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81" r:id="rId4"/>
    <p:sldId id="282" r:id="rId5"/>
    <p:sldId id="290" r:id="rId6"/>
    <p:sldId id="283" r:id="rId7"/>
    <p:sldId id="284" r:id="rId8"/>
    <p:sldId id="285" r:id="rId9"/>
    <p:sldId id="286" r:id="rId10"/>
    <p:sldId id="288" r:id="rId11"/>
    <p:sldId id="289" r:id="rId12"/>
    <p:sldId id="259" r:id="rId13"/>
    <p:sldId id="260" r:id="rId14"/>
    <p:sldId id="273" r:id="rId15"/>
    <p:sldId id="258" r:id="rId16"/>
    <p:sldId id="261" r:id="rId17"/>
    <p:sldId id="257" r:id="rId18"/>
    <p:sldId id="262" r:id="rId19"/>
    <p:sldId id="263" r:id="rId20"/>
    <p:sldId id="265" r:id="rId21"/>
    <p:sldId id="274" r:id="rId22"/>
    <p:sldId id="275" r:id="rId23"/>
    <p:sldId id="264" r:id="rId24"/>
    <p:sldId id="266" r:id="rId25"/>
    <p:sldId id="276" r:id="rId26"/>
    <p:sldId id="267" r:id="rId27"/>
    <p:sldId id="268" r:id="rId28"/>
    <p:sldId id="271" r:id="rId29"/>
    <p:sldId id="272" r:id="rId30"/>
    <p:sldId id="270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1:5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42 18775 0 0,'0'0'2032'0'0,"-12"-2"-1888"0"0,-1 2 112 0 0,3-4-128 0 0,1-3-512 0 0,1-5-112 0 0,5-4-16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35 545 2759 0 0,'11'53'1824'0'0,"-9"-38"7710"0"0,-4-5-3502 0 0,-1-11-5937 0 0,0-1 1 0 0,0 0 0 0 0,1 0 0 0 0,-1 0 0 0 0,0-1 0 0 0,1 1 0 0 0,0 0 0 0 0,-1-1 0 0 0,1 0 0 0 0,0 1 0 0 0,0-1-1 0 0,1 0 1 0 0,-1 0 0 0 0,0 0 0 0 0,1 0 0 0 0,0-1 0 0 0,0 1 0 0 0,0 0 0 0 0,0-1 0 0 0,0 1 0 0 0,0-4 0 0 0,0-4-1 0 0,0-1 0 0 0,0 1 0 0 0,1-1 0 0 0,0 0 1 0 0,2-12-1 0 0,2 1-31 0 0,2 0 0 0 0,0 0 0 0 0,12-29-1 0 0,34-61-389 0 0,-36 86 126 0 0,1 0 0 0 0,1 2 0 0 0,1 0 0 0 0,1 1 0 0 0,30-27 0 0 0,-42 43 136 0 0,0 2-1 0 0,0-1 0 0 0,1 1 1 0 0,0 0-1 0 0,0 1 1 0 0,14-6-1 0 0,12 0-5780 0 0,-15 7-722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100 440 12871 0 0,'0'0'1164'0'0,"2"2"-958"0"0,3 4 4334 0 0,-22-11-3254 0 0,15 4-1152 0 0,-3-1-81 0 0,0 0 0 0 0,0 0 0 0 0,0-1 1 0 0,1 1-1 0 0,-1-1 0 0 0,1 0 1 0 0,-1-1-1 0 0,1 1 0 0 0,0-1 1 0 0,1 0-1 0 0,-1 0 0 0 0,1 0 0 0 0,-1 0 1 0 0,1-1-1 0 0,1 1 0 0 0,-1-1 1 0 0,1 0-1 0 0,-1 0 0 0 0,1 0 1 0 0,1 0-1 0 0,-3-9 0 0 0,1 3-59 0 0,2-1 0 0 0,-1 0 0 0 0,1 1 0 0 0,1-1 0 0 0,0 0 0 0 0,1 1 0 0 0,0-1 0 0 0,5-22 0 0 0,-2 19-125 0 0,1 1 0 0 0,1-1 0 0 0,-1 1 0 0 0,2 0 0 0 0,0 1 0 0 0,1-1 0 0 0,16-20 0 0 0,-17 25 44 0 0,0 1 0 0 0,1 0-1 0 0,-1 1 1 0 0,2 0 0 0 0,-1 0-1 0 0,1 1 1 0 0,0 0 0 0 0,0 0-1 0 0,0 1 1 0 0,1 0 0 0 0,18-6-1 0 0,-21 9 112 0 0,0 1-1 0 0,0 0 1 0 0,0 1-1 0 0,0-1 1 0 0,-1 1-1 0 0,1 0 1 0 0,0 1-1 0 0,0 0 1 0 0,0 0 0 0 0,6 2-1 0 0,13 5 185 0 0,29 12-1 0 0,-40-14-151 0 0,-6-2 20 0 0,83 36 792 0 0,-79-34-771 0 0,-1 1 0 0 0,0 0 0 0 0,-1 1 0 0 0,0 0 0 0 0,12 12 0 0 0,-21-18-91 0 0,0 0 0 0 0,0 1-1 0 0,0-1 1 0 0,0 0 0 0 0,0 1 0 0 0,-1-1-1 0 0,1 1 1 0 0,-1-1 0 0 0,0 1 0 0 0,0 0-1 0 0,2 5 1 0 0,-3-7 2 0 0,0 1 0 0 0,0 0 0 0 0,0 0 0 0 0,0-1 0 0 0,0 1 0 0 0,0 0 0 0 0,0 0 0 0 0,-1-1 0 0 0,1 1 0 0 0,0 0 0 0 0,-1 0 0 0 0,0-1 0 0 0,1 1 0 0 0,-3 2 0 0 0,-1 1 19 0 0,0 0-1 0 0,0 0 1 0 0,-1 0-1 0 0,0 0 1 0 0,0-1-1 0 0,0 0 1 0 0,-9 5 0 0 0,1 0-13 0 0,-26 16-43 0 0,-1-1 1 0 0,-1-3-1 0 0,-49 19 0 0 0,88-39 27 0 0,-19 8-65 0 0,-146 59-769 0 0,150-61 575 0 0,14-5-74 0 0,0 0-1 0 0,0-1 1 0 0,-1 0-1 0 0,1 1 1 0 0,0-1-1 0 0,-1 0 0 0 0,-5 0 1 0 0,7-10-5422 0 0,2-2 495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11975 0 0,'0'0'923'0'0,"-1"11"1929"0"0,3-9-2602 0 0,0 0 1 0 0,0 1 0 0 0,0-1-1 0 0,1 0 1 0 0,-1 0-1 0 0,1 0 1 0 0,-1-1-1 0 0,1 1 1 0 0,-1 0 0 0 0,1-1-1 0 0,0 0 1 0 0,0 0-1 0 0,0 0 1 0 0,0 0-1 0 0,0 0 1 0 0,0 0-1 0 0,0-1 1 0 0,0 0 0 0 0,5 1-1 0 0,8-1 166 0 0,0 0-1 0 0,24-3 0 0 0,-35 2-247 0 0,244-32 2465 0 0,-126 9-3447 0 0,-2-8-5470 0 0,-82 20-1315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 11719 0 0,'0'0'1060'0'0,"4"-7"5000"0"0,-13 17-5837 0 0,0 3-137 0 0,0 1-1 0 0,1 0 1 0 0,0 1 0 0 0,1 0 0 0 0,-7 22-1 0 0,-7 15 322 0 0,-27 54 43 0 0,-61 128-142 0 0,71-159-231 0 0,-48 86 54 0 0,63-121-84 0 0,-84 131 124 0 0,103-166-334 0 0,0-1 0 0 0,0 0 1 0 0,0 1-1 0 0,-1-1 0 0 0,0-1 0 0 0,0 1 0 0 0,0-1 0 0 0,0 0 0 0 0,0 0 1 0 0,-1 0-1 0 0,1-1 0 0 0,-1 0 0 0 0,-10 3 0 0 0,15-5-350 0 0,-6-13-1938 0 0,7 11 2015 0 0,0 1 0 0 0,0-1-1 0 0,0 0 1 0 0,0 0 0 0 0,1 0-1 0 0,-1 1 1 0 0,0-1 0 0 0,1 0-1 0 0,0 0 1 0 0,-1 1 0 0 0,2-3-1 0 0,7-12-4195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14511 0 0,'0'0'1667'0'0,"1"1"-1036"0"0,5 4-190 0 0,0 0 0 0 0,0 0 1 0 0,1-1-1 0 0,-1 0 1 0 0,1 0-1 0 0,0-1 1 0 0,0 0-1 0 0,1 0 0 0 0,-1-1 1 0 0,15 4-1 0 0,2-2 124 0 0,-1-1-1 0 0,32 0 1 0 0,-11-5-119 0 0,0-2 1 0 0,-1-1 0 0 0,64-17-1 0 0,-13 2-108 0 0,18-3-126 0 0,74-11-827 0 0,-144 32-1497 0 0,-24 2-2584 0 0,-13 0 1731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6911 0 0,'-2'1'4523'0'0,"-1"1"-4055"0"0,-1 0 1 0 0,1 0-1 0 0,0 1 1 0 0,-1-1-1 0 0,1 1 0 0 0,0 0 1 0 0,1 0-1 0 0,-1 0 1 0 0,0 0-1 0 0,1 0 0 0 0,0 1 1 0 0,0-1-1 0 0,0 1 0 0 0,0-1 1 0 0,-2 8-1 0 0,-3 8 169 0 0,-8 37-1 0 0,13-46-328 0 0,-4 17-98 0 0,2-13-127 0 0,1 1 0 0 0,-3 28-1 0 0,4-21-70 0 0,0 0 0 0 0,-2 0 0 0 0,0 0 1 0 0,-2-1-1 0 0,0 0 0 0 0,-17 37 0 0 0,4-20 5 0 0,-1-1 0 0 0,-41 55 0 0 0,-136 177 455 0 0,183-248-392 0 0,13-20 136 0 0,3-3-144 0 0,87-87 246 0 0,-24 20-429 0 0,111-84-1061 0 0,-170 149 1115 0 0,-1-1 0 0 0,1 2 0 0 0,1-1 0 0 0,-1 1-1 0 0,12-5 1 0 0,-16 7 67 0 0,-1 1 1 0 0,0-1-1 0 0,1 1 0 0 0,-1-1 0 0 0,1 1 0 0 0,-1 0 0 0 0,1 0 0 0 0,-1 0 0 0 0,1 0 0 0 0,-1 0 0 0 0,1 0 0 0 0,-1 0 0 0 0,0 0 0 0 0,1 0 0 0 0,-1 1 1 0 0,1-1-1 0 0,-1 1 0 0 0,1-1 0 0 0,-1 1 0 0 0,0-1 0 0 0,0 1 0 0 0,1 0 0 0 0,-1 0 0 0 0,0 0 0 0 0,0-1 0 0 0,0 1 0 0 0,0 0 0 0 0,0 1 0 0 0,0-1 1 0 0,0 0-1 0 0,0 0 0 0 0,0 0 0 0 0,1 3 0 0 0,0 1 78 0 0,0 1 1 0 0,0-1-1 0 0,-1 1 1 0 0,1-1-1 0 0,-2 1 1 0 0,1 0-1 0 0,0-1 1 0 0,-1 1-1 0 0,-1 9 1 0 0,-1 8 183 0 0,-5 23-1 0 0,4-34-198 0 0,-10 47 171 0 0,-2 8-334 0 0,11-22-4004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71 4607 0 0,'0'0'354'0'0,"1"1"-233"0"0,12 4 3858 0 0,0 1 0 0 0,12 7 0 0 0,-15-7-2926 0 0,1-1 0 0 0,0 0 0 0 0,0 0 0 0 0,14 3 1 0 0,-11-5-719 0 0,0-1 0 0 0,0 0 0 0 0,0-1 0 0 0,-1-1 0 0 0,26-2 0 0 0,-29 1-287 0 0,-1-1 1 0 0,1 0-1 0 0,0 0 1 0 0,-1-1-1 0 0,0 0 1 0 0,1-1-1 0 0,-1 0 1 0 0,16-10-1 0 0,-22 12-75 0 0,0-1 0 0 0,0 1 1 0 0,0-1-1 0 0,0 0 0 0 0,0 0 0 0 0,-1 0 0 0 0,0 0 0 0 0,0 0 0 0 0,0-1 1 0 0,0 1-1 0 0,0-1 0 0 0,2-5 0 0 0,-4 7-6 0 0,1 1 0 0 0,-1 0 1 0 0,0-1-1 0 0,1 1 0 0 0,-1-1 0 0 0,0 1 0 0 0,0-1 0 0 0,0 1 0 0 0,0 0 0 0 0,0-1 1 0 0,0 1-1 0 0,-1-1 0 0 0,1 1 0 0 0,0-1 0 0 0,-1 1 0 0 0,1 0 0 0 0,-1-1 0 0 0,0 1 1 0 0,1 0-1 0 0,-1 0 0 0 0,0-1 0 0 0,0 1 0 0 0,0 0 0 0 0,0 0 0 0 0,0 0 0 0 0,0 0 1 0 0,0 0-1 0 0,0 0 0 0 0,0 0 0 0 0,0 0 0 0 0,0 0 0 0 0,-1 1 0 0 0,1-1 0 0 0,0 0 1 0 0,-1 1-1 0 0,-1-1 0 0 0,-3-1-55 0 0,0 1 0 0 0,-1 0 1 0 0,1 0-1 0 0,0 0 0 0 0,-1 1 0 0 0,1 0 1 0 0,0 0-1 0 0,-1 0 0 0 0,1 1 0 0 0,0 0 1 0 0,-1 0-1 0 0,1 1 0 0 0,-6 2 0 0 0,-8 3-19 0 0,0 2 0 0 0,-28 15-1 0 0,-5 5 200 0 0,2 3 0 0 0,-84 67 0 0 0,127-92-67 0 0,0 0 0 0 0,1 1 0 0 0,0 0 0 0 0,0 0 0 0 0,1 1 0 0 0,0-1 0 0 0,-5 11 0 0 0,9-17-22 0 0,1 0 1 0 0,0 1-1 0 0,0-1 0 0 0,0 1 1 0 0,0-1-1 0 0,1 1 0 0 0,-1-1 1 0 0,1 1-1 0 0,-1-1 0 0 0,1 1 1 0 0,0-1-1 0 0,0 1 0 0 0,0 0 1 0 0,0-1-1 0 0,1 1 0 0 0,-1-1 1 0 0,1 1-1 0 0,-1-1 0 0 0,1 1 1 0 0,0-1-1 0 0,0 1 0 0 0,0-1 1 0 0,0 0-1 0 0,0 0 0 0 0,1 1 1 0 0,-1-1-1 0 0,1 0 0 0 0,0 0 1 0 0,-1 0-1 0 0,1 0 1 0 0,0-1-1 0 0,0 1 0 0 0,4 2 1 0 0,3 2 12 0 0,0-1 0 0 0,0-1 0 0 0,0 0 1 0 0,0 0-1 0 0,1 0 0 0 0,0-2 1 0 0,-1 1-1 0 0,20 2 0 0 0,-2-3-471 0 0,56-1 0 0 0,-60-3-423 0 0,-1-3-38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172 295 10823 0 0,'0'0'980'0'0,"0"3"-637"0"0,-1 8 263 0 0,-1 1 1 0 0,1-1-1 0 0,-2 0 1 0 0,0 0-1 0 0,0-1 1 0 0,-1 1-1 0 0,0 0 1 0 0,-9 15-1 0 0,-6 6 380 0 0,-29 40-1 0 0,33-50-144 0 0,-30 30 0 0 0,38-46-379 0 0,3-13-284 0 0,4 2-152 0 0,0 0 0 0 0,0 0 0 0 0,1 0 0 0 0,0 0 0 0 0,0 1 0 0 0,0-1 0 0 0,0 0 0 0 0,1 0 0 0 0,-1 0 0 0 0,1 1 0 0 0,3-5 0 0 0,0-2-28 0 0,17-44 29 0 0,2 0 1 0 0,3 3-1 0 0,43-64 0 0 0,-56 96-111 0 0,1 0 1 0 0,1 0-1 0 0,1 2 0 0 0,1 0 0 0 0,0 1 0 0 0,1 1 0 0 0,1 0 0 0 0,1 2 1 0 0,0 0-1 0 0,33-15 0 0 0,-35 21 111 0 0,1 2 0 0 0,-1 0 1 0 0,1 1-1 0 0,0 1 0 0 0,1 1 0 0 0,-1 1 0 0 0,1 1 1 0 0,-1 0-1 0 0,1 2 0 0 0,-1 0 0 0 0,0 2 1 0 0,1 0-1 0 0,38 11 0 0 0,-53-12 6 0 0,1 1-1 0 0,-1-1 0 0 0,1 1 1 0 0,-1 0-1 0 0,0 1 0 0 0,0-1 1 0 0,-1 1-1 0 0,1 0 0 0 0,8 8 1 0 0,-12-9-25 0 0,1 0 0 0 0,-1 0 0 0 0,0 0 0 0 0,1 0 0 0 0,-2 0 0 0 0,1 0 0 0 0,0 1 0 0 0,0-1 0 0 0,-1 1 0 0 0,0-1 0 0 0,0 1 0 0 0,0-1 0 0 0,0 1 0 0 0,0 0 0 0 0,-1 0 0 0 0,0-1 0 0 0,0 1 0 0 0,0 7 0 0 0,-1-4 1 0 0,-1 0 0 0 0,0-1 0 0 0,0 1 0 0 0,0-1 0 0 0,-1 0 0 0 0,1 1 0 0 0,-2-1 0 0 0,1 0 0 0 0,-7 8 0 0 0,-6 6 11 0 0,-23 22 0 0 0,19-20-15 0 0,-7 7 9 0 0,8-10-4 0 0,1 1 0 0 0,0 0-1 0 0,-23 39 1 0 0,39-57-4 0 0,1 0 0 0 0,0 0 0 0 0,0 0 0 0 0,0 0 0 0 0,1 0 0 0 0,-1 0 0 0 0,0 0 0 0 0,1 0 0 0 0,-1 1-1 0 0,1-1 1 0 0,0 0 0 0 0,0 0 0 0 0,0 1 0 0 0,0-1 0 0 0,0 0 0 0 0,0 0 0 0 0,0 0 0 0 0,1 1 0 0 0,-1-1 0 0 0,1 0 0 0 0,0 0 0 0 0,0 0 0 0 0,0 0 0 0 0,0 0-1 0 0,0 0 1 0 0,0 0 0 0 0,0 0 0 0 0,3 2 0 0 0,0 1 19 0 0,1-1-1 0 0,0 0 0 0 0,0-1 1 0 0,0 1-1 0 0,1-1 1 0 0,-1 0-1 0 0,1 0 0 0 0,-1 0 1 0 0,7 1-1 0 0,16 4 214 0 0,0-1 1 0 0,48 6-1 0 0,-11-3-437 0 0,-16-3-2137 0 0,-37-5-5244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8287 0 0,'0'0'10131'0'0,"-1"1"-9486"0"0,-5 3-418 0 0,1 0 0 0 0,0 0-1 0 0,0 0 1 0 0,1 1 0 0 0,-1 0 0 0 0,1 0-1 0 0,0 1 1 0 0,-4 7 0 0 0,-27 52 298 0 0,26-47-371 0 0,-29 63 98 0 0,-29 54-953 0 0,66-133 181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120 171 1375 0 0,'-10'43'-436'0'0,"-9"20"5769"0"0,15-52-4027 0 0,0-1 0 0 0,-1 0 0 0 0,0 0 0 0 0,-1-1 0 0 0,0 1-1 0 0,-1-1 1 0 0,-13 15 0 0 0,-13 5 2634 0 0,33-31-3713 0 0,0-1-181 0 0,0 0 0 0 0,0 0 1 0 0,0 0-1 0 0,1 0 0 0 0,0 0 1 0 0,-1 0-1 0 0,1 0 0 0 0,0 0 1 0 0,0 0-1 0 0,1 0 0 0 0,1-4 0 0 0,23-32 116 0 0,-20 30-110 0 0,21-27-92 0 0,1 2-1 0 0,2 1 0 0 0,1 1 1 0 0,1 2-1 0 0,2 1 1 0 0,58-38-1 0 0,-80 58 22 0 0,28-16-35 0 0,-36 23 70 0 0,0 0-1 0 0,-1 0 0 0 0,1 1 1 0 0,0-1-1 0 0,0 1 0 0 0,0 0 1 0 0,0 0-1 0 0,8 0 1 0 0,-11 1 2 0 0,0 0 1 0 0,1 1-1 0 0,-1-1 1 0 0,0 0 0 0 0,0 1-1 0 0,0-1 1 0 0,0 1 0 0 0,0-1-1 0 0,0 1 1 0 0,0 0 0 0 0,0-1-1 0 0,0 1 1 0 0,0 0 0 0 0,0 0-1 0 0,0 0 1 0 0,0-1 0 0 0,0 1-1 0 0,-1 0 1 0 0,1 0 0 0 0,0 0-1 0 0,-1 0 1 0 0,1 1 0 0 0,0-1-1 0 0,-1 0 1 0 0,0 0 0 0 0,1 0-1 0 0,-1 0 1 0 0,0 0 0 0 0,1 1-1 0 0,-1 1 1 0 0,1 4 91 0 0,0 0 1 0 0,-1-1-1 0 0,0 1 1 0 0,0 9-1 0 0,-5 14-43 0 0,-1 0 0 0 0,-1-1 0 0 0,-2 0 0 0 0,-15 37 0 0 0,-14 47-58 0 0,33-97-133 0 0,-6 30-243 0 0,10-44 190 0 0,1 1-1 0 0,0-1 1 0 0,0 1-1 0 0,-1-1 1 0 0,2 1-1 0 0,-1-1 1 0 0,0 1-1 0 0,0 0 1 0 0,1-1-1 0 0,-1 1 1 0 0,1-1-1 0 0,0 0 1 0 0,0 1-1 0 0,1 2 1 0 0,5 1-1638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9215 0 0,'0'1'8090'0'0,"-13"51"-4076"0"0,-9 27-2468 0 0,-8 25-1217 0 0,12-28-147 0 0,-80 288-7 0 0,74-304-339 0 0,-3 0 0 0 0,-2-1-1 0 0,-3-2 1 0 0,-50 68 0 0 0,77-118-412 0 0,-4 6-75 0 0,5-4-3977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14887 0 0,'0'0'1350'0'0,"2"0"-1110"0"0,19 2 827 0 0,0 0 1 0 0,0-1 0 0 0,35-3 0 0 0,67-15 1413 0 0,-68 9-1767 0 0,329-28 1501 0 0,-318 31-2013 0 0,-34 2-315 0 0,77-2 403 0 0,-94 5-627 0 0,0 1 0 0 0,0 0 0 0 0,0 1 0 0 0,0 1 0 0 0,15 5 0 0 0,-27-7 107 0 0,0 0 0 0 0,0 0 0 0 0,-1 0 0 0 0,1 0 0 0 0,0 1 0 0 0,-1-1 0 0 0,1 1 0 0 0,-1 0 0 0 0,0 0 0 0 0,1 0 0 0 0,2 4 0 0 0,-4-5-5 0 0,0 0 1 0 0,0 1-1 0 0,0-1 1 0 0,-1 1-1 0 0,1-1 0 0 0,-1 1 1 0 0,1-1-1 0 0,-1 1 1 0 0,0-1-1 0 0,1 1 0 0 0,-1-1 1 0 0,0 1-1 0 0,0 0 1 0 0,0-1-1 0 0,0 1 0 0 0,0-1 1 0 0,-1 1-1 0 0,1 0 1 0 0,0-1-1 0 0,-1 1 0 0 0,1-1 1 0 0,-2 3-1 0 0,-7 14-5957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10135 0 0,'0'0'1231'0'0,"-2"1"-264"0"0,-5 2-501 0 0,0 0-1 0 0,0 1 1 0 0,1 0 0 0 0,-1 0 0 0 0,1 0 0 0 0,0 1 0 0 0,0 0 0 0 0,0 0 0 0 0,1 0 0 0 0,-10 12-1 0 0,-2 6-422 0 0,-23 40 0 0 0,28-43 381 0 0,-218 401-80 0 0,207-373-277 0 0,-45 68 0 0 0,48-87-405 0 0,-1-1 1 0 0,-1-1-1 0 0,-35 32 0 0 0,48-49-893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259 218 6447 0 0,'0'0'10868'0'0,"10"0"-7657"0"0,0 0-2743 0 0,0 0-1 0 0,-1-1 1 0 0,1-1 0 0 0,0 1-1 0 0,-1-1 1 0 0,1-1 0 0 0,-1 0-1 0 0,13-6 1 0 0,-4 1-481 0 0,-10 5-8 0 0,0 0 0 0 0,-1-1 0 0 0,1 0-1 0 0,-1 0 1 0 0,0-1 0 0 0,0 0 0 0 0,7-7-1 0 0,-6 4-76 0 0,0-1-1 0 0,-1 0 1 0 0,11-16-1 0 0,-15 21 82 0 0,-1 0-1 0 0,0 0 0 0 0,-1 1 1 0 0,1-1-1 0 0,-1 0 0 0 0,1-1 1 0 0,-1 1-1 0 0,0 0 0 0 0,0 0 1 0 0,-1 0-1 0 0,0-1 0 0 0,1 1 1 0 0,-2-6-1 0 0,1 8 16 0 0,-1 1 0 0 0,1-1 0 0 0,-1 0-1 0 0,0 1 1 0 0,1-1 0 0 0,-1 0 0 0 0,0 1 0 0 0,0-1 0 0 0,0 1-1 0 0,0-1 1 0 0,-1 1 0 0 0,1-1 0 0 0,0 1 0 0 0,0 0-1 0 0,-1 0 1 0 0,1 0 0 0 0,-1 0 0 0 0,1 0 0 0 0,-1 0 0 0 0,0 0-1 0 0,1 0 1 0 0,-1 0 0 0 0,0 1 0 0 0,0-1 0 0 0,1 1-1 0 0,-1-1 1 0 0,0 1 0 0 0,0 0 0 0 0,-2 0 0 0 0,-3-1-10 0 0,0 1 0 0 0,0 0 0 0 0,1 0 1 0 0,-1 1-1 0 0,0 0 0 0 0,-11 3 0 0 0,-6 4-38 0 0,1 0 0 0 0,0 2-1 0 0,1 1 1 0 0,-32 20 0 0 0,22-10 58 0 0,2 2 1 0 0,-36 33 0 0 0,42-33 33 0 0,-39 47 0 0 0,58-62-36 0 0,-1-1-1 0 0,1 1 1 0 0,0 0-1 0 0,1 0 0 0 0,0 0 1 0 0,0 0-1 0 0,1 1 1 0 0,0 0-1 0 0,1 0 0 0 0,0-1 1 0 0,-2 17-1 0 0,4-21-45 0 0,0 0 1 0 0,0-1-1 0 0,1 1 0 0 0,-1 0 1 0 0,1 0-1 0 0,0-1 0 0 0,0 1 1 0 0,0 0-1 0 0,0-1 0 0 0,1 1 1 0 0,0-1-1 0 0,-1 0 0 0 0,6 7 1 0 0,-4-6-122 0 0,1 1 0 0 0,1-1-1 0 0,-1 0 1 0 0,1 0 0 0 0,-1 0 0 0 0,1-1 0 0 0,0 1 0 0 0,7 2 0 0 0,-1-1-315 0 0,0 0 0 0 0,0-1-1 0 0,0-1 1 0 0,0 0 0 0 0,1 0 0 0 0,0-1 0 0 0,0 0 0 0 0,16 0 0 0 0,1-4-6058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21 525 13903 0 0,'0'0'638'0'0,"-2"1"-14"0"0,-9 9 921 0 0,11-10-1417 0 0,0 0 0 0 0,0 0 0 0 0,-1 0-1 0 0,1 0 1 0 0,0 0 0 0 0,0 0 0 0 0,0 0 0 0 0,0 0 0 0 0,-1 0-1 0 0,1 0 1 0 0,0 0 0 0 0,0 0 0 0 0,0 0 0 0 0,-1 0 0 0 0,-1-1 1789 0 0,2 1-1789 0 0,0-1 0 0 0,0 1 0 0 0,0 0 0 0 0,0 0-1 0 0,-2-10 4014 0 0,2 5-5019 0 0,2-3 1110 0 0,0 0-1 0 0,1 0 1 0 0,0 0-1 0 0,0 1 1 0 0,1-1-1 0 0,0 1 1 0 0,0 0-1 0 0,8-11 1 0 0,1-2-95 0 0,40-72 77 0 0,-32 51-249 0 0,2 2-1 0 0,1 1 1 0 0,36-43-1 0 0,-53 74 2 0 0,59-62-329 0 0,-58 63 323 0 0,0-1 0 0 0,0 1 0 0 0,0 0 0 0 0,1 1 0 0 0,0 0 0 0 0,0 0 0 0 0,12-3 0 0 0,-14 6-193 0 0,0 1 0 0 0,0 0 0 0 0,0 1 0 0 0,11-1 0 0 0,-15 1 29 0 0,-1 1-475 0 0,1-1 1 0 0,-1 1 0 0 0,1-1 0 0 0,-1 1-1 0 0,1 0 1 0 0,-1 0 0 0 0,0 0-1 0 0,3 2 1 0 0,1-1-3341 0 0,1 2-2280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83 114 8751 0 0,'-1'-5'11280'0'0,"-4"14"-10966"0"0,1 0 0 0 0,0 1-1 0 0,1 0 1 0 0,0 0 0 0 0,0 0-1 0 0,-2 17 1 0 0,-3 12 378 0 0,0-9-283 0 0,-4 13 50 0 0,2 1 0 0 0,-6 63-1 0 0,16-103-369 0 0,0 0 0 0 0,0 0-1 0 0,1 0 1 0 0,-1 0-1 0 0,1 0 1 0 0,1 4-1 0 0,-1-6 395 0 0,11-1 97 0 0,-10 0-535 0 0,1-1-1 0 0,-1 0 1 0 0,0 0-1 0 0,0 0 1 0 0,0 0-1 0 0,0 0 1 0 0,3 0-1 0 0,1-2 25 0 0,0 0 0 0 0,-1 0 0 0 0,1-1-1 0 0,-1 0 1 0 0,0 0 0 0 0,0 0 0 0 0,0 0 0 0 0,0-1 0 0 0,0 0-1 0 0,6-6 1 0 0,5-8 31 0 0,19-26-1 0 0,-13 16 9 0 0,22-25-182 0 0,2 2-1 0 0,2 3 1 0 0,2 1-1 0 0,84-59 1 0 0,-119 95-520 0 0,30-18-476 0 0,-12 15-8492 0 0,-21 10 2552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65 4143 0 0,'0'-2'12164'0'0,"5"-12"-8419"0"0,6-19-2564 0 0,-11 32-1178 0 0,0 1 1 0 0,0-1-1 0 0,0 1 1 0 0,0-1 0 0 0,0 1-1 0 0,0-1 1 0 0,0 1 0 0 0,0-1-1 0 0,0 1 1 0 0,0-1-1 0 0,-1 1 1 0 0,1-1 0 0 0,0 1-1 0 0,0-1 1 0 0,0 1-1 0 0,-1-1 1 0 0,1 1 0 0 0,0 0-1 0 0,-1-1 1 0 0,1 1 0 0 0,0-1-1 0 0,-1 1 1 0 0,1 0-1 0 0,0-1 1 0 0,-1 1 0 0 0,1 0-1 0 0,-1-1 1 0 0,1 1 0 0 0,0 0-1 0 0,-1 0 1 0 0,1-1-1 0 0,-1 1 1 0 0,1 0 0 0 0,-1 0-1 0 0,1 0 1 0 0,-1 0 0 0 0,1 0-1 0 0,-1 0 1 0 0,0 0-1 0 0,-1-1-4 0 0,0 1 0 0 0,-1 0-1 0 0,1 0 1 0 0,0 0-1 0 0,0 0 1 0 0,-1 0-1 0 0,-2 1 1 0 0,-10 4-57 0 0,0 1 1 0 0,1 0-1 0 0,-27 16 1 0 0,-38 32-15 0 0,68-46 53 0 0,-28 19 151 0 0,2 3 0 0 0,-41 40 0 0 0,71-63-69 0 0,0 0 1 0 0,1 1 0 0 0,0 0-1 0 0,0 0 1 0 0,1 0 0 0 0,0 1-1 0 0,-7 16 1 0 0,12-23-47 0 0,-1-1-1 0 0,1 0 1 0 0,0 1 0 0 0,-1-1 0 0 0,1 0 0 0 0,0 1-1 0 0,0-1 1 0 0,0 0 0 0 0,0 1 0 0 0,0-1 0 0 0,0 0-1 0 0,0 1 1 0 0,0-1 0 0 0,1 1 0 0 0,-1-1 0 0 0,0 0-1 0 0,1 0 1 0 0,-1 1 0 0 0,1-1 0 0 0,0 0 0 0 0,-1 0-1 0 0,1 1 1 0 0,0-1 0 0 0,0 0 0 0 0,-1 0 0 0 0,1 0-1 0 0,0 0 1 0 0,0 0 0 0 0,0 0 0 0 0,1-1 0 0 0,-1 1-1 0 0,0 0 1 0 0,0 0 0 0 0,0-1 0 0 0,0 1 0 0 0,1-1-1 0 0,-1 1 1 0 0,0-1 0 0 0,1 1 0 0 0,-1-1-1 0 0,0 0 1 0 0,3 0 0 0 0,3 1 96 0 0,1 0-1 0 0,0 0 1 0 0,-1-1 0 0 0,1-1-1 0 0,-1 1 1 0 0,11-3-1 0 0,-5 0-18 0 0,-1 0-1 0 0,1-1 0 0 0,-1 0 0 0 0,0-1 1 0 0,20-12-1 0 0,-13 5-32 0 0,0 0 0 0 0,25-24 0 0 0,-38 31-2 0 0,-5 4-19 0 0,4 20-2740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 13359 0 0,'0'0'1027'0'0,"1"-1"-670"0"0,8-13-157 0 0,-8 13 626 0 0,6-2 5003 0 0,-14 28-5311 0 0,0 0 1 0 0,-2-1-1 0 0,-1 0 1 0 0,-18 34-1 0 0,22-47-365 0 0,-90 165 1002 0 0,52-101-946 0 0,3 2 0 0 0,-30 83-1 0 0,49-96-255 0 0,-23 114 0 0 0,45-174-150 0 0,-1 0 0 0 0,0 0 0 0 0,1-1 0 0 0,-2 1 0 0 0,1 0 0 0 0,0-1 0 0 0,-1 1 0 0 0,1 0 1 0 0,-1-1-1 0 0,0 0 0 0 0,0 1 0 0 0,-1-1 0 0 0,1 0 0 0 0,-1 0 0 0 0,-3 3 0 0 0,-3-2-1291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1839 0 0,'-2'0'14547'0'0,"-7"2"-13787"0"0,0 1 1 0 0,0-1-1 0 0,0 2 0 0 0,1-1 1 0 0,-1 1-1 0 0,-15 10 0 0 0,-46 38-197 0 0,25-18-75 0 0,25-20-391 0 0,0 2 0 0 0,1 0 0 0 0,1 1-1 0 0,-27 31 1 0 0,39-40-38 0 0,2-1 6 0 0,3-5-1 0 0,2-1-11 0 0,32 35-150 0 0,-24-27 46 0 0,-1 0 0 0 0,1 1-1 0 0,-1 0 1 0 0,-1 0 0 0 0,11 20-1 0 0,-11-14 317 0 0,-2 1 0 0 0,0 0 0 0 0,-1 0 0 0 0,0 0 0 0 0,-1 1 0 0 0,-2-1 0 0 0,1 29 0 0 0,-2-43-234 0 0,0 0 0 0 0,0 0 0 0 0,-1-1 1 0 0,1 1-1 0 0,-1 0 0 0 0,1 0 0 0 0,-1 0 0 0 0,0-1 0 0 0,0 1 0 0 0,0 0 0 0 0,-1-1 1 0 0,1 1-1 0 0,-1-1 0 0 0,1 1 0 0 0,-1-1 0 0 0,0 0 0 0 0,0 0 0 0 0,0 0 0 0 0,0 0 1 0 0,0 0-1 0 0,0 0 0 0 0,0 0 0 0 0,-1-1 0 0 0,1 1 0 0 0,-1-1 0 0 0,1 0 0 0 0,-1 1 1 0 0,-4 0-1 0 0,-6 2-42 0 0,0-1-1 0 0,0-1 1 0 0,-1 0 0 0 0,-24 0 0 0 0,21-1 33 0 0,-313-6-3068 0 0,300 3 1884 0 0,-16-1-6795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403 322 11831 0 0,'0'0'576'0'0,"-7"10"134"0"0,5-8-584 0 0,1 0 0 0 0,-1 0 0 0 0,1 0 0 0 0,0 0 0 0 0,0 0 0 0 0,0 0 1 0 0,0 0-1 0 0,0 1 0 0 0,-1 4 1787 0 0,2-5-1551 0 0,3 5-11 0 0,-3-5-8 0 0,2-1-13 0 0,2 2 91 0 0,0 1-1 0 0,0-2 1 0 0,1 1-1 0 0,-1 0 1 0 0,1-1 0 0 0,7 3-1 0 0,-10-5-214 0 0,5-6-98 0 0,-5 4-85 0 0,0-1 0 0 0,0 0 1 0 0,0 0-1 0 0,0-1 1 0 0,0 1-1 0 0,-1 0 1 0 0,1-1-1 0 0,-1 1 0 0 0,0-1 1 0 0,1-3-1 0 0,5-41 9 0 0,-4 30-35 0 0,1-13-5 0 0,4-20-280 0 0,2-73 0 0 0,-10 118 202 0 0,0 1 0 0 0,0-1 0 0 0,-1 1 0 0 0,1-1 0 0 0,-2 1 0 0 0,1-1 0 0 0,-3-6 0 0 0,4 11 38 0 0,-1-1 0 0 0,0 1 0 0 0,0-1 0 0 0,0 1 1 0 0,1 0-1 0 0,-1-1 0 0 0,0 1 0 0 0,-1 0 0 0 0,1 0 0 0 0,0 0 0 0 0,0 0 1 0 0,0 0-1 0 0,-1 0 0 0 0,1 0 0 0 0,-1 0 0 0 0,1 0 0 0 0,0 1 0 0 0,-1-1 1 0 0,1 1-1 0 0,-1-1 0 0 0,0 1 0 0 0,1-1 0 0 0,-1 1 0 0 0,1 0 1 0 0,-1 0-1 0 0,0 0 0 0 0,1 0 0 0 0,-1 0 0 0 0,-1 0 0 0 0,-4 1-54 0 0,0 1-1 0 0,1 0 1 0 0,0 0-1 0 0,-1 0 1 0 0,1 1-1 0 0,0-1 1 0 0,0 1-1 0 0,0 1 1 0 0,-6 4-1 0 0,-50 43-269 0 0,50-41 411 0 0,-24 22 306 0 0,3 1 0 0 0,0 2 0 0 0,2 1 0 0 0,2 2 0 0 0,1 0 0 0 0,-31 60 1 0 0,48-77-15 0 0,-11 34 0 0 0,19-47-253 0 0,1 0 1 0 0,-1 0-1 0 0,2 1 0 0 0,0-1 1 0 0,0 0-1 0 0,0 1 0 0 0,1 14 1 0 0,0-21-62 0 0,0 0 0 0 0,1 0 0 0 0,-1 0 0 0 0,0 0 0 0 0,1 0 0 0 0,-1-1 0 0 0,1 1 0 0 0,-1 0 1 0 0,1 0-1 0 0,0-1 0 0 0,0 1 0 0 0,0 0 0 0 0,0-1 0 0 0,0 1 0 0 0,0-1 0 0 0,1 1 0 0 0,-1-1 0 0 0,0 1 0 0 0,1-1 0 0 0,-1 0 0 0 0,1 0 1 0 0,-1 0-1 0 0,1 0 0 0 0,-1 0 0 0 0,1 0 0 0 0,0 0 0 0 0,0-1 0 0 0,-1 1 0 0 0,1 0 0 0 0,0-1 0 0 0,0 0 0 0 0,0 1 0 0 0,0-1 0 0 0,0 0 1 0 0,0 0-1 0 0,0 0 0 0 0,-1 0 0 0 0,4-1 0 0 0,6 0 48 0 0,1-2 1 0 0,-1 1 0 0 0,0-2-1 0 0,0 0 1 0 0,11-5-1 0 0,-17 7-52 0 0,71-32 105 0 0,-1-4 0 0 0,83-56 0 0 0,-138 80-267 0 0,-6 5-553 0 0,19-11 0 0 0,-35 30 521 0 0,-2-3 179 0 0,0 0 0 0 0,0 0 0 0 0,-1 0 0 0 0,0-1 1 0 0,0 1-1 0 0,-1-1 0 0 0,1 0 0 0 0,-1-1 0 0 0,-7 6 0 0 0,-12 13 50 0 0,18-18-18 0 0,-84 95 232 0 0,90-99-243 0 0,16-3-1927 0 0,2-2-4879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2 350 14687 0 0,'0'0'3067'0'0,"-1"-7"-1491"0"0,1 3-1433 0 0,0 0 1 0 0,0 1-1 0 0,0-1 0 0 0,1 1 1 0 0,0-1-1 0 0,-1 0 0 0 0,1 1 1 0 0,1 0-1 0 0,-1-1 1 0 0,0 1-1 0 0,1 0 0 0 0,2-4 1 0 0,4-6-7 0 0,14-18 1 0 0,-20 30-133 0 0,30-36 11 0 0,3 2 1 0 0,66-53-1 0 0,-81 71-12 0 0,-2 2-29 0 0,24-15-1 0 0,-36 26-3 0 0,1 1 0 0 0,0-1-1 0 0,0 1 1 0 0,0 0 0 0 0,0 0-1 0 0,0 1 1 0 0,14-2 0 0 0,-20 3 26 0 0,1 1 0 0 0,0 0 0 0 0,0 0 0 0 0,-1 0 1 0 0,1 1-1 0 0,0-1 0 0 0,-1 0 0 0 0,1 1 0 0 0,0-1 0 0 0,-1 1 0 0 0,1-1 0 0 0,0 1 1 0 0,-1 0-1 0 0,1 0 0 0 0,-1 0 0 0 0,1 0 0 0 0,-1 0 0 0 0,0 0 0 0 0,1 0 1 0 0,-1 0-1 0 0,0 0 0 0 0,0 1 0 0 0,0-1 0 0 0,0 0 0 0 0,0 1 0 0 0,0-1 1 0 0,0 1-1 0 0,0-1 0 0 0,-1 1 0 0 0,1-1 0 0 0,0 1 0 0 0,-1 0 0 0 0,1 2 1 0 0,1 4-10 0 0,-1 0 0 0 0,0-1 1 0 0,0 1-1 0 0,0 0 0 0 0,-1 0 1 0 0,-1 8-1 0 0,-4 16 176 0 0,-1 0-1 0 0,-1-1 0 0 0,-16 44 1 0 0,19-64-273 0 0,2-9-67 0 0,1 1-1 0 0,0 0 1 0 0,0 0 0 0 0,1-1-1 0 0,-1 1 1 0 0,0 0 0 0 0,1 0 0 0 0,0 0-1 0 0,0 0 1 0 0,-1 0 0 0 0,2 4 0 0 0,0 2-6862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68 488 16439 0 0,'0'0'3434'0'0,"-3"-7"-2441"0"0,-8-16-282 0 0,-25-65 99 0 0,33 75-890 0 0,-1 0 0 0 0,1 0 0 0 0,1 0 0 0 0,0 0 0 0 0,1-17 0 0 0,1 12-232 0 0,1 0 1 0 0,1 0-1 0 0,1 1 0 0 0,1-1 1 0 0,9-26-1 0 0,-9 32-92 0 0,1 0 0 0 0,0 1 0 0 0,0 0 0 0 0,1 0 0 0 0,1 0 0 0 0,0 1 0 0 0,1 0 0 0 0,14-16 0 0 0,-19 23 323 0 0,0 1 0 0 0,0-1 0 0 0,0 1-1 0 0,0 0 1 0 0,0 0 0 0 0,0 0 0 0 0,1 0 0 0 0,-1 0 0 0 0,1 1 0 0 0,-1-1 0 0 0,1 1 0 0 0,0 0 0 0 0,-1 0 0 0 0,1 1 0 0 0,0-1 0 0 0,0 1 0 0 0,-1 0 0 0 0,1 0 0 0 0,4 0 0 0 0,2 2 254 0 0,-1 0 0 0 0,0 1 0 0 0,0 0 0 0 0,0 0 0 0 0,0 1 0 0 0,11 7 0 0 0,115 50 2688 0 0,-57-27-1376 0 0,-77-33-1459 0 0,6 1 117 0 0,-1 1 1 0 0,0 0-1 0 0,-1 1 0 0 0,1-1 0 0 0,6 6 0 0 0,-11-8-124 0 0,0 0 1 0 0,0 0-1 0 0,0 0 1 0 0,0 0-1 0 0,0 1 1 0 0,0-1-1 0 0,-1 0 1 0 0,1 1-1 0 0,0-1 1 0 0,0 0-1 0 0,-1 1 1 0 0,1-1-1 0 0,-1 1 1 0 0,0-1-1 0 0,1 1 1 0 0,-1-1-1 0 0,0 1 0 0 0,0-1 1 0 0,0 1-1 0 0,0-1 1 0 0,0 1-1 0 0,0 0 1 0 0,0-1-1 0 0,-1 1 1 0 0,1-1-1 0 0,0 1 1 0 0,-2 2-1 0 0,-1 2-5 0 0,0 1 0 0 0,-1-1 0 0 0,0 0 0 0 0,0 0 0 0 0,-1 0-1 0 0,1 0 1 0 0,-1-1 0 0 0,-1 1 0 0 0,1-1 0 0 0,-11 7 0 0 0,-7 4-118 0 0,-38 18 0 0 0,44-25 15 0 0,7-3 31 0 0,-63 34-1737 0 0,-95 36 0 0 0,165-75 1530 0 0,-39 12-495 0 0,39-12 293 0 0,0 0 0 0 0,0-1 0 0 0,0 1 0 0 0,0-1 0 0 0,0 0 0 0 0,0 0 0 0 0,0 0 0 0 0,0-1-1 0 0,0 1 1 0 0,0-1 0 0 0,0 1 0 0 0,-3-2 0 0 0,-4-3-4236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14047 0 0,'0'0'1886'0'0,"0"1"-1505"0"0,1 3-261 0 0,-1 1 1 0 0,0-1-1 0 0,0 0 1 0 0,0 0-1 0 0,-1 0 1 0 0,1 0-1 0 0,-1 0 0 0 0,0 0 1 0 0,0 0-1 0 0,-1 0 1 0 0,-2 5-1 0 0,-3 6 204 0 0,-15 22 0 0 0,2-6-12 0 0,-165 377 834 0 0,123-262-900 0 0,3-3-218 0 0,52-115-1494 0 0,6-26 551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 8287 0 0,'0'0'2271'0'0,"-2"0"-724"0"0,-1 0-1077 0 0,0 1 0 0 0,0-1 1 0 0,0 1-1 0 0,0 0 0 0 0,0 0 1 0 0,0 0-1 0 0,0 1 1 0 0,1-1-1 0 0,-1 0 0 0 0,0 1 1 0 0,-3 3-1 0 0,3-2-346 0 0,0 0 1 0 0,0 1-1 0 0,0 0 0 0 0,0-1 0 0 0,1 1 1 0 0,0 0-1 0 0,-4 8 0 0 0,-55 98 732 0 0,27-52-709 0 0,-344 539-8 0 0,318-505-130 0 0,23-34 29 0 0,-56 69 0 0 0,20-46-10 0 0,-88 77 0 0 0,160-158-432 0 0,-6 8 657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17 4607 0 0,'4'-5'73'0'0,"12"-6"8016"0"0,-17 20-6636 0 0,-5 5-902 0 0,0-1-1 0 0,0 0 1 0 0,-1 0 0 0 0,-1 0 0 0 0,-13 16-1 0 0,-9 16 275 0 0,-142 279 1582 0 0,23-40-2238 0 0,-6 23-769 0 0,154-305 352 0 0,2-3-100 0 0,9-8-450 0 0,0 0 0 0 0,9-13-1 0 0,-11 13 485 0 0,19-22-685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14887 0 0,'-16'125'1720'0'0,"1"-11"-358"0"0,14-107-1107 0 0,2 0 1 0 0,-1-1 0 0 0,0 1 0 0 0,3 8 0 0 0,-2-8-26 0 0,-1-7-205 0 0,1 1 0 0 0,-1-1 0 0 0,0 1 0 0 0,0 0 0 0 0,1-1-1 0 0,-1 1 1 0 0,0-1 0 0 0,1 1 0 0 0,-1-1 0 0 0,1 1 0 0 0,-1-1 0 0 0,1 1 0 0 0,-1-1 0 0 0,1 1 0 0 0,-1-1 0 0 0,1 1 0 0 0,-1-1 0 0 0,1 0 0 0 0,0 0-1 0 0,-1 1 1 0 0,1-1 0 0 0,0 0 0 0 0,-1 0 0 0 0,1 1 0 0 0,-1-1 0 0 0,2 0 0 0 0,15 1 215 0 0,-8-2-196 0 0,-1-1 0 0 0,1 0 0 0 0,-1 0 0 0 0,0 0 0 0 0,0-1 0 0 0,0 0 0 0 0,0-1 0 0 0,13-8 0 0 0,-3 1 56 0 0,-1-2 0 0 0,22-20 0 0 0,-24 19-218 0 0,-1 0 0 0 0,0-1 0 0 0,-2 0 0 0 0,0-1-1 0 0,0 0 1 0 0,-1-1 0 0 0,16-35 0 0 0,-26 49 63 0 0,0-1 0 0 0,0 1 0 0 0,0 0-1 0 0,-1 0 1 0 0,1-1 0 0 0,-1 1 0 0 0,0 0 0 0 0,0-1 0 0 0,0 1 0 0 0,0-1 0 0 0,-1-4 0 0 0,0 7 39 0 0,1 0 1 0 0,0 0 0 0 0,-1 0 0 0 0,1 0-1 0 0,-1-1 1 0 0,1 1 0 0 0,-1 0-1 0 0,0 0 1 0 0,1 1 0 0 0,-1-1 0 0 0,0 0-1 0 0,0 0 1 0 0,0 0 0 0 0,0 0 0 0 0,0 1-1 0 0,0-1 1 0 0,0 0 0 0 0,0 1 0 0 0,0-1-1 0 0,0 1 1 0 0,0-1 0 0 0,0 1 0 0 0,0-1-1 0 0,0 1 1 0 0,0 0 0 0 0,-1 0 0 0 0,1-1-1 0 0,0 1 1 0 0,0 0 0 0 0,0 0 0 0 0,0 0-1 0 0,-1 0 1 0 0,1 1 0 0 0,0-1-1 0 0,-2 1 1 0 0,-7 1-107 0 0,-1 1-1 0 0,1 0 1 0 0,0 0 0 0 0,1 1-1 0 0,-18 10 1 0 0,-43 30-100 0 0,9 4 256 0 0,2 1 0 0 0,-61 67 0 0 0,63-59 14 0 0,46-47-31 0 0,-61 64 66 0 0,63-62-59 0 0,0-1 0 0 0,1 1 0 0 0,0 0 0 0 0,-13 26 0 0 0,20-34-16 0 0,-1 1 0 0 0,0-1 1 0 0,1 1-1 0 0,0 0 1 0 0,0-1-1 0 0,0 1 0 0 0,0 0 1 0 0,1 0-1 0 0,0 0 1 0 0,0 0-1 0 0,0-1 1 0 0,1 1-1 0 0,0 0 0 0 0,-1 0 1 0 0,2-1-1 0 0,-1 1 1 0 0,0 0-1 0 0,1-1 1 0 0,0 1-1 0 0,0-1 0 0 0,1 0 1 0 0,-1 0-1 0 0,1 0 1 0 0,0 0-1 0 0,0 0 0 0 0,0 0 1 0 0,0-1-1 0 0,1 1 1 0 0,-1-1-1 0 0,1 0 1 0 0,0 0-1 0 0,0-1 0 0 0,0 1 1 0 0,7 3-1 0 0,0-2 30 0 0,0 0 0 0 0,1 0-1 0 0,0-1 1 0 0,-1-1 0 0 0,1 0-1 0 0,0 0 1 0 0,0-1 0 0 0,20-1-1 0 0,-1-3-554 0 0,-1 0-1 0 0,38-10 1 0 0,-23 1-5734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14279 0 0,'0'0'1648'0'0,"-8"4"334"0"0,2 0-1696 0 0,0 2 1 0 0,0-1 0 0 0,0 0 0 0 0,1 1-1 0 0,0 0 1 0 0,0 1 0 0 0,0-1 0 0 0,1 1 0 0 0,-5 8-1 0 0,2-2-96 0 0,-155 266 807 0 0,-58 187-985 0 0,98-215 113 0 0,98-211-696 0 0,-2-1-1 0 0,-1-1 1 0 0,-62 66 0 0 0,75-92-951 0 0,3-2-388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8 172 16327 0 0,'0'0'746'0'0,"-2"1"-16"0"0,-4 1-410 0 0,6-1-276 0 0,1-1-1 0 0,-1 1 0 0 0,0-1 1 0 0,0 1-1 0 0,1-1 0 0 0,-1 1 1 0 0,0-1-1 0 0,1 1 0 0 0,-1-1 1 0 0,1 1-1 0 0,-1-1 0 0 0,1 0 1 0 0,-1 1-1 0 0,0-1 0 0 0,2 1 1 0 0,1 0 51 0 0,-1 0 0 0 0,1 0 1 0 0,0 0-1 0 0,0-1 0 0 0,0 1 1 0 0,0-1-1 0 0,0 1 0 0 0,6-1 1 0 0,29-3 566 0 0,-24 2-398 0 0,67-10 784 0 0,108-27 1 0 0,-152 29-877 0 0,263-71 436 0 0,-173 42-7107 0 0,-99 29-793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14655 0 0,'0'0'1328'0'0,"0"2"-1090"0"0,1 15 424 0 0,2 0 1 0 0,-1-1 0 0 0,11 32 0 0 0,-5-18 3 0 0,8 25-136 0 0,3-1-1 0 0,1-1 1 0 0,3-1 0 0 0,3-1 0 0 0,35 55-1 0 0,-37-71-427 0 0,2 0-1 0 0,1-2 0 0 0,1-1 0 0 0,2-1 0 0 0,1-2 0 0 0,2-1 0 0 0,0-1 0 0 0,63 37 0 0 0,-63-44-127 0 0,37 29 0 0 0,-68-48-221 0 0,-10 6-5946 0 0,0-3-230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1098 0 16127 0 0,'0'0'1460'0'0,"-2"2"-1204"0"0,-140 165 1163 0 0,-30 20-692 0 0,-5 6 432 0 0,-13-15-556 0 0,-204 124-3409 0 0,391-299 2789 0 0,-13 4-158 0 0,15-6-360 0 0,2-2-142 0 0,5-7-25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45 119 13991 0 0,'0'0'2178'0'0,"0"0"-2072"0"0,0 0 1 0 0,0-1-1 0 0,0 1 1 0 0,-1 0-1 0 0,1 0 1 0 0,0 0 0 0 0,0-1-1 0 0,-1 1 1 0 0,1 0-1 0 0,0 0 1 0 0,0 0 0 0 0,-1 0-1 0 0,1 0 1 0 0,0 0-1 0 0,0 0 1 0 0,-1 0-1 0 0,1 0 1 0 0,0 0 0 0 0,-1-1-1 0 0,1 1 1 0 0,0 0-1 0 0,0 1 1 0 0,-1-1-1 0 0,1 0 1 0 0,0 0 0 0 0,-1 0-1 0 0,1 0 1 0 0,0 0-1 0 0,-1 0 1 0 0,-3 9-29 0 0,0-1 0 0 0,0 1 0 0 0,1 0 1 0 0,0 0-1 0 0,1 0 0 0 0,0 0 0 0 0,-2 14 0 0 0,1 19 29 0 0,-1-7-33 0 0,1 0 1 0 0,3-1 0 0 0,0 1 0 0 0,8 47-1 0 0,-7-80 422 0 0,1-2-437 0 0,0 0-1 0 0,0-1 0 0 0,0 1 1 0 0,1-1-1 0 0,-1 0 0 0 0,0 0 1 0 0,0 0-1 0 0,0 0 1 0 0,0 0-1 0 0,0 0 0 0 0,0 0 1 0 0,0-1-1 0 0,1-1 0 0 0,23-23 206 0 0,-23 23-201 0 0,27-33 106 0 0,29-47-1 0 0,6-8-17 0 0,-48 70-163 0 0,-10 30-48 0 0,0 9 81 0 0,-1 0 0 0 0,6 29 0 0 0,-6-25 24 0 0,9 26 0 0 0,-12-41-39 0 0,0 0 0 0 0,1 0 0 0 0,0 0 0 0 0,0 0 0 0 0,0-1-1 0 0,1 1 1 0 0,8 7 0 0 0,-8-9 34 0 0,1 0 0 0 0,-1-1-1 0 0,1 0 1 0 0,0 0 0 0 0,1 0 0 0 0,-1-1-1 0 0,1 0 1 0 0,0 0 0 0 0,-1 0 0 0 0,1-1-1 0 0,0 0 1 0 0,0-1 0 0 0,1 1 0 0 0,-1-2-1 0 0,0 1 1 0 0,0-1 0 0 0,1 0 0 0 0,7-1-1 0 0,-5 0 27 0 0,1 0-1 0 0,-1-1 1 0 0,0-1-1 0 0,0 0 1 0 0,0 0-1 0 0,0-1 1 0 0,-1 0-1 0 0,0-1 1 0 0,1 0-1 0 0,-1 0 1 0 0,-1-1-1 0 0,11-8 1 0 0,-14 9-33 0 0,0 0 1 0 0,0-1-1 0 0,0 0 1 0 0,-1 0-1 0 0,1 0 0 0 0,-2 0 1 0 0,1-1-1 0 0,-1 1 1 0 0,0-1-1 0 0,3-7 1 0 0,1-10 275 0 0,7-42 1 0 0,-11 45-237 0 0,1 0 1 0 0,13-35 0 0 0,-4 22-267 0 0,-7 18-335 0 0,-1 1-1 0 0,2 0 0 0 0,0 0 1 0 0,11-15-1 0 0,-4 11-714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16183 0 0,'0'0'1462'0'0,"-1"2"-1130"0"0,-30 78 1546 0 0,-31 86-232 0 0,16-9-1003 0 0,-34 107-633 0 0,-22-9-184 0 0,90-231 148 0 0,-2-1-1 0 0,-1 0 0 0 0,-1-1 1 0 0,-34 37-1 0 0,44-54 41 0 0,0 1-1 0 0,0-1 0 0 0,-7 4 1 0 0,12-8-14 0 0,1-1 1 0 0,-1 1 0 0 0,0-1 0 0 0,0 1 0 0 0,1-1 0 0 0,-1 1 0 0 0,0-1 0 0 0,0 0 0 0 0,0 1 0 0 0,0-1 0 0 0,0 0 0 0 0,0 0 0 0 0,-1 0 0 0 0,-2-2-3 0 0,3 1 1 0 0,0 1 0 0 0,0-1 0 0 0,0 1-1 0 0,0-1 1 0 0,0 1 0 0 0,0-1 0 0 0,0 0-1 0 0,0 0 1 0 0,0 1 0 0 0,0-1-1 0 0,0 0 1 0 0,0 0 0 0 0,0 0 0 0 0,1 0-1 0 0,-1 0 1 0 0,0 0 0 0 0,1 0 0 0 0,-1 0-1 0 0,0-1 1 0 0,1 1 0 0 0,-1 0-1 0 0,1 0 1 0 0,-1-3 0 0 0,1 2-5 0 0,0-1 0 0 0,0 1 1 0 0,1-1-1 0 0,-1 1 0 0 0,0 0 1 0 0,1-1-1 0 0,0 1 0 0 0,-1 0 0 0 0,1-1 1 0 0,0 1-1 0 0,2-3 0 0 0,2-4-22 0 0,1 0-1 0 0,1 0 1 0 0,-1 0 0 0 0,10-8-1 0 0,9-7-16 0 0,0 2 0 0 0,2 1-1 0 0,0 1 1 0 0,41-22 0 0 0,-55 34 31 0 0,62-31-42 0 0,-67 35 74 0 0,1 1 0 0 0,-1 0 0 0 0,1 0 0 0 0,-1 1 0 0 0,1 0 0 0 0,0 1 0 0 0,12-1 0 0 0,-19 3 23 0 0,0-1 0 0 0,0 1 0 0 0,0-1 0 0 0,0 1 0 0 0,0 0 0 0 0,0-1 0 0 0,0 1 0 0 0,0 0 0 0 0,0 0 0 0 0,0 1-1 0 0,0-1 1 0 0,0 0 0 0 0,-1 1 0 0 0,1-1 0 0 0,-1 1 0 0 0,1-1 0 0 0,-1 1 0 0 0,0 0 0 0 0,1 0 0 0 0,-1-1 0 0 0,0 1 0 0 0,2 4 0 0 0,1 3 191 0 0,0-1 1 0 0,-1 1 0 0 0,4 18-1 0 0,-2-3 61 0 0,-2 0-1 0 0,0 37 0 0 0,-2-36-517 0 0,1 0-1 0 0,6 34 0 0 0,-5-50-185 0 0,-3-7-717 0 0,8 7-1813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167 433 12439 0 0,'0'0'958'0'0,"-9"7"3327"0"0,7-5-4101 0 0,1 0 0 0 0,-1 0 0 0 0,1 0 0 0 0,-1 0 0 0 0,1 1 0 0 0,0-1 0 0 0,-1 0 0 0 0,1 1 0 0 0,1-1 0 0 0,-1 1 0 0 0,0-1 0 0 0,0 1 0 0 0,1 0 0 0 0,-1 4 0 0 0,1 3 1067 0 0,0 0 0 0 0,3 17 0 0 0,-1-18-718 0 0,-1 1 0 0 0,-1-1 0 0 0,0 15 0 0 0,-2-12-574 0 0,0-1 0 0 0,-1 0 0 0 0,0-1 0 0 0,0 1-1 0 0,-1 0 1 0 0,-6 9 0 0 0,-2 2-167 0 0,-24 33 0 0 0,-35 37-5537 0 0,71-98 778 0 0</inkml:trace>
  <inkml:trace contextRef="#ctx0" brushRef="#br0" timeOffset="1">432 1 7367 0 0,'0'0'784'0'0,"-5"14"-136"0"0,1 0 104 0 0,-1 4 16 0 0,3 0-4824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9215 0 0,'0'0'831'0'0,"-1"1"-328"0"0,-14 5 2046 0 0,1 1 0 0 0,0 1-1 0 0,-19 12 1 0 0,15-6-1354 0 0,-31 30-1 0 0,19-12-1289 0 0,1 2 0 0 0,-24 37-1 0 0,41-53 115 0 0,1 0-1 0 0,-13 30 0 0 0,19-39 3 0 0,2 1-1 0 0,-1-1 1 0 0,1 1 0 0 0,1 0-1 0 0,0 0 1 0 0,0 0 0 0 0,0 12-1 0 0,2-20-13 0 0,0 0 1 0 0,0-1-1 0 0,1 1 0 0 0,-1 0 1 0 0,0-1-1 0 0,1 1 0 0 0,-1 0 1 0 0,1-1-1 0 0,-1 1 0 0 0,1-1 1 0 0,0 1-1 0 0,-1-1 0 0 0,1 1 1 0 0,0-1-1 0 0,0 1 0 0 0,0-1 1 0 0,0 0-1 0 0,2 2 0 0 0,-1-2 5 0 0,0 1 0 0 0,0-1-1 0 0,1 1 1 0 0,-1-1 0 0 0,1 0-1 0 0,-1 0 1 0 0,1 0 0 0 0,-1 0-1 0 0,1 0 1 0 0,3 0 0 0 0,6 0 60 0 0,-1 0 1 0 0,1-1 0 0 0,-1 0-1 0 0,14-2 1 0 0,-19 1-20 0 0,109-15-381 0 0,-113 16-72 0 0,7-2-2616 0 0,0-1 1232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16415 0 0,'0'0'2110'0'0,"2"-1"-1754"0"0,357-77 3726 0 0,-69 19-3754 0 0,-135 30-2709 0 0,-7 0-1511 0 0,-105 20 2329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 10591 0 0,'0'0'488'0'0,"2"-1"-12"0"0,4-7 3620 0 0,-5 20-148 0 0,-3 8-3181 0 0,2-15-414 0 0,-2 5-132 0 0,0 0-1 0 0,-1 1 1 0 0,0-1-1 0 0,-8 17 1 0 0,-22 38 259 0 0,17-37-344 0 0,-75 141 10 0 0,-179 370 333 0 0,256-505-515 0 0,-19 69 0 0 0,32-102 45 0 0,1 1-1 0 0,0 0 0 0 0,-1-1 1 0 0,1 1-1 0 0,0-1 1 0 0,0 1-1 0 0,0 0 1 0 0,0-1-1 0 0,0 1 1 0 0,1 3-1 0 0,-1-5-3 0 0,0 0 0 0 0,0 0 1 0 0,0 0-1 0 0,1 0 0 0 0,-1 0 0 0 0,0 1 1 0 0,0-1-1 0 0,0 0 0 0 0,0 0 0 0 0,1 0 0 0 0,-1 0 1 0 0,0 0-1 0 0,0 0 0 0 0,0 0 0 0 0,1 0 0 0 0,-1 1 1 0 0,0-1-1 0 0,0 0 0 0 0,0 0 0 0 0,1 0 1 0 0,-1 0-1 0 0,0 0 0 0 0,0 0 0 0 0,0 0 0 0 0,1 0 1 0 0,-1 0-1 0 0,0 0 0 0 0,0-1 0 0 0,1 1 0 0 0,-1 0 1 0 0,0 0-1 0 0,0 0 0 0 0,0 0 0 0 0,0 0 0 0 0,1 0 1 0 0,-1 0-1 0 0,0 0 0 0 0,0-1 0 0 0,0 1 1 0 0,1 0-1 0 0,16-17 394 0 0,-16 16-385 0 0,56-74 129 0 0,-39 49-243 0 0,1 1-1 0 0,1 1 1 0 0,32-29-1 0 0,-37 39-58 0 0,-11 10 110 0 0,0-1 0 0 0,1 1 0 0 0,0 0 0 0 0,0 1 0 0 0,0-1 0 0 0,0 1 0 0 0,0 0 0 0 0,9-3 0 0 0,-12 5 25 0 0,-1 1 44 0 0,0 1 0 0 0,0-1-1 0 0,-1 0 1 0 0,1 1-1 0 0,0-1 1 0 0,0 1-1 0 0,0-1 1 0 0,0 1 0 0 0,0-1-1 0 0,-1 1 1 0 0,1 0-1 0 0,0-1 1 0 0,0 1-1 0 0,-1 0 1 0 0,1 0 0 0 0,-1-1-1 0 0,1 1 1 0 0,-1 0-1 0 0,1 0 1 0 0,0 2-1 0 0,7 19 269 0 0,-6-10-184 0 0,-1 1-1 0 0,0-1 1 0 0,-1 1-1 0 0,-3 24 1 0 0,1-18 21 0 0,0 23 0 0 0,3-25-115 0 0,1 1 0 0 0,0-1 0 0 0,2 0 0 0 0,5 18-1 0 0,-9-33-87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243 268 4607 0 0,'0'0'354'0'0,"2"1"-8"0"0,6-1 547 0 0,1 1 0 0 0,-1-1-1 0 0,1-1 1 0 0,-1 0-1 0 0,0 0 1 0 0,1 0-1 0 0,13-5 1 0 0,3-2 415 0 0,29-13-1 0 0,-42 15-982 0 0,1 0 1 0 0,-1 0-1 0 0,0-1 0 0 0,0-1 0 0 0,-1 0 0 0 0,0 0 1 0 0,10-11-1 0 0,-18 15-253 0 0,0 1 0 0 0,0-1-1 0 0,0 1 1 0 0,-1-1 0 0 0,1 0 0 0 0,-1 0 0 0 0,0-1-1 0 0,0 1 1 0 0,0 0 0 0 0,-1-1 0 0 0,1 1 0 0 0,-1-1 0 0 0,0 1-1 0 0,0-1 1 0 0,-1 0 0 0 0,0 1 0 0 0,1-1 0 0 0,-2 0 0 0 0,1 0-1 0 0,0 1 1 0 0,-1-1 0 0 0,0 1 0 0 0,0-1 0 0 0,-2-5 0 0 0,2 7-71 0 0,0 0 1 0 0,0-1 0 0 0,-1 1-1 0 0,1 0 1 0 0,-1 0 0 0 0,1 0-1 0 0,-1 0 1 0 0,0 0 0 0 0,0 0-1 0 0,-5-3 1 0 0,5 4-26 0 0,0 1-1 0 0,0 0 1 0 0,0-1 0 0 0,0 1-1 0 0,-1 0 1 0 0,1 1 0 0 0,0-1-1 0 0,-1 0 1 0 0,1 1 0 0 0,-1-1 0 0 0,1 1-1 0 0,-1 0 1 0 0,1 0 0 0 0,-1 0-1 0 0,-3 0 1 0 0,-7 2-88 0 0,0 0 0 0 0,0 0 1 0 0,1 1-1 0 0,-1 1 0 0 0,1 0 0 0 0,0 1 1 0 0,0 0-1 0 0,1 1 0 0 0,-1 0 0 0 0,-12 10 1 0 0,-9 8-444 0 0,-56 53 0 0 0,59-48 612 0 0,0 2 0 0 0,-24 36-1 0 0,40-48-19 0 0,0 1 0 0 0,2 0 0 0 0,1 1 0 0 0,0 0 0 0 0,-8 27 0 0 0,17-44 10 0 0,1 1 0 0 0,0 0 0 0 0,0 0 0 0 0,0-1 0 0 0,1 1 0 0 0,-1 0 1 0 0,1 6-1 0 0,0-10-26 0 0,0 0 1 0 0,1 0-1 0 0,-1 0 1 0 0,0 0-1 0 0,0 1 1 0 0,0-1-1 0 0,1 0 1 0 0,-1 0-1 0 0,1 0 1 0 0,-1 0-1 0 0,1 0 1 0 0,-1 0-1 0 0,1 0 1 0 0,0 0-1 0 0,-1 0 1 0 0,1-1-1 0 0,0 1 1 0 0,0 0-1 0 0,0 0 1 0 0,-1-1-1 0 0,1 1 1 0 0,0 0-1 0 0,0-1 1 0 0,0 1-1 0 0,0-1 1 0 0,0 1-1 0 0,0-1 1 0 0,0 1-1 0 0,1-1 1 0 0,-1 0-1 0 0,0 1 1 0 0,0-1-1 0 0,0 0 1 0 0,0 0-1 0 0,0 0 1 0 0,2 0-1 0 0,4-1 84 0 0,0 1 0 0 0,0-1-1 0 0,0-1 1 0 0,0 0-1 0 0,0 0 1 0 0,0 0 0 0 0,0-1-1 0 0,8-4 1 0 0,52-33 166 0 0,-55 32-233 0 0,49-33-128 0 0,92-79 0 0 0,-90 61 2 0 0,-60 57 21 0 0,-5 3 63 0 0,1 0 0 0 0,-1 0 1 0 0,1 0-1 0 0,0 1 0 0 0,0-1 0 0 0,-1 1 0 0 0,1-1 0 0 0,-1 3 0 0 0,-2 2 43 0 0,-6 6 57 0 0,1 0 0 0 0,0 1-1 0 0,1 0 1 0 0,-9 20 0 0 0,14-25-97 0 0,-1 1 1 0 0,1-1-1 0 0,1 1 1 0 0,-1 0 0 0 0,2 0-1 0 0,-1 0 1 0 0,1 0-1 0 0,0 17 1 0 0,1-24-182 0 0,0 1 0 0 0,1 0 0 0 0,-1-1 0 0 0,1 1 0 0 0,0-1 0 0 0,-1 1 0 0 0,1 0 0 0 0,3 4 1 0 0,4 3-837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40 453 8751 0 0,'0'0'1206'0'0,"-8"-4"2415"0"0,6 4-3243 0 0,0-1 0 0 0,1 0 0 0 0,-1-1-1 0 0,0 1 1 0 0,0 0 0 0 0,1 0 0 0 0,-1-1 0 0 0,0 1 0 0 0,1-1 0 0 0,0 0 0 0 0,-1 1-1 0 0,1-1 1 0 0,0 0 0 0 0,0 0 0 0 0,0 0 0 0 0,0 1 0 0 0,-1-4 0 0 0,1 1-144 0 0,0-1 0 0 0,0 1 0 0 0,0 0 0 0 0,1 0 1 0 0,0 0-1 0 0,0 0 0 0 0,0 0 0 0 0,1-7 1 0 0,1 0-128 0 0,0 1 0 0 0,1 0 0 0 0,1 0 0 0 0,-1 1 0 0 0,1-1 1 0 0,9-15-1 0 0,-1 8-55 0 0,1-1 0 0 0,0 2 1 0 0,1 0-1 0 0,32-28 0 0 0,-12 17 26 0 0,53-34 0 0 0,-66 48-88 0 0,0 1 1 0 0,1 0-1 0 0,1 2 0 0 0,0 0 0 0 0,1 2 0 0 0,-1 0 1 0 0,1 2-1 0 0,40-5 0 0 0,-56 10 23 0 0,1 0-1 0 0,-1 1 0 0 0,1 1 1 0 0,-1-1-1 0 0,1 1 0 0 0,-1 1 1 0 0,0 0-1 0 0,1 0 1 0 0,-1 0-1 0 0,12 6 0 0 0,-16-5 2 0 0,1-1 0 0 0,-1 1 0 0 0,0 0 0 0 0,0 0 0 0 0,0 0 0 0 0,0 0 0 0 0,0 1 0 0 0,-1 0 1 0 0,1-1-1 0 0,-1 1 0 0 0,0 1 0 0 0,0-1 0 0 0,-1 0 0 0 0,1 1 0 0 0,-1-1 0 0 0,0 1 0 0 0,0 0 0 0 0,1 6 0 0 0,0 0 32 0 0,-1 0 1 0 0,-1 0-1 0 0,0 1 1 0 0,0-1-1 0 0,-2 17 1 0 0,-10 56 148 0 0,7-65-231 0 0,1 1-1 0 0,0 0 1 0 0,2 0 0 0 0,0 0 0 0 0,3 23 0 0 0,3-21-1933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88 222 2303 0 0,'2'1'2408'0'0,"9"6"558"0"0,0-1-1 0 0,14 6 0 0 0,-12-6-748 0 0,24 5 0 0 0,-21-7-1726 0 0,0-1-1 0 0,1-1 0 0 0,-1-1 0 0 0,1 0 0 0 0,-1-2 0 0 0,0 1 0 0 0,32-7 0 0 0,-14 0-99 0 0,0-1 1 0 0,-1-2 0 0 0,41-18-1 0 0,-60 22-393 0 0,0-1 0 0 0,0 0 0 0 0,-1-1-1 0 0,0-1 1 0 0,-1 0 0 0 0,1-1 0 0 0,-2 0-1 0 0,1-1 1 0 0,15-20 0 0 0,-24 27-80 0 0,0 0 1 0 0,-1 0 0 0 0,1 0-1 0 0,-1 0 1 0 0,0 0 0 0 0,-1-1-1 0 0,1 1 1 0 0,-1-1-1 0 0,1 1 1 0 0,-1-1 0 0 0,0-5-1 0 0,-1 8 9 0 0,0 0 0 0 0,0 1 0 0 0,0-1 0 0 0,0 0 0 0 0,-1 0 0 0 0,1 1 0 0 0,-1-1 0 0 0,1 0 0 0 0,-1 1 0 0 0,0-1 0 0 0,1 1 0 0 0,-1-1 0 0 0,0 1 0 0 0,0-1 0 0 0,0 1 0 0 0,0-1 0 0 0,0 1 0 0 0,0 0 0 0 0,-1 0 0 0 0,1 0 0 0 0,0-1 0 0 0,-1 1 0 0 0,1 0-1 0 0,-1 1 1 0 0,1-1 0 0 0,-1 0 0 0 0,1 0 0 0 0,-1 1 0 0 0,1-1 0 0 0,-1 1 0 0 0,0-1 0 0 0,-3 0 0 0 0,-13-2-580 0 0,0 1 0 0 0,0 0 0 0 0,0 2 0 0 0,0 0 0 0 0,-34 4-1 0 0,9 3-417 0 0,-54 16 0 0 0,71-16 1223 0 0,0 2-1 0 0,1 1 1 0 0,0 0 0 0 0,1 2-1 0 0,-41 27 1 0 0,50-28 152 0 0,0 0-1 0 0,1 1 1 0 0,1 1 0 0 0,0 0 0 0 0,1 0 0 0 0,0 2-1 0 0,1-1 1 0 0,1 2 0 0 0,-13 23 0 0 0,16-24-123 0 0,0 1 1 0 0,1-1-1 0 0,1 1 1 0 0,0 0-1 0 0,1 1 1 0 0,1-1-1 0 0,1 1 1 0 0,-1 29-1 0 0,3-43-139 0 0,0 0 0 0 0,0 0 0 0 0,0 0-1 0 0,1 0 1 0 0,-1 0 0 0 0,1 1 0 0 0,0-1 0 0 0,0 0-1 0 0,0-1 1 0 0,0 1 0 0 0,0 0 0 0 0,1 0 0 0 0,0 0-1 0 0,-1-1 1 0 0,1 1 0 0 0,3 3 0 0 0,-2-3 32 0 0,1-1 0 0 0,-1 1 0 0 0,1-1 0 0 0,-1 0 0 0 0,1 1 0 0 0,0-2 1 0 0,-1 1-1 0 0,1 0 0 0 0,0-1 0 0 0,8 2 0 0 0,6 0 105 0 0,-1-2 0 0 0,1 0 0 0 0,-1-1 0 0 0,30-3-1 0 0,-43 3-183 0 0,85-9 203 0 0,35-3-1068 0 0,-109 13 522 0 0,8-1-3348 0 0,-14-1 1973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10591 0 0,'0'0'5755'0'0,"1"2"-4916"0"0,4 15-132 0 0,-1-1 1 0 0,0 1-1 0 0,-1 0 0 0 0,-1 0 1 0 0,0 28-1 0 0,2 11-1 0 0,4-9-505 0 0,2 0 0 0 0,27 76 0 0 0,-36-121 700 0 0,5-18-437 0 0,-2 8-344 0 0,12-33 309 0 0,-9 19-310 0 0,2 1 0 0 0,1 0-1 0 0,11-21 1 0 0,-5 19-80 0 0,1 0 0 0 0,1 1 0 0 0,1 1 0 0 0,1 1-1 0 0,1 1 1 0 0,45-34 0 0 0,-19 23-362 0 0,0 2 1 0 0,82-36-1 0 0,-108 55 200 0 0,-3 0-564 0 0,20-5-1 0 0,-33 12 89 0 0,0 1-1 0 0,0-1 1 0 0,1 1-1 0 0,-1 1 0 0 0,0-1 1 0 0,1 1-1 0 0,-1 0 0 0 0,9 1 1 0 0,-10 1-1148 0 0,3 4-20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77 11775 0 0,'0'0'1068'0'0,"1"2"-877"0"0,1 2-441 0 0,1 4 834 0 0,0-1 0 0 0,1 1 0 0 0,7 11 0 0 0,-9-17-278 0 0,0 0-1 0 0,0 0 0 0 0,0 0 0 0 0,0 0 1 0 0,1 0-1 0 0,-1 0 0 0 0,0 0 0 0 0,1-1 1 0 0,-1 1-1 0 0,1-1 0 0 0,0 0 0 0 0,-1 0 1 0 0,1 0-1 0 0,4 1 0 0 0,4 0-58 0 0,0-1-1 0 0,0 0 1 0 0,0 0 0 0 0,0-2-1 0 0,0 1 1 0 0,0-1-1 0 0,-1-1 1 0 0,1 0-1 0 0,0 0 1 0 0,-1-1 0 0 0,16-7-1 0 0,-5 1 261 0 0,0 0-1 0 0,-1-2 1 0 0,0-1 0 0 0,26-20-1 0 0,-43 30-514 0 0,1 0 1 0 0,-1-1-1 0 0,0 1 0 0 0,-1-1 1 0 0,1 0-1 0 0,0 0 0 0 0,-1 0 0 0 0,1 0 1 0 0,-1 0-1 0 0,0 0 0 0 0,0-1 1 0 0,0 1-1 0 0,2-7 0 0 0,-4 8-83 0 0,-19-8-503 0 0,8 9 515 0 0,0 1 0 0 0,0 0-1 0 0,0 1 1 0 0,0 0 0 0 0,0 0 0 0 0,0 1 0 0 0,0 1 0 0 0,0 0 0 0 0,1 0 0 0 0,0 1 0 0 0,-1 1 0 0 0,-15 9-1 0 0,-1 2-142 0 0,1 1-1 0 0,1 2 1 0 0,-29 28-1 0 0,37-31 261 0 0,0 1 1 0 0,1 1-1 0 0,-24 35 0 0 0,33-42-19 0 0,0 1 0 0 0,0 0 0 0 0,1 0 0 0 0,1 0 0 0 0,0 1 0 0 0,1 0 0 0 0,0 0 0 0 0,-2 15 0 0 0,6-25-41 0 0,-1 0 1 0 0,1-1-1 0 0,0 1 0 0 0,0 0 0 0 0,1 0 1 0 0,-1 0-1 0 0,0-1 0 0 0,1 1 1 0 0,0 0-1 0 0,-1 0 0 0 0,1-1 0 0 0,0 1 1 0 0,1 0-1 0 0,-1-1 0 0 0,0 1 0 0 0,1-1 1 0 0,-1 0-1 0 0,1 1 0 0 0,0-1 0 0 0,3 3 1 0 0,-2-3-677 0 0,-1 1 0 0 0,1-1 1 0 0,1 0-1 0 0,-1 0 0 0 0,0-1 1 0 0,0 1-1 0 0,1-1 0 0 0,-1 1 1 0 0,6 0-1 0 0,14 3-5929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9671 0 0,'0'0'10007'0'0,"2"0"-9310"0"0,4 0-446 0 0,1-1 0 0 0,-1 0 0 0 0,0-1 0 0 0,0 1 0 0 0,1-1 0 0 0,-1 0-1 0 0,-1-1 1 0 0,1 0 0 0 0,8-4 0 0 0,52-38 643 0 0,-47 31-746 0 0,64-49 27 0 0,-3-3 1 0 0,78-85-1 0 0,-143 135-400 0 0,1 0 0 0 0,0 1 0 0 0,2 1 0 0 0,30-21 0 0 0,-48 35 216 0 0,0 0-1 0 0,0 0 0 0 0,1 0 1 0 0,-1-1-1 0 0,0 1 1 0 0,0 0-1 0 0,0 0 0 0 0,0 0 1 0 0,1 0-1 0 0,-1 0 1 0 0,0 0-1 0 0,0 0 0 0 0,0 0 1 0 0,1 0-1 0 0,-1 0 1 0 0,0 0-1 0 0,0 0 0 0 0,0 0 1 0 0,1 0-1 0 0,-1 0 1 0 0,0 0-1 0 0,0 0 0 0 0,0 0 1 0 0,1 0-1 0 0,-1 0 1 0 0,0 0-1 0 0,0 0 0 0 0,0 0 1 0 0,1 0-1 0 0,-1 0 1 0 0,0 0-1 0 0,0 0 0 0 0,0 1 1 0 0,0-1-1 0 0,1 0 1 0 0,-1 0-1 0 0,0 0 0 0 0,0 0 1 0 0,0 0-1 0 0,0 1 1 0 0,0-1-1 0 0,0 0 0 0 0,1 0 1 0 0,-1 0-1 0 0,0 1 1 0 0,0-1-1 0 0,0 0 0 0 0,0 0 1 0 0,0 0-1 0 0,0 1 1 0 0,0-1-1 0 0,0 0 0 0 0,0 0 1 0 0,-2 19-89 0 0,-9 20 138 0 0,-4 4 9 0 0,1 2 0 0 0,-7 48 0 0 0,20-83-19 0 0,0 0 0 0 0,1 0 0 0 0,0 0 0 0 0,1 0-1 0 0,3 16 1 0 0,15 50 161 0 0,-16-68-188 0 0,7 30-1976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 7367 0 0,'5'-8'8354'0'0,"-12"17"-5290"0"0,5-7-2807 0 0,-24 32 598 0 0,-31 53 0 0 0,21-30-80 0 0,-100 178 251 0 0,41-66-809 0 0,-56 116-90 0 0,121-224-126 0 0,-65 151-59 0 0,95-210-842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19 136 11055 0 0,'-18'1'2987'0'0,"30"3"1157"0"0,12-2-3016 0 0,1 0-1 0 0,0-2 1 0 0,0 0 0 0 0,29-6 0 0 0,-10 3-367 0 0,14-2 9 0 0,321-32 1814 0 0,-97-17-2185 0 0,-162 26-3514 0 0,-78 17-6022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85 1375 0 0,'1'-1'8739'0'0,"14"-14"-4228"0"0,-15 15-4460 0 0,1 0 1 0 0,-1-1-1 0 0,0 1 1 0 0,0 0-1 0 0,0 0 1 0 0,0 0-1 0 0,0 0 0 0 0,0 0 1 0 0,0 0-1 0 0,0 0 1 0 0,0 0-1 0 0,0-1 1 0 0,0 1-1 0 0,0 0 1 0 0,0 0-1 0 0,0 0 1 0 0,0 0-1 0 0,0 0 1 0 0,0 0-1 0 0,0-1 1 0 0,0 1-1 0 0,0 0 0 0 0,0 0 1 0 0,0 0-1 0 0,0 0 1 0 0,0 0-1 0 0,0 0 1 0 0,0 0-1 0 0,0 0 1 0 0,-1-1-1 0 0,1 1 1 0 0,0 0-1 0 0,0 0 1 0 0,0 0-1 0 0,0 0 1 0 0,0 0-1 0 0,0 0 0 0 0,0 0 1 0 0,0 0-1 0 0,0 0 1 0 0,0 0-1 0 0,-1 0 1 0 0,1 0-1 0 0,0 0 1 0 0,0-1-1 0 0,0 1 1 0 0,-14 2 79 0 0,0 1-22 0 0,1 2 0 0 0,0 0 1 0 0,0 0-1 0 0,0 1 0 0 0,0 1 0 0 0,1 0 0 0 0,0 1 0 0 0,-12 10 0 0 0,-83 80-152 0 0,102-94 56 0 0,-16 18 41 0 0,0 0 0 0 0,1 2 0 0 0,1 0-1 0 0,1 1 1 0 0,-27 50 0 0 0,43-71-12 0 0,0 1 0 0 0,0-1-1 0 0,1 1 1 0 0,-1-1 0 0 0,1 1 0 0 0,0 0 0 0 0,0-1-1 0 0,1 1 1 0 0,-1 0 0 0 0,1 5 0 0 0,1-8-6 0 0,-1 0 1 0 0,0 0-1 0 0,1 0 1 0 0,-1 0 0 0 0,1 0-1 0 0,0 0 1 0 0,0 0-1 0 0,-1 0 1 0 0,1 0-1 0 0,1 0 1 0 0,-1 0-1 0 0,0-1 1 0 0,0 1-1 0 0,1 0 1 0 0,-1-1-1 0 0,0 1 1 0 0,1-1-1 0 0,0 0 1 0 0,-1 1 0 0 0,1-1-1 0 0,0 0 1 0 0,0 0-1 0 0,0 0 1 0 0,3 1-1 0 0,3 1 64 0 0,0-1-1 0 0,1 1 1 0 0,-1-2-1 0 0,1 1 0 0 0,0-1 1 0 0,0-1-1 0 0,-1 1 1 0 0,13-2-1 0 0,0-2 49 0 0,0 0 1 0 0,27-8-1 0 0,-12 2-87 0 0,0-3 0 0 0,-1 0-1 0 0,-1-3 1 0 0,0 0 0 0 0,0-3 0 0 0,43-30 0 0 0,-71 44-50 0 0,0-1 0 0 0,-1 0 0 0 0,1 0 0 0 0,-1 0 0 0 0,0-1 0 0 0,-1 1 1 0 0,1-1-1 0 0,-1-1 0 0 0,-1 1 0 0 0,1 0 0 0 0,4-11 0 0 0,-7 11-10 0 0,1 1 0 0 0,-1 0 0 0 0,0-1 0 0 0,0 1-1 0 0,0-1 1 0 0,-1 1 0 0 0,0-1 0 0 0,0 1 0 0 0,-1-1-1 0 0,1 1 1 0 0,-1-1 0 0 0,0 1 0 0 0,-1-1 0 0 0,1 1-1 0 0,-5-9 1 0 0,2 4-10 0 0,-1 1 0 0 0,0 0 0 0 0,-1 1 0 0 0,0-1 0 0 0,-1 1 0 0 0,1 0 0 0 0,-1 1 0 0 0,-1 0 0 0 0,-9-8 0 0 0,-9-4-527 0 0,-46-24-1 0 0,19 12-512 0 0,50 29 935 0 0,-34-19-929 0 0,34 20 909 0 0,1-1-1 0 0,-1 1 1 0 0,0 0-1 0 0,0 0 0 0 0,1 1 1 0 0,-1-1-1 0 0,0 1 1 0 0,0-1-1 0 0,0 1 0 0 0,0 0 1 0 0,-5 0-1 0 0,8 0 36 0 0,-1 1-1 0 0,0-1 0 0 0,1 0 1 0 0,-1 0-1 0 0,0 1 1 0 0,1-1-1 0 0,-1 0 0 0 0,0 1 1 0 0,1-1-1 0 0,-1 1 0 0 0,0-1 1 0 0,1 1-1 0 0,-1-1 1 0 0,1 1-1 0 0,-1-1 0 0 0,1 1 1 0 0,-1 0-1 0 0,1-1 1 0 0,0 1-1 0 0,-1 1 0 0 0,-1 6-5248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3223 0 0,'0'0'143'0'0,"-1"1"-3"0"0,-18 15 3641 0 0,0 0 0 0 0,-31 18 0 0 0,-3 3-1968 0 0,19-12-1068 0 0,2 2 0 0 0,-31 34 0 0 0,48-46-528 0 0,3-2 0 0 0,0 0 0 0 0,1 0-1 0 0,-10 16 1 0 0,19-25-170 0 0,-1 0 0 0 0,1 0 0 0 0,0 0 0 0 0,0 0 0 0 0,1 1 0 0 0,0-1 0 0 0,-1 0 0 0 0,1 1 0 0 0,1-1 0 0 0,-1 1 0 0 0,1-1 0 0 0,-1 1-1 0 0,1-1 1 0 0,0 1 0 0 0,1-1 0 0 0,1 9 0 0 0,-1-10-27 0 0,0-1 0 0 0,0 0 0 0 0,0 1 0 0 0,0-1 0 0 0,1 0-1 0 0,-1 0 1 0 0,1 0 0 0 0,-1 0 0 0 0,1 0 0 0 0,0 0 0 0 0,0 0 0 0 0,0 0 0 0 0,0-1 0 0 0,0 1-1 0 0,0-1 1 0 0,0 0 0 0 0,0 1 0 0 0,1-1 0 0 0,-1 0 0 0 0,1 0 0 0 0,-1 0 0 0 0,1-1 0 0 0,-1 1-1 0 0,1-1 1 0 0,-1 1 0 0 0,1-1 0 0 0,3 0 0 0 0,6 1 105 0 0,0-2 0 0 0,-1 1 0 0 0,1-1 0 0 0,19-5-1 0 0,-8 0 4 0 0,0-1 0 0 0,-1-1 0 0 0,0-1 0 0 0,-1-1 0 0 0,0-1-1 0 0,28-19 1 0 0,-39 23-110 0 0,1-1 0 0 0,-2 0 0 0 0,1-1 0 0 0,-1 0-1 0 0,0 0 1 0 0,9-13 0 0 0,-13 15-27 0 0,0-1-1 0 0,0 1 0 0 0,-1-1 1 0 0,0 0-1 0 0,0 0 1 0 0,-1 0-1 0 0,0 0 1 0 0,-1-1-1 0 0,3-16 0 0 0,-4 21-45 0 0,-1 1 0 0 0,0-1 0 0 0,0 0-1 0 0,0 0 1 0 0,0 0 0 0 0,-1 1-1 0 0,1-1 1 0 0,-1 0 0 0 0,0 0-1 0 0,0 1 1 0 0,-1-1 0 0 0,1 1-1 0 0,-1-1 1 0 0,0 1 0 0 0,1 0-1 0 0,-2-1 1 0 0,1 1 0 0 0,-3-4-1 0 0,1 4-20 0 0,1 0 1 0 0,-1 0-1 0 0,0 0 0 0 0,0 1 0 0 0,0-1 0 0 0,0 1 0 0 0,0 0 0 0 0,-1 0 0 0 0,1 1 1 0 0,-1-1-1 0 0,1 1 0 0 0,-1 0 0 0 0,1 0 0 0 0,-8 0 0 0 0,-66-3-1562 0 0,45 4-3514 0 0,8 0-834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12 2303 0 0,'2'-1'167'0'0,"18"-1"-249"0"0,11-2 2181 0 0,-10 0 10829 0 0,-22 6-12180 0 0,-2 2-549 0 0,0 0-1 0 0,0 0 1 0 0,-1 0 0 0 0,1 0-1 0 0,-1 0 1 0 0,0 0 0 0 0,0-1-1 0 0,0 0 1 0 0,-7 4 0 0 0,-47 25 535 0 0,49-28-613 0 0,-60 33-158 0 0,1 3 0 0 0,2 3 1 0 0,-110 94-1 0 0,154-116-4 0 0,-23 30 0 0 0,31-35 48 0 0,13-15-5 0 0,-1 1 0 0 0,0 0 0 0 0,1 0 0 0 0,0 0 0 0 0,0 0 0 0 0,-1 1 0 0 0,1-1 0 0 0,0 0 0 0 0,1 0 0 0 0,-1 1 0 0 0,0-1 0 0 0,1 1 0 0 0,-1-1 0 0 0,1 0 0 0 0,0 1 0 0 0,0-1 0 0 0,0 1 0 0 0,0 2-1 0 0,0-3 31 0 0,1 0-1 0 0,0 0 1 0 0,-1 0-1 0 0,1 0 0 0 0,0 0 1 0 0,0 0-1 0 0,0-1 1 0 0,0 1-1 0 0,0 0 0 0 0,1-1 1 0 0,-1 1-1 0 0,0-1 1 0 0,1 1-1 0 0,-1-1 0 0 0,1 0 1 0 0,0 1-1 0 0,-1-1 1 0 0,1 0-1 0 0,0 0 0 0 0,0 0 1 0 0,3 1-1 0 0,7 3 91 0 0,1-2 0 0 0,-1 1 0 0 0,1-1 0 0 0,0-1 0 0 0,16 1-1 0 0,68-2 65 0 0,-55-2-143 0 0,-11 0-447 0 0,46-6-1 0 0,-7-8-7255 0 0,-45 8 1609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33 14079 0 0,'2'-1'646'0'0,"2"-1"-200"0"0,40-20 127 0 0,-25 14 4766 0 0,-22 9-5148 0 0,-18 6-136 0 0,-1 2 1 0 0,1 0 0 0 0,1 1-1 0 0,0 1 1 0 0,0 1 0 0 0,-18 15-1 0 0,-104 93-98 0 0,111-92 3 0 0,-43 41 25 0 0,64-58 15 0 0,0 0 1 0 0,1 0-1 0 0,1 1 1 0 0,-13 23-1 0 0,20-34 6 0 0,0 1-1 0 0,0 0 0 0 0,0 0 1 0 0,0 0-1 0 0,1-1 0 0 0,-1 1 1 0 0,1 0-1 0 0,-1 0 0 0 0,1 0 1 0 0,0 0-1 0 0,0 0 0 0 0,0 0 1 0 0,0 0-1 0 0,0 0 0 0 0,0 0 1 0 0,1 0-1 0 0,-1 0 1 0 0,0 0-1 0 0,1 0 0 0 0,0 0 1 0 0,-1-1-1 0 0,1 1 0 0 0,0 0 1 0 0,0 0-1 0 0,0-1 0 0 0,0 1 1 0 0,0 0-1 0 0,2 1 0 0 0,0 0 43 0 0,0-1-1 0 0,0 0 0 0 0,1 1 0 0 0,-1-1 0 0 0,0 0 1 0 0,1-1-1 0 0,-1 1 0 0 0,1-1 0 0 0,0 1 0 0 0,-1-1 1 0 0,1 0-1 0 0,0-1 0 0 0,6 2 0 0 0,35 0 205 0 0,45-3 0 0 0,-73 0-271 0 0,21-5 1 0 0,4-1-578 0 0,-26 5-970 0 0,-1 0-1 0 0,1-2 1 0 0,27-8 0 0 0,-24 3-4472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78 10735 0 0,'0'0'4399'0'0,"1"2"-3748"0"0,0 2-441 0 0,1 1 0 0 0,-1 0 0 0 0,0-1 0 0 0,-1 1 0 0 0,1 0 0 0 0,-1 0 0 0 0,0 0 0 0 0,0 0 0 0 0,-1 0 0 0 0,1-1 0 0 0,-1 1 0 0 0,0 0 1 0 0,0 0-1 0 0,-1-1 0 0 0,1 1 0 0 0,-1-1 0 0 0,-4 7 0 0 0,-48 85 591 0 0,7-16-505 0 0,41-69-250 0 0,-7 12 142 0 0,2-1 0 0 0,1 2-1 0 0,0 0 1 0 0,-8 35-1 0 0,17-55-126 0 0,1 0-1 0 0,-1 1 1 0 0,1-1-1 0 0,0 0 0 0 0,0 0 1 0 0,1 1-1 0 0,-1-1 1 0 0,1 0-1 0 0,0 0 1 0 0,0 0-1 0 0,3 7 1 0 0,-4-9-31 0 0,1-1 1 0 0,0 1 0 0 0,0-1 0 0 0,0 1-1 0 0,0-1 1 0 0,0 1 0 0 0,0-1 0 0 0,0 0-1 0 0,0 1 1 0 0,1-1 0 0 0,-1 0 0 0 0,0 0-1 0 0,1 0 1 0 0,-1 0 0 0 0,1 0 0 0 0,-1 0-1 0 0,1 0 1 0 0,-1-1 0 0 0,1 1 0 0 0,0 0-1 0 0,0-1 1 0 0,-1 1 0 0 0,1-1 0 0 0,0 0-1 0 0,0 0 1 0 0,-1 0 0 0 0,1 0 0 0 0,0 0-1 0 0,2 0 1 0 0,9-3 88 0 0,0 0 1 0 0,0 0-1 0 0,0-1 0 0 0,-1-1 0 0 0,1 0 0 0 0,-1-1 0 0 0,20-13 1 0 0,-5 0-47 0 0,49-43 0 0 0,-62 49-59 0 0,-1 0 0 0 0,-1 0 0 0 0,0-1 1 0 0,16-25-1 0 0,-23 31-16 0 0,-1-1 1 0 0,0 1-1 0 0,0-1 1 0 0,0 0-1 0 0,-1 0 1 0 0,-1 0 0 0 0,1-1-1 0 0,-1 1 1 0 0,-1 0-1 0 0,1-16 1 0 0,-4 11-80 0 0,0 1 0 0 0,0 0 0 0 0,-1 1 0 0 0,-1-1 0 0 0,0 0 0 0 0,-9-18 1 0 0,-1-6-605 0 0,10 25-76 0 0,0-1 0 0 0,-3-22 0 0 0,6 27-778 0 0,0-1 0 0 0,2-14 0 0 0,0 12-4553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70 564 7831 0 0,'0'0'356'0'0,"-1"1"-6"0"0,-34 25 421 0 0,1 4 10240 0 0,35-36-10743 0 0,1 0 0 0 0,-1 0 0 0 0,1 0 0 0 0,0 1 0 0 0,0-1 0 0 0,1 0 0 0 0,0 1 0 0 0,5-9 0 0 0,-3 6-33 0 0,69-115 1774 0 0,-17 28-1730 0 0,5 2 0 0 0,91-106 0 0 0,-148 193-573 0 0,0 0 0 0 0,0 0-1 0 0,1 1 1 0 0,0 0-1 0 0,9-7 1 0 0,-9 10-3371 0 0,-4 1 1935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0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31 14223 0 0,'7'-6'1291'0'0,"4"-4"-1037"0"0,-9 9-159 0 0,-1-1-1 0 0,1 0 1 0 0,0 1 0 0 0,0-1 0 0 0,0 1-1 0 0,0-1 1 0 0,6-2 6077 0 0,-21 12-5680 0 0,-225 154-532 0 0,200-134-40 0 0,19-14-39 0 0,1 1 0 0 0,1 1 0 0 0,0 1 0 0 0,-19 23 0 0 0,35-39 85 0 0,1 0 0 0 0,-1 0 0 0 0,0 0 0 0 0,1 0 0 0 0,-1 1 0 0 0,1-1 0 0 0,-1 0 0 0 0,1 0 0 0 0,0 0 0 0 0,-1 1 0 0 0,1-1 0 0 0,0 0 0 0 0,0 1 0 0 0,0-1 0 0 0,0 0 0 0 0,0 0 0 0 0,0 1 0 0 0,0-1 0 0 0,1 2 0 0 0,0 0-18 0 0,0-1-1 0 0,0 0 1 0 0,0 1 0 0 0,0-1-1 0 0,0 0 1 0 0,1 0-1 0 0,-1 0 1 0 0,1 0 0 0 0,2 3-1 0 0,1-1-8 0 0,-1 0-1 0 0,1-1 1 0 0,0 1 0 0 0,0-1-1 0 0,0 0 1 0 0,0 0-1 0 0,0 0 1 0 0,7 1-1 0 0,14 5 270 0 0,-1 0 0 0 0,1 2 0 0 0,-2 1 0 0 0,1 1 0 0 0,-2 1 0 0 0,39 30 0 0 0,-55-38-39 0 0,-1 0 0 0 0,0 1 0 0 0,0-1 0 0 0,-1 1 1 0 0,1 0-1 0 0,-2 1 0 0 0,1-1 0 0 0,-1 1 0 0 0,0 0 0 0 0,0 0 0 0 0,2 9 0 0 0,-5-13-142 0 0,0-1 0 0 0,0 1 0 0 0,-1 0-1 0 0,1 0 1 0 0,-1-1 0 0 0,0 1 0 0 0,0 0 0 0 0,0-1 0 0 0,0 1 0 0 0,0 0 0 0 0,-1 0-1 0 0,0-1 1 0 0,0 1 0 0 0,0-1 0 0 0,0 1 0 0 0,-1-1 0 0 0,1 1 0 0 0,-1-1-1 0 0,0 0 1 0 0,0 1 0 0 0,0-1 0 0 0,0 0 0 0 0,0 0 0 0 0,-1-1 0 0 0,0 1 0 0 0,1 0-1 0 0,-1-1 1 0 0,-5 3 0 0 0,2-1 2 0 0,0-1 0 0 0,0 0 0 0 0,0-1 0 0 0,-1 1 0 0 0,1-1 0 0 0,-1-1 0 0 0,0 1 0 0 0,1-1 0 0 0,-13 0 0 0 0,-8 0 43 0 0,-27-2 1 0 0,-64-4 20 0 0,-113-10-96 0 0,219 13-90 0 0,1 0-1 0 0,-1-1 0 0 0,-17-7 0 0 0,23 7-208 0 0,1 1-1 0 0,-1-1 1 0 0,1 0-1 0 0,-1-1 1 0 0,1 1-1 0 0,0-1 1 0 0,1 0 0 0 0,-7-6-1 0 0,1-3-1605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7367 0 0,'0'0'6867'0'0,"1"2"-6519"0"0,15 14 408 0 0,1 0 1 0 0,0-2-1 0 0,30 20 0 0 0,-36-26-557 0 0,20 13 288 0 0,25 18 155 0 0,-50-34-594 0 0,0 0 0 0 0,0 0 0 0 0,-1 1 0 0 0,0-1 0 0 0,0 1 0 0 0,6 10 0 0 0,-10-14-39 0 0,0 0-1 0 0,-1 0 1 0 0,1 0-1 0 0,0 0 1 0 0,-1 0 0 0 0,1 0-1 0 0,-1 0 1 0 0,1 0-1 0 0,-1 1 1 0 0,0-1-1 0 0,0 0 1 0 0,0 0 0 0 0,0 0-1 0 0,0 0 1 0 0,-1 3-1 0 0,-1 0 5 0 0,1-1-1 0 0,-1 0 0 0 0,1 1 0 0 0,-1-1 1 0 0,-1 0-1 0 0,1 0 0 0 0,-3 3 1 0 0,-6 6 13 0 0,0 0 1 0 0,0-1 0 0 0,-15 12-1 0 0,17-16-16 0 0,-39 31-34 0 0,-2-2 0 0 0,-97 56 0 0 0,141-90-371 0 0,-5 5 429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10 8639 0 0,'0'0'780'0'0,"0"-2"-640"0"0,-1 2 91 0 0,1-1-1 0 0,-1 1 1 0 0,1-1 0 0 0,0 1-1 0 0,-1-1 1 0 0,1 1-1 0 0,-1-1 1 0 0,1 1-1 0 0,-1-1 1 0 0,0 1-1 0 0,1 0 1 0 0,-1-1-1 0 0,1 1 1 0 0,-1 0-1 0 0,0-1 1 0 0,1 1 0 0 0,-1 0-1 0 0,0 0 1 0 0,1 0-1 0 0,-2-1 1 0 0,1 1-150 0 0,0 1 0 0 0,0-1 1 0 0,1 0-1 0 0,-1 0 0 0 0,0 1 0 0 0,1-1 1 0 0,-1 0-1 0 0,0 1 0 0 0,1-1 1 0 0,-1 0-1 0 0,1 1 0 0 0,-1-1 1 0 0,0 1-1 0 0,1-1 0 0 0,-1 1 1 0 0,0 0-1 0 0,-1 3-131 0 0,-1-1-1 0 0,1 1 1 0 0,0 0 0 0 0,-4 7-1 0 0,5-7 563 0 0,-54 127 1306 0 0,24-52-1397 0 0,-13 18-263 0 0,-3-3 0 0 0,-76 112 1 0 0,-11-11-179 0 0,-4 8 213 0 0,97-136-804 0 0,40-66 387 0 0,7-17-8960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14479 0 0,'0'0'1314'0'0,"0"2"-1078"0"0,0 0-185 0 0,0 1-1 0 0,0 0 1 0 0,0-1 0 0 0,1 1 0 0 0,-1-1 0 0 0,1 1 0 0 0,0 0 0 0 0,-1-1 0 0 0,1 1 0 0 0,0-1 0 0 0,1 0 0 0 0,-1 1 0 0 0,0-1 0 0 0,1 0 0 0 0,-1 0 0 0 0,3 3 0 0 0,-2-3 47 0 0,1 0 1 0 0,0 0 0 0 0,-1 0 0 0 0,1 0 0 0 0,0-1 0 0 0,0 1 0 0 0,0-1 0 0 0,0 0 0 0 0,0 0 0 0 0,0 0 0 0 0,1 0-1 0 0,-1 0 1 0 0,5 0 0 0 0,6 0 168 0 0,0 0-1 0 0,1-1 1 0 0,-1-1 0 0 0,0 0-1 0 0,20-4 1 0 0,71-24 823 0 0,-48 13-754 0 0,59-15-38 0 0,248-74-1886 0 0,-336 96 491 0 0,-3 3-14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10191 0 0,'0'0'920'0'0,"-9"1"-665"0"0,5 0-106 0 0,1 0 1 0 0,-1 0-1 0 0,0 0 1 0 0,1 0-1 0 0,-1 1 1 0 0,1-1-1 0 0,-1 1 1 0 0,1 0-1 0 0,0 0 0 0 0,0 0 1 0 0,0 0-1 0 0,0 1 1 0 0,0 0-1 0 0,0-1 1 0 0,0 1-1 0 0,1 0 1 0 0,0 0-1 0 0,-3 4 1 0 0,-4 7 174 0 0,1 0 0 0 0,-11 30 0 0 0,17-40-255 0 0,-85 245 1285 0 0,52-137-1222 0 0,8-34-61 0 0,-3-1 1 0 0,-80 143-1 0 0,86-179-33 0 0,-1-2-1 0 0,-3 0 1 0 0,0-2 0 0 0,-66 64-1 0 0,86-94-10 0 0,-1 0 0 0 0,1-1-1 0 0,-1 0 1 0 0,0-1 0 0 0,-1 1-1 0 0,1-2 1 0 0,-1 1 0 0 0,-19 5-1 0 0,29-10-26 0 0,-1 0 0 0 0,1 0 0 0 0,0 0 0 0 0,-1 0 0 0 0,1 1 0 0 0,0-1 0 0 0,-1 0 0 0 0,1 0 0 0 0,0 0 0 0 0,-1 0 0 0 0,1 0 0 0 0,0 0 0 0 0,-1 0 0 0 0,1 0 0 0 0,0 0 0 0 0,-1 0 0 0 0,1 0 0 0 0,0-1 0 0 0,-1 1 0 0 0,1 0 0 0 0,0 0 0 0 0,-1 0 0 0 0,1 0 0 0 0,0 0 0 0 0,-1-1 0 0 0,1 1 0 0 0,0 0 0 0 0,-1 0 0 0 0,1-1 0 0 0,0 1 0 0 0,0 0 0 0 0,0 0 0 0 0,-1-1 0 0 0,1 1 0 0 0,0 0 0 0 0,0-1 0 0 0,0 1 0 0 0,-1 0 0 0 0,1-1 0 0 0,0 1 0 0 0,0 0 0 0 0,0-1 0 0 0,0 1 0 0 0,0 0 0 0 0,0-1 0 0 0,-1-1 0 0 0,1 1 0 0 0,0-1 0 0 0,-1 1 0 0 0,1-1 0 0 0,0 0 0 0 0,0 1 0 0 0,0-1 0 0 0,0 0 0 0 0,0 1 0 0 0,0-1 0 0 0,1 1 0 0 0,-1-1 0 0 0,1 0 0 0 0,-1 1 0 0 0,1-1 0 0 0,1-2 0 0 0,15-25 0 0 0,-12 21 0 0 0,10-15-27 0 0,2 1-1 0 0,0 1 1 0 0,2 0 0 0 0,0 1-1 0 0,1 1 1 0 0,34-24-1 0 0,-47 38 27 0 0,0 0-1 0 0,0 1 1 0 0,0 0-1 0 0,1 0 1 0 0,0 1-1 0 0,9-3 1 0 0,-15 5 9 0 0,-1 0 1 0 0,1 1-1 0 0,0 0 0 0 0,0 0 0 0 0,0-1 1 0 0,0 1-1 0 0,0 0 0 0 0,-1 0 1 0 0,1 1-1 0 0,0-1 0 0 0,0 0 1 0 0,0 1-1 0 0,0-1 0 0 0,-1 1 0 0 0,1-1 1 0 0,0 1-1 0 0,0 0 0 0 0,-1 0 1 0 0,1 0-1 0 0,-1 0 0 0 0,1 0 1 0 0,-1 0-1 0 0,1 0 0 0 0,-1 0 1 0 0,1 1-1 0 0,-1-1 0 0 0,0 0 0 0 0,0 1 1 0 0,0-1-1 0 0,0 1 0 0 0,0 0 1 0 0,0-1-1 0 0,1 3 0 0 0,1 6 33 0 0,1 0 0 0 0,-1 0 0 0 0,0 1 0 0 0,-1-1 0 0 0,-1 1 0 0 0,1 13-1 0 0,-2 65 58 0 0,-3-68-94 0 0,2-16-11 0 0,1 0 1 0 0,-1 0-1 0 0,1 1 0 0 0,0-1 1 0 0,1 6-1 0 0,-1-9-75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107 117 5063 0 0,'1'1'7436'0'0,"6"2"-6935"0"0,-1 0-1 0 0,1 0 0 0 0,-1-1 1 0 0,1 0-1 0 0,0 0 0 0 0,-1-1 1 0 0,1 1-1 0 0,0-1 1 0 0,0-1-1 0 0,0 0 0 0 0,0 0 1 0 0,9-1-1 0 0,11-2 106 0 0,49-14-1 0 0,-44 9-115 0 0,-20 5-439 0 0,48-12 84 0 0,-54 13-178 0 0,0-1 0 0 0,0 1 0 0 0,0-1 0 0 0,0-1-1 0 0,-1 1 1 0 0,1-1 0 0 0,5-4 0 0 0,-10 7-6 0 0,0 0 0 0 0,0 0 0 0 0,0 0-1 0 0,0 0 1 0 0,0 0 0 0 0,0 0 0 0 0,0-1 0 0 0,0 1 0 0 0,-1 0 0 0 0,1-1 0 0 0,0 1-1 0 0,-1 0 1 0 0,1-1 0 0 0,0-2 0 0 0,-1 3 18 0 0,0 0 1 0 0,0 0-1 0 0,0 0 0 0 0,-1 0 1 0 0,1 0-1 0 0,0 0 0 0 0,0 0 0 0 0,0 0 1 0 0,-1 0-1 0 0,1 0 0 0 0,-1 0 1 0 0,1 1-1 0 0,-1-1 0 0 0,1 0 1 0 0,-1 0-1 0 0,1 0 0 0 0,-2 0 0 0 0,0-2-33 0 0,0 1-1 0 0,-1 0 1 0 0,1 0-1 0 0,-1 1 0 0 0,0-1 1 0 0,0 0-1 0 0,1 1 1 0 0,-1 0-1 0 0,0 0 0 0 0,0 0 1 0 0,0 0-1 0 0,-4-1 1 0 0,-1 1-50 0 0,-1 0 0 0 0,0 1 1 0 0,0 0-1 0 0,0 1 1 0 0,1-1-1 0 0,-1 2 1 0 0,0-1-1 0 0,1 1 0 0 0,-1 0 1 0 0,1 1-1 0 0,-1 0 1 0 0,1 1-1 0 0,-8 4 1 0 0,-12 7 179 0 0,1 2 1 0 0,-31 25 0 0 0,33-22 142 0 0,1 0 1 0 0,-28 32-1 0 0,39-37-151 0 0,0 0 1 0 0,1 2 0 0 0,1-1 0 0 0,-16 32 0 0 0,25-43-55 0 0,0-1 1 0 0,0 1-1 0 0,0 0 1 0 0,1 0-1 0 0,0 0 0 0 0,0 0 1 0 0,0-1-1 0 0,0 1 1 0 0,1 1-1 0 0,0 5 1 0 0,1-9-4 0 0,-1 0 0 0 0,0 0 1 0 0,1 0-1 0 0,-1 0 0 0 0,1 0 1 0 0,0 0-1 0 0,0 0 0 0 0,0 0 0 0 0,0 0 1 0 0,0 0-1 0 0,0 0 0 0 0,1-1 1 0 0,-1 1-1 0 0,0 0 0 0 0,1-1 0 0 0,0 1 1 0 0,-1-1-1 0 0,1 1 0 0 0,0-1 1 0 0,0 0-1 0 0,-1 0 0 0 0,1 0 0 0 0,0 0 1 0 0,0 0-1 0 0,3 1 0 0 0,1 0-826 0 0,1 0 0 0 0,0-1 1 0 0,-1 0-1 0 0,1 0 0 0 0,8 0 0 0 0,15-2-4786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135 308 2759 0 0,'28'-54'15027'0'0,"-37"76"-14694"0"0,-2 0 1 0 0,0-1-1 0 0,-1 0 0 0 0,-1-1 1 0 0,-18 21-1 0 0,26-35-312 0 0,1 0 1 0 0,-1-1-1 0 0,0 0 0 0 0,0 0 1 0 0,-1 0-1 0 0,1-1 0 0 0,-1 0 1 0 0,-9 5-1 0 0,11-6 54 0 0,-1-1-67 0 0,-4-1 82 0 0,7 0 6 0 0,9-21 175 0 0,21-15-204 0 0,3 1 0 0 0,47-43 0 0 0,-42 49-101 0 0,66-42 0 0 0,-77 56 23 0 0,1 0 1 0 0,0 2-1 0 0,51-16 1 0 0,-72 27 40 0 0,-1 0 0 0 0,0 0 0 0 0,1 0-1 0 0,-1 1 1 0 0,1-1 0 0 0,-1 1 0 0 0,1 0 0 0 0,-1 0 0 0 0,1 1 0 0 0,-1 0 0 0 0,1-1 0 0 0,6 4 0 0 0,-9-4-12 0 0,0 1-1 0 0,0 0 0 0 0,0 0 0 0 0,-1 0 1 0 0,1 1-1 0 0,-1-1 0 0 0,1 0 1 0 0,-1 0-1 0 0,1 1 0 0 0,-1-1 0 0 0,1 1 1 0 0,-1 0-1 0 0,0-1 0 0 0,0 1 0 0 0,0 0 1 0 0,0 0-1 0 0,0-1 0 0 0,-1 1 1 0 0,1 0-1 0 0,0 0 0 0 0,-1 0 0 0 0,1 0 1 0 0,-1 0-1 0 0,0 0 0 0 0,0 0 0 0 0,0 0 1 0 0,0 0-1 0 0,0 0 0 0 0,0 0 1 0 0,-1 3-1 0 0,0 6 24 0 0,-2 0 0 0 0,1 0 1 0 0,-2 0-1 0 0,1 0 0 0 0,-1 0 0 0 0,-1-1 1 0 0,-6 12-1 0 0,0-5-5 0 0,0 0 1 0 0,-1 0-1 0 0,-15 16 1 0 0,21-27 16 0 0,5-4 87 0 0,8-12-48 0 0,56-59-617 0 0,3 3 0 0 0,117-91-1 0 0,-172 148 554 0 0,0 0 0 0 0,1 1-1 0 0,0 1 1 0 0,1 0 0 0 0,-1 1-1 0 0,2 0 1 0 0,23-8 0 0 0,-35 14 15 0 0,0 0 0 0 0,0 0 1 0 0,0 0-1 0 0,0 0 0 0 0,0 0 1 0 0,0 0-1 0 0,0 1 0 0 0,0-1 1 0 0,0 1-1 0 0,0-1 0 0 0,0 1 1 0 0,-1 0-1 0 0,1 0 0 0 0,0 0 1 0 0,0 0-1 0 0,2 1 0 0 0,24 22 557 0 0,-27-23-571 0 0,1 2 5 0 0,1 0 0 0 0,-1 1 0 0 0,0-1 0 0 0,0 0 0 0 0,0 1 1 0 0,0 0-1 0 0,-1-1 0 0 0,1 1 0 0 0,-1 0 0 0 0,0 0 0 0 0,0 0 0 0 0,1 7 0 0 0,-2-4 3 0 0,1 1-1 0 0,-1 0 0 0 0,0-1 1 0 0,-1 1-1 0 0,-2 11 0 0 0,-8 29 56 0 0,-2 0 0 0 0,-3-1 0 0 0,-24 54 0 0 0,34-92-233 0 0,1 1 0 0 0,-1-1 1 0 0,-1-1-1 0 0,-7 10 0 0 0,-5 4-187 0 0,18-21-88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149 317 1375 0 0,'-2'1'107'0'0,"-34"28"665"0"0,-23 14 11404 0 0,33-24-8098 0 0,0 0-2683 0 0,39-25-773 0 0,21-13-373 0 0,-1-3 1 0 0,47-37 0 0 0,-69 50-245 0 0,33-26-69 0 0,147-108-865 0 0,-153 118 613 0 0,0 2 1 0 0,1 2-1 0 0,57-22 0 0 0,-46 26 282 0 0,-44 16 106 0 0,-1-1 0 0 0,1 1-1 0 0,0 0 1 0 0,-1 1 0 0 0,1-1-1 0 0,9 2 1 0 0,-14-1-35 0 0,0 0-1 0 0,-1 0 1 0 0,1 0-1 0 0,0 0 1 0 0,-1 1-1 0 0,1-1 1 0 0,0 0-1 0 0,-1 1 1 0 0,1-1-1 0 0,0 0 1 0 0,-1 1-1 0 0,1-1 1 0 0,0 1-1 0 0,-1-1 1 0 0,1 1-1 0 0,-1-1 1 0 0,1 1-1 0 0,-1-1 1 0 0,0 1-1 0 0,1 0 1 0 0,-1-1-1 0 0,1 1 1 0 0,-1 0-1 0 0,0-1 1 0 0,0 1-1 0 0,1 0 1 0 0,-1 0-1 0 0,0-1 1 0 0,0 1-1 0 0,0 0 1 0 0,0-1-1 0 0,0 1 1 0 0,0 0-1 0 0,0 0 1 0 0,0 3-3 0 0,0-1 0 0 0,-1 0 0 0 0,1 0 0 0 0,-1 0 1 0 0,-2 6-1 0 0,-4 8 37 0 0,-2 0 1 0 0,0-1-1 0 0,-1 0 1 0 0,-17 21-1 0 0,-12 18 25 0 0,27-36-552 0 0,-23 40 1083 0 0,31-51-2817 0 0,0 1 1 0 0,-4 14 0 0 0,6-14-4274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 7831 0 0,'-2'-1'603'0'0,"-2"0"-265"0"0,-1 0 0 0 0,0-1 0 0 0,1 1 0 0 0,-1 1 0 0 0,0-1 0 0 0,1 1 0 0 0,-1 0 0 0 0,0 0 0 0 0,-9 1 0 0 0,12 0-160 0 0,0-1 0 0 0,0 1 0 0 0,0 0 0 0 0,0-1 0 0 0,0 1-1 0 0,0 0 1 0 0,0 0 0 0 0,1 1 0 0 0,-1-1 0 0 0,0 0 0 0 0,0 1 0 0 0,1-1 0 0 0,-1 1 0 0 0,1-1 0 0 0,-1 1 0 0 0,1 0 0 0 0,0-1-1 0 0,0 1 1 0 0,0 0 0 0 0,0 0 0 0 0,0 0 0 0 0,0 0 0 0 0,0 0 0 0 0,-1 4 0 0 0,1 3 32 0 0,-1 1-1 0 0,1-1 1 0 0,1 0 0 0 0,0 1 0 0 0,0-1 0 0 0,1 1-1 0 0,0-1 1 0 0,0 0 0 0 0,1 0 0 0 0,6 16-1 0 0,2 3 263 0 0,1-1-1 0 0,17 29 0 0 0,-10-23-155 0 0,2-2 0 0 0,2 0 0 0 0,0-1 1 0 0,2-1-1 0 0,29 27 0 0 0,-13-20-53 0 0,1-1 0 0 0,86 56 1 0 0,-53-46-34 0 0,80 53 82 0 0,-144-90-304 0 0,0 0-1 0 0,10 11 0 0 0,-17-17-47 0 0,0 1 0 0 0,-1 1 0 0 0,1-1 1 0 0,-1 0-1 0 0,0 0 0 0 0,0 1 0 0 0,0 0 0 0 0,-1-1 0 0 0,1 1 0 0 0,1 6 0 0 0,-3-9-311 0 0,0 0 215 0 0,-1 0-1 0 0,1 0 0 0 0,0 0 0 0 0,-1 0 0 0 0,1 0 0 0 0,-1 0 0 0 0,0 0 0 0 0,1-1 0 0 0,-1 1 0 0 0,0 0 0 0 0,0 0 0 0 0,1-1 0 0 0,-1 1 0 0 0,-1 0 0 0 0,1-1-29 0 0,-1 1 0 0 0,1-1 0 0 0,0 0 1 0 0,0 0-1 0 0,0 0 0 0 0,-1-1 0 0 0,1 1 0 0 0,0 0 1 0 0,0 0-1 0 0,0-1 0 0 0,-1 0 0 0 0,-8-5-4645 0 0,2-2-1059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11 8287 0 0,'0'0'639'0'0,"0"-1"-415"0"0,-1 0-111 0 0,1 1 0 0 0,-1-1 0 0 0,1 0 0 0 0,-1 1 0 0 0,1-1-1 0 0,-1 1 1 0 0,1-1 0 0 0,-1 1 0 0 0,0-1 0 0 0,1 1 0 0 0,-1-1 0 0 0,0 1 0 0 0,0-1 0 0 0,1 1-1 0 0,-1 0 1 0 0,0 0 0 0 0,0-1 0 0 0,1 1 0 0 0,-1 0 0 0 0,0 0 0 0 0,0 0 0 0 0,0 0 0 0 0,0 0 0 0 0,1 0-1 0 0,-1 0 1 0 0,0 0 0 0 0,0 0 0 0 0,0 0 0 0 0,1 0 0 0 0,-1 1 0 0 0,0-1 0 0 0,0 0 0 0 0,1 0 0 0 0,-1 1-1 0 0,0-1 1 0 0,0 1 0 0 0,1-1 0 0 0,-1 1 0 0 0,0-1 0 0 0,1 1 0 0 0,-2 0 0 0 0,1 0 229 0 0,-24 17 545 0 0,2 0 0 0 0,0 2 0 0 0,-35 39 0 0 0,32-32-438 0 0,-24 25 20 0 0,-17 18 76 0 0,-87 71 1 0 0,54-65-444 0 0,-55 46 7 0 0,110-84-68 0 0,-53 60 1 0 0,92-90-42 0 0,-1 0 0 0 0,-6 11 0 0 0,13-19-11 0 0,0 1 0 0 0,1-1 1 0 0,-1 0-1 0 0,0 1 1 0 0,0-1-1 0 0,1 1 0 0 0,-1-1 1 0 0,0 0-1 0 0,1 1 1 0 0,-1-1-1 0 0,1 0 0 0 0,-1 0 1 0 0,0 1-1 0 0,1-1 1 0 0,-1 0-1 0 0,1 0 0 0 0,-1 0 1 0 0,1 1-1 0 0,-1-1 1 0 0,0 0-1 0 0,1 0 1 0 0,0 0-3 0 0,2 1-221 0 0,1 0 0 0 0,0-1 0 0 0,0 0 0 0 0,-1 1 0 0 0,1-1 0 0 0,0-1 0 0 0,0 1 0 0 0,0 0-1 0 0,5-2 1 0 0,-4 1-531 0 0,20-3-5361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0 287 919 0 0,'0'0'15239'0'0,"3"-7"-14134"0"0,4-6-747 0 0,1 1 0 0 0,0 0 0 0 0,1 1 0 0 0,0 0 0 0 0,21-18-1 0 0,-19 18-208 0 0,91-85 89 0 0,-83 81-195 0 0,0 0-1 0 0,0 2 1 0 0,40-21-1 0 0,-44 28-42 0 0,-15 6 0 0 0,1-1 0 0 0,-1 1 0 0 0,1 0 0 0 0,-1 0 0 0 0,1 0 0 0 0,-1-1 0 0 0,1 1 0 0 0,-1 0 0 0 0,1 0 0 0 0,-1 0 0 0 0,1 0 0 0 0,0 0 0 0 0,-1 0 0 0 0,1 0 0 0 0,-1 0 0 0 0,2 1 0 0 0,-2-1-2 0 0,1 1 1 0 0,0 0-1 0 0,-1 0 0 0 0,1 0 1 0 0,-1-1-1 0 0,0 1 0 0 0,1 0 0 0 0,-1 0 1 0 0,0 0-1 0 0,1 0 0 0 0,-1 0 0 0 0,0 0 1 0 0,0 0-1 0 0,0 0 0 0 0,0 0 0 0 0,0 0 1 0 0,0 0-1 0 0,0 1 0 0 0,-2 22-36 0 0,1-22 37 0 0,-12 73-2 0 0,5-37 1 0 0,-3 40-1 0 0,10-66-4 0 0,0 2 24 0 0,0-1-1 0 0,0 1 1 0 0,1-1-1 0 0,1 1 1 0 0,1-1-1 0 0,-1 0 1 0 0,5 14 0 0 0,0-14-7 0 0,-4-11-2 0 0,-1 0 0 0 0,1 0 0 0 0,1 0 0 0 0,-1 0 0 0 0,0 0 0 0 0,0-1 0 0 0,1 1 0 0 0,-1 0 0 0 0,1-1 0 0 0,-1 0 0 0 0,1 0 0 0 0,-1 0 0 0 0,1 0 0 0 0,0 0 0 0 0,4 1 0 0 0,1-1 42 0 0,-1 0-1 0 0,0 0 1 0 0,1-1 0 0 0,13-1-1 0 0,-9 0-10 0 0,0 0 1 0 0,-1-1-1 0 0,1-1 0 0 0,0 0 0 0 0,-1 0 0 0 0,0-1 0 0 0,0-1 0 0 0,0 0 1 0 0,0 0-1 0 0,-1-1 0 0 0,0 0 0 0 0,0-1 0 0 0,0 0 0 0 0,-1-1 1 0 0,0 0-1 0 0,-1 0 0 0 0,0-1 0 0 0,10-13 0 0 0,-5 0 72 0 0,-1 0-1 0 0,11-29 0 0 0,-17 35-245 0 0,1 0-1 0 0,0 0 1 0 0,1 1-1 0 0,1 0 1 0 0,0 0-1 0 0,21-23 1 0 0,-24 33-79 0 0,-1 0 0 0 0,1 0 1 0 0,1 1-1 0 0,-1-1 0 0 0,14-6 0 0 0,-16 10-373 0 0,0-1 0 0 0,1 0-1 0 0,0 1 1 0 0,-1 0-1 0 0,1 0 1 0 0,6-1-1 0 0,1 2-5080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4143 0 0,'0'0'191'0'0,"-1"1"-11"0"0,-9 10 657 0 0,-17 14 0 0 0,-11 13 4426 0 0,14-8-3894 0 0,-157 197 3084 0 0,141-171-4305 0 0,3 0-1 0 0,-37 79 0 0 0,70-128-166 0 0,1-1 0 0 0,0 1-1 0 0,1 0 1 0 0,0 0 0 0 0,0 0-1 0 0,0 0 1 0 0,-1 12 0 0 0,3-17-212 0 0,11-9-2676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406 280 9215 0 0,'0'0'422'0'0,"-2"1"-13"0"0,-21 13 919 0 0,0 1 1 0 0,1 2-1 0 0,-24 22 0 0 0,45-37-336 0 0,9-14-614 0 0,14-15-76 0 0,28-29 0 0 0,-9 12-200 0 0,-12 12-64 0 0,2 0-1 0 0,52-41 0 0 0,-66 61 74 0 0,0 0-1 0 0,1 0 1 0 0,0 2-1 0 0,1 0 1 0 0,0 2-1 0 0,0 0 1 0 0,30-8-1 0 0,-45 15-38 0 0,-1 0 0 0 0,1 0 0 0 0,0 1 0 0 0,0 0 0 0 0,0-1 0 0 0,0 1 0 0 0,0 1 0 0 0,0-1 0 0 0,0 1 0 0 0,0-1 0 0 0,0 1 0 0 0,0 0 0 0 0,4 2 0 0 0,-6-2-42 0 0,0 0 1 0 0,0 1 0 0 0,0-1 0 0 0,0 0 0 0 0,0 1 0 0 0,0 0 0 0 0,0-1 0 0 0,0 1 0 0 0,-1 0 0 0 0,1 0 0 0 0,-1 0 0 0 0,1 0 0 0 0,-1 0 0 0 0,0 0-1 0 0,0 1 1 0 0,0-1 0 0 0,0 0 0 0 0,0 1 0 0 0,0-1 0 0 0,-1 0 0 0 0,1 1 0 0 0,-1 2 0 0 0,1 6-12 0 0,-1 1 0 0 0,0-1 1 0 0,0 0-1 0 0,-1 0 0 0 0,-1 0 0 0 0,-5 21 1 0 0,-27 63 46 0 0,29-82-72 0 0,-1 0 0 0 0,-1 0-1 0 0,0-1 1 0 0,0 0 0 0 0,-2-1 0 0 0,1 1-1 0 0,-14 12 1 0 0,15-17-127 0 0,-1 0 0 0 0,0-1 0 0 0,0 0 0 0 0,0-1 0 0 0,0 0 1 0 0,-1 0-1 0 0,0-1 0 0 0,0 0 0 0 0,0 0 0 0 0,-1-1 0 0 0,-11 3 0 0 0,-11-1-971 0 0,-58 2-1 0 0,84-6 1039 0 0,-9-1-95 0 0,0 1 0 0 0,0 1-1 0 0,1 1 1 0 0,-1 0 0 0 0,-18 6-1 0 0,32-8 85 0 0,-1 0 668 0 0,5 0-227 0 0,13 4-105 0 0,23 2-148 0 0,33-9-87 0 0,-55 0-341 0 0,1 2 1 0 0,0-1-1 0 0,28 5 1 0 0,-43-4 295 0 0,0 1 0 0 0,0 0 1 0 0,0-1-1 0 0,0 1 1 0 0,0 1-1 0 0,0-1 0 0 0,0 0 1 0 0,-1 1-1 0 0,1-1 1 0 0,0 1-1 0 0,-1 0 1 0 0,1 0-1 0 0,-1 0 0 0 0,0 0 1 0 0,0 0-1 0 0,3 4 1 0 0,-3-3 54 0 0,0 0 0 0 0,0 1 0 0 0,-1-1 0 0 0,1 1 0 0 0,-1 0 0 0 0,0-1 1 0 0,0 1-1 0 0,0 0 0 0 0,0 0 0 0 0,-1 0 0 0 0,0 6 0 0 0,0 1 182 0 0,-1 1-1 0 0,-1-1 1 0 0,0 0-1 0 0,0 1 1 0 0,-1-1-1 0 0,-1 0 1 0 0,-8 19 0 0 0,0-6 439 0 0,0 1 0 0 0,-25 33 0 0 0,28-47-615 0 0,-1 0-1 0 0,0-1 1 0 0,-1 0 0 0 0,0-1 0 0 0,-1 0 0 0 0,0 0-1 0 0,0-2 1 0 0,-1 1 0 0 0,-26 10 0 0 0,3-5 194 0 0,0-1 1 0 0,-59 12-1 0 0,76-20-141 0 0,-73 12 448 0 0,79-14-472 0 0,0-1 0 0 0,0-1 0 0 0,0 0 0 0 0,-25-4 0 0 0,35 4-99 0 0,1-1 0 0 0,0 1 0 0 0,-1-1 0 0 0,1 0 0 0 0,-1 0 0 0 0,1 0 0 0 0,0 0 0 0 0,0 0 0 0 0,-1-1 0 0 0,1 1 0 0 0,0-1 1 0 0,0 1-1 0 0,1-1 0 0 0,-1 0 0 0 0,0 0 0 0 0,0 0 0 0 0,1 0 0 0 0,-1 0 0 0 0,1 0 0 0 0,-2-4 0 0 0,1 3-397 0 0,1 0 0 0 0,0-1-1 0 0,0 1 1 0 0,1 0 0 0 0,-1-1 0 0 0,1 1-1 0 0,-1-1 1 0 0,1 1 0 0 0,0-5 0 0 0,2-7-5675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 11311 0 0,'0'0'522'0'0,"2"-1"-13"0"0,19-10 8067 0 0,-30 39-8388 0 0,-1 0-1 0 0,-2-1 1 0 0,-22 39 0 0 0,-1 3-375 0 0,34-66 63 0 0,-1 1 1 0 0,1-1-1 0 0,0 1 0 0 0,0 0 1 0 0,0-1-1 0 0,0 1 0 0 0,0 5 1 0 0,1-7-1245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9671 0 0,'0'0'10406'0'0,"0"-2"-9814"0"0,5-11-444 0 0,0 1 0 0 0,1 0 1 0 0,0 0-1 0 0,1 1 1 0 0,10-13-1 0 0,48-53 885 0 0,-33 40-842 0 0,85-85-863 0 0,-91 99 419 0 0,1 1 0 0 0,56-35-1 0 0,-75 52 259 0 0,0 1 1 0 0,0 0-1 0 0,0 0 0 0 0,0 1 0 0 0,1 0 0 0 0,-1 0 1 0 0,1 1-1 0 0,0 0 0 0 0,11 0 0 0 0,-19 2 8 0 0,0 0-1 0 0,0 1 1 0 0,0-1 0 0 0,0 1-1 0 0,0 0 1 0 0,0-1 0 0 0,0 1-1 0 0,0 0 1 0 0,0-1 0 0 0,0 1-1 0 0,0 0 1 0 0,-1 0 0 0 0,1 0-1 0 0,0 0 1 0 0,-1 0 0 0 0,1 0-1 0 0,-1 0 1 0 0,1 0 0 0 0,-1 0-1 0 0,1 2 1 0 0,0-2 13 0 0,1 4 6 0 0,0 0-1 0 0,0 0 1 0 0,-1 0-1 0 0,1 1 1 0 0,-1-1-1 0 0,-1 0 1 0 0,1 0-1 0 0,-1 1 1 0 0,0-1-1 0 0,0 7 1 0 0,-3 7 117 0 0,-6 28 1 0 0,1-6 48 0 0,-17 114 10 0 0,18-59-139 0 0,7-94-142 0 0,7 8-720 0 0,-3-9 687 0 0,-1 1 1 0 0,1-1-1 0 0,-1 0 0 0 0,1 0 1 0 0,-1 0-1 0 0,1-1 0 0 0,0 1 1 0 0,-1-1-1 0 0,1 0 0 0 0,7 0 1 0 0,-1-2-2093 0 0,1 0 0 0 0,17-5 0 0 0,-3-2-3917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22 13903 0 0,'12'-14'638'0'0,"-9"11"-14"0"0,-2 3-399 0 0,5-4-125 0 0,-4 3 779 0 0,-4 2-367 0 0,-32 12 163 0 0,5-2-241 0 0,-48 25-1 0 0,-109 85 487 0 0,126-74-909 0 0,1 3 0 0 0,-51 58-1 0 0,79-73-3 0 0,2 0-1 0 0,1 2 0 0 0,2 2 1 0 0,-35 67-1 0 0,41-65 322 0 0,-22 65 0 0 0,37-92-250 0 0,1 1 1 0 0,1 0-1 0 0,0 1 0 0 0,1-1 0 0 0,1 0 1 0 0,1 1-1 0 0,0-1 0 0 0,2 21 0 0 0,0-30-24 0 0,-1 1 0 0 0,1-1 0 0 0,1 1 0 0 0,-1-1 0 0 0,1 0 0 0 0,0 0-1 0 0,0 0 1 0 0,1 0 0 0 0,0-1 0 0 0,0 1 0 0 0,0-1 0 0 0,0 0 0 0 0,8 6 0 0 0,-2-3 149 0 0,0 0 0 0 0,0 0 0 0 0,1-1 0 0 0,0 0 0 0 0,0-1 0 0 0,13 5 0 0 0,-19-9-127 0 0,1-1-1 0 0,-1 1 0 0 0,1-1 1 0 0,-1-1-1 0 0,0 1 1 0 0,10-1-1 0 0,-13 0 12 0 0,16 2 154 0 0,-15-2-174 0 0,4-1-42 0 0,-5 0 2 0 0,10-9-250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9439 0 0,'0'0'432'0'0,"-2"2"-5"0"0,-20 13-304 0 0,-44 35-17 0 0,55-35 9144 0 0,11-15-9138 0 0,3 2 1086 0 0,-2-1-1086 0 0,17 26 856 0 0,-15-20-746 0 0,-2-7-207 0 0,-1 1 0 0 0,1 0 0 0 0,0 0 0 0 0,-1 0 0 0 0,1 0 0 0 0,-1 0-1 0 0,1 0 1 0 0,-1 0 0 0 0,0 0 0 0 0,1 0 0 0 0,-1 0 0 0 0,0 0 0 0 0,0 0 0 0 0,0 1 0 0 0,0-1 0 0 0,0 0 0 0 0,0 3 1636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27 13503 0 0,'0'0'2234'0'0,"-2"1"-1820"0"0,-43 21 334 0 0,-46 31 0 0 0,75-44-671 0 0,1 0-1 0 0,0 1 1 0 0,0 1 0 0 0,1 0-1 0 0,1 1 1 0 0,-20 22-1 0 0,-4 7-11 0 0,-2 0-18 0 0,36-36-36 0 0,0-1 0 0 0,0 1 1 0 0,0-1-1 0 0,1 1 0 0 0,0 0 1 0 0,0 0-1 0 0,0 0 0 0 0,-2 6 1 0 0,4-9 0 0 0,-1-1 1 0 0,1 1-1 0 0,0 0 1 0 0,0-1-1 0 0,-1 1 1 0 0,1 0 0 0 0,0-1-1 0 0,1 1 1 0 0,-1 0-1 0 0,0 0 1 0 0,0-1 0 0 0,1 1-1 0 0,-1 0 1 0 0,1-1-1 0 0,-1 1 1 0 0,1-1-1 0 0,0 1 1 0 0,0-1 0 0 0,-1 1-1 0 0,1-1 1 0 0,2 3-1 0 0,-1-3 15 0 0,0 1-1 0 0,0-1 0 0 0,0 1 1 0 0,0-1-1 0 0,1 0 0 0 0,-1 0 1 0 0,1 0-1 0 0,-1 0 0 0 0,0 0 1 0 0,1 0-1 0 0,-1 0 0 0 0,5 0 1 0 0,7 0 106 0 0,-1-1 1 0 0,1 0 0 0 0,-1-1-1 0 0,17-3 1 0 0,-28 4-115 0 0,20-4 47 0 0,1-2 0 0 0,-1 0-1 0 0,0-1 1 0 0,0-2 0 0 0,-1 0-1 0 0,28-17 1 0 0,-46 24-62 0 0,0-1 1 0 0,0 1-1 0 0,0-1 0 0 0,0 0 0 0 0,0 0 0 0 0,0 0 0 0 0,-1-1 1 0 0,0 1-1 0 0,1 0 0 0 0,-1-1 0 0 0,0 0 0 0 0,-1 1 1 0 0,1-1-1 0 0,-1 0 0 0 0,0 0 0 0 0,2-8 0 0 0,-1-3-29 0 0,0 0-1 0 0,0-1 1 0 0,-2-15 0 0 0,0 17-138 0 0,-2 0 0 0 0,-3-19 0 0 0,-3-15-362 0 0,8 45 470 0 0,-1 0 1 0 0,0 0-1 0 0,1 1 0 0 0,-1-1 1 0 0,0 1-1 0 0,-1-1 0 0 0,1 1 0 0 0,0-1 1 0 0,-1 1-1 0 0,1 0 0 0 0,-1-1 1 0 0,0 1-1 0 0,0 0 0 0 0,-3-3 0 0 0,2 3-109 0 0,0-1 0 0 0,1 1-1 0 0,-2 0 1 0 0,1 0-1 0 0,0 0 1 0 0,0 0-1 0 0,-1 0 1 0 0,1 1-1 0 0,-7-2 1 0 0,8 2-997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157 118 2303 0 0,'0'0'1251'0'0,"5"11"3001"0"0,0-4-3871 0 0,-2-3 0 0 0,-1-1 0 0 0,1 1 0 0 0,-1 0 1 0 0,0 0-1 0 0,0 0 0 0 0,0 0 0 0 0,0 0 1 0 0,-1 0-1 0 0,2 6 0 0 0,-3-8 17 0 0,2-2-754 0 0,4 3 349 0 0,-5-3 524 0 0,19-14-209 0 0,-1-5 376 0 0,-18 18-154 0 0,-1 1-399 0 0,0-1 1 0 0,0 1-1 0 0,0 0 1 0 0,0-1-1 0 0,1 1 1 0 0,-1 0 0 0 0,0-1-1 0 0,0 1 1 0 0,0-1-1 0 0,0 1 1 0 0,0 0 0 0 0,0-1-1 0 0,0 1 1 0 0,0-1-1 0 0,0 1 1 0 0,0 0-1 0 0,0-1 1 0 0,0 1 0 0 0,-1 0-1 0 0,1-1 1 0 0,0 0-1 0 0,-2 2-18 0 0,-1-1 0 0 0,1 1 0 0 0,0 0 0 0 0,0-1 0 0 0,0 1 0 0 0,0 0 0 0 0,0 0 0 0 0,0 0 0 0 0,0 1 0 0 0,0-1 0 0 0,0 0 0 0 0,0 1 0 0 0,0-1 0 0 0,-1 3 0 0 0,1-1 14 0 0,-1 1 0 0 0,1 0 0 0 0,0 0 1 0 0,0 0-1 0 0,0 0 0 0 0,-2 7 1 0 0,-12 33 900 0 0,-39 78 1 0 0,-4 2-11 0 0,58-120-926 0 0,-1 0-84 0 0,-9 5 156 0 0,1-1-107 0 0,9-7-2 0 0,-23 6 20 0 0,16-4-52 0 0,7-2 706 0 0,8-17-574 0 0,19-50-17 0 0,-18 43-132 0 0,2 0 0 0 0,0 1 0 0 0,1 1 0 0 0,21-32 0 0 0,-15 31-143 0 0,2 1 1 0 0,0 1-1 0 0,26-20 1 0 0,70-45-254 0 0,-75 60 353 0 0,14-8 7 0 0,18-19 41 0 0,-71 53-7 0 0,-1 0 1 0 0,1-1-1 0 0,-1 1 1 0 0,1 0-1 0 0,-1-1 0 0 0,1 1 1 0 0,-1 0-1 0 0,1 0 1 0 0,-1-1-1 0 0,0 1 1 0 0,1 2-1 0 0,-1-3-4 0 0,3 9-7 0 0,-1 1 0 0 0,0 0 0 0 0,0 0 0 0 0,-1 0 0 0 0,-1 0 0 0 0,-1 20 1 0 0,1 11-10 0 0,0-33 16 0 0,-1-5 0 0 0,1 0 0 0 0,0 0 0 0 0,0-1 0 0 0,0 1 0 0 0,0 0 0 0 0,1-1 0 0 0,0 5 0 0 0,2 4 11 0 0,-3-9 8 0 0,1 0 0 0 0,-1 0-1 0 0,1 0 1 0 0,-1 0 0 0 0,0 0 0 0 0,0 1 0 0 0,0-1 0 0 0,0 0 0 0 0,0 0 0 0 0,-1 0 0 0 0,1 0-1 0 0,-1 0 1 0 0,1 0 0 0 0,-1 0 0 0 0,0 0 0 0 0,0 0 0 0 0,0 0 0 0 0,-1 2 0 0 0,-1 2 19 0 0,-9 20 227 0 0,-28 45 1 0 0,39-70-262 0 0,0 1 0 0 0,0 0 0 0 0,1 0 0 0 0,-1-1-1 0 0,0 1 1 0 0,1 0 0 0 0,0 0 0 0 0,-1 0 0 0 0,1 0 0 0 0,0-1 0 0 0,0 1 0 0 0,0 0 0 0 0,0 0 0 0 0,0 0 0 0 0,0 0 0 0 0,0 0 0 0 0,1 0-1 0 0,-1-1 1 0 0,1 1 0 0 0,-1 0 0 0 0,1 0 0 0 0,0-1 0 0 0,0 1 0 0 0,0 0 0 0 0,0-1 0 0 0,0 1 0 0 0,0-1 0 0 0,0 1 0 0 0,0-1 0 0 0,1 1-1 0 0,-1-1 1 0 0,1 0 0 0 0,-1 0 0 0 0,1 0 0 0 0,1 2 0 0 0,29 13 138 0 0,11 6-15 0 0,-40-22-125 0 0,-1 2-1 0 0,0-1 0 0 0,0 0 0 0 0,0 0 1 0 0,0 1-1 0 0,0-1 0 0 0,0 1 0 0 0,-1-1 1 0 0,3 4-1 0 0,1 0-3 0 0,3 3 2 0 0,-1 0 0 0 0,2 0 0 0 0,0 0 0 0 0,-7-6-23 0 0,0 0 1 0 0,0 0-1 0 0,0 0 0 0 0,1 0 0 0 0,-1 0 1 0 0,1-1-1 0 0,-1 0 0 0 0,1 1 0 0 0,0-1 0 0 0,-1 0 1 0 0,1 0-1 0 0,0 0 0 0 0,0 0 0 0 0,0-1 1 0 0,-1 1-1 0 0,1-1 0 0 0,0 0 0 0 0,0 0 1 0 0,4 0-1 0 0,0 0-26 0 0,12-2-3319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2759 0 0,'0'0'16952'0'0,"-1"3"-16742"0"0,1 0-148 0 0,0 0 0 0 0,0 0 0 0 0,0 0 0 0 0,1 0 0 0 0,-1 0 1 0 0,1 0-1 0 0,1 4 0 0 0,-2-5 63 0 0,1-1 3 0 0,5 7-86 0 0,-1-1 0 0 0,2 1 0 0 0,-1-1 0 0 0,9 7 0 0 0,17 20 168 0 0,-29-31-200 0 0,-1 1 0 0 0,0-1 0 0 0,0 1 0 0 0,0 0 0 0 0,0-1 0 0 0,0 1 0 0 0,-1 0 0 0 0,0 0 0 0 0,2 6 0 0 0,-1 4-17 0 0,-1 0 0 0 0,0 0-1 0 0,-1 0 1 0 0,-1 1 0 0 0,0-1-1 0 0,0 0 1 0 0,-2 0 0 0 0,0 0 0 0 0,0-1-1 0 0,-1 1 1 0 0,-1-1 0 0 0,0 0-1 0 0,-1 0 1 0 0,-11 18 0 0 0,10-18-11 0 0,-1 0 1 0 0,-1 0-1 0 0,0-1 1 0 0,-1 0-1 0 0,0-1 1 0 0,0 0-1 0 0,-1 0 1 0 0,-1-1-1 0 0,0-1 1 0 0,0 0-1 0 0,-1 0 1 0 0,0-1-1 0 0,-25 10 1 0 0,36-17-173 0 0,0-10-3714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5983 0 0,'0'0'542'0'0,"1"1"-76"0"0,0 2 336 0 0,1 0 0 0 0,-1 0 0 0 0,0 0-1 0 0,0 0 1 0 0,0 0 0 0 0,0 0 0 0 0,-1 1-1 0 0,1-1 1 0 0,-1 6 0 0 0,0-2-135 0 0,0-1-1 0 0,-1 1 1 0 0,0 0 0 0 0,-2 8 0 0 0,-4 6-254 0 0,-18 40 1 0 0,16-40 273 0 0,-113 271 1770 0 0,70-175-2306 0 0,19-44-61 0 0,27-60-46 0 0,-1-1 1 0 0,-11 16-1 0 0,2-3 155 0 0,15-23-67 0 0,1-4-1957 0 0,0-9 308 0 0,2-3-385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47 341 10159 0 0,'0'0'920'0'0,"-1"2"-681"0"0,-7 22 1164 0 0,8-23-471 0 0,-2 18 1014 0 0,1-17-1742 0 0,0-1 0 0 0,0 1 0 0 0,-1-1-1 0 0,1 0 1 0 0,0 0 0 0 0,0 1 0 0 0,-1-1-1 0 0,1 0 1 0 0,0 0 0 0 0,-1 0 0 0 0,1 0-1 0 0,-1-1 1 0 0,1 1 0 0 0,-1 0 0 0 0,0-1-1 0 0,-1 2 1 0 0,1-2 932 0 0,-3-7-696 0 0,4 5-399 0 0,1 0-1 0 0,-1 0 1 0 0,1 0-1 0 0,-1 0 1 0 0,1 1-1 0 0,-1-1 1 0 0,1 0 0 0 0,0 0-1 0 0,0 0 1 0 0,0 0-1 0 0,0 0 1 0 0,0 0-1 0 0,1 0 1 0 0,-1 0-1 0 0,1 0 1 0 0,-1 0-1 0 0,1 0 1 0 0,0 1-1 0 0,0-3 1 0 0,4-6 127 0 0,0 0 0 0 0,7-10 0 0 0,-8 13-116 0 0,10-13-18 0 0,0 0-1 0 0,1 0 1 0 0,1 1 0 0 0,1 1-1 0 0,1 1 1 0 0,0 0 0 0 0,25-16-1 0 0,-12 12-166 0 0,1 2 0 0 0,1 0-1 0 0,71-27 1 0 0,-74 35 67 0 0,57-13-1 0 0,-76 21 68 0 0,0 2 0 0 0,1-1 0 0 0,-1 1 0 0 0,1 1 0 0 0,-1 0 0 0 0,1 1 0 0 0,-1 0 0 0 0,18 4 0 0 0,-26-4 2 0 0,-1 0-1 0 0,1 0 1 0 0,0 0 0 0 0,0 0-1 0 0,-1 0 1 0 0,1 1 0 0 0,0-1 0 0 0,-1 1-1 0 0,0 0 1 0 0,1 0 0 0 0,-1 0-1 0 0,0 0 1 0 0,0 0 0 0 0,0 1 0 0 0,0-1-1 0 0,-1 0 1 0 0,1 1 0 0 0,0 0-1 0 0,-1-1 1 0 0,0 1 0 0 0,0 0 0 0 0,0-1-1 0 0,0 1 1 0 0,0 0 0 0 0,0 0 0 0 0,-1 0-1 0 0,1 0 1 0 0,-1 0 0 0 0,0 0-1 0 0,0 5 1 0 0,-1 1 16 0 0,0 0 0 0 0,0 0 0 0 0,-1 0 0 0 0,0 0 0 0 0,0-1 0 0 0,-1 1 0 0 0,0-1 0 0 0,-9 17 0 0 0,-2-1 156 0 0,-1 0 0 0 0,-1-1 1 0 0,-32 36-1 0 0,37-48-84 0 0,0 0 1 0 0,-1 0-1 0 0,-1-1 0 0 0,0-1 0 0 0,0 0 0 0 0,-1-1 0 0 0,-28 13 0 0 0,-12-2-16 0 0,34-12 5 0 0,0 0 0 0 0,-32 7 0 0 0,27-8-104 0 0,-24 10 0 0 0,38-12-66 0 0,0 0 0 0 0,-1-1 0 0 0,1 0 0 0 0,0-1 0 0 0,-1 0 0 0 0,1-1 0 0 0,-19 0 0 0 0,29-2 34 0 0,-1 1 1 0 0,1 0-1 0 0,-1 0 1 0 0,1-1-1 0 0,-1 1 1 0 0,1-1-1 0 0,0 1 1 0 0,-1-1-1 0 0,1 0 1 0 0,-2 0-1 0 0,2 0-369 0 0,20-17-7994 0 0,-7 9 2623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28 2303 0 0,'-5'-7'551'0'0,"-8"-13"14503"0"0,11 28-13623 0 0,1 5-1274 0 0,0 0 0 0 0,1 0 0 0 0,1 0-1 0 0,0 0 1 0 0,1 0 0 0 0,0-1 0 0 0,1 1-1 0 0,5 15 1 0 0,0-9-39 0 0,0-1 0 0 0,0 0-1 0 0,2 0 1 0 0,20 27 0 0 0,8 1-83 0 0,2-1 0 0 0,72 62 0 0 0,-94-90-21 0 0,-5-6-39 0 0,10 10-31 0 0,-1 1 1 0 0,21 26-1 0 0,-37-41 45 0 0,-1 0-1 0 0,0 1 1 0 0,-1-1 0 0 0,1 1-1 0 0,-1 0 1 0 0,-1 0 0 0 0,0 0 0 0 0,0 1-1 0 0,0-1 1 0 0,-1 1 0 0 0,-1 0-1 0 0,2 9 1 0 0,-4-11 1 0 0,1 0-1 0 0,-1 0 0 0 0,0 0 1 0 0,-1 0-1 0 0,1 0 0 0 0,-1 0 1 0 0,-1 0-1 0 0,1-1 0 0 0,-1 1 1 0 0,-1-1-1 0 0,-3 7 0 0 0,-7 9-33 0 0,-29 33 0 0 0,17-26 199 0 0,-1 0-1 0 0,-2-2 0 0 0,-62 45 1 0 0,-108 51 714 0 0,164-104-975 0 0,0 2 1 0 0,2 1 0 0 0,-59 52 0 0 0,90-72-527 0 0,-7 8 795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13935 0 0,'0'0'2251'0'0,"-2"0"-1432"0"0,-16 1 3071 0 0,18-1-3808 0 0,-1 0-1 0 0,1 0 1 0 0,0 0-1 0 0,-1 0 1 0 0,1 0-1 0 0,-1 0 1 0 0,1 0-1 0 0,0 1 1 0 0,-1-1-1 0 0,1 0 1 0 0,-1 0-1 0 0,1 0 1 0 0,0 0-1 0 0,-1 0 1 0 0,1 1-1 0 0,-1-1 1 0 0,1 0-1 0 0,0 0 1 0 0,-1 1-1 0 0,1-1 1 0 0,0 0-1 0 0,-1 1 1 0 0,1 3-411 0 0,-1 0 0 0 0,1 1 1 0 0,0-1-1 0 0,0 0 1 0 0,2 8-1 0 0,1 0-7150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273 281 919 0 0,'22'1'16'0'0,"26"3"1496"0"0,-43-3-216 0 0,-1 0-1 0 0,0 0 0 0 0,1 0 0 0 0,6 4 0 0 0,-10-4-1120 0 0,0-1-1 0 0,1 1 1 0 0,-1 0 0 0 0,0 0-1 0 0,0 0 1 0 0,0 0-1 0 0,0 1 1 0 0,0-1-1 0 0,0 0 1 0 0,0 0-1 0 0,0 1 1 0 0,0-1 0 0 0,-1 0-1 0 0,1 1 1 0 0,0-1-1 0 0,-1 0 1 0 0,1 1-1 0 0,-1-1 1 0 0,0 1-1 0 0,1-1 1 0 0,-1 1 0 0 0,0-1-1 0 0,0 1 1 0 0,0 0-1 0 0,0-1 1 0 0,0 1-1 0 0,0-1 1 0 0,-1 1-1 0 0,0 1 1 0 0,0 3 90 0 0,-1 0 1 0 0,0 0-1 0 0,0 0 1 0 0,0 0-1 0 0,-5 8 1 0 0,-6 7 105 0 0,-1 0 1 0 0,-1-1-1 0 0,0-1 1 0 0,-2 0-1 0 0,-21 19 1 0 0,32-33-317 0 0,-1 1-1 0 0,0-1 1 0 0,0 0 0 0 0,-1-1 0 0 0,1 0-1 0 0,-1 0 1 0 0,-11 4 0 0 0,17-7-35 0 0,-1 0 1 0 0,0-1-1 0 0,0 1 1 0 0,0 0-1 0 0,0-1 1 0 0,0 1-1 0 0,0-1 1 0 0,-1 0-1 0 0,1 0 1 0 0,0 0-1 0 0,0-1 1 0 0,0 1-1 0 0,0-1 1 0 0,0 0-1 0 0,0 1 0 0 0,0-1 1 0 0,0-1-1 0 0,1 1 1 0 0,-1 0-1 0 0,0-1 1 0 0,1 1-1 0 0,-1-1 1 0 0,-2-2-1 0 0,-3-4 40 0 0,1 0-1 0 0,0-1 0 0 0,1 1 1 0 0,0-1-1 0 0,0 0 0 0 0,1-1 1 0 0,0 0-1 0 0,1 0 0 0 0,0 0 1 0 0,0 0-1 0 0,1 0 0 0 0,1-1 1 0 0,0 1-1 0 0,0-1 0 0 0,0-21 1 0 0,2 16-143 0 0,0-1 0 0 0,1 0 0 0 0,1 1 0 0 0,1-1 0 0 0,0 1 0 0 0,1-1 0 0 0,1 1 0 0 0,0 1 0 0 0,13-25 0 0 0,-10 24-305 0 0,1 0-1 0 0,1 1 0 0 0,1 0 0 0 0,0 1 1 0 0,19-19-1 0 0,-22 25 156 0 0,1 0 0 0 0,0 1 0 0 0,1 0 0 0 0,-1 1 1 0 0,1 0-1 0 0,1 0 0 0 0,-1 1 0 0 0,1 1 0 0 0,16-6 0 0 0,-14 7 433 0 0,1 1 0 0 0,0 0 0 0 0,0 1 0 0 0,0 0 0 0 0,0 1 0 0 0,0 1-1 0 0,0 0 1 0 0,0 1 0 0 0,-1 1 0 0 0,1 0 0 0 0,0 0 0 0 0,-1 2 0 0 0,0-1 0 0 0,0 2 0 0 0,0 0 0 0 0,-1 0 0 0 0,0 1 0 0 0,0 1 0 0 0,19 16 0 0 0,-26-20-122 0 0,0 1 0 0 0,-1 0 0 0 0,0 0 0 0 0,0 0 0 0 0,0 0-1 0 0,-1 1 1 0 0,1-1 0 0 0,-1 1 0 0 0,-1 0 0 0 0,1 0 0 0 0,-1 0 0 0 0,0 0 0 0 0,0 0 0 0 0,-1 1 0 0 0,0-1 0 0 0,0 1 0 0 0,-1-1 0 0 0,1 10 0 0 0,-2-8-49 0 0,0 0 0 0 0,0 0 0 0 0,-1 0 0 0 0,0 0 0 0 0,0 0-1 0 0,-1-1 1 0 0,0 1 0 0 0,0-1 0 0 0,0 0 0 0 0,-1 0 0 0 0,-1 0 0 0 0,1 0-1 0 0,-1-1 1 0 0,-8 10 0 0 0,2-6-10 0 0,1-1-1 0 0,-1 0 0 0 0,-1-1 1 0 0,1 0-1 0 0,-22 10 1 0 0,-67 25-368 0 0,12-6-293 0 0,-79 34-1274 0 0,152-65 1668 0 0,-2 2-208 0 0,0-2 0 0 0,-1 0 0 0 0,-32 6 0 0 0,48-11-108 0 0,1-5-1917 0 0,0-18 552 0 0,8-6-2081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3223 0 0,'-23'8'1570'0'0,"0"1"0"0"0,1 0 1 0 0,1 2-1 0 0,-26 16 0 0 0,34-18-308 0 0,0 1 1 0 0,0 1 0 0 0,-15 17-1 0 0,17-16-1500 0 0,-16 25 1 0 0,-8 23 357 0 0,-52 126 0 0 0,-11 22-360 0 0,59-143-477 0 0,-3-2 1 0 0,-3-1 0 0 0,-72 76-1 0 0,98-118 757 0 0,-29 33 238 0 0,44-48-260 0 0,1 0 0 0 0,0-1-1 0 0,0 2 1 0 0,0-1 0 0 0,0 0-1 0 0,1 0 1 0 0,0 1 0 0 0,0-1-1 0 0,-1 9 1 0 0,3-14-33 0 0,0 1 0 0 0,0-1 0 0 0,0 1-1 0 0,0-1 1 0 0,0 1 0 0 0,1-1 0 0 0,-1 1 0 0 0,0-1 0 0 0,0 1 0 0 0,0-1 0 0 0,1 0 0 0 0,-1 1-1 0 0,0-1 1 0 0,0 1 0 0 0,1-1 0 0 0,-1 0 0 0 0,0 1 0 0 0,1-1 0 0 0,-1 0 0 0 0,0 1-1 0 0,1-1 1 0 0,-1 0 0 0 0,2 1 0 0 0,-2-1-39 0 0,11 6-232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 6447 0 0,'0'0'499'0'0,"-2"1"-328"0"0,-15 7 1921 0 0,1 0 1 0 0,0 2 0 0 0,-27 19 0 0 0,8 0-984 0 0,24-21-880 0 0,1 1 1 0 0,0 0-1 0 0,1 1 1 0 0,0 0-1 0 0,0 0 1 0 0,-11 19-1 0 0,17-22-180 0 0,-1 0 0 0 0,1 0 0 0 0,1 0 0 0 0,-1 1 1 0 0,1-1-1 0 0,0 0 0 0 0,1 1 0 0 0,0-1 0 0 0,0 1 0 0 0,0 0 0 0 0,1-1 0 0 0,0 1 0 0 0,2 8 0 0 0,0-2-29 0 0,0 1 1 0 0,2-1-1 0 0,0 1 0 0 0,0-1 1 0 0,10 20-1 0 0,-12-29 28 0 0,0-1 0 0 0,0 0 0 0 0,1 1 0 0 0,-1-1 0 0 0,1 0 0 0 0,0-1 1 0 0,0 1-1 0 0,1-1 0 0 0,-1 1 0 0 0,1-1 0 0 0,-1 0 0 0 0,1 0 0 0 0,0 0 0 0 0,0-1 0 0 0,1 1 0 0 0,-1-1 1 0 0,0 0-1 0 0,1-1 0 0 0,-1 1 0 0 0,9 1 0 0 0,-8-2 24 0 0,0-1-1 0 0,1-1 1 0 0,-1 1 0 0 0,0-1 0 0 0,0 0 0 0 0,0 0 0 0 0,0 0-1 0 0,0-1 1 0 0,-1 0 0 0 0,1 0 0 0 0,0 0 0 0 0,5-3-1 0 0,3-3 294 0 0,-1 0-1 0 0,22-20 0 0 0,-13 9-123 0 0,-2-1 0 0 0,-1-1 0 0 0,-1 0 0 0 0,0-2 0 0 0,14-27-1 0 0,61-129-3070 0 0,-72 136 105 0 0,-11 23-3958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14 534 5063 0 0,'1'2'390'0'0,"0"4"-152"0"0,-1 1 0 0 0,1-1 0 0 0,-2 10 0 0 0,-4 8 12428 0 0,4-26-12493 0 0,0 0 0 0 0,0 1 0 0 0,0-1 0 0 0,0 0 0 0 0,0 0 0 0 0,0 0 0 0 0,1 0 0 0 0,-1 1 0 0 0,1-1 0 0 0,-1-2 0 0 0,0-5 75 0 0,1 1 1 0 0,-1-1-1 0 0,1 1 1 0 0,1-1-1 0 0,0 1 1 0 0,0-1-1 0 0,0 1 1 0 0,6-16-1 0 0,0 4 72 0 0,1-1-1 0 0,13-23 0 0 0,-9 24-188 0 0,0 1 0 0 0,1 0 0 0 0,19-21-1 0 0,51-46 118 0 0,-72 74-228 0 0,100-91-36 0 0,-90 86-158 0 0,1 1 0 0 0,0 0 0 0 0,39-18 0 0 0,-57 31-98 0 0,1 1 1 0 0,0 1-1 0 0,-1-1 0 0 0,1 1 0 0 0,0-1 1 0 0,0 2-1 0 0,0-1 0 0 0,0 0 0 0 0,0 1 1 0 0,8 0-1 0 0,5 3-1259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90 226 6447 0 0,'99'47'3455'0'0,"-69"-31"2409"0"0,-29-14-4782 0 0,-1-2-1019 0 0,0 0-1 0 0,1 0 0 0 0,-1 1 0 0 0,0-1 0 0 0,0 0 0 0 0,0 1 0 0 0,0-1 0 0 0,1 0 0 0 0,-1 1 0 0 0,0-1 0 0 0,0 0 0 0 0,0 0 0 0 0,0 1 0 0 0,0-1 0 0 0,0 0 0 0 0,0 1 0 0 0,0-1 0 0 0,0 0 0 0 0,0 1 0 0 0,0-1 0 0 0,0 0 0 0 0,0 1 0 0 0,0-1 0 0 0,-1 1 0 0 0,-4 1 135 0 0,0 1 0 0 0,-1-1 0 0 0,1 0 0 0 0,-1-1 0 0 0,1 1 0 0 0,-1-1-1 0 0,0-1 1 0 0,0 1 0 0 0,1-1 0 0 0,-1 0 0 0 0,0 0 0 0 0,0 0 0 0 0,-6-2 0 0 0,-4-1 31 0 0,0 0 0 0 0,1-1 0 0 0,-25-10 0 0 0,37 13-217 0 0,0 0 0 0 0,-1-1-1 0 0,1 1 1 0 0,0-1-1 0 0,0 0 1 0 0,1 0 0 0 0,-1 0-1 0 0,0 0 1 0 0,0 0-1 0 0,1-1 1 0 0,0 1 0 0 0,-1-1-1 0 0,1 0 1 0 0,-3-4-1 0 0,4 4-9 0 0,0 1 0 0 0,1-1-1 0 0,-1 1 1 0 0,0-1-1 0 0,1 1 1 0 0,-1-1-1 0 0,1 0 1 0 0,0 1 0 0 0,0-1-1 0 0,0 0 1 0 0,0 1-1 0 0,1-1 1 0 0,-1 1 0 0 0,1-1-1 0 0,-1 0 1 0 0,1 1-1 0 0,0-1 1 0 0,0 1 0 0 0,2-4-1 0 0,3-4-80 0 0,-1 0 0 0 0,2 0 0 0 0,0 1 1 0 0,0 0-1 0 0,0 0 0 0 0,1 0 0 0 0,1 1 0 0 0,-1 0 0 0 0,19-12 0 0 0,-3 5-155 0 0,1 0 0 0 0,48-19 0 0 0,-56 27 162 0 0,1 1-1 0 0,0 1 1 0 0,0 1-1 0 0,1 1 1 0 0,26-2-1 0 0,95 4 67 0 0,-128 2 14 0 0,102 4-18 0 0,-88-3 122 0 0,-1 2 0 0 0,34 8-1 0 0,-56-11-14 0 0,-4 2-83 0 0,1 1 0 0 0,-1-1 0 0 0,0 0 0 0 0,0 1 0 0 0,0-1 0 0 0,0 0 0 0 0,-1 0 0 0 0,1 0 0 0 0,-1 0 0 0 0,0 0 0 0 0,0 0 0 0 0,0-1-1 0 0,0 1 1 0 0,0 0 0 0 0,0-1 0 0 0,-4 3 0 0 0,-7 6-13 0 0,0 0 1 0 0,-15 8-1 0 0,20-14 3 0 0,-199 110-3 0 0,65-52 0 0 0,124-57-115 0 0,-28 6 0 0 0,12-3-344 0 0,29-8-738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10135 0 0,'0'0'9838'0'0,"-1"1"-8790"0"0,-4 4-804 0 0,1-1 1 0 0,0 0-1 0 0,0 1 1 0 0,0 0-1 0 0,1 0 1 0 0,-3 5-1 0 0,-18 38 369 0 0,20-39-492 0 0,3-8-145 0 0,-92 186 92 0 0,49-109-8489 0 0,36-66 1899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8 408 14079 0 0,'0'0'646'0'0,"-1"1"-16"0"0,-5 7 3606 0 0,8-10-4186 0 0,0 1-1 0 0,0-1 0 0 0,0 0 0 0 0,-1 1 1 0 0,1-1-1 0 0,0 0 0 0 0,1-3 1 0 0,-1 3-18 0 0,143-164 153 0 0,-87 100-189 0 0,-37 42 9 0 0,0 1 0 0 0,2 2 0 0 0,0 0 0 0 0,2 2 0 0 0,34-22 0 0 0,-55 38 112 0 0,1 1 1 0 0,-1 0-1 0 0,1 0 1 0 0,0 0 0 0 0,0 0-1 0 0,0 1 1 0 0,5-1 0 0 0,-8 1-61 0 0,0 1 0 0 0,0 0 1 0 0,0 0-1 0 0,0 0 0 0 0,0 0 1 0 0,0 1-1 0 0,0-1 0 0 0,0 0 1 0 0,0 1-1 0 0,-1 0 0 0 0,1-1 1 0 0,0 1-1 0 0,0 0 0 0 0,-1 0 1 0 0,1 0-1 0 0,0 0 0 0 0,-1 0 1 0 0,1 0-1 0 0,-1 0 0 0 0,1 1 1 0 0,2 2-1 0 0,1 3 34 0 0,1 1-1 0 0,-1 1 0 0 0,0-1 1 0 0,-1 1-1 0 0,0-1 0 0 0,0 1 1 0 0,-1 0-1 0 0,0 0 0 0 0,-1 1 1 0 0,0-1-1 0 0,1 11 1 0 0,-1-2-200 0 0,-2 0 1 0 0,0 0 0 0 0,0 1-1 0 0,-2-1 1 0 0,-3 18 0 0 0,3-28-755 0 0,-1 1 0 0 0,1-1 0 0 0,-2 0 0 0 0,1 0 1 0 0,-1 0-1 0 0,-9 14 0 0 0,4-9-836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994 137 11055 0 0,'0'-1'852'0'0,"5"-9"644"0"0,-1 0 0 0 0,0-1 0 0 0,3-12 0 0 0,-1 1 400 0 0,-3 14-1276 0 0,-1 0-1 0 0,-1 0 0 0 0,1 0 0 0 0,-1-1 1 0 0,-1-9-1 0 0,-9 23-559 0 0,-6 5-165 0 0,1 1 1 0 0,1 0-1 0 0,-16 15 0 0 0,-17 15-72 0 0,21-22 88 0 0,-8 6-15 0 0,-31 31 1 0 0,56-48 90 0 0,0 0 0 0 0,1 1 0 0 0,-1 0 0 0 0,2 0 0 0 0,-1 1 0 0 0,2 0 0 0 0,-1 0 0 0 0,-6 18 0 0 0,10-16 2 0 0,2-11 11 0 0,1 0 0 0 0,-1 0 0 0 0,1 0 1 0 0,0 0-1 0 0,-1 0 0 0 0,1 0 0 0 0,0-1 0 0 0,-1 1 0 0 0,1 0 0 0 0,0 0 0 0 0,0 0 0 0 0,0-1 0 0 0,0 1 0 0 0,-1-1 0 0 0,1 1 1 0 0,0 0-1 0 0,0-1 0 0 0,0 0 0 0 0,0 1 0 0 0,1-1 0 0 0,-1 0 0 0 0,0 1 0 0 0,0-1 0 0 0,0 0 0 0 0,0 0 0 0 0,0 0 1 0 0,0 0-1 0 0,0 0 0 0 0,2 0 0 0 0,3-1-3 0 0,0 1 0 0 0,-1-1 1 0 0,1 0-1 0 0,8-3 0 0 0,3-2-37 0 0,1-1 0 0 0,-1-1 0 0 0,0-1 0 0 0,0 0 0 0 0,26-21-1 0 0,-7 1-65 0 0,38-40-1 0 0,-73 68 24 0 0,-3 2-113 0 0,-30 29-344 0 0,0 1 0 0 0,-52 70 0 0 0,83-100 536 0 0,-36 48 96 0 0,-33 60 0 0 0,29-37-2872 0 0,-44 113 0 0 0,-9 88-2700 0 0,42-90 5804 0 0,34-116 1483 0 0,-41 97-1 0 0,48-140-966 0 0,-1 0 0 0 0,-1 0 0 0 0,-1-1 0 0 0,-1-1 0 0 0,-1-1-1 0 0,-1 0 1 0 0,-21 21 0 0 0,10-16 103 0 0,-2 3-20 0 0,-1-1 1 0 0,-1-1-1 0 0,-41 25 0 0 0,70-50-889 0 0,0 0-1 0 0,0-1 1 0 0,0 1 0 0 0,0-1-1 0 0,0 0 1 0 0,-1 0-1 0 0,1 0 1 0 0,-1 0-1 0 0,1 0 1 0 0,-6 0 0 0 0,7-1-32 0 0,1-1 1 0 0,-1 1-1 0 0,1 0 1 0 0,0-1 0 0 0,-1 1-1 0 0,1-1 1 0 0,-1 1-1 0 0,1-1 1 0 0,0 1-1 0 0,-1-1 1 0 0,1 0-1 0 0,0 0 1 0 0,0 0 0 0 0,0 0-1 0 0,0 0 1 0 0,0 0-1 0 0,0 0 1 0 0,0 0-1 0 0,0 0 1 0 0,0 0 0 0 0,0-1-1 0 0,0 1 1 0 0,1 0-1 0 0,-1-1 1 0 0,1 1-1 0 0,-1 0 1 0 0,0-3-1 0 0,-1-2-25 0 0,0 0-1 0 0,1-1 1 0 0,0 1-1 0 0,0-1 1 0 0,0 1-1 0 0,1-14 1 0 0,7-40-693 0 0,-3 33-344 0 0,2-17-709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21 7223 0 0,'2'-1'331'0'0,"1"0"-211"0"0,15-12 340 0 0,-17 13-135 0 0,-1-1-1 0 0,1 1 1 0 0,-1-1 0 0 0,1 1 0 0 0,-1-1-1 0 0,1 1 1 0 0,0 0 0 0 0,-1-1 0 0 0,1 1-1 0 0,0 0 1 0 0,-1-1 0 0 0,1 1-1 0 0,0 0 1 0 0,-1 0 0 0 0,1-1 0 0 0,1 1-1 0 0,2 4 3145 0 0,-1 3-4683 0 0,-2-5 1290 0 0,0 1 1 0 0,0 0-1 0 0,-1-1 1 0 0,1 1 0 0 0,-1 0-1 0 0,0 0 1 0 0,0-1-1 0 0,0 1 1 0 0,0 0 0 0 0,0 0-1 0 0,-1-1 1 0 0,0 5-1 0 0,-13 33 431 0 0,11-31-392 0 0,-27 65 283 0 0,-4-1-1 0 0,-44 72 1 0 0,-79 86-759 0 0,130-193 298 0 0,-57 86-474 0 0,-12 16-624 0 0,89-130 973 0 0,-11 22 1 0 0,17-30-57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40 11775 0 0,'32'-37'1068'0'0,"-30"35"131"0"0,-5 4-658 0 0,-24 19 253 0 0,0 1-1 0 0,2 1 1 0 0,-42 50-1 0 0,-55 95 461 0 0,84-104-1126 0 0,2 3 0 0 0,-28 74-1 0 0,-37 148-548 0 0,93-263 258 0 0,-1 0 0 0 0,-2 0 1 0 0,0-1-1 0 0,-2-1 0 0 0,0 0 1 0 0,-2 0-1 0 0,-24 28 0 0 0,-15 8-164 0 0,31-37 89 0 0,2 2-1 0 0,0 0 1 0 0,-19 32 0 0 0,35-48 158 0 0,5-7-40 0 0,14-7-1117 0 0,-9 3 683 0 0,1-1 0 0 0,-1 0 0 0 0,0-1 1 0 0,0 1-1 0 0,0-1 0 0 0,0 0 0 0 0,7-8 0 0 0,6-8-3970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7367 0 0,'0'0'1062'0'0,"4"1"376"0"0,14-1-56 0 0,0 0 1 0 0,1-1-1 0 0,-1-1 0 0 0,25-6 0 0 0,74-24 241 0 0,21-15-481 0 0,52-16-269 0 0,-60 32-8484 0 0,-110 27 2077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99 4607 0 0,'0'0'354'0'0,"0"2"-233"0"0,-1 6-50 0 0,0-3 827 0 0,0 1 1 0 0,0-1-1 0 0,1 0 0 0 0,0 0 0 0 0,0 0 1 0 0,1 0-1 0 0,0 6 0 0 0,1-3 229 0 0,0 0 0 0 0,1-1 0 0 0,-1 1 0 0 0,7 10-1 0 0,-8-16-989 0 0,1 1-1 0 0,0 0 0 0 0,0-1 0 0 0,0 0 0 0 0,0 1 0 0 0,1-1 0 0 0,-1 0 0 0 0,1 0 1 0 0,-1 0-1 0 0,1 0 0 0 0,0-1 0 0 0,-1 1 0 0 0,5 1 0 0 0,-4-2-34 0 0,0-1 0 0 0,0 0 0 0 0,0 1 0 0 0,0-1 0 0 0,0 0-1 0 0,0-1 1 0 0,0 1 0 0 0,0 0 0 0 0,0-1 0 0 0,0 0 0 0 0,0 0 0 0 0,0 0-1 0 0,0 0 1 0 0,4-2 0 0 0,11-7 163 0 0,0 0 0 0 0,-1-1 1 0 0,0-1-1 0 0,29-28 0 0 0,-38 34-220 0 0,12-14 10 0 0,1-1 0 0 0,20-27 0 0 0,-29 31-69 0 0,-11 12-29 0 0,0 2-15 0 0,-1 2 43 0 0,0 1-1 0 0,0-1 0 0 0,0 0 1 0 0,0 1-1 0 0,1-1 0 0 0,-1 0 1 0 0,0 1-1 0 0,0-1 1 0 0,0 0-1 0 0,0 1 0 0 0,0-1 1 0 0,-1 0-1 0 0,1 1 0 0 0,0-1 1 0 0,0 0-1 0 0,0 1 0 0 0,-1-1 1 0 0,1 1-1 0 0,0-1 0 0 0,0 0 1 0 0,-1 1-1 0 0,1-1 0 0 0,-1 1 1 0 0,1-1-1 0 0,0 1 0 0 0,-1-1 1 0 0,1 1-1 0 0,-1-1 0 0 0,1 1 1 0 0,-1 0-1 0 0,0-1 0 0 0,-1 0-28 0 0,0 0 0 0 0,0 0 0 0 0,0 0 0 0 0,0 0-1 0 0,0 1 1 0 0,0-1 0 0 0,-4 0 0 0 0,1 1-26 0 0,0 0 1 0 0,0 0 0 0 0,0 1-1 0 0,-1 0 1 0 0,1-1-1 0 0,0 2 1 0 0,0-1 0 0 0,0 0-1 0 0,-6 4 1 0 0,-8 4-178 0 0,-17 11-1 0 0,26-15 150 0 0,-62 37-36 0 0,2 3 0 0 0,3 3 0 0 0,-69 62 0 0 0,128-103 135 0 0,1 0-1 0 0,0 1 1 0 0,0 0-1 0 0,1 0 0 0 0,0 0 1 0 0,1 1-1 0 0,-6 10 1 0 0,10-15 5 0 0,-1 0 0 0 0,0 1 1 0 0,1-1-1 0 0,0 1 0 0 0,0-1 1 0 0,0 1-1 0 0,1-1 0 0 0,-1 1 1 0 0,1 0-1 0 0,0-1 0 0 0,0 1 1 0 0,1-1-1 0 0,-1 1 0 0 0,1 0 1 0 0,0-1-1 0 0,1 1 0 0 0,2 6 1 0 0,-1-4-136 0 0,1-1 1 0 0,-1 1-1 0 0,2-1 0 0 0,-1 0 1 0 0,1 0-1 0 0,0 0 1 0 0,0 0-1 0 0,0-1 1 0 0,1 0-1 0 0,0 0 1 0 0,0-1-1 0 0,0 1 1 0 0,1-1-1 0 0,-1-1 1 0 0,1 1-1 0 0,0-1 1 0 0,0 0-1 0 0,0-1 1 0 0,0 0-1 0 0,1 0 1 0 0,-1 0-1 0 0,0-1 1 0 0,1 0-1 0 0,0 0 1 0 0,7-1-1 0 0,14-3-1359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0 511 9215 0 0,'0'0'11519'0'0,"1"-3"-11215"0"0,7-14 22 0 0,0-1 0 0 0,1 1 0 0 0,16-23 0 0 0,41-47 273 0 0,-19 26-286 0 0,-19 25-348 0 0,2 1 1 0 0,1 2-1 0 0,2 0 1 0 0,1 3 0 0 0,64-46-1 0 0,-96 75-42 0 0,-1 0-1 0 0,1 0 1 0 0,-1 0 0 0 0,1 0-1 0 0,0 0 1 0 0,0 0 0 0 0,-1 1-1 0 0,1-1 1 0 0,0 0 0 0 0,0 1-1 0 0,0 0 1 0 0,0-1 0 0 0,0 1-1 0 0,-1 0 1 0 0,1 0 0 0 0,0 0-1 0 0,0 0 1 0 0,0 0 0 0 0,0 1-1 0 0,0-1 1 0 0,0 0 0 0 0,3 2-1 0 0,-3 0-122 0 0,1-1 1 0 0,-1 1-1 0 0,1 0 0 0 0,-1 0 0 0 0,0 0 1 0 0,0 0-1 0 0,0 0 0 0 0,0 1 0 0 0,0-1 0 0 0,0 1 1 0 0,0-1-1 0 0,-1 1 0 0 0,3 4 0 0 0,12 28-1661 0 0,-4-7-1450 0 0,19 30 1 0 0,-29-55 3148 0 0,-2-3 45 0 0,1 0 139 0 0,-1 0 1 0 0,0 0-1 0 0,0 1 0 0 0,1-1 1 0 0,-1 0-1 0 0,0 0 1 0 0,0 0-1 0 0,0 0 0 0 0,1 1 1 0 0,-1-1-1 0 0,0 0 1 0 0,0 0-1 0 0,0 1 1 0 0,1-1-1 0 0,-1 0 0 0 0,0 0 1 0 0,0 1-1 0 0,0-1 1 0 0,0 0-1 0 0,0 0 0 0 0,0 1 1 0 0,0-1-1 0 0,0 0 1 0 0,0 1-1 0 0,0-1 41 0 0,0 1-1 0 0,1-1 0 0 0,-1 0 1 0 0,0 1-1 0 0,0-1 1 0 0,0 0-1 0 0,0 0 0 0 0,0 1 1 0 0,0-1-1 0 0,0 0 1 0 0,0 1-1 0 0,1-1 0 0 0,-1 0 1 0 0,0 0-1 0 0,0 0 1 0 0,0 1-1 0 0,1-1 0 0 0,-1 0 1 0 0,0 0-1 0 0,0 0 1 0 0,0 1-1 0 0,1-1 0 0 0,-1 0 1 0 0,0 0-1 0 0,1 0 1 0 0,3 5 1232 0 0,3 3 132 0 0,-3-6-1153 0 0,1 1-1 0 0,-1-1 1 0 0,1 0-1 0 0,0 0 0 0 0,0-1 1 0 0,0 1-1 0 0,0-1 1 0 0,0 0-1 0 0,0 0 0 0 0,0-1 1 0 0,0 1-1 0 0,0-1 1 0 0,0-1-1 0 0,0 1 0 0 0,0 0 1 0 0,7-3-1 0 0,16-4 121 0 0,1-1 0 0 0,-1-1 0 0 0,-1-2-1 0 0,0 0 1 0 0,34-21 0 0 0,-45 24-366 0 0,-13 7-37 0 0,-1 0 1 0 0,1 0 0 0 0,0 0 0 0 0,0-1-1 0 0,0 1 1 0 0,-1-1 0 0 0,1 0 0 0 0,-1 0-1 0 0,0 0 1 0 0,1 0 0 0 0,-1 0 0 0 0,0-1-1 0 0,0 1 1 0 0,0-1 0 0 0,-1 1 0 0 0,1-1-1 0 0,0 0 1 0 0,-1 1 0 0 0,0-1 0 0 0,2-6-1 0 0,-2 7-11 0 0,0 0 0 0 0,-1 0 0 0 0,1-1 0 0 0,-1 1-1 0 0,1 0 1 0 0,-1-1 0 0 0,0 1 0 0 0,0 0 0 0 0,0 0-1 0 0,0-1 1 0 0,-1 1 0 0 0,1 0 0 0 0,0-1-1 0 0,-1 1 1 0 0,0 0 0 0 0,1 0 0 0 0,-1 0 0 0 0,0 0-1 0 0,0 0 1 0 0,0 0 0 0 0,0 0 0 0 0,-1 0-1 0 0,1 0 1 0 0,-1 0 0 0 0,1 0 0 0 0,-1 1 0 0 0,1-1-1 0 0,-1 1 1 0 0,0-1 0 0 0,0 1 0 0 0,0-1-1 0 0,-4-1 1 0 0,2 1-73 0 0,0 0 0 0 0,0 1 0 0 0,-1-1 0 0 0,1 1 0 0 0,0-1 0 0 0,-1 2 0 0 0,1-1 0 0 0,-1 0 0 0 0,1 1 0 0 0,-1 0 0 0 0,0 0-1 0 0,1 0 1 0 0,-1 0 0 0 0,1 1 0 0 0,-1 0 0 0 0,-5 1 0 0 0,-9 6-211 0 0,0 1 0 0 0,0 0-1 0 0,1 1 1 0 0,0 1 0 0 0,1 1-1 0 0,-26 22 1 0 0,-85 93 20 0 0,110-107 306 0 0,-69 80-13 0 0,72-80 67 0 0,0 1 0 0 0,1 1 0 0 0,-12 25-1 0 0,23-40-44 0 0,0-1 0 0 0,1 1 0 0 0,0 0 0 0 0,0-1 0 0 0,1 1 0 0 0,0 0-1 0 0,0 0 1 0 0,0 0 0 0 0,1 12 0 0 0,0-15-18 0 0,1 0-1 0 0,-1 0 1 0 0,1-1-1 0 0,0 1 1 0 0,0 0-1 0 0,0-1 0 0 0,1 1 1 0 0,-1-1-1 0 0,1 1 1 0 0,0-1-1 0 0,0 0 1 0 0,0 0-1 0 0,0 0 1 0 0,1 0-1 0 0,-1 0 1 0 0,1 0-1 0 0,0 0 1 0 0,-1-1-1 0 0,6 4 1 0 0,-1-2-2 0 0,0-1-1 0 0,0 0 1 0 0,0 0 0 0 0,0 0 0 0 0,1-1-1 0 0,-1 0 1 0 0,1 0 0 0 0,-1-1-1 0 0,1 0 1 0 0,0 0 0 0 0,-1-1 0 0 0,1 0-1 0 0,0-1 1 0 0,9-1 0 0 0,12-3 19 0 0,-1-1 0 0 0,40-14 0 0 0,-45 13-2 0 0,273-100-1652 0 0,-269 95 34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6911 0 0,'0'0'528'0'0,"0"2"-341"0"0,-5 24 6062 0 0,5-25-6162 0 0,0 0 0 0 0,0 0 0 0 0,1 0 0 0 0,-1-1-1 0 0,0 1 1 0 0,0 0 0 0 0,1 0 0 0 0,-1 0 0 0 0,0 0 0 0 0,1 0 0 0 0,-1-1-1 0 0,1 1 1 0 0,-1 0 0 0 0,1 0 0 0 0,-1-1 0 0 0,1 1 0 0 0,0 0-1 0 0,-1-1 1 0 0,1 1 0 0 0,0 0 0 0 0,1 0 0 0 0,19 11 613 0 0,-15-9-532 0 0,20 12 388 0 0,-6-4 169 0 0,28 20 1 0 0,-42-26-607 0 0,0 1 0 0 0,0-1 1 0 0,0 1-1 0 0,-1 0 1 0 0,1 0-1 0 0,-2 1 0 0 0,1-1 1 0 0,4 9-1 0 0,-6-8-95 0 0,0-1 1 0 0,0 1-1 0 0,0 0 0 0 0,-1 1 1 0 0,0-1-1 0 0,-1 0 0 0 0,0 1 1 0 0,0-1-1 0 0,0 0 0 0 0,-1 1 0 0 0,0-1 1 0 0,0 1-1 0 0,-1-1 0 0 0,0 1 1 0 0,0-1-1 0 0,-1 1 0 0 0,0-1 1 0 0,0 0-1 0 0,-1 0 0 0 0,0 0 0 0 0,0 0 1 0 0,0-1-1 0 0,-1 1 0 0 0,0-1 1 0 0,-1 0-1 0 0,-5 7 0 0 0,-4 4-70 0 0,-1-1 0 0 0,-1-1 0 0 0,0 0 1 0 0,-1-1-1 0 0,-1-1 0 0 0,-21 13 0 0 0,34-23-248 0 0,1-1 0 0 0,-1 0-1 0 0,0 0 1 0 0,-5 2 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 7631 0 0,'0'0'690'0'0,"2"-1"-569"0"0,8-2-8 0 0,-8 2 405 0 0,1 1 171 0 0,8 1 30 0 0,-8 0 1182 0 0,-2 0-1332 0 0,1 3-416 0 0,0-1 1 0 0,1 0-1 0 0,-2 1 0 0 0,1-1 0 0 0,0 1 0 0 0,-1 0 0 0 0,0-1 0 0 0,0 1 1 0 0,0 0-1 0 0,0 0 0 0 0,0 0 0 0 0,-1 0 0 0 0,0 0 0 0 0,0 0 0 0 0,0 0 1 0 0,0 0-1 0 0,0 0 0 0 0,-1-1 0 0 0,0 1 0 0 0,-1 4 0 0 0,-3 10 168 0 0,-2-1-1 0 0,1 0 0 0 0,-12 18 0 0 0,9-18-153 0 0,-70 142 469 0 0,-140 208 0 0 0,158-272-724 0 0,60-93-24 0 0,4-4-1486 0 0,11-11-2601 0 0,5-6-1348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1839 0 0,'0'0'83'0'0,"-2"1"446"0"0,-62 56 11594 0 0,4 6-8846 0 0,-53 72-4315 0 0,94-111 2020 0 0,-135 189-535 0 0,31-38-310 0 0,64-103-73 0 0,-11 15-4 0 0,68-85-64 0 0,0 0 0 0 0,1 1 0 0 0,0-1-1 0 0,-1 0 1 0 0,1 0 0 0 0,0 1 0 0 0,0-1-1 0 0,0 1 1 0 0,0-1 0 0 0,0 1 0 0 0,1-1-1 0 0,-1 1 1 0 0,1 0 0 0 0,0-1 0 0 0,0 1-1 0 0,0 4 1 0 0,0-7-6 0 0,1 1 0 0 0,-1-1 0 0 0,0 0 0 0 0,1 1-1 0 0,-1-1 1 0 0,1 0 0 0 0,-1 1 0 0 0,1-1 0 0 0,-1 0-1 0 0,1 0 1 0 0,-1 1 0 0 0,1-1 0 0 0,-1 0 0 0 0,1 0 0 0 0,-1 0-1 0 0,1 0 1 0 0,-1 0 0 0 0,1 0 0 0 0,-1 0 0 0 0,1 0 0 0 0,1 0-63 0 0,12 3-739 0 0,1-2-250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199 519 6911 0 0,'-77'66'2219'0'0,"70"-61"-1978"0"0,0 0 1 0 0,0 0-1 0 0,0 0 0 0 0,0-1 1 0 0,-1 0-1 0 0,0-1 0 0 0,1 0 1 0 0,-1 0-1 0 0,-12 2 0 0 0,18-4-211 0 0,-1-1 0 0 0,1 0 0 0 0,0 0 0 0 0,0-1 0 0 0,-1 1 0 0 0,1 0 0 0 0,-4-2 0 0 0,4 1 286 0 0,-3-17 151 0 0,0 2-263 0 0,4 7-36 0 0,1 0 1 0 0,0 0-1 0 0,1 0 0 0 0,0 0 1 0 0,0 0-1 0 0,1 0 0 0 0,0 0 1 0 0,0 0-1 0 0,1 1 0 0 0,0-1 1 0 0,1 1-1 0 0,0-1 0 0 0,9-12 1 0 0,7-9 145 0 0,1 1 0 0 0,28-29 0 0 0,-43 51-281 0 0,39-39 202 0 0,1 2 0 0 0,52-37 1 0 0,-72 60-158 0 0,-4 3 1 0 0,1 1-1 0 0,0 2 1 0 0,1 0 0 0 0,1 1 0 0 0,0 2-1 0 0,1 0 1 0 0,33-9 0 0 0,-47 17-5 0 0,0 1 1 0 0,1 1-1 0 0,-1 0 0 0 0,1 0 0 0 0,-1 2 1 0 0,1-1-1 0 0,0 1 0 0 0,-1 1 0 0 0,1 1 1 0 0,-1-1-1 0 0,1 2 0 0 0,-1 0 1 0 0,0 0-1 0 0,0 1 0 0 0,0 1 0 0 0,-1 0 1 0 0,1 0-1 0 0,15 11 0 0 0,-22-12-69 0 0,0-1-1 0 0,-1 0 1 0 0,0 1-1 0 0,0 0 0 0 0,0 0 1 0 0,0 0-1 0 0,0 1 1 0 0,-1-1-1 0 0,0 1 1 0 0,0 0-1 0 0,0 0 1 0 0,0 0-1 0 0,-1 0 0 0 0,0 0 1 0 0,0 1-1 0 0,0-1 1 0 0,0 9-1 0 0,-2-1-4 0 0,-1-9 5 0 0,0 0-1 0 0,0-1 0 0 0,-1 1 1 0 0,1-1-1 0 0,-1 1 1 0 0,0-1-1 0 0,0 0 0 0 0,0 1 1 0 0,-5 4-1 0 0,-30 28 230 0 0,4-4 136 0 0,-28 54-81 0 0,46-63-285 0 0,0 0 1 0 0,-2-2 0 0 0,-29 31 0 0 0,12-22 48 0 0,0-2-1 0 0,-41 23 0 0 0,-80 40-149 0 0,132-79 106 0 0,0-1 0 0 0,-1-2 0 0 0,-25 8 0 0 0,46-16-159 0 0,6-5-1580 0 0,10-17-4818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3223 0 0,'0'0'17240'0'0,"0"3"-16889"0"0,0 5-266 0 0,0 0 0 0 0,-1-1 0 0 0,0 1 1 0 0,0-1-1 0 0,0 1 0 0 0,-1-1 0 0 0,-1 0 1 0 0,1 1-1 0 0,-1-1 0 0 0,0-1 0 0 0,-6 11 0 0 0,-8 11 14 0 0,-30 35-1 0 0,22-31-110 0 0,8-9-393 0 0,-20 28-446 0 0,17-17-6351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40 6911 0 0,'63'-39'8647'0'0,"-73"49"-7767"0"0,-17 13-370 0 0,-2-1-1 0 0,-55 34 1 0 0,-69 26 516 0 0,-14 8-277 0 0,153-83-711 0 0,9-4-18 0 0,0 0-1 0 0,0 0 1 0 0,0 0 0 0 0,0 1-1 0 0,-7 6 1 0 0,10-8 25 0 0,5-1-222 0 0,4 0 119 0 0,1 1 0 0 0,-1-1 0 0 0,0 0 1 0 0,1-1-1 0 0,12 0 0 0 0,42-7-136 0 0,-6 1 120 0 0,-41 5 54 0 0,-1 0-1 0 0,1 1 0 0 0,0 1 1 0 0,-1 1-1 0 0,1 0 1 0 0,24 7-1 0 0,-32-6 12 0 0,0-1-1 0 0,0 2 0 0 0,0-1 1 0 0,-1 1-1 0 0,1 0 1 0 0,-1 0-1 0 0,0 1 0 0 0,0-1 1 0 0,0 1-1 0 0,-1 1 1 0 0,0-1-1 0 0,0 1 0 0 0,0 0 1 0 0,7 12-1 0 0,-6-7 66 0 0,0 0 0 0 0,-1 1 0 0 0,0-1 0 0 0,-1 1 0 0 0,0 0 0 0 0,-1 0 0 0 0,0 1 0 0 0,1 18 0 0 0,-4-29-29 0 0,-1 0-1 0 0,1 0 1 0 0,0-1-1 0 0,-1 1 1 0 0,1 0 0 0 0,-1 0-1 0 0,1-1 1 0 0,-1 1-1 0 0,0 0 1 0 0,0-1-1 0 0,0 1 1 0 0,0-1 0 0 0,0 1-1 0 0,0-1 1 0 0,0 0-1 0 0,-1 1 1 0 0,1-1-1 0 0,0 0 1 0 0,-1 0 0 0 0,1 0-1 0 0,-3 2 1 0 0,-2 0 77 0 0,1 0 1 0 0,-1-1-1 0 0,0 1 0 0 0,-9 2 1 0 0,-11 0 43 0 0,-1-1 0 0 0,1-1 0 0 0,-1-1 0 0 0,1-2 0 0 0,-37-3 0 0 0,-24-8-471 0 0,56 6-773 0 0,22 1-1088 0 0,8 3 1250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11111 0 0,'0'0'1278'0'0,"-1"3"-798"0"0,-37 169 4048 0 0,13-49-3134 0 0,19-101-1337 0 0,-1-1-1 0 0,-1 0 0 0 0,-1-1 1 0 0,0 0-1 0 0,-2 0 0 0 0,-19 28 1 0 0,-91 98-63 0 0,47-60 17 0 0,-27 34-939 0 0,94-108-498 0 0,5-9 191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10047 0 0,'0'0'463'0'0,"1"-1"-14"0"0,3-5-146 0 0,-3 4 461 0 0,9-4 1283 0 0,6-2-695 0 0,0 1 0 0 0,25-8 1 0 0,4-1-68 0 0,147-87 1343 0 0,-123 62-2306 0 0,167-97 25 0 0,-131 70-1800 0 0,-62 35-1652 0 0,-32 23 1510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0,'0'0'819'0'0,"2"2"-378"0"0,2 6 315 0 0,1-1 0 0 0,0 0 0 0 0,1 0 0 0 0,0-1 0 0 0,0 0 0 0 0,12 10 0 0 0,47 29 885 0 0,-19-15-758 0 0,-11-1-409 0 0,-17-13-2589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10591 0 0,'0'0'819'0'0,"1"2"-375"0"0,23 32 7789 0 0,-22-34-8200 0 0,0 0 0 0 0,0-1 0 0 0,0 0 0 0 0,0 1 1 0 0,0-1-1 0 0,-1 0 0 0 0,1 0 0 0 0,0 1 0 0 0,0-2 0 0 0,0 1 0 0 0,-1 0 0 0 0,1 0 0 0 0,-1 0 0 0 0,3-3 0 0 0,19-22 127 0 0,-22 24-133 0 0,36-46 5 0 0,19-25-172 0 0,-45 62 87 0 0,-1 0 1 0 0,2 1-1 0 0,-1 0 1 0 0,16-10-1 0 0,-10 8-4 0 0,-10 6 27 0 0,0 1 1 0 0,0 0 0 0 0,1 1 0 0 0,9-5-1 0 0,-4 4-18 0 0,1 3 50 0 0,0 4 76 0 0,13 10 310 0 0,-27-11-375 0 0,1-1 0 0 0,0 1 0 0 0,0-1 0 0 0,-1 1 0 0 0,1 0 0 0 0,0 0 0 0 0,-1-1 0 0 0,1 1 0 0 0,-1 0 0 0 0,1 0 0 0 0,-1 0 0 0 0,1-1 0 0 0,-1 1 0 0 0,0 0 1 0 0,1 0-1 0 0,-1 0 0 0 0,0 0 0 0 0,0 1 0 0 0,1 2 38 0 0,1 1 12 0 0,0 0 0 0 0,-1 1 1 0 0,0-1-1 0 0,0 1 0 0 0,0 0 0 0 0,-1-1 0 0 0,1 1 1 0 0,-1 0-1 0 0,-1-1 0 0 0,1 1 0 0 0,-3 9 1 0 0,-2 4 47 0 0,-1 0 0 0 0,-8 18 0 0 0,-6 18-30 0 0,18-48-58 0 0,0 1-1 0 0,1-1 1 0 0,-1 9-1 0 0,2 4-6820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10591 0 0,'0'0'819'0'0,"-3"1"-360"0"0,-23 14 1713 0 0,1 2 0 0 0,-40 32 1 0 0,46-32-1944 0 0,1 1 0 0 0,1 0 0 0 0,0 1 0 0 0,1 1 0 0 0,2 1 0 0 0,-20 33 0 0 0,28-43-208 0 0,3-6-4 0 0,1 0 1 0 0,-1 0-1 0 0,1 1 0 0 0,-1-1 1 0 0,2 1-1 0 0,-1-1 0 0 0,-1 9 1 0 0,2-2-8 0 0,5 2-10 0 0,-3-12 11 0 0,0-1 0 0 0,0 1-1 0 0,0-1 1 0 0,0 0 0 0 0,1 1 0 0 0,-1-1 0 0 0,0 0-1 0 0,1 0 1 0 0,-1 1 0 0 0,0-1 0 0 0,1 0-1 0 0,0-1 1 0 0,-1 1 0 0 0,1 0 0 0 0,3 1-1 0 0,-1-1 10 0 0,-1 0-1 0 0,1-1 0 0 0,0 1 0 0 0,0-1 0 0 0,0 1 0 0 0,0-1 0 0 0,4-1 0 0 0,1 0 29 0 0,-1 0-1 0 0,0-1 0 0 0,1 0 0 0 0,-1-1 1 0 0,0 0-1 0 0,10-5 0 0 0,-9 4-28 0 0,1-2 0 0 0,-1 1-1 0 0,-1-1 1 0 0,1-1 0 0 0,-1 0-1 0 0,0 0 1 0 0,-1 0 0 0 0,0-1-1 0 0,0 0 1 0 0,0-1 0 0 0,-1 1-1 0 0,0-1 1 0 0,-1 0 0 0 0,0-1-1 0 0,-1 1 1 0 0,0-1 0 0 0,4-14-1 0 0,-5 12-254 0 0,-1 0-1 0 0,0 0 1 0 0,-1-1-1 0 0,-1-19 1 0 0,0 22-720 0 0,2-2-1513 0 0,-1 9 1466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66 191 6911 0 0,'0'0'528'0'0,"0"-2"-341"0"0,0-9 8497 0 0,-1 12-8555 0 0,-3 2-58 0 0,0-1 0 0 0,1 1 0 0 0,-1 0 0 0 0,1-1 0 0 0,0 2 0 0 0,0-1 0 0 0,0 0 0 0 0,1 1 0 0 0,-1-1 0 0 0,1 1 0 0 0,-1 0 0 0 0,1 0 0 0 0,1 0 0 0 0,-1 0 0 0 0,0 0 0 0 0,1 0 0 0 0,-1 5 0 0 0,-3 12 192 0 0,1 0 0 0 0,-1 29 1 0 0,3-23 20 0 0,1-17-104 0 0,1-1 0 0 0,0 1 0 0 0,1 0 0 0 0,0-1 0 0 0,4 20 0 0 0,-4-27 254 0 0,1-1-170 0 0,2 1-193 0 0,0-1 1 0 0,1 0 0 0 0,-1 0 0 0 0,0 0 0 0 0,0-1 0 0 0,0 1 0 0 0,1-1 0 0 0,-1 0 0 0 0,0 0 0 0 0,0 0 0 0 0,1-1 0 0 0,-1 0 0 0 0,0 0 0 0 0,0 0 0 0 0,0 0 0 0 0,0 0 0 0 0,0-1 0 0 0,5-2 0 0 0,6-4 64 0 0,0 0 0 0 0,0-2-1 0 0,17-13 1 0 0,-23 16-119 0 0,0-1 0 0 0,-1 0 0 0 0,11-14-1 0 0,-5 6-5 0 0,24-22-1 0 0,-30 31-25 0 0,-7 6-61 0 0,0 1-24 0 0,0 0 93 0 0,-1 0 1 0 0,1 1 0 0 0,0-1 0 0 0,0 0-1 0 0,-1 0 1 0 0,1 0 0 0 0,0 1 0 0 0,0-1 0 0 0,-1 0-1 0 0,1 1 1 0 0,-1-1 0 0 0,1 1 0 0 0,0-1-1 0 0,-1 1 1 0 0,1-1 0 0 0,-1 1 0 0 0,1-1 0 0 0,-1 1-1 0 0,1 0 1 0 0,14 22-7 0 0,-1 3 22 0 0,-12-19-6 0 0,0-4 67 0 0,0 1 0 0 0,1-1 0 0 0,-1 1 0 0 0,0-1 0 0 0,4 3 0 0 0,16 24 366 0 0,-19-24-414 0 0,0-1 0 0 0,0 0 1 0 0,0 1-1 0 0,-1 0 0 0 0,4 10 0 0 0,-4-8-3 0 0,-1-3 22 0 0,0-2-31 0 0,-3 17 67 0 0,2-19-59 0 0,0-1 0 0 0,0 1 1 0 0,0-1-1 0 0,0 0 0 0 0,0 1 0 0 0,0-1 0 0 0,0 1 1 0 0,0-1-1 0 0,0 1 0 0 0,0-1 0 0 0,0 1 1 0 0,1-1-1 0 0,-1 1 0 0 0,0-1 0 0 0,0 0 1 0 0,0 1-1 0 0,1-1 0 0 0,-1 1 0 0 0,0-1 1 0 0,0 0-1 0 0,1 1 0 0 0,-1-1 0 0 0,0 0 0 0 0,1 1 1 0 0,-1-1-1 0 0,0 0 0 0 0,1 0 0 0 0,-1 1 1 0 0,1-1-1 0 0,-1 0 0 0 0,1 0 0 0 0,-1 0 1 0 0,0 1-1 0 0,1-1 0 0 0,-1 0 0 0 0,1 0 1 0 0,-1 0-1 0 0,1 0 0 0 0,-1 0 0 0 0,1 0 0 0 0,-1 0 1 0 0,1 0-1 0 0,-1 0 0 0 0,0 0 0 0 0,1 0 1 0 0,-1 0-1 0 0,1 0 0 0 0,-1-1 0 0 0,1 1 1 0 0,22-11 148 0 0,-21 10-110 0 0,22-15 253 0 0,0-2 1 0 0,32-30 0 0 0,-9 7-134 0 0,-23 19-131 0 0,0 0 0 0 0,28-37 0 0 0,35-56 68 0 0,-72 93-110 0 0,5-6-305 0 0,40-59-1862 0 0,-59 85 1502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60 161 3679 0 0,'0'0'167'0'0,"-1"2"-7"0"0,-11 18 3577 0 0,2 0 0 0 0,-14 36-1 0 0,13-19-1949 0 0,10-34-623 0 0,0 6 178 0 0,1-7 545 0 0,3-5-620 0 0,4-4-1628 0 0,55-67 1449 0 0,-47 54-1012 0 0,0 2-1 0 0,1-1 1 0 0,29-23-1 0 0,-14 17-129 0 0,50-30 0 0 0,-68 48-93 0 0,0 0-1 0 0,0 1 1 0 0,1 0 0 0 0,0 1 0 0 0,0 0-1 0 0,0 1 1 0 0,17-2 0 0 0,-29 6 92 0 0,-1 0 49 0 0,0 0 0 0 0,0 0 1 0 0,-1-1-1 0 0,1 1 0 0 0,0 0 0 0 0,0 0 0 0 0,-1 0 1 0 0,1 1-1 0 0,0-1 0 0 0,0 0 0 0 0,0 0 0 0 0,-1 0 0 0 0,1 0 1 0 0,0 1-1 0 0,0-1 0 0 0,3 2-54 0 0,7 3 0 0 0,0 4 49 0 0,-4 3 11 0 0,-6-7 0 0 0,-1-1-1 0 0,1 1 1 0 0,-1-1 0 0 0,1 1-1 0 0,-1 0 1 0 0,-1-1 0 0 0,1 1-1 0 0,0-1 1 0 0,-1 1 0 0 0,0-1-1 0 0,-3 8 1 0 0,-3 6 100 0 0,-12 26-1 0 0,12-30 51 0 0,-4 7-59 0 0,2 1-1 0 0,0 0 0 0 0,2 0 0 0 0,0 0 0 0 0,1 1 0 0 0,2 0 0 0 0,0 0 0 0 0,0 25 0 0 0,5-24-79 0 0,1-21-35 0 0,-2-1-88 0 0,3-1-15 0 0,-2 0 1 0 0,1 0 0 0 0,-1 0-1 0 0,1 0 1 0 0,-1-1 0 0 0,1 1 0 0 0,0-1-1 0 0,-1 1 1 0 0,1-1 0 0 0,-1 0 0 0 0,1 0-1 0 0,0 1 1 0 0,0-1 0 0 0,-1 0 0 0 0,1-1-1 0 0,0 1 1 0 0,-1 0 0 0 0,1 0 0 0 0,2-1 0 0 0,21-9-1133 0 0,1-4-12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141 135 5527 0 0,'0'0'423'0'0,"-1"1"-278"0"0,-29 25 2856 0 0,-1 0 2742 0 0,40-17-4477 0 0,-9-9-1240 0 0,0 0 1 0 0,0 0 0 0 0,0 0 0 0 0,0 0 0 0 0,0 1 0 0 0,-1-1 0 0 0,1 0 0 0 0,0 0 0 0 0,0 0 0 0 0,0 0-1 0 0,0 0 1 0 0,0 0 0 0 0,0 0 0 0 0,0 1 0 0 0,0-1 0 0 0,0 0 0 0 0,0 0 0 0 0,0 0 0 0 0,0 0 0 0 0,0 0-1 0 0,0 0 1 0 0,0 1 0 0 0,0-1 0 0 0,0 0 0 0 0,0 0 0 0 0,0 0 0 0 0,0 0 0 0 0,0 0 0 0 0,0 0 0 0 0,0 1-1 0 0,0-1 1 0 0,0 0 0 0 0,0 0 0 0 0,0 0 0 0 0,0 0 0 0 0,0 0 0 0 0,0 0 0 0 0,0 1 0 0 0,0-1 0 0 0,1 0-1 0 0,-1 0 1 0 0,0 0 0 0 0,0 0 0 0 0,0 0 0 0 0,0 0 0 0 0,0 0 0 0 0,0 0 0 0 0,0 0 0 0 0,1 0 0 0 0,-1 0-1 0 0,0 1 1 0 0,12 2 364 0 0,16-2-186 0 0,-11-3-132 0 0,1 0-1 0 0,-1-2 1 0 0,1 0-1 0 0,27-10 1 0 0,-10 1-224 0 0,37-21-1 0 0,-60 27-91 0 0,1 0-1 0 0,-1 0 0 0 0,-1-2 1 0 0,0 1-1 0 0,0-1 0 0 0,0-1 1 0 0,-1 0-1 0 0,-1 0 1 0 0,0-1-1 0 0,9-13 0 0 0,-17 24 205 0 0,-1-1-1 0 0,1 0 1 0 0,-1 0 0 0 0,1 0-1 0 0,-1 1 1 0 0,0-1-1 0 0,1 0 1 0 0,-1 0 0 0 0,0 0-1 0 0,1 0 1 0 0,-1 0-1 0 0,0 0 1 0 0,0 0 0 0 0,0 0-1 0 0,0 1 1 0 0,0-3-1 0 0,0 3 5 0 0,-1-1-1 0 0,1 1 0 0 0,0 0 0 0 0,0-1 1 0 0,0 1-1 0 0,-1 0 0 0 0,1 0 1 0 0,0-1-1 0 0,-1 1 0 0 0,1 0 0 0 0,0 0 1 0 0,-1-1-1 0 0,1 1 0 0 0,0 0 1 0 0,-1 0-1 0 0,1 0 0 0 0,0-1 0 0 0,-1 1 1 0 0,1 0-1 0 0,-1 0 0 0 0,1 0 1 0 0,0 0-1 0 0,-1 0 0 0 0,1 0 0 0 0,-1 0 1 0 0,-4 0-86 0 0,0 1 1 0 0,0-1-1 0 0,0 1 1 0 0,-8 2 0 0 0,13-3 144 0 0,-17 6 7 0 0,0-1 0 0 0,0 2 0 0 0,-18 10 0 0 0,-46 31 611 0 0,66-39-493 0 0,-30 19 55 0 0,2 3 1 0 0,-47 42-1 0 0,80-64-63 0 0,1 0-1 0 0,0 0 0 0 0,1 1 1 0 0,0 0-1 0 0,0 1 1 0 0,-5 11-1 0 0,10-18 7 0 0,1 1 0 0 0,0-1 0 0 0,1 0-1 0 0,-1 1 1 0 0,1-1 0 0 0,0 1 0 0 0,0 0 0 0 0,0-1 0 0 0,0 1 0 0 0,1 0-1 0 0,0-1 1 0 0,0 1 0 0 0,0 0 0 0 0,1 0 0 0 0,-1-1 0 0 0,1 1 0 0 0,1-1-1 0 0,-1 1 1 0 0,3 6 0 0 0,-2-7-32 0 0,0 0 0 0 0,0 0-1 0 0,0 0 1 0 0,1-1 0 0 0,0 1 0 0 0,0-1-1 0 0,-1 0 1 0 0,2 0 0 0 0,-1 0 0 0 0,0 0-1 0 0,1 0 1 0 0,4 2 0 0 0,-2-2 20 0 0,0 0 0 0 0,0 0 0 0 0,0-1 0 0 0,1 0 0 0 0,-1 0 0 0 0,1-1 0 0 0,9 2 0 0 0,-5-2-245 0 0,1-1 0 0 0,-1 0-1 0 0,1 0 1 0 0,-1-1 0 0 0,1-1 0 0 0,-1 0-1 0 0,0 0 1 0 0,1-1 0 0 0,17-8 0 0 0,-11 4-1456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422 332 11431 0 0,'0'0'1032'0'0,"2"-2"-845"0"0,1 1-171 0 0,15-14 57 0 0,1-4 1147 0 0,3-2-526 0 0,-18 18-613 0 0,0 0 1 0 0,-1 0 0 0 0,1-1 0 0 0,-1 0 0 0 0,0 1 0 0 0,0-1 0 0 0,0 0 0 0 0,-1 0-1 0 0,3-6 1 0 0,2-6-69 0 0,-1 0-1 0 0,-1 0 1 0 0,-1-1-1 0 0,0 0 0 0 0,-1 0 1 0 0,0 0-1 0 0,-2 0 1 0 0,-1-35-1 0 0,0 50-44 0 0,0-1 0 0 0,0 1 0 0 0,-1 0-1 0 0,1-1 1 0 0,-1 1 0 0 0,1 0 0 0 0,-1 0-1 0 0,0 0 1 0 0,0-1 0 0 0,0 1 0 0 0,0 0-1 0 0,-1 0 1 0 0,1 0 0 0 0,0 1 0 0 0,-1-1 0 0 0,1 0-1 0 0,-4-2 1 0 0,4 3 25 0 0,-1 0 0 0 0,0 0 0 0 0,0 1 1 0 0,-1-1-1 0 0,1 0 0 0 0,0 1 0 0 0,0-1 0 0 0,0 1 0 0 0,0 0 0 0 0,0 0 0 0 0,0 0 1 0 0,-1 0-1 0 0,1 0 0 0 0,0 0 0 0 0,0 1 0 0 0,0-1 0 0 0,-4 2 0 0 0,-13 5 32 0 0,1 0 0 0 0,0 2 0 0 0,0 0 0 0 0,1 1 0 0 0,-23 17 0 0 0,30-20 8 0 0,-32 25 265 0 0,2 1 0 0 0,1 3 0 0 0,-44 50 0 0 0,63-63 162 0 0,0 0 1 0 0,1 2 0 0 0,2 0-1 0 0,0 0 1 0 0,2 2-1 0 0,-18 42 1 0 0,31-65-522 0 0,0 0 1 0 0,1 1-1 0 0,0-1 0 0 0,0 0 1 0 0,0 7-1 0 0,1-10 35 0 0,0-1 1 0 0,1 1-1 0 0,-1 0 1 0 0,0-1-1 0 0,0 1 1 0 0,1-1 0 0 0,-1 1-1 0 0,0-1 1 0 0,1 1-1 0 0,-1-1 1 0 0,0 1-1 0 0,1-1 1 0 0,-1 0-1 0 0,1 1 1 0 0,-1-1-1 0 0,1 0 1 0 0,-1 1-1 0 0,1-1 1 0 0,-1 0-1 0 0,1 1 1 0 0,-1-1-1 0 0,1 0 1 0 0,0 0-1 0 0,0 1-31 0 0,2 0 78 0 0,-1 0 0 0 0,0 0 0 0 0,1-1 0 0 0,-1 1 0 0 0,0 0 1 0 0,1-1-1 0 0,-1 0 0 0 0,1 0 0 0 0,-1 0 0 0 0,1 0 1 0 0,-1 0-1 0 0,0 0 0 0 0,1 0 0 0 0,-1-1 0 0 0,3 0 1 0 0,6-2 170 0 0,21-10 1 0 0,-24 10-145 0 0,188-100 536 0 0,-135 68-756 0 0,-14 9-476 0 0,-2-2 1 0 0,48-40 0 0 0,-92 68 673 0 0,18-17-412 0 0,-17 16 469 0 0,-1-1 0 0 0,0 1 0 0 0,0 0 0 0 0,0 0 0 0 0,0-1 0 0 0,0 1 0 0 0,0 0-1 0 0,0-1 1 0 0,0 1 0 0 0,0-1 0 0 0,0-2 0 0 0,-13 13 106 0 0,6-4-178 0 0,1 0 0 0 0,-1 0 0 0 0,1 0 0 0 0,0 1 0 0 0,1 0 0 0 0,-1-1 0 0 0,-6 14 0 0 0,-2 8-11 0 0,12-15 0 0 0,1-3 0 0 0,-2 28-252 0 0,7-20-268 0 0,-2-11 282 0 0,-3-5-44 0 0,0 0 1 0 0,1 0 0 0 0,-1 0 0 0 0,0 0 0 0 0,1 0 0 0 0,-1 0-1 0 0,1 0 1 0 0,-1-1 0 0 0,1 1 0 0 0,-1 0 0 0 0,1 0-1 0 0,0-1 1 0 0,1 2 0 0 0,0 0-1106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10247 0 0,'0'0'5826'0'0,"0"-2"-5164"0"0,0-3-556 0 0,0 0 0 0 0,0 0-1 0 0,0 0 1 0 0,1 1 0 0 0,0-1 0 0 0,0 0-1 0 0,0 0 1 0 0,0 1 0 0 0,1-1 0 0 0,0 0-1 0 0,0 1 1 0 0,0 0 0 0 0,1-1 0 0 0,-1 1-1 0 0,1 0 1 0 0,4-4 0 0 0,7-9-110 0 0,1 1-1 0 0,22-19 1 0 0,-26 25 86 0 0,9-8-324 0 0,0 1 0 0 0,41-26 0 0 0,-53 38 120 0 0,1 1 1 0 0,-1-1-1 0 0,1 1 0 0 0,0 1 1 0 0,0 0-1 0 0,0 0 1 0 0,1 1-1 0 0,-1 0 0 0 0,0 1 1 0 0,1-1-1 0 0,12 2 1 0 0,-20 0 120 0 0,1 0 1 0 0,-1 0-1 0 0,0 1 1 0 0,0-1-1 0 0,1 1 1 0 0,-1-1-1 0 0,0 1 1 0 0,0 0-1 0 0,0 0 1 0 0,0 0-1 0 0,0 0 1 0 0,0 0-1 0 0,0 0 1 0 0,0 1-1 0 0,0-1 1 0 0,-1 1-1 0 0,1-1 1 0 0,0 1 0 0 0,1 2-1 0 0,-1 0 78 0 0,1 0 0 0 0,-1 0-1 0 0,0 0 1 0 0,-1 0 0 0 0,1 1 0 0 0,-1-1-1 0 0,1 0 1 0 0,0 10 0 0 0,-1-8 12 0 0,-1 0 1 0 0,1 0 0 0 0,-1 1-1 0 0,-1-1 1 0 0,1 0-1 0 0,-1 0 1 0 0,0 1 0 0 0,0-1-1 0 0,-3 6 1 0 0,-2 4 151 0 0,-16 30 1 0 0,19-40-213 0 0,-30 53 122 0 0,32-57-263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345 393 5063 0 0,'-1'2'390'0'0,"-1"4"331"0"0,-1 0 0 0 0,0 0 0 0 0,0 0 0 0 0,0-1 0 0 0,-1 1 0 0 0,0-1 0 0 0,-8 9 0 0 0,6-8 733 0 0,2-2-824 0 0,0-1-1 0 0,0 0 1 0 0,0 0-1 0 0,0 0 1 0 0,0-1-1 0 0,-6 3 1 0 0,-1 0-305 0 0,1-1 0 0 0,0 0 0 0 0,-22 4 0 0 0,20-7-308 0 0,0 1 0 0 0,0-2 0 0 0,1 0 0 0 0,-1 0 1 0 0,0-1-1 0 0,0 0 0 0 0,-19-6 0 0 0,25 6-35 0 0,1-1 1 0 0,0 1-1 0 0,0-1 1 0 0,0 0-1 0 0,0-1 1 0 0,0 1-1 0 0,1-1 1 0 0,-1 0-1 0 0,1 0 1 0 0,0 0-1 0 0,-1-1 1 0 0,2 0-1 0 0,-1 1 1 0 0,0-2-1 0 0,1 1 1 0 0,-1 0-1 0 0,1-1 1 0 0,1 1-1 0 0,-4-6 1 0 0,5 5 4 0 0,0 1 0 0 0,0-1 0 0 0,0 0 0 0 0,0 1 1 0 0,1-1-1 0 0,0 0 0 0 0,0 0 0 0 0,0 0 0 0 0,0 1 1 0 0,1-1-1 0 0,0 0 0 0 0,0 0 0 0 0,0 1 0 0 0,1-1 1 0 0,-1 1-1 0 0,1-1 0 0 0,0 1 0 0 0,1 0 0 0 0,3-7 1 0 0,6-7 32 0 0,1 1 0 0 0,30-31 0 0 0,-36 40-10 0 0,-7 8-9 0 0,95-97 270 0 0,-77 81-257 0 0,1 1 0 0 0,1 0 0 0 0,32-18 0 0 0,-34 24-3 0 0,1 0 0 0 0,0 1-1 0 0,0 1 1 0 0,1 0 0 0 0,0 2-1 0 0,30-5 1 0 0,-39 8 52 0 0,-1 1 0 0 0,1 1-1 0 0,0 0 1 0 0,0 0 0 0 0,-1 1 0 0 0,1 1-1 0 0,0 0 1 0 0,-1 0 0 0 0,0 1 0 0 0,1 0-1 0 0,-1 1 1 0 0,0 0 0 0 0,-1 0-1 0 0,12 8 1 0 0,-19-10-23 0 0,1-1 0 0 0,-1 1 0 0 0,0 0 0 0 0,0 0 0 0 0,1 0 0 0 0,-2 1 0 0 0,1-1 0 0 0,0 0 0 0 0,0 1 0 0 0,-1-1 0 0 0,1 1 0 0 0,-1 0 0 0 0,0-1-1 0 0,0 1 1 0 0,0 0 0 0 0,0 0 0 0 0,-1 0 0 0 0,1 0 0 0 0,-1 0 0 0 0,1 0 0 0 0,-1 0 0 0 0,0-1 0 0 0,0 1 0 0 0,0 0 0 0 0,-1 0 0 0 0,1 0 0 0 0,-1 0 0 0 0,0 0 0 0 0,-1 4 0 0 0,-1 3 84 0 0,-2 1 0 0 0,1-1 0 0 0,-1 0 0 0 0,0 0 0 0 0,-1-1 0 0 0,-12 15 0 0 0,2-4-52 0 0,-2-1 0 0 0,-37 32 0 0 0,-48 25-332 0 0,82-62-376 0 0,-1-1-1 0 0,-1 0 1 0 0,-1-2 0 0 0,0-1 0 0 0,-42 13 0 0 0,61-22-133 0 0,0 0 1 0 0,0 0 0 0 0,0-1-1 0 0,0 1 1 0 0,0-1 0 0 0,0 0-1 0 0,-6-2 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42 7367 0 0,'16'-20'667'0'0,"-9"10"-547"0"0,-3 0 181 0 0,-4 9 1195 0 0,-2 2 523 0 0,-19 16-319 0 0,2 0 1 0 0,-31 35-1 0 0,-30 48-1965 0 0,17-21 786 0 0,34-44-409 0 0,-207 270 248 0 0,190-228-1011 0 0,2 1-1 0 0,-44 115 1 0 0,79-172-115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13 10855 0 0,'31'-12'980'0'0,"-31"12"-976"0"0,0 0 0 0 0,0 0 0 0 0,0 0 0 0 0,0 0-1 0 0,0 0 1 0 0,0 0 0 0 0,0 0 0 0 0,0 0 0 0 0,0 0 0 0 0,0 0-1 0 0,0 0 1 0 0,0 0 0 0 0,0 0 0 0 0,0 0 0 0 0,1 0 0 0 0,-1 0-1 0 0,0 0 1 0 0,0 0 0 0 0,0 0 0 0 0,0 0 0 0 0,0 0 0 0 0,0 0-1 0 0,0 0 1 0 0,0 0 0 0 0,0 0 0 0 0,0 0 0 0 0,0 0 0 0 0,0 0-1 0 0,0 0 1 0 0,0 0 0 0 0,1 0 0 0 0,-1 0 0 0 0,0 0-1 0 0,0 0 1 0 0,0 0 0 0 0,0 0 0 0 0,0 0 0 0 0,0 0 0 0 0,0 1-1 0 0,0-1 1 0 0,0 0 0 0 0,0 0 0 0 0,0 0 0 0 0,0 0 0 0 0,0 0-1 0 0,0 0 1 0 0,0 0 0 0 0,0 0 0 0 0,0 0 0 0 0,0 0 0 0 0,0 0-1 0 0,0 0 1 0 0,0 0 0 0 0,0 0 0 0 0,0 1 0 0 0,0-1 0 0 0,0 0-1 0 0,0 0 1 0 0,0 0 0 0 0,0 0 0 0 0,0 0 0 0 0,0 0-1 0 0,0 0 1 0 0,0 0 0 0 0,0 0 0 0 0,0 0 0 0 0,0 0 0 0 0,0 0-1 0 0,0 0 1 0 0,-1 4 128 0 0,1 0 0 0 0,-1 0 0 0 0,0-1 0 0 0,0 1 0 0 0,0 0 0 0 0,-1-1 0 0 0,1 1 0 0 0,-1-1 0 0 0,0 0 1 0 0,0 1-1 0 0,0-1 0 0 0,0 0 0 0 0,-1 0 0 0 0,1 0 0 0 0,-4 2 0 0 0,-8 9 555 0 0,-28 20 0 0 0,21-17-262 0 0,-230 177 2669 0 0,231-178-3080 0 0,1 1 1 0 0,1 1 0 0 0,0 0 0 0 0,-24 35 0 0 0,33-39-15 0 0,5 1 0 0 0,4-14-1 0 0,0 0 1 0 0,0 0-1 0 0,0 0 0 0 0,0 0 0 0 0,0 0 1 0 0,0 0-1 0 0,1 0 0 0 0,-1-1 0 0 0,0 1 1 0 0,1 0-1 0 0,-1 0 0 0 0,1 0 0 0 0,0 2 1 0 0,1-1-5 0 0,0 0 1 0 0,0 0 0 0 0,0-1 0 0 0,1 1 0 0 0,-1 0 0 0 0,0-1-1 0 0,1 0 1 0 0,-1 1 0 0 0,1-1 0 0 0,-1 0 0 0 0,1 0 0 0 0,0 0-1 0 0,0-1 1 0 0,-1 1 0 0 0,1 0 0 0 0,5-1 0 0 0,5 1-269 0 0,-1-1 1 0 0,18-2 0 0 0,31-7-2427 0 0,-27 0-3048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13991 0 0,'0'0'1268'0'0,"-2"-1"-1041"0"0,-5 1-107 0 0,0 0 1 0 0,1 1-1 0 0,-1 0 0 0 0,0 0 0 0 0,1 0 1 0 0,-1 1-1 0 0,1-1 0 0 0,-1 2 1 0 0,1-1-1 0 0,0 1 0 0 0,0 0 0 0 0,-7 4 1 0 0,-12 9 217 0 0,-31 25 1 0 0,54-39-341 0 0,-7 4 62 0 0,-15 12 233 0 0,-41 42 1 0 0,58-53-263 0 0,1 0-1 0 0,0 1 1 0 0,1 0 0 0 0,0 0 0 0 0,0 0 0 0 0,1 0 0 0 0,0 1 0 0 0,0-1-1 0 0,1 1 1 0 0,-4 15 0 0 0,6-21-33 0 0,1 1 0 0 0,-1-1 0 0 0,1 1 0 0 0,0 0 0 0 0,0-1 0 0 0,0 1 0 0 0,1-1-1 0 0,-1 1 1 0 0,1-1 0 0 0,0 1 0 0 0,-1-1 0 0 0,2 1 0 0 0,-1-1 0 0 0,0 0 0 0 0,1 1 0 0 0,-1-1 0 0 0,1 0 0 0 0,0 0 0 0 0,0 0-1 0 0,1 0 1 0 0,-1-1 0 0 0,0 1 0 0 0,1 0 0 0 0,0-1 0 0 0,-1 0 0 0 0,1 0 0 0 0,0 1 0 0 0,0-2 0 0 0,0 1 0 0 0,0 0-1 0 0,1-1 1 0 0,-1 1 0 0 0,0-1 0 0 0,1 0 0 0 0,-1 0 0 0 0,6 0 0 0 0,-1 1 23 0 0,1-1 0 0 0,-1 0-1 0 0,0 0 1 0 0,1-1 0 0 0,-1-1 0 0 0,1 1 0 0 0,-1-1-1 0 0,1-1 1 0 0,-1 1 0 0 0,0-1 0 0 0,0-1 0 0 0,0 0-1 0 0,0 0 1 0 0,0 0 0 0 0,-1-1 0 0 0,1 0 0 0 0,-1-1-1 0 0,0 1 1 0 0,-1-1 0 0 0,1-1 0 0 0,-1 1 0 0 0,12-14 0 0 0,-13 13 13 0 0,1-1 1 0 0,-1 0 0 0 0,-1-1 0 0 0,1 1 0 0 0,-1-1 0 0 0,-1 0 0 0 0,1 0 0 0 0,-1 0-1 0 0,-1 0 1 0 0,0 0 0 0 0,0-1 0 0 0,0 1 0 0 0,-1-1 0 0 0,0 1 0 0 0,-1-1 0 0 0,0 0-1 0 0,0 1 1 0 0,-2-12 0 0 0,-3-19-166 0 0,2 23-217 0 0,1 0 1 0 0,0 0 0 0 0,2-1 0 0 0,1-17-1 0 0,-1 32-65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8 424 5063 0 0,'-1'-2'9659'0'0,"0"-1"-9353"0"0,-1 0 0 0 0,1 0 0 0 0,1 0 0 0 0,-1-1 0 0 0,0 1 1 0 0,1 0-1 0 0,0-1 0 0 0,0 1 0 0 0,0 0 0 0 0,0-1 0 0 0,0 1 0 0 0,1 0 0 0 0,-1-1 0 0 0,1 1 0 0 0,0 0 0 0 0,0 0 1 0 0,0-1-1 0 0,0 1 0 0 0,4-5 0 0 0,2-6-130 0 0,1 1 1 0 0,0 0-1 0 0,12-13 1 0 0,1 2-126 0 0,0 2 1 0 0,2 0 0 0 0,0 1-1 0 0,2 1 1 0 0,32-19 0 0 0,140-73 143 0 0,-196 112-195 0 0,6-4-2 0 0,1 0 1 0 0,-1 1-1 0 0,1-1 0 0 0,0 1 1 0 0,0 1-1 0 0,13-3 0 0 0,-20 5 0 0 0,0 0-1 0 0,-1 0 1 0 0,1 0-1 0 0,0 0 1 0 0,0 0-1 0 0,-1 0 0 0 0,1 0 1 0 0,0 0-1 0 0,-1 0 1 0 0,1 0-1 0 0,0 0 1 0 0,0 1-1 0 0,-1-1 1 0 0,1 0-1 0 0,0 0 1 0 0,-1 1-1 0 0,1-1 1 0 0,0 1-1 0 0,0 1 2 0 0,0-1 1 0 0,1 1-1 0 0,-1 0 0 0 0,-1 0 0 0 0,1 0 0 0 0,0 0 1 0 0,0 0-1 0 0,-1 0 0 0 0,1 0 0 0 0,-1 0 0 0 0,0 0 1 0 0,1 0-1 0 0,-1 0 0 0 0,0 1 0 0 0,0-1 1 0 0,0 0-1 0 0,-1 0 0 0 0,0 3 0 0 0,0 5 2 0 0,-1 0 0 0 0,-6 16 0 0 0,-4 2 124 0 0,-1 0 0 0 0,-1-1 0 0 0,-28 39 0 0 0,2-2 47 0 0,36-56-148 0 0,0 0 0 0 0,-6 16 0 0 0,7-8-24 0 0,3-15-81 0 0,0 0 0 0 0,0 0 0 0 0,0 0-1 0 0,1 0 1 0 0,-1 0 0 0 0,0 0 0 0 0,0 0 0 0 0,1 0-1 0 0,-1 0 1 0 0,0 0 0 0 0,1 0 0 0 0,-1 0-1 0 0,1-1 1 0 0,-1 1 0 0 0,1 0 0 0 0,0 0 0 0 0,-1 0-1 0 0,1-1 1 0 0,0 1 0 0 0,-1 0 0 0 0,1-1 0 0 0,0 1-1 0 0,0 0 1 0 0,0-1 0 0 0,0 1 0 0 0,0-1 0 0 0,-1 0-1 0 0,1 1 1 0 0,0-1 0 0 0,0 0 0 0 0,2 1 0 0 0,17 3-1337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39 7367 0 0,'2'-2'568'0'0,"1"1"-31"0"0,0-1-1 0 0,-1 0 0 0 0,1 0 0 0 0,-1 0 0 0 0,0 0 0 0 0,1-1 0 0 0,-1 1 0 0 0,0-1 1 0 0,0 1-1 0 0,0-1 0 0 0,4-9 5565 0 0,-8 13-5614 0 0,-11 2-330 0 0,0 2 1 0 0,0 0 0 0 0,0 0 0 0 0,1 1 0 0 0,0 1 0 0 0,0 0 0 0 0,0 1 0 0 0,-15 13 0 0 0,-80 83-385 0 0,101-98 218 0 0,2-2-117 0 0,0 0 1 0 0,0 1-1 0 0,1-1 1 0 0,-1 1-1 0 0,1 0 1 0 0,0 0-1 0 0,0 0 0 0 0,1 1 1 0 0,-1-1-1 0 0,1 0 1 0 0,-2 11-1 0 0,4-14 44 0 0,0-1 1 0 0,1 1-1 0 0,-1-1 0 0 0,0 0 0 0 0,1 1 0 0 0,-1-1 0 0 0,1 1 1 0 0,-1-1-1 0 0,1 0 0 0 0,0 1 0 0 0,0-1 0 0 0,0 0 0 0 0,-1 0 1 0 0,1 1-1 0 0,2 0 0 0 0,17 17-470 0 0,-19-18 543 0 0,49 40-603 0 0,-27-24 619 0 0,-2 1-1 0 0,27 29 1 0 0,-40-35 310 0 0,-7-9-246 0 0,-1-2-50 0 0,1 0 0 0 0,-1-1 0 0 0,1 1 1 0 0,-1 0-1 0 0,0 0 0 0 0,0 0 0 0 0,1 0 0 0 0,-1-1 1 0 0,0 1-1 0 0,0 0 0 0 0,0 0 0 0 0,0 0 1 0 0,0 0-1 0 0,0 0 0 0 0,0-1 0 0 0,0 1 1 0 0,-1 2-1 0 0,0 0 55 0 0,1 0-13 0 0,0 0-1 0 0,0 0 0 0 0,-1-1 1 0 0,0 1-1 0 0,1 0 0 0 0,-1-1 1 0 0,0 1-1 0 0,0-1 0 0 0,0 1 1 0 0,-1-1-1 0 0,1 1 0 0 0,0-1 1 0 0,-1 0-1 0 0,0 1 0 0 0,-2 1 1 0 0,1-1 30 0 0,0 0 0 0 0,0-1 1 0 0,-1 0-1 0 0,1 1 1 0 0,-1-1-1 0 0,0-1 0 0 0,1 1 1 0 0,-1 0-1 0 0,-5 1 1 0 0,-7 0 162 0 0,-1 0 0 0 0,1-1 0 0 0,-1 0 0 0 0,-18-2 0 0 0,15 0-136 0 0,7 1-125 0 0,-18 0-457 0 0,-1-1 0 0 0,-46-5 1 0 0,58 1-1197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90 11055 0 0,'5'-8'540'0'0,"0"1"0"0"0,1-1 0 0 0,0 1 0 0 0,0 1-1 0 0,0-1 1 0 0,1 1 0 0 0,0 0 0 0 0,0 0 0 0 0,0 1-1 0 0,1 0 1 0 0,0 1 0 0 0,0-1 0 0 0,9-2 0 0 0,-6 4-85 0 0,-8 3-380 0 0,-1 0 153 0 0,0 15 296 0 0,1 5-292 0 0,-5-3-85 0 0,-1 0 0 0 0,0 0 0 0 0,-1-1 0 0 0,-1 0 0 0 0,-8 19 0 0 0,-41 75 454 0 0,34-72-377 0 0,-132 233 984 0 0,62-130-926 0 0,-195 329-119 0 0,261-424-285 0 0,6-9-595 0 0,-2-1 0 0 0,-38 52 0 0 0,57-87-118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170 119 1839 0 0,'-27'9'233'0'0,"7"-2"-150"0"0,-20 10 0 0 0,33-14 851 0 0,0 1 1 0 0,1 0-1 0 0,0 0 0 0 0,0 1 0 0 0,0 0 1 0 0,-9 9-1 0 0,11-10 35 0 0,1 0 1 0 0,0 0-1 0 0,0 1 0 0 0,0-1 0 0 0,0 1 1 0 0,1 0-1 0 0,-4 10 0 0 0,5-14-901 0 0,1 0 0 0 0,-1 0 0 0 0,1 1 0 0 0,0-1 0 0 0,0 0 0 0 0,0 0-1 0 0,0 1 1 0 0,0-1 0 0 0,0 0 0 0 0,0 0 0 0 0,0 0 0 0 0,0 1 0 0 0,0-1 0 0 0,1 0 0 0 0,-1 0 0 0 0,1 0 0 0 0,-1 0 0 0 0,1 1-1 0 0,-1-1 1 0 0,1 0 0 0 0,-1 0 0 0 0,1 0 0 0 0,0 0 0 0 0,0 0 0 0 0,0 0 0 0 0,-1-1 0 0 0,1 1 0 0 0,0 0 0 0 0,0 0-1 0 0,0 0 1 0 0,0-1 0 0 0,0 1 0 0 0,0-1 0 0 0,1 1 0 0 0,-1-1 0 0 0,0 1 0 0 0,0-1 0 0 0,0 1 0 0 0,0-1 0 0 0,3 0 0 0 0,5 1 65 0 0,0 0-1 0 0,0 0 1 0 0,-1-1 0 0 0,1 0 0 0 0,0-1 0 0 0,14-3 0 0 0,-6 2 27 0 0,58-12 876 0 0,113-35-1 0 0,-112 28-662 0 0,161-51 627 0 0,142-35 116 0 0,-366 104-1622 0 0,-1 1 0 0 0,25-1-1 0 0,-35 3-382 0 0,-3 6-1995 0 0,1-4 2602 0 0,-1 1-1 0 0,0-1 1 0 0,0 1 0 0 0,0-1-1 0 0,0 0 1 0 0,0 1-1 0 0,0-1 1 0 0,-1 0-1 0 0,1 0 1 0 0,-1 0-1 0 0,-2 3 1 0 0,-15 11-1589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118 305 14855 0 0,'0'0'1350'0'0,"-1"2"-1110"0"0,-3 4-103 0 0,0 0 0 0 0,1 0 1 0 0,0 1-1 0 0,0 0 0 0 0,0-1 1 0 0,1 1-1 0 0,-4 14 0 0 0,5-18-59 0 0,0 0-1 0 0,0 0 1 0 0,0 0-1 0 0,-1 0 1 0 0,0-1-1 0 0,1 1 1 0 0,-1 0-1 0 0,0-1 1 0 0,0 1-1 0 0,-4 2 1 0 0,-6 9 4 0 0,12-13-70 0 0,-1 0-1 0 0,1 0 1 0 0,-1 0 0 0 0,0-1-1 0 0,0 1 1 0 0,1 0 0 0 0,-1-1-1 0 0,0 1 1 0 0,0 0 0 0 0,0-1-1 0 0,0 1 1 0 0,0-1 0 0 0,0 0-1 0 0,0 1 1 0 0,0-1 0 0 0,0 0-1 0 0,0 1 1 0 0,0-1 0 0 0,-1 0-1 0 0,0 0 0 0 0,0 0 0 0 0,1 0 0 0 0,-1 0 0 0 0,0 0 0 0 0,0 0-1 0 0,1-1 1 0 0,-1 1 0 0 0,0 0 0 0 0,1-1 0 0 0,-1 0 0 0 0,0 1 0 0 0,1-1 0 0 0,-1 0-1 0 0,1 0 1 0 0,-1 0 0 0 0,1 0 0 0 0,-2-1 0 0 0,2 1-5 0 0,0 0 0 0 0,1 0 1 0 0,-1 0-1 0 0,0 0 0 0 0,1 0 1 0 0,-1 0-1 0 0,1-1 0 0 0,0 1 0 0 0,-1 0 1 0 0,1 0-1 0 0,0 0 0 0 0,0-1 1 0 0,-1 1-1 0 0,1 0 0 0 0,0 0 0 0 0,0-1 1 0 0,1 1-1 0 0,-1-1 0 0 0,1-4 15 0 0,1 0-1 0 0,-1 1 1 0 0,1-1 0 0 0,1 1-1 0 0,-1 0 1 0 0,1 0 0 0 0,4-7-1 0 0,5-4-123 0 0,1 1 0 0 0,0 0-1 0 0,2 1 1 0 0,-1 0 0 0 0,32-22-1 0 0,0-1-324 0 0,-36 29 420 0 0,-1 1 1 0 0,1-1-1 0 0,0 2 0 0 0,1-1 0 0 0,0 1 1 0 0,17-7-1 0 0,-24 12 53 0 0,1 0 1 0 0,-1-1-1 0 0,0 2 0 0 0,0-1 1 0 0,1 0-1 0 0,-1 1 0 0 0,0 0 1 0 0,0 0-1 0 0,1 0 1 0 0,-1 0-1 0 0,0 1 0 0 0,1 0 1 0 0,-1 0-1 0 0,0 0 1 0 0,0 0-1 0 0,0 1 0 0 0,0-1 1 0 0,0 1-1 0 0,0 0 0 0 0,0 1 1 0 0,6 4-1 0 0,-5-3 1 0 0,-1 0-1 0 0,1 0 1 0 0,-1 1-1 0 0,0-1 1 0 0,0 1-1 0 0,-1 0 1 0 0,0 0-1 0 0,1 0 0 0 0,-2 1 1 0 0,1-1-1 0 0,0 1 1 0 0,-1-1-1 0 0,1 8 1 0 0,-1-8-28 0 0,-2-1 0 0 0,1 1 1 0 0,0 0-1 0 0,-1 0 0 0 0,0 0 1 0 0,0 0-1 0 0,-1 0 0 0 0,1 0 1 0 0,-1-1-1 0 0,0 1 0 0 0,0 0 1 0 0,-1 0-1 0 0,1-1 0 0 0,-1 1 1 0 0,0-1-1 0 0,-4 8 0 0 0,0-5 42 0 0,5-6 167 0 0,1-5-213 0 0,1 0-1 0 0,0 0 1 0 0,-1 0 0 0 0,2 0 0 0 0,-1 0-1 0 0,0 0 1 0 0,1 0 0 0 0,0 0 0 0 0,4-6-1 0 0,23-30-385 0 0,-11 17-20 0 0,2 1 1 0 0,0 1-1 0 0,1 1 0 0 0,1 1 1 0 0,1 1-1 0 0,0 1 0 0 0,1 1 1 0 0,34-17-1 0 0,-29 19 395 0 0,51-18 0 0 0,-71 29 210 0 0,1 0 1 0 0,-1 1-1 0 0,1 0 1 0 0,-1 1-1 0 0,1 0 1 0 0,0 0 0 0 0,0 1-1 0 0,0 1 1 0 0,19 2-1 0 0,-27-2-151 0 0,1-1 1 0 0,0 1-1 0 0,-1 0 0 0 0,1 0 0 0 0,-1 0 0 0 0,1 1 0 0 0,-1-1 1 0 0,1 0-1 0 0,-1 1 0 0 0,0 0 0 0 0,0-1 0 0 0,0 1 0 0 0,0 0 0 0 0,0 0 1 0 0,2 4-1 0 0,-2-3-23 0 0,0 1 1 0 0,0 0 0 0 0,0-1-1 0 0,-1 1 1 0 0,1 0-1 0 0,-1 0 1 0 0,0 0-1 0 0,0 0 1 0 0,0 6 0 0 0,0 7 51 0 0,-2-1 1 0 0,0 1 0 0 0,0-1 0 0 0,-5 20 0 0 0,3-22 116 0 0,-3 17-4 0 0,3-20-196 0 0,1 0 0 0 0,0 0 1 0 0,1 0-1 0 0,0 1 0 0 0,0-1 1 0 0,1 0-1 0 0,1 1 0 0 0,0-1 1 0 0,1 0-1 0 0,0 1 0 0 0,4 11 1 0 0,-6-21-543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4607 0 0,'-1'2'2824'0'0,"-29"46"5293"0"0,-12 31-6315 0 0,21-43-1241 0 0,-40 53 0 0 0,29-44-202 0 0,-6 10-11 0 0,-137 200 420 0 0,38-65-595 0 0,-45 73 274 0 0,167-235-351 0 0,15-26-132 0 0,1-2-470 0 0,7 2-208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281 115 10591 0 0,'1'-1'819'0'0,"49"-44"3352"0"0,-46 41-3650 0 0,-1-1 1 0 0,1 1-1 0 0,-1-1 0 0 0,1-1 0 0 0,-1 1 1 0 0,3-8-1 0 0,-6 12-410 0 0,1-1 0 0 0,-1 0 0 0 0,1 1 0 0 0,-1-1 0 0 0,0 0 0 0 0,0 0 1 0 0,0 0-1 0 0,0 1 0 0 0,0-1 0 0 0,0 0 0 0 0,-1-2 0 0 0,1 2-11 0 0,0 0 522 0 0,-4 2-373 0 0,-5 2-199 0 0,0 0-1 0 0,0 0 1 0 0,0 1 0 0 0,0 0-1 0 0,0 1 1 0 0,1-1 0 0 0,0 2 0 0 0,-1-1-1 0 0,-7 7 1 0 0,-70 57-221 0 0,78-61 185 0 0,-22 19-21 0 0,-36 40 0 0 0,57-55 8 0 0,-1 1-1 0 0,2 0 1 0 0,-1 0-1 0 0,2 1 0 0 0,-1 0 1 0 0,-9 27-1 0 0,16-39 0 0 0,1 0 0 0 0,0 0 0 0 0,0 0 0 0 0,-1 0 0 0 0,1 0 0 0 0,0 0 0 0 0,0 0 0 0 0,0 0 0 0 0,0 0 0 0 0,0 0 0 0 0,0 0 0 0 0,0 2 0 0 0,1-2 3 0 0,0 0 1 0 0,-1 0-1 0 0,1 1 0 0 0,0-1 1 0 0,0 0-1 0 0,0 0 0 0 0,0 0 1 0 0,0 0-1 0 0,0 0 0 0 0,0 0 1 0 0,0 0-1 0 0,0-1 0 0 0,0 1 0 0 0,0 0 1 0 0,1-1-1 0 0,-1 1 0 0 0,0-1 1 0 0,0 1-1 0 0,1-1 0 0 0,-1 1 1 0 0,0-1-1 0 0,1 0 0 0 0,-1 0 1 0 0,1 0-1 0 0,-1 0 0 0 0,0 0 0 0 0,1 0 1 0 0,2 0-1 0 0,5-1 33 0 0,0 0-1 0 0,-1-1 0 0 0,11-3 1 0 0,-18 5-34 0 0,13-5-204 0 0,0 0 0 0 0,-1-1 0 0 0,0 0 0 0 0,0-1 0 0 0,0 0 0 0 0,-1-1 0 0 0,0 0 0 0 0,17-17 0 0 0,-17 14-1444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10135 0 0,'0'0'1387'0'0,"2"-1"393"0"0,37-16 4847 0 0,21-13-4606 0 0,54-25-1632 0 0,-7 4 81 0 0,-87 39-413 0 0,0 0 1 0 0,-1-1 0 0 0,20-17-1 0 0,-29 22-56 0 0,-3 1-4 0 0,1 1-1 0 0,1-1 0 0 0,-1 2 1 0 0,13-7-1 0 0,-19 11-78 0 0,-3 4-48 0 0,-2 16 119 0 0,-1 0 0 0 0,-1 0-1 0 0,-1 0 1 0 0,-12 25 0 0 0,10-27 58 0 0,2 1-1 0 0,-1 0 1 0 0,2 0 0 0 0,1 0-1 0 0,-4 30 1 0 0,8-45-150 0 0,0 0 1 0 0,0 0-1 0 0,0 1 1 0 0,1-1 0 0 0,-1 0-1 0 0,1 0 1 0 0,0 0-1 0 0,0 0 1 0 0,0 0-1 0 0,1 0 1 0 0,-1 0-1 0 0,1 0 1 0 0,-1-1-1 0 0,1 1 1 0 0,0-1 0 0 0,0 1-1 0 0,0-1 1 0 0,0 1-1 0 0,1-1 1 0 0,-1 0-1 0 0,1 0 1 0 0,-1 0-1 0 0,1-1 1 0 0,0 1-1 0 0,-1 0 1 0 0,1-1 0 0 0,0 0-1 0 0,0 0 1 0 0,0 0-1 0 0,0 0 1 0 0,0 0-1 0 0,1 0 1 0 0,-1-1-1 0 0,0 0 1 0 0,0 0-1 0 0,0 1 1 0 0,6-2 0 0 0,7-2-1880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9 11519 0 0,'7'-9'3438'0'0,"-9"12"-2228"0"0,-38 45 895 0 0,15-18-1484 0 0,-22 32 0 0 0,-124 230 1904 0 0,-124 296-1109 0 0,262-505-1354 0 0,21-50-153 0 0,-28 54 0 0 0,35-80 415 0 0,2-4-1911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10 162 12439 0 0,'0'0'958'0'0,"-2"2"-625"0"0,-5 5 3610 0 0,8-5-2675 0 0,-1 0-1190 0 0,1-1 0 0 0,-1 0 0 0 0,1 0 0 0 0,0 0 0 0 0,-1 0 0 0 0,1 0 1 0 0,0 0-1 0 0,0 0 0 0 0,0 0 0 0 0,0 0 0 0 0,-1 0 0 0 0,1 0 1 0 0,1 0-1 0 0,-1-1 0 0 0,0 1 0 0 0,0 0 0 0 0,0-1 0 0 0,0 1 1 0 0,0-1-1 0 0,3 1 0 0 0,5 2 151 0 0,1-1 1 0 0,-1-1-1 0 0,0 1 0 0 0,1-1 1 0 0,-1-1-1 0 0,1 0 0 0 0,-1 0 1 0 0,14-3-1 0 0,77-19 1181 0 0,-69 13-1083 0 0,85-22 753 0 0,138-31 281 0 0,-130 36-1153 0 0,119-19-2085 0 0,-208 42-2367 0 0</inkml:trace>
  <inkml:trace contextRef="#ctx0" brushRef="#br0" timeOffset="1">830 618 2303 0 0,'0'0'25944'0'0,"1"2"-25656"0"0,-1-1-327 0 0,1 1 0 0 0,-1-1 0 0 0,1 0 0 0 0,-1 0 0 0 0,1 0 0 0 0,-1 0 0 0 0,1 0 1 0 0,0 0-1 0 0,0 0 0 0 0,-1 0 0 0 0,1 0 0 0 0,0 0 0 0 0,0 0 0 0 0,0-1 0 0 0,0 1 0 0 0,0 0 0 0 0,0-1 0 0 0,0 1 0 0 0,1 0 0 0 0,1 0 0 0 0,0 0-184 0 0,0-1-1 0 0,0 1 1 0 0,0 0 0 0 0,0-1-1 0 0,0 0 1 0 0,1 0-1 0 0,5 0 1 0 0,10-3-1436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76 11111 0 0,'1'-2'248'0'0,"9"-15"105"0"0,1-1 0 0 0,14-15 0 0 0,-25 33-209 0 0,1-1 1 0 0,-1 1-1 0 0,0 0 1 0 0,0-1-1 0 0,0 1 0 0 0,0 0 1 0 0,0-1-1 0 0,1 1 1 0 0,-1 0-1 0 0,0 0 0 0 0,0-1 1 0 0,1 1-1 0 0,-1 0 1 0 0,0 0-1 0 0,0 0 0 0 0,1-1 1 0 0,-1 1-1 0 0,0 0 1 0 0,0 0-1 0 0,1 0 0 0 0,-1 0 1 0 0,0 0-1 0 0,1 0 1 0 0,-1-1-1 0 0,0 1 0 0 0,1 0 1 0 0,-1 0-1 0 0,0 0 1 0 0,1 0-1 0 0,-1 0 0 0 0,0 0 1 0 0,1 0-1 0 0,1 11 608 0 0,-7 15-1181 0 0,-3-4 448 0 0,-1-1 0 0 0,-18 31 0 0 0,2-6 57 0 0,-68 160 89 0 0,40-86-86 0 0,17-37-65 0 0,-56 116 44 0 0,60-138-56 0 0,-46 67 0 0 0,63-107-135 0 0,14-20 12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63 10943 0 0,'5'-13'320'0'0,"-1"2"198"0"0,-1-1 0 0 0,3-15 2330 0 0,-13 35-1676 0 0,-7 10-728 0 0,2 1 0 0 0,0 0 0 0 0,-18 40 0 0 0,-18 66-140 0 0,1 16-224 0 0,-28 151 0 0 0,58-202-80 0 0,10-45 0 0 0,-1-1 0 0 0,-3 0 0 0 0,-21 56 0 0 0,18-67-92 0 0,-1-1 0 0 0,-22 33 1 0 0,29-52 40 0 0,-1-1 1 0 0,0-1-1 0 0,0 1 1 0 0,-1-2 0 0 0,-1 1-1 0 0,0-1 1 0 0,0-1-1 0 0,-15 9 1 0 0,26-17-19 0 0,-1-1 0 0 0,0 1 1 0 0,0-1-1 0 0,1 1 0 0 0,-1-1 1 0 0,0 1-1 0 0,0-1 0 0 0,0 1 0 0 0,0-1 1 0 0,0 0-1 0 0,0 1 0 0 0,0-1 1 0 0,0 0-1 0 0,1 0 0 0 0,-1 0 1 0 0,0 0-1 0 0,0 0 0 0 0,0 0 0 0 0,0 0 1 0 0,0 0-1 0 0,0 0 0 0 0,0-1 1 0 0,0 1-1 0 0,0 0 0 0 0,0 0 0 0 0,0-1 1 0 0,0 1-1 0 0,1-1 0 0 0,-2 0 1 0 0,1 0-96 0 0,-1-1 0 0 0,1 1 1 0 0,0-1-1 0 0,0 0 0 0 0,0 0 1 0 0,0 1-1 0 0,1-1 1 0 0,-1 0-1 0 0,0 0 0 0 0,1 0 1 0 0,0 0-1 0 0,-1 0 1 0 0,1-2-1 0 0,-1-22-1123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7831 0 0,'0'0'603'0'0,"3"-1"-167"0"0,146-39 7929 0 0,197-75-4769 0 0,-252 84-2659 0 0,-79 27-1228 0 0,1 0 0 0 0,-1 2-1 0 0,1 0 1 0 0,16 0-1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74 12439 0 0,'0'0'4992'0'0,"0"1"-4925"0"0,-1 0-45 0 0,1 0-1 0 0,0 0 1 0 0,0 0 0 0 0,0 0 0 0 0,0 0-1 0 0,0 0 1 0 0,0 0 0 0 0,0-1 0 0 0,0 1-1 0 0,0 0 1 0 0,0 0 0 0 0,0 0 0 0 0,0 0-1 0 0,1 0 1 0 0,-1 0 0 0 0,0 0 0 0 0,1-1-1 0 0,-1 1 1 0 0,0 0 0 0 0,1 0 0 0 0,-1-1-1 0 0,1 1 1 0 0,-1 0 0 0 0,1 0 0 0 0,0-1-1 0 0,-1 1 1 0 0,1-1 0 0 0,0 1 0 0 0,0 0-1 0 0,-1-1 1 0 0,1 1 0 0 0,0-1 0 0 0,0 0-1 0 0,0 1 1 0 0,-1-1 0 0 0,1 0 0 0 0,0 1-1 0 0,0-1 1 0 0,0 0 0 0 0,0 0 0 0 0,0 0-1 0 0,1 0 1 0 0,1 1 27 0 0,3 0 71 0 0,0-1 1 0 0,0 1 0 0 0,0-1-1 0 0,0 0 1 0 0,0-1-1 0 0,-1 1 1 0 0,1-1-1 0 0,0 0 1 0 0,0-1 0 0 0,-1 1-1 0 0,1-1 1 0 0,5-3-1 0 0,8-3 37 0 0,0-2 0 0 0,17-11-1 0 0,-33 19-151 0 0,3-2-7 0 0,-1 0 1 0 0,1 0 0 0 0,-1 0 0 0 0,0-1 0 0 0,5-5 0 0 0,-10 10-8 0 0,0 0 1 0 0,0-1 0 0 0,0 1 0 0 0,0 0 0 0 0,1-1 0 0 0,-1 1 0 0 0,0 0 0 0 0,0 0-1 0 0,0-1 1 0 0,0 1 0 0 0,0 0 0 0 0,0 0 0 0 0,0-1 0 0 0,0 1 0 0 0,0 0 0 0 0,0-1 0 0 0,0 1-1 0 0,0 0 1 0 0,0 0 0 0 0,0-1 0 0 0,-1 1 0 0 0,1 0 0 0 0,0 0 0 0 0,0-1 0 0 0,0 1 0 0 0,0 0-1 0 0,0 0 1 0 0,-1-1 0 0 0,1 1 0 0 0,0 0 0 0 0,0 0 0 0 0,0 0 0 0 0,-1-1 0 0 0,1 1 0 0 0,-1 0-1 0 0,-6-6-128 0 0,4 5 66 0 0,0 0 0 0 0,1 0 1 0 0,-1 0-1 0 0,0 1 0 0 0,0-1 0 0 0,0 1 0 0 0,0 0 0 0 0,0 0 0 0 0,0 0 0 0 0,0 0 1 0 0,1 0-1 0 0,-5 2 0 0 0,-35 8-730 0 0,21-2 665 0 0,0 1 0 0 0,1 0 1 0 0,-37 24-1 0 0,-51 44-247 0 0,86-60 556 0 0,0 2 0 0 0,-28 30-1 0 0,41-39-92 0 0,1 0 1 0 0,0 1-1 0 0,0 0 0 0 0,1 1 0 0 0,1-1 1 0 0,0 1-1 0 0,-5 15 0 0 0,10-26-50 0 0,1 0-1 0 0,0 0 1 0 0,0 0-1 0 0,0 0 1 0 0,0 0-1 0 0,0 0 1 0 0,0 0-1 0 0,0 0 1 0 0,0 0-1 0 0,0 0 0 0 0,1 0 1 0 0,-1 0-1 0 0,0 0 1 0 0,1 0-1 0 0,-1 0 1 0 0,0 0-1 0 0,1 0 1 0 0,-1 0-1 0 0,1-1 1 0 0,0 1-1 0 0,0 1 1 0 0,15 12 372 0 0,-10-11-343 0 0,1 1 1 0 0,1-1-1 0 0,-1 0 0 0 0,1 0 1 0 0,-1 0-1 0 0,1-1 0 0 0,0-1 1 0 0,8 2-1 0 0,5-1-1431 0 0,39-1-1 0 0,-32-3-4979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34 488 6447 0 0,'-3'0'11357'0'0,"-9"0"-8608"0"0,10-1-2674 0 0,1 0 1 0 0,0 1-1 0 0,0-1 1 0 0,0 0-1 0 0,0 0 1 0 0,0 0 0 0 0,0 0-1 0 0,0 0 1 0 0,0 0-1 0 0,0 0 1 0 0,0 0-1 0 0,1 0 1 0 0,-1 0 0 0 0,0-1-1 0 0,1 1 1 0 0,-1 0-1 0 0,0-3 1 0 0,0 1 5 0 0,1 0-1 0 0,-1 0 1 0 0,1 0 0 0 0,0 0 0 0 0,0 0 0 0 0,0 0-1 0 0,1 0 1 0 0,0-3 0 0 0,1-4 33 0 0,1 0 0 0 0,0 1-1 0 0,9-19 1 0 0,-1 5-153 0 0,1 1-1 0 0,1 1 1 0 0,2-1 0 0 0,0 2-1 0 0,0 0 1 0 0,2 1 0 0 0,1 1-1 0 0,0 0 1 0 0,1 2 0 0 0,1 0-1 0 0,26-16 1 0 0,-36 27 12 0 0,1-1-1 0 0,0 2 1 0 0,1 0-1 0 0,-1 0 1 0 0,1 1-1 0 0,0 0 1 0 0,0 1-1 0 0,21-1 1 0 0,6 2-907 0 0,54 6 0 0 0,-26 0-2936 0 0,-45-3 1635 0 0,33 7 0 0 0,-23-3-190 0 0,-30-6 1577 0 0,0 2-106 0 0,-2-1 1089 0 0,1 0 1 0 0,-1 0 0 0 0,1 0-1 0 0,-1 0 1 0 0,1 0-1 0 0,-1 0 1 0 0,1 0 0 0 0,-1 0-1 0 0,0 1 1 0 0,0-1 0 0 0,0 0-1 0 0,0 0 1 0 0,0 0 0 0 0,0 1-1 0 0,0-1 1 0 0,0 0-1 0 0,0 0 1 0 0,0 0 0 0 0,-1 0-1 0 0,1 1 1 0 0,0-1 0 0 0,-1 0-1 0 0,1 0 1 0 0,-2 2-1 0 0,-17 37 3745 0 0,10-21-1961 0 0,8-18-1372 0 0,1 1-89 0 0,1-1-386 0 0,-1 1-1 0 0,0-1 0 0 0,1 1 1 0 0,-1-1-1 0 0,1 1 0 0 0,0-1 1 0 0,-1 1-1 0 0,1-1 0 0 0,0 1 1 0 0,0-1-1 0 0,0 0 0 0 0,0 1 1 0 0,0-1-1 0 0,0 0 0 0 0,0 0 1 0 0,0 0-1 0 0,0 0 1 0 0,3 2-1 0 0,-2-2-4 0 0,1 0 1 0 0,-1-1-1 0 0,0 1 1 0 0,0-1-1 0 0,0 1 0 0 0,0-1 1 0 0,1 1-1 0 0,-1-1 1 0 0,0 0-1 0 0,1 0 1 0 0,-1 0-1 0 0,3-1 0 0 0,6-2 154 0 0,1 0-1 0 0,-1 0 1 0 0,0-1-1 0 0,14-8 1 0 0,-13 7 11 0 0,12-6-149 0 0,0-1 0 0 0,-1-1 0 0 0,0-1 0 0 0,-1-2 0 0 0,-1 0 0 0 0,0-1 0 0 0,33-36 0 0 0,-51 50-154 0 0,0-1 1 0 0,-1 0 0 0 0,0 1-1 0 0,0-1 1 0 0,0 0 0 0 0,3-8-1 0 0,-5 12 42 0 0,1-1 0 0 0,-1 0 0 0 0,0 0 0 0 0,1 0 0 0 0,-1 0 0 0 0,0 0-1 0 0,0 0 1 0 0,0 0 0 0 0,1 0 0 0 0,-1 1 0 0 0,0-1 0 0 0,0 0 0 0 0,-1 0 0 0 0,1 0 0 0 0,0 0 0 0 0,0 0-1 0 0,0 0 1 0 0,-1 0 0 0 0,1 0 0 0 0,0 0 0 0 0,-1 1 0 0 0,1-1 0 0 0,-1 0 0 0 0,1 0 0 0 0,-1 0-1 0 0,1 1 1 0 0,-1-1 0 0 0,1 0 0 0 0,-1 1 0 0 0,0-1 0 0 0,0 0 0 0 0,1 1 0 0 0,-1-1 0 0 0,0 1-1 0 0,0-1 1 0 0,0 1 0 0 0,-1-1 0 0 0,-3 0-28 0 0,0 0 1 0 0,0 0-1 0 0,0 1 0 0 0,0-1 0 0 0,0 1 0 0 0,0 1 0 0 0,0-1 0 0 0,-1 1 1 0 0,1 0-1 0 0,0 0 0 0 0,0 0 0 0 0,0 0 0 0 0,1 1 0 0 0,-6 2 1 0 0,-6 4 2 0 0,0 0 0 0 0,-22 15 1 0 0,-145 118-122 0 0,142-107 159 0 0,23-19-20 0 0,-79 67 44 0 0,80-65 4 0 0,1 0 0 0 0,0 1 0 0 0,-17 26 0 0 0,31-41-7 0 0,0 0 0 0 0,0 0-1 0 0,0 1 1 0 0,1-1 0 0 0,-1 0 0 0 0,1 1-1 0 0,0 0 1 0 0,0-1 0 0 0,0 1-1 0 0,0-1 1 0 0,1 1 0 0 0,0 0 0 0 0,-1-1-1 0 0,1 1 1 0 0,1 0 0 0 0,-1 0-1 0 0,1 4 1 0 0,0-5 23 0 0,0 1 0 0 0,1-1 1 0 0,-1 0-1 0 0,1 0 0 0 0,0-1 0 0 0,-1 1 0 0 0,1 0 0 0 0,1-1 1 0 0,-1 1-1 0 0,0-1 0 0 0,0 1 0 0 0,1-1 0 0 0,0 0 0 0 0,-1 0 0 0 0,1 0 1 0 0,0 0-1 0 0,0-1 0 0 0,0 1 0 0 0,4 1 0 0 0,11 3 185 0 0,-1 0 1 0 0,2 0-1 0 0,-1-2 0 0 0,1 0 0 0 0,19 0 1 0 0,99 1 358 0 0,-74-5-408 0 0,-38 1-597 0 0,1 0 0 0 0,-1-2 0 0 0,1-2 0 0 0,-1 0 0 0 0,37-10 0 0 0,-8-4-1011 0 0,-3 0-18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3679 0 0,'0'0'9866'0'0,"0"1"-9557"0"0,0 4-261 0 0,-1-1-1 0 0,1 0 1 0 0,0 1 0 0 0,0-1 0 0 0,0 1-1 0 0,1-1 1 0 0,0 0 0 0 0,0 0-1 0 0,0 1 1 0 0,0-1 0 0 0,3 6 0 0 0,2 2 263 0 0,1 0 0 0 0,11 15 0 0 0,-12-18-193 0 0,0 0 1 0 0,0 0 0 0 0,-1 0-1 0 0,0 1 1 0 0,5 14-1 0 0,-9-18-110 0 0,0-1 0 0 0,0 1-1 0 0,-1-1 1 0 0,0 1-1 0 0,0-1 1 0 0,-1 1 0 0 0,1-1-1 0 0,-1 1 1 0 0,0-1 0 0 0,-1 1-1 0 0,1-1 1 0 0,-1 0 0 0 0,0 0-1 0 0,-6 10 1 0 0,0 0 25 0 0,-1-1-1 0 0,0 0 1 0 0,-20 21 0 0 0,-14 10-19 0 0,9-12-64 0 0,33-31-186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442 187 5983 0 0,'0'0'542'0'0,"-2"2"-446"0"0,-25 23 1518 0 0,13-14 9545 0 0,24-19-10972 0 0,0-1 0 0 0,0 1 0 0 0,1 1-1 0 0,16-8 1 0 0,-13 7-145 0 0,-13 7-40 0 0,0 1 0 0 0,0-1 1 0 0,-1 1-1 0 0,1-1 0 0 0,0 0 1 0 0,0 1-1 0 0,-1-1 0 0 0,1 0 0 0 0,-1 1 1 0 0,1-1-1 0 0,0 0 0 0 0,-1 0 0 0 0,0 0 1 0 0,1 1-1 0 0,-1-1 0 0 0,1 0 1 0 0,-1 0-1 0 0,0 0 0 0 0,1-1 0 0 0,-2-19 35 0 0,-1 1-52 0 0,3 10-162 0 0,0 1 0 0 0,-1-1 0 0 0,-1 0 0 0 0,1 0 0 0 0,-5-16 0 0 0,5 23 107 0 0,-1 1 0 0 0,0 0 0 0 0,1 0 0 0 0,-1 1 0 0 0,0-1 0 0 0,0 0-1 0 0,0 0 1 0 0,-1 0 0 0 0,1 1 0 0 0,0-1 0 0 0,-1 0 0 0 0,1 1 0 0 0,-1-1 0 0 0,1 1-1 0 0,-1 0 1 0 0,0-1 0 0 0,0 1 0 0 0,1 0 0 0 0,-1 0 0 0 0,0 0 0 0 0,0 0 0 0 0,0 1 0 0 0,0-1-1 0 0,0 1 1 0 0,0-1 0 0 0,0 1 0 0 0,-1-1 0 0 0,1 1 0 0 0,0 0 0 0 0,0 0 0 0 0,0 0-1 0 0,0 0 1 0 0,-3 1 0 0 0,-11 1-113 0 0,1 1-1 0 0,0 1 1 0 0,0 1-1 0 0,0-1 1 0 0,0 2-1 0 0,1 0 1 0 0,-26 16-1 0 0,-88 69 441 0 0,118-83-240 0 0,-9 7 142 0 0,1 0 1 0 0,-25 30-1 0 0,33-34-102 0 0,2 0 0 0 0,0 0-1 0 0,0 1 1 0 0,1 0 0 0 0,-10 24-1 0 0,15-33-23 0 0,1 1 0 0 0,0 0 0 0 0,0-1 0 0 0,0 1 0 0 0,1 0 0 0 0,-1-1 0 0 0,1 1 0 0 0,0 0 0 0 0,0 0 0 0 0,0 0 0 0 0,0-1-1 0 0,2 6 1 0 0,-2-7-3 0 0,1 0 0 0 0,0 0 0 0 0,0 0 0 0 0,0 0 0 0 0,0 0 0 0 0,0 0 0 0 0,0-1 0 0 0,1 1 0 0 0,-1 0 0 0 0,0 0 0 0 0,1-1 0 0 0,0 1 0 0 0,-1-1 0 0 0,1 1 0 0 0,0-1 0 0 0,0 0 0 0 0,0 0 0 0 0,0 0 0 0 0,0 0 0 0 0,0 0 0 0 0,3 1 0 0 0,5 1 66 0 0,1-1 0 0 0,-1 0 0 0 0,1-1 0 0 0,0 0 0 0 0,-1 0 0 0 0,17-2 0 0 0,64-10 209 0 0,-81 9-316 0 0,3-1-59 0 0,-1 0 0 0 0,1 0 1 0 0,-1-1-1 0 0,0-1 0 0 0,0 0 1 0 0,-1-1-1 0 0,1 0 1 0 0,19-15-1 0 0,0-3-115 0 0,42-46 1 0 0,-67 65 206 0 0,29-27-3 0 0,-34 31 186 0 0,-2 3-174 0 0,0 0-1 0 0,1-1 1 0 0,-1 1-1 0 0,0 0 1 0 0,0-1 0 0 0,0 1-1 0 0,0 0 1 0 0,-1-1-1 0 0,1 1 1 0 0,0-1-1 0 0,-2 2 1 0 0,-2 2 96 0 0,-6 9 161 0 0,-2 0-65 0 0,1 2 0 0 0,0 0 0 0 0,1 0 0 0 0,1 1 0 0 0,-11 24 0 0 0,18-35-185 0 0,2 0 0 0 0,-1 0-1 0 0,1 0 1 0 0,-1 0 0 0 0,2 0-1 0 0,-1 0 1 0 0,1 1 0 0 0,0-1 0 0 0,0 0-1 0 0,0 0 1 0 0,1 1 0 0 0,0-1-1 0 0,3 7 1 0 0,-3-9-58 0 0,1 0 0 0 0,0 0 0 0 0,0 0 0 0 0,0 0 0 0 0,0 0 0 0 0,0-1 0 0 0,1 1 0 0 0,0-1 0 0 0,0 0-1 0 0,0 1 1 0 0,0-1 0 0 0,0-1 0 0 0,1 1 0 0 0,-1 0 0 0 0,1-1 0 0 0,0 0 0 0 0,0 0 0 0 0,-1 0 0 0 0,8 2 0 0 0,11 2-235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6447 0 0,'0'0'586'0'0,"-1"-2"-486"0"0,0-5 6426 0 0,7 0-1739 0 0,-5 11-4726 0 0,0 1 0 0 0,0 0 0 0 0,-1 0 0 0 0,1 0 0 0 0,-1 0 0 0 0,-1 0-1 0 0,1 0 1 0 0,-2 9 0 0 0,-13 43 218 0 0,12-46-213 0 0,1-3-48 0 0,-66 248 272 0 0,61-204-216 0 0,7-49 220 0 0,11-6-8 0 0,-6 2-208 0 0,0-1 0 0 0,0 0 0 0 0,0 0 0 0 0,0-1 0 0 0,0 0 1 0 0,0 0-1 0 0,-1 0 0 0 0,1 0 0 0 0,6-7 0 0 0,4-6 24 0 0,15-19 0 0 0,-19 22-69 0 0,120-139-189 0 0,-131 151 152 0 0,1 0 1 0 0,-1 0-1 0 0,1 1 0 0 0,-1-1 1 0 0,1 0-1 0 0,-1 0 0 0 0,1 0 1 0 0,0 1-1 0 0,0-1 0 0 0,-1 0 1 0 0,1 1-1 0 0,0-1 0 0 0,0 1 1 0 0,0-1-1 0 0,-1 1 0 0 0,3-1 1 0 0,0-1-7 0 0,2-2-23 0 0,4-2 2 0 0,-3 7 89 0 0,-3 1-62 0 0,0 0 0 0 0,-1 0 0 0 0,1 1 0 0 0,0-1 0 0 0,-1 1 0 0 0,1-1 0 0 0,-1 1 0 0 0,0 0 0 0 0,0 0 0 0 0,0 0 0 0 0,0 0 0 0 0,-1 1 0 0 0,1-1 0 0 0,-1 0 0 0 0,0 1 0 0 0,0-1 0 0 0,1 5 0 0 0,1 1-2 0 0,4 17 6 0 0,-3-12 0 0 0,9 24 0 0 0,-11-34 0 0 0,0 0 0 0 0,0 0 0 0 0,0 0 0 0 0,1-1 0 0 0,-1 1 0 0 0,1-1 0 0 0,0 1 0 0 0,0-1 0 0 0,0 0 0 0 0,5 3 0 0 0,-6-4 0 0 0,0 0 1 0 0,1 0-1 0 0,-1-1 0 0 0,1 1 0 0 0,-1-1 0 0 0,1 0 0 0 0,-1 1 1 0 0,1-1-1 0 0,0 0 0 0 0,-1-1 0 0 0,1 1 0 0 0,0 0 0 0 0,0-1 1 0 0,3 1-1 0 0,2-1 8 0 0,-7 0-6 0 0,-1 1 0 0 0,1-1 0 0 0,-1 0 0 0 0,1 0 0 0 0,0 0 0 0 0,-1 0 0 0 0,1 1 0 0 0,-1-1 0 0 0,1 0 0 0 0,0 0 0 0 0,-1 0 0 0 0,1 0 0 0 0,-1-1 0 0 0,1 1 0 0 0,0 0 0 0 0,-1 0 0 0 0,1 0 0 0 0,-1 0 0 0 0,1-1 0 0 0,-1 1 0 0 0,1 0 0 0 0,-1 0 1 0 0,1-1-1 0 0,-1 1 0 0 0,1 0 0 0 0,0-1 0 0 0,3-3 50 0 0,2 1-39 0 0,-3 1-7 0 0,0 0 0 0 0,0 0 1 0 0,0 0-1 0 0,0 0 0 0 0,0-1 1 0 0,0 1-1 0 0,3-4 1 0 0,-2 1 5 0 0,-1 0 1 0 0,1 0 0 0 0,-1 0-1 0 0,1-1 1 0 0,3-9 0 0 0,7-12 47 0 0,21-32-32 0 0,-24 38-18 0 0,0 2-1 0 0,2-1 0 0 0,1 1 0 0 0,20-23 0 0 0,1 8-279 0 0,-34 32-61 0 0,6 1-2417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81 6447 0 0,'0'0'888'0'0,"1"2"266"0"0,20 17 5231 0 0,-20-18-5653 0 0,1 0-40 0 0,2 4-429 0 0,-3-3-47 0 0,1 0 0 0 0,0 0 0 0 0,0 0 0 0 0,0-1 1 0 0,0 1-1 0 0,1 0 0 0 0,-1-1 0 0 0,0 1 0 0 0,4 1 0 0 0,-1-1-128 0 0,-2-1-19 0 0,0 0 0 0 0,0 1 0 0 0,1-1 1 0 0,-1 0-1 0 0,0 0 0 0 0,1-1 0 0 0,-1 1 1 0 0,0-1-1 0 0,1 1 0 0 0,-1-1 0 0 0,1 0 1 0 0,-1-1-1 0 0,6 0 0 0 0,19-7-19 0 0,0-2 1 0 0,-1-1-1 0 0,0-1 0 0 0,-1-2 0 0 0,44-28 1 0 0,-64 37-357 0 0,0 0 0 0 0,10-11 0 0 0,-9 9-372 0 0,-6 6 263 0 0,-7-1-763 0 0,0 1 1097 0 0,0 0 0 0 0,0 0-1 0 0,0 1 1 0 0,0 0-1 0 0,-1 0 1 0 0,1 0-1 0 0,0 1 1 0 0,-10 1-1 0 0,-25 7 99 0 0,-50 16-1 0 0,77-20-6 0 0,0 1-1 0 0,0 0 0 0 0,0 1 1 0 0,1 0-1 0 0,0 1 1 0 0,1 1-1 0 0,-12 9 0 0 0,13-8 83 0 0,0 0 1 0 0,1 1-1 0 0,-15 19 0 0 0,22-24-9 0 0,-1-1 1 0 0,1 1-1 0 0,1 0 1 0 0,-1 0-1 0 0,1 0 1 0 0,0 0-1 0 0,0 0 1 0 0,0 0-1 0 0,1 1 0 0 0,-1 11 1 0 0,2-9-5 0 0,0 0 0 0 0,0 0 0 0 0,1-1 0 0 0,0 1 0 0 0,0 0 0 0 0,1-1-1 0 0,0 1 1 0 0,1-1 0 0 0,6 16 0 0 0,-7-21-41 0 0,0 1-1 0 0,0-1 0 0 0,1 1 1 0 0,-1-1-1 0 0,1 0 0 0 0,0 0 1 0 0,0 0-1 0 0,0 0 0 0 0,0 0 1 0 0,0-1-1 0 0,0 0 0 0 0,1 1 1 0 0,-1-1-1 0 0,1 0 0 0 0,0-1 1 0 0,0 1-1 0 0,0-1 0 0 0,0 0 1 0 0,-1 1-1 0 0,2-2 0 0 0,-1 1 1 0 0,0 0-1 0 0,6-1 0 0 0,12 0 74 0 0,-1-1-1 0 0,1 0 1 0 0,0-2-1 0 0,28-7 1 0 0,17-9-1568 0 0,0-4-4211 0 0,-47 16 208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459 226 5063 0 0,'0'0'390'0'0,"-1"3"-252"0"0,-8 23 262 0 0,5-13 1480 0 0,-9 23 3042 0 0,26-53-3695 0 0,-10 13-1024 0 0,17-21 255 0 0,32-55 0 0 0,-46 69-441 0 0,0-1 0 0 0,-1 1 0 0 0,-1-1 0 0 0,0 0 0 0 0,-1 0 0 0 0,0-1 1 0 0,0 1-1 0 0,0-15 0 0 0,-3 25-49 0 0,0 0 0 0 0,1 0 1 0 0,-1 0-1 0 0,0 0 0 0 0,-1 0 1 0 0,1 0-1 0 0,0-1 0 0 0,-1 1 1 0 0,1 0-1 0 0,-1 0 0 0 0,1 0 1 0 0,-1 0-1 0 0,0 1 0 0 0,0-1 1 0 0,0 0-1 0 0,0 0 0 0 0,0 0 1 0 0,-1 1-1 0 0,1-1 0 0 0,0 0 1 0 0,-1 1-1 0 0,-2-3 0 0 0,1 3-12 0 0,0-1-1 0 0,0 1 1 0 0,0 0-1 0 0,0 0 0 0 0,0 0 1 0 0,0 0-1 0 0,0 1 1 0 0,-1-1-1 0 0,1 1 0 0 0,0 0 1 0 0,0 0-1 0 0,-1 0 0 0 0,1 0 1 0 0,-3 1-1 0 0,-8 2-20 0 0,1 0 0 0 0,0 0 0 0 0,-1 1-1 0 0,2 1 1 0 0,-1 0 0 0 0,0 1 0 0 0,1 0-1 0 0,-13 9 1 0 0,-14 12-65 0 0,-35 33 0 0 0,43-35 51 0 0,2 2 214 0 0,0 1 1 0 0,2 2 0 0 0,1 1 0 0 0,-40 62-1 0 0,59-82 19 0 0,0 0-1 0 0,-10 24 1 0 0,16-32-92 0 0,-1 0 1 0 0,1-1-1 0 0,1 1 1 0 0,-1 0 0 0 0,0 0-1 0 0,1 0 1 0 0,-1 0-1 0 0,1 0 1 0 0,0 0-1 0 0,0 0 1 0 0,0-1 0 0 0,0 1-1 0 0,0 0 1 0 0,1 0-1 0 0,0 0 1 0 0,-1 0-1 0 0,1 0 1 0 0,2 4 0 0 0,-2-6-12 0 0,0 0-1 0 0,0 0 1 0 0,0 0 0 0 0,0 0 0 0 0,0 0 0 0 0,0 0 0 0 0,0 0 0 0 0,1 0 0 0 0,-1-1 0 0 0,0 1 0 0 0,0 0 0 0 0,1-1 0 0 0,-1 1 0 0 0,1-1 0 0 0,-1 0 0 0 0,0 1 0 0 0,1-1 0 0 0,-1 0-1 0 0,3 0 1 0 0,26-1 457 0 0,-15-2-460 0 0,0 0 0 0 0,-1-1 0 0 0,1-1 0 0 0,-1-1-1 0 0,0 1 1 0 0,0-2 0 0 0,-1 0 0 0 0,0-1 0 0 0,0 0 0 0 0,0-1-1 0 0,12-12 1 0 0,12-14-442 0 0,-3-1-1 0 0,33-42 0 0 0,-41 46 189 0 0,-21 25 131 0 0,10-12 734 0 0,-16 21-417 0 0,-2 1-202 0 0,0 0 0 0 0,1 0 0 0 0,-1 0 0 0 0,1 0 0 0 0,0 1 0 0 0,0-1 0 0 0,0 1 0 0 0,-3 7 0 0 0,-10 36 60 0 0,12-39-78 0 0,1-1-170 0 0,0 1-1 0 0,1-1 0 0 0,0 1 1 0 0,0-1-1 0 0,0 1 0 0 0,1 0 1 0 0,0-1-1 0 0,1 1 0 0 0,-1-1 1 0 0,2 1-1 0 0,-1 0 0 0 0,1-1 1 0 0,4 12-1 0 0,-1-7-5374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13 589 5527 0 0,'0'0'498'0'0,"1"-3"-406"0"0,0-8 669 0 0,0 0 1 0 0,-1 0 0 0 0,0 0-1 0 0,0 0 1 0 0,-1 0 0 0 0,-1 1-1 0 0,-2-13 1 0 0,1 13 10 0 0,1 0-1 0 0,1 0 1 0 0,-1 0 0 0 0,2-1 0 0 0,0 1-1 0 0,0 0 1 0 0,0-1 0 0 0,2 1-1 0 0,3-17 1 0 0,-1 17-899 0 0,0 0-1 0 0,1 1 1 0 0,0 0-1 0 0,0 0 1 0 0,1 1-1 0 0,0-1 1 0 0,1 1-1 0 0,-1 0 1 0 0,2 1-1 0 0,13-12 1 0 0,-6 8-151 0 0,-1 0 0 0 0,2 2 0 0 0,-1 0 0 0 0,1 0 1 0 0,24-8-1 0 0,-22 11-527 0 0,-1 1-1 0 0,1 0 1 0 0,-1 1-1 0 0,1 1 1 0 0,0 1-1 0 0,0 1 1 0 0,1 0 0 0 0,-1 1-1 0 0,32 5 1 0 0,-35-2 632 0 0,0 0 0 0 0,1 1-1 0 0,25 11 1 0 0,-30-9 1350 0 0,19 12-1 0 0,-23-13-177 0 0,0 0 0 0 0,1-1 0 0 0,-1 0 0 0 0,11 3-1 0 0,-15-6-834 0 0,0 0 1 0 0,0 0-1 0 0,1-1 0 0 0,-1 1 0 0 0,0-1 0 0 0,1 0 0 0 0,-1 0 0 0 0,1 0 0 0 0,-1 0 0 0 0,0-1 0 0 0,1 0 0 0 0,-1 1 0 0 0,0-1 0 0 0,6-2 0 0 0,12-7-10 0 0,-1-1 0 0 0,1 0 0 0 0,-2-2 0 0 0,0 0 0 0 0,0-1 0 0 0,-1-1 0 0 0,-1-1 0 0 0,-1 0 0 0 0,27-34 0 0 0,-38 44-270 0 0,0-1-1 0 0,-1 0 1 0 0,1 0-1 0 0,-1 0 1 0 0,-1-1-1 0 0,1 1 1 0 0,3-16-1 0 0,-6 21-124 0 0,-2 2-364 0 0,0 0 569 0 0,0-1-1 0 0,0 1 1 0 0,0 0-1 0 0,0-1 1 0 0,0 1-1 0 0,0 0 1 0 0,0 0-1 0 0,0 0 0 0 0,0 0 1 0 0,1 0-1 0 0,-1 0 1 0 0,0 0-1 0 0,0 0 1 0 0,0 0-1 0 0,0 0 1 0 0,0 0-1 0 0,-2 1 0 0 0,-17 6-29 0 0,20-7 54 0 0,-22 11-13 0 0,1 0 0 0 0,1 2 1 0 0,-33 25-1 0 0,36-25 48 0 0,-61 47 181 0 0,-85 86 0 0 0,152-134-178 0 0,0 0 0 0 0,0 0 1 0 0,1 1-1 0 0,1 0 1 0 0,0 1-1 0 0,1 0 0 0 0,0 0 1 0 0,1 1-1 0 0,-6 19 1 0 0,11-31-18 0 0,2 1 1 0 0,-1-1 0 0 0,0 1-1 0 0,0-1 1 0 0,1 1 0 0 0,0-1-1 0 0,0 1 1 0 0,0-1 0 0 0,0 1-1 0 0,1-1 1 0 0,-1 1 0 0 0,1-1-1 0 0,1 5 1 0 0,-1-5 7 0 0,1 0 0 0 0,-1-1-1 0 0,1 1 1 0 0,0-1 0 0 0,-1 1-1 0 0,1-1 1 0 0,0 0 0 0 0,0 0 0 0 0,1 0-1 0 0,-1 0 1 0 0,0 0 0 0 0,1 0 0 0 0,-1-1-1 0 0,1 1 1 0 0,0-1 0 0 0,2 2 0 0 0,5 0 46 0 0,-1 1 0 0 0,1-2 0 0 0,0 1 1 0 0,0-2-1 0 0,0 1 0 0 0,0-1 1 0 0,1-1-1 0 0,-1 1 0 0 0,11-3 1 0 0,16-2 67 0 0,39-9 0 0 0,-56 9-93 0 0,93-20-230 0 0,-39 6-3772 0 0,-56 14-1519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 10423 0 0,'0'0'942'0'0,"-14"4"-756"0"0,11-3-124 0 0,0 0 0 0 0,0 0 0 0 0,0 0 0 0 0,0 1 0 0 0,0-1 0 0 0,0 1 0 0 0,0 0 0 0 0,1 0 0 0 0,-1 0 0 0 0,1 0 0 0 0,-1 0 0 0 0,1 0 0 0 0,0 1 0 0 0,0-1 0 0 0,0 1 0 0 0,0 0 0 0 0,0-1 0 0 0,1 1 0 0 0,-1 0 0 0 0,1 0 0 0 0,-1 3 0 0 0,-3 7 442 0 0,2 1 0 0 0,0-1-1 0 0,-2 25 1 0 0,1-7-213 0 0,3-20-298 0 0,0 0 0 0 0,0 0 0 0 0,1 1 0 0 0,0-1 0 0 0,4 20 0 0 0,-3-24 40 0 0,0 0 0 0 0,1-1 0 0 0,0 1 0 0 0,1 0 0 0 0,0-1 0 0 0,-1 1 0 0 0,2-1 0 0 0,-1 0 0 0 0,1 0 0 0 0,6 7 0 0 0,-9-12-8 0 0,-1 0 0 0 0,1-1 0 0 0,0 1 1 0 0,0-1-1 0 0,-1 1 0 0 0,1-1 0 0 0,0 1 0 0 0,0-1 0 0 0,0 0 1 0 0,-1 1-1 0 0,1-1 0 0 0,0 0 0 0 0,0 0 0 0 0,0 1 0 0 0,0-1 1 0 0,0 0-1 0 0,0 0 0 0 0,0 0 0 0 0,1 0 0 0 0,1-1 35 0 0,0 1-1 0 0,0-1 1 0 0,0 0 0 0 0,0 0-1 0 0,0 0 1 0 0,3-2-1 0 0,1-1 91 0 0,0 0-1 0 0,0 0 0 0 0,-1-1 0 0 0,8-6 1 0 0,1-4-113 0 0,-1 0 1 0 0,0-1-1 0 0,-1-1 1 0 0,-1 0-1 0 0,-1-1 1 0 0,15-31-1 0 0,-22 40-26 0 0,-1 3 44 0 0,-2 5 671 0 0,0 3-532 0 0,15 24-414 0 0,13 30 0 0 0,-15-27 275 0 0,19 30 0 0 0,-30-54-12 0 0,0 0 0 0 0,1-1 1 0 0,-1 1-1 0 0,1-1 0 0 0,0 0 0 0 0,7 6 0 0 0,-10-9-5 0 0,1 0 0 0 0,-1-1 0 0 0,1 1 0 0 0,0 0 0 0 0,-1 0 0 0 0,1-1 1 0 0,0 1-1 0 0,0-1 0 0 0,-1 0 0 0 0,1 1 0 0 0,0-1 0 0 0,0 0 0 0 0,0 0 0 0 0,0 0 0 0 0,0 0 0 0 0,-1 0 0 0 0,1-1 0 0 0,0 1 0 0 0,0-1 0 0 0,0 1 0 0 0,-1-1 0 0 0,1 1 0 0 0,0-1 0 0 0,1-1 1 0 0,3-2 136 0 0,-1 1 0 0 0,1-1 0 0 0,-1 0 1 0 0,0-1-1 0 0,0 1 0 0 0,-1-1 1 0 0,1 0-1 0 0,-1 0 0 0 0,5-8 1 0 0,-1 0 67 0 0,0-1 0 0 0,10-25 0 0 0,-1-4-258 0 0,25-58 505 0 0,-36 88-979 0 0,1 0-1 0 0,0 1 1 0 0,1 0 0 0 0,1 1-1 0 0,14-16 1 0 0,-14 18-706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10591 0 0,'0'0'964'0'0,"-1"2"-794"0"0,-19 18 1731 0 0,1 2 0 0 0,-21 32 1 0 0,18-19-920 0 0,-20 41 1 0 0,12-9-908 0 0,-33 104-1 0 0,21 0-229 0 0,14-49-47 0 0,25-108 181 0 0,2-7 1 0 0,-1 0 0 0 0,0-1 0 0 0,-4 10 0 0 0,5-13-23 0 0,1-3 43 0 0,0 1-1 0 0,0-1 1 0 0,-1 0 0 0 0,1 0 0 0 0,0 1 0 0 0,0-1-1 0 0,0 0 1 0 0,0 0 0 0 0,0 0 0 0 0,-1 0 0 0 0,1 1-1 0 0,0-1 1 0 0,0 0 0 0 0,0 0 0 0 0,-1 0 0 0 0,1 0-1 0 0,0 1 1 0 0,0-1 0 0 0,-1 0 0 0 0,1 0-1 0 0,0 0 1 0 0,0 0 0 0 0,-1 0 0 0 0,1 0 0 0 0,0 0-1 0 0,0 0 1 0 0,-1 0 0 0 0,1 0 0 0 0,0 0 0 0 0,0 0-1 0 0,-1 0 1 0 0,1 0 0 0 0,0 0 0 0 0,0 0-1 0 0,-1 0 1 0 0,1 0 0 0 0,0 0 0 0 0,0 0 0 0 0,-1-1-1 0 0,1 1 1 0 0,0 0 0 0 0,0 0 0 0 0,0 0 0 0 0,-1 0-1 0 0,1 0 1 0 0,0-1 0 0 0,0 1 0 0 0,0 0 0 0 0,0 0-1 0 0,-1-1 1 0 0,-3-8-17 0 0,4 8 12 0 0,-2-5-72 0 0,0 0 1 0 0,0-1 0 0 0,1 1 0 0 0,0-1 0 0 0,1 1 0 0 0,-1-1 0 0 0,1 0 0 0 0,0 1 0 0 0,1-1 0 0 0,0 1-1 0 0,0-1 1 0 0,0 1 0 0 0,1-1 0 0 0,0 1 0 0 0,0 0 0 0 0,5-9 0 0 0,-4 7 88 0 0,2 0 0 0 0,-1 1 0 0 0,1 0 0 0 0,1 0 1 0 0,-1 1-1 0 0,1-1 0 0 0,0 1 0 0 0,0 0 0 0 0,1 1 0 0 0,0-1 0 0 0,0 1 0 0 0,9-5 1 0 0,-8 6 95 0 0,0 0 1 0 0,0 1 0 0 0,0 0 0 0 0,1 0 0 0 0,-1 1-1 0 0,1 0 1 0 0,0 0 0 0 0,-1 1 0 0 0,18-1 0 0 0,-22 2-59 0 0,-1 1-1 0 0,1-1 1 0 0,0 1 0 0 0,0-1-1 0 0,-1 1 1 0 0,1 1 0 0 0,0-1 0 0 0,-1 0-1 0 0,1 1 1 0 0,-1-1 0 0 0,0 1 0 0 0,1 0-1 0 0,-1 1 1 0 0,0-1 0 0 0,0 0 0 0 0,0 1-1 0 0,-1-1 1 0 0,1 1 0 0 0,-1 0-1 0 0,1 0 1 0 0,-1 0 0 0 0,0 0 0 0 0,0 1-1 0 0,0-1 1 0 0,1 5 0 0 0,6 15 126 0 0,-2 1 1 0 0,0 0-1 0 0,5 44 1 0 0,-9-48-156 0 0,0-11-11 0 0,-3-6-13 0 0,1 1-1 0 0,0-1 1 0 0,-1 0-1 0 0,1 1 1 0 0,-1-1 0 0 0,0 6-1 0 0,0-6 2 0 0,0 1-460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42 6911 0 0,'0'0'528'0'0,"1"1"-341"0"0,28 9 4945 0 0,-19-5-4135 0 0,0-2-1 0 0,0 1 1 0 0,0-1 0 0 0,0-1-1 0 0,15 2 1 0 0,-13-4-794 0 0,-1-1 1 0 0,1-1 0 0 0,-1 0-1 0 0,0 0 1 0 0,0-1-1 0 0,0-1 1 0 0,0 0-1 0 0,0 0 1 0 0,-1-1-1 0 0,0 0 1 0 0,11-8 0 0 0,1-5-474 0 0,-20 17 109 0 0,-4-3-743 0 0,2 4 891 0 0,0 0 1 0 0,0 0-1 0 0,0 0 0 0 0,0-1 1 0 0,0 1-1 0 0,0 0 0 0 0,0 0 0 0 0,0 0 1 0 0,0-1-1 0 0,0 1 0 0 0,0 0 1 0 0,0 0-1 0 0,0 0 0 0 0,0-1 1 0 0,0 1-1 0 0,0 0 0 0 0,0 0 0 0 0,0 0 1 0 0,-1 0-1 0 0,1 0 0 0 0,0-1 1 0 0,0 1-1 0 0,0 0 0 0 0,0 0 0 0 0,0 0 1 0 0,-1 0-1 0 0,1 0 0 0 0,0 0 1 0 0,0-1-1 0 0,0 1 0 0 0,0 0 0 0 0,-1 0 1 0 0,1 0-1 0 0,0 0 0 0 0,0 0 1 0 0,0 0-1 0 0,-1 0 0 0 0,-3 0-102 0 0,-1 1-1 0 0,1-1 0 0 0,-1 1 0 0 0,1 1 1 0 0,-1-1-1 0 0,1 0 0 0 0,0 1 1 0 0,-1 0-1 0 0,1 0 0 0 0,-6 4 1 0 0,-6 5 69 0 0,-18 16-1 0 0,20-15 48 0 0,-20 16 379 0 0,2 1-1 0 0,2 2 0 0 0,0 1 1 0 0,2 1-1 0 0,-24 38 0 0 0,49-67-329 0 0,1 1 0 0 0,-1-1 0 0 0,1 1-1 0 0,0-1 1 0 0,0 1 0 0 0,1 0 0 0 0,-1 0 0 0 0,1 0 0 0 0,-1 5-1 0 0,2-8-31 0 0,0-1-1 0 0,0 1 0 0 0,0-1 0 0 0,0 1 0 0 0,1-1 1 0 0,-1 0-1 0 0,0 1 0 0 0,0-1 0 0 0,1 1 0 0 0,-1-1 1 0 0,1 1-1 0 0,0-1 0 0 0,-1 0 0 0 0,1 0 0 0 0,0 1 1 0 0,0-1-1 0 0,-1 0 0 0 0,1 0 0 0 0,0 0 0 0 0,0 0 0 0 0,1 0 1 0 0,-1 0-1 0 0,0 0 0 0 0,0 0 0 0 0,0 0 0 0 0,1 0 1 0 0,-1-1-1 0 0,0 1 0 0 0,1-1 0 0 0,-1 1 0 0 0,0-1 1 0 0,1 1-1 0 0,-1-1 0 0 0,3 1 0 0 0,3 0-1 0 0,1-1-1 0 0,-1 1 0 0 0,0-1 1 0 0,1 0-1 0 0,-1-1 1 0 0,12-2-1 0 0,44-13-4620 0 0,-55 14 2992 0 0,28-8-4957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10 350 1375 0 0,'-7'3'17296'0'0,"6"-7"-17102"0"0,0 1 0 0 0,1-1-1 0 0,0 0 1 0 0,0 0-1 0 0,0 1 1 0 0,0-1 0 0 0,1 0-1 0 0,0 0 1 0 0,-1 1 0 0 0,1-1-1 0 0,0 1 1 0 0,1-1 0 0 0,-1 1-1 0 0,1-1 1 0 0,-1 1 0 0 0,1-1-1 0 0,3-3 1 0 0,7-10 46 0 0,25-29 0 0 0,-31 40-142 0 0,41-52 70 0 0,18-20-487 0 0,-54 67-302 0 0,0 0 0 0 0,0 1 0 0 0,1 1-1 0 0,19-13 1 0 0,-27 20 79 0 0,0 0-1 0 0,0 0 1 0 0,1 0-1 0 0,-1 0 1 0 0,0 1 0 0 0,1 0-1 0 0,-1 0 1 0 0,1 0 0 0 0,-1 0-1 0 0,1 1 1 0 0,-1 0 0 0 0,9 0-1 0 0,-11 1 218 0 0,0 0-1 0 0,0 0 0 0 0,0 0 0 0 0,0 0 0 0 0,0 0 1 0 0,-1 0-1 0 0,1 1 0 0 0,0-1 0 0 0,-1 1 1 0 0,1-1-1 0 0,-1 1 0 0 0,0 0 0 0 0,1 0 0 0 0,0 2 1 0 0,1 0-42 0 0,6 8-541 0 0,1-1-1 0 0,16 15 1 0 0,-13-15 2985 0 0,1-1 0 0 0,0 0 0 0 0,24 13 0 0 0,-30-19-1550 0 0,2 1 0 0 0,-1-2 0 0 0,0 1 1 0 0,1-1-1 0 0,-1-1 0 0 0,1 1 1 0 0,0-2-1 0 0,0 1 0 0 0,0-1 0 0 0,-1-1 1 0 0,1 0-1 0 0,10-1 0 0 0,-18 0 29 0 0,2 0-308 0 0,-4 1-246 0 0,18-6 170 0 0,0-1 1 0 0,27-16-1 0 0,-41 20-178 0 0,1 1 0 0 0,-1-1 0 0 0,0 0-1 0 0,-1 0 1 0 0,1 0 0 0 0,0-1-1 0 0,-1 1 1 0 0,0-1 0 0 0,0 0-1 0 0,0 0 1 0 0,0 0 0 0 0,0 0-1 0 0,-1 0 1 0 0,0-1 0 0 0,0 1 0 0 0,3-9-1 0 0,-5 12-40 0 0,0 0 0 0 0,0 0 0 0 0,0 1 0 0 0,0-1-1 0 0,1 0 1 0 0,-1 0 0 0 0,0 1 0 0 0,-1-1 0 0 0,1 0 0 0 0,0 0 0 0 0,0 0-1 0 0,0 1 1 0 0,0-1 0 0 0,0 0 0 0 0,-1 0 0 0 0,1 1 0 0 0,0-1-1 0 0,-1 0 1 0 0,1 1 0 0 0,-1-1 0 0 0,1 0 0 0 0,-1 1 0 0 0,1-1 0 0 0,-1 1-1 0 0,0-2 1 0 0,-1 1 0 0 0,1 0 0 0 0,-1 1-1 0 0,0-1 1 0 0,1 0 0 0 0,-1 1-1 0 0,1-1 1 0 0,-1 1 0 0 0,0 0-1 0 0,0 0 1 0 0,1-1 0 0 0,-4 1-1 0 0,-3 1-54 0 0,-1-1-1 0 0,0 2 1 0 0,-15 3-1 0 0,9 0 70 0 0,2 0-1 0 0,-1 0 0 0 0,0 2 1 0 0,1 0-1 0 0,0 0 0 0 0,1 1 1 0 0,-16 13-1 0 0,14-9 137 0 0,0 0 0 0 0,1 2 0 0 0,0-1-1 0 0,1 1 1 0 0,-15 25 0 0 0,23-33 12 0 0,0 1 0 0 0,0 1-1 0 0,1-1 1 0 0,0 1 0 0 0,0-1-1 0 0,-3 14 1 0 0,6-19-85 0 0,0 0 0 0 0,-1 0 1 0 0,1 0-1 0 0,0 1 0 0 0,0-1 0 0 0,0 0 0 0 0,0 0 1 0 0,0 0-1 0 0,0 0 0 0 0,1 0 0 0 0,-1 0 0 0 0,1 0 1 0 0,0 0-1 0 0,-1 0 0 0 0,1 0 0 0 0,0 0 0 0 0,0 0 0 0 0,0 0 1 0 0,0-1-1 0 0,1 1 0 0 0,-1 0 0 0 0,0-1 0 0 0,1 1 1 0 0,-1-1-1 0 0,1 1 0 0 0,0-1 0 0 0,-1 0 0 0 0,1 1 0 0 0,0-1 1 0 0,3 1-1 0 0,3 1 25 0 0,0 0 1 0 0,1-1 0 0 0,-1 0-1 0 0,1 0 1 0 0,16 1-1 0 0,46-3 80 0 0,-61 0-143 0 0,33-2-827 0 0,-1-1 1 0 0,63-14-1 0 0,-74 10-440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 5527 0 0,'6'-9'10407'0'0,"-53"107"-7774"0"0,-16 37-1330 0 0,30-53-893 0 0,-4-1 1 0 0,-4-1-1 0 0,-86 127 0 0 0,45-95-411 0 0,46-67-2956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8 349 2759 0 0,'0'0'512'0'0,"-5"-9"5427"0"0,4 4-5172 0 0,0 0 0 0 0,1 0 0 0 0,0-1 0 0 0,0 1 0 0 0,0 0 0 0 0,1 0 0 0 0,-1-1 0 0 0,4-9 0 0 0,-1 6-331 0 0,0 1-1 0 0,1-1 1 0 0,0 1 0 0 0,8-14 0 0 0,-3 9-251 0 0,1 0 1 0 0,0 1 0 0 0,1 0-1 0 0,1 0 1 0 0,20-16 0 0 0,-13 15-131 0 0,1 0 1 0 0,0 2-1 0 0,0 0 1 0 0,35-12 0 0 0,91-22 131 0 0,-124 39-111 0 0,0 1 1 0 0,1 1-1 0 0,-1 1 0 0 0,1 1 1 0 0,36 1-1 0 0,-52 2-38 0 0,1 0 0 0 0,-1 0 0 0 0,1 1 0 0 0,-1 0 1 0 0,0 0-1 0 0,0 1 0 0 0,0 0 0 0 0,13 7 0 0 0,-15-7-22 0 0,-1 0-1 0 0,1 1 1 0 0,-1 0-1 0 0,0-1 0 0 0,0 2 1 0 0,-1-1-1 0 0,1 0 1 0 0,-1 1-1 0 0,0-1 1 0 0,0 1-1 0 0,-1 0 1 0 0,1 0-1 0 0,2 9 1 0 0,-3-7 45 0 0,0 0 1 0 0,-1 0 0 0 0,0 0 0 0 0,-1 1 0 0 0,1-1 0 0 0,-1 0 0 0 0,-1 1 0 0 0,1-1-1 0 0,-1 0 1 0 0,0 1 0 0 0,-1-1 0 0 0,-4 13 0 0 0,0-6 10 0 0,0 1 1 0 0,0-1-1 0 0,-1-1 0 0 0,-1 1 1 0 0,-10 13-1 0 0,8-15-25 0 0,-1 0 0 0 0,0 0 0 0 0,-1-1 0 0 0,0-1 0 0 0,0 0 0 0 0,-1 0 0 0 0,-1-2 0 0 0,1 1 0 0 0,-1-2 0 0 0,-1 0 0 0 0,1 0 0 0 0,-1-2-1 0 0,-30 8 1 0 0,11-5-65 0 0,-1-3-1 0 0,1-1 0 0 0,-1-1 1 0 0,0-2-1 0 0,-45-4 0 0 0,78 3 2 0 0,-32-5-151 0 0,33 4 60 0 0,-1 1 0 0 0,1 0 0 0 0,-1-1 0 0 0,1 0 0 0 0,-1 1 0 0 0,1-1-1 0 0,-1 0 1 0 0,1 0 0 0 0,0 1 0 0 0,0-1 0 0 0,-1 0 0 0 0,1 0-1 0 0,0-1 1 0 0,0 1 0 0 0,0 0 0 0 0,0 0 0 0 0,0 0 0 0 0,-1-3 0 0 0,-1-8-1046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 10679 0 0,'0'0'971'0'0,"2"0"-800"0"0,5-3-51 0 0,-7 4-51 0 0,0-1-1 0 0,1 1 1 0 0,-1-1 0 0 0,0 1 0 0 0,0-1 0 0 0,0 1 0 0 0,1 0 0 0 0,-1-1 0 0 0,0 1 0 0 0,0-1 0 0 0,0 1-1 0 0,0 0 1 0 0,0-1 0 0 0,0 1 0 0 0,0-1 0 0 0,-1 2 0 0 0,1-2-27 0 0,-1 7 215 0 0,-1 1 1 0 0,0-1-1 0 0,-1 0 0 0 0,1 0 1 0 0,-1 0-1 0 0,-1 0 1 0 0,1 0-1 0 0,-1-1 0 0 0,-6 8 1 0 0,-4 8 180 0 0,-278 484 1275 0 0,207-376-1638 0 0,78-119-83 0 0,5-9-253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9383 0 0,'0'0'962'0'0,"1"2"-1217"0"0,16 8-260 0 0,-15-9 282 0 0,-2 1 125 0 0,14 32 1467 0 0,-14-32-645 0 0,1 7 5121 0 0,-2-6-5514 0 0,-1 0-1 0 0,0 1 1 0 0,0-1 0 0 0,0 0-1 0 0,-1 0 1 0 0,1 0 0 0 0,-4 3-1 0 0,5-4-194 0 0,-1 0-1 0 0,1 0 0 0 0,-1 0 1 0 0,1 1-1 0 0,0-1 1 0 0,0 0-1 0 0,0 1 0 0 0,0-1 1 0 0,0 4-1 0 0,-2 4 133 0 0,-48 136 790 0 0,23-64-811 0 0,16-36-238 0 0,11-45-268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 12439 0 0,'-16'-9'1344'0'0,"5"9"-1344"0"0,-1 5 0 0 0,3-1 0 0 0,0-1 1160 0 0,18 4-520 0 0,4 2-4712 0 0,1 2-944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45 12895 0 0,'0'-1'85'0'0,"0"-1"-1"0"0,0 1 0 0 0,0-1 0 0 0,-1 1 0 0 0,1-1 1 0 0,-1 1-1 0 0,1 0 0 0 0,-1-1 0 0 0,1 1 1 0 0,-1 0-1 0 0,0-1 0 0 0,0 1 0 0 0,1 0 0 0 0,-1 0 1 0 0,0-1-1 0 0,0 1 0 0 0,0 0 0 0 0,0 0 1 0 0,-1 0-1 0 0,1 0 0 0 0,0 1 0 0 0,0-1 1 0 0,-1 0-1 0 0,1 0 0 0 0,-2 0 0 0 0,-4-2 857 0 0,-1 1-1 0 0,1-1 0 0 0,-14-1 1 0 0,18 3-453 0 0,-3 0-466 0 0,0 1 0 0 0,0 0-1 0 0,1 0 1 0 0,-1 1 0 0 0,0-1-1 0 0,1 1 1 0 0,-1 1 0 0 0,1-1-1 0 0,-1 1 1 0 0,1 0 0 0 0,-1 0-1 0 0,-6 4 1 0 0,-4 2-28 0 0,1 1 0 0 0,-25 19 0 0 0,-69 67-70 0 0,105-90 56 0 0,-1 0 0 0 0,1 0 0 0 0,1 1 0 0 0,-5 7 0 0 0,-5 7-98 0 0,12-19 19 0 0,2 1-124 0 0,1 2 218 0 0,0 1 0 0 0,0-1 0 0 0,1 0 0 0 0,0 0 0 0 0,0 0 0 0 0,0 0-1 0 0,0-1 1 0 0,1 1 0 0 0,-1-1 0 0 0,1 0 0 0 0,0 0 0 0 0,5 3 0 0 0,6 3-9 0 0,1 0 0 0 0,18 6 1 0 0,-17-8 6 0 0,22 13 1 0 0,-33-16 34 0 0,0 0 0 0 0,0 0 0 0 0,-1 1 0 0 0,1-1 0 0 0,-1 1 0 0 0,0 0 0 0 0,0 1 0 0 0,-1-1 0 0 0,0 1 0 0 0,0 0 0 0 0,0 0 0 0 0,0 0 0 0 0,3 11 0 0 0,-6-16 26 0 0,-1 0 0 0 0,0 1 0 0 0,0-1-1 0 0,0 0 1 0 0,0 0 0 0 0,0 1 0 0 0,0-1 0 0 0,0 0-1 0 0,-1 0 1 0 0,1 0 0 0 0,0 1 0 0 0,-1-1 0 0 0,1 0-1 0 0,-1 0 1 0 0,1 0 0 0 0,-1 0 0 0 0,1 0 0 0 0,-1 0-1 0 0,0 0 1 0 0,0 0 0 0 0,0 1 0 0 0,-1 1 65 0 0,0-1 0 0 0,0 0 0 0 0,0 0 0 0 0,-1-1 0 0 0,1 1 0 0 0,0 0 0 0 0,-4 1 0 0 0,-2 0 54 0 0,0 0 0 0 0,0-1 0 0 0,-1 0 0 0 0,1 0-1 0 0,-1 0 1 0 0,1-2 0 0 0,-1 1 0 0 0,1-1 0 0 0,-13-1 0 0 0,-9-2-152 0 0,-38-10 1 0 0,59 11-55 0 0,-61-15-2626 0 0,54 13 659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14711 0 0,'0'0'1335'0'0,"1"-1"-1096"0"0,94-10 1323 0 0,-83 10-1166 0 0,0-2 0 0 0,0 0-1 0 0,17-6 1 0 0,20-4 940 0 0,-48 12-1095 0 0,1 1-30 0 0,20-3-567 0 0,0 1 0 0 0,29 1 0 0 0,-11 0-1508 0 0,-20-1 321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13303 0 0,'0'0'1202'0'0,"-1"1"-988"0"0,-13 11-2 0 0,1 0-1 0 0,0 1 1 0 0,1 0-1 0 0,1 1 1 0 0,-14 21-1 0 0,5-2 389 0 0,-23 53-1 0 0,-16 35-151 0 0,-17 40-193 0 0,47-93-252 0 0,-103 222-2385 0 0,108-245 1413 0 0,14-28-3296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8 557 13759 0 0,'0'0'1247'0'0,"-1"1"-1023"0"0,-5 4 2956 0 0,18-5-2087 0 0,-6-1-907 0 0,-1-1 0 0 0,1 0-1 0 0,0 0 1 0 0,-1 0 0 0 0,1-1 0 0 0,6-4-1 0 0,8-3 219 0 0,5-2 28 0 0,184-97 1311 0 0,-184 94-1598 0 0,199-130 416 0 0,67-88-3626 0 0,-272 213-73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0,'0'0'390'0'0,"2"1"-252"0"0,56 14 6754 0 0,29 10-1015 0 0,-2 4-3614 0 0,-72-22-1990 0 0,0 0 0 0 0,-1 1 0 0 0,0 0-1 0 0,0 1 1 0 0,-1 0 0 0 0,12 12 0 0 0,-6-6-178 0 0,-16-13-145 0 0,1-1-1 0 0,0 0 1 0 0,-1 1-1 0 0,1-1 0 0 0,-1 1 1 0 0,1-1-1 0 0,-1 1 1 0 0,0 0-1 0 0,0 0 0 0 0,1 1 1 0 0,1 2-345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29 233 14167 0 0,'0'0'1283'0'0,"-1"2"-1055"0"0,-2 4 86 0 0,-1 1 0 0 0,2 0 1 0 0,-4 10-1 0 0,-6 17 1462 0 0,11-33-1376 0 0,1-3-333 0 0,1-6-143 0 0,0-1 1 0 0,0 0-1 0 0,1 0 1 0 0,0 1-1 0 0,1-1 1 0 0,0 1-1 0 0,0 0 0 0 0,8-15 1 0 0,1 3-211 0 0,0 0 0 0 0,18-21 1 0 0,-19 29 331 0 0,0 1 0 0 0,0-1 0 0 0,1 2 0 0 0,1 0 1 0 0,0 0-1 0 0,0 1 0 0 0,1 1 0 0 0,0 0 1 0 0,0 1-1 0 0,1 0 0 0 0,0 1 0 0 0,0 1 0 0 0,0 0 1 0 0,1 2-1 0 0,0-1 0 0 0,-1 2 0 0 0,24-1 1 0 0,-35 3 11 0 0,0 0 0 0 0,0 0 0 0 0,0 0 0 0 0,-1 1 0 0 0,1 0 0 0 0,0 0 1 0 0,0 0-1 0 0,-1 0 0 0 0,1 0 0 0 0,-1 1 0 0 0,1 0 0 0 0,-1 0 1 0 0,6 3-1 0 0,-7-3-36 0 0,0 0 0 0 0,0 1 0 0 0,0-1 1 0 0,0 0-1 0 0,0 0 0 0 0,0 1 0 0 0,-1-1 1 0 0,1 1-1 0 0,-1 0 0 0 0,0-1 0 0 0,0 1 1 0 0,0 0-1 0 0,0 0 0 0 0,0 0 0 0 0,-1 0 1 0 0,1 0-1 0 0,-1 5 0 0 0,0 11 0 0 0,0 1-1 0 0,-2-1 0 0 0,-1 1 1 0 0,0-1-1 0 0,-1 0 0 0 0,-1 0 1 0 0,-1-1-1 0 0,-12 26 0 0 0,-36 73-2539 0 0,45-99 1276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 5527 0 0,'0'0'12810'0'0,"0"2"-12654"0"0,-2 2-109 0 0,-1 1 1 0 0,0-1-1 0 0,1 0 1 0 0,-8 8-1 0 0,6-7-36 0 0,0 0 1 0 0,0 0-1 0 0,-5 10 0 0 0,-6 18-128 0 0,2 1-1 0 0,-17 59 0 0 0,27-78 121 0 0,0 0 0 0 0,1 0-1 0 0,0 0 1 0 0,2 0 0 0 0,-1 0 0 0 0,2 0 0 0 0,0 0-1 0 0,1 0 1 0 0,4 17 0 0 0,-6-31 27 0 0,0 1 1 0 0,1-1-1 0 0,-1 0 1 0 0,0 0 0 0 0,1 0-1 0 0,-1 0 1 0 0,1 0-1 0 0,0 0 1 0 0,-1 0-1 0 0,1 1 1 0 0,0-2-1 0 0,0 1 1 0 0,-1 0-1 0 0,1 0 1 0 0,0 0-1 0 0,0 0 1 0 0,0 0-1 0 0,0-1 1 0 0,0 1-1 0 0,0 0 1 0 0,2 0-1 0 0,-1-1 15 0 0,0 1 0 0 0,-1-1 0 0 0,1 0 0 0 0,0 0 0 0 0,0 0 0 0 0,-1 0-1 0 0,1 0 1 0 0,0 0 0 0 0,0-1 0 0 0,-1 1 0 0 0,1 0 0 0 0,0-1-1 0 0,2-1 1 0 0,2-1 64 0 0,0 0 0 0 0,0 0 0 0 0,0-1 0 0 0,0 0-1 0 0,-1 0 1 0 0,7-7 0 0 0,7-9-61 0 0,0-1 1 0 0,-2-1-1 0 0,0 0 0 0 0,14-27 0 0 0,-22 32-249 0 0,0 0 0 0 0,-1 0-1 0 0,-1-1 1 0 0,-1 0 0 0 0,0-1-1 0 0,4-30 1 0 0,-9 42-118 0 0,0 0-1 0 0,-1-1 0 0 0,0 1 1 0 0,-1 0-1 0 0,-1-10 0 0 0,2 15 156 0 0,0 0 0 0 0,-1-1 0 0 0,1 1 0 0 0,-1 0 0 0 0,1 0 0 0 0,-1 0 0 0 0,0 0 0 0 0,0 0 0 0 0,0 1 0 0 0,0-1 0 0 0,0 0 0 0 0,-1 0 0 0 0,1 1 0 0 0,-1-1 0 0 0,1 0 0 0 0,-1 1 0 0 0,1 0 0 0 0,-1-1 0 0 0,0 1 0 0 0,1 0 0 0 0,-4-2 0 0 0,2 3-96 0 0,1 0 0 0 0,-1-1 0 0 0,0 1 0 0 0,1 0 0 0 0,-1 1 1 0 0,0-1-1 0 0,1 0 0 0 0,-1 1 0 0 0,1 0 0 0 0,-1-1 1 0 0,1 1-1 0 0,-1 0 0 0 0,1 0 0 0 0,-3 2 0 0 0,3-2 58 0 0,-6 2-724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92 5063 0 0,'-1'1'3079'0'0,"-3"3"-1543"0"0,0-1 0 0 0,1 1 0 0 0,-1 0 0 0 0,-5 9-1 0 0,-19 39 1029 0 0,24-45-2568 0 0,-2 6 212 0 0,0-1 0 0 0,1 1 1 0 0,1 1-1 0 0,0-1 0 0 0,1 1 1 0 0,0 0-1 0 0,-1 22 0 0 0,3-33-168 0 0,2 0 0 0 0,-1 0-1 0 0,0 0 1 0 0,1 0 0 0 0,-1 1 0 0 0,1-1-1 0 0,0 0 1 0 0,0 0 0 0 0,1 3 0 0 0,6 4 75 0 0,-4-9-89 0 0,-3-2-5 0 0,1 2-2 0 0,0 0-1 0 0,0-1 1 0 0,0 0-1 0 0,0 1 1 0 0,0-1 0 0 0,0 0-1 0 0,0 0 1 0 0,0 0-1 0 0,0-1 1 0 0,0 1-1 0 0,0 0 1 0 0,0-1-1 0 0,0 1 1 0 0,0-1 0 0 0,3-1-1 0 0,25-15 109 0 0,3-9-90 0 0,0-1-1 0 0,44-48 0 0 0,-46 43-322 0 0,-31 32 278 0 0,0 0-1 0 0,0 0 1 0 0,0 0 0 0 0,0 0-1 0 0,0 0 1 0 0,0 0 0 0 0,0 0 0 0 0,0 0-1 0 0,0-1 1 0 0,1 1 0 0 0,-1 0-1 0 0,0 0 1 0 0,0 0 0 0 0,0 0-1 0 0,0 0 1 0 0,0 0 0 0 0,0 0 0 0 0,0 0-1 0 0,0 0 1 0 0,0 0 0 0 0,0 0-1 0 0,0 0 1 0 0,0 0 0 0 0,0 0 0 0 0,0 0-1 0 0,1 0 1 0 0,-1 0 0 0 0,0 0-1 0 0,0 0 1 0 0,0 0 0 0 0,0 0-1 0 0,0 0 1 0 0,0 0 0 0 0,0 0 0 0 0,0 0-1 0 0,0 0 1 0 0,0 0 0 0 0,0 0-1 0 0,0 1 1 0 0,0-1 0 0 0,0 0 0 0 0,0 0-1 0 0,0 0 1 0 0,1 0 0 0 0,-1 0-1 0 0,0 0 1 0 0,0 0 0 0 0,0 0 0 0 0,0 0-1 0 0,0 0 1 0 0,0 0 0 0 0,0 0-1 0 0,0 0 1 0 0,0 0 0 0 0,0 0-1 0 0,0 0 1 0 0,0 1 0 0 0,0-1 0 0 0,0 0-1 0 0,0 0 1 0 0,0 0 0 0 0,0 0-1 0 0,0 0 1 0 0,0 9-212 0 0,-3 24 331 0 0,1-2 97 0 0,2-23-150 0 0,0 0 0 0 0,0 0 0 0 0,1 0 0 0 0,0 0 1 0 0,1 0-1 0 0,0 0 0 0 0,5 12 0 0 0,-6-16-13 0 0,2 0 0 0 0,-1 0-1 0 0,0-1 1 0 0,0 1 0 0 0,1-1 0 0 0,0 0 0 0 0,0 0-1 0 0,0 0 1 0 0,0 0 0 0 0,0 0 0 0 0,1-1 0 0 0,-1 1-1 0 0,1-1 1 0 0,-1 0 0 0 0,1 0 0 0 0,5 2 0 0 0,2-1 5 0 0,-1 0 0 0 0,1 0 1 0 0,0-1-1 0 0,0-1 1 0 0,0 0-1 0 0,0 0 0 0 0,0-1 1 0 0,0 0-1 0 0,0-1 1 0 0,0 0-1 0 0,-1-1 1 0 0,1 0-1 0 0,0-1 0 0 0,-1 0 1 0 0,11-5-1 0 0,-10 2 26 0 0,0 0-1 0 0,0-1 0 0 0,-1 0 1 0 0,0-1-1 0 0,0 0 0 0 0,-1-1 1 0 0,0 0-1 0 0,-1 0 1 0 0,0-1-1 0 0,0 0 0 0 0,12-21 1 0 0,0-7 83 0 0,-1-2 1 0 0,14-46-1 0 0,-11 28-391 0 0,-8 30-1556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167 689 11487 0 0,'-11'5'319'0'0,"1"0"0"0"0,1 0-1 0 0,-18 13 1 0 0,-8 6 430 0 0,-6-4 2211 0 0,41-21-2560 0 0,2-8-212 0 0,0 2 0 0 0,1-1 1 0 0,0 0-1 0 0,0 0 0 0 0,0 1 0 0 0,1 0 0 0 0,5-8 0 0 0,40-50 341 0 0,-26 36-404 0 0,212-261 404 0 0,-192 241-511 0 0,3 1 0 0 0,2 3 0 0 0,60-45 0 0 0,-90 76-7 0 0,1 1 0 0 0,0 1-1 0 0,0 1 1 0 0,30-12 0 0 0,-44 22 7 0 0,-1-1 0 0 0,1 1 0 0 0,0 0 0 0 0,0 0 0 0 0,0 1 0 0 0,-1-1 0 0 0,1 1 0 0 0,0 0 0 0 0,0 1 0 0 0,0-1 0 0 0,0 1 0 0 0,0 0 0 0 0,0 0 0 0 0,-1 0 1 0 0,1 1-1 0 0,-1-1 0 0 0,1 1 0 0 0,-1 1 0 0 0,1-1 0 0 0,-1 0 0 0 0,0 1 0 0 0,0 0 0 0 0,0 0 0 0 0,0 0 0 0 0,3 5 0 0 0,-3-4-10 0 0,0 1-1 0 0,-1-1 1 0 0,1 1-1 0 0,-1 0 1 0 0,0 1-1 0 0,0-1 1 0 0,-1 0-1 0 0,0 1 1 0 0,0 0-1 0 0,0-1 0 0 0,0 1 1 0 0,-1 0-1 0 0,0 0 1 0 0,-1 0-1 0 0,1 0 1 0 0,-1 0-1 0 0,0 0 1 0 0,0 0-1 0 0,-1 0 1 0 0,-1 7-1 0 0,-2 2-1 0 0,-1-1-1 0 0,0 0 0 0 0,-1 0 1 0 0,-1 0-1 0 0,0 0 0 0 0,-1-1 1 0 0,0 0-1 0 0,-12 12 1 0 0,-87 91 135 0 0,88-97-120 0 0,-41 42-1 0 0,-4-3 1 0 0,-99 71-1 0 0,135-110-72 0 0,-1-2 1 0 0,0 0-1 0 0,-1-2 0 0 0,-1-1 1 0 0,-1-2-1 0 0,1-1 0 0 0,-2-2 0 0 0,0 0 1 0 0,-40 3-1 0 0,66-11-30 0 0,-1 0 0 0 0,-15-2 0 0 0,21 1 10 0 0,1 0 0 0 0,-1-1 0 0 0,0 1 0 0 0,0-1 0 0 0,0 1 0 0 0,0-1 0 0 0,-3-1 0 0 0,5 1-1 0 0,-1 1 0 0 0,1 0-1 0 0,-1-1 1 0 0,1 1-1 0 0,-1 0 1 0 0,1-1 0 0 0,0 1-1 0 0,-1-1 1 0 0,1 1 0 0 0,0-1-1 0 0,-1 1 1 0 0,1-1-1 0 0,0 1 1 0 0,-1-1 0 0 0,1 1-1 0 0,0-1 1 0 0,0 1 0 0 0,0-1-1 0 0,0 1 1 0 0,0-1-1 0 0,-1 0 1 0 0,1 1 0 0 0,0-1-1 0 0,0 0 1 0 0,3-10-1090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59 385 10135 0 0,'0'0'778'0'0,"-2"0"-506"0"0,-2 1-447 0 0,-22 3 1919 0 0,0-2 3523 0 0,26-2-5218 0 0,0-1 1 0 0,0 1-1 0 0,0 0 1 0 0,0 0 0 0 0,0 0-1 0 0,0 0 1 0 0,0 0-1 0 0,0-1 1 0 0,-1 1 0 0 0,1 0-1 0 0,0 0 1 0 0,0 0-1 0 0,0-1 1 0 0,0 1 0 0 0,0 0-1 0 0,0 0 1 0 0,0 0-1 0 0,0 0 1 0 0,0-1-1 0 0,0 1 1 0 0,1 0 0 0 0,-1 0-1 0 0,0 0 1 0 0,0-1-1 0 0,0 1 1 0 0,0 0 0 0 0,0 0-1 0 0,0 0 1 0 0,0 0-1 0 0,0 0 1 0 0,0-1 0 0 0,0 1-1 0 0,1 0 1 0 0,-1 0-1 0 0,0 0 1 0 0,0 0 0 0 0,0 0-1 0 0,0 0 1 0 0,0-1-1 0 0,1 1 1 0 0,-1 0 0 0 0,0 0-1 0 0,13-16 619 0 0,18-16-218 0 0,11-5-12 0 0,1 1 1 0 0,57-36-1 0 0,-69 50-419 0 0,42-33-8 0 0,-50 36-11 0 0,1 1 0 0 0,1 1 0 0 0,0 1-1 0 0,51-24 1 0 0,-62 36 0 0 0,-3 5-13 0 0,-10 0 11 0 0,0 0 0 0 0,0-1 0 0 0,-1 1 0 0 0,1 0-1 0 0,0 0 1 0 0,0 0 0 0 0,-1 0 0 0 0,1 0 0 0 0,0 0 0 0 0,-1 1 0 0 0,0-1 0 0 0,1 0 0 0 0,-1 0 0 0 0,1 0 0 0 0,-1 0 0 0 0,0 1 0 0 0,0-1 0 0 0,0 0 0 0 0,0 2-1 0 0,-1 26-22 0 0,1-27 25 0 0,-3 18 8 0 0,-1-1 1 0 0,-1 0-1 0 0,0 0 0 0 0,-9 19 0 0 0,-10 32 26 0 0,20-55-22 0 0,-9 42 57 0 0,12-52-63 0 0,1 1-1 0 0,-1 0 1 0 0,1 0-1 0 0,0-1 1 0 0,0 1-1 0 0,1 0 1 0 0,2 9-1 0 0,2-4 6 0 0,-5-10-117 0 0,1 0 11 0 0,0 0-1 0 0,-1 1 1 0 0,1-1 0 0 0,0 0-1 0 0,0 0 1 0 0,-1 0 0 0 0,1 0-1 0 0,0-1 1 0 0,0 1 0 0 0,0 0-1 0 0,0 0 1 0 0,0 0 0 0 0,0-1-1 0 0,0 1 1 0 0,1 0 0 0 0,0 0-1 0 0,7 0-7436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56 4143 0 0,'0'0'319'0'0,"1"-3"-210"0"0,22-33 5881 0 0,-22 34-5066 0 0,0-1-247 0 0,5-9 2960 0 0,-6 15-3382 0 0,-6 20 124 0 0,-2-1-1 0 0,-12 28 1 0 0,2-5-110 0 0,-30 68-187 0 0,-72 123 0 0 0,82-167-308 0 0,-4 0-1 0 0,-73 91 0 0 0,114-158-799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 12815 0 0,'0'0'587'0'0,"1"-2"-16"0"0,2-5 4013 0 0,-5 18-4054 0 0,-11 51-93 0 0,-30 90 0 0 0,23-90-337 0 0,-13 36-95 0 0,-55 114 1 0 0,-61 84-7 0 0,128-254-1 0 0,-20 62 0 0 0,33-84-70 0 0,7-18-345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90 11055 0 0,'-3'0'506'0'0,"-5"-1"-163"0"0,5 0-295 0 0,0 0 0 0 0,0 1-1 0 0,0-1 1 0 0,0 1-1 0 0,-1 0 1 0 0,1 0-1 0 0,0 0 1 0 0,-4 1 0 0 0,-6 0 2416 0 0,16 0-2031 0 0,10 3-150 0 0,0-1-1 0 0,0 0 1 0 0,0-1 0 0 0,1-1 0 0 0,-1 0-1 0 0,1-1 1 0 0,-1 0 0 0 0,22-4-1 0 0,10-5 512 0 0,54-16 0 0 0,-13 2 223 0 0,93-11 435 0 0,-57 26-3273 0 0,-104 8-86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217 182 4143 0 0,'0'0'319'0'0,"2"-1"-210"0"0,2-1 1304 0 0,1-1 0 0 0,-1 1 0 0 0,1 0 0 0 0,0 0 0 0 0,0 0 0 0 0,0 1 0 0 0,0 0-1 0 0,0 0 1 0 0,6 0 0 0 0,8-3 923 0 0,-1-1-3919 0 0,1-2 1409 0 0,-2-2 1 0 0,1 0 0 0 0,-1-1-1 0 0,0-1 1 0 0,-1 0 0 0 0,-1-1-1 0 0,25-25 1 0 0,-39 36 133 0 0,0 1 0 0 0,-1-1 0 0 0,1 0 0 0 0,-1 0 0 0 0,1 0 0 0 0,-1 1 0 0 0,1-1 0 0 0,-1 0 0 0 0,1 0 0 0 0,-1 0 0 0 0,0 0 0 0 0,0 0 0 0 0,1 0 0 0 0,-1 0 0 0 0,0 0 1 0 0,0 1-1 0 0,0-1 0 0 0,0 0 0 0 0,0 0 0 0 0,0 0 0 0 0,0 0 0 0 0,0 0 0 0 0,-1 0 0 0 0,1 0 0 0 0,0 0 0 0 0,-1 0 0 0 0,1 0 0 0 0,0 0 0 0 0,-1 1 0 0 0,1-1 0 0 0,-1 0 0 0 0,0-1 0 0 0,0 1-12 0 0,0-1 0 0 0,0 1 0 0 0,-1-1 0 0 0,1 1 0 0 0,-1 0 0 0 0,1-1 0 0 0,-1 1 0 0 0,1 0 0 0 0,-1 0 0 0 0,0 0 0 0 0,1 0 0 0 0,-1 0 0 0 0,-3-1 0 0 0,2 2 38 0 0,-1 0 1 0 0,1-1-1 0 0,-1 1 0 0 0,1 1 0 0 0,0-1 0 0 0,-1 0 0 0 0,1 1 1 0 0,0 0-1 0 0,0-1 0 0 0,-1 1 0 0 0,1 1 0 0 0,-4 1 0 0 0,-39 22 176 0 0,33-16-78 0 0,-59 36 321 0 0,-116 100 0 0 0,178-137-389 0 0,1 1 1 0 0,-1 0-1 0 0,1 0 0 0 0,1 1 0 0 0,-12 17 0 0 0,18-24 7 0 0,0 0 0 0 0,0 0 0 0 0,1 1 0 0 0,-1-1 0 0 0,1 0 0 0 0,0 1 0 0 0,0-1-1 0 0,0 0 1 0 0,1 1 0 0 0,-1-1 0 0 0,1 1 0 0 0,0-1 0 0 0,0 1 0 0 0,0 0 0 0 0,0-1-1 0 0,1 1 1 0 0,-1-1 0 0 0,1 1 0 0 0,0-1 0 0 0,0 0 0 0 0,0 1 0 0 0,1-1 0 0 0,-1 0-1 0 0,1 0 1 0 0,2 4 0 0 0,0-1 15 0 0,1-1 1 0 0,0 1-1 0 0,0-1 0 0 0,0 0 0 0 0,1 0 0 0 0,0 0 0 0 0,-1-1 1 0 0,2 0-1 0 0,-1 0 0 0 0,0-1 0 0 0,9 4 0 0 0,0-1-230 0 0,-1-1-1 0 0,0-1 0 0 0,1 0 1 0 0,22 2-1 0 0,-15-4-826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7831 0 0,'0'0'12151'0'0,"0"-2"-11495"0"0,1-1-544 0 0,1-14 293 0 0,2 0 1 0 0,0-1-1 0 0,12-32 0 0 0,-2 20-344 0 0,1 0 1 0 0,2 0-1 0 0,30-39 0 0 0,-36 54-242 0 0,2 0 0 0 0,0 1 0 0 0,1 0 0 0 0,0 1 0 0 0,1 1-1 0 0,1 0 1 0 0,25-15 0 0 0,-35 24-95 0 0,1 0-1 0 0,-1 0 0 0 0,1 1 0 0 0,0 0 1 0 0,0 0-1 0 0,10-2 0 0 0,-14 4-219 0 0,0-1 0 0 0,1 1 0 0 0,-1 0 0 0 0,0 0 0 0 0,0 0 0 0 0,1 1 0 0 0,-1-1 0 0 0,0 1 0 0 0,0 0-1 0 0,0 0 1 0 0,0 0 0 0 0,0 0 0 0 0,0 0 0 0 0,0 0 0 0 0,0 1 0 0 0,5 3 0 0 0,2 5-4190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38 292 13071 0 0,'0'0'598'0'0,"2"-1"-10"0"0,127-45 5738 0 0,-90 31-5045 0 0,-21 8-948 0 0,-1 0-1 0 0,32-18 1 0 0,-29 12-602 0 0,-1-1 1 0 0,0 0 0 0 0,0-2-1 0 0,-2 0 1 0 0,0-1 0 0 0,22-28-1 0 0,-38 44 210 0 0,0 0 0 0 0,0 0 0 0 0,-1 0 0 0 0,1 0 0 0 0,0 0 0 0 0,-1 0 0 0 0,1 0 0 0 0,-1 0 0 0 0,1 0 0 0 0,-1-1 0 0 0,1 1 0 0 0,-1 0 0 0 0,0 0 0 0 0,0-1 0 0 0,0 1 0 0 0,0 0 0 0 0,0 0 0 0 0,0-1 0 0 0,0 1 0 0 0,0 0 0 0 0,0-1 0 0 0,0 1 0 0 0,-1 0 0 0 0,1 0 0 0 0,0-1 0 0 0,-1 1 0 0 0,1 0 0 0 0,-1 0 0 0 0,0 0 0 0 0,1 0 0 0 0,-1 0 0 0 0,0 0 0 0 0,0 0 0 0 0,1 0 0 0 0,-1 0 0 0 0,0 0 0 0 0,0 0 0 0 0,0 0 0 0 0,0 1 0 0 0,-3-2 0 0 0,2 0 10 0 0,-1 1-1 0 0,0 0 1 0 0,1 0-1 0 0,-1 0 1 0 0,0 0-1 0 0,0 0 1 0 0,0 1-1 0 0,0-1 1 0 0,0 1 0 0 0,0 0-1 0 0,1 0 1 0 0,-1 0-1 0 0,0 0 1 0 0,0 1-1 0 0,0-1 1 0 0,0 1-1 0 0,-4 1 1 0 0,-5 3 5 0 0,-1 1 0 0 0,1 1 0 0 0,1 0 1 0 0,-1 1-1 0 0,-19 17 0 0 0,-48 54 452 0 0,73-73-330 0 0,-20 23 32 0 0,1 1 0 0 0,2 1 1 0 0,1 1-1 0 0,1 1 0 0 0,2 1 1 0 0,1 0-1 0 0,-21 60 0 0 0,37-87-47 0 0,0-1 1 0 0,0 1-1 0 0,1 0 0 0 0,0 0 0 0 0,0 0 0 0 0,1 0 1 0 0,-1-1-1 0 0,2 1 0 0 0,0 11 0 0 0,0-15-11 0 0,0 0-1 0 0,-1 0 0 0 0,1-1 1 0 0,0 1-1 0 0,0 0 0 0 0,1-1 1 0 0,-1 1-1 0 0,1-1 0 0 0,-1 1 1 0 0,1-1-1 0 0,0 0 0 0 0,0 1 1 0 0,0-1-1 0 0,0 0 0 0 0,0 0 1 0 0,0 0-1 0 0,0-1 0 0 0,1 1 1 0 0,-1-1-1 0 0,1 1 0 0 0,-1-1 1 0 0,1 0-1 0 0,0 0 0 0 0,0 0 1 0 0,2 1-1 0 0,8 1 160 0 0,0-1-1 0 0,-1-1 1 0 0,1 0 0 0 0,0 0-1 0 0,20-2 1 0 0,66-13 452 0 0,-89 13-617 0 0,165-35-788 0 0,-165 34 400 0 0,18-3-971 0 0,-2 1-58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251 368 9271 0 0,'0'0'423'0'0,"1"0"-8"0"0,7 3-269 0 0,4-2 240 0 0,-8-5-99 0 0,-4 4-137 0 0,8-6 528 0 0,0-1 0 0 0,0 0 0 0 0,-1 0 0 0 0,1-1-1 0 0,-2 1 1 0 0,12-18 0 0 0,12-18 502 0 0,-19 29-938 0 0,-1 0 0 0 0,-1-1 0 0 0,0 0 0 0 0,-1 0 0 0 0,0-1 0 0 0,6-19 0 0 0,-9 18-187 0 0,-1 4-24 0 0,0 0 1 0 0,2-18-1 0 0,-5 29-32 0 0,-1-1 0 0 0,0 0-1 0 0,0 0 1 0 0,1 0 0 0 0,-2 1-1 0 0,1-1 1 0 0,0 0 0 0 0,-1 0 0 0 0,1 1-1 0 0,-1-1 1 0 0,0 0 0 0 0,1 1 0 0 0,-2-1-1 0 0,1 0 1 0 0,0 1 0 0 0,0-1-1 0 0,-3-2 1 0 0,3 4-17 0 0,0 0-1 0 0,0 0 1 0 0,0 1-1 0 0,0-1 0 0 0,-1 0 1 0 0,1 0-1 0 0,0 1 1 0 0,-1-1-1 0 0,1 1 1 0 0,0-1-1 0 0,-1 1 0 0 0,1 0 1 0 0,0-1-1 0 0,-1 1 1 0 0,1 0-1 0 0,-1 0 1 0 0,1 0-1 0 0,-1 0 1 0 0,1 0-1 0 0,0 0 0 0 0,-1 1 1 0 0,1-1-1 0 0,-1 0 1 0 0,1 1-1 0 0,0-1 1 0 0,-3 2-1 0 0,-3 1-71 0 0,0 0 0 0 0,0 1 0 0 0,-9 6-1 0 0,14-9 73 0 0,-27 18-120 0 0,1 2 0 0 0,0 1 0 0 0,-39 40 0 0 0,24-17 248 0 0,-1 1 372 0 0,-61 80 0 0 0,102-123-407 0 0,1 1 1 0 0,-1 0 0 0 0,1 0 0 0 0,-1 1 0 0 0,1-1 0 0 0,0 0 0 0 0,1 1 0 0 0,-1-1 0 0 0,1 1 0 0 0,0 0 0 0 0,0-1 0 0 0,0 1-1 0 0,1 0 1 0 0,0 0 0 0 0,0 8 0 0 0,0-13-53 0 0,1 1 0 0 0,-1 0-1 0 0,0-1 1 0 0,1 1 0 0 0,-1 0-1 0 0,0-1 1 0 0,1 1 0 0 0,-1 0 0 0 0,1-1-1 0 0,-1 1 1 0 0,1-1 0 0 0,0 1-1 0 0,-1-1 1 0 0,1 1 0 0 0,-1-1-1 0 0,1 0 1 0 0,0 1 0 0 0,-1-1 0 0 0,1 0-1 0 0,1 1 1 0 0,14 3 137 0 0,-16-4-150 0 0,7 1 52 0 0,-1 0-1 0 0,1 0 1 0 0,0-1 0 0 0,0-1-1 0 0,-1 1 1 0 0,1-1 0 0 0,9-2-1 0 0,47-16 155 0 0,-53 16-188 0 0,14-8-216 0 0,1 0-1 0 0,-1-1 0 0 0,-1-1 1 0 0,0-2-1 0 0,-1 0 1 0 0,25-23-1 0 0,-21 12-409 0 0,-25 25 674 0 0,-2 3-33 0 0,-1-1 0 0 0,1 0 0 0 0,-1 1 0 0 0,1-1 1 0 0,-1 0-1 0 0,1 0 0 0 0,-4 2 0 0 0,0 0 24 0 0,-1 2-23 0 0,0 1 0 0 0,1 0 1 0 0,-1 0-1 0 0,1 1 0 0 0,0-1 1 0 0,0 1-1 0 0,-6 14 0 0 0,10-17 4 0 0,1-3-58 0 0,0 0-1 0 0,0 0 1 0 0,0 0-1 0 0,0 0 0 0 0,0 0 1 0 0,0 0-1 0 0,1 0 1 0 0,-1 0-1 0 0,0 0 1 0 0,1 0-1 0 0,-1 1 0 0 0,0-1 1 0 0,1-1-1 0 0,-1 1 1 0 0,1 0-1 0 0,0 0 1 0 0,-1 0-1 0 0,1 0 1 0 0,0 0-1 0 0,-1 0 0 0 0,1-1 1 0 0,0 1-1 0 0,0 0 1 0 0,0-1-1 0 0,0 1 1 0 0,0 0-1 0 0,0-1 1 0 0,0 0-1 0 0,0 1 0 0 0,0-1 1 0 0,0 1-1 0 0,0-1 1 0 0,0 0-1 0 0,2 1 1 0 0,0-1-122 0 0,27 5-2516 0 0,-12-4 1065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11775 0 0,'0'0'6830'0'0,"1"-1"-6084"0"0,45-46 1270 0 0,51-49-1478 0 0,-53 57-524 0 0,-10 7-14 0 0,2 2 0 0 0,41-27 0 0 0,-71 54 0 0 0,-1-1 0 0 0,1 2 0 0 0,0-1 0 0 0,9-2 0 0 0,-14 5 0 0 0,0-1 1 0 0,0 1-1 0 0,0 0 0 0 0,0-1 0 0 0,0 1 1 0 0,1 0-1 0 0,-1 0 0 0 0,0 0 0 0 0,0 0 1 0 0,0 0-1 0 0,0 0 0 0 0,3 1 0 0 0,-1 3-7 0 0,-3-3-2 0 0,1 2 4 0 0,0-1 1 0 0,-1 1-1 0 0,1-1 1 0 0,0 1-1 0 0,-1 0 1 0 0,0-1-1 0 0,1 1 1 0 0,-1 0-1 0 0,0-1 1 0 0,0 1-1 0 0,-1-1 1 0 0,1 1-1 0 0,-2 5 1 0 0,-12 36 74 0 0,10-33-59 0 0,-29 74 165 0 0,-27 80 227 0 0,59-161-419 0 0,0-1 0 0 0,1 1-1 0 0,-1 0 1 0 0,1-1 0 0 0,0 1 0 0 0,0 0-1 0 0,0 0 1 0 0,0-1 0 0 0,1 1 0 0 0,0 4-1 0 0,2-5-910 0 0,7 0-319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380 362 16671 0 0,'0'0'763'0'0,"-1"2"-14"0"0,-13 9-453 0 0,12-9-126 0 0,-1-1 0 0 0,0 1 0 0 0,0-1 0 0 0,0 0 0 0 0,0 0 0 0 0,0 0 0 0 0,0 0 0 0 0,0 0 0 0 0,-1-1 0 0 0,1 1 0 0 0,0-1 0 0 0,0 0 0 0 0,-1 0 0 0 0,-4 0 0 0 0,-6-2-15 0 0,0-1-1 0 0,-14-4 0 0 0,13 3-84 0 0,-10-1-47 0 0,-76-23 18 0 0,89 24-54 0 0,1-1 1 0 0,0 0 0 0 0,0-1 0 0 0,1 0 0 0 0,0 0 0 0 0,-15-13 0 0 0,22 17 0 0 0,1 0 0 0 0,0 0 0 0 0,0 0 0 0 0,0 0 0 0 0,0 0 0 0 0,1 0 0 0 0,-1-1 0 0 0,1 1 0 0 0,-1-1 0 0 0,1 1 0 0 0,0-1 0 0 0,0 0 0 0 0,0 1 0 0 0,0-1 0 0 0,0 0 0 0 0,1 0 0 0 0,-1 1 0 0 0,1-1 0 0 0,0-3 0 0 0,0 2-29 0 0,1 0 1 0 0,0 1-1 0 0,-1-1 0 0 0,2 1 0 0 0,-1-1 1 0 0,0 1-1 0 0,1-1 0 0 0,-1 1 0 0 0,1 0 1 0 0,0 0-1 0 0,0 0 0 0 0,0 0 0 0 0,0 0 1 0 0,5-4-1 0 0,4-4-134 0 0,2 0 1 0 0,-1 1-1 0 0,1 1 0 0 0,1 0 1 0 0,0 0-1 0 0,0 1 0 0 0,16-6 1 0 0,111-35 309 0 0,-110 39-2 0 0,-3 1 86 0 0,1 1 1 0 0,-1 1 0 0 0,37-3-1 0 0,-42 8-94 0 0,68-3 329 0 0,-80 5-370 0 0,0 1 0 0 0,0 0 0 0 0,-1 1 0 0 0,1 0 0 0 0,0 1 0 0 0,12 4 0 0 0,-21-6-66 0 0,1 0 0 0 0,0 0 0 0 0,-1 0 0 0 0,0 1 0 0 0,1-1 0 0 0,-1 0 0 0 0,0 1 1 0 0,1 0-1 0 0,-1 0 0 0 0,0 0 0 0 0,0 0 0 0 0,0 0 0 0 0,-1 0 0 0 0,1 0 0 0 0,-1 0 0 0 0,1 1 0 0 0,-1-1 0 0 0,2 4 1 0 0,-2-3-10 0 0,-1 1 1 0 0,1-1 0 0 0,-1 0 0 0 0,1 1 0 0 0,-1-1 0 0 0,0 0 0 0 0,-1 1 0 0 0,1-1 0 0 0,-1 0-1 0 0,1 1 1 0 0,-1-1 0 0 0,0 0 0 0 0,0 0 0 0 0,-3 6 0 0 0,-2 3 11 0 0,0-1 1 0 0,-1 1-1 0 0,0-1 0 0 0,0-1 1 0 0,-11 11-1 0 0,-48 46-23 0 0,50-51-73 0 0,-14 12-299 0 0,-54 40 0 0 0,67-57-543 0 0,-29 15 0 0 0,32-19-1054 0 0,0-2 0 0 0,-26 8 0 0 0,16-8-3916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38 9559 0 0,'8'-8'188'0'0,"-2"1"16"0"0,25-14 516 0 0,-29 19 792 0 0,-3 3-1382 0 0,-1 0-1 0 0,1-1 0 0 0,-1 1 1 0 0,1 0-1 0 0,-1 0 1 0 0,1 0-1 0 0,0 0 0 0 0,0 0 1 0 0,-1 0-1 0 0,-1 2 0 0 0,0 0 120 0 0,-39 33 285 0 0,3 2-1 0 0,1 1 0 0 0,1 2 1 0 0,3 1-1 0 0,-45 72 0 0 0,73-104-369 0 0,1-1 0 0 0,1 1-1 0 0,0 0 1 0 0,0 1 0 0 0,1-1 0 0 0,-4 20-1 0 0,6-27-107 0 0,1 0-1 0 0,0 0 0 0 0,0 0 1 0 0,0 0-1 0 0,0 1 0 0 0,1-1 1 0 0,-1 0-1 0 0,1 0 0 0 0,0 0 0 0 0,0 0 1 0 0,0 0-1 0 0,1 2 0 0 0,0-3-3 0 0,-1 0-1 0 0,1 0 1 0 0,-1 0-1 0 0,1 0 1 0 0,-1 0-1 0 0,1-1 1 0 0,0 1-1 0 0,0-1 1 0 0,0 0-1 0 0,0 1 1 0 0,0-1-1 0 0,0 0 1 0 0,0 0-1 0 0,0 0 1 0 0,0 0-1 0 0,1 0 1 0 0,3 0-1 0 0,-1 0 44 0 0,0-1-1 0 0,0 0 1 0 0,0 0 0 0 0,0 0-1 0 0,0 0 1 0 0,0-1-1 0 0,0 0 1 0 0,0 0 0 0 0,0 0-1 0 0,-1-1 1 0 0,1 1 0 0 0,0-1-1 0 0,6-4 1 0 0,2-1 70 0 0,0-1-1 0 0,0-1 1 0 0,13-10 0 0 0,-12 8-157 0 0,-1-1 0 0 0,0-1 0 0 0,0 0 0 0 0,-2-1 0 0 0,1 0 0 0 0,-2 0 0 0 0,0-1 0 0 0,-1-1 0 0 0,10-20 0 0 0,-12 21-280 0 0,-1-1 0 0 0,0 0 0 0 0,-2 0 0 0 0,1 0 0 0 0,-2-1 0 0 0,0 0 0 0 0,0-20 0 0 0,-3 35 223 0 0,0 1 1 0 0,0 0-1 0 0,0 0 0 0 0,0 0 0 0 0,0-1 0 0 0,0 1 0 0 0,-1 0 1 0 0,1 0-1 0 0,0 0 0 0 0,-1 0 0 0 0,1-1 0 0 0,-1 1 0 0 0,1 0 0 0 0,-1 0 1 0 0,0 0-1 0 0,1 0 0 0 0,-1 0 0 0 0,0 0 0 0 0,0 1 0 0 0,0-1 1 0 0,0 0-1 0 0,0 0 0 0 0,0 0 0 0 0,0 1 0 0 0,0-1 0 0 0,0 1 1 0 0,0-1-1 0 0,0 1 0 0 0,0-1 0 0 0,0 1 0 0 0,-1 0 0 0 0,1-1 1 0 0,0 1-1 0 0,0 0 0 0 0,0 0 0 0 0,-1 0 0 0 0,1 0 0 0 0,0 0 1 0 0,-2 0-1 0 0,-6 1-257 0 0,1 0 1 0 0,0 0 0 0 0,-1 1 0 0 0,-11 4 0 0 0,18-6 224 0 0,-20 8-805 0 0,-24 12 0 0 0,33-13 604 0 0,0-1 1 0 0,-1-1 0 0 0,1 0-1 0 0,-1-1 1 0 0,-1 0-1 0 0,-16 1 1 0 0,31-4 280 0 0,-1-1 0 0 0,1 0 0 0 0,0 0-1 0 0,-1 0 1 0 0,1 0 0 0 0,-1 0 0 0 0,1 0 0 0 0,-1 0 0 0 0,1 0 0 0 0,-1 0 0 0 0,1 0 0 0 0,-1 0 0 0 0,1 0 0 0 0,-1 0 0 0 0,1 0 0 0 0,-1 0 0 0 0,1 0 0 0 0,-1 0 0 0 0,1-1 0 0 0,-1 1 0 0 0,1 0 0 0 0,0 0 0 0 0,-1-1 0 0 0,1 1 0 0 0,-1 0 0 0 0,1-1 0 0 0,0 1 0 0 0,-1 0 0 0 0,1-1-1 0 0,0 1 1 0 0,-1 0 0 0 0,1-1 0 0 0,0 0 0 0 0,2-8-32 0 0,-2 9 15 0 0,6-11-259 0 0,4-3-97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11519 0 0,'0'0'887'0'0,"-1"1"-418"0"0,-7 6 355 0 0,0 0 1 0 0,0 0-1 0 0,1 1 0 0 0,0 0 0 0 0,-10 15 0 0 0,5-8-722 0 0,-97 123 1007 0 0,94-118-1070 0 0,1 1 0 0 0,1 0-1 0 0,-12 25 1 0 0,-26 72 94 0 0,7-14-85 0 0,14-48-1738 0 0,-3-1 0 0 0,-44 56 0 0 0,57-83-3712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72 4143 0 0,'52'-52'2056'0'0,"-43"41"2826"0"0,-9 10-4745 0 0,0 0 0 0 0,1 1 0 0 0,-1-1 0 0 0,1 0-1 0 0,-1 0 1 0 0,1 1 0 0 0,0-1 0 0 0,-1 1 0 0 0,6-3 5226 0 0,-9 10-3404 0 0,-11 15-2211 0 0,3-5 619 0 0,-99 192 263 0 0,52-94-587 0 0,-70 160-1227 0 0,118-243 543 0 0,9-30 314 0 0,3-4-1606 0 0,5-10 538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144 416 10047 0 0,'-1'1'463'0'0,"-15"16"-170"0"0,2-1 0 0 0,-23 36-1 0 0,11-14-75 0 0,24-35-209 0 0,-8 10 48 0 0,9-13-53 0 0,1 1 1 0 0,-1-1 0 0 0,1 1 0 0 0,0-1 0 0 0,-1 0 0 0 0,1 1 0 0 0,-1-1-1 0 0,1 0 1 0 0,0 0 0 0 0,-1 1 0 0 0,1-1 0 0 0,-1 0 0 0 0,1 0-1 0 0,-1 1 1 0 0,1-1 0 0 0,-1 0 0 0 0,1 0 0 0 0,-1 0 0 0 0,0 0 0 0 0,1 0-1 0 0,-1 0 1 0 0,0 0 0 0 0,-2-2 60 0 0,2 1-23 0 0,-1 0 0 0 0,1 0-1 0 0,-1 0 1 0 0,1 0 0 0 0,0 0 0 0 0,0-1 0 0 0,-1 1 0 0 0,1 0 0 0 0,0-1 0 0 0,0 1 0 0 0,0 0 0 0 0,1-1 0 0 0,-1 1 0 0 0,0-1 0 0 0,0 1 0 0 0,1-1 0 0 0,-1 0 0 0 0,1 1 0 0 0,-1-1 0 0 0,1-2-1 0 0,-1-2 151 0 0,0 0-1 0 0,0 0 1 0 0,1 0-1 0 0,0-7 1 0 0,2-1 95 0 0,0 0 0 0 0,0 0 1 0 0,2-1-1 0 0,-1 2 0 0 0,2-1 0 0 0,7-16 1 0 0,4-3 163 0 0,25-38 1 0 0,-30 55-442 0 0,1 0 0 0 0,1 1 0 0 0,0 0 0 0 0,0 1 0 0 0,2 1 0 0 0,0 0 0 0 0,26-16 0 0 0,123-64 4 0 0,-138 80-13 0 0,-16 8 49 0 0,0-1 1 0 0,1 2-1 0 0,0-1 0 0 0,0 2 0 0 0,0-1 1 0 0,0 2-1 0 0,0-1 0 0 0,1 1 0 0 0,-1 1 1 0 0,1 0-1 0 0,-1 1 0 0 0,23 2 0 0 0,-24 0 39 0 0,-1-1-1 0 0,0 2 1 0 0,0-1-1 0 0,-1 1 1 0 0,1 1-1 0 0,-1 0 1 0 0,1 0-1 0 0,-1 0 1 0 0,11 9 0 0 0,-14-9-48 0 0,0 1 0 0 0,0-1 0 0 0,-1 1 0 0 0,0 0 1 0 0,1 0-1 0 0,-2 1 0 0 0,1-1 0 0 0,-1 1 1 0 0,0 0-1 0 0,0 0 0 0 0,0 0 0 0 0,-1 0 0 0 0,0 0 1 0 0,1 8-1 0 0,0-1-15 0 0,-2 1 0 0 0,0 0 0 0 0,0-1 1 0 0,-2 1-1 0 0,1-1 0 0 0,-2 1 0 0 0,0-1 1 0 0,0 1-1 0 0,-1-1 0 0 0,-1 0 0 0 0,0 0 0 0 0,-1 0 1 0 0,-1-1-1 0 0,-7 14 0 0 0,-1-2-23 0 0,-1 0 0 0 0,-1-1 0 0 0,-1-1-1 0 0,-1-1 1 0 0,-39 36 0 0 0,38-40-71 0 0,0-2 0 0 0,-1 0-1 0 0,-1-1 1 0 0,0-1 0 0 0,-1-1-1 0 0,-30 12 1 0 0,26-13-102 0 0,-1-2 1 0 0,0-1 0 0 0,0-2-1 0 0,-1 0 1 0 0,-43 3-1 0 0,63-9-241 0 0,1-1-1 0 0,-1 1 0 0 0,1-1 1 0 0,0-1-1 0 0,-12-2 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32 10135 0 0,'0'-2'778'0'0,"0"1"-510"0"0,-1 0 1 0 0,1-1 0 0 0,0 1 0 0 0,-1 0 0 0 0,1-1 0 0 0,-1 1-1 0 0,1 0 1 0 0,-1-1 0 0 0,1 1 0 0 0,-1 0 0 0 0,0 0-1 0 0,0-1 1 0 0,0 1 0 0 0,0 0 0 0 0,0 0 0 0 0,0 0-1 0 0,0 0 1 0 0,0 0 0 0 0,0 0 0 0 0,0 1 0 0 0,0-1 0 0 0,-1 0-1 0 0,0 0 1 0 0,0 0 104 0 0,-1 0-208 0 0,0 1 0 0 0,0 0 0 0 0,1 0 0 0 0,-1-1 0 0 0,0 2 0 0 0,0-1 1 0 0,0 0-1 0 0,0 1 0 0 0,0-1 0 0 0,1 1 0 0 0,-1 0 0 0 0,0-1 1 0 0,0 2-1 0 0,-3 1 0 0 0,-3 1-114 0 0,0 1-1 0 0,0 0 1 0 0,0 1 0 0 0,1 0-1 0 0,0 0 1 0 0,0 1 0 0 0,-11 12 0 0 0,-43 61 440 0 0,14-17-315 0 0,17-27-176 0 0,1 2 0 0 0,1 2 0 0 0,-38 72 0 0 0,56-90 13 0 0,1 0 0 0 0,1 1 0 0 0,1 0-1 0 0,-9 41 1 0 0,15-51-7 0 0,1 0 0 0 0,0 0 0 0 0,0 0-1 0 0,1 0 1 0 0,1 0 0 0 0,0 0 0 0 0,1 0 0 0 0,1-1 0 0 0,0 1-1 0 0,7 20 1 0 0,-4-20-259 0 0,-1 1 0 0 0,2-1 0 0 0,0 0 0 0 0,1-1 0 0 0,9 12 0 0 0,-6-11-621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0,'0'0'354'0'0,"10"-2"3318"0"0,-7 2-3329 0 0,0 1 0 0 0,-1-1 1 0 0,1 1-1 0 0,-1 0 1 0 0,1 0-1 0 0,-1 0 0 0 0,1 0 1 0 0,-1 1-1 0 0,0-1 1 0 0,1 0-1 0 0,-1 1 0 0 0,0 0 1 0 0,0-1-1 0 0,0 1 1 0 0,0 0-1 0 0,-1 0 0 0 0,3 3 1 0 0,6 8 524 0 0,14 24 0 0 0,-18-26-239 0 0,11 18 308 0 0,-2 1 0 0 0,13 36 0 0 0,16 66 749 0 0,24 55-684 0 0,-64-178-976 0 0,5 10 94 0 0,19 32 0 0 0,-24-45-87 0 0,1 0-1 0 0,0 0 1 0 0,-1-1 0 0 0,2 1 0 0 0,-1-2 0 0 0,1 1 0 0 0,-1 0-1 0 0,13 6 1 0 0,-4-3-9 0 0,-1-1 0 0 0,1-1 0 0 0,0 0 0 0 0,1-1 0 0 0,0-1-1 0 0,-1 0 1 0 0,1-1 0 0 0,0-1 0 0 0,1 0 0 0 0,20 0 0 0 0,-30-2-21 0 0,1 0-612 0 0,1 0 0 0 0,-1 0 1 0 0,1-1-1 0 0,14-3 1 0 0,-20 3-533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6 12207 0 0,'0'0'1106'0'0,"-1"-1"-913"0"0,0 1-155 0 0,1-1 1 0 0,-1 1-1 0 0,1-1 0 0 0,-1 1 1 0 0,1 0-1 0 0,-1-1 0 0 0,1 1 1 0 0,-1 0-1 0 0,1-1 0 0 0,-1 1 1 0 0,0 0-1 0 0,1 0 0 0 0,-1 0 1 0 0,0-1-1 0 0,1 1 1 0 0,-1 0-1 0 0,0 0 0 0 0,1 0 1 0 0,-1 0-1 0 0,0 0 0 0 0,1 0 1 0 0,-1 0-1 0 0,0 1 0 0 0,1-1 1 0 0,-1 0-1 0 0,0 0 0 0 0,1 0 1 0 0,-1 1-1 0 0,1-1 0 0 0,-1 0 1 0 0,0 1-1 0 0,1-1 0 0 0,-1 0 1 0 0,1 1-1 0 0,-1-1 0 0 0,1 1 1 0 0,-1 0-1 0 0,-1 0 170 0 0,-23 14 1258 0 0,1 2 1 0 0,-37 32-1 0 0,31-25-966 0 0,-98 100 583 0 0,90-85-1058 0 0,-1-1-1 0 0,-45 34 1 0 0,-150 77 153 0 0,152-103-257 0 0,81-45-50 0 0,24-10-6117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11831 0 0,'0'0'6887'0'0,"2"0"-6215"0"0,15-2-232 0 0,0 0 1 0 0,0-1-1 0 0,-1-1 0 0 0,1-1 0 0 0,-1 0 1 0 0,20-10-1 0 0,-11 6-405 0 0,44-12 0 0 0,-45 16-1975 0 0,1 1 0 0 0,41 0 0 0 0,-49 4 137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 7367 0 0,'-11'2'288'0'0,"0"0"0"0"0,1 1 0 0 0,-19 8 12186 0 0,67-13-11814 0 0,0-1 0 0 0,0-1 0 0 0,51-14 1 0 0,-68 13-645 0 0,1 2 0 0 0,28-2 1 0 0,-39 4-474 0 0,0 1 1 0 0,0 1-1 0 0,1 0 1 0 0,-2 0-1 0 0,1 1 1 0 0,16 6-1 0 0,-23-7 104 0 0,-1 1 0 0 0,1-1 0 0 0,-1 1 0 0 0,1 0 1 0 0,-1 0-1 0 0,0 1 0 0 0,0-1 0 0 0,0 1 0 0 0,5 5 0 0 0,1 4-886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10479 0 0,'0'0'1050'0'0,"4"-8"2240"0"0,6-7 173 0 0,-10 15-3396 0 0,0-1-1 0 0,1 1 1 0 0,-1 0-1 0 0,0-1 1 0 0,1 1-1 0 0,-1 0 1 0 0,1-1-1 0 0,-1 1 1 0 0,1 0-1 0 0,-1 0 0 0 0,1-1 1 0 0,-1 1-1 0 0,1 0 1 0 0,-1 0-1 0 0,1 0 1 0 0,-1 0-1 0 0,1 0 1 0 0,-1-1-1 0 0,1 1 1 0 0,-1 0-1 0 0,1 0 0 0 0,-1 0 1 0 0,1 1-1 0 0,-1-1 1 0 0,1 0-1 0 0,-1 0 1 0 0,1 0-1 0 0,-1 0 1 0 0,1 0-1 0 0,-1 1 0 0 0,1-1 1 0 0,-1 0-1 0 0,1 1 1 0 0,15 11 99 0 0,-1 1-1 0 0,0 0 1 0 0,-1 1 0 0 0,17 23 0 0 0,-16-18-104 0 0,1-1 0 0 0,31 27 0 0 0,85 51 167 0 0,-107-81-180 0 0,0-1-1 0 0,0 0 1 0 0,46 15-1 0 0,-67-28-25 0 0,0 0-1 0 0,0 0 1 0 0,0 0-1 0 0,0-1 0 0 0,0 0 1 0 0,0 0-1 0 0,1 0 0 0 0,-1 0 1 0 0,0-1-1 0 0,6-1 0 0 0,2-1-736 0 0,23-10 0 0 0,-30 11 158 0 0,-4 2-169 0 0,-2 5-3156 0 0,0-3 3624 0 0,0 0-1 0 0,0 1 1 0 0,0-1-1 0 0,0 0 1 0 0,-2 4-1 0 0,-2 2-250 0 0,-13 21-1204 0 0,7-15 856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6911 0 0,'0'0'6515'0'0,"-2"1"-5640"0"0,-8 4-392 0 0,0 1 1 0 0,1 0 0 0 0,0 0-1 0 0,0 1 1 0 0,-10 10 0 0 0,6-6-110 0 0,-20 13 0 0 0,-26 18-25 0 0,-11 6-242 0 0,-89 57-70 0 0,124-78 11 0 0,0 1 0 0 0,-37 41 1 0 0,61-59-38 0 0,7-6-15 0 0,0 0 0 0 0,0 1-1 0 0,-6 7 1 0 0,9-11-76 0 0,13-6-1885 0 0,7-8 977 0 0,0-3-11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6447 0 0,'-2'1'6250'0'0,"-6"7"-3712"0"0,0-1 1 0 0,-12 15-1 0 0,-29 45-2000 0 0,35-46 127 0 0,-151 212 323 0 0,154-217-987 0 0,1-1 0 0 0,0 1 0 0 0,1 1 0 0 0,1-1 0 0 0,0 2 0 0 0,-9 32 0 0 0,17-48-40 0 0,-1 0 1 0 0,1 0-1 0 0,0 0 1 0 0,0 0-1 0 0,0 0 0 0 0,0 0 1 0 0,0 0-1 0 0,0 0 1 0 0,0 0-1 0 0,1 0 1 0 0,0 3-1 0 0,-1-4-165 0 0,1 0-1 0 0,-1-1 1 0 0,1 1 0 0 0,-1 0-1 0 0,1-1 1 0 0,-1 1 0 0 0,1-1-1 0 0,0 1 1 0 0,-1-1-1 0 0,1 1 1 0 0,-1-1 0 0 0,1 1-1 0 0,0-1 1 0 0,0 0 0 0 0,-1 1-1 0 0,1-1 1 0 0,0 0-1 0 0,0 0 1 0 0,-1 1 0 0 0,1-1-1 0 0,0 0 1 0 0,0 0 0 0 0,-1 0-1 0 0,1 0 1 0 0,0 0 0 0 0,0 0-1 0 0,0 0 1 0 0,-1 0-1 0 0,1 0 1 0 0,0-1 0 0 0,1 1-1 0 0,18-6-6471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2759 0 0,'-2'0'207'0'0,"-5"1"1960"0"0,3 14 3732 0 0,4-14-5686 0 0,-1 1-1 0 0,1 0 0 0 0,-1 0 0 0 0,1-1 0 0 0,-1 1 0 0 0,1 0 0 0 0,0 0 1 0 0,0-1-1 0 0,0 4 0 0 0,2 0-106 0 0,-1-1-1 0 0,1 1 1 0 0,0 0 0 0 0,1 0-1 0 0,-1-1 1 0 0,1 1 0 0 0,0-1-1 0 0,0 0 1 0 0,0 0 0 0 0,7 6-1 0 0,4 7 178 0 0,13 15 240 0 0,55 53 0 0 0,40 19 65 0 0,-36-31-198 0 0,-73-62-355 0 0,-2 1 0 0 0,1 0 0 0 0,-1 0 0 0 0,-1 1 0 0 0,-1 1 0 0 0,1-1-1 0 0,-2 2 1 0 0,13 27 0 0 0,-18-33-31 0 0,1 1 0 0 0,-2-1 0 0 0,1 1 0 0 0,-1 0 0 0 0,-1 0-1 0 0,0 0 1 0 0,0 0 0 0 0,-1 0 0 0 0,0 1 0 0 0,-1-1 0 0 0,0 0 0 0 0,0 0 0 0 0,-1 0-1 0 0,-1-1 1 0 0,-5 17 0 0 0,1-11 19 0 0,0 0 0 0 0,-1 0 0 0 0,-1-1 0 0 0,0 0 0 0 0,-1 0 1 0 0,0-1-1 0 0,-1-1 0 0 0,-1 0 0 0 0,-21 19 0 0 0,12-16 175 0 0,0 0-1 0 0,0-2 1 0 0,-1 0 0 0 0,-1-2 0 0 0,-41 16 0 0 0,52-23-50 0 0,-82 34 452 0 0,68-21-764 0 0,25-17-40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10799 0 0,'0'0'979'0'0,"-7"4"5282"0"0,17-4-6073 0 0,-1 0 0 0 0,1 0-1 0 0,0-1 1 0 0,-1 0 0 0 0,1-1-1 0 0,-1 0 1 0 0,1 0 0 0 0,16-8-1 0 0,4 0-16 0 0,34-11-49 0 0,26-8 38 0 0,-79 27-227 0 0,-1 0 0 0 0,1 0 0 0 0,0 1 0 0 0,0 0 0 0 0,0 1-1 0 0,13 1 1 0 0,-23-1 2 0 0,0 0 0 0 0,-1 0 0 0 0,1 0-1 0 0,0 1 1 0 0,0-1 0 0 0,-1 0 0 0 0,1 0-1 0 0,-1 1 1 0 0,1-1 0 0 0,0 0 0 0 0,-1 1 0 0 0,1-1-1 0 0,-1 0 1 0 0,1 1 0 0 0,-1-1 0 0 0,1 1 0 0 0,-1-1-1 0 0,1 1 1 0 0,-1-1 0 0 0,1 1 0 0 0,-1-1-1 0 0,0 1 1 0 0,1 0 0 0 0,-1-1 0 0 0,1 2 0 0 0,-1-1-396 0 0,0 0 0 0 0,1 1 0 0 0,-1-1 0 0 0,0 0 0 0 0,0 0 0 0 0,0 1 0 0 0,0-1 0 0 0,0 0 0 0 0,0 0 0 0 0,-1 1 1 0 0,1 0-1 0 0,-5 11-4929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78 8287 0 0,'-1'1'639'0'0,"-15"7"6798"0"0,22-9-7058 0 0,0 0-1 0 0,1-1 0 0 0,-1 1 1 0 0,0-1-1 0 0,1 0 0 0 0,5-4 0 0 0,6-1 202 0 0,28-7-133 0 0,0 2 0 0 0,1 2-1 0 0,0 2 1 0 0,88-4 0 0 0,-75 8-1755 0 0,-28 1-4286 0 0,-7 2-834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7 4607 0 0,'6'-7'10535'0'0,"-17"14"-9751"0"0,1-1 0 0 0,-15 13-1 0 0,-2 1-185 0 0,-217 167 518 0 0,214-162-1109 0 0,-147 126 6 0 0,147-121-14 0 0,0 1 0 0 0,2 2 0 0 0,-34 50 0 0 0,37-43 72 0 0,1 0-1 0 0,1 1 1 0 0,3 1 0 0 0,-16 47-1 0 0,31-71-24 0 0,0-1-1 0 0,2 1 0 0 0,0 0 1 0 0,1 0-1 0 0,0 31 1 0 0,2-37-28 0 0,1 1 1 0 0,1-1 0 0 0,0 0-1 0 0,1 1 1 0 0,0-1 0 0 0,1 0-1 0 0,1 0 1 0 0,0-1 0 0 0,7 14-1 0 0,-6-15 77 0 0,0-1-1 0 0,1 1 1 0 0,0-1-1 0 0,1 0 1 0 0,0-1-1 0 0,0 0 1 0 0,0 0-1 0 0,1-1 1 0 0,1 0 0 0 0,16 9-1 0 0,-10-7 108 0 0,1-1 0 0 0,1-1 0 0 0,-1-1 0 0 0,1-1 0 0 0,33 6 0 0 0,141 13 1223 0 0,-187-24-1406 0 0,0 0-20 0 0,16 6 139 0 0,-14-4-116 0 0,-5-1 0 0 0,-2-1-35 0 0,-1 1 0 0 0,1-1 0 0 0,0 1 0 0 0,0-1 0 0 0,-1 1 0 0 0,1-1 0 0 0,0 0 0 0 0,-1 1 0 0 0,1-1 0 0 0,-1 0 0 0 0,1 1 0 0 0,0-1 0 0 0,-1 0-1 0 0,1 1 1 0 0,-1-1 0 0 0,1 0 0 0 0,-1 0 0 0 0,1 0 0 0 0,-1 1 0 0 0,1-1 0 0 0,-1 0 0 0 0,1 0 0 0 0,-1 0 0 0 0,1 0 0 0 0,-1 0 0 0 0,1 0-1 0 0,-1 0 1 0 0,1 0 0 0 0,-1 0 0 0 0,0 0 0 0 0,-1 0-412 0 0,1 0 0 0 0,-1 0 0 0 0,1 0 0 0 0,-1-1 0 0 0,0 1 0 0 0,1 0 0 0 0,-1-1 0 0 0,1 1 0 0 0,-3-2 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91 239 3223 0 0,'0'0'8354'0'0,"-1"2"-7902"0"0,-4 10 705 0 0,-7 23 1 0 0,-2 6 705 0 0,4-13-643 0 0,7-19-896 0 0,-1 0 0 0 0,1 0 0 0 0,-1 0 0 0 0,-11 15 0 0 0,14-23-260 0 0,-7 4 54 0 0,8-5-114 0 0,0 0 1 0 0,0 0-1 0 0,-1 1 1 0 0,1-1-1 0 0,0 0 1 0 0,0 0-1 0 0,0 0 1 0 0,0 0-1 0 0,-1 0 1 0 0,1 0-1 0 0,0 0 1 0 0,0 0-1 0 0,0 1 1 0 0,-1-1-1 0 0,1 0 1 0 0,0 0-1 0 0,0 0 1 0 0,0 0-1 0 0,-1 0 1 0 0,1 0-1 0 0,0 0 1 0 0,0 0-1 0 0,0 0 1 0 0,-1 0 0 0 0,1 0-1 0 0,0 0 1 0 0,0-1-1 0 0,0 1 1 0 0,-1 0-1 0 0,1 0 1 0 0,0 0-1 0 0,0 0 1 0 0,0 0-1 0 0,0 0 1 0 0,-1 0-1 0 0,1 0 1 0 0,0-1-1 0 0,0 1 1 0 0,0 0-1 0 0,0 0 1 0 0,-1 0-1 0 0,1 0 1 0 0,0-1-1 0 0,-3-12 43 0 0,5-17 2 0 0,2 15-86 0 0,0 0-1 0 0,1 1 1 0 0,1 0 0 0 0,0 0-1 0 0,9-14 1 0 0,0 4-318 0 0,32-40 1 0 0,-32 47 202 0 0,1 0 1 0 0,0 1 0 0 0,1 1-1 0 0,1 1 1 0 0,1 0-1 0 0,0 1 1 0 0,31-15 0 0 0,-30 18 450 0 0,1 1 0 0 0,1 1 0 0 0,-1 0 0 0 0,1 2 0 0 0,0 1 0 0 0,1 1 0 0 0,35-3 0 0 0,-50 7-137 0 0,0 0-1 0 0,0 1 0 0 0,0-1 1 0 0,-1 1-1 0 0,13 4 0 0 0,-19-5-155 0 0,0 1 0 0 0,0-1 1 0 0,0 1-1 0 0,0 0 0 0 0,0-1 0 0 0,0 1 0 0 0,0 0 0 0 0,0 0 0 0 0,0 0 0 0 0,-1-1 0 0 0,1 1 1 0 0,0 0-1 0 0,0 0 0 0 0,-1 0 0 0 0,1 0 0 0 0,-1 0 0 0 0,1 1 0 0 0,-1-1 0 0 0,1 0 0 0 0,-1 0 1 0 0,0 0-1 0 0,0 0 0 0 0,1 1 0 0 0,-1-1 0 0 0,0 0 0 0 0,0 0 0 0 0,0 0 0 0 0,0 2 0 0 0,-1 1-6 0 0,1-1 0 0 0,0 1 0 0 0,-1-1-1 0 0,0 1 1 0 0,0-1 0 0 0,0 1-1 0 0,0-1 1 0 0,-2 3 0 0 0,-45 72 182 0 0,14-25 49 0 0,20-29-17 0 0,1-1 0 0 0,0 1 0 0 0,-13 41 0 0 0,23-56-166 0 0,0 1 0 0 0,0-1 0 0 0,1 1 0 0 0,1-1 0 0 0,0 1 0 0 0,0-1 0 0 0,1 1 0 0 0,1 18 0 0 0,1-18 32 0 0,2-1 0 0 0,11 27-1536 0 0,-14-35-88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0,'0'0'9611'0'0,"0"2"-8687"0"0,2 10-367 0 0,1-1 0 0 0,1 0 0 0 0,0 0 0 0 0,0 0 0 0 0,1 0 0 0 0,1 0 0 0 0,-1-1 0 0 0,14 17 0 0 0,1-1 151 0 0,2-1 0 0 0,24 23 0 0 0,121 98 1271 0 0,-33-47-1543 0 0,-119-88-427 0 0,-4-4 15 0 0,24 11-1 0 0,-11-5-6 0 0,-20-12-33 0 0,1 1 1 0 0,-1 0-1 0 0,1-1 0 0 0,0 0 0 0 0,-1 0 0 0 0,1-1 1 0 0,0 1-1 0 0,0-1 0 0 0,-1 0 0 0 0,1 0 1 0 0,6-2-1 0 0,-9 2-632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 14223 0 0,'0'0'1604'0'0,"-8"-3"-557"0"0,4 3-884 0 0,1 0 0 0 0,-1 0 0 0 0,1 0 0 0 0,-1 1 0 0 0,0-1 0 0 0,1 1 0 0 0,-1-1 0 0 0,1 1 0 0 0,0 1 0 0 0,-1-1 1 0 0,1 0-1 0 0,-4 3 0 0 0,-5 2 311 0 0,-20 15 1 0 0,-16 15 359 0 0,-74 73 0 0 0,89-73-742 0 0,-33 47 0 0 0,38-45-26 0 0,-41 41 0 0 0,57-67-224 0 0,0-2 0 0 0,0 1 0 0 0,-14 7 0 0 0,20-14 80 0 0,1-1 1 0 0,0 0-1 0 0,-1 0 0 0 0,1-1 0 0 0,-1 0 0 0 0,0 0 0 0 0,0 0 1 0 0,0-1-1 0 0,0 0 0 0 0,-10 1 0 0 0,14-2-371 0 0,2 0 386 0 0,0 0 1 0 0,0 0 0 0 0,0 0-1 0 0,-1 0 1 0 0,1 0-1 0 0,0 0 1 0 0,0 0 0 0 0,-1 0-1 0 0,1 0 1 0 0,0-1-1 0 0,0 1 1 0 0,0 0 0 0 0,0 0-1 0 0,-1 0 1 0 0,1 0-1 0 0,0-1 1 0 0,0 1 0 0 0,0 0-1 0 0,0 0 1 0 0,0 0-1 0 0,0 0 1 0 0,-1-1-1 0 0,1 1 1 0 0,0 0 0 0 0,0 0-1 0 0,0-1 1 0 0,0 1-1 0 0,0 0 1 0 0,0 0 0 0 0,0-1-1 0 0,3-3-181 0 0,0 0 0 0 0,0 0 0 0 0,0 1 0 0 0,1-1 0 0 0,0 1 0 0 0,-1 0 0 0 0,1 0 1 0 0,5-3-1 0 0,38-20-1703 0 0,-41 23 1564 0 0,21-10-1060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13247 0 0,'-4'0'120'0'0,"0"1"0"0"0,-1-1 0 0 0,1 1-1 0 0,0 0 1 0 0,-1 1 0 0 0,1-1 0 0 0,0 1 0 0 0,0 0-1 0 0,0 0 1 0 0,0 0 0 0 0,1 0 0 0 0,-1 1-1 0 0,1-1 1 0 0,-1 1 0 0 0,1 0 0 0 0,0 0 0 0 0,0 0-1 0 0,-4 5 1 0 0,5-3 42 0 0,-1-1 1 0 0,1 0-1 0 0,0 1 0 0 0,0-1 1 0 0,1 1-1 0 0,0 0 0 0 0,-1-1 0 0 0,1 1 1 0 0,1 0-1 0 0,-1 0 0 0 0,1 0 0 0 0,0-1 1 0 0,0 1-1 0 0,0 0 0 0 0,1 0 1 0 0,1 7-1 0 0,1 1-36 0 0,1 0 1 0 0,1-1-1 0 0,0 0 0 0 0,0 1 1 0 0,1-2-1 0 0,1 1 1 0 0,0-1-1 0 0,13 17 0 0 0,4 0 2 0 0,51 46-1 0 0,89 55-43 0 0,-110-91-86 0 0,-2 3 0 0 0,58 59 0 0 0,-95-85 12 0 0,-2 0-1 0 0,0 2 1 0 0,0 0 0 0 0,-2 0 0 0 0,0 1-1 0 0,-1 0 1 0 0,-1 1 0 0 0,-1 0-1 0 0,0 1 1 0 0,-1-1 0 0 0,5 29 0 0 0,-9-30 34 0 0,-1 0 1 0 0,-1 0 0 0 0,0 0 0 0 0,-2 0 0 0 0,0 0 0 0 0,-5 25 0 0 0,1-18 48 0 0,-1 0 1 0 0,-2-1 0 0 0,-20 46 0 0 0,4-24 14 0 0,-1-2 0 0 0,-3-2 1 0 0,-1 0-1 0 0,-35 38 0 0 0,-167 162 560 0 0,129-139-359 0 0,54-63-668 0 0,47-39-57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31 11631 0 0,'0'0'531'0'0,"-11"-7"202"0"0,11 7-682 0 0,-1 0 1 0 0,1 0-1 0 0,-1 0 0 0 0,1-1 0 0 0,-1 1 0 0 0,1 0 0 0 0,-1 0 0 0 0,0 0 0 0 0,1 0 0 0 0,-1-1 1 0 0,1 1-1 0 0,0 0 0 0 0,-1 0 0 0 0,1-1 0 0 0,-1 1 0 0 0,1 0 0 0 0,-1-1 0 0 0,1 1 1 0 0,0-1-1 0 0,-1 1 0 0 0,1-1 0 0 0,0 1 0 0 0,-1 0 0 0 0,1-2 0 0 0,1 2 55 0 0,0-1 0 0 0,0 0 0 0 0,0 0 0 0 0,0 0 0 0 0,0 1 0 0 0,1-1 0 0 0,-1 1 0 0 0,0-1 0 0 0,0 1 0 0 0,1-1 0 0 0,-1 1 0 0 0,2-1 0 0 0,7-1 172 0 0,0 0 0 0 0,0 0 0 0 0,16 0 0 0 0,-20 13-70 0 0,-5-8-183 0 0,-1 0 0 0 0,1 0 0 0 0,-1 0 0 0 0,0 0 0 0 0,0 0 0 0 0,0 0 0 0 0,0 0 0 0 0,0 0 0 0 0,-1-1 0 0 0,1 1 0 0 0,-3 5 1 0 0,-12 32 215 0 0,12-33-188 0 0,-23 45 234 0 0,-2 0 0 0 0,-44 60 0 0 0,21-36-127 0 0,33-48-145 0 0,-308 462 226 0 0,260-408-157 0 0,102-127-2385 0 0,-17 18 1438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102 405 8143 0 0,'-6'3'170'0'0,"-1"0"0"0"0,1 1 0 0 0,-1 1 0 0 0,1-1 0 0 0,0 1 0 0 0,1 0 0 0 0,-8 7 0 0 0,7-7 3547 0 0,7-12 1435 0 0,1-2-5678 0 0,16-101 1767 0 0,-16 97-1240 0 0,1 0 0 0 0,0 1 1 0 0,1-1-1 0 0,0 1 0 0 0,1-1 0 0 0,0 1 0 0 0,1 1 0 0 0,1-1 0 0 0,14-19 0 0 0,-8 13-140 0 0,2 1-1 0 0,0 1 0 0 0,1 0 0 0 0,1 1 0 0 0,18-13 0 0 0,-21 18 135 0 0,0 1 0 0 0,1 1-1 0 0,0 0 1 0 0,0 1-1 0 0,1 0 1 0 0,0 1 0 0 0,24-5-1 0 0,-30 9 45 0 0,0 0-1 0 0,-1 1 1 0 0,1 0-1 0 0,0 1 1 0 0,0 0-1 0 0,0 0 1 0 0,-1 1-1 0 0,1 0 1 0 0,0 1-1 0 0,-1 0 1 0 0,1 0-1 0 0,-1 1 1 0 0,1 0-1 0 0,10 6 1 0 0,-16-6 3 0 0,0-1-1 0 0,-1 1 1 0 0,1 0 0 0 0,0-1 0 0 0,-1 2 0 0 0,0-1-1 0 0,0 0 1 0 0,0 1 0 0 0,0-1 0 0 0,0 1 0 0 0,-1 0-1 0 0,1 0 1 0 0,-1 0 0 0 0,0 0 0 0 0,-1 1-1 0 0,1-1 1 0 0,-1 0 0 0 0,0 1 0 0 0,0-1 0 0 0,0 1-1 0 0,0 8 1 0 0,0 5 105 0 0,-2 1-1 0 0,0-1 0 0 0,-1 1 1 0 0,-5 19-1 0 0,3-14-125 0 0,2-14-18 0 0,-1 0 1 0 0,1-1-1 0 0,-2 1 0 0 0,1-1 1 0 0,-1 0-1 0 0,0 0 0 0 0,-1 0 1 0 0,0-1-1 0 0,-1 1 1 0 0,0-1-1 0 0,0-1 0 0 0,0 1 1 0 0,-1-1-1 0 0,0 0 0 0 0,-1 0 1 0 0,1-1-1 0 0,-1 0 0 0 0,-15 8 1 0 0,-76 37 50 0 0,-120 43 1 0 0,147-65-47 0 0,63-25-54 0 0,3-2-95 0 0,-1 1-1 0 0,1-1 0 0 0,0 1 0 0 0,-1-2 0 0 0,1 1 0 0 0,-14 1 1 0 0,32-13-1438 0 0,6-2-2872 0 0,4-2-1401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10103 0 0,'0'0'448'0'0,"-9"7"96"0"0,-2 2-440 0 0,0 1-104 0 0,4-1 0 0 0,0 2-4472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0,'0'0'7418'0'0,"2"0"-6533"0"0,12 4-439 0 0,-1-1 0 0 0,1 2 0 0 0,-1 0-1 0 0,1 0 1 0 0,-1 2 0 0 0,-1-1 0 0 0,1 2 0 0 0,-1-1 0 0 0,-1 2 0 0 0,18 15 0 0 0,9 12 41 0 0,51 63 0 0 0,-76-84-417 0 0,-3-2-140 0 0,6 7 176 0 0,1-1 1 0 0,36 31-1 0 0,-49-47-185 0 0,1 1 0 0 0,0 0 1 0 0,0-1-1 0 0,0 0 0 0 0,0 0 0 0 0,0-1 1 0 0,1 0-1 0 0,-1 1 0 0 0,1-2 0 0 0,0 1 0 0 0,-1-1 1 0 0,1 0-1 0 0,0 0 0 0 0,0 0 0 0 0,0-1 1 0 0,0 0-1 0 0,0 0 0 0 0,6-1 0 0 0,-9 0-252 0 0,1 0-1 0 0,-1 0 0 0 0,1 0 1 0 0,-1 0-1 0 0,0-1 1 0 0,0 0-1 0 0,1 1 0 0 0,-1-1 1 0 0,4-4-1 0 0,5-5-1572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4143 0 0,'0'0'12134'0'0,"-1"1"-11426"0"0,-29 27 887 0 0,13-13-993 0 0,-18 22-1 0 0,13-13-353 0 0,-45 37 0 0 0,41-39-194 0 0,-90 67 5 0 0,51-43 24 0 0,48-33-83 0 0,-2 2-22 0 0,-2-1 0 0 0,0 0 0 0 0,-23 10 0 0 0,42-23-188 0 0,13-10-8168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6911 0 0,'4'1'7637'0'0,"-18"4"-6023"0"0,-14 7-887 0 0,-42 34-34 0 0,-112 93 0 0 0,148-110-625 0 0,9-8-68 0 0,2 1 0 0 0,0 1 0 0 0,1 1 0 0 0,2 1 0 0 0,0 1 0 0 0,2 1 0 0 0,1 1 0 0 0,-25 56 0 0 0,38-75 69 0 0,0 1 0 0 0,1 1 0 0 0,0-1 0 0 0,0 0 0 0 0,1 1 0 0 0,1-1-1 0 0,0 1 1 0 0,0 0 0 0 0,1-1 0 0 0,1 1 0 0 0,0 0 0 0 0,0-1 0 0 0,1 1 0 0 0,0-1 0 0 0,1 1-1 0 0,0-1 1 0 0,7 16 0 0 0,-4-15 90 0 0,0 0-1 0 0,0 0 0 0 0,1-1 1 0 0,0 0-1 0 0,1 0 0 0 0,0 0 1 0 0,1-1-1 0 0,0 0 1 0 0,0-1-1 0 0,1 0 0 0 0,0-1 1 0 0,0 0-1 0 0,18 9 1 0 0,-19-12 52 0 0,1-1 1 0 0,0 0-1 0 0,19 4 1 0 0,-27-7-134 0 0,7 2-687 0 0,-9 3-1254 0 0,0-3 1259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14799 0 0,'0'0'2208'0'0,"-1"2"-1557"0"0,-101 159 3784 0 0,-5 10-3220 0 0,20-28-1126 0 0,81-134-95 0 0,-3 7-13 0 0,1 0-1 0 0,-7 19 0 0 0,14-34-278 0 0,14 1-2519 0 0,3-4 1023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0,'0'0'5146'0'0,"2"0"-3810"0"0,3 2-959 0 0,1-1 0 0 0,0 0 1 0 0,0-1-1 0 0,-1 1 0 0 0,1-1 1 0 0,0 0-1 0 0,8-2 0 0 0,45-8 879 0 0,-49 8-1068 0 0,211-51 1488 0 0,-219 53-1669 0 0,151-33 126 0 0,-151 33-168 0 0,21-2-3172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6911 0 0,'-1'2'3104'0'0,"-12"18"3354"0"0,7-11-5313 0 0,0 0 0 0 0,0 1 0 0 0,-4 12 0 0 0,-3 6-362 0 0,-24 40 1 0 0,13-26-464 0 0,-173 317 11 0 0,154-278-377 0 0,-37 61-125 0 0,60-106-129 0 0,19-34-15 0 0,10-12-2682 0 0,2-4 1042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18 332 7831 0 0,'0'0'356'0'0,"-1"1"-6"0"0,-16 2 9110 0 0,18-6-9401 0 0,0 1 1 0 0,0 0 0 0 0,0 0 0 0 0,0 0-1 0 0,0-1 1 0 0,0 1 0 0 0,1 0 0 0 0,-1 1 0 0 0,1-1-1 0 0,2-2 1 0 0,-1 0 13 0 0,16-21 131 0 0,-12 14-158 0 0,2 1-1 0 0,-1 0 0 0 0,19-17 1 0 0,25-15-66 0 0,2 3 1 0 0,105-59 0 0 0,-141 90 77 0 0,0 0 0 0 0,1 1-1 0 0,33-9 1 0 0,-43 14 52 0 0,0 1 0 0 0,0 0 0 0 0,0 0 0 0 0,0 0 0 0 0,0 1 0 0 0,0 1-1 0 0,0-1 1 0 0,1 2 0 0 0,-1-1 0 0 0,11 4 0 0 0,-15-3-50 0 0,-1 0-1 0 0,0 0 0 0 0,0 0 1 0 0,0 1-1 0 0,-1-1 1 0 0,1 1-1 0 0,-1 0 1 0 0,1 0-1 0 0,-1 1 1 0 0,0-1-1 0 0,0 0 0 0 0,0 1 1 0 0,-1 0-1 0 0,1 0 1 0 0,-1 0-1 0 0,0 0 1 0 0,0 0-1 0 0,-1 0 0 0 0,1 0 1 0 0,-1 1-1 0 0,0-1 1 0 0,0 0-1 0 0,1 7 1 0 0,0 3 52 0 0,-1 1 1 0 0,-1-1 0 0 0,0 0 0 0 0,-1 1 0 0 0,0-1-1 0 0,-4 16 1 0 0,3-21-70 0 0,-1 0 1 0 0,0 0-1 0 0,0 0 0 0 0,-1-1 1 0 0,0 1-1 0 0,0-1 0 0 0,-1 0 0 0 0,0 0 1 0 0,0-1-1 0 0,-1 1 0 0 0,0-1 1 0 0,0 0-1 0 0,-1-1 0 0 0,0 0 1 0 0,0 0-1 0 0,-15 9 0 0 0,-47 32 40 0 0,32-21-63 0 0,-1-2 1 0 0,-76 36-1 0 0,91-51-118 0 0,0 0 0 0 0,0-2 0 0 0,-46 8 0 0 0,47-16-455 0 0,20 1-443 0 0,7-10-2676 0 0,3 0-3011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14479 0 0,'-6'1'237'0'0,"0"0"0"0"0,-1 0 0 0 0,-9 5 0 0 0,14-5-184 0 0,0 0-1 0 0,-1 0 0 0 0,1 1 1 0 0,0-1-1 0 0,-1 1 0 0 0,1 0 1 0 0,0 0-1 0 0,0-1 0 0 0,1 1 1 0 0,-1 1-1 0 0,-2 2 0 0 0,0 0 56 0 0,1 0 1 0 0,0-1-1 0 0,1 1 0 0 0,-1 0 0 0 0,1 0 0 0 0,0 1 0 0 0,1-1 1 0 0,-1 0-1 0 0,1 1 0 0 0,0-1 0 0 0,0 1 0 0 0,1-1 0 0 0,-1 1 0 0 0,1-1 1 0 0,0 1-1 0 0,1-1 0 0 0,0 1 0 0 0,0-1 0 0 0,0 1 0 0 0,0-1 1 0 0,1 1-1 0 0,0-1 0 0 0,0 0 0 0 0,4 9 0 0 0,1-3 20 0 0,0 0 0 0 0,1-1 0 0 0,0 1-1 0 0,0-1 1 0 0,1-1 0 0 0,1 0 0 0 0,-1 0 0 0 0,15 9-1 0 0,14 8 84 0 0,42 21-1 0 0,-44-26-51 0 0,7 4-5 0 0,80 47 347 0 0,-91-51-90 0 0,49 42 1 0 0,-73-56-344 0 0,0 1 0 0 0,0 0-1 0 0,-1 0 1 0 0,0 1 0 0 0,-1 0-1 0 0,1 1 1 0 0,-2-1 0 0 0,9 20-1 0 0,-12-23-53 0 0,0 0 0 0 0,0 0 0 0 0,0 0 0 0 0,-1 0-1 0 0,0 0 1 0 0,-1 1 0 0 0,0-1 0 0 0,1 0 0 0 0,-2 0-1 0 0,1 1 1 0 0,-1-1 0 0 0,0 0 0 0 0,0 0 0 0 0,-1 0 0 0 0,0 0-1 0 0,-5 12 1 0 0,-1-2 23 0 0,-1-1-1 0 0,-1 0 1 0 0,0 0 0 0 0,-2-1-1 0 0,1-1 1 0 0,-1 0-1 0 0,-16 13 1 0 0,-102 73 402 0 0,-107 59 121 0 0,230-153-695 0 0,1 0 0 0 0,-1 0 0 0 0,1 1 0 0 0,0 0 0 0 0,-6 8-1 0 0,11-13-261 0 0,19 11-2704 0 0,-13-11 2560 0 0,0 0 1 0 0,1 0-1 0 0,-1 0 0 0 0,0-1 1 0 0,0 0-1 0 0,7 0 0 0 0,6-2-3825 0 0,-2-1-678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83 212 3223 0 0,'2'-1'143'0'0,"3"-3"-33"0"0,0 0-100 0 0,0 0 0 0 0,0 1 0 0 0,0 0-1 0 0,0 0 1 0 0,6-2 0 0 0,-2-3 6618 0 0,-16 7-2137 0 0,6 2-4370 0 0,0 1 0 0 0,0-1 0 0 0,0 0 0 0 0,0 1-1 0 0,0-1 1 0 0,0 1 0 0 0,0-1 0 0 0,1 1 0 0 0,-2 1 0 0 0,2-1 10 0 0,-20 44 1142 0 0,15-33-1009 0 0,0 0 0 0 0,-1 0 1 0 0,-1-1-1 0 0,-14 22 1 0 0,11-23-141 0 0,0 0 0 0 0,-22 16 1 0 0,31-26 248 0 0,15-40-146 0 0,-5 23-233 0 0,1 1 0 0 0,0 1 1 0 0,1 0-1 0 0,1 1 0 0 0,21-21 0 0 0,-4 10-284 0 0,50-35-1 0 0,-30 28 18 0 0,78-36-1 0 0,-109 58 320 0 0,45-18 529 0 0,-56 24-487 0 0,1 1 1 0 0,1-1 0 0 0,-1 2-1 0 0,0-1 1 0 0,16 0-1 0 0,-24 2-59 0 0,1 0-1 0 0,0 1 1 0 0,-1-1 0 0 0,1 0-1 0 0,0 0 1 0 0,-1 1-1 0 0,1-1 1 0 0,0 0-1 0 0,-1 1 1 0 0,1-1 0 0 0,-1 0-1 0 0,1 1 1 0 0,-1-1-1 0 0,1 1 1 0 0,-1-1-1 0 0,1 1 1 0 0,-1-1 0 0 0,1 1-1 0 0,-1 0 1 0 0,0-1-1 0 0,1 1 1 0 0,-1-1-1 0 0,0 1 1 0 0,1 1 0 0 0,3 15 256 0 0,-4-5-164 0 0,-1-1 0 0 0,0 1 0 0 0,-1 0 0 0 0,0-1 0 0 0,-1 0 0 0 0,0 0 0 0 0,-7 16 0 0 0,-7 29 190 0 0,3-8-141 0 0,10-36-156 0 0,0 0-1 0 0,1 0 0 0 0,0 0 1 0 0,-1 25-1 0 0,4-35-120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10135 0 0,'43'0'8860'0'0,"-32"-3"-6830"0"0,75-23 240 0 0,-3 1-1881 0 0,12-4-1031 0 0,-82 27-2203 0 0,0 0 0 0 0,25-1 0 0 0,-27 3-3431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13903 0 0,'0'0'4868'0'0,"-2"1"-4540"0"0,-7 6-219 0 0,-1 1 1 0 0,1 0-1 0 0,0 0 0 0 0,1 1 0 0 0,-11 14 1 0 0,-19 19 126 0 0,21-25-245 0 0,1 0 0 0 0,-23 32-1 0 0,37-47-68 0 0,0 1 1 0 0,1-1-1 0 0,-1 1 0 0 0,1 0 0 0 0,-1 0 0 0 0,1 0 0 0 0,0 0 0 0 0,0 0 1 0 0,-1 5-1 0 0,2-6 35 0 0,0 0 1 0 0,0 0 0 0 0,1 0-1 0 0,-1 0 1 0 0,0 0 0 0 0,1 0-1 0 0,-1 0 1 0 0,1 0 0 0 0,0-1-1 0 0,0 1 1 0 0,-1 0 0 0 0,1 0-1 0 0,0 0 1 0 0,1-1 0 0 0,0 3-1 0 0,5 6-35 0 0,1 0 24 0 0,-1 0 0 0 0,1 0 0 0 0,10 9 0 0 0,-9-10 62 0 0,0 0 0 0 0,12 19 0 0 0,-19-24 57 0 0,1 0 1 0 0,-1 0-1 0 0,-1 0 1 0 0,1 0-1 0 0,0 0 1 0 0,-1 1 0 0 0,0-1-1 0 0,0 0 1 0 0,0 1-1 0 0,-1-1 1 0 0,0 1 0 0 0,1-1-1 0 0,-1 0 1 0 0,-1 1-1 0 0,1-1 1 0 0,-1 1 0 0 0,0-1-1 0 0,0 0 1 0 0,0 1-1 0 0,0-1 1 0 0,-1 0-1 0 0,1 0 1 0 0,-1 0 0 0 0,0 0-1 0 0,-5 6 1 0 0,0-2-30 0 0,0 1 0 0 0,-1-1-1 0 0,0 0 1 0 0,-1-1 0 0 0,0 0 0 0 0,0 0 0 0 0,-1-1 0 0 0,1 0-1 0 0,-1-1 1 0 0,-1 0 0 0 0,1-1 0 0 0,-22 7 0 0 0,0-3-112 0 0,-1-1 0 0 0,-1-2-1 0 0,-36 1 1 0 0,68-6-66 0 0,-15 2 63 0 0,-28-3-1 0 0,19-3-5416 0 0,17 1-651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0,'0'0'9312'0'0,"2"0"-8502"0"0,0 0-654 0 0,1 0 1 0 0,0 0 0 0 0,-1 0 0 0 0,1 0-1 0 0,0 0 1 0 0,-1 1 0 0 0,1-1 0 0 0,-1 1-1 0 0,1-1 1 0 0,-1 1 0 0 0,1 0 0 0 0,-1 0 0 0 0,5 3-1 0 0,2 1 84 0 0,-1 1 1 0 0,11 10-1 0 0,2 1 128 0 0,10 8-15 0 0,-2 1 0 0 0,39 44 0 0 0,21 20-182 0 0,-67-70-158 0 0,4 4 15 0 0,0-2 0 0 0,2 0 0 0 0,37 21 0 0 0,-64-42-43 0 0,0-1-1 0 0,0 1 1 0 0,0 0-1 0 0,0 0 1 0 0,1-1-1 0 0,-1 1 1 0 0,0-1 0 0 0,0 1-1 0 0,1-1 1 0 0,-1 0-1 0 0,1 1 1 0 0,-1-1-1 0 0,0 0 1 0 0,1 0-1 0 0,-1 0 1 0 0,0 0 0 0 0,3 0-1 0 0,1-1-117 0 0,-3 1-42 0 0,0 0-1 0 0,0 0 1 0 0,-1-1-1 0 0,1 1 1 0 0,0 0-1 0 0,0-1 1 0 0,-1 1-1 0 0,1-1 0 0 0,0 0 1 0 0,-1 0-1 0 0,1 1 1 0 0,-1-1-1 0 0,1 0 1 0 0,-1 0-1 0 0,1 0 1 0 0,-1 0-1 0 0,0-1 1 0 0,1 1-1 0 0,-1 0 0 0 0,2-3 1 0 0,6-7-1576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11055 0 0,'0'0'2228'0'0,"-2"0"-1058"0"0,0 0-973 0 0,0 1 1 0 0,-1-1 0 0 0,1 1 0 0 0,0-1-1 0 0,0 1 1 0 0,0 0 0 0 0,0 0 0 0 0,0 0 0 0 0,0 0-1 0 0,0 0 1 0 0,0 1 0 0 0,0-1 0 0 0,0 1-1 0 0,1-1 1 0 0,-1 1 0 0 0,0-1 0 0 0,1 1 0 0 0,0 0-1 0 0,-1 0 1 0 0,1 0 0 0 0,0 0 0 0 0,0 0-1 0 0,-1 3 1 0 0,-2 3 89 0 0,0 0-1 0 0,-1 0 1 0 0,0 0 0 0 0,0-1-1 0 0,0 0 1 0 0,-8 8 0 0 0,-42 38 488 0 0,24-25-549 0 0,0 1-136 0 0,-2 0-1 0 0,-1-3 1 0 0,-2-1 0 0 0,-66 36-1 0 0,75-47-235 0 0,-17 8-3186 0 0,-76 51 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0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4143 0 0,'0'0'319'0'0,"1"-1"-210"0"0,4-4 532 0 0,-1 1-1 0 0,0 0 1 0 0,1 0-1 0 0,0 0 0 0 0,8-5 1 0 0,17-14 7648 0 0,-30 28-8189 0 0,-1 0 0 0 0,0 0 0 0 0,0-1 0 0 0,0 1 0 0 0,0-1 0 0 0,-1 1-1 0 0,1-1 1 0 0,-4 5 0 0 0,-21 36 246 0 0,14-26-184 0 0,-102 207-103 0 0,101-189-643 0 0,10-22-2080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46 135 8751 0 0,'0'0'674'0'0,"-1"0"-438"0"0,0-1 210 0 0,-1 1 1 0 0,1 0-1 0 0,0 0 1 0 0,0 0-1 0 0,0 0 1 0 0,0 0-1 0 0,-1 0 1 0 0,1 0-1 0 0,0 0 1 0 0,0 0-1 0 0,-3 1 0 0 0,-8 8 1185 0 0,10-7-1540 0 0,1 0-1 0 0,-1 0 1 0 0,1 0-1 0 0,-1 1 1 0 0,1-1-1 0 0,0 0 0 0 0,0 1 1 0 0,0-1-1 0 0,-1 4 1 0 0,2-5-57 0 0,-1 1 0 0 0,1-1 0 0 0,0 1 1 0 0,0 0-1 0 0,0-1 0 0 0,0 1 0 0 0,0-1 0 0 0,0 1 0 0 0,0 0 1 0 0,0-1-1 0 0,0 1 0 0 0,1-1 0 0 0,-1 1 0 0 0,1-1 0 0 0,-1 1 1 0 0,1-1-1 0 0,0 1 0 0 0,0-1 0 0 0,-1 1 0 0 0,1-1 1 0 0,0 0-1 0 0,0 1 0 0 0,0-1 0 0 0,2 2 0 0 0,0-1 6 0 0,0 0 0 0 0,1 0 0 0 0,-1 0 0 0 0,0-1 0 0 0,0 1 0 0 0,1-1 0 0 0,-1 0 0 0 0,1 1-1 0 0,-1-2 1 0 0,1 1 0 0 0,3 0 0 0 0,21 1 59 0 0,0-1 1 0 0,0-2-1 0 0,40-5 0 0 0,-21 1-49 0 0,256-40 423 0 0,38-51 1306 0 0,-318 89-2238 0 0,-1-1 1 0 0,0-1 0 0 0,-1-1-1 0 0,35-21 1 0 0,-41 20-901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63 189 5983 0 0,'-11'-5'748'0'0,"0"-1"0"0"0,-29-8 8526 0 0,235 18-5721 0 0,-164-4-3270 0 0,196-13 1216 0 0,69-32-882 0 0,24-3-83 0 0,-250 39-1077 0 0,205-34-7646 0 0,-241 34 1921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22 12495 0 0,'0'0'572'0'0,"1"-2"-10"0"0,2-6-365 0 0,2-4 3032 0 0,-5 14-2945 0 0,-74 165 928 0 0,35-87-937 0 0,-54 115 58 0 0,66-132-258 0 0,-161 352 261 0 0,186-412-468 0 0,-6 13 216 0 0,-1 0 0 0 0,-18 25 0 0 0,22-36-1480 0 0,0 1 1 0 0,0-1 0 0 0,-6 4 0 0 0,3-3-4667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14743 0 0,'0'0'2476'0'0,"2"0"-1484"0"0,10 3-389 0 0,1-1 0 0 0,-1-1 0 0 0,1 0 0 0 0,21-1-1 0 0,53-10-103 0 0,-51 5-45 0 0,54-10 485 0 0,110-33 0 0 0,-115 24-1022 0 0,133-18 0 0 0,-56 36-6329 0 0,-137 9 4789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15175 0 0,'0'0'1636'0'0,"-1"2"-1497"0"0,-8 9-13 0 0,0-1-1 0 0,-1 0 1 0 0,0 0-1 0 0,-1-1 1 0 0,-17 12 0 0 0,-9 8 177 0 0,-16 16 61 0 0,-113 90 460 0 0,128-107-788 0 0,-67 51 3 0 0,88-65-36 0 0,0 1 0 0 0,2 1 0 0 0,-25 31 0 0 0,37-42 6 0 0,0-1-1 0 0,0 0 1 0 0,0 1 0 0 0,1 0-1 0 0,0 0 1 0 0,0-1 0 0 0,1 1 0 0 0,-1 0-1 0 0,0 9 1 0 0,1-12-1 0 0,1 0 0 0 0,0-1-1 0 0,0 1 1 0 0,0 0 0 0 0,0 0 0 0 0,1 0-1 0 0,-1 0 1 0 0,0 0 0 0 0,1 0 0 0 0,0 0 0 0 0,-1 0-1 0 0,1-1 1 0 0,0 1 0 0 0,0 0 0 0 0,0 0 0 0 0,0-1-1 0 0,0 1 1 0 0,0-1 0 0 0,1 1 0 0 0,-1-1 0 0 0,0 1-1 0 0,1-1 1 0 0,-1 0 0 0 0,1 0 0 0 0,-1 0 0 0 0,1 1-1 0 0,3 0 1 0 0,4 2 47 0 0,1-1 0 0 0,-1 0 0 0 0,1 0-1 0 0,0-1 1 0 0,0 0 0 0 0,0-1 0 0 0,0 0 0 0 0,15 0-1 0 0,9-3 7 0 0,38-6-1 0 0,-11-2-870 0 0,-21 1-4139 0 0,-8 0-1262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38 7831 0 0,'23'-15'464'0'0,"-4"2"8502"0"0,-29 6-7893 0 0,8 7-1037 0 0,-1-1-1 0 0,0 0 1 0 0,1 1 0 0 0,-1 0 0 0 0,0-1 0 0 0,0 1-1 0 0,1 0 1 0 0,-1 0 0 0 0,0 1 0 0 0,0-1 0 0 0,1 0-1 0 0,-1 1 1 0 0,-5 1 0 0 0,-36 17 319 0 0,36-15-338 0 0,-278 139-81 0 0,203-94 148 0 0,73-42 63 0 0,0 0 0 0 0,0 1 0 0 0,1 0 0 0 0,1 1 0 0 0,-15 17 0 0 0,22-24-78 0 0,-1 0 0 0 0,1 0 0 0 0,0 0 0 0 0,0 0 0 0 0,0 1 1 0 0,0-1-1 0 0,0 0 0 0 0,1 0 0 0 0,-1 0 0 0 0,0 1 0 0 0,1-1 1 0 0,0 0-1 0 0,0 1 0 0 0,-1-1 0 0 0,1 0 0 0 0,1 1 1 0 0,-1 2-1 0 0,1-4-31 0 0,-1 1 1 0 0,1 0-1 0 0,0 0 0 0 0,-1 0 1 0 0,1-1-1 0 0,0 1 1 0 0,0 0-1 0 0,0-1 0 0 0,1 1 1 0 0,-1-1-1 0 0,0 1 1 0 0,1-1-1 0 0,-1 0 1 0 0,0 0-1 0 0,1 1 0 0 0,0-1 1 0 0,-1 0-1 0 0,1 0 1 0 0,0 0-1 0 0,3 1 0 0 0,3 1 15 0 0,1-1 0 0 0,-1 0 0 0 0,1 0 0 0 0,-1-1 0 0 0,1 0-1 0 0,0 0 1 0 0,0-1 0 0 0,12-1 0 0 0,70-14 103 0 0,-61 8-545 0 0,0-1-1 0 0,0-1 0 0 0,-1-1 0 0 0,-1-2 1 0 0,35-20-1 0 0,-61 31-113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13 216 5983 0 0,'-8'-1'11376'0'0,"7"0"-11257"0"0,0 1 0 0 0,1-1 0 0 0,0 0 0 0 0,-1 0 0 0 0,1 0 0 0 0,-1 0 0 0 0,1 0 1 0 0,0 0-1 0 0,0 0 0 0 0,-1 0 0 0 0,1 0 0 0 0,0 0 0 0 0,0 0 0 0 0,0 0 0 0 0,0 0 0 0 0,0 0 0 0 0,1 0 0 0 0,-1 0 0 0 0,0 0 0 0 0,0 0 0 0 0,1 0 0 0 0,-1 0 0 0 0,0 0 0 0 0,1 0 0 0 0,-1 1 0 0 0,1-1 0 0 0,-1 0 0 0 0,1 0 0 0 0,0 0 0 0 0,-1 0 0 0 0,2 0 0 0 0,3-6-13 0 0,2 0-1 0 0,9-10 0 0 0,-8 10 129 0 0,5-6-192 0 0,1 0-1 0 0,1 2 1 0 0,0 0 0 0 0,0 0 0 0 0,31-14-1 0 0,-21 13-46 0 0,1 2 0 0 0,0 0-1 0 0,32-7 1 0 0,-40 13 29 0 0,0 0 0 0 0,-1 2 0 0 0,1 0 0 0 0,0 0 0 0 0,0 2 0 0 0,23 2 0 0 0,-39-1 212 0 0,-1-1-223 0 0,0 0 0 0 0,-1 1 0 0 0,1-1 0 0 0,0 0-1 0 0,-1 1 1 0 0,1-1 0 0 0,-1 1 0 0 0,1-1 0 0 0,0 1 0 0 0,-1-1 0 0 0,1 1 0 0 0,-1 0-1 0 0,0-1 1 0 0,1 1 0 0 0,-1 0 0 0 0,1-1 0 0 0,-1 1 0 0 0,0 0 0 0 0,1 0-1 0 0,5 15 168 0 0,-5-10-148 0 0,0 0 0 0 0,0 0 0 0 0,-1 0-1 0 0,1 1 1 0 0,-1-1 0 0 0,-1 0-1 0 0,1 0 1 0 0,-3 11 0 0 0,-2 4 30 0 0,-10 25 1 0 0,10-32-118 0 0,0 0 1 0 0,1 0-1 0 0,1 0 0 0 0,-2 20 1 0 0,4-29-39 0 0,1 0-1 0 0,0 0 1 0 0,1 0 0 0 0,-1 0 0 0 0,2 6-1 0 0,-1-10-83 0 0,-1 1 0 0 0,1-1-1 0 0,-1 1 1 0 0,1-1 0 0 0,0 1-1 0 0,-1-1 1 0 0,1 0 0 0 0,0 1-1 0 0,0-1 1 0 0,0 0-1 0 0,0 1 1 0 0,1-1 0 0 0,-1 0-1 0 0,0 0 1 0 0,0 0 0 0 0,1 0-1 0 0,-1 0 1 0 0,0 0 0 0 0,3 0-1 0 0,10 4-6730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61 12871 0 0,'3'-5'155'0'0,"0"0"0"0"0,0 1-1 0 0,1 0 1 0 0,-1 0 0 0 0,1 0-1 0 0,0 0 1 0 0,0 1 0 0 0,4-4-1 0 0,9-9 1491 0 0,-15 12 1010 0 0,-11 9-1809 0 0,8-5-837 0 0,-153 110 580 0 0,93-64-521 0 0,-1 0-30 0 0,-73 70 0 0 0,131-113-38 0 0,-6 11-14 0 0,9-13-60 0 0,2 0-14 0 0,3 0 35 0 0,0 0 1 0 0,-1 0-1 0 0,1 0 0 0 0,-1-1 1 0 0,1 1-1 0 0,0-1 0 0 0,-1 0 1 0 0,1 0-1 0 0,0-1 0 0 0,3 0 1 0 0,41-10-418 0 0,-10 1 297 0 0,-25 8 149 0 0,-1 0 0 0 0,0 1 0 0 0,0 1 1 0 0,1 0-1 0 0,-1 0 0 0 0,0 1 1 0 0,19 4-1 0 0,-26-3 42 0 0,0-1 0 0 0,1 1 1 0 0,-1 0-1 0 0,0 0 0 0 0,0 0 1 0 0,-1 1-1 0 0,1 0 0 0 0,0 0 0 0 0,-1 0 1 0 0,0 1-1 0 0,1-1 0 0 0,-1 1 1 0 0,-1 0-1 0 0,1 0 0 0 0,-1 0 0 0 0,1 1 1 0 0,-1-1-1 0 0,0 1 0 0 0,2 5 1 0 0,-2-4 31 0 0,-1 0 0 0 0,0 0 1 0 0,0 0-1 0 0,0 0 0 0 0,-1 1 1 0 0,0-1-1 0 0,0 0 0 0 0,0 1 1 0 0,-1-1-1 0 0,0 1 0 0 0,-1-1 1 0 0,1 0-1 0 0,-3 12 0 0 0,0-9 34 0 0,0-1 0 0 0,0 0 0 0 0,-1 0 0 0 0,0-1 0 0 0,0 1 0 0 0,-1-1-1 0 0,1 0 1 0 0,-2 0 0 0 0,-6 8 0 0 0,-5 1 101 0 0,0-1 0 0 0,0-1 0 0 0,-2 0-1 0 0,0-1 1 0 0,0-1 0 0 0,-40 17 0 0 0,-3-3-68 0 0,-89 25-1 0 0,125-47-980 0 0,31-13-1265 0 0,3-3 98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47 13359 0 0,'6'-32'1540'0'0,"-5"31"-1435"0"0,-1 0-1 0 0,1 0 0 0 0,0 0 1 0 0,-1 0-1 0 0,1 0 0 0 0,0 1 1 0 0,0-1-1 0 0,-1 0 0 0 0,1 0 1 0 0,0 1-1 0 0,0-1 0 0 0,0 1 1 0 0,0-1-1 0 0,0 1 0 0 0,0-1 1 0 0,0 1-1 0 0,0-1 0 0 0,2 1 1 0 0,-3-1 78 0 0,2 0 1087 0 0,-6 11-1111 0 0,1-6-127 0 0,-92 159 257 0 0,-54 101-345 0 0,98-156-275 0 0,-63 118-251 0 0,93-190 574 0 0,-1-1-1 0 0,-2-1 0 0 0,-2-1 1 0 0,-30 30-1 0 0,48-54 112 0 0,0-1-1 0 0,-1 0 1 0 0,0-1-1 0 0,-1 0 1 0 0,1 0-1 0 0,-1-1 1 0 0,0 0-1 0 0,-14 5 1 0 0,24-11-92 0 0,-1 1 0 0 0,0-1 0 0 0,1 0 0 0 0,-1 0 0 0 0,1 0 1 0 0,-1 0-1 0 0,0 0 0 0 0,1 1 0 0 0,-1-1 0 0 0,0 0 0 0 0,1 0 0 0 0,-1-1 0 0 0,0 1 0 0 0,1 0 1 0 0,-1 0-1 0 0,0 0 0 0 0,1 0 0 0 0,-1-1 0 0 0,0 1 0 0 0,0-1 0 0 0,-4-5 83 0 0,5 2-95 0 0,-1 0 0 0 0,1 1 0 0 0,0-1 1 0 0,0 1-1 0 0,0-1 0 0 0,0 1 0 0 0,1-1 0 0 0,-1 0 1 0 0,1 1-1 0 0,2-6 0 0 0,14-34-244 0 0,-4 19 212 0 0,1 0 0 0 0,1 1 0 0 0,1 1 1 0 0,1 0-1 0 0,1 1 0 0 0,1 1 0 0 0,1 1 0 0 0,0 0 0 0 0,2 2 0 0 0,0 0 0 0 0,0 2 0 0 0,41-21 0 0 0,-56 32 40 0 0,-1 2 0 0 0,1-1 1 0 0,0 1-1 0 0,0 0 0 0 0,1 0 0 0 0,-1 0 0 0 0,13 0 0 0 0,-17 2-4 0 0,-1 0-1 0 0,0 0 0 0 0,0 1 1 0 0,0-1-1 0 0,0 0 1 0 0,1 1-1 0 0,-1-1 1 0 0,0 1-1 0 0,0 0 0 0 0,0 0 1 0 0,0 0-1 0 0,0 0 1 0 0,0 0-1 0 0,-1 0 1 0 0,1 1-1 0 0,0-1 0 0 0,-1 0 1 0 0,1 1-1 0 0,0-1 1 0 0,-1 1-1 0 0,0 0 0 0 0,1 0 1 0 0,-1-1-1 0 0,0 1 1 0 0,0 0-1 0 0,0 0 1 0 0,0 0-1 0 0,0 0 0 0 0,-1 0 1 0 0,2 3-1 0 0,0 4 52 0 0,0 1 0 0 0,-1-1 0 0 0,0 1 0 0 0,0 0 0 0 0,-1-1 0 0 0,0 1 0 0 0,0 0 0 0 0,-1-1 0 0 0,-4 15 0 0 0,-3 6 373 0 0,-18 47 1 0 0,7-25-240 0 0,16-45-165 0 0,1 0 0 0 0,-1-1 0 0 0,-1 1 0 0 0,1-1 0 0 0,-1 0 0 0 0,0 1 0 0 0,0-2-1 0 0,-1 1 1 0 0,0 0 0 0 0,0-1 0 0 0,-11 9 0 0 0,7-8-7 0 0,0 0 0 0 0,0-1 0 0 0,-1 0 0 0 0,0 0 0 0 0,0-1 0 0 0,0-1 0 0 0,-13 4 0 0 0,-9-1-9 0 0,1-2 0 0 0,-1-1-1 0 0,0-1 1 0 0,-43-3 0 0 0,69 1-152 0 0,-1-1 96 0 0,0 1-1 0 0,0-1 1 0 0,0 0 0 0 0,-9-2-1 0 0,15 3-43 0 0,0 0 0 0 0,0-1 0 0 0,0 1 0 0 0,0 0 0 0 0,0-1 0 0 0,0 1 0 0 0,0-1 0 0 0,0 1 0 0 0,0-1 0 0 0,0 1 0 0 0,0-1 0 0 0,0 0 0 0 0,0 0 0 0 0,1 1 0 0 0,-1-1 0 0 0,0 0 0 0 0,0 0 0 0 0,1 0 0 0 0,-1 0 0 0 0,1 0 0 0 0,-1 0 0 0 0,1 0 0 0 0,-1 0 0 0 0,1 0 0 0 0,0 0 0 0 0,-1 0 0 0 0,1 0 0 0 0,0 0 0 0 0,0 0 0 0 0,0 0 0 0 0,0 0 0 0 0,0 0 0 0 0,0-1 0 0 0,0 1 0 0 0,0-1 0 0 0,8-23-1388 0 0,8 1-14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191 131 15575 0 0,'2'0'712'0'0,"3"2"-556"0"0,0 0-1 0 0,0 0 1 0 0,0 0-1 0 0,-1 0 0 0 0,1 1 1 0 0,-1-1-1 0 0,1 1 1 0 0,-1 0-1 0 0,0 1 1 0 0,0-1-1 0 0,4 6 1 0 0,-7-8 322 0 0,1 1-182 0 0,0 1 0 0 0,1 0 0 0 0,-1-1 0 0 0,0 0 0 0 0,1 0-1 0 0,-1 0 1 0 0,1 0 0 0 0,0 0 0 0 0,4 2 0 0 0,-3-3-233 0 0,0 0 0 0 0,0 0 0 0 0,0 0 0 0 0,0-1 0 0 0,1 1 0 0 0,-1-1 1 0 0,0 0-1 0 0,0-1 0 0 0,0 1 0 0 0,0-1 0 0 0,0 0 0 0 0,0 0 0 0 0,0 0 0 0 0,0 0 0 0 0,-1-1 0 0 0,6-2 1 0 0,5-3-36 0 0,0-1 1 0 0,22-16-1 0 0,-21 13-6 0 0,5-4-70 0 0,19-17 0 0 0,-35 28-26 0 0,1 0 0 0 0,-1 0 0 0 0,0-1 0 0 0,-1 1 1 0 0,1-1-1 0 0,-1 0 0 0 0,0 0 0 0 0,0 0 0 0 0,-1-1 1 0 0,3-5-1 0 0,-5 10 27 0 0,1 0 0 0 0,-1 0 1 0 0,0 1-1 0 0,0-1 0 0 0,1 0 0 0 0,-1 0 1 0 0,0 0-1 0 0,0 0 0 0 0,0 0 0 0 0,0 0 1 0 0,0 0-1 0 0,0 0 0 0 0,0 0 0 0 0,-1 0 1 0 0,1 0-1 0 0,0 0 0 0 0,0 0 0 0 0,-1 0 1 0 0,1 1-1 0 0,-1-1 0 0 0,1 0 0 0 0,-1 0 1 0 0,1 0-1 0 0,-2-1 0 0 0,1 1-27 0 0,0 1 0 0 0,0-1-1 0 0,-1 0 1 0 0,1 1 0 0 0,0-1 0 0 0,-1 1 0 0 0,1-1-1 0 0,0 1 1 0 0,-1 0 0 0 0,1-1 0 0 0,-1 1 0 0 0,1 0-1 0 0,-1 0 1 0 0,-1 0 0 0 0,-4 1-199 0 0,-1-1 0 0 0,1 1 1 0 0,0 1-1 0 0,0 0 0 0 0,-8 2 0 0 0,-19 10 222 0 0,0 2 0 0 0,1 1 0 0 0,1 1 0 0 0,-36 27 0 0 0,19-7 867 0 0,-75 74-1 0 0,121-109-784 0 0,-11 10 114 0 0,1 1 0 0 0,-16 23 1 0 0,26-33-109 0 0,1-1 1 0 0,-1 1-1 0 0,1-1 1 0 0,0 1 0 0 0,1 0-1 0 0,-1 0 1 0 0,1 0 0 0 0,-1 0-1 0 0,1 0 1 0 0,0 0 0 0 0,0 0-1 0 0,1 0 1 0 0,0 1 0 0 0,-1-1-1 0 0,1 0 1 0 0,1 0 0 0 0,0 8-1 0 0,1-8 13 0 0,-1-1-1 0 0,1 1 0 0 0,0 0 1 0 0,0-1-1 0 0,1 1 0 0 0,-1-1 1 0 0,1 1-1 0 0,0-1 0 0 0,0 0 1 0 0,0 0-1 0 0,0 0 1 0 0,0-1-1 0 0,1 1 0 0 0,-1-1 1 0 0,1 0-1 0 0,-1 0 0 0 0,1 0 1 0 0,0 0-1 0 0,6 1 1 0 0,5 2 51 0 0,0-1 0 0 0,0 0 1 0 0,0-2-1 0 0,17 2 1 0 0,106 2-171 0 0,-80-10-2498 0 0,-41 3 1228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 6447 0 0,'0'0'586'0'0,"-14"-2"3143"0"0,9 2-2896 0 0,-1 0 1 0 0,1 0-1 0 0,0 0 1 0 0,0 0-1 0 0,0 1 1 0 0,-8 2-1 0 0,4-1-339 0 0,0 1 0 0 0,0 1-1 0 0,-8 3 1 0 0,-6 6-280 0 0,-32 24 0 0 0,51-34-39 0 0,-165 105 210 0 0,121-72-385 0 0,40-30 0 0 0,3 0-12 0 0,5-5-48 0 0,1 1-12 0 0,2 3 69 0 0,1 0 0 0 0,0-1 0 0 0,0 1 0 0 0,0-1-1 0 0,0 0 1 0 0,1 0 0 0 0,0-1 0 0 0,0 1 0 0 0,0-1-1 0 0,0 0 1 0 0,0 0 0 0 0,12 4 0 0 0,8 2 47 0 0,43 9 0 0 0,-48-13-35 0 0,23 4-3 0 0,23 6-17 0 0,-59-13 33 0 0,0 0-1 0 0,0 0 1 0 0,0 1 0 0 0,-1 1 0 0 0,0-1 0 0 0,11 8 0 0 0,-17-10-11 0 0,1 0-1 0 0,-1 0 1 0 0,0 0-1 0 0,0 1 1 0 0,1-1-1 0 0,-1 0 1 0 0,0 0-1 0 0,0 0 1 0 0,0 1 0 0 0,-1-1-1 0 0,1 0 1 0 0,0 0-1 0 0,0 0 1 0 0,-1 0-1 0 0,1 1 1 0 0,0-1-1 0 0,-1 0 1 0 0,-1 2-1 0 0,2-3-2 0 0,-2 5 38 0 0,-1-1-1 0 0,0 1 1 0 0,0-1 0 0 0,0 0-1 0 0,-1 0 1 0 0,1 0-1 0 0,-1-1 1 0 0,0 1 0 0 0,0-1-1 0 0,0 0 1 0 0,0 0-1 0 0,-7 3 1 0 0,-4 2 94 0 0,-1 0-1 0 0,-23 7 1 0 0,-211 55 140 0 0,227-65-278 0 0,1 1-77 0 0,0-1 0 0 0,-42 4-1 0 0,60-9 82 0 0,-4 0-182 0 0,1 1 0 0 0,-1-2-1 0 0,0 1 1 0 0,-14-3 0 0 0,21 2 129 0 0,0 1 0 0 0,0 0 1 0 0,0 0-1 0 0,0-1 0 0 0,0 1 1 0 0,0-1-1 0 0,0 1 0 0 0,0-1 0 0 0,0 1 1 0 0,0-1-1 0 0,0 1 0 0 0,0-1 1 0 0,1 0-1 0 0,-1 0 0 0 0,0 1 0 0 0,0-1 1 0 0,1 0-1 0 0,-1 0 0 0 0,1 0 1 0 0,-1 0-1 0 0,1 0 0 0 0,-1 0 1 0 0,1 0-1 0 0,-1 0 0 0 0,1 0 0 0 0,0 0 1 0 0,-1 0-1 0 0,1 0 0 0 0,0 0 1 0 0,0 0-1 0 0,0 0 0 0 0,0 0 0 0 0,0 0 1 0 0,0 0-1 0 0,0 0 0 0 0,0 0 1 0 0,1 0-1 0 0,-1 0 0 0 0,0 0 1 0 0,1 0-1 0 0,-1 0 0 0 0,0 0 0 0 0,1 0 1 0 0,-1 0-1 0 0,2-1 0 0 0,1-4-244 0 0,1-1-1 0 0,0 1 1 0 0,0 0-1 0 0,0 1 0 0 0,1-1 1 0 0,6-5-1 0 0,34-30-2535 0 0,-44 40 2707 0 0,15-12-1380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11975 0 0,'0'0'923'0'0,"-1"0"-602"0"0,-2 0-223 0 0,0-1-1 0 0,0 1 0 0 0,0 1 1 0 0,0-1-1 0 0,0 0 1 0 0,1 1-1 0 0,-1 0 0 0 0,0-1 1 0 0,0 1-1 0 0,1 0 1 0 0,-1 0-1 0 0,0 1 0 0 0,1-1 1 0 0,-1 1-1 0 0,-3 2 0 0 0,-7 5 860 0 0,-18 20 0 0 0,20-19-915 0 0,-13 13 168 0 0,2 0 1 0 0,0 2 0 0 0,2 1 0 0 0,0 1 0 0 0,-21 39 0 0 0,15-16-64 0 0,3 1 0 0 0,-23 72 0 0 0,31-80-168 0 0,-2 0-1 0 0,-1-1 0 0 0,-2-1 0 0 0,-2-1 1 0 0,-2-1-1 0 0,-43 55 0 0 0,-48 28 22 0 0,106-113 0 0 0,9-8 2 0 0,-1 0 1 0 0,0 0-1 0 0,1-1 0 0 0,-1 1 0 0 0,0 0 0 0 0,0-1 0 0 0,1 1 1 0 0,-1-1-1 0 0,0 1 0 0 0,0-1 0 0 0,0 1 0 0 0,0-1 1 0 0,1 1-1 0 0,-1-1 0 0 0,0 0 0 0 0,-1 1 0 0 0,1-2 1 0 0,1 1 0 0 0,0 0 0 0 0,-1 0-1 0 0,1 0 1 0 0,0 0 0 0 0,0-1 0 0 0,-1 1-1 0 0,1 0 1 0 0,0 0 0 0 0,0 0 0 0 0,0-1-1 0 0,-1 1 1 0 0,1 0 0 0 0,0 0-1 0 0,0-1 1 0 0,0 1 0 0 0,0 0 0 0 0,0-1-1 0 0,-1 1 1 0 0,1 0 0 0 0,0 0 0 0 0,0-1-1 0 0,0 1 1 0 0,0 0 0 0 0,0-1 0 0 0,0 1-1 0 0,0 0 1 0 0,0-1 0 0 0,0 1 0 0 0,3-25 125 0 0,-3 25-128 0 0,4-13-56 0 0,0 0 0 0 0,1 1-1 0 0,0 0 1 0 0,1-1 0 0 0,13-18-1 0 0,42-52-333 0 0,-51 70 350 0 0,1 1 0 0 0,-1 1 0 0 0,2-1 0 0 0,0 2 0 0 0,0-1 0 0 0,1 2 0 0 0,0 0 0 0 0,1 0 0 0 0,0 1 0 0 0,0 1 0 0 0,21-7 0 0 0,-30 12 76 0 0,0 1-1 0 0,0 0 0 0 0,0 0 1 0 0,0 0-1 0 0,0 1 1 0 0,0-1-1 0 0,1 1 0 0 0,-1 1 1 0 0,0-1-1 0 0,0 1 1 0 0,0 0-1 0 0,0 0 1 0 0,0 0-1 0 0,-1 1 0 0 0,1-1 1 0 0,0 1-1 0 0,0 0 1 0 0,-1 1-1 0 0,1-1 0 0 0,-1 1 1 0 0,0 0-1 0 0,0 0 1 0 0,0 0-1 0 0,0 1 0 0 0,-1-1 1 0 0,1 1-1 0 0,-1 0 1 0 0,0 0-1 0 0,0 0 0 0 0,0 1 1 0 0,-1-1-1 0 0,1 1 1 0 0,-1-1-1 0 0,0 1 0 0 0,2 8 1 0 0,-2-7 54 0 0,0 1 0 0 0,-1 0 1 0 0,0 0-1 0 0,0-1 0 0 0,-1 1 0 0 0,1 0 1 0 0,-1 0-1 0 0,-2 13 0 0 0,-2-3 108 0 0,0 0 0 0 0,-8 22-1 0 0,6-25-129 0 0,0-1-1 0 0,-1 0 0 0 0,-11 16 1 0 0,10-18-72 0 0,1 1 0 0 0,0-1 0 0 0,-7 21 0 0 0,13-30-140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3679 0 0,'-1'1'12298'0'0,"-7"11"-11692"0"0,-1-1 1 0 0,0-1 0 0 0,0 0 0 0 0,-12 10-1 0 0,-12 13-97 0 0,18-17-464 0 0,-74 85 260 0 0,70-77-251 0 0,2 1 0 0 0,-22 38 0 0 0,37-59-54 0 0,0 0 0 0 0,0 0 0 0 0,1 0 0 0 0,-1 0 0 0 0,1 1 0 0 0,0-1 0 0 0,0 1 0 0 0,0 4 0 0 0,3 3 0 0 0,-1-10 4 0 0,0 0 1 0 0,1-1-1 0 0,-1 0 0 0 0,0 1 0 0 0,1-1 0 0 0,0 0 1 0 0,-1 0-1 0 0,1 0 0 0 0,0 0 0 0 0,-1 0 0 0 0,1 0 1 0 0,0 0-1 0 0,0 0 0 0 0,0-1 0 0 0,0 1 1 0 0,0-1-1 0 0,0 0 0 0 0,0 1 0 0 0,0-1 0 0 0,2 0 1 0 0,4 0 17 0 0,-1 0 0 0 0,1 0 0 0 0,-1 0 0 0 0,9-3 0 0 0,-4 1 2 0 0,-1-1 1 0 0,0 0-1 0 0,0 0 0 0 0,-1-1 1 0 0,1-1-1 0 0,-1 0 1 0 0,0-1-1 0 0,16-11 0 0 0,-20 12-19 0 0,0 0 0 0 0,-1 0 0 0 0,1-1 0 0 0,-1 1 0 0 0,-1-1 0 0 0,1-1 0 0 0,-1 1 0 0 0,0-1 0 0 0,-1 1 0 0 0,1-1 0 0 0,-1 0 0 0 0,0-1 0 0 0,3-14 0 0 0,-4 10-48 0 0,0 0-1 0 0,0-1 0 0 0,-1 1 1 0 0,-2-21-1 0 0,1 25-333 0 0,-1 0-1 0 0,0 1 1 0 0,-1-1-1 0 0,0 0 0 0 0,0 1 1 0 0,-1-1-1 0 0,0 1 1 0 0,-5-11-1 0 0,-1 5-1454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135 223 1375 0 0,'-2'1'3474'0'0,"-20"16"5744"0"0,-11 17-5138 0 0,15-15-3928 0 0,11-11-21 0 0,0 1 0 0 0,1 1 0 0 0,0-1-1 0 0,0 1 1 0 0,1 0 0 0 0,0 1 0 0 0,1-1 0 0 0,0 1-1 0 0,-3 13 1 0 0,6-18-64 0 0,1-1 1 0 0,-1 0-1 0 0,1 1 0 0 0,0 10 0 0 0,1-15-57 0 0,-1-1 1 0 0,1 1-1 0 0,-1-1 0 0 0,1 1 0 0 0,-1-1 0 0 0,1 1 0 0 0,-1-1 1 0 0,1 1-1 0 0,-1-1 0 0 0,1 1 0 0 0,0-1 0 0 0,-1 0 1 0 0,1 1-1 0 0,0-1 0 0 0,-1 0 0 0 0,1 1 0 0 0,0-1 1 0 0,0 0-1 0 0,-1 0 0 0 0,2 0 0 0 0,-1 1 22 0 0,3-1-1 0 0,-1 1 1 0 0,0 0 0 0 0,1-1 0 0 0,-1 0 0 0 0,1 0 0 0 0,-1 0 0 0 0,0 0 0 0 0,1-1 0 0 0,-1 1 0 0 0,1-1 0 0 0,-1 0 0 0 0,4-1 0 0 0,40-18 275 0 0,-42 18-267 0 0,20-13 24 0 0,0 0 0 0 0,-1-1 0 0 0,-1-2 0 0 0,35-33 0 0 0,-55 49-63 0 0,13-18-18 0 0,-15 19-59 0 0,-6 14-64 0 0,-2 8 289 0 0,-7 39-1 0 0,13-49-55 0 0,-1 1 0 0 0,2-1 0 0 0,-1 0 0 0 0,2 1 0 0 0,1 14 0 0 0,-2-23-71 0 0,1-1 1 0 0,0 0-1 0 0,-1 1 0 0 0,1-1 1 0 0,0 0-1 0 0,0 0 0 0 0,0 1 1 0 0,1-1-1 0 0,-1 0 0 0 0,0 0 1 0 0,1 0-1 0 0,-1 0 0 0 0,1-1 1 0 0,0 1-1 0 0,0 0 0 0 0,2 1 1 0 0,-1-1 10 0 0,1 0 1 0 0,-1 0 0 0 0,1 0 0 0 0,-1-1 0 0 0,1 1 0 0 0,0-1 0 0 0,0 0 0 0 0,0 0 0 0 0,5 0-1 0 0,-1 0 21 0 0,0 0-1 0 0,1-1 1 0 0,-1-1-1 0 0,1 1 1 0 0,-1-1-1 0 0,0-1 1 0 0,0 0-1 0 0,0 0 1 0 0,9-3-1 0 0,-5 0-27 0 0,0-1-1 0 0,0 0 1 0 0,-1-1-1 0 0,0 0 1 0 0,0-1-1 0 0,0 0 1 0 0,-1 0-1 0 0,-1-2 1 0 0,1 1-1 0 0,-1-1 1 0 0,-1 0-1 0 0,0-1 1 0 0,0 0-1 0 0,-1 0 0 0 0,-1 0 1 0 0,9-21-1 0 0,25-97 51 0 0,-8 21-672 0 0,-29 101 284 0 0,-1 0 0 0 0,1 1 0 0 0,0-1 0 0 0,1 1 0 0 0,-1-1 0 0 0,1 1 0 0 0,0 0 0 0 0,1 0 0 0 0,0 1 0 0 0,0-1-1 0 0,0 1 1 0 0,0 0 0 0 0,9-5 0 0 0,4-1-1052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8 285 7831 0 0,'0'0'603'0'0,"-1"1"-199"0"0,-5 21 11404 0 0,13-32-11228 0 0,83-126 206 0 0,-77 118-784 0 0,2 0-1 0 0,0 0 1 0 0,1 2-1 0 0,1 0 0 0 0,0 1 1 0 0,1 0-1 0 0,39-23 0 0 0,-46 33-1 0 0,0 2 12 0 0,-9 4 13 0 0,0-1-1 0 0,0 0 1 0 0,1 1-1 0 0,-1-1 1 0 0,0 1-1 0 0,0 0 1 0 0,0 0-1 0 0,0 0 1 0 0,0 0-1 0 0,0 0 1 0 0,-1 0-1 0 0,1 0 1 0 0,3 3-1 0 0,21 24 456 0 0,-12-13-196 0 0,51 46 349 0 0,-62-59-624 0 0,0 0 0 0 0,-1 1 0 0 0,0-1 0 0 0,0 1 0 0 0,0 0 1 0 0,0 0-1 0 0,0 0 0 0 0,0 0 0 0 0,-1 0 0 0 0,0 0 0 0 0,1 0 0 0 0,-1 0 0 0 0,1 7 0 0 0,0 3 51 0 0,0-1 0 0 0,-1 20 0 0 0,-1-6 85 0 0,0 8 117 0 0,-1-27-224 0 0,1 1 0 0 0,0 0 0 0 0,0 0 0 0 0,1 0 0 0 0,1 8 0 0 0,-1-14-42 0 0,-1 1 0 0 0,1-1 0 0 0,0 0 0 0 0,0 0-1 0 0,0 0 1 0 0,0 0 0 0 0,0 0 0 0 0,1 0-1 0 0,-1 0 1 0 0,1-1 0 0 0,-1 1 0 0 0,1 0 0 0 0,-1-1-1 0 0,1 1 1 0 0,0-1 0 0 0,0 0 0 0 0,0 0 0 0 0,0 1-1 0 0,0-1 1 0 0,0 0 0 0 0,0-1 0 0 0,3 2-1 0 0,0 0-448 0 0,1-1-1 0 0,-1 0 1 0 0,1 0-1 0 0,-1 0 1 0 0,1-1-1 0 0,-1 0 1 0 0,9-1 0 0 0,9-2-7213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511 123 12351 0 0,'4'-5'119'0'0,"0"0"-1"0"0,0 0 1 0 0,0-1-1 0 0,5-10 0 0 0,-7 11-54 0 0,0 1-1 0 0,0 0 0 0 0,1 0 1 0 0,-1 1-1 0 0,1-1 0 0 0,0 1 1 0 0,0-1-1 0 0,0 1 0 0 0,0 0 1 0 0,1 0-1 0 0,5-4 0 0 0,23-17 1767 0 0,-15 10 2804 0 0,-19 26-4380 0 0,-9 17-119 0 0,0 0-1 0 0,-2 0 1 0 0,-27 45 0 0 0,13-24-93 0 0,-198 391 75 0 0,28-89-577 0 0,118-236-1626 0 0,62-99 687 0 0,16-15 680 0 0,1-13-7313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116 211 5063 0 0,'-38'14'349'0'0,"-11"5"1846"0"0,21-4 6189 0 0,29-14-8254 0 0,0 1 0 0 0,0-1 0 0 0,-1 0 0 0 0,2 0 0 0 0,-1 0 0 0 0,0 0 1 0 0,0 0-1 0 0,0 0 0 0 0,0 0 0 0 0,1 0 0 0 0,-1 0 0 0 0,0 0 0 0 0,1-1 0 0 0,1 1 0 0 0,-2 0 23 0 0,6 2 60 0 0,0 0 0 0 0,0 0 0 0 0,0-1 1 0 0,0 0-1 0 0,1-1 0 0 0,-1 0 0 0 0,0 0 0 0 0,1 0 0 0 0,-1-1 0 0 0,1 0 0 0 0,11-2 0 0 0,9-2 404 0 0,47-14-1 0 0,-52 12-318 0 0,-13 4-214 0 0,476-119 2031 0 0,-316 86-1943 0 0,62-15-2074 0 0,-205 43 240 0 0,0-2-1 0 0,36-16 1 0 0,-39 12-212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68 3679 0 0,'0'0'284'0'0,"2"-1"-186"0"0,9-11-232 0 0,-2 3 1626 0 0,0 0 0 0 0,14-10 0 0 0,-19 16-1079 0 0,-1 1 0 0 0,0 0 0 0 0,1 1 0 0 0,-1-1 0 0 0,1 0 0 0 0,-1 1 0 0 0,1 0 0 0 0,0 0 0 0 0,0 0-1 0 0,-1 0 1 0 0,1 1 0 0 0,5-1 0 0 0,-8 1-313 0 0,1 0 0 0 0,-1 1-1 0 0,0-1 1 0 0,1 0 0 0 0,-1 0-1 0 0,0 1 1 0 0,1-1 0 0 0,-1 1-1 0 0,0-1 1 0 0,0 1 0 0 0,0 0-1 0 0,0-1 1 0 0,1 1 0 0 0,-1 0-1 0 0,0 0 1 0 0,0 0 0 0 0,-1 0-1 0 0,1 0 1 0 0,0 0 0 0 0,0 0-1 0 0,0 0 1 0 0,0 0 0 0 0,-1 0-1 0 0,1 0 1 0 0,-1 0 0 0 0,1 1-1 0 0,-1-1 1 0 0,1 2-1 0 0,0 1 34 0 0,1 1-1 0 0,-2-1 1 0 0,1 1-1 0 0,0 0 1 0 0,-1-1-1 0 0,0 7 1 0 0,-1 3 101 0 0,-1 1 0 0 0,-1 0 0 0 0,0-1 0 0 0,-9 25 0 0 0,-28 55 363 0 0,31-74-454 0 0,-137 259 900 0 0,116-226-906 0 0,-11 16-6 0 0,-2-2 0 0 0,-4-3-1 0 0,-75 82 1 0 0,117-141-108 0 0,4-4-9 0 0,-1 0 1 0 0,1 0-1 0 0,-1 1 0 0 0,1-1 0 0 0,0 0 1 0 0,-1 1-1 0 0,-1 3 0 0 0,3-9-2 0 0,0 1 0 0 0,0-1-1 0 0,0 1 1 0 0,0-1 0 0 0,1 1-1 0 0,0-1 1 0 0,-1 1 0 0 0,1-1 0 0 0,1 1-1 0 0,-1 0 1 0 0,0-1 0 0 0,1 1-1 0 0,2-5 1 0 0,16-19-165 0 0,1 1-1 0 0,0 0 0 0 0,2 2 1 0 0,35-30-1 0 0,-44 42 62 0 0,0 0 0 0 0,0 1 0 0 0,28-16 0 0 0,-34 24 120 0 0,0 1 0 0 0,-1-1 0 0 0,1 1 0 0 0,0 1-1 0 0,0 0 1 0 0,0 0 0 0 0,10 0 0 0 0,-17 1-2 0 0,0 1 0 0 0,0-1 0 0 0,0 0 0 0 0,0 0 0 0 0,0 1 0 0 0,0-1 0 0 0,0 1 0 0 0,0-1 0 0 0,0 1 0 0 0,-1-1 1 0 0,1 1-1 0 0,0 0 0 0 0,0-1 0 0 0,0 1 0 0 0,-1 0 0 0 0,1 0 0 0 0,0 0 0 0 0,-1-1 0 0 0,1 1 0 0 0,0 0 0 0 0,0 2 0 0 0,8 19 321 0 0,-7-16-251 0 0,-1 1 1 0 0,0 0-1 0 0,0-1 0 0 0,0 1 1 0 0,-1 0-1 0 0,-1 13 0 0 0,-9 41 324 0 0,7-47-378 0 0,0 0 0 0 0,1 0 1 0 0,0 1-1 0 0,1 18 0 0 0,1-29-42 0 0,0-3 0 0 0,0 0 0 0 0,0 0 0 0 0,0 0 0 0 0,0 0 0 0 0,0 1 0 0 0,0-1 0 0 0,1 0 0 0 0,-1 0 0 0 0,0 0 0 0 0,1 0 0 0 0,-1 0 0 0 0,1 0 0 0 0,-1 0 0 0 0,1 0 0 0 0,1 2 0 0 0,-1-2-166 0 0,0 1 0 0 0,0-1 0 0 0,0 0-1 0 0,0 1 1 0 0,0-1 0 0 0,0 0 0 0 0,1 0 0 0 0,-1 0 0 0 0,0 0-1 0 0,1 0 1 0 0,-1 0 0 0 0,1 0 0 0 0,-1 0 0 0 0,1-1-1 0 0,-1 1 1 0 0,1-1 0 0 0,-1 1 0 0 0,1-1 0 0 0,0 1 0 0 0,-1-1-1 0 0,3 0 1 0 0,12-1-6850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 7367 0 0,'0'0'10962'0'0,"-7"-2"-10117"0"0,0 3-729 0 0,1 1 0 0 0,0-1-1 0 0,0 1 1 0 0,-1 0 0 0 0,1 1 0 0 0,0-1 0 0 0,1 1 0 0 0,-1 1 0 0 0,-5 3 0 0 0,-1 1-79 0 0,1 1 0 0 0,0 0 0 0 0,1 0 0 0 0,0 1 1 0 0,1 1-1 0 0,0 0 0 0 0,0 0 0 0 0,1 0 0 0 0,1 1 1 0 0,0 1-1 0 0,0-1 0 0 0,2 1 0 0 0,-1 0 0 0 0,1 0 1 0 0,1 1-1 0 0,1-1 0 0 0,0 1 0 0 0,0 0 1 0 0,2 0-1 0 0,0 0 0 0 0,0 17 0 0 0,1-28-14 0 0,0 0 1 0 0,1 0-1 0 0,-1-1 0 0 0,1 1 0 0 0,-1 0 0 0 0,1 0 1 0 0,0-1-1 0 0,0 1 0 0 0,0 0 0 0 0,1-1 0 0 0,-1 1 1 0 0,1-1-1 0 0,-1 1 0 0 0,4 2 0 0 0,-4-3 5 0 0,0-1 1 0 0,1 0-1 0 0,-1 0 0 0 0,1-1 0 0 0,-1 1 0 0 0,1 0 0 0 0,-1 0 0 0 0,1-1 1 0 0,-1 1-1 0 0,1-1 0 0 0,0 0 0 0 0,-1 1 0 0 0,1-1 0 0 0,0 0 1 0 0,-1 0-1 0 0,1 0 0 0 0,0 0 0 0 0,-1 0 0 0 0,1 0 0 0 0,0 0 0 0 0,-1-1 1 0 0,1 1-1 0 0,0-1 0 0 0,-1 1 0 0 0,3-2 0 0 0,34-10 277 0 0,-25 8-182 0 0,-1 1 0 0 0,-1-2 0 0 0,1 0 0 0 0,16-9 0 0 0,2-5-320 0 0,38-33 0 0 0,-59 45 148 0 0,0-1-1 0 0,-1-1 0 0 0,0 1 1 0 0,0-1-1 0 0,-1-1 0 0 0,-1 0 0 0 0,0 0 1 0 0,7-13-1 0 0,-12 21 4 0 0,0-1-1 0 0,0 1 1 0 0,0-1 0 0 0,-1 1-1 0 0,1-1 1 0 0,-1 1 0 0 0,1-1 0 0 0,-1 0-1 0 0,0 1 1 0 0,0-1 0 0 0,0 1 0 0 0,0-1-1 0 0,-1 0 1 0 0,1 1 0 0 0,-1-1 0 0 0,1 1-1 0 0,-1-1 1 0 0,0 1 0 0 0,0-1-1 0 0,0 1 1 0 0,0 0 0 0 0,-1-1 0 0 0,1 1-1 0 0,0 0 1 0 0,-1 0 0 0 0,0 0 0 0 0,1 0-1 0 0,-1 0 1 0 0,0 0 0 0 0,0 1-1 0 0,0-1 1 0 0,0 1 0 0 0,-5-3 0 0 0,0 0-152 0 0,-1 0 1 0 0,0 0 0 0 0,0 1 0 0 0,-1 0 0 0 0,1 0-1 0 0,-1 1 1 0 0,1 0 0 0 0,-17-1 0 0 0,-9 3-189 0 0,-1 1 0 0 0,1 2-1 0 0,-1 1 1 0 0,-39 11 0 0 0,71-14 17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59 7831 0 0,'0'0'603'0'0,"2"0"-396"0"0,19-1 165 0 0,-8-2 2194 0 0,-1 0 1 0 0,19-9-1 0 0,-26 9-2056 0 0,-2 2-228 0 0,-1 0-1 0 0,0-1 1 0 0,1 0 0 0 0,-1 1 0 0 0,0-1 0 0 0,0 0-1 0 0,0 0 1 0 0,2-3 0 0 0,-3 4 79 0 0,-1 1-348 0 0,1 0-1 0 0,-1 0 1 0 0,0 0 0 0 0,0-1-1 0 0,0 1 1 0 0,0 0-1 0 0,0 0 1 0 0,0 0-1 0 0,1 0 1 0 0,-1 0 0 0 0,0 0-1 0 0,0 0 1 0 0,0-1-1 0 0,0 1 1 0 0,0 0 0 0 0,0 0-1 0 0,0 0 1 0 0,0 0-1 0 0,0 0 1 0 0,0-1-1 0 0,0 1 1 0 0,0 0 0 0 0,0 0-1 0 0,0 0 1 0 0,0 0-1 0 0,0-1 1 0 0,0 1 0 0 0,0 0-1 0 0,0 0 1 0 0,0 0-1 0 0,0 0 1 0 0,0 0-1 0 0,0-1 1 0 0,0 1 0 0 0,0 0-1 0 0,0 0 1 0 0,0 0-1 0 0,0 0 1 0 0,0 0 0 0 0,0-1-1 0 0,-1 1 1 0 0,1 0-1 0 0,0 0 1 0 0,0 0-1 0 0,0 0 1 0 0,0 0 0 0 0,0 0-1 0 0,0 0 1 0 0,-1 0-1 0 0,1-1 1 0 0,0 1 0 0 0,-6-7 92 0 0,4 7-96 0 0,0-1 1 0 0,-1 0-1 0 0,1 1 0 0 0,-1-1 1 0 0,1 1-1 0 0,-1 0 0 0 0,1 0 1 0 0,-1 0-1 0 0,1 0 0 0 0,-1 0 1 0 0,1 0-1 0 0,-4 1 0 0 0,-29 10-20 0 0,34-11 13 0 0,-29 12 7 0 0,0 1 0 0 0,1 2 0 0 0,0 0 0 0 0,1 2 0 0 0,1 2 0 0 0,1 0-1 0 0,1 2 1 0 0,-34 34 0 0 0,54-50 26 0 0,-29 33 284 0 0,32-34-253 0 0,-1 0 1 0 0,1-1-1 0 0,-1 1 1 0 0,1 0-1 0 0,0 0 1 0 0,0 1-1 0 0,1-1 1 0 0,-2 7-1 0 0,2-9 67 0 0,7 8 94 0 0,-5-8-208 0 0,1-1 0 0 0,-1 0-1 0 0,1 0 1 0 0,-1 0 0 0 0,1 0 0 0 0,-1 0-1 0 0,1 0 1 0 0,0 0 0 0 0,-1-1-1 0 0,1 1 1 0 0,0-1 0 0 0,-1 1 0 0 0,1-1-1 0 0,0 1 1 0 0,0-1 0 0 0,0 0 0 0 0,-1 0-1 0 0,1 0 1 0 0,0 0 0 0 0,0 0 0 0 0,0 0-1 0 0,2-1 1 0 0,6-1 76 0 0,0-1 1 0 0,17-6-1 0 0,-15 4-39 0 0,108-42 187 0 0,-99 39-378 0 0,-15 5 37 0 0,1 1 1 0 0,-1-1-1 0 0,1 1 1 0 0,0 1 0 0 0,13-2-1 0 0,-22 14-142 0 0,-2-3 192 0 0,1 0 0 0 0,-1-1 0 0 0,0 1 0 0 0,-8 9-1 0 0,-6 11-10 0 0,14-20 46 0 0,-7 19-38 0 0,11-26-28 0 0,0 0 0 0 0,0 0 0 0 0,1 0 0 0 0,-1-1 0 0 0,0 1 0 0 0,1 0 0 0 0,-1 0 1 0 0,1 0-1 0 0,-1 0 0 0 0,1-1 0 0 0,-1 1 0 0 0,1 0 0 0 0,0 0 0 0 0,-1-1 0 0 0,1 1 0 0 0,0 0 0 0 0,0-1 0 0 0,-1 1 0 0 0,1-1 0 0 0,0 1 0 0 0,0-1 0 0 0,1 1 0 0 0,12 3-4894 0 0,2-4-1602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70 17623 0 0,'1'-5'102'0'0,"2"-3"277"0"0,0-1 0 0 0,-1 0 1 0 0,0 0-1 0 0,-1 0 0 0 0,1-10 1 0 0,-3 19-301 0 0,1 0 1 0 0,-1-1 0 0 0,0 1-1 0 0,1 0 1 0 0,-1 0 0 0 0,1 0 0 0 0,-1 0-1 0 0,0 0 1 0 0,1 0 0 0 0,-1 0-1 0 0,0 0 1 0 0,1 0 0 0 0,-1 0 0 0 0,0 1-1 0 0,1-1 1 0 0,-1 0 0 0 0,0 0-1 0 0,0 1 1 0 0,-4 3 11 0 0,0 1 0 0 0,0-1 0 0 0,0 1 0 0 0,0 0 0 0 0,1 1 0 0 0,0-1 0 0 0,0 1-1 0 0,-5 11 1 0 0,-1-2 3 0 0,-21 37 30 0 0,-32 72 0 0 0,-15 61 171 0 0,30-66-218 0 0,-33 81-181 0 0,-69 153-164 0 0,136-325 255 0 0,6-9-482 0 0,-1 0-1 0 0,-1-1 1 0 0,-18 25 0 0 0,28-43 229 0 0,-1 1 1 0 0,1 0 0 0 0,-1-1 0 0 0,1 1 0 0 0,-1-1 0 0 0,1 1 0 0 0,-1-1-1 0 0,1 0 1 0 0,-1 1 0 0 0,0-1 0 0 0,1 1 0 0 0,-1-1 0 0 0,1 0 0 0 0,-1 1 0 0 0,0-1-1 0 0,0 0 1 0 0,1 0 0 0 0,-1 0 0 0 0,-1 1 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72 6911 0 0,'-25'15'710'0'0,"2"-2"2056"0"0,10 1 6220 0 0,17-4-7006 0 0,-3-8-1901 0 0,1-1 0 0 0,-1 1 0 0 0,1-1 1 0 0,0 1-1 0 0,-1-1 0 0 0,1 0 1 0 0,0 0-1 0 0,-1 0 0 0 0,1 0 1 0 0,0 0-1 0 0,0 0 0 0 0,0 0 0 0 0,0-1 1 0 0,0 1-1 0 0,4 0 0 0 0,2 0 191 0 0,0 0 0 0 0,14 0 0 0 0,27-2 650 0 0,81-14-1 0 0,48-21-167 0 0,-148 30-602 0 0,249-49 1601 0 0,-110 32-3406 0 0,-56 15-5271 0 0,-94 8-1393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74 2303 0 0,'0'0'12086'0'0,"8"-15"-9449"0"0,6 6-2480 0 0,-13 8-86 0 0,1 1-6 0 0,-1 0-53 0 0,1 0 0 0 0,-1 0 0 0 0,0 0 0 0 0,1 1 0 0 0,-1-1 0 0 0,0 0 0 0 0,0 0 0 0 0,1 1 0 0 0,-1-1 0 0 0,0 1 0 0 0,0-1 0 0 0,0 1 0 0 0,1 0 0 0 0,-1-1 0 0 0,0 1 0 0 0,0 0 0 0 0,0 0 0 0 0,0 0 0 0 0,0 0 0 0 0,0 0 0 0 0,-1 0 0 0 0,1 0 0 0 0,0 0 0 0 0,0 0 0 0 0,-1 0 0 0 0,1 0 0 0 0,0 0 0 0 0,-1 1 0 0 0,0-1 0 0 0,1 0 0 0 0,-1 0 0 0 0,1 1 0 0 0,-1-1 0 0 0,0 0 0 0 0,0 1 0 0 0,0-1 0 0 0,0 2 0 0 0,0 10 58 0 0,0 1-1 0 0,-1-1 1 0 0,-1 0-1 0 0,-2 15 0 0 0,-18 52 74 0 0,15-56-118 0 0,-1 3 15 0 0,-17 75 49 0 0,24-100 163 0 0,7-3-143 0 0,1 0 0 0 0,-1 0 0 0 0,0 0 0 0 0,0-1 0 0 0,0 0 0 0 0,0 0 0 0 0,0-1-1 0 0,-1 1 1 0 0,1-1 0 0 0,-1 0 0 0 0,0-1 0 0 0,10-7 0 0 0,3-4 64 0 0,32-35 1 0 0,30-54-98 0 0,-73 94-75 0 0,0 1 14 0 0,-3 4 25 0 0,0-1 0 0 0,-1 0 0 0 0,7-14 1241 0 0,-5 23-1248 0 0,0-1 1 0 0,-1 1-1 0 0,1 0 0 0 0,0 1 0 0 0,-1-1 1 0 0,0 1-1 0 0,8 7 0 0 0,-11-10-21 0 0,7 7 15 0 0,1 0 1 0 0,0 0 0 0 0,1-2 0 0 0,0 1 0 0 0,0-1 0 0 0,0 0 0 0 0,1-1 0 0 0,0 0 0 0 0,0-1-1 0 0,0-1 1 0 0,1 1 0 0 0,18 2 0 0 0,-8-1 25 0 0,-19-4-44 0 0,15-2 76 0 0,-15 1-75 0 0,-1 0-1 0 0,1-1 1 0 0,0 1 0 0 0,-1-1 0 0 0,1 0-1 0 0,-1 1 1 0 0,1-1 0 0 0,3-2 0 0 0,3-1 19 0 0,0 2-29 0 0,-2-1 11 0 0,-3 1-7 0 0,-1 0 0 0 0,1 0 0 0 0,-1 0-1 0 0,0 0 1 0 0,0-1 0 0 0,0 1 0 0 0,0-1 0 0 0,-1 0 0 0 0,1 1 0 0 0,-1-2 0 0 0,1 1 0 0 0,2-6 0 0 0,3-3 9 0 0,-1 0 42 0 0,0 0 0 0 0,0-1 0 0 0,7-22 0 0 0,-1 2 2 0 0,17-45-174 0 0,-29 77-67 0 0,-1 13-2887 0 0,0-7 2898 0 0,-1 0-281 0 0,1 1 1 0 0,0 0-1 0 0,1 0 0 0 0,-1-1 0 0 0,1 1 1 0 0,0 0-1 0 0,1 0 0 0 0,-1-1 1 0 0,1 1-1 0 0,4 8 0 0 0,2-2-698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43 9215 0 0,'-4'-10'652'0'0,"-7"-13"-57"0"0,11 22-492 0 0,-1 1 0 0 0,1-1 1 0 0,-1 0-1 0 0,0 0 0 0 0,0 1 1 0 0,1-1-1 0 0,-1 0 1 0 0,0 1-1 0 0,0-1 0 0 0,0 1 1 0 0,0-1-1 0 0,0 1 1 0 0,0 0-1 0 0,0-1 0 0 0,0 1 1 0 0,0 0-1 0 0,0-1 0 0 0,0 1 1 0 0,0 0-1 0 0,-2 0 1 0 0,2 1-26 0 0,0-1 0 0 0,0 0 0 0 0,0 1 1 0 0,0 0-1 0 0,0-1 0 0 0,0 1 0 0 0,0-1 1 0 0,0 1-1 0 0,0 0 0 0 0,0 0 0 0 0,1 0 1 0 0,-1 0-1 0 0,0-1 0 0 0,0 1 1 0 0,1 0-1 0 0,-2 2 0 0 0,0 0 65 0 0,-5 7 63 0 0,1 0 0 0 0,0 0-1 0 0,0 1 1 0 0,1-1 0 0 0,-6 18 0 0 0,-13 60 929 0 0,16-58-948 0 0,-11 44 174 0 0,-61 198 76 0 0,56-212-368 0 0,-3-1 0 0 0,-3-1 1 0 0,-2-2-1 0 0,-75 101 0 0 0,97-144 20 0 0,1 0-21 0 0,8-12-77 0 0,5-7-49 0 0,19-31-39 0 0,1 2 0 0 0,2 1 0 0 0,2 1 0 0 0,1 1 0 0 0,1 1 0 0 0,44-34 0 0 0,-72 64 104 0 0,30-20 126 0 0,-30 20-91 0 0,0 0 0 0 0,0 0 0 0 0,1 0 0 0 0,-1 0-1 0 0,0 0 1 0 0,1 1 0 0 0,-1-1 0 0 0,1 1 0 0 0,-1 0-1 0 0,1 0 1 0 0,-1-1 0 0 0,5 2 0 0 0,-6 0 8 0 0,0 0-1 0 0,0 0 1 0 0,0-1 0 0 0,0 2 0 0 0,0-1-1 0 0,0 0 1 0 0,0 0 0 0 0,0 0 0 0 0,0 0 0 0 0,0 1-1 0 0,0-1 1 0 0,-1 0 0 0 0,1 1 0 0 0,-1-1-1 0 0,1 0 1 0 0,-1 1 0 0 0,1-1 0 0 0,-1 3-1 0 0,0-3-3 0 0,2 8 53 0 0,0-1 0 0 0,-1 1 0 0 0,0 0 0 0 0,-1 0 1 0 0,-1 17-1 0 0,-9 47 392 0 0,3-32-180 0 0,-18 124 140 0 0,25-163-579 0 0,2-2-1451 0 0,9-2 112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58 9671 0 0,'0'0'748'0'0,"1"1"-245"0"0,9 4 912 0 0,-1-1-1 0 0,1 0 1 0 0,0-1 0 0 0,10 3 0 0 0,-11-5-993 0 0,0 0 1 0 0,0 0-1 0 0,0 0 1 0 0,0-1 0 0 0,12-2-1 0 0,13-1 60 0 0,1-3-1 0 0,-1 0 0 0 0,0-3 0 0 0,58-21 1 0 0,-72 19-678 0 0,-18 10-16 0 0,-2-5-217 0 0,0 6 412 0 0,0 0-1 0 0,0 0 1 0 0,0-1 0 0 0,0 1-1 0 0,0 0 1 0 0,0-1-1 0 0,0 1 1 0 0,0 0-1 0 0,0 0 1 0 0,0-1-1 0 0,0 1 1 0 0,0 0-1 0 0,0 0 1 0 0,0-1-1 0 0,0 1 1 0 0,0 0-1 0 0,-1-1 1 0 0,1 1 0 0 0,0 0-1 0 0,0 0 1 0 0,0 0-1 0 0,0-1 1 0 0,-1 1-1 0 0,1 0 1 0 0,0 0-1 0 0,0 0 1 0 0,0-1-1 0 0,-1 1 1 0 0,1 0-1 0 0,0 0 1 0 0,0 0-1 0 0,-1 0 1 0 0,1 0-1 0 0,0-1 1 0 0,-1 1 0 0 0,1 0-1 0 0,0 0 1 0 0,0 0-1 0 0,-1 0 1 0 0,1 0-1 0 0,0 0 1 0 0,-1 0-1 0 0,1 0 1 0 0,0 0-1 0 0,-1 0 1 0 0,-3-1-107 0 0,-1 1 1 0 0,1-1 0 0 0,-1 1-1 0 0,0 0 1 0 0,1 0 0 0 0,-1 0-1 0 0,1 0 1 0 0,-1 1 0 0 0,1 0-1 0 0,-1 0 1 0 0,1 0-1 0 0,-6 3 1 0 0,-5 2-82 0 0,0 1 0 0 0,-15 9 0 0 0,-1 4 326 0 0,-42 35 1 0 0,49-36 75 0 0,-2 2 223 0 0,-30 32 0 0 0,44-41-219 0 0,1 1 0 0 0,0 1-1 0 0,1 0 1 0 0,-11 20 0 0 0,19-30-154 0 0,0 0-1 0 0,0 0 1 0 0,0 1-1 0 0,1-1 1 0 0,0 0-1 0 0,-1 1 1 0 0,2-1-1 0 0,-1 0 1 0 0,0 10 0 0 0,1-12-39 0 0,0-1 0 0 0,1 1 0 0 0,-1 0 0 0 0,0-1 0 0 0,1 1 0 0 0,-1 0 0 0 0,1-1 0 0 0,0 1 0 0 0,0-1 0 0 0,-1 1 1 0 0,1-1-1 0 0,0 1 0 0 0,0-1 0 0 0,1 0 0 0 0,-1 1 0 0 0,0-1 0 0 0,0 0 0 0 0,1 0 0 0 0,-1 0 0 0 0,0 0 0 0 0,1 0 1 0 0,-1 0-1 0 0,1 0 0 0 0,-1 0 0 0 0,1-1 0 0 0,0 1 0 0 0,-1-1 0 0 0,3 1 0 0 0,5 1-132 0 0,0 0-1 0 0,0 0 0 0 0,0-1 1 0 0,0-1-1 0 0,0 0 1 0 0,11-1-1 0 0,56-9-4545 0 0,-61 7 2499 0 0,29-4-4020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101 284 6911 0 0,'-8'9'653'0'0,"-2"0"0"0"0,1-1-1 0 0,-1 0 1 0 0,-13 9 0 0 0,-8 6 5326 0 0,29-22-4660 0 0,-4-2 1348 0 0,5 1-1271 0 0,5-6-1149 0 0,16-16 723 0 0,27-24 0 0 0,-17 19-783 0 0,212-177-95 0 0,-226 192-96 0 0,0 2 1 0 0,36-18-1 0 0,-42 25 4 0 0,-9 4 6 0 0,0 0 0 0 0,0-1 0 0 0,0 1 0 0 0,0 0 0 0 0,0-1 1 0 0,0 1-1 0 0,-1 0 0 0 0,1 0 0 0 0,0 0 0 0 0,-1 0 0 0 0,1 0 0 0 0,0 0 0 0 0,-1 0 0 0 0,1 0 0 0 0,-1 0 0 0 0,1 0 0 0 0,-1 0 0 0 0,0 0 0 0 0,0 0 0 0 0,1 0 1 0 0,-1 0-1 0 0,0 0 0 0 0,0 0 0 0 0,0 2 0 0 0,-1 29 230 0 0,1-31-231 0 0,-8 60 473 0 0,4-39-375 0 0,1-1-1 0 0,1 1 1 0 0,1 0 0 0 0,2 21-1 0 0,0-36-105 0 0,0-1 0 0 0,0 0 0 0 0,0 0-1 0 0,1 0 1 0 0,0 0 0 0 0,0 0 0 0 0,0-1-1 0 0,1 1 1 0 0,0 0 0 0 0,0-1 0 0 0,0 0-1 0 0,1 0 1 0 0,0 0 0 0 0,0 0 0 0 0,0-1 0 0 0,0 1-1 0 0,1-1 1 0 0,9 6 0 0 0,1 1-227 0 0,1 0 0 0 0,0-1 0 0 0,1-1 1 0 0,0-1-1 0 0,22 8 0 0 0,-2-11-1757 0 0,-19-3 166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116 302 9503 0 0,'0'0'859'0'0,"-1"2"-710"0"0,-95 183 7174 0 0,93-183-7313 0 0,-6 17 156 0 0,7-15 44 0 0,0-5-100 0 0,0-10-90 0 0,2-17-131 0 0,2 20 61 0 0,0 0-1 0 0,1 0 1 0 0,0 0-1 0 0,1 0 0 0 0,-1 0 1 0 0,1 0-1 0 0,11-13 1 0 0,3-2-147 0 0,21-21 1 0 0,-10 12-17 0 0,-5 5-117 0 0,1 1 1 0 0,1 1 0 0 0,1 2-1 0 0,1 1 1 0 0,1 1 0 0 0,1 1-1 0 0,0 1 1 0 0,65-27 0 0 0,-91 44 307 0 0,111-41-201 0 0,-95 37 502 0 0,1 1-1 0 0,-1 0 1 0 0,39-2-1 0 0,-55 6-203 0 0,0 1-1 0 0,0 0 1 0 0,0 1 0 0 0,0-1 0 0 0,0 1-1 0 0,4 1 1 0 0,-7-2-50 0 0,1 1-1 0 0,-1-1 1 0 0,1 1 0 0 0,-1 0 0 0 0,1-1-1 0 0,-1 1 1 0 0,0 0 0 0 0,1 0 0 0 0,-1 0-1 0 0,0 0 1 0 0,0 0 0 0 0,0 1 0 0 0,0-1-1 0 0,0 0 1 0 0,0 0 0 0 0,0 1 0 0 0,0-1-1 0 0,0 2 1 0 0,5 12 103 0 0,-7-10-116 0 0,0-2 4 0 0,0 8 35 0 0,-1 0 0 0 0,0 0 0 0 0,-1 0 0 0 0,0 0 0 0 0,-1-1 0 0 0,0 1-1 0 0,-6 10 1 0 0,-45 69 169 0 0,3-4 333 0 0,40-62-293 0 0,-50 110 1424 0 0,58-120-1478 0 0,0 0-1 0 0,-3 27 0 0 0,7-27-34 0 0,4-11-165 0 0,-3-3 12 0 0,0 1-3 0 0,0 0 0 0 0,1 0 0 0 0,-1 0 0 0 0,0 0 0 0 0,1 0 0 0 0,-1 0 0 0 0,1 0 0 0 0,0 0 0 0 0,-1-1 0 0 0,1 1 0 0 0,0-1 0 0 0,-1 1 0 0 0,1-1 0 0 0,0 0 0 0 0,-1 0 0 0 0,1 0 0 0 0,3 0 0 0 0,1 0-925 0 0,0-1-1 0 0,0 0 1 0 0,10-4 0 0 0,-10 3-1258 0 0,12-3-4152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 10567 0 0,'0'0'482'0'0,"-1"0"-8"0"0,-6-3-304 0 0,1-3 1147 0 0,1 4-216 0 0,-6-3 902 0 0,11 4-1947 0 0,0 1 1 0 0,-1 0-1 0 0,1 0 0 0 0,0 0 1 0 0,0 0-1 0 0,-1 0 1 0 0,1 0-1 0 0,0 0 0 0 0,0 0 1 0 0,-1 0-1 0 0,1 0 0 0 0,0 0 1 0 0,-1 0-1 0 0,1 0 0 0 0,0 0 1 0 0,0 0-1 0 0,-1 0 0 0 0,1 0 1 0 0,0 0-1 0 0,0 0 1 0 0,-1 0-1 0 0,1 1 0 0 0,0-1 1 0 0,0 0-1 0 0,-1 0 0 0 0,1 0 1 0 0,0 0-1 0 0,0 1 0 0 0,0-1 1 0 0,-1 0-1 0 0,1 0 1 0 0,0 1-1 0 0,-158 275 2785 0 0,123-217-2795 0 0,2-12-508 0 0,32-45-616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14191 0 0,'0'0'1752'0'0,"5"7"-1528"0"0,4 6 0 0 0,0-1 0 0 0,0 3-344 0 0,0 1-64 0 0,2 0-8 0 0,2 2-4136 0 0,-1-2-824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437 180 2303 0 0,'29'-81'1259'0'0,"-23"66"1729"0"0,14-20-1 0 0,-10 15-166 0 0,-9 16-2240 0 0,1 0 1 0 0,0 1-1 0 0,0-1 0 0 0,0 1 1 0 0,6-8 927 0 0,-27 60 4 0 0,-73 114-66 0 0,25-50-1034 0 0,-132 257-65 0 0,85-179-204 0 0,87-156-256 0 0,26-33-462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115 408 2759 0 0,'-9'0'248'0'0,"-30"5"4964"0"0,31-4-2193 0 0,0 1-1 0 0,-14-1 0 0 0,19-1-2618 0 0,0 0 1 0 0,0-1-1 0 0,-1 1 0 0 0,1-1 0 0 0,0 0 0 0 0,-3-1 0 0 0,4 2-156 0 0,1-13 92 0 0,1 7-280 0 0,1 1 0 0 0,0 0 0 0 0,0-1 0 0 0,0 1 0 0 0,1 0 1 0 0,0 0-1 0 0,0 0 0 0 0,0 0 0 0 0,0 0 0 0 0,1 1 0 0 0,4-7 0 0 0,5-6 85 0 0,22-23 0 0 0,-27 33-144 0 0,27-28 1 0 0,2 2 0 0 0,1 1 1 0 0,1 2-1 0 0,57-33 0 0 0,-73 50-48 0 0,0 1-1 0 0,42-16 1 0 0,-51 23 48 0 0,0 1 0 0 0,1 0-1 0 0,-1 1 1 0 0,1 1 0 0 0,-1 0-1 0 0,25 1 1 0 0,-35 1 35 0 0,0 0 0 0 0,0 0-1 0 0,0 0 1 0 0,0 1 0 0 0,0 0-1 0 0,0-1 1 0 0,0 1 0 0 0,0 0 0 0 0,0 0-1 0 0,0 1 1 0 0,0-1 0 0 0,0 1-1 0 0,-1-1 1 0 0,1 1 0 0 0,-1 0-1 0 0,3 2 1 0 0,-3-2-6 0 0,-1 0 0 0 0,1 0 0 0 0,-1 1 0 0 0,0-1 0 0 0,0 0 0 0 0,0 1 0 0 0,0-1 0 0 0,0 1 0 0 0,0-1 0 0 0,-1 1 0 0 0,1-1 0 0 0,-1 1 0 0 0,0 0 0 0 0,0-1 0 0 0,0 1 0 0 0,0 0 0 0 0,0-1 0 0 0,0 1 0 0 0,-1 3 0 0 0,-4 15 49 0 0,-1 0-1 0 0,-10 26 1 0 0,7-24-62 0 0,-7 32 0 0 0,14-47-6 0 0,1 0 0 0 0,0 0 0 0 0,0 1 1 0 0,1-1-1 0 0,0 0 0 0 0,0 0 0 0 0,4 17 0 0 0,-3-21-21 0 0,1 0-1 0 0,-1 0 1 0 0,1-1 0 0 0,0 1-1 0 0,0 0 1 0 0,0-1-1 0 0,0 1 1 0 0,1-1 0 0 0,0 0-1 0 0,-1 0 1 0 0,1 0 0 0 0,0 0-1 0 0,0 0 1 0 0,1-1-1 0 0,-1 1 1 0 0,4 1 0 0 0,1 0-269 0 0,-1 0 0 0 0,1 0 0 0 0,0-1 0 0 0,0 0 0 0 0,1 0 0 0 0,14 3 0 0 0,-1-4-1117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25 5983 0 0,'0'0'464'0'0,"0"-2"-305"0"0,-4-21 9330 0 0,-1 24-9278 0 0,1-1-1 0 0,-1 1 1 0 0,1 0-1 0 0,0 0 0 0 0,-1 0 1 0 0,1 1-1 0 0,0 0 1 0 0,0 0-1 0 0,0 0 1 0 0,-6 3-1 0 0,-1 3-20 0 0,0 0 0 0 0,-13 12 1 0 0,-94 78 175 0 0,112-93-431 0 0,5-4-27 0 0,-1 3-139 0 0,1-1 233 0 0,0 13-121 0 0,0-7 105 0 0,1-6 7 0 0,0 0 0 0 0,0-1 0 0 0,0 1 1 0 0,0 0-1 0 0,1 0 0 0 0,-1 0 0 0 0,1-1 0 0 0,-1 1 0 0 0,3 5 0 0 0,-1-3 0 0 0,0 0-1 0 0,0-1 0 0 0,1 1 1 0 0,-1-1-1 0 0,1 1 1 0 0,0-1-1 0 0,0 0 1 0 0,1 0-1 0 0,-1 0 0 0 0,1 0 1 0 0,5 4-1 0 0,8 5-79 0 0,27 16 1 0 0,-16-11 60 0 0,-7-4-26 0 0,-6-4 46 0 0,20 17 0 0 0,-34-27 5 0 0,0 1 1 0 0,0-1-1 0 0,-1 1 1 0 0,1 0-1 0 0,0-1 1 0 0,-1 1-1 0 0,1 0 1 0 0,0-1-1 0 0,-1 1 1 0 0,1 0 0 0 0,-1 0-1 0 0,0 0 1 0 0,1-1-1 0 0,-1 1 1 0 0,1 0-1 0 0,-1 0 1 0 0,0 0-1 0 0,0 0 1 0 0,0 0-1 0 0,1 0 1 0 0,-1 0 0 0 0,0 0-1 0 0,0 0 1 0 0,-1 1-1 0 0,1-1 10 0 0,-1 0-1 0 0,1 1 1 0 0,-1-1-1 0 0,1 0 1 0 0,-1 0-1 0 0,0 0 1 0 0,0 0-1 0 0,1-1 1 0 0,-1 1-1 0 0,0 0 1 0 0,-2 1-1 0 0,2 0 4 0 0,-7 3 33 0 0,1 1 0 0 0,-1-1 0 0 0,0 0 0 0 0,0-1 0 0 0,0 0 0 0 0,0 0 0 0 0,-14 4 0 0 0,-67 13 194 0 0,63-15-212 0 0,-3 0 44 0 0,-49 4 1 0 0,68-9-161 0 0,1-1 0 0 0,-1 0 0 0 0,0-1 0 0 0,0 0 0 0 0,1-1 0 0 0,-1 0 0 0 0,1 0 0 0 0,-19-7 0 0 0,27 8-78 0 0,-1 1 0 0 0,1-1 0 0 0,-1 0 0 0 0,1 0-1 0 0,-1 0 1 0 0,1 0 0 0 0,-1 0 0 0 0,1 0 0 0 0,0 0-1 0 0,0 0 1 0 0,0-1 0 0 0,-2-1 0 0 0,0-7-5768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544 111 3679 0 0,'82'-52'3202'0'0,"-12"8"3319"0"0,-51 29-2268 0 0,-20 16-3826 0 0,-141 167 923 0 0,76-85-1187 0 0,-285 391 333 0 0,317-422-470 0 0,1 1-1 0 0,-42 92 0 0 0,73-138-63 0 0,-1-1-1 0 0,1 1 0 0 0,1-1 1 0 0,-1 1-1 0 0,1 0 0 0 0,-1 12 1 0 0,2-18-860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375 192 1375 0 0,'60'-51'538'0'0,"-29"27"3175"0"0,-3-1 5323 0 0,-25 22-8911 0 0,-1 1 0 0 0,1-1-1 0 0,-1 0 1 0 0,0 1 0 0 0,0-1 0 0 0,0 0 0 0 0,0 0 0 0 0,-1 0 0 0 0,1-1-1 0 0,-1 1 1 0 0,0 0 0 0 0,0 0 0 0 0,0-1 0 0 0,0 1 0 0 0,0-1-1 0 0,-1 1 1 0 0,0-1 0 0 0,1 1 0 0 0,-1-1 0 0 0,-1 1 0 0 0,0-5 0 0 0,1 7-106 0 0,0 0 1 0 0,-1 0 0 0 0,1 0 0 0 0,-1 0 0 0 0,1 1 0 0 0,-1-1 0 0 0,1 0 0 0 0,-1 0-1 0 0,1 1 1 0 0,-1-1 0 0 0,0 0 0 0 0,1 1 0 0 0,-1-1 0 0 0,0 1 0 0 0,0-1 0 0 0,1 1-1 0 0,-1-1 1 0 0,0 1 0 0 0,0 0 0 0 0,0-1 0 0 0,0 1 0 0 0,1 0 0 0 0,-2-1-1 0 0,-20-1 143 0 0,17 2-150 0 0,-1 0-1 0 0,1 1 1 0 0,0 0-1 0 0,0 0 1 0 0,0 1-1 0 0,0-1 1 0 0,0 1-1 0 0,-6 3 1 0 0,-38 25-25 0 0,19-11 29 0 0,0-1-10 0 0,-117 69 433 0 0,117-66-55 0 0,0 1 0 0 0,-42 41 0 0 0,66-57-251 0 0,0 1-1 0 0,1-1 0 0 0,-6 12 1 0 0,9-15-80 0 0,0 0 0 0 0,0 0 0 0 0,1 0 0 0 0,0 0 0 0 0,0 0 0 0 0,-1 0 0 0 0,2 1 0 0 0,-1-1 0 0 0,0 0 0 0 0,1 1 0 0 0,-1 3 0 0 0,2-6-39 0 0,-1 0 1 0 0,0 0 0 0 0,0 0-1 0 0,1 0 1 0 0,-1 0 0 0 0,1 0 0 0 0,-1 0-1 0 0,1 0 1 0 0,-1 0 0 0 0,1-1 0 0 0,-1 1-1 0 0,1 0 1 0 0,0 0 0 0 0,-1-1 0 0 0,1 1-1 0 0,0 0 1 0 0,0-1 0 0 0,0 1 0 0 0,-1 0-1 0 0,1-1 1 0 0,0 1 0 0 0,0-1 0 0 0,0 0-1 0 0,0 1 1 0 0,0-1 0 0 0,2 1-1 0 0,28 3 197 0 0,-10-4-129 0 0,1-1 0 0 0,0-1 1 0 0,-1-1-1 0 0,1-1 1 0 0,36-11-1 0 0,-31 5-215 0 0,-1 0 0 0 0,1-2 0 0 0,46-28 0 0 0,-66 36 63 0 0,-3 2 8 0 0,1-1 0 0 0,-1 0 1 0 0,0 1-1 0 0,0-1 1 0 0,0-1-1 0 0,0 1 1 0 0,0 0-1 0 0,-1-1 0 0 0,0 0 1 0 0,0 0-1 0 0,0 0 1 0 0,0 0-1 0 0,0 0 1 0 0,-1-1-1 0 0,0 1 0 0 0,3-8 1 0 0,-22 16 168 0 0,12 0-106 0 0,0-1 0 0 0,1 1 0 0 0,-1 0 0 0 0,1 0 0 0 0,0 0 0 0 0,1 1 0 0 0,-1-1 0 0 0,1 1 0 0 0,-5 8 0 0 0,7-12-33 0 0,1 0 0 0 0,-1-1 0 0 0,1 1 1 0 0,-1 0-1 0 0,1 0 0 0 0,-1 0 0 0 0,1 0 0 0 0,0-1 0 0 0,0 1 0 0 0,-1 0 0 0 0,1 0 0 0 0,0 0 0 0 0,0 0 0 0 0,0 0 0 0 0,0 0 0 0 0,0 0 1 0 0,0 0-1 0 0,0 0 0 0 0,0 0 0 0 0,0 0 0 0 0,0 0 0 0 0,1-1 0 0 0,-1 1 0 0 0,0 0 0 0 0,1 0 0 0 0,0 2 0 0 0,0-2-190 0 0,1 2-1563 0 0,6 5-4634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60 324 13103 0 0,'0'0'2306'0'0,"-2"-1"-1312"0"0,-1 0-821 0 0,0 1 1 0 0,0-1-1 0 0,0-1 0 0 0,0 1 0 0 0,0 0 0 0 0,1-1 0 0 0,-1 1 0 0 0,0-1 1 0 0,0 0-1 0 0,1 0 0 0 0,0 0 0 0 0,-1 0 0 0 0,1-1 0 0 0,0 1 1 0 0,0-1-1 0 0,0 1 0 0 0,0-1 0 0 0,0 1 0 0 0,1-1 0 0 0,-1 0 1 0 0,1 0-1 0 0,0 0 0 0 0,0 0 0 0 0,0 0 0 0 0,0 0 0 0 0,1 0 0 0 0,-1-1 1 0 0,1 1-1 0 0,-1 0 0 0 0,1 0 0 0 0,0 0 0 0 0,1-1 0 0 0,-1 1 1 0 0,0 0-1 0 0,1 0 0 0 0,0 0 0 0 0,1-4 0 0 0,2-3-127 0 0,1 1 0 0 0,0-1 0 0 0,0 1 0 0 0,1 0 0 0 0,1 1 0 0 0,-1-1 0 0 0,1 1 0 0 0,1 1 0 0 0,-1-1 0 0 0,17-11 0 0 0,7-3-1156 0 0,59-29 0 0 0,-64 37 184 0 0,4-2-566 0 0,-1-1-248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45 4143 0 0,'0'-1'191'0'0,"0"0"-134"0"0,1 1-1 0 0,-1-1 1 0 0,0 0 0 0 0,0 1 0 0 0,0-1-1 0 0,0 0 1 0 0,1 1 0 0 0,-1-1-1 0 0,0 0 1 0 0,0 1 0 0 0,-1-1-1 0 0,1 0 1 0 0,0 1 0 0 0,0-1 0 0 0,0 0-1 0 0,0 1 1 0 0,0-1 0 0 0,-1 0-1 0 0,1 1 1 0 0,0-1 0 0 0,-1 1-1 0 0,1-1 1 0 0,0 0 0 0 0,-1 1-1 0 0,1-1 1 0 0,-1 1 0 0 0,1-1 0 0 0,-1 1-1 0 0,1-1 1 0 0,-1 1 0 0 0,1 0-1 0 0,-1-1 1 0 0,1 1 0 0 0,-2-1-1 0 0,0 0 716 0 0,0-1 32 0 0,-1-1 0 0 0,0 1 0 0 0,0 0-1 0 0,-1 1 1 0 0,1-1 0 0 0,0 1 0 0 0,0-1 0 0 0,-1 1 0 0 0,1 0-1 0 0,-7-1 1 0 0,4 1-515 0 0,-1 0 0 0 0,1 1 0 0 0,-1 0 0 0 0,1 0 1 0 0,-10 2-1 0 0,1 1-419 0 0,0 0 1 0 0,0 2 0 0 0,0-1 0 0 0,-16 9 0 0 0,1 1 221 0 0,1 1 1 0 0,1 2-1 0 0,0 0 1 0 0,2 2-1 0 0,0 1 1 0 0,-28 28 0 0 0,34-29 210 0 0,-18 20 400 0 0,35-35-587 0 0,0 0-1 0 0,0 0 0 0 0,0 0 0 0 0,0 1 0 0 0,1 0 0 0 0,-1-1 0 0 0,-2 9 1 0 0,5-11 470 0 0,11 1-259 0 0,-6-2-293 0 0,-1 0 0 0 0,1-1 0 0 0,0 0 0 0 0,-1 0 0 0 0,1-1 0 0 0,-1 1-1 0 0,1-1 1 0 0,0 0 0 0 0,-1 0 0 0 0,5-2 0 0 0,8-3-80 0 0,19-11-1 0 0,-13 6-70 0 0,55-21-429 0 0,21-10-690 0 0,-110 48 1232 0 0,0 1 0 0 0,1 1 0 0 0,0-1 1 0 0,0 1-1 0 0,1 1 0 0 0,0 0 0 0 0,-10 13 0 0 0,-53 79 217 0 0,57-80-196 0 0,-74 129 91 0 0,71-114-101 0 0,2 1-1 0 0,-16 52 1 0 0,25-56 49 0 0,5-23-93 0 0,0 0-1 0 0,-5 13 1 0 0,6-21-534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7 204 12295 0 0,'0'0'2035'0'0,"8"3"-436"0"0,4 1-1023 0 0,0 0 0 0 0,0-1 0 0 0,1 0 1 0 0,0-1-1 0 0,-1-1 0 0 0,23 0 1 0 0,79-10 621 0 0,-97 7-1057 0 0,7-2-81 0 0,0-2 0 0 0,0 0 0 0 0,0-2 0 0 0,-1 0 1 0 0,0-2-1 0 0,-1 0 0 0 0,39-25 0 0 0,-50 27-60 0 0,-1 1 0 0 0,0-1 0 0 0,0-1 0 0 0,-1 0 0 0 0,0-1 0 0 0,0 1 0 0 0,-1-1 0 0 0,11-19 0 0 0,-18 28-5 0 0,0 0 0 0 0,-1-1 0 0 0,1 1 0 0 0,0 0 0 0 0,-1-1 0 0 0,1 1 0 0 0,-1 0-1 0 0,0-1 1 0 0,1 1 0 0 0,-1 0 0 0 0,0-3 0 0 0,0 4-9 0 0,0-1 1 0 0,0 1-1 0 0,0 0 0 0 0,0-1 1 0 0,0 1-1 0 0,0-1 0 0 0,-1 1 1 0 0,1 0-1 0 0,0-1 0 0 0,0 1 1 0 0,0 0-1 0 0,-1-1 0 0 0,1 1 1 0 0,0 0-1 0 0,0-1 0 0 0,-1 1 1 0 0,1 0-1 0 0,0-1 0 0 0,-1 1 1 0 0,1 0-1 0 0,0 0 0 0 0,-1 0 1 0 0,1-1-1 0 0,0 1 0 0 0,-1 0 1 0 0,-2-1-45 0 0,1 1-1 0 0,-1 0 1 0 0,0-1 0 0 0,1 1 0 0 0,-1 0 0 0 0,0 0 0 0 0,1 1 0 0 0,-1-1-1 0 0,1 1 1 0 0,-4 0 0 0 0,-32 9-83 0 0,2 2-1 0 0,-1 1 1 0 0,2 1-1 0 0,0 3 1 0 0,-62 38-1 0 0,68-35 185 0 0,2 0 0 0 0,0 2 1 0 0,1 1-1 0 0,1 1 0 0 0,1 2 0 0 0,-36 50 1 0 0,53-66-17 0 0,0 1 1 0 0,1 1 0 0 0,0-1 0 0 0,-8 24 0 0 0,13-30-9 0 0,0-1 0 0 0,-1 0 0 0 0,1 1 0 0 0,1-1-1 0 0,-1 1 1 0 0,1-1 0 0 0,0 1 0 0 0,0-1 0 0 0,0 1 0 0 0,0-1-1 0 0,1 0 1 0 0,0 1 0 0 0,0-1 0 0 0,0 1 0 0 0,1-1 0 0 0,-1 0-1 0 0,4 6 1 0 0,-3-7 9 0 0,0 0 0 0 0,1-1 0 0 0,-1 1-1 0 0,1-1 1 0 0,-1 0 0 0 0,1 1 0 0 0,0-1-1 0 0,0-1 1 0 0,0 1 0 0 0,0 0 0 0 0,0-1 0 0 0,1 1-1 0 0,-1-1 1 0 0,0 0 0 0 0,1 0 0 0 0,4 0-1 0 0,7 2 58 0 0,0-1 0 0 0,22-1-1 0 0,-32-1-71 0 0,67-1-124 0 0,0-3 0 0 0,72-14 0 0 0,-23-3-6079 0 0,-68 10-214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478 309 8783 0 0,'0'0'1031'0'0,"11"5"7040"0"0,-9-6-8023 0 0,0 0 0 0 0,1 1 0 0 0,-1-1 0 0 0,0 0 0 0 0,0 0 0 0 0,0 0 0 0 0,0-1 0 0 0,0 1 0 0 0,0-1 0 0 0,0 1 0 0 0,0-1 1 0 0,-1 1-1 0 0,1-1 0 0 0,0 0 0 0 0,-1 0 0 0 0,0 0 0 0 0,2-2 0 0 0,3-6 293 0 0,-1-1 0 0 0,6-14 0 0 0,-2 4-163 0 0,1-2-171 0 0,-1 0-1 0 0,-1-1 0 0 0,-1-1 1 0 0,6-37-1 0 0,-13 57-89 0 0,1 0-1 0 0,-1 1 1 0 0,1-1-1 0 0,-1 0 1 0 0,-1 0 0 0 0,-1-9-1 0 0,2 13 34 0 0,0 0 0 0 0,0 0 0 0 0,-1 0 1 0 0,1 0-1 0 0,-1 0 0 0 0,1 0 0 0 0,-1 0 0 0 0,1 0 0 0 0,-1 1 0 0 0,0-1 0 0 0,1 0 0 0 0,-1 0 1 0 0,0 0-1 0 0,0 1 0 0 0,0-1 0 0 0,1 0 0 0 0,-1 1 0 0 0,0-1 0 0 0,0 1 0 0 0,0-1 0 0 0,0 1 1 0 0,0-1-1 0 0,0 1 0 0 0,0 0 0 0 0,0 0 0 0 0,0-1 0 0 0,0 1 0 0 0,0 0 0 0 0,0 0 0 0 0,0 0 0 0 0,0 0 1 0 0,-1 0-1 0 0,1 0 0 0 0,0 0 0 0 0,0 1 0 0 0,0-1 0 0 0,-1 1 0 0 0,-8 1-222 0 0,0 1 0 0 0,0 0-1 0 0,0 1 1 0 0,1 1-1 0 0,-12 6 1 0 0,-44 31-415 0 0,41-25 600 0 0,-43 30 192 0 0,-75 68 0 0 0,109-85 205 0 0,2 1-1 0 0,1 2 1 0 0,-47 67-1 0 0,72-92-186 0 0,1 0 0 0 0,-1 0 0 0 0,1 1-1 0 0,-3 10 1 0 0,6-17-84 0 0,0 1 1 0 0,0-1-1 0 0,1 1 0 0 0,-1-1 0 0 0,1 1 0 0 0,0-1 0 0 0,0 1 0 0 0,0-1 0 0 0,0 1 0 0 0,0 0 1 0 0,0-1-1 0 0,1 1 0 0 0,-1-1 0 0 0,1 1 0 0 0,0-1 0 0 0,-1 0 0 0 0,1 1 0 0 0,2 3 1 0 0,-2-5-17 0 0,1 0 1 0 0,-1 1 0 0 0,0-1-1 0 0,1 0 1 0 0,-1 0 0 0 0,1 0 0 0 0,-1 0-1 0 0,1 0 1 0 0,0 0 0 0 0,-1 0-1 0 0,1 0 1 0 0,0-1 0 0 0,-1 1 0 0 0,1 0-1 0 0,0-1 1 0 0,0 0 0 0 0,0 1-1 0 0,3-1 1 0 0,3 0 58 0 0,1 0 1 0 0,13-2-1 0 0,-21 2-77 0 0,28-5 91 0 0,-1 0 1 0 0,0-2-1 0 0,-1-2 0 0 0,1 0 0 0 0,49-26 1 0 0,122-82-458 0 0,-132 75-100 0 0,0-2-1316 0 0,-65 43 1313 0 0,-3 3-29 0 0,-28 34 844 0 0,2 2 1 0 0,1 1 0 0 0,2 1 0 0 0,-28 65-1 0 0,43-86-203 0 0,4-10-104 0 0,1 1 0 0 0,1-1 1 0 0,-1 1-1 0 0,1 0 0 0 0,1 0 0 0 0,-2 17 1 0 0,4-27-73 0 0,0 1-1 0 0,0-1 1 0 0,1 0 0 0 0,-1 1 0 0 0,0-1 0 0 0,0 0 0 0 0,1 0 0 0 0,-1 1 0 0 0,0-1 0 0 0,1 0 0 0 0,-1 1 0 0 0,0-1 0 0 0,1 0 0 0 0,-1 0 0 0 0,1 0 0 0 0,-1 0 0 0 0,0 1 0 0 0,1-1 0 0 0,-1 0 0 0 0,1 0 0 0 0,-1 0 0 0 0,1 0 0 0 0,-1 0 0 0 0,0 0 0 0 0,1 0 0 0 0,-1 0 0 0 0,1 0 0 0 0,-1 0-25 0 0,13-2-1504 0 0,3-2-4074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38 374 1375 0 0,'-5'12'452'0'0,"1"0"0"0"0,-2-1-1 0 0,-17 29 13090 0 0,34-51-12210 0 0,46-48 310 0 0,53-50-1031 0 0,207-142-452 0 0,-314 249-125 0 0,0 0 0 0 0,0 0 0 0 0,0 0 0 0 0,0 0 0 0 0,0 0 0 0 0,0 1-1 0 0,0 0 1 0 0,1 0 0 0 0,-1-1 0 0 0,0 2 0 0 0,5-2 0 0 0,-8 2-12 0 0,1 1-1 0 0,-1-1 1 0 0,1 0 0 0 0,-1 1 0 0 0,1-1-1 0 0,-1 0 1 0 0,1 1 0 0 0,-1-1 0 0 0,1 1 0 0 0,-1-1-1 0 0,0 0 1 0 0,1 1 0 0 0,-1-1 0 0 0,0 1-1 0 0,1-1 1 0 0,-1 1 0 0 0,0 0 0 0 0,0-1-1 0 0,1 1 1 0 0,-1-1 0 0 0,0 2 0 0 0,0-1 37 0 0,2 4 12 0 0,-1 0 1 0 0,0 0 0 0 0,0 0 0 0 0,0 0 0 0 0,-1 1 0 0 0,0-1 0 0 0,0 0-1 0 0,0 0 1 0 0,-2 6 0 0 0,-10 47 221 0 0,12-56-278 0 0,-14 52 119 0 0,-28 126-169 0 0,31-107-2506 0 0,10-64 947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159 416 919 0 0,'21'-5'17609'0'0,"-17"-2"-16136"0"0,-5 4-1416 0 0,1 1 1 0 0,0 0 0 0 0,-1-1 0 0 0,0 1 0 0 0,0-1 0 0 0,0 1-1 0 0,0 0 1 0 0,0-1 0 0 0,0 1 0 0 0,0 0 0 0 0,-1 0 0 0 0,1 0 0 0 0,-1 0-1 0 0,0 0 1 0 0,1 0 0 0 0,-1 1 0 0 0,0-1 0 0 0,0 1 0 0 0,-3-3 0 0 0,-7-4-234 0 0,0 1 1 0 0,-18-8 0 0 0,9 4-180 0 0,15 8 241 0 0,0-1 0 0 0,0 0 0 0 0,0 0 0 0 0,0-1 0 0 0,0 0 0 0 0,1 0-1 0 0,0 0 1 0 0,0 0 0 0 0,1-1 0 0 0,-6-7 0 0 0,8 8 40 0 0,0 1 0 0 0,0-1-1 0 0,0 1 1 0 0,0-1-1 0 0,1 0 1 0 0,0 0-1 0 0,0 0 1 0 0,0 1-1 0 0,0-1 1 0 0,1 0 0 0 0,0 0-1 0 0,0 0 1 0 0,0 0-1 0 0,1 0 1 0 0,2-9-1 0 0,-1 5 15 0 0,0 0-1 0 0,1 1 0 0 0,0-1 1 0 0,1 1-1 0 0,0 0 0 0 0,1-1 0 0 0,-1 2 1 0 0,1-1-1 0 0,1 1 0 0 0,-1 0 1 0 0,1 0-1 0 0,1 0 0 0 0,-1 1 1 0 0,1 0-1 0 0,0 0 0 0 0,1 1 1 0 0,-1 0-1 0 0,1 0 0 0 0,8-4 1 0 0,-3 4 287 0 0,0 0-1 0 0,0 0 1 0 0,0 2 0 0 0,0-1 0 0 0,1 2 0 0 0,-1 0 0 0 0,1 0 0 0 0,0 1 0 0 0,-1 1 0 0 0,1 1-1 0 0,0-1 1 0 0,16 5 0 0 0,-26-5-192 0 0,8 2 229 0 0,-1 0 1 0 0,1 1-1 0 0,-1 1 1 0 0,12 4-1 0 0,-20-7-195 0 0,0 1 0 0 0,0-1 0 0 0,0 1 0 0 0,-1 0 0 0 0,1 0 0 0 0,0 0 0 0 0,-1 0 0 0 0,1 0 0 0 0,-1 1 1 0 0,0-1-1 0 0,0 1 0 0 0,0 0 0 0 0,0-1 0 0 0,0 1 0 0 0,-1 0 0 0 0,1 0 0 0 0,-1 0 0 0 0,0 0 0 0 0,0 0 0 0 0,1 4 0 0 0,-1-1-31 0 0,0-1-1 0 0,0 1 1 0 0,-1-1 0 0 0,0 1 0 0 0,0 0-1 0 0,-1-1 1 0 0,1 1 0 0 0,-1-1 0 0 0,0 1 0 0 0,-1-1-1 0 0,-1 7 1 0 0,-1-4-47 0 0,0 0 1 0 0,0 0-1 0 0,0-1 1 0 0,-1 1-1 0 0,0-1 0 0 0,-9 9 1 0 0,-5 4-525 0 0,-2-1-1 0 0,0-1 1 0 0,-34 21 0 0 0,44-32-1236 0 0,-25 13-1 0 0,10-9-270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60 5527 0 0,'15'-14'123'0'0,"-5"4"151"0"0,0 1 1 0 0,13-18 1792 0 0,-28 28 1363 0 0,-4 4-2479 0 0,8-5-365 0 0,-8 5-19 0 0,1 0 1 0 0,-1 1-1 0 0,1-1 1 0 0,1 2-1 0 0,-9 7 1 0 0,-33 38-655 0 0,6 0 584 0 0,-73 114-1 0 0,-13 73-251 0 0,110-197-240 0 0,-21 77 0 0 0,19-51-154 0 0,16-54-342 0 0,-1-1-1 0 0,-13 21 1 0 0,15-28-127 0 0,-5 8-5013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47 10135 0 0,'8'-9'221'0'0,"-5"6"-141"0"0,0 0-1 0 0,0 0 1 0 0,0 0 0 0 0,0 0-1 0 0,0 0 1 0 0,1 1-1 0 0,-1 0 1 0 0,1 0-1 0 0,-1 0 1 0 0,7-3-1 0 0,32-2 4972 0 0,-43 9-3422 0 0,-12 35-773 0 0,-2 0 1 0 0,-2-1-1 0 0,-32 52 0 0 0,-5 11-505 0 0,-106 203-271 0 0,134-262-78 0 0,-39 49-1 0 0,19-29-404 0 0,45-59 164 0 0,-2 5 454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13039 0 0,'0'0'1186'0'0,"-1"3"-978"0"0,-26 75 561 0 0,16-49 49 0 0,-2 0 1 0 0,-1 0-1 0 0,-20 30 1 0 0,-59 76 418 0 0,23-37-604 0 0,-113 201-669 0 0,110-175-1141 0 0,45-80-621 0 0,27-43 1126 0 0,5-16-2702 0 0,5-4-1548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57 524 7831 0 0,'-5'14'587'0'0,"-1"0"0"0"0,-11 18 0 0 0,-5 5 3482 0 0,22-37-3959 0 0,0 1 0 0 0,0-1 0 0 0,0 0 0 0 0,-1 0 0 0 0,1 1 0 0 0,0-1 0 0 0,0 0 0 0 0,0 0 0 0 0,0 1 0 0 0,0-1 0 0 0,0 0 0 0 0,0 0 0 0 0,-1 0 0 0 0,1 1 0 0 0,0-1 0 0 0,0 0 0 0 0,0 0 0 0 0,0 0 0 0 0,-1 1 0 0 0,1-1 1 0 0,0 0-1 0 0,0 0 0 0 0,0 0 0 0 0,-1 0 0 0 0,1 0 0 0 0,0 0 0 0 0,0 1 0 0 0,-1-1 0 0 0,1 0 0 0 0,0 0 0 0 0,0 0 0 0 0,-1 0 0 0 0,1 0 0 0 0,1-10 1061 0 0,8-19-573 0 0,131-234 1382 0 0,-121 234-1957 0 0,1 2 0 0 0,2 1 0 0 0,0 0 0 0 0,1 2-1 0 0,2 1 1 0 0,29-22 0 0 0,-29 25-23 0 0,2 1 0 0 0,43-22 0 0 0,-54 33 0 0 0,1 1 0 0 0,-1 0 0 0 0,2 1 0 0 0,-1 1 0 0 0,0 0 0 0 0,19-1 0 0 0,-29 5 18 0 0,1 1 0 0 0,-1 0-1 0 0,0 1 1 0 0,0 0 0 0 0,1 0-1 0 0,-1 0 1 0 0,0 1 0 0 0,0 0-1 0 0,0 1 1 0 0,-1-1 0 0 0,1 1-1 0 0,0 1 1 0 0,-1-1 0 0 0,0 1-1 0 0,0 0 1 0 0,0 0 0 0 0,0 1 0 0 0,8 9-1 0 0,-8-8 4 0 0,0 0 1 0 0,-1 1-1 0 0,0-1 0 0 0,-1 1 0 0 0,1 0 0 0 0,-1 0 0 0 0,-1 0 1 0 0,1 1-1 0 0,-1-1 0 0 0,-1 1 0 0 0,1 0 0 0 0,-1 0 0 0 0,-1 0 1 0 0,1 0-1 0 0,-1 0 0 0 0,0 12 0 0 0,-2-11 4 0 0,1-1 0 0 0,-1 0 1 0 0,0 0-1 0 0,-1 0 0 0 0,0 0 0 0 0,0 0 0 0 0,-1-1 0 0 0,0 1 0 0 0,0-1 1 0 0,-1 1-1 0 0,1-1 0 0 0,-2 0 0 0 0,-8 12 0 0 0,9-16 5 0 0,-11 17-58 0 0,-1-1 0 0 0,-31 26-1 0 0,-6-2-317 0 0,-2-3 0 0 0,-2-2 0 0 0,-100 49-1 0 0,136-77 326 0 0,-2 0 0 0 0,1-2 0 0 0,-27 7 0 0 0,45-15-10 0 0,0 1 0 0 0,0 0-1 0 0,0-1 1 0 0,0 0 0 0 0,0 0 0 0 0,-8-1 0 0 0,10 0-123 0 0,5-9-5614 0 0,3-3-552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 5527 0 0,'0'-1'423'0'0,"0"-1"-149"0"0,-1 1 0 0 0,1-1 1 0 0,1 1-1 0 0,-1-1 0 0 0,0 1 0 0 0,0-1 0 0 0,1 1 1 0 0,-1-1-1 0 0,0 1 0 0 0,1-1 0 0 0,11-7 9711 0 0,-11 12-9900 0 0,0 0 0 0 0,0-1-1 0 0,-1 1 1 0 0,1 0 0 0 0,-1 0 0 0 0,1 0-1 0 0,-1 0 1 0 0,0 0 0 0 0,0 0-1 0 0,0-1 1 0 0,-1 5 0 0 0,-8 31 172 0 0,8-34-211 0 0,-10 30 262 0 0,-1-1 1 0 0,-1 0-1 0 0,-19 31 0 0 0,-60 90 300 0 0,52-89-605 0 0,23-30-2324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7367 0 0,'-3'1'8700'0'0,"-53"26"-6097"0"0,-94 64-1 0 0,73-43-2196 0 0,37-23-330 0 0,1 1 0 0 0,-37 34 0 0 0,69-54-49 0 0,6-5-107 0 0,39 5-567 0 0,-25-7 562 0 0,-1 1 1 0 0,1 1 0 0 0,0 0-1 0 0,-1 1 1 0 0,1 0-1 0 0,-1 1 1 0 0,1 1-1 0 0,18 7 1 0 0,-19-5 78 0 0,0 1-1 0 0,-1 0 1 0 0,0 0 0 0 0,0 1 0 0 0,-1 1 0 0 0,0 0 0 0 0,0 0-1 0 0,-1 1 1 0 0,0 0 0 0 0,-1 0 0 0 0,0 1 0 0 0,-1 0-1 0 0,7 13 1 0 0,-13-21 24 0 0,1 0 0 0 0,-1-1 0 0 0,1 1 0 0 0,-1 0 0 0 0,0 0 0 0 0,0 1 0 0 0,0-1 1 0 0,-1 0-1 0 0,1 0 0 0 0,-1 0 0 0 0,0 0 0 0 0,0 6 0 0 0,0-7 10 0 0,-1-1-1 0 0,0 1 1 0 0,1 0 0 0 0,-1-1 0 0 0,0 1-1 0 0,0-1 1 0 0,0 1 0 0 0,0 0 0 0 0,0-1 0 0 0,0 0-1 0 0,0 1 1 0 0,-1-1 0 0 0,1 0 0 0 0,0 0-1 0 0,-1 0 1 0 0,1 1 0 0 0,-1-1 0 0 0,1-1 0 0 0,-1 1-1 0 0,1 0 1 0 0,-1 0 0 0 0,0-1 0 0 0,-3 2 0 0 0,-17 4 501 0 0,-39 7 1 0 0,29-7-324 0 0,-6 1-23 0 0,-152 37-710 0 0,167-38-1115 0 0,9-2-3145 0 0,0-2-1991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55 5527 0 0,'8'-8'176'0'0,"0"1"0"0"0,0 0 0 0 0,1 1 0 0 0,12-8-1 0 0,6 2 9012 0 0,-28 14-8129 0 0,-4 10-807 0 0,0-1 0 0 0,-1-1 0 0 0,-1 1 1 0 0,0-1-1 0 0,0 0 0 0 0,-1-1 0 0 0,0 0 0 0 0,-14 13 0 0 0,-4 0 192 0 0,-53 35 1 0 0,-186 85 472 0 0,186-103-940 0 0,47-27-136 0 0,21-8-57 0 0,21-8-302 0 0,-7 3 513 0 0,1 0 1 0 0,0 0-1 0 0,0 0 0 0 0,0 1 1 0 0,0-1-1 0 0,0 1 0 0 0,0 0 1 0 0,0 0-1 0 0,0 1 1 0 0,0-1-1 0 0,0 1 0 0 0,7 2 1 0 0,4 2 11 0 0,27 13 0 0 0,-28-11-12 0 0,8 5-10 0 0,0 0 0 0 0,21 18 0 0 0,-27-18 13 0 0,1-1 0 0 0,0-1 0 0 0,1 0-1 0 0,22 9 1 0 0,-39-19-5 0 0,2 1 76 0 0,0 0 0 0 0,1 0-1 0 0,-1 1 1 0 0,0-1 0 0 0,0 1-1 0 0,0 0 1 0 0,4 3 0 0 0,-8-4-39 0 0,1 1 1 0 0,0 0 0 0 0,-1 0 0 0 0,0-1 0 0 0,1 1 0 0 0,-1 0 0 0 0,0-1 0 0 0,0 1 0 0 0,1-1-1 0 0,-1 1 1 0 0,-1-1 0 0 0,1 1 0 0 0,-2 1 0 0 0,2-2-6 0 0,-4 6 29 0 0,-2-1 1 0 0,1 0-1 0 0,-1-1 0 0 0,1 1 0 0 0,-2-1 0 0 0,-9 6 0 0 0,-50 22 87 0 0,51-26-132 0 0,-31 14-11 0 0,-1-2-1 0 0,0-3 1 0 0,-1-1-1 0 0,0-3 1 0 0,-1-2 0 0 0,-77 6-1 0 0,117-15 4 0 0,7 0 0 0 0,0-1 0 0 0,0 1 0 0 0,0-1 0 0 0,0 0 0 0 0,0-1 0 0 0,0 1 0 0 0,0 0 0 0 0,-6-2 0 0 0,3-1-53 0 0,6 2 10 0 0,0 1 0 0 0,0-1-1 0 0,0 0 1 0 0,0 0 0 0 0,1 0 0 0 0,-1 0 0 0 0,0 0 0 0 0,1 0 0 0 0,-1 1-1 0 0,0-1 1 0 0,1 0 0 0 0,-1 0 0 0 0,2-1 0 0 0,2-3-277 0 0,1 1 0 0 0,0-1 0 0 0,0 1 0 0 0,0 0 0 0 0,1 0 1 0 0,10-6-1 0 0,-16 10 306 0 0,25-14-1708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127 235 6447 0 0,'0'0'586'0'0,"-1"1"-486"0"0,-18 26 6365 0 0,-28 33 1 0 0,16-21-5452 0 0,28-35-921 0 0,-1 0-1 0 0,1-1 1 0 0,-1 1 0 0 0,-7 4-1 0 0,9-7-54 0 0,1 0 86 0 0,7-14-170 0 0,2 0-115 0 0,1-1 1 0 0,0 1-1 0 0,16-17 1 0 0,37-33-357 0 0,-59 60 494 0 0,19-16-3 0 0,1 1 0 0 0,1 1 0 0 0,0 1-1 0 0,1 0 1 0 0,0 3 0 0 0,2 0 0 0 0,-1 1-1 0 0,56-16 1 0 0,-82 28 26 0 0,20-6 97 0 0,0 1 0 0 0,22-2-1 0 0,-37 6-40 0 0,0 0 1 0 0,-1 1-1 0 0,1 0 0 0 0,0 0 0 0 0,-1 0 0 0 0,1 1 1 0 0,-1-1-1 0 0,1 1 0 0 0,0 0 0 0 0,-1 1 1 0 0,0-1-1 0 0,1 1 0 0 0,-1 0 0 0 0,0 0 0 0 0,8 4 1 0 0,-11-4-46 0 0,1 0 1 0 0,0 0 0 0 0,0 0 0 0 0,-1 0 0 0 0,1 0 0 0 0,-1 0 0 0 0,0 0 0 0 0,1 1 0 0 0,-1-1 0 0 0,0 0-1 0 0,0 1 1 0 0,-1-1 0 0 0,1 1 0 0 0,0-1 0 0 0,-1 1 0 0 0,0 0 0 0 0,1-1 0 0 0,-1 1 0 0 0,0-1-1 0 0,0 1 1 0 0,-1 0 0 0 0,0 3 0 0 0,-1 5 44 0 0,-1 0 1 0 0,0 0-1 0 0,-8 18 0 0 0,11-29-56 0 0,-3 8-11 0 0,-1-1 0 0 0,1 1-1 0 0,-2-1 1 0 0,1 0 0 0 0,-1 0 0 0 0,0 0-1 0 0,-7 7 1 0 0,-6 2-52 0 0,-30 23 0 0 0,46-39-7 0 0,4-1-13 0 0,-1 0 68 0 0,1 0 0 0 0,-1 0 0 0 0,0-1 0 0 0,0 1 1 0 0,0-1-1 0 0,1 1 0 0 0,0-3 0 0 0,2-2-45 0 0,24-27-106 0 0,2 0-1 0 0,2 2 1 0 0,0 2-1 0 0,2 1 1 0 0,1 1-1 0 0,1 2 1 0 0,76-39-1 0 0,-98 57 173 0 0,0 1-1 0 0,1 1 1 0 0,0 1-1 0 0,25-5 1 0 0,-35 8 35 0 0,1 0 0 0 0,0 1 0 0 0,0 0-1 0 0,0 0 1 0 0,0 1 0 0 0,10 1 0 0 0,-13-1 20 0 0,0 0 1 0 0,0 0-1 0 0,0 1 1 0 0,0-1-1 0 0,0 1 0 0 0,0-1 1 0 0,0 1-1 0 0,0 0 1 0 0,-1 0-1 0 0,1 0 0 0 0,0 1 1 0 0,3 3-1 0 0,-4-3 5 0 0,0 1 0 0 0,0-1-1 0 0,-1 0 1 0 0,1 1 0 0 0,-1-1-1 0 0,1 1 1 0 0,-1-1-1 0 0,0 1 1 0 0,-1 0 0 0 0,1-1-1 0 0,-1 1 1 0 0,1 7 0 0 0,-2 5 60 0 0,-3 28 1 0 0,2-28-102 0 0,-8 50 65 0 0,8-58-80 0 0,0 0-1 0 0,-1 0 1 0 0,1 0-1 0 0,-1-1 0 0 0,-1 1 1 0 0,-4 6-1 0 0,-11 11-339 0 0,14-20-151 0 0,1 0 0 0 0,0 0 0 0 0,1 0 0 0 0,-1 0 0 0 0,-3 9 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35 11743 0 0,'0'0'2988'0'0,"1"0"-2046"0"0,0 0-836 0 0,0-1 0 0 0,0 1 1 0 0,-1 0-1 0 0,1 0 1 0 0,0-1-1 0 0,-1 1 1 0 0,1-1-1 0 0,-1 1 0 0 0,1 0 1 0 0,0-1-1 0 0,-1 1 1 0 0,1-1-1 0 0,-1 1 0 0 0,1-1 1 0 0,-1 0-1 0 0,1 1 1 0 0,-1-1-1 0 0,0 0 1 0 0,1 1-1 0 0,-1-1 0 0 0,0 0 1 0 0,0 1-1 0 0,1-1 1 0 0,-1 0-1 0 0,0 1 0 0 0,0-1 1 0 0,0 0-1 0 0,0 0 1 0 0,0 1-1 0 0,0-1 1 0 0,0 0-1 0 0,0 0 0 0 0,0 1 1 0 0,0-2-1 0 0,-1 1-74 0 0,1 0 0 0 0,0 0-1 0 0,-1 1 1 0 0,0-1 0 0 0,1 0-1 0 0,-1 0 1 0 0,1 0 0 0 0,-1 1-1 0 0,0-1 1 0 0,0 0 0 0 0,1 1 0 0 0,-1-1-1 0 0,0 1 1 0 0,0-1 0 0 0,0 1-1 0 0,0-1 1 0 0,0 1 0 0 0,0-1-1 0 0,1 1 1 0 0,-1 0 0 0 0,0 0-1 0 0,0-1 1 0 0,0 1 0 0 0,0 0-1 0 0,0 0 1 0 0,0 0 0 0 0,-2 0 0 0 0,-6 1-55 0 0,-1 0 1 0 0,1 0-1 0 0,0 1 1 0 0,-1 0-1 0 0,1 1 1 0 0,0 0 0 0 0,-9 4-1 0 0,-60 34-147 0 0,78-41 170 0 0,-57 35 72 0 0,2 3 0 0 0,-76 68 0 0 0,98-73 164 0 0,30-30-202 0 0,1 0 0 0 0,0 0 0 0 0,0 0 0 0 0,0 0 0 0 0,0 0 0 0 0,1 1 0 0 0,-1-1 0 0 0,1 1 0 0 0,-2 6 0 0 0,4-10-23 0 0,-1 1-1 0 0,0-1 0 0 0,1 1 0 0 0,-1-1 1 0 0,0 1-1 0 0,1-1 0 0 0,-1 0 1 0 0,1 1-1 0 0,-1-1 0 0 0,1 0 1 0 0,-1 1-1 0 0,0-1 0 0 0,1 0 1 0 0,-1 0-1 0 0,1 1 0 0 0,-1-1 1 0 0,1 0-1 0 0,0 0 0 0 0,-1 0 1 0 0,1 0-1 0 0,0 0 0 0 0,0 1 13 0 0,3-1 11 0 0,0 1 1 0 0,-1-1-1 0 0,1 0 1 0 0,0 0-1 0 0,0 0 1 0 0,0 0-1 0 0,0-1 1 0 0,0 1-1 0 0,5-3 1 0 0,36-12 207 0 0,-39 13-205 0 0,45-19 110 0 0,-1-3 1 0 0,-1-1 0 0 0,53-37-1 0 0,-86 51-170 0 0,0-1 0 0 0,-1 0 0 0 0,-1-1 0 0 0,1 0 0 0 0,23-31 0 0 0,-37 43-55 0 0,-3 2-934 0 0,-6 5 993 0 0,-1 1 0 0 0,1 0 0 0 0,0 0 0 0 0,1 1 0 0 0,0 0 0 0 0,-8 11 0 0 0,-2 6-20 0 0,-13 28-1 0 0,29-51 36 0 0,1 0-1 0 0,-1 0 1 0 0,0 1-1 0 0,1-1 1 0 0,-1 0 0 0 0,1 0-1 0 0,0 0 1 0 0,-1 1-1 0 0,1-1 1 0 0,0 0-1 0 0,0 0 1 0 0,1 1-1 0 0,-1-1 1 0 0,0 0 0 0 0,1 0-1 0 0,0 0 1 0 0,0 3-1 0 0,0-4-121 0 0,0 0-1 0 0,0 0 0 0 0,0 0 1 0 0,0-1-1 0 0,0 1 1 0 0,0 0-1 0 0,0 0 1 0 0,0 0-1 0 0,0-1 0 0 0,0 1 1 0 0,0-1-1 0 0,0 1 1 0 0,1-1-1 0 0,1 1 0 0 0,0 0-244 0 0,7 3-847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10591 0 0,'0'0'4816'0'0,"-2"2"-3600"0"0,-83 131 2624 0 0,-30 79-2236 0 0,96-176-1395 0 0,-5 9-124 0 0,1 2 0 0 0,2 1-1 0 0,-18 66 1 0 0,37-107-218 0 0,0-1-1 0 0,1 1 1 0 0,0 10 0 0 0,1-16-343 0 0,13 1-2317 0 0,3-4 803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 3679 0 0,'0'0'284'0'0,"2"-1"-186"0"0,4-1 384 0 0,-6 2 272 0 0,1-1 0 0 0,0 1 0 0 0,0 0-1 0 0,0 0 1 0 0,0-1 0 0 0,0 1 0 0 0,0 0-1 0 0,0 0 1 0 0,0 0 0 0 0,0 0 0 0 0,0 0-1 0 0,0 0 1 0 0,0 1 0 0 0,2-1 0 0 0,-2 1-393 0 0,0 0 1 0 0,0-1 0 0 0,1 1-1 0 0,-1-1 1 0 0,0 1 0 0 0,0 0 0 0 0,0 0-1 0 0,0 0 1 0 0,1 2 0 0 0,0-1-255 0 0,0 0 0 0 0,0 1 1 0 0,-1-1-1 0 0,1 1 0 0 0,-1-1 1 0 0,0 1-1 0 0,0 0 0 0 0,1 4 1 0 0,-1 0 93 0 0,0 1 1 0 0,0 0 0 0 0,-1-1-1 0 0,0 1 1 0 0,-1 0 0 0 0,0-1 0 0 0,0 1-1 0 0,-3 11 1 0 0,-4 6 160 0 0,-11 28-1 0 0,-24 45 268 0 0,-100 162-1 0 0,108-203-565 0 0,-41 73 5 0 0,67-103-268 0 0,19-22-1303 0 0,4-5-4030 0 0,3-3-1831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9439 0 0,'0'0'8454'0'0,"1"-2"-7557"0"0,5-6-214 0 0,0 0 0 0 0,1 1 0 0 0,0-1 0 0 0,0 1 1 0 0,13-10-1 0 0,11-10 222 0 0,-30 26-887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181 595 2759 0 0,'-1'0'207'0'0,"-19"-3"7160"0"0,13-11-1983 0 0,8 9-5146 0 0,1-1 1 0 0,0 1-1 0 0,0 0 1 0 0,0 0-1 0 0,0 0 1 0 0,1 0-1 0 0,0 0 1 0 0,0 0-1 0 0,0 0 1 0 0,7-6-1 0 0,5-4 124 0 0,24-21-1 0 0,-20 20-57 0 0,164-141 16 0 0,-110 98-248 0 0,117-71 0 0 0,-160 113-13 0 0,-1 0-1 0 0,49-18 1 0 0,-58 28 101 0 0,1 0 1 0 0,0 1 0 0 0,1 1-1 0 0,40-3 1 0 0,-58 8-106 0 0,-1-1 1 0 0,1 1 0 0 0,-1 1-1 0 0,1-1 1 0 0,-1 0-1 0 0,1 1 1 0 0,-1 0-1 0 0,0 0 1 0 0,1 0-1 0 0,-1 0 1 0 0,0 0 0 0 0,1 1-1 0 0,3 2 1 0 0,-6-3-20 0 0,1 1 0 0 0,0-1 0 0 0,0 1 0 0 0,-1 0 1 0 0,1-1-1 0 0,-1 1 0 0 0,1 0 0 0 0,-1 0 0 0 0,0 0 0 0 0,0 1 1 0 0,0-1-1 0 0,0 0 0 0 0,0 0 0 0 0,0 0 0 0 0,0 1 0 0 0,-1-1 1 0 0,0 0-1 0 0,1 1 0 0 0,-1 4 0 0 0,0-1 7 0 0,-1 1 0 0 0,1-1 0 0 0,-1 0 0 0 0,-1 0 0 0 0,1 0 0 0 0,-1 1 0 0 0,0-1 0 0 0,-6 10 0 0 0,-27 46-12 0 0,25-47 2 0 0,-22 33 5 0 0,-2-2 0 0 0,-2-1-1 0 0,-2-1 1 0 0,-57 50 0 0 0,55-56-45 0 0,-2-3-1 0 0,-2-1 1 0 0,-82 49 0 0 0,74-56-235 0 0,-1-3 1 0 0,-1-2-1 0 0,-1-2 0 0 0,-109 23 1 0 0,144-39-154 0 0,0-1 0 0 0,-1 0 0 0 0,-33-2 0 0 0,43-3 223 0 0,11 3 102 0 0,0-1 1 0 0,-1 0 0 0 0,1 0 0 0 0,0 0 0 0 0,-1-1 0 0 0,1 1 0 0 0,-1 0-1 0 0,1 0 1 0 0,0 0 0 0 0,-1 0 0 0 0,1 0 0 0 0,0 0 0 0 0,-1 0 0 0 0,1-1-1 0 0,0 1 1 0 0,0 0 0 0 0,-1 0 0 0 0,1 0 0 0 0,0-1 0 0 0,-1 1 0 0 0,1 0 0 0 0,0 0-1 0 0,0-1 1 0 0,0 1 0 0 0,-1 0 0 0 0,1-1 0 0 0,0 1 0 0 0,0-1 0 0 0,3-6-1529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1375 0 0,'1'-1'107'0'0,"23"-14"3303"0"0,34-24 11843 0 0,-37 24-12975 0 0,4 3-489 0 0,-23 10-1758 0 0,1 0 20 0 0,12 2-26 0 0,6 6-2206 0 0,-12-1 978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5063 0 0,'0'0'390'0'0,"-2"1"-252"0"0,-19 8 3745 0 0,-32 9 0 0 0,29-10-2252 0 0,-28 12 0 0 0,23-5-1401 0 0,0 2-1 0 0,-39 29 1 0 0,-47 48 347 0 0,100-82-567 0 0,-17 17 63 0 0,0 2 1 0 0,2 1-1 0 0,1 1 0 0 0,2 1 0 0 0,1 1 1 0 0,2 2-1 0 0,-33 66 0 0 0,37-58 25 0 0,2 0 0 0 0,2 1 0 0 0,2 1 0 0 0,2 1 0 0 0,2-1 0 0 0,-6 82 0 0 0,14-98 44 0 0,1-1-1 0 0,2 1 0 0 0,1-1 1 0 0,8 44-1 0 0,-7-60-69 0 0,0-1 0 0 0,1 0-1 0 0,1 0 1 0 0,0 0 0 0 0,1 0 0 0 0,0-1-1 0 0,1 0 1 0 0,0 0 0 0 0,1-1 0 0 0,0 0 0 0 0,1 0-1 0 0,11 10 1 0 0,-2-5 248 0 0,1-1 1 0 0,0-2-1 0 0,1 0 0 0 0,0-1 0 0 0,28 12 0 0 0,113 38 1612 0 0,-130-50-1552 0 0,-1 1-1 0 0,38 22 0 0 0,-66-34 643 0 0,-4-2-1139 0 0,-1-1-17 0 0,-1 1 1 0 0,1-1-1 0 0,0-1 1 0 0,0 1-1 0 0,0 0 0 0 0,0-1 1 0 0,0 1-1 0 0,0-1 0 0 0,1 0 1 0 0,-1 0-1 0 0,1 0 0 0 0,-3-5 1 0 0,2 3-1567 0 0,0 0 1 0 0,1-1-1 0 0,0 0 1 0 0,-3-8 0 0 0,1-4-5419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61 210 2759 0 0,'0'0'11351'0'0,"0"2"-10688"0"0,-1 19 78 0 0,-2 0 1 0 0,-1-1-1 0 0,-1 1 1 0 0,-13 37 0 0 0,7-23-498 0 0,4-17-87 0 0,4-8-6 0 0,0 0 0 0 0,-2 13 0 0 0,4-21 148 0 0,10-12-110 0 0,4-6-183 0 0,-2-1-1 0 0,0-1 1 0 0,11-27-1 0 0,-10 20-106 0 0,16-24-1 0 0,-4 13 37 0 0,-5 5-164 0 0,2 2 1 0 0,32-36-1 0 0,-42 53 184 0 0,1 0 0 0 0,1 2 0 0 0,-1-1 0 0 0,26-14 0 0 0,-27 19 148 0 0,-1 1-1 0 0,1 0 1 0 0,0 1 0 0 0,0 0-1 0 0,0 1 1 0 0,1 0 0 0 0,17-1-1 0 0,-4 1 245 0 0,0 1 0 0 0,1 1-1 0 0,-1 1 1 0 0,0 2 0 0 0,36 6-1 0 0,-58-7-287 0 0,1 0 0 0 0,-1 0-1 0 0,0 0 1 0 0,1 1 0 0 0,4 2-1 0 0,0 4 89 0 0,-6-5-149 0 0,-1-1-1 0 0,0 1 1 0 0,0-1 0 0 0,0 1 0 0 0,0-1-1 0 0,0 1 1 0 0,-1 0 0 0 0,1 0 0 0 0,-1-1-1 0 0,0 1 1 0 0,0 0 0 0 0,0 0 0 0 0,0-1-1 0 0,0 1 1 0 0,-1 0 0 0 0,-1 5 0 0 0,-1 5-11 0 0,-1 0 0 0 0,-6 14 0 0 0,7-22 23 0 0,-12 29-12 0 0,-36 59 0 0 0,-29 25 70 0 0,47-74-18 0 0,15-22-72 0 0,-16 28-1 0 0,26-33-126 0 0,7-9-3019 0 0,5-9 1578 0 0,15-2-61 0 0,5 0-12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0,'0'0'788'0'0,"0"2"370"0"0,3 5-463 0 0,0 0 0 0 0,0 0 1 0 0,0 0-1 0 0,1-1 1 0 0,0 0-1 0 0,0 0 0 0 0,1 0 1 0 0,-1 0-1 0 0,1-1 0 0 0,10 9 1 0 0,10 7 717 0 0,28 19 1 0 0,-11-14-249 0 0,61 30 0 0 0,12 6-413 0 0,-6 12-244 0 0,-15-9-229 0 0,-90-62-430 0 0,1 0 1 0 0,0-1-1 0 0,-1 0 1 0 0,1 0-1 0 0,9 2 1 0 0,12-2-3344 0 0,-15-3-2960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 7831 0 0,'0'0'356'0'0,"0"-1"-6"0"0,-1-4 124 0 0,1 5-317 0 0,-1 0-1 0 0,1 0 1 0 0,0-1-1 0 0,-1 1 1 0 0,1 0-1 0 0,0 0 1 0 0,-1 0-1 0 0,1 0 1 0 0,0 0 0 0 0,-1 0-1 0 0,1 0 1 0 0,0 0-1 0 0,0 0 1 0 0,-1 0-1 0 0,1 0 1 0 0,0 0-1 0 0,-1 0 1 0 0,1 0-1 0 0,0 0 1 0 0,-1 1-1 0 0,1-1 1 0 0,0 0-1 0 0,-1 0 1 0 0,1 0-1 0 0,0 0 1 0 0,0 1-1 0 0,-1-1 1 0 0,1 0-1 0 0,-10 6 2105 0 0,3 1-1592 0 0,-1 1 0 0 0,2 0-1 0 0,-1 1 1 0 0,1-1 0 0 0,-7 14 0 0 0,-8 10-278 0 0,-76 94 408 0 0,68-91-700 0 0,-51 46 1 0 0,65-69-80 0 0,0 0 0 0 0,-1-1 0 0 0,-28 14 0 0 0,-53 19-280 0 0,95-43 138 0 0,5-3-310 0 0,-1 0 347 0 0,0 1-1 0 0,0 0 1 0 0,1 0-1 0 0,-1 0 1 0 0,4-2-1 0 0,3-1-207 0 0,9-5-781 0 0,2 0-286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 4607 0 0,'-22'-2'-519'0'0,"16"2"1334"0"0,0-1-1 0 0,1 1 0 0 0,-1 0 1 0 0,1 1-1 0 0,-1-1 1 0 0,-7 2-1 0 0,11-1-564 0 0,0 0 0 0 0,1-1 0 0 0,-1 1-1 0 0,0 0 1 0 0,1 0 0 0 0,-1 0 0 0 0,1 0-1 0 0,-1 1 1 0 0,1-1 0 0 0,0 0 0 0 0,-1 1-1 0 0,1-1 1 0 0,0 0 0 0 0,0 1 0 0 0,0 0-1 0 0,0-1 1 0 0,0 1 0 0 0,0 0 0 0 0,0-1-1 0 0,1 1 1 0 0,-1 0 0 0 0,1 0 0 0 0,-1 3-1 0 0,0-1-142 0 0,1 0 0 0 0,0 0 0 0 0,0 0-1 0 0,0 1 1 0 0,0-1 0 0 0,1 0 0 0 0,0 0 0 0 0,-1 0-1 0 0,2 0 1 0 0,-1 0 0 0 0,0 0 0 0 0,1 0-1 0 0,0 0 1 0 0,3 6 0 0 0,5 6 22 0 0,24 28-1 0 0,-25-33-27 0 0,38 42-8 0 0,3-1 1 0 0,78 62-1 0 0,-63-59 75 0 0,62 70 1 0 0,-108-104-148 0 0,-1 1 0 0 0,-1 0 0 0 0,-2 2 0 0 0,0 0-1 0 0,-1 0 1 0 0,-2 2 0 0 0,14 35 0 0 0,-18-35-54 0 0,-1 1 1 0 0,-1 0-1 0 0,-1 0 0 0 0,-2 0 1 0 0,0 1-1 0 0,-2 0 0 0 0,-1-1 0 0 0,-4 31 1 0 0,1-34 6 0 0,-2 1 1 0 0,0-1-1 0 0,-1 0 1 0 0,-2 0-1 0 0,0-1 1 0 0,-2 0-1 0 0,0-1 1 0 0,-2 0-1 0 0,-16 25 1 0 0,11-23 154 0 0,-1-1 1 0 0,-2 0-1 0 0,0-2 0 0 0,-36 31 1 0 0,-2-6 283 0 0,-40 35 580 0 0,80-64-765 0 0,1 0 0 0 0,1 2 0 0 0,-17 22 0 0 0,21-23-720 0 0,0 0 0 0 0,2 0-1 0 0,-10 22 1 0 0,20-38 95 0 0,10-6-1493 0 0,-6 2 1869 0 0,0 1 6 0 0,0-1 1 0 0,0 0-1 0 0,0 0 0 0 0,-1-1 0 0 0,1 1 0 0 0,0-1 0 0 0,-1 1 1 0 0,0-1-1 0 0,4-4 0 0 0,-5 4-1149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4607 0 0,'1'1'7115'0'0,"2"3"-6618"0"0,-1 0 1 0 0,0 0-1 0 0,-1 0 1 0 0,1 0-1 0 0,-1 1 0 0 0,0-1 1 0 0,0 0-1 0 0,0 1 1 0 0,0-1-1 0 0,-1 1 1 0 0,1 6-1 0 0,-2 6 340 0 0,-3 31 1 0 0,-4-2-578 0 0,-3-1 1 0 0,-1 0-1 0 0,-2 0 1 0 0,-23 46 0 0 0,-100 167-47 0 0,-19-15-98 0 0,155-241-206 0 0,2-5-236 0 0,99-169-4410 0 0,-65 110 3168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183 494 9271 0 0,'-1'2'423'0'0,"-1"2"-435"0"0,-10 20 1036 0 0,-22 33 0 0 0,30-51-757 0 0,0 0 0 0 0,0-1 0 0 0,-1 0 0 0 0,0 1 0 0 0,0-1 0 0 0,0-1 0 0 0,-1 1 0 0 0,0-1 0 0 0,1 0 0 0 0,-1-1 0 0 0,-7 4 0 0 0,12-6-189 0 0,-1-1 0 0 0,1 1 0 0 0,0-1 0 0 0,-1 0 0 0 0,1 1-1 0 0,-1-1 1 0 0,1 0 0 0 0,0 0 0 0 0,-1 0 0 0 0,1 0 0 0 0,-1 0 0 0 0,1 0 0 0 0,-1 0 0 0 0,1 0 0 0 0,0-1 0 0 0,-1 1-1 0 0,1 0 1 0 0,0-1 0 0 0,-1 1 0 0 0,1-1 0 0 0,-2-1 0 0 0,1 0-18 0 0,0 1 0 0 0,0-1 0 0 0,0 0 1 0 0,0 0-1 0 0,1 0 0 0 0,-1 0 0 0 0,1 0 0 0 0,-1-1 0 0 0,1 1 0 0 0,0 0 0 0 0,-1-3 0 0 0,-1-5 37 0 0,0 1-1 0 0,1 0 0 0 0,0-1 1 0 0,0 0-1 0 0,0-12 0 0 0,2 12-20 0 0,1-1 0 0 0,0 1 0 0 0,0-1-1 0 0,1 1 1 0 0,0-1 0 0 0,1 1 0 0 0,0 0-1 0 0,1 0 1 0 0,0 0 0 0 0,0 0 0 0 0,12-17 0 0 0,5-4-33 0 0,2 2 1 0 0,29-30 0 0 0,-15 17-49 0 0,-15 16-13 0 0,2 2-1 0 0,0 0 0 0 0,2 1 1 0 0,1 2-1 0 0,0 1 0 0 0,50-28 1 0 0,-61 39 34 0 0,2 1 1 0 0,-1 1 0 0 0,1 0 0 0 0,0 1-1 0 0,0 1 1 0 0,1 1 0 0 0,0 1 0 0 0,0 0-1 0 0,0 2 1 0 0,0 0 0 0 0,0 1 0 0 0,0 0-1 0 0,27 6 1 0 0,-39-5 17 0 0,0 0-1 0 0,0 1 0 0 0,0 0 1 0 0,0 1-1 0 0,0 0 0 0 0,0 0 1 0 0,-1 0-1 0 0,0 1 1 0 0,10 6-1 0 0,-13-7-22 0 0,0-1 1 0 0,0 1-1 0 0,-1 0 0 0 0,1 0 1 0 0,-1 1-1 0 0,0-1 0 0 0,0 0 1 0 0,0 1-1 0 0,0-1 0 0 0,0 1 1 0 0,-1-1-1 0 0,0 1 0 0 0,0 0 1 0 0,0 0-1 0 0,0 0 0 0 0,0 0 1 0 0,-1 0-1 0 0,1 7 1 0 0,-2-3 8 0 0,0 0 1 0 0,0 0-1 0 0,-1 0 1 0 0,0 0 0 0 0,0 0-1 0 0,-1 0 1 0 0,0-1 0 0 0,0 1-1 0 0,0-1 1 0 0,-1 0-1 0 0,-1 0 1 0 0,-7 10 0 0 0,-7 7 190 0 0,-44 41 0 0 0,54-56-161 0 0,-147 141 364 0 0,113-111-302 0 0,-2-1 0 0 0,-51 33 0 0 0,87-65-107 0 0,-1-1-1 0 0,0 0 1 0 0,0-1-1 0 0,-1 0 1 0 0,1 0 0 0 0,-19 3-1 0 0,22-6-1 0 0,-1 0 0 0 0,0 0 0 0 0,0-1 0 0 0,1 0 0 0 0,-1 0 0 0 0,0 0 0 0 0,1-1-1 0 0,-1-1 1 0 0,0 1 0 0 0,-8-4 0 0 0,15 5-42 0 0,-1-1 0 0 0,0 1 0 0 0,0-1 0 0 0,1 0 0 0 0,-1 0-1 0 0,0 0 1 0 0,1 0 0 0 0,-1 0 0 0 0,1 0 0 0 0,-1-1 0 0 0,1 1 0 0 0,0 0 0 0 0,-1-1 0 0 0,1 1-1 0 0,0-1 1 0 0,0 1 0 0 0,0-1 0 0 0,0 0 0 0 0,0 1 0 0 0,0-1 0 0 0,1 0 0 0 0,-1 0 0 0 0,1 0-1 0 0,-1 0 1 0 0,1 1 0 0 0,0-1 0 0 0,-1 0 0 0 0,1 0 0 0 0,0 0 0 0 0,0 0 0 0 0,0 0 0 0 0,1 0-1 0 0,-1 0 1 0 0,1-3 0 0 0,2-3-451 0 0,-1 0-1 0 0,1 1 0 0 0,1-1 0 0 0,-1 1 1 0 0,1 0-1 0 0,9-12 0 0 0,3-3-5601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9671 0 0,'0'0'748'0'0,"-1"2"-492"0"0,-4 5 316 0 0,0 1 0 0 0,1 0-1 0 0,1 0 1 0 0,-1 1-1 0 0,1-1 1 0 0,0 1 0 0 0,1-1-1 0 0,0 1 1 0 0,1 0 0 0 0,-1 0-1 0 0,2 0 1 0 0,-1 0 0 0 0,2 9-1 0 0,0-6-348 0 0,1 0 1 0 0,0 0-1 0 0,1-1 0 0 0,0 1 1 0 0,1-1-1 0 0,0 0 0 0 0,0 0 1 0 0,2 0-1 0 0,9 16 0 0 0,-1-9-30 0 0,-1 0 0 0 0,2-1-1 0 0,0-1 1 0 0,1 0 0 0 0,1-1-1 0 0,35 23 1 0 0,119 63 198 0 0,-121-77-340 0 0,24 15 27 0 0,-70-37-72 0 0,12 12-94 0 0,-16-14 37 0 0,1 1-24 0 0,0 0 0 0 0,0 0-1 0 0,0 0 1 0 0,0 0 0 0 0,0 0-1 0 0,-1 0 1 0 0,1 0 0 0 0,0 0-1 0 0,-1 1 1 0 0,1 0 0 0 0,0-1-372 0 0,-1 0-1 0 0,0-1 1 0 0,0 1 0 0 0,0 0 0 0 0,0 0 0 0 0,0-1 0 0 0,0 1-1 0 0,0 0 1 0 0,0 0 0 0 0,-1-1 0 0 0,1 1 0 0 0,0 0-1 0 0,0 0 1 0 0,-1-1 0 0 0,1 1 0 0 0,-1 1 0 0 0,-4 5-5691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15087 0 0,'0'0'1366'0'0,"0"1"-1126"0"0,-2 5-55 0 0,1 0 1 0 0,-1-1-1 0 0,0 1 1 0 0,-1-1 0 0 0,1 0-1 0 0,-1 0 1 0 0,0 0-1 0 0,-6 7 1 0 0,-35 38 1034 0 0,34-39-1028 0 0,-134 135 1648 0 0,34-35-1296 0 0,78-76-517 0 0,15-16-291 0 0,0-1-1 0 0,-1-1 0 0 0,-22 17 0 0 0,25-26-1041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224 552 14335 0 0,'-1'1'662'0'0,"-4"4"-504"0"0,1 0 0 0 0,-1 0 0 0 0,0-1 0 0 0,-1 1 0 0 0,1-1 0 0 0,-1 0 0 0 0,0-1 0 0 0,0 1 0 0 0,-11 3 1 0 0,9-3 295 0 0,-1-1 1 0 0,1-1-1 0 0,-1 1 1 0 0,0-1-1 0 0,0-1 1 0 0,-17 1-1 0 0,20-2-106 0 0,0 0 0 0 0,0 0 0 0 0,0-1 0 0 0,0 0 0 0 0,-7-2 0 0 0,10 2-226 0 0,1 0-1 0 0,-1 0 1 0 0,0-1 0 0 0,1 1 0 0 0,-1-1 0 0 0,1 1 0 0 0,0-1 0 0 0,-1 0 0 0 0,1 0 0 0 0,0 0-1 0 0,0 0 1 0 0,-2-3 0 0 0,3 4-88 0 0,1 0 0 0 0,-1 0 1 0 0,1 0-1 0 0,-1 0 0 0 0,1 0 0 0 0,0 0 0 0 0,-1 0 0 0 0,1-1 0 0 0,0 1 1 0 0,0 0-1 0 0,0 0 0 0 0,0 0 0 0 0,0 0 0 0 0,0 0 0 0 0,0-1 0 0 0,1 1 0 0 0,-1-1 1 0 0,7-19 114 0 0,-6 20-121 0 0,8-18 62 0 0,1 0-1 0 0,1 0 1 0 0,0 1-1 0 0,27-31 1 0 0,-5 13-69 0 0,38-33 1 0 0,-24 31-314 0 0,99-62 1 0 0,-57 42-25 0 0,-80 52 291 0 0,34-23-666 0 0,78-41-1 0 0,-117 68 281 0 0,1 0 0 0 0,0 0 0 0 0,0 0 0 0 0,1 1 0 0 0,-1-1 0 0 0,0 1 0 0 0,0 1 0 0 0,0-1 0 0 0,1 1 0 0 0,-1 0 0 0 0,0 0 0 0 0,1 0 0 0 0,8 2 0 0 0,2 5-5851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12695 0 0,'0'0'619'0'0,"-7"4"36"0"0,-46 18-19 0 0,-54 27 2309 0 0,73-29-2661 0 0,0 1 0 0 0,2 2 0 0 0,-49 43 0 0 0,61-47-246 0 0,1 2-1 0 0,0 0 1 0 0,1 2-1 0 0,2 0 1 0 0,-26 46-1 0 0,33-52 118 0 0,2 0 1 0 0,0 0-1 0 0,2 0 0 0 0,-1 1 0 0 0,2 0 1 0 0,1 0-1 0 0,0 1 0 0 0,1-1 0 0 0,1 1 1 0 0,1 25-1 0 0,1-33-73 0 0,0 0 0 0 0,1 0 1 0 0,0 0-1 0 0,1-1 0 0 0,0 1 0 0 0,0-1 1 0 0,1 0-1 0 0,0 0 0 0 0,1 0 0 0 0,0 0 1 0 0,1-1-1 0 0,0 0 0 0 0,1 0 1 0 0,-1-1-1 0 0,2 1 0 0 0,-1-2 0 0 0,1 1 1 0 0,17 12-1 0 0,-14-12 2 0 0,1-1-1 0 0,0 0 1 0 0,0 0 0 0 0,0-2-1 0 0,1 1 1 0 0,0-1 0 0 0,0-1 0 0 0,1-1-1 0 0,-1 0 1 0 0,1 0 0 0 0,0-1-1 0 0,0-1 1 0 0,19-1 0 0 0,-13-1-200 0 0,-18 0-547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12439 0 0,'0'0'7440'0'0,"0"2"-6858"0"0,-2 16-390 0 0,0 0 1 0 0,-2 0-1 0 0,0-1 1 0 0,-12 31 0 0 0,5-13 41 0 0,-106 301 379 0 0,74-225-584 0 0,35-82-359 0 0,7-16-6087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16783 0 0,'0'0'2995'0'0,"2"0"-2358"0"0,25-2-64 0 0,-1-1 0 0 0,0-1-1 0 0,35-10 1 0 0,14-2-320 0 0,23-5-266 0 0,32-5-2946 0 0,-84 21-2814 0 0,-43 4 3662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15719 0 0,'0'0'1424'0'0,"0"2"-1086"0"0,-9 28 465 0 0,-1 0 1 0 0,-1-1-1 0 0,-1 0 0 0 0,-17 28 1 0 0,-1 3-264 0 0,30-58-530 0 0,-166 381 1096 0 0,98-214-976 0 0,51-132-1309 0 0,-2-1 0 0 0,-33 47 0 0 0,49-78 737 0 0,1-1-384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8287 0 0,'2'-8'497'0'0,"0"0"0"0"0,0 0-1 0 0,0 1 1 0 0,1-1-1 0 0,0 1 1 0 0,0 0 0 0 0,7-11-1 0 0,-9 17-325 0 0,11-20 515 0 0,2 1 0 0 0,0 1 0 0 0,1 0 0 0 0,1 1 0 0 0,0 0 0 0 0,1 1 0 0 0,2 1 0 0 0,19-13 0 0 0,20-11-306 0 0,90-44 0 0 0,-143 81-381 0 0,75-36 125 0 0,-68 34-63 0 0,-1 0 0 0 0,1 2 1 0 0,0-1-1 0 0,-1 1 0 0 0,16-1 0 0 0,-24 4-34 0 0,0 0 0 0 0,-1 0 1 0 0,1 0-1 0 0,-1 0 0 0 0,1 0 0 0 0,-1 1 0 0 0,1-1 0 0 0,0 1 0 0 0,-1 0 0 0 0,0-1 0 0 0,1 1 1 0 0,-1 0-1 0 0,1 1 0 0 0,-1-1 0 0 0,0 0 0 0 0,0 1 0 0 0,2 1 0 0 0,-1 0 13 0 0,0-1 0 0 0,-1 1-1 0 0,0 0 1 0 0,0 0 0 0 0,0 1-1 0 0,0-1 1 0 0,0 0-1 0 0,0 1 1 0 0,-1-1 0 0 0,2 6-1 0 0,0 6 76 0 0,0 0-1 0 0,-1 1 0 0 0,-1-1 1 0 0,0 23-1 0 0,-1-10 180 0 0,-2-1-1 0 0,0 0 1 0 0,-8 32-1 0 0,7-48-181 0 0,1 0 1 0 0,-2 0-1 0 0,0-1 0 0 0,0 1 1 0 0,-1-1-1 0 0,0 0 0 0 0,0-1 1 0 0,-1 1-1 0 0,-1-1 0 0 0,-11 14 0 0 0,11-17-64 0 0,-1 0 0 0 0,1-1 0 0 0,-1 1 0 0 0,0-2 0 0 0,0 1 0 0 0,0-1 0 0 0,-1 0 0 0 0,-14 4-1 0 0,-9 1 157 0 0,-34 5 1 0 0,54-12-198 0 0,-58 10-111 0 0,36-8-29 0 0,0 2-1 0 0,-45 14 1 0 0,58-13-450 0 0,-37 7-1 0 0,56-13 168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6447 0 0,'2'2'6947'0'0,"13"16"-5335"0"0,0 0 1 0 0,16 26-1 0 0,1 2-596 0 0,108 155 1475 0 0,-131-188-2417 0 0,-1 1 0 0 0,-1 0 0 0 0,0 0 0 0 0,0 1 0 0 0,6 24 0 0 0,3 16 127 0 0,-9-35-98 0 0,-1 0 1 0 0,-1 1-1 0 0,4 27 0 0 0,-9-36-20 0 0,1 1-1 0 0,-1-1 0 0 0,-1 1 0 0 0,0-1 0 0 0,-1 1 1 0 0,0-1-1 0 0,-1 0 0 0 0,-1 0 0 0 0,0 0 1 0 0,0 0-1 0 0,-1 0 0 0 0,0-1 0 0 0,-1 0 0 0 0,-1 0 1 0 0,0-1-1 0 0,0 0 0 0 0,-1 0 0 0 0,0 0 0 0 0,-1-1 1 0 0,1 0-1 0 0,-2-1 0 0 0,-12 9 0 0 0,7-7-213 0 0,-1-1 0 0 0,1 0 0 0 0,-27 9 0 0 0,-50 12-1032 0 0,49-17 685 0 0,29-8 514 0 0,-1 0 1 0 0,-18 10-1 0 0,27-12 163 0 0,0 1-1 0 0,1-1 1 0 0,0 1 0 0 0,-1 0-1 0 0,2 1 1 0 0,-1-1 0 0 0,-8 11-1 0 0,12-14 232 0 0,14 0-464 0 0,3-5-1324 0 0,0-2-4155 0 0,-2-3-2113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212 111 12495 0 0,'-2'1'572'0'0,"-27"24"223"0"0,0 2-1 0 0,1 0 0 0 0,2 2 1 0 0,-23 34-1 0 0,41-53-444 0 0,-4 5 640 0 0,-16 31 1 0 0,27-45-480 0 0,6-14-369 0 0,17-38-130 0 0,3 1 0 0 0,1 2-1 0 0,40-56 1 0 0,-66 103-14 0 0,8-10-44 0 0,0-1-1 0 0,1 1 1 0 0,0 0 0 0 0,11-10 0 0 0,-18 19 61 0 0,0 0 0 0 0,1 0 0 0 0,-1 0 0 0 0,1 0 1 0 0,-1 1-1 0 0,1-1 0 0 0,-1 1 0 0 0,1 0 0 0 0,0-1 0 0 0,0 1 1 0 0,-1 1-1 0 0,1-1 0 0 0,0 0 0 0 0,0 1 0 0 0,0-1 0 0 0,0 1 1 0 0,0 0-1 0 0,0 0 0 0 0,0 0 0 0 0,0 0 0 0 0,0 1 1 0 0,0-1-1 0 0,0 1 0 0 0,0 0 0 0 0,5 1 0 0 0,-2 1 92 0 0,75 37 985 0 0,-68-32-847 0 0,-1-1-1 0 0,0 2 1 0 0,0-1-1 0 0,11 13 0 0 0,-20-18-190 0 0,0 1 0 0 0,0 0 0 0 0,-1 0-1 0 0,1 0 1 0 0,-1 0 0 0 0,0 0 0 0 0,0 0-1 0 0,0 1 1 0 0,-1-1 0 0 0,0 1 0 0 0,1-1-1 0 0,-2 1 1 0 0,1-1 0 0 0,0 1 0 0 0,-1 0-1 0 0,0-1 1 0 0,0 1 0 0 0,-1 0 0 0 0,-1 8-1 0 0,0 0 32 0 0,-1 0-1 0 0,-1 0 1 0 0,-1 0-1 0 0,1 0 0 0 0,-11 18 1 0 0,3-11-34 0 0,-25 31 1 0 0,7-8-671 0 0,25-37 316 0 0,4-5-153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4143 0 0,'0'0'16442'0'0,"3"-1"-15536"0"0,59-20 912 0 0,-10 2-1460 0 0,55-18-183 0 0,-34 11-4411 0 0,-73 26 4006 0 0,1 0 0 0 0,0 0 0 0 0,-1-1-1 0 0,1 1 1 0 0,0 0 0 0 0,-1 0 0 0 0,1 0 0 0 0,0 0 0 0 0,0 0 0 0 0,-1 0 0 0 0,1 0 0 0 0,0 0-1 0 0,0 0 1 0 0,-1 0 0 0 0,1 0 0 0 0,0 0 0 0 0,-1 0 0 0 0,1 1 0 0 0,0-1 0 0 0,-1 0 0 0 0,1 1-1 0 0,0-1 1 0 0,-1 0 0 0 0,2 2 0 0 0,-1-2 371 0 0,7 6-1152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7831 0 0,'-7'-1'9883'0'0,"12"11"-8302"0"0,10 19-41 0 0,7 18 48 0 0,3-2 1 0 0,34 48-1 0 0,-44-72-1370 0 0,1-2-1 0 0,1 0 0 0 0,1-1 0 0 0,0 0 1 0 0,28 19-1 0 0,-33-28-204 0 0,1 0-1 0 0,1-1 1 0 0,-1-1 0 0 0,1 0-1 0 0,0-1 1 0 0,1-1 0 0 0,-1 0 0 0 0,1-1-1 0 0,22 3 1 0 0,-31-6-218 0 0,-1-1-1 0 0,1 0 1 0 0,-1-1 0 0 0,1 1-1 0 0,-1-1 1 0 0,0 0 0 0 0,1-1-1 0 0,-1 1 1 0 0,8-4 0 0 0,-9 2-410 0 0,1 1 0 0 0,-1-1 0 0 0,0 0 0 0 0,0 0 1 0 0,0-1-1 0 0,5-4 0 0 0,-1 0-1044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16847 0 0,'0'0'1522'0'0,"-2"1"-1250"0"0,-5 4 72 0 0,-1 0 1 0 0,1 1 0 0 0,0 0 0 0 0,0 1 0 0 0,-6 7 0 0 0,-30 42 1779 0 0,9-11-1194 0 0,-10 9-306 0 0,13-15-512 0 0,-1-1 0 0 0,-53 47-1 0 0,46-54-362 0 0,1-1-1751 0 0,16-10-5651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44 1839 0 0,'4'-4'14511'0'0,"-16"5"-14265"0"0,-1 1 1 0 0,1 0-1 0 0,0 0 0 0 0,-1 1 1 0 0,1 1-1 0 0,0 0 0 0 0,1 0 1 0 0,-12 7-1 0 0,-9 6 195 0 0,-47 32 1 0 0,49-27 19 0 0,0 2 0 0 0,-32 33 0 0 0,48-43-336 0 0,0 1 0 0 0,2 0 0 0 0,0 1 0 0 0,1 0 0 0 0,-18 35 0 0 0,29-50-117 0 0,-1 0-1 0 0,0 0 0 0 0,1 1 1 0 0,-1-1-1 0 0,1 0 1 0 0,-1 0-1 0 0,1 1 1 0 0,0-1-1 0 0,-1 0 0 0 0,1 1 1 0 0,0-1-1 0 0,0 0 1 0 0,0 1-1 0 0,0-1 0 0 0,0 0 1 0 0,0 1-1 0 0,1-1 1 0 0,-1 0-1 0 0,0 1 1 0 0,1-1-1 0 0,-1 0 0 0 0,1 1 1 0 0,-1-1-1 0 0,1 0 1 0 0,-1 0-1 0 0,1 0 0 0 0,0 0 1 0 0,0 0-1 0 0,0 1 1 0 0,0-1-1 0 0,-1-1 1 0 0,1 1-1 0 0,0 0 0 0 0,1 0 1 0 0,-1 0-1 0 0,0 0 1 0 0,0-1-1 0 0,0 1 0 0 0,0-1 1 0 0,1 1-1 0 0,-1-1 1 0 0,0 1-1 0 0,0-1 1 0 0,2 1-1 0 0,4 0 34 0 0,-1 1 1 0 0,1-1-1 0 0,0-1 0 0 0,0 1 0 0 0,0-1 1 0 0,-1 0-1 0 0,10-2 0 0 0,2-1 72 0 0,-1 0 0 0 0,1-2-1 0 0,0 0 1 0 0,-1-1 0 0 0,28-15-1 0 0,-35 16-105 0 0,0-1-1 0 0,0 0 1 0 0,-1 0-1 0 0,0-1 1 0 0,0-1-1 0 0,0 1 1 0 0,-1-1 0 0 0,0-1-1 0 0,-1 0 1 0 0,8-11-1 0 0,-11 13-48 0 0,-1 1 0 0 0,0-1 0 0 0,0 0 0 0 0,0 0-1 0 0,-1 0 1 0 0,0-1 0 0 0,-1 1 0 0 0,0 0 0 0 0,0-1 0 0 0,0 1-1 0 0,-1-1 1 0 0,0 1 0 0 0,-1-1 0 0 0,-1-11 0 0 0,-2 1-351 0 0,-1 1-1 0 0,0 0 1 0 0,-1 0 0 0 0,-16-31 0 0 0,21 45 238 0 0,-3-4-424 0 0,1 1-1 0 0,1-1 1 0 0,-3-7 0 0 0,3 3-931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4 559 1375 0 0,'-4'10'17488'0'0,"6"-11"-17146"0"0,47-43 743 0 0,-27 26-846 0 0,21-23-1 0 0,-40 37-219 0 0,144-152 378 0 0,11 12-29 0 0,-158 143-368 0 0,0 1 1 0 0,0 0-1 0 0,0 0 0 0 0,0 0 1 0 0,0-1-1 0 0,1 1 0 0 0,-1 0 1 0 0,0 0-1 0 0,0 0 0 0 0,0 0 1 0 0,0 0-1 0 0,1-1 0 0 0,-1 1 0 0 0,0 0 1 0 0,0 0-1 0 0,1 0 0 0 0,-1 0 1 0 0,0 0-1 0 0,0 0 0 0 0,0 0 1 0 0,1 0-1 0 0,-1 0 0 0 0,0 0 0 0 0,0 0 1 0 0,1 0-1 0 0,-1 0 0 0 0,0 0 1 0 0,0 0-1 0 0,1 0 0 0 0,-1 0 1 0 0,0 0-1 0 0,0 0 0 0 0,0 0 0 0 0,1 0 1 0 0,-1 0-1 0 0,0 1 0 0 0,0-1 1 0 0,0 0-1 0 0,1 0 0 0 0,-1 0 1 0 0,0 0-1 0 0,0 0 0 0 0,0 1 0 0 0,0-1 1 0 0,1 0-1 0 0,-1 0 0 0 0,0 0 1 0 0,0 1-1 0 0,0-1 0 0 0,0 0 1 0 0,0 0-1 0 0,2 8-13 0 0,4 33-54 0 0,-4-27 67 0 0,0 0 0 0 0,0 0 0 0 0,2 0 0 0 0,0-1 0 0 0,6 17 0 0 0,-3-18 4 0 0,0 1 1 0 0,1-1-1 0 0,0-1 0 0 0,1 1 1 0 0,15 14-1 0 0,55 44 714 0 0,-71-64-588 0 0,0 0 0 0 0,0-1 1 0 0,0 0-1 0 0,13 5 0 0 0,-20-10 131 0 0,1 0-125 0 0,3 0-109 0 0,-1 0 1 0 0,0-1-1 0 0,0 0 0 0 0,0 0 1 0 0,0 0-1 0 0,0 0 0 0 0,0-1 1 0 0,0 0-1 0 0,0 0 0 0 0,0 0 1 0 0,-1 0-1 0 0,1 0 0 0 0,-1-1 1 0 0,5-4-1 0 0,5-5 148 0 0,0-1 0 0 0,12-18 0 0 0,-4 6-94 0 0,46-54-38 0 0,52-59 39 0 0,-11 16-680 0 0,-102 115 483 0 0,-1 0 0 0 0,0 0 0 0 0,0-1 0 0 0,6-11 0 0 0,-11 17-29 0 0,-2 3-437 0 0,0 0 517 0 0,0 1-1 0 0,0-1 0 0 0,0 1 0 0 0,0-1 1 0 0,0 1-1 0 0,0-1 0 0 0,1 1 0 0 0,-1 0 0 0 0,-2 3 1 0 0,2-3-61 0 0,-8 11-766 0 0,1 0 1 0 0,-9 16-1 0 0,7-9-92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5983 0 0,'0'0'12474'0'0,"0"-2"-11969"0"0,19-21 551 0 0,2 0-1 0 0,24-22 1 0 0,51-38-519 0 0,-67 60-252 0 0,3-4-208 0 0,72-43 1 0 0,-102 81-225 0 0,-4 4 113 0 0,-1-1 0 0 0,0 1 0 0 0,-10 24 0 0 0,9-27 40 0 0,0 0 0 0 0,1 0-1 0 0,0 0 1 0 0,1 0 0 0 0,0 1-1 0 0,0 18 1 0 0,2-24-12 0 0,0-1 1 0 0,1 0-1 0 0,0 0 0 0 0,0 0 0 0 0,1 0 1 0 0,0 0-1 0 0,0 0 0 0 0,0 0 0 0 0,4 7 1 0 0,-4-10 8 0 0,0-1 0 0 0,0 1 0 0 0,-1-1 0 0 0,1 0 0 0 0,1 0 0 0 0,-1 0 0 0 0,0 0 0 0 0,1 0 0 0 0,-1 0 0 0 0,1-1 0 0 0,-1 1 0 0 0,1-1 0 0 0,0 0 0 0 0,-1 0 0 0 0,1 0 0 0 0,0 0 0 0 0,0 0 0 0 0,0 0 0 0 0,0-1 0 0 0,0 0 0 0 0,3 1 0 0 0,8-1 80 0 0,-1 0-1 0 0,1-2 1 0 0,-1 1-1 0 0,22-6 1 0 0,52-19 440 0 0,-69 20-387 0 0,86-32 541 0 0,-85 30-618 0 0,0-1-1 0 0,-1-1 1 0 0,23-16-1 0 0,-32 21-58 0 0,-6 3 0 0 0,0 1 0 0 0,-1-1 0 0 0,1 0 0 0 0,-1 0 0 0 0,1 0 0 0 0,-1 0 0 0 0,0 0 0 0 0,0 0 0 0 0,0-1 0 0 0,0 1 0 0 0,2-5 0 0 0,0 0 0 0 0,-3 5-22 0 0,0 0 0 0 0,-1 1 0 0 0,1-1 0 0 0,0 0 0 0 0,-1 1 0 0 0,1-1 0 0 0,-1 0 0 0 0,0 0 0 0 0,0 0 0 0 0,1 1 0 0 0,-1-1 0 0 0,0 0 0 0 0,-1 0 0 0 0,1-3 0 0 0,-1-3-120 0 0,-1 0-4082 0 0,-3 14 4324 0 0,-1 9-958 0 0,4-6-4102 0 0,0 0-1242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299 267 1375 0 0,'0'11'14387'0'0,"3"0"-12486"0"0,1-7-1702 0 0,0 1 0 0 0,1-1 0 0 0,0 1 0 0 0,0-1 0 0 0,0-1 0 0 0,0 1 1 0 0,0-1-1 0 0,1 0 0 0 0,7 4 0 0 0,8 4 290 0 0,-8-5-245 0 0,-1-1 0 0 0,1 0 0 0 0,0-1 0 0 0,0 0 0 0 0,1-1 0 0 0,-1-1 0 0 0,19 2 0 0 0,-29-4-221 0 0,12 1 26 0 0,0 0 1 0 0,0-1 0 0 0,0-1-1 0 0,0 0 1 0 0,0-1 0 0 0,24-7-1 0 0,-17 2 25 0 0,0 0-1 0 0,0-2 1 0 0,34-18-1 0 0,-47 22-181 0 0,-1-1-1 0 0,1 0 1 0 0,-1 0 0 0 0,0-1-1 0 0,-1 0 1 0 0,1 0-1 0 0,-1-1 1 0 0,-1 0 0 0 0,0 0-1 0 0,9-15 1 0 0,-12 18 52 0 0,-1 1 0 0 0,0-1 0 0 0,0 0 0 0 0,0 0 0 0 0,-1 0 0 0 0,1 0 0 0 0,-1 0 0 0 0,0 0 1 0 0,-1 0-1 0 0,0 0 0 0 0,1-1 0 0 0,-1 1 0 0 0,-1 0 0 0 0,1 0 0 0 0,-1 0 0 0 0,0 0 0 0 0,0 0 0 0 0,-1 0 0 0 0,1 0 0 0 0,-1 0 0 0 0,0 0 0 0 0,-5-8 1 0 0,1 5-49 0 0,1-1 1 0 0,-1 1 0 0 0,-1 1 0 0 0,1-1 0 0 0,-1 1 0 0 0,-1 0-1 0 0,1 0 1 0 0,-13-7 0 0 0,14 10 44 0 0,0 1 0 0 0,0 0-1 0 0,0 0 1 0 0,0 1 0 0 0,0 0-1 0 0,-1 0 1 0 0,1 0 0 0 0,-1 1-1 0 0,1 0 1 0 0,-1 0 0 0 0,1 1-1 0 0,-1 0 1 0 0,-12 1 0 0 0,-7 3-7 0 0,-1 2 0 0 0,1 1 1 0 0,0 1-1 0 0,1 1 0 0 0,0 1 1 0 0,1 1-1 0 0,0 2 0 0 0,-44 29 1 0 0,9 2-193 0 0,-108 103 0 0 0,136-115 450 0 0,-39 47 0 0 0,60-65-115 0 0,0-1 0 0 0,1 2-1 0 0,1-1 1 0 0,0 1 0 0 0,1 0 0 0 0,-10 31 0 0 0,15-40 16 0 0,1 1 0 0 0,0-1 1 0 0,0 1-1 0 0,0 0 0 0 0,1 0 1 0 0,0-1-1 0 0,0 1 0 0 0,0 0 0 0 0,1-1 1 0 0,0 1-1 0 0,1 0 0 0 0,-1-1 1 0 0,1 1-1 0 0,3 6 0 0 0,-2-8-8 0 0,0 0-1 0 0,0 0 0 0 0,0 0 0 0 0,1 0 0 0 0,0-1 0 0 0,0 0 1 0 0,0 1-1 0 0,0-1 0 0 0,1-1 0 0 0,-1 1 0 0 0,1-1 0 0 0,0 1 1 0 0,0-1-1 0 0,0-1 0 0 0,1 1 0 0 0,7 2 0 0 0,-1-1 24 0 0,1-2 0 0 0,-1 1-1 0 0,1-1 1 0 0,-1-1 0 0 0,1 0-1 0 0,0-1 1 0 0,0-1 0 0 0,-1 1 0 0 0,1-2-1 0 0,19-4 1 0 0,12-6 224 0 0,66-26-1 0 0,20-17 195 0 0,72-26 111 0 0,-200 81-609 0 0,-11 10-324 0 0,-20 18-40 0 0,5-7-152 0 0,17-12 225 0 0,6-7-42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65 6911 0 0,'-9'2'715'0'0,"-9"-2"36"0"0,2-2 11142 0 0,18 2-11433 0 0,17 2 118 0 0,1-1 0 0 0,-1 0 0 0 0,36-5 0 0 0,61-16 178 0 0,-78 13-623 0 0,46-10-227 0 0,-28 2-2962 0 0,-42 12-2163 0 0,-3 0-1496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83 5527 0 0,'-2'0'250'0'0,"-12"3"138"0"0,-31 3 10164 0 0,45-7-10062 0 0,3-5-347 0 0,0 2 0 0 0,0-1 0 0 0,1 0 0 0 0,-1 1 0 0 0,1-1 0 0 0,0 1 0 0 0,0 0-1 0 0,0 0 1 0 0,1 1 0 0 0,-1-1 0 0 0,1 1 0 0 0,0 0 0 0 0,7-3 0 0 0,-2 1-45 0 0,1 0 1 0 0,0 1 0 0 0,0 0-1 0 0,0 0 1 0 0,21-2-1 0 0,-21 4-33 0 0,-1 2 1 0 0,1 0-1 0 0,0 0 0 0 0,-1 1 0 0 0,1 0 0 0 0,-1 1 0 0 0,1 0 1 0 0,-1 0-1 0 0,0 2 0 0 0,17 6 0 0 0,-22-8-43 0 0,0 1 0 0 0,0-1 0 0 0,0 1 0 0 0,0 0 0 0 0,-1 1 1 0 0,1-1-1 0 0,-1 1 0 0 0,0 0 0 0 0,0 0 0 0 0,0 0 0 0 0,-1 1 0 0 0,1-1 0 0 0,-1 1 0 0 0,0 0 0 0 0,0 0 0 0 0,-1 0 0 0 0,0 0 1 0 0,1 0-1 0 0,-2 0 0 0 0,1 1 0 0 0,1 9 0 0 0,-3-11-14 0 0,0 1 0 0 0,0-1-1 0 0,0 1 1 0 0,-1-1 0 0 0,0 0 0 0 0,1 1 0 0 0,-2-1 0 0 0,1 0-1 0 0,0 1 1 0 0,-1-1 0 0 0,0 0 0 0 0,-4 7 0 0 0,-4 4-16 0 0,-22 26-1 0 0,19-25 17 0 0,-104 128-189 0 0,96-114 118 0 0,-23 41 1 0 0,-9 14 56 0 0,43-71 1 0 0,-2 2 127 0 0,-10 18 0 0 0,20-30-50 0 0,0 0 1 0 0,0 1-1 0 0,0-1 0 0 0,0 1 1 0 0,1 0-1 0 0,-1-1 1 0 0,1 1-1 0 0,0 0 0 0 0,0 7 1 0 0,2-10-32 0 0,-1-1-1 0 0,0 1 1 0 0,0-1 0 0 0,1 1-1 0 0,-1-1 1 0 0,1 1 0 0 0,0-1-1 0 0,-1 1 1 0 0,1-1 0 0 0,0 0-1 0 0,0 1 1 0 0,0-1 0 0 0,0 0-1 0 0,0 0 1 0 0,0 1 0 0 0,2 1-1 0 0,22 14 326 0 0,-22-15-306 0 0,5 2 20 0 0,0 0 0 0 0,0 0 0 0 0,0-1 1 0 0,1 0-1 0 0,-1 0 0 0 0,1-1 0 0 0,15 2 0 0 0,4-2 18 0 0,30-1-1 0 0,-41 1-85 0 0,-15-1-28 0 0,-1 0-48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52 4143 0 0,'0'0'191'0'0,"1"-1"-11"0"0,23-9 4900 0 0,-24 10-4971 0 0,0 0 1 0 0,1 0-1 0 0,-1 0 1 0 0,0 0-1 0 0,0 0 1 0 0,1 0-1 0 0,-1 0 1 0 0,0 0-1 0 0,0-1 1 0 0,0 1-1 0 0,1 0 1 0 0,-1 0-1 0 0,0 0 0 0 0,0 0 1 0 0,0 0-1 0 0,0-1 1 0 0,0 1-1 0 0,1 0 1 0 0,-1 0-1 0 0,0 0 1 0 0,0-1-1 0 0,0 1 1 0 0,0 0-1 0 0,0 0 1 0 0,0-1-1 0 0,0 1 0 0 0,0 0 1 0 0,1 0-1 0 0,-1 0 1 0 0,0-1-1 0 0,0 1 1 0 0,0 0-1 0 0,0 0 1 0 0,0-1-1 0 0,0 1 1 0 0,-1 0-1 0 0,-5-7 5956 0 0,-1 0-7143 0 0,7 7 1096 0 0,-3-2-32 0 0,6-8 166 0 0,1 5 886 0 0,-23 2-688 0 0,8 4-335 0 0,-1 0 0 0 0,1 1 0 0 0,0 1 0 0 0,0 0 0 0 0,0 1 1 0 0,-19 8-1 0 0,-1 0-9 0 0,15-5-31 0 0,0 1-1 0 0,-23 15 1 0 0,21-12 37 0 0,2 0-12 0 0,15-11 2 0 0,1 0 0 0 0,-1 1 0 0 0,0-1-1 0 0,1 1 1 0 0,-1-1 0 0 0,1 1 0 0 0,-1-1 0 0 0,0 1 0 0 0,1-1-1 0 0,-1 1 1 0 0,1-1 0 0 0,0 1 0 0 0,-1 0 0 0 0,1-1 0 0 0,0 1-1 0 0,-1 0 1 0 0,1-1 0 0 0,0 1 0 0 0,0 0 0 0 0,-1 0-1 0 0,1-1 1 0 0,0 1 0 0 0,0 0 0 0 0,0 0 0 0 0,0-1 0 0 0,0 1-1 0 0,0 0 1 0 0,0 0 0 0 0,0-1 0 0 0,0 1 0 0 0,1 0 0 0 0,-1 0-1 0 0,0-1 1 0 0,0 1 0 0 0,1 0 0 0 0,0 1 0 0 0,-1-1 25 0 0,1 3 6 0 0,0-1-1 0 0,0 1 1 0 0,0-1 0 0 0,0 0-1 0 0,1 0 1 0 0,-1 1 0 0 0,1-1-1 0 0,0 0 1 0 0,0 0 0 0 0,3 4 0 0 0,3-1 1 0 0,0 0 0 0 0,-1-1 0 0 0,2 0 0 0 0,-1 0 0 0 0,10 4 0 0 0,-9-5 9 0 0,0 3-33 0 0,-2 0-10 0 0,-1 2 0 0 0,0 6 0 0 0,-6-10 0 0 0,-1-2 0 0 0,1-1 2 0 0,0-1 0 0 0,0 1 0 0 0,0-1-1 0 0,0 1 1 0 0,0-1 0 0 0,-1 1 0 0 0,1-1-1 0 0,0 0 1 0 0,-1 1 0 0 0,1-1 0 0 0,-1 1 0 0 0,0-1-1 0 0,1 0 1 0 0,-1 1 0 0 0,0-1 0 0 0,0 0-1 0 0,0 0 1 0 0,-2 3 0 0 0,0-1 18 0 0,-1 3-12 0 0,0-1 1 0 0,-1 0-1 0 0,0-1 1 0 0,1 1 0 0 0,-1-1-1 0 0,-1 0 1 0 0,-8 6 0 0 0,-3-2 41 0 0,-25 11 0 0 0,-17 6-9 0 0,50-21-41 0 0,3-1 11 0 0,4-2 12 0 0,-4 1-4275 0 0,5-1 4153 0 0,-1 0 0 0 0,0 0-1 0 0,0 0 1 0 0,0 1 0 0 0,1-1-1 0 0,-3 2 1 0 0,2-2-129 0 0,1 0-784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94 2759 0 0,'-2'1'126'0'0,"-35"0"298"0"0,-2 1 4908 0 0,33-1-4082 0 0,1 0-565 0 0,0-1 0 0 0,1 1 0 0 0,-1 1 0 0 0,-7 2 5763 0 0,12-8-6324 0 0,0 1-1 0 0,1-1 1 0 0,0 1-1 0 0,0-1 1 0 0,0 1 0 0 0,0-1-1 0 0,0 1 1 0 0,1 0-1 0 0,-1 0 1 0 0,1-1-1 0 0,0 1 1 0 0,0 0-1 0 0,0 1 1 0 0,1-1 0 0 0,3-4-1 0 0,0 2-56 0 0,-1 0 0 0 0,1 0-1 0 0,1 0 1 0 0,-1 1 0 0 0,0 0-1 0 0,9-4 1 0 0,-7 5-55 0 0,0 0-1 0 0,0 1 1 0 0,0 0-1 0 0,1 0 1 0 0,-1 1-1 0 0,0 0 1 0 0,1 1-1 0 0,-1-1 1 0 0,1 1-1 0 0,14 3 1 0 0,6 2-4 0 0,48 14 0 0 0,-68-16-11 0 0,5 1 5 0 0,-1 0-1 0 0,1 2 1 0 0,-1 0 0 0 0,21 12-1 0 0,-29-15-8 0 0,1 1 0 0 0,-2 0 0 0 0,1-1-1 0 0,0 2 1 0 0,-1-1 0 0 0,0 0 0 0 0,0 1-1 0 0,0 0 1 0 0,0 0 0 0 0,-1 0 0 0 0,0 0-1 0 0,0 0 1 0 0,3 9 0 0 0,-5-12-21 0 0,-1 1-1 0 0,1-1 1 0 0,-1 0 0 0 0,0 1-1 0 0,0-1 1 0 0,0 0 0 0 0,0 1 0 0 0,0-1-1 0 0,-1 0 1 0 0,1 1 0 0 0,-1-1 0 0 0,1 0-1 0 0,-2 4 1 0 0,-15 26-4 0 0,15-30 33 0 0,-14 24-32 0 0,-1-2 0 0 0,-1 0-1 0 0,-33 34 1 0 0,27-35 37 0 0,2 1 0 0 0,1 1 1 0 0,-19 27-1 0 0,34-41 26 0 0,0 0-1 0 0,0 0 1 0 0,1 0 0 0 0,0 0-1 0 0,1 1 1 0 0,0 0 0 0 0,1 0-1 0 0,0 0 1 0 0,1 0 0 0 0,0 0 0 0 0,0 16-1 0 0,2-13 49 0 0,1 0 0 0 0,0 0 0 0 0,1 0 0 0 0,0 0 0 0 0,9 27 0 0 0,-9-35-40 0 0,1 0-1 0 0,0-1 1 0 0,1 1 0 0 0,-1-1 0 0 0,1 0 0 0 0,0 0 0 0 0,1 0-1 0 0,-1-1 1 0 0,1 0 0 0 0,0 0 0 0 0,1 0 0 0 0,-1 0 0 0 0,1-1 0 0 0,8 6-1 0 0,2-1 147 0 0,1 0-1 0 0,0 0 0 0 0,0-2 1 0 0,0 0-1 0 0,1-1 0 0 0,0-1 1 0 0,31 6-1 0 0,14-1 375 0 0,-52-4-4432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9 4607 0 0,'0'0'8738'0'0,"2"0"-8037"0"0,39-9 6596 0 0,-54 9-6937 0 0,-28 3-294 0 0,0 1-1 0 0,-49 11 1 0 0,49-8-128 0 0,13-1-23 0 0,-36 14 1 0 0,57-17 41 0 0,5-2 42 0 0,1 0 1 0 0,0-1-1 0 0,-1 1 1 0 0,1 0-1 0 0,0 0 1 0 0,0 0-1 0 0,0 0 1 0 0,-1 1-1 0 0,1-1 1 0 0,0 0-1 0 0,1 0 1 0 0,-1 1-1 0 0,0-1 1 0 0,0 0 0 0 0,0 1-1 0 0,1-1 1 0 0,-1 1-1 0 0,1-1 1 0 0,-1 3-1 0 0,-1 1 0 0 0,-2 12 28 0 0,0 1-1 0 0,1-1 1 0 0,1 1-1 0 0,1 0 1 0 0,1-1-1 0 0,1 23 1 0 0,0 10-21 0 0,-3-37 3 0 0,3-10-37 0 0,3 8-125 0 0,-2-8 105 0 0,4 3 24 0 0,-4-4 41 0 0,0 0-1 0 0,1 0 1 0 0,-1 0 0 0 0,1 0-1 0 0,-1-1 1 0 0,1 1 0 0 0,0-1-1 0 0,0 1 1 0 0,3 0 0 0 0,3 2 116 0 0,-8-3-37 0 0,0 1 0 0 0,5 4 57 0 0,-4-4-123 0 0,-1 0 0 0 0,1-1 0 0 0,-1 1-1 0 0,1 0 1 0 0,-1 0 0 0 0,0 0 0 0 0,1 0-1 0 0,-1 1 1 0 0,0-1 0 0 0,-1 0 0 0 0,1 0-1 0 0,0 1 1 0 0,-1-1 0 0 0,1 0 0 0 0,-1 1-1 0 0,1-1 1 0 0,-1 1 0 0 0,0-1 0 0 0,0 0-1 0 0,-1 1 1 0 0,1-1 0 0 0,-1 5-1 0 0,0-3-10 0 0,0-1 0 0 0,0 0 0 0 0,-1 0 0 0 0,1 0 0 0 0,-1 0 0 0 0,0 0 0 0 0,1 0 0 0 0,-1 0-1 0 0,-1 0 1 0 0,1-1 0 0 0,0 1 0 0 0,-1-1 0 0 0,1 0 0 0 0,-1 1 0 0 0,0-1 0 0 0,1 0 0 0 0,-1-1-1 0 0,-6 4 1 0 0,-4 1 10 0 0,1 0 0 0 0,-2-1 0 0 0,-15 4 0 0 0,14-6-38 0 0,-1 0-1 0 0,1 0 1 0 0,-1-2-1 0 0,1 0 1 0 0,-1 0-1 0 0,0-2 1 0 0,1 0-1 0 0,-1-1 1 0 0,0 0-1 0 0,1-1 1 0 0,0-1-1 0 0,0-1 1 0 0,0 0-1 0 0,0 0 1 0 0,-21-13-1 0 0,33 16-12 0 0,-1-1 0 0 0,1 1 0 0 0,-1-1-1 0 0,1 0 1 0 0,0 0 0 0 0,-3-3 0 0 0,5 5 10 0 0,0-1 0 0 0,0 0 1 0 0,0 1-1 0 0,0-1 0 0 0,0 0 0 0 0,0 0 1 0 0,1 1-1 0 0,-1-1 0 0 0,1 0 0 0 0,-1 0 1 0 0,1 0-1 0 0,0 0 0 0 0,-1 0 0 0 0,1 0 1 0 0,0 0-1 0 0,0 0 0 0 0,1 0 0 0 0,-1-3 0 0 0,1 4-43 0 0,-1 0 0 0 0,0 0 0 0 0,1 0 0 0 0,-1 0-1 0 0,1 0 1 0 0,-1-1 0 0 0,1 1 0 0 0,-1 0-1 0 0,1 0 1 0 0,0 0 0 0 0,0 0 0 0 0,-1 0-1 0 0,1 1 1 0 0,0-1 0 0 0,0 0 0 0 0,0 0-1 0 0,0 1 1 0 0,0-1 0 0 0,0 0 0 0 0,0 1-1 0 0,0-1 1 0 0,1 1 0 0 0,-1-1 0 0 0,0 1-1 0 0,0 0 1 0 0,0-1 0 0 0,0 1 0 0 0,1 0-1 0 0,-1 0 1 0 0,2 0 0 0 0,4 0-315 0 0,0 0 0 0 0,0 0 1 0 0,0 1-1 0 0,8 2 0 0 0,-1 0-816 0 0,1-1-325 0 0,3 1-52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8287 0 0,'0'0'756'0'0,"-8"0"-608"0"0,6 0-87 0 0,1 0-1 0 0,0 0 0 0 0,0 0 0 0 0,0 0 0 0 0,0 0 0 0 0,0 0 0 0 0,0 0 1 0 0,0 1-1 0 0,0-1 0 0 0,0 0 0 0 0,0 1 0 0 0,0-1 0 0 0,0 1 0 0 0,0-1 1 0 0,0 1-1 0 0,-1 0 0 0 0,2 0 56 0 0,-1-1-1 0 0,1 1 1 0 0,0 0 0 0 0,-1-1 0 0 0,1 1 0 0 0,0-1 0 0 0,-1 1-1 0 0,1-1 1 0 0,0 1 0 0 0,0 0 0 0 0,0-1 0 0 0,0 1 0 0 0,0-1-1 0 0,0 1 1 0 0,0 0 0 0 0,0-1 0 0 0,0 1 0 0 0,0 0 0 0 0,0 0-1 0 0,1 2 459 0 0,0 1-1 0 0,0-1 0 0 0,0 0 0 0 0,1 0 0 0 0,-1-1 0 0 0,4 6 0 0 0,-4-7-485 0 0,13 18 593 0 0,1 0 1 0 0,0-2-1 0 0,22 20 1 0 0,12 13 88 0 0,-22-20-397 0 0,70 76 340 0 0,-75-85-677 0 0,0-1-1 0 0,44 30 1 0 0,-58-44-83 0 0,1-1-1 0 0,0 0 0 0 0,0 0 1 0 0,16 5-1 0 0,-22-9-205 0 0,0-1 0 0 0,0 1-1 0 0,0 0 1 0 0,0-1 0 0 0,0 0 0 0 0,0 1-1 0 0,0-1 1 0 0,1-1 0 0 0,-1 1-1 0 0,0 0 1 0 0,0-1 0 0 0,0 1-1 0 0,0-1 1 0 0,0 0 0 0 0,0 0-1 0 0,0 0 1 0 0,0-1 0 0 0,-1 1 0 0 0,5-3-1 0 0,2-3-1522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2759 0 0,'-3'2'13151'0'0,"-10"7"-10276"0"0,-89 61-1072 0 0,-10 9-1456 0 0,-114 111 451 0 0,190-148-1832 0 0,38-43 76 0 0,8 0-240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11055 0 0,'0'0'6599'0'0,"-1"1"-5767"0"0,-8 9-339 0 0,0-1 0 0 0,-1-1 1 0 0,0 0-1 0 0,-19 11 0 0 0,-13 11-106 0 0,-19 18-207 0 0,-57 49-156 0 0,45-35 85 0 0,-56 53 497 0 0,122-108-536 0 0,1 1 0 0 0,-1-1 0 0 0,2 1 0 0 0,-1 0 0 0 0,1 1 0 0 0,0-1 0 0 0,1 1 0 0 0,0 0 0 0 0,0 0 0 0 0,-4 19 0 0 0,7-24-58 0 0,0 0 1 0 0,1-1-1 0 0,-1 1 0 0 0,1 0 0 0 0,0-1 0 0 0,0 1 0 0 0,0 0 1 0 0,1 0-1 0 0,-1-1 0 0 0,1 1 0 0 0,0 0 0 0 0,0-1 1 0 0,0 1-1 0 0,1-1 0 0 0,-1 1 0 0 0,1-1 0 0 0,0 0 0 0 0,0 0 1 0 0,0 0-1 0 0,0 0 0 0 0,0 0 0 0 0,1 0 0 0 0,0 0 0 0 0,-1-1 1 0 0,1 1-1 0 0,0-1 0 0 0,0 0 0 0 0,0 0 0 0 0,0 0 0 0 0,1 0 1 0 0,4 2-1 0 0,-1-1 11 0 0,1 0 1 0 0,0-1 0 0 0,0 0-1 0 0,0 0 1 0 0,0 0-1 0 0,0-1 1 0 0,0 0 0 0 0,0-1-1 0 0,0 0 1 0 0,0 0-1 0 0,0-1 1 0 0,8-1 0 0 0,0-1-794 0 0,23-8 0 0 0,15-10-5398 0 0,-20 7-730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126 252 7367 0 0,'-18'2'260'0'0,"0"2"-1"0"0,1 1 0 0 0,-19 7 0 0 0,18-5 2969 0 0,-1 2 3305 0 0,35 4-4987 0 0,-7-11-1344 0 0,0 1 0 0 0,1-2 0 0 0,-1 1 0 0 0,1-1 0 0 0,-1 0-1 0 0,1-1 1 0 0,-1 0 0 0 0,13-3 0 0 0,-4 2-20 0 0,87-5 762 0 0,138-26 0 0 0,-144 13-679 0 0,659-123 895 0 0,-619 124-1140 0 0,34-5-961 0 0,-165 21 767 0 0,1 0 1 0 0,0 0-1 0 0,0-1 1 0 0,12-6 0 0 0,-17 7-117 0 0,-1 0 0 0 0,0 0 0 0 0,0 0 0 0 0,0 0 0 0 0,0 0 0 0 0,0-1 0 0 0,0 0 0 0 0,-1 1 0 0 0,1-1 0 0 0,-1 0 0 0 0,0 0 0 0 0,0-1 0 0 0,3-4 0 0 0,-1-3-1286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8751 0 0,'0'0'794'0'0,"-1"0"-652"0"0,0 0 121 0 0,-1 1 0 0 0,1-1 0 0 0,0 0-1 0 0,0 0 1 0 0,1 0 0 0 0,-1 1 0 0 0,0-1 0 0 0,0 1-1 0 0,0-1 1 0 0,0 1 0 0 0,0-1 0 0 0,0 1 0 0 0,0-1-1 0 0,1 1 1 0 0,-1 0 0 0 0,0-1 0 0 0,0 1-1 0 0,1 0 1 0 0,-1 0 0 0 0,0 0 0 0 0,1-1 0 0 0,-1 1-1 0 0,1 0 1 0 0,-1 0 0 0 0,1 0 0 0 0,0 0 0 0 0,-1 0-1 0 0,1 0 1 0 0,0 0 0 0 0,0 0 0 0 0,0 0-1 0 0,0 0 1 0 0,-1 1 0 0 0,2 2-15 0 0,-1-1-1 0 0,1 1 1 0 0,-1-1 0 0 0,1 0-1 0 0,0 0 1 0 0,3 6 0 0 0,-4-8-290 0 0,4 7 330 0 0,0-1 0 0 0,0 0 0 0 0,0 0 0 0 0,1-1-1 0 0,0 1 1 0 0,0-1 0 0 0,1 0 0 0 0,12 10 0 0 0,6 3 360 0 0,29 16 0 0 0,-7-4-178 0 0,5 6-181 0 0,82 76 1 0 0,-105-85-458 0 0,1-1 0 0 0,2-1 0 0 0,45 30 0 0 0,-74-55-527 0 0,4-17-7678 0 0,-5 13 6406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46 15631 0 0,'2'-9'1418'0'0,"0"0"-1168"0"0,-2 8-84 0 0,0 0-1 0 0,0-1 1 0 0,0 1 0 0 0,0 0-1 0 0,0 0 1 0 0,0 0-1 0 0,0-1 1 0 0,0 1-1 0 0,0 0 1 0 0,-1 0 0 0 0,1 0-1 0 0,0 0 1 0 0,-1-1-1 0 0,1 1 1 0 0,-1 0 0 0 0,1 0-1 0 0,-2-2 1 0 0,1 3-116 0 0,1-1 1 0 0,-1 1 0 0 0,0-1-1 0 0,1 1 1 0 0,-1 0-1 0 0,0-1 1 0 0,0 1 0 0 0,1 0-1 0 0,-1-1 1 0 0,0 1 0 0 0,0 0-1 0 0,0 0 1 0 0,1 0-1 0 0,-1-1 1 0 0,0 1 0 0 0,0 0-1 0 0,0 0 1 0 0,-1 1 0 0 0,-1-1-7 0 0,-1 1 0 0 0,1 0 0 0 0,0 0 0 0 0,-1 0 0 0 0,1 0 0 0 0,0 1 0 0 0,-6 3 0 0 0,-7 7 59 0 0,0 0 0 0 0,1 2 1 0 0,-22 23-1 0 0,-36 52 137 0 0,57-69-183 0 0,-241 315 422 0 0,235-307-463 0 0,-39 39 0 0 0,47-55-9 0 0,0 0-1 0 0,0 0 0 0 0,-1-2 1 0 0,-29 16-1 0 0,55-26-82 0 0,9-5 1 0 0,52-23-86 0 0,-49 16-2237 0 0,-1-2-3504 0 0,-11 7-246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 11055 0 0,'0'0'506'0'0,"1"-1"-10"0"0,1 0-362 0 0,1-2-21 0 0,7-2 3209 0 0,-9 5-3146 0 0,0 1 1 0 0,0 0-1 0 0,0-1 1 0 0,0 1-1 0 0,0 0 0 0 0,0 0 1 0 0,0 0-1 0 0,0 0 1 0 0,0 0-1 0 0,0 0 0 0 0,-1 1 1 0 0,1-1-1 0 0,0 0 1 0 0,-1 0-1 0 0,1 0 0 0 0,-1 1 1 0 0,1-1-1 0 0,-1 0 1 0 0,0 1-1 0 0,1-1 0 0 0,-1 0 1 0 0,0 1-1 0 0,0-1 1 0 0,0 0-1 0 0,0 1 0 0 0,0-1 1 0 0,0 0-1 0 0,0 1 1 0 0,-1-1-1 0 0,0 2 0 0 0,-1 5-142 0 0,0 0 0 0 0,-1 0 0 0 0,-7 13 0 0 0,5-10 391 0 0,-66 168 544 0 0,60-145-889 0 0,1 1 0 0 0,2 1-1 0 0,-5 46 1 0 0,11-58-249 0 0,-2 14 401 0 0,3-12-6709 0 0,1-13-621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13215 0 0,'0'0'1195'0'0,"0"2"-982"0"0,7 15-82 0 0,-6-15 419 0 0,1 1 0 0 0,0 0 1 0 0,0 0-1 0 0,0-1 0 0 0,1 1 1 0 0,-1-1-1 0 0,1 0 0 0 0,-1 0 1 0 0,1 1-1 0 0,4 1 0 0 0,-6-3 221 0 0,11 3 1327 0 0,-2-3 2058 0 0,-8-2-4099 0 0,9-6 312 0 0,-10 6-412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13039 0 0,'0'0'2512'0'0,"1"0"-2141"0"0,31 11 634 0 0,-25-10-768 0 0,0 1 0 0 0,0 0 0 0 0,0 1 1 0 0,-1-1-1 0 0,1 2 0 0 0,-1-1 0 0 0,0 1 1 0 0,7 4-1 0 0,-2 2 86 0 0,-1 1 0 0 0,0 0 0 0 0,0 0 0 0 0,-1 1-1 0 0,-1 0 1 0 0,0 1 0 0 0,0 0 0 0 0,9 23 0 0 0,-9-17-132 0 0,-1 1-1 0 0,-1 0 1 0 0,-1 1-1 0 0,-1 0 1 0 0,3 32-1 0 0,-6-42-171 0 0,-1 0 1 0 0,-1 0-1 0 0,0 1 1 0 0,-1-1-1 0 0,0 0 0 0 0,-1 0 1 0 0,0-1-1 0 0,0 1 0 0 0,-1 0 1 0 0,0-1-1 0 0,-1 0 0 0 0,-8 12 1 0 0,6-11-40 0 0,0-1 1 0 0,-1 0 0 0 0,0-1 0 0 0,0 0 0 0 0,-1 0 0 0 0,0 0 0 0 0,-1-2 0 0 0,0 1 0 0 0,0-1 0 0 0,-21 11-1 0 0,12-9-134 0 0,3-1-188 0 0,1 0 0 0 0,-1-2 0 0 0,0 0-1 0 0,-28 6 1 0 0,42-11-692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22 198 1375 0 0,'-1'1'6482'0'0,"-1"2"-5534"0"0,0 0 1 0 0,0 0 0 0 0,0 1 0 0 0,0-1-1 0 0,1 0 1 0 0,0 1 0 0 0,-2 3-1 0 0,2-1-138 0 0,-1 0-1 0 0,1 1 0 0 0,0 9 0 0 0,1 5-603 0 0,5 34 1 0 0,-2-14 812 0 0,-2-37-974 0 0,7 98 514 0 0,-7-100-71 0 0,1-2-252 0 0,3-1-156 0 0,-1 0-1 0 0,1 0 1 0 0,0 0-1 0 0,-1 0 1 0 0,1-1-1 0 0,-1 0 1 0 0,0 1-1 0 0,1-2 1 0 0,-1 1 0 0 0,0 0-1 0 0,0-1 1 0 0,0 0-1 0 0,-1 0 1 0 0,1 0-1 0 0,3-4 1 0 0,9-10 69 0 0,25-34 0 0 0,-29 36-112 0 0,21-30-13 0 0,-6 8 2 0 0,43-45 0 0 0,-62 75-24 0 0,10-13-16 0 0,-16 19-45 0 0,-2 2 5 0 0,5 14 39 0 0,-1 0 1 0 0,-1 1 0 0 0,2 15-1 0 0,3 13-2 0 0,-5-27 17 0 0,2 0 0 0 0,8 21 0 0 0,-11-33 0 0 0,0 0 0 0 0,1 0 0 0 0,0 0 0 0 0,-1-1 0 0 0,2 1 0 0 0,-1-1 0 0 0,0 0 0 0 0,1 0 0 0 0,0 0 0 0 0,0 0 0 0 0,7 5 0 0 0,-5-6 70 0 0,0 1 0 0 0,1-1 0 0 0,-1 0-1 0 0,1 0 1 0 0,-1 0 0 0 0,1-1 0 0 0,0 0 0 0 0,0-1-1 0 0,8 1 1 0 0,-10-1-20 0 0,0-1 0 0 0,-1 0 0 0 0,1 0 0 0 0,-1-1 0 0 0,1 0 0 0 0,0 0 0 0 0,-1 0 0 0 0,0 0 0 0 0,1 0 0 0 0,-1-1 0 0 0,0 0 0 0 0,1 0 0 0 0,-1 0 0 0 0,7-5 0 0 0,-8 3-19 0 0,-1 0 0 0 0,1 1 0 0 0,-1-1 0 0 0,1 0 0 0 0,-1 0 0 0 0,2-6 0 0 0,-4 9-27 0 0,1-1-2 0 0,5-15 25 0 0,1 1 1 0 0,0 0-1 0 0,2 1 1 0 0,17-26-1 0 0,87-114 390 0 0,-59 80-298 0 0,-9 11-1007 0 0,-44 63 535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7831 0 0,'0'0'4218'0'0,"0"2"-2346"0"0,-1 30-462 0 0,-2 0 1 0 0,-1 0-1 0 0,-15 59 1 0 0,-41 94-987 0 0,25-82-52 0 0,0 10-217 0 0,4-10-30 0 0,-52 117 1 0 0,78-209-105 0 0,-1 0 0 0 0,0-1 0 0 0,-1 0 1 0 0,-12 15-1 0 0,15-21 41 0 0,0 0 1 0 0,0 0 0 0 0,0 0 0 0 0,-1 0-1 0 0,1-1 1 0 0,-1 1 0 0 0,0-1-1 0 0,0 0 1 0 0,0-1 0 0 0,0 1-1 0 0,-9 2 1 0 0,14-5-46 0 0,-1 0-1 0 0,0 0 1 0 0,0 0 0 0 0,0 0-1 0 0,0 0 1 0 0,1 0 0 0 0,-1 0-1 0 0,0 0 1 0 0,0 0-1 0 0,0 0 1 0 0,0 0 0 0 0,1 0-1 0 0,-1-1 1 0 0,0 1 0 0 0,0 0-1 0 0,0-1 1 0 0,1 1-1 0 0,-1 0 1 0 0,0-1 0 0 0,0 1-1 0 0,1-1 1 0 0,-1 1 0 0 0,0-1-1 0 0,1 0 1 0 0,-1 1 0 0 0,1-1-1 0 0,-1 0 1 0 0,1 1-1 0 0,-1-1 1 0 0,1 0 0 0 0,-1 1-1 0 0,1-1 1 0 0,0 0 0 0 0,-1 0-1 0 0,1 0 1 0 0,0 1-1 0 0,0-2 1 0 0,-1-1 15 0 0,0 0 0 0 0,1 0 0 0 0,-1-1 0 0 0,1 1 0 0 0,0 0 0 0 0,0 0 0 0 0,0 0 0 0 0,1-5 0 0 0,2-1-10 0 0,0 1 1 0 0,1-1-1 0 0,0 1 0 0 0,0 0 0 0 0,0 0 0 0 0,1 0 0 0 0,1 1 1 0 0,-1 0-1 0 0,1 0 0 0 0,0 0 0 0 0,1 0 0 0 0,-1 1 1 0 0,10-6-1 0 0,11-8-122 0 0,1 1 1 0 0,36-17-1 0 0,-60 34 99 0 0,16-9-47 0 0,21-8 1 0 0,-36 17 79 0 0,0 0-1 0 0,1 0 0 0 0,-1 1 1 0 0,0 0-1 0 0,1 0 0 0 0,-1 0 1 0 0,1 1-1 0 0,-1-1 0 0 0,11 2 0 0 0,-14 0 14 0 0,0-1 0 0 0,0 1 0 0 0,0 0 0 0 0,0 0 0 0 0,0 0 0 0 0,-1 0 0 0 0,1 0 0 0 0,0 0 0 0 0,0 1 0 0 0,-1-1 0 0 0,1 1 0 0 0,-1-1-1 0 0,0 1 1 0 0,1-1 0 0 0,-1 1 0 0 0,0 0 0 0 0,0 0 0 0 0,2 3 0 0 0,1 3 52 0 0,0 1 0 0 0,4 15 0 0 0,-8-22-79 0 0,8 26 172 0 0,-2 0 1 0 0,5 43-1 0 0,-9-15-3929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50 9215 0 0,'2'1'8870'0'0,"4"2"-8253"0"0,1 0 0 0 0,0-1 1 0 0,0 0-1 0 0,0 0 1 0 0,0 0-1 0 0,9 0 1 0 0,-8-1-488 0 0,-1-1-1 0 0,1 0 1 0 0,-1 0 0 0 0,0-1-1 0 0,1 0 1 0 0,-1 0 0 0 0,0 0 0 0 0,0-1-1 0 0,0 0 1 0 0,12-6 0 0 0,-16 6-134 0 0,24-13 95 0 0,-25 14-122 0 0,-1-1 1 0 0,0 1 0 0 0,1 0-1 0 0,-1 0 1 0 0,0-1 0 0 0,0 1-1 0 0,0-1 1 0 0,0 1 0 0 0,0-1-1 0 0,0 1 1 0 0,-1-1 0 0 0,1 1-1 0 0,0-1 1 0 0,0-3 0 0 0,-1 4-253 0 0,-14-8-672 0 0,8 9 822 0 0,0 1-1 0 0,0-1 0 0 0,0 1 0 0 0,0 0 1 0 0,0 0-1 0 0,0 1 0 0 0,1 0 0 0 0,-1 0 1 0 0,0 0-1 0 0,-6 5 0 0 0,0-2 34 0 0,-22 10 41 0 0,1 1 0 0 0,1 2 0 0 0,0 1 0 0 0,-46 38 0 0 0,70-51 104 0 0,1 1 1 0 0,0 0-1 0 0,1 1 1 0 0,0-1-1 0 0,0 1 1 0 0,0 1-1 0 0,-8 16 0 0 0,13-22-22 0 0,0 0-1 0 0,0-1 1 0 0,0 1 0 0 0,0 0-1 0 0,1 0 1 0 0,-1 0-1 0 0,1 0 1 0 0,0-1-1 0 0,0 1 1 0 0,0 0-1 0 0,0 0 1 0 0,0 0-1 0 0,1 4 1 0 0,0-5-7 0 0,0 0 0 0 0,0 0 0 0 0,0 0 1 0 0,0 0-1 0 0,0 0 0 0 0,1 0 0 0 0,-1 0 1 0 0,0 0-1 0 0,1-1 0 0 0,0 1 0 0 0,-1 0 1 0 0,1-1-1 0 0,0 0 0 0 0,0 1 1 0 0,0-1-1 0 0,0 0 0 0 0,0 0 0 0 0,0 0 1 0 0,3 1-1 0 0,4 1 69 0 0,0 0 1 0 0,0-1-1 0 0,0 0 1 0 0,0 0 0 0 0,0-1-1 0 0,11 0 1 0 0,19-1-1171 0 0,-2-3-4326 0 0,-10-1-1235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7831 0 0,'0'0'15699'0'0,"0"-2"-15259"0"0,1-5-302 0 0,0 1 1 0 0,0-1 0 0 0,0 0-1 0 0,1 1 1 0 0,0-1 0 0 0,0 1-1 0 0,1-1 1 0 0,0 1 0 0 0,0 0-1 0 0,0 0 1 0 0,1 0 0 0 0,6-8-1 0 0,8-8-132 0 0,36-33 0 0 0,-36 36 38 0 0,10-7-539 0 0,1 1 0 0 0,63-41 0 0 0,-81 59-257 0 0,1 0-1 0 0,0 1 1 0 0,17-5 0 0 0,-24 9 128 0 0,1 0 1 0 0,-1 1 0 0 0,1-1-1 0 0,0 1 1 0 0,-1 1-1 0 0,1-1 1 0 0,0 1 0 0 0,0 0-1 0 0,-1 0 1 0 0,7 2 0 0 0,-1 1-1263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341 128 4607 0 0,'0'0'208'0'0,"-6"7"32"0"0,-6 2-644 0 0,-10 12 3583 0 0,20-18-2254 0 0,0-1-1 0 0,0 1 1 0 0,0 0-1 0 0,0 0 1 0 0,1 0-1 0 0,-1 0 0 0 0,-1 4 1 0 0,1 0 1054 0 0,0-1-1108 0 0,0 0 0 0 0,0 0 0 0 0,1 0 0 0 0,-2 11 0 0 0,3-15-837 0 0,0-1 0 0 0,0 0 0 0 0,0 0 0 0 0,0 1 0 0 0,0-1 0 0 0,0 0 0 0 0,1 0 0 0 0,-1 0 0 0 0,0 1 0 0 0,1-1 0 0 0,-1 0 0 0 0,1 0 0 0 0,-1 0 0 0 0,1 0 0 0 0,-1 0 0 0 0,1 0 0 0 0,0 0 0 0 0,0 0 0 0 0,-1 0 0 0 0,1 0 0 0 0,0 0 0 0 0,0 0 0 0 0,0-1 0 0 0,0 1 0 0 0,0 0 0 0 0,0 0 0 0 0,0-1 0 0 0,0 1 0 0 0,1-1 0 0 0,0 1 0 0 0,5 1 72 0 0,0-1 0 0 0,-1 0 1 0 0,1 0-1 0 0,0-1 0 0 0,0 1 0 0 0,0-2 0 0 0,13-1 1 0 0,48-12 308 0 0,-31 3-332 0 0,0-1 1 0 0,-1-2-1 0 0,40-22 0 0 0,-51 20-271 0 0,-1 0 0 0 0,0-1-1 0 0,33-33 1 0 0,-54 48 115 0 0,0-1 0 0 0,-1 0 1 0 0,1 0-1 0 0,-1 0 0 0 0,0 0 0 0 0,0 0 0 0 0,0-1 0 0 0,0 1 0 0 0,-1-1 0 0 0,1 1 1 0 0,-1-1-1 0 0,0 1 0 0 0,1-7 0 0 0,-2 9 22 0 0,0 0 0 0 0,0-1-1 0 0,0 1 1 0 0,0-1 0 0 0,0 1 0 0 0,0 0 0 0 0,0-1 0 0 0,-1 1-1 0 0,1 0 1 0 0,0-1 0 0 0,-1 1 0 0 0,1 0 0 0 0,-1 0-1 0 0,0-1 1 0 0,1 1 0 0 0,-2-2 0 0 0,0 2-2 0 0,1 0-1 0 0,0 0 1 0 0,-1 0 0 0 0,1 0-1 0 0,0 0 1 0 0,-1 0-1 0 0,1 0 1 0 0,-1 0 0 0 0,0 1-1 0 0,1-1 1 0 0,-1 1 0 0 0,0-1-1 0 0,1 1 1 0 0,-1 0 0 0 0,0-1-1 0 0,-2 1 1 0 0,-6 0-125 0 0,-1 0 0 0 0,0 1 0 0 0,0 0 0 0 0,1 0 0 0 0,-1 1 0 0 0,1 1 0 0 0,-1 0 0 0 0,-17 8 0 0 0,-7 5 11 0 0,-36 22-1 0 0,54-28 169 0 0,-94 58 672 0 0,-152 122-1 0 0,240-172-398 0 0,1 1 0 0 0,1 1 0 0 0,-29 36 0 0 0,48-54-250 0 0,1 0-1 0 0,0-1 0 0 0,0 1 1 0 0,0 0-1 0 0,0 0 0 0 0,0 0 1 0 0,0 0-1 0 0,1 0 0 0 0,-1 0 1 0 0,0 0-1 0 0,1 0 0 0 0,0 0 1 0 0,-1 0-1 0 0,1 0 0 0 0,0 0 1 0 0,0 0-1 0 0,0 0 0 0 0,1 1 1 0 0,-1-1-1 0 0,0 0 0 0 0,1 0 1 0 0,-1 0-1 0 0,1 0 0 0 0,0 0 1 0 0,0 0-1 0 0,0 0 0 0 0,0-1 1 0 0,0 1-1 0 0,0 0 1 0 0,0 0-1 0 0,0-1 0 0 0,1 1 1 0 0,-1-1-1 0 0,3 3 0 0 0,2 1 47 0 0,0 0 0 0 0,0 0 0 0 0,0-1 0 0 0,1 0 0 0 0,0 0-1 0 0,0 0 1 0 0,14 4 0 0 0,-3-2-35 0 0,0-1 0 0 0,0-1 0 0 0,0-1 0 0 0,0 0 0 0 0,35 0 0 0 0,-37-4-789 0 0,1 0 0 0 0,0-1 0 0 0,-1-1 0 0 0,17-5 0 0 0,7-4-1032 0 0,-3 3-20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5983 0 0,'0'0'464'0'0,"2"8"1791"0"0,0-2-543 0 0,0-1-1 0 0,1 0 1 0 0,0 1 0 0 0,5 6-1 0 0,-6-9-1394 0 0,1-1-1 0 0,-1 1 0 0 0,1-1 0 0 0,-1 1 0 0 0,1-1 0 0 0,0 0 0 0 0,0-1 1 0 0,0 1-1 0 0,5 2 0 0 0,0-1 1 0 0,1 0 0 0 0,-1-1 0 0 0,1 0 0 0 0,0 0 0 0 0,0-1 0 0 0,0 0 0 0 0,-1-1 0 0 0,1 0 0 0 0,11-1 0 0 0,13-3 381 0 0,35-9 0 0 0,-55 10-543 0 0,9-2-64 0 0,0 0-1 0 0,0-1 1 0 0,0-2 0 0 0,-1 0-1 0 0,30-16 1 0 0,-43 19-148 0 0,0 0 1 0 0,0 0-1 0 0,0-1 0 0 0,9-8 1 0 0,-15 11 30 0 0,0 1 1 0 0,1-1-1 0 0,-1 0 1 0 0,0 0-1 0 0,0 0 0 0 0,-1-1 1 0 0,1 1-1 0 0,0 0 1 0 0,-1-1-1 0 0,0 1 1 0 0,0-1-1 0 0,0 1 1 0 0,0-1-1 0 0,0-6 0 0 0,-1 6-55 0 0,0-1 0 0 0,0 1 0 0 0,0 0 0 0 0,0-1-1 0 0,-1 1 1 0 0,0 0 0 0 0,0-1 0 0 0,0 1 0 0 0,0 0-1 0 0,-3-7 1 0 0,3 10 29 0 0,-1-1 0 0 0,1 0 1 0 0,0 1-1 0 0,0-1 0 0 0,0 1 0 0 0,-1-1 0 0 0,1 1 0 0 0,-1 0 1 0 0,1 0-1 0 0,-1 0 0 0 0,0-1 0 0 0,1 1 0 0 0,-1 1 0 0 0,0-1 0 0 0,0 0 1 0 0,1 0-1 0 0,-1 1 0 0 0,0-1 0 0 0,0 1 0 0 0,0-1 0 0 0,0 1 0 0 0,0 0 1 0 0,0 0-1 0 0,0 0 0 0 0,0 0 0 0 0,-2 0 0 0 0,-2 1-19 0 0,-1 0-1 0 0,1 1 1 0 0,-1 0 0 0 0,1 0-1 0 0,-1 0 1 0 0,1 0 0 0 0,0 1-1 0 0,0 0 1 0 0,1 1-1 0 0,-1-1 1 0 0,-9 9 0 0 0,-4 4 85 0 0,-30 35 0 0 0,28-27 18 0 0,-149 184 708 0 0,155-188-662 0 0,2 0 0 0 0,-14 27 0 0 0,24-40-43 0 0,0 1 1 0 0,0-1-1 0 0,1 1 1 0 0,-1 0-1 0 0,2-1 1 0 0,-1 1-1 0 0,1 0 1 0 0,0 0-1 0 0,1 0 1 0 0,0 14-1 0 0,1-19-20 0 0,-1-1 0 0 0,0 0 0 0 0,1 0 0 0 0,-1 0 0 0 0,1 0 0 0 0,0 0 0 0 0,0 0 0 0 0,-1 0 0 0 0,1 0 0 0 0,1 0 0 0 0,-1 0 0 0 0,0-1 0 0 0,0 1 0 0 0,1 0-1 0 0,-1-1 1 0 0,1 1 0 0 0,2 1 0 0 0,-1-1 11 0 0,0 0 0 0 0,0-1 0 0 0,0 1-1 0 0,0-1 1 0 0,0 0 0 0 0,1 1-1 0 0,-1-2 1 0 0,0 1 0 0 0,1 0 0 0 0,3 0-1 0 0,7-1 95 0 0,1 0-1 0 0,-1-1 0 0 0,0 0 0 0 0,17-4 1 0 0,-25 4-69 0 0,24-5-312 0 0,1-1 1 0 0,-1-2-1 0 0,43-18 0 0 0,-65 24-1021 0 0,-1-1-57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 1839 0 0,'-7'-1'2354'0'0,"-30"-4"5565"0"0,-17 9-4169 0 0,54-4-3734 0 0,-12 3 1303 0 0,12-3-1295 0 0,0 0 1 0 0,0 0 0 0 0,0 0-1 0 0,0 0 1 0 0,0 0-1 0 0,0 0 1 0 0,0 1-1 0 0,0-1 1 0 0,0 0-1 0 0,0 0 1 0 0,0 0 0 0 0,0 0-1 0 0,0 0 1 0 0,0 0-1 0 0,0 0 1 0 0,-1 0-1 0 0,1 0 1 0 0,0 1 0 0 0,0-1-1 0 0,0 0 1 0 0,0 0-1 0 0,0 0 1 0 0,0 0-1 0 0,0 0 1 0 0,0 0-1 0 0,0 0 1 0 0,1 0 0 0 0,-1 0-1 0 0,0 1 1 0 0,0-1-1 0 0,0 0 1 0 0,0 0-1 0 0,0 0 1 0 0,0 0-1 0 0,0 0 1 0 0,0 0 0 0 0,0 0-1 0 0,0 0 1 0 0,0 0-1 0 0,0 0 1 0 0,0 0-1 0 0,0 0 1 0 0,0 1-1 0 0,0-1 1 0 0,0 0 0 0 0,1 0-1 0 0,-1 0 1 0 0,0 0-1 0 0,0 0 1 0 0,20 8 497 0 0,11-2-434 0 0,1 0 0 0 0,40 1 0 0 0,-5 0-81 0 0,174 9 220 0 0,-120-11 217 0 0,-99-4-237 0 0,32 6 1 0 0,-48-6-176 0 0,-1 1 1 0 0,0-1 0 0 0,1 1-1 0 0,-1 0 1 0 0,0 0-1 0 0,0 0 1 0 0,0 1 0 0 0,0-1-1 0 0,-1 1 1 0 0,1 0 0 0 0,6 7-1 0 0,-9-8-28 0 0,-1 0 0 0 0,0-1 1 0 0,0 1-1 0 0,0 0 0 0 0,-1 0 0 0 0,1 0 0 0 0,0 0 0 0 0,-1 0 0 0 0,1 0 0 0 0,-1 0 0 0 0,1 0 1 0 0,-1 0-1 0 0,0 0 0 0 0,0 0 0 0 0,0 0 0 0 0,0 0 0 0 0,0 0 0 0 0,-1 0 0 0 0,1 0 1 0 0,-1 0-1 0 0,1 0 0 0 0,-1 0 0 0 0,0 0 0 0 0,1-1 0 0 0,-3 4 0 0 0,-2 5 28 0 0,-1 0-1 0 0,0 0 0 0 0,-10 10 1 0 0,15-17-3 0 0,-69 74 685 0 0,-1 2-226 0 0,68-76-473 0 0,-16 22 56 0 0,0 1-1 0 0,-21 42 1 0 0,36-60-67 0 0,0 0 0 0 0,1 1 1 0 0,0-1-1 0 0,0 1 0 0 0,1 0 0 0 0,0 0 0 0 0,0 0 0 0 0,1 0 1 0 0,0 0-1 0 0,1 1 0 0 0,0-1 0 0 0,1 0 0 0 0,1 13 0 0 0,32 90 7 0 0,-16-60-11 0 0,-10-30 19 0 0,1-1 0 0 0,0-1 0 0 0,14 22 0 0 0,-21-40 12 0 0,-1-1 0 0 0,1 1 0 0 0,-1-1 0 0 0,1 1 0 0 0,-1-1 0 0 0,1 0 0 0 0,0 0 0 0 0,-1 1 0 0 0,1-1 0 0 0,0-1 0 0 0,0 1 0 0 0,0 0 0 0 0,0 0 0 0 0,0-1 0 0 0,0 1 0 0 0,0-1 0 0 0,0 1 0 0 0,4-1 0 0 0,-3 1-8 0 0,8 0 30 0 0,15 0-418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43 6479 0 0,'0'0'14102'0'0,"5"-9"-13740"0"0,5-1-104 0 0,-9 9 44 0 0,-1 0-237 0 0,1 1-1 0 0,-1-1 0 0 0,0 1 1 0 0,0-1-1 0 0,0 0 0 0 0,0 1 0 0 0,0-1 1 0 0,0 1-1 0 0,0-1 0 0 0,0 1 1 0 0,0-1-1 0 0,0 0 0 0 0,0 1 1 0 0,0-1-1 0 0,0 0 0 0 0,-3-1-38 0 0,0 1 0 0 0,0-1 0 0 0,0 1 0 0 0,0-1 0 0 0,0 1 0 0 0,0 0 0 0 0,0 1 0 0 0,0-1 0 0 0,0 0 0 0 0,-1 1 0 0 0,1 0 0 0 0,-5 0 0 0 0,-8 0-45 0 0,-22 5 1 0 0,2 0 32 0 0,12-2-38 0 0,0 1 0 0 0,1 1 0 0 0,0 1 0 0 0,0 1 0 0 0,-25 12 0 0 0,34-13 43 0 0,0 1-1 0 0,0 0 1 0 0,1 1 0 0 0,1 0-1 0 0,-1 1 1 0 0,1 0 0 0 0,-16 17-1 0 0,27-24-7 0 0,0 0-1 0 0,0 0 0 0 0,0 0 0 0 0,0 0 0 0 0,0 0 0 0 0,0 1 0 0 0,0-1 0 0 0,1 0 0 0 0,0 1 0 0 0,-1-1 0 0 0,1 5 0 0 0,-1-2 0 0 0,-2 5-10 0 0,2-7 0 0 0,0 0 0 0 0,1-1 0 0 0,-1 1 0 0 0,1 0 0 0 0,-1 0 0 0 0,1 0 0 0 0,0 0 0 0 0,0 0 0 0 0,1 3 0 0 0,-1 5-29 0 0,2 1-1 0 0,2 13 0 0 0,-1-8-17 0 0,-2-13 26 0 0,0 0 1 0 0,1 1-1 0 0,-1-1 0 0 0,1 0 0 0 0,0 0 0 0 0,0 0 1 0 0,0 0-1 0 0,0 0 0 0 0,1 0 0 0 0,-1-1 0 0 0,1 1 0 0 0,4 3 1 0 0,3 2-75 0 0,0 0 0 0 0,18 11 0 0 0,-23-16 58 0 0,4 3 37 0 0,-7-6 1 0 0,-1 0 1 0 0,0 0-1 0 0,0 0 0 0 0,1 0 1 0 0,-1 0-1 0 0,0 0 0 0 0,0 1 1 0 0,0-1-1 0 0,0 0 0 0 0,0 1 0 0 0,-1-1 1 0 0,1 1-1 0 0,0-1 0 0 0,-1 1 1 0 0,1-1-1 0 0,-1 1 0 0 0,1-1 1 0 0,-1 1-1 0 0,0 0 0 0 0,1-1 1 0 0,-1 1-1 0 0,0-1 0 0 0,0 1 0 0 0,0 0 1 0 0,-1-1-1 0 0,1 1 0 0 0,0 0 1 0 0,0-1-1 0 0,-1 1 0 0 0,1-1 1 0 0,-1 1-1 0 0,0-1 0 0 0,1 1 0 0 0,-1-1 1 0 0,0 1-1 0 0,-1 1 0 0 0,-1 1 35 0 0,0 2 34 0 0,-1 0 0 0 0,1-1 0 0 0,-2 1 0 0 0,1-1 0 0 0,0 0 0 0 0,-1 0 0 0 0,0-1 0 0 0,0 1 0 0 0,-1-1 0 0 0,1 0 0 0 0,-11 5 0 0 0,-6 2 114 0 0,-44 15-1 0 0,47-19-189 0 0,6-2 15 0 0,-1 0 0 0 0,0-1 0 0 0,0-1 0 0 0,0 0 0 0 0,0-1 0 0 0,-1 0 0 0 0,1-1 0 0 0,-18-1-1 0 0,17-5-228 0 0,14 5 19 0 0,-2-15-480 0 0,3 13 596 0 0,0 0-1 0 0,0 0 1 0 0,1 1 0 0 0,-1-1-1 0 0,1 0 1 0 0,-1 0 0 0 0,1 0 0 0 0,0 1-1 0 0,-1-1 1 0 0,1 1 0 0 0,0-1 0 0 0,0 0-1 0 0,0 1 1 0 0,0-1 0 0 0,1 1 0 0 0,-1 0-1 0 0,0-1 1 0 0,1 1 0 0 0,-1 0-1 0 0,3-2 1 0 0,-3 2-189 0 0,1 1 122 0 0,16-1-747 0 0,0 0 0 0 0,23 3 0 0 0,-35-2 493 0 0,10 0-609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 7831 0 0,'-22'16'760'0'0,"-5"2"851"0"0,8-10 9142 0 0,34-5-9605 0 0,-4-3-927 0 0,1-1 0 0 0,0 0 0 0 0,0-1-1 0 0,-1 0 1 0 0,1 0 0 0 0,13-6 0 0 0,-4 2-15 0 0,45-13-26 0 0,-38 10-235 0 0,0 1 1 0 0,52-7-1 0 0,-60 11 108 0 0,-6 1-2341 0 0,-4 3-5257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 5063 0 0,'-1'1'390'0'0,"-15"25"14643"0"0,21-25-14734 0 0,0 0 0 0 0,0 0 0 0 0,1-1 0 0 0,-1 1 0 0 0,0-1-1 0 0,1-1 1 0 0,7 0 0 0 0,43-12 643 0 0,-17 4-419 0 0,147-22-667 0 0,-166 27-2441 0 0,-6 0-3122 0 0,-3 0-1160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29 238 5527 0 0,'0'0'423'0'0,"2"-1"-278"0"0,4-2 969 0 0,0 1-1 0 0,0 0 0 0 0,0 0 1 0 0,12-1-1 0 0,-8 1 3931 0 0,-1 26-3431 0 0,-8-16-1384 0 0,-1-1 0 0 0,1 1 0 0 0,-1 0 0 0 0,-1-1 0 0 0,0 1-1 0 0,0 0 1 0 0,0-1 0 0 0,-5 14 0 0 0,-25 59 800 0 0,25-68-938 0 0,-1 3-29 0 0,0 0 0 0 0,-2-1-1 0 0,-13 19 1 0 0,21-31 120 0 0,1-4-162 0 0,1 0 0 0 0,-1 1-1 0 0,1-1 1 0 0,0 1-1 0 0,0-1 1 0 0,0 1-1 0 0,0-1 1 0 0,1-1-1 0 0,2-4 20 0 0,139-238 78 0 0,-131 226-143 0 0,40-63-209 0 0,-42 68 195 0 0,1 0 0 0 0,0 2 0 0 0,21-20 0 0 0,-23 25 51 0 0,0 1-1 0 0,0 0 0 0 0,0 0 1 0 0,1 1-1 0 0,0 0 0 0 0,0 1 1 0 0,0 0-1 0 0,1 1 0 0 0,18-4 1 0 0,-15 5 8 0 0,0 0 0 0 0,0 1 0 0 0,0 0 1 0 0,0 2-1 0 0,0-1 0 0 0,0 2 0 0 0,16 3 0 0 0,-27-5 0 0 0,-1 1-1 0 0,1 0 0 0 0,0 0 0 0 0,0 0 0 0 0,-1 0 0 0 0,1 0 0 0 0,-1 0 0 0 0,1 1 1 0 0,-1-1-1 0 0,1 1 0 0 0,-1 0 0 0 0,0 0 0 0 0,0 0 0 0 0,0 0 0 0 0,0 0 0 0 0,3 5 0 0 0,-4-5-2 0 0,0 0-1 0 0,0 0 1 0 0,0 0-1 0 0,-1 0 1 0 0,1 0-1 0 0,-1 1 0 0 0,1-1 1 0 0,-1 0-1 0 0,0 0 1 0 0,0 1-1 0 0,0-1 1 0 0,0 0-1 0 0,0 0 0 0 0,-1 0 1 0 0,1 1-1 0 0,-1-1 1 0 0,1 0-1 0 0,-1 0 0 0 0,0 0 1 0 0,0 0-1 0 0,0 0 1 0 0,-2 3-1 0 0,-7 11 66 0 0,-1 0-1 0 0,-1-1 1 0 0,-16 16-1 0 0,-20 25-39 0 0,42-47-35 0 0,0 1 1 0 0,0-1 0 0 0,0 1-1 0 0,1 1 1 0 0,1-1 0 0 0,0 1-1 0 0,-6 21 1 0 0,10-28-5 0 0,-1 1 0 0 0,0-1 1 0 0,1 0-1 0 0,0 0 0 0 0,0 0 0 0 0,0 1 0 0 0,1-1 0 0 0,-1 0 0 0 0,1 0 0 0 0,0 0 1 0 0,0 0-1 0 0,1 0 0 0 0,-1 0 0 0 0,1 0 0 0 0,0 0 0 0 0,0 0 0 0 0,0-1 1 0 0,0 1-1 0 0,1-1 0 0 0,-1 1 0 0 0,1-1 0 0 0,0 0 0 0 0,0 0 0 0 0,4 3 0 0 0,2 0 84 0 0,-1-1-1 0 0,1 0 0 0 0,0 0 0 0 0,17 5 0 0 0,-17-6 29 0 0,1 0 0 0 0,-1 0 0 0 0,0 1-1 0 0,17 11 1 0 0,-22-13-18 0 0,-1-1-1 0 0,1 0 0 0 0,0 0 1 0 0,0 0-1 0 0,0 0 1 0 0,0-1-1 0 0,1 0 1 0 0,-1 0-1 0 0,0 0 0 0 0,0 0 1 0 0,1-1-1 0 0,-1 1 1 0 0,1-1-1 0 0,-1 0 1 0 0,0-1-1 0 0,1 1 0 0 0,-1-1 1 0 0,0 1-1 0 0,1-1 1 0 0,5-3-1 0 0,-9 4-87 0 0,15-7-77 0 0,1 1 0 0 0,19-4 0 0 0,-35 9-589 0 0,10 1-3846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13 9671 0 0,'0'0'748'0'0,"13"-12"4819"0"0,-12 12-5399 0 0,1 1 0 0 0,0 0 0 0 0,0 0 1 0 0,-1-1-1 0 0,1 1 0 0 0,0 0 0 0 0,-1 1 0 0 0,1-1 0 0 0,-1 0 1 0 0,1 0-1 0 0,-1 1 0 0 0,0-1 0 0 0,0 0 0 0 0,1 1 0 0 0,-1-1 1 0 0,0 1-1 0 0,0 0 0 0 0,0-1 0 0 0,-1 1 0 0 0,1 0 0 0 0,0 0 1 0 0,-1 0-1 0 0,1-1 0 0 0,-1 1 0 0 0,1 3 0 0 0,1 4-11 0 0,-1 0 0 0 0,0 0 0 0 0,-1 0 0 0 0,0 10 0 0 0,-1 3 147 0 0,-2-1 0 0 0,-10 41 0 0 0,-18 41 180 0 0,20-68-336 0 0,-84 223 474 0 0,63-174-584 0 0,-61 145-291 0 0,80-195-313 0 0,13-33 397 0 0,4-12-2396 0 0,1-4 285 0 0,4-2-4219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125 336 6447 0 0,'-1'2'499'0'0,"-9"12"-334"0"0,8-12 31 0 0,0 1-1 0 0,0 0 0 0 0,0 1 0 0 0,0-1 1 0 0,0 0-1 0 0,-1 4 0 0 0,-1 5 1350 0 0,0 0-1 0 0,-2-1 1 0 0,-10 19 0 0 0,4-12-679 0 0,0-1 0 0 0,-1 0 1 0 0,-18 17 1236 0 0,32-36-1888 0 0,18-24 276 0 0,-1-1 1 0 0,17-32-1 0 0,21-34-380 0 0,-39 70-86 0 0,1 0 0 0 0,1 1 0 0 0,0 1-1 0 0,2 1 1 0 0,1 1 0 0 0,0 1 0 0 0,1 0 0 0 0,1 2-1 0 0,26-14 1 0 0,-41 26-24 0 0,156-72 92 0 0,-147 69-80 0 0,0 1 1 0 0,0 1-1 0 0,0 1 1 0 0,0 1-1 0 0,1 0 1 0 0,-1 1-1 0 0,32 2 0 0 0,-47 0-7 0 0,0 0 0 0 0,0 1-1 0 0,0-1 1 0 0,0 1-1 0 0,0 0 1 0 0,0-1 0 0 0,-1 2-1 0 0,1-1 1 0 0,0 0-1 0 0,-1 0 1 0 0,1 1-1 0 0,-1-1 1 0 0,1 1 0 0 0,-1 0-1 0 0,0 0 1 0 0,4 4-1 0 0,-3-2-1 0 0,0-1 0 0 0,-1 1-1 0 0,0 0 1 0 0,0 0-1 0 0,0 0 1 0 0,-1 0 0 0 0,1 0-1 0 0,-1 0 1 0 0,0 0-1 0 0,1 7 1 0 0,-1 2 27 0 0,0 1 0 0 0,-1 0 0 0 0,-1-1-1 0 0,0 1 1 0 0,-1-1 0 0 0,-5 19 0 0 0,1-8 76 0 0,-2 0 0 0 0,-1 0 0 0 0,-1-1 0 0 0,-1-1 1 0 0,-23 36-1 0 0,17-32 23 0 0,-2-1 1 0 0,-1-1 0 0 0,0-1-1 0 0,-30 25 1 0 0,31-32-105 0 0,-2-2 0 0 0,0 0-1 0 0,0-1 1 0 0,-1-1 0 0 0,-45 18 0 0 0,-122 27-29 0 0,187-56-4 0 0,-9 1 13 0 0,0 1 1 0 0,0-1-1 0 0,-17 0 1 0 0,25-2-13 0 0,0 0 0 0 0,1 0 0 0 0,-1 0 1 0 0,0-1-1 0 0,1 1 0 0 0,-1-1 0 0 0,1 0 0 0 0,-1 0 1 0 0,-2-1-1 0 0,4 2-7 0 0,0-1-1 0 0,0 0 1 0 0,0 0 0 0 0,0 1 0 0 0,0-1 0 0 0,0 0 0 0 0,0 0-1 0 0,0 0 1 0 0,0 0 0 0 0,0 0 0 0 0,1 0 0 0 0,-1-1 0 0 0,0 1-1 0 0,1 0 1 0 0,-1 0 0 0 0,1 0 0 0 0,-1 0 0 0 0,1-1 0 0 0,-1-1-1 0 0,1 0-193 0 0,0 0 0 0 0,0 0-1 0 0,1 1 1 0 0,-1-1 0 0 0,0 0-1 0 0,1 0 1 0 0,0 0 0 0 0,0 0-1 0 0,0 1 1 0 0,0-1 0 0 0,0 0-1 0 0,0 1 1 0 0,1-1 0 0 0,-1 1-1 0 0,1 0 1 0 0,2-4-1 0 0,3-2-1669 0 0,0 0-1 0 0,16-14 0 0 0,-9 11-3453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0,'1'1'4850'0'0,"0"6"-3928"0"0,2 13 2833 0 0,-4 4-6626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 1839 0 0,'0'0'4416'0'0,"0"-2"-3706"0"0,-10 24 8783 0 0,-43 78-8530 0 0,18-33-677 0 0,-83 144-138 0 0,47-111-380 0 0,70-98 209 0 0,-9 14-318 0 0,-1-1-1 0 0,-14 14 0 0 0,23-27 37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15 6911 0 0,'6'-2'115'0'0,"-5"2"-40"0"0,0 0 1 0 0,1-1 0 0 0,15-11 13533 0 0,-37 25-12574 0 0,-6-4-912 0 0,1 2 0 0 0,0 1 0 0 0,0 1 0 0 0,2 1 0 0 0,0 1 0 0 0,0 1 0 0 0,2 1 0 0 0,-30 30 0 0 0,34-30-112 0 0,9-11-11 0 0,1 1 0 0 0,0 1 0 0 0,1-1 0 0 0,0 1 0 0 0,0 0 0 0 0,-7 14 0 0 0,10-13-21 0 0,3-7-6 0 0,0 0 0 0 0,0 0 0 0 0,0 1 0 0 0,1-1 0 0 0,-1 0 0 0 0,1 0 0 0 0,0 0 0 0 0,-1 0 0 0 0,1 0 0 0 0,0 0 0 0 0,0 0 1 0 0,0 0-1 0 0,1 0 0 0 0,2 3 0 0 0,-2-1 4 0 0,8 10-86 0 0,20 21-1 0 0,-21-25 96 0 0,0 0 0 0 0,0 0 1 0 0,-2 1-1 0 0,9 14 0 0 0,-15-22 21 0 0,0 0 0 0 0,0 0 0 0 0,-1 0 0 0 0,1 0 0 0 0,0 1 0 0 0,-1-1 0 0 0,0 0 0 0 0,0 0 0 0 0,0 1 0 0 0,0-1 0 0 0,0 0 0 0 0,-1 1 0 0 0,0-1 0 0 0,1 0 0 0 0,-1 0 0 0 0,0 0 0 0 0,-1 0 0 0 0,1 0 0 0 0,0 0 0 0 0,-1 0 0 0 0,0 0 0 0 0,1 0 0 0 0,-4 3 0 0 0,-2 3 95 0 0,-1 0 0 0 0,0 0-1 0 0,-1-1 1 0 0,1 0 0 0 0,-13 9 0 0 0,11-10-8 0 0,-1-1 1 0 0,0 0-1 0 0,0-1 1 0 0,-1 0-1 0 0,0 0 1 0 0,1-1-1 0 0,-1-1 0 0 0,-1 0 1 0 0,1-1-1 0 0,-16 2 1 0 0,4-3-784 0 0,0 0 1 0 0,0-2-1 0 0,0-1 0 0 0,-35-6 1 0 0,36 3-6831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8 413 5063 0 0,'0'2'232'0'0,"-7"19"11015"0"0,14-32-11039 0 0,23-35-66 0 0,29-41-59 0 0,-32 51-61 0 0,1 2-1 0 0,36-33 0 0 0,-48 53-19 0 0,0 0-1 0 0,1 1 1 0 0,0 1-1 0 0,1 0 1 0 0,1 1-1 0 0,30-12 1 0 0,-19 11 34 0 0,0 2-1 0 0,1 0 1 0 0,0 2-1 0 0,40-4 1 0 0,-55 10 28 0 0,-1 1 1 0 0,1 1-1 0 0,-1 0 0 0 0,0 1 1 0 0,1 1-1 0 0,-1 0 0 0 0,0 1 0 0 0,0 1 1 0 0,0 0-1 0 0,28 13 0 0 0,-22-7-49 0 0,20 14 0 0 0,-34-19-10 0 0,0 0 0 0 0,-1 0 0 0 0,0 0 0 0 0,0 1-1 0 0,0-1 1 0 0,8 13 0 0 0,-7-8 11 0 0,-3 1 118 0 0,-4-8-109 0 0,1-1 71 0 0,-3 1 93 0 0,-2 7-75 0 0,-2 0-1 0 0,1-1 0 0 0,-1 0 0 0 0,-1 0 1 0 0,1-1-1 0 0,-2 0 0 0 0,1 0 1 0 0,-1 0-1 0 0,0-1 0 0 0,-12 8 0 0 0,-16 10 101 0 0,-47 24-1 0 0,69-41-188 0 0,-35 18-40 0 0,-1-2 0 0 0,-1-3 0 0 0,-1-1 0 0 0,-63 14 0 0 0,112-33-53 0 0,-109 22-317 0 0,63-20-2445 0 0,62-8 1321 0 0,-7 1 980 0 0,17-3-1065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130 215 10279 0 0,'-6'2'133'0'0,"0"0"-1"0"0,0 0 1 0 0,0 0-1 0 0,0 1 1 0 0,0 0 0 0 0,1 0-1 0 0,-1 1 1 0 0,-7 6-1 0 0,-37 36 933 0 0,40-35-128 0 0,9-10-792 0 0,0 0 0 0 0,0 0 0 0 0,0-1 0 0 0,1 1 0 0 0,-1 0 0 0 0,0 0 0 0 0,1 0 0 0 0,-1 1 0 0 0,1-1 0 0 0,-1 0 0 0 0,1 0 0 0 0,-1 0 0 0 0,1 0-1 0 0,0 0 1 0 0,0 1 0 0 0,0-1 0 0 0,0 0 0 0 0,-1 0 0 0 0,2 2 0 0 0,-1-2-403 0 0,0 2 1366 0 0,1-5-1037 0 0,6-5 8 0 0,-1-1 1 0 0,0 0 0 0 0,-1-1-1 0 0,8-15 1 0 0,-9 15-57 0 0,1 0 0 0 0,-1 1 0 0 0,2 0 0 0 0,-1 0 0 0 0,1 0 0 0 0,8-8 0 0 0,4 2-33 0 0,0 0 0 0 0,0 1 0 0 0,1 1 0 0 0,1 1 0 0 0,0 0 0 0 0,22-7 0 0 0,-25 12 97 0 0,0 1 0 0 0,0 1-1 0 0,0 1 1 0 0,31-2 0 0 0,-45 4-43 0 0,0 1 0 0 0,-1 0 0 0 0,1 0 0 0 0,-1 0 0 0 0,1 0 0 0 0,0 0 0 0 0,-1 1 0 0 0,1-1 0 0 0,-1 1 0 0 0,1 0 0 0 0,-1-1 0 0 0,1 1 0 0 0,-1 0 0 0 0,1 1 1 0 0,-1-1-1 0 0,0 0 0 0 0,0 1 0 0 0,0-1 0 0 0,1 1 0 0 0,1 2 0 0 0,-2-2-11 0 0,-1 0-1 0 0,1 1 1 0 0,-1-1-1 0 0,1 0 1 0 0,-1 1 0 0 0,0-1-1 0 0,0 0 1 0 0,0 1 0 0 0,-1-1-1 0 0,1 1 1 0 0,0 0 0 0 0,-1-1-1 0 0,0 1 1 0 0,1 0 0 0 0,-1-1-1 0 0,0 1 1 0 0,-1-1 0 0 0,1 1-1 0 0,0 0 1 0 0,-2 4 0 0 0,1 1 26 0 0,-1 10 61 0 0,1-12-89 0 0,-9 15-6 0 0,4-7-25 0 0,-2 0 0 0 0,-3-3 0 0 0,9-10-12 0 0,0 0 0 0 0,0 0-1 0 0,0 0 1 0 0,0 0 0 0 0,-1 0-1 0 0,1 0 1 0 0,0 0 0 0 0,-4 0 0 0 0,4-1-96 0 0,1-2-98 0 0,0 0 175 0 0,1 0 1 0 0,-1 0-1 0 0,0 0 0 0 0,1-1 0 0 0,0 1 0 0 0,-1 0 0 0 0,1-1 1 0 0,0 1-1 0 0,0 0 0 0 0,0-1 0 0 0,0 1 0 0 0,1 0 1 0 0,-1 0-1 0 0,1-1 0 0 0,-1 1 0 0 0,1 0 0 0 0,0 0 1 0 0,0 0-1 0 0,0-1 0 0 0,0 1 0 0 0,0 0 0 0 0,0 0 0 0 0,1 1 1 0 0,1-3-1 0 0,6-7-117 0 0,0 1 0 0 0,0 0 0 0 0,13-9 1 0 0,-1-1-77 0 0,-4 4 175 0 0,1-1 1 0 0,1 2-1 0 0,0 0 0 0 0,1 2 1 0 0,39-21-1 0 0,-50 29 107 0 0,0 1 1 0 0,1 0-1 0 0,-1 1 0 0 0,1 0 0 0 0,0 1 1 0 0,0 0-1 0 0,0 0 0 0 0,0 1 0 0 0,0 0 1 0 0,0 1-1 0 0,0 0 0 0 0,1 1 0 0 0,-1 0 1 0 0,0 1-1 0 0,0 0 0 0 0,14 4 1 0 0,-20-4 3 0 0,0 0 1 0 0,0 0-1 0 0,0 0 0 0 0,0 0 1 0 0,0 0-1 0 0,-1 1 1 0 0,1 0-1 0 0,-1 0 1 0 0,0 0-1 0 0,0 0 1 0 0,0 0-1 0 0,0 1 1 0 0,0-1-1 0 0,-1 1 1 0 0,1 0-1 0 0,-1 0 1 0 0,0 0-1 0 0,0 0 1 0 0,-1 0-1 0 0,1 0 1 0 0,1 8-1 0 0,-3-8-9 0 0,0 0-1 0 0,0 1 0 0 0,0-1 0 0 0,-1 0 1 0 0,1 0-1 0 0,-1 1 0 0 0,0-1 1 0 0,-1 0-1 0 0,1 0 0 0 0,0 0 1 0 0,-1 0-1 0 0,0 0 0 0 0,-3 3 1 0 0,4-3-2 0 0,-62 118 328 0 0,55-108-336 0 0,1-2-33 0 0,-1 1-20 0 0,4-2-82 0 0,4-9-167 0 0,19-9-13076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476 881 2759 0 0,'0'0'10182'0'0,"3"-1"-8914"0"0,3-1-951 0 0,1 0 0 0 0,-1 0 1 0 0,0-1-1 0 0,0 0 0 0 0,0 0 0 0 0,-1-1 1 0 0,1 1-1 0 0,-1-1 0 0 0,0-1 1 0 0,0 1-1 0 0,0-1 0 0 0,0 1 1 0 0,5-8-1 0 0,7-11 233 0 0,26-45 0 0 0,-38 60-495 0 0,32-55 86 0 0,69-112-463 0 0,23-47-1033 0 0,-103 175 834 0 0,-2 0-1 0 0,25-72 1 0 0,-48 116 395 0 0,0 0 1 0 0,0-1-1 0 0,0 1 1 0 0,-1-1-1 0 0,1 0 1 0 0,-1 1-1 0 0,0-1 0 0 0,0 1 1 0 0,0-1-1 0 0,-1 1 1 0 0,0-6-1 0 0,0 8 97 0 0,1 1 1 0 0,0 0-1 0 0,-1-1 0 0 0,1 1 0 0 0,-1 0 0 0 0,1-1 0 0 0,-1 1 1 0 0,1 0-1 0 0,-1 0 0 0 0,1 0 0 0 0,-1-1 0 0 0,1 1 0 0 0,-1 0 1 0 0,1 0-1 0 0,-1 0 0 0 0,0 0 0 0 0,1 0 0 0 0,-1 0 0 0 0,1 0 0 0 0,-1 0 1 0 0,1 0-1 0 0,-2 0 0 0 0,1 0-32 0 0,-2 1 42 0 0,-1-1-1 0 0,1 1 0 0 0,-1 0 0 0 0,1 0 1 0 0,0 0-1 0 0,-1 0 0 0 0,1 1 0 0 0,0-1 1 0 0,0 1-1 0 0,0 0 0 0 0,0 0 1 0 0,0 0-1 0 0,-4 4 0 0 0,-5 5 130 0 0,-17 20-1 0 0,24-25-53 0 0,-25 31 269 0 0,1 2 0 0 0,2 1 0 0 0,-28 55 0 0 0,-53 138 537 0 0,73-154-719 0 0,-134 348 153 0 0,138-343-188 0 0,20-57 32 0 0,0-2 0 0 0,-2 1 0 0 0,0-2 0 0 0,-33 43-1 0 0,22-37 166 0 0,-2-1 0 0 0,-58 51 0 0 0,34-35-197 0 0,28-25-99 0 0,0-1 1 0 0,-1-1 0 0 0,-25 16-1 0 0,36-26-138 0 0,9-7-64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11519 0 0,'0'0'3519'0'0,"3"1"-2260"0"0,4 2-889 0 0,0 0 0 0 0,1-1 0 0 0,-1 0 0 0 0,1-1 1 0 0,-1 0-1 0 0,1 0 0 0 0,0 0 0 0 0,-1-1 1 0 0,14-1-1 0 0,9-3 390 0 0,33-7 0 0 0,199-58 1434 0 0,-41 9-1761 0 0,-169 50-1833 0 0,-38 8-227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126 195 8143 0 0,'20'-29'5950'0'0,"-22"29"-5277"0"0,1-1-613 0 0,1 1 1 0 0,-1 0 0 0 0,1 0 0 0 0,-1 0 0 0 0,0 0 0 0 0,1-1 0 0 0,-1 1-1 0 0,0 0 1 0 0,1 0 0 0 0,-1 0 0 0 0,0 0 0 0 0,1 1 0 0 0,-1-1 0 0 0,1 0-1 0 0,-1 0 1 0 0,0 0 0 0 0,1 0 0 0 0,-1 1 0 0 0,-6 6 88 0 0,0-1-1 0 0,1 2 1 0 0,0-1-1 0 0,1 1 1 0 0,0 0 0 0 0,0 0-1 0 0,-7 15 1 0 0,-21 68 220 0 0,31-85-340 0 0,0-1-21 0 0,-32 117 292 0 0,31-109-254 0 0,1 1 0 0 0,1-1 0 0 0,0 0-1 0 0,0 0 1 0 0,1 1 0 0 0,1-1-1 0 0,3 18 1 0 0,-3-26-14 0 0,0 1 1 0 0,1 0-1 0 0,0-1 0 0 0,0 0 0 0 0,1 1 0 0 0,5 8 1 0 0,-6-13-16 0 0,0 0 1 0 0,-1 1-1 0 0,1-1 0 0 0,0 0 1 0 0,-1-1-1 0 0,1 1 1 0 0,0 0-1 0 0,0 0 1 0 0,0-1-1 0 0,0 1 1 0 0,0-1-1 0 0,0 0 1 0 0,0 1-1 0 0,0-1 1 0 0,0 0-1 0 0,0 0 1 0 0,0 0-1 0 0,2-1 1 0 0,-4 1-12 0 0,9-1 85 0 0,-1 0 1 0 0,1-1-1 0 0,-1 0 0 0 0,0 0 0 0 0,0-1 0 0 0,0 0 1 0 0,0 0-1 0 0,8-6 0 0 0,57-38 414 0 0,-69 44-487 0 0,27-20 45 0 0,-2-1-1 0 0,-1-1 0 0 0,-1-2 1 0 0,-1 0-1 0 0,-1-2 0 0 0,-2-1 1 0 0,-1-1-1 0 0,-1 0 0 0 0,-2-2 1 0 0,-1 0-1 0 0,17-44 0 0 0,19-84-304 0 0,-53 153 94 0 0,2-3-326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466 113 5527 0 0,'44'-52'844'0'0,"-18"23"1634"0"0,-3-3 8838 0 0,-37 35-10598 0 0,5 0-687 0 0,0 1 0 0 0,0 0-1 0 0,0 0 1 0 0,1 1 0 0 0,0 1-1 0 0,-15 11 1 0 0,-40 43 62 0 0,-58 78-93 0 0,116-132 1 0 0,3-4-2 0 0,0 1-1 0 0,0 0 1 0 0,0 0-1 0 0,1-1 1 0 0,-1 1-1 0 0,1 0 0 0 0,-1 0 1 0 0,1 1-1 0 0,0-1 1 0 0,0 5-1 0 0,1-7-3 0 0,0-1-1 0 0,0 1 1 0 0,0 0-1 0 0,0-1 0 0 0,0 1 1 0 0,1 0-1 0 0,-1-1 1 0 0,0 1-1 0 0,0 0 1 0 0,1-1-1 0 0,-1 1 1 0 0,0-1-1 0 0,1 1 1 0 0,-1 0-1 0 0,1-1 1 0 0,-1 1-1 0 0,1-1 0 0 0,-1 1 1 0 0,1-1-1 0 0,-1 0 1 0 0,2 1-1 0 0,-1 0-5 0 0,2 2-35 0 0,1-1-1 0 0,-1 1 1 0 0,1-1 0 0 0,0 0-1 0 0,-1 0 1 0 0,1 0 0 0 0,0 0-1 0 0,6 1 1 0 0,36 7-519 0 0,1 0 138 0 0,-43-9 404 0 0,1 1 0 0 0,-1 0 1 0 0,1 0-1 0 0,-1 1 1 0 0,0 0-1 0 0,0-1 0 0 0,0 1 1 0 0,0 1-1 0 0,0-1 1 0 0,-1 0-1 0 0,1 1 1 0 0,-1 0-1 0 0,0 0 0 0 0,0 0 1 0 0,0 0-1 0 0,-1 0 1 0 0,0 1-1 0 0,1-1 1 0 0,-2 1-1 0 0,3 6 0 0 0,-3-7 42 0 0,0 0-1 0 0,0 0 0 0 0,-1 0 0 0 0,1 0 0 0 0,-1 0 1 0 0,0 1-1 0 0,0-1 0 0 0,-1 0 0 0 0,1 0 1 0 0,-1 0-1 0 0,0 0 0 0 0,0 0 0 0 0,0 0 0 0 0,-1 0 1 0 0,1 0-1 0 0,-1 0 0 0 0,0-1 0 0 0,0 1 1 0 0,0 0-1 0 0,-1-1 0 0 0,1 0 0 0 0,-1 1 0 0 0,0-1 1 0 0,-4 4-1 0 0,1-3 100 0 0,0 1 0 0 0,0-1 1 0 0,-1-1-1 0 0,1 1 0 0 0,-1-1 0 0 0,-12 4 1 0 0,-46 10 899 0 0,36-10-764 0 0,-18 5-79 0 0,-1-2-1 0 0,-73 5 1 0 0,106-14-538 0 0,-27-3-1 0 0,21-3-3421 0 0,19 4 2346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230 209 14279 0 0,'0'0'1103'0'0,"3"2"-679"0"0,1 1-313 0 0,-1 0-1 0 0,0 0 1 0 0,0 0 0 0 0,0 1 0 0 0,0-1 0 0 0,0 1-1 0 0,0 0 1 0 0,-1 0 0 0 0,0 0 0 0 0,0 0-1 0 0,0 0 1 0 0,1 6 0 0 0,0-3 26 0 0,-2-5 73 0 0,1 0 72 0 0,2 1-175 0 0,-1 0 0 0 0,1-1 1 0 0,0 1-1 0 0,0-1 0 0 0,0 0 0 0 0,0 0 0 0 0,0-1 0 0 0,0 1 0 0 0,0-1 0 0 0,1 0 0 0 0,-1 0 1 0 0,6 1-1 0 0,-2-2 39 0 0,-1 0 1 0 0,1 0-1 0 0,-1-1 0 0 0,0 0 1 0 0,1 0-1 0 0,12-4 1 0 0,5-4 98 0 0,-1-1 1 0 0,-1-1-1 0 0,30-19 0 0 0,-35 19-216 0 0,-3 3 2 0 0,-1-1 0 0 0,0-1-1 0 0,-1 0 1 0 0,20-19 0 0 0,-29 25-33 0 0,0 0 0 0 0,-1-1 0 0 0,1 1 1 0 0,-1-1-1 0 0,1 0 0 0 0,-1 0 1 0 0,-1 0-1 0 0,1 0 0 0 0,-1 0 0 0 0,0-1 1 0 0,0 1-1 0 0,-1-1 0 0 0,1 1 1 0 0,-1-1-1 0 0,0 0 0 0 0,-1 1 1 0 0,1-7-1 0 0,-1 9-33 0 0,-1 1 1 0 0,1 0-1 0 0,0-1 0 0 0,-1 1 1 0 0,1-1-1 0 0,-1 1 1 0 0,0 0-1 0 0,1-1 0 0 0,-1 1 1 0 0,0 0-1 0 0,-1 0 1 0 0,1 0-1 0 0,0 0 0 0 0,-1 0 1 0 0,1 0-1 0 0,-1 0 1 0 0,1 0-1 0 0,-1 1 0 0 0,0-1 1 0 0,0 0-1 0 0,0 1 1 0 0,0 0-1 0 0,0-1 0 0 0,0 1 1 0 0,0 0-1 0 0,0 0 1 0 0,-1 0-1 0 0,1 0 0 0 0,0 1 1 0 0,-1-1-1 0 0,1 1 1 0 0,0-1-1 0 0,-5 1 0 0 0,-3-1-95 0 0,1 1 0 0 0,0 1 0 0 0,0 0 0 0 0,0 0 0 0 0,0 0 0 0 0,0 2 0 0 0,-14 3 0 0 0,8 0 50 0 0,0 1 0 0 0,1 0 0 0 0,-1 1 0 0 0,-22 17 0 0 0,-49 46 85 0 0,65-53-21 0 0,-161 155 340 0 0,163-152-285 0 0,0 2 1 0 0,2 0 0 0 0,1 0-1 0 0,1 2 1 0 0,1 0 0 0 0,-19 46-1 0 0,31-65-34 0 0,0 0-1 0 0,0 1 1 0 0,0 0-1 0 0,1-1 1 0 0,0 1-1 0 0,0 0 0 0 0,1 0 1 0 0,0 0-1 0 0,1 10 1 0 0,-1-14-4 0 0,1 0 1 0 0,0 0-1 0 0,0 0 1 0 0,0 0 0 0 0,0 0-1 0 0,0 0 1 0 0,1 0-1 0 0,-1-1 1 0 0,1 1-1 0 0,0 0 1 0 0,-1-1-1 0 0,1 1 1 0 0,1-1-1 0 0,-1 0 1 0 0,0 0-1 0 0,0 0 1 0 0,1 0 0 0 0,-1 0-1 0 0,1 0 1 0 0,0 0-1 0 0,0-1 1 0 0,4 2-1 0 0,4 1 47 0 0,1 0-1 0 0,-1-1 1 0 0,1-1 0 0 0,0 0-1 0 0,0 0 1 0 0,20-1 0 0 0,74-7 472 0 0,-103 5-492 0 0,52-8 371 0 0,0-2 0 0 0,-1-2 1 0 0,63-26-1 0 0,-97 32-1191 0 0,0-1-4413 0 0,-5 0-1653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388 254 7167 0 0,'0'0'4248'0'0,"2"-1"-3801"0"0,20-17 856 0 0,35-38 0 0 0,-32 31-441 0 0,-22 21-786 0 0,0 0-1 0 0,0 0 1 0 0,0 0 0 0 0,0 0-1 0 0,-1 0 1 0 0,0-1 0 0 0,0 1 0 0 0,0-1-1 0 0,0 0 1 0 0,-1 0 0 0 0,0 1-1 0 0,0-1 1 0 0,0 0 0 0 0,-1 0-1 0 0,1 0 1 0 0,-1 0 0 0 0,-1-8 0 0 0,1 9-65 0 0,-1 1 0 0 0,1-1 0 0 0,-1 1 1 0 0,0-1-1 0 0,0 1 0 0 0,0-1 1 0 0,-1 1-1 0 0,1 0 0 0 0,-1 0 0 0 0,0-1 1 0 0,1 1-1 0 0,-4-3 0 0 0,3 5-39 0 0,1-1-1 0 0,-1 1 1 0 0,0-1-1 0 0,1 1 1 0 0,-1 0-1 0 0,0 0 1 0 0,0-1-1 0 0,0 2 1 0 0,0-1-1 0 0,0 0 0 0 0,0 0 1 0 0,0 1-1 0 0,0-1 1 0 0,-1 1-1 0 0,1-1 1 0 0,0 1-1 0 0,0 0 1 0 0,0 0-1 0 0,-1 0 1 0 0,-1 0-1 0 0,-3 2-103 0 0,-1 0 0 0 0,1 0 0 0 0,0 0 1 0 0,-11 6-1 0 0,17-8 125 0 0,-24 14-354 0 0,0 0 0 0 0,0 1 0 0 0,2 1 0 0 0,0 2-1 0 0,-38 37 1 0 0,33-25 235 0 0,-37 51-1 0 0,14-17 52 0 0,37-48 146 0 0,1 1 0 0 0,0 1 0 0 0,-16 31-1 0 0,26-44-52 0 0,0 0 0 0 0,1 0 0 0 0,0 0 0 0 0,0 0 1 0 0,1 1-1 0 0,0-1 0 0 0,0 0 0 0 0,0 1 0 0 0,0-1 0 0 0,1 1 0 0 0,0 0 0 0 0,0-1 0 0 0,0 1 0 0 0,1-1 0 0 0,0 1 0 0 0,0-1 0 0 0,0 0 0 0 0,1 1 0 0 0,3 7 0 0 0,-4-10 21 0 0,0-1 0 0 0,1 1 1 0 0,0 0-1 0 0,0-1 0 0 0,0 1 0 0 0,0-1 0 0 0,0 0 0 0 0,0 0 0 0 0,0 0 0 0 0,1 0 0 0 0,-1 0 0 0 0,1 0 0 0 0,0 0 0 0 0,-1-1 1 0 0,5 2-1 0 0,-2-1 60 0 0,-1-1 0 0 0,1 0 0 0 0,0 0 0 0 0,0 0 1 0 0,-1-1-1 0 0,1 0 0 0 0,0 0 0 0 0,9-1 0 0 0,4-2 181 0 0,0-1 0 0 0,-1-1 0 0 0,0 0 0 0 0,19-9-1 0 0,-35 13-269 0 0,34-13 237 0 0,-1-2 1 0 0,51-33-1 0 0,-69 39-290 0 0,-1-2 0 0 0,0 0 0 0 0,0-1 0 0 0,-2 0 0 0 0,1-1-1 0 0,-2 0 1 0 0,12-17 0 0 0,-21 27 41 0 0,0-1 1 0 0,0 1-1 0 0,0 0 0 0 0,-1-1 0 0 0,2-5 1 0 0,-1 4 75 0 0,-1-3 451 0 0,-3 8 371 0 0,-7 11-509 0 0,-43 87-327 0 0,48-92-57 0 0,1 0-1 0 0,0 1 0 0 0,0-1 1 0 0,-2 7-1 0 0,1 5-2 0 0,3-1 0 0 0,2-12 3 0 0,-1 0-1 0 0,1 0 1 0 0,-1 0 0 0 0,1 0-1 0 0,0 0 1 0 0,0-1-1 0 0,1 1 1 0 0,-1-1 0 0 0,1 1-1 0 0,0-1 1 0 0,0 0-1 0 0,0 0 1 0 0,0 0 0 0 0,0-1-1 0 0,1 1 1 0 0,-1-1-1 0 0,1 1 1 0 0,0-1 0 0 0,7 3-1 0 0,7 2-202 0 0,1-1 0 0 0,-1-1-1 0 0,22 4 1 0 0,-26-6-201 0 0,11 1-3938 0 0,0-3-1460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9271 0 0,'0'0'838'0'0,"-1"2"-692"0"0,-13 12 270 0 0,2 1-1 0 0,0 0 1 0 0,1 1-1 0 0,-10 18 1 0 0,-33 74 569 0 0,34-67-632 0 0,-35 85 933 0 0,-7 12-292 0 0,57-128-955 0 0,-1 2 13 0 0,0-6-167 0 0,-8 13-966 0 0,13-17 470 0 0,-4-13-4505 0 0,3-1 5036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108 689 4143 0 0,'-2'1'319'0'0,"-24"21"-51"0"0,-31 25 4644 0 0,57-46-4874 0 0,-1 0-1 0 0,0 0 1 0 0,1 0 0 0 0,-1 0-1 0 0,0-1 1 0 0,0 1 0 0 0,0 0-1 0 0,0-1 1 0 0,0 1-1 0 0,0 0 1 0 0,0-1 0 0 0,0 1-1 0 0,0-1 1 0 0,0 1 0 0 0,0-1-1 0 0,0 0 1 0 0,0 1 0 0 0,-2-1-1 0 0,3 0-8 0 0,-1-1 0 0 0,1 1 0 0 0,0-1 1 0 0,-1 1-1 0 0,1-1 0 0 0,0 1 0 0 0,-1-1 0 0 0,1 1 0 0 0,0-1 0 0 0,0 1 0 0 0,0-1 0 0 0,-1 1 0 0 0,1-1 0 0 0,0 1 0 0 0,0-1 0 0 0,0 0 0 0 0,0 1 0 0 0,0-1 1 0 0,0 1-1 0 0,0-1 0 0 0,0 1 0 0 0,0-1 0 0 0,0 0 0 0 0,1 0 0 0 0,1-10 328 0 0,1-1-1 0 0,4-11 1 0 0,-7 22-336 0 0,20-54 375 0 0,3 1-1 0 0,1 1 1 0 0,4 1-1 0 0,57-84 1 0 0,-48 89-86 0 0,50-53 0 0 0,50-36 514 0 0,-107 107-615 0 0,-24 23-167 0 0,-1 1 0 0 0,0 1 0 0 0,1-1 0 0 0,0 1 0 0 0,0 0-1 0 0,1 0 1 0 0,-1 1 0 0 0,1-1 0 0 0,8-2 0 0 0,-11 6-29 0 0,-1-1-1 0 0,0 0 0 0 0,1 1 1 0 0,-1 0-1 0 0,1 0 1 0 0,0 0-1 0 0,-1 0 0 0 0,1 0 1 0 0,-1 1-1 0 0,0 0 1 0 0,1-1-1 0 0,-1 1 0 0 0,1 1 1 0 0,-1-1-1 0 0,0 0 1 0 0,0 1-1 0 0,0 0 0 0 0,0-1 1 0 0,0 1-1 0 0,0 0 1 0 0,3 3-1 0 0,19 17 175 0 0,-1 1 0 0 0,-2 0 1 0 0,0 2-1 0 0,-1 1 0 0 0,-1 0 0 0 0,-2 2 1 0 0,-1 0-1 0 0,21 46 0 0 0,-37-71-184 0 0,5 10 42 0 0,0 0-1 0 0,-2 0 1 0 0,6 25-1 0 0,-9-35-37 0 0,0 1 0 0 0,-1 0 0 0 0,0-1 0 0 0,0 1 0 0 0,0 0 0 0 0,0-1 0 0 0,-1 1 0 0 0,1-1 0 0 0,-1 1 0 0 0,0-1 0 0 0,0 1 0 0 0,0-1 0 0 0,0 1-1 0 0,-1-1 1 0 0,1 0 0 0 0,-1 0 0 0 0,0 1 0 0 0,0-1 0 0 0,-4 4 0 0 0,-3 2-7 0 0,0-1 0 0 0,0 0 0 0 0,-1-1 0 0 0,-18 11 0 0 0,-47 19 0 0 0,24-13 0 0 0,-61 29 0 0 0,-42 24 0 0 0,-115 86-480 0 0,246-143 208 0 0,22-18 111 0 0,14-2-660 0 0,0-1 166 0 0,0 0 0 0 0,0-1 1 0 0,13-3-1 0 0,11-4-456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15487 0 0,'0'0'1408'0'0,"-2"-1"-1162"0"0,-2-1-134 0 0,1 0 1 0 0,-1 1 0 0 0,0-1 0 0 0,0 1 0 0 0,-1 0 0 0 0,1 0-1 0 0,0 0 1 0 0,0 1 0 0 0,-9 0 0 0 0,-42 4 1739 0 0,28-1-967 0 0,18-3-494 0 0,-1 1 1 0 0,1 1-1 0 0,-17 4 1 0 0,22-4-360 0 0,-1 0 1 0 0,1-1-1 0 0,0 1 0 0 0,0 1 1 0 0,0-1-1 0 0,1 1 0 0 0,-1-1 1 0 0,0 1-1 0 0,-5 7 0 0 0,2-3-32 0 0,-1-1 0 0 0,1 0 0 0 0,-17 10 0 0 0,-4 3 0 0 0,-49 35 0 0 0,49-36 0 0 0,0 2 0 0 0,-39 35 0 0 0,66-54 0 0 0,0 0 0 0 0,0 0 0 0 0,0 1 0 0 0,0-1 0 0 0,0 1 0 0 0,0-1 0 0 0,0 1 0 0 0,0-1 0 0 0,0 1 0 0 0,1-1 0 0 0,-1 1 0 0 0,1 0 0 0 0,-1-1 0 0 0,1 1 0 0 0,0 0 0 0 0,-1-1 0 0 0,1 1 0 0 0,0 0 0 0 0,0 0 0 0 0,0-1 0 0 0,0 1 0 0 0,1 0 0 0 0,-1-1 0 0 0,0 1 0 0 0,1 0 0 0 0,1 3 0 0 0,2 19 0 0 0,-4-22 0 0 0,-1-1 0 0 0,1 0 0 0 0,0 0 0 0 0,0 0 0 0 0,0-1 0 0 0,0 1 0 0 0,0 0 0 0 0,0 0 0 0 0,0 0 0 0 0,1-1 0 0 0,-1 1 0 0 0,0 0 0 0 0,0 0 0 0 0,1 0 0 0 0,-1-1 0 0 0,0 1 0 0 0,1 0 0 0 0,-1-1 0 0 0,1 1 0 0 0,-1 0 0 0 0,1-1 0 0 0,-1 1 0 0 0,1 0 0 0 0,-1-1 0 0 0,1 1 0 0 0,0-1 0 0 0,-1 1 0 0 0,1-1 0 0 0,0 1 0 0 0,-1-1 0 0 0,1 0 0 0 0,0 1 0 0 0,0-1 0 0 0,-1 0 0 0 0,1 1 0 0 0,1-1 0 0 0,24 9-61 0 0,34 7-1 0 0,23 8-103 0 0,-53-12 67 0 0,48 26-1 0 0,-63-30 132 0 0,-1 1 1 0 0,0 1-1 0 0,0 0 0 0 0,23 24 0 0 0,-35-32-9 0 0,-1-1 0 0 0,1 1 0 0 0,-1 0 0 0 0,1 0 0 0 0,-1-1 0 0 0,0 1 0 0 0,0 0-1 0 0,0 0 1 0 0,0 0 0 0 0,0 0 0 0 0,0 0 0 0 0,0 0 0 0 0,-1 0 0 0 0,1 1-1 0 0,-1-1 1 0 0,1 0 0 0 0,-1 0 0 0 0,0 0 0 0 0,0 1 0 0 0,0-1 0 0 0,0 0-1 0 0,0 0 1 0 0,-1 0 0 0 0,1 1 0 0 0,-1-1 0 0 0,0 0 0 0 0,1 0 0 0 0,-1 0-1 0 0,0 0 1 0 0,0 0 0 0 0,0 0 0 0 0,0 0 0 0 0,-2 2 0 0 0,-2 2 34 0 0,-1 0 0 0 0,0-1 0 0 0,0 0 0 0 0,0 0 1 0 0,0 0-1 0 0,-1 0 0 0 0,1-1 0 0 0,-9 3 0 0 0,-16 8-86 0 0,-1-2-1 0 0,-1-1 0 0 0,0-1 1 0 0,0-2-1 0 0,-1-1 1 0 0,0-2-1 0 0,0-1 0 0 0,-40 0 1 0 0,49-6-779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183 112 9215 0 0,'70'-93'5917'0'0,"-61"82"-2746"0"0,-8 9-2980 0 0,0-4 338 0 0,-8 9-471 0 0,1 1 1 0 0,0 0-1 0 0,0 0 0 0 0,1 0 0 0 0,-1 0 0 0 0,-5 7 0 0 0,-32 37-57 0 0,14-16 7 0 0,3-5-7 0 0,3-4 19 0 0,-27 36 0 0 0,44-51-11 0 0,0 1-1 0 0,1-1 1 0 0,0 1-1 0 0,1 0 1 0 0,0 0-1 0 0,0 0 1 0 0,1 1-1 0 0,-4 18 1 0 0,6-24 18 0 0,1 1 1 0 0,0-1 0 0 0,0 0 0 0 0,0 0 0 0 0,0 1 0 0 0,0-1-1 0 0,1 0 1 0 0,0 0 0 0 0,0 0 0 0 0,0 0 0 0 0,0 0-1 0 0,1 0 1 0 0,0 0 0 0 0,-1 0 0 0 0,1 0 0 0 0,1 0 0 0 0,-1-1-1 0 0,4 4 1 0 0,-4-4 6 0 0,1 0 0 0 0,0-1-1 0 0,0 1 1 0 0,0-1 0 0 0,0 0-1 0 0,0 0 1 0 0,0 0 0 0 0,0-1-1 0 0,1 1 1 0 0,-1-1 0 0 0,1 1-1 0 0,-1-1 1 0 0,1 0 0 0 0,0-1-1 0 0,-1 1 1 0 0,1 0 0 0 0,0-1-1 0 0,-1 0 1 0 0,1 0 0 0 0,7-1 0 0 0,9-3 56 0 0,1 0 0 0 0,-1-2 0 0 0,0 0 1 0 0,0-1-1 0 0,-1-1 0 0 0,0-1 0 0 0,0 0 1 0 0,-1-2-1 0 0,30-22 0 0 0,-44 29-135 0 0,1 0 0 0 0,-1 0 1 0 0,0 0-1 0 0,0-1 0 0 0,-1 1 0 0 0,1-1 0 0 0,-1 0 0 0 0,0 0 1 0 0,0-1-1 0 0,2-5 0 0 0,-4 8-5 0 0,0 1 0 0 0,0-1 0 0 0,-1 1-1 0 0,1 0 1 0 0,-1-1 0 0 0,1 1 0 0 0,-1-1 0 0 0,0 1 0 0 0,0-1 0 0 0,0 1 0 0 0,0-1-1 0 0,-1 1 1 0 0,1-1 0 0 0,-1 1 0 0 0,1-1 0 0 0,-1 1 0 0 0,0-1 0 0 0,0 1 0 0 0,0 0-1 0 0,0 0 1 0 0,0-1 0 0 0,-1 1 0 0 0,1 0 0 0 0,-1 0 0 0 0,1 0 0 0 0,-4-2 0 0 0,-38-32-1004 0 0,-2 3 0 0 0,-75-43 0 0 0,119 75 800 0 0,4 2-1384 0 0,32 8-148 0 0,-12-5-2960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18 8287 0 0,'0'0'382'0'0,"-1"-3"-8"0"0,-5-6 140 0 0,5 8-276 0 0,0 0 1 0 0,0 1 0 0 0,0-1 0 0 0,0 1-1 0 0,0-1 1 0 0,0 1 0 0 0,-1-1 0 0 0,1 1-1 0 0,0 0 1 0 0,0 0 0 0 0,0 0 0 0 0,-1-1-1 0 0,1 1 1 0 0,0 0 0 0 0,0 1 0 0 0,-1-1-1 0 0,1 0 1 0 0,0 0 0 0 0,0 0 0 0 0,0 1-1 0 0,-1-1 1 0 0,1 1 0 0 0,0-1 0 0 0,0 1-1 0 0,0-1 1 0 0,0 1 0 0 0,0 0 0 0 0,0-1-1 0 0,0 1 1 0 0,0 0 0 0 0,0 0 0 0 0,0 0-1 0 0,-1 1 1 0 0,-3 4 527 0 0,0-1-1 0 0,0 1 1 0 0,-8 13 0 0 0,5-4-706 0 0,1-1 1 0 0,0 1 0 0 0,-9 29 0 0 0,-6 49 180 0 0,11-46-199 0 0,6-24-106 0 0,3-14-47 0 0,0 1 1 0 0,0-1 0 0 0,-8 17 0 0 0,9-24-63 0 0,-1 1 1 0 0,0-1-1 0 0,0 1 1 0 0,0-1-1 0 0,0 0 0 0 0,0 0 1 0 0,0 0-1 0 0,-1-1 1 0 0,1 1-1 0 0,-1 0 1 0 0,1-1-1 0 0,-1 1 0 0 0,-4 0 1 0 0,5-1-580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 7367 0 0,'0'0'320'0'0,"0"-13"80"0"0,-2 1-320 0 0,-5 3 1840 0 0,-4 16 232 0 0,2 7-1944 0 0,2 1-208 0 0,1-3 0 0 0,3 3 0 0 0,1 3-536 0 0,2 0-128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52 9215 0 0,'52'-52'9216'0'0,"-65"58"-8573"0"0,-16 13-525 0 0,0 0 0 0 0,-40 36 0 0 0,44-35-67 0 0,-64 64 83 0 0,67-62-116 0 0,13-12-18 0 0,9-9-1 0 0,-1-1 0 0 0,1 0 0 0 0,0 1 0 0 0,-1-1 1 0 0,1 0-1 0 0,0 1 0 0 0,0-1 0 0 0,-1 1 0 0 0,1-1 0 0 0,0 1 0 0 0,0-1 0 0 0,-1 1 0 0 0,1-1 0 0 0,0 1 0 0 0,0-1 0 0 0,0 1 0 0 0,0-1 0 0 0,0 1 0 0 0,0 0 1 0 0,1 1-11 0 0,0-1 1 0 0,0 1 0 0 0,0-1 0 0 0,0 0 0 0 0,0 1 0 0 0,0-1 0 0 0,1 0 0 0 0,-1 0-1 0 0,0 0 1 0 0,1 0 0 0 0,-1 0 0 0 0,1 0 0 0 0,-1 0 0 0 0,1 0 0 0 0,-1 0 0 0 0,1-1-1 0 0,0 1 1 0 0,-1-1 0 0 0,1 1 0 0 0,0-1 0 0 0,0 0 0 0 0,1 1 0 0 0,10 1-96 0 0,22 1 0 0 0,-32-3 89 0 0,7 0-35 0 0,0 1 0 0 0,0 0 0 0 0,0 0 0 0 0,-1 1 0 0 0,20 7 0 0 0,-26-8 44 0 0,0 0 0 0 0,0 1 0 0 0,-1-1 1 0 0,1 1-1 0 0,0 0 0 0 0,-1 0 0 0 0,1 0 0 0 0,-1 0 1 0 0,1 0-1 0 0,-1 0 0 0 0,0 1 0 0 0,0-1 0 0 0,0 1 1 0 0,-1-1-1 0 0,1 1 0 0 0,0 0 0 0 0,-1 0 0 0 0,0 0 0 0 0,1 0 1 0 0,-1 0-1 0 0,-1 0 0 0 0,2 4 0 0 0,-1-2 29 0 0,0 1 0 0 0,0-1 0 0 0,-1 0 0 0 0,0 1 0 0 0,0-1 1 0 0,0 0-1 0 0,-1 1 0 0 0,0-1 0 0 0,0 0 0 0 0,0 0 0 0 0,0 0 0 0 0,-1 0 0 0 0,0 0 0 0 0,0 0 0 0 0,0 0 0 0 0,-1 0 0 0 0,1-1 0 0 0,-1 1 0 0 0,-1-1 0 0 0,1 0 0 0 0,0 0 0 0 0,-1 0 0 0 0,0 0 0 0 0,0 0 0 0 0,0-1 1 0 0,0 0-1 0 0,-1 0 0 0 0,1 0 0 0 0,-1 0 0 0 0,0-1 0 0 0,1 0 0 0 0,-11 3 0 0 0,-5 1 72 0 0,0-1 1 0 0,0-2 0 0 0,-1 0-1 0 0,1-1 1 0 0,-1-1-1 0 0,0 0 1 0 0,1-2-1 0 0,-1-1 1 0 0,1 0 0 0 0,-25-6-1 0 0,43 7-244 0 0,-1 0 0 0 0,0 0 0 0 0,0-1 1 0 0,0 1-1 0 0,0 0 0 0 0,1-1 0 0 0,-1 0 0 0 0,1 1 0 0 0,-1-1 0 0 0,-2-3 0 0 0,4 4-757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 14479 0 0,'0'0'663'0'0,"2"-1"-12"0"0,7-5 3818 0 0,-30 19-4348 0 0,10-4-121 0 0,2 2 0 0 0,-16 31-157 0 0,-15 20-151 0 0,34-53 276 0 0,0 1 0 0 0,0-1 1 0 0,1 2-1 0 0,-7 19 0 0 0,10-24 25 0 0,0 1-1 0 0,0-1 1 0 0,1 0-1 0 0,0 1 1 0 0,1 0-1 0 0,-1-1 1 0 0,1 1-1 0 0,1-1 1 0 0,1 14 0 0 0,-2-18 3 0 0,1 1 0 0 0,-1-1 0 0 0,1 1 0 0 0,-1-1 0 0 0,1 1 0 0 0,0-1 0 0 0,0 0 0 0 0,0 1 0 0 0,0-1 0 0 0,1 0 1 0 0,-1 0-1 0 0,2 3 0 0 0,2 1 1 0 0,4 6 3 0 0,2-4 0 0 0,3-2 17 0 0,-9-4 24 0 0,-1 0-1 0 0,1 0 1 0 0,0 0-1 0 0,-1 1 1 0 0,0 0-1 0 0,0 0 1 0 0,6 5 0 0 0,8 11 36 0 0,-16-17 120 0 0,-3 1-125 0 0,0 0-42 0 0,0 0-1 0 0,0 0 0 0 0,-1 0 1 0 0,1 0-1 0 0,-1 0 0 0 0,0 0 1 0 0,0 0-1 0 0,0-1 0 0 0,0 1 1 0 0,0-1-1 0 0,-1 1 1 0 0,1-1-1 0 0,-1 0 0 0 0,0 0 1 0 0,1 0-1 0 0,-1 0 0 0 0,-5 2 1 0 0,-8 4 110 0 0,0-1 1 0 0,-22 6 0 0 0,6-2 10 0 0,-2 3-79 0 0,8-4-30 0 0,-52 16 1 0 0,74-25-177 0 0,-15 2-386 0 0,14-4-1025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31 7831 0 0,'30'-30'11387'0'0,"-37"31"-11365"0"0,0 1 1 0 0,-1 1-1 0 0,1-1 1 0 0,0 1-1 0 0,0 0 0 0 0,0 1 1 0 0,-10 6-1 0 0,-2 4 11 0 0,-22 19 0 0 0,27-20-34 0 0,0 1-1 0 0,0 1 1 0 0,1 0-1 0 0,1 1 1 0 0,1 0-1 0 0,0 0 1 0 0,1 1 0 0 0,1 1-1 0 0,1 0 1 0 0,-10 28-1 0 0,15-28 2 0 0,3-1 0 0 0,4 0 26 0 0,-3-15 11 0 0,0 1 0 0 0,1-1 1 0 0,-1 1-1 0 0,1-1 1 0 0,-1 0-1 0 0,1 0 0 0 0,0 0 1 0 0,0 0-1 0 0,0 0 1 0 0,0 0-1 0 0,1-1 0 0 0,-1 1 1 0 0,0-1-1 0 0,1 1 1 0 0,-1-1-1 0 0,1 0 0 0 0,-1 0 1 0 0,1 0-1 0 0,0 0 1 0 0,-1 0-1 0 0,1-1 0 0 0,0 1 1 0 0,0-1-1 0 0,-1 0 1 0 0,4 0-1 0 0,1 0 69 0 0,0 0-1 0 0,0 0 1 0 0,-1-1-1 0 0,1 0 1 0 0,-1 0-1 0 0,1-1 1 0 0,-1 0-1 0 0,1 0 1 0 0,8-5 0 0 0,-2 1 8 0 0,0-2 0 0 0,-1 1 0 0 0,0-2 0 0 0,-1 0 1 0 0,0 0-1 0 0,0-1 0 0 0,-1 0 0 0 0,0-1 1 0 0,11-16-1 0 0,-16 20-127 0 0,-1 0 1 0 0,0 0 0 0 0,-1-1-1 0 0,1 1 1 0 0,-1-1-1 0 0,-1 0 1 0 0,1 0 0 0 0,-2 0-1 0 0,1 0 1 0 0,-1 0-1 0 0,0 0 1 0 0,0 0 0 0 0,-1 0-1 0 0,0-1 1 0 0,-1 1-1 0 0,0 0 1 0 0,0 0 0 0 0,-3-10-1 0 0,-7-11-1704 0 0,3 15-4994 0 0,2 5 667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119 379 1839 0 0,'-2'1'592'0'0,"-5"1"1532"0"0,0 0 0 0 0,0 0 0 0 0,-1-1 0 0 0,1 0-1 0 0,-14 0 1 0 0,-20 0 2063 0 0,22-2-2125 0 0,26 0-1989 0 0,0-1 0 0 0,-1-1 0 0 0,1 1 0 0 0,-1-1 0 0 0,11-7 0 0 0,-5 4-19 0 0,26-17 45 0 0,-1-2-1 0 0,67-57 1 0 0,2-3 49 0 0,24 0-39 0 0,-105 72-111 0 0,1 1 1 0 0,-1 1-1 0 0,2 2 0 0 0,28-8 0 0 0,-55 17 1 0 0,0 0 1 0 0,1 0-1 0 0,-1 0 0 0 0,0 0 1 0 0,0 0-1 0 0,0 0 0 0 0,0 0 1 0 0,0 0-1 0 0,0 0 0 0 0,0 0 0 0 0,0 0 1 0 0,0 0-1 0 0,0 0 0 0 0,0 0 1 0 0,1 0-1 0 0,-1 0 0 0 0,0 0 0 0 0,0 0 1 0 0,0 0-1 0 0,0 0 0 0 0,0 0 1 0 0,0 0-1 0 0,0 0 0 0 0,0 0 1 0 0,0 0-1 0 0,0 0 0 0 0,1 0 0 0 0,-1 1 1 0 0,0-1-1 0 0,0 0 0 0 0,0 0 1 0 0,0 0-1 0 0,0 0 0 0 0,0 0 0 0 0,0 0 1 0 0,0 0-1 0 0,0 0 0 0 0,0 0 1 0 0,0 0-1 0 0,0 0 0 0 0,0 0 1 0 0,0 0-1 0 0,0 1 0 0 0,0-1 0 0 0,0 0 1 0 0,0 0-1 0 0,0 0 0 0 0,0 0 1 0 0,0 0-1 0 0,0 0 0 0 0,0 0 0 0 0,0 0 1 0 0,0 0-1 0 0,0 0 0 0 0,0 1 1 0 0,0-1-1 0 0,0 0 0 0 0,0 0 1 0 0,0 0-1 0 0,0 0 0 0 0,0 0 0 0 0,0 0 1 0 0,0 0-1 0 0,0 0 0 0 0,0 0 1 0 0,0 0-1 0 0,0 0 0 0 0,-1 10 0 0 0,0-1-1 0 0,0 0 1 0 0,-1 0-1 0 0,0 0 1 0 0,0 0 0 0 0,-1-1-1 0 0,0 1 1 0 0,-7 11-1 0 0,-43 68 4 0 0,15-27-3 0 0,20-32-1 0 0,-20 41 50 0 0,35-62-44 0 0,-1 0 0 0 0,1 0 0 0 0,1 0 0 0 0,-1 1 1 0 0,2-1-1 0 0,-3 16 0 0 0,4-21-3 0 0,0-1 1 0 0,0 0 0 0 0,0 0-1 0 0,0 1 1 0 0,1-1-1 0 0,-1 0 1 0 0,1 0-1 0 0,-1 0 1 0 0,1 0 0 0 0,0 1-1 0 0,-1-1 1 0 0,1 0-1 0 0,0 0 1 0 0,1 0-1 0 0,-1-1 1 0 0,0 1 0 0 0,0 0-1 0 0,1 0 1 0 0,-1-1-1 0 0,1 1 1 0 0,1 1-1 0 0,0-1 1 0 0,1 0-1 0 0,-1 0 1 0 0,0-1-1 0 0,1 1 1 0 0,-1-1-1 0 0,1 0 1 0 0,-1 0-1 0 0,1 0 0 0 0,-1 0 1 0 0,1-1-1 0 0,0 0 1 0 0,3 1-1 0 0,81-6-4146 0 0,-70 3 2089 0 0,23-1-4951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31 8951 0 0,'0'0'808'0'0,"3"-10"642"0"0,1 3 3116 0 0,-3 5-4424 0 0,0 1 1 0 0,1 0-1 0 0,-1 0 0 0 0,1 0 0 0 0,-1 0 1 0 0,1 0-1 0 0,-1 0 0 0 0,1 0 0 0 0,-1 0 0 0 0,1 1 1 0 0,0-1-1 0 0,0 0 0 0 0,-1 1 0 0 0,3-1 0 0 0,-3 1-123 0 0,0 0-1 0 0,0 1 1 0 0,0-1-1 0 0,0 0 0 0 0,0 0 1 0 0,0 0-1 0 0,0 1 1 0 0,0-1-1 0 0,0 1 1 0 0,-1-1-1 0 0,1 1 0 0 0,0-1 1 0 0,0 1-1 0 0,0-1 1 0 0,-1 1-1 0 0,1 0 0 0 0,0-1 1 0 0,0 1-1 0 0,-1 0 1 0 0,1 0-1 0 0,-1-1 0 0 0,1 1 1 0 0,-1 0-1 0 0,1 0 1 0 0,-1 0-1 0 0,1 0 1 0 0,-1 0-1 0 0,0 0 0 0 0,0-1 1 0 0,1 2-1 0 0,0 3-13 0 0,0-1-1 0 0,-1 1 0 0 0,1 0 0 0 0,-1-1 1 0 0,0 1-1 0 0,0-1 0 0 0,-1 1 1 0 0,1 0-1 0 0,-1-1 0 0 0,0 1 1 0 0,0-1-1 0 0,0 0 0 0 0,-3 6 1 0 0,-4 9 72 0 0,-17 28 1 0 0,19-35-31 0 0,-137 241 162 0 0,127-227-190 0 0,-1 0 0 0 0,0-1-1 0 0,-41 44 1 0 0,45-56-24 0 0,-5 7-292 0 0,-1 0 0 0 0,0-2 0 0 0,-2 0 0 0 0,-36 24 1 0 0,50-38-1648 0 0,23-15-851 0 0,-1 1 111 0 0,7-6-1687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67 439 10135 0 0,'-67'-11'8336'0'0,"176"6"-7352"0"0,71 8-215 0 0,97-1 172 0 0,-218-5-865 0 0,-1-3 1 0 0,100-22-1 0 0,-25-9-33 0 0,-2-6-1 0 0,-2-5 1 0 0,123-67 0 0 0,-9-10-290 0 0,-233 120-10 0 0,1 0-1 0 0,-1 1 1 0 0,12-4 0 0 0,-19 8-451 0 0,11 3-2547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1839 0 0,'-3'3'507'0'0,"-42"53"6460"0"0,0 1-3409 0 0,-92 122-822 0 0,11 16-1311 0 0,17 10-834 0 0,6-10-455 0 0,101-191-139 0 0,-60 101 24 0 0,48-84-2 0 0,-2 0 0 0 0,-30 31 0 0 0,12-9-3 0 0,32-41-211 0 0,3-15-647 0 0,0 6 683 0 0,0 1 1 0 0,1 0-1 0 0,0 0 1 0 0,0 1-1 0 0,1-1 0 0 0,5-9 1 0 0,22-32-494 0 0,-22 36 576 0 0,18-25-102 0 0,0 1 1 0 0,60-59-1 0 0,-75 84 201 0 0,1 0 1 0 0,0 1-1 0 0,1 0 1 0 0,0 1-1 0 0,1 1 1 0 0,-1 0-1 0 0,1 0 1 0 0,21-5-1 0 0,-29 10 44 0 0,1 0-1 0 0,0 0 0 0 0,-1 1 0 0 0,1 0 1 0 0,0 0-1 0 0,-1 1 0 0 0,1 0 0 0 0,0 0 1 0 0,0 1-1 0 0,-1-1 0 0 0,1 1 1 0 0,0 1-1 0 0,-1 0 0 0 0,1-1 0 0 0,-1 2 1 0 0,1-1-1 0 0,-1 1 0 0 0,0 0 0 0 0,0 0 1 0 0,-1 1-1 0 0,7 4 0 0 0,-6-3 118 0 0,-1 0-1 0 0,0 0 1 0 0,0 1-1 0 0,0-1 1 0 0,4 8-1 0 0,-7-11-121 0 0,-1 1 0 0 0,1 0 0 0 0,-1 0 0 0 0,0 0-1 0 0,1 0 1 0 0,-1 0 0 0 0,-1 0 0 0 0,1 1 0 0 0,0-1 0 0 0,-1 0-1 0 0,0 0 1 0 0,0 1 0 0 0,0 4 0 0 0,-1 3 83 0 0,-2 0 0 0 0,1 0 0 0 0,-1 0 1 0 0,-1 0-1 0 0,-5 12 0 0 0,-29 46 362 0 0,7-12-308 0 0,25-45-199 0 0,2-1-26 0 0,0 4-1085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7343 0 0,'-1'1'332'0'0,"-3"3"-109"0"0,-21 16 101 0 0,16-15 4965 0 0,10-5-5121 0 0,16-7 3876 0 0,-6 9-3672 0 0,17 0 2446 0 0,-26-2-2898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 5063 0 0,'0'0'232'0'0,"1"-2"-13"0"0,12-18 15626 0 0,-12 22-15832 0 0,-1 0-1 0 0,1 0 0 0 0,-1 0 1 0 0,0 0-1 0 0,0 0 1 0 0,0-1-1 0 0,0 1 0 0 0,0 0 1 0 0,0 0-1 0 0,0 0 1 0 0,0 0-1 0 0,-1 2 0 0 0,-7 23 33 0 0,0-10-26 0 0,0-1 0 0 0,0 0 0 0 0,-12 16 0 0 0,7-11-21 0 0,7-12 2 0 0,1 0 0 0 0,0 1 0 0 0,0-1 0 0 0,-5 18 0 0 0,0 6 0 0 0,8-18 0 0 0,1-2-56 0 0,1-10-225 0 0,5 10-2647 0 0,-4-10 833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31 6911 0 0,'3'-2'315'0'0,"2"-2"-137"0"0,23-21 9687 0 0,-29 27-9763 0 0,-16 16-5 0 0,-1-1 0 0 0,-35 27 0 0 0,0-1 120 0 0,-15 10 95 0 0,54-42-241 0 0,9-7-44 0 0,0-1-1 0 0,0 0 0 0 0,1 1 0 0 0,0 0 0 0 0,-7 8 0 0 0,4-2 22 0 0,2 3-36 0 0,5-11-12 0 0,0 0 0 0 0,0 0 0 0 0,0 0 0 0 0,1 0 0 0 0,-1 0 0 0 0,0 0 0 0 0,1 0 0 0 0,-1 0 0 0 0,1-1 0 0 0,0 1 0 0 0,0 0 0 0 0,-1 0 0 0 0,1 0 0 0 0,0-1 0 0 0,1 1 0 0 0,-1-1 0 0 0,0 1 0 0 0,0 0 0 0 0,1-1 0 0 0,-1 0 0 0 0,1 1 0 0 0,-1-1 0 0 0,1 0 0 0 0,-1 0 0 0 0,1 0 0 0 0,0 0 0 0 0,0 0 0 0 0,-1 0 0 0 0,4 0 0 0 0,5 3-43 0 0,0 0-1 0 0,1-1 0 0 0,20 3 0 0 0,-28-6 21 0 0,24 5-68 0 0,-7-2-16 0 0,1 1-1 0 0,34 11 0 0 0,-49-13 142 0 0,0 1 1 0 0,0-1-1 0 0,-1 1 0 0 0,1 1 0 0 0,-1-1 0 0 0,0 1 1 0 0,0 0-1 0 0,0 0 0 0 0,0 0 0 0 0,-1 0 0 0 0,0 1 1 0 0,0 0-1 0 0,5 7 0 0 0,-8-9 80 0 0,1 0 0 0 0,-1 0 0 0 0,0 0 0 0 0,0 0 0 0 0,0 0 0 0 0,1 6 0 0 0,-1-4 65 0 0,-1-2 179 0 0,0-1 8 0 0,-1 2-267 0 0,1 0 0 0 0,-1 0 0 0 0,0-1 0 0 0,0 1 0 0 0,-1 0 0 0 0,1-1 0 0 0,-1 1 0 0 0,0-1 0 0 0,0 0 0 0 0,0 1 0 0 0,0-1 0 0 0,0 0 0 0 0,-1 0 0 0 0,0 0 0 0 0,1-1 0 0 0,-1 1 0 0 0,0-1 0 0 0,0 1 0 0 0,0-1 0 0 0,-1 0 0 0 0,1 0 0 0 0,-1 0 0 0 0,-4 1 0 0 0,-27 11 57 0 0,-2-1 0 0 0,1-1 0 0 0,-54 8 0 0 0,62-15-261 0 0,-36 4 0 0 0,54-9 58 0 0,-1 0 1 0 0,1 0-1 0 0,0 0 0 0 0,0-2 0 0 0,0 1 1 0 0,0-1-1 0 0,-10-3 0 0 0,17 3-252 0 0,0 1-1 0 0,1 0 1 0 0,-1-1 0 0 0,0 1-1 0 0,1-1 1 0 0,-1 0-1 0 0,1 0 1 0 0,0 0 0 0 0,-1 0-1 0 0,-2-5 1 0 0,-2-2-1136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44 2303 0 0,'91'-43'9555'0'0,"-91"46"-8562"0"0,-1 3-892 0 0,0-1 0 0 0,-1 0 0 0 0,1 1 0 0 0,-1-1 0 0 0,0 0 0 0 0,-1 0 0 0 0,1 0 0 0 0,-1 0 0 0 0,0-1 0 0 0,0 1 1 0 0,-1-1-1 0 0,1 1 0 0 0,-1-1 0 0 0,0 0 0 0 0,0-1 0 0 0,-1 1 0 0 0,-4 2 0 0 0,-13 9 315 0 0,0-1 1 0 0,-34 16-1 0 0,29-17-112 0 0,-243 125 2333 0 0,214-110-2326 0 0,29-13-179 0 0,25-14-90 0 0,5-1-101 0 0,84-14-421 0 0,4-1 231 0 0,-70 13 236 0 0,-1 1 0 0 0,1 1 0 0 0,0 1 0 0 0,24 5 0 0 0,-35-5 9 0 0,-1 1 0 0 0,1 1 0 0 0,-1 0 0 0 0,0 0 0 0 0,0 1 0 0 0,0 0-1 0 0,0 0 1 0 0,0 1 0 0 0,-1 0 0 0 0,15 12 0 0 0,-19-14 4 0 0,1 0 0 0 0,4 15 0 0 0,-4-3 11 0 0,-5-12 3 0 0,0 0 1 0 0,0 1-1 0 0,0-1 0 0 0,0 1 1 0 0,0-1-1 0 0,-1 0 0 0 0,1 1 0 0 0,-1-1 1 0 0,0 0-1 0 0,0 0 0 0 0,-1 1 1 0 0,1-1-1 0 0,0 0 0 0 0,-1 0 1 0 0,0 0-1 0 0,0-1 0 0 0,0 1 1 0 0,0 0-1 0 0,0-1 0 0 0,0 1 1 0 0,-1-1-1 0 0,1 0 0 0 0,-1 1 1 0 0,-4 1-1 0 0,-5 3 54 0 0,-1 0-1 0 0,1-1 1 0 0,-2 0 0 0 0,-19 6 0 0 0,11-4 0 0 0,-25 7 116 0 0,-67 15-1 0 0,-50-1 61 0 0,82-16-4 0 0,73-11-173 0 0,-1 0 0 0 0,1 0 0 0 0,0 1 0 0 0,-12 6 0 0 0,19-9-137 0 0,4 3-375 0 0,-1-1 420 0 0,1 1 1 0 0,0-1-1 0 0,-1 0 0 0 0,1 1 1 0 0,0-1-1 0 0,0 0 1 0 0,1 0-1 0 0,-1-1 0 0 0,0 1 1 0 0,1 0-1 0 0,-1-1 0 0 0,1 1 1 0 0,-1-1-1 0 0,1 0 1 0 0,0 0-1 0 0,-1 0 0 0 0,1 0 1 0 0,4 0-1 0 0,3 1-1143 0 0,-1 0 0 0 0,1-1-1 0 0,0-1 1 0 0,15-1 0 0 0,8-2-4674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49 153 6447 0 0,'0'0'298'0'0,"1"-2"-10"0"0,2-15 10485 0 0,-7 24-10721 0 0,3-5 224 0 0,-5 7-243 0 0,0 0-1 0 0,0 1 1 0 0,1 0-1 0 0,1 0 1 0 0,0 0 0 0 0,0 0-1 0 0,1 1 1 0 0,0 0 0 0 0,1 0-1 0 0,0-1 1 0 0,-1 23 0 0 0,3-14 65 0 0,1 0-1 0 0,1-1 1 0 0,0 1 0 0 0,1-1 0 0 0,1 0 0 0 0,7 20 0 0 0,-4-23 90 0 0,-6-13 26 0 0,2 0-8 0 0,-2-1-154 0 0,1 0 0 0 0,-1 0 0 0 0,1 0 0 0 0,-1 0 0 0 0,1 0 0 0 0,0-1 0 0 0,-1 1 0 0 0,1 0 0 0 0,0-1 0 0 0,0 0 0 0 0,-1 1 0 0 0,1-1 0 0 0,0 0 0 0 0,0 0 0 0 0,0 0 0 0 0,-1 0 0 0 0,1 0 0 0 0,0 0 0 0 0,0-1 0 0 0,0 1 0 0 0,2-1 0 0 0,0-1 54 0 0,0 0 0 0 0,-1 0 0 0 0,1 0-1 0 0,-1 0 1 0 0,0-1 0 0 0,0 1 0 0 0,0-1 0 0 0,0 0-1 0 0,0 0 1 0 0,0 0 0 0 0,3-6 0 0 0,3-4 183 0 0,11-26 1 0 0,-8 14-106 0 0,96-176-472 0 0,-94 174-1056 0 0,23-30 0 0 0,-27 43-1042 0 0,22-23 1 0 0,-19 25 575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559 190 2759 0 0,'1'-1'207'0'0,"5"-5"429"0"0,-1 1 1 0 0,0-1-1 0 0,0 0 0 0 0,0 0 0 0 0,-1-1 1 0 0,0 1-1 0 0,5-11 0 0 0,-3 3 679 0 0,0 1 0 0 0,-1-1-1 0 0,4-16 1 0 0,-9 26-1019 0 0,1 0 0 0 0,-1 0-1 0 0,0 0 1 0 0,0-1 0 0 0,0 1-1 0 0,0 0 1 0 0,-1 0 0 0 0,-1-5 0 0 0,2 8 190 0 0,-1-1-7 0 0,-1 1-420 0 0,0-1 0 0 0,0 1 1 0 0,0 0-1 0 0,0-1 0 0 0,0 1 0 0 0,0 0 0 0 0,0 0 1 0 0,0 1-1 0 0,0-1 0 0 0,0 0 0 0 0,-1 1 0 0 0,1-1 1 0 0,0 1-1 0 0,-1 0 0 0 0,1-1 0 0 0,0 1 0 0 0,0 1 1 0 0,-1-1-1 0 0,1 0 0 0 0,0 0 0 0 0,-1 1 1 0 0,1-1-1 0 0,0 1 0 0 0,0 0 0 0 0,0 0 0 0 0,-4 1 1 0 0,-5 4-51 0 0,0 0 0 0 0,1 0 0 0 0,0 1 0 0 0,0 0 0 0 0,-11 11 0 0 0,-43 48 121 0 0,35-35-33 0 0,7-7 101 0 0,0 0-1 0 0,-23 37 1 0 0,45-61-191 0 0,-1 1 1 0 0,1 0-1 0 0,-1-1 0 0 0,1 1 0 0 0,0 0 0 0 0,-1-1 1 0 0,1 1-1 0 0,0 0 0 0 0,0-1 0 0 0,0 1 0 0 0,0 0 1 0 0,-1-1-1 0 0,1 1 0 0 0,0 0 0 0 0,0 0 0 0 0,0-1 1 0 0,1 3-1 0 0,-1-1 15 0 0,0 0 50 0 0,0-2-68 0 0,0 0-1 0 0,0 0 1 0 0,1 0-1 0 0,-1 0 1 0 0,0 0 0 0 0,0 0-1 0 0,1 0 1 0 0,-1 0-1 0 0,0 1 1 0 0,1-1-1 0 0,-1 0 1 0 0,0 0-1 0 0,0 0 1 0 0,0 0-1 0 0,1 0 1 0 0,-1 0 0 0 0,0 0-1 0 0,0 1 1 0 0,1-1-1 0 0,-1 0 1 0 0,0 0-1 0 0,0 0 1 0 0,0 1-1 0 0,0-1 1 0 0,1 0 0 0 0,-1 0-1 0 0,0 0 1 0 0,0 1-1 0 0,0-1 1 0 0,0 1 1 0 0,1-1-1 0 0,-1 1 1 0 0,0-1 0 0 0,1 1 0 0 0,-1-1 0 0 0,0 1 0 0 0,1-1 0 0 0,-1 0 0 0 0,1 1 0 0 0,-1-1 0 0 0,0 0-1 0 0,1 1 1 0 0,-1-1 0 0 0,1 0 0 0 0,-1 1 0 0 0,1-1 0 0 0,-1 0 0 0 0,1 0 0 0 0,-1 0 0 0 0,1 0 0 0 0,-1 1-1 0 0,1-1 1 0 0,1 0 0 0 0,4 1 9 0 0,1-1-1 0 0,0 0 1 0 0,0 0-1 0 0,0 0 1 0 0,0-1-1 0 0,-1 0 1 0 0,1 0-1 0 0,0-1 1 0 0,-1 0-1 0 0,1 0 1 0 0,-1 0-1 0 0,0-1 1 0 0,1 0-1 0 0,7-5 1 0 0,-2 0-163 0 0,0-1 1 0 0,-1 0-1 0 0,0 0 0 0 0,0-1 1 0 0,17-23-1 0 0,-26 32-43 0 0,-4 3-1216 0 0,-65 117 149 0 0,35-60 1359 0 0,-92 198 787 0 0,72-142-703 0 0,-30 83-113 0 0,73-170 186 0 0,1 1 0 0 0,2 1 0 0 0,1-1-1 0 0,1 1 1 0 0,0 38 0 0 0,4-60-201 0 0,1-4-32 0 0,-1 0 1 0 0,0 0-1 0 0,0 0 1 0 0,0 1 0 0 0,-1-1-1 0 0,0 0 1 0 0,1 0 0 0 0,-4 7-1 0 0,-1 3-8 0 0,4-13-37 0 0,0 0 0 0 0,0 0 0 0 0,1 0 0 0 0,-1 0 0 0 0,0 1 0 0 0,0-1 0 0 0,0-1 0 0 0,0 1 0 0 0,0 0 0 0 0,0 0 0 0 0,-1 0 0 0 0,1 0 0 0 0,0-1 0 0 0,0 1 0 0 0,0-1 0 0 0,-1 1 0 0 0,1-1 0 0 0,0 1 0 0 0,-1-1 0 0 0,-2 1 0 0 0,2-1-63 0 0,0-1-1 0 0,0 1 1 0 0,0 0 0 0 0,1-1-1 0 0,-1 1 1 0 0,0-1-1 0 0,0 1 1 0 0,0-1 0 0 0,0 0-1 0 0,0 0 1 0 0,1 0 0 0 0,-4-2-1 0 0,-1-1-265 0 0,1-1 1 0 0,0 0-1 0 0,0 0 0 0 0,0 0 0 0 0,1-1 1 0 0,0 1-1 0 0,-5-8 0 0 0,0-8-3455 0 0,1-3-1054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469 284 7367 0 0,'0'0'568'0'0,"-1"2"-373"0"0,-13 20 8621 0 0,16-23-8730 0 0,0 1-1 0 0,0-1 1 0 0,0 0 0 0 0,0 0-1 0 0,0 0 1 0 0,0 0-1 0 0,0 0 1 0 0,0 0 0 0 0,-1-1-1 0 0,1 1 1 0 0,1-2 0 0 0,0 0 43 0 0,5-4 17 0 0,0 0-1 0 0,-1-1 0 0 0,0 0 1 0 0,0 0-1 0 0,9-16 0 0 0,22-49 232 0 0,-25 47-242 0 0,-7 14-92 0 0,0 0 0 0 0,-2 0 0 0 0,5-14 1 0 0,-8 21-98 0 0,0 1 1 0 0,0-1 0 0 0,-1 1 0 0 0,1-1-1 0 0,-1 1 1 0 0,0 0 0 0 0,0-1-1 0 0,-1 1 1 0 0,1-1 0 0 0,-1 1 0 0 0,0-1-1 0 0,-2-5 1 0 0,2 10 27 0 0,1-1-1 0 0,-1 1 0 0 0,1 0 0 0 0,-1-1 1 0 0,1 1-1 0 0,-1 0 0 0 0,1 0 1 0 0,-1 0-1 0 0,0-1 0 0 0,1 1 1 0 0,-1 0-1 0 0,1 0 0 0 0,-1 0 0 0 0,1 0 1 0 0,-1 0-1 0 0,0 0 0 0 0,1 0 1 0 0,-1 0-1 0 0,1 0 0 0 0,-2 1 1 0 0,1-1-34 0 0,-5 1-100 0 0,-1 0 0 0 0,0 0 1 0 0,1 1-1 0 0,-1 0 0 0 0,1 1 0 0 0,0-1 0 0 0,-9 6 0 0 0,-39 27-155 0 0,39-24 332 0 0,1 1 0 0 0,1 0 0 0 0,-19 22 0 0 0,-30 46 394 0 0,31-38-220 0 0,31-41-185 0 0,-3 2 30 0 0,1 0 0 0 0,-1 0 0 0 0,1 0 0 0 0,0 1 0 0 0,0-1 0 0 0,0 1 0 0 0,0-1 0 0 0,1 1 0 0 0,0 0 0 0 0,0-1 0 0 0,-2 8 0 0 0,3-11-31 0 0,0 1 0 0 0,0-1 0 0 0,0 0 0 0 0,1 1 0 0 0,-1-1 0 0 0,0 1 0 0 0,0-1 0 0 0,0 0-1 0 0,0 1 1 0 0,1-1 0 0 0,-1 0 0 0 0,0 1 0 0 0,0-1 0 0 0,0 0 0 0 0,1 0 0 0 0,-1 1 0 0 0,0-1 0 0 0,1 0 0 0 0,-1 0 0 0 0,0 1 0 0 0,1-1 0 0 0,-1 0 0 0 0,0 0 0 0 0,1 0 0 0 0,-1 1 0 0 0,1-1 0 0 0,14 3 87 0 0,14-6 4 0 0,-18 0-103 0 0,-1-1 0 0 0,1 0-1 0 0,-1-1 1 0 0,0 0-1 0 0,0 0 1 0 0,-1-1 0 0 0,10-8-1 0 0,59-54-104 0 0,-64 55 107 0 0,-3 3 17 0 0,-33 36 34 0 0,6-7-32 0 0,-21 29 244 0 0,1 0-1 0 0,3 2 1 0 0,2 2 0 0 0,-26 59-1 0 0,29-48-111 0 0,-22 70 0 0 0,-9 70-132 0 0,28-64-152 0 0,0 1 405 0 0,28-128-85 0 0,-1 0-1 0 0,-1 0 1 0 0,-11 22 0 0 0,13-30-129 0 0,0 0 0 0 0,0 1-1 0 0,0-1 1 0 0,0 0 0 0 0,0-1 0 0 0,-1 1 0 0 0,1-1 0 0 0,-1 1 0 0 0,0-1 0 0 0,0 0 0 0 0,-1 0 0 0 0,-5 2 0 0 0,-3-1 217 0 0,11-3-146 0 0,-1-12 18 0 0,2 8-190 0 0,1 1 0 0 0,-1-1-1 0 0,0 1 1 0 0,1-1 0 0 0,-1 0 0 0 0,1 1 0 0 0,0-1-1 0 0,0 0 1 0 0,0 1 0 0 0,0-1 0 0 0,1 1-1 0 0,-1-1 1 0 0,1 0 0 0 0,0-2 0 0 0,3-4-494 0 0,0 0 0 0 0,0 0 1 0 0,6-10-1 0 0,-6 12-274 0 0,16-27-5824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73 13039 0 0,'0'0'1186'0'0,"0"3"-978"0"0,-2 6 164 0 0,0 0 1 0 0,1 0 0 0 0,1 0 0 0 0,0 11 0 0 0,0-18 805 0 0,2 0-671 0 0,1 0-365 0 0,0-1 0 0 0,0 1 0 0 0,0-1 0 0 0,1 1 1 0 0,-1-1-1 0 0,1 0 0 0 0,-1 0 0 0 0,1-1 0 0 0,-1 1 0 0 0,1-1 0 0 0,-1 1 0 0 0,1-1 1 0 0,-1 0-1 0 0,1-1 0 0 0,0 1 0 0 0,-1-1 0 0 0,1 1 0 0 0,3-2 0 0 0,12-3 110 0 0,-1-1-1 0 0,19-8 1 0 0,-36 14-250 0 0,0-1 4 0 0,15-5 37 0 0,0-1 0 0 0,0 0 0 0 0,-1-2 0 0 0,0 0 0 0 0,0 0 0 0 0,18-17 0 0 0,-32 25-72 0 0,-1 1 1 0 0,1-1-1 0 0,0 0 1 0 0,0 0-1 0 0,-1 1 1 0 0,1-1-1 0 0,0 0 1 0 0,-1 0-1 0 0,1 0 1 0 0,-1 0-1 0 0,1 0 1 0 0,-1 0-1 0 0,1 0 1 0 0,-1 0-1 0 0,0 0 1 0 0,0 0-1 0 0,1 0 1 0 0,-1 0-1 0 0,0 0 1 0 0,0 0-1 0 0,0 0 1 0 0,0 0-1 0 0,0 0 1 0 0,0-1-1 0 0,-1 1 1 0 0,1 0-1 0 0,0 0 1 0 0,0 0-1 0 0,-1 0 1 0 0,1 0-1 0 0,-1 0 1 0 0,1 0-1 0 0,-1 0 1 0 0,1 0-1 0 0,-1 1 1 0 0,0-1-1 0 0,1 0 1 0 0,-1 0-1 0 0,0 0 1 0 0,0 1-1 0 0,1-1 1 0 0,-1 0-1 0 0,0 1 1 0 0,0-1-1 0 0,0 1 1 0 0,0-1-1 0 0,0 1 1 0 0,0-1-1 0 0,0 1 1 0 0,0 0-1 0 0,0-1 1 0 0,-2 1-1 0 0,-2-1-21 0 0,0 1 0 0 0,0 0 0 0 0,0 0-1 0 0,0 0 1 0 0,-1 1 0 0 0,1-1 0 0 0,0 1 0 0 0,0 1-1 0 0,0-1 1 0 0,0 1 0 0 0,-4 2 0 0 0,-9 3-71 0 0,-25 17 0 0 0,23-11 89 0 0,1 0-1 0 0,1 2 1 0 0,-19 18 0 0 0,-45 54 214 0 0,64-67-113 0 0,3-3 71 0 0,-19 27 0 0 0,30-37-89 0 0,0-1 0 0 0,0 0 1 0 0,1 1-1 0 0,0 0 1 0 0,0 0-1 0 0,0 0 0 0 0,1 0 1 0 0,-2 11-1 0 0,4-16-25 0 0,-1 0-1 0 0,1 0 1 0 0,0 1-1 0 0,0-1 1 0 0,0 0-1 0 0,0 0 1 0 0,1 1-1 0 0,-1-1 1 0 0,0 0-1 0 0,1 0 1 0 0,0 1-1 0 0,-1-1 1 0 0,1 0 0 0 0,0 0-1 0 0,0 0 1 0 0,0 0-1 0 0,0 0 1 0 0,1 0-1 0 0,-1 0 1 0 0,0-1-1 0 0,1 1 1 0 0,-1 0-1 0 0,1-1 1 0 0,0 1-1 0 0,0-1 1 0 0,-1 1-1 0 0,1-1 1 0 0,0 0-1 0 0,0 0 1 0 0,0 0-1 0 0,0 0 1 0 0,1 0-1 0 0,-1 0 1 0 0,0-1-1 0 0,0 1 1 0 0,0-1 0 0 0,4 1-1 0 0,4 0-232 0 0,1 0 0 0 0,-1-1 0 0 0,1 0 0 0 0,-1-1 0 0 0,1 0 0 0 0,18-5 1 0 0,-2-1-1404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32 7367 0 0,'3'-6'209'0'0,"21"-19"14868"0"0,-31 34-12748 0 0,-7 8-4830 0 0,6-8 3760 0 0,-39 31-1271 0 0,-23 23-571 0 0,63-56 551 0 0,1 1-1 0 0,0-1 0 0 0,0 1 0 0 0,1 1 0 0 0,0-1 1 0 0,0 1-1 0 0,-4 13 0 0 0,7-16 4 0 0,0 0 1 0 0,0 0-1 0 0,1 0 0 0 0,0 0 1 0 0,1 0-1 0 0,-1 1 0 0 0,1-1 1 0 0,0 0-1 0 0,1 0 0 0 0,-1 1 0 0 0,1-1 1 0 0,0 0-1 0 0,1 0 0 0 0,0 0 1 0 0,0 0-1 0 0,0 0 0 0 0,1 0 1 0 0,-1-1-1 0 0,1 1 0 0 0,1-1 1 0 0,-1 1-1 0 0,8 7 0 0 0,6 4 29 0 0,-15-17 0 0 0,0 1 0 0 0,-1 0 0 0 0,1-1 0 0 0,-1 1 0 0 0,1 0 0 0 0,-1 0 0 0 0,1 0 0 0 0,-1 1 0 0 0,1-1 0 0 0,1 2 0 0 0,6 5 15 0 0,-8-7 65 0 0,1 1 41 0 0,0 0-90 0 0,-1 0 0 0 0,0 0 0 0 0,1 0 0 0 0,-1 0 0 0 0,0 0 0 0 0,0 0 0 0 0,0 1-1 0 0,0-1 1 0 0,0 0 0 0 0,-1 0 0 0 0,1 1 0 0 0,-1-1 0 0 0,1 1 0 0 0,-1-1 0 0 0,0 0 0 0 0,0 1 0 0 0,0-1 0 0 0,0 1-1 0 0,0-1 1 0 0,-1 0 0 0 0,0 4 0 0 0,-4 5-3 0 0,0 0 1 0 0,-1-1-1 0 0,0 0 0 0 0,-1 0 0 0 0,0-1 0 0 0,0 0 0 0 0,-1 0 1 0 0,0 0-1 0 0,0-1 0 0 0,-16 11 0 0 0,10-9 10 0 0,0 0 0 0 0,-1-1 0 0 0,0 0 0 0 0,-1-1 0 0 0,0-1 0 0 0,-28 9 0 0 0,40-14-24 0 0,3-2-21 0 0,0 0 1 0 0,0 1 0 0 0,0-1 0 0 0,0 0 0 0 0,-1 1 0 0 0,1-1 0 0 0,0 0 0 0 0,0 0-1 0 0,0 0 1 0 0,0 0 0 0 0,-1 0 0 0 0,1 0 0 0 0,0-1 0 0 0,0 1 0 0 0,0 0 0 0 0,-2-1-1 0 0,1 1-471 0 0,0-2-197 0 0,-4-6-1382 0 0,3-2-5370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31 14655 0 0,'47'-31'3296'0'0,"-48"35"-2932"0"0,-4 14-14 0 0,0 0 0 0 0,-2 0 1 0 0,-8 17-1 0 0,-4 11 391 0 0,-96 242 1483 0 0,-43 116-1879 0 0,148-373-339 0 0,-49 126 142 0 0,46-128-136 0 0,-1 0 1 0 0,-2-1-1 0 0,-23 32 1 0 0,10-20-1080 0 0,28-38 26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57 193 10135 0 0,'-4'1'119'0'0,"-1"1"-1"0"0,0-1 0 0 0,1 1 0 0 0,0 0 0 0 0,-1 0 0 0 0,1 1 1 0 0,0-1-1 0 0,0 1 0 0 0,0 0 0 0 0,-7 8 3006 0 0,11-11-3010 0 0,-1 1-1 0 0,1-1 0 0 0,0 0 1 0 0,0 1-1 0 0,0-1 1 0 0,-1 0-1 0 0,1 1 0 0 0,0-1 1 0 0,0 1-1 0 0,0-1 1 0 0,0 0-1 0 0,0 1 0 0 0,0-1 1 0 0,0 1-1 0 0,0-1 1 0 0,0 0-1 0 0,0 1 0 0 0,0-1 1 0 0,0 1-1 0 0,0-1 1 0 0,0 0-1 0 0,0 1 0 0 0,0-1 1 0 0,0 1-1 0 0,1-1 0 0 0,-1 0 1 0 0,0 1-1 0 0,0-1 1 0 0,0 0-1 0 0,1 1 0 0 0,-1-1 1 0 0,0 1-1 0 0,9 2 176 0 0,1-1 1 0 0,-1 1-1 0 0,0-2 0 0 0,1 1 0 0 0,-1-1 0 0 0,1 0 0 0 0,-1-1 1 0 0,1-1-1 0 0,10 0 0 0 0,92-20 1625 0 0,-79 13-1373 0 0,258-72 1800 0 0,-71 17-1314 0 0,-48 12-617 0 0,-102 30-535 0 0,-57 18-115 0 0,-11 2-740 0 0,-20 13-11152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27 10135 0 0,'1'-9'919'0'0,"3"-7"-512"0"0,-4 14 781 0 0,-11 5 2069 0 0,3 1-2906 0 0,0 0 0 0 0,1 0 1 0 0,0 0-1 0 0,-1 1 0 0 0,1 0 0 0 0,1 1 0 0 0,-8 7 1 0 0,1 1-272 0 0,0 0 1 0 0,-12 20 0 0 0,-3 10 61 0 0,2 0 0 0 0,3 1 1 0 0,-28 74-1 0 0,-35 151 29 0 0,72-225-116 0 0,-3-1 1 0 0,-1-1-1 0 0,-2-1 1 0 0,-49 77-1 0 0,49-86-319 0 0,14-21-69 0 0,-1 0 1 0 0,-1-1-1 0 0,0 0 1 0 0,-10 10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1268 8951 0 0,'0'0'808'0'0,"-9"9"6608"0"0,10-10-6865 0 0,4-4-370 0 0,-1 1 1 0 0,0-1-1 0 0,0 0 1 0 0,0 0-1 0 0,3-5 1 0 0,11-17 192 0 0,56-56 278 0 0,122-109 0 0 0,-86 91-466 0 0,115-135 1 0 0,158-217 42 0 0,-380 449-228 0 0,25-29-70 0 0,40-67 1 0 0,-63 88 192 0 0,-12 16-102 0 0,-10 15-32 0 0,1 3-16 0 0,2 0 1 0 0,1 1-1 0 0,0 1 0 0 0,2 0 0 0 0,-11 33 0 0 0,-31 133-27 0 0,22-69 45 0 0,25-98 9 0 0,-50 182-3 0 0,15 3 18 0 0,37-179 36 0 0,2 0 0 0 0,1 0 1 0 0,1 0-1 0 0,1 0 0 0 0,6 32 0 0 0,-6-56-41 0 0,0-1 1 0 0,0 1-1 0 0,1-1 0 0 0,0 0 0 0 0,-1 1 0 0 0,1-1 0 0 0,1 0 1 0 0,-1 0-1 0 0,3 4 0 0 0,-4-7-8 0 0,0 0 1 0 0,0 0-1 0 0,0 0 0 0 0,1 1 1 0 0,-1-1-1 0 0,0 0 0 0 0,0 0 0 0 0,1-1 1 0 0,-1 1-1 0 0,1 0 0 0 0,-1 0 1 0 0,1-1-1 0 0,-1 1 0 0 0,1-1 1 0 0,-1 1-1 0 0,1-1 0 0 0,-1 1 1 0 0,1-1-1 0 0,0 0 0 0 0,-1 0 1 0 0,1 0-1 0 0,-1 0 0 0 0,1 0 1 0 0,0 0-1 0 0,-1-1 0 0 0,1 1 1 0 0,-1 0-1 0 0,4-2 0 0 0,-2 1-181 0 0,1-1-1 0 0,-1 0 0 0 0,1 0 1 0 0,-1 0-1 0 0,0 0 0 0 0,1-1 1 0 0,2-3-1 0 0,10-11-6968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15 6911 0 0,'0'0'315'0'0,"-3"-1"-7"0"0,-5-2 290 0 0,-1 1 0 0 0,0-1 0 0 0,0 1 0 0 0,0 1-1 0 0,0 0 1 0 0,0 0 0 0 0,0 1 0 0 0,0 0 0 0 0,-1 0 0 0 0,1 1 0 0 0,-10 3 0 0 0,-1 0 1444 0 0,-33 11 1 0 0,8 3-2902 0 0,11-3 887 0 0,0 1 0 0 0,2 2 0 0 0,-44 31 0 0 0,23-4-28 0 0,43-36 0 0 0,3 2 0 0 0,2 0-10 0 0,2 3-33 0 0,3-12 36 0 0,1-1 1 0 0,-1 1 0 0 0,1 0-1 0 0,-1 0 1 0 0,1 0 0 0 0,-1 0-1 0 0,1-1 1 0 0,0 1-1 0 0,0 0 1 0 0,0-1 0 0 0,0 1-1 0 0,0-1 1 0 0,1 1-1 0 0,-1-1 1 0 0,0 1 0 0 0,1-1-1 0 0,1 1 1 0 0,29 21-29 0 0,-27-21 30 0 0,54 31-25 0 0,79 31 0 0 0,-55-28 26 0 0,-72-30 4 0 0,-4-3 0 0 0,0 0 0 0 0,0 0 0 0 0,0-1 0 0 0,13 2 0 0 0,-7 0 32 0 0,-10-4 328 0 0,-13 9 67 0 0,5-5-281 0 0,0-1 0 0 0,-1 0 0 0 0,1 0-1 0 0,-1 0 1 0 0,0-1 0 0 0,-10 3 0 0 0,-40 6 424 0 0,34-7-474 0 0,-157 22 360 0 0,98-16-393 0 0,-131 33-1 0 0,176-35-68 0 0,20-7-6779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84 200 2303 0 0,'0'0'11016'0'0,"-2"1"-9810"0"0,-2 4-1015 0 0,-1 0 1 0 0,1-1 0 0 0,0 2 0 0 0,0-1-1 0 0,0 0 1 0 0,1 1 0 0 0,-1 0-1 0 0,2 0 1 0 0,-1 0 0 0 0,-3 10 0 0 0,-1 9 37 0 0,-5 36 0 0 0,6-32-90 0 0,1-5-117 0 0,1-1 0 0 0,2 1 0 0 0,-1 38 0 0 0,6-48-11 0 0,-3-13-7 0 0,1 0 0 0 0,-1 0 0 0 0,1 0 0 0 0,-1 0 0 0 0,1 0 1 0 0,-1 0-1 0 0,1 0 0 0 0,0-1 0 0 0,-1 1 0 0 0,1 0 0 0 0,0-1 0 0 0,1 2 0 0 0,-1-1 1 0 0,1-1 0 0 0,-1 1 1 0 0,1 0-1 0 0,0-1 0 0 0,0 1 0 0 0,-1-1 0 0 0,1 0 0 0 0,0 0 0 0 0,-1 1 0 0 0,1-1 0 0 0,0 0 0 0 0,0 0 1 0 0,0-1-1 0 0,-1 1 0 0 0,1 0 0 0 0,0-1 0 0 0,1 0 0 0 0,32-13 92 0 0,-24 9-62 0 0,14-8-10 0 0,0 0 0 0 0,-1-2 0 0 0,0-1 0 0 0,-2-1 0 0 0,31-28-1 0 0,90-108-261 0 0,-134 142 173 0 0,-8 9-5 0 0,0 4-22 0 0,1 3 78 0 0,0 0-1 0 0,0 1 1 0 0,0 0 0 0 0,-1-1-1 0 0,0 1 1 0 0,0 0 0 0 0,0 6-1 0 0,-2 46 93 0 0,0-15 119 0 0,3 127 802 0 0,-2-167-826 0 0,1-1 2 0 0,0 0-136 0 0,0-1 0 0 0,0 1 0 0 0,0-1 0 0 0,0 0 0 0 0,0 1 0 0 0,0-1 0 0 0,0 0 0 0 0,0 0 0 0 0,1 1 0 0 0,-1-1 0 0 0,1 0 0 0 0,-1 0 0 0 0,0-1 0 0 0,1 1 0 0 0,-1 0 0 0 0,1 0 0 0 0,0-1 0 0 0,-1 1 0 0 0,1-1 0 0 0,0 1 0 0 0,-1-1 0 0 0,1 0 0 0 0,0 0 0 0 0,-1 0 0 0 0,1 0 0 0 0,2 0 0 0 0,4-1 90 0 0,1-1 0 0 0,-1 0 0 0 0,0 0 0 0 0,0-1 0 0 0,-1 0 0 0 0,1 0 0 0 0,0-1 0 0 0,11-8 0 0 0,1-1 81 0 0,31-30 0 0 0,-16 9-146 0 0,-2-2-1 0 0,-2-2 1 0 0,-1 0-1 0 0,-2-2 0 0 0,33-62 1 0 0,63-96-122 0 0,-109 180-433 0 0,-14 16 64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296 265 8751 0 0,'0'0'6403'0'0,"3"-2"-5543"0"0,33-26 774 0 0,8-5-548 0 0,24-10-17 0 0,77-63-1 0 0,-140 102-1029 0 0,8-9 37 0 0,1-17-87 0 0,-13 28-70 0 0,-11 1-137 0 0,9 0 207 0 0,0 1 1 0 0,0 0-1 0 0,0-1 1 0 0,0 1-1 0 0,0 0 1 0 0,0 0-1 0 0,0 0 1 0 0,0 0-1 0 0,0 0 1 0 0,0 0-1 0 0,-3 0 1 0 0,-7 3-115 0 0,0 1 1 0 0,0 0-1 0 0,1 0 1 0 0,-14 8-1 0 0,-40 26-225 0 0,49-29 320 0 0,-46 34-62 0 0,-103 94 0 0 0,102-83 72 0 0,49-42 19 0 0,-11 7-12 0 0,1 2 1 0 0,0 1-1 0 0,2 1 1 0 0,-21 29-1 0 0,39-48 22 0 0,0 0 0 0 0,1 0-1 0 0,0 0 1 0 0,0 0 0 0 0,0 1 0 0 0,1-1-1 0 0,-1 0 1 0 0,1 1 0 0 0,0 0-1 0 0,-1 8 1 0 0,2-10-2 0 0,1 0 1 0 0,-1 0-1 0 0,0 0 0 0 0,1 0 0 0 0,0 0 0 0 0,0 0 0 0 0,0-1 0 0 0,0 1 1 0 0,0 0-1 0 0,0-1 0 0 0,1 1 0 0 0,-1-1 0 0 0,1 1 0 0 0,0-1 1 0 0,-1 0-1 0 0,1 1 0 0 0,0-1 0 0 0,4 2 0 0 0,2 3 29 0 0,1-1 0 0 0,-1 0 0 0 0,2-1-1 0 0,-1 1 1 0 0,0-2 0 0 0,1 0 0 0 0,0 0 0 0 0,19 5 0 0 0,2-3 94 0 0,52 5 1 0 0,-66-9-213 0 0,-1-2 0 0 0,33-2 0 0 0,-14-5-5545 0 0,-19 2-484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72 328 9991 0 0,'0'0'904'0'0,"-2"2"-660"0"0,-4 4 215 0 0,5-5 128 0 0,-10 6 895 0 0,-2 11-911 0 0,12-16-476 0 0,-3 12-13 0 0,2-1-18 0 0,-1 1-48 0 0,0 1-16 0 0,-1 5 2 0 0,1-18-5 0 0,2 3 75 0 0,0-5-62 0 0,1 1-1 0 0,0-1 1 0 0,-1 1-1 0 0,1-1 1 0 0,-1 0 0 0 0,1 1-1 0 0,-1-1 1 0 0,1 0-1 0 0,-1 1 1 0 0,1-1 0 0 0,-1 0-1 0 0,1 0 1 0 0,-1 1 0 0 0,1-1-1 0 0,-1 0 1 0 0,0 0-1 0 0,1 0 1 0 0,-1 0 0 0 0,0-1-10 0 0,0 0 1 0 0,0 0 0 0 0,1 0 0 0 0,-1 0 0 0 0,0-1 0 0 0,1 1 0 0 0,-1 0 0 0 0,1-1-1 0 0,0 1 1 0 0,-1 0 0 0 0,1-1 0 0 0,0 1 0 0 0,0-1 0 0 0,0 1 0 0 0,0 0-1 0 0,0-1 1 0 0,0 1 0 0 0,0-3 0 0 0,1 1-3 0 0,0-1 0 0 0,1 1 1 0 0,-1 0-1 0 0,0-1 0 0 0,1 1 0 0 0,0 0 0 0 0,2-4 0 0 0,5-3-19 0 0,-1 0 0 0 0,21-19 0 0 0,4 4-20 0 0,0 0 0 0 0,65-35 0 0 0,-75 47 36 0 0,11-5 491 0 0,2 1 0 0 0,37-12 0 0 0,-64 26-183 0 0,0 1 1 0 0,-1-1 0 0 0,1 1 0 0 0,0 1 0 0 0,1-1-1 0 0,8 1 1 0 0,-16 2-330 0 0,0 0 0 0 0,-1 0 0 0 0,1 0 0 0 0,0 0 0 0 0,-1 0 0 0 0,1 0-1 0 0,-1 1 1 0 0,1-1 0 0 0,-1 1 0 0 0,0-1 0 0 0,1 1 0 0 0,-1-1 0 0 0,0 1 0 0 0,0 0-1 0 0,0-1 1 0 0,0 1 0 0 0,-1 0 0 0 0,1 0 0 0 0,0 0 0 0 0,-1 0 0 0 0,1 2 0 0 0,0 4 267 0 0,0 0-51 0 0,0 0 0 0 0,-1 0 1 0 0,0-1-1 0 0,0 1 0 0 0,-1 0 1 0 0,0 0-1 0 0,-2 9 1 0 0,1-11-186 0 0,-3 13 3 0 0,-15 14-11 0 0,16-27 8 0 0,1-2 2 0 0,1-1 0 0 0,-1 1 0 0 0,0-1 0 0 0,0 0 0 0 0,0 0 0 0 0,-5 5 0 0 0,-6 1 57 0 0,5-6-54 0 0,8-3-11 0 0,0 0 0 0 0,1 0 1 0 0,-1 0-1 0 0,0 0 0 0 0,0-1 0 0 0,1 1 0 0 0,-1 0 0 0 0,0 0 0 0 0,1-1 0 0 0,-1 1 0 0 0,0 0 1 0 0,1-1-1 0 0,-1 1 0 0 0,0-1 0 0 0,0 0-9 0 0,0 0 0 0 0,0 0 1 0 0,1-1-1 0 0,-1 1 0 0 0,1 0 0 0 0,-1 0 1 0 0,0 0-1 0 0,1 0 0 0 0,0-1 0 0 0,-1 1 0 0 0,1 0 1 0 0,0-1-1 0 0,0 1 0 0 0,0 0 0 0 0,-1 0 1 0 0,1-1-1 0 0,1 1 0 0 0,-1 0 0 0 0,0-1 1 0 0,0 1-1 0 0,0 0 0 0 0,1 0 0 0 0,-1-1 1 0 0,1 1-1 0 0,-1 0 0 0 0,1 0 0 0 0,0-2 1 0 0,2-3-43 0 0,1-1 0 0 0,-1 1 0 0 0,7-8 0 0 0,9-9 1 0 0,1 2 1 0 0,1 1-1 0 0,0 1 1 0 0,29-20 0 0 0,-18 16-73 0 0,1 3 0 0 0,55-27 0 0 0,76-23 136 0 0,-164 70-12 0 0,4-1 76 0 0,1-1 1 0 0,-1 1 0 0 0,0 0-1 0 0,0 0 1 0 0,1 0-1 0 0,-1 0 1 0 0,0 1-1 0 0,1 0 1 0 0,-1 0-1 0 0,1 0 1 0 0,-1 0-1 0 0,0 1 1 0 0,1-1-1 0 0,-1 1 1 0 0,0 0 0 0 0,0 1-1 0 0,1-1 1 0 0,3 3-1 0 0,-6-3 103 0 0,-1 0-170 0 0,0-1 0 0 0,0 1 0 0 0,0 0 0 0 0,0 0 0 0 0,0-1-1 0 0,0 1 1 0 0,0 0 0 0 0,-1 0 0 0 0,1 0 0 0 0,0 0 0 0 0,0 1 0 0 0,0 0 3 0 0,1 0 7 0 0,0 1-1 0 0,0 0 1 0 0,0 0-1 0 0,-1 0 1 0 0,1 0-1 0 0,-1 0 1 0 0,0 0-1 0 0,0 1 1 0 0,0-1-1 0 0,0 0 1 0 0,-1 0-1 0 0,1 1 1 0 0,-1-1-1 0 0,0 1 1 0 0,0-1-1 0 0,-1 7 0 0 0,-1 3 157 0 0,0 0-1 0 0,-10 27 1 0 0,0 1 20 0 0,9-22-198 0 0,-2-1 0 0 0,-1 1 0 0 0,0-1 0 0 0,-1 0 0 0 0,-1-1 0 0 0,0 0 0 0 0,-1 0 0 0 0,-2 0 0 0 0,-20 26 0 0 0,15-20-746 0 0,15-21 348 0 0,16 2-3430 0 0,2-3 2530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436 142 14367 0 0,'0'0'1306'0'0,"0"-3"-974"0"0,0-3-3 0 0,0 2 51 0 0,0-1-1 0 0,0 0 0 0 0,0 0 0 0 0,1 0 0 0 0,0 1 0 0 0,0-1 0 0 0,2-8 0 0 0,3 0-211 0 0,-5 10-123 0 0,4-16-18 0 0,-2 6-27 0 0,-1 1 0 0 0,-4 0 0 0 0,-2 3-16 0 0,3 8 4 0 0,-1 1-1 0 0,1-1 1 0 0,0 0-1 0 0,-1 1 1 0 0,1-1-1 0 0,0 1 1 0 0,-1 0-1 0 0,1-1 1 0 0,0 1-1 0 0,-1 0 0 0 0,1 0 1 0 0,-1 0-1 0 0,1 0 1 0 0,-1 0-1 0 0,1 0 1 0 0,0 0-1 0 0,-1 0 1 0 0,-2 2-1 0 0,-26 8-170 0 0,30-10 182 0 0,-27 13-58 0 0,-1 0 1 0 0,2 2-1 0 0,-36 27 1 0 0,-65 63 50 0 0,60-40 7 0 0,59-55 3 0 0,0-1 0 0 0,0 2 0 0 0,1-1 0 0 0,1 1 0 0 0,-8 16 0 0 0,13-25 4 0 0,0 0 1 0 0,0-1-1 0 0,1 1 1 0 0,-1 0-1 0 0,1 0 1 0 0,-1 0-1 0 0,1 0 1 0 0,0 0-1 0 0,0 0 0 0 0,0 0 1 0 0,0-1-1 0 0,0 1 1 0 0,0 0-1 0 0,0 0 1 0 0,1 0-1 0 0,-1 0 1 0 0,1 0-1 0 0,-1 0 1 0 0,1-1-1 0 0,1 4 0 0 0,0-4 4 0 0,-1 1 0 0 0,0 0 0 0 0,1-1 0 0 0,-1 0 0 0 0,1 1 0 0 0,-1-1 0 0 0,1 0 0 0 0,0 0 0 0 0,0 0 0 0 0,-1 0 0 0 0,1 0 0 0 0,0 0 0 0 0,0-1 0 0 0,0 1 0 0 0,0 0 0 0 0,0-1 0 0 0,0 0 0 0 0,0 1 0 0 0,3-1 0 0 0,4 0 23 0 0,0 0 0 0 0,0-1 0 0 0,0 0 0 0 0,0 0 0 0 0,0-1 0 0 0,0 0 0 0 0,0-1 0 0 0,0 0 0 0 0,8-4 1 0 0,13-7 21 0 0,31-21 0 0 0,-39 22-34 0 0,20-12-151 0 0,0-2-1 0 0,40-34 0 0 0,-64 44 9 0 0,-17 14 111 0 0,0 1 184 0 0,-2 4-119 0 0,-5 3-24 0 0,0 0-1 0 0,1 1 1 0 0,0-1 0 0 0,0 1 0 0 0,1 0 0 0 0,-7 12 0 0 0,-10 15 63 0 0,18-29-395 0 0,-6 9 689 0 0,6-3-4734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9671 0 0,'0'0'748'0'0,"-1"3"-250"0"0,-2 2 47 0 0,1 0 1 0 0,0 0 0 0 0,0 0-1 0 0,0 1 1 0 0,0-1 0 0 0,1 1 0 0 0,0-1-1 0 0,0 1 1 0 0,1 0 0 0 0,-1-1-1 0 0,1 1 1 0 0,1 8 0 0 0,1-5-225 0 0,-1 0 0 0 0,2-1 0 0 0,-1 0 1 0 0,1 1-1 0 0,0-1 0 0 0,1 0 0 0 0,8 14 1 0 0,-4-10-296 0 0,1 0 0 0 0,0 0 0 0 0,1-1 0 0 0,0-1 0 0 0,0 0 1 0 0,1 0-1 0 0,22 14 0 0 0,-31-23-98 0 0,0 0-1 0 0,-1-1 1 0 0,1 1 0 0 0,0-1-1 0 0,0 0 1 0 0,0 1 0 0 0,0-1 0 0 0,-1 0-1 0 0,1 0 1 0 0,0 0 0 0 0,0 0-1 0 0,0 0 1 0 0,0-1 0 0 0,-1 1 0 0 0,5-2-1 0 0,-4 2-35 0 0,5-2-405 0 0,-1-1 1 0 0,1 0-1 0 0,-1 0 1 0 0,1-1-1 0 0,-1 1 1 0 0,0-1-1 0 0,0-1 0 0 0,0 1 1 0 0,-1-1-1 0 0,0 0 1 0 0,0 0-1 0 0,6-8 1 0 0,6-6-1439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660 218 2303 0 0,'52'-120'635'0'0,"-26"72"2340"0"0,2-2 8638 0 0,-41 58-9793 0 0,7-4-1663 0 0,0 1 0 0 0,1-1-1 0 0,0 1 1 0 0,0 0 0 0 0,0 1 0 0 0,-6 8 0 0 0,-23 41 314 0 0,8-13-163 0 0,-133 211 328 0 0,142-225-612 0 0,-157 308 38 0 0,60-107-1208 0 0,24-65-558 0 0,72-136 1187 0 0,-42 51 1 0 0,54-71 440 0 0,-3 3-159 0 0,7-9-839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6447 0 0,'0'0'499'0'0,"-2"0"-159"0"0,-3 2 49 0 0,-2 0 153 0 0,1 0 0 0 0,0 1 0 0 0,0-1 0 0 0,0 1 1 0 0,1 1-1 0 0,-1-1 0 0 0,1 1 0 0 0,0 0 0 0 0,0 0 0 0 0,-6 6 0 0 0,-2 4-257 0 0,2 1-1 0 0,0 0 1 0 0,0 0-1 0 0,1 1 1 0 0,1 1-1 0 0,-7 19 1 0 0,-47 111-64 0 0,-125 213-1 0 0,88-196-497 0 0,-84 153-494 0 0,163-267 678 0 0,16-32 26 0 0,2-4-13 0 0,3-11-50 0 0,2-2-213 0 0,-2-1 272 0 0,1 0 0 0 0,-1 1-1 0 0,0-1 1 0 0,1 0 0 0 0,-1 1 0 0 0,0-1 0 0 0,1 0 0 0 0,-1 0-1 0 0,1 0 1 0 0,-1 1 0 0 0,1-1 0 0 0,-1 0 0 0 0,1 0 0 0 0,-1 0-1 0 0,1 0 1 0 0,-1 0 0 0 0,0 0 0 0 0,1 0 0 0 0,-1 0 0 0 0,1 0-1 0 0,-1 0 1 0 0,1 0 0 0 0,0 0 0 0 0,9-4-4524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9215 0 0,'0'0'6416'0'0,"3"0"-5948"0"0,261-12 3499 0 0,-247 11-3794 0 0,84-9 835 0 0,114-25 0 0 0,-109 14-857 0 0,185-43 130 0 0,-191 34-577 0 0,-47 12-277 0 0,1 3 0 0 0,73-10 1 0 0,-121 24 53 0 0,1 0 0 0 0,-1 1 1 0 0,1 0-1 0 0,-1 0 0 0 0,0 1 1 0 0,1 0-1 0 0,11 2 0 0 0,-16-2-1349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22 1839 0 0,'1'-1'134'0'0,"9"-19"12455"0"0,-11 20-12518 0 0,0 0-1 0 0,0 1 1 0 0,0-1-1 0 0,0 0 1 0 0,1 1 0 0 0,-1-1-1 0 0,0 1 1 0 0,0-1-1 0 0,0 1 1 0 0,1-1 0 0 0,-1 1-1 0 0,0 0 1 0 0,-3 3 83 0 0,-13 8 79 0 0,1 1 1 0 0,0 1-1 0 0,2 1 1 0 0,-18 21-1 0 0,-47 70 143 0 0,65-85-375 0 0,-36 56 54 0 0,46-70-29 0 0,1 0 1 0 0,0 0-1 0 0,0 1 1 0 0,0-1-1 0 0,1 1 1 0 0,0 0-1 0 0,1-1 1 0 0,-2 17-1 0 0,3-22 0 0 0,0 1-1 0 0,0-1 1 0 0,0 1-1 0 0,1-1 0 0 0,-1 1 1 0 0,1-1-1 0 0,0 1 1 0 0,-1-1-1 0 0,1 0 1 0 0,0 1-1 0 0,1-1 0 0 0,-1 0 1 0 0,0 0-1 0 0,0 0 1 0 0,1 0-1 0 0,0 0 1 0 0,-1 0-1 0 0,1 0 0 0 0,0 0 1 0 0,0-1-1 0 0,0 1 1 0 0,0-1-1 0 0,0 1 1 0 0,0-1-1 0 0,0 0 0 0 0,0 0 1 0 0,1 0-1 0 0,-1 0 1 0 0,0 0-1 0 0,1 0 1 0 0,-1-1-1 0 0,3 1 0 0 0,6 1 134 0 0,0-1 0 0 0,1 0 0 0 0,-1-1 0 0 0,0 0-1 0 0,21-3 1 0 0,4-4 160 0 0,1 0 0 0 0,-1-3-1 0 0,-1-1 1 0 0,0-1 0 0 0,66-34-1 0 0,-92 41-288 0 0,0 0 0 0 0,-1-1 0 0 0,0 0 0 0 0,0 0 0 0 0,-1-1 0 0 0,11-11-1 0 0,-16 16-23 0 0,1-1-1 0 0,-1 1 0 0 0,-1-1 0 0 0,1 0 0 0 0,0 0 0 0 0,0 1 0 0 0,-1-1 0 0 0,0 0 0 0 0,0-1 1 0 0,0 1-1 0 0,0 0 0 0 0,0 0 0 0 0,0 0 0 0 0,-1-1 0 0 0,1 1 0 0 0,-1 0 0 0 0,0 0 0 0 0,0-1 1 0 0,-1 1-1 0 0,1 0 0 0 0,0 0 0 0 0,-1-1 0 0 0,-1-3 0 0 0,-3-4-21 0 0,0 0-1 0 0,-1 0 1 0 0,0 1-1 0 0,-1-1 1 0 0,0 1-1 0 0,-1 1 1 0 0,0-1-1 0 0,-1 2 1 0 0,-11-11 0 0 0,1 4-951 0 0,0 1 1 0 0,-1 1-1 0 0,-36-19 1 0 0,54 31-448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3679 0 0,'2'1'6379'0'0,"3"1"-5916"0"0,0 0-1 0 0,0 0 1 0 0,0-1-1 0 0,0 1 1 0 0,0-1-1 0 0,0 0 1 0 0,1 0 0 0 0,-1-1-1 0 0,0 0 1 0 0,1 0-1 0 0,8-1 1 0 0,9-2 392 0 0,32-8 1 0 0,-35 6-305 0 0,234-69 789 0 0,-221 61-2496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286 289 6447 0 0,'0'0'586'0'0,"-2"2"-486"0"0,-4 10 77 0 0,2-1 4 0 0,5-7 1750 0 0,-1-4-1766 0 0,0 1 0 0 0,1 0 0 0 0,-1 0 0 0 0,0 0 0 0 0,1 0 0 0 0,-1-1 0 0 0,0 1-1 0 0,1 0 1 0 0,-1 0 0 0 0,1-1 0 0 0,0 1 0 0 0,0 1 0 0 0,0-1 130 0 0,0-1-238 0 0,-1 1 1 0 0,1 0-1 0 0,0 0 1 0 0,-1-1 0 0 0,1 1-1 0 0,0 0 1 0 0,-1-1-1 0 0,1 1 1 0 0,0-1 0 0 0,0 1-1 0 0,0-1 1 0 0,0 1-1 0 0,-1-1 1 0 0,1 0 0 0 0,0 1-1 0 0,0-1 1 0 0,0 0-1 0 0,1 0 1 0 0,2 1 110 0 0,6 3 211 0 0,1-1-1 0 0,-1 0 1 0 0,1-1-1 0 0,0-1 1 0 0,0 0-1 0 0,0 0 0 0 0,21-2 1 0 0,76-14 1380 0 0,-105 15-1750 0 0,28-7 119 0 0,-1 0 0 0 0,1-2 0 0 0,48-22 0 0 0,-60 22-80 0 0,-1-1 0 0 0,0 0 0 0 0,0-2 0 0 0,-1 0 0 0 0,0 0 0 0 0,23-25 0 0 0,-37 34-95 0 0,0-1-1 0 0,0 1 0 0 0,0-1 0 0 0,0 0 1 0 0,-1 0-1 0 0,1 0 0 0 0,-1-1 1 0 0,0 1-1 0 0,0 0 0 0 0,-1-1 1 0 0,1 1-1 0 0,-1-1 0 0 0,0 0 1 0 0,0 1-1 0 0,-1-1 0 0 0,1-6 1 0 0,-2 7 1 0 0,1 1 1 0 0,-1-1 0 0 0,0 0 0 0 0,0 0 0 0 0,0 0 0 0 0,0 1 0 0 0,-1-1 0 0 0,1 1 0 0 0,-1-1 0 0 0,0 1 0 0 0,0-1 0 0 0,0 1 0 0 0,0 0-1 0 0,-1 0 1 0 0,0 0 0 0 0,1 0 0 0 0,-1 1 0 0 0,0-1 0 0 0,0 1 0 0 0,-5-3 0 0 0,0 0-80 0 0,0 1 0 0 0,-1-1 1 0 0,1 2-1 0 0,-1-1 0 0 0,0 1 0 0 0,-1 1 0 0 0,1-1 1 0 0,0 2-1 0 0,-1-1 0 0 0,1 1 0 0 0,-1 1 0 0 0,1 0 1 0 0,-17 1-1 0 0,-1 3 27 0 0,1 1-1 0 0,0 1 1 0 0,-42 15 0 0 0,33-7 81 0 0,1 1-1 0 0,1 1 1 0 0,1 2 0 0 0,-56 41 0 0 0,-107 105-26 0 0,146-120 37 0 0,38-36 154 0 0,1 2 0 0 0,1 0-1 0 0,-16 20 1 0 0,23-28-117 0 0,0 1-1 0 0,1-1 1 0 0,-1 1 0 0 0,1-1 0 0 0,0 1-1 0 0,-1-1 1 0 0,1 1 0 0 0,1 0-1 0 0,-1 0 1 0 0,0-1 0 0 0,1 1 0 0 0,-1 0-1 0 0,1 0 1 0 0,0 0 0 0 0,0 0-1 0 0,0 0 1 0 0,0 0 0 0 0,0-1 0 0 0,1 1-1 0 0,-1 0 1 0 0,1 0 0 0 0,0 0-1 0 0,0-1 1 0 0,0 1 0 0 0,1 3 0 0 0,3 1 125 0 0,1 0 1 0 0,-1-1 0 0 0,1 1-1 0 0,0-1 1 0 0,1 0 0 0 0,0 0-1 0 0,0-1 1 0 0,0 0 0 0 0,0 0-1 0 0,1-1 1 0 0,-1 0 0 0 0,1 0-1 0 0,0-1 1 0 0,1 0 0 0 0,15 4-1 0 0,5-1 148 0 0,-1-1 0 0 0,1-2-1 0 0,43 1 1 0 0,-23-4-150 0 0,1-1 1 0 0,-1-3-1 0 0,0-1 1 0 0,0-3-1 0 0,56-17 1 0 0,-90 20-1007 0 0,-1-1 0 0 0,1 0 0 0 0,-1-1 0 0 0,-1 0 0 0 0,17-13 0 0 0,-12 6-5002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97 11831 0 0,'1'-2'540'0'0,"1"-2"-292"0"0,0 1-193 0 0,-1 1 1 0 0,1-1 0 0 0,0 1-1 0 0,0 0 1 0 0,0-1-1 0 0,0 1 1 0 0,1 0 0 0 0,3-3-1 0 0,0 0 477 0 0,0 0-1 0 0,-1 0 1 0 0,0-1-1 0 0,0 0 0 0 0,0 0 1 0 0,5-10-1 0 0,-10 16-465 0 0,1 0 0 0 0,-1-1 0 0 0,0 1 0 0 0,0-1 0 0 0,0 1 0 0 0,0-1 0 0 0,0 1 0 0 0,0-1 0 0 0,0 1 0 0 0,0-1 0 0 0,0 1 0 0 0,0-1 0 0 0,0 1 0 0 0,0-1 0 0 0,0 1 0 0 0,0-1 0 0 0,-1 1 0 0 0,1 0 0 0 0,0-1 0 0 0,0 1 0 0 0,0-1 0 0 0,-1 1 0 0 0,1 0-1 0 0,0-1 1 0 0,-1 1 0 0 0,1-1 0 0 0,0 1 0 0 0,-1 0 0 0 0,1-1 0 0 0,0 1 0 0 0,-1 0 0 0 0,1 0 0 0 0,0-1 0 0 0,-1 1 0 0 0,1 0 0 0 0,-1 0 0 0 0,1 0 0 0 0,-1-1 0 0 0,1 1 0 0 0,-1 0 0 0 0,1 0 0 0 0,-1 0 0 0 0,1 0 0 0 0,-1 0 0 0 0,0 0 0 0 0,0 0-165 0 0,-4-1 185 0 0,0 0 0 0 0,0 1-1 0 0,-1 0 1 0 0,1 0 0 0 0,0 0-1 0 0,0 1 1 0 0,-1-1 0 0 0,1 1-1 0 0,0 0 1 0 0,0 1 0 0 0,0 0-1 0 0,-8 3 1 0 0,-7 4 87 0 0,-30 20 0 0 0,45-26-145 0 0,-201 141 124 0 0,202-141-156 0 0,2-2 1 0 0,0 0 0 0 0,0 1 0 0 0,0 0 0 0 0,0-1 0 0 0,0 1-1 0 0,0 0 1 0 0,0 0 0 0 0,1 0 0 0 0,-1 0 0 0 0,1 0 0 0 0,-1 0 0 0 0,1 0 0 0 0,0 1 0 0 0,0-1 0 0 0,-2 5 0 0 0,3 13-10 0 0,3-14 9 0 0,-1-2-6 0 0,0 0-8 0 0,0-1 0 0 0,0 1 1 0 0,0-1-1 0 0,1 0 0 0 0,-1 1 0 0 0,1-1 0 0 0,0 0 0 0 0,0 0 1 0 0,0-1-1 0 0,1 1 0 0 0,-1-1 0 0 0,7 4 0 0 0,5 2-63 0 0,30 10 0 0 0,-32-13 51 0 0,133 50-338 0 0,-123-47 190 0 0,33 5 0 0 0,-26-5-66 0 0,-27-8 151 0 0,-4 3-114 0 0,-3 3 231 0 0,1 1-1 0 0,-1-1 1 0 0,0 0-1 0 0,-1 0 1 0 0,1-1-1 0 0,-1 1 1 0 0,0-1-1 0 0,0 0 1 0 0,-1 0-1 0 0,0-1 1 0 0,0 1-1 0 0,-7 3 1 0 0,-10 4 81 0 0,-1 0 1 0 0,-26 8 0 0 0,24-10-74 0 0,-14 5-21 0 0,-1-2-1 0 0,0-2 1 0 0,0-2 0 0 0,-56 6-1 0 0,71-14-156 0 0,0 0 0 0 0,0-2 0 0 0,-25-3 0 0 0,40-1-605 0 0,14-10-8482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49 12895 0 0,'2'-10'680'0'0,"5"-28"3788"0"0,-10 40-4261 0 0,-10 8-103 0 0,1 1-1 0 0,1 1 1 0 0,0 0 0 0 0,0 1 0 0 0,-10 17-1 0 0,5-9-8 0 0,-62 88 229 0 0,-100 186 0 0 0,-73 146-792 0 0,180-295-459 0 0,19-35-2650 0 0,44-95 2276 0 0,-1-5-10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13 164 14599 0 0,'0'0'664'0'0,"-2"2"-8"0"0,-5 8-418 0 0,7-9-227 0 0,-1 0 1 0 0,1 0 0 0 0,-1 0 0 0 0,1 1 0 0 0,-1-1 0 0 0,1 0 0 0 0,0 0 0 0 0,0 1-1 0 0,-1-1 1 0 0,1 2 0 0 0,1-1 73 0 0,-1 0 1 0 0,1 0-1 0 0,0 0 0 0 0,-1 0 0 0 0,1 0 1 0 0,0 0-1 0 0,0 0 0 0 0,0 0 0 0 0,0 0 0 0 0,1 0 1 0 0,-1-1-1 0 0,1 1 0 0 0,-1 0 0 0 0,1-1 0 0 0,-1 1 1 0 0,1-1-1 0 0,0 0 0 0 0,-1 1 0 0 0,5 0 0 0 0,4 4 417 0 0,0-1-1 0 0,15 6 1 0 0,-22-10-437 0 0,6 1 117 0 0,-1 1 1 0 0,1-2-1 0 0,0 1 1 0 0,0-1-1 0 0,0 0 1 0 0,0-1-1 0 0,0 0 1 0 0,0 0 0 0 0,15-4-1 0 0,7-2 497 0 0,43-14-1 0 0,181-76 1105 0 0,-69 23-1401 0 0,-133 52-622 0 0,11-4-1457 0 0,-21 13-5268 0 0,-28 10 62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8287 0 0,'0'0'639'0'0,"-2"2"-415"0"0,-41 68 7548 0 0,11-20-3606 0 0,-3-1-3607 0 0,-5-5-334 0 0,-3-1 0 0 0,-70 55 0 0 0,56-43-40 0 0,31-28-2635 0 0,40-32-6408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108 248 7367 0 0,'-1'3'334'0'0,"0"0"-218"0"0,-13 17 221 0 0,-7 6-54 0 0,-42 57 8923 0 0,57-74-9175 0 0,5-7 214 0 0,2-5-142 0 0,51-70 911 0 0,-28 41-751 0 0,2-2-27 0 0,0 1 0 0 0,58-53 0 0 0,-68 72-202 0 0,0 0 0 0 0,1 2 0 0 0,1 0 0 0 0,0 1 0 0 0,1 1 0 0 0,0 0 0 0 0,32-10 0 0 0,-46 18 9 0 0,1 1 0 0 0,-1 0-1 0 0,1 0 1 0 0,0 0 0 0 0,10 0-1 0 0,-13 1-10 0 0,0 0-1 0 0,0 1 0 0 0,-1-1 1 0 0,1 1-1 0 0,0 0 1 0 0,-1-1-1 0 0,1 1 1 0 0,0 0-1 0 0,-1 0 0 0 0,1 1 1 0 0,-1-1-1 0 0,0 0 1 0 0,3 3-1 0 0,-4-4-13 0 0,-1 1-1 0 0,1 0 0 0 0,0-1 1 0 0,-1 1-1 0 0,1 0 0 0 0,-1 0 1 0 0,1 0-1 0 0,-1 0 0 0 0,1-1 1 0 0,-1 1-1 0 0,0 0 0 0 0,1 0 1 0 0,-1 0-1 0 0,0 0 1 0 0,0 0-1 0 0,1 2 0 0 0,-1 1 32 0 0,1 1-16 0 0,0 1 0 0 0,0 0 1 0 0,-1 0-1 0 0,1-1 0 0 0,-2 1 0 0 0,1 0 0 0 0,-1-1 0 0 0,1 1 0 0 0,-1 0 1 0 0,-1-1-1 0 0,1 1 0 0 0,-1-1 0 0 0,0 1 0 0 0,-1-1 0 0 0,-2 5 0 0 0,-6 10 66 0 0,-2-1-1 0 0,-20 27 0 0 0,19-29-59 0 0,7-9-23 0 0,1 0-1 0 0,-11 8 0 0 0,3-3 36 0 0,-14 18 0 0 0,26-29-19 0 0,14-8-475 0 0,0 0 306 0 0,-1 0 0 0 0,1 0 0 0 0,13-12 1 0 0,17-16-344 0 0,-1-3 1 0 0,-2-1 0 0 0,40-52-1 0 0,-72 81 418 0 0,61-71 2636 0 0,-66 82-2293 0 0,1 3-195 0 0,0 0-1 0 0,-1 0 0 0 0,0 0 1 0 0,0 0-1 0 0,0 0 0 0 0,0 0 1 0 0,0 9-1 0 0,3 41 493 0 0,-4-43-531 0 0,-1-10-43 0 0,1 13 44 0 0,-1 0-1 0 0,0 0 1 0 0,-3 19 0 0 0,-36 162 132 0 0,28-147-381 0 0,11-46-98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296 242 5983 0 0,'0'0'542'0'0,"3"1"-446"0"0,2 3-315 0 0,-4-3 667 0 0,1 0 1 0 0,-1-1-1 0 0,1 1 0 0 0,-1 0 0 0 0,1 0 0 0 0,0-1 0 0 0,-1 1 1 0 0,1-1-1 0 0,0 0 0 0 0,-1 1 0 0 0,1-1 0 0 0,0 0 1 0 0,-1 0-1 0 0,1 0 0 0 0,0 0 0 0 0,0 0 0 0 0,-1-1 1 0 0,1 1-1 0 0,3-2 0 0 0,0 0-143 0 0,0-1-1 0 0,0 0 1 0 0,-1 0 0 0 0,1-1 0 0 0,-1 0-1 0 0,0 0 1 0 0,0 0 0 0 0,0 0 0 0 0,0 0-1 0 0,-1-1 1 0 0,1 1 0 0 0,-1-1 0 0 0,3-8-1 0 0,-4 9-203 0 0,0 0-1 0 0,-1-1 1 0 0,0 1 0 0 0,0 0-1 0 0,0-1 1 0 0,0 1-1 0 0,0-1 1 0 0,-1 1 0 0 0,0-1-1 0 0,0 1 1 0 0,0-1 0 0 0,-1 1-1 0 0,0-1 1 0 0,0 1-1 0 0,0-1 1 0 0,0 1 0 0 0,-4-8-1 0 0,2 4-140 0 0,-1 0 0 0 0,-1 0 0 0 0,0 1-1 0 0,0 0 1 0 0,0 0 0 0 0,-1 0 0 0 0,1 1 0 0 0,-2-1-1 0 0,1 1 1 0 0,-9-5 0 0 0,11 8-22 0 0,0 1 1 0 0,0-1-1 0 0,0 1 1 0 0,0 0-1 0 0,-1 1 1 0 0,1-1-1 0 0,0 1 1 0 0,-1 0-1 0 0,0 0 1 0 0,1 0-1 0 0,-1 1 0 0 0,1-1 1 0 0,-1 1-1 0 0,0 0 1 0 0,1 0-1 0 0,-1 1 1 0 0,0 0-1 0 0,1 0 1 0 0,-1 0-1 0 0,-7 3 1 0 0,-7 4-34 0 0,0 1 1 0 0,1 2 0 0 0,0 0-1 0 0,0 0 1 0 0,1 2 0 0 0,1 0-1 0 0,0 1 1 0 0,1 1 0 0 0,0 0 0 0 0,-18 26-1 0 0,30-37 97 0 0,-1 1 0 0 0,1 0 0 0 0,0 1 0 0 0,1-1 0 0 0,-1 0 0 0 0,1 1 0 0 0,0-1 0 0 0,0 1 0 0 0,1 0 0 0 0,0 0 0 0 0,0 0 0 0 0,0-1 1 0 0,1 10-1 0 0,0-12-1 0 0,0 0 1 0 0,1 0 0 0 0,-1 1 0 0 0,1-1 0 0 0,0 0 0 0 0,0 0 0 0 0,0 1 0 0 0,1-1 0 0 0,-1 0 0 0 0,1 0 0 0 0,-1-1 0 0 0,1 1 0 0 0,0 0 0 0 0,0-1 0 0 0,0 1 0 0 0,1-1-1 0 0,-1 1 1 0 0,1-1 0 0 0,-1 0 0 0 0,1 0 0 0 0,0 0 0 0 0,0 0 0 0 0,-1-1 0 0 0,1 1 0 0 0,4 0 0 0 0,6 4 42 0 0,0-2 0 0 0,0 0 1 0 0,0 0-1 0 0,1-2 0 0 0,-1 1 0 0 0,1-2 1 0 0,16 1-1 0 0,-21-2-104 0 0,1 0 1 0 0,-1-1-1 0 0,0 0 1 0 0,0-1-1 0 0,0 0 1 0 0,0 0-1 0 0,0-1 1 0 0,-1 0-1 0 0,1-1 1 0 0,-1 0-1 0 0,14-9 1 0 0,-18 11 32 0 0,-2 0-57 0 0,0 1-1 0 0,1-1 1 0 0,-1 0-1 0 0,0 0 1 0 0,-1 1-1 0 0,1-2 1 0 0,0 1-1 0 0,0 0 1 0 0,-1 0-1 0 0,1 0 1 0 0,-1-1-1 0 0,0 1 1 0 0,0-1-1 0 0,0 1 1 0 0,0-1-1 0 0,0 0 0 0 0,0-4 1 0 0,2-4 1676 0 0,-4 14-1572 0 0,0-1 0 0 0,1 0 0 0 0,-1 0 0 0 0,0 0 0 0 0,-1 0 0 0 0,1 0 0 0 0,-2 3 0 0 0,-2 2 19 0 0,0 0 5 0 0,3-4-18 0 0,1 0-1 0 0,-1 1 1 0 0,1-1 0 0 0,-1 0-1 0 0,1 0 1 0 0,0 1-1 0 0,0-1 1 0 0,0 5-1 0 0,-3 6-2 0 0,4-13-26 0 0,0-1 0 0 0,0 1 0 0 0,0 0 1 0 0,0-1-1 0 0,0 1 0 0 0,0 0 0 0 0,0-1 0 0 0,0 1 1 0 0,1-1-1 0 0,-1 1 0 0 0,0 0 0 0 0,0-1 0 0 0,1 1 0 0 0,-1 0 1 0 0,0-1-1 0 0,0 1 0 0 0,1-1 0 0 0,-1 1 0 0 0,1-1 1 0 0,-1 1-1 0 0,1 0 0 0 0,0 0-12 0 0,-1-1-186 0 0,1 1 0 0 0,-1 0 0 0 0,1-1 0 0 0,-1 1 0 0 0,1-1 1 0 0,-1 1-1 0 0,1-1 0 0 0,0 1 0 0 0,-1-1 0 0 0,1 1 1 0 0,0-1-1 0 0,-1 0 0 0 0,1 1 0 0 0,0-1 0 0 0,0 0 0 0 0,-1 0 1 0 0,1 1-1 0 0,0-1 0 0 0,0 0 0 0 0,1 0 0 0 0,0 0-869 0 0,14 3-4760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9 13823 0 0,'0'-2'630'0'0,"0"2"-592"0"0,0 0 0 0 0,0 0 0 0 0,0-1 0 0 0,0 1 1 0 0,0 0-1 0 0,0-1 0 0 0,0 1 0 0 0,0 0 0 0 0,0 0 1 0 0,0-1-1 0 0,0 1 0 0 0,0 0 0 0 0,0-1 0 0 0,0 1 1 0 0,0 0-1 0 0,0 0 0 0 0,-1-1 0 0 0,1 1 0 0 0,0 0 1 0 0,0 0-1 0 0,0 0 0 0 0,0-1 0 0 0,-1 1 0 0 0,1 0 1 0 0,0 0-1 0 0,-1-1 0 0 0,-9 4 1140 0 0,3 1-558 0 0,0 0 0 0 0,0 1 0 0 0,0-1 1 0 0,0 1-1 0 0,1 1 0 0 0,0 0 0 0 0,-8 9 0 0 0,-34 50-184 0 0,28-36-178 0 0,-3 5-157 0 0,2 2 0 0 0,1 1 0 0 0,2 0 1 0 0,1 1-1 0 0,-18 67 0 0 0,21-60-135 0 0,-69 203 120 0 0,68-212-251 0 0,-1-1 0 0 0,-2-1-1 0 0,-2 0 1 0 0,-39 52 0 0 0,34-54-130 0 0,-6 8-713 0 0,-41 39 0 0 0,33-39-208 0 0,37-38 128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10591 0 0,'0'0'819'0'0,"3"0"-534"0"0,176-7 8857 0 0,239-54-6448 0 0,-346 46-2416 0 0,171-29 48 0 0,-234 43-438 0 0,0-1-1 0 0,0 2 1 0 0,0-1 0 0 0,1 2-1 0 0,-1-1 1 0 0,16 3-1 0 0,-24-3 99 0 0,-1 0-1 0 0,0 0 1 0 0,0 1-1 0 0,0-1 1 0 0,1 0-1 0 0,-1 0 0 0 0,0 0 1 0 0,0 0-1 0 0,0 0 1 0 0,0 0-1 0 0,1 0 1 0 0,-1 0-1 0 0,0 0 0 0 0,0 0 1 0 0,0 1-1 0 0,0-1 1 0 0,1 0-1 0 0,-1 0 1 0 0,0 0-1 0 0,0 0 0 0 0,0 0 1 0 0,0 1-1 0 0,0-1 1 0 0,0 0-1 0 0,0 0 0 0 0,1 0 1 0 0,-1 0-1 0 0,0 1 1 0 0,0-1-1 0 0,1 3-196 0 0,0-1-1 0 0,-1 1 1 0 0,1-1 0 0 0,-1 1 0 0 0,1 0-1 0 0,-1 0 1 0 0,0-1 0 0 0,0 1-1 0 0,0 0 1 0 0,0-1 0 0 0,-1 1-1 0 0,1 0 1 0 0,-1-1 0 0 0,1 1-1 0 0,-1 0 1 0 0,0-1 0 0 0,0 1-1 0 0,0-1 1 0 0,-3 5 0 0 0,-13 18-1859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6911 0 0,'0'0'10688'0'0,"2"0"-9718"0"0,7-2-538 0 0,1 2 1 0 0,0-1 0 0 0,-1 1 0 0 0,1 1 0 0 0,17 2 0 0 0,-13-1-251 0 0,1-1 0 0 0,0 0 0 0 0,-1-1 1 0 0,1-1-1 0 0,15-3 0 0 0,12 1 326 0 0,-36 2-448 0 0,1 0-1 0 0,-1 0 1 0 0,1 0-1 0 0,-1-1 1 0 0,1 0-1 0 0,-1 0 1 0 0,9-5-1 0 0,-4-2 0 0 0,-9 7-57 0 0,-1 0 0 0 0,0 1 0 0 0,0-1 0 0 0,0 0 0 0 0,0 0 0 0 0,0 0 0 0 0,0 0 0 0 0,-1 0 1 0 0,1 0-1 0 0,-1 0 0 0 0,1 0 0 0 0,-1 0 0 0 0,0 0 0 0 0,0 0 0 0 0,0 0 0 0 0,0-1 0 0 0,0 1 0 0 0,0 0 0 0 0,0 0 0 0 0,-1 0 0 0 0,1 0 1 0 0,-1 0-1 0 0,0 0 0 0 0,1 0 0 0 0,-1 0 0 0 0,0 0 0 0 0,0 1 0 0 0,-2-3 0 0 0,1 0-23 0 0,-1-1 0 0 0,-1 1 0 0 0,1 0 1 0 0,-1 1-1 0 0,1-1 0 0 0,-1 1 0 0 0,0-1 0 0 0,0 1 0 0 0,-1 0 0 0 0,-5-3 0 0 0,3 3-5 0 0,0 1 0 0 0,0-1 0 0 0,0 1 0 0 0,0 0 0 0 0,0 1 0 0 0,-1 0 0 0 0,1 0 0 0 0,-1 0 0 0 0,1 1 0 0 0,0 0-1 0 0,-1 1 1 0 0,1 0 0 0 0,-1 0 0 0 0,1 0 0 0 0,0 1 0 0 0,0 0 0 0 0,0 1 0 0 0,-10 4 0 0 0,-9 5-167 0 0,1 2 0 0 0,1 1 1 0 0,-32 25-1 0 0,56-40 190 0 0,-24 18-86 0 0,1 2 0 0 0,1 0 0 0 0,-30 36 0 0 0,38-39 101 0 0,1 1 0 0 0,0 1 0 0 0,2 0 0 0 0,0 1 0 0 0,-12 29 0 0 0,21-44 5 0 0,1 0-1 0 0,-1 0 1 0 0,1 0-1 0 0,0 0 1 0 0,1 0-1 0 0,-1 1 1 0 0,1-1-1 0 0,0 0 1 0 0,0 0-1 0 0,1 6 1 0 0,0-8-5 0 0,-1-1 1 0 0,1 1 0 0 0,0-1 0 0 0,0 1 0 0 0,-1-1-1 0 0,2 1 1 0 0,-1-1 0 0 0,0 0 0 0 0,0 0 0 0 0,1 0-1 0 0,-1 0 1 0 0,1 0 0 0 0,0 0 0 0 0,-1 0 0 0 0,1 0 0 0 0,0 0-1 0 0,0-1 1 0 0,0 1 0 0 0,0-1 0 0 0,1 0 0 0 0,-1 1-1 0 0,4 0 1 0 0,5 2 46 0 0,1-1 0 0 0,0 0-1 0 0,0-1 1 0 0,0-1 0 0 0,0 0 0 0 0,0 0-1 0 0,0-1 1 0 0,0-1 0 0 0,0 0 0 0 0,15-3-1 0 0,16-6 45 0 0,63-22 0 0 0,-50 14-179 0 0,33-9-1353 0 0,-45 12-134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2303 0 0,'0'0'6079'0'0,"0"2"-5838"0"0,-1 1-155 0 0,1 0 1 0 0,-1 0-1 0 0,0-1 0 0 0,0 1 0 0 0,0-1 0 0 0,-1 1 0 0 0,1-1 0 0 0,0 1 0 0 0,-1-1 0 0 0,0 1 1 0 0,-3 3-1 0 0,4-5 832 0 0,0-1-895 0 0,1 0 0 0 0,-1 0 0 0 0,1 1 0 0 0,-1-1 0 0 0,1 0-1 0 0,-1 0 1 0 0,1 0 0 0 0,0 1 0 0 0,-1-1 0 0 0,1 0 0 0 0,-1 1 0 0 0,1-1-1 0 0,0 0 1 0 0,-1 1 0 0 0,1-1 0 0 0,0 1 0 0 0,-1-1 0 0 0,1 1 0 0 0,0 0 144 0 0,-1-1 0 0 0,1 0 0 0 0,0 1 0 0 0,-1-1 0 0 0,1 1 0 0 0,0-1 0 0 0,-1 0 0 0 0,1 1 0 0 0,0-1 0 0 0,-1 0 0 0 0,1 1 0 0 0,-1-1 0 0 0,1 0 0 0 0,0 0 0 0 0,-1 1 0 0 0,1-1 0 0 0,-1 0 0 0 0,0 0 0 0 0,-13-1 3113 0 0,26 1-3124 0 0,1 0-1 0 0,0-1 1 0 0,18-3-1 0 0,3 0 30 0 0,-29 3-182 0 0,265-29 451 0 0,-259 28-454 0 0,1-1-14 0 0,-10 3-69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9215 0 0,'0'0'707'0'0,"-1"2"-464"0"0,-123 242 5125 0 0,79-160-5091 0 0,-134 239 763 0 0,130-246-1780 0 0,48-75 276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312 186 5983 0 0,'-21'24'473'0'0,"9"-12"215"0"0,1 1 0 0 0,0 0 1 0 0,-15 26-1 0 0,18-24-51 0 0,1 0 0 0 0,-9 27 2321 0 0,18-41-2408 0 0,0 0-446 0 0,-1 0 0 0 0,1 0 0 0 0,-1 0-1 0 0,1-1 1 0 0,0 1 0 0 0,0 0-1 0 0,-1-1 1 0 0,1 0 0 0 0,0 1 0 0 0,0-1-1 0 0,0 0 1 0 0,-1 0 0 0 0,1 0 0 0 0,0 0-1 0 0,0 0 1 0 0,2 0 0 0 0,0-1 39 0 0,-1 0 0 0 0,0 0 0 0 0,1-1-1 0 0,-1 1 1 0 0,0-1 0 0 0,0 1 0 0 0,0-1 0 0 0,3-3 0 0 0,5-4 308 0 0,-1-1 1 0 0,-1 1-1 0 0,13-18 0 0 0,-17 22-267 0 0,11-14 275 0 0,1 1 1 0 0,2 1-1 0 0,31-25 0 0 0,68-37 299 0 0,-91 62-632 0 0,6-4 27 0 0,41-18-1 0 0,-57 31-110 0 0,1 1 0 0 0,0 1 0 0 0,0 0 0 0 0,26-4 0 0 0,-40 9-31 0 0,0 1 0 0 0,0 0 1 0 0,-1-1-1 0 0,1 1 0 0 0,0 1 1 0 0,0-1-1 0 0,0 1 0 0 0,-1-1 1 0 0,1 1-1 0 0,0 0 0 0 0,0 0 0 0 0,-1 1 1 0 0,1-1-1 0 0,-1 1 0 0 0,1 0 1 0 0,4 3-1 0 0,-4-2-8 0 0,0 1-1 0 0,0 0 1 0 0,-1-1-1 0 0,1 1 1 0 0,-1 0-1 0 0,0 1 1 0 0,0-1-1 0 0,-1 0 1 0 0,1 1 0 0 0,-1 0-1 0 0,2 6 1 0 0,-1-2-5 0 0,0 0 1 0 0,-1 0 0 0 0,0 0 0 0 0,-1 0-1 0 0,0 1 1 0 0,-1-1 0 0 0,0 1 0 0 0,0-1-1 0 0,0 1 1 0 0,-2-1 0 0 0,1 0 0 0 0,-1 0-1 0 0,-3 11 1 0 0,0-11-20 0 0,1 1 0 0 0,-1-1 1 0 0,-1-1-1 0 0,0 1 0 0 0,0-1 0 0 0,0 0 0 0 0,-1 0 0 0 0,0-1 1 0 0,-1 1-1 0 0,0-2 0 0 0,0 1 0 0 0,-10 5 0 0 0,-14 8-125 0 0,0-3 0 0 0,-36 15-1 0 0,47-23 113 0 0,-330 116-2110 0 0,328-117 2014 0 0,15-5-1141 0 0,17-2 835 0 0,20-5 76 0 0,63-17-23 0 0,45-6 931 0 0,-118 25-334 0 0,1 0 0 0 0,-1 1 0 0 0,0 1 0 0 0,1 1 0 0 0,22 4 0 0 0,-37-4-188 0 0,0 1 0 0 0,0-1-1 0 0,0 1 1 0 0,0 0 0 0 0,0 0 0 0 0,0 0 0 0 0,0 1-1 0 0,-1-1 1 0 0,1 1 0 0 0,-1 0 0 0 0,0 1-1 0 0,0-1 1 0 0,0 1 0 0 0,0 0 0 0 0,-1 0-1 0 0,1 0 1 0 0,3 6 0 0 0,-5-6-22 0 0,0 0-1 0 0,0 0 1 0 0,0 1 0 0 0,0-1-1 0 0,-1 1 1 0 0,0-1 0 0 0,0 1-1 0 0,0 0 1 0 0,0-1 0 0 0,-1 1-1 0 0,0 0 1 0 0,0 0 0 0 0,0-1-1 0 0,0 1 1 0 0,-1 0 0 0 0,0-1-1 0 0,0 1 1 0 0,0 0 0 0 0,-3 7 0 0 0,0-4 28 0 0,0 0 0 0 0,-1-1 0 0 0,1 1 0 0 0,-1-1 1 0 0,-1 0-1 0 0,1-1 0 0 0,-1 1 0 0 0,-1-1 0 0 0,1 0 1 0 0,-1 0-1 0 0,-9 5 0 0 0,-11 7 267 0 0,-51 23 1 0 0,44-24-188 0 0,-134 54 176 0 0,69-31-172 0 0,65-26-4 0 0,-52 15 1 0 0,72-25-39 0 0,0-2 1 0 0,1 1-1 0 0,-1-2 1 0 0,0 0 0 0 0,0 0-1 0 0,0-1 1 0 0,-13-2-1 0 0,20 2 22 0 0,3-1 13 0 0,-10-8-58 0 0,12 8-99 0 0,1 0 0 0 0,0 1 0 0 0,0-1 1 0 0,-1 0-1 0 0,1 0 0 0 0,0-1 0 0 0,0 1 0 0 0,0 0 0 0 0,0 0 0 0 0,1 0 0 0 0,-1-1 0 0 0,0 1 0 0 0,0 0 1 0 0,1-1-1 0 0,-1 1 0 0 0,1-1 0 0 0,-1 1 0 0 0,1-1 0 0 0,0 1 0 0 0,-1-1 0 0 0,1 1 0 0 0,0-1 0 0 0,0 1 0 0 0,0-1 1 0 0,0 1-1 0 0,1-1 0 0 0,-1 1 0 0 0,0-1 0 0 0,0 1 0 0 0,1-1 0 0 0,-1 1 0 0 0,1 0 0 0 0,-1-1 0 0 0,1 1 1 0 0,0 0-1 0 0,0-1 0 0 0,1-1 0 0 0,2-2-383 0 0,-1 0 1 0 0,1 0-1 0 0,0 1 1 0 0,0-1-1 0 0,0 1 1 0 0,1 0 0 0 0,0 1-1 0 0,7-6 1 0 0,6-1-5612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13823 0 0,'0'0'1062'0'0,"0"-1"-470"0"0,-2-8 5987 0 0,2 12-6391 0 0,-5 13-163 0 0,0 1-1 0 0,0-1 0 0 0,-2 0 1 0 0,0-1-1 0 0,0 1 0 0 0,-2-1 1 0 0,0-1-1 0 0,0 0 0 0 0,-1 0 1 0 0,-1-1-1 0 0,-1 0 0 0 0,0-1 1 0 0,0 0-1 0 0,-1-1 0 0 0,0 0 1 0 0,-1-1-1 0 0,-1-1 0 0 0,1 0 1 0 0,-28 11-1 0 0,15-7-629 0 0,25-11-663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7367 0 0,'0'0'9975'0'0,"0"-2"-9488"0"0,0-5-334 0 0,1 0 1 0 0,0 0 0 0 0,1 0 0 0 0,0 0 0 0 0,0 1 0 0 0,0-1-1 0 0,1 0 1 0 0,0 1 0 0 0,0 0 0 0 0,8-11 0 0 0,-2 4-47 0 0,1 0 1 0 0,0 1 0 0 0,22-20-1 0 0,-13 16-88 0 0,1 1 0 0 0,0 0-1 0 0,1 2 1 0 0,0 0 0 0 0,1 2-1 0 0,0 0 1 0 0,1 1 0 0 0,0 2-1 0 0,28-7 1 0 0,-46 14-30 0 0,-1 0 1 0 0,1 0-1 0 0,0 1 0 0 0,0-1 1 0 0,0 1-1 0 0,0 1 1 0 0,-1-1-1 0 0,1 1 0 0 0,0 0 1 0 0,0 0-1 0 0,5 2 1 0 0,-8-3 9 0 0,0 1 1 0 0,1 1 0 0 0,-1-1 0 0 0,0 0-1 0 0,0 0 1 0 0,0 1 0 0 0,0 0 0 0 0,-1-1-1 0 0,1 1 1 0 0,0 0 0 0 0,0 0 0 0 0,-1-1-1 0 0,0 1 1 0 0,1 1 0 0 0,-1-1 0 0 0,0 0-1 0 0,0 0 1 0 0,0 0 0 0 0,0 1 0 0 0,0-1-1 0 0,-1 0 1 0 0,1 1 0 0 0,0 3 0 0 0,0 3 90 0 0,-1 0 0 0 0,0 0 1 0 0,-1 1-1 0 0,1-1 0 0 0,-2 0 1 0 0,1 0-1 0 0,-2 0 1 0 0,-4 16-1 0 0,-4 1 229 0 0,-21 40-1 0 0,6-21-156 0 0,9-16-118 0 0,-20 46 0 0 0,35-72-131 0 0,-2 8-1818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 5527 0 0,'-1'-1'4492'0'0,"0"-1"-4154"0"0,-1 1 0 0 0,1 0 0 0 0,0 0 0 0 0,0 0 0 0 0,0 0 0 0 0,-1 0 0 0 0,1 0-1 0 0,-1 0 1 0 0,1 0 0 0 0,0 0 0 0 0,-1 1 0 0 0,0-1 0 0 0,1 1 0 0 0,-2-1 0 0 0,0 0-145 0 0,0 1 1 0 0,0 0 0 0 0,0 0-1 0 0,1 0 1 0 0,-1 0 0 0 0,0 0 0 0 0,-4 2-1 0 0,-4 1-368 0 0,0 0-1 0 0,1 1 0 0 0,-14 8 1 0 0,9-6 567 0 0,-7 5-250 0 0,-1 1 0 0 0,2 1-1 0 0,-1 0 1 0 0,-25 23 0 0 0,34-25 145 0 0,1 1 1 0 0,0 1-1 0 0,0 0 1 0 0,1 0 0 0 0,1 1-1 0 0,0 1 1 0 0,-9 18 0 0 0,17-29-230 0 0,0 0 1 0 0,0 0 0 0 0,1 1 0 0 0,0-1 0 0 0,0 1 0 0 0,0-1-1 0 0,0 1 1 0 0,1 0 0 0 0,-1-1 0 0 0,2 10 0 0 0,-1-12-34 0 0,0 0 0 0 0,1 0-1 0 0,-1 0 1 0 0,1 0 0 0 0,-1 0 0 0 0,1 0 0 0 0,0 0 0 0 0,0 0 0 0 0,0 0-1 0 0,0 0 1 0 0,0-1 0 0 0,0 1 0 0 0,1 0 0 0 0,-1 0 0 0 0,0-1 0 0 0,1 1 0 0 0,0-1-1 0 0,-1 0 1 0 0,1 1 0 0 0,0-1 0 0 0,-1 0 0 0 0,1 0 0 0 0,0 0 0 0 0,0 0-1 0 0,0 0 1 0 0,3 0 0 0 0,0 0 36 0 0,1 0 0 0 0,0 0 0 0 0,0-1-1 0 0,0 1 1 0 0,-1-1 0 0 0,1-1 0 0 0,0 1 0 0 0,0-1-1 0 0,8-2 1 0 0,6-3 129 0 0,25-10 0 0 0,-37 13-165 0 0,1-1-1 0 0,-1 0 1 0 0,1-1-1 0 0,-1 0 1 0 0,0 0-1 0 0,-1-1 1 0 0,1 0-1 0 0,-1 0 0 0 0,-1-1 1 0 0,1 0-1 0 0,10-14 1 0 0,-13 15-21 0 0,-1 0-1 0 0,0 0 1 0 0,0 0 0 0 0,0-1-1 0 0,-1 1 1 0 0,1-1 0 0 0,-2 1-1 0 0,1-1 1 0 0,-1 0 0 0 0,0 0-1 0 0,0 0 1 0 0,-1 0 0 0 0,0 0-1 0 0,0 0 1 0 0,-1 0-1 0 0,-2-12 1 0 0,-1 1-6 0 0,-1 1-1 0 0,-7-17 1 0 0,10 28-68 0 0,-1 0 0 0 0,1 1 1 0 0,-1-1-1 0 0,-1 1 0 0 0,1 0 0 0 0,-1 0 0 0 0,0 0 0 0 0,0 0 1 0 0,-5-4-1 0 0,7 8-130 0 0,0 0 0 0 0,0 1 0 0 0,0-1 0 0 0,0 1 1 0 0,0 0-1 0 0,0 0 0 0 0,0-1 0 0 0,1 1 0 0 0,-1 0 0 0 0,0 1 1 0 0,0-1-1 0 0,0 0 0 0 0,0 0 0 0 0,0 1 0 0 0,0 0 0 0 0,0-1 0 0 0,-2 2 1 0 0,1-1-1195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40 343 11575 0 0,'0'0'530'0'0,"-2"0"-13"0"0,-9 1-329 0 0,0-2-23 0 0,8 1 579 0 0,1 0 246 0 0,-8 0 2128 0 0,9-2-2666 0 0,1-1-349 0 0,0 0 1 0 0,0-1-1 0 0,0 1 0 0 0,1 0 0 0 0,-1 0 0 0 0,1 0 1 0 0,-1 0-1 0 0,1 0 0 0 0,0 0 0 0 0,0 0 1 0 0,1 0-1 0 0,-1 0 0 0 0,0 0 0 0 0,1 0 0 0 0,0 1 1 0 0,0-1-1 0 0,4-4 0 0 0,4-4 143 0 0,1 0 1 0 0,18-14-1 0 0,-16 15-131 0 0,39-36 152 0 0,42-33-195 0 0,-77 66-32 0 0,54-35-37 0 0,-64 44 15 0 0,1 0 0 0 0,0 0 0 0 0,1 0 0 0 0,-1 1 1 0 0,1 1-1 0 0,-1-1 0 0 0,10 0 0 0 0,-15 2 13 0 0,-1 1 0 0 0,0 0 0 0 0,0 0 0 0 0,1 0 0 0 0,-1 1 1 0 0,0-1-1 0 0,0 1 0 0 0,0-1 0 0 0,1 1 0 0 0,-1 0 0 0 0,0-1 0 0 0,0 1 0 0 0,0 0 0 0 0,0 0 1 0 0,0 1-1 0 0,0-1 0 0 0,-1 0 0 0 0,1 1 0 0 0,0-1 0 0 0,-1 1 0 0 0,1-1 0 0 0,2 4 0 0 0,-2-1 2 0 0,0-1 0 0 0,1 0 0 0 0,-2 1 0 0 0,1 0 0 0 0,0-1 0 0 0,-1 1 0 0 0,0 0 0 0 0,0 0 0 0 0,0 0 0 0 0,0 0 0 0 0,0 5-1 0 0,-1 0-18 0 0,0-1-1 0 0,0 1 0 0 0,-1 0 1 0 0,0-1-1 0 0,0 0 0 0 0,-1 1 0 0 0,-1-1 1 0 0,1 0-1 0 0,-6 12 0 0 0,-5 5 66 0 0,-32 44 0 0 0,44-69-79 0 0,-2 3-49 0 0,4-9 9 0 0,5-10-23 0 0,4-2 8 0 0,0 1-1 0 0,1 1 1 0 0,0 0-1 0 0,2 0 0 0 0,26-25 1 0 0,-16 21 8 0 0,0 1-1 0 0,1 0 1 0 0,31-16-1 0 0,-47 30 42 0 0,1 0-1 0 0,0 0 0 0 0,0 1 0 0 0,0 0 0 0 0,0 1 0 0 0,1 0 0 0 0,-1 1 1 0 0,1 0-1 0 0,0 0 0 0 0,0 1 0 0 0,0 0 0 0 0,0 1 0 0 0,17 1 0 0 0,-13 2-35 0 0,0 3 31 0 0,-1 2 11 0 0,-11-6 16 0 0,1 1 0 0 0,-1 0-1 0 0,0-1 1 0 0,0 1 0 0 0,0 0-1 0 0,0 0 1 0 0,0 1 0 0 0,-1-1-1 0 0,1 0 1 0 0,-1 1 0 0 0,0-1 0 0 0,0 0-1 0 0,0 1 1 0 0,0 0 0 0 0,-1-1-1 0 0,0 1 1 0 0,1-1 0 0 0,-1 1-1 0 0,-1 0 1 0 0,1-1 0 0 0,-2 7 0 0 0,0 4 56 0 0,-2 0 0 0 0,0 0 0 0 0,0 0 1 0 0,-8 14-1 0 0,-26 66-15 0 0,21-47-389 0 0,16-44 63 0 0,-3 11-3295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92 404 9215 0 0,'2'-2'422'0'0,"28"-20"16178"0"0,-28 28-19279 0 0,-1 1 2727 0 0,-1-1 1 0 0,1 1-1 0 0,-1-1 1 0 0,0 1 0 0 0,-1-1-1 0 0,1 1 1 0 0,-1-1-1 0 0,-1 0 1 0 0,-3 12-1 0 0,-3 6 63 0 0,-15 26-1 0 0,13-27-151 0 0,0-5 42 0 0,0 0 0 0 0,-19 24 1 0 0,2-3-294 0 0,26-36 55 0 0,21-27-8879 0 0,1-1 7149 0 0</inkml:trace>
  <inkml:trace contextRef="#ctx0" brushRef="#br0" timeOffset="1">283 68 4607 0 0,'10'-27'200'0'0,"-2"13"48"0"0,-1-2-248 0 0,0 5 5432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422 109 11055 0 0,'-1'-1'852'0'0,"-2"-4"-462"0"0,-1 0 1 0 0,1 0-1 0 0,-1 1 0 0 0,0-1 0 0 0,0 1 0 0 0,0 0 0 0 0,-6-4 1 0 0,-11-11 1302 0 0,18 14-1580 0 0,-1 1 0 0 0,0 0 0 0 0,0 0 0 0 0,0 0-1 0 0,-1 0 1 0 0,0 1 0 0 0,1 0 0 0 0,-1 0 0 0 0,0 0 0 0 0,0 1 0 0 0,-8-3 0 0 0,9 4-83 0 0,0 0 0 0 0,0 0 0 0 0,1 1 0 0 0,-1-1 0 0 0,0 1 0 0 0,0 0 0 0 0,0 0 0 0 0,0 0 0 0 0,0 1 0 0 0,1-1 0 0 0,-1 1 1 0 0,0 0-1 0 0,0 0 0 0 0,1 0 0 0 0,-1 1 0 0 0,0-1 0 0 0,-5 4 0 0 0,0 1-28 0 0,0 1 1 0 0,1 0 0 0 0,-1 0-1 0 0,-11 13 1 0 0,-27 38 79 0 0,24-28 35 0 0,4-6 123 0 0,-27 45-1 0 0,40-59-189 0 0,0 1 0 0 0,1 1-1 0 0,1-1 1 0 0,-1 1-1 0 0,2-1 1 0 0,0 1-1 0 0,-2 14 1 0 0,4-23-43 0 0,1 0 1 0 0,0-1 0 0 0,0 1-1 0 0,0-1 1 0 0,0 1-1 0 0,0-1 1 0 0,1 1 0 0 0,-1-1-1 0 0,1 1 1 0 0,-1-1-1 0 0,1 1 1 0 0,0-1 0 0 0,0 0-1 0 0,0 1 1 0 0,2 2-1 0 0,-1-3 5 0 0,-1-1 0 0 0,1 1 0 0 0,-1-1-1 0 0,1 0 1 0 0,0 1 0 0 0,-1-1 0 0 0,1 0 0 0 0,0 0-1 0 0,0 0 1 0 0,0 0 0 0 0,0-1 0 0 0,0 1 0 0 0,0-1-1 0 0,0 1 1 0 0,0-1 0 0 0,0 1 0 0 0,0-1 0 0 0,0 0-1 0 0,4 0 1 0 0,3-1 86 0 0,-1 1 0 0 0,1-2 0 0 0,0 1-1 0 0,0-1 1 0 0,12-4 0 0 0,43-21 659 0 0,-30 12-498 0 0,-22 10-226 0 0,-1 0 1 0 0,1-1 0 0 0,-1-1-1 0 0,0 0 1 0 0,-1 0 0 0 0,1-1-1 0 0,-2-1 1 0 0,1 1 0 0 0,-1-2-1 0 0,0 1 1 0 0,-1-1-1 0 0,0 0 1 0 0,-1-1 0 0 0,0 0-1 0 0,0 0 1 0 0,-1-1 0 0 0,4-12-1 0 0,-5 13 47 0 0,-17 15 0 0 0,5 1-94 0 0,1 0 0 0 0,0 0 0 0 0,0 0 0 0 0,0 1 0 0 0,0 0-1 0 0,1 0 1 0 0,0 1 0 0 0,0-1 0 0 0,1 1 0 0 0,0 0 0 0 0,0 0 0 0 0,1 0 0 0 0,0 1 0 0 0,0-1-1 0 0,0 1 1 0 0,-2 13 0 0 0,5-19-183 0 0,1 1-502 0 0,0-2 67 0 0,7 13 479 0 0,-8-14-346 0 0,1 1 0 0 0,0 0-1 0 0,-1-1 1 0 0,1 1 0 0 0,0-1-1 0 0,0 1 1 0 0,-1-1 0 0 0,1 1-1 0 0,0-1 1 0 0,0 0 0 0 0,0 1 0 0 0,1-1-1 0 0,11 3-5560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10591 0 0,'0'0'4272'0'0,"0"3"-2541"0"0,-4 17-715 0 0,0 1 0 0 0,-2-1 0 0 0,-9 26 0 0 0,-1-1-227 0 0,-70 225 1062 0 0,-36 66-1654 0 0,117-326-197 0 0,3-6 0 0 0,0-1 0 0 0,0 1 0 0 0,0 0 0 0 0,1 0 0 0 0,0 1 0 0 0,0-1 0 0 0,0 0 0 0 0,-1 6 0 0 0,2 4 0 0 0,1-3-161 0 0,-1-9-682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1375 0 0,'0'0'13455'0'0,"-1"2"-12923"0"0,-14 21-41 0 0,2 1 0 0 0,1 1 0 0 0,-13 33-1 0 0,-4 11 68 0 0,14-37-401 0 0,-6 13 20 0 0,-39 63 0 0 0,48-90-173 0 0,-98 141 43 0 0,79-118-34 0 0,-65 64 0 0 0,78-88-104 0 0,-75 77-1858 0 0,80-79 781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2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39 3679 0 0,'0'0'284'0'0,"7"-5"-176"0"0,0 0 1713 0 0,-1 0 0 0 0,0 0 0 0 0,11-14 6082 0 0,-49 30-7735 0 0,0 1 1 0 0,1 2-1 0 0,0 1 1 0 0,-30 20-1 0 0,-89 50-256 0 0,98-55 88 0 0,25-15 0 0 0,1 2 0 0 0,0 0 0 0 0,-24 22 0 0 0,44-34 0 0 0,-15 19 0 0 0,15-13 9 0 0,6-10-8 0 0,0-1 0 0 0,0 0 1 0 0,0 0-1 0 0,0 1 0 0 0,0-1 0 0 0,0 0 1 0 0,1 1-1 0 0,-1-1 0 0 0,0 0 0 0 0,0 0 1 0 0,0 1-1 0 0,0-1 0 0 0,0 0 0 0 0,0 0 1 0 0,1 1-1 0 0,-1-1 0 0 0,0 0 0 0 0,0 0 1 0 0,0 1-1 0 0,0-1 0 0 0,1 0 1 0 0,-1 0-1 0 0,1 1 0 0 0,1 0 4 0 0,0-1-1 0 0,0 1 1 0 0,0 0-1 0 0,1-1 1 0 0,-1 1 0 0 0,0-1-1 0 0,4 0 1 0 0,0 1-17 0 0,49 5 74 0 0,-23-3-61 0 0,0 1-1 0 0,55 14 1 0 0,-79-15-1 0 0,-1-2 0 0 0,1 2 0 0 0,-1-1 0 0 0,0 1 0 0 0,0 0 0 0 0,0 0 0 0 0,-1 1 0 0 0,1 0 0 0 0,-1 0 0 0 0,0 1 0 0 0,0 0 0 0 0,0 0 0 0 0,0 0 0 0 0,8 11 0 0 0,-7-7 0 0 0,-2 1 0 0 0,1 0 0 0 0,-1 1 0 0 0,0 6 0 0 0,-5-13 0 0 0,-1 0 0 0 0,1-2 4 0 0,0-1 0 0 0,0 1 0 0 0,1 0-1 0 0,-1 0 1 0 0,-1 0 0 0 0,1 0 0 0 0,0-1-1 0 0,0 1 1 0 0,-1 0 0 0 0,1 0 0 0 0,-1-1-1 0 0,1 1 1 0 0,-1 0 0 0 0,0-1 0 0 0,0 1 0 0 0,0-1-1 0 0,0 1 1 0 0,-1 2 0 0 0,-2 0-4 0 0,-5 7 49 0 0,0 0-1 0 0,-1 0 0 0 0,0-1 0 0 0,0 0 1 0 0,-1-1-1 0 0,-16 10 0 0 0,-2-1 171 0 0,-44 21 0 0 0,43-25-60 0 0,0-1-1 0 0,-1-2 0 0 0,0-1 1 0 0,-1-1-1 0 0,-42 6 0 0 0,52-13-39 0 0,0 0-1 0 0,0-1 0 0 0,0-2 0 0 0,1 0 1 0 0,-1-1-1 0 0,0-1 0 0 0,0-1 1 0 0,-38-13-1 0 0,0-2 211 0 0,53 17-345 0 0,5 2-120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3679 0 0,'0'0'7607'0'0,"1"-2"-6935"0"0,17-22 524 0 0,8-11 787 0 0,71-125 1345 0 0,-79 133-3081 0 0,1 1 0 0 0,0 1 1 0 0,2 1-1 0 0,26-23 1 0 0,-19 21-32 0 0,6-7-101 0 0,1 3 0 0 0,53-36 0 0 0,-78 59-110 0 0,1 0 0 0 0,0 1 0 0 0,1 1 1 0 0,-1 0-1 0 0,1 0 0 0 0,0 1 1 0 0,0 0-1 0 0,1 1 0 0 0,-1 1 0 0 0,1 0 1 0 0,-1 1-1 0 0,1 0 0 0 0,21 2 1 0 0,-28-1 22 0 0,1 2 0 0 0,-1-1 0 0 0,0 1 0 0 0,1 0 0 0 0,-1 0 0 0 0,0 1 0 0 0,0 0 0 0 0,0 0 0 0 0,-1 0 0 0 0,1 1 0 0 0,-1-1 0 0 0,0 1 0 0 0,6 6 0 0 0,-5-3 6 0 0,1 0-1 0 0,-1 1 1 0 0,0-1-1 0 0,-1 1 1 0 0,0 1-1 0 0,0-1 0 0 0,-1 1 1 0 0,5 13-1 0 0,-5-10-9 0 0,-1 0 0 0 0,0-1-1 0 0,-1 1 1 0 0,0 0 0 0 0,0 1-1 0 0,-2 18 1 0 0,0-22-25 0 0,-1 1-1 0 0,0-1 1 0 0,-1-1-1 0 0,1 1 1 0 0,-2 0-1 0 0,0 0 1 0 0,0-1 0 0 0,-7 16-1 0 0,3-14 7 0 0,-1 1 0 0 0,0-1 1 0 0,0 0-1 0 0,-1-1 0 0 0,0 0 0 0 0,0-1 0 0 0,-1 0 0 0 0,-1 0 1 0 0,1-1-1 0 0,-1 0 0 0 0,0-1 0 0 0,-1 0 0 0 0,-13 5 0 0 0,-6 0-242 0 0,0-1 1 0 0,0-2-1 0 0,-1 0 0 0 0,-33 2 0 0 0,13-6-1103 0 0,0-3 0 0 0,0-1 0 0 0,-89-14 0 0 0,139 14 687 0 0,-6-3-3670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241 593 7831 0 0,'0'0'603'0'0,"-3"0"-396"0"0,-35-2 3198 0 0,0-2-1 0 0,-73-17 1 0 0,107 20-3189 0 0,0 0 0 0 0,1 0 1 0 0,-1-1-1 0 0,1 1 0 0 0,-1-1 0 0 0,1 0 0 0 0,-1 0 0 0 0,1 0 0 0 0,-5-5 1 0 0,7 7-180 0 0,0-1 1 0 0,0 0-1 0 0,0 0 1 0 0,0 0-1 0 0,1 0 1 0 0,-1 0 0 0 0,0 0-1 0 0,1-1 1 0 0,-1 1-1 0 0,1 0 1 0 0,-1 0-1 0 0,1 0 1 0 0,-1 0 0 0 0,1-1-1 0 0,0 1 1 0 0,0 0-1 0 0,0 0 1 0 0,-1-1-1 0 0,1 1 1 0 0,1 0 0 0 0,-1-1-1 0 0,0 1 1 0 0,0 0-1 0 0,0 0 1 0 0,1 0-1 0 0,-1-1 1 0 0,0 1-1 0 0,1 0 1 0 0,-1 0 0 0 0,1 0-1 0 0,0 0 1 0 0,-1-1-1 0 0,2 0 1 0 0,9-11 102 0 0,0 0 0 0 0,1 1 1 0 0,1 0-1 0 0,0 0 0 0 0,20-12 1 0 0,-26 19-110 0 0,85-54 79 0 0,-9 6-60 0 0,302-217-2840 0 0,-382 268 2657 0 0,4-4-2073 0 0,1 1 1 0 0,14-7-1 0 0,-7 6-3758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26 12207 0 0,'0'0'1106'0'0,"-1"-2"-913"0"0,1 1-174 0 0,0 1 0 0 0,0-1 0 0 0,0 0 0 0 0,-1 0-1 0 0,1 1 1 0 0,0-1 0 0 0,0 0 0 0 0,0 1 0 0 0,-1-1 0 0 0,1 1 0 0 0,0-1 0 0 0,-1 0 0 0 0,1 1 0 0 0,-1-1-1 0 0,1 1 1 0 0,-1-1 0 0 0,1 1 0 0 0,-1-1 0 0 0,1 1 0 0 0,-1-1 0 0 0,1 1 0 0 0,-1 0 0 0 0,0-1 0 0 0,1 1-1 0 0,-1 0 1 0 0,1 0 0 0 0,-1-1 0 0 0,0 1 0 0 0,-1 0 0 0 0,0-1 126 0 0,-4-1 173 0 0,0 1 0 0 0,0-1 1 0 0,0 1-1 0 0,-1 0 0 0 0,1 1 0 0 0,0-1 0 0 0,-12 2 0 0 0,-2 1 292 0 0,-23 5 0 0 0,23-2-346 0 0,1 0-1 0 0,0 1 0 0 0,-1 1 0 0 0,-21 12 1 0 0,31-14-219 0 0,1 0 0 0 0,0 1 0 0 0,0 0 0 0 0,1 0 0 0 0,-1 1 1 0 0,1 0-1 0 0,1 1 0 0 0,0 0 0 0 0,-12 16 0 0 0,17-21-36 0 0,0 0 0 0 0,0 0-1 0 0,1 0 1 0 0,-1 0 0 0 0,1 0-1 0 0,0 1 1 0 0,0-1 0 0 0,0 1-1 0 0,0-1 1 0 0,1 0 0 0 0,-1 1-1 0 0,1-1 1 0 0,0 1 0 0 0,0 0-1 0 0,0-1 1 0 0,1 1 0 0 0,-1-1-1 0 0,1 0 1 0 0,0 1 0 0 0,0-1-1 0 0,2 7 1 0 0,-2-9 1 0 0,0 0 0 0 0,-1 0 0 0 0,1 0 0 0 0,0 0 0 0 0,0 0 0 0 0,-1 0-1 0 0,1 0 1 0 0,0 0 0 0 0,0 0 0 0 0,0 0 0 0 0,0 0 0 0 0,0 0 0 0 0,3 0 0 0 0,1 3 22 0 0,3 1 18 0 0,0 0 0 0 0,1 0 1 0 0,-1 0-1 0 0,1-1 0 0 0,0 0 1 0 0,1-1-1 0 0,-1 0 0 0 0,1 0 1 0 0,-1-1-1 0 0,1-1 0 0 0,0 1 1 0 0,11-1-1 0 0,4-1-10 0 0,-1 0 0 0 0,1-2 0 0 0,40-8 0 0 0,-45 6-17 0 0,0-1 0 0 0,34-14-1 0 0,-47 16-17 0 0,-1 1 1 0 0,0-2-1 0 0,0 1 0 0 0,0-1 0 0 0,0 1 1 0 0,-1-2-1 0 0,0 1 0 0 0,1-1 0 0 0,-2 1 0 0 0,1-2 1 0 0,0 1-1 0 0,4-8 0 0 0,-7 11-31 0 0,-1-1-1 0 0,1 0 1 0 0,-1 1 0 0 0,0-1-1 0 0,0 0 1 0 0,0 0 0 0 0,0 0-1 0 0,0 0 1 0 0,-1 0 0 0 0,1 0-1 0 0,-1 0 1 0 0,0 0 0 0 0,0 0-1 0 0,0 0 1 0 0,0 0 0 0 0,0-1-1 0 0,-1 1 1 0 0,-1-3 0 0 0,1 2-64 0 0,-1 1 1 0 0,0-1-1 0 0,1 1 1 0 0,-2-1 0 0 0,1 1-1 0 0,0 0 1 0 0,-1 0-1 0 0,1 0 1 0 0,-1 0-1 0 0,0 1 1 0 0,0-1 0 0 0,-5-3-1 0 0,-3 0-163 0 0,1 0 0 0 0,-1 1 0 0 0,0 0 0 0 0,-1 0 0 0 0,1 1 0 0 0,-1 1 0 0 0,0 0 0 0 0,-13-2 0 0 0,12 3-983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66 2303 0 0,'2'-6'67'0'0,"1"-2"81"0"0,-1 0 0 0 0,0 0-1 0 0,0 0 1 0 0,1-19 15104 0 0,-6 28-15092 0 0,0 0 1 0 0,1 0 0 0 0,-1 0 0 0 0,0 0-1 0 0,1 1 1 0 0,-1-1 0 0 0,0 1 0 0 0,1 0-1 0 0,-3 2 1 0 0,2-1-26 0 0,-6 4-123 0 0,0 1 0 0 0,1 0 0 0 0,0 1 0 0 0,0 0 0 0 0,1 0 0 0 0,-9 14 0 0 0,-31 65 45 0 0,35-62-18 0 0,-36 70 67 0 0,-104 199-68 0 0,123-248-219 0 0,-2-2 0 0 0,-45 50-1 0 0,65-82 73 0 0,-11 12-397 0 0,-28 22 1 0 0,13-11-73 0 0,24-27-117 0 0,10-18 275 0 0,2 8 414 0 0,1 0 1 0 0,-1 0-1 0 0,1 1 1 0 0,-1-1-1 0 0,1 0 1 0 0,0 0-1 0 0,-1 0 1 0 0,1 0-1 0 0,0 1 1 0 0,0-1-1 0 0,0 0 1 0 0,-1 0-1 0 0,1-1 1 0 0,1-2-6 0 0,0-1 0 0 0,0 1 0 0 0,0 0 0 0 0,0 0 0 0 0,1 0 0 0 0,-1 0 0 0 0,1 0 0 0 0,0 0 0 0 0,5-7 0 0 0,3-2 71 0 0,15-17 1 0 0,-14 18-6 0 0,30-32 290 0 0,52-41-1 0 0,51-33 161 0 0,-142 117-500 0 0,57-42 207 0 0,-53 39-154 0 0,0 1 1 0 0,1-1 0 0 0,-1 1-1 0 0,1 0 1 0 0,0 1 0 0 0,-1 0 0 0 0,12-3-1 0 0,-16 6-36 0 0,0-1-1 0 0,0 0 0 0 0,0 1 1 0 0,0 0-1 0 0,-1-1 0 0 0,1 1 0 0 0,0 0 1 0 0,-1 0-1 0 0,1 0 0 0 0,0 0 1 0 0,-1 0-1 0 0,1 0 0 0 0,-1 0 1 0 0,0 1-1 0 0,2 1 0 0 0,-2-2-4 0 0,2 2-11 0 0,0 0 1 0 0,0 1 0 0 0,-1-1-1 0 0,0 1 1 0 0,0 0 0 0 0,0-1 0 0 0,0 1-1 0 0,0 0 1 0 0,-1 0 0 0 0,0 0-1 0 0,0 0 1 0 0,0 1 0 0 0,0-1 0 0 0,-1 0-1 0 0,1 8 1 0 0,-1 5 10 0 0,-1 0 0 0 0,-5 27 0 0 0,1-16 72 0 0,-1 1 0 0 0,-1-2 0 0 0,-1 1 0 0 0,-2-1 0 0 0,-1 0 0 0 0,-1-1 0 0 0,-1 0 0 0 0,-21 30 1 0 0,28-48-29 0 0,-1-1 0 0 0,0 0 1 0 0,0 0-1 0 0,-1 0 0 0 0,1-1 1 0 0,-2 0-1 0 0,1-1 0 0 0,-1 0 1 0 0,1 0-1 0 0,-1-1 0 0 0,-1 0 1 0 0,1 0-1 0 0,0-1 0 0 0,-16 3 1 0 0,-11 0 223 0 0,1-1 1 0 0,-60 0 0 0 0,-30-5 176 0 0,104-2-730 0 0,18 0 55 0 0,1 0 3 0 0,0 1-622 0 0,2-1-1252 0 0,3-10-4786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440 287 5527 0 0,'0'0'10271'0'0,"1"2"-9210"0"0,-1-2-902 0 0,1 1 0 0 0,-1-1 0 0 0,0 1-1 0 0,1-1 1 0 0,-1 0 0 0 0,0 1 0 0 0,1-1-1 0 0,-1 0 1 0 0,1 0 0 0 0,-1 1 0 0 0,1-1-1 0 0,-1 0 1 0 0,0 0 0 0 0,1 1 0 0 0,-1-1-1 0 0,1 0 1 0 0,-1 0 0 0 0,1 0 0 0 0,-1 0-1 0 0,1 0 1 0 0,-1 0 0 0 0,1 0 0 0 0,-1 0 0 0 0,1 0-1 0 0,-1 0 1 0 0,1 0 0 0 0,-1 0 0 0 0,1 0-1 0 0,-1 0 1 0 0,1-1 0 0 0,0 1 0 0 0,1-1 13 0 0,-1 0 0 0 0,1 0 0 0 0,0-1 0 0 0,-1 1 1 0 0,1 0-1 0 0,-1-1 0 0 0,0 1 0 0 0,3-4 1 0 0,3-6-232 0 0,12-24 0 0 0,-16 29 493 0 0,8-17-334 0 0,0-1 0 0 0,6-24 0 0 0,-14 41-113 0 0,-1-1-1 0 0,0 0 1 0 0,-1 0 0 0 0,0 1-1 0 0,0-1 1 0 0,-1 0 0 0 0,0 0-1 0 0,0 0 1 0 0,-1 0-1 0 0,-2-14 1 0 0,2 20-14 0 0,0 1-1 0 0,1-1 1 0 0,-1 0-1 0 0,0 1 1 0 0,0-1-1 0 0,0 1 1 0 0,0-1-1 0 0,0 1 1 0 0,0-1-1 0 0,0 1 1 0 0,0 0 0 0 0,-1-1-1 0 0,1 1 1 0 0,0 0-1 0 0,-1 0 1 0 0,1 0-1 0 0,-1 0 1 0 0,1 0-1 0 0,-1 1 1 0 0,0-1-1 0 0,1 0 1 0 0,-1 1-1 0 0,0-1 1 0 0,0 1 0 0 0,1-1-1 0 0,-1 1 1 0 0,0 0-1 0 0,0 0 1 0 0,0 0-1 0 0,1 0 1 0 0,-1 0-1 0 0,-2 1 1 0 0,-6 0-127 0 0,0 1 1 0 0,1 0-1 0 0,-1 0 1 0 0,-13 6-1 0 0,21-7 133 0 0,-45 17-344 0 0,2 2-1 0 0,-50 29 1 0 0,66-32 315 0 0,1 2 0 0 0,1 0 1 0 0,1 2-1 0 0,-28 28 0 0 0,40-34 52 0 0,1 0-1 0 0,-15 22 1 0 0,25-32-7 0 0,-1 0 1 0 0,1 0-1 0 0,0 1 1 0 0,1-1 0 0 0,-1 1-1 0 0,1 0 1 0 0,0 0-1 0 0,1-1 1 0 0,-1 1-1 0 0,1 0 1 0 0,0 0-1 0 0,1 7 1 0 0,0-12 3 0 0,0 1 0 0 0,0-1 0 0 0,0 1 0 0 0,1-1 0 0 0,-1 1-1 0 0,1-1 1 0 0,-1 1 0 0 0,1-1 0 0 0,0 2 0 0 0,1 1 0 0 0,0-1 1 0 0,1 0-1 0 0,-1 0 0 0 0,0 0 0 0 0,1-1 0 0 0,0 1 0 0 0,0-1 1 0 0,0 1-1 0 0,0-1 0 0 0,0 0 0 0 0,0 0 0 0 0,7 3 0 0 0,-4-3 5 0 0,0 0 1 0 0,0 0-1 0 0,1-1 0 0 0,-1 1 0 0 0,0-1 0 0 0,13 0 0 0 0,3-2 5 0 0,0-1 0 0 0,0-1 0 0 0,29-8 0 0 0,-47 10-11 0 0,24-5-115 0 0,-1-2-1 0 0,0 0 1 0 0,-1-2-1 0 0,0-1 1 0 0,0-1-1 0 0,-1-1 1 0 0,31-22-1 0 0,-51 31 93 0 0,0 0-1 0 0,0 0 1 0 0,0 0-1 0 0,-1-1 1 0 0,0 1-1 0 0,0-1 1 0 0,0 0-1 0 0,-1 0 0 0 0,1-1 1 0 0,-1 1-1 0 0,0-1 1 0 0,-1 1-1 0 0,3-9 1 0 0,-4 12 614 0 0,-13 0-54 0 0,8 2-507 0 0,1 0 0 0 0,0 1 0 0 0,0-1 0 0 0,-1 1 0 0 0,1 0 0 0 0,0 0 0 0 0,0 0-1 0 0,0 1 1 0 0,0-1 0 0 0,0 1 0 0 0,-4 2 0 0 0,-28 24 62 0 0,29-22-102 0 0,-1 1-1 0 0,1 0 1 0 0,0 1 0 0 0,0-1-1 0 0,1 1 1 0 0,-5 11 0 0 0,9-18-30 0 0,1 0 0 0 0,-1 0 1 0 0,1 0-1 0 0,0 0 1 0 0,-1 0-1 0 0,1 0 1 0 0,0 0-1 0 0,0 0 1 0 0,0 0-1 0 0,-1 0 1 0 0,1 0-1 0 0,0 0 1 0 0,1 0-1 0 0,-1 2 1 0 0,2-1-476 0 0,-1 0 67 0 0,2 3 390 0 0,5 0-5376 0 0,7 1-592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90 6447 0 0,'17'-26'273'0'0,"-11"17"1021"0"0,14-19 1 0 0,-17 25-261 0 0,0 1-1 0 0,0-1 0 0 0,0 0 1 0 0,0 1-1 0 0,0-1 1 0 0,1 1-1 0 0,-1 0 0 0 0,1 0 1 0 0,4-1-1 0 0,-5 2 77 0 0,-2 2-912 0 0,1 1-173 0 0,0 0 0 0 0,-1 0-1 0 0,1 1 1 0 0,-1-1-1 0 0,0 0 1 0 0,1 1 0 0 0,-1-1-1 0 0,0 1 1 0 0,-1-1 0 0 0,1 1-1 0 0,0-1 1 0 0,-1 1 0 0 0,1-1-1 0 0,-1 1 1 0 0,0 0 0 0 0,0-1-1 0 0,0 1 1 0 0,0 0 0 0 0,-1-1-1 0 0,1 1 1 0 0,-2 4 0 0 0,-2 10 16 0 0,0-1 0 0 0,-9 20 1 0 0,8-23-2 0 0,-15 39 15 0 0,-33 59-1 0 0,-35 46-16 0 0,24-45-58 0 0,-213 324-1710 0 0,272-429 1698 0 0,-30 35-26 0 0,34-40 127 0 0,-4-15 78 0 0,4 7-133 0 0,0 0 0 0 0,1 1 1 0 0,0-1-1 0 0,0 0 1 0 0,0 1-1 0 0,1-1 1 0 0,0 0-1 0 0,0 1 0 0 0,0-1 1 0 0,0 1-1 0 0,3-6 1 0 0,5-11 64 0 0,15-27 0 0 0,-18 37-40 0 0,10-19 7 0 0,2 2 1 0 0,25-35-1 0 0,-32 50-62 0 0,2 0 0 0 0,-1 1 1 0 0,1 0-1 0 0,1 1 0 0 0,29-20 0 0 0,-36 28 4 0 0,0 1 0 0 0,0-1 0 0 0,0 1 0 0 0,0 1 0 0 0,1-1 0 0 0,-1 1 0 0 0,1 1 1 0 0,11-2-1 0 0,6 1-39 0 0,33 2 1 0 0,-23 1 54 0 0,-24-1-4 0 0,26 3 0 0 0,-21 1 0 0 0,-14-3 17 0 0,1 1-1 0 0,0-1 1 0 0,-1 1 0 0 0,0 0-1 0 0,1 0 1 0 0,-1 1-1 0 0,0-1 1 0 0,0 0-1 0 0,0 1 1 0 0,0-1 0 0 0,0 1-1 0 0,-1 0 1 0 0,1-1-1 0 0,-1 1 1 0 0,0 0 0 0 0,0 0-1 0 0,0 0 1 0 0,0 0-1 0 0,0 0 1 0 0,0 0 0 0 0,-1 0-1 0 0,0 4 1 0 0,2 8 79 0 0,-1 1 0 0 0,-1 0 1 0 0,-2 15-1 0 0,1-20-53 0 0,-1 1 1 0 0,0-1-1 0 0,0 0 1 0 0,-1 0-1 0 0,-1 0 1 0 0,-7 17-1 0 0,8-21 12 0 0,-1-1-1 0 0,0 0 0 0 0,0-1 0 0 0,0 1 0 0 0,0 0 1 0 0,-1-1-1 0 0,0 0 0 0 0,0 0 0 0 0,0-1 0 0 0,-1 1 1 0 0,0-1-1 0 0,-7 4 0 0 0,-187 78 2017 0 0,188-81-2006 0 0,-147 41 324 0 0,144-42-357 0 0,10-2-25 0 0,-17 0-19 0 0,21-2-7 0 0,0 0 0 0 0,1 0 0 0 0,-1 0 0 0 0,1-1 0 0 0,-1 1 0 0 0,1 0 0 0 0,-1 0 0 0 0,1-1 0 0 0,-1 1 0 0 0,1 0 0 0 0,-1-1 0 0 0,1 1 1 0 0,-1 0-1 0 0,1-1 0 0 0,-1 1 0 0 0,1-1 0 0 0,0 1 0 0 0,-1-1 0 0 0,1 1 0 0 0,0-1 0 0 0,-1 1 0 0 0,1-1 0 0 0,0 1 0 0 0,0-1 0 0 0,-1 1 0 0 0,1-1 0 0 0,0 0 0 0 0,0 1 0 0 0,0-1 0 0 0,0 1 0 0 0,0-1 0 0 0,0 1 0 0 0,0-1 0 0 0,0 0 0 0 0,0 1 0 0 0,0-1 0 0 0,0 1 0 0 0,0-1 0 0 0,0 0 0 0 0,1 1 0 0 0,-1-1 0 0 0,0 1 0 0 0,1-1 0 0 0,0-3-101 0 0,0 0 0 0 0,1 0 0 0 0,0 0 0 0 0,0 0 0 0 0,0 0 0 0 0,0 0 0 0 0,0 1 0 0 0,6-7 0 0 0,26-24-1959 0 0,-32 32 1923 0 0,23-19-1286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40 8287 0 0,'34'-32'1270'0'0,"-32"31"-436"0"0,0 0 1 0 0,-1 0-1 0 0,1 0 0 0 0,0 0 1 0 0,0 1-1 0 0,0-1 1 0 0,0 1-1 0 0,0-1 1 0 0,0 1-1 0 0,0 0 0 0 0,0 0 1 0 0,3 0-1 0 0,-5 0-607 0 0,2 0-159 0 0,-1 0 0 0 0,0 0 0 0 0,1 0 0 0 0,-1 1 0 0 0,0-1 0 0 0,0 0 0 0 0,1 1 0 0 0,-1-1 0 0 0,0 0 0 0 0,0 1 0 0 0,0 0 0 0 0,0-1 0 0 0,1 1 0 0 0,-1 0 0 0 0,0-1 0 0 0,0 1 0 0 0,0 0 0 0 0,-1 0 0 0 0,1 0-1 0 0,0 0 1 0 0,0 0 0 0 0,0 0 0 0 0,-1 0 0 0 0,1 0 0 0 0,0 0 0 0 0,-1 1 0 0 0,1-1 0 0 0,-1 0 0 0 0,1 3 0 0 0,0-1-46 0 0,-1 0-1 0 0,1 0 0 0 0,-1 0 1 0 0,0 0-1 0 0,0 1 1 0 0,0-1-1 0 0,0 0 0 0 0,0 0 1 0 0,-1 0-1 0 0,1 1 1 0 0,-2 2-1 0 0,-5 11 123 0 0,-1-1 0 0 0,-1 0 0 0 0,0 0 1 0 0,-1-1-1 0 0,0 0 0 0 0,-14 14 0 0 0,-21 30 367 0 0,20-26-358 0 0,16-21-84 0 0,0 0 0 0 0,-14 26 0 0 0,15-18-99 0 0,8-15 5 0 0,1-2-1 0 0,-2-1-96 0 0,18 4-1523 0 0,1-4 125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576 117 12895 0 0,'11'-35'1039'0'0,"4"-14"-472"0"0,-11 16 6691 0 0,-6 34-7083 0 0,-3 1-149 0 0,0 1 1 0 0,1-1-1 0 0,-1 1 1 0 0,1-1-1 0 0,0 1 1 0 0,0 0-1 0 0,0 1 1 0 0,-5 4-1 0 0,-29 36 176 0 0,25-28-137 0 0,-129 187 526 0 0,96-132-515 0 0,1 4-52 0 0,-49 115-1 0 0,48-93-17 0 0,-56 91-545 0 0,79-150-368 0 0,13-24-5095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 10135 0 0,'0'0'778'0'0,"3"-1"-506"0"0,7-5 7582 0 0,-7 20-6487 0 0,-3-10-1206 0 0,-1 0-1 0 0,1-1 1 0 0,-1 1-1 0 0,1 0 1 0 0,-1-1 0 0 0,0 1-1 0 0,-1 0 1 0 0,1-1 0 0 0,0 0-1 0 0,-1 1 1 0 0,-2 3 0 0 0,-27 37 1118 0 0,19-29-944 0 0,7-8-236 0 0,-1 1-10 0 0,1 0 0 0 0,1 0-1 0 0,-1 0 1 0 0,-3 11 0 0 0,-7 9-45 0 0,3-3-576 0 0,11-23 63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89 6911 0 0,'1'-3'528'0'0,"1"-2"-350"0"0,0 1 0 0 0,0-1-1 0 0,1 0 1 0 0,5-7 0 0 0,-4 7 818 0 0,0 1 0 0 0,0-1 0 0 0,1 1 1 0 0,0 0-1 0 0,0 0 0 0 0,0 0 0 0 0,0 1 1 0 0,0 0-1 0 0,1 0 0 0 0,-1 0 0 0 0,12-3 1 0 0,15 0-1395 0 0,-20 6 744 0 0,-10 0 6 0 0,0 2 8 0 0,-1 1-275 0 0,0 0-1 0 0,0 1 0 0 0,0-1 1 0 0,0 1-1 0 0,-1 0 0 0 0,1-1 1 0 0,-1 1-1 0 0,0-1 1 0 0,0 1-1 0 0,0 0 0 0 0,-1-1 1 0 0,1 1-1 0 0,-1-1 0 0 0,0 1 1 0 0,0-1-1 0 0,0 1 1 0 0,0-1-1 0 0,-3 5 0 0 0,-4 9 158 0 0,0-1 0 0 0,-13 18 0 0 0,20-32-228 0 0,-159 238 1565 0 0,34-54-1101 0 0,-14 13-356 0 0,100-149-205 0 0,-82 80 0 0 0,86-93-213 0 0,-10 10-1318 0 0,40-42-300 0 0,0 0 0 0 0,0-1 0 0 0,-11 6 0 0 0,5-4-4876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2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334 141 5983 0 0,'0'0'1984'0'0,"0"2"-478"0"0,-1 5-694 0 0,0-1 1 0 0,0 0-1 0 0,-3 10 1 0 0,1-8-353 0 0,1 0 1 0 0,0 0 0 0 0,1 0-1 0 0,-1 11 1 0 0,2-18-398 0 0,0 1-1 0 0,0-1 1 0 0,0 1 0 0 0,0-1 0 0 0,1 1 0 0 0,-1-1 0 0 0,0 1 0 0 0,1-1-1 0 0,-1 1 1 0 0,1-1 0 0 0,-1 0 0 0 0,1 1 0 0 0,0-1 0 0 0,-1 0 0 0 0,1 1 0 0 0,0-1-1 0 0,0 0 1 0 0,0 0 0 0 0,0 0 0 0 0,0 0 0 0 0,1 0 0 0 0,-1 0 0 0 0,0 0-1 0 0,0 0 1 0 0,1 0 0 0 0,-1 0 0 0 0,3 0 0 0 0,-2 0 14 0 0,1 0-1 0 0,0 0 1 0 0,0-1 0 0 0,0 0 0 0 0,0 1-1 0 0,-1-1 1 0 0,1 0 0 0 0,0-1 0 0 0,0 1-1 0 0,5-1 1 0 0,30-10 359 0 0,-24 6-305 0 0,25-7-1 0 0,0-2 1 0 0,-1-1 0 0 0,-1-2-1 0 0,0-2 1 0 0,57-40 0 0 0,-81 49-203 0 0,0-1 1 0 0,-2-1-1 0 0,1 0 1 0 0,16-24-1 0 0,-27 35-88 0 0,-1-1-23 0 0,0 1 156 0 0,0 0 0 0 0,0 0 0 0 0,-1-1 0 0 0,1 1 0 0 0,0 0 0 0 0,-1 0 0 0 0,1 0 0 0 0,-1 0 0 0 0,1 0 0 0 0,-1 0 0 0 0,0 0 0 0 0,1-1 0 0 0,-1 2 0 0 0,0-1-1 0 0,0 0 1 0 0,0 0 0 0 0,0 0 0 0 0,0 0 0 0 0,0 0 0 0 0,0 1 0 0 0,0-1 0 0 0,0 1 0 0 0,0-1 0 0 0,0 0 0 0 0,0 1 0 0 0,0 0 0 0 0,0-1 0 0 0,-1 1 0 0 0,-1-1 0 0 0,-5 0-24 0 0,1 0 0 0 0,-1 0 0 0 0,-13 1 0 0 0,14 0 16 0 0,-7 1 6 0 0,0 1 1 0 0,0 0-1 0 0,1 1 0 0 0,-19 5 1 0 0,-10 3 4 0 0,25-6 69 0 0,0 0 1 0 0,0 1-1 0 0,0 1 0 0 0,1 0 0 0 0,0 2 0 0 0,-19 12 1 0 0,-85 71 407 0 0,77-57-399 0 0,-22 16-37 0 0,-135 118 110 0 0,198-167-104 0 0,0 0 2 0 0,0-1-1 0 0,1 1 1 0 0,-1-1 0 0 0,1 1-1 0 0,-1 0 1 0 0,1 0-1 0 0,-1 0 1 0 0,1 0 0 0 0,0 0-1 0 0,0 0 1 0 0,0 0-1 0 0,0 0 1 0 0,1 0 0 0 0,-2 3-1 0 0,3-4 24 0 0,1 1 0 0 0,-1-1 1 0 0,0 1-1 0 0,1-1 0 0 0,-1 0 0 0 0,1 0 0 0 0,-1 0 0 0 0,1 0 0 0 0,0 0 0 0 0,-1 0 0 0 0,1 0 0 0 0,2 0 1 0 0,6 2 125 0 0,-1 0 0 0 0,1-1 1 0 0,-1 0-1 0 0,1-1 1 0 0,16 0-1 0 0,50-5 670 0 0,-72 4-802 0 0,293-25 1160 0 0,-224 12-3615 0 0,-57 10 1098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47 132 9215 0 0,'-3'-2'422'0'0,"-7"-5"-37"0"0,-24-16 13612 0 0,69 14-12708 0 0,130-7-154 0 0,3-1-939 0 0,10-12-116 0 0,-60 8-576 0 0,-59 14-1085 0 0,-56 7 323 0 0</inkml:trace>
  <inkml:trace contextRef="#ctx0" brushRef="#br0" timeOffset="1">930 135 5983 0 0,'0'0'464'0'0,"2"0"-305"0"0,21-9 12253 0 0,-18 22-9991 0 0,-5-10-2300 0 0,0 0 0 0 0,-1 0-1 0 0,1 0 1 0 0,0 0 0 0 0,-1 0 0 0 0,1 0 0 0 0,-1 0-1 0 0,0 0 1 0 0,0-1 0 0 0,0 1 0 0 0,-1 0-1 0 0,1-1 1 0 0,0 1 0 0 0,-3 2 0 0 0,-4 7 142 0 0,-18 17 0 0 0,11-12 12 0 0,-19 20 301 0 0,-55 47-1 0 0,64-62-467 0 0,19-17-77 0 0,-16 19 34 0 0,14-14-80 0 0,23-12-229 0 0,5-4-974 0 0,0-1-1 0 0,-1-1 1 0 0,0-1-1 0 0,-1-1 0 0 0,0 0 1 0 0,25-20-1 0 0,-14 7-944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0,'0'0'9712'0'0,"6"18"-13776"0"0,-3-1-608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145 175 1375 0 0,'0'0'66'0'0,"3"0"-8"0"0,6-1 1338 0 0,-1 0 0 0 0,0 0 0 0 0,1 0 0 0 0,-1-1-1 0 0,11-4 1 0 0,42-18 6773 0 0,-8 2-5587 0 0,-43 18-2306 0 0,1 0 0 0 0,-1-1 0 0 0,0 0 0 0 0,-1 0 0 0 0,1-1-1 0 0,-1-1 1 0 0,0 0 0 0 0,-1 0 0 0 0,0 0 0 0 0,11-13 0 0 0,-7 3-145 0 0,-5 3-107 0 0,-6 13-104 0 0,-12-4-125 0 0,8 4 163 0 0,0 1 0 0 0,0-1 0 0 0,-1 1 0 0 0,1 0-1 0 0,0 0 1 0 0,0 0 0 0 0,0 0 0 0 0,0 1 0 0 0,0 0 0 0 0,0-1 0 0 0,-4 2 0 0 0,-33 14-268 0 0,33-13 277 0 0,-28 14-2 0 0,1 1 0 0 0,0 1 0 0 0,2 2 0 0 0,0 1 0 0 0,2 2 0 0 0,0 0 0 0 0,2 3 0 0 0,-47 54 0 0 0,71-76 57 0 0,0 1 0 0 0,0 0 0 0 0,-5 11 0 0 0,4-1 58 0 0,5-13-70 0 0,0 0-1 0 0,0 0 1 0 0,0 0 0 0 0,0 0-1 0 0,1-1 1 0 0,0 1-1 0 0,-1 0 1 0 0,1 0 0 0 0,0-1-1 0 0,0 1 1 0 0,0 0-1 0 0,0-1 1 0 0,1 1 0 0 0,-1-1-1 0 0,1 1 1 0 0,0-1 0 0 0,-1 0-1 0 0,1 0 1 0 0,0 1-1 0 0,0-1 1 0 0,1-1 0 0 0,2 4-1 0 0,6 2-212 0 0,-1-1-1 0 0,1 1 1 0 0,22 7 0 0 0,-26-10-145 0 0,-2-3-88 0 0,-1 1 0 0 0,0 0 0 0 0,1-1 0 0 0,6 1 0 0 0,3-1-684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40 12895 0 0,'0'-2'998'0'0,"0"-8"-470"0"0,-1 8-356 0 0,0 0-1 0 0,0 1 1 0 0,0-1 0 0 0,0 1 0 0 0,0-1 0 0 0,-1 1 0 0 0,1-1 0 0 0,0 1 0 0 0,-1 0 0 0 0,1-1 0 0 0,-1 1 0 0 0,1 0 0 0 0,-1 0 0 0 0,1 0-1 0 0,-1 0 1 0 0,0 1 0 0 0,0-1 0 0 0,1 0 0 0 0,-1 1 0 0 0,0-1 0 0 0,0 1 0 0 0,0-1 0 0 0,0 1 0 0 0,-3 0 0 0 0,-6-1 386 0 0,0 0 0 0 0,-20 3 1 0 0,13-1-352 0 0,-1 2-1 0 0,2 1 1 0 0,-1 0 0 0 0,-30 12 0 0 0,18-4-190 0 0,-51 30 1 0 0,66-33-12 0 0,1 0 0 0 0,0 1 1 0 0,-23 22-1 0 0,34-29-22 0 0,-1 0 0 0 0,1 1 0 0 0,0-1 0 0 0,0 1 0 0 0,0 0 0 0 0,0 0 0 0 0,1 0-1 0 0,0 0 1 0 0,0 0 0 0 0,0 1 0 0 0,0-1 0 0 0,1 1 0 0 0,-1-1 0 0 0,1 1 0 0 0,0 0 0 0 0,1-1 0 0 0,-1 1 0 0 0,1 7 0 0 0,0-8-61 0 0,1-1 0 0 0,0 1 0 0 0,0-1 0 0 0,0 0-1 0 0,1 1 1 0 0,-1-1 0 0 0,1 0 0 0 0,0 0 0 0 0,0 0 0 0 0,0 0-1 0 0,0 0 1 0 0,0 0 0 0 0,1-1 0 0 0,-1 1 0 0 0,1-1 0 0 0,0 0-1 0 0,-1 1 1 0 0,1-1 0 0 0,4 2 0 0 0,7 3-53 0 0,-1-1 1 0 0,1 0-1 0 0,19 6 0 0 0,1 0 63 0 0,-23-8 47 0 0,-1 0 0 0 0,1 2 0 0 0,-1-1 0 0 0,14 11 0 0 0,-20-14 81 0 0,-1 1 0 0 0,-1 0 0 0 0,1 0 0 0 0,0 0 0 0 0,-1 0 0 0 0,1 0 0 0 0,-1 0 0 0 0,0 1 1 0 0,0-1-1 0 0,0 1 0 0 0,-1-1 0 0 0,1 1 0 0 0,-1 0 0 0 0,0 0 0 0 0,0 0 0 0 0,1 7 1 0 0,-2-2 292 0 0,0 0 1 0 0,0 1 0 0 0,0-1 0 0 0,-2 0-1 0 0,1 0 1 0 0,-1 0 0 0 0,-6 17 0 0 0,6-18-234 0 0,-1-1 0 0 0,0 0 1 0 0,-1 0-1 0 0,1-1 0 0 0,-1 1 0 0 0,-1-1 0 0 0,1 0 1 0 0,-1 0-1 0 0,0 0 0 0 0,-7 6 0 0 0,4-7-88 0 0,0 1-1 0 0,-1-1 0 0 0,1-1 0 0 0,-1 0 0 0 0,0 0 1 0 0,-1 0-1 0 0,1-1 0 0 0,0-1 0 0 0,-1 1 0 0 0,0-2 1 0 0,0 1-1 0 0,1-1 0 0 0,-16-1 0 0 0,-5-1-175 0 0,2-2 0 0 0,-1 0 0 0 0,-36-10 0 0 0,44 8-292 0 0,-12-2-1289 0 0,12 1-3675 0 0,2-1-1711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2 189 3223 0 0,'0'0'143'0'0,"2"-13"9164"0"0,16 0-6519 0 0,-16 12-2103 0 0,0 0-92 0 0,6-1-38 0 0,-6 1 962 0 0,1 1-1106 0 0,-3-1-344 0 0,0 1 0 0 0,1 0-1 0 0,-1 0 1 0 0,1 0 0 0 0,-1 0 0 0 0,0 0 0 0 0,1 0 0 0 0,-1 0-1 0 0,1 0 1 0 0,-1 0 0 0 0,1 0 0 0 0,-1 0 0 0 0,0 0 0 0 0,1 0-1 0 0,-1 0 1 0 0,1 0 0 0 0,-1 0 0 0 0,0 0 0 0 0,1 0 0 0 0,-1 1-1 0 0,1-1 1 0 0,-1 0 0 0 0,0 0 0 0 0,1 1 0 0 0,-1-1 0 0 0,0 0-1 0 0,1 1 1 0 0,0 0-15 0 0,-1 0 0 0 0,1 0 0 0 0,-1 0-1 0 0,0 1 1 0 0,1-1 0 0 0,-1 0 0 0 0,0 1 0 0 0,0-1 0 0 0,0 0-1 0 0,0 2 1 0 0,-1 15-46 0 0,0 0 1 0 0,-1 0-1 0 0,-1 0 0 0 0,-1 0 0 0 0,-11 29 1 0 0,8-25 2 0 0,1 0-1 0 0,-6 42 1 0 0,11-57-9 0 0,1 24 0 0 0,-1-30 0 0 0,2 0 0 0 0,-1 0 0 0 0,0 0 0 0 0,0 1 0 0 0,0-1 0 0 0,0 0 0 0 0,1 0 0 0 0,-1 0 0 0 0,1 0 0 0 0,0 2 0 0 0,0-2 4 0 0,0 0 0 0 0,0 0 0 0 0,0 0 0 0 0,0-1-1 0 0,0 1 1 0 0,0 0 0 0 0,0-1 0 0 0,0 1 0 0 0,0-1 0 0 0,1 0-1 0 0,-1 1 1 0 0,0-1 0 0 0,0 0 0 0 0,0 1 0 0 0,1-1 0 0 0,-1 0 0 0 0,0 0-1 0 0,0 0 1 0 0,1 0 0 0 0,-1 0 0 0 0,0-1 0 0 0,0 1 0 0 0,1 0-1 0 0,-1 0 1 0 0,2-2 0 0 0,1 1 18 0 0,1-1 0 0 0,0 0 0 0 0,-1 0 0 0 0,0 0 0 0 0,7-4 0 0 0,203-176 336 0 0,-154 127-364 0 0,-56 50 7 0 0,10-7-57 0 0,-1 0-1 0 0,13-18 1 0 0,-26 31 56 0 0,0-1 0 0 0,0 0-1 0 0,0 0 1 0 0,0 0 0 0 0,0 0 0 0 0,0 0-1 0 0,0 0 1 0 0,0 0 0 0 0,0 0 0 0 0,0 0-1 0 0,0 0 1 0 0,0 0 0 0 0,0 0 0 0 0,0 0-1 0 0,0 0 1 0 0,0 0 0 0 0,0 0 0 0 0,0 0-1 0 0,1 0 1 0 0,-1 0 0 0 0,0 0 0 0 0,0 0-1 0 0,0 0 1 0 0,0 0 0 0 0,0 0 0 0 0,0 0-1 0 0,0 0 1 0 0,0 0 0 0 0,0 0-1 0 0,0 0 1 0 0,0 0 0 0 0,0 0 0 0 0,0 0-1 0 0,0 0 1 0 0,0 0 0 0 0,0 0 0 0 0,0 0-1 0 0,0 0 1 0 0,0 0 0 0 0,0 0 0 0 0,1 0-1 0 0,-1 0 1 0 0,0 0 0 0 0,0 0 0 0 0,0 0-1 0 0,0 0 1 0 0,0 0 0 0 0,0 0 0 0 0,0 0-1 0 0,0 0 1 0 0,0 0 0 0 0,0 0 0 0 0,0 0-1 0 0,0 0 1 0 0,0 0 0 0 0,0 0 0 0 0,0 0-1 0 0,0 0 1 0 0,-1 7-2 0 0,-3 11 3 0 0,-4 8-1 0 0,1-4 0 0 0,1 1 0 0 0,0 0 0 0 0,2 0 0 0 0,-2 33 0 0 0,6-47 0 0 0,1-1 0 0 0,-1 0 0 0 0,2 0 0 0 0,-1 1 0 0 0,1-1 0 0 0,1 0 0 0 0,-1-1 0 0 0,8 16 0 0 0,2-4 52 0 0,-8-16-15 0 0,-1-2-3 0 0,-1 1-2 0 0,0 0 0 0 0,0-1-1 0 0,0 0 1 0 0,0 0 0 0 0,0 1 0 0 0,0-1 0 0 0,1 0 0 0 0,-1-1 0 0 0,0 1-1 0 0,1 0 1 0 0,-1-1 0 0 0,0 1 0 0 0,4-1 0 0 0,-1 1 41 0 0,0-1 0 0 0,1 0 0 0 0,-1 0 0 0 0,9-2-1 0 0,-10 1-33 0 0,1-1-1 0 0,-1 1 1 0 0,1-1-1 0 0,-1 0 0 0 0,0 0 1 0 0,1 0-1 0 0,-1-1 0 0 0,0 0 1 0 0,-1 0-1 0 0,1 0 0 0 0,0 0 1 0 0,-1 0-1 0 0,6-7 1 0 0,3-5 54 0 0,-1-1 0 0 0,10-18 0 0 0,-12 19-35 0 0,114-195 588 0 0,-65 108-899 0 0,-54 95-310 0 0,12-24 239 0 0,-11 11-7578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55 10135 0 0,'3'-8'376'0'0,"-2"5"-307"0"0,0 1 0 0 0,-1 0 0 0 0,1-1 0 0 0,-1 1 0 0 0,1 0 0 0 0,-1-1 0 0 0,0 1 0 0 0,0 0 0 0 0,0-1 0 0 0,0 1 0 0 0,0-1 0 0 0,0 1 0 0 0,-2-6 5045 0 0,-3 0-1934 0 0,4 25-3191 0 0,1 0-1 0 0,4 29 1 0 0,0 15-74 0 0,-5-37 79 0 0,-1 0 0 0 0,-1-1-1 0 0,-1 1 1 0 0,-2-1 0 0 0,0 0-1 0 0,-14 34 1 0 0,-70 129-26 0 0,55-120 28 0 0,12-19 10 0 0,-10 19 23 0 0,-50 74 0 0 0,57-107 0 0 0,-1 0-1 0 0,-2-2 0 0 0,-36 29 1 0 0,48-44-7 0 0,8-11-22 0 0,7-7 0 0 0,3-5 0 0 0,0 2 0 0 0,0 1 0 0 0,1-1 0 0 0,0 1 0 0 0,0 0 0 0 0,0-1 0 0 0,0 1 0 0 0,1 0 0 0 0,4-5 0 0 0,28-30 0 0 0,-21 24 0 0 0,62-76-66 0 0,22-23-106 0 0,-85 101 158 0 0,0 0 0 0 0,1 2 0 0 0,1-1 0 0 0,0 2 0 0 0,0 0 0 0 0,18-8 0 0 0,-21 13 66 0 0,-11 5-30 0 0,0 0 0 0 0,-1 0 0 0 0,1 0 1 0 0,0 0-1 0 0,-1 0 0 0 0,1 0 0 0 0,-1 1 0 0 0,1-1 0 0 0,0 0 0 0 0,-1 0 0 0 0,1 1 0 0 0,-1-1 0 0 0,1 0 0 0 0,-1 1 0 0 0,1-1 1 0 0,-1 1-1 0 0,1-1 0 0 0,-1 0 0 0 0,1 1 0 0 0,-1-1 0 0 0,1 1 0 0 0,-1-1 0 0 0,1 2 0 0 0,-1-2 38 0 0,2 2-7 0 0,-1 0 0 0 0,0 0 1 0 0,0 1-1 0 0,0-1 0 0 0,0 0 1 0 0,0 0-1 0 0,0 0 1 0 0,0 1-1 0 0,-1-1 0 0 0,0 0 1 0 0,1 1-1 0 0,-1-1 0 0 0,0 0 1 0 0,0 1-1 0 0,0-1 1 0 0,-1 5-1 0 0,0 5 172 0 0,-8 24 0 0 0,5-18-60 0 0,-55 208 575 0 0,58-218-744 0 0,-1 0-1 0 0,1-1 1 0 0,1 1-1 0 0,0 13 1 0 0,0-10-77 0 0,5 1-368 0 0,-5-9-976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 4143 0 0,'0'0'191'0'0,"2"0"-11"0"0,45 2 6009 0 0,-26 2 1255 0 0,29-1-2832 0 0,-49-18-4621 0 0,-1 14-12 0 0,0 1 1 0 0,0-1-1 0 0,-1 0 1 0 0,1 0 0 0 0,-1 1-1 0 0,1-1 1 0 0,0 0-1 0 0,-1 1 1 0 0,1-1-1 0 0,-1 0 1 0 0,0 1-1 0 0,1-1 1 0 0,-1 1 0 0 0,1-1-1 0 0,-1 1 1 0 0,0-1-1 0 0,1 1 1 0 0,-1 0-1 0 0,0-1 1 0 0,0 1-1 0 0,1 0 1 0 0,-1-1-1 0 0,0 1 1 0 0,0 0 0 0 0,0 0-1 0 0,-1 0 1 0 0,-1 0-17 0 0,0 0 0 0 0,0 0 0 0 0,1 0 0 0 0,-1 1 0 0 0,0-1 0 0 0,0 1 0 0 0,0 0 0 0 0,-2 1 0 0 0,-7 4-65 0 0,0 0 0 0 0,-17 12 0 0 0,10-5 68 0 0,1 0 0 0 0,1 1 0 0 0,0 1 0 0 0,0 0 0 0 0,2 2 0 0 0,0-1 0 0 0,1 2 0 0 0,1 0 0 0 0,-21 36 0 0 0,32-50-45 0 0,1-1 0 0 0,-1 0 0 0 0,1 1 0 0 0,-1 0 0 0 0,1-1 0 0 0,0 1 0 0 0,0-1 0 0 0,1 1 0 0 0,-1 0 0 0 0,1 0 0 0 0,0 0 0 0 0,0-1 0 0 0,0 1 0 0 0,0 0 0 0 0,1 0 0 0 0,-1-1 0 0 0,1 1 0 0 0,0 0 0 0 0,0-1 0 0 0,1 1 0 0 0,-1-1 0 0 0,1 1 0 0 0,1 2 0 0 0,9 12-925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70 257 6911 0 0,'-2'2'528'0'0,"-39"24"457"0"0,14-3 8589 0 0,28-28-9342 0 0,0 1 0 0 0,1 0-1 0 0,-1 0 1 0 0,1 0 0 0 0,0 0 0 0 0,0 1 0 0 0,0-1-1 0 0,0 0 1 0 0,1 1 0 0 0,-1 0 0 0 0,1-1 0 0 0,3-2-1 0 0,-4 4-128 0 0,17-19 196 0 0,2 2-1 0 0,0 0 1 0 0,1 2-1 0 0,34-22 1 0 0,-37 27-267 0 0,2 1 0 0 0,35-14 0 0 0,48-11-347 0 0,-86 30 193 0 0,23-8-326 0 0,2 2 0 0 0,64-10 0 0 0,-106 22 462 0 0,0 0 1 0 0,0 0-1 0 0,-1 0 1 0 0,1 0-1 0 0,0 0 1 0 0,0 1-1 0 0,0-1 0 0 0,-1 0 1 0 0,1 0-1 0 0,0 1 1 0 0,-1-1-1 0 0,1 0 1 0 0,0 1-1 0 0,0-1 1 0 0,-1 1-1 0 0,1-1 0 0 0,-1 1 1 0 0,1-1-1 0 0,0 1 1 0 0,-1-1-1 0 0,1 1 1 0 0,-1 0-1 0 0,1-1 1 0 0,-1 1-1 0 0,0 0 1 0 0,1-1-1 0 0,-1 1 0 0 0,0 0 1 0 0,1 0-1 0 0,-1-1 1 0 0,0 3-1 0 0,1 0 22 0 0,0 0 1 0 0,-1 0-1 0 0,1 0 0 0 0,-1 0 0 0 0,0 0 1 0 0,0 4-1 0 0,-2 5 29 0 0,0 1 1 0 0,-1-1-1 0 0,0-1 1 0 0,-1 1-1 0 0,-1 0 1 0 0,-5 11-1 0 0,-1-3-25 0 0,0-1-1 0 0,-20 26 1 0 0,17-28-40 0 0,9-11 0 0 0,-1 1 0 0 0,-6 12 0 0 0,1 1 0 0 0,10-15 0 0 0,1 0 0 0 0,0 10 0 0 0,1-14 1 0 0,0 0 0 0 0,-1 1 1 0 0,1-1-1 0 0,0 1 0 0 0,0-1 0 0 0,0 0 0 0 0,0 0 0 0 0,0 1 1 0 0,1-1-1 0 0,-1 0 0 0 0,0 0 0 0 0,0 0 0 0 0,1 0 0 0 0,-1-1 1 0 0,1 1-1 0 0,1 1 0 0 0,1-1-178 0 0,0 1-1 0 0,0-1 1 0 0,0 0 0 0 0,0 0-1 0 0,6 1 1 0 0,8-1-1011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241 333 7831 0 0,'3'1'356'0'0,"-3"-1"-321"0"0,1 0-1 0 0,-1 0 0 0 0,1 0 0 0 0,-1 0 1 0 0,1 0-1 0 0,-1 0 0 0 0,1 0 0 0 0,-1 1 1 0 0,1-1-1 0 0,-1 0 0 0 0,1 0 0 0 0,-1 1 1 0 0,1-1-1 0 0,-1 0 0 0 0,0 0 0 0 0,1 1 0 0 0,-1-1 1 0 0,1 0-1 0 0,-1 1 0 0 0,0-1 0 0 0,1 1 1 0 0,-1-1-1 0 0,0 1 0 0 0,1 0 94 0 0,-1 0-1 0 0,0 1 1 0 0,0-1 0 0 0,0 0-1 0 0,1 0 1 0 0,-1 0-1 0 0,-1 1 1 0 0,1-1-1 0 0,0 0 1 0 0,0 2 0 0 0,-2 5 462 0 0,-1-1 0 0 0,1 0-1 0 0,-1 0 1 0 0,0 0 0 0 0,-1 0 0 0 0,1-1 0 0 0,-1 1 0 0 0,-1-1 0 0 0,-4 6 0 0 0,-9 9 57 0 0,-22 20 0 0 0,-50 47-198 0 0,75-74-390 0 0,-1 0 0 0 0,-19 13-1 0 0,33-26 894 0 0,18-5-568 0 0,-10 1-303 0 0,1-1-1 0 0,-1 1 1 0 0,0-1 0 0 0,-1 0-1 0 0,11-9 1 0 0,25-28 160 0 0,-28 27-191 0 0,272-241 364 0 0,-177 164-355 0 0,-75 64-44 0 0,0 1-1 0 0,1 1 0 0 0,2 2 1 0 0,76-37-1 0 0,-109 58-23 0 0,64-24 127 0 0,-60 23-37 0 0,1 1-1 0 0,-1 1 0 0 0,0 0 0 0 0,0 0 0 0 0,1 0 0 0 0,-1 1 1 0 0,10 0-1 0 0,-15 0 57 0 0,9 8 111 0 0,-10-7-238 0 0,0 0 1 0 0,0 0-1 0 0,1 0 0 0 0,-1 1 0 0 0,0-1 0 0 0,-1 0 0 0 0,1 1 1 0 0,0-1-1 0 0,0 1 0 0 0,0-1 0 0 0,-1 0 0 0 0,1 1 1 0 0,-1 0-1 0 0,1-1 0 0 0,-1 3 0 0 0,1 22 30 0 0,-3-15-1 0 0,0-1 0 0 0,0 0 1 0 0,-1 0-1 0 0,0-1 0 0 0,-10 19 1 0 0,-29 47 124 0 0,29-54-143 0 0,-7 13 18 0 0,2 1-1 0 0,-17 42 1 0 0,29-59-26 0 0,-1 1 0 0 0,2 0 1 0 0,1 1-1 0 0,0-1 0 0 0,2 1 0 0 0,-1 24 0 0 0,2-40-13 0 0,0 1 0 0 0,7 15 0 0 0,-5-14 0 0 0,0 0 0 0 0,11 14 0 0 0,-7-13 45 0 0,1 0 0 0 0,0 0 0 0 0,1 0 0 0 0,-1-1 0 0 0,1 1 0 0 0,0-2 0 0 0,1 1 0 0 0,0-1 0 0 0,14 8 0 0 0,-10-7 39 0 0,1-1-1 0 0,0 0 1 0 0,0 0-1 0 0,0-1 0 0 0,26 3 1 0 0,-23-6-49 0 0,-1 0 1 0 0,1-1-1 0 0,0-1 1 0 0,-1-1-1 0 0,1 0 0 0 0,-1-1 1 0 0,1-1-1 0 0,-1 0 1 0 0,0-1-1 0 0,-1-1 1 0 0,26-13-1 0 0,-2-2-299 0 0,-37 21 256 0 0,-1 0 0 0 0,1-1 0 0 0,-1 1 0 0 0,0-1 0 0 0,1 1 0 0 0,-1-1 0 0 0,1 1 0 0 0,-1-1 0 0 0,0 1 0 0 0,0-1 0 0 0,1 1 0 0 0,-1-1 0 0 0,0 1 0 0 0,0-1 0 0 0,0 0 0 0 0,0 1 0 0 0,1-2 0 0 0,-12 0-7768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4143 0 0,'0'0'11951'0'0,"0"3"-11536"0"0,-2 9-39 0 0,-1 1 0 0 0,1-1 0 0 0,-2 0 0 0 0,0 0 0 0 0,-9 19 0 0 0,-36 58 322 0 0,17-33-406 0 0,20-34-331 0 0,-60 126-454 0 0,71-145-1033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23 519 1839 0 0,'0'0'83'0'0,"-2"1"-6"0"0,-18 24 20713 0 0,20-28-20815 0 0,6-16 67 0 0,0 1 0 0 0,2-1 0 0 0,0 2 0 0 0,0-1 0 0 0,16-22 0 0 0,3 2 53 0 0,34-39 1 0 0,-32 45-154 0 0,3 0 0 0 0,0 2 0 0 0,2 2-1 0 0,1 1 1 0 0,1 1 0 0 0,1 3 0 0 0,72-35 0 0 0,-91 50-433 0 0,0 1 0 0 0,39-9 0 0 0,-16 9-6452 0 0,-26 5 760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2759 0 0,'0'0'272'0'0,"16"-2"-272"0"0,-2 2 0 0 0,2 2 5384 0 0,-10 12-3440 0 0,-8 2-1424 0 0,-5 4-280 0 0,-6 5-56 0 0,-1-2-16 0 0,-1-1-960 0 0,1-1-192 0 0,-8 10-40 0 0,10-6 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661 120 7367 0 0,'8'-26'770'0'0,"2"-12"-267"0"0,-8 14 3196 0 0,-2 23-3409 0 0,0 0 0 0 0,0 0-1 0 0,0-1 1 0 0,0 1-1 0 0,0 0 1 0 0,-1 0 0 0 0,1 0-1 0 0,0 0 1 0 0,-1 0 0 0 0,1 0-1 0 0,-1 0 1 0 0,1 0 0 0 0,-1 0-1 0 0,0 0 1 0 0,1 0-1 0 0,-3-2 1 0 0,2 2-143 0 0,0 0-1 0 0,-1 0 1 0 0,1 0-1 0 0,-1 0 1 0 0,1 0-1 0 0,-1 1 1 0 0,0-1-1 0 0,1 0 1 0 0,-4 0-1 0 0,0 0-58 0 0,1 0 0 0 0,-1 1-1 0 0,0-1 1 0 0,0 1 0 0 0,1 0-1 0 0,-9 2 1 0 0,-14 4 53 0 0,-1 2 1 0 0,1 1 0 0 0,-35 16-1 0 0,6-2-146 0 0,24-11 5 0 0,-74 30 0 0 0,98-38 1 0 0,0 0 1 0 0,0 0-1 0 0,1 1 0 0 0,0 0 0 0 0,-12 11 1 0 0,15-13-11 0 0,1 1 1 0 0,0 0-1 0 0,0 0 1 0 0,0 0-1 0 0,0 0 1 0 0,0 0 0 0 0,1 1-1 0 0,0-1 1 0 0,0 1-1 0 0,-3 9 1 0 0,5-13-5 0 0,0 0 1 0 0,0 0-1 0 0,-1 0 1 0 0,1 0-1 0 0,0 0 1 0 0,0 0-1 0 0,0 0 1 0 0,0 0-1 0 0,1 0 1 0 0,-1 0-1 0 0,0 0 1 0 0,0 0-1 0 0,1 0 1 0 0,0 1-1 0 0,0 4-26 0 0,1 0 3 0 0,-1 0 0 0 0,1-1 0 0 0,1 1-1 0 0,-1 0 1 0 0,1-1 0 0 0,0 0 0 0 0,0 1-1 0 0,0-1 1 0 0,1 0 0 0 0,0-1 0 0 0,0 1 0 0 0,0-1-1 0 0,0 0 1 0 0,1 1 0 0 0,0-2 0 0 0,0 1-1 0 0,0-1 1 0 0,6 4 0 0 0,10 4-66 0 0,1-1-1 0 0,0-1 1 0 0,29 7 0 0 0,85 38-147 0 0,-118-46 217 0 0,8 6-25 0 0,-18-3 62 0 0,-4-5-17 0 0,3 7-31 0 0,-2 3 32 0 0,-4 0 11 0 0,-1-13 7 0 0,-1 1 1 0 0,0-1-1 0 0,0 1 0 0 0,0-1 0 0 0,0 1 0 0 0,0-1 0 0 0,-1 0 1 0 0,0 0-1 0 0,1 0 0 0 0,-1 0 0 0 0,0 0 0 0 0,0 0 1 0 0,-1 0-1 0 0,1 0 0 0 0,-1-1 0 0 0,1 1 0 0 0,-1-1 0 0 0,0 0 1 0 0,0 0-1 0 0,0 0 0 0 0,0 0 0 0 0,0 0 0 0 0,0-1 0 0 0,-7 3 1 0 0,-5 0 114 0 0,0 0 0 0 0,0-1 0 0 0,0-1 0 0 0,-23 1 0 0 0,22-1-29 0 0,-275 27-308 0 0,284-28 143 0 0,-12 1-363 0 0,1 0 0 0 0,-1-1 0 0 0,-32-2 0 0 0,49 1-630 0 0,-1-14-8014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31 14599 0 0,'1'-1'15'0'0,"2"-4"311"0"0,0-1 1 0 0,0 1-1 0 0,9-9 1818 0 0,-21 23-1430 0 0,7-6-623 0 0,-10 9 32 0 0,-38 41 535 0 0,3 1-1 0 0,-58 85 1 0 0,37-25-513 0 0,-63 143-1 0 0,97-182-147 0 0,-55 126-425 0 0,17 5-1422 0 0,68-187 435 0 0,7-19 1030 0 0,3 0-325 0 0,-1-1-1 0 0,0 1 1 0 0,0-1 0 0 0,1 0 0 0 0,-1-1-1 0 0,5-1 1 0 0,18-11-4405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492 206 6911 0 0,'0'0'11244'0'0,"2"-2"-11040"0"0,2-2-160 0 0,0-1 0 0 0,0 0 0 0 0,-1 1 0 0 0,1-1 0 0 0,-1 0 0 0 0,0 0 0 0 0,-1-1 0 0 0,1 1 0 0 0,-1-1 0 0 0,0 1 0 0 0,0-1 0 0 0,-1 0 0 0 0,0 0 0 0 0,0 0 0 0 0,0 1 0 0 0,-1-1 0 0 0,0 0 0 0 0,0 0 0 0 0,0 0 0 0 0,-1 0 0 0 0,1 0 0 0 0,-2 0 0 0 0,-2-8 0 0 0,4 10-43 0 0,-2 0-1 0 0,1 0 1 0 0,0 1 0 0 0,-1-1-1 0 0,1 0 1 0 0,-1 1 0 0 0,0-1-1 0 0,-1 1 1 0 0,1 0-1 0 0,0 0 1 0 0,-1 0 0 0 0,0 0-1 0 0,-4-5 1 0 0,4 7-6 0 0,1 0-1 0 0,-1-1 1 0 0,1 1 0 0 0,-1 0 0 0 0,1 0-1 0 0,-1 0 1 0 0,0 0 0 0 0,1 1 0 0 0,-1-1 0 0 0,0 1-1 0 0,0 0 1 0 0,1 0 0 0 0,-1 0 0 0 0,0 0-1 0 0,0 0 1 0 0,1 0 0 0 0,-1 1 0 0 0,0-1-1 0 0,0 1 1 0 0,-3 1 0 0 0,-10 5-72 0 0,1 1 0 0 0,1 0 0 0 0,-1 1 1 0 0,1 0-1 0 0,1 1 0 0 0,-16 15 0 0 0,-1 0-1 0 0,-12 8 23 0 0,1 3 1 0 0,2 1-1 0 0,-44 54 0 0 0,76-83 55 0 0,-41 57 1 0 0,43-57-2 0 0,1 0-1 0 0,0 0 0 0 0,0 0 1 0 0,0 1-1 0 0,1 0 0 0 0,-2 12 1 0 0,5-19-2 0 0,0 0 0 0 0,0 0 0 0 0,0 0 0 0 0,0-1 0 0 0,1 1 0 0 0,-1 0 0 0 0,1 0 0 0 0,0 0 0 0 0,-1-1 0 0 0,1 1 0 0 0,0 0 0 0 0,0-1 0 0 0,0 1 0 0 0,0 0 0 0 0,0-1 0 0 0,1 1 0 0 0,1 1 0 0 0,1 0 24 0 0,-1 0 0 0 0,1 0-1 0 0,0-1 1 0 0,0 1 0 0 0,0-1-1 0 0,0 0 1 0 0,0 0 0 0 0,0 0 0 0 0,0-1-1 0 0,1 0 1 0 0,-1 1 0 0 0,1-1-1 0 0,-1-1 1 0 0,1 1 0 0 0,0-1 0 0 0,7 0-1 0 0,5-1 94 0 0,1 0 0 0 0,-2-1 0 0 0,21-6 0 0 0,-18 3-88 0 0,0-1-1 0 0,0-1 0 0 0,0-1 1 0 0,-1-1-1 0 0,0 0 1 0 0,-1-1-1 0 0,0-1 0 0 0,0-1 1 0 0,-1 0-1 0 0,-1-1 1 0 0,0-1-1 0 0,0 0 1 0 0,-2-1-1 0 0,0 0 0 0 0,-1-1 1 0 0,18-30-1 0 0,-3 3-25 0 0,-25 39 2 0 0,4-8 50 0 0,-6 6-43 0 0,-2 6-9 0 0,-4 5-13 0 0,-6 11-183 0 0,1-1 0 0 0,0 2 0 0 0,2-1 0 0 0,-1 1 0 0 0,-10 32 0 0 0,18-45-132 0 0,0 9-2178 0 0,2-1-3294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3 600 9215 0 0,'0'0'707'0'0,"0"-3"-464"0"0,-1-8 1169 0 0,0 0 0 0 0,1-1 1 0 0,0 1-1 0 0,1 0 0 0 0,0-1 1 0 0,4-13-1 0 0,3-4-438 0 0,1 1 0 0 0,1 0 0 0 0,25-45-1 0 0,-25 55-810 0 0,2 0-1 0 0,0 0 0 0 0,1 1 1 0 0,1 1-1 0 0,31-29 0 0 0,-43 43-161 0 0,128-106 224 0 0,-101 86-561 0 0,1 2 1 0 0,53-28-1 0 0,-79 45 51 0 0,1 1-1 0 0,0 0 0 0 0,0 1 1 0 0,0-1-1 0 0,0 1 0 0 0,1 0 1 0 0,-1 0-1 0 0,7 0 1 0 0,-12 1 172 0 0,1 1 1 0 0,0-1 0 0 0,-1 0-1 0 0,1 0 1 0 0,-1 1 0 0 0,1-1 0 0 0,-1 0-1 0 0,1 1 1 0 0,-1-1 0 0 0,1 0 0 0 0,-1 1-1 0 0,0-1 1 0 0,1 1 0 0 0,-1-1-1 0 0,1 0 1 0 0,-1 1 0 0 0,0-1 0 0 0,1 1-1 0 0,-1-1 1 0 0,0 1 0 0 0,0 0 0 0 0,1-1-1 0 0,-1 2 1 0 0,0-1-231 0 0,5 12-1317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582 143 13039 0 0,'-11'-50'1484'0'0,"9"41"-968"0"0,1 1-1 0 0,-1-1 1 0 0,-1 0-1 0 0,1 0 1 0 0,-8-15 0 0 0,8 22-405 0 0,1 0 0 0 0,0 0 0 0 0,0 1 0 0 0,-1-1 0 0 0,1 1 0 0 0,0-1 1 0 0,-1 1-1 0 0,0-1 0 0 0,1 1 0 0 0,-1 0 0 0 0,0 0 0 0 0,0 0 0 0 0,1 0 1 0 0,-1 0-1 0 0,0 0 0 0 0,0 1 0 0 0,0-1 0 0 0,0 0 0 0 0,0 1 0 0 0,0 0 1 0 0,-1-1-1 0 0,-2 1 0 0 0,0 0-58 0 0,1 1-1 0 0,-1-1 1 0 0,0 1 0 0 0,1 0-1 0 0,-1 0 1 0 0,0 0 0 0 0,1 1-1 0 0,-6 2 1 0 0,-11 7-48 0 0,1 0-1 0 0,0 2 0 0 0,0 0 1 0 0,2 2-1 0 0,0 0 0 0 0,-18 19 1 0 0,-3 8-313 0 0,-44 63 1 0 0,74-94 61 0 0,1 1 0 0 0,1 0 0 0 0,0 1 0 0 0,1 0 0 0 0,0 0 0 0 0,1 0 0 0 0,-5 19 0 0 0,10-31 207 0 0,0 0-1 0 0,0-1 1 0 0,-1 1-1 0 0,1 0 1 0 0,0-1-1 0 0,0 1 1 0 0,0 0-1 0 0,0-1 1 0 0,0 1-1 0 0,0 0 1 0 0,0-1-1 0 0,1 1 1 0 0,-1 0-1 0 0,0-1 1 0 0,0 1-1 0 0,0 0 1 0 0,1-1-1 0 0,0 2 1 0 0,-1-1-79 0 0,4 3-228 0 0,0-2 322 0 0,-1-1 0 0 0,1 1 0 0 0,0-1 0 0 0,1-1 0 0 0,-1 1 0 0 0,0 0 0 0 0,0-1 0 0 0,0 0 0 0 0,0 0 0 0 0,0 0 0 0 0,0 0 0 0 0,1-1 0 0 0,-1 0 0 0 0,0 0 0 0 0,0 0 0 0 0,0 0 1 0 0,0-1-1 0 0,4-1 0 0 0,12-7-98 0 0,-1 0 0 0 0,23-15 0 0 0,-29 17 109 0 0,58-38-6 0 0,56-34-26 0 0,-112 71 45 0 0,-25 16 74 0 0,-55 38 516 0 0,39-22-228 0 0,1 2 0 0 0,-31 41 0 0 0,-35 61 189 0 0,63-87-476 0 0,-115 200-468 0 0,129-215 318 0 0,-16 46 1 0 0,-2 52 672 0 0,31-119-776 0 0,0 4 42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 6447 0 0,'-2'2'7414'0'0,"-7"5"-4238"0"0,12-5-2678 0 0,2 0-350 0 0,0 0-1 0 0,1 0 0 0 0,-1-1 1 0 0,0 1-1 0 0,1-1 0 0 0,-1 0 1 0 0,1-1-1 0 0,0 1 0 0 0,-1-1 1 0 0,1 0-1 0 0,-1-1 0 0 0,9-1 1 0 0,12-2 293 0 0,35-13-1 0 0,-29 8-310 0 0,4 2-41 0 0,-24 5-103 0 0,-9 2-80 0 0,-5-2-1142 0 0,-2 0 1184 0 0,0-1 0 0 0,0 1 0 0 0,0 0 0 0 0,-1 1 0 0 0,1-1 0 0 0,0 1 0 0 0,-1-1 0 0 0,1 1 0 0 0,-1 0 0 0 0,0 1 0 0 0,1-1 0 0 0,-1 1 0 0 0,-6 1 0 0 0,3-1 11 0 0,0 2 0 0 0,1-1-1 0 0,-1 1 1 0 0,0 0 0 0 0,1 1 0 0 0,-1 0-1 0 0,-8 5 1 0 0,-1 2-31 0 0,1 0-1 0 0,1 1 0 0 0,0 1 1 0 0,0 0-1 0 0,-24 28 1 0 0,22-21-2 0 0,1 0 1 0 0,1 2-1 0 0,1-1 0 0 0,1 2 1 0 0,0 0-1 0 0,2 1 0 0 0,-16 44 1 0 0,25-59 73 0 0,0 0 1 0 0,1 0-1 0 0,0-1 1 0 0,0 1-1 0 0,1 0 1 0 0,0 0-1 0 0,0 0 1 0 0,1 0 0 0 0,0-1-1 0 0,1 1 1 0 0,-1 0-1 0 0,1-1 1 0 0,1 1-1 0 0,0-1 1 0 0,0 1-1 0 0,5 7 1 0 0,-5-9 2 0 0,0-1 1 0 0,1 0-1 0 0,-1 0 0 0 0,1-1 1 0 0,1 1-1 0 0,-1-1 0 0 0,0 0 1 0 0,1 0-1 0 0,0 0 0 0 0,0-1 1 0 0,0 1-1 0 0,0-1 0 0 0,1-1 1 0 0,-1 1-1 0 0,1-1 0 0 0,0 0 1 0 0,-1 0-1 0 0,1 0 0 0 0,0-1 1 0 0,0 0-1 0 0,10 1 0 0 0,0-2 15 0 0,1-1-1 0 0,-1 0 1 0 0,0-1-1 0 0,0-1 0 0 0,26-8 1 0 0,74-33-1105 0 0,-48 16-3244 0 0,-26 12-788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0,'0'0'11296'0'0,"14"0"-10800"0"0,3 5-496 0 0,-1 2-80 0 0,2 1-5536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0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8783 0 0,'0'0'1944'0'0,"-1"-2"-1600"0"0,-8-10 7516 0 0,13 20-7526 0 0,-1-4-272 0 0,0 0 0 0 0,0 0 0 0 0,0 0 0 0 0,0 0 0 0 0,1-1 0 0 0,0 1 0 0 0,0-1 0 0 0,5 4 0 0 0,10 8 81 0 0,-10-6-81 0 0,-1-2-5 0 0,0 1 0 0 0,-1 0-1 0 0,1 0 1 0 0,-1 1 0 0 0,-1 0 0 0 0,0 0 0 0 0,0 0-1 0 0,8 19 1 0 0,-12-21-54 0 0,1 0 1 0 0,-1 0-1 0 0,0 0 0 0 0,-1 0 1 0 0,0 0-1 0 0,0 0 0 0 0,0 0 1 0 0,-1 1-1 0 0,0-1 0 0 0,0 0 1 0 0,-1 0-1 0 0,0 0 0 0 0,0 0 0 0 0,-1 0 1 0 0,0 0-1 0 0,0 0 0 0 0,-1 0 1 0 0,1 0-1 0 0,-2-1 0 0 0,1 1 1 0 0,-1-1-1 0 0,-4 7 0 0 0,-6 3-19 0 0,0-1 0 0 0,-2 0 0 0 0,1 0 0 0 0,-2-2 0 0 0,1 0 0 0 0,-2-1 0 0 0,-32 18 0 0 0,17-16-430 0 0,-55 19-1 0 0,80-31 316 0 0,6-1-61 0 0,10-10-2376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6447 0 0,'0'0'8352'0'0,"-1"3"-7870"0"0,-8 18 346 0 0,-13 25 0 0 0,-5 13 24 0 0,-51 126 251 0 0,17-43-1009 0 0,36-71-39 0 0,16-43-51 0 0,-21 45 1 0 0,7-26 45 0 0,-39 67-68 0 0,55-103-432 0 0,13-22-1436 0 0,3-5-1933 0 0,1-5-1741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17911 0 0,'0'0'1624'0'0,"-1"2"-1336"0"0,-18 20 555 0 0,2 0 0 0 0,0 2-1 0 0,-20 37 1 0 0,17-28-727 0 0,-11 18-336 0 0,3 0 0 0 0,-43 109 0 0 0,70-158-200 0 0,16-9-6511 0 0,2-2 343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79 438 5815 0 0,'-1'2'266'0'0,"-2"7"-34"0"0,-1 0-1 0 0,-1 0 1 0 0,1-1 0 0 0,-1 1 0 0 0,-1-1 0 0 0,1 0 0 0 0,-2-1 0 0 0,1 1 0 0 0,-15 12 1671 0 0,11-46-317 0 0,9 20-1288 0 0,1 0 1 0 0,-1 0 0 0 0,1 0 0 0 0,1-1 0 0 0,-1 1-1 0 0,3-10 1 0 0,0-6 368 0 0,-1 6-459 0 0,1 0 0 0 0,0 0 0 0 0,1 1 0 0 0,0-1 0 0 0,2 1 0 0 0,-1 0 0 0 0,2 0 0 0 0,0 1 0 0 0,1 0 0 0 0,0 0 0 0 0,1 1 0 0 0,1 0 0 0 0,0 0 0 0 0,1 1 0 0 0,0 0 0 0 0,21-16 0 0 0,1 2-182 0 0,95-66-81 0 0,-113 82 102 0 0,0 2 1 0 0,1 0-1 0 0,0 1 0 0 0,1 1 1 0 0,0 0-1 0 0,33-6 1 0 0,-41 11 34 0 0,0 1 0 0 0,1 0 0 0 0,-1 0-1 0 0,0 1 1 0 0,0 0 0 0 0,0 0 0 0 0,12 4 0 0 0,1 2 314 0 0,37 16 1 0 0,-47-17-222 0 0,-1 1 0 0 0,15 11 0 0 0,-24-16-148 0 0,0 0 0 0 0,0 1 0 0 0,0-1 0 0 0,0 1 0 0 0,-1 0 0 0 0,1-1 0 0 0,-1 1 0 0 0,1 0 0 0 0,-1 0 0 0 0,0 0 0 0 0,0 0 0 0 0,1 6 0 0 0,-2-6 13 0 0,1 0-6 0 0,-1 1 0 0 0,1-1 0 0 0,-1 1 0 0 0,0-1 1 0 0,0 1-1 0 0,-1-1 0 0 0,1 1 0 0 0,-1-1 0 0 0,0 1 0 0 0,-1 3 0 0 0,-14 31 313 0 0,14-33-280 0 0,-4 8-7 0 0,-2 0 0 0 0,0 0 0 0 0,0 0 0 0 0,-1-1 0 0 0,-1 0 0 0 0,0-1 0 0 0,0 0 0 0 0,-1 0 0 0 0,-1-1 0 0 0,0-1 0 0 0,-13 9 0 0 0,-15 9-60 0 0,10-7-7 0 0,-31 17 1 0 0,-7-3-76 0 0,-104 57-471 0 0,154-79 222 0 0,0 0 0 0 0,0 1-1 0 0,-18 19 1 0 0,34-31-105 0 0,17-3-1736 0 0,0-3 2029 0 0,-1 0 1 0 0,0-1-1 0 0,0-1 1 0 0,0 0-1 0 0,-1-1 1 0 0,0-1-1 0 0,22-18 1 0 0,-12 6-169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 6447 0 0,'0'0'888'0'0,"2"-2"266"0"0,10-12 8019 0 0,-28 48-8423 0 0,0 0-1 0 0,-33 48 1 0 0,5-8-552 0 0,40-68-191 0 0,-8 17-4 0 0,1 4-355 0 0,11-15-942 0 0,0-4-609 0 0,0 2-4188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10479 0 0,'0'0'464'0'0,"9"-10"96"0"0,0-1-448 0 0,2 4-112 0 0,0 0 0 0 0,5 3 336 0 0,-1 6 16 0 0,-5 9-1112 0 0,-1 1-184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18 3223 0 0,'2'-2'240'0'0,"10"-14"9052"0"0,-12 16-9189 0 0,-11 4 7774 0 0,3-1-7390 0 0,6-2-2864 0 0,-7 4 2528 0 0,0-1 0 0 0,0 1 1 0 0,-11 10-1 0 0,-5 2 36 0 0,-47 37 86 0 0,37-27-261 0 0,24-19-257 0 0,1 2 1 0 0,0-1-1 0 0,-10 14 0 0 0,18-21 76 0 0,2 0-494 0 0,-2 4 588 0 0,1 0 0 0 0,0 0 0 0 0,1 0 0 0 0,0 0 0 0 0,0 9 0 0 0,0-12 53 0 0,1 0 0 0 0,-1 0-1 0 0,1-1 1 0 0,0 1 0 0 0,0 0 0 0 0,0-1-1 0 0,0 1 1 0 0,0 0 0 0 0,1-1 0 0 0,-1 1-1 0 0,1-1 1 0 0,0 0 0 0 0,0 0-1 0 0,3 4 1 0 0,-1-2 21 0 0,1 0 0 0 0,0-1 0 0 0,-1 0 1 0 0,1 0-1 0 0,0 0 0 0 0,0-1 0 0 0,1 1 0 0 0,-1-1 0 0 0,0-1 0 0 0,1 1 0 0 0,8 1 0 0 0,3-1-3 0 0,0-1-1 0 0,25 0 1 0 0,-27-2 8 0 0,0 1 0 0 0,0 1 0 0 0,18 3 0 0 0,-31-3 9 0 0,-1-1 0 0 0,1 1 0 0 0,0 0-1 0 0,-1-1 1 0 0,1 1 0 0 0,-1 0 0 0 0,1 0-1 0 0,-1 0 1 0 0,3 3 0 0 0,-3-3-1 0 0,0-1-1 0 0,-1 1 1 0 0,1 0 0 0 0,0-1 0 0 0,0 1-1 0 0,0-1 1 0 0,0 1 0 0 0,0-1 0 0 0,0 1-1 0 0,0-1 1 0 0,0 1 0 0 0,0-1 0 0 0,0 0-1 0 0,1 1 1 0 0,0 1 76 0 0,4 8 10 0 0,-5-8 39 0 0,0 1 20 0 0,-1-1-101 0 0,1 0 0 0 0,-1 0 0 0 0,0 0 0 0 0,0 0 0 0 0,0 0 1 0 0,0 0-1 0 0,0 0 0 0 0,0 0 0 0 0,-1 0 0 0 0,1 0 0 0 0,-1 0 0 0 0,1 0 0 0 0,-1 0 0 0 0,-1 4 0 0 0,-1-3 55 0 0,1 1-1 0 0,-1 0 1 0 0,1-1-1 0 0,-1 1 1 0 0,0-1 0 0 0,-6 5-1 0 0,-5 3 241 0 0,0-1-1 0 0,-29 14 1 0 0,27-15-242 0 0,-10 7 9 0 0,-4 1-98 0 0,-32 14-1 0 0,52-26-70 0 0,-1-2 1 0 0,0 1-1 0 0,1-1 0 0 0,-1-1 0 0 0,0 0 0 0 0,0 0 1 0 0,-15 0-1 0 0,8-3-129 0 0,-1 1 1 0 0,0-2-1 0 0,-25-6 0 0 0,43 8 151 0 0,-1-1 0 0 0,1 0-1 0 0,-1 1 1 0 0,1-1 0 0 0,0 0 0 0 0,-1 0-1 0 0,1 0 1 0 0,0 0 0 0 0,0-1 0 0 0,0 1-1 0 0,0 0 1 0 0,0 0 0 0 0,-2-3-1 0 0,1 2-65 0 0,2 1 62 0 0,-1 0 0 0 0,1 0 1 0 0,0 0-1 0 0,-1 0 0 0 0,1 0 1 0 0,0 0-1 0 0,-1 1 0 0 0,1-1 0 0 0,0 0 1 0 0,0 0-1 0 0,0 0 0 0 0,0 0 0 0 0,0 0 1 0 0,0 0-1 0 0,0 0 0 0 0,0 0 1 0 0,1-2-1 0 0,5-16-589 0 0,-4 14 296 0 0,3-8-1340 0 0,1 2-4242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19 1375 0 0,'2'-2'9415'0'0,"7"-7"-4804"0"0,-10 9-4555 0 0,1-1 0 0 0,0 1 0 0 0,-1-1 1 0 0,1 1-1 0 0,0-1 0 0 0,-1 1 0 0 0,1-1 0 0 0,-1 1 1 0 0,1 0-1 0 0,-1-1 0 0 0,1 1 0 0 0,-1 0 1 0 0,0-1-1 0 0,1 1 0 0 0,-1 0 0 0 0,1 0 0 0 0,-1-1 1 0 0,1 1-1 0 0,-1 0 0 0 0,0 0 0 0 0,1 0 1 0 0,-1 0-1 0 0,0 0 0 0 0,1 0 0 0 0,-1 0 1 0 0,0 0-1 0 0,1 0 0 0 0,-1 0 0 0 0,1 0 0 0 0,-2 0 1 0 0,-20 2 229 0 0,-1 4-164 0 0,-39 14-1 0 0,2-1-131 0 0,48-15 10 0 0,0 0 0 0 0,0 1 0 0 0,0 0 0 0 0,1 1 0 0 0,0 0 0 0 0,-13 11 0 0 0,6-4 0 0 0,1 2 0 0 0,-26 26 0 0 0,40-36-2 0 0,-1-1 1 0 0,1 0-1 0 0,0 1 0 0 0,1-1 0 0 0,-4 8 1 0 0,6-6-42 0 0,1-1 25 0 0,0-1 1 0 0,0 1-1 0 0,1-1 1 0 0,0 1-1 0 0,-1-1 1 0 0,2 0-1 0 0,-1 0 0 0 0,0 0 1 0 0,1 0-1 0 0,0 0 1 0 0,0 0-1 0 0,0-1 1 0 0,0 1-1 0 0,1-1 0 0 0,-1 0 1 0 0,1 0-1 0 0,0 0 1 0 0,0-1-1 0 0,0 1 1 0 0,0-1-1 0 0,0 0 0 0 0,6 2 1 0 0,1 0-77 0 0,1-1 1 0 0,-1 0-1 0 0,1-1 1 0 0,22 2-1 0 0,47-4-207 0 0,-52-1 417 0 0,35 3 0 0 0,-47 4 1006 0 0,-17-3-858 0 0,-1 1-212 0 0,1 0-1 0 0,-1 0 1 0 0,1 0-1 0 0,-1 0 1 0 0,-1-1-1 0 0,1 1 1 0 0,0 0-1 0 0,-1 0 1 0 0,0-1-1 0 0,0 1 1 0 0,0-1-1 0 0,0 0 1 0 0,0 1-1 0 0,-1-1 1 0 0,0 0-1 0 0,1 0 0 0 0,-1-1 1 0 0,0 1-1 0 0,-4 2 1 0 0,-8 6 96 0 0,-1-1-1 0 0,-33 16 1 0 0,18-11-13 0 0,5-1-105 0 0,-2-1 1 0 0,0-2-1 0 0,0 0 0 0 0,-1-2 0 0 0,0-2 1 0 0,0 0-1 0 0,-1-2 0 0 0,0-1 0 0 0,0-1 0 0 0,0-2 1 0 0,-37-3-1 0 0,2-7-935 0 0,63 9 362 0 0,-5-4-528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88 162 10735 0 0,'0'0'496'0'0,"-1"2"-13"0"0,-2-1-400 0 0,0 2-26 0 0,-6 15-8 0 0,5-7 220 0 0,1 1 0 0 0,0-1 0 0 0,0 1 0 0 0,1 0 0 0 0,0 15 0 0 0,1-14 131 0 0,-1 0 0 0 0,0 0 0 0 0,-6 20 0 0 0,7-30-275 0 0,0 0 0 0 0,-1-1 1 0 0,1 1-1 0 0,0-1 0 0 0,-1 1 1 0 0,-3 4-1 0 0,5-7-55 0 0,-1 1 0 0 0,0 0 0 0 0,0 0 0 0 0,0-1 0 0 0,0 1 0 0 0,0 0 0 0 0,0-1-1 0 0,1 1 1 0 0,-1-1 0 0 0,0 1 0 0 0,-1-1 0 0 0,1 0 0 0 0,0 1 0 0 0,0-1 0 0 0,0 0 0 0 0,0 0 0 0 0,0 0 0 0 0,0 1 0 0 0,0-1 0 0 0,0-1 0 0 0,-2 1 0 0 0,2 0-53 0 0,1-1 1 0 0,0 1 0 0 0,-1 0 0 0 0,1-1 0 0 0,-1 1-1 0 0,1-1 1 0 0,0 1 0 0 0,0-1 0 0 0,-1 1 0 0 0,1-1-1 0 0,0 1 1 0 0,0-1 0 0 0,-1 1 0 0 0,1-1 0 0 0,0 1-1 0 0,0-1 1 0 0,0 0 0 0 0,0 1 0 0 0,0-1 0 0 0,0 1-1 0 0,0-1 1 0 0,0 0 0 0 0,0 0 23 0 0,0-3-16 0 0,0-1 0 0 0,0 0 0 0 0,0 0-1 0 0,1 0 1 0 0,-1 0 0 0 0,1 1 0 0 0,1-1 0 0 0,-1 0 0 0 0,1 1-1 0 0,-1-1 1 0 0,1 1 0 0 0,1 0 0 0 0,2-5 0 0 0,5-8 108 0 0,24-27 0 0 0,-30 40-131 0 0,78-87-2 0 0,-73 82 0 0 0,1 1 0 0 0,0 1 0 0 0,0-1 0 0 0,0 1 0 0 0,1 1 0 0 0,0 0 0 0 0,21-8 0 0 0,-17 10 0 0 0,0 4 0 0 0,-1 5 0 0 0,-11-4 8 0 0,0 0 0 0 0,-1 1 0 0 0,1 0 0 0 0,-1-1 0 0 0,1 1 0 0 0,-1 0 0 0 0,0 0 1 0 0,0 0-1 0 0,0 1 0 0 0,0-1 0 0 0,0 0 0 0 0,-1 1 0 0 0,1-1 0 0 0,-1 1 0 0 0,1 0 0 0 0,1 4 0 0 0,-2-3 22 0 0,0 1 1 0 0,0 0-1 0 0,-1 0 1 0 0,1-1-1 0 0,-1 1 1 0 0,0 0-1 0 0,0 0 1 0 0,-1-1-1 0 0,0 8 1 0 0,-3 2 49 0 0,0 1 0 0 0,-1-1 0 0 0,0 0 0 0 0,-1-1 1 0 0,-11 19-1 0 0,14-28-21 0 0,-3 3-38 0 0,5-5 104 0 0,5-17-53 0 0,1 3-92 0 0,1 0-1 0 0,0 0 0 0 0,0 0 1 0 0,2 1-1 0 0,16-20 0 0 0,-8 12-28 0 0,1 1 0 0 0,26-20-1 0 0,-24 23 29 0 0,1 1-1 0 0,1 1 0 0 0,0 1 1 0 0,30-12-1 0 0,-39 19 28 0 0,-1 1-1 0 0,1 0 1 0 0,0 1-1 0 0,0 1 0 0 0,0 0 1 0 0,14-1-1 0 0,-19 3 33 0 0,1 0 1 0 0,-1 1-1 0 0,0-1 0 0 0,1 1 0 0 0,-1 1 0 0 0,0-1 0 0 0,1 1 0 0 0,-1 0 0 0 0,0 1 0 0 0,12 6 1 0 0,-18-8-28 0 0,1 0 1 0 0,0 0 0 0 0,-1 1 0 0 0,1-1 0 0 0,-1 1-1 0 0,1-1 1 0 0,-1 1 0 0 0,0 0 0 0 0,0-1 0 0 0,0 1 0 0 0,0 0-1 0 0,0 0 1 0 0,0 0 0 0 0,0 0 0 0 0,0 0 0 0 0,-1 0-1 0 0,1 0 1 0 0,-1 0 0 0 0,0 0 0 0 0,1 0 0 0 0,-1 0 0 0 0,0 0-1 0 0,0 0 1 0 0,0 0 0 0 0,-1 0 0 0 0,1 3 0 0 0,-2 3 28 0 0,0-1 1 0 0,0 1-1 0 0,0 0 1 0 0,-1-1 0 0 0,-3 9-1 0 0,-3 3 78 0 0,-7 12 6 0 0,2 0 1 0 0,2 1 0 0 0,-11 42-1 0 0,16-46-118 0 0,-4 22-644 0 0,11-47 289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33 9671 0 0,'0'0'1219'0'0,"3"0"-80"0"0,-3 0-890 0 0,0 1 0 0 0,1-1 0 0 0,-1 0 0 0 0,1 0 1 0 0,-1 0-1 0 0,0 0 0 0 0,1 0 0 0 0,-1 0 0 0 0,1 0 0 0 0,-1 0 1 0 0,0 0-1 0 0,1 0 0 0 0,-1 0 0 0 0,0 0 0 0 0,1 0 0 0 0,-1 0 1 0 0,1-1-1 0 0,-1 1 0 0 0,0 0 0 0 0,1 0 0 0 0,-1 0 0 0 0,1-1 1 0 0,-2-4 2820 0 0,-1-1-4346 0 0,-6-6 1297 0 0,5 11-21 0 0,0-1 0 0 0,1 1 0 0 0,-1 0 0 0 0,0 0 0 0 0,0 0 0 0 0,0 1 0 0 0,1-1 0 0 0,-1 1 0 0 0,0-1 0 0 0,0 1 0 0 0,0 0 0 0 0,0 0 0 0 0,0 0 0 0 0,0 1 0 0 0,-5 0 0 0 0,-5 2 0 0 0,1 0 0 0 0,-16 6 0 0 0,11-2 0 0 0,1 0-1 0 0,-1 2 0 0 0,1 0 1 0 0,1 1-1 0 0,0 0 0 0 0,-23 21 1 0 0,21-15 11 0 0,1 0 1 0 0,0 1-1 0 0,2 1 1 0 0,-24 38 0 0 0,29-38-2 0 0,3-3-10 0 0,6-13 0 0 0,0-1 0 0 0,0 1 0 0 0,0-1 0 0 0,0 1 0 0 0,0-1 0 0 0,0 1 0 0 0,0 0 0 0 0,1 2 0 0 0,0-2 0 0 0,0-1 0 0 0,-1 1 0 0 0,1 0 0 0 0,0-1 0 0 0,0 1 0 0 0,0-1 0 0 0,0 1 0 0 0,0-1 0 0 0,0 1 0 0 0,1-1 0 0 0,-1 0 0 0 0,0 0 0 0 0,1 1 0 0 0,-1-1 0 0 0,1 0 0 0 0,-1 0 0 0 0,1-1 0 0 0,0 1 0 0 0,-1 0 0 0 0,1 0 0 0 0,0-1 0 0 0,-1 1 0 0 0,1-1 0 0 0,0 1 0 0 0,0-1 0 0 0,0 0 0 0 0,-1 0 0 0 0,1 0 0 0 0,0 0 0 0 0,0 0 0 0 0,0 0 0 0 0,2-1 0 0 0,6-1 0 0 0,0 0 0 0 0,0-1 0 0 0,0 0 0 0 0,13-7 0 0 0,-17 8 0 0 0,12-8 0 0 0,1 0 0 0 0,-2-1 0 0 0,0-1 0 0 0,0-1 0 0 0,26-26 0 0 0,-32 30 0 0 0,-1 1 0 0 0,-8 8-34 0 0,-4 4 15 0 0,-5 10 7 0 0,-13 17 3 0 0,13-22-19 0 0,0 1 0 0 0,1 0 1 0 0,0 0-1 0 0,1 0 1 0 0,-6 14-1 0 0,10-21-182 0 0,16 6-9284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89 10567 0 0,'20'-13'712'0'0,"13"-9"576"0"0,65-31 4134 0 0,-99 54-5316 0 0,1 0 0 0 0,0 0 0 0 0,-1 0 0 0 0,1 0 0 0 0,-1-1 0 0 0,0 1 0 0 0,1 0 0 0 0,-1 0 0 0 0,0 0 0 0 0,1 0 0 0 0,-1-1 0 0 0,-1 2 1 0 0,-1 1 119 0 0,-80 85 1323 0 0,51-56-945 0 0,-42 54 0 0 0,33-26-332 0 0,2 2 0 0 0,-57 126 0 0 0,80-153-413 0 0,-7 14-871 0 0,3 0 0 0 0,-16 58 0 0 0,35-101-683 0 0,-1 1 1236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37 14655 0 0,'2'-2'671'0'0,"-1"-1"-431"0"0,13-16 415 0 0,-5 11-507 0 0,-9 7-40 0 0,0 1 0 0 0,0 0 0 0 0,0 0 0 0 0,0-1 0 0 0,1 1 0 0 0,-1 0 0 0 0,0 0 0 0 0,0 0 0 0 0,1-1 0 0 0,-1 1 0 0 0,0 0 0 0 0,0 0 0 0 0,1 0 0 0 0,-1 0 0 0 0,0-1 0 0 0,1 1 0 0 0,-1 0 0 0 0,0 0 0 0 0,1 0 0 0 0,-1 0 0 0 0,0 0 0 0 0,1 0 0 0 0,-1 0 0 0 0,0 0 0 0 0,1 0 0 0 0,-1 0 0 0 0,0 0 0 0 0,1 0 0 0 0,-1 0 0 0 0,0 0 0 0 0,0 0 0 0 0,1 0 0 0 0,-1 1 0 0 0,0-1 0 0 0,1 0 0 0 0,-1 0 0 0 0,0 0 0 0 0,1 0 0 0 0,-1 1 0 0 0,1 0-31 0 0,-1 0-1 0 0,1 0 1 0 0,-1 0-1 0 0,0 1 1 0 0,1-1-1 0 0,-1 0 1 0 0,0 0-1 0 0,0 0 0 0 0,0 1 1 0 0,0-1-1 0 0,0 1 1 0 0,-1 7-48 0 0,0-1 0 0 0,-3 14 0 0 0,-59 156 1339 0 0,31-104-1152 0 0,-81 134 1 0 0,29-89-155 0 0,23-35-60 0 0,46-61-2 0 0,0 1 0 0 0,-20 43 0 0 0,28-48-1 0 0,8-15-4 0 0,0-2-5 0 0,-1 0-73 0 0,15 2-1044 0 0,2 1-4379 0 0,1-6-1722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4607 0 0,'0'0'699'0'0,"0"3"476"0"0,0-1-880 0 0,0 0 0 0 0,1 0 1 0 0,-1 0-1 0 0,0 0 0 0 0,1-1 1 0 0,-1 1-1 0 0,1 0 0 0 0,0 0 1 0 0,0 0-1 0 0,-1-1 0 0 0,1 1 1 0 0,0 0-1 0 0,0-1 0 0 0,1 1 1 0 0,-1 0-1 0 0,0-1 0 0 0,1 0 1 0 0,-1 1-1 0 0,0-1 0 0 0,1 0 1 0 0,0 0-1 0 0,-1 0 0 0 0,4 2 1 0 0,4 1-72 0 0,0 0 0 0 0,0 0 0 0 0,18 3 0 0 0,12 6 966 0 0,-28-8-941 0 0,-1 0-1 0 0,1 1 0 0 0,-1 0 1 0 0,-1 1-1 0 0,1 0 0 0 0,-1 1 1 0 0,9 9-1 0 0,-15-13-196 0 0,0 0 0 0 0,0 0 0 0 0,0 0-1 0 0,0 1 1 0 0,0-1 0 0 0,-1 1 0 0 0,0 0-1 0 0,0 0 1 0 0,0-1 0 0 0,-1 1 0 0 0,0 0-1 0 0,1 1 1 0 0,-2-1 0 0 0,1 0 0 0 0,-1 0 0 0 0,0 0-1 0 0,0 0 1 0 0,-1 10 0 0 0,-1-8 27 0 0,0 0 1 0 0,0 0-1 0 0,0 0 1 0 0,-1 0-1 0 0,0-1 0 0 0,0 1 1 0 0,-1-1-1 0 0,0 0 1 0 0,0 0-1 0 0,0 0 0 0 0,-7 5 1 0 0,-2 3 50 0 0,-2 0 0 0 0,-30 22 1 0 0,8-11-582 0 0,-1-1 0 0 0,-1-3 0 0 0,-53 22 0 0 0,88-40 253 0 0,-2 0-423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10047 0 0,'-3'11'896'0'0,"5"3"-720"0"0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390 156 3223 0 0,'0'0'2935'0'0,"3"1"-1484"0"0,25 7 7446 0 0,-27-9-8465 0 0,1 0-345 0 0,-1 0 0 0 0,0 0 0 0 0,0-1 1 0 0,1 1-1 0 0,-1 0 0 0 0,0 0 0 0 0,0-1 0 0 0,0 1 0 0 0,-1-1 1 0 0,1 1-1 0 0,0-1 0 0 0,0 1 0 0 0,-1-1 0 0 0,1 1 1 0 0,-1-1-1 0 0,1 0 0 0 0,-1 1 0 0 0,0-4 0 0 0,3-38 140 0 0,-2 28-75 0 0,0 6-143 0 0,-2-31-8 0 0,1 39-17 0 0,0-1-1 0 0,0 1 1 0 0,0 0-1 0 0,0 0 1 0 0,0 0-1 0 0,0 0 1 0 0,0 0-1 0 0,0-1 1 0 0,-1 1-1 0 0,1 0 1 0 0,0 0-1 0 0,-1 0 1 0 0,1 0-1 0 0,-1 0 1 0 0,1 0-1 0 0,-1 0 1 0 0,0 0-1 0 0,1 0 1 0 0,-1 0-1 0 0,0 0 1 0 0,0 0-1 0 0,-1-1 1 0 0,0 2-17 0 0,1 0 0 0 0,-1 0 0 0 0,0 0 0 0 0,0 0 0 0 0,0 0 0 0 0,0 0 0 0 0,0 1 0 0 0,1-1 0 0 0,-1 1 0 0 0,0-1 0 0 0,0 1 0 0 0,-2 1 0 0 0,-16 6-160 0 0,2 1-1 0 0,-1 1 1 0 0,1 1 0 0 0,-24 19-1 0 0,-4 2 36 0 0,10-8 119 0 0,-61 53 1 0 0,84-64 38 0 0,0 0 0 0 0,0 1 1 0 0,1 0-1 0 0,1 1 0 0 0,0 0 1 0 0,-16 32-1 0 0,20-28 0 0 0,4-3 0 0 0,6-3 14 0 0,-3-12-13 0 0,0-1 1 0 0,0 0 0 0 0,0 0-1 0 0,0 0 1 0 0,0 0 0 0 0,0 1-1 0 0,0-1 1 0 0,1 0 0 0 0,-1 0-1 0 0,0 0 1 0 0,0 0 0 0 0,0 0-1 0 0,0 1 1 0 0,0-1 0 0 0,0 0-1 0 0,0 0 1 0 0,1 0 0 0 0,-1 0-1 0 0,0 0 1 0 0,0 0 0 0 0,0 1-1 0 0,0-1 1 0 0,0 0 0 0 0,1 0-1 0 0,-1 0 1 0 0,0 0 0 0 0,0 0-1 0 0,0 0 1 0 0,0 0 0 0 0,1 0-1 0 0,-1 0 1 0 0,5 1 5 0 0,0 0 0 0 0,1 0 0 0 0,-1-1 1 0 0,0 0-1 0 0,0 0 0 0 0,0 0 0 0 0,1-1 0 0 0,-1 1 0 0 0,0-1 0 0 0,0-1 1 0 0,0 1-1 0 0,7-3 0 0 0,9-5 16 0 0,31-17 1 0 0,-40 19-15 0 0,32-16-171 0 0,-2-2 0 0 0,0-2-1 0 0,69-59 1 0 0,-92 66-301 0 0,-17 18 566 0 0,-4 4-4 0 0,-10 9 48 0 0,1 1 0 0 0,1 0 0 0 0,0 1 0 0 0,0 0 0 0 0,2 0 0 0 0,-1 1 0 0 0,2 0 0 0 0,0 0 0 0 0,-8 25 0 0 0,14-39-186 0 0,1 1-31 0 0,-1 0-1 0 0,1 0 0 0 0,0 1 1 0 0,-1-1-1 0 0,1 0 0 0 0,0 0 0 0 0,0 0 1 0 0,0 1-1 0 0,0-1 0 0 0,0 0 1 0 0,0 0-1 0 0,0 0 0 0 0,0 1 0 0 0,0-1 1 0 0,1 0-1 0 0,-1 0 0 0 0,1 0 1 0 0,-1 0-1 0 0,0 1 0 0 0,1-1 0 0 0,0 0 1 0 0,0 1-1 0 0,8 7-5720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28 384 15695 0 0,'0'0'1418'0'0,"-2"0"-1168"0"0,-6-1-134 0 0,6 1 336 0 0,1 0-392 0 0,1 0 0 0 0,-1 0 0 0 0,1 0 0 0 0,-1 0 0 0 0,1 0 0 0 0,-1 0 0 0 0,1 0 0 0 0,-1 0 1 0 0,1 0-1 0 0,-1 0 0 0 0,1 0 0 0 0,-1 0 0 0 0,1 0 0 0 0,-1 0 0 0 0,1-1 0 0 0,-1 1 0 0 0,1 0 0 0 0,-1 0 0 0 0,1-1 0 0 0,-1 1 0 0 0,1 0 0 0 0,0-1 0 0 0,-1 1 0 0 0,1 0 0 0 0,-1-1 0 0 0,1 1 0 0 0,0 0 0 0 0,-1-1 0 0 0,1 1 0 0 0,0-1 0 0 0,0 1 0 0 0,-1-1 0 0 0,1 1 0 0 0,0-1 0 0 0,0 1 0 0 0,0-1 0 0 0,-1 1 0 0 0,1-1 0 0 0,0 1 0 0 0,0-1 1 0 0,0 1-1 0 0,0-1 0 0 0,0-1 0 0 0,0 0 0 0 0,1 0 1 0 0,-1 0-1 0 0,0 0 0 0 0,1 0 1 0 0,0 0-1 0 0,-1 0 0 0 0,1 1 1 0 0,0-1-1 0 0,0 0 0 0 0,1-2 1 0 0,16-19 100 0 0,0 1 0 0 0,28-25 1 0 0,-21 21-108 0 0,99-91-552 0 0,-103 101 385 0 0,-1 1 0 0 0,2 0 0 0 0,0 2-1 0 0,37-16 1 0 0,-44 22 32 0 0,-9 4 63 0 0,-1 0 0 0 0,1 1 0 0 0,0 0 0 0 0,0 0 0 0 0,8-1 0 0 0,-13 3 18 0 0,0 0 1 0 0,0-1 0 0 0,0 1-1 0 0,1 0 1 0 0,-1 0 0 0 0,0 1-1 0 0,0-1 1 0 0,0 0-1 0 0,0 0 1 0 0,0 0 0 0 0,0 1-1 0 0,2 0 1 0 0,-2 0 13 0 0,1 1 1 0 0,0 0-1 0 0,0 0 0 0 0,-1-1 1 0 0,1 1-1 0 0,-1 0 1 0 0,0 0-1 0 0,1 0 0 0 0,-1 1 1 0 0,0-1-1 0 0,0 0 1 0 0,0 0-1 0 0,-1 1 0 0 0,1-1 1 0 0,-1 0-1 0 0,1 1 1 0 0,0 4-1 0 0,0 5 89 0 0,-1 1-1 0 0,0 12 1 0 0,0-23-89 0 0,-1 12 88 0 0,0 0 0 0 0,-1 0 0 0 0,-4 14 0 0 0,-22 58 210 0 0,24-71-273 0 0,4-14-139 0 0,0 1 1 0 0,0-1 0 0 0,1 0-1 0 0,-1 0 1 0 0,0 1 0 0 0,0-1-1 0 0,1 0 1 0 0,-1 0 0 0 0,0 0-1 0 0,1 1 1 0 0,-1-1 0 0 0,1 0-1 0 0,0 0 1 0 0,-1 0-1 0 0,1 0 1 0 0,0 0 0 0 0,0 0-1 0 0,0 0 1 0 0,-1 0 0 0 0,1 0-1 0 0,0-1 1 0 0,2 2 0 0 0,11 6-1135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75 407 1375 0 0,'0'0'19807'0'0,"-2"1"-19675"0"0,-9 3-73 0 0,-4-5-38 0 0,0 0 22 0 0,3-5-33 0 0,10 5-7 0 0,0-1-1 0 0,1 0 0 0 0,-1 0 1 0 0,0 0-1 0 0,1 0 1 0 0,0-1-1 0 0,-1 1 1 0 0,1 0-1 0 0,0-1 1 0 0,0 1-1 0 0,0 0 0 0 0,1-1 1 0 0,-1 1-1 0 0,1-1 1 0 0,-1 1-1 0 0,1-1 1 0 0,0 0-1 0 0,0 1 1 0 0,0-1-1 0 0,0 1 0 0 0,0-1 1 0 0,1 1-1 0 0,-1-1 1 0 0,1 1-1 0 0,-1-1 1 0 0,3-3-1 0 0,0-4-17 0 0,1 0 0 0 0,1 1-1 0 0,0-1 1 0 0,0 1 0 0 0,9-10 0 0 0,11-16-284 0 0,2 0 0 0 0,1 2 0 0 0,53-48 0 0 0,-67 70 175 0 0,0 0 1 0 0,0 1-1 0 0,1 1 1 0 0,31-14-1 0 0,-35 18 117 0 0,0 1 0 0 0,0 1 0 0 0,1 0 1 0 0,-1 1-1 0 0,1 0 0 0 0,0 0 0 0 0,-1 1 0 0 0,17 1 0 0 0,-27 0 23 0 0,1 0-1 0 0,-1 0 1 0 0,1 1 0 0 0,-1-1-1 0 0,1 0 1 0 0,-1 1 0 0 0,1-1-1 0 0,-1 1 1 0 0,0 0 0 0 0,1-1-1 0 0,-1 1 1 0 0,0 0 0 0 0,1 0 0 0 0,-1 0-1 0 0,0 0 1 0 0,0 0 0 0 0,2 2-1 0 0,-1-1 31 0 0,0 1 0 0 0,0 0 0 0 0,0 1 0 0 0,-1-1-1 0 0,3 6 1 0 0,-4-8-32 0 0,0 0 0 0 0,1 0 0 0 0,-1 0 0 0 0,0 0 0 0 0,0 0 0 0 0,0 0 1 0 0,0 0-1 0 0,0 0 0 0 0,0 0 0 0 0,0 0 0 0 0,0 0 0 0 0,0 0 0 0 0,0 0 0 0 0,0 0 0 0 0,-1 1 0 0 0,0 3 24 0 0,-2 17 52 0 0,-1 0 1 0 0,0-1 0 0 0,-14 38-1 0 0,14-50-83 0 0,0 0-1 0 0,-1 0 1 0 0,0-1 0 0 0,0 0-1 0 0,0 0 1 0 0,-1 0-1 0 0,0 0 1 0 0,-1-1-1 0 0,0 0 1 0 0,0-1 0 0 0,-9 7-1 0 0,-53 41-310 0 0,-11 7-585 0 0,46-36 418 0 0,14-10-687 0 0,-41 24 0 0 0,59-39 585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3223 0 0,'-3'1'715'0'0,"-4"3"950"0"0,1 0 0 0 0,0 1 0 0 0,0 0 0 0 0,-7 7-1 0 0,3-2 477 0 0,-14 20-1 0 0,-31 62-197 0 0,41-66-1798 0 0,-57 103 684 0 0,-93 157-450 0 0,144-255-406 0 0,-1-1-1 0 0,-2-1 1 0 0,-42 43 0 0 0,48-56-743 0 0,0-1 0 0 0,-1 0 0 0 0,-1-2 0 0 0,0 0 0 0 0,-1-1 0 0 0,-40 17 1 0 0,54-27 29 0 0,0 0 0 0 0,0-1 0 0 0,0 1 1 0 0,-12 0-1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7367 0 0,'-2'0'568'0'0,"-7"1"30"0"0,-1 0 0 0 0,0 1 0 0 0,1 0 0 0 0,-1 0 0 0 0,-15 7-1 0 0,9-3 1759 0 0,14-6-1793 0 0,-5 4-326 0 0,6-2 888 0 0,66-3 1 0 0,78 2-389 0 0,-110 3-635 0 0,61 14-1 0 0,-80-14-17 0 0,0 0 0 0 0,0 1-1 0 0,-1 1 1 0 0,1 0 0 0 0,-1 1 0 0 0,21 15-1 0 0,-28-17-65 0 0,0 0-1 0 0,-1 1 1 0 0,1-1-1 0 0,-1 1 1 0 0,0 0-1 0 0,-1 1 1 0 0,1-1-1 0 0,-1 1 1 0 0,0 0-1 0 0,-1 0 1 0 0,0 0-1 0 0,0 1 1 0 0,-1-1-1 0 0,1 1 1 0 0,-2-1-1 0 0,1 1 1 0 0,-1 0-1 0 0,0 0 1 0 0,-1-1-1 0 0,0 1 1 0 0,0 0-1 0 0,0 0 1 0 0,-1 0-1 0 0,0 0 1 0 0,-1-1-1 0 0,0 1 1 0 0,0-1-1 0 0,-1 1 1 0 0,0-1-1 0 0,0 0 1 0 0,-7 12-1 0 0,1-5 25 0 0,-1 0 0 0 0,0 0-1 0 0,0-1 1 0 0,-15 12 0 0 0,-51 42 444 0 0,37-34-197 0 0,30-26-257 0 0,1 1 0 0 0,0 0 0 0 0,0 0 0 0 0,1 1 0 0 0,0 0 0 0 0,1 1 0 0 0,0-1 0 0 0,-9 19 1 0 0,13-21-34 0 0,-1 0 1 0 0,1 1 0 0 0,0-1 0 0 0,1 0 0 0 0,-1 1 0 0 0,1-1 0 0 0,1 1 0 0 0,0 0 0 0 0,0-1 0 0 0,0 1 0 0 0,1-1 0 0 0,0 1 0 0 0,4 14 0 0 0,5 12-60 0 0,-4-18 36 0 0,3 0-24 0 0,2-5 36 0 0,-7-7 53 0 0,1-1 0 0 0,-1 0 0 0 0,1-1 0 0 0,0 1 0 0 0,0-1 0 0 0,0 0 0 0 0,1 0 0 0 0,-1-1 0 0 0,0 1 0 0 0,11 0 0 0 0,5 0 667 0 0,31-1 0 0 0,-36-1-280 0 0,-14 0-363 0 0,1 0-12 0 0,6 0-31 0 0,-6 0-22 0 0,-16 5-3931 0 0,1-1 2347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37 1839 0 0,'6'-7'11706'0'0,"-2"2"-7722"0"0,17-14-2802 0 0,-20 18-383 0 0,1 0-582 0 0,-2 1-211 0 0,0 0 0 0 0,0 0 0 0 0,0 0 0 0 0,-1 0 0 0 0,1 0-1 0 0,0 0 1 0 0,0 0 0 0 0,0 0 0 0 0,0 0 0 0 0,0 0 0 0 0,0 0 0 0 0,0 0 0 0 0,0 0 0 0 0,-1 0-1 0 0,1 0 1 0 0,0 0 0 0 0,0 0 0 0 0,0 0 0 0 0,0-1 0 0 0,0 1 0 0 0,0 0 0 0 0,0 0-1 0 0,0 0 1 0 0,0 0 0 0 0,0 0 0 0 0,0 0 0 0 0,0 0 0 0 0,-1 0 0 0 0,1 0 0 0 0,0 0 0 0 0,0 0-1 0 0,0-1 1 0 0,0 1 0 0 0,0 0 0 0 0,0 0 0 0 0,0 0 0 0 0,0 0 0 0 0,0 0 0 0 0,0 0-1 0 0,0 0 1 0 0,0 0 0 0 0,0-1 0 0 0,0 1 0 0 0,0 0 0 0 0,0 0 0 0 0,0 0 0 0 0,0 0-1 0 0,0 0 1 0 0,0 0 0 0 0,0 0 0 0 0,0 0 0 0 0,0-1 0 0 0,0 1 0 0 0,1 0 0 0 0,-21 3 44 0 0,-24 8-80 0 0,-9 10 30 0 0,37-14 0 0 0,-2 0 0 0 0,-26 6 0 0 0,-8 0 0 0 0,-66 25 0 0 0,69-19 0 0 0,36-14 0 0 0,1 3 0 0 0,12-8 0 0 0,-1 0 0 0 0,0 1 0 0 0,1-1 0 0 0,-1 1 0 0 0,0-1 0 0 0,1 1 0 0 0,-1-1 0 0 0,0 1 0 0 0,1 0 0 0 0,-1-1 0 0 0,1 1 0 0 0,-1 0 0 0 0,1-1 0 0 0,-1 2 0 0 0,0 0 0 0 0,1 4 0 0 0,7 17 0 0 0,-6-17 0 0 0,12 22 0 0 0,-10-19 0 0 0,-1-5 0 0 0,-1-1 0 0 0,1 1 0 0 0,0-1 0 0 0,0 1 0 0 0,0-1 0 0 0,0 0 0 0 0,1 0 0 0 0,-1 0 0 0 0,4 3 0 0 0,6 6 0 0 0,0-3 20 0 0,-12-8-12 0 0,1-1 0 0 0,0 0 1 0 0,-1 1-1 0 0,0-1 0 0 0,1 1 0 0 0,-1 0 0 0 0,1-1 0 0 0,-1 1 0 0 0,1-1 0 0 0,-1 1 0 0 0,0 0 1 0 0,0-1-1 0 0,1 1 0 0 0,-1 0 0 0 0,0-1 0 0 0,0 1 0 0 0,0 0 0 0 0,1-1 0 0 0,-1 1 1 0 0,0 1-1 0 0,0-1 17 0 0,1 2 71 0 0,-2 0-16 0 0,-1 5-57 0 0,0 0-1 0 0,-1 0 1 0 0,1 0 0 0 0,-2 0-1 0 0,1-1 1 0 0,-1 0 0 0 0,-8 12-1 0 0,8-14-10 0 0,1 0-1 0 0,-1-1 1 0 0,0 1-1 0 0,0-1 1 0 0,-1 0-1 0 0,1 0 1 0 0,-1-1-1 0 0,0 1 1 0 0,0-1-1 0 0,0 0 1 0 0,0 0-1 0 0,-7 2 1 0 0,-25 9 97 0 0,22-8-16 0 0,0 0 0 0 0,-28 5 0 0 0,22-7 50 0 0,0-1-1 0 0,0-1 1 0 0,0-1 0 0 0,-37-3-1 0 0,56 1-78 0 0,5-11-200 0 0,-2 11 90 0 0,0-1-1 0 0,1 0 0 0 0,-1 0 1 0 0,1 0-1 0 0,0 1 0 0 0,-1-1 1 0 0,1 1-1 0 0,0 0 1 0 0,0-1-1 0 0,0 1 0 0 0,4-2 1 0 0,25-9-1231 0 0,-8 5 68 0 0,5 1-50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59 4607 0 0,'-3'0'354'0'0,"-40"11"76"0"0,-44 8 6549 0 0,77-16-3091 0 0,17 3-1980 0 0,-5-5-2323 0 0,3 1 502 0 0,0 1 0 0 0,-1-1-1 0 0,1 0 1 0 0,1-1 0 0 0,-1 1 0 0 0,0-1-1 0 0,9 1 1 0 0,39 0 347 0 0,-22-6-315 0 0,1 0-1 0 0,-1-2 1 0 0,0-1-1 0 0,36-14 1 0 0,26-7-56 0 0,-70 22-268 0 0,32-13-1 0 0,-25 5-3143 0 0,-15 8-681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6911 0 0,'3'-1'8363'0'0,"66"-13"-4346"0"0,153-27-829 0 0,-185 39-3140 0 0,-22 2-2381 0 0,-3 0-2944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90 224 2759 0 0,'0'0'9868'0'0,"0"3"-8721"0"0,-8 16-474 0 0,0 0 0 0 0,-1-1-1 0 0,-11 18 1 0 0,-11 23 548 0 0,18-29 196 0 0,27-30-1206 0 0,-12-1-186 0 0,0 0 1 0 0,1 0-1 0 0,-1 0 0 0 0,0 0 1 0 0,0 0-1 0 0,0-1 0 0 0,0 1 0 0 0,0-1 1 0 0,0 1-1 0 0,0-1 0 0 0,0 0 1 0 0,-1 1-1 0 0,1-1 0 0 0,0 0 1 0 0,-1 0-1 0 0,0 0 0 0 0,2-3 1 0 0,2-5 39 0 0,0-1 0 0 0,5-14 0 0 0,-5 12-31 0 0,44-96-13 0 0,-40 93-29 0 0,1 0 0 0 0,0 1-1 0 0,1 0 1 0 0,20-19 0 0 0,-23 25-69 0 0,1 0-1 0 0,0 1 1 0 0,1 0-1 0 0,0 0 1 0 0,0 1-1 0 0,0 0 1 0 0,17-7-1 0 0,-14 8 29 0 0,0 2 1 0 0,0-1-1 0 0,1 1 0 0 0,16-2 0 0 0,10-2 51 0 0,18-1-34 0 0,-53 8 66 0 0,1 1 1 0 0,-1 0-1 0 0,0 0 0 0 0,1 0 0 0 0,-1 1 0 0 0,0 0 0 0 0,1 0 0 0 0,5 2 1 0 0,-10-2 3 0 0,1 1 0 0 0,0-1 0 0 0,0 0 0 0 0,-1 1 0 0 0,1-1 0 0 0,0 1 0 0 0,-1-1 0 0 0,0 1 0 0 0,1 0 0 0 0,-1 0 0 0 0,0 0 0 0 0,0 0 0 0 0,0 0 0 0 0,0 0 0 0 0,0 0 0 0 0,0 0 0 0 0,-1 0 0 0 0,1 0 0 0 0,-1 0 0 0 0,1 4 0 0 0,0 2 49 0 0,-1 0 0 0 0,0 0 1 0 0,0 0-1 0 0,0 0 0 0 0,-1-1 0 0 0,0 1 0 0 0,-5 14 0 0 0,-22 54 407 0 0,11-33-437 0 0,15-38-55 0 0,-8 24 14 0 0,-2 0-1 0 0,0 0 1 0 0,-31 48-1 0 0,35-65-15 0 0,4 0-10 0 0,4-10-176 0 0,2-1-556 0 0,12 5-212 0 0,2-2-34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14423 0 0,'0'0'1307'0'0,"-2"4"-1072"0"0,-203 373 1279 0 0,89-92-1450 0 0,112-272-53 0 0,-3 4 9 0 0,2 1-1 0 0,0 0 1 0 0,1 0-1 0 0,1 0 1 0 0,-2 25-1 0 0,5-33-76 0 0,0-8-235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169 150 10591 0 0,'2'1'8320'0'0,"8"4"-7727"0"0,1-1 1 0 0,0 1-1 0 0,0-2 0 0 0,0 0 0 0 0,19 3 1 0 0,-17-5-517 0 0,-1 0 0 0 0,1-1 0 0 0,-1 0 0 0 0,0-1 0 0 0,1 0 0 0 0,-1-1 0 0 0,0-1 0 0 0,22-7 0 0 0,-21 5-102 0 0,-1 0 0 0 0,0-1-1 0 0,0 0 1 0 0,0 0-1 0 0,14-12 1 0 0,-21 14-117 0 0,0 0 1 0 0,-1 0-1 0 0,1 0 1 0 0,-1 0-1 0 0,0-1 1 0 0,0 0-1 0 0,-1 0 1 0 0,1 0 0 0 0,-1 0-1 0 0,0-1 1 0 0,-1 1-1 0 0,1-1 1 0 0,3-11-1 0 0,-6 15 70 0 0,0 1 0 0 0,1 0 0 0 0,-1-1 0 0 0,0 1 0 0 0,0 0 0 0 0,0-1 0 0 0,0 1 0 0 0,0 0 0 0 0,0-1 0 0 0,0 1 0 0 0,0-1 0 0 0,-1 1 0 0 0,1 0 0 0 0,0 0 0 0 0,-1-1 0 0 0,1 1 0 0 0,-1 0 0 0 0,-1-3 0 0 0,1 3 8 0 0,0 0 0 0 0,0 1 0 0 0,0-1 1 0 0,0 0-1 0 0,0 0 0 0 0,0 1 0 0 0,0-1 0 0 0,0 1 0 0 0,-1-1 0 0 0,1 1 0 0 0,0-1 0 0 0,0 1 0 0 0,0 0 0 0 0,-1 0 1 0 0,1-1-1 0 0,-2 1 0 0 0,-3 0-83 0 0,-1 1 1 0 0,1-1 0 0 0,0 1-1 0 0,-1 0 1 0 0,1 1 0 0 0,-10 3 0 0 0,-21 10 19 0 0,1 2 0 0 0,1 2 1 0 0,-63 44-1 0 0,56-32 757 0 0,2 3-1 0 0,-69 72 1 0 0,101-98-477 0 0,1 1 0 0 0,0 0-1 0 0,0 1 1 0 0,-9 16 0 0 0,15-24-130 0 0,-1 1 1 0 0,1-1 0 0 0,0 0-1 0 0,1 0 1 0 0,-1 1 0 0 0,0-1-1 0 0,1 1 1 0 0,-1-1-1 0 0,1 0 1 0 0,0 1 0 0 0,0-1-1 0 0,0 1 1 0 0,0-1 0 0 0,0 1-1 0 0,0-1 1 0 0,1 1 0 0 0,-1-1-1 0 0,1 0 1 0 0,0 1 0 0 0,-1-1-1 0 0,1 0 1 0 0,0 1 0 0 0,1-1-1 0 0,-1 0 1 0 0,0 0 0 0 0,1 0-1 0 0,-1 0 1 0 0,3 2 0 0 0,1 1 33 0 0,0-1-1 0 0,1 0 1 0 0,0 0 0 0 0,-1-1 0 0 0,1 1 0 0 0,0-2 0 0 0,1 1 0 0 0,-1 0 0 0 0,0-1 0 0 0,1 0 0 0 0,-1-1 0 0 0,10 2 0 0 0,4-1-394 0 0,1 0-1 0 0,35-3 1 0 0,-37-1-4545 0 0,0-1-1662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14 442 4607 0 0,'0'0'1667'0'0,"-2"0"-342"0"0,1 1-1163 0 0,1-1-1 0 0,0 0 1 0 0,0 0-1 0 0,-1 0 1 0 0,1 0-1 0 0,0 0 1 0 0,-1 0 0 0 0,1 0-1 0 0,0 0 1 0 0,-1 0-1 0 0,1 1 1 0 0,0-1-1 0 0,-1-1 1 0 0,1 1-1 0 0,0 0 1 0 0,-1 0-1 0 0,1 0 1 0 0,0 0-1 0 0,-1 0 1 0 0,1 0-1 0 0,0 0 1 0 0,-1 0-1 0 0,1-1 1 0 0,0 1-1 0 0,-1 0 1 0 0,1 0-1 0 0,0 0 1 0 0,0-1-1 0 0,-1 1 1 0 0,1 0-1 0 0,-2-13 1890 0 0,3 3-1380 0 0,1 0 1 0 0,0 1 0 0 0,0-1 0 0 0,1 0-1 0 0,1 1 1 0 0,-1 0 0 0 0,1 0-1 0 0,8-12 1 0 0,-6 8-559 0 0,3-3-4 0 0,1 1 0 0 0,0 0 0 0 0,1 1 0 0 0,0 0 0 0 0,1 0 0 0 0,1 1-1 0 0,0 1 1 0 0,17-13 0 0 0,-4 6 84 0 0,1 2 0 0 0,0 1 0 0 0,52-24 0 0 0,-26 19-196 0 0,0 2-1 0 0,73-16 0 0 0,-104 31-16 0 0,0 0-1 0 0,25 0 0 0 0,-38 3 28 0 0,0 1 0 0 0,-1 1 0 0 0,1 0 0 0 0,0 0 0 0 0,-1 0 0 0 0,1 1 0 0 0,-1 1 0 0 0,13 4-1 0 0,6 7 16 0 0,-27-14-19 0 0,1 0-1 0 0,0 1 1 0 0,0-1 0 0 0,-1 1 0 0 0,1-1-1 0 0,0 1 1 0 0,-1-1 0 0 0,1 1 0 0 0,0 0-1 0 0,-1-1 1 0 0,1 1 0 0 0,-1 0 0 0 0,1 0-1 0 0,-1-1 1 0 0,1 1 0 0 0,-1 1 0 0 0,2 2 3 0 0,7 9-6 0 0,-2 1 0 0 0,-4-8 0 0 0,-3-4 0 0 0,1 1 0 0 0,0-1 0 0 0,-1 1 0 0 0,1-1 0 0 0,-1 1 0 0 0,0-1 0 0 0,0 1 0 0 0,0-1 0 0 0,0 1 0 0 0,0-1 0 0 0,0 1 0 0 0,-1-1 0 0 0,0 4 0 0 0,-1 3 2 0 0,0-1 1 0 0,0 1-1 0 0,-1 0 0 0 0,0-1 0 0 0,0 1 0 0 0,-1-1 0 0 0,0 0 1 0 0,-1 0-1 0 0,-5 7 0 0 0,-9 10 18 0 0,-29 29 0 0 0,22-26-7 0 0,-11 11 150 0 0,-3-2 1 0 0,-53 38-1 0 0,77-63-148 0 0,0-1 0 0 0,0-1 0 0 0,-1 0 0 0 0,-35 13 0 0 0,48-21-4 0 0,0-1 0 0 0,0-1 0 0 0,0 1 0 0 0,0 0 0 0 0,0-1 0 0 0,-1 0 0 0 0,1 0 0 0 0,0 0 0 0 0,-5-2 0 0 0,-37-9 103 0 0,45 11-114 0 0,-3-1 1 0 0,1-1 0 0 0,-1 1 0 0 0,1 0 0 0 0,0-1 0 0 0,-1 0 0 0 0,1 0 0 0 0,0 0 0 0 0,0 0 0 0 0,0-1 0 0 0,0 1 0 0 0,0-1-1 0 0,1 1 1 0 0,-1-1 0 0 0,1 0 0 0 0,0 0 0 0 0,0 0 0 0 0,0 0 0 0 0,0-1 0 0 0,0 1 0 0 0,-1-4 0 0 0,-6-11 43 0 0,3 9-44 0 0,-14-20-97 0 0,19 27-41 0 0,-5-3-599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 4143 0 0,'0'0'8956'0'0,"1"-1"-8553"0"0,26-23 3852 0 0,-64 43-3331 0 0,28-13 852 0 0,10-7-1698 0 0,9-5-24 0 0,-3 3-192 0 0,-7 3 347 0 0,-6 4-2095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1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 1839 0 0,'0'0'83'0'0,"3"0"-6"0"0,9-4-61 0 0,0 0 267 0 0,-10 3 1184 0 0,2 1 1349 0 0,4 1 2674 0 0,-10 3-5358 0 0,0 0 0 0 0,-1 0 0 0 0,1 0 0 0 0,-1 0 0 0 0,0-1 0 0 0,0 1 0 0 0,0-1 0 0 0,0 0 0 0 0,-6 5 0 0 0,7-7 44 0 0,0 0-125 0 0,0 1 0 0 0,1-1 0 0 0,-1 0 0 0 0,1 0 0 0 0,0 1 0 0 0,-1-1-1 0 0,1 1 1 0 0,0-1 0 0 0,0 1 0 0 0,-2 2 0 0 0,3-4-37 0 0,-1 2 67 0 0,-10 6 64 0 0,-13 8-74 0 0,14-9-71 0 0,0 0 1 0 0,0 0-1 0 0,-15 16 0 0 0,-39 36 0 0 0,6-5 0 0 0,20-14 0 0 0,-63 90 0 0 0,85-105 0 0 0,1 1 0 0 0,1 0 0 0 0,1 1 0 0 0,2 0 0 0 0,-12 40 0 0 0,20-56 52 0 0,1 0 0 0 0,1 1 0 0 0,0-1 0 0 0,1 1-1 0 0,0-1 1 0 0,0 0 0 0 0,1 1 0 0 0,1-1 0 0 0,0 0 0 0 0,1 1 0 0 0,0-1-1 0 0,0 0 1 0 0,1-1 0 0 0,1 1 0 0 0,0-1 0 0 0,0 0 0 0 0,1 0-1 0 0,0 0 1 0 0,1-1 0 0 0,0 0 0 0 0,0 0 0 0 0,1-1 0 0 0,0 0-1 0 0,14 10 1 0 0,-7-6 226 0 0,2-1 1 0 0,0-1-1 0 0,36 17 0 0 0,-41-22-95 0 0,0-1 1 0 0,1 0-1 0 0,0 0 0 0 0,-1-2 1 0 0,1 1-1 0 0,24 0 0 0 0,-6-6 109 0 0,-29 3 300 0 0,-16 3-713 0 0,10-2-371 0 0,-6 0 893 0 0,0-1-5929 0 0,1-2-180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135 202 4751 0 0,'0'0'6334'0'0,"-1"2"-6226"0"0,-19 28 388 0 0,12-19-274 0 0,0 0-1 0 0,-5 13 0 0 0,-20 36 445 0 0,-10 17-75 0 0,42-76-534 0 0,-4 8-97 0 0,3-9 161 0 0,2-8 528 0 0,0 5-649 0 0,0 0 1 0 0,0 0 0 0 0,0 0 0 0 0,1 0 0 0 0,0 0-1 0 0,-1 0 1 0 0,1 0 0 0 0,0 0 0 0 0,1 1 0 0 0,-1-1-1 0 0,0 0 1 0 0,1 0 0 0 0,-1 1 0 0 0,4-4-1 0 0,2-4-1 0 0,-1 0 1 0 0,1 0 0 0 0,0 0 0 0 0,1 0 0 0 0,0 1 0 0 0,1 0 0 0 0,9-8 0 0 0,11-9-16 0 0,31-37 0 0 0,12-12-32 0 0,44-19-208 0 0,-109 89 256 0 0,-5 3 0 0 0,0 1 0 0 0,1-1 0 0 0,-1 1 0 0 0,1 0 0 0 0,0-1 0 0 0,0 1 0 0 0,-1 0 0 0 0,1 1 0 0 0,4-2 0 0 0,7-1 181 0 0,0 0-1 0 0,-1 1 1 0 0,1 1-1 0 0,27 1 0 0 0,-30 0-124 0 0,-9 0 82 0 0,1-2-5 0 0,2 1-62 0 0,15 2 197 0 0,-17-1-81 0 0,6 11 2 0 0,-8-9-168 0 0,1 0 0 0 0,-1 1 0 0 0,0-1 1 0 0,1 1-1 0 0,-1-1 0 0 0,-1 1 0 0 0,1 0 0 0 0,0-1 0 0 0,0 1 0 0 0,-1 0 0 0 0,0-1 0 0 0,1 1 0 0 0,-1 5 0 0 0,-1 5 17 0 0,-4 22 0 0 0,2-17-1 0 0,-2 24 27 0 0,-10 15-64 0 0,14-51 0 0 0,-1 1 0 0 0,0-1 0 0 0,-4 10 0 0 0,-8 21 0 0 0,7-18 0 0 0,-1-1 0 0 0,0-1 0 0 0,-12 18 0 0 0,13-21 0 0 0,0 1 0 0 0,2-2-136 0 0,5-11-573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6911 0 0,'0'0'623'0'0,"-2"3"-514"0"0,-7 9 1265 0 0,1 0 0 0 0,0 1 0 0 0,0 0 0 0 0,2 0 0 0 0,-7 16 0 0 0,12-26-1321 0 0,-48 163 1660 0 0,37-115-1670 0 0,-3-1 0 0 0,-1 0 0 0 0,-2-1 0 0 0,-3-1 0 0 0,-35 61 0 0 0,-20 39 264 0 0,60-113-264 0 0,10-23 23 0 0,1-3-18 0 0,3-8-138 0 0,4-5-1661 0 0,5-16 142 0 0,4-6-3853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157 368 1375 0 0,'-3'2'66'0'0,"-42"27"128"0"0,-29 25 8001 0 0,40-29-2842 0 0,34-33-5219 0 0,1 1-1 0 0,0 0 0 0 0,1-1 1 0 0,-1 1-1 0 0,2 0 0 0 0,-1 0 1 0 0,1 0-1 0 0,4-9 0 0 0,34-52 321 0 0,-34 57-401 0 0,91-127 231 0 0,-82 120-313 0 0,0 1 0 0 0,1 0 0 0 0,0 1 0 0 0,2 1 0 0 0,22-15 1 0 0,-26 21-14 0 0,1 1 0 0 0,0 0 0 0 0,0 1 0 0 0,27-8 0 0 0,-16 5 27 0 0,-20 7 9 0 0,0 0 1 0 0,0 1-1 0 0,0 0 0 0 0,0 0 1 0 0,1 0-1 0 0,-1 1 0 0 0,0 0 1 0 0,1 1-1 0 0,8 0 0 0 0,0 3 6 0 0,-13-2 17 0 0,0 1-1 0 0,-1-1 0 0 0,1 1 0 0 0,0 0 1 0 0,-1 0-1 0 0,1 0 0 0 0,-1 1 1 0 0,0-1-1 0 0,0 0 0 0 0,1 1 1 0 0,-2 0-1 0 0,1-1 0 0 0,0 1 1 0 0,0 0-1 0 0,-1 0 0 0 0,0 0 0 0 0,0 0 1 0 0,1 0-1 0 0,-2 0 0 0 0,1 0 1 0 0,0 0-1 0 0,0 6 0 0 0,0 6 93 0 0,0-1 0 0 0,-1 1 0 0 0,-3 23 0 0 0,2-36-105 0 0,0 18 92 0 0,0-7 14 0 0,0 0 1 0 0,-1 0-1 0 0,0 0 0 0 0,-1-1 0 0 0,0 1 0 0 0,-1-1 1 0 0,0 1-1 0 0,-12 21 0 0 0,5-15 24 0 0,-42 68 70 0 0,43-74-166 0 0,-1 1 1 0 0,0-1-1 0 0,-1-1 0 0 0,-13 11 0 0 0,7-8 103 0 0,0-1 0 0 0,0-1 0 0 0,-34 17 0 0 0,44-26-93 0 0,0-1 1 0 0,-1 1 0 0 0,1-1 0 0 0,-1-1-1 0 0,0 0 1 0 0,0 0 0 0 0,0 0-1 0 0,0-1 1 0 0,0-1 0 0 0,0 0 0 0 0,-17-1-1 0 0,16-1 26 0 0,1 1-1 0 0,-1-2 1 0 0,-10-3-1 0 0,17 5-57 0 0,0 0 0 0 0,-1-1 0 0 0,1 0 0 0 0,0 0 0 0 0,0 0 0 0 0,0 0 1 0 0,0 0-1 0 0,1 0 0 0 0,-1-1 0 0 0,0 1 0 0 0,-3-6 0 0 0,-2-6 38 0 0,8 8-58 0 0,1 2 7 0 0,-1 0-39 0 0,0 0 1 0 0,1 0-1 0 0,-1-1 0 0 0,1 1 0 0 0,2-6 0 0 0,0-7-905 0 0,-2 15 625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6447 0 0,'0'-8'7163'0'0,"0"11"-6867"0"0,-2 15 111 0 0,1 0-1 0 0,1 0 1 0 0,1 0 0 0 0,1 0 0 0 0,0-1-1 0 0,1 1 1 0 0,1 0 0 0 0,1-1 0 0 0,1 0-1 0 0,11 27 1 0 0,3-4 37 0 0,1-1-1 0 0,2-1 0 0 0,32 42 1 0 0,-23-35-364 0 0,-13-17-31 0 0,2-1 1 0 0,24 25 0 0 0,-20-25-22 0 0,-19-19-15 0 0,1 0 1 0 0,0-1-1 0 0,0 0 1 0 0,1 0 0 0 0,0 0-1 0 0,0-1 1 0 0,14 7-1 0 0,-19-10-13 0 0,11 6 0 0 0,6-5-77 0 0,-10-4-3563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14 7367 0 0,'0'0'568'0'0,"3"-14"6179"0"0,-5 28-6475 0 0,-1-1 0 0 0,-1 1 0 0 0,0-1 1 0 0,0 0-1 0 0,-2 0 0 0 0,1-1 0 0 0,-2 0 0 0 0,0 0 0 0 0,0 0 0 0 0,-1-1 1 0 0,0 0-1 0 0,-11 10 0 0 0,-14 13-60 0 0,-3-1 0 0 0,-43 31 0 0 0,48-39-125 0 0,-53 38-15 0 0,-55 47 23 0 0,113-88-55 0 0,2 2-1 0 0,0 0 1 0 0,-22 32 0 0 0,39-48-29 0 0,4-3-1 0 0,0 0 1 0 0,0 0-1 0 0,0 0 1 0 0,0 1 0 0 0,1-1-1 0 0,-3 9 1 0 0,5-13 21 0 0,2-3-236 0 0,5-4-203 0 0,1-1 0 0 0,11-6 0 0 0,2-2-1937 0 0,-10 8-3378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28 291 8143 0 0,'-2'1'374'0'0,"1"1"-247"0"0,-14 4 340 0 0,6-4 3164 0 0,9-3-3094 0 0,0-3-395 0 0,1 0-1 0 0,0 0 0 0 0,-1 0 0 0 0,2 0 1 0 0,-1 0-1 0 0,0 1 0 0 0,1-1 1 0 0,0 0-1 0 0,0 1 0 0 0,0 0 0 0 0,4-7 1 0 0,6-4 138 0 0,15-16 1 0 0,-21 24-195 0 0,21-20 250 0 0,1 1 1 0 0,1 1-1 0 0,60-37 0 0 0,-62 46-218 0 0,-18 14-108 0 0,-8 2-6 0 0,0-1-1 0 0,0 1 1 0 0,0 0-1 0 0,0 0 1 0 0,0 0-1 0 0,-1 0 0 0 0,1 0 1 0 0,0 0-1 0 0,-1 0 1 0 0,1 0-1 0 0,0 0 1 0 0,-1 0-1 0 0,0 1 1 0 0,1-1-1 0 0,-1 0 0 0 0,1 0 1 0 0,-1 0-1 0 0,0 1 1 0 0,0-1-1 0 0,0 1 1 0 0,1 31 106 0 0,-1-25-74 0 0,0 8 53 0 0,0 0 0 0 0,2 0 0 0 0,-1 0 0 0 0,6 18 1 0 0,-5-27-40 0 0,0 0 0 0 0,1 0 0 0 0,0 0-1 0 0,0-1 1 0 0,1 1 0 0 0,-1-1 0 0 0,1 0 0 0 0,1 0 0 0 0,-1 0 0 0 0,1-1 0 0 0,8 8 0 0 0,68 67 1240 0 0,-80-80-1272 0 0,0 1 0 0 0,-1-1 0 0 0,1 0 1 0 0,0 1-1 0 0,0-1 0 0 0,-1 0 1 0 0,1 1-1 0 0,0-1 0 0 0,0 0 0 0 0,-1 0 1 0 0,1 0-1 0 0,0 0 0 0 0,0 0 1 0 0,0 0-1 0 0,-1 0 0 0 0,1 0 0 0 0,0 0 1 0 0,0 0-1 0 0,1-1 0 0 0,13-4 202 0 0,0-4-87 0 0,-1-1 1 0 0,0-1-1 0 0,0 0 0 0 0,-1 0 1 0 0,13-16-1 0 0,-14 15-104 0 0,44-49-46 0 0,-31 32-27 0 0,48-41 0 0 0,-43 42-206 0 0,-22 20 18 0 0,0 0 0 0 0,0 1 0 0 0,18-12 1 0 0,1 1-693 0 0,-18 11-313 0 0,1 1-1 0 0,13-7 1 0 0,-14 9-397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5063 0 0,'0'0'8852'0'0,"0"2"-8481"0"0,0 7-164 0 0,-1-1 0 0 0,0 1 1 0 0,-1-1-1 0 0,0 0 0 0 0,0 0 0 0 0,-1 0 0 0 0,-4 8 1 0 0,-30 58 472 0 0,19-41-433 0 0,-11 22 43 0 0,3-8-157 0 0,-36 95 0 0 0,59-128-412 0 0,6-12-1379 0 0,5-5-1437 0 0,6-6-2237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 16959 0 0,'0'0'1536'0'0,"-9"-2"-1232"0"0,1 1-60 0 0,0 1 0 0 0,1-1 0 0 0,-1 1-1 0 0,0 1 1 0 0,0 0 0 0 0,1 0 0 0 0,-1 0 0 0 0,1 1-1 0 0,-1 0 1 0 0,1 0 0 0 0,0 1 0 0 0,-14 6 0 0 0,10-3-228 0 0,0 1 1 0 0,0 0 0 0 0,1 0 0 0 0,0 1 0 0 0,0 0 0 0 0,1 1-1 0 0,-10 11 1 0 0,-5 13-14 0 0,22-30-6 0 0,1 0-1 0 0,-1 0 1 0 0,1 0 0 0 0,0 0 0 0 0,-1 0 0 0 0,2 0-1 0 0,-1 0 1 0 0,0 1 0 0 0,0 5 0 0 0,1-8-22 0 0,0 0 0 0 0,1 0 1 0 0,-1 0-1 0 0,1 0 0 0 0,-1 0 1 0 0,0 0-1 0 0,1-1 0 0 0,0 1 1 0 0,-1 0-1 0 0,1 0 0 0 0,-1 0 0 0 0,1-1 1 0 0,0 1-1 0 0,0 0 0 0 0,-1-1 1 0 0,1 1-1 0 0,0-1 0 0 0,1 1 1 0 0,15 9-247 0 0,24 4-456 0 0,-32-12 590 0 0,0 1 0 0 0,0 1 0 0 0,0-1 0 0 0,-1 1 0 0 0,1 1 1 0 0,8 5-1 0 0,-4 0 66 0 0,-1 1 1 0 0,0 0 0 0 0,-1 0 0 0 0,0 1-1 0 0,-1 1 1 0 0,0 0 0 0 0,12 21 0 0 0,-18-27 87 0 0,0 1 0 0 0,-1-1 0 0 0,0 1 1 0 0,-1 0-1 0 0,0 0 0 0 0,0 0 0 0 0,1 10 0 0 0,-2-12 34 0 0,-1-1-1 0 0,0 1 0 0 0,-1-1 1 0 0,1 0-1 0 0,-1 1 0 0 0,0-1 1 0 0,0 1-1 0 0,-1-1 0 0 0,1 0 1 0 0,-1 0-1 0 0,-5 9 1 0 0,4-10 43 0 0,0 1 1 0 0,0-2 0 0 0,-1 1-1 0 0,1 0 1 0 0,-1-1 0 0 0,0 1-1 0 0,0-1 1 0 0,0 0 0 0 0,0 0 0 0 0,-1-1-1 0 0,1 1 1 0 0,-10 2 0 0 0,-5 3 410 0 0,-35 7 0 0 0,52-14-478 0 0,-15 3 165 0 0,1-1 1 0 0,-1-1 0 0 0,-33 1 0 0 0,40-3-213 0 0,1-1-1 0 0,0 0 0 0 0,-1 0 1 0 0,1-1-1 0 0,0 0 1 0 0,0-1-1 0 0,0 0 1 0 0,-14-7-1 0 0,19 8-262 0 0,0-1-1 0 0,1 1 1 0 0,-1-1-1 0 0,1 0 1 0 0,0 0 0 0 0,-5-6-1 0 0,0-1-1448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318 191 2303 0 0,'-1'1'167'0'0,"-29"19"452"0"0,21-14 2854 0 0,-19 14 0 0 0,23-16-2149 0 0,7-7 774 0 0,9-7-1117 0 0,238-127-108 0 0,-183 104-518 0 0,-37 20 104 0 0,44-14 1 0 0,-41 16-70 0 0,-5 4 10 0 0,-26 7-369 0 0,1 0-1 0 0,0 0 1 0 0,-1 0-1 0 0,1 0 1 0 0,0 0-1 0 0,-1 0 1 0 0,1 0-1 0 0,-1 1 1 0 0,1-1-1 0 0,-1 0 1 0 0,1 1-1 0 0,-1 0 1 0 0,1-1-1 0 0,-1 1 1 0 0,3 1-1 0 0,-2 0-16 0 0,0-1-1 0 0,-1 1 1 0 0,1-1 0 0 0,-1 1-1 0 0,1 0 1 0 0,-1-1-1 0 0,0 1 1 0 0,0 0 0 0 0,0 0-1 0 0,0 0 1 0 0,0 0-1 0 0,0 0 1 0 0,0 0-1 0 0,-1 0 1 0 0,1 0 0 0 0,-1 1-1 0 0,1-1 1 0 0,-1 0-1 0 0,0 4 1 0 0,0-2 2 0 0,0-1-12 0 0,0 8-8 0 0,-3 4 58 0 0,2-8-54 0 0,0-1 1 0 0,-1 0-1 0 0,0 1 1 0 0,0-1 0 0 0,0 0-1 0 0,-1 0 1 0 0,1-1-1 0 0,-2 1 1 0 0,1 0-1 0 0,-1-1 1 0 0,1 0 0 0 0,-1 0-1 0 0,-1 0 1 0 0,1 0-1 0 0,-1-1 1 0 0,0 0 0 0 0,-5 4-1 0 0,-13 8 0 0 0,0-1 0 0 0,-1-2 0 0 0,-43 19 0 0 0,-24 12 0 0 0,2 4-14 0 0,87-47-56 0 0,15-3-238 0 0,14-3 210 0 0,-1-1 1 0 0,27-10-1 0 0,-24 7-3 0 0,34-7-1 0 0,-58 15 122 0 0,0 1-1 0 0,0-1 0 0 0,1 1 1 0 0,-1 0-1 0 0,0 0 0 0 0,1 0 1 0 0,-1 1-1 0 0,0 0 0 0 0,0 0 1 0 0,0 0-1 0 0,0 1 0 0 0,10 3 1 0 0,-12-3-9 0 0,-1 0 1 0 0,1 0 0 0 0,0-1 0 0 0,-1 2 0 0 0,1-1-1 0 0,-1 0 1 0 0,0 0 0 0 0,0 1 0 0 0,0-1 0 0 0,0 1-1 0 0,0 0 1 0 0,-1-1 0 0 0,1 1 0 0 0,-1 0 0 0 0,1 0-1 0 0,-1 0 1 0 0,0 0 0 0 0,0 0 0 0 0,-1 0-1 0 0,1 0 1 0 0,-1 1 0 0 0,1 4 0 0 0,-1-3 0 0 0,0 1 1 0 0,-1 0-1 0 0,1 0 1 0 0,-1 0-1 0 0,-1-1 1 0 0,1 1 0 0 0,-1 0-1 0 0,-3 8 1 0 0,-2 0 33 0 0,-16 26 0 0 0,20-36-39 0 0,0 0-1 0 0,-1 0 0 0 0,1-1 1 0 0,-1 1-1 0 0,1-1 1 0 0,-1 0-1 0 0,0 0 0 0 0,0 0 1 0 0,-1-1-1 0 0,-4 3 0 0 0,-9 3 53 0 0,-22 7-1 0 0,33-13-46 0 0,-54 16 277 0 0,-113 16-1 0 0,-29-15-2 0 0,190-18-260 0 0,3 0-13 0 0,-5 0 19 0 0,1 0 1 0 0,-1-1 0 0 0,1-1-1 0 0,-23-3 1 0 0,27 0-33 0 0,10 4 0 0 0,-1 0-1 0 0,1 0 0 0 0,0-1 1 0 0,0 1-1 0 0,-1 0 0 0 0,1 0 1 0 0,0-1-1 0 0,0 1 0 0 0,-1 0 1 0 0,1 0-1 0 0,0-1 0 0 0,0 1 1 0 0,0 0-1 0 0,0 0 0 0 0,-1-1 1 0 0,1 1-1 0 0,0 0 0 0 0,0-1 1 0 0,0 1-1 0 0,0 0 0 0 0,0-1 1 0 0,0 1-1 0 0,0-1 0 0 0,0-1-29 0 0,1 0 0 0 0,0 1 1 0 0,0-1-1 0 0,-1 0 0 0 0,1 1 0 0 0,0-1 0 0 0,0 1 0 0 0,1-1 0 0 0,-1 1 1 0 0,0 0-1 0 0,0-1 0 0 0,1 1 0 0 0,-1 0 0 0 0,1 0 0 0 0,1-1 0 0 0,27-17-1385 0 0,-9 9 452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5527 0 0,'0'0'12708'0'0,"-1"2"-12441"0"0,-27 34 565 0 0,-6 10-821 0 0,9-19-5617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18 309 4607 0 0,'0'0'354'0'0,"-16"-16"11354"0"0,15 13-11615 0 0,1-1 0 0 0,0 1 0 0 0,0 0 0 0 0,0 0 0 0 0,0 0 0 0 0,1 0 0 0 0,0 0 0 0 0,-1 0 0 0 0,1 0 0 0 0,0 0 0 0 0,0 0 0 0 0,0 0 0 0 0,1 0 0 0 0,-1 0 0 0 0,1 0 1 0 0,0 1-1 0 0,2-4 0 0 0,5-6 14 0 0,1 1 0 0 0,18-15 0 0 0,-5 4-26 0 0,2-4-69 0 0,1 2-1 0 0,33-24 1 0 0,-47 39-42 0 0,2 0 1 0 0,-1 1-1 0 0,1 0 0 0 0,0 1 0 0 0,1 1 1 0 0,0 0-1 0 0,18-4 0 0 0,-28 9 24 0 0,1 0 0 0 0,-1 0 0 0 0,0 1 0 0 0,1-1 0 0 0,-1 1 0 0 0,11 1 0 0 0,-15 0 20 0 0,0-1 0 0 0,0 0 1 0 0,0 1-1 0 0,0-1 0 0 0,-1 1 0 0 0,1 0 1 0 0,0-1-1 0 0,0 1 0 0 0,0 0 1 0 0,-1-1-1 0 0,1 1 0 0 0,0 0 1 0 0,0 0-1 0 0,-1-1 0 0 0,1 1 1 0 0,-1 0-1 0 0,1 0 0 0 0,0 2 1 0 0,6 17 155 0 0,-7-18-127 0 0,2 2 15 0 0,-1 0 1 0 0,-1 0 0 0 0,1 1-1 0 0,-1-1 1 0 0,0 1-1 0 0,0-1 1 0 0,0 0-1 0 0,0 1 1 0 0,-1-1 0 0 0,0 1-1 0 0,0-1 1 0 0,-2 7-1 0 0,1-5-9 0 0,1 1 1 0 0,0 0-1 0 0,0 0 0 0 0,0 9 0 0 0,1-8-16 0 0,0 0-1 0 0,-1-1 1 0 0,-2 10-1 0 0,-40 115 166 0 0,43-131-265 0 0,-1 1 1 0 0,0-1 0 0 0,1 0 0 0 0,-1 1 0 0 0,0-1 0 0 0,0 0-1 0 0,0 0 1 0 0,0 0 0 0 0,0 1 0 0 0,0-1 0 0 0,0 0 0 0 0,0 0-1 0 0,0-1 1 0 0,-1 1 0 0 0,-1 1 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5983 0 0,'0'0'871'0'0,"-2"1"350"0"0,-22 29 3471 0 0,-15 15-2974 0 0,12-12-1064 0 0,18-21-264 0 0,-20 20 0 0 0,-74 57 569 0 0,-43 42-178 0 0,134-118-570 0 0,1 0-1 0 0,0 0 1 0 0,0 1-1 0 0,2 0 0 0 0,0 1 1 0 0,0 0-1 0 0,2 0 1 0 0,0 1-1 0 0,0 0 1 0 0,2 1-1 0 0,-4 16 1 0 0,8-29-204 0 0,0-1 0 0 0,1 1 0 0 0,0-1 0 0 0,0 1 0 0 0,0-1 1 0 0,0 1-1 0 0,0-1 0 0 0,1 1 0 0 0,0-1 0 0 0,0 1 0 0 0,0-1 0 0 0,0 1 1 0 0,0-1-1 0 0,1 0 0 0 0,1 4 0 0 0,0-3 82 0 0,0 0 0 0 0,0-1 0 0 0,0 1-1 0 0,0-1 1 0 0,1 0 0 0 0,-1 0 0 0 0,1 0 0 0 0,0 0-1 0 0,0-1 1 0 0,6 4 0 0 0,-2-2-266 0 0,1 0 1 0 0,0-1-1 0 0,0 0 1 0 0,16 2-1 0 0,-13-3-1188 0 0,-1-1-1 0 0,0 0 0 0 0,15-1 0 0 0,3-3-5045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85 254 14079 0 0,'-1'2'646'0'0,"-27"22"230"0"0,20-17-507 0 0,-1 0-1 0 0,2 1 0 0 0,-1-1 1 0 0,1 1-1 0 0,-9 13 1596 0 0,18-21-1918 0 0,1 0 0 0 0,-1-1-1 0 0,0 1 1 0 0,1-1 0 0 0,-1 0-1 0 0,0 0 1 0 0,1 0 0 0 0,-1 0 0 0 0,0 0-1 0 0,0 0 1 0 0,2-2 0 0 0,22-18 114 0 0,-24 19-131 0 0,24-20-141 0 0,-15 14 6 0 0,-1-1 0 0 0,0 0 1 0 0,17-21-1 0 0,-8 4-403 0 0,1 0 1 0 0,1 1-1 0 0,25-22 0 0 0,25-11-701 0 0,-62 51 1109 0 0,1 0 0 0 0,1 1 0 0 0,-1 0 0 0 0,1 1 0 0 0,16-7 0 0 0,-25 12 164 0 0,0 0-1 0 0,-1 0 0 0 0,1 0 1 0 0,-1 0-1 0 0,1 0 0 0 0,0 0 1 0 0,-1 0-1 0 0,1 0 0 0 0,0 0 1 0 0,-1 1-1 0 0,1-1 0 0 0,-1 1 1 0 0,1-1-1 0 0,2 2 0 0 0,16 11 324 0 0,-18-12-339 0 0,-2-1-27 0 0,1 1 0 0 0,-1-1 0 0 0,1 1 0 0 0,-1-1 0 0 0,1 1 0 0 0,-1-1 1 0 0,1 1-1 0 0,-1-1 0 0 0,0 1 0 0 0,1-1 0 0 0,-1 1 0 0 0,0-1 0 0 0,1 1 0 0 0,-1 0 0 0 0,0-1 0 0 0,0 1 0 0 0,0 0 0 0 0,1-1 0 0 0,-1 1 0 0 0,0 0 0 0 0,0-1 0 0 0,0 1 0 0 0,0 0 0 0 0,0-1 0 0 0,0 1 0 0 0,0 0 0 0 0,0-1 0 0 0,-1 2 0 0 0,-10 18 511 0 0,2-4-107 0 0,1 10-81 0 0,2 0-1 0 0,0 0 0 0 0,2 1 1 0 0,-2 40-1 0 0,7-49-217 0 0,0-15-109 0 0,-1-1 1 0 0,0 0 0 0 0,1 0 0 0 0,-1 0 0 0 0,0 1 0 0 0,0-1 0 0 0,0 0 0 0 0,-1 0 0 0 0,0 3 0 0 0,-3 18 504 0 0,1-9-1747 0 0,0-4-3861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1839 0 0,'0'1'134'0'0,"-4"10"1610"0"0,1 0-1 0 0,1 1 1 0 0,0-1 0 0 0,1 0-1 0 0,0 1 1 0 0,0-1 0 0 0,2 14 0 0 0,5 23-545 0 0,9 16 336 0 0,-7-32-413 0 0,4 33-1 0 0,-11-54-936 0 0,0 0 1 0 0,-1 0 0 0 0,0 0-1 0 0,0 0 1 0 0,-2 0 0 0 0,-4 22-1 0 0,4-26-234 0 0,0 1-1 0 0,-1-1 1 0 0,0 0 0 0 0,0 0-1 0 0,-1 0 1 0 0,0 0-1 0 0,0 0 1 0 0,0-1 0 0 0,-10 11-1 0 0,10-14-258 0 0,1 0 1 0 0,-1 0-1 0 0,1 0 0 0 0,-1 0 0 0 0,0-1 0 0 0,0 0 0 0 0,0 0 1 0 0,-1 0-1 0 0,1 0 0 0 0,0-1 0 0 0,-1 0 0 0 0,1 1 1 0 0,-1-2-1 0 0,1 1 0 0 0,-1 0 0 0 0,1-1 0 0 0,-1 0 0 0 0,-5 0 1 0 0,-16-4-2480 0 0,15 2 1372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1839 0 0,'0'3'644'0'0,"-10"44"9758"0"0,-7 2-5569 0 0,-27 47-2949 0 0,27-61-912 0 0,-104 209 1509 0 0,79-149-2297 0 0,40-91-1267 0 0,1 1 0 0 0,-1-1 0 0 0,0 1 0 0 0,1-1 0 0 0,0 1 0 0 0,0 0 0 0 0,0 8 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6447 0 0,'11'-39'614'0'0,"-9"30"-143"0"0,0 1-1 0 0,1 0 0 0 0,0 0 0 0 0,0 0 0 0 0,0 0 0 0 0,8-12 1 0 0,2 3 457 0 0,0 1 1 0 0,1 1-1 0 0,1 0 0 0 0,0 1 1 0 0,1 0-1 0 0,19-12 1 0 0,-2 4-692 0 0,1 2 1 0 0,45-20 0 0 0,-60 31-229 0 0,0 2 0 0 0,0 0 0 0 0,0 1 0 0 0,1 1 0 0 0,33-5 1 0 0,-45 10 36 0 0,-1-1 0 0 0,1 1 1 0 0,-1 1-1 0 0,0-1 0 0 0,1 1 0 0 0,-1 1 1 0 0,0 0-1 0 0,9 2 0 0 0,-11-2 53 0 0,-1 0 0 0 0,1 1 1 0 0,-1-1-1 0 0,0 1 0 0 0,1 0 0 0 0,-1 0 0 0 0,-1 0 0 0 0,1 1 0 0 0,0-1 0 0 0,-1 1 0 0 0,0 0 0 0 0,1 0 0 0 0,2 5 0 0 0,-3-4 21 0 0,0 0 0 0 0,-1 0 0 0 0,1 0 0 0 0,-1 0 1 0 0,0 1-1 0 0,-1-1 0 0 0,1 1 0 0 0,-1-1 0 0 0,0 1 0 0 0,0-1 0 0 0,-1 1 0 0 0,0 0 0 0 0,0-1 0 0 0,-1 11 0 0 0,-1-8-19 0 0,0-1 0 0 0,0 1 0 0 0,-1-1 0 0 0,0 0 0 0 0,0 0-1 0 0,-1 0 1 0 0,0 0 0 0 0,0-1 0 0 0,0 0 0 0 0,-9 9 0 0 0,-123 126 592 0 0,108-116-721 0 0,0-2 0 0 0,-2-1 0 0 0,-43 23 0 0 0,64-40-21 0 0,1-1-1 0 0,-1-1 1 0 0,0 1-1 0 0,-17 3 1 0 0,22-7 15 0 0,1 1 0 0 0,-1-1 1 0 0,1 0-1 0 0,-1 1 0 0 0,1-2 1 0 0,-1 1-1 0 0,-4-1 1 0 0,6 1 4 0 0,1-1 0 0 0,-1 1 1 0 0,1-1-1 0 0,-1 0 0 0 0,1 1 1 0 0,-1-1-1 0 0,1 0 0 0 0,-1 0 1 0 0,1 0-1 0 0,0 0 0 0 0,-1 0 1 0 0,1 0-1 0 0,0 0 0 0 0,0 0 1 0 0,0-1-1 0 0,-1-1 0 0 0,1 2 2 0 0,0-1 0 0 0,1 1 0 0 0,0 0 0 0 0,-1-1 0 0 0,1 1 0 0 0,0-1 0 0 0,0 1 0 0 0,0 0 1 0 0,-1-1-1 0 0,1 1 0 0 0,1-1 0 0 0,-1 1 0 0 0,0-1 0 0 0,0 1 0 0 0,1 0 0 0 0,-1-1 0 0 0,0 1 0 0 0,1-1 0 0 0,0 1 0 0 0,1-3 0 0 0,17-26-1201 0 0,-17 27 842 0 0,12-15-4456 0 0,2-3-1568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5983 0 0,'-9'1'623'0'0,"6"0"-237"0"0,0-1 0 0 0,0 0-1 0 0,0 1 1 0 0,0 0 0 0 0,1 0 0 0 0,-1 0 0 0 0,0 0-1 0 0,0 0 1 0 0,1 0 0 0 0,-1 1 0 0 0,0-1 0 0 0,1 1-1 0 0,0 0 1 0 0,-1 0 0 0 0,1 0 0 0 0,0 0 0 0 0,0 0 0 0 0,0 0-1 0 0,0 0 1 0 0,0 1 0 0 0,-1 2 0 0 0,2-3-130 0 0,0 0 1 0 0,0 0 0 0 0,1 0-1 0 0,-1 1 1 0 0,1-1 0 0 0,-1 0-1 0 0,1 0 1 0 0,0 0 0 0 0,0 0-1 0 0,0 1 1 0 0,0-1 0 0 0,0 3-1 0 0,1-2-280 0 0,0 0-1 0 0,0 0 0 0 0,-1 0 1 0 0,2-1-1 0 0,-1 1 0 0 0,0 0 1 0 0,1-1-1 0 0,-1 1 1 0 0,1-1-1 0 0,3 4 0 0 0,15 16 446 0 0,2-2 0 0 0,30 24 0 0 0,-25-23-108 0 0,31 32-1 0 0,-27-18 56 0 0,34 45 0 0 0,-55-66-245 0 0,-1 1 1 0 0,0 0-1 0 0,-1 1 1 0 0,0-1-1 0 0,-1 2 1 0 0,6 24-1 0 0,-10-27-84 0 0,0 0 1 0 0,-2 0-1 0 0,0 1 1 0 0,0-1-1 0 0,-1 0 0 0 0,-1 0 1 0 0,-1 0-1 0 0,0 1 0 0 0,0-2 1 0 0,-1 1-1 0 0,-8 18 0 0 0,4-13 9 0 0,-1-1 0 0 0,-1 0 0 0 0,-1 0 0 0 0,0-1 0 0 0,-1 0 0 0 0,-1-1 0 0 0,-21 22 0 0 0,14-18-1554 0 0,-37 28-1 0 0,45-39-5584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27 1839 0 0,'18'-3'72'0'0,"26"-7"-1"0"0,7-1 3169 0 0,-44 10-1844 0 0,0 0-1 0 0,-1 1 1 0 0,1 0-1 0 0,0 0 1 0 0,13 3 1745 0 0,-20-2-2404 0 0,1 2-657 0 0,-1 0 1 0 0,-1 1-1 0 0,1-1 0 0 0,0 0 1 0 0,-1 0-1 0 0,1 0 0 0 0,-1 0 1 0 0,0 0-1 0 0,0 0 0 0 0,-1 0 1 0 0,1 0-1 0 0,0 0 0 0 0,-1 0 1 0 0,0-1-1 0 0,1 1 1 0 0,-1-1-1 0 0,0 1 0 0 0,0-1 1 0 0,-3 3-1 0 0,-8 7 162 0 0,0 0 0 0 0,-16 11 0 0 0,25-20-166 0 0,-66 43 419 0 0,0 0-286 0 0,13-3-119 0 0,-127 100-12 0 0,162-124-78 0 0,1 1 0 0 0,-35 43 0 0 0,49-53-12 0 0,7 0-60 0 0,1-8 51 0 0,0 0-1 0 0,0-1 0 0 0,0 1 1 0 0,0-1-1 0 0,0 1 0 0 0,1 0 1 0 0,-1-1-1 0 0,0 0 0 0 0,1 1 1 0 0,-1-1-1 0 0,1 0 0 0 0,0 0 1 0 0,-1 0-1 0 0,1 0 0 0 0,0 0 1 0 0,-1 0-1 0 0,1 0 0 0 0,0-1 0 0 0,0 1 1 0 0,0-1-1 0 0,2 1 0 0 0,6 1-148 0 0,-1 0-1 0 0,19 0 0 0 0,-3-2-1254 0 0,2-3-4653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41 138 16127 0 0,'-38'-14'1620'0'0,"38"14"-1602"0"0,-1 0-1 0 0,1 0 0 0 0,0 0 1 0 0,0 0-1 0 0,0 0 0 0 0,0-1 1 0 0,0 1-1 0 0,-1 0 0 0 0,1 0 1 0 0,0 0-1 0 0,0 0 0 0 0,0-1 1 0 0,0 1-1 0 0,0 0 0 0 0,0 0 1 0 0,0 0-1 0 0,0 0 1 0 0,-1-1-1 0 0,1 1 0 0 0,0 0 1 0 0,0 0-1 0 0,0 0 0 0 0,0-1 1 0 0,0 1-1 0 0,0 0 0 0 0,0 0 1 0 0,0 0-1 0 0,0-1 0 0 0,0 1 1 0 0,0 0-1 0 0,1 0 0 0 0,-1 0 1 0 0,0-1-1 0 0,0 1 0 0 0,0 0 1 0 0,0 0-1 0 0,0 0 0 0 0,0 0 1 0 0,0-1-1 0 0,0 1 1 0 0,0 0-1 0 0,1 0 0 0 0,-1 0 1 0 0,0 0-1 0 0,0 0 0 0 0,0-1 1 0 0,0 1-1 0 0,1 0 0 0 0,-1 0 1 0 0,0 0-1 0 0,0 0 0 0 0,0 0 1 0 0,0 0-1 0 0,1 0 0 0 0,8-6 433 0 0,6 0-218 0 0,0 2-1 0 0,1 0 1 0 0,-1 1-1 0 0,1 0 1 0 0,0 1-1 0 0,18 1 1 0 0,0-2 75 0 0,292-18 1586 0 0,-275 18-1685 0 0,239-26 220 0 0,53-2-29 0 0,-324 31-595 0 0,-1 1 0 0 0,1 1-1 0 0,-1 1 1 0 0,0 0 0 0 0,34 11 0 0 0,-30-3-851 0 0,-21-9 302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99 2759 0 0,'0'0'126'0'0,"-1"-1"-5"0"0,-2-5-96 0 0,3 6 114 0 0,0-1-1 0 0,-1 0 0 0 0,1 0 1 0 0,0 0-1 0 0,0 1 0 0 0,0-1 1 0 0,0 0-1 0 0,-1 0 0 0 0,1 1 0 0 0,0-1 1 0 0,-1 0-1 0 0,1 1 0 0 0,-1-1 1 0 0,1 0-1 0 0,0 1 0 0 0,-1-1 1 0 0,0 1-1 0 0,1-1 0 0 0,-1 1 0 0 0,1-1 1 0 0,-1 1-1 0 0,0-1 0 0 0,1 1 1 0 0,-1-1-1 0 0,0 1 0 0 0,1 0 1 0 0,-1-1-1 0 0,-1 1 0 0 0,-21-4 5939 0 0,17 4-5194 0 0,-8-1-417 0 0,0 1 0 0 0,0 0 0 0 0,1 1 1 0 0,-1 0-1 0 0,0 2 0 0 0,-21 5 0 0 0,-1 4 157 0 0,-41 18 0 0 0,64-23-528 0 0,-1 0 0 0 0,1 1 1 0 0,1 0-1 0 0,-1 1 0 0 0,1 0 0 0 0,1 1 0 0 0,0 1 0 0 0,-13 15 0 0 0,19-19-38 0 0,1-1 0 0 0,0 1 0 0 0,0 0 0 0 0,1 0 0 0 0,-1 0 0 0 0,2 1 0 0 0,-1-1 0 0 0,1 1 0 0 0,0 0 0 0 0,1-1 0 0 0,-1 11 0 0 0,2-14-22 0 0,-1-1-1 0 0,1 0 1 0 0,0 1-1 0 0,0-1 0 0 0,1 0 1 0 0,-1 1-1 0 0,1-1 0 0 0,0 0 1 0 0,-1 1-1 0 0,2-1 1 0 0,-1 0-1 0 0,0 0 0 0 0,0 0 1 0 0,1 0-1 0 0,0 0 1 0 0,0 0-1 0 0,0 0 0 0 0,0-1 1 0 0,0 1-1 0 0,0-1 0 0 0,1 1 1 0 0,-1-1-1 0 0,1 0 1 0 0,-1 0-1 0 0,1 0 0 0 0,0 0 1 0 0,0 0-1 0 0,5 2 1 0 0,-3-3 24 0 0,0 0 0 0 0,0 0 0 0 0,0 0 0 0 0,0-1 1 0 0,0 0-1 0 0,1 1 0 0 0,-1-2 0 0 0,0 1 1 0 0,0-1-1 0 0,8-1 0 0 0,7-3 203 0 0,23-10 0 0 0,-39 14-223 0 0,4-2-5 0 0,1 0 1 0 0,-1-1-1 0 0,0 0 0 0 0,0 0 1 0 0,0-1-1 0 0,14-11 0 0 0,-19 13-23 0 0,1-1-1 0 0,-1 0 1 0 0,0 0 0 0 0,0 0-1 0 0,0 0 1 0 0,0 0 0 0 0,-1-1-1 0 0,0 1 1 0 0,0-1 0 0 0,0 1-1 0 0,0-1 1 0 0,-1 0 0 0 0,0 0 0 0 0,1-5-1 0 0,0-2-203 0 0,-1 0-1 0 0,-1 0 0 0 0,0 0 1 0 0,-3-20-1 0 0,-13-48-1654 0 0,0 1 704 0 0,11 48-72 0 0,5 30 824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6447 0 0,'0'0'298'0'0,"-2"0"-10"0"0,-10 0 423 0 0,0 2 0 0 0,0-1 0 0 0,0 2 0 0 0,1-1 0 0 0,-1 2 0 0 0,1-1 0 0 0,0 2 0 0 0,0 0 0 0 0,0 0 0 0 0,1 0 0 0 0,-12 9 0 0 0,-1 2 1269 0 0,-31 27-1 0 0,8-1-2680 0 0,39-34 710 0 0,0-1 0 0 0,0 1 1 0 0,0 0-1 0 0,1 0 0 0 0,0 1 0 0 0,1-1 0 0 0,0 1 0 0 0,-7 18 0 0 0,11-23-5 0 0,0-1 0 0 0,0 1 0 0 0,0 0 0 0 0,0-1 0 0 0,1 1 0 0 0,-1 0 0 0 0,1 0 0 0 0,0-1 0 0 0,0 1 0 0 0,0 0 0 0 0,1 0 0 0 0,0-1 1 0 0,-1 1-1 0 0,1 0 0 0 0,0-1 0 0 0,1 1 0 0 0,-1 0 0 0 0,1-1 0 0 0,-1 0 0 0 0,1 1 0 0 0,0-1 0 0 0,0 0 0 0 0,1 0 0 0 0,-1 0 0 0 0,1 0 0 0 0,-1-1 0 0 0,5 4 0 0 0,-3-3 65 0 0,0 1 0 0 0,1-2-1 0 0,-1 1 1 0 0,1 0 0 0 0,0-1 0 0 0,0 0 0 0 0,0 0-1 0 0,0-1 1 0 0,0 1 0 0 0,0-1 0 0 0,0 0 0 0 0,1 0 0 0 0,-1-1-1 0 0,10 0 1 0 0,-7 0 25 0 0,-1-1 0 0 0,1 0 0 0 0,0-1 1 0 0,-1 1-1 0 0,1-1 0 0 0,-1-1 0 0 0,0 0 0 0 0,1 0 0 0 0,9-6 0 0 0,-13 6-84 0 0,0 0 1 0 0,-1 0-1 0 0,1 0 0 0 0,-1 0 1 0 0,1-1-1 0 0,-1 1 0 0 0,0-1 0 0 0,-1 0 1 0 0,1 0-1 0 0,-1 0 0 0 0,1 0 0 0 0,-1-1 1 0 0,0 1-1 0 0,-1-1 0 0 0,1 1 1 0 0,-1-1-1 0 0,1-7 0 0 0,1-4-278 0 0,-2 0 1 0 0,0 0-1 0 0,-1 0 1 0 0,-2-15-1 0 0,1-10-2704 0 0,0 25 1553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108 343 9215 0 0,'-6'3'358'0'0,"-4"1"-167"0"0,-1 1 0 0 0,-14 3 0 0 0,23-7-56 0 0,-1-1 0 0 0,1 1 0 0 0,-1-1 0 0 0,1 0-1 0 0,-1 1 1 0 0,1-1 0 0 0,-1 0 0 0 0,1-1 0 0 0,-1 1 0 0 0,1 0 0 0 0,-1-1 0 0 0,1 1 0 0 0,-1-1 0 0 0,1 0 0 0 0,-1 0-1 0 0,-2-1 1 0 0,4 1-42 0 0,0 0 0 0 0,0 0 0 0 0,1 0 0 0 0,-1 0 0 0 0,0 0 0 0 0,0 0 0 0 0,1 0 0 0 0,-1 0 0 0 0,0 0 0 0 0,1-1 0 0 0,-1 1 0 0 0,1 0-1 0 0,0 0 1 0 0,-1-1 0 0 0,1 1 0 0 0,0 0 0 0 0,0-1 0 0 0,0 1 0 0 0,-1 0 0 0 0,2 0 0 0 0,-1-1 0 0 0,0 1 0 0 0,0 0 0 0 0,0-1 0 0 0,0 1 0 0 0,1 0 0 0 0,-1-1-1 0 0,2-1 1 0 0,1-5 229 0 0,0-1 0 0 0,9-14 0 0 0,-10 21-275 0 0,6-12 88 0 0,2 0 0 0 0,-1 1-1 0 0,2 0 1 0 0,0 1 0 0 0,18-16-1 0 0,69-49 253 0 0,-65 53-191 0 0,-28 21-158 0 0,67-47 483 0 0,-64 45-407 0 0,1 0 0 0 0,0 1 0 0 0,0 0 0 0 0,0 0 0 0 0,1 1 0 0 0,15-3 0 0 0,-24 6-83 0 0,1 0-1 0 0,-1-1 0 0 0,1 1 1 0 0,-1 0-1 0 0,1 0 0 0 0,-1 0 1 0 0,1 0-1 0 0,-1 1 0 0 0,0-1 1 0 0,1 0-1 0 0,-1 1 0 0 0,1-1 1 0 0,-1 1-1 0 0,0-1 1 0 0,1 1-1 0 0,-1-1 0 0 0,0 1 1 0 0,1 0-1 0 0,-1 0 0 0 0,1 1 1 0 0,0-1 16 0 0,-1 1 1 0 0,0 0-1 0 0,0 0 1 0 0,0-1-1 0 0,0 1 0 0 0,0 0 1 0 0,0 0-1 0 0,0 0 1 0 0,-1 0-1 0 0,1 0 1 0 0,-1 0-1 0 0,1 3 1 0 0,0 4 93 0 0,-1 0 1 0 0,0 1-1 0 0,-1-1 1 0 0,0 0 0 0 0,-2 12-1 0 0,-23 75 668 0 0,17-67-655 0 0,1 1 0 0 0,1 0-1 0 0,-3 41 1 0 0,10-57-154 0 0,-1-13-8 0 0,1-1-1 0 0,0 0 1 0 0,0 1-1 0 0,1-1 0 0 0,-1 1 1 0 0,0-1-1 0 0,0 1 1 0 0,0-1-1 0 0,0 1 1 0 0,0-1-1 0 0,0 0 1 0 0,1 1-1 0 0,-1-1 1 0 0,0 1-1 0 0,0-1 0 0 0,0 0 1 0 0,1 1-1 0 0,-1-1 1 0 0,0 0-1 0 0,1 1 1 0 0,0 0-1 0 0,0-1-72 0 0,0 0 0 0 0,0 1 0 0 0,0-1 1 0 0,0 0-1 0 0,1 0 0 0 0,-1 0 0 0 0,0 0 0 0 0,0 0 0 0 0,0 0 0 0 0,0 0 0 0 0,3-1 1 0 0,17-5-1202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10135 0 0,'-1'1'464'0'0,"-16"4"-89"0"0,13-4-324 0 0,0 0 1 0 0,0 1-1 0 0,0-1 1 0 0,-6 4-1 0 0,-49 26 4436 0 0,19-11-1926 0 0,38-19-2505 0 0,0 1-1 0 0,1-1 0 0 0,-1 1 1 0 0,0-1-1 0 0,0 1 1 0 0,-2 3-1 0 0,-7 7 157 0 0,-13 6 76 0 0,18-15-275 0 0,1 0-1 0 0,-1 1 1 0 0,1 0 0 0 0,0 0 0 0 0,0 0-1 0 0,1 1 1 0 0,-1 0 0 0 0,1 0 0 0 0,0 0-1 0 0,-6 11 1 0 0,9-15-89 0 0,14 17-636 0 0,-4-12 711 0 0,0 0 0 0 0,0-1 0 0 0,0 0-1 0 0,1 0 1 0 0,0-1 0 0 0,0 0 0 0 0,0-1 0 0 0,19 4-1 0 0,-12-2 175 0 0,0 0-1 0 0,16 7 1 0 0,-23-7-119 0 0,7 2 206 0 0,-1 1 0 0 0,0 0 0 0 0,-1 2 0 0 0,15 10 0 0 0,-27-17-187 0 0,1 0 0 0 0,-1 0 1 0 0,0-1-1 0 0,0 2 0 0 0,0-1 0 0 0,-1 0 0 0 0,1 1 0 0 0,-1-1 1 0 0,0 1-1 0 0,0 0 0 0 0,0-1 0 0 0,0 1 0 0 0,-1 0 1 0 0,0 0-1 0 0,1 0 0 0 0,-2 0 0 0 0,1 1 0 0 0,0-1 0 0 0,-1 0 1 0 0,1 0-1 0 0,-1 1 0 0 0,-1 7 0 0 0,0-6-16 0 0,-1 0-1 0 0,1-1 1 0 0,-1 1 0 0 0,0 0-1 0 0,0-1 1 0 0,0 1 0 0 0,-1-1-1 0 0,0 0 1 0 0,0 0 0 0 0,-1 0-1 0 0,1 0 1 0 0,-7 6 0 0 0,2-3-16 0 0,-1-1 0 0 0,0 0 0 0 0,0 0 1 0 0,-1-1-1 0 0,-17 8 0 0 0,-1-1 13 0 0,0-1-1 0 0,-50 14 1 0 0,61-21-137 0 0,0-2 1 0 0,0 0-1 0 0,0-1 1 0 0,0-1-1 0 0,-1 0 0 0 0,-20-2 1 0 0,37 1 74 0 0,-32-7-440 0 0,31 7 314 0 0,1 0 0 0 0,-1-1-1 0 0,1 1 1 0 0,-1-1 0 0 0,1 0 0 0 0,-1 0 0 0 0,1 1 0 0 0,0-1-1 0 0,-1 0 1 0 0,1 0 0 0 0,0 0 0 0 0,0 0 0 0 0,-1-1-1 0 0,1 1 1 0 0,0 0 0 0 0,0 0 0 0 0,1-1 0 0 0,-2-1 0 0 0,-1-11-1244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8 15199 0 0,'0'0'1172'0'0,"-2"-1"-765"0"0,2 0-363 0 0,-1 1 0 0 0,1-1 1 0 0,-1 1-1 0 0,1-1 0 0 0,-1 1 1 0 0,1-1-1 0 0,-1 1 0 0 0,0-1 0 0 0,1 1 1 0 0,-1 0-1 0 0,0 0 0 0 0,1-1 0 0 0,-1 1 1 0 0,0 0-1 0 0,1 0 0 0 0,-1-1 1 0 0,0 1-1 0 0,0 0 0 0 0,1 0 0 0 0,-1 0 1 0 0,0 0-1 0 0,0 0 0 0 0,1 0 0 0 0,-1 0 1 0 0,0 1-1 0 0,1-1 0 0 0,-1 0 1 0 0,0 0-1 0 0,0 0 0 0 0,1 1 0 0 0,-1-1 1 0 0,0 0-1 0 0,1 1 0 0 0,-1-1 1 0 0,1 1-1 0 0,-1-1 0 0 0,1 1 0 0 0,-2 0 1 0 0,1 0 189 0 0,-12 9 86 0 0,2 0 0 0 0,-1 0-1 0 0,1 1 1 0 0,1 1 0 0 0,0-1 0 0 0,1 2-1 0 0,0-1 1 0 0,1 2 0 0 0,-9 17-1 0 0,-5 18-153 0 0,-21 67-1 0 0,35-92 28 0 0,-39 119-119 0 0,-21 59-76 0 0,-16-8 58 0 0,66-160-67 0 0,-117 214-214 0 0,103-197-2426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10 140 17279 0 0,'-9'-7'1272'0'0,"16"8"651"0"0,10 3-1463 0 0,9-3 357 0 0,0-1 0 0 0,39-4-1 0 0,52-14 262 0 0,-70 10-822 0 0,306-53 329 0 0,-258 43-977 0 0,-40 7-720 0 0,108-8 0 0 0,-128 19-304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15407 0 0,'0'0'2163'0'0,"3"1"-1619"0"0,6 0-111 0 0,-11 0 13 0 0,-19-1 282 0 0,-1 1-555 0 0,11 1-153 0 0,-1 0 0 0 0,0 0 0 0 0,1 1 1 0 0,0 1-1 0 0,-16 7 0 0 0,-54 30 38 0 0,47-22-52 0 0,-20 12 592 0 0,2 2 0 0 0,-60 49 0 0 0,112-82-564 0 0,-1 0 1 0 0,1 0 0 0 0,0 0 0 0 0,-1 1 0 0 0,1-1 0 0 0,0 0 0 0 0,0 0 0 0 0,-1 1 0 0 0,1-1 0 0 0,0 0 0 0 0,0 0 0 0 0,-1 1 0 0 0,1-1 0 0 0,0 0 0 0 0,0 1 0 0 0,0-1 0 0 0,0 0 0 0 0,0 1 0 0 0,-1-1 0 0 0,1 0 0 0 0,0 1 0 0 0,0-1 0 0 0,0 0 0 0 0,0 1 0 0 0,0-1 0 0 0,0 0 0 0 0,0 1 0 0 0,0-1 0 0 0,0 0-1 0 0,0 1 1 0 0,0-1 0 0 0,0 0 0 0 0,1 1 0 0 0,-1 0-9 0 0,1 0 0 0 0,-1-1 0 0 0,1 1-1 0 0,0-1 1 0 0,0 1 0 0 0,-1-1-1 0 0,1 1 1 0 0,0-1 0 0 0,0 1 0 0 0,-1-1-1 0 0,1 0 1 0 0,2 1 0 0 0,27 5 89 0 0,-13-6-171 0 0,-1-1-1 0 0,1 0 0 0 0,28-6 1 0 0,-6-2-6164 0 0,-11 0-1118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38 153 2303 0 0,'0'0'102'0'0,"-2"1"-1"0"0,-34 10 21632 0 0,52-29-21340 0 0,-14 17-394 0 0,88-77-1038 0 0,-74 66 795 0 0,1 1 0 0 0,0 0-1 0 0,35-15 1 0 0,-47 23 244 0 0,-4 2 0 0 0,1 1 0 0 0,-1-1 0 0 0,1 1 0 0 0,-1-1 0 0 0,1 1 0 0 0,-1-1 0 0 0,1 1 0 0 0,-1 0 0 0 0,1 0 0 0 0,0 0 0 0 0,-1 0 0 0 0,1 0 0 0 0,-1 0 0 0 0,1 0 0 0 0,2 1 0 0 0,-2 0 20 0 0,0-1 1 0 0,0 1-1 0 0,0-1 0 0 0,0 1 1 0 0,0 0-1 0 0,0 0 0 0 0,-1 0 1 0 0,1 0-1 0 0,0 0 0 0 0,-1 0 1 0 0,1 0-1 0 0,0 1 0 0 0,-1-1 1 0 0,0 0-1 0 0,1 1 0 0 0,-1 0 1 0 0,0-1-1 0 0,0 1 0 0 0,0 0 1 0 0,0-1-1 0 0,0 1 0 0 0,0 0 1 0 0,1 4-1 0 0,1 2 122 0 0,0 1 0 0 0,-1 0 0 0 0,2 17 0 0 0,-2-5 47 0 0,0-4-55 0 0,0 0-1 0 0,1 0 1 0 0,7 24 0 0 0,-5-24-433 0 0,-4-14 253 0 0,0 0 1 0 0,0 1 0 0 0,0-1 0 0 0,0 0-1 0 0,0 0 1 0 0,0 0 0 0 0,3 2-1 0 0,-3-3-258 0 0,0-1 0 0 0,0 0 0 0 0,0 0 1 0 0,1 1-1 0 0,-1-1 0 0 0,0 0 0 0 0,1 0 0 0 0,-1 0 0 0 0,1-1 0 0 0,2 2 0 0 0,7 2-1415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76 15199 0 0,'7'-17'899'0'0,"0"1"0"0"0,10-16 1 0 0,-16 31 280 0 0,1-1 48 0 0,7-5 285 0 0,-9 7-1462 0 0,0 0 1 0 0,1 0 0 0 0,-1 0-1 0 0,0 0 1 0 0,0 0-1 0 0,0 0 1 0 0,0 0 0 0 0,1 0-1 0 0,-1-1 1 0 0,0 1-1 0 0,0 0 1 0 0,0 0-1 0 0,0 0 1 0 0,1 1 0 0 0,-1-1-1 0 0,0 0 1 0 0,0 0-1 0 0,0 0 1 0 0,1 0 0 0 0,-1 0-1 0 0,0 0 1 0 0,0 0-1 0 0,0 0 1 0 0,0 0 0 0 0,0 0-1 0 0,1 0 1 0 0,-1 0-1 0 0,0 1 1 0 0,0-1-1 0 0,0 0 1 0 0,0 0 0 0 0,0 0-1 0 0,1 2 21 0 0,-1 0-1 0 0,1 0 0 0 0,-1 0 1 0 0,0 0-1 0 0,0 0 1 0 0,1 0-1 0 0,-2 0 1 0 0,1 0-1 0 0,0 0 0 0 0,-1 3 1 0 0,-3 14-42 0 0,-1 0 0 0 0,-1-1 0 0 0,0 1 0 0 0,-2-1 0 0 0,-16 29 0 0 0,6-10 35 0 0,-125 252 188 0 0,101-193-189 0 0,-8 16-61 0 0,-39 67 61 0 0,-22 43-357 0 0,59-132-1390 0 0,51-89 1091 0 0</inkml:trace>
  <inkml:trace contextRef="#ctx0" brushRef="#br0" timeOffset="1">8 674 12895 0 0,'-1'0'998'0'0,"-5"-3"4110"0"0,22-2-3956 0 0,0 1 1 0 0,0 1-1 0 0,27-4 1 0 0,-2 2-346 0 0,29-8 228 0 0,145-21 687 0 0,108-20-787 0 0,-194 29-827 0 0,51-16-66 0 0,1 0-2106 0 0,-149 35 403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17047 0 0,'0'0'7611'0'0,"-3"16"-5551"0"0,3-13-2082 0 0,1 0 0 0 0,0 0 0 0 0,0 0 0 0 0,0 0 0 0 0,0 0 0 0 0,1-1 0 0 0,-1 1 0 0 0,1 0 0 0 0,-1-1 0 0 0,1 1 0 0 0,0-1 0 0 0,0 0 0 0 0,0 1 0 0 0,0-1 0 0 0,0 0 0 0 0,1 0 0 0 0,-1 0 0 0 0,1-1 0 0 0,-1 1 0 0 0,1-1 0 0 0,3 2 0 0 0,5 1-837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 10999 0 0,'0'0'2010'0'0,"-10"-1"-1828"0"0,3 1-93 0 0,-1 0-1 0 0,1 0 1 0 0,0 1-1 0 0,0-1 0 0 0,0 1 1 0 0,0 1-1 0 0,0 0 1 0 0,-10 3-1 0 0,5-1 369 0 0,1-1-1 0 0,-15 2 1 0 0,-27 3 257 0 0,42-6-677 0 0,0 1-1 0 0,0 0 0 0 0,1 0 1 0 0,-1 1-1 0 0,-10 7 0 0 0,-2 1 277 0 0,-23 17-1 0 0,-63 50 537 0 0,41-22-653 0 0,63-53-193 0 0,0 0-1 0 0,1 1 1 0 0,-1 0 0 0 0,1 0-1 0 0,-4 6 1 0 0,8-10-1 0 0,-1-1 1 0 0,1 1 0 0 0,-1 0-1 0 0,1 0 1 0 0,-1 0-1 0 0,1-1 1 0 0,0 1 0 0 0,-1 0-1 0 0,1 0 1 0 0,0 0-1 0 0,0 0 1 0 0,0 0 0 0 0,0 0-1 0 0,-1-1 1 0 0,1 1 0 0 0,0 0-1 0 0,1 0 1 0 0,-1 0-1 0 0,0 0 1 0 0,0 0 0 0 0,0 0-1 0 0,0 0 1 0 0,1-1 0 0 0,-1 1-1 0 0,0 0 1 0 0,1 0-1 0 0,-1 0 1 0 0,1-1 0 0 0,-1 1-1 0 0,1 0 1 0 0,-1 0 0 0 0,1-1-1 0 0,0 1 1 0 0,-1 0-1 0 0,1-1 1 0 0,0 1 0 0 0,-1-1-1 0 0,1 1 1 0 0,0-1 0 0 0,0 1-1 0 0,-1-1 1 0 0,1 0-1 0 0,0 1 1 0 0,0-1 0 0 0,0 0-1 0 0,1 1 1 0 0,8 1 12 0 0,1 0-1 0 0,0 0 1 0 0,0-1 0 0 0,-1 0-1 0 0,1-1 1 0 0,0 0 0 0 0,14-3-1 0 0,-3 1-62 0 0,121-10 25 0 0,-111 11 52 0 0,-1 2 0 0 0,49 7 0 0 0,-73-7 0 0 0,0 0 0 0 0,0 1-1 0 0,-1 0 1 0 0,1 0 0 0 0,-1 0 0 0 0,1 1-1 0 0,-1 0 1 0 0,0 0 0 0 0,7 5-1 0 0,-11-6-13 0 0,0 0-1 0 0,0 0 0 0 0,0-1 0 0 0,0 1 0 0 0,0 1 1 0 0,-1-1-1 0 0,1 0 0 0 0,-1 0 0 0 0,1 0 0 0 0,-1 1 0 0 0,0-1 1 0 0,0 1-1 0 0,0-1 0 0 0,0 1 0 0 0,0 0 0 0 0,-1-1 1 0 0,1 1-1 0 0,-1-1 0 0 0,0 1 0 0 0,1 0 0 0 0,-1 0 0 0 0,0-1 1 0 0,-1 1-1 0 0,1 0 0 0 0,-2 4 0 0 0,0 1 16 0 0,0 0 0 0 0,-1 0-1 0 0,0-1 1 0 0,0 1-1 0 0,-1-1 1 0 0,0 0 0 0 0,0 0-1 0 0,-1-1 1 0 0,0 1 0 0 0,-7 6-1 0 0,-2 1 21 0 0,0-1-1 0 0,-2-1 1 0 0,-16 12-1 0 0,-53 27 61 0 0,46-29-96 0 0,13-8-14 0 0,-1 0 0 0 0,-1-1 0 0 0,0-2 0 0 0,-42 12 0 0 0,58-21 0 0 0,12-2 0 0 0,0 0 0 0 0,-1 0 0 0 0,1 0 0 0 0,0 0 0 0 0,-1 0 0 0 0,1-1 0 0 0,0 1 0 0 0,-1 0 0 0 0,1 0 0 0 0,0 0 0 0 0,0 0 0 0 0,-1-1 0 0 0,1 1 0 0 0,0 0 0 0 0,0 0 0 0 0,0 0 0 0 0,-1-1 0 0 0,1 1 0 0 0,0 0 0 0 0,0 0 0 0 0,0-1 0 0 0,0 1 0 0 0,-1 0 0 0 0,1-1 0 0 0,0 0-7 0 0,0 0 0 0 0,-1 0-1 0 0,1 0 1 0 0,0-1 0 0 0,0 1 0 0 0,0 0-1 0 0,0 0 1 0 0,0 0 0 0 0,0 0-1 0 0,0-1 1 0 0,0 1 0 0 0,1 0 0 0 0,-1 0-1 0 0,0 0 1 0 0,1 0 0 0 0,-1 0 0 0 0,1 0-1 0 0,-1 0 1 0 0,1 0 0 0 0,0 0-1 0 0,0-1 1 0 0,18-20-722 0 0,-16 19 538 0 0,-2 2-233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1015 13159 0 0,'1'-1'598'0'0,"25"-20"-71"0"0,6-4 452 0 0,-1-1 0 0 0,40-44 0 0 0,-35 26-864 0 0,-1-3 0 0 0,-3 0 0 0 0,-2-2 0 0 0,-2-1 0 0 0,28-73 0 0 0,-33 69-243 0 0,-3 0 0 0 0,-2-2 0 0 0,-2 0 0 0 0,13-97 0 0 0,-28 138 42 0 0,0-1-1 0 0,-2-21 0 0 0,1 33 73 0 0,0-1 0 0 0,-1 1 0 0 0,0 0 0 0 0,0-1 0 0 0,0 1 0 0 0,0 0 0 0 0,-1 0 0 0 0,1 0 0 0 0,-1 0 0 0 0,0 0 0 0 0,0 0 0 0 0,-1 0 0 0 0,-2-3 0 0 0,4 6 16 0 0,0 0 0 0 0,0 0 0 0 0,0 1 0 0 0,0-1 0 0 0,0 0 0 0 0,0 0 0 0 0,0 1 0 0 0,0-1 0 0 0,-1 1 0 0 0,1-1 0 0 0,0 1 0 0 0,0 0 0 0 0,-1-1 0 0 0,1 1 0 0 0,0 0 0 0 0,0 0 0 0 0,-1 0 0 0 0,1 0 1 0 0,0 0-1 0 0,-2 0 0 0 0,0 1 9 0 0,0-1 0 0 0,0 1 1 0 0,0 0-1 0 0,1 0 1 0 0,-1 1-1 0 0,1-1 1 0 0,-1 1-1 0 0,-4 2 1 0 0,-2 4 49 0 0,0 0 0 0 0,0 1 0 0 0,-10 12 0 0 0,17-19-48 0 0,-28 36 115 0 0,2 2-1 0 0,1 0 1 0 0,2 2 0 0 0,-20 46 0 0 0,7 0 143 0 0,-29 99 0 0 0,30-58-255 0 0,15-50 8 0 0,-45 109 0 0 0,12-70 369 0 0,-6-2 0 0 0,-5-4-1 0 0,-96 126 1 0 0,151-224-210 0 0,0 0-1 0 0,-1-1 1 0 0,-16 14 0 0 0,28-27-188 0 0,0 0 0 0 0,0 0 1 0 0,0 1-1 0 0,0-1 0 0 0,0 0 1 0 0,0 0-1 0 0,0 0 0 0 0,0 0 1 0 0,-1 1-1 0 0,1-1 0 0 0,0 0 1 0 0,0 0-1 0 0,0 0 0 0 0,0 0 1 0 0,0 0-1 0 0,-1 0 1 0 0,1 0-1 0 0,0 0 0 0 0,0 1 1 0 0,0-1-1 0 0,-1 0 0 0 0,1 0 1 0 0,0 0-1 0 0,0 0 0 0 0,0 0 1 0 0,0 0-1 0 0,-1 0 0 0 0,1 0 1 0 0,0 0-1 0 0,0 0 1 0 0,0 0-1 0 0,-1 0 0 0 0,1 0 1 0 0,0 0-1 0 0,0 0 0 0 0,0-1 1 0 0,-1 1-1 0 0,1 0 0 0 0,0 0 1 0 0,0 0-1 0 0,0 0 0 0 0,0 0 1 0 0,0 0-1 0 0,-1 0 1 0 0,1 0-1 0 0,0-1 0 0 0,0 1 1 0 0,0 0-1 0 0,0 0 0 0 0,0 0 1 0 0,0 0-1 0 0,-1-1 0 0 0,1 1 1 0 0,0-10-1311 0 0,0 9 897 0 0,2-14-6356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380 162 4607 0 0,'0'0'354'0'0,"0"2"-233"0"0,-11 24 13123 0 0,14-28-13198 0 0,-1 0 0 0 0,1 0 0 0 0,-1 0 1 0 0,0-1-1 0 0,0 1 0 0 0,0 0 0 0 0,0-1 1 0 0,0 0-1 0 0,0 1 0 0 0,-1-1 0 0 0,1 0 0 0 0,-1 0 1 0 0,0 0-1 0 0,0 0 0 0 0,0 0 0 0 0,0 0 0 0 0,0 0 1 0 0,-1 0-1 0 0,0 0 0 0 0,1-1 0 0 0,-1 1 0 0 0,0 0 1 0 0,-1 0-1 0 0,1 0 0 0 0,-2-6 0 0 0,-1-17 4 0 0,-10-49-57 0 0,13 75-8 0 0,0-1-1 0 0,-1 1 1 0 0,1-1 0 0 0,0 1-1 0 0,0-1 1 0 0,0 1 0 0 0,0-1 0 0 0,0 1-1 0 0,-1-1 1 0 0,1 1 0 0 0,0-1-1 0 0,-1 1 1 0 0,1 0 0 0 0,0-1 0 0 0,-1 1-1 0 0,1-1 1 0 0,0 1 0 0 0,-1 0-1 0 0,1-1 1 0 0,0 1 0 0 0,-1 0-1 0 0,1-1 1 0 0,-1 1 0 0 0,1 0 0 0 0,-1 0-1 0 0,1 0 1 0 0,-1-1 0 0 0,0 1 2 0 0,0 0-1 0 0,0 0 1 0 0,0 0 0 0 0,0 1 0 0 0,0-1-1 0 0,0 0 1 0 0,0 0 0 0 0,0 1 0 0 0,0-1-1 0 0,0 0 1 0 0,0 1 0 0 0,0-1 0 0 0,-1 2 0 0 0,-2 0-6 0 0,1 1 1 0 0,-1 0 0 0 0,1 0 0 0 0,0 1-1 0 0,-5 4 1 0 0,-55 85-45 0 0,32-47 7 0 0,-65 77-1 0 0,-14-6 79 0 0,105-112 25 0 0,0 1 1 0 0,1 0-1 0 0,-6 9 1 0 0,9-13-16 0 0,0 0-1 0 0,0 0 1 0 0,0 0 0 0 0,0 1 0 0 0,0-1 0 0 0,0 1 0 0 0,1-1-1 0 0,0 0 1 0 0,-1 1 0 0 0,1-1 0 0 0,0 1 0 0 0,0-1 0 0 0,0 4 0 0 0,1-5-3 0 0,0 1 0 0 0,-1 0 0 0 0,1-1 1 0 0,0 1-1 0 0,0 0 0 0 0,0-1 0 0 0,0 1 1 0 0,0-1-1 0 0,0 0 0 0 0,1 1 1 0 0,-1-1-1 0 0,0 0 0 0 0,1 0 0 0 0,-1 0 1 0 0,1 0-1 0 0,-1 0 0 0 0,1 0 1 0 0,0 0-1 0 0,-1 0 0 0 0,1-1 0 0 0,0 1 1 0 0,0-1-1 0 0,1 1 0 0 0,7-1 84 0 0,0 0 0 0 0,0-1 0 0 0,0 0 0 0 0,0 0 0 0 0,0-1 0 0 0,16-6 0 0 0,-12 3-48 0 0,0-1 0 0 0,0 0 0 0 0,22-14 0 0 0,-23 11-54 0 0,-1 0 0 0 0,0-1 0 0 0,0 0 0 0 0,-1 0 0 0 0,0-2 0 0 0,-1 1 0 0 0,12-19 0 0 0,-14 9 34 0 0,-7 16-59 0 0,-1 3-94 0 0,-7 1-370 0 0,5 1 472 0 0,0 0 1 0 0,0 1-1 0 0,0-1 0 0 0,0 1 1 0 0,0 0-1 0 0,0 0 0 0 0,0 0 0 0 0,0 0 1 0 0,0 0-1 0 0,1 0 0 0 0,-1 0 0 0 0,0 0 1 0 0,1 1-1 0 0,-1-1 0 0 0,1 1 1 0 0,-1-1-1 0 0,1 1 0 0 0,0-1 0 0 0,-1 1 1 0 0,1 0-1 0 0,0 0 0 0 0,-1 2 0 0 0,-1 2-153 0 0,0 0-1 0 0,1 0 0 0 0,0 0 0 0 0,0 0 0 0 0,-2 13 1 0 0,2 6-5527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9215 0 0,'0'0'831'0'0,"-2"1"-686"0"0,-2 4 84 0 0,0 0 0 0 0,1 0 0 0 0,-1 0 0 0 0,1 1-1 0 0,0-1 1 0 0,0 1 0 0 0,1 0 0 0 0,0 0 0 0 0,0 0-1 0 0,0 0 1 0 0,1 0 0 0 0,-1 0 0 0 0,1 0-1 0 0,1 1 1 0 0,0-1 0 0 0,-1 0 0 0 0,2 1 0 0 0,-1-1-1 0 0,2 8 1 0 0,0-2 277 0 0,1 1 0 0 0,0-1 0 0 0,1 0-1 0 0,0 0 1 0 0,0 0 0 0 0,2 0 0 0 0,-1-1-1 0 0,14 19 1 0 0,-15-24-812 0 0,1-1-1 0 0,0 0 0 0 0,0 0 1 0 0,0-1-1 0 0,11 8 0 0 0,-7-7-757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10135 0 0,'0'0'6776'0'0,"-2"0"-6293"0"0,-1 0-402 0 0,-1 1-1 0 0,0-1 1 0 0,1 1 0 0 0,-1 0 0 0 0,1 1 0 0 0,-1-1-1 0 0,1 0 1 0 0,0 1 0 0 0,0 0 0 0 0,0 0 0 0 0,0 0-1 0 0,0 0 1 0 0,0 0 0 0 0,0 0 0 0 0,0 1 0 0 0,1 0-1 0 0,-3 2 1 0 0,-6 9 116 0 0,0 1 0 0 0,-10 18 0 0 0,15-24-118 0 0,-14 28 45 0 0,2 1 0 0 0,1 1 0 0 0,-12 44 0 0 0,-2 3-104 0 0,14-42 8 0 0,-156 383 32 0 0,123-315 383 0 0,6-18 653 0 0,-30 101-1 0 0,70-177-972 0 0,3-14-465 0 0,1 0 0 0 0,-1 0 1 0 0,-1 0-1 0 0,-2 7 0 0 0,17-22-8821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12439 0 0,'0'0'1126'0'0,"-1"1"-929"0"0,-5 9 731 0 0,0 0 145 0 0,0 0 0 0 0,1 0-1 0 0,0 0 1 0 0,0 1 0 0 0,-2 11 0 0 0,-11 70 943 0 0,10-64-1686 0 0,-2 0 0 0 0,-1-1 0 0 0,-27 49 0 0 0,13-35-105 0 0,-47 59 1 0 0,71-99-205 0 0,3-2-1772 0 0,28-24-2022 0 0,-10 6-3423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12871 0 0,'2'7'9903'0'0,"4"-18"-9752"0"0,-2 0 0 0 0,1 0 0 0 0,4-22 0 0 0,6-14 126 0 0,-11 37-319 0 0,1 1-1 0 0,0 0 1 0 0,0 0-1 0 0,1 0 1 0 0,0 1-1 0 0,12-13 1 0 0,-15 17 25 0 0,0 1 1 0 0,0 0-1 0 0,1 0 1 0 0,-1 1-1 0 0,1-1 1 0 0,-1 0-1 0 0,1 1 1 0 0,0 0-1 0 0,0 0 1 0 0,0 0-1 0 0,0 1 1 0 0,1-1-1 0 0,-1 1 1 0 0,0 0-1 0 0,1 0 1 0 0,-1 1-1 0 0,0-1 1 0 0,6 1-1 0 0,39 6-36 0 0,-34-4 53 0 0,-11 0 0 0 0,-2 0 0 0 0,5 6 0 0 0,-6-5 2 0 0,0 0-1 0 0,0 0 1 0 0,-1-1-1 0 0,1 1 1 0 0,-1 0 0 0 0,1 0-1 0 0,-1 0 1 0 0,0 0-1 0 0,0 0 1 0 0,-1-1-1 0 0,1 1 1 0 0,-1 0 0 0 0,1 0-1 0 0,-1 0 1 0 0,-2 4-1 0 0,-2 6 23 0 0,-13 23 0 0 0,15-30-18 0 0,-13 22 69 0 0,4-7-57 0 0,1 0 0 0 0,0 0 0 0 0,-9 31-1 0 0,19-46-90 0 0,-1-1-1 0 0,1 1 1 0 0,0 0-1 0 0,0 6 0 0 0,1-10-306 0 0,2-1-100 0 0,0 0 307 0 0,0 1 0 0 0,1-1 0 0 0,-1 0-1 0 0,0 0 1 0 0,1 0 0 0 0,-1-1-1 0 0,1 1 1 0 0,-1 0 0 0 0,1-1-1 0 0,-1 0 1 0 0,1 1 0 0 0,-1-1-1 0 0,1 0 1 0 0,3-1 0 0 0,15 0-1561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117 271 12551 0 0,'0'0'2115'0'0,"0"-2"-1282"0"0,2-3-521 0 0,1-1 0 0 0,-1 0-1 0 0,1 1 1 0 0,0-1 0 0 0,0 1 0 0 0,0 0-1 0 0,1 0 1 0 0,0 0 0 0 0,4-4 0 0 0,-1 1 7 0 0,-1 0 1 0 0,9-14-1 0 0,-10 13-193 0 0,-1-1-1 0 0,0 1 1 0 0,0-1-1 0 0,-1 0 1 0 0,-1 0-1 0 0,1 0 1 0 0,-2 0-1 0 0,1-1 1 0 0,-1 1-1 0 0,-1 0 1 0 0,0-1-1 0 0,0 1 1 0 0,-1 0-1 0 0,-3-16 1 0 0,3 26-120 0 0,1-1 0 0 0,0 1-1 0 0,-1-1 1 0 0,1 1 0 0 0,0-1 0 0 0,-1 1 0 0 0,1-1 0 0 0,-1 1 0 0 0,1-1-1 0 0,0 1 1 0 0,-1 0 0 0 0,1-1 0 0 0,-1 1 0 0 0,1 0 0 0 0,-1-1 0 0 0,1 1 0 0 0,-1 0-1 0 0,0 0 1 0 0,1 0 0 0 0,-1-1 0 0 0,1 1 0 0 0,-1 0 0 0 0,1 0 0 0 0,-1 0-1 0 0,0 0 1 0 0,1 0 0 0 0,-1 0 0 0 0,1 0 0 0 0,-1 0 0 0 0,0 0 0 0 0,1 0 0 0 0,-1 1-1 0 0,1-1 1 0 0,-1 0 0 0 0,-2 1-8 0 0,1-1 0 0 0,-1 1-1 0 0,1 0 1 0 0,0 0 0 0 0,0-1-1 0 0,-4 4 1 0 0,-1 1-5 0 0,2 0 0 0 0,-1 1 0 0 0,1 0 0 0 0,0 0 0 0 0,0 0 0 0 0,0 1 0 0 0,1-1 1 0 0,0 1-1 0 0,-3 8 0 0 0,-5 12 12 0 0,-8 33 0 0 0,4-11-10 0 0,-9 8 5 0 0,15-37 25 0 0,1 0 0 0 0,-10 37 0 0 0,18-48 28 0 0,0-7 33 0 0,3-2 86 0 0,11-2-50 0 0,-2 0 1 0 0,1-1 0 0 0,0 0 0 0 0,0 0 0 0 0,-1-1-1 0 0,0-1 1 0 0,12-6 0 0 0,1 0 0 0 0,69-35-35 0 0,-81 39-91 0 0,0 0-1 0 0,-1 0 1 0 0,0-1-1 0 0,14-13 0 0 0,-38 36-26 0 0,2 0-1 0 0,0 1 1 0 0,1 0-1 0 0,0 1 1 0 0,1 0-1 0 0,1 1 1 0 0,-10 30-1 0 0,9-15 18 0 0,1 0 0 0 0,1 0-1 0 0,-3 52 1 0 0,9-59-27 0 0,2 0 0 0 0,0 0-1 0 0,1 0 1 0 0,12 47 0 0 0,37 96-460 0 0,-17-64 233 0 0,-28-84 328 0 0,-1-1-1 0 0,-1 1 1 0 0,0 1 0 0 0,-2-1-1 0 0,-1 0 1 0 0,0 1 0 0 0,-1-1-1 0 0,-2 1 1 0 0,0-1-1 0 0,-1 0 1 0 0,-1 0 0 0 0,-1 0-1 0 0,-1 0 1 0 0,-1-1 0 0 0,-1 0-1 0 0,-1-1 1 0 0,0 1 0 0 0,-20 28-1 0 0,-27 28 550 0 0,49-68-461 0 0,0-1 1 0 0,0 1-1 0 0,-1-1 1 0 0,0-1-1 0 0,0 1 1 0 0,-17 9-1 0 0,24-16 18 0 0,0-1 27 0 0,1-6-112 0 0,1 1 0 0 0,-1 0 0 0 0,1 0 0 0 0,0 0 0 0 0,0 0 0 0 0,1 0 0 0 0,3-8 0 0 0,-2 3-62 0 0,7-18 12 0 0,1 1-1 0 0,1 0 0 0 0,25-41 0 0 0,57-72-810 0 0,-53 82-439 0 0,-23 27-1312 0 0,-14 20 1095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 6911 0 0,'0'0'4732'0'0,"1"-1"-4089"0"0,-1 1-619 0 0,0-1 1 0 0,0 1-1 0 0,1 0 0 0 0,-1 0 1 0 0,0 0-1 0 0,0 0 0 0 0,0-1 0 0 0,0 1 1 0 0,1 0-1 0 0,-1 0 0 0 0,0 0 1 0 0,0 0-1 0 0,0-1 0 0 0,0 1 1 0 0,0 0-1 0 0,0 0 0 0 0,0-1 1 0 0,0 1-1 0 0,0 0 0 0 0,0 0 1 0 0,1 0-1 0 0,-1-1 0 0 0,0 1 0 0 0,0 0 1 0 0,0 0-1 0 0,0-1 0 0 0,-1 1 1 0 0,1 0-1 0 0,0 0 0 0 0,0-1 1 0 0,0 1-1 0 0,0 0 0 0 0,0 0 1 0 0,0 0-1 0 0,0-1 0 0 0,0 1 0 0 0,-1 0 1 0 0,-9-1 1667 0 0,-17 8 661 0 0,11 0-2353 0 0,1 1 0 0 0,-1 0 0 0 0,1 1 0 0 0,1 1 0 0 0,-1 1 0 0 0,-19 18 0 0 0,16-12-22 0 0,12-11 11 0 0,0-1 0 0 0,0 1 0 0 0,0 1 0 0 0,1-1 0 0 0,-7 12 0 0 0,0 2 11 0 0,11-16 0 0 0,-3 14 0 0 0,5-12 0 0 0,0-2 0 0 0,-1 1-2 0 0,1 0 4 0 0,8 12-55 0 0,-3-7 129 0 0,0-1 1 0 0,0 0-1 0 0,1 0 1 0 0,0-1 0 0 0,1 0-1 0 0,0 0 1 0 0,0-1-1 0 0,1 0 1 0 0,0 0-1 0 0,0-1 1 0 0,1-1-1 0 0,-1 1 1 0 0,1-1-1 0 0,12 4 1 0 0,-15-7-10 0 0,0 1 1 0 0,1-1-1 0 0,-1 0 1 0 0,9 0-1 0 0,-12-1-46 0 0,-1-1 0 0 0,0 0-1 0 0,1-1 1 0 0,-1 1 0 0 0,1 0-1 0 0,-1-1 1 0 0,0 0 0 0 0,1 0-1 0 0,-1 0 1 0 0,0 0 0 0 0,5-3-1 0 0,9-5 69 0 0,-10 6-41 0 0,0 0 0 0 0,-1-1-1 0 0,1 0 1 0 0,-1 0 0 0 0,0-1 0 0 0,6-5 0 0 0,1-2 8 0 0,-2-1 0 0 0,1 0 0 0 0,-1-1 0 0 0,-1 0 0 0 0,-1-1 0 0 0,0 0 0 0 0,-1 0 0 0 0,0-1 0 0 0,-1 0 0 0 0,-1 0 0 0 0,-1-1 0 0 0,4-17 0 0 0,-8 28-70 0 0,0-1-1 0 0,-1 1 0 0 0,0 0 1 0 0,0-1-1 0 0,-1 1 1 0 0,1-1-1 0 0,-1 1 0 0 0,-1-1 1 0 0,-2-6-1 0 0,3 10 6 0 0,0 0-1 0 0,0-1 0 0 0,0 1 1 0 0,-1 0-1 0 0,0 0 1 0 0,0 1-1 0 0,0-1 1 0 0,0 0-1 0 0,0 1 0 0 0,0-1 1 0 0,-1 1-1 0 0,1-1 1 0 0,-1 1-1 0 0,1 0 1 0 0,-1 0-1 0 0,0 0 0 0 0,0 1 1 0 0,-6-3-1 0 0,2 1-84 0 0,1 1 1 0 0,-1 1-1 0 0,0 0 0 0 0,-1 0 0 0 0,1 0 0 0 0,0 1 0 0 0,0-1 1 0 0,0 2-1 0 0,0-1 0 0 0,-9 3 0 0 0,8-2 421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28 171 1839 0 0,'0'3'134'0'0,"3"11"1403"0"0,-1-1-1 0 0,2 1 1 0 0,0-1 0 0 0,11 24 0 0 0,-4-9-555 0 0,-11-25-786 0 0,1-1 1 0 0,-1 1-1 0 0,0 0 0 0 0,0 0 0 0 0,0-1 0 0 0,0 1 0 0 0,-1 0 0 0 0,1-1 0 0 0,-1 1 0 0 0,0 0 0 0 0,1-1 0 0 0,-1 1 1 0 0,-2 2-1 0 0,2-3 322 0 0,0-1 6 0 0,-1 1-283 0 0,0-1 0 0 0,0 0 0 0 0,1 0 0 0 0,-1 0 0 0 0,0 0 0 0 0,0-1-1 0 0,0 1 1 0 0,-3 0 0 0 0,3 0 166 0 0,-12-4 617 0 0,13 3-998 0 0,-1-1-1 0 0,1 1 1 0 0,0-1 0 0 0,0 1 0 0 0,0-1-1 0 0,0 0 1 0 0,0 1 0 0 0,0-1 0 0 0,0 0 0 0 0,0 0-1 0 0,0 0 1 0 0,0 0 0 0 0,0 0 0 0 0,0 0-1 0 0,0 0 1 0 0,1 0 0 0 0,-1 0 0 0 0,1 0-1 0 0,-1-1 1 0 0,1 1 0 0 0,-2-2 0 0 0,2 0 5 0 0,-1-1 1 0 0,1 1-1 0 0,0 0 1 0 0,0-1-1 0 0,0 1 1 0 0,0 0-1 0 0,0-1 1 0 0,2-4-1 0 0,1-4-1 0 0,1 0 0 0 0,0-1 0 0 0,10-18-1 0 0,-2 11-20 0 0,1 1-1 0 0,1 0 1 0 0,0 0-1 0 0,2 2 1 0 0,26-25 0 0 0,0 0-75 0 0,-38 38 63 0 0,-1 0 1 0 0,2 1 0 0 0,-1-1-1 0 0,0 1 1 0 0,1 0 0 0 0,-1 0 0 0 0,1 1-1 0 0,0-1 1 0 0,0 1 0 0 0,0 0 0 0 0,0 0-1 0 0,0 1 1 0 0,1 0 0 0 0,-1 0-1 0 0,0 0 1 0 0,7 0 0 0 0,-11 1 10 0 0,0 0 0 0 0,0 0 0 0 0,-1 1 1 0 0,1-1-1 0 0,0 0 0 0 0,0 0 0 0 0,0 1 0 0 0,-1-1 0 0 0,1 0 1 0 0,0 1-1 0 0,-1-1 0 0 0,1 1 0 0 0,0-1 0 0 0,-1 1 0 0 0,1 0 1 0 0,0-1-1 0 0,-1 1 0 0 0,1 1 0 0 0,2 0 24 0 0,2 4 20 0 0,1 0 1 0 0,-1 0 0 0 0,-1 1 0 0 0,1 0-1 0 0,-1 0 1 0 0,6 13 0 0 0,-10-20-53 0 0,3 6 16 0 0,1-1-1 0 0,-2 1 1 0 0,1 0 0 0 0,2 11 0 0 0,-2-7 12 0 0,3 15-15 0 0,-7-20-5 0 0,3 14 42 0 0,-3-15-48 0 0,-3 16 59 0 0,2-11-50 0 0,-7 30-10 0 0,-8 0-25 0 0,13-31-172 0 0,0 0 1 0 0,-4 15 0 0 0,7-21-28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105 103 3679 0 0,'0'0'763'0'0,"0"3"1228"0"0,5 24 7123 0 0,-3-18-8403 0 0,-2-7 609 0 0,1 1-1012 0 0,-1-1-239 0 0,1 0 1 0 0,0 0-1 0 0,0 0 1 0 0,0 0-1 0 0,0-1 1 0 0,1 1-1 0 0,-1 0 0 0 0,0 0 1 0 0,1-1-1 0 0,-1 1 1 0 0,1-1-1 0 0,-1 1 1 0 0,1-1-1 0 0,0 1 1 0 0,0-1-1 0 0,3 2 1 0 0,-1-2-54 0 0,-1 1 1 0 0,0-1 0 0 0,1 0-1 0 0,-1 0 1 0 0,1 0 0 0 0,-1 0-1 0 0,1-1 1 0 0,0 0 0 0 0,-1 1-1 0 0,5-2 1 0 0,-4 2-8 0 0,0-2 0 0 0,0 1 1 0 0,0 0-1 0 0,0-1 0 0 0,-1 0 0 0 0,1 0 1 0 0,0 0-1 0 0,0-1 0 0 0,0 1 0 0 0,-1-1 1 0 0,1 1-1 0 0,-1-1 0 0 0,0-1 0 0 0,1 1 1 0 0,-1 0-1 0 0,0-1 0 0 0,3-3 0 0 0,5-3 6 0 0,-6 4-39 0 0,-1 0-1 0 0,1 0 1 0 0,-1-1-1 0 0,0 0 1 0 0,5-8-1 0 0,7-10-85 0 0,-14 21 45 0 0,0 0 1 0 0,0 0 0 0 0,0-1-1 0 0,-1 1 1 0 0,1 0-1 0 0,-1-1 1 0 0,0 0-1 0 0,0 1 1 0 0,0-1-1 0 0,-1 0 1 0 0,1 1 0 0 0,-1-1-1 0 0,0 0 1 0 0,0-4-1 0 0,0 7 48 0 0,-1 0 0 0 0,1 0 0 0 0,-1 0 0 0 0,1 0 0 0 0,-1 0 0 0 0,0 0 0 0 0,1 0 0 0 0,-1 0 0 0 0,0 0 0 0 0,0 0 0 0 0,0 0 0 0 0,0 0 0 0 0,1 1 0 0 0,-1-1 0 0 0,0 0 1 0 0,0 1-1 0 0,0-1 0 0 0,-2 0 0 0 0,2 0 12 0 0,-1 0 0 0 0,0 0 0 0 0,1 0 0 0 0,-1 0 0 0 0,0 1 0 0 0,0-1 1 0 0,1 0-1 0 0,-1 1 0 0 0,0-1 0 0 0,0 1 0 0 0,0 0 0 0 0,0 0 1 0 0,1 0-1 0 0,-1 0 0 0 0,0 0 0 0 0,0 0 0 0 0,-2 1 0 0 0,-8 0-66 0 0,6 0 61 0 0,-1 0 0 0 0,0 1 0 0 0,1 0 1 0 0,-1 0-1 0 0,1 1 0 0 0,-1 0 0 0 0,1 0 0 0 0,0 0 1 0 0,-9 8-1 0 0,-11 5-45 0 0,18-11 24 0 0,0 0 0 0 0,0 1 0 0 0,1-1 0 0 0,-1 2 0 0 0,2-1 0 0 0,-1 1 0 0 0,1 0 0 0 0,-9 13 0 0 0,7-8-6 0 0,1 0 1 0 0,0 0-1 0 0,1 1 1 0 0,0 0 0 0 0,-4 15-1 0 0,-3 15 174 0 0,2 1 0 0 0,3 1 0 0 0,-5 53 0 0 0,13-87-62 0 0,0-9 166 0 0,0 1-53 0 0,1-3-170 0 0,-1 1 5 0 0,0 0 0 0 0,0-1 0 0 0,0 1 0 0 0,0-1 0 0 0,0 1 0 0 0,1 0 0 0 0,-1-1 0 0 0,0 1 0 0 0,0-1 0 0 0,1 1 0 0 0,-1-1 0 0 0,0 1 0 0 0,1-1 0 0 0,-1 1 0 0 0,1-1 0 0 0,-1 1 0 0 0,0-1-1 0 0,1 1 1 0 0,-1-1 0 0 0,1 0 0 0 0,0 1 0 0 0,-1-1 0 0 0,1 0 0 0 0,-1 1 0 0 0,1-1 0 0 0,-1 0 0 0 0,1 0 0 0 0,0 0 0 0 0,-1 0 0 0 0,1 1 0 0 0,-1-1 0 0 0,1 0 0 0 0,0 0 0 0 0,-1 0 0 0 0,1 0-1 0 0,0 0 1 0 0,-1 0 0 0 0,1-1 0 0 0,0 1 0 0 0,41-10 324 0 0,0-2 0 0 0,41-19-1 0 0,-22 9-682 0 0,-59 20-34 0 0,0 2-920 0 0,9-5-394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13 919 0 0,'0'0'6486'0'0,"-9"-6"-5002"0"0,0 4-696 0 0,0 0 1 0 0,0 1 0 0 0,-10-1-1 0 0,17 2-505 0 0,-10 2 262 0 0,-10 5 299 0 0,4-1 3576 0 0,29 4-4340 0 0,6 4-55 0 0,-11-12-9 0 0,-1-1-3 0 0,66 25 31 0 0,-48-18-2 0 0,30 14 0 0 0,-38-15-34 0 0,-10-4-5 0 0,-2 1-4 0 0,28 17 1 0 0,-7-5 0 0 0,6-1 0 0 0,-21-12 0 0 0,-8-2 0 0 0,1 0 0 0 0,0 0 1 0 0,0 0-1 0 0,0 0 0 0 0,0 0 0 0 0,0-1 0 0 0,0 1 0 0 0,0-1 0 0 0,0 0 0 0 0,0 1 0 0 0,0-1 0 0 0,0 0 0 0 0,0 0 1 0 0,0 0-1 0 0,4-1 0 0 0,2 0 10 0 0,53-1 122 0 0,-46 3-132 0 0,-2 2 0 0 0,-12-2 0 0 0,0-1 0 0 0,0 1 0 0 0,-1-1 0 0 0,1 1 0 0 0,0-1 0 0 0,0 1 0 0 0,-1-1 0 0 0,1 1 0 0 0,-1 0 0 0 0,1-1 0 0 0,-1 1 0 0 0,1 0 0 0 0,0 1 0 0 0,1 1 0 0 0,-1 2-2 0 0,1 15 15 0 0,-2-17 248 0 0,2-4-207 0 0,2-3-44 0 0,-14 7-10 0 0,-17 11 0 0 0,-5 3 0 0 0,-32 14 0 0 0,-71 47 0 0 0,45-14 0 0 0,78-55 0 0 0,2 0 0 0 0,-1-1 0 0 0,-1-2 0 0 0,2-2-13 0 0,8-3-52 0 0,5-1-791 0 0,10 0-106 0 0,1 0-286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10591 0 0,'2'1'5188'0'0,"5"1"-4528"0"0,0 0-1 0 0,0 0 0 0 0,1-1 1 0 0,-1 1-1 0 0,0-2 0 0 0,1 1 1 0 0,-1-1-1 0 0,1 0 1 0 0,13-2-1 0 0,10-4-372 0 0,31-8 1 0 0,-36 7 387 0 0,111-19 145 0 0,-81 17-2071 0 0,94-28 1 0 0,-116 25-669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11111 0 0,'0'0'1544'0'0,"-2"2"-1368"0"0,-1 2-81 0 0,0 1-1 0 0,-1-1 1 0 0,1 1 0 0 0,-1-1-1 0 0,0 0 1 0 0,-1-1-1 0 0,-4 5 1 0 0,-40 23 738 0 0,23-15-319 0 0,-42 26 291 0 0,-56 39-211 0 0,109-69-477 0 0,6-5 32 0 0,0-1-1 0 0,1 1 1 0 0,0 1 0 0 0,0 0 0 0 0,1 0 0 0 0,0 0 0 0 0,-6 10 0 0 0,-9 16-40 0 0,18-29-233 0 0,0 0-1 0 0,-1 0 0 0 0,1-1 1 0 0,-1 1-1 0 0,0-1 0 0 0,0 0 1 0 0,-1 0-1 0 0,1-1 0 0 0,-1 1 1 0 0,0-1-1 0 0,0-1 0 0 0,0 1 1 0 0,-11 2-1 0 0,6-4-327 0 0,15-7-186 0 0,14-7 36 0 0,36-10-3926 0 0,-35 15 317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310 179 1375 0 0,'-16'-14'15049'0'0,"13"11"-16610"0"0,2 2 1917 0 0,-3-13 1055 0 0,7 8-1297 0 0,1-1 0 0 0,0 0 0 0 0,0 1 0 0 0,1 0 0 0 0,0 0 0 0 0,0 0 0 0 0,0 1 0 0 0,1 0-1 0 0,-1 0 1 0 0,1 0 0 0 0,1 1 0 0 0,6-5 0 0 0,15-7 93 0 0,45-18-1 0 0,-61 29-163 0 0,-3 1-20 0 0,-1 2-1 0 0,1 0 0 0 0,-1 0 1 0 0,1 0-1 0 0,0 1 0 0 0,15 0 1 0 0,-16 0-9 0 0,8 2 29 0 0,-15-1-42 0 0,1 1 0 0 0,-1-1 0 0 0,1 1 0 0 0,-1 0 0 0 0,0-1 1 0 0,1 1-1 0 0,-1 0 0 0 0,3 2 0 0 0,6 11-1 0 0,-5 3 0 0 0,-5-11-3 0 0,-1 0 0 0 0,1-1-1 0 0,-1 1 1 0 0,-1 0 0 0 0,1-1-1 0 0,-1 1 1 0 0,0-1 0 0 0,0 0-1 0 0,-1 0 1 0 0,1 0 0 0 0,-1 0 0 0 0,-4 6-1 0 0,-6 6-32 0 0,-27 29-1 0 0,9-16-164 0 0,-2-2 0 0 0,-55 37 1 0 0,48-37 11 0 0,-55 50 0 0 0,-12 16-475 0 0,88-79 452 0 0,-1-1-1 0 0,0-2 0 0 0,-40 20 1 0 0,52-26 544 0 0,9-1 329 0 0,12 2-116 0 0,-12-6-626 0 0,5 1 147 0 0,1 0-1 0 0,0 0 1 0 0,1-1-1 0 0,-1 0 1 0 0,0 0 0 0 0,0-1-1 0 0,9 0 1 0 0,54-7 298 0 0,-13 1-224 0 0,86-3 536 0 0,-90 2-520 0 0,-14 0-74 0 0,-8 4-61 0 0,19 2 215 0 0,-21 2-7045 0 0,-17-1 1195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5527 0 0,'0'0'10952'0'0,"-3"1"-10472"0"0,-32 9 1357 0 0,-54 23 0 0 0,43-12-1770 0 0,-74 33 91 0 0,90-43-378 0 0,0 0 0 0 0,-33 6 0 0 0,57-16 67 0 0,0 0 0 0 0,0 0 0 0 0,0-1 0 0 0,1 0-1 0 0,-1 0 1 0 0,0 0 0 0 0,0-1 0 0 0,0 0 0 0 0,1 0 0 0 0,-1 0 0 0 0,0-1 0 0 0,-8-3 0 0 0,11 3 24 0 0,-1 0-1 0 0,1 0 1 0 0,0 0 0 0 0,0 0 0 0 0,0 0 0 0 0,0-1 0 0 0,0 1-1 0 0,0-1 1 0 0,1 0 0 0 0,-1 0 0 0 0,1 0 0 0 0,0 0 0 0 0,0 0-1 0 0,0-1 1 0 0,1 1 0 0 0,-1-1 0 0 0,1 1 0 0 0,-1-1 0 0 0,1 1-1 0 0,-1-5 1 0 0,0-17-735 0 0,2 23 754 0 0,-1 4-378 0 0,-6 8 528 0 0,0 1 0 0 0,0 1 0 0 0,1-1 0 0 0,0 1 0 0 0,1 0 0 0 0,1 0 0 0 0,-5 16 0 0 0,-14 93 604 0 0,23-121-643 0 0,-2 47 427 0 0,2-45-229 0 0,0 0 8 0 0,0 0 0 0 0,0 0 0 0 0,1 0 0 0 0,-1 0 0 0 0,0-1 0 0 0,1 1 0 0 0,-1 0 0 0 0,1 0 0 0 0,0-1 0 0 0,0 1 0 0 0,0 1 0 0 0,18-6-172 0 0,-1-1 0 0 0,28-10 1 0 0,-29 9 6 0 0,0-1 0 0 0,1 2 0 0 0,30-4 0 0 0,-42 7-45 0 0,-1 1 0 0 0,1 0-1 0 0,0 0 1 0 0,0 0 0 0 0,0 1-1 0 0,0 0 1 0 0,9 2 0 0 0,-3 0-37 0 0,-7-2 35 0 0,1 0 0 0 0,-1 1 0 0 0,0-1 0 0 0,1 1 0 0 0,-1 0 1 0 0,0 1-1 0 0,0-1 0 0 0,0 1 0 0 0,0 0 0 0 0,-1 0 0 0 0,1 1 1 0 0,-1-1-1 0 0,0 1 0 0 0,0 0 0 0 0,5 6 0 0 0,1 1 5 0 0,24 20 0 0 0,3 0 0 0 0,-27-20 0 0 0,-2 3 11 0 0,-3 1 32 0 0,0 4-32 0 0,-7-14-12 0 0,1-2 1 0 0,-1 1 19 0 0,1 0 0 0 0,-1 1 0 0 0,0-1 0 0 0,0-1 0 0 0,-1 1 0 0 0,1 0 0 0 0,-1 0 0 0 0,0-1 0 0 0,0 0 0 0 0,0 1 0 0 0,0-1 0 0 0,-1 0 0 0 0,1-1 0 0 0,-7 5 0 0 0,-4 1 173 0 0,-1 0 0 0 0,-25 9-1 0 0,22-9-15 0 0,-252 112 994 0 0,257-115-1160 0 0,2-2 1 0 0,9-2-15 0 0,10-10-6281 0 0,0 0 155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431 128 2303 0 0,'0'0'13916'0'0,"-2"1"-13840"0"0,2-1-68 0 0,0 1-5 0 0,-1-1-1 0 0,1 1 1 0 0,0-1 0 0 0,-1 0-1 0 0,1 0 1 0 0,-1 1 0 0 0,1-1-1 0 0,0 0 1 0 0,-1 0 0 0 0,1 1-1 0 0,-1-1 1 0 0,1 0 0 0 0,-1 0-1 0 0,1 0 1 0 0,-1 0 0 0 0,1 0 0 0 0,-1 0-1 0 0,1 0 1 0 0,-1 0 0 0 0,1 0-1 0 0,-1 0 1 0 0,0 0 0 0 0,-17-7 9 0 0,11-4-18 0 0,4 3-3 0 0,-6-18-158 0 0,7 19 78 0 0,0 0 1 0 0,-1 0-1 0 0,0 1 1 0 0,0 0 0 0 0,0-1-1 0 0,-1 1 1 0 0,-7-10-1 0 0,9 15 33 0 0,0-1 0 0 0,0 0 0 0 0,-1 1 0 0 0,1-1 1 0 0,0 1-1 0 0,-1-1 0 0 0,1 1 0 0 0,-1 0 0 0 0,1 0 0 0 0,-1 1 0 0 0,0-1 0 0 0,1 0 0 0 0,-6 0 0 0 0,-38 0-512 0 0,32 1 570 0 0,-2 0-15 0 0,-1 1-1 0 0,0 1 1 0 0,0 0 0 0 0,-25 8-1 0 0,34-8 49 0 0,1 1 1 0 0,0 0-1 0 0,0 0 0 0 0,0 1 0 0 0,0 0 0 0 0,0 0 0 0 0,1 0 0 0 0,-1 1 0 0 0,1 0 0 0 0,0 1 0 0 0,1-1 1 0 0,0 1-1 0 0,-1 0 0 0 0,2 0 0 0 0,-1 1 0 0 0,1 0 0 0 0,-5 10 0 0 0,2-1 58 0 0,1 0-1 0 0,-5 25 0 0 0,10-33-66 0 0,-1 1-1 0 0,1-1 0 0 0,1 0 1 0 0,-1 0-1 0 0,2 0 0 0 0,-1 1 1 0 0,2 7-1 0 0,0-10 60 0 0,-1-1 0 0 0,2 1 0 0 0,-1 0 0 0 0,0-1 0 0 0,1 0 0 0 0,0 0 0 0 0,0 0 0 0 0,1 0 0 0 0,-1 0 0 0 0,1 0 0 0 0,0-1 0 0 0,0 0 1 0 0,1 0-1 0 0,-1 0 0 0 0,1 0 0 0 0,8 4 0 0 0,-10-7-36 0 0,-1 0 1 0 0,1 0 0 0 0,0-1 0 0 0,0 1 0 0 0,0-1 0 0 0,0 1 0 0 0,0-1-1 0 0,0 0 1 0 0,0 0 0 0 0,0-1 0 0 0,0 1 0 0 0,0 0 0 0 0,0-1 0 0 0,0 0-1 0 0,0 0 1 0 0,-1 0 0 0 0,5-1 0 0 0,-2-1-38 0 0,-1 1-1 0 0,1-1 1 0 0,0 1 0 0 0,-1-1-1 0 0,1-1 1 0 0,-1 1 0 0 0,0 0-1 0 0,0-1 1 0 0,3-4 0 0 0,5-7 63 0 0,12-20 0 0 0,-14 20-40 0 0,14-17 0 0 0,-9 17-83 0 0,1-1-1 0 0,0 2 0 0 0,1 0 1 0 0,0 1-1 0 0,30-17 0 0 0,-43 28 11 0 0,14-7-220 0 0,-16 8 184 0 0,0 15-104 0 0,-2 6 97 0 0,-3-15 86 0 0,0-1-9 0 0,-5 10 1 0 0,4-6 33 0 0,0 0 0 0 0,0 0 0 0 0,-4 14 1 0 0,5-18-24 0 0,-3 22-4 0 0,5-23-305 0 0,-3 15 541 0 0,4-9-5168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5983 0 0,'0'0'11976'0'0,"1"-3"-11922"0"0,15-24 8 0 0,6-13-29 0 0,40-54 0 0 0,-54 85-32 0 0,1 0 1 0 0,0 1-1 0 0,1-1 1 0 0,0 2 0 0 0,17-11-1 0 0,-9 5 0 0 0,-3 5-1 0 0,-5 4-12 0 0,0 0 0 0 0,14-3 0 0 0,-20 6 9 0 0,0 0 0 0 0,-1 1-1 0 0,1-1 1 0 0,0 1 0 0 0,0 0 0 0 0,0 0-1 0 0,0 0 1 0 0,-1 1 0 0 0,1-1-1 0 0,5 2 1 0 0,4 5 3 0 0,-9-5 0 0 0,0 0 0 0 0,0 1 0 0 0,-1 0 0 0 0,6 5 0 0 0,-1 3 0 0 0,-5-5 0 0 0,-1 1 0 0 0,0-1 0 0 0,0 0 0 0 0,0 1 0 0 0,-1-1 0 0 0,0 1 0 0 0,0-1 0 0 0,-1 7 0 0 0,-4 55 0 0 0,3-57 0 0 0,-1 16 0 0 0,-1-11 0 0 0,-5 7 0 0 0,-1 3-135 0 0,7-24-18 0 0,1 1-135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80 333 5527 0 0,'0'0'498'0'0,"2"1"-406"0"0,7 7 7556 0 0,-10-7-7028 0 0,-1 2-441 0 0,0-1 0 0 0,-1 0 0 0 0,1 0 0 0 0,0-1 0 0 0,-1 1 0 0 0,0 0 0 0 0,1-1 0 0 0,-1 1 0 0 0,0-1 0 0 0,0 0 0 0 0,1 0 0 0 0,-1 0 0 0 0,0-1 0 0 0,0 1 0 0 0,0 0 0 0 0,0-1 1 0 0,0 0-1 0 0,0 0 0 0 0,0 0 0 0 0,-1 0 0 0 0,1 0 0 0 0,0-1 0 0 0,-3 0 0 0 0,3 0-103 0 0,2 0-11 0 0,-7-6-1 0 0,2-4 0 0 0,5 5-60 0 0,1 0 1 0 0,0 0-1 0 0,-1 0 0 0 0,2-1 1 0 0,-1 1-1 0 0,1 0 0 0 0,0 0 0 0 0,0 0 1 0 0,1 0-1 0 0,0 0 0 0 0,0 0 0 0 0,0 1 1 0 0,1-1-1 0 0,0 1 0 0 0,0-1 0 0 0,0 1 1 0 0,5-6-1 0 0,8-9-93 0 0,1 1 0 0 0,36-31 0 0 0,-33 32-73 0 0,-2 1 68 0 0,3-4-391 0 0,2 1 1 0 0,1 1 0 0 0,30-18-1 0 0,-50 35 476 0 0,0 0 0 0 0,0 0 0 0 0,0 1 0 0 0,0 0 0 0 0,1 0 0 0 0,-1 0 0 0 0,0 0 0 0 0,1 1 0 0 0,-1-1 0 0 0,1 1 0 0 0,-1 0 0 0 0,1 1 0 0 0,-1-1 0 0 0,0 1 0 0 0,1 0 0 0 0,-1 0 0 0 0,0 0 0 0 0,0 0 0 0 0,1 1 0 0 0,-1 0 0 0 0,0-1 0 0 0,6 6 0 0 0,2 1 185 0 0,0 0 0 0 0,-1 1-1 0 0,0 0 1 0 0,-1 0 0 0 0,15 18 0 0 0,-22-23-136 0 0,0-1 0 0 0,-1 1-1 0 0,1 0 1 0 0,-1 0 0 0 0,0 0-1 0 0,0 0 1 0 0,0 0 0 0 0,-1 0 0 0 0,1 1-1 0 0,-1-1 1 0 0,0 1 0 0 0,0-1-1 0 0,0 8 1 0 0,-1-6 20 0 0,0 1 0 0 0,-1-1-1 0 0,0 1 1 0 0,0-1 0 0 0,0 1-1 0 0,-1-1 1 0 0,0 0 0 0 0,-4 10-1 0 0,-4 2 115 0 0,0 0-1 0 0,-2-1 0 0 0,0 0 1 0 0,-25 28-1 0 0,25-33-153 0 0,0 1 1 0 0,-1-1-1 0 0,-26 18 0 0 0,31-25-125 0 0,0 0 0 0 0,-1 0 0 0 0,1-1-1 0 0,-1 0 1 0 0,0 0 0 0 0,0-1 0 0 0,0-1 0 0 0,-16 4 0 0 0,22-6-32 0 0,-1 0 0 0 0,0 1 1 0 0,1-1-1 0 0,-1-1 0 0 0,1 1 0 0 0,-1 0 0 0 0,1-1 1 0 0,-1 0-1 0 0,1 0 0 0 0,-1 0 0 0 0,1 0 0 0 0,0-1 1 0 0,-1 1-1 0 0,1-1 0 0 0,0 0 0 0 0,0 1 1 0 0,0-2-1 0 0,0 1 0 0 0,1 0 0 0 0,-1-1 0 0 0,0 1 1 0 0,1-1-1 0 0,0 1 0 0 0,-1-1 0 0 0,1 0 1 0 0,0 0-1 0 0,1 0 0 0 0,-1-1 0 0 0,1 1 0 0 0,-1 0 1 0 0,1-1-1 0 0,0 1 0 0 0,-1-6 0 0 0,0-7-1083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 5983 0 0,'0'0'464'0'0,"2"-2"-305"0"0,8-7 6021 0 0,-14 24-5428 0 0,-20 43 571 0 0,-6 18-385 0 0,-48 133-360 0 0,15-46 124 0 0,35-79-146 0 0,-16 88 0 0 0,41-155-540 0 0,1-4-133 0 0,2-10-500 0 0,3 9-1169 0 0,-3-10 858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11743 0 0,'0'0'1068'0'0,"0"3"-806"0"0,-1 18 530 0 0,0 0 0 0 0,-10 39 1 0 0,-16 45 547 0 0,10-45-891 0 0,-2 2-275 0 0,-2 0 0 0 0,-3-2 0 0 0,-45 83 0 0 0,58-125-175 0 0,-1-1 0 0 0,0-1 0 0 0,-1 0 0 0 0,-31 28 0 0 0,26-26-168 0 0,17-17-1 0 0,1-15-10934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10 381 5063 0 0,'0'0'4242'0'0,"-2"2"-3024"0"0,-5 7 3446 0 0,9-35-3356 0 0,3 4-1096 0 0,0 0 1 0 0,2 0-1 0 0,0 1 0 0 0,2 0 0 0 0,0 0 1 0 0,1 0-1 0 0,1 2 0 0 0,1-1 0 0 0,1 1 0 0 0,1 1 1 0 0,26-28-1 0 0,-29 37-271 0 0,0 0 0 0 0,0 1 0 0 0,1 1 0 0 0,0 0 0 0 0,1 0 0 0 0,-1 1 0 0 0,1 1 0 0 0,1 0 1 0 0,-1 0-1 0 0,18-2 0 0 0,6 0 117 0 0,0 2-1 0 0,60-2 1 0 0,-78 7-19 0 0,0 1 1 0 0,0 0-1 0 0,0 1 0 0 0,36 9 0 0 0,-46-8 26 0 0,1 0 0 0 0,-1 1 0 0 0,1 0 0 0 0,-1 0 0 0 0,0 1 0 0 0,-1 1 0 0 0,1-1 0 0 0,-1 1 0 0 0,0 1 0 0 0,13 12 0 0 0,-16-12-44 0 0,1 0 0 0 0,-1 0 0 0 0,0 1 0 0 0,0-1 0 0 0,-1 1 0 0 0,0 0 0 0 0,0 1 0 0 0,-1-1 0 0 0,0 0 0 0 0,-1 1 0 0 0,1 0 0 0 0,0 14 0 0 0,-2-18-14 0 0,-1 0 1 0 0,0 0-1 0 0,0 0 0 0 0,0 0 1 0 0,-1 0-1 0 0,0 0 0 0 0,0 0 0 0 0,0 0 1 0 0,-1 0-1 0 0,1 0 0 0 0,-1-1 0 0 0,0 1 1 0 0,-1-1-1 0 0,1 1 0 0 0,-1-1 1 0 0,0 0-1 0 0,0 0 0 0 0,0 0 0 0 0,0 0 1 0 0,-1 0-1 0 0,1-1 0 0 0,-1 0 1 0 0,-7 5-1 0 0,-16 8 121 0 0,-1-1 0 0 0,0-2 0 0 0,0-1 0 0 0,-1-1 0 0 0,-1-1 0 0 0,-30 6 0 0 0,-187 21 263 0 0,235-36-380 0 0,5 0 10 0 0,-1 0 0 0 0,1-1 0 0 0,-1 0 1 0 0,1 0-1 0 0,-14-3 0 0 0,19 3-58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176 310 14743 0 0,'0'0'672'0'0,"-1"1"-9"0"0,-3 6-612 0 0,1-1 0 0 0,-1 1 0 0 0,1 0 0 0 0,0 0 0 0 0,-3 14-1 0 0,-4 9 86 0 0,-44 117 1775 0 0,52-141-1707 0 0,0 0 0 0 0,-1-1 1 0 0,0 1-1 0 0,0-1 0 0 0,-5 6 0 0 0,6-9-40 0 0,-5 3 104 0 0,7-4-236 0 0,-1 0 0 0 0,0 0 1 0 0,1-1-1 0 0,-1 1 0 0 0,1-1 0 0 0,-1 1 0 0 0,0-1 0 0 0,0 1 0 0 0,1-1 0 0 0,-1 1 0 0 0,0-1 0 0 0,0 1 0 0 0,-1-1 1 0 0,1 1 5 0 0,-1-1 0 0 0,1 0 0 0 0,-1 1 0 0 0,1-1 1 0 0,-1 0-1 0 0,1 0 0 0 0,-1 0 0 0 0,0 0 1 0 0,1 0-1 0 0,-1 0 0 0 0,1-1 0 0 0,-1 1 1 0 0,1 0-1 0 0,-1-1 0 0 0,1 1 0 0 0,-1-1 1 0 0,1 0-1 0 0,0 1 0 0 0,-1-1 0 0 0,1 0 1 0 0,0 0-1 0 0,-1 0 0 0 0,1 0 0 0 0,0 0 1 0 0,0 0-1 0 0,0 0 0 0 0,0-1 0 0 0,0 1 1 0 0,0 0-1 0 0,0 0 0 0 0,0-1 0 0 0,1 1 0 0 0,-1-1 1 0 0,0 1-1 0 0,1 0 0 0 0,-1-1 0 0 0,1 0 1 0 0,0 1-1 0 0,-1-1 0 0 0,1 1 0 0 0,0-1 1 0 0,0 1-1 0 0,0-1 0 0 0,0 1 0 0 0,0-1 1 0 0,1-2-1 0 0,1-6 11 0 0,0 0 1 0 0,0 0-1 0 0,1 1 1 0 0,1-1-1 0 0,4-10 1 0 0,28-47 25 0 0,-31 58-59 0 0,12-21-9 0 0,2 1 1 0 0,0 1 0 0 0,2 1-1 0 0,1 0 1 0 0,1 2 0 0 0,49-42-1 0 0,-44 45-14 0 0,2 1 0 0 0,0 2 0 0 0,1 1-1 0 0,1 1 1 0 0,1 2 0 0 0,0 1 0 0 0,1 2 0 0 0,0 1-1 0 0,68-12 1 0 0,-91 21-22 0 0,1 1 0 0 0,0 0 1 0 0,0 0-1 0 0,22 3 0 0 0,-30-1 17 0 0,1 0 0 0 0,-1 0 0 0 0,0 0 0 0 0,1 0 0 0 0,-1 1 0 0 0,0-1 1 0 0,0 1-1 0 0,0 0 0 0 0,0 1 0 0 0,0-1 0 0 0,0 1 0 0 0,0-1 0 0 0,-1 1 0 0 0,0 0 0 0 0,5 6 1 0 0,9 18-1923 0 0,-16-26 962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47 5527 0 0,'2'-1'423'0'0,"26"-13"-254"0"0,5-2 3353 0 0,-3 0 5547 0 0,-31 19-8980 0 0,-6 16-65 0 0,-1 0 1 0 0,-1 0-1 0 0,-20 29 0 0 0,-42 51-44 0 0,38-54 13 0 0,-49 55-601 0 0,67-85 556 0 0,0 0 0 0 0,0-1-1 0 0,-2-1 1 0 0,-20 13-1 0 0,33-23 53 0 0,-18 6 0 0 0,-30 13 0 0 0,40-17 0 0 0,1-2 11 0 0,9-2 1362 0 0,5 1-1347 0 0,0 1 0 0 0,1-1 0 0 0,-1 0 0 0 0,0 0 0 0 0,1 0-1 0 0,-1 0 1 0 0,1-1 0 0 0,0 0 0 0 0,-1 1 0 0 0,1-1 0 0 0,7 0 0 0 0,-5 0-18 0 0,0 0 0 0 0,1-1 0 0 0,-1 0 1 0 0,0 0-1 0 0,1 0 0 0 0,9-3 0 0 0,-3 1 16 0 0,0 1-1 0 0,1 0 0 0 0,15 0 1 0 0,13 0 18 0 0,62-3 178 0 0,-90 2-172 0 0,-3-2-78 0 0,-9 4-184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10367 0 0,'0'0'1644'0'0,"0"3"-1068"0"0,1 23 3662 0 0,14-19-3450 0 0,-7-5-633 0 0,0 0 0 0 0,0-1 1 0 0,1 0-1 0 0,-1 0 0 0 0,0-1 1 0 0,1 0-1 0 0,-1-1 1 0 0,14-1-1 0 0,12-1 16 0 0,5 1-77 0 0,0 3 1 0 0,0 1-1 0 0,59 11 0 0 0,-76-7-129 0 0,-18-4 10 0 0,-2 0-1 0 0,1-2-56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3679 0 0,'0'0'7552'0'0,"1"-1"-7230"0"0,8-3 3944 0 0,-7 2-3867 0 0,-1 1-163 0 0,0 0 0 0 0,0 1-1 0 0,0-1 1 0 0,0 0 0 0 0,0 1 0 0 0,0-1 0 0 0,0 1 0 0 0,0-1-1 0 0,0 1 1 0 0,0 0 0 0 0,1-1 0 0 0,-1 1 0 0 0,0 0 0 0 0,0 0-1 0 0,2 0 1 0 0,0 0-45 0 0,9-9 194 0 0,30-17-70 0 0,-38 24-302 0 0,13-10 38 0 0,-15 10 288 0 0,-3 5-258 0 0,0 0-56 0 0,-7 16 99 0 0,7-17-97 0 0,0 0 1 0 0,-1 0-1 0 0,1-1 0 0 0,-1 1 0 0 0,1-1 1 0 0,-1 1-1 0 0,-2 1 0 0 0,-1 1 27 0 0,3-3 189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24 10423 0 0,'0'0'942'0'0,"1"-2"-774"0"0,7-2-48 0 0,-7 2 1093 0 0,2 2-494 0 0,4-2 336 0 0,-6 5 1322 0 0,-11 11 248 0 0,7-11-3288 0 0,-13 17 1085 0 0,-32 27 1 0 0,32-34-286 0 0,2 1 0 0 0,0 1 0 0 0,-21 29 1 0 0,31-37-102 0 0,-1 0 1 0 0,1 1 0 0 0,0-1-1 0 0,-3 12 1 0 0,6-15-15 0 0,0-1 0 0 0,0 1 0 0 0,0 0 0 0 0,1 0 0 0 0,0 1 0 0 0,0-1 0 0 0,0 0 0 0 0,0 0 0 0 0,1 0 0 0 0,-1 0 0 0 0,2 4 1 0 0,11 24 147 0 0,-12-29-153 0 0,1 0-1 0 0,-1 0 1 0 0,1 0-1 0 0,0 0 1 0 0,0 0-1 0 0,0 0 1 0 0,0-1-1 0 0,4 4 1 0 0,4 4 68 0 0,-8-7-65 0 0,16 15 118 0 0,-10-12-72 0 0,-6-6-61 0 0,-1 1 1 0 0,0-1-1 0 0,1 1 1 0 0,-1-1-1 0 0,0 1 1 0 0,1-1 0 0 0,-1 0-1 0 0,1 0 1 0 0,-1 0-1 0 0,1 0 1 0 0,-1 0 0 0 0,1 0-1 0 0,-1 0 1 0 0,0 0-1 0 0,1 0 1 0 0,-1-1 0 0 0,3 0-1 0 0,1 0 19 0 0,0 1-16 0 0,0 0-6 0 0,14-7 80 0 0,-5 1-56 0 0,0-2 0 0 0,-1 1 0 0 0,0-2 0 0 0,0 0 0 0 0,-1 0 0 0 0,0-1 0 0 0,0-1 0 0 0,-1 0 0 0 0,-1 0 0 0 0,0-1 0 0 0,0-1 0 0 0,-1 1 0 0 0,12-24 0 0 0,-20 33-26 0 0,1 1 1 0 0,-1-1-1 0 0,0 0 1 0 0,0 1-1 0 0,0-1 1 0 0,0 0-1 0 0,0 0 1 0 0,-1 0-1 0 0,1 0 1 0 0,-1 0-1 0 0,0 0 1 0 0,1 1 0 0 0,-1-1-1 0 0,-1-6 1 0 0,0 0-16 0 0,0 3-20 0 0,0 0 1 0 0,0 1-1 0 0,0-1 1 0 0,-1 0 0 0 0,0 1-1 0 0,0-1 1 0 0,-1 1-1 0 0,1 0 1 0 0,-1-1-1 0 0,0 1 1 0 0,-1 1-1 0 0,-4-6 1 0 0,0 1-145 0 0,-2 1 0 0 0,1 1 1 0 0,-1-1-1 0 0,-1 2 0 0 0,1-1 1 0 0,-21-8-1 0 0,24 12 42 0 0,0-1-35 0 0,1 1-1 0 0,-1 1 1 0 0,-12-4 0 0 0,8 3 58 0 0,8 2 37 0 0,-1 2-161 0 0,-1 0 101 0 0,1 1-1 0 0,-1-1 1 0 0,1 1-1 0 0,-1 0 0 0 0,1 0 1 0 0,0 0-1 0 0,0 1 1 0 0,0-1-1 0 0,-5 6 0 0 0,0-3-292 0 0,-11 13-1754 0 0,19-16 1427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 8951 0 0,'0'0'1724'0'0,"1"-1"-884"0"0,6-5-70 0 0,-5 4 11 0 0,0 1 0 0 0,0 0 0 0 0,0-1-1 0 0,0 1 1 0 0,0 0 0 0 0,1 0-1 0 0,-1 0 1 0 0,0 0 0 0 0,5-1 0 0 0,-8 5-668 0 0,-18 52 244 0 0,-19 59-91 0 0,32-91-250 0 0,1-1 1 0 0,1 1 0 0 0,-2 26-1 0 0,4-21 14 0 0,2-19-12 0 0,1 10-2 0 0,3 17-16 0 0,-5-31 1 0 0,5 16 209 0 0,-3-18-182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40 3223 0 0,'0'-1'484'0'0,"-1"-25"6902"0"0,0 24-6589 0 0,-4-8 5264 0 0,5 12-5649 0 0,-1 0-373 0 0,1 1-1 0 0,0-1 0 0 0,0 1 1 0 0,-1-1-1 0 0,2 1 0 0 0,-1-1 1 0 0,0 1-1 0 0,0-1 1 0 0,1 1-1 0 0,0-1 0 0 0,-1 0 1 0 0,1 1-1 0 0,1 2 0 0 0,19 33 142 0 0,-18-34-175 0 0,64 95 106 0 0,83 93 1 0 0,-40-55-53 0 0,-91-112-64 0 0,-2 0 0 0 0,0 2-1 0 0,23 53 1 0 0,-33-65 1 0 0,-2 1 0 0 0,0-1 1 0 0,0 1-1 0 0,-2 0 0 0 0,0 0 0 0 0,0 0 0 0 0,-2 1 0 0 0,0-1 0 0 0,-2 20 0 0 0,0-27-5 0 0,-1 1-1 0 0,0-1 1 0 0,-1 0-1 0 0,0 0 0 0 0,0 0 1 0 0,-1 0-1 0 0,0-1 1 0 0,-1 1-1 0 0,0-1 1 0 0,0 0-1 0 0,0 0 0 0 0,-1-1 1 0 0,-12 12-1 0 0,-7 4 26 0 0,-1-2-1 0 0,-43 29 0 0 0,46-34 32 0 0,-105 61 608 0 0,78-49-146 0 0,-53 39 0 0 0,93-58-513 0 0,0-1 0 0 0,1 1-1 0 0,0 1 1 0 0,1-1 0 0 0,0 2 0 0 0,0-1 0 0 0,1 1-1 0 0,1 0 1 0 0,0 0 0 0 0,0 1 0 0 0,1 0-1 0 0,1 0 1 0 0,0 0 0 0 0,0 1 0 0 0,1-1-1 0 0,-2 19 1 0 0,5-29-220 0 0,2 21-3740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30 281 1375 0 0,'0'0'66'0'0,"-1"2"-8"0"0,-5 25 9711 0 0,0 17-6446 0 0,1-6-1987 0 0,5-36-1049 0 0,-2 23 296 0 0,2-23-213 0 0,0 0-260 0 0,0-18 900 0 0,-3-29 0 0 0,-1 18-1001 0 0,3 0 1 0 0,0 0 0 0 0,3-30-1 0 0,-1 50-17 0 0,0 0 0 0 0,1-1 0 0 0,0 1 0 0 0,0 1 1 0 0,0-1-1 0 0,1 0 0 0 0,0 1 0 0 0,1-1 0 0 0,-1 1 0 0 0,1 0 0 0 0,0 0 0 0 0,1 0 0 0 0,-1 0 0 0 0,1 1 0 0 0,0 0 0 0 0,1 0 0 0 0,-1 0 0 0 0,1 1 0 0 0,0 0 0 0 0,0 0 0 0 0,0 0 1 0 0,10-3-1 0 0,143-51-146 0 0,-134 50 175 0 0,54-14 373 0 0,-77 22-457 0 0,-1 3-454 0 0,3 7-195 0 0,-3-7-199 0 0,-1-1-622 0 0,4 8-2463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 9759 0 0,'0'0'1110'0'0,"1"-2"-729"0"0,8-14 4377 0 0,-12 25-4023 0 0,-13 30-94 0 0,7-19-336 0 0,0 1 1 0 0,1 0 0 0 0,-9 44 0 0 0,17-60-246 0 0,0 0 0 0 0,-1-1 0 0 0,2 1 0 0 0,-1 0 0 0 0,1-1 0 0 0,-1 1 0 0 0,3 7 0 0 0,-2-9 26 0 0,12 7 60 0 0,-10-7-107 0 0,1-1 0 0 0,0 1 1 0 0,-1-1-1 0 0,1 0 0 0 0,0 0 0 0 0,1-1 0 0 0,-1 1 0 0 0,0-1 0 0 0,0 0 0 0 0,1 0 0 0 0,-1 0 1 0 0,0-1-1 0 0,1 0 0 0 0,-1 0 0 0 0,1 0 0 0 0,-1 0 0 0 0,8-2 0 0 0,-7 1-1 0 0,-1 0-1 0 0,0 0 1 0 0,0 0-1 0 0,0-1 1 0 0,0 0-1 0 0,0 0 1 0 0,0 0-1 0 0,0 0 1 0 0,-1-1-1 0 0,1 0 1 0 0,-1 1-1 0 0,1-1 1 0 0,-1-1-1 0 0,0 1 1 0 0,0 0-1 0 0,-1-1 1 0 0,1 1-1 0 0,2-5 1 0 0,3-8 126 0 0,-1 1 1 0 0,0-1-1 0 0,6-24 0 0 0,5-8 18 0 0,-13 34-187 0 0,-4 9 12 0 0,1 0 0 0 0,0 1-1 0 0,1-1 1 0 0,-1 0 0 0 0,1 1 0 0 0,0 0 0 0 0,5-6 0 0 0,-6 8-30 0 0,-1 0 0 0 0,1 0 0 0 0,0 1 0 0 0,0-1 0 0 0,0 1 0 0 0,0 0 0 0 0,2-2 0 0 0,-2 2 21 0 0,0 0-72 0 0,0 2-916 0 0,6 4 902 0 0,-6-4 0 0 0,0-2 148 0 0,-1 1-52 0 0,-1 0-1 0 0,0-1 0 0 0,0 1 1 0 0,1 0-1 0 0,-1 0 0 0 0,0 0 1 0 0,1 0-1 0 0,-1 0 0 0 0,0 0 1 0 0,1-1-1 0 0,-1 1 0 0 0,0 0 1 0 0,1 0-1 0 0,-1 0 0 0 0,0 0 1 0 0,1 0-1 0 0,-1 0 0 0 0,0 0 1 0 0,1 1-1 0 0,-1-1 0 0 0,0 0 1 0 0,1 0-1 0 0,-1 0 0 0 0,0 0 1 0 0,1 0-1 0 0,-1 0 1 0 0,0 1-1 0 0,1-1 0 0 0,5 12 168 0 0,-5-9-175 0 0,-1 0 0 0 0,1 0 0 0 0,-1 0 0 0 0,0 1 0 0 0,1-1 0 0 0,-1 0 0 0 0,-1 0 0 0 0,1 1 0 0 0,0-1 0 0 0,-1 0 0 0 0,0 0 0 0 0,0 0 0 0 0,-2 6 0 0 0,-2 3 0 0 0,-1 0 0 0 0,-8 13 0 0 0,-3 5 0 0 0,8-14 15 0 0,5-9-5 0 0,1 0 0 0 0,-1 1 0 0 0,1 0-1 0 0,-3 11 1 0 0,3-5-10 0 0,2-4 11 0 0,4-6 32 0 0,1-2-5 0 0,-1 0 1 0 0,1 0-1 0 0,0-1 1 0 0,0 1-1 0 0,1-1 1 0 0,-1 0-1 0 0,0 0 1 0 0,0-1-1 0 0,1 1 1 0 0,-1-1 0 0 0,0 0-1 0 0,1 0 1 0 0,-1 0-1 0 0,0 0 1 0 0,0-1-1 0 0,1 0 1 0 0,-1 0-1 0 0,0 0 1 0 0,0 0-1 0 0,0-1 1 0 0,7-3 0 0 0,-9 4-167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9703 0 0,'0'0'5063'0'0,"0"4"-4686"0"0,-10 73 210 0 0,-23 88 0 0 0,12-63-569 0 0,-13 47 285 0 0,23-108-42 0 0,-14 46 205 0 0,19-73-628 0 0,1 0 1 0 0,-2 0 0 0 0,-14 23-1 0 0,20-35-406 0 0,-11 16-2102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65 10103 0 0,'0'0'2008'0'0,"2"2"-1677"0"0,5 8 44 0 0,-5-8 17 0 0,14 16 747 0 0,-14-15-956 0 0,0 0 0 0 0,1 0 0 0 0,-1 0 0 0 0,1 0 0 0 0,0 0 0 0 0,0-1 0 0 0,0 1 0 0 0,0-1 0 0 0,0 0 0 0 0,1 0 0 0 0,-1 0 0 0 0,5 2 0 0 0,-2-2-28 0 0,-2 0-76 0 0,0-1-1 0 0,1 1 1 0 0,-1-1-1 0 0,0 0 1 0 0,8 1-1 0 0,-4-2-35 0 0,-1-1 0 0 0,1 0-1 0 0,-1 0 1 0 0,0 0 0 0 0,11-4 0 0 0,-14 4-58 0 0,1 0 0 0 0,-1-1 0 0 0,1 0 0 0 0,-1 1 0 0 0,0-2 0 0 0,1 1 0 0 0,-1 0 0 0 0,0-1 0 0 0,-1 0 0 0 0,1 0-1 0 0,0 0 1 0 0,-1 0 0 0 0,0-1 0 0 0,1 1 0 0 0,-1-1 0 0 0,-1 0 0 0 0,4-5 0 0 0,-2 4-452 0 0,-1-1-1 0 0,1 0 0 0 0,-1 0 0 0 0,0 0 1 0 0,-1 0-1 0 0,0 0 0 0 0,0 0 0 0 0,0-1 1 0 0,2-11-1 0 0,-4 16-91 0 0,-2 1-1 0 0,-1 0 478 0 0,0 0 0 0 0,0 0-1 0 0,0 0 1 0 0,0 1-1 0 0,0-1 1 0 0,0 1-1 0 0,0 0 1 0 0,0 0 0 0 0,0 0-1 0 0,-1 0 1 0 0,1 0-1 0 0,0 1 1 0 0,0-1 0 0 0,0 1-1 0 0,-5 2 1 0 0,-9 2 140 0 0,-23 12 1 0 0,34-14 9 0 0,-10 5 146 0 0,1 0 0 0 0,0 2 0 0 0,1 0 1 0 0,0 0-1 0 0,-18 18 0 0 0,14-10 110 0 0,0 1 0 0 0,2 1 0 0 0,-16 22 0 0 0,25-30-169 0 0,-1 0 0 0 0,1 0 0 0 0,1 0 1 0 0,0 1-1 0 0,1-1 0 0 0,1 1 0 0 0,0 1 0 0 0,0-1 0 0 0,-2 25 0 0 0,6-36-129 0 0,0 0 0 0 0,0 1 0 0 0,0-1-1 0 0,0 0 1 0 0,0 0 0 0 0,1 0 0 0 0,-1 0 0 0 0,1 0 0 0 0,1 3 0 0 0,-1-3 183 0 0,1-1 30 0 0,0 1-125 0 0,1 0 1 0 0,0 0-1 0 0,1-1 1 0 0,-1 1-1 0 0,0-1 1 0 0,0 0-1 0 0,1 0 1 0 0,-1 0 0 0 0,1 0-1 0 0,-1 0 1 0 0,1-1-1 0 0,-1 0 1 0 0,1 1-1 0 0,-1-1 1 0 0,1-1-1 0 0,5 0 1 0 0,7-2 286 0 0,1 0 1 0 0,20-8-1 0 0,-10 4-88 0 0,46-12-81 0 0,-71 18-414 0 0,0 1 1 0 0,0-1 0 0 0,0 0 0 0 0,0 0-1 0 0,-1 0 1 0 0,1 0 0 0 0,0 0 0 0 0,0 0-1 0 0,-1 0 1 0 0,1-1 0 0 0,-1 1 0 0 0,2-3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66 6911 0 0,'1'-1'528'0'0,"7"-5"-276"0"0,-6 4 60 0 0,0 0 0 0 0,0 0-1 0 0,0 0 1 0 0,1 1 0 0 0,-1-1-1 0 0,1 1 1 0 0,-1-1 0 0 0,5-1 0 0 0,-7 3-175 0 0,1 0 1 0 0,-1 0 0 0 0,0-1 0 0 0,1 1 0 0 0,-1 0-1 0 0,0 0 1 0 0,1-1 0 0 0,-1 1 0 0 0,0 0 0 0 0,1-1-1 0 0,-1 1 1 0 0,0-1 0 0 0,0 1 0 0 0,1 0-1 0 0,-1-1 1 0 0,0 1 0 0 0,0-1 0 0 0,0 1 0 0 0,0-1-1 0 0,0 1 1 0 0,1-1 0 0 0,-1 1 0 0 0,0 0 0 0 0,0-1-1 0 0,0 1 1 0 0,0-1 0 0 0,-1 0 0 0 0,1-13 688 0 0,-1 13-781 0 0,0 0 1 0 0,0-1 0 0 0,-1 1 0 0 0,1 0 0 0 0,0 0 0 0 0,0 0-1 0 0,0 0 1 0 0,-1 0 0 0 0,1 0 0 0 0,-1 1 0 0 0,1-1 0 0 0,0 0 0 0 0,-1 1-1 0 0,1-1 1 0 0,-1 1 0 0 0,0-1 0 0 0,1 1 0 0 0,-1-1 0 0 0,1 1-1 0 0,-1 0 1 0 0,-2 0 0 0 0,-4 0 21 0 0,-1 0 1 0 0,-13 2-1 0 0,-5 4 36 0 0,0 0-1 0 0,0 2 0 0 0,-41 17 1 0 0,39-11 245 0 0,0 0 1 0 0,1 2-1 0 0,0 1 0 0 0,2 1 1 0 0,0 2-1 0 0,1 0 1 0 0,1 2-1 0 0,1 1 1 0 0,1 0-1 0 0,-33 46 1 0 0,52-66-300 0 0,1 1 1 0 0,-1 0-1 0 0,1-1 0 0 0,0 1 1 0 0,0 0-1 0 0,1 0 0 0 0,-1 0 1 0 0,1 0-1 0 0,-1 1 0 0 0,1-1 1 0 0,1 0-1 0 0,-1 0 0 0 0,1 1 1 0 0,0 8-1 0 0,0-12-39 0 0,0-1 1 0 0,1 1-1 0 0,-1 0 0 0 0,0-1 1 0 0,1 1-1 0 0,-1 0 1 0 0,1-1-1 0 0,-1 1 0 0 0,1-1 1 0 0,-1 1-1 0 0,1-1 0 0 0,0 1 1 0 0,-1-1-1 0 0,1 1 1 0 0,0-1-1 0 0,-1 0 0 0 0,1 1 1 0 0,0-1-1 0 0,-1 0 1 0 0,1 0-1 0 0,0 1 0 0 0,1-1 1 0 0,16 3 175 0 0,-9-3-130 0 0,-1-1 1 0 0,1 1-1 0 0,-1-1 0 0 0,0-1 0 0 0,0 0 1 0 0,0 0-1 0 0,0 0 0 0 0,0-1 0 0 0,8-4 1 0 0,11-7-13 0 0,28-18 0 0 0,-54 31-44 0 0,81-53 68 0 0,27-16-259 0 0,-92 62 82 0 0,-14 7 85 0 0,0 0-1 0 0,-1 0 1 0 0,1 0 0 0 0,-1-1-1 0 0,1 1 1 0 0,3-4-1 0 0,-5 4-55 0 0,-3 24-88 0 0,-22 36 216 0 0,0-1 0 0 0,24-56-285 0 0,-1 0-1 0 0,1 0 0 0 0,-1 0 0 0 0,1 1 1 0 0,0-1-1 0 0,0 0 0 0 0,-1 0 1 0 0,2 0-1 0 0,-1 0 0 0 0,0 1 1 0 0,0-1-1 0 0,1 0 0 0 0,-1 0 1 0 0,1 0-1 0 0,0 0 0 0 0,-1 0 1 0 0,1 0-1 0 0,0 0 0 0 0,0 0 1 0 0,0 0-1 0 0,1 0 0 0 0,-1-1 1 0 0,0 1-1 0 0,1 0 0 0 0,-1-1 1 0 0,1 1-1 0 0,-1-1 0 0 0,1 1 1 0 0,0-1-1 0 0,3 2 0 0 0,9 1-6026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62 1375 0 0,'0'0'9348'0'0,"1"-2"-8957"0"0,5-5 2553 0 0,-8 7-2764 0 0,-5 0-81 0 0,1 1 0 0 0,-1 0-1 0 0,0 0 1 0 0,1 1 0 0 0,-1 0 0 0 0,1 0-1 0 0,0 0 1 0 0,0 1 0 0 0,-1 0 0 0 0,2 0 0 0 0,-1 1-1 0 0,-8 6 1 0 0,-7 6 326 0 0,-34 37 1 0 0,37-34-429 0 0,12-12 22 0 0,0 0 1 0 0,0 0-1 0 0,-5 11 0 0 0,1 4 36 0 0,10-11-29 0 0,1-5-13 0 0,-1-4-2 0 0,0 0-1 0 0,0-1 1 0 0,0 1 0 0 0,0 0 0 0 0,1-1 0 0 0,-1 1 0 0 0,0-1 0 0 0,1 1 0 0 0,-1 0 0 0 0,1-1 0 0 0,0 1 0 0 0,0-1 0 0 0,-1 1-1 0 0,1-1 1 0 0,0 0 0 0 0,0 1 0 0 0,0-1 0 0 0,2 2 0 0 0,1 0 25 0 0,0 0 1 0 0,0-1-1 0 0,1 1 0 0 0,-1-1 1 0 0,6 2-1 0 0,-8-3-35 0 0,1 0 14 0 0,0 0 0 0 0,0-1-1 0 0,0 1 1 0 0,0 0 0 0 0,1-1-1 0 0,-1 0 1 0 0,0 0 0 0 0,0 0 0 0 0,0 0-1 0 0,6-1 1 0 0,33-10 71 0 0,-31 8-67 0 0,-5 1 6 0 0,0 0 1 0 0,0 0 0 0 0,-1 0-1 0 0,1-1 1 0 0,-1 0-1 0 0,0 0 1 0 0,0 0 0 0 0,0-1-1 0 0,0 0 1 0 0,8-8-1 0 0,-6 4 36 0 0,0-1-1 0 0,-1 0 0 0 0,0-1 1 0 0,0 1-1 0 0,-1-1 1 0 0,6-16-1 0 0,-9 20-50 0 0,0 1-1 0 0,-1 0 1 0 0,0-1-1 0 0,0 1 1 0 0,0 0 0 0 0,0-1-1 0 0,-1 1 1 0 0,0-1-1 0 0,0 1 1 0 0,-1-1 0 0 0,0-6-1 0 0,0 4-7 0 0,0-12-2 0 0,-4-26-152 0 0,5 44 88 0 0,0 0-6 0 0,0 1 17 0 0,-1 0-1 0 0,1 0 1 0 0,0 0 0 0 0,-1 0 0 0 0,1 0 0 0 0,-1 0 0 0 0,1 0 0 0 0,-1 0 0 0 0,1 0 0 0 0,-1 0 0 0 0,0 1 0 0 0,0-1 0 0 0,1 0 0 0 0,-1 0 0 0 0,0 1 0 0 0,0-1 0 0 0,0 0 0 0 0,0 1 0 0 0,1-1-1 0 0,-1 1 1 0 0,0-1 0 0 0,0 1 0 0 0,-2-1 0 0 0,1 0-279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351 367 7831 0 0,'0'0'2082'0'0,"-1"2"-1402"0"0,1-1-564 0 0,-3 18 553 0 0,3-18-647 0 0,1-1-1 0 0,-1 0 1 0 0,0 1 0 0 0,0-1 0 0 0,0 1-1 0 0,0-1 1 0 0,0 1 0 0 0,1-1 0 0 0,-1 1 0 0 0,0-1-1 0 0,0 1 1 0 0,1-1 0 0 0,-1 0 0 0 0,0 1-1 0 0,1-1 1 0 0,-1 1 0 0 0,0-1 0 0 0,1 0-1 0 0,-1 0 1 0 0,0 1 0 0 0,1-1 0 0 0,-1 0-1 0 0,1 1 1 0 0,-1-1 0 0 0,1 0 0 0 0,-1 0-1 0 0,1 0 1 0 0,-1 0 0 0 0,1 0 0 0 0,-1 1-1 0 0,1-1 1 0 0,-1 0 0 0 0,1 0 0 0 0,-1 0-1 0 0,1 0 1 0 0,-1 0 0 0 0,1 0 0 0 0,-1-1 0 0 0,0 1-1 0 0,1 0 1 0 0,-1 0 0 0 0,1 0 0 0 0,0-1-1 0 0,4 0 120 0 0,0-1 1 0 0,-1 0-1 0 0,1 0 0 0 0,-1 0 0 0 0,1-1 0 0 0,-1 0 0 0 0,0 1 1 0 0,0-2-1 0 0,0 1 0 0 0,-1 0 0 0 0,1-1 0 0 0,-1 0 0 0 0,1 1 0 0 0,-1-1 1 0 0,0-1-1 0 0,-1 1 0 0 0,1 0 0 0 0,-1-1 0 0 0,0 1 0 0 0,0-1 0 0 0,3-9 1 0 0,-3 4 59 0 0,0 0 1 0 0,0 0 0 0 0,0 0 0 0 0,-1 0 0 0 0,-1-18 0 0 0,-9-52-63 0 0,5 54-115 0 0,-1-38 0 0 0,2 0-546 0 0,2 61 364 0 0,-2 15-900 0 0,-44 152 1518 0 0,-67 93 521 0 0,102-231-852 0 0,2 1 0 0 0,1 0 0 0 0,-10 56-1 0 0,7-29-10 0 0,-22 72 152 0 0,28-110-155 0 0,-1 1 1 0 0,-1-2-1 0 0,0 1 1 0 0,-1-1-1 0 0,-14 19 1 0 0,11-17 213 0 0,1 0 0 0 0,0 1 1 0 0,-10 26-1 0 0,10-17 210 0 0,11-25-609 0 0,-1 1 0 0 0,1-1 0 0 0,-1 1 0 0 0,0-1 0 0 0,0 0 0 0 0,0 1 1 0 0,-1-1-1 0 0,1 0 0 0 0,0 0 0 0 0,-4 4 0 0 0,2-3-129 0 0,2-2-844 0 0,-12 2-1686 0 0,0-2 1322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95 10135 0 0,'0'0'778'0'0,"-1"-2"-506"0"0,-3-8 5648 0 0,7 9-5754 0 0,31-4 560 0 0,62 0 0 0 0,-21 2 288 0 0,5 1-23 0 0,-47 2-347 0 0,47-5-1 0 0,-70 4-804 0 0,0-1 0 0 0,-1 0 0 0 0,1-1 0 0 0,-1 0 0 0 0,0 0 1 0 0,0-1-1 0 0,0 0 0 0 0,0-1 0 0 0,10-7 0 0 0,-7 1-4835 0 0,-2-1-1631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6911 0 0,'0'0'7067'0'0,"-2"2"-6652"0"0,-17 23 231 0 0,2 2 1 0 0,-28 55-1 0 0,34-61-571 0 0,-79 153-75 0 0,-26 63 518 0 0,72-143 428 0 0,36-78-915 0 0,-1-1 0 0 0,-1 0-1 0 0,0 0 1 0 0,-1-1 0 0 0,0-1-1 0 0,-26 24 1 0 0,35-36-206 0 0,-4 3-790 0 0,14-11-5238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10191 0 0,'0'0'920'0'0,"2"-1"-673"0"0,114-36 3569 0 0,-39 14-1920 0 0,101-22 774 0 0,-163 41-2508 0 0,29-4 292 0 0,86-7 0 0 0,-80 15-1482 0 0,-48 0 501 0 0,1 0-571 0 0,8 3-249 0 0,-9-3-48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9871 0 0,'0'0'898'0'0,"2"2"-741"0"0,7 4-112 0 0,-7-3 28 0 0,1-1-1 0 0,-1 1 0 0 0,0 0 0 0 0,0 0 0 0 0,0 1 1 0 0,0-1-1 0 0,0 0 0 0 0,-1 1 0 0 0,0-1 0 0 0,1 1 1 0 0,-1-1-1 0 0,0 1 0 0 0,0 5 0 0 0,0-5-1 0 0,0 4 170 0 0,0 1 0 0 0,0 0 1 0 0,-1-1-1 0 0,0 1 0 0 0,0 0 1 0 0,-1 0-1 0 0,0-1 0 0 0,-4 13 1 0 0,-24 67 1024 0 0,26-81-1155 0 0,-58 120 1020 0 0,22-49-790 0 0,20-44-81 0 0,-44 63-1 0 0,30-49 38 0 0,5 1 307 0 0,27-47-99 0 0,2-6-438 0 0,5-11-153 0 0,1 1 0 0 0,1 0 0 0 0,0 0 1 0 0,0 0-1 0 0,12-12 0 0 0,-4 7-147 0 0,0 1-1 0 0,32-28 1 0 0,-44 44 185 0 0,3-2 23 0 0,-5 3-39 0 0,10 4-16 0 0,-7-1 13 0 0,11 6 26 0 0,-13-4 59 0 0,2 3 100 0 0,-2-4-93 0 0,-1 0 0 0 0,0 0 1 0 0,0 0-1 0 0,0 1 0 0 0,0-1 1 0 0,-1 1-1 0 0,1-1 0 0 0,-1 1 0 0 0,0 0 1 0 0,0 0-1 0 0,0-1 0 0 0,-1 1 1 0 0,1 0-1 0 0,-1 0 0 0 0,0 0 0 0 0,0 0 1 0 0,0 0-1 0 0,-1-1 0 0 0,1 1 1 0 0,-3 7-1 0 0,-2 8-110 0 0,-1 0 0 0 0,-14 32 0 0 0,15-41-118 0 0,4-7-143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 5063 0 0,'0'0'390'0'0,"-1"1"-41"0"0,-5 4 1283 0 0,1 0-1 0 0,-1 0 1 0 0,-4 7 0 0 0,6-4-1153 0 0,0-1 1 0 0,0 1 0 0 0,1 0 0 0 0,0 0 0 0 0,1 0-1 0 0,-1 1 1 0 0,2-1 0 0 0,-1 1 0 0 0,0 14 0 0 0,2 7 436 0 0,4 42-1 0 0,-2-42-922 0 0,-2-27 18 0 0,0-1 1 0 0,0 1-1 0 0,1-1 0 0 0,-1 1 1 0 0,0-1-1 0 0,1 0 0 0 0,-1 1 0 0 0,1-1 1 0 0,0 0-1 0 0,1 4 0 0 0,0-2 4 0 0,-1-2 366 0 0,5-2-264 0 0,0-1 0 0 0,1 0 0 0 0,-1 0-1 0 0,0 0 1 0 0,0-1 0 0 0,0 0 0 0 0,-1 0-1 0 0,1 0 1 0 0,0-1 0 0 0,-1 0 0 0 0,8-6 0 0 0,6-4 139 0 0,29-29 0 0 0,-21 17-55 0 0,-7 7-185 0 0,-1-1 0 0 0,0-1 0 0 0,-2 0 0 0 0,-1-1 0 0 0,0-1 0 0 0,15-29 0 0 0,-22 29-417 0 0,-8 21 191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4143 0 0,'0'0'319'0'0,"0"2"-210"0"0,5 24 611 0 0,-4-23 72 0 0,-1-3-741 0 0,0 0 1 0 0,0 0-1 0 0,1 0 0 0 0,-1 0 0 0 0,0 1 0 0 0,0-1 0 0 0,0 0 0 0 0,1 0 0 0 0,-1 0 0 0 0,0 1 0 0 0,0-1 0 0 0,0 0 0 0 0,0 0 0 0 0,1 1 0 0 0,-1-1 0 0 0,0 0 0 0 0,0 0 0 0 0,0 1 0 0 0,0-1 0 0 0,0 0 0 0 0,0 1 0 0 0,0-1 1 0 0,0 1-1 0 0,0-1 7 0 0,0 0 0 0 0,0 1 1 0 0,0-1-1 0 0,0 0 1 0 0,0 1-1 0 0,0-1 0 0 0,0 0 1 0 0,1 0-1 0 0,-1 1 1 0 0,0-1-1 0 0,0 0 0 0 0,0 0 1 0 0,0 1-1 0 0,0-1 0 0 0,1 0 1 0 0,-1 0-1 0 0,0 1 1 0 0,0-1-1 0 0,0 0 0 0 0,1 0 1 0 0,-1 0-1 0 0,0 1 1 0 0,1-1-1 0 0,1 2 431 0 0,-1 0 0 0 0,1 0 0 0 0,0 0 0 0 0,-1 0 0 0 0,1 0 0 0 0,-1 0 0 0 0,0 0 0 0 0,3 5 5007 0 0,2-17-5379 0 0,-3 8-113 0 0,13-18 3 0 0,23-21-1 0 0,12-16-332 0 0,-46 49 260 0 0,0 1 0 0 0,1 1 0 0 0,0-1 1 0 0,0 1-1 0 0,1 0 0 0 0,-1 0 0 0 0,10-5 0 0 0,0 6-110 0 0,-13 4 169 0 0,1 1 1 0 0,-1-1-1 0 0,0 0 0 0 0,1 1 0 0 0,5 0 0 0 0,1 3 12 0 0,-7-1 46 0 0,-1-2-24 0 0,-1 0 0 0 0,0 1 1 0 0,0 0-1 0 0,0-1 0 0 0,0 1 0 0 0,0 0 1 0 0,0 0-1 0 0,0 0 0 0 0,0-1 0 0 0,0 1 1 0 0,0 0-1 0 0,0 0 0 0 0,0 0 0 0 0,0 1 1 0 0,-1-1-1 0 0,2 2 0 0 0,7 21 407 0 0,-9-18-328 0 0,1-1 1 0 0,-1 1-1 0 0,0-1 0 0 0,0 0 0 0 0,0 1 0 0 0,-1-1 0 0 0,0 0 1 0 0,0 1-1 0 0,0-1 0 0 0,-3 8 0 0 0,3-10 52 0 0,-6 11 140 0 0,-5 4-199 0 0,11-16-70 0 0,0 0-93 0 0,-1 0-302 0 0,3-6 131 0 0,8-14 34 0 0,15-25 43 0 0,-13 27 89 0 0,1 0 0 0 0,1 1 0 0 0,0 0 0 0 0,1 1 0 0 0,1 1 0 0 0,0 0 0 0 0,24-15 0 0 0,-38 27 58 0 0,0 1 0 0 0,-1-1 0 0 0,1 1 0 0 0,0 0 0 0 0,-1-1 0 0 0,1 1-1 0 0,0-1 1 0 0,-1 1 0 0 0,1 0 0 0 0,0 0 0 0 0,0 0 0 0 0,0-1 0 0 0,-1 1 0 0 0,1 0 0 0 0,0 0-1 0 0,0 0 1 0 0,-1 0 0 0 0,1 0 0 0 0,0 0 0 0 0,0 0 0 0 0,0 0 0 0 0,-1 1 0 0 0,2-1 0 0 0,15 10-3 0 0,-15-6 24 0 0,-2-1 2 0 0,2 1 67 0 0,0 0 1 0 0,0 0 0 0 0,-1 0-1 0 0,0 0 1 0 0,0 0 0 0 0,0 0-1 0 0,0 1 1 0 0,-1-1-1 0 0,0 0 1 0 0,0 1 0 0 0,0-1-1 0 0,-1 9 1 0 0,0 3 215 0 0,0 10 93 0 0,0-23-248 0 0,1-1-4 0 0,-7 96 463 0 0,7-85-426 0 0,0-10-160 0 0,0 0 0 0 0,0 0 0 0 0,0-1 0 0 0,0 1-1 0 0,-1 0 1 0 0,1 0 0 0 0,-1-1 0 0 0,-1 5 0 0 0,-1 3-89 0 0,-1 3-24 0 0,0-6-316 0 0,0 0 120 0 0,3-5-166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7367 0 0,'-2'2'7538'0'0,"-2"1"-7220"0"0,0 0 1 0 0,1 1 0 0 0,-1 0 0 0 0,1-1 0 0 0,0 1 0 0 0,0 1-1 0 0,1-1 1 0 0,-1 0 0 0 0,-1 5 0 0 0,-19 49-757 0 0,14-33 713 0 0,-40 118 629 0 0,27-73-496 0 0,-40 85 1 0 0,21-76-313 0 0,-22 49 68 0 0,56-108-160 0 0,7-16-6 0 0,0-1-18 0 0,0 0-70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9215 0 0,'0'0'7231'0'0,"0"-3"-6928"0"0,-1-6-227 0 0,1 0 1 0 0,1 0 0 0 0,-1 0 0 0 0,2 0 0 0 0,-1 0-1 0 0,1 0 1 0 0,0 1 0 0 0,1-1 0 0 0,4-9 0 0 0,-1 5-69 0 0,-1 1 0 0 0,2 0 1 0 0,0 0-1 0 0,0 1 1 0 0,16-18-1 0 0,-9 16-8 0 0,-9 11-5 0 0,-1 2-3 0 0,5-3 25 0 0,1 1 1 0 0,-1-1-1 0 0,1 2 0 0 0,-1-1 0 0 0,1 1 1 0 0,0 1-1 0 0,0 0 0 0 0,-1 0 1 0 0,1 1-1 0 0,15 3 0 0 0,-17-2 71 0 0,0 0 0 0 0,-1 1 0 0 0,1 0 0 0 0,-1 0 0 0 0,0 0 0 0 0,0 1 0 0 0,0 1 0 0 0,0-1 0 0 0,-1 1-1 0 0,1 0 1 0 0,-1 0 0 0 0,9 11 0 0 0,-11-10-76 0 0,-1 0 0 0 0,1 0 0 0 0,-1 0 0 0 0,0 1 0 0 0,-1-1-1 0 0,1 1 1 0 0,-1-1 0 0 0,-1 1 0 0 0,2 13 0 0 0,-2-16 66 0 0,-1 0 1 0 0,-1-1 0 0 0,1 1-1 0 0,-1 0 1 0 0,1-1-1 0 0,-1 1 1 0 0,0 0-1 0 0,0-1 1 0 0,-1 1-1 0 0,1-1 1 0 0,-1 0 0 0 0,1 1-1 0 0,-1-1 1 0 0,-4 5-1 0 0,-2 3 166 0 0,-2 0-1 0 0,-13 12 1 0 0,16-16-209 0 0,-9 11 76 0 0,7-8-76 0 0,0-1 1 0 0,-16 14-1 0 0,21-20-15 0 0,1 0 1 0 0,-1 0-1 0 0,0-1 0 0 0,0 1 0 0 0,0-1 1 0 0,0 0-1 0 0,0 0 0 0 0,0 0 1 0 0,-1 0-1 0 0,1-1 0 0 0,-6 1 0 0 0,5-2 46 0 0,1 0-1 0 0,0 0 1 0 0,-1 0-1 0 0,1-1 0 0 0,0 0 1 0 0,-1 1-1 0 0,1-2 1 0 0,-7-2-1 0 0,-38-16 631 0 0,46 18-545 0 0,-7-6-288 0 0,1 0 0 0 0,-8-10-1 0 0,0 1-2178 0 0,8 10 309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46 250 4143 0 0,'0'0'319'0'0,"-1"2"-210"0"0,-15 20 1480 0 0,-12 11 12796 0 0,29-33-14341 0 0,-1 0 1 0 0,1 0 0 0 0,0-1 0 0 0,0 1 0 0 0,0 0 0 0 0,0-1 0 0 0,-1 1 0 0 0,1-1 0 0 0,0 1 0 0 0,0-1 0 0 0,-1 0 0 0 0,2 0 0 0 0,1-2 65 0 0,33-23 37 0 0,-2-1 0 0 0,47-48 0 0 0,14-12-652 0 0,-78 73 298 0 0,1 0 0 0 0,1 2 0 0 0,34-18 0 0 0,-48 28 157 0 0,-1 0 1 0 0,0 0-1 0 0,1 1 0 0 0,-1-1 1 0 0,1 1-1 0 0,8-1 0 0 0,2 1-11 0 0,-11 3 27 0 0,-1 0 25 0 0,-1-1 23 0 0,1-1-1 0 0,-1 1 0 0 0,0 0 0 0 0,0 0 1 0 0,1 0-1 0 0,-1 1 0 0 0,0-1 1 0 0,0 0-1 0 0,0 1 0 0 0,0 0 1 0 0,0-1-1 0 0,0 1 0 0 0,-1 0 1 0 0,1 0-1 0 0,-1 0 0 0 0,1 0 0 0 0,-1 0 1 0 0,0 0-1 0 0,1 0 0 0 0,-1 1 1 0 0,0-1-1 0 0,0 0 0 0 0,-1 1 1 0 0,1-1-1 0 0,0 5 0 0 0,-1 0 56 0 0,1 0 0 0 0,-2 0-1 0 0,1 0 1 0 0,-1 0 0 0 0,0 0 0 0 0,-4 10-1 0 0,4-14-52 0 0,-4 14 328 0 0,-1 0 0 0 0,-9 17 0 0 0,-7 22 603 0 0,20-49-860 0 0,0 0 0 0 0,0-1 0 0 0,1 1 1 0 0,0 0-1 0 0,1 0 0 0 0,-1 11 0 0 0,4-2-65 0 0,-1-13-54 0 0,0 0-25 0 0,8 11-1195 0 0,-9-13 650 0 0,0 0 0 0 0,1 0 1 0 0,-1-1-1 0 0,0 1 1 0 0,0 0-1 0 0,0-1 0 0 0,1 1 1 0 0,-1-1-1 0 0,0 0 1 0 0,3 1-1 0 0,12 1-6037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17:3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0 499 3679 0 0,'0'0'6656'0'0,"2"2"-6576"0"0,2 0-65 0 0,5 5-45 0 0,8 17-89 0 0,-12-17 83 0 0,-1 0 1 0 0,0 0 0 0 0,4 11 0 0 0,7 18-138 0 0,-4-16 225 0 0,-8-17-16 0 0,-1-1-1 0 0,0 0 65 0 0,1-1 11 0 0,0 1-95 0 0,6 4 294 0 0,1 0-1 0 0,-1-1 1 0 0,1 0 0 0 0,1 0 0 0 0,15 4-1 0 0,-6-5 11 0 0,0-1-1 0 0,1 0 0 0 0,-1-2 1 0 0,25-1-1 0 0,80-12 412 0 0,-100 9-579 0 0,5-2 145 0 0,42-12-1 0 0,-45 9-92 0 0,53-8-1 0 0,-20 11-101 0 0,-1 2-1 0 0,82 7 0 0 0,-117-3-82 0 0,0-2 0 0 0,0 0 0 0 0,32-6 0 0 0,5-1 95 0 0,-31 4 148 0 0,1-2 0 0 0,-1-2 0 0 0,51-19-1 0 0,20-5 334 0 0,235-43 173 0 0,-289 68-768 0 0,56-1 0 0 0,-15 1 0 0 0,275-17 200 0 0,-203 11-200 0 0,-96 7 0 0 0,154-20 4 0 0,101-8 56 0 0,-279 32-71 0 0,192-8 105 0 0,-138 10-50 0 0,277-9-35 0 0,32-14-9 0 0,-281 28 5 0 0,-39-1-70 0 0,86 6-26 0 0,83-1-46 0 0,-177-14 264 0 0,108-24-1 0 0,-101 15-65 0 0,8-4 148 0 0,25-3-120 0 0,86-2-15 0 0,-167 19-34 0 0,266-32 152 0 0,-214 32-127 0 0,-7 0 4 0 0,129-7-37 0 0,-19 1 146 0 0,583-35 707 0 0,-610 45-628 0 0,76-5 115 0 0,-40-2-52 0 0,-105 5-80 0 0,158 4-17 0 0,124-8-376 0 0,-251-6 96 0 0,314-24 36 0 0,-361 32 21 0 0,159-3 0 0 0,134-2 139 0 0,-233 8-83 0 0,-32 0-59 0 0,168 15 1 0 0,-137-3 96 0 0,89 4 542 0 0,52 16-142 0 0,-3 18-359 0 0,-182-35 143 0 0,0-4-1 0 0,123-3 0 0 0,-171-8-229 0 0,-17 0 14 0 0,47 4-1 0 0,-46 2-87 0 0,-1 1-1 0 0,-1 1 1 0 0,1 1-1 0 0,46 22 1 0 0,-7-3 6 0 0,50 18 20 0 0,-77-31 0 0 0,24 7 0 0 0,-53-19 0 0 0,25 10 0 0 0,-24-9 0 0 0,-4 0 0 0 0,0-1 0 0 0,0 1 0 0 0,10 6 0 0 0,5 2 0 0 0,45 24 0 0 0,-61-32 0 0 0,0 1 0 0 0,0-1 0 0 0,0 0 0 0 0,7 2 0 0 0,-1 0 0 0 0,42 22 0 0 0,-22-12 0 0 0,-1 2 0 0 0,33 23 0 0 0,-38-22 15 0 0,1-2 0 0 0,1-1 0 0 0,0 0 0 0 0,41 13 0 0 0,107 34 38 0 0,82 15-133 0 0,-223-67 80 0 0,150 33 0 0 0,-22-16 60 0 0,-96-15-68 0 0,58 13-52 0 0,-106-20 60 0 0,0-2 0 0 0,33 1 0 0 0,-2 0 0 0 0,-30-1 0 0 0,105 9 0 0 0,9-5 74 0 0,229 6 291 0 0,-313-12-170 0 0,-18 1 33 0 0,37-4-1 0 0,-54 2-155 0 0,-4-1-15 0 0,0 0 0 0 0,0-1 0 0 0,0 0 0 0 0,20-6-1 0 0,-20 5-45 0 0,3-1-11 0 0,-1 0 0 0 0,1 1 0 0 0,-1 1-12 0 0,-1-1-36 0 0,6-1 35 0 0,-14 3 11 0 0,14 0 5 0 0,23 0-3 0 0,-27 0 0 0 0,0-1 0 0 0,30-3 0 0 0,-15 1 0 0 0,1-1 167 0 0,-16 1-113 0 0,1 1-43 0 0,0 2-11 0 0,45-7-64 0 0,-47 6 53 0 0,1 0-31 0 0,-1-1 31 0 0,-1 0-2 0 0,-7 2-41 0 0,4 0 29 0 0,-4 0-23 0 0,4 0 24 0 0,-1 1-35 0 0,-5 1 59 0 0,30-4-125 0 0,-29 2 173 0 0,4-1-25 0 0,-3 1 19 0 0,3-2-46 0 0,-6 3-70 0 0,2 0-567 0 0,11-1 663 0 0,-5-3-7244 0 0,1-2-424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45:1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61 367 7367 0 0,'0'0'568'0'0,"-2"1"-210"0"0,-20 5 2798 0 0,19-6-2078 0 0,-18-4 1450 0 0,21 3-2478 0 0,-1 0-1 0 0,0 1 1 0 0,0-1-1 0 0,0 0 1 0 0,0 0-1 0 0,1 0 1 0 0,-1 0-1 0 0,0 0 1 0 0,1 0 0 0 0,-1 0-1 0 0,1 0 1 0 0,-1 0-1 0 0,1 0 1 0 0,-1-1-1 0 0,-2-31-97 0 0,4 31-52 0 0,0-2 186 0 0,-1 3-148 0 0,0 0 0 0 0,0 0 0 0 0,1 0 0 0 0,-1 0 0 0 0,0 0 0 0 0,1 1 0 0 0,-1-1 0 0 0,0 0-1 0 0,1 0 1 0 0,-1 0 0 0 0,1 1 0 0 0,0-2 0 0 0,0 1 56 0 0,0 1-1 0 0,-1 0 1 0 0,1 0 0 0 0,0 0-1 0 0,-1 0 1 0 0,1 0 0 0 0,-1 0-1 0 0,1 0 1 0 0,0 0 0 0 0,-1 0-1 0 0,1 0 1 0 0,0 1 0 0 0,-1-1-1 0 0,1 0 1 0 0,-1 0 0 0 0,1 0-1 0 0,0 1 1 0 0,-1-1-1 0 0,1 0 1 0 0,-1 1 0 0 0,1-1-1 0 0,-1 1 1 0 0,1-1 0 0 0,-1 0-1 0 0,1 1 1 0 0,-1-1 0 0 0,1 2-1 0 0,18 17 559 0 0,-17-17-344 0 0,1 0 6 0 0,2 2-59 0 0,1-1 1 0 0,0 0-1 0 0,0 0 1 0 0,0-1 0 0 0,0 1-1 0 0,0-1 1 0 0,1-1 0 0 0,-1 1-1 0 0,1-1 1 0 0,8 0-1 0 0,14 1 259 0 0,31-3-1 0 0,-18 0-301 0 0,13 4-19 0 0,95 16 0 0 0,-69-6-55 0 0,-47-7-38 0 0,-23-4 0 0 0,0 0 0 0 0,1 0 0 0 0,21-1 0 0 0,11-5 102 0 0,1-3 0 0 0,-1-2 0 0 0,46-14-1 0 0,78-16 164 0 0,6 26-178 0 0,-77 8-35 0 0,-63 4 31 0 0,1 2 1 0 0,58 8 0 0 0,122 13-74 0 0,-115-16 27 0 0,122-9-1 0 0,-162 1 38 0 0,68-7 57 0 0,-71 4 190 0 0,103 3 0 0 0,-55 5-160 0 0,-23-2-135 0 0,370 40-37 0 0,-388-35 271 0 0,0-2-1 0 0,1-3 0 0 0,-1-4 1 0 0,0-1-1 0 0,0-4 1 0 0,121-31-1 0 0,-89 10 161 0 0,89-21-55 0 0,-130 39-350 0 0,89-14-15 0 0,-17 16-191 0 0,141-18-386 0 0,-195 12 534 0 0,92-34 1 0 0,-97 27 130 0 0,109-21 1 0 0,-85 25 257 0 0,-62 10-267 0 0,1 2-1 0 0,1 1 1 0 0,38-1-1 0 0,-69 6-78 0 0,81 2 0 0 0,-69-1-36 0 0,0 1 0 0 0,-1 1-1 0 0,1-1 1 0 0,14 7 0 0 0,2 3-239 0 0,-27-11 182 0 0,1 0-55 0 0,53 17-2191 0 0,-51-17 203 0 0,9-3-4564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45:1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13 900 4543 0 0,'0'0'3088'0'0,"-1"-2"-2925"0"0,0 1-66 0 0,0 0 0 0 0,0 0 0 0 0,0 0 0 0 0,0 0 0 0 0,1 0 1 0 0,-1 0-1 0 0,0 0 0 0 0,0-1 0 0 0,1 1 0 0 0,-1 0 0 0 0,1 0 0 0 0,-1-1 0 0 0,1 1 0 0 0,0 0 0 0 0,-1-1 0 0 0,1 1 0 0 0,0-1 1 0 0,0 1-1 0 0,0 0 0 0 0,0-1 0 0 0,0 1 0 0 0,0-1 0 0 0,0 1 0 0 0,1 0 0 0 0,-1-1 0 0 0,1-1 0 0 0,0 1 131 0 0,10-2 111 0 0,-8 3-269 0 0,0 0 0 0 0,0 0 0 0 0,1 0 0 0 0,-1 1 0 0 0,0 0 0 0 0,0-1 0 0 0,1 1 0 0 0,-1 1 0 0 0,0-1 0 0 0,5 1 0 0 0,30 9 661 0 0,-30-8-559 0 0,-2 0 6 0 0,0 0 0 0 0,0 1 0 0 0,-1 0 0 0 0,7 4-1 0 0,7 3 262 0 0,-9-5-317 0 0,0-1 0 0 0,0-1 0 0 0,1 0 0 0 0,0 0 0 0 0,-1-1 0 0 0,20 1 0 0 0,-5-3-105 0 0,45-5 0 0 0,-37 2-17 0 0,106-7 54 0 0,-6-11 538 0 0,-115 17-491 0 0,87-20 425 0 0,-61 13-105 0 0,2 1 0 0 0,70-5 0 0 0,-47 13-422 0 0,-21 1 5 0 0,1-2 0 0 0,49-9 0 0 0,-10-4 23 0 0,92-2-1 0 0,-3 13-26 0 0,-44 2 0 0 0,-100 0 16 0 0,-1-2 0 0 0,1-2 0 0 0,-1 0 0 0 0,44-18 0 0 0,24-5 44 0 0,131-23 480 0 0,-196 45-540 0 0,0 2 0 0 0,1 2 0 0 0,56-1 0 0 0,-52 5 0 0 0,40-5 0 0 0,-48 2 0 0 0,7-1 59 0 0,115-5-46 0 0,-13 13-10 0 0,60-1 202 0 0,-131 0-163 0 0,-13 0-12 0 0,-15-3-30 0 0,1 1 0 0 0,59-7 0 0 0,-74 4 18 0 0,0 1-1 0 0,1 1 1 0 0,-1 2-1 0 0,31 6 1 0 0,61 2 54 0 0,107-20 662 0 0,-188 8-713 0 0,1 1 1 0 0,45 7 0 0 0,79 17-16 0 0,-93-11-9 0 0,125 5 1 0 0,-158-17 2 0 0,-1-2 0 0 0,0-1 0 0 0,60-13 0 0 0,62-17 0 0 0,64-17 0 0 0,-187 39 10 0 0,38-12 53 0 0,1 3 1 0 0,83-10-1 0 0,-99 24-63 0 0,-1 3 0 0 0,98 8 0 0 0,-134-3 0 0 0,112 7 0 0 0,-102-9 0 0 0,0-1 0 0 0,37-5 0 0 0,18-7 82 0 0,76-12 148 0 0,-157 24-217 0 0,191-39 178 0 0,-140 25-189 0 0,78-30 0 0 0,-65 16 28 0 0,81-29 4 0 0,-133 52-34 0 0,1 1 0 0 0,0 1 0 0 0,0 1 0 0 0,35-1 0 0 0,274 8 0 0 0,-318-4 3 0 0,-1 0 0 0 0,1 1 0 0 0,-1 1-1 0 0,18 4 1 0 0,0 1 47 0 0,-13-4-50 0 0,1 0 0 0 0,0-1 0 0 0,0 0 0 0 0,28-2 0 0 0,-27 1 5 0 0,8-1 19 0 0,48-6 1 0 0,-26 2 22 0 0,-31 4-7 0 0,24-5 1 0 0,-24 3-37 0 0,0 0 0 0 0,20 1 1 0 0,7-1-8 0 0,-3-1-9 0 0,27-3-36 0 0,-19-1 44 0 0,0-2 0 0 0,62-22 0 0 0,9-8 16 0 0,39-15-296 0 0,-2-4-2056 0 0,-115 44 1408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45:28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803 0 3679 0 0,'0'0'284'0'0,"-2"2"-186"0"0,-9 19 476 0 0,-24 37 3094 0 0,30-51-4145 0 0,-1 0-1 0 0,1 0 1 0 0,-8 6 0 0 0,-2 2-515 0 0,13-14 1467 0 0,-4 10 1394 0 0,-15 25 2368 0 0,19-34-3078 0 0,2 0-1004 0 0,0 2-214 0 0,-1 0 1 0 0,1 0-1 0 0,0 0 1 0 0,0 0-1 0 0,0 0 1 0 0,0 0-1 0 0,1-1 1 0 0,0 1-1 0 0,2 7 1 0 0,-1-1-183 0 0,1-4 134 0 0,0 3-6 0 0,-3 18-187 0 0,1 20 1815 0 0,1-10-600 0 0,-2-35-925 0 0,0 0 1 0 0,0 0-1 0 0,0 0 1 0 0,0 1-1 0 0,0-1 1 0 0,0 0-1 0 0,-1 0 1 0 0,1 1 0 0 0,-1-1-1 0 0,0 0 1 0 0,1 0-1 0 0,-3 3 1 0 0,0 2-50 0 0,-2 2-74 0 0,1 0 0 0 0,-1 0 0 0 0,0-1 1 0 0,-11 14-1 0 0,2-3-39 0 0,-72 101 518 0 0,8-10 2220 0 0,60-74-1351 0 0,17-35-1115 0 0,0 1-11 0 0,-3 9-15 0 0,-5 8-59 0 0,8-17-16 0 0,-4 20 1 0 0,-4 7 0 0 0,5-15 0 0 0,0 0 0 0 0,1 0 0 0 0,-2 20 0 0 0,0-1 0 0 0,-17 121 406 0 0,21-139-385 0 0,-1-1 22 0 0,0 1-33 0 0,0-1-10 0 0,0-1 0 0 0,1 1 0 0 0,-1 0 0 0 0,0-3 12 0 0,1-7 36 0 0,-7 36 47 0 0,-22 156-23 0 0,27-157-9 0 0,3-23 7 0 0,-2 1-1 0 0,-5 27 1 0 0,-5-3-130 0 0,8-27 45 0 0,-2-1 27 0 0,-13 10 64 0 0,12-13-29 0 0,-4 5 39 0 0,-3 23 101 0 0,11-22-187 0 0,-1-1 0 0 0,2-1 0 0 0,0-2 0 0 0,0 1 0 0 0,-1-2 0 0 0,-5 13 202 0 0,6-21-141 0 0,1 0 0 0 0,0 1 0 0 0,0 0 0 0 0,0-1 1 0 0,1 1-1 0 0,-1 0 0 0 0,1-1 0 0 0,0 1 0 0 0,1 7 1 0 0,-1-1-52 0 0,0 1-10 0 0,0 0 0 0 0,1 4 1 0 0,-1-14 0 0 0,0-1 0 0 0,0 1-1 0 0,0-1 1 0 0,0 1 0 0 0,0-1 0 0 0,0 0 0 0 0,0 1-1 0 0,0-1 1 0 0,0 1 0 0 0,0-1 0 0 0,-1 1 0 0 0,1-1 0 0 0,0 0-1 0 0,0 1 1 0 0,0-1 0 0 0,0 1 0 0 0,-1-1 0 0 0,1 0-1 0 0,-1 1 1 0 0,-5 10 60 0 0,-34 81 861 0 0,39-90-602 0 0,-1-2-266 0 0,-5 3-33 0 0,3-2 32 0 0,-4 3-11 0 0,8-4-43 0 0,0 0 0 0 0,0 0 0 0 0,0 0 0 0 0,0 0 0 0 0,-1 0 0 0 0,1 0 0 0 0,0 0 0 0 0,0 0 0 0 0,0 0 0 0 0,0 0 0 0 0,0 0 0 0 0,0 0 0 0 0,0 0 0 0 0,0 0 0 0 0,0 0 0 0 0,-1 0 1 0 0,1 0-1 0 0,0 0 0 0 0,0 0 0 0 0,0 0 0 0 0,0 0 0 0 0,0 0 0 0 0,0 0 0 0 0,0 0 0 0 0,0 0 0 0 0,0 0 0 0 0,-1 0 0 0 0,1 0 0 0 0,0 0 0 0 0,0 0 0 0 0,0 0 0 0 0,0 0 0 0 0,0 0 1 0 0,0 0-1 0 0,0 0 0 0 0,0 0 0 0 0,0 0 0 0 0,0 0 0 0 0,0-1 0 0 0,0 1 0 0 0,0 0 0 0 0,0 0 0 0 0,-1 0 0 0 0,1 0 0 0 0,0 0 0 0 0,0 0 0 0 0,0 0 0 0 0,0 0 0 0 0,0 0 0 0 0,0-1 1 0 0,-2-1-21 0 0,-9-21-24 0 0,4 0 12 0 0,-10-45 1 0 0,9 34 33 0 0,4 14 8 0 0,2 9-21 0 0,0 0 0 0 0,-1 1 0 0 0,-1-1-1 0 0,1 1 1 0 0,-7-12 0 0 0,8 20 12 0 0,1 0 0 0 0,0 0 0 0 0,0 0 0 0 0,0 0 0 0 0,0-1 0 0 0,1 1 0 0 0,-1 0 0 0 0,0-1 0 0 0,1 1 0 0 0,0-1 0 0 0,0 1 0 0 0,-1-4 0 0 0,1-4 0 0 0,-2-2 0 0 0,1 1 0 0 0,0-1 1 0 0,1 0-1 0 0,0 1 0 0 0,1-1 0 0 0,3-13 0 0 0,19-66 213 0 0,-17 72-204 0 0,-1-1-1 0 0,0 0 1 0 0,-1 1-1 0 0,-1-1 1 0 0,-1 0-1 0 0,-1-22 1 0 0,-2 31-91 0 0,1 9-18 0 0,-1 0-84 0 0,-11-15-689 0 0,11 16 694 0 0,-12 2-143 0 0,-11 7 292 0 0,4 1 35 0 0,14-3 33 0 0,3-2 13 0 0,2-3 887 0 0,0 0-1211 0 0,0-1 266 0 0,0 1 0 0 0,0 0 0 0 0,1 0 1 0 0,-1 0-1 0 0,0 0 0 0 0,0 0 0 0 0,1 0 1 0 0,-1 0-1 0 0,0 1 0 0 0,0 0-5 0 0,-1 3 5 0 0,-1-1 0 0 0,1 1 0 0 0,1 1 1 0 0,-1-1-1 0 0,1 0 0 0 0,0 0 0 0 0,0 1 1 0 0,0-1-1 0 0,1 0 0 0 0,0 1 0 0 0,0 5 0 0 0,-1 11 2 0 0,1-15 26 0 0,0 0 0 0 0,0 0 0 0 0,1 0 0 0 0,0 0 0 0 0,0 0 0 0 0,1 0 0 0 0,0 0 0 0 0,4 10 1 0 0,6 18 130 0 0,-9-28-122 0 0,0 1 1 0 0,-1-1 0 0 0,3 13-1 0 0,-3-11-20 0 0,-1 1-1 0 0,0 0 0 0 0,0-1 1 0 0,-1 1-1 0 0,0 0 0 0 0,0-1 1 0 0,-4 15-1 0 0,4-18 61 0 0,-1 0 1 0 0,1 0 0 0 0,0 0-1 0 0,0 0 1 0 0,1-1-1 0 0,0 1 1 0 0,0 0-1 0 0,0 0 1 0 0,1 0-1 0 0,-1-1 1 0 0,1 1 0 0 0,5 9-1 0 0,-5-13 82 0 0,-1 0-60 0 0,7 8-16 0 0,0 3-60 0 0,0-1-16 0 0,2 8 0 0 0,-2 0 0 0 0,-2-8 0 0 0,-3-8-2 0 0,-1 1 0 0 0,0-1 1 0 0,0 1-1 0 0,0 0 0 0 0,-1 0 1 0 0,2 8-1 0 0,1 2-46 0 0,-1-1 36 0 0,1-1 12 0 0,-3-10 16 0 0,0 0-1 0 0,-1 0 1 0 0,1 0-1 0 0,-1 0 1 0 0,0 0-1 0 0,1 0 1 0 0,-1 0 0 0 0,-1 3-1 0 0,0 14 73 0 0,2-16-40 0 0,8 2-36 0 0,-8-6-12 0 0,0 0 0 0 0,0 0 0 0 0,0 1 0 0 0,0-1 0 0 0,0 0 0 0 0,0 0 0 0 0,0 0 0 0 0,0 0 0 0 0,0 0 0 0 0,0 0 0 0 0,1-1 0 0 0,12-5-11 0 0,26-22-47 0 0,-27 18 61 0 0,19-11-1 0 0,23-10 67 0 0,-1-2 1 0 0,60-47-1 0 0,-53 27-69 0 0,62-46 0 0 0,-66 63 0 0 0,91-41 0 0 0,-137 71 12 0 0,-3 2 1 0 0,-1 1 0 0 0,0 0 0 0 0,13-3 0 0 0,-10 3-2 0 0,-8 2 15 0 0,-3 7-1904 0 0,0-1 1119 0 0,-1 1-1 0 0,1 0 1 0 0,-4 6 0 0 0,0 0-5651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46:05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1 833 5527 0 0,'0'0'7610'0'0,"0"2"-7534"0"0,8 27 122 0 0,3 11 618 0 0,-11-38-592 0 0,1 1 38 0 0,5 10 164 0 0,-5-9-292 0 0,0-1 1 0 0,0 1-1 0 0,1-1 1 0 0,0 1-1 0 0,0-1 1 0 0,-1 0-1 0 0,2 0 1 0 0,-1 0-1 0 0,0 0 1 0 0,1 0-1 0 0,-1 0 1 0 0,5 3-1 0 0,-3-3-88 0 0,0-1 0 0 0,0 1 0 0 0,1-1-1 0 0,-1 0 1 0 0,0-1 0 0 0,1 1 0 0 0,-1-1-1 0 0,1 0 1 0 0,-1 0 0 0 0,1 0 0 0 0,0 0 0 0 0,-1-1-1 0 0,1 0 1 0 0,0 0 0 0 0,6-1 0 0 0,6-2-4 0 0,0 0 1 0 0,31-11 0 0 0,-12 3 19 0 0,-29 9-56 0 0,0 0 1 0 0,0 0-1 0 0,0 1 0 0 0,0 0 1 0 0,0 1-1 0 0,0 0 1 0 0,12 0-1 0 0,-8 1-4 0 0,-3-1-2 0 0,-1 1 0 0 0,0 0 0 0 0,1 0 0 0 0,-1 0 0 0 0,9 4 0 0 0,5 0 0 0 0,-11-3 3 0 0,0-1-1 0 0,0 0 0 0 0,0 0 1 0 0,0-1-1 0 0,0 0 1 0 0,0-1-1 0 0,0 0 0 0 0,0 0 1 0 0,15-5-1 0 0,-1-3 202 0 0,0-1-1 0 0,33-20 1 0 0,3-1 121 0 0,69-36-106 0 0,-84 48-192 0 0,66-19-1 0 0,-84 33-26 0 0,1 0 0 0 0,35-1 0 0 0,6-1 0 0 0,-51 4 14 0 0,128-21 444 0 0,191-25-52 0 0,-328 48-402 0 0,134-7 234 0 0,-81 8 104 0 0,55-6 72 0 0,-64 1-300 0 0,28 0-4 0 0,69-8 46 0 0,13-6 10 0 0,-81 3 182 0 0,-27 4-143 0 0,86-6 0 0 0,-31 7 74 0 0,-74 6-114 0 0,0 2-1 0 0,69 1 0 0 0,74 11-100 0 0,-145-7-64 0 0,0-1 0 0 0,-1-2 0 0 0,1-1 0 0 0,44-9 0 0 0,-48 3 45 0 0,55-22-1 0 0,-23 7 11 0 0,41-12 93 0 0,155-46 16 0 0,-237 76-164 0 0,0 1 0 0 0,0 1 0 0 0,1 1 0 0 0,-1 1 0 0 0,1 0 0 0 0,28 4 0 0 0,-20 2-10 0 0,87 9 48 0 0,-94-12-26 0 0,0-2-1 0 0,0 0 1 0 0,27-5 0 0 0,-9-2 11 0 0,1-3 1 0 0,-1-1-1 0 0,-1-2 1 0 0,75-35-1 0 0,-108 45-23 0 0,22-12 0 0 0,1 2 0 0 0,53-16 0 0 0,-43 20 48 0 0,0 1 0 0 0,0 2 0 0 0,69-1 0 0 0,-65 5-67 0 0,74-14 0 0 0,7 0-7 0 0,-64 12 26 0 0,70 4 0 0 0,-34 3 82 0 0,20 2 60 0 0,35 3-108 0 0,41 5-68 0 0,-125-5 34 0 0,0-2 0 0 0,104-6 0 0 0,137-36 0 0 0,-274 31 0 0 0,269-63 72 0 0,-230 50-63 0 0,125-14-1 0 0,77 12 39 0 0,-196 19 101 0 0,81 10 0 0 0,-86-3 91 0 0,101-4-1 0 0,79-4-88 0 0,-4 24-35 0 0,-137-10-113 0 0,256 29 155 0 0,-309-33-170 0 0,0-3 0 0 0,0-2-1 0 0,73-8 1 0 0,123-7 13 0 0,-248 11 0 0 0,158-9 0 0 0,-78 3 0 0 0,174-7 0 0 0,-1 21 0 0 0,-203 1 0 0 0,98 28 0 0 0,-37-7 0 0 0,-34-13 0 0 0,-22-4 0 0 0,68 21 0 0 0,108 46 11 0 0,-186-65 67 0 0,0-3 0 0 0,80 7 0 0 0,-31-5 17 0 0,-14 4-50 0 0,88 30-1 0 0,38 7 7 0 0,8-19-40 0 0,-223-35-11 0 0,201 27 70 0 0,-175-22-60 0 0,-1 2-1 0 0,0 1 0 0 0,0 1 0 0 0,-1 1 0 0 0,39 22 0 0 0,-29-13 18 0 0,-16-9 11 0 0,0 0-1 0 0,18 16 1 0 0,-20-13-2 0 0,82 62 102 0 0,-82-64-93 0 0,0-1-1 0 0,1-1 0 0 0,1-1 1 0 0,26 9-1 0 0,180 41 228 0 0,-146-40-264 0 0,-67-15-3 0 0,-1 0 0 0 0,1 0 0 0 0,0 1 0 0 0,-1 0 0 0 0,0 1 0 0 0,0 0 0 0 0,0 1-1 0 0,-1 0 1 0 0,0 1 0 0 0,0 0 0 0 0,-1 0 0 0 0,13 14 0 0 0,5 8 16 0 0,-14-16 0 0 0,15 22 1 0 0,-18-23-22 0 0,1 0 0 0 0,0-1 0 0 0,1 0 0 0 0,0-1 0 0 0,1 0 0 0 0,0-1 0 0 0,23 14 0 0 0,-22-16 12 0 0,0-1-1 0 0,0-1 1 0 0,14 4-1 0 0,9 4 7 0 0,0-1-18 0 0,-24-8 0 0 0,0 0 0 0 0,0 1 0 0 0,11 6 0 0 0,48 24 0 0 0,-53-27 2 0 0,0 0-1 0 0,0-1 1 0 0,1 0-1 0 0,0-2 1 0 0,0 0-1 0 0,0-1 1 0 0,24 1-1 0 0,4 0 42 0 0,45 3 38 0 0,67-1-81 0 0,-127-5 0 0 0,51-4 0 0 0,-72 2 0 0 0,11-2 0 0 0,-1-1 0 0 0,0-1 0 0 0,29-8 0 0 0,0-1-11 0 0,109-15-83 0 0,-87 18-13 0 0,-54 6 3 0 0,0 0 0 0 0,21-9-1 0 0,-19 6-141 0 0,-18 7 144 0 0,3-3-230 0 0,-5 3 325 0 0,0 0 0 0 0,1-1 0 0 0,-1 1 0 0 0,0 0 0 0 0,0 0-1 0 0,1 0 1 0 0,-1-1 0 0 0,0 1 0 0 0,0 0 0 0 0,1 0-1 0 0,-1 0 1 0 0,0 0 0 0 0,1-1 0 0 0,-1 1 0 0 0,0 0 0 0 0,1 0-1 0 0,-1 0 1 0 0,0 0 0 0 0,1 0 0 0 0,-1 0 0 0 0,0 0 0 0 0,1 0-1 0 0,-1 0 1 0 0,1 0 0 0 0,0 0-12 0 0,0 0 1 0 0,0 0-1 0 0,0-1 0 0 0,1 1 0 0 0,-1 0 1 0 0,0 0-1 0 0,0 1 0 0 0,0-1 0 0 0,0 0 1 0 0,0 0-1 0 0,1 1 0 0 0,-1-1 0 0 0,0 0 1 0 0,0 1-1 0 0,0-1 0 0 0,0 1 0 0 0,0-1 1 0 0,0 1-1 0 0,0 0 0 0 0,0-1 0 0 0,0 1 1 0 0,1 1-1 0 0,4 4-1487 0 0,5 2-4322 0 0,3 1-1919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48:10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1024 1839 0 0,'10'-30'111'0'0,"-2"-1"0"0"0,-2 0-1 0 0,5-51 1 0 0,-11 81-104 0 0,0-17 1256 0 0,2 1 0 0 0,0-1 0 0 0,2 0-1 0 0,-1 1 1 0 0,8-20 0 0 0,-10 35-1387 0 0,1 2-384 0 0,0 0 497 0 0,-1 0 1 0 0,0 0-1 0 0,0 0 1 0 0,1 0-1 0 0,-1 1 1 0 0,0-1-1 0 0,0 0 0 0 0,0 1 1 0 0,1-1-1 0 0,-1 1 1 0 0,0-1-1 0 0,0 1 0 0 0,0-1 1 0 0,0 1-1 0 0,0 0 1 0 0,0-1-1 0 0,0 1 1 0 0,0 0-1 0 0,0 0 0 0 0,0 0 1 0 0,-1 0-1 0 0,1 0 1 0 0,1 2-1 0 0,-1-1 94 0 0,0 0 1 0 0,0 0-1 0 0,-1 1 1 0 0,1-1-1 0 0,-1 0 1 0 0,1 1-1 0 0,-1-1 0 0 0,0 1 1 0 0,0-1-1 0 0,0 1 1 0 0,0-1-1 0 0,-1 0 1 0 0,1 1-1 0 0,-1 2 0 0 0,-2 7 592 0 0,-1 0-1 0 0,0 0 1 0 0,-1 0-1 0 0,-6 11 0 0 0,6-14-390 0 0,1 1 0 0 0,0 1 0 0 0,0-1 0 0 0,1 0 0 0 0,0 1 0 0 0,0 0 0 0 0,2-1 0 0 0,-1 1 0 0 0,1 0 0 0 0,1 20 0 0 0,2-8-224 0 0,0-17-25 0 0,1-1-26 0 0,2 6-91 0 0,1 1 1 0 0,-1-1-1 0 0,2 0 0 0 0,0 0 0 0 0,0 0 1 0 0,1-1-1 0 0,13 14 0 0 0,-4-8-88 0 0,0 0 0 0 0,1-2 0 0 0,26 16 0 0 0,-36-24 198 0 0,1-2 0 0 0,1 1 0 0 0,-1-1 1 0 0,1 0-1 0 0,0-1 0 0 0,-1 0 1 0 0,2-1-1 0 0,-1 0 0 0 0,0 0 0 0 0,11 0 1 0 0,-7-2 106 0 0,-1-1 0 0 0,0 1-1 0 0,1-2 1 0 0,-1 0 0 0 0,0-1 0 0 0,0 0 0 0 0,15-6 0 0 0,6-2-20 0 0,0 1 1 0 0,0 2-1 0 0,1 1 0 0 0,44-2 0 0 0,-20 0-16 0 0,104-27 0 0 0,49-7-3 0 0,-176 37-48 0 0,-1 0 1 0 0,0-3 0 0 0,48-17-1 0 0,20-23 58 0 0,11-4-30 0 0,-96 47-48 0 0,-1 1 0 0 0,1 0 1 0 0,0 1-1 0 0,1 1 1 0 0,22-1-1 0 0,-5 4 128 0 0,61 5 0 0 0,-81-4-129 0 0,0 0 1 0 0,1-2-1 0 0,-1 0 0 0 0,0-1 0 0 0,27-6 1 0 0,77-29 404 0 0,-92 26-140 0 0,1 1 0 0 0,0 2-1 0 0,0 1 1 0 0,56-6 0 0 0,15 10 281 0 0,97-7-146 0 0,-158 6-403 0 0,-1-2 0 0 0,0-2 1 0 0,41-14-1 0 0,180-47-24 0 0,-214 58 0 0 0,113-14 57 0 0,-117 21-50 0 0,-13 0-7 0 0,1 0 0 0 0,-1-2 0 0 0,0-1 0 0 0,40-17 0 0 0,96-41 0 0 0,-147 60 27 0 0,0 0 0 0 0,0 1 0 0 0,24-3 0 0 0,14-2 41 0 0,-35 6 19 0 0,0 0-1 0 0,0 2 1 0 0,1 0 0 0 0,-1 1-1 0 0,39 6 1 0 0,-25-3 49 0 0,-17-2-9 0 0,-1 1 0 0 0,18 5 0 0 0,51 19 292 0 0,-55-15-197 0 0,1-2 0 0 0,0-1 0 0 0,34 4 0 0 0,-9-8-189 0 0,-30-3-1 0 0,1 2-1 0 0,32 7 1 0 0,-17-1-32 0 0,16 8 49 0 0,80 18 294 0 0,-121-32-310 0 0,1-1 0 0 0,-1 0 0 0 0,1-2 1 0 0,0 0-1 0 0,0-1 0 0 0,19-3 0 0 0,-5-4-14 0 0,-1-1-1 0 0,48-19 1 0 0,-40 12-11 0 0,2 3-8 0 0,69-13 0 0 0,-31 9 0 0 0,-30 3-12 0 0,28-6-29 0 0,46-11 173 0 0,-38 8-180 0 0,53-18-12 0 0,-19 5 33 0 0,-75 24 27 0 0,-4 1 0 0 0,0 2 0 0 0,64-8 0 0 0,-92 17 0 0 0,71-6 6 0 0,129-24 0 0 0,-159 15 66 0 0,95-41 0 0 0,-37 13-20 0 0,-62 24-40 0 0,-21 8 5 0 0,1 1 1 0 0,47-10-1 0 0,-41 14-17 0 0,1 0 0 0 0,0 3 0 0 0,-1 1 0 0 0,72 5 0 0 0,-39 6 0 0 0,1-4 0 0 0,123-5 0 0 0,-107-11 0 0 0,97-24 0 0 0,-53 8 0 0 0,-79 17 0 0 0,123-19 0 0 0,-126 23 0 0 0,80 1 0 0 0,45 17-55 0 0,30 1-53 0 0,-158-11 111 0 0,0 2-1 0 0,70 17 0 0 0,-50-9 2 0 0,105 26 25 0 0,26 5 6 0 0,-15 0 379 0 0,-143-32-368 0 0,57 10 9 0 0,29 10 19 0 0,-90-21-70 0 0,1-1-1 0 0,0-2 0 0 0,58 5 1 0 0,-43-10-5 0 0,-1-1 0 0 0,52-8 0 0 0,55-9 94 0 0,-16 8 39 0 0,-24 1-61 0 0,-20 4-76 0 0,-15 1 63 0 0,-67 1-44 0 0,86-5-47 0 0,144-26-1 0 0,-163 13 26 0 0,60-12-46 0 0,-118 28 53 0 0,0 1 1 0 0,0 1 0 0 0,0 1-1 0 0,33 3 1 0 0,172 42 177 0 0,-31-5 233 0 0,-91-26-373 0 0,-36-6-17 0 0,90 24 0 0 0,-68-10-20 0 0,-35-8 0 0 0,66 24 0 0 0,-92-24-1 0 0,0 2 0 0 0,-1 1-1 0 0,-1 1 1 0 0,34 28 0 0 0,-44-32-5 0 0,92 61-138 0 0,-98-67 135 0 0,0-1 0 0 0,0 0 0 0 0,1-1 0 0 0,-1-1 0 0 0,2 0 1 0 0,22 5-1 0 0,86 8 11 0 0,-84-14-2 0 0,59 14 0 0 0,-76-11-19 0 0,-1 0 0 0 0,0 1 0 0 0,-1 1-1 0 0,20 12 1 0 0,68 53-77 0 0,-88-57 191 0 0,0 1-1 0 0,30 38 1 0 0,5 4 65 0 0,-33-43-100 0 0,-6-6-58 0 0,-9-10-3 0 0,-2-1-11 0 0,34 10-41 0 0,3-4 181 0 0,-27-2-64 0 0,0 1-11 0 0,-11-4-48 0 0,0 0 0 0 0,0 0 0 0 0,0 0 0 0 0,0 1 0 0 0,0 0 0 0 0,0-1 0 0 0,-1 1 0 0 0,1 0 0 0 0,-1 0 0 0 0,1 1 0 0 0,-1-1 0 0 0,3 3 0 0 0,2 4 5 0 0,3 0 26 0 0,0 0 0 0 0,8 12 0 0 0,-6-6 16 0 0,1-2 98 0 0,-5-3-19 0 0,1-1 0 0 0,1 0 0 0 0,18 13-1 0 0,-16-14-51 0 0,1 1-12 0 0,-2-3-67 0 0,18 9-700 0 0,-27-14 501 0 0,1 0-30 0 0,0 1-184 0 0,1 0 0 0 0,0-1 1 0 0,0 0-1 0 0,0 0 1 0 0,0 0-1 0 0,1 0 0 0 0,-1 0 1 0 0,0-1-1 0 0,0 0 0 0 0,8 0 1 0 0,0-1-1197 0 0,-1-1 1 0 0,1 0-1 0 0,12-4 1 0 0,-5 1-4382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4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10591 0 0,'0'0'1152'0'0,"-9"5"5392"0"0,22-5-13896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7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0,'0'0'224'0'0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540 252 2303 0 0,'0'0'1276'0'0,"9"-7"2304"0"0,-5 4-3261 0 0,-1 0 440 0 0,0 0 1 0 0,1 0 0 0 0,-1 1-1 0 0,1 0 1 0 0,5-4 4403 0 0,-4 11-4693 0 0,1-1 3044 0 0,-4-4-3450 0 0,3-4-51 0 0,0 0-1 0 0,0 1 1 0 0,0-2 0 0 0,0 1-1 0 0,0 0 1 0 0,-1-1 0 0 0,0 0-1 0 0,0 0 1 0 0,6-11-1 0 0,-1 3-2 0 0,-7 10-36 0 0,0-1-1 0 0,0 1 0 0 0,0-1 1 0 0,0 0-1 0 0,0 1 0 0 0,-1-1 1 0 0,0 0-1 0 0,0 0 0 0 0,0 0 1 0 0,0 0-1 0 0,-1 0 0 0 0,1-1 1 0 0,-1 1-1 0 0,0 0 0 0 0,0 0 1 0 0,-1 0-1 0 0,0-5 1 0 0,0 4-17 0 0,-1 0 0 0 0,0 0 1 0 0,0 0-1 0 0,0 0 1 0 0,0 0-1 0 0,-1 0 0 0 0,0 1 1 0 0,0-1-1 0 0,0 1 1 0 0,-1 0-1 0 0,1 0 0 0 0,-8-6 1 0 0,8 7-46 0 0,0 1 1 0 0,0 0-1 0 0,0 0 0 0 0,0 0 0 0 0,-1 0 1 0 0,1 0-1 0 0,-1 1 0 0 0,1-1 1 0 0,-1 1-1 0 0,1 0 0 0 0,-1 0 1 0 0,0 1-1 0 0,0-1 0 0 0,1 1 1 0 0,-1 0-1 0 0,0 0 0 0 0,0 0 1 0 0,0 0-1 0 0,1 0 0 0 0,-5 2 1 0 0,1 0 6 0 0,0 0 1 0 0,0 0-1 0 0,1 1 0 0 0,-1 0 1 0 0,1 1-1 0 0,-1-1 1 0 0,1 1-1 0 0,1 0 1 0 0,-10 9-1 0 0,-153 163 357 0 0,74-73 274 0 0,74-82-436 0 0,-77 85 494 0 0,81-86-464 0 0,1 1-1 0 0,0 0 1 0 0,-17 36 0 0 0,32-57-143 0 0,-4 6 32 0 0,1 1-1 0 0,1-1 1 0 0,-1 1 0 0 0,1 0-1 0 0,0 0 1 0 0,-2 10-1 0 0,7-5 39 0 0,-2-11-66 0 0,0 1-1 0 0,0-1 1 0 0,0 0 0 0 0,1 0-1 0 0,-1 0 1 0 0,0-1 0 0 0,1 1 0 0 0,-1 0-1 0 0,1 0 1 0 0,-1-1 0 0 0,1 1-1 0 0,-1-1 1 0 0,1 1 0 0 0,-1-1 0 0 0,1 0-1 0 0,-1 1 1 0 0,1-1 0 0 0,0 0-1 0 0,-1 0 1 0 0,3 0 0 0 0,35-5 25 0 0,-37 5-30 0 0,41-10 0 0 0,45-17 0 0 0,-69 21 0 0 0,21-10 0 0 0,0-1 0 0 0,-1-2 0 0 0,-1-2 0 0 0,-1-1 0 0 0,54-43 0 0 0,-86 61-7 0 0,0 0 0 0 0,0 0 0 0 0,0-1 1 0 0,0 0-1 0 0,0 0 0 0 0,-1 0 0 0 0,0-1 0 0 0,0 1 0 0 0,-1-1 0 0 0,4-7 0 0 0,-4 2-41 0 0,-2 0 36 0 0,-1 11 12 0 0,0 0 0 0 0,0 0 0 0 0,0-1 0 0 0,0 1 0 0 0,0 0 0 0 0,0-1 0 0 0,0 1 0 0 0,0 0 0 0 0,0-1 0 0 0,0 1 0 0 0,0 0 0 0 0,0 0 0 0 0,0-1 0 0 0,-1 1 0 0 0,1 0 0 0 0,0-1 0 0 0,0 1 0 0 0,0 0 0 0 0,0 0 0 0 0,0-1 0 0 0,-1 1 0 0 0,1 0 0 0 0,0 0 0 0 0,0-1 0 0 0,0 1 0 0 0,-1 0 0 0 0,1 0 0 0 0,0 0 0 0 0,0 0 0 0 0,-1-1 0 0 0,1 1 0 0 0,0 0 0 0 0,0 0 0 0 0,-1 0 0 0 0,1 0 0 0 0,0 0 0 0 0,-1 0 0 0 0,1-1 0 0 0,-5 4 0 0 0,0 0-14 0 0,0 0 0 0 0,0 0-1 0 0,1 1 1 0 0,-1 0 0 0 0,1 0-1 0 0,0 0 1 0 0,0 0 0 0 0,0 1-1 0 0,0-1 1 0 0,1 1 0 0 0,0 0-1 0 0,0 0 1 0 0,-5 11 0 0 0,5-7 13 0 0,0-1 0 0 0,1 1 0 0 0,-1 0 0 0 0,1 0 1 0 0,1-1-1 0 0,0 1 0 0 0,0 0 0 0 0,1 14 0 0 0,0-19 1 0 0,0-1 0 0 0,0 1 0 0 0,1-1 0 0 0,-1 1 0 0 0,1-1 0 0 0,-1 1 0 0 0,1-1 0 0 0,3 6 0 0 0,5 15 0 0 0,-6-15-34 0 0,-3-8-61 0 0,1 1 0 0 0,-1-1 0 0 0,1 0 1 0 0,-1 0-1 0 0,1 0 0 0 0,-1 0 1 0 0,1 0-1 0 0,0 0 0 0 0,-1 0 0 0 0,1 0 1 0 0,0 0-1 0 0,0 0 0 0 0,0 0 1 0 0,0-1-1 0 0,0 1 0 0 0,0 0 1 0 0,0 0-1 0 0,0-1 0 0 0,0 1 0 0 0,0-1 1 0 0,0 1-1 0 0,0-1 0 0 0,0 1 1 0 0,0-1-1 0 0,1 0 0 0 0,-1 0 0 0 0,0 0 1 0 0,0 1-1 0 0,2-1 0 0 0,0-1-208 0 0,1 1-1 0 0,-1-1 1 0 0,0 1-1 0 0,1-1 1 0 0,-1 0-1 0 0,0 0 0 0 0,1-1 1 0 0,5-2-1 0 0,3-3-656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301 231 5063 0 0,'0'0'5398'0'0,"10"-4"-3994"0"0,-9 3-1336 0 0,-1 1 0 0 0,0 0 1 0 0,0 0-1 0 0,1 0 1 0 0,-1 0-1 0 0,0 0 0 0 0,0 0 1 0 0,1 0-1 0 0,-1-1 1 0 0,0 1-1 0 0,0 0 0 0 0,1 0 1 0 0,-1 0-1 0 0,0-1 1 0 0,0 1-1 0 0,0 0 0 0 0,1 0 1 0 0,-1-1-1 0 0,0 1 1 0 0,0 0-1 0 0,0 0 0 0 0,0-1 1 0 0,0 1-1 0 0,0 0 1 0 0,0-1-1 0 0,1 1 0 0 0,-1 0 1 0 0,0 0-1 0 0,0-1 1 0 0,0 1-1 0 0,0 0 0 0 0,0-1 1 0 0,0 1-1 0 0,0 0 1 0 0,-1-1-1 0 0,1 1 0 0 0,0 0 1 0 0,0 0-1 0 0,0-1 1 0 0,0 1-1 0 0,0 0 1 0 0,0 0-1 0 0,-1-1 0 0 0,0-8-283 0 0,1 1 222 0 0,1 1 0 0 0,0-1 0 0 0,0 1 0 0 0,1-1 0 0 0,0 1 0 0 0,0 0 0 0 0,0 0 0 0 0,1 0 0 0 0,1 0 0 0 0,4-8-1 0 0,12-31-6 0 0,-16 35 0 0 0,-3 7 0 0 0,1-1 0 0 0,-1 1 0 0 0,0 0 0 0 0,0 0 0 0 0,0-1 0 0 0,0 1 0 0 0,-1-7 0 0 0,0 10-5 0 0,0 0-1 0 0,0 0 1 0 0,-1 0-1 0 0,1 0 1 0 0,0 0-1 0 0,-1 0 1 0 0,1 0-1 0 0,-1 0 1 0 0,1 0-1 0 0,-1 1 1 0 0,1-1-1 0 0,-1 0 1 0 0,0 0-1 0 0,0 0 1 0 0,1 1-1 0 0,-1-1 1 0 0,0 0-1 0 0,0 1 1 0 0,0-1-1 0 0,1 1 1 0 0,-1-1-1 0 0,0 1 1 0 0,0-1-1 0 0,0 1 1 0 0,0 0-1 0 0,0-1 1 0 0,0 1-1 0 0,0 0 1 0 0,0 0-1 0 0,0 0 1 0 0,0 0-1 0 0,0 0 1 0 0,0 0-1 0 0,0 0 1 0 0,-2 0-1 0 0,3 0-2 0 0,-13 1-28 0 0,0 1 1 0 0,0 0-1 0 0,1 1 1 0 0,-18 6-1 0 0,6-1 22 0 0,12-3-16 0 0,-25 5 0 0 0,-42 6-24 0 0,76-14 54 0 0,0 0 0 0 0,-17 2 11 0 0,18-2 42 0 0,-3 4 11 0 0,3-2-60 0 0,-47 74 340 0 0,44-68-182 0 0,1 0-1 0 0,0 0 0 0 0,0 0 1 0 0,1 0-1 0 0,-3 16 0 0 0,6-23-103 0 0,0 0 0 0 0,0 1-1 0 0,0-1 1 0 0,0 1 0 0 0,0-1 0 0 0,2 6-1 0 0,-1-4 26 0 0,0-3 9 0 0,-1-1-11 0 0,5 9 46 0 0,-3-6-64 0 0,0 1-1 0 0,1-1 0 0 0,-1 0 0 0 0,1 0 0 0 0,0 0 0 0 0,0-1 0 0 0,0 1 0 0 0,6 4 0 0 0,0 1-51 0 0,-9-8-11 0 0,0-1 0 0 0,0 0 0 0 0,1 1 0 0 0,-1-1 0 0 0,0 0 0 0 0,0 1 0 0 0,1-1 0 0 0,-1 0-1 0 0,0 0 1 0 0,1 1 0 0 0,-1-1 0 0 0,0 0 0 0 0,1 0 0 0 0,-1 0 0 0 0,1 0 0 0 0,-1 0 0 0 0,0 1 0 0 0,1-1 0 0 0,-1 0 0 0 0,1 0 0 0 0,11 3 15 0 0,-7-2 1 0 0,0 0 1 0 0,1-1 0 0 0,-1 0-1 0 0,1 1 1 0 0,-1-1-1 0 0,1-1 1 0 0,-1 1-1 0 0,1-1 1 0 0,-1 0-1 0 0,0-1 1 0 0,1 1 0 0 0,4-3-1 0 0,10-4-79 0 0,32-19 0 0 0,-34 17-50 0 0,-9 4 73 0 0,1 0 1 0 0,-1-1-1 0 0,-1 0 0 0 0,16-17 1 0 0,-16 16-7 0 0,-6 7-21 0 0,0-7-90 0 0,-2 8 137 0 0,1-1-1 0 0,-1 0 0 0 0,1 0 1 0 0,-1 0-1 0 0,0 0 0 0 0,1 0 1 0 0,-1 0-1 0 0,0 0 1 0 0,0 0-1 0 0,0 0 0 0 0,0 1 1 0 0,0-1-1 0 0,0 0 0 0 0,0 0 1 0 0,0 0-1 0 0,0-2 0 0 0,-1 2 16 0 0,1 1 0 0 0,0-1 0 0 0,-1 1 0 0 0,1-1 0 0 0,-1 1 0 0 0,1-1 0 0 0,0 1 0 0 0,-1 0 0 0 0,1-1-1 0 0,-1 1 1 0 0,1 0 0 0 0,-1-1 0 0 0,0 1 0 0 0,1 0 0 0 0,-1 0 0 0 0,0-1 0 0 0,-21-2 55 0 0,21 3 830 0 0,1 3-851 0 0,-1-1-1 0 0,2 1 1 0 0,-1 0-1 0 0,0-1 0 0 0,0 1 1 0 0,1-1-1 0 0,1 5 1 0 0,0 1 25 0 0,-1 1-43 0 0,0 0 0 0 0,-1 0 0 0 0,0 0 0 0 0,-1 0 0 0 0,0 0 0 0 0,0 0 0 0 0,-1-1 0 0 0,-3 12 0 0 0,-30 69 23 0 0,20-54 69 0 0,-50 99 30 0 0,41-88 179 0 0,-32 83 0 0 0,49-98 301 0 0,7-30 82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108 439 11055 0 0,'0'0'9912'0'0,"-1"1"-9757"0"0,-1 1-136 0 0,0 1 0 0 0,0-1 0 0 0,-1 0 0 0 0,1 0 0 0 0,0-1 0 0 0,-1 1 0 0 0,1 0 0 0 0,-1-1 0 0 0,1 1 0 0 0,-1-1 0 0 0,0 0 0 0 0,0 0 0 0 0,0 0 0 0 0,-4 1 0 0 0,5-2-18 0 0,0 0-1 0 0,0 1 0 0 0,0-1 1 0 0,0-1-1 0 0,0 1 0 0 0,0 0 0 0 0,0 0 1 0 0,0-1-1 0 0,0 1 0 0 0,1-1 1 0 0,-1 1-1 0 0,0-1 0 0 0,0 0 1 0 0,0 0-1 0 0,1 0 0 0 0,-1 0 1 0 0,0 0-1 0 0,1 0 0 0 0,-1 0 1 0 0,1-1-1 0 0,-1 1 0 0 0,1 0 1 0 0,0-1-1 0 0,-2-2 0 0 0,0 1-13 0 0,1-1 1 0 0,0 0-1 0 0,0 0 0 0 0,0-1 0 0 0,0 1 1 0 0,0 0-1 0 0,1-1 0 0 0,0 1 0 0 0,0-1 1 0 0,-1-7-1 0 0,2 4 9 0 0,0 0 0 0 0,1 0 1 0 0,-1 0-1 0 0,2 0 0 0 0,2-13 0 0 0,2 2 4 0 0,1 0 0 0 0,1 1 0 0 0,1-1 0 0 0,12-18 1 0 0,-8 16-26 0 0,1 1 0 0 0,1 0 0 0 0,0 1 0 0 0,2 1 0 0 0,30-27 0 0 0,-37 36 10 0 0,1 1 0 0 0,0 1 1 0 0,0-1-1 0 0,0 2 0 0 0,1 0 0 0 0,0 0 1 0 0,0 1-1 0 0,1 0 0 0 0,0 1 0 0 0,-1 1 1 0 0,1 0-1 0 0,15-1 0 0 0,-11 4 83 0 0,1 0 0 0 0,0 1 0 0 0,-1 2 0 0 0,1-1 0 0 0,20 8 0 0 0,-30-8-30 0 0,-1 0 0 0 0,1 0 1 0 0,-1 1-1 0 0,0 1 0 0 0,0-1 0 0 0,0 1 0 0 0,0 0 0 0 0,0 1 0 0 0,9 8 0 0 0,-12-10-16 0 0,-1 1-1 0 0,0 0 1 0 0,0-1-1 0 0,0 1 1 0 0,0 0-1 0 0,-1 0 1 0 0,0 1-1 0 0,0-1 1 0 0,0 0-1 0 0,0 1 1 0 0,0-1-1 0 0,-1 1 1 0 0,0 0-1 0 0,0-1 1 0 0,0 1-1 0 0,-1 0 1 0 0,1 4-1 0 0,-1-2-6 0 0,-1-1 0 0 0,1 1 0 0 0,-1-1 0 0 0,0 0 0 0 0,-1 1 0 0 0,0-1 1 0 0,0 0-1 0 0,0 0 0 0 0,-1 0 0 0 0,1-1 0 0 0,-1 1 0 0 0,-1 0 0 0 0,1-1 0 0 0,-1 0 0 0 0,0 0 0 0 0,0 0 0 0 0,-1 0 0 0 0,1-1 0 0 0,-1 0 0 0 0,-6 5 0 0 0,-8 3 7 0 0,0-1 0 0 0,0 0 1 0 0,-1-2-1 0 0,-32 12 0 0 0,-31 11-335 0 0,-93 32-6061 0 0,159-60 4764 0 0,2 0-3608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7831 0 0,'0'0'7056'0'0,"-1"2"-6626"0"0,0-2-362 0 0,0 1 0 0 0,0 1 1 0 0,0-1-1 0 0,0 0 0 0 0,0 0 1 0 0,1 0-1 0 0,-1 0 0 0 0,0 1 1 0 0,1-1-1 0 0,-1 0 0 0 0,1 0 1 0 0,-1 1-1 0 0,1-1 0 0 0,0 1 1 0 0,-1-1-1 0 0,1 0 0 0 0,0 1 1 0 0,0-1-1 0 0,0 1 0 0 0,0-1 1 0 0,0 0-1 0 0,1 3 0 0 0,0 4-77 0 0,1 0 0 0 0,1 0 0 0 0,2 8 0 0 0,4 12 122 0 0,-7-14-91 0 0,0-1 0 0 0,-2 1 1 0 0,0-1-1 0 0,0 1 1 0 0,-3 14-1 0 0,-16 66 58 0 0,-89 232 82 0 0,55-180-120 0 0,47-133-42 0 0,3-7 0 0 0,1 1 0 0 0,0-1 0 0 0,0 0 0 0 0,-2 12 0 0 0,3-7 162 0 0,6-21 197 0 0,8-20 198 0 0,1-5-497 0 0,-1 0 23 0 0,19-37 0 0 0,-27 63-189 0 0,-1-2-1 0 0,5-17 0 0 0,-9 26 27 0 0,1 0 0 0 0,5-6 64 0 0,-5 7 16 0 0,0 1 0 0 0,0 0 0 0 0,-1-1 0 0 0,1 1 0 0 0,0 0 0 0 0,0 0 0 0 0,0 0 0 0 0,0 0 0 0 0,0 0 0 0 0,0 0 0 0 0,0 0 0 0 0,1 0 0 0 0,4 1 12 0 0,-1 1-1 0 0,1-1 1 0 0,-1 1-1 0 0,0 0 1 0 0,0 0-1 0 0,0 0 1 0 0,0 1-1 0 0,0 0 1 0 0,8 6-1 0 0,4 5 76 0 0,19 20 1 0 0,-14-13-58 0 0,22 23-30 0 0,-34-33 15 0 0,-9-9-4 0 0,0 0 1 0 0,-1 0-1 0 0,1 0 1 0 0,-1 0-1 0 0,1 0 1 0 0,-1 0-1 0 0,0 1 1 0 0,1-1-1 0 0,-1 0 1 0 0,0 0-1 0 0,-1 0 1 0 0,1 0-1 0 0,0 1 1 0 0,-1-1-1 0 0,1 0 1 0 0,-1 0-1 0 0,0 0 1 0 0,1 0-1 0 0,-1 0 1 0 0,0 0-1 0 0,0 0 1 0 0,0-1-1 0 0,-1 1 1 0 0,-1 2-1 0 0,-4 6 59 0 0,-1-1-1 0 0,0 0 1 0 0,-11 9 0 0 0,13-12-33 0 0,-15 12-41 0 0,-1-1 1 0 0,-1-1 0 0 0,0-1-1 0 0,0-1 1 0 0,-41 17 0 0 0,59-28 10 0 0,-3 0-3 0 0,-17 4 6 0 0,22-8 43 0 0,2 1-50 0 0,0 0 0 0 0,0-1-1 0 0,1 1 1 0 0,-1-1 0 0 0,0 1-1 0 0,0 0 1 0 0,1-1 0 0 0,-1 0 0 0 0,1 1-1 0 0,-1-1 1 0 0,0 1 0 0 0,1-1-1 0 0,-1 0 1 0 0,1 1 0 0 0,-1-2-1 0 0,1-5 18 0 0,1 6-19 0 0,-1-2-6 0 0,1 0-1 0 0,0 0 1 0 0,0 0 0 0 0,0 0-1 0 0,0 0 1 0 0,1 0-1 0 0,-1 0 1 0 0,1 0-1 0 0,3-5 1 0 0,21-23-784 0 0,-18 22 83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9815 0 0,'0'0'1123'0'0,"2"3"-714"0"0,17 17 977 0 0,36 32-1 0 0,-29-28-640 0 0,64 48 827 0 0,11 11-540 0 0,-75-57-818 0 0,-1 1 0 0 0,29 41-1 0 0,-45-55-148 0 0,0 1-1 0 0,-1 0 0 0 0,0 1 1 0 0,-2-1-1 0 0,1 1 0 0 0,-2 0 1 0 0,7 30-1 0 0,-11-34-29 0 0,0-1 0 0 0,-1 0-1 0 0,0 0 1 0 0,-1 0 0 0 0,0 1 0 0 0,0-1-1 0 0,-1 0 1 0 0,-1 0 0 0 0,0 0 0 0 0,0-1-1 0 0,-1 1 1 0 0,0-1 0 0 0,0 0-1 0 0,-9 13 1 0 0,-3 2 110 0 0,-1-1 0 0 0,-1-1-1 0 0,-40 39 1 0 0,28-32 3 0 0,-54 39 0 0 0,67-55-31 0 0,13-11-1675 0 0,3-2 1139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0 10855 0 0,'0'0'980'0'0,"2"0"-804"0"0,8 0-108 0 0,-8 0 178 0 0,3 12 390 0 0,-4-9-296 0 0,-2-2-258 0 0,1 0 0 0 0,-1 0 0 0 0,1 0 1 0 0,-1 0-1 0 0,1 0 0 0 0,-1 0 1 0 0,0 0-1 0 0,1 0 0 0 0,-1 0 0 0 0,0-1 1 0 0,0 1-1 0 0,0 0 0 0 0,1 0 0 0 0,-1-1 1 0 0,0 1-1 0 0,-2 0 0 0 0,-16 10 784 0 0,-19 4 793 0 0,11-6-1037 0 0,2 1-243 0 0,-27 10-44 0 0,-61 35 0 0 0,41-17-462 0 0,-87 34-1 0 0,-83 12-1157 0 0,228-79 1035 0 0,-1-1 1 0 0,1-1-1 0 0,-30 2 0 0 0,39-5 186 0 0,0 0 0 0 0,-1 0 0 0 0,1 0-1 0 0,0 0 1 0 0,0-1 0 0 0,0 0 0 0 0,-1 0 0 0 0,1-1 0 0 0,0 1 0 0 0,0-1-1 0 0,1 0 1 0 0,-1 0 0 0 0,0-1 0 0 0,-6-4 0 0 0,10 6 51 0 0,0 0 1 0 0,-1 0-1 0 0,1 0 1 0 0,0-1-1 0 0,0 1 1 0 0,0-1-1 0 0,0 1 1 0 0,0-1 0 0 0,0 1-1 0 0,1-1 1 0 0,-1 1-1 0 0,0-1 1 0 0,1 0-1 0 0,-1 1 1 0 0,1-1-1 0 0,-1 0 1 0 0,1 0-1 0 0,0-1 1 0 0,0-1 1 0 0,0 0 0 0 0,1 1 0 0 0,-1-1 0 0 0,1 1 0 0 0,0-1 0 0 0,0 1 0 0 0,0 0 0 0 0,2-6 0 0 0,3-2-74 0 0,0 1 0 0 0,1-1 1 0 0,15-17-1 0 0,-21 27 85 0 0,1-1-1 0 0,-1 1 1 0 0,1 0 0 0 0,-1 0-1 0 0,1-1 1 0 0,0 1-1 0 0,-1 0 1 0 0,1 1 0 0 0,0-1-1 0 0,0 0 1 0 0,0 0-1 0 0,0 1 1 0 0,-1-1-1 0 0,1 1 1 0 0,0 0 0 0 0,0-1-1 0 0,0 1 1 0 0,0 0-1 0 0,0 0 1 0 0,0 0-1 0 0,0 0 1 0 0,0 1 0 0 0,0-1-1 0 0,2 1 1 0 0,0 0 30 0 0,-1 0 0 0 0,0 0 1 0 0,1 0-1 0 0,-1 1 1 0 0,0-1-1 0 0,0 1 0 0 0,0 0 1 0 0,0 0-1 0 0,0 0 0 0 0,-1 0 1 0 0,1 0-1 0 0,2 4 0 0 0,1 2 46 0 0,-1 0-1 0 0,0 1 1 0 0,0 0-1 0 0,-1 0 1 0 0,0 0 0 0 0,-1 0-1 0 0,0 1 1 0 0,0-1-1 0 0,-1 1 1 0 0,0 0-1 0 0,0 18 1 0 0,-1-7 11 0 0,-1 0 1 0 0,-1-1-1 0 0,-1 1 1 0 0,-8 35-1 0 0,4-36-100 0 0,0 1 0 0 0,-2 0 0 0 0,-1-1 0 0 0,0-1 0 0 0,-1 0 0 0 0,-2 0 0 0 0,-19 25 0 0 0,-8 5-495 0 0,-60 55 0 0 0,65-71 380 0 0,-1-3-1 0 0,-2-1 0 0 0,-42 26 1 0 0,77-54 690 0 0,15 3-161 0 0,-10-3-292 0 0,6 0 76 0 0,0-1 1 0 0,0 0 0 0 0,0 0 0 0 0,0-1-1 0 0,0 0 1 0 0,0 0 0 0 0,0-1-1 0 0,0-1 1 0 0,11-3 0 0 0,21-5 423 0 0,214-34 1435 0 0,-91 30-1459 0 0,-142 14-579 0 0,9-2 134 0 0,-1 1-506 0 0,-9 1-3905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11055 0 0,'0'0'5624'0'0,"3"0"-5172"0"0,9 1-29 0 0,1 0-1 0 0,-1-2 1 0 0,1 1-1 0 0,0-2 1 0 0,17-3 0 0 0,64-21 943 0 0,-55 15-1138 0 0,219-82-499 0 0,-190 67-4362 0 0,-50 19 2883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5063 0 0,'0'0'11211'0'0,"-2"1"-10174"0"0,-38 17-198 0 0,22-10-653 0 0,1 0 0 0 0,0 1 0 0 0,-20 14 0 0 0,27-16-135 0 0,-77 61 147 0 0,76-58-198 0 0,2 0-14 0 0,3-3-61 0 0,5-5-20 0 0,1-1-13 0 0,0 0 94 0 0,1 0-1 0 0,-1 0 0 0 0,1 0 1 0 0,-1 0-1 0 0,1 0 0 0 0,-1 0 1 0 0,1 0-1 0 0,0 0 0 0 0,-1 0 1 0 0,1-1-1 0 0,0 1 0 0 0,0 0 1 0 0,0 0-1 0 0,0 0 0 0 0,1 0 1 0 0,20 13-105 0 0,-17-10 100 0 0,20 11-117 0 0,50 22 0 0 0,-43-22 99 0 0,-1 2 0 0 0,32 23-1 0 0,-57-36 64 0 0,0 0 1 0 0,0 1-1 0 0,0 0 0 0 0,-1 0 0 0 0,0 0 1 0 0,0 1-1 0 0,6 8 0 0 0,-9-12-3 0 0,-1 0-1 0 0,0 0 0 0 0,0 0 0 0 0,0 0 1 0 0,0 0-1 0 0,0 0 0 0 0,-1 0 0 0 0,1 1 1 0 0,-1-1-1 0 0,1 0 0 0 0,-1 0 1 0 0,0 0-1 0 0,0 1 0 0 0,0-1 0 0 0,0 0 1 0 0,0 0-1 0 0,0 1 0 0 0,-1-1 0 0 0,1 0 1 0 0,-1 0-1 0 0,1 0 0 0 0,-1 1 1 0 0,0-1-1 0 0,0 0 0 0 0,0 0 0 0 0,0 0 1 0 0,0 0-1 0 0,-2 1 0 0 0,-4 5 45 0 0,-1 0 1 0 0,0 0-1 0 0,0-1 0 0 0,-1 0 0 0 0,1-1 0 0 0,-1 1 1 0 0,-1-2-1 0 0,1 0 0 0 0,-1 0 0 0 0,-15 5 1 0 0,-13 3 62 0 0,-58 12 1 0 0,69-19-112 0 0,7-2-9 0 0,1 0-1 0 0,0-2 0 0 0,-21 1 1 0 0,38-3-218 0 0,-7-3-1655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72 6911 0 0,'0'-2'315'0'0,"5"-67"10169"0"0,-6 72-10308 0 0,-86 257 992 0 0,-26 62-697 0 0,78-249-386 0 0,-58 90 1 0 0,-60 58 61 0 0,135-195-165 0 0,-24 43-1 0 0,29-48-630 0 0,5-15-4835 0 0,-1-2-398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77 103 10135 0 0,'-6'1'374'0'0,"-1"0"-1"0"0,1 1 1 0 0,0-1-1 0 0,-1 1 1 0 0,1 1-1 0 0,0-1 1 0 0,1 1-1 0 0,-1 0 0 0 0,-6 5 1 0 0,12-8-261 0 0,-1 0 0 0 0,0 1 0 0 0,1-1 0 0 0,-1 1 0 0 0,0-1 0 0 0,1 1 0 0 0,-1-1 0 0 0,1 1 0 0 0,-1 0 0 0 0,1-1 0 0 0,-1 1 0 0 0,1 0 0 0 0,0-1 0 0 0,-1 1 0 0 0,1 0 0 0 0,0-1 0 0 0,-1 1 0 0 0,1 0 0 0 0,0 0 0 0 0,0-1 0 0 0,0 1 0 0 0,0 0 0 0 0,-1 0 0 0 0,1-1 0 0 0,0 1 0 0 0,1 0 0 0 0,-1 0 0 0 0,0 0 0 0 0,0-1 0 0 0,0 1 0 0 0,0 0-1 0 0,1 0 1 0 0,-1-1 0 0 0,0 1 0 0 0,0 0 0 0 0,1-1 0 0 0,-1 1 0 0 0,1 0 0 0 0,-1-1 0 0 0,1 1 0 0 0,-1 0 0 0 0,1-1 0 0 0,-1 1 0 0 0,1-1 0 0 0,-1 1 0 0 0,1-1 0 0 0,0 1 0 0 0,2 1-36 0 0,0 0 0 0 0,0 0-1 0 0,0 0 1 0 0,1-1 0 0 0,-1 1-1 0 0,0-1 1 0 0,1 0 0 0 0,5 2-1 0 0,9-2 235 0 0,0-1-1 0 0,0 0 1 0 0,0-1-1 0 0,0-1 1 0 0,30-7-1 0 0,-32 6-149 0 0,286-71 1506 0 0,-164 37-1207 0 0,-74 19-323 0 0,-31 7-53 0 0,48-7 0 0 0,-74 16-1867 0 0,3 1-5051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18 3679 0 0,'0'0'284'0'0,"16"-18"14976"0"0,-16 22-14744 0 0,-1 4-361 0 0,1 0-1 0 0,-2 1 1 0 0,1-1-1 0 0,-1 0 1 0 0,0 0-1 0 0,-1 0 1 0 0,1 0-1 0 0,-6 9 1 0 0,-6 9 61 0 0,-18 26 0 0 0,18-32-140 0 0,-21 44 0 0 0,34-62-131 0 0,21-9-9853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105 297 11055 0 0,'0'0'852'0'0,"-1"2"-560"0"0,-2 5-243 0 0,-29 60 2747 0 0,28-59-2454 0 0,-1-1 0 0 0,0 1 0 0 0,-1-1 1 0 0,1 0-1 0 0,-2 0 0 0 0,-8 8 0 0 0,4-9-342 0 0,1-2 11 0 0,14-20 96 0 0,7-11-59 0 0,1 1 0 0 0,29-47 0 0 0,-32 59-47 0 0,1 0 1 0 0,1 1-1 0 0,0 1 0 0 0,1 0 0 0 0,0 0 1 0 0,20-14-1 0 0,-20 18-78 0 0,0 1 1 0 0,0 0-1 0 0,1 1 1 0 0,22-8 0 0 0,-28 12 80 0 0,0 0 1 0 0,0 0-1 0 0,1 0 1 0 0,-1 1-1 0 0,0 0 1 0 0,1 1 0 0 0,-1 0-1 0 0,0 0 1 0 0,1 0-1 0 0,8 3 1 0 0,-13-3 48 0 0,-1 1 1 0 0,0 0-1 0 0,0-1 1 0 0,0 1-1 0 0,0 0 1 0 0,0 0-1 0 0,-1 1 1 0 0,1-1-1 0 0,0 0 1 0 0,0 1 0 0 0,-1-1-1 0 0,1 1 1 0 0,-1-1-1 0 0,1 1 1 0 0,-1 0-1 0 0,0-1 1 0 0,1 1-1 0 0,-1 0 1 0 0,0 0-1 0 0,0 0 1 0 0,-1 0-1 0 0,1 0 1 0 0,0 0-1 0 0,-1 0 1 0 0,1 1-1 0 0,-1-1 1 0 0,1 0-1 0 0,-1 0 1 0 0,0 0-1 0 0,0 1 1 0 0,0 1-1 0 0,-1 4-2 0 0,0 0 1 0 0,0 1-1 0 0,0-1 0 0 0,-1 0 0 0 0,0 0 0 0 0,-6 13 1 0 0,-23 46 346 0 0,24-54-344 0 0,-1-3-58 0 0,7-8-72 0 0,2-5-79 0 0,3-6 65 0 0,0 0 0 0 0,1 0 0 0 0,1 0 0 0 0,11-15 0 0 0,33-33-310 0 0,-22 26 215 0 0,-6 8 82 0 0,1 1 0 0 0,1 2-1 0 0,0 0 1 0 0,2 2 0 0 0,42-24-1 0 0,-48 31 135 0 0,0 0 0 0 0,1 2 0 0 0,0 1 0 0 0,0 0 0 0 0,1 2 1 0 0,39-7-1 0 0,-51 12 63 0 0,1 1 1 0 0,0 0 0 0 0,0 1 0 0 0,17 3 0 0 0,-25-4-45 0 0,-1 1-1 0 0,1 0 0 0 0,-1 0 1 0 0,0 0-1 0 0,1 1 0 0 0,-1-1 1 0 0,0 0-1 0 0,0 1 1 0 0,3 2-1 0 0,-2-1 76 0 0,-1-2-82 0 0,-1 1-1 0 0,1 0 1 0 0,-1-1 0 0 0,0 1-1 0 0,1 0 1 0 0,-1 0 0 0 0,0 0 0 0 0,0 0-1 0 0,-1 0 1 0 0,1 0 0 0 0,0 0 0 0 0,-1 0-1 0 0,1 0 1 0 0,0 3 0 0 0,0-1 45 0 0,0 4-18 0 0,0-1 0 0 0,0 1 0 0 0,-1-1 1 0 0,0 1-1 0 0,0 0 0 0 0,0-1 0 0 0,-1 1 0 0 0,-1-1 0 0 0,-2 10 0 0 0,-4 10 74 0 0,-14 31 0 0 0,9-26-91 0 0,8-17-57 0 0,-31 70 122 0 0,31-74-200 0 0,-1-1 0 0 0,0 1 0 0 0,-1-1 0 0 0,0 0 0 0 0,-13 12 0 0 0,19-21-1062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41 7831 0 0,'0'0'706'0'0,"2"-1"-578"0"0,32-21 9957 0 0,-35 20-9837 0 0,-8-10-100 0 0,3 10-146 0 0,4 2 15 0 0,-3-1-16 0 0,1 1 0 0 0,-1-1 0 0 0,0 1 0 0 0,1 0 1 0 0,-1 0-1 0 0,0 1 0 0 0,1-1 0 0 0,-1 1 0 0 0,1 0 1 0 0,-1 0-1 0 0,-7 4 0 0 0,-5 2-31 0 0,-25 15 0 0 0,34-18 6 0 0,-10 6 4 0 0,-87 52-70 0 0,92-53 119 0 0,0 1 0 0 0,1 0 0 0 0,0 1 0 0 0,1 0 0 0 0,-17 23 0 0 0,18-21 47 0 0,2 1 0 0 0,-1-1 0 0 0,2 1 0 0 0,0 0 0 0 0,-8 24 0 0 0,14-34-5 0 0,2 13 37 0 0,1-14-85 0 0,0-2 2 0 0,-2 0-18 0 0,1 0 0 0 0,0 0 0 0 0,0-1 1 0 0,-1 1-1 0 0,1 0 0 0 0,0 0 0 0 0,0-1 0 0 0,0 1 1 0 0,0-1-1 0 0,-1 1 0 0 0,1-1 0 0 0,0 1 0 0 0,0-1 0 0 0,0 0 1 0 0,0 1-1 0 0,0-1 0 0 0,0 0 0 0 0,1 0 0 0 0,-1 0 1 0 0,0 1-1 0 0,1-1 0 0 0,23-2 80 0 0,-15 0-62 0 0,0-1 0 0 0,0 1 0 0 0,0-2 0 0 0,0 0 0 0 0,0 0 0 0 0,16-10 0 0 0,51-40 13 0 0,-20 12-43 0 0,15-11 16 0 0,-70 52 42 0 0,-9 17-5 0 0,0 0 0 0 0,2 0 0 0 0,-6 24 0 0 0,4-1-160 0 0,10-22-126 0 0,-2-12 178 0 0,0-4-104 0 0,-1 0 1 0 0,1 0-1 0 0,-1 0 1 0 0,1 0-1 0 0,-1 1 1 0 0,1-1-1 0 0,0 0 1 0 0,0 0 0 0 0,0-1-1 0 0,0 1 1 0 0,-1 0-1 0 0,1 0 1 0 0,0 0-1 0 0,0 0 1 0 0,1-1 0 0 0,-1 1-1 0 0,0-1 1 0 0,0 1-1 0 0,0-1 1 0 0,0 1-1 0 0,3 0 1 0 0,-3-1 129 0 0,14 4-1654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10591 0 0,'0'0'6330'0'0,"0"2"-5896"0"0,0 3-307 0 0,0 0 1 0 0,0 0-1 0 0,-1-1 0 0 0,0 1 0 0 0,0 0 0 0 0,0 0 0 0 0,0-1 0 0 0,-1 1 0 0 0,0-1 1 0 0,0 1-1 0 0,0-1 0 0 0,-4 6 0 0 0,-9 21 244 0 0,-9 30-232 0 0,-3-1 0 0 0,-3-1 0 0 0,-62 91 0 0 0,66-113-122 0 0,-1-1 0 0 0,-39 39 0 0 0,-72 53 50 0 0,122-114-60 0 0,-9 6-6 0 0,2 1 0 0 0,-23 26 0 0 0,37-34-1 0 0,7-2-21 0 0,2-10 7 0 0,1 0 0 0 0,-1 0-1 0 0,1 0 1 0 0,0 0 0 0 0,-1 0 0 0 0,1 0 0 0 0,0 0 0 0 0,0 0 0 0 0,-1 0 0 0 0,1 0-1 0 0,0 0 1 0 0,0-1 0 0 0,0 1 0 0 0,0 0 0 0 0,0-1 0 0 0,0 1 0 0 0,0-1-1 0 0,1 1 1 0 0,-1-1 0 0 0,0 0 0 0 0,0 1 0 0 0,0-1 0 0 0,0 0 0 0 0,1 0 0 0 0,-1 0-1 0 0,0 0 1 0 0,2 0 0 0 0,35 0-1457 0 0,-38 0 1397 0 0,20-2-1332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6447 0 0,'0'0'8268'0'0,"0"3"-5828"0"0,-6 16-1787 0 0,0 1-1 0 0,-1-1 0 0 0,-1-1 1 0 0,-14 24-1 0 0,5-8-166 0 0,-207 394 1349 0 0,222-425-1835 0 0,-226 418 213 0 0,219-404-668 0 0,-1 0 0 0 0,-1-1-1 0 0,-17 22 1 0 0,26-36-43 0 0,-1 2 378 0 0,-10 6-6329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58 3223 0 0,'-7'-10'296'0'0,"5"6"24"0"0,-1-1 1 0 0,0 1-1 0 0,-1 0 1 0 0,1 1-1 0 0,-1-1 0 0 0,-11-9 11837 0 0,17 16-11530 0 0,1 1-503 0 0,0-1 0 0 0,1 1 1 0 0,-1-1-1 0 0,1 1 1 0 0,0-1-1 0 0,0 0 1 0 0,0-1-1 0 0,1 1 1 0 0,6 2-1 0 0,-2-1 112 0 0,1 0-1 0 0,-1-1 0 0 0,1-1 1 0 0,13 2-1 0 0,0-1 220 0 0,1-2-1 0 0,0 0 1 0 0,31-4-1 0 0,186-32 982 0 0,-90 11-1206 0 0,-121 20-1700 0 0,37 1 1 0 0,-51 3-107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88 109 10135 0 0,'0'0'778'0'0,"2"0"-506"0"0,20 3 5160 0 0,15 2-871 0 0,-24-4-4156 0 0,-1 0 1 0 0,1-1-1 0 0,0 0 1 0 0,0-1 0 0 0,13-3-1 0 0,27-4 229 0 0,-31 5-500 0 0,0 0 0 0 0,20-8 0 0 0,-25 7-116 0 0,-10 2-18 0 0,1 0-1 0 0,-1 0 1 0 0,0-1 0 0 0,10-5-1 0 0,-4 2-12 0 0,-5 0-62 0 0,-8 6 60 0 0,1-1-1 0 0,0 1 1 0 0,-1-1-1 0 0,1 1 0 0 0,0-1 1 0 0,-1 0-1 0 0,1 1 1 0 0,-1-1-1 0 0,1 0 1 0 0,-1 1-1 0 0,1-1 1 0 0,-1 0-1 0 0,0 0 1 0 0,1 0-1 0 0,-1 1 1 0 0,0-1-1 0 0,0 0 1 0 0,0 0-1 0 0,1-1 0 0 0,-1 0 6 0 0,0 1 0 0 0,1 0 0 0 0,-1-1-1 0 0,0 1 1 0 0,0 0 0 0 0,0-1 0 0 0,0 1-1 0 0,0 0 1 0 0,0 0 0 0 0,0-1-1 0 0,0 1 1 0 0,-1 0 0 0 0,1-1 0 0 0,0 1-1 0 0,-1 0 1 0 0,1 0 0 0 0,-1 0 0 0 0,0-1-1 0 0,1 1 1 0 0,-1 0 0 0 0,0 0-1 0 0,1 0 1 0 0,-1 0 0 0 0,0 0 0 0 0,0 0-1 0 0,0 0 1 0 0,0 0 0 0 0,0 1 0 0 0,0-1-1 0 0,0 0 1 0 0,0 0 0 0 0,-1 1-1 0 0,1-1 1 0 0,0 1 0 0 0,0-1 0 0 0,0 1-1 0 0,-1 0 1 0 0,1-1 0 0 0,0 1 0 0 0,-1 0-1 0 0,0 0 1 0 0,-5 0-77 0 0,1 0 1 0 0,0 0-1 0 0,-1 1 0 0 0,1-1 0 0 0,-12 5 1 0 0,18-5 67 0 0,-26 7-60 0 0,1 1 0 0 0,0 2 0 0 0,1 0 0 0 0,0 2-1 0 0,1 1 1 0 0,0 0 0 0 0,1 2 0 0 0,1 1 0 0 0,0 0 0 0 0,1 1 0 0 0,1 2 0 0 0,-18 21 0 0 0,24-25 110 0 0,2 1 0 0 0,0 1 0 0 0,-10 18 0 0 0,17-26-11 0 0,0-1-1 0 0,0 1 0 0 0,1 0 1 0 0,0 0-1 0 0,1 0 0 0 0,0 1 1 0 0,0-1-1 0 0,0 15 0 0 0,2-21-10 0 0,0 0-1 0 0,0 0 0 0 0,0 0 0 0 0,1 0 0 0 0,0 1 0 0 0,-1-1 0 0 0,1 0 0 0 0,0 0 0 0 0,0 0 0 0 0,1-1 1 0 0,-1 1-1 0 0,1 0 0 0 0,0 0 0 0 0,3 4 0 0 0,-2-4 34 0 0,0 0-1 0 0,1 0 1 0 0,-1 0 0 0 0,1 0 0 0 0,0-1-1 0 0,0 1 1 0 0,0-1 0 0 0,0 0 0 0 0,5 2-1 0 0,8 1 148 0 0,0-1-1 0 0,1 0 0 0 0,0-1 0 0 0,21 1 0 0 0,-22-2-93 0 0,47 3-21 0 0,47 7 40 0 0,-47-6-2930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2759 0 0,'-1'-3'352'0'0,"-1"-5"658"0"0,1-1-1 0 0,0 0 0 0 0,0 1 0 0 0,1-1 0 0 0,0 0 0 0 0,2-12 3496 0 0,-2 24-4113 0 0,1 14-77 0 0,0 0 0 0 0,2 0-1 0 0,0 0 1 0 0,0 0 0 0 0,2-1-1 0 0,0 1 1 0 0,14 30 0 0 0,-8-26-124 0 0,0-1 0 0 0,1 0 0 0 0,2 0 0 0 0,-1-2 0 0 0,25 26 0 0 0,-9-18-36 0 0,1-1 1 0 0,1-2-1 0 0,65 38 0 0 0,-56-37-83 0 0,-1 2 0 0 0,40 33-1 0 0,-73-52-61 0 0,1 0 0 0 0,-1 1-1 0 0,0-1 1 0 0,-1 1 0 0 0,1 0 0 0 0,4 12-1 0 0,-10-18-52 0 0,1 1 0 0 0,-1 0-1 0 0,0-1 1 0 0,0 1 0 0 0,0 0-1 0 0,0-1 1 0 0,0 1 0 0 0,-1 0-1 0 0,1-1 1 0 0,-1 1 0 0 0,0 0-1 0 0,1-1 1 0 0,-1 1 0 0 0,-2 2-1 0 0,2-3-46 0 0,0 1-247 0 0,-1 2 136 0 0,-1 0-3217 0 0,-3 4-1790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61 2303 0 0,'12'-18'274'0'0,"5"-6"-98"0"0,1 6 11911 0 0,-28 27-10748 0 0,-18 18-1687 0 0,-187 180 2581 0 0,32-27-1890 0 0,-27 24-215 0 0,196-187-128 0 0,14-17 0 0 0,-1 1 0 0 0,1-1 0 0 0,-1 1 0 0 0,1 0 0 0 0,-1-1 0 0 0,1 1 0 0 0,0 0 0 0 0,-1-1 0 0 0,1 1 0 0 0,0 0 0 0 0,0-1 0 0 0,0 1 0 0 0,-1 0 0 0 0,1 0 0 0 0,0-1 0 0 0,0 1 0 0 0,0 1 0 0 0,1-2-5 0 0,-1 1 1 0 0,1 0-1 0 0,0-1 0 0 0,-1 1 0 0 0,1 0 1 0 0,0-1-1 0 0,0 1 0 0 0,-1-1 0 0 0,1 0 1 0 0,0 1-1 0 0,0-1 0 0 0,0 0 0 0 0,0 1 1 0 0,-1-1-1 0 0,1 0 0 0 0,0 0 0 0 0,0 1 1 0 0,0-1-1 0 0,0 0 0 0 0,0 0 0 0 0,0 0 1 0 0,0 0-1 0 0,-1-1 0 0 0,1 1 0 0 0,2 0 1 0 0,25-6-210 0 0,-20 3-820 0 0,0 0 0 0 0,0 0 0 0 0,-1-1 0 0 0,12-7 1 0 0,4-6-4573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44 3223 0 0,'0'0'6114'0'0,"-1"2"-5646"0"0,-5 4-386 0 0,4-5 80 0 0,0 0 38 0 0,-6 4 6 0 0,6-4 53 0 0,0 0 212 0 0,-7 5 2343 0 0,8-4-2270 0 0,-4 8-217 0 0,0 0 0 0 0,1 0 0 0 0,0 1-1 0 0,-4 20 1 0 0,-1 0-301 0 0,-5 9 29 0 0,7-21-41 0 0,0 0-1 0 0,2 0 1 0 0,0 1 0 0 0,1-1 0 0 0,-2 33 0 0 0,8-39 52 0 0,-1-10-8 0 0,0 0 0 0 0,0 0-1 0 0,0-1 1 0 0,1 1 0 0 0,-1-1 0 0 0,1 1-1 0 0,-1-1 1 0 0,1 1 0 0 0,0-1-1 0 0,0 0 1 0 0,0 0 0 0 0,0 0 0 0 0,1 0-1 0 0,-1 0 1 0 0,0 0 0 0 0,1-1-1 0 0,-1 1 1 0 0,1-1 0 0 0,0 0 0 0 0,-1 0-1 0 0,1 0 1 0 0,0 0 0 0 0,0 0 0 0 0,0 0-1 0 0,0-1 1 0 0,0 1 0 0 0,4-1-1 0 0,2 0 46 0 0,0 1 0 0 0,0-2 0 0 0,0 1 0 0 0,0-1 0 0 0,0 0 0 0 0,0-1 0 0 0,17-6 0 0 0,0-3-59 0 0,1-1 0 0 0,-2-2-1 0 0,0-1 1 0 0,0 0 0 0 0,-1-2 0 0 0,-1-1-1 0 0,-1-1 1 0 0,-1-1 0 0 0,29-34 0 0 0,-40 42-89 0 0,-1-1 0 0 0,0 0 0 0 0,-1 0 0 0 0,-1 0 0 0 0,0-1 1 0 0,0-1-1 0 0,-2 1 0 0 0,0-1 0 0 0,0 1 0 0 0,-2-1 1 0 0,0-1-1 0 0,3-29 0 0 0,-6 43-604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3679 0 0,'0'0'167'0'0,"-2"2"-7"0"0,-7 6 786 0 0,0 0 1 0 0,-1-1-1 0 0,0 0 1 0 0,0-1-1 0 0,-20 10 0 0 0,-62 20 1981 0 0,21-9-1329 0 0,35-12-689 0 0,15-7-475 0 0,0 1-1 0 0,1 1 1 0 0,0 1-1 0 0,0 0 1 0 0,-21 18-1 0 0,34-23-373 0 0,-4 2 13 0 0,-2-1-90 0 0,11-6-51 0 0,27 20-492 0 0,35 10 427 0 0,-36-20 49 0 0,-1 2 1 0 0,37 25-1 0 0,-41-24 107 0 0,-11-9 1 0 0,-1 1 0 0 0,0 0 0 0 0,0 0 0 0 0,0 0-1 0 0,-1 1 1 0 0,0 0 0 0 0,0 0 0 0 0,7 13 0 0 0,-6-9 49 0 0,-6-8 111 0 0,-1-2-168 0 0,-1 0 0 0 0,1 0 1 0 0,0 0-1 0 0,-1 0 0 0 0,1 0 0 0 0,0 0 1 0 0,-1 0-1 0 0,1 0 0 0 0,-1 0 1 0 0,1 0-1 0 0,-1-1 0 0 0,0 1 0 0 0,1 0 1 0 0,-1 0-1 0 0,0 0 0 0 0,0-1 0 0 0,0 1 1 0 0,1 0-1 0 0,-1-1 0 0 0,0 1 0 0 0,0-1 1 0 0,0 1-1 0 0,-2 0 0 0 0,-24 7 347 0 0,-23 0-156 0 0,-1-3 1 0 0,-54-1-1 0 0,-67 6-387 0 0,129-5-154 0 0,41-4 146 0 0,7-1-3977 0 0,-4 0 3905 0 0,0 0 0 0 0,0 0 0 0 0,0 0 0 0 0,0 0 0 0 0,1 0 0 0 0,-1 0 0 0 0,1-1 0 0 0,3 0-991 0 0,14-1-3277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4143 0 0,'0'0'13252'0'0,"0"2"-13014"0"0,2 3-229 0 0,-2-1 1 0 0,1 1 0 0 0,0-1 0 0 0,-1 1 0 0 0,0-1 0 0 0,0 1 0 0 0,0 0 0 0 0,-1-1-1 0 0,0 1 1 0 0,0-1 0 0 0,0 0 0 0 0,0 1 0 0 0,0-1 0 0 0,-4 6 0 0 0,-4 10 31 0 0,-18 30 0 0 0,26-50-41 0 0,-20 32-147 0 0,-31 36-1 0 0,33-45 59 0 0,9-13-2577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2759 0 0,'0'0'248'0'0,"17"-2"-248"0"0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80 214 10623 0 0,'-2'3'488'0'0,"-14"25"198"0"0,-2 0-1 0 0,-25 31 3202 0 0,43-60-3803 0 0,1 0 1 0 0,-1 0-1 0 0,1 1 1 0 0,0-1-1 0 0,-1 0 1 0 0,1 0-1 0 0,0 0 1 0 0,0 0-1 0 0,0 1 1 0 0,1-2-1 0 0,1-1 71 0 0,262-252 1311 0 0,-251 241-1473 0 0,-9 8-34 0 0,1 0-1 0 0,0 0 0 0 0,1 1 1 0 0,0-1-1 0 0,-1 1 0 0 0,2 1 1 0 0,11-7-1 0 0,-17 10-26 0 0,0 3 15 0 0,13 10 40 0 0,-12-6 14 0 0,-2-2 0 0 0,13 26-1 0 0,-8-14 11 0 0,3 5 79 0 0,-7-14-16 0 0,7 27-49 0 0,-8-29-11 0 0,0 0-1 0 0,0 1 0 0 0,-1 10 1 0 0,1-14-14 0 0,-1 1 1 0 0,0 0-1 0 0,0 0 1 0 0,0 0 0 0 0,0 0-1 0 0,-1 0 1 0 0,1 0-1 0 0,-1-1 1 0 0,0 1 0 0 0,0 0-1 0 0,0 0 1 0 0,-1 2-1 0 0,-2 4-19 0 0,-18 37-627 0 0,7-17-2016 0 0,14-27 1283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 8751 0 0,'0'0'7454'0'0,"-9"0"-6460"0"0,5 1-907 0 0,0 0 0 0 0,0 0 1 0 0,0 0-1 0 0,0 1 0 0 0,0-1 0 0 0,1 1 0 0 0,-1 0 0 0 0,1 0 0 0 0,-7 5 0 0 0,-29 28 442 0 0,32-28-451 0 0,-24 21 155 0 0,-58 60 198 0 0,80-77-296 0 0,1 0 0 0 0,-1 0 0 0 0,2 1 0 0 0,0-1 1 0 0,0 2-1 0 0,-9 23 0 0 0,15-34-83 0 0,1 1 1 0 0,-1-1-1 0 0,0 0 0 0 0,1 0 0 0 0,0 0 0 0 0,-1 1 0 0 0,1-1 0 0 0,0 0 1 0 0,0 0-1 0 0,0 1 0 0 0,0-1 0 0 0,1 0 0 0 0,-1 1 0 0 0,1-1 1 0 0,-1 0-1 0 0,2 3 0 0 0,-1-3-19 0 0,0-1 1 0 0,0 0-1 0 0,0 1 1 0 0,1-1-1 0 0,-1 0 1 0 0,0 0-1 0 0,1 0 0 0 0,-1 0 1 0 0,1 0-1 0 0,-1 0 1 0 0,1 0-1 0 0,-1 0 1 0 0,1 0-1 0 0,-1-1 1 0 0,1 1-1 0 0,0-1 0 0 0,-1 1 1 0 0,1-1-1 0 0,0 0 1 0 0,0 0-1 0 0,-1 1 1 0 0,3-1-1 0 0,5 0 70 0 0,0-1 0 0 0,0 0 0 0 0,0 0 0 0 0,0 0 1 0 0,0-1-1 0 0,0-1 0 0 0,13-5 0 0 0,-7 2-9 0 0,-1-1-1 0 0,1 0 1 0 0,17-14 0 0 0,-21 14-68 0 0,-1-1-1 0 0,-1 0 1 0 0,0-1 0 0 0,0 0-1 0 0,11-15 1 0 0,-15 18-45 0 0,-1 0 0 0 0,0-1 0 0 0,0 0 0 0 0,-1 0 0 0 0,0 0 0 0 0,0 0 0 0 0,-1 0 0 0 0,0-1 0 0 0,0 1 0 0 0,1-9 0 0 0,-2 6-233 0 0,-1 0-1 0 0,0 0 0 0 0,0 0 0 0 0,-1 0 0 0 0,0 1 0 0 0,-1-1 0 0 0,0 0 0 0 0,-5-14 0 0 0,6 21 106 0 0,0 1 0 0 0,0-1 0 0 0,0 1 0 0 0,0-1 0 0 0,-1 1 0 0 0,1 0 0 0 0,-1-1 0 0 0,0 1 0 0 0,0 0 0 0 0,1 0 0 0 0,-1 0 0 0 0,-1 0 0 0 0,1 1 0 0 0,0-1 0 0 0,0 0 0 0 0,-1 1 0 0 0,1 0 0 0 0,-1-1 0 0 0,1 1 0 0 0,-1 0 0 0 0,1 0 0 0 0,-1 1-1 0 0,0-1 1 0 0,1 0 0 0 0,-1 1 0 0 0,0 0 0 0 0,0-1 0 0 0,0 1 0 0 0,1 0 0 0 0,-1 1 0 0 0,0-1 0 0 0,0 0 0 0 0,1 1 0 0 0,-6 1 0 0 0,1 0-1096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58 12751 0 0,'2'-2'587'0'0,"29"-27"210"0"0,-12 8 2626 0 0,-32 17-3238 0 0,10 3-196 0 0,-1 1 0 0 0,1 0 1 0 0,-1 0-1 0 0,0 0 0 0 0,1 1 0 0 0,-1-1 0 0 0,1 1 0 0 0,-1 0 0 0 0,1 0 0 0 0,-1 0 0 0 0,1 0 0 0 0,0 1 1 0 0,-6 3-1 0 0,-5 3-180 0 0,-23 20 1 0 0,18-14 78 0 0,-5 3 72 0 0,1 2-1 0 0,1 0 1 0 0,0 2-1 0 0,2 0 1 0 0,0 1 0 0 0,-31 47-1 0 0,39-47 38 0 0,11-18 5 0 0,2-2 14 0 0,-2 1 185 0 0,4-3-123 0 0,2 2-27 0 0,1-1 0 0 0,0 0 0 0 0,0-1 0 0 0,0 0 0 0 0,0 0 0 0 0,0 0 0 0 0,0 0 0 0 0,0-1 1 0 0,0 0-1 0 0,0 0 0 0 0,-1-1 0 0 0,1 0 0 0 0,6-2 0 0 0,-5 1-49 0 0,0 0-1 0 0,1-1 1 0 0,-1 1-1 0 0,-1-2 1 0 0,1 1-1 0 0,-1-1 1 0 0,1 0-1 0 0,-1 0 1 0 0,8-9-1 0 0,-14 14-32 0 0,0-1 0 0 0,1 1 0 0 0,-1 0 0 0 0,0-1 1 0 0,0 1-1 0 0,1 0 0 0 0,-1 0 0 0 0,0-1 0 0 0,0 1 0 0 0,1-1 0 0 0,-1 1 0 0 0,0 0 0 0 0,0-1 0 0 0,0 1 0 0 0,0 0 0 0 0,0-1 0 0 0,0 1 0 0 0,1-1 0 0 0,-1 1 0 0 0,0 0 1 0 0,0-1-1 0 0,0 1 0 0 0,0-1 0 0 0,0 1 0 0 0,-1 0 0 0 0,1-1 0 0 0,0 1 22 0 0,0 0-1 0 0,-1-1 1 0 0,1 1-1 0 0,-1 0 1 0 0,1 0-1 0 0,0 0 1 0 0,-1 0 0 0 0,1 0-1 0 0,0-1 1 0 0,-1 1-1 0 0,1 0 1 0 0,-1 0 0 0 0,1 0-1 0 0,-1 0 1 0 0,1 0-1 0 0,0 0 1 0 0,-1 0-1 0 0,1 1 1 0 0,-1-1 0 0 0,1 0-1 0 0,-2 0-6 0 0,0 1 0 0 0,0 0 0 0 0,0-1 1 0 0,0 1-1 0 0,0 0 0 0 0,0 0 0 0 0,1 0 0 0 0,-1 0 0 0 0,0 0 0 0 0,1 1 0 0 0,-4 1 0 0 0,-4 12-25 0 0,0 0 0 0 0,1 0-1 0 0,0 1 1 0 0,1 0 0 0 0,1 0-1 0 0,0 1 1 0 0,2-1 0 0 0,-5 28-1 0 0,-24 207-1721 0 0,14-85-839 0 0,7-90 1275 0 0,-35 122 0 0 0,32-151 1993 0 0,-3-1 0 0 0,-1 0 0 0 0,-42 71-1 0 0,10-25 2299 0 0,15-25-1062 0 0,35-65-1536 0 0,0-20 115 0 0,0 13-442 0 0,1 0 0 0 0,0 1 0 0 0,0-1 0 0 0,0 0 0 0 0,2-6 0 0 0,19-101-1163 0 0,-15 78-307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285 125 6991 0 0,'0'0'4490'0'0,"2"0"-4074"0"0,0 0-163 0 0,7 0 348 0 0,0 0 1 0 0,-1 0 0 0 0,1-1-1 0 0,11-3 1 0 0,-18 4-401 0 0,2-1-51 0 0,0 0 0 0 0,0-1 0 0 0,1 1-1 0 0,-2-1 1 0 0,1 0 0 0 0,0 0 0 0 0,0 0-1 0 0,-1 0 1 0 0,1 0 0 0 0,-1-1 0 0 0,5-4 0 0 0,-5 4-105 0 0,4-4 88 0 0,-1-16-57 0 0,-3 4-116 0 0,-4 15 1 0 0,0 1 4 0 0,1 1-85 0 0,-6-9-110 0 0,4 10 202 0 0,1-1-1 0 0,0 1 1 0 0,0-1-1 0 0,-1 1 0 0 0,1-1 1 0 0,-1 1-1 0 0,1 0 1 0 0,-1 0-1 0 0,0 0 1 0 0,1 0-1 0 0,-1 0 0 0 0,0 0 1 0 0,0 0-1 0 0,1 0 1 0 0,-1 1-1 0 0,0-1 0 0 0,0 1 1 0 0,0-1-1 0 0,0 1 1 0 0,0 0-1 0 0,0 0 1 0 0,-2 0-1 0 0,-4 0-56 0 0,1 1-1 0 0,0 0 1 0 0,-1 0 0 0 0,-7 2-1 0 0,-4 3-21 0 0,1 0-1 0 0,0 1 0 0 0,0 1 1 0 0,0 0-1 0 0,1 1 0 0 0,-21 16 1 0 0,18-10 154 0 0,0 1 0 0 0,1 1 0 0 0,0 0 1 0 0,-21 28-1 0 0,32-35 67 0 0,0 1 1 0 0,1 0-1 0 0,0 0 1 0 0,1 0-1 0 0,-5 14 0 0 0,9-21-78 0 0,0 0 0 0 0,1 1 0 0 0,0-1 0 0 0,-1 1 0 0 0,2-1 0 0 0,-1 1 0 0 0,1-1 0 0 0,-1 1 0 0 0,1 0 0 0 0,0-1 0 0 0,1 1 0 0 0,-1-1 0 0 0,1 1 0 0 0,0-1-1 0 0,0 1 1 0 0,1-1 0 0 0,1 6 0 0 0,-2-8-13 0 0,1 0 0 0 0,-1 0 0 0 0,0 0 0 0 0,0-1 0 0 0,1 1 0 0 0,-1 0 1 0 0,1-1-1 0 0,-1 1 0 0 0,1-1 0 0 0,0 0 0 0 0,2 2 0 0 0,21 18 132 0 0,-24-20-99 0 0,2-1-296 0 0,17-6 178 0 0,-14 2 28 0 0,-3 0 26 0 0,10-6-1 0 0,-1-1 0 0 0,-1 0 1 0 0,17-21-1 0 0,-14 15-3 0 0,2 0-1 0 0,27-24 1 0 0,-39 40 12 0 0,0-2 0 0 0,6-12 0 0 0,1-3-53 0 0,-9 16 145 0 0,-2 5-140 0 0,5 9 33 0 0,-2-6 7 0 0,-1 0-1 0 0,0 0 0 0 0,0 1 1 0 0,2 12-1 0 0,7 37-9 0 0,-9-52 75 0 0,-1-1-1 0 0,1 1 1 0 0,-1 0 0 0 0,1 0 0 0 0,0-1-1 0 0,1 1 1 0 0,-1-1 0 0 0,0 1 0 0 0,1-1-1 0 0,5 5 1 0 0,7 9 300 0 0,-12-13-252 0 0,0 0 0 0 0,1-1 0 0 0,0 1-1 0 0,0-1 1 0 0,5 4 0 0 0,-1-1-120 0 0,-7-5 23 0 0,0-1 0 0 0,-1 1 0 0 0,1-1 1 0 0,0 1-1 0 0,0-1 0 0 0,0 1 1 0 0,-1-1-1 0 0,1 0 0 0 0,0 1 1 0 0,0-1-1 0 0,0 0 0 0 0,0 1 1 0 0,1-1-1 0 0,3 1 9 0 0,12 5-4 0 0,-13-6-7 0 0,19-1-72 0 0,1 0-1580 0 0,-22 1 768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250 338 6911 0 0,'0'0'5035'0'0,"-2"1"-3630"0"0,-3 2-1004 0 0,-3 3 170 0 0,0-1 0 0 0,0-1 0 0 0,-9 5 0 0 0,13-8-439 0 0,0 1 0 0 0,0-1 0 0 0,-1 0 0 0 0,1-1 0 0 0,0 1 0 0 0,0-1-1 0 0,0 1 1 0 0,0-1 0 0 0,-1-1 0 0 0,-4 0 0 0 0,1 0-89 0 0,1 0-1 0 0,0-1 1 0 0,0 0-1 0 0,0 0 0 0 0,0-1 1 0 0,0 0-1 0 0,0 0 1 0 0,0-1-1 0 0,1 1 0 0 0,0-2 1 0 0,0 1-1 0 0,0-1 1 0 0,0 1-1 0 0,1-2 1 0 0,-1 1-1 0 0,1-1 0 0 0,1 1 1 0 0,-1-1-1 0 0,1-1 1 0 0,0 1-1 0 0,0 0 1 0 0,1-1-1 0 0,0 0 0 0 0,0 0 1 0 0,1 0-1 0 0,0 0 1 0 0,0 0-1 0 0,0-1 1 0 0,1 1-1 0 0,0-1 0 0 0,1 1 1 0 0,0-13-1 0 0,0 13-45 0 0,1 0-1 0 0,0 1 0 0 0,0-1 1 0 0,1 1-1 0 0,0-1 0 0 0,0 1 1 0 0,1-1-1 0 0,0 1 0 0 0,0 0 1 0 0,0 0-1 0 0,1 0 1 0 0,-1 1-1 0 0,1-1 0 0 0,1 1 1 0 0,-1 0-1 0 0,1 0 0 0 0,0 0 1 0 0,0 1-1 0 0,0 0 0 0 0,1 0 1 0 0,7-5-1 0 0,2 2-12 0 0,-1 0 0 0 0,2 1 0 0 0,-1 1 0 0 0,0 0 0 0 0,33-4 0 0 0,182-13 32 0 0,-222 22 27 0 0,-1 0 0 0 0,1 0 0 0 0,0 1 0 0 0,0 0 0 0 0,-1 1-1 0 0,1-1 1 0 0,-1 1 0 0 0,1 1 0 0 0,-1-1 0 0 0,9 6 0 0 0,-13-7-32 0 0,0 1-1 0 0,0 0 1 0 0,-1 0-1 0 0,1 0 1 0 0,0 1 0 0 0,-1-1-1 0 0,1 1 1 0 0,-1-1 0 0 0,0 1-1 0 0,0 0 1 0 0,0 0-1 0 0,0 0 1 0 0,-1 0 0 0 0,1 0-1 0 0,-1 0 1 0 0,0 0 0 0 0,0 1-1 0 0,0-1 1 0 0,0 0-1 0 0,0 1 1 0 0,-1-1 0 0 0,1 0-1 0 0,-1 1 1 0 0,0-1 0 0 0,-1 5-1 0 0,0 4 4 0 0,0 0-1 0 0,-1-1 1 0 0,-1 1 0 0 0,0 0-1 0 0,0-1 1 0 0,-1 1-1 0 0,-1-1 1 0 0,-6 13 0 0 0,2-10-104 0 0,0 0 1 0 0,0-1 0 0 0,-1 0 0 0 0,-1 0 0 0 0,-18 16 0 0 0,9-11-241 0 0,-2-2 0 0 0,1 0 0 0 0,-2-2 0 0 0,0 0 0 0 0,-1-1 0 0 0,0-2 0 0 0,-34 12 0 0 0,41-17 26 0 0,-1-1-1 0 0,-1 0 1 0 0,1-1 0 0 0,-1-1-1 0 0,1-1 1 0 0,-38 0 0 0 0,52-3 159 0 0,-1 1 0 0 0,1-1 0 0 0,0 0 0 0 0,0 0 0 0 0,0-1 0 0 0,-4-1 0 0 0,-5-4-398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29 13015 0 0,'17'-27'1444'0'0,"-16"25"68"0"0,-2 12-1314 0 0,1 1 0 0 0,-2-1-1 0 0,0 0 1 0 0,0 0 0 0 0,-6 17-1 0 0,-24 48 530 0 0,5-14-209 0 0,-181 459-255 0 0,125-342-737 0 0,75-165 365 0 0,0 1 0 0 0,-1-1 0 0 0,-14 16 0 0 0,13-18-1703 0 0,-18 15 0 0 0,26-24 1064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15719 0 0,'0'0'1756'0'0,"2"2"-1317"0"0,-1 0-329 0 0,1 0-1 0 0,0 1 1 0 0,0 0 0 0 0,-1-1-1 0 0,0 1 1 0 0,1 0 0 0 0,-1 0-1 0 0,0 0 1 0 0,0-1 0 0 0,-1 1-1 0 0,1 0 1 0 0,-1 0 0 0 0,1 0-1 0 0,-1 1 1 0 0,0-1 0 0 0,0 0-1 0 0,-1 5 1 0 0,0 5-23 0 0,0 1 1 0 0,-7 23-1 0 0,-21 45 139 0 0,17-52-384 0 0,-9 35-1 0 0,19-56-903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 3223 0 0,'0'0'12791'0'0,"-2"-1"-11495"0"0,1 0-1235 0 0,0 0 0 0 0,0 0 0 0 0,-1 0 0 0 0,1 0 0 0 0,-1 0 0 0 0,1 1 0 0 0,0-1 0 0 0,-1 0 0 0 0,1 1 0 0 0,-1-1 0 0 0,1 1 0 0 0,-1 0 0 0 0,0 0 0 0 0,1-1 0 0 0,-1 1 0 0 0,1 0 0 0 0,-1 0 0 0 0,0 0 0 0 0,1 1 0 0 0,-1-1 0 0 0,-2 1 1 0 0,-1 1-16 0 0,1 0 0 0 0,-1 0 0 0 0,1 1 0 0 0,0-1 0 0 0,0 1 0 0 0,-6 5 0 0 0,-22 17 46 0 0,13-11-91 0 0,0 2 1 0 0,-32 33-1 0 0,40-34-54 0 0,10-10 17 0 0,1 0 1 0 0,-1-2-15 0 0,0 0 0 0 0,0 0 0 0 0,1 0 0 0 0,0 0 0 0 0,-1 1 0 0 0,1-1 0 0 0,0 0 0 0 0,1 0 0 0 0,-1 1 0 0 0,1-1-1 0 0,-1 0 1 0 0,1 0 0 0 0,0 0 0 0 0,2 5 0 0 0,2 2-32 0 0,0 0-1 0 0,12 17 1 0 0,-6-10 36 0 0,-6-12 46 0 0,-1 1 0 0 0,1-1 0 0 0,0 0 0 0 0,0 0 0 0 0,10 6 0 0 0,6 6 0 0 0,0 0 0 0 0,-16-13 0 0 0,0 0 0 0 0,0 0 0 0 0,0 0 0 0 0,0 1 0 0 0,-1 0 0 0 0,0 0 0 0 0,0 0 0 0 0,0 0 0 0 0,-1 0 0 0 0,0 1 0 0 0,5 10 0 0 0,-1 4 0 0 0,-8-15 0 0 0,0-2 0 0 0,0-1 11 0 0,1 0 0 0 0,-1 0 0 0 0,1 0-1 0 0,-1 0 1 0 0,0 0 0 0 0,0-1 0 0 0,0 1-1 0 0,0 0 1 0 0,0 0 0 0 0,0-1 0 0 0,0 1-1 0 0,0-1 1 0 0,-1 1 0 0 0,1-1 0 0 0,-1 1 0 0 0,1-1-1 0 0,-1 0 1 0 0,0 0 0 0 0,1 0 0 0 0,-1 0-1 0 0,0 0 1 0 0,-2 1 0 0 0,-5 1 108 0 0,1 0 1 0 0,-1-1 0 0 0,-15 3-1 0 0,14-4-50 0 0,-44 6 225 0 0,0-3-1 0 0,-66-3 1 0 0,65-1-451 0 0,18-2-3528 0 0,31 2 1899 0 0,-12 0-4214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41 12439 0 0,'1'-2'958'0'0,"7"-37"5731"0"0,-10 41-6601 0 0,-5 4-91 0 0,0 0-1 0 0,1 0 1 0 0,0 0-1 0 0,1 1 1 0 0,-1 0 0 0 0,1 1-1 0 0,-7 14 1 0 0,-26 63-53 0 0,30-63 66 0 0,-65 196 53 0 0,45-127 5 0 0,-40 89 1 0 0,64-169-54 0 0,-93 193-189 0 0,-15-8-358 0 0,103-181 521 0 0,4-3-26 0 0,4-10-154 0 0,14-13-3045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55 12439 0 0,'0'0'958'0'0,"-2"0"-412"0"0,1 0-344 0 0,1 0 0 0 0,-1 0 0 0 0,1 0-1 0 0,-1 0 1 0 0,1 0 0 0 0,-1 0 0 0 0,1 0-1 0 0,-1 0 1 0 0,1 1 0 0 0,-1-1 0 0 0,1 0-1 0 0,-1 0 1 0 0,1 1 0 0 0,-1-1 0 0 0,1 0-1 0 0,-1 0 1 0 0,1 1 0 0 0,0-1 0 0 0,-1 1-1 0 0,1-1 1 0 0,0 0 0 0 0,-1 1 0 0 0,1-1-1 0 0,0 1 1 0 0,-1-1 0 0 0,1 1 0 0 0,0 0-1 0 0,-8 20 990 0 0,3 25-1157 0 0,5-41 4 0 0,0-1 1 0 0,0 1 0 0 0,0-1-1 0 0,1 1 1 0 0,-1-1 0 0 0,1 0-1 0 0,0 1 1 0 0,1-1 0 0 0,-1 0 0 0 0,1 0-1 0 0,-1 1 1 0 0,1-1 0 0 0,5 6-1 0 0,-5-7 11 0 0,1 0 0 0 0,-1-1 0 0 0,1 1 0 0 0,0-1 0 0 0,-1 1 0 0 0,1-1 0 0 0,0 0 0 0 0,1 0 0 0 0,-1 0 0 0 0,0-1 0 0 0,1 1 0 0 0,-1-1 0 0 0,1 1 0 0 0,-1-1 0 0 0,1-1 0 0 0,6 2 0 0 0,6-1 44 0 0,1-1-1 0 0,-1-1 1 0 0,1-1-1 0 0,-1 0 1 0 0,1-1 0 0 0,24-8-1 0 0,133-51 81 0 0,-61 19-106 0 0,-89 34-71 0 0,142-46-174 0 0,-115 41 81 0 0,68-11 0 0 0,-108 23-103 0 0,1 1 0 0 0,17 0 0 0 0,-26 1-126 0 0,1 0 0 0 0,-1 1 1 0 0,0-1-1 0 0,1 1 0 0 0,-1 0 1 0 0,0 0-1 0 0,0 0 0 0 0,1 0 0 0 0,-1 0 1 0 0,0 1-1 0 0,0-1 0 0 0,5 5 1 0 0,2 4-6321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128 404 11687 0 0,'-3'4'130'0'0,"1"-1"1"0"0,-1 1-1 0 0,0-1 0 0 0,0 1 0 0 0,0-1 0 0 0,0 0 0 0 0,-1 0 0 0 0,1-1 1 0 0,-1 1-1 0 0,1 0 0 0 0,-1-1 0 0 0,0 0 0 0 0,0 0 0 0 0,0 0 1 0 0,-1-1-1 0 0,1 0 0 0 0,-5 2 0 0 0,7-3 145 0 0,0 0 0 0 0,0 1 1 0 0,1-1-1 0 0,-1 0 0 0 0,0 0 1 0 0,0 0-1 0 0,0 0 0 0 0,1-1 0 0 0,-1 1 1 0 0,0 0-1 0 0,0-1 0 0 0,0 1 0 0 0,1-1 1 0 0,-1 0-1 0 0,0 0 0 0 0,1 1 0 0 0,-1-1 1 0 0,1 0-1 0 0,-1 0 0 0 0,1 0 0 0 0,-1-1 1 0 0,1 1-1 0 0,0 0 0 0 0,0-1 0 0 0,-1 1 1 0 0,0-3-1 0 0,0 2-140 0 0,0-1 1 0 0,1 1-1 0 0,-1-1 0 0 0,1 1 1 0 0,0-1-1 0 0,0 1 0 0 0,0-1 1 0 0,0 0-1 0 0,0 0 0 0 0,1 1 1 0 0,-1-1-1 0 0,1 0 0 0 0,0 0 0 0 0,0 0 1 0 0,0-4-1 0 0,3-2-24 0 0,0 1-1 0 0,1 0 1 0 0,0 0 0 0 0,0 0-1 0 0,0 0 1 0 0,1 1-1 0 0,1 0 1 0 0,-1 0 0 0 0,10-9-1 0 0,2-4 28 0 0,21-23 115 0 0,67-59 1 0 0,-3 3-249 0 0,-72 68-604 0 0,-29 29-59 0 0,2 1-232 0 0,3 0 218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204 814 12439 0 0,'0'0'4482'0'0,"1"3"-2738"0"0,0 0-1566 0 0,0-1 0 0 0,0 1-1 0 0,0 0 1 0 0,0 0 0 0 0,-1 0 0 0 0,0 0 0 0 0,1 0 0 0 0,-1 0 0 0 0,0 0 0 0 0,0 0 0 0 0,-1 0 0 0 0,0 4 0 0 0,-1-1-155 0 0,1-1-1 0 0,-1-1 1 0 0,0 1-1 0 0,-1 0 1 0 0,1 0-1 0 0,-1-1 0 0 0,-4 5 1 0 0,-99 116 498 0 0,93-112-563 0 0,2 1-1 0 0,-1 0 0 0 0,2 1 1 0 0,0 0-1 0 0,-13 27 0 0 0,21-29-1388 0 0</inkml:trace>
  <inkml:trace contextRef="#ctx0" brushRef="#br0" timeOffset="1">1197 33 15319 0 0,'17'-31'1386'0'0,"-16"29"-957"0"0,0 5-276 0 0,0 2-120 0 0,0 0-1 0 0,-1 0 0 0 0,1-1 1 0 0,-1 1-1 0 0,0 0 1 0 0,0 0-1 0 0,0 0 0 0 0,-1 0 1 0 0,0 0-1 0 0,0 0 1 0 0,0-1-1 0 0,-3 7 0 0 0,-4 10 45 0 0,-15 29 0 0 0,14-32-4 0 0,-145 261 1607 0 0,71-135-1432 0 0,46-75-300 0 0,4 2-1 0 0,-40 125 1 0 0,41-80-3884 0 0,28-101-1883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128 152 2303 0 0,'-1'1'9131'0'0,"-9"26"-4165"0"0,5-16-3611 0 0,-6 23 0 0 0,6-12-208 0 0,-11 27 1 0 0,13-41-1019 0 0,0-1 0 0 0,-1 1 1 0 0,0-1-1 0 0,0 0 0 0 0,0-1 1 0 0,-1 1-1 0 0,-6 6 0 0 0,9-11-110 0 0,1-1 0 0 0,0 0-1 0 0,-1-1 1 0 0,1 1 0 0 0,-1 0-1 0 0,1 0 1 0 0,-1 0 0 0 0,1-1-1 0 0,-1 1 1 0 0,1-1 0 0 0,-1 1 0 0 0,0-1-1 0 0,1 0 1 0 0,-4 0 0 0 0,-9 3 49 0 0,13-3 15 0 0,1-19 69 0 0,3 12-161 0 0,0 1 0 0 0,0 0 0 0 0,1 0 0 0 0,-1 0 1 0 0,1 1-1 0 0,1-1 0 0 0,-1 1 0 0 0,1 0 0 0 0,7-5 0 0 0,-1-2-37 0 0,30-28-204 0 0,2 2-1 0 0,47-32 0 0 0,-72 57 134 0 0,36-19-1 0 0,-44 27 92 0 0,0 1 1 0 0,1 0-1 0 0,-1 0 0 0 0,1 1 1 0 0,17-2-1 0 0,-25 4 45 0 0,0 1 0 0 0,0 0-1 0 0,0 0 1 0 0,0 0 0 0 0,0 0-1 0 0,0 1 1 0 0,0-1 0 0 0,0 1 0 0 0,0 0-1 0 0,0 0 1 0 0,0 0 0 0 0,-1 0-1 0 0,1 0 1 0 0,0 0 0 0 0,-1 1 0 0 0,1-1-1 0 0,-1 1 1 0 0,1 0 0 0 0,-1 0-1 0 0,0 0 1 0 0,0 0 0 0 0,0 0 0 0 0,0 1-1 0 0,0-1 1 0 0,-1 0 0 0 0,1 1 0 0 0,0-1-1 0 0,0 4 1 0 0,1 0 51 0 0,-1 0 1 0 0,0 1-1 0 0,0-1 0 0 0,0 0 1 0 0,-1 1-1 0 0,0-1 0 0 0,0 1 1 0 0,-1-1-1 0 0,0 1 0 0 0,0 0 0 0 0,-2 10 1 0 0,0-5 0 0 0,-1 0 0 0 0,-1 0-1 0 0,0 0 1 0 0,0-1 0 0 0,-9 16 0 0 0,10-19-60 0 0,-5 2 49 0 0,6-7-21 0 0,8-6-21 0 0,26-16-255 0 0,-1-1 0 0 0,0-1 0 0 0,34-32 0 0 0,42-30-407 0 0,-12 26 22 0 0,-79 49 585 0 0,0 1 1 0 0,1 1 0 0 0,-1 0-1 0 0,22-4 1 0 0,-25 8-12 0 0,-11 2 86 0 0,1-1 0 0 0,-1 1 0 0 0,1 0 0 0 0,0 0 0 0 0,-1 1 0 0 0,1-1 0 0 0,-1 0 0 0 0,1 1 0 0 0,-1 0 0 0 0,1-1 0 0 0,-1 1 0 0 0,0 0-1 0 0,1 0 1 0 0,3 3 0 0 0,-5-3-9 0 0,1 0-1 0 0,-1 1 1 0 0,0-1-1 0 0,1 1 0 0 0,-1-1 1 0 0,0 1-1 0 0,0-1 1 0 0,0 1-1 0 0,-1 0 1 0 0,1-1-1 0 0,0 1 0 0 0,0 0 1 0 0,-1 0-1 0 0,1-1 1 0 0,-1 4-1 0 0,1 3 91 0 0,-1 1 0 0 0,0-1 1 0 0,-1 0-1 0 0,0 0 0 0 0,0 0 0 0 0,-4 13 1 0 0,3-12 49 0 0,-4 25 289 0 0,-3 62-1 0 0,7-60-348 0 0,1-27-106 0 0,-1 19-21 0 0,2-26 139 0 0,1 13-1034 0 0,-1-14 391 0 0,0 0 0 0 0,1 0 1 0 0,-1 0-1 0 0,0 0 0 0 0,1 0 1 0 0,-1 0-1 0 0,1 0 0 0 0,-1 0 1 0 0,1 0-1 0 0,-1 0 0 0 0,1 0 1 0 0,0 1-1 0 0,8 5-6673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91 224 15519 0 0,'0'0'712'0'0,"1"-2"-16"0"0,2-7-578 0 0,1 0 0 0 0,-1 1 0 0 0,2 0 0 0 0,-1 0-1 0 0,1 0 1 0 0,0 0 0 0 0,1 1 0 0 0,0-1 0 0 0,0 1-1 0 0,1 1 1 0 0,-1-1 0 0 0,1 1 0 0 0,1 1 0 0 0,-1-1 0 0 0,12-5-1 0 0,13-6 122 0 0,0 1 0 0 0,57-19 0 0 0,-65 27-249 0 0,37-12 227 0 0,-55 19-148 0 0,0 0 0 0 0,1 0-1 0 0,-1 0 1 0 0,0 1 0 0 0,0-1-1 0 0,1 2 1 0 0,11 1 0 0 0,-18-2-63 0 0,1 0 0 0 0,0 1 0 0 0,-1-1 1 0 0,1 0-1 0 0,0 1 0 0 0,-1-1 0 0 0,1 1 0 0 0,-1-1 0 0 0,1 1 1 0 0,-1-1-1 0 0,1 1 0 0 0,-1 0 0 0 0,1-1 0 0 0,-1 1 1 0 0,0-1-1 0 0,1 1 0 0 0,-1 0 0 0 0,0 0 0 0 0,1-1 0 0 0,-1 1 1 0 0,0 1-1 0 0,1 0 9 0 0,1 3-5 0 0,0 0 1 0 0,-1 0 0 0 0,1 1 0 0 0,-1-1 0 0 0,0 1 0 0 0,-1-1 0 0 0,1 1 0 0 0,-1-1 0 0 0,0 1 0 0 0,0-1 0 0 0,-1 1 0 0 0,1-1 0 0 0,-1 1 0 0 0,-1-1 0 0 0,1 0 0 0 0,-1 1 0 0 0,-3 6 0 0 0,-4 7 74 0 0,0 0 0 0 0,-2 0 1 0 0,-14 19-1 0 0,15-25 57 0 0,-1 1-1 0 0,-21 18 0 0 0,18-18 83 0 0,-19 23 0 0 0,24-26-100 0 0,0 1 0 0 0,-1-1-1 0 0,-21 17 1 0 0,23-22-108 0 0,0-1 0 0 0,0 0 0 0 0,0 0 1 0 0,0-1-1 0 0,-1 0 0 0 0,0 0 0 0 0,-11 2 0 0 0,-14 5-10 0 0,17-5 6 0 0,0-1-1 0 0,-27 4 1 0 0,39-8-10 0 0,-1-1-1 0 0,1 0 1 0 0,-1 0 0 0 0,1 0 0 0 0,-1 0 0 0 0,1-1-1 0 0,-1 0 1 0 0,1 0 0 0 0,0-1 0 0 0,-1 1 0 0 0,1-1-1 0 0,-7-4 1 0 0,10 5-281 0 0,0-1-1 0 0,1 1 1 0 0,-1-1 0 0 0,0 1-1 0 0,1-1 1 0 0,0 0 0 0 0,-1 1-1 0 0,1-1 1 0 0,0 0 0 0 0,0 0-1 0 0,0 0 1 0 0,0 0 0 0 0,0 0-1 0 0,0 0 1 0 0,1 0-1 0 0,-1 0 1 0 0,1-1 0 0 0,0 1-1 0 0,-1 0 1 0 0,1 0 0 0 0,0 0-1 0 0,0-4 1 0 0,2-15-6640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 10479 0 0,'0'0'2288'0'0,"-2"0"-1852"0"0,-1-1-121 0 0,0 1 0 0 0,0 0 0 0 0,-1 0 0 0 0,1 0 0 0 0,0 0 0 0 0,0 0 0 0 0,0 1 0 0 0,-1-1 0 0 0,1 1 0 0 0,0 0 0 0 0,0 0 0 0 0,0 0-1 0 0,-5 3 1 0 0,4-1-155 0 0,-1 0 0 0 0,1 0 0 0 0,1 0 0 0 0,-1 1 0 0 0,0 0 0 0 0,1 0-1 0 0,0 0 1 0 0,-4 5 0 0 0,-43 80 361 0 0,21-36-510 0 0,-9 20-11 0 0,35-65 0 0 0,0 1 0 0 0,0-1 0 0 0,0 1 0 0 0,1 0 0 0 0,0 0 0 0 0,1 0 0 0 0,0 9 0 0 0,3-6 0 0 0,-2-11 0 0 0,1 0 0 0 0,-1 0 0 0 0,1 0 0 0 0,0 0 0 0 0,-1 0 0 0 0,1 0 0 0 0,0-1 0 0 0,0 1 1 0 0,0 0-1 0 0,-1 0 0 0 0,1-1 0 0 0,0 1 0 0 0,0-1 0 0 0,0 1 0 0 0,0-1 0 0 0,0 1 0 0 0,0-1 0 0 0,0 1 0 0 0,2-1 0 0 0,-1 1 0 0 0,1-1 0 0 0,-1 0-1 0 0,0 0 1 0 0,1 0 0 0 0,-1 0 0 0 0,1-1 0 0 0,-1 1-1 0 0,4-1 1 0 0,1-2 3 0 0,1 1-1 0 0,-1-1 1 0 0,0-1 0 0 0,10-5-1 0 0,194-132 250 0 0,-175 118-265 0 0,-34 22-56 0 0,-3 3-122 0 0,-2 10 131 0 0,-7 16 5 0 0,10-25 53 0 0,-1-1 0 0 0,0 1 0 0 0,1-1-1 0 0,-1 1 1 0 0,1 0 0 0 0,0-1 0 0 0,0 1 0 0 0,0 3-1 0 0,-1 1 3 0 0,1-1 35 0 0,0 0-1 0 0,1 0 1 0 0,-1 0 0 0 0,1 0-1 0 0,0 0 1 0 0,1 0 0 0 0,-1 0-1 0 0,1 0 1 0 0,0 0 0 0 0,1 0-1 0 0,0-1 1 0 0,-1 1 0 0 0,2-1-1 0 0,-1 0 1 0 0,1 0 0 0 0,-1 0-1 0 0,1 0 1 0 0,1-1-1 0 0,-1 0 1 0 0,1 1 0 0 0,0-2-1 0 0,8 7 1 0 0,-8-7-132 0 0,1 0 1 0 0,0 0-1 0 0,0 0 0 0 0,0 0 1 0 0,0-1-1 0 0,1 0 0 0 0,-1-1 0 0 0,1 1 1 0 0,-1-1-1 0 0,1 0 0 0 0,-1-1 1 0 0,1 0-1 0 0,0 0 0 0 0,-1 0 1 0 0,1-1-1 0 0,-1 0 0 0 0,1 0 0 0 0,-1 0 1 0 0,1-1-1 0 0,-1 0 0 0 0,6-3 1 0 0,1-2-1526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5527 0 0,'0'0'12328'0'0,"-1"3"-11958"0"0,-109 317 2204 0 0,94-276-2468 0 0,-1-2 0 0 0,-2 0 0 0 0,-39 64 0 0 0,-103 125-34 0 0,51-72-4613 0 0,72-105 1740 0 0,28-41-3209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 11975 0 0,'0'0'923'0'0,"-9"-7"6841"0"0,9 20-7347 0 0,0-10-141 0 0,1-1-209 0 0,0 0 0 0 0,0 0 0 0 0,0 0 0 0 0,0 0 0 0 0,1-1 0 0 0,-1 1 0 0 0,0 0 0 0 0,1-1 0 0 0,-1 1 0 0 0,1-1 0 0 0,0 1 0 0 0,0-1 0 0 0,2 2-1 0 0,1-1 42 0 0,1 1-1 0 0,-1-1 0 0 0,1 1 0 0 0,-1-2 0 0 0,1 1 0 0 0,0-1 0 0 0,0 1 1 0 0,0-2-1 0 0,0 1 0 0 0,0-1 0 0 0,8 0 0 0 0,9-2 196 0 0,38-7 0 0 0,-31 3-168 0 0,94-17 185 0 0,93-13-853 0 0,-185 34-2223 0 0,-29 2 1109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192 211 15263 0 0,'0'0'1379'0'0,"1"2"-1099"0"0,-1 5-205 0 0,1 0 1 0 0,-1 1-1 0 0,-1-1 0 0 0,1 0 1 0 0,-1 0-1 0 0,0 0 0 0 0,-1 0 1 0 0,0 0-1 0 0,0 0 0 0 0,0 0 1 0 0,-1-1-1 0 0,0 1 0 0 0,0-1 1 0 0,-1 0-1 0 0,-5 7 0 0 0,-14 22 332 0 0,-41 67 1419 0 0,51-79-1322 0 0,1 0-1 0 0,-13 40 0 0 0,18-45-430 0 0,4-9-103 0 0,-1 0 1 0 0,2 1-1 0 0,-1-1 0 0 0,1 1 0 0 0,-1 11 1 0 0,3-19-217 0 0,3-1-1671 0 0,9 2 66 0 0</inkml:trace>
  <inkml:trace contextRef="#ctx0" brushRef="#br0" timeOffset="1">357 13 9671 0 0,'0'0'424'0'0,"4"-12"6768"0"0,-8 26-10776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 8751 0 0,'0'0'986'0'0,"-3"0"-569"0"0,-5 0 172 0 0,-1 0 0 0 0,1 0 0 0 0,-16-3 0 0 0,17 2-141 0 0,0 0 0 0 0,-1 0 1 0 0,1 1-1 0 0,0 0 0 0 0,0 0 0 0 0,0 0 0 0 0,0 1 0 0 0,-8 2 0 0 0,7 0-237 0 0,1-1 1 0 0,0 2-1 0 0,0-1 0 0 0,0 1 0 0 0,0 0 0 0 0,0 0 1 0 0,1 1-1 0 0,0 0 0 0 0,0 0 0 0 0,0 1 1 0 0,1-1-1 0 0,-7 9 0 0 0,9-9-204 0 0,-1 1 0 0 0,1-1 0 0 0,0 1 0 0 0,0 0-1 0 0,0-1 1 0 0,1 1 0 0 0,0 0 0 0 0,0 0 0 0 0,1 1 0 0 0,-1-1 0 0 0,1 0 0 0 0,1 1 0 0 0,-1-1-1 0 0,1 0 1 0 0,1 11 0 0 0,0-14 9 0 0,0 0 0 0 0,-1 0 0 0 0,1 0 0 0 0,1-1 0 0 0,-1 1 0 0 0,0 0 0 0 0,1 0 0 0 0,-1-1 0 0 0,1 1 0 0 0,0-1 0 0 0,0 0 0 0 0,0 1 0 0 0,0-1 0 0 0,0 0 0 0 0,1 0 1 0 0,-1 0-1 0 0,1 0 0 0 0,-1-1 0 0 0,1 1 0 0 0,0-1 0 0 0,4 2 0 0 0,-2 0 26 0 0,1-1 0 0 0,0 0 1 0 0,0 0-1 0 0,0-1 0 0 0,1 0 1 0 0,-1 0-1 0 0,0 0 0 0 0,0-1 1 0 0,12 0-1 0 0,-8-1 16 0 0,1-1 1 0 0,0 0-1 0 0,-1-1 0 0 0,1 0 0 0 0,13-7 1 0 0,-18 8 8 0 0,-1-1 0 0 0,1 0 0 0 0,-1 0 0 0 0,0-1 0 0 0,0 0 0 0 0,-1 1 0 0 0,1-1 0 0 0,-1-1 1 0 0,1 1-1 0 0,-1-1 0 0 0,4-6 0 0 0,-5 6 25 0 0,0-1-1 0 0,0 1 1 0 0,-1-1 0 0 0,0 1 0 0 0,0-1 0 0 0,0 0 0 0 0,-1 0-1 0 0,1 0 1 0 0,-1 0 0 0 0,-1 0 0 0 0,1 0 0 0 0,-1-1-1 0 0,0 1 1 0 0,-1 0 0 0 0,0-7 0 0 0,0 9-98 0 0,0 0 0 0 0,-1 0 0 0 0,1 0 0 0 0,-1 0 0 0 0,1 0 0 0 0,-1 0 0 0 0,0 1 0 0 0,0-1 0 0 0,-1 1 0 0 0,1-1 0 0 0,-1 1 0 0 0,0 0 0 0 0,0 0 0 0 0,0 0 0 0 0,0 0 1 0 0,0 1-1 0 0,-1-1 0 0 0,1 1 0 0 0,-1 0 0 0 0,1 0 0 0 0,-1 0 0 0 0,-7-2 0 0 0,4 2-218 0 0,0 0 1 0 0,1 1-1 0 0,-1 0 0 0 0,-13-1 1 0 0,-1 2-2610 0 0,19 0 2261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4607 0 0,'0'0'13488'0'0,"2"-1"-12744"0"0,11-12-139 0 0,-1 0 0 0 0,0-1 0 0 0,-1 0 0 0 0,-1 0 0 0 0,9-18 0 0 0,-7 13-213 0 0,0 1 1 0 0,1 0 0 0 0,17-18-1 0 0,-17 24-283 0 0,1 0 0 0 0,0 1 0 0 0,1 0 0 0 0,0 1 1 0 0,1 1-1 0 0,0 0 0 0 0,0 1 0 0 0,1 1 0 0 0,0 0 0 0 0,28-6 0 0 0,-41 13-131 0 0,0 0 0 0 0,0 0 0 0 0,0 0 0 0 0,0 0 0 0 0,0 1 0 0 0,0 0 0 0 0,0-1 0 0 0,0 1 0 0 0,0 1 0 0 0,7 2-1 0 0,1 4-19 0 0,-3 5 20 0 0,-3 2-20 0 0,-4-6 35 0 0,-1 0-1 0 0,0-1 1 0 0,0 1 0 0 0,0 0-1 0 0,-2 0 1 0 0,1 0 0 0 0,-1 0 0 0 0,-2 11-1 0 0,0 3 4 0 0,0 33-1 0 0,3-42 5 0 0,0 10 4 0 0,1-18-47 0 0,0-3 18 0 0,1 7-39 0 0,-1-8 0 0 0,1 0-139 0 0,-2-1-34 0 0,1 0 0 0 0,0 0 0 0 0,0 0 0 0 0,0 0 0 0 0,0 0-1 0 0,0 0 1 0 0,0 0 0 0 0,0-1 0 0 0,1 1 0 0 0,-1 0-1 0 0,0-1 1 0 0,0 1 0 0 0,0-1 0 0 0,1 1 0 0 0,-1-1 0 0 0,0 0-1 0 0,2 1 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7831 0 0,'-2'1'2582'0'0,"-2"4"-1638"0"0,0 0 1 0 0,0-1 0 0 0,1 1-1 0 0,-1 0 1 0 0,-2 7 0 0 0,2-3-352 0 0,0 1 0 0 0,-4 14 0 0 0,1 5-800 0 0,-3 36 0 0 0,6-29 1272 0 0,2-26-919 0 0,1 0 0 0 0,0 0-1 0 0,0 0 1 0 0,1 0 0 0 0,1 0 0 0 0,0 0-1 0 0,0 0 1 0 0,1 0 0 0 0,0 0 0 0 0,1 0-1 0 0,0-1 1 0 0,5 11 0 0 0,-7-18-107 0 0,0-1 0 0 0,-1 1 0 0 0,1-1 0 0 0,0 0 0 0 0,0 0 0 0 0,0 1 1 0 0,0-1-1 0 0,0 0 0 0 0,1 0 0 0 0,-1 0 0 0 0,0 0 0 0 0,1 0 0 0 0,-1-1 0 0 0,0 1 0 0 0,1 0 0 0 0,-1-1 0 0 0,1 1 1 0 0,-1-1-1 0 0,1 1 0 0 0,-1-1 0 0 0,1 1 0 0 0,-1-1 0 0 0,1 0 0 0 0,-1 0 0 0 0,1 0 0 0 0,0 0 0 0 0,-1 0 1 0 0,1 0-1 0 0,-1-1 0 0 0,1 1 0 0 0,-1 0 0 0 0,1-1 0 0 0,1 0 0 0 0,2-1 33 0 0,1 0 1 0 0,-1 0-1 0 0,0-1 0 0 0,0 0 1 0 0,-1 0-1 0 0,1 0 0 0 0,8-7 1 0 0,-1-3-52 0 0,-1 0 0 0 0,0-1 1 0 0,-1 0-1 0 0,-1-1 0 0 0,0 0 1 0 0,13-31-1 0 0,-13 28-23 0 0,-7 12 8 0 0,-1-2 1 0 0,-1 8-6 0 0,0 1-1 0 0,0-1 1 0 0,0 0 0 0 0,0 0-1 0 0,0 0 1 0 0,0 0 0 0 0,0 0 0 0 0,0 0-1 0 0,0 0 1 0 0,0 0 0 0 0,0 0 0 0 0,0 0-1 0 0,0 0 1 0 0,1 0 0 0 0,-1 0-1 0 0,0 0 1 0 0,0 0 0 0 0,0 0 0 0 0,0 0-1 0 0,0 0 1 0 0,0 0 0 0 0,0 0-1 0 0,0 0 1 0 0,0 1 0 0 0,0-1 0 0 0,0 0-1 0 0,0 0 1 0 0,0 0 0 0 0,0 0 0 0 0,0 0-1 0 0,0 0 1 0 0,0 0 0 0 0,0 0-1 0 0,0 0 1 0 0,1 0 0 0 0,-1 0 0 0 0,0 0-1 0 0,0 0 1 0 0,0 0 0 0 0,0 0-1 0 0,0 0 1 0 0,0 0 0 0 0,0 0 0 0 0,0 0-1 0 0,0 0 1 0 0,0 0 0 0 0,0-1 0 0 0,0 1-1 0 0,0 0 1 0 0,0 0 0 0 0,0 0-1 0 0,0 0 1 0 0,0 0 0 0 0,0 0 0 0 0,1 0-1 0 0,-1 0 1 0 0,0 0 0 0 0,0 0-1 0 0,22 24 71 0 0,-16-17-60 0 0,0 0 0 0 0,0 1 0 0 0,-1 0 0 0 0,0 0-1 0 0,0 0 1 0 0,6 17 0 0 0,-8-17-8 0 0,-1-2 4 0 0,0-1-1 0 0,0 0 1 0 0,1 0 0 0 0,-1 0-1 0 0,1 0 1 0 0,1-1 0 0 0,-1 1-1 0 0,0-1 1 0 0,1 0 0 0 0,0 0-1 0 0,4 4 1 0 0,-5-6 5 0 0,-1 1 1 0 0,1-1 0 0 0,0 0-1 0 0,0 0 1 0 0,-1 0 0 0 0,1 0-1 0 0,0-1 1 0 0,1 1 0 0 0,-1-1-1 0 0,0 0 1 0 0,0 0 0 0 0,1 0-1 0 0,-1 0 1 0 0,7 0 0 0 0,-5-1 10 0 0,1 0 0 0 0,-1-1 1 0 0,0 1-1 0 0,0-1 0 0 0,0 0 0 0 0,1 0 1 0 0,-1-1-1 0 0,0 0 0 0 0,4-2 1 0 0,2-1 15 0 0,0-1 1 0 0,-1-1-1 0 0,0 0 1 0 0,0 0-1 0 0,-1-1 1 0 0,0 0-1 0 0,15-17 0 0 0,-14 12 6 0 0,0 0 0 0 0,-2-1 0 0 0,1 0 0 0 0,8-21 0 0 0,19-63 213 0 0,-30 80-250 0 0,4-8 19 0 0,-9 24-157 0 0,-1 0-686 0 0,3-7-391 0 0,-3 7-347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 4143 0 0,'0'0'191'0'0,"2"-1"-11"0"0,9-1 7616 0 0,-10 5-7031 0 0,1 0 0 0 0,-1 1 0 0 0,0-1 0 0 0,0 0 0 0 0,0 1 0 0 0,0-1 1 0 0,0 0-1 0 0,-1 1 0 0 0,0-1 0 0 0,0 5 0 0 0,0-1-390 0 0,-1-1 0 0 0,0 0 0 0 0,0 0 0 0 0,0 0 0 0 0,-3 8 0 0 0,-5 6-801 0 0,0 0 0 0 0,-18 26 0 0 0,15-25 1351 0 0,-2 2-818 0 0,7-8-60 0 0,6-11-36 0 0,0 2-155 0 0,1-5 19 0 0,0 0 0 0 0,0 0-1 0 0,0-1 1 0 0,0 1 0 0 0,0 0-1 0 0,0 0 1 0 0,0-1 0 0 0,1 1-1 0 0,-1 0 1 0 0,0-1 0 0 0,0 1-1 0 0,1 0 1 0 0,-1-1 0 0 0,0 1-1 0 0,1 0 1 0 0,-1-1 0 0 0,1 1-1 0 0,-1-1 1 0 0,1 1 0 0 0,0 0-1 0 0,7 8-1937 0 0,-6-7 449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11 16903 0 0,'3'-2'239'0'0,"-2"1"-131"0"0,0 0-1 0 0,-1 0 0 0 0,1 1 1 0 0,0-1-1 0 0,0 0 1 0 0,-1 1-1 0 0,1-1 1 0 0,0 1-1 0 0,0-1 0 0 0,0 1 1 0 0,2-1-1 0 0,1 13 197 0 0,-4-8-298 0 0,0-1-1 0 0,0 1 0 0 0,-1 0 1 0 0,1 0-1 0 0,-1 0 1 0 0,0 0-1 0 0,0 0 1 0 0,-2 4-1 0 0,-14 33 80 0 0,9-25-59 0 0,-21 41 88 0 0,-49 74 1 0 0,22-41 88 0 0,7-7-65 0 0,-56 98 504 0 0,82-136-508 0 0,1 1 1 0 0,-15 54 0 0 0,-9 71-629 0 0,40-157 141 0 0,-4 8-2930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4 231 11519 0 0,'0'0'92'0'0,"-3"-1"2012"0"0,3 1-2012 0 0,0 0-1 0 0,0 0 1 0 0,0 0-1 0 0,0 0 1 0 0,0-1-1 0 0,0 1 1 0 0,0 0-1 0 0,0 0 1 0 0,0 0-1 0 0,0 0 1 0 0,0 0-1 0 0,0 0 1 0 0,0-1-1 0 0,0 1 1 0 0,0 0-1 0 0,0 0 1 0 0,1-2 1463 0 0,-1 2-1463 0 0,12-3 1719 0 0,24 1-1581 0 0,-32 2 134 0 0,123-2 1215 0 0,65-2-174 0 0,554-79 23 0 0,-83-33-2771 0 0,-649 114 1099 0 0,12-3-781 0 0,0 1 1 0 0,45-1-1 0 0,-36 7-5938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283 230 10735 0 0,'0'0'1868'0'0,"-8"2"463"0"0,7-3-2184 0 0,-5 1 638 0 0,5 1-758 0 0,0 0 0 0 0,1-1 0 0 0,-1 1 1 0 0,0 0-1 0 0,1 0 0 0 0,-1 0 0 0 0,1-1 0 0 0,-1 1 0 0 0,1 0 0 0 0,0 0 0 0 0,-1 0 0 0 0,1 0 0 0 0,0 0 0 0 0,0 0 0 0 0,-1 1 0 0 0,1 11-4 0 0,2-10-21 0 0,-1-2 5 0 0,0 0 5 0 0,0 1 0 0 0,0-1 0 0 0,0 1 0 0 0,0-1 0 0 0,0 0 0 0 0,0 1 0 0 0,1-1 0 0 0,-1 0-1 0 0,0 0 1 0 0,1 0 0 0 0,-1 0 0 0 0,1 0 0 0 0,-1 0 0 0 0,1 0 0 0 0,0-1 0 0 0,-1 1 0 0 0,1-1 0 0 0,3 1 0 0 0,0 1 34 0 0,0-1 1 0 0,0-1 0 0 0,0 1 0 0 0,10-1-1 0 0,-3-1 45 0 0,1-1 0 0 0,-1 0-1 0 0,1-1 1 0 0,15-5 0 0 0,48-23 80 0 0,-53 21-158 0 0,2-2 22 0 0,-1 0 0 0 0,0-2 0 0 0,-1 0 0 0 0,-1-2 0 0 0,27-24 0 0 0,-46 38-64 0 0,-1-1 1 0 0,1 0-1 0 0,0 0 0 0 0,-1 0 0 0 0,0-1 0 0 0,0 1 1 0 0,0 0-1 0 0,0-1 0 0 0,0 1 0 0 0,-1-1 0 0 0,1 0 1 0 0,-1 0-1 0 0,0 0 0 0 0,-1 1 0 0 0,1-1 0 0 0,0 0 1 0 0,-1 0-1 0 0,0 0 0 0 0,0 0 0 0 0,0 0 0 0 0,-1 0 1 0 0,1 0-1 0 0,-1 0 0 0 0,-1-5 0 0 0,0 7-34 0 0,0 0 0 0 0,0-1 0 0 0,0 1 0 0 0,0 0 0 0 0,0 1 0 0 0,0-1 0 0 0,0 0 0 0 0,-1 1 0 0 0,1-1 0 0 0,-1 1 0 0 0,1-1 0 0 0,-1 1 0 0 0,1 0 0 0 0,-1 0 0 0 0,-3 0 0 0 0,1 0-57 0 0,0 1 1 0 0,1 0-1 0 0,-1 0 0 0 0,0 1 0 0 0,0-1 0 0 0,0 1 0 0 0,0 0 0 0 0,-8 3 1 0 0,-38 18-319 0 0,38-16 412 0 0,9-4 10 0 0,-47 21 12 0 0,1 2 0 0 0,-54 38 0 0 0,42-22 102 0 0,-37 29 161 0 0,78-52-1 0 0,0 0 0 0 0,-28 32-1 0 0,26-25 72 0 0,15-18-173 0 0,0 1 0 0 0,1 0 0 0 0,0 1-1 0 0,1 0 1 0 0,-11 18 0 0 0,16-26-137 0 0,1 0-1 0 0,-1 0 1 0 0,1 0-1 0 0,0 0 1 0 0,-1 0-1 0 0,1 0 1 0 0,0 0-1 0 0,0 1 1 0 0,0-1-1 0 0,0 0 1 0 0,0 0 0 0 0,0 0-1 0 0,0 0 1 0 0,0 0-1 0 0,0 0 1 0 0,0 0-1 0 0,1 0 1 0 0,-1 0-1 0 0,0 0 1 0 0,1 0-1 0 0,-1 0 1 0 0,1 0-1 0 0,-1 0 1 0 0,2 1-1 0 0,-1 0 20 0 0,1-1-1 0 0,0 1 1 0 0,0-1 0 0 0,0 0-1 0 0,-1 1 1 0 0,1-1-1 0 0,0 0 1 0 0,1 0 0 0 0,-1 0-1 0 0,4 1 1 0 0,5 1 140 0 0,-1-1 1 0 0,1-1-1 0 0,19 1 1 0 0,179-11 2392 0 0,-86 0-2113 0 0,-60 6-2852 0 0,-52 3-4464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12895 0 0,'0'0'1172'0'0,"2"3"-966"0"0,1-1-160 0 0,0 1 1 0 0,-1-1-1 0 0,1 1 1 0 0,0-1-1 0 0,0 0 1 0 0,0-1-1 0 0,0 1 1 0 0,1 0-1 0 0,-1-1 1 0 0,0 0-1 0 0,1 1 1 0 0,-1-2 0 0 0,1 1-1 0 0,-1 0 1 0 0,8 0-1 0 0,4 0 527 0 0,0-2-1 0 0,24-2 1 0 0,-14 1-71 0 0,202-27 3832 0 0,-7 0-1898 0 0,-181 25-2036 0 0,-18 1-302 0 0,-1 2 1 0 0,36 0-1 0 0,-43 5-1959 0 0,-11-3 1429 0 0,0 0-970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2303 0 0,'-2'2'7268'0'0,"-37"53"1189"0"0,-29 23-7281 0 0,2-3-949 0 0,15-9-19 0 0,3 1 0 0 0,-51 98 0 0 0,56-86-117 0 0,5 3 0 0 0,-48 143-1 0 0,85-225-43 0 0,1 0-1 0 0,0 1 0 0 0,0-1 0 0 0,-1 1 1 0 0,1-1-1 0 0,0 1 0 0 0,0-1 1 0 0,0 0-1 0 0,0 1 0 0 0,0-1 1 0 0,0 1-1 0 0,0-1 0 0 0,0 1 1 0 0,0-1-1 0 0,0 1 0 0 0,0-1 1 0 0,0 1-1 0 0,0-1 0 0 0,0 0 1 0 0,0 1-1 0 0,0-1 0 0 0,0 1 1 0 0,0-1-1 0 0,1 1 0 0 0,-1-1 1 0 0,8-6 158 0 0,13-20-352 0 0,-21 25 164 0 0,24-33-278 0 0,52-56-1 0 0,-67 81 267 0 0,0 0-1 0 0,0 1 0 0 0,1 0 1 0 0,0 1-1 0 0,1 0 1 0 0,0 0-1 0 0,0 1 0 0 0,0 1 1 0 0,0 0-1 0 0,18-5 1 0 0,-27 9 23 0 0,1 1 0 0 0,-1-1 1 0 0,0 1-1 0 0,1 0 1 0 0,-1 0-1 0 0,0 0 1 0 0,1 0-1 0 0,-1 1 1 0 0,0-1-1 0 0,0 0 1 0 0,1 1-1 0 0,-1 0 1 0 0,0 0-1 0 0,0-1 1 0 0,0 1-1 0 0,1 0 1 0 0,-1 1-1 0 0,0-1 1 0 0,-1 0-1 0 0,1 1 1 0 0,0-1-1 0 0,0 1 1 0 0,1 1-1 0 0,4 5 45 0 0,-1 0 0 0 0,0 0 0 0 0,0 1 0 0 0,5 9 0 0 0,5 9 145 0 0,-2-8-139 0 0,1-2 0 0 0,1 0 0 0 0,1 0 0 0 0,0-1-1 0 0,1-2 1 0 0,28 19 0 0 0,33 18-1303 0 0,-69-47 534 0 0,-1-3-744 0 0,3 2 406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7 162 3679 0 0,'0'-2'6091'0'0,"-1"1"-5809"0"0,0-1 1 0 0,0 0-1 0 0,0 0 0 0 0,1 0 1 0 0,-1 0-1 0 0,1 0 0 0 0,-1 1 1 0 0,1-1-1 0 0,0 0 0 0 0,0 0 1 0 0,0 0-1 0 0,0 0 1 0 0,0 0-1 0 0,0 0 0 0 0,1 0 1 0 0,-1 0-1 0 0,1 0 0 0 0,1-3 1 0 0,-1 1 35 0 0,1 1 1 0 0,0 0 0 0 0,0 1 0 0 0,0-1-1 0 0,0 0 1 0 0,1 0 0 0 0,-1 1 0 0 0,1 0-1 0 0,5-5 1 0 0,2 1-221 0 0,0 0 0 0 0,1 0 0 0 0,-1 1 0 0 0,1 1 0 0 0,17-5 0 0 0,40-8 481 0 0,1 4-1 0 0,102-7 1 0 0,-146 18-213 0 0,46 2 1 0 0,-62 1-276 0 0,-1 0 1 0 0,0 0 0 0 0,1 1-1 0 0,-1 0 1 0 0,0 1 0 0 0,0-1-1 0 0,0 2 1 0 0,0-1-1 0 0,8 6 1 0 0,-14-8-67 0 0,0 1 0 0 0,0-1-1 0 0,-1 0 1 0 0,1 1 0 0 0,-1 0 0 0 0,1-1-1 0 0,-1 1 1 0 0,0 0 0 0 0,1 0 0 0 0,-1 0 0 0 0,0 0-1 0 0,0 0 1 0 0,0 0 0 0 0,0 0 0 0 0,0 3-1 0 0,0-1-9 0 0,0 0-1 0 0,-1 0 1 0 0,0 1 0 0 0,1-1-1 0 0,-1 0 1 0 0,-1 0-1 0 0,0 8 1 0 0,-2-2-11 0 0,1 0 1 0 0,-1 0-1 0 0,-1-1 0 0 0,0 1 1 0 0,-10 17-1 0 0,-4-1 20 0 0,-2-1-1 0 0,0 0 1 0 0,-2-1 0 0 0,-26 21 0 0 0,26-24-15 0 0,-28 23 8 0 0,29-27-5 0 0,-34 38 1 0 0,49-49-12 0 0,1 1 0 0 0,0-1 0 0 0,1 1 0 0 0,-1 1 0 0 0,1-1 0 0 0,1 1 0 0 0,-1-1 0 0 0,1 1 0 0 0,1 0 0 0 0,-3 11 0 0 0,-3 36-46 0 0,6-42 30 0 0,2-8 5 0 0,-1 1 0 0 0,1 0 0 0 0,0-1 0 0 0,0 1 0 0 0,1 0 0 0 0,0 0 0 0 0,0-1 0 0 0,0 1-1 0 0,1-1 1 0 0,-1 1 0 0 0,1-1 0 0 0,1 0 0 0 0,-1 0 0 0 0,1 1 0 0 0,0-2 0 0 0,0 1 0 0 0,0 0 0 0 0,1-1 0 0 0,-1 1 0 0 0,1-1-1 0 0,0 0 1 0 0,1 0 0 0 0,-1-1 0 0 0,7 5 0 0 0,0-2 18 0 0,0-1-1 0 0,0-1 1 0 0,1 0-1 0 0,-1 0 0 0 0,1-1 1 0 0,0-1-1 0 0,-1 0 1 0 0,1 0-1 0 0,24-1 1 0 0,-33-1 45 0 0,0-1 0 0 0,15-3-79 0 0,-13 3-6 0 0,1-3-75 0 0,22-19-1923 0 0,-27 22 1008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20 5527 0 0,'0'0'498'0'0,"2"-1"-145"0"0,15-3 3228 0 0,52-11 7029 0 0,-69 19-10486 0 0,0-3-121 0 0,0-1 0 0 0,0 1 0 0 0,0-1 1 0 0,0 1-1 0 0,0-1 0 0 0,0 1 0 0 0,0-1 0 0 0,0 1 1 0 0,0-1-1 0 0,0 1 0 0 0,0 0 0 0 0,0-1 1 0 0,0 1-1 0 0,0-1 0 0 0,0 1 0 0 0,-1-1 0 0 0,1 1 1 0 0,0 0-1 0 0,-4 2 43 0 0,1 0 1 0 0,-1 0-1 0 0,1 0 0 0 0,-1 0 1 0 0,0-1-1 0 0,0 1 0 0 0,0-1 1 0 0,0 0-1 0 0,0 0 1 0 0,0 0-1 0 0,-1-1 0 0 0,-7 2 1 0 0,-7 1 200 0 0,-34 1-1 0 0,20-2-114 0 0,-96 3 29 0 0,98-6-161 0 0,18 1 0 0 0,1 4 0 0 0,5 0-2 0 0,1 0 0 0 0,0 1 0 0 0,0 0 1 0 0,1 0-1 0 0,0 0 0 0 0,-6 10 0 0 0,9-14-4 0 0,0 0 0 0 0,0 1 0 0 0,0-1 0 0 0,0 1 0 0 0,1 0 0 0 0,-1 0 1 0 0,1 0-1 0 0,0-1 0 0 0,0 1 0 0 0,-1 4 0 0 0,0 0-6 0 0,1-4-43 0 0,1 0-16 0 0,1 4 20 0 0,-1 1 1 0 0,1 0-1 0 0,0-1 0 0 0,0 1 1 0 0,1-1-1 0 0,0 1 0 0 0,6 13 0 0 0,-6-17 26 0 0,0 1 0 0 0,0-1 0 0 0,1-1 0 0 0,0 1 0 0 0,0 0 0 0 0,0 0-1 0 0,0-1 1 0 0,0 0 0 0 0,1 0 0 0 0,-1 0 0 0 0,1 0 0 0 0,0 0 0 0 0,0-1-1 0 0,0 1 1 0 0,6 1 0 0 0,6 2-62 0 0,0-2 0 0 0,21 4 0 0 0,-7-1-4 0 0,-27-6 294 0 0,-5 1-62 0 0,-1 4-75 0 0,0-1-1 0 0,-1 0 1 0 0,0 0-1 0 0,0 0 1 0 0,0-1-1 0 0,-1 1 1 0 0,0-1-1 0 0,0 0 1 0 0,0 0 0 0 0,0-1-1 0 0,0 1 1 0 0,-10 3-1 0 0,-8 4 114 0 0,-44 15 1 0 0,33-15-106 0 0,-67 12 1 0 0,87-21-90 0 0,11-2-95 0 0,21-11-5085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6911 0 0,'0'0'802'0'0,"-2"3"-333"0"0,-8 9 135 0 0,3-3-215 0 0,1 0 0 0 0,0 0 0 0 0,-8 14 0 0 0,-49 122 1311 0 0,-116 225 407 0 0,137-305-2614 0 0,51-76-7224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28 541 9559 0 0,'0'0'860'0'0,"-2"1"-705"0"0,0 0-126 0 0,0 0 1 0 0,0 0-1 0 0,1 0 0 0 0,-1 0 1 0 0,0 1-1 0 0,1-1 0 0 0,-1 1 0 0 0,1-1 1 0 0,0 1-1 0 0,-1-1 0 0 0,1 1 1 0 0,-2 3-1 0 0,0 1 2255 0 0,17-10-1730 0 0,-8-1-418 0 0,0 1 0 0 0,0-1 0 0 0,0 0 0 0 0,-1 0 0 0 0,1-1 0 0 0,-1 0 0 0 0,-1 0 1 0 0,1 0-1 0 0,4-8 0 0 0,0 1-87 0 0,41-68-16 0 0,6-8 64 0 0,52-47-15 0 0,-93 120-37 0 0,2 0 1 0 0,0 1-1 0 0,0 1 1 0 0,1 1-1 0 0,34-19 0 0 0,-23 18 18 0 0,0 2 0 0 0,1 0 1 0 0,1 3-1 0 0,0 0 0 0 0,0 2 0 0 0,0 1 0 0 0,1 2 0 0 0,43-1 0 0 0,0 6 133 0 0,-65 0-158 0 0,0 0 0 0 0,0 1 0 0 0,-1 0 0 0 0,1 0 0 0 0,13 6 0 0 0,-21-8-27 0 0,0 1 0 0 0,0 1-1 0 0,0-1 1 0 0,0 0-1 0 0,0 0 1 0 0,0 1 0 0 0,0-1-1 0 0,-1 1 1 0 0,1 0 0 0 0,0-1-1 0 0,-1 1 1 0 0,1 0-1 0 0,-1 0 1 0 0,0 0 0 0 0,1 0-1 0 0,-1 0 1 0 0,0 1 0 0 0,0-1-1 0 0,-1 0 1 0 0,1 0-1 0 0,0 1 1 0 0,-1-1 0 0 0,1 0-1 0 0,-1 1 1 0 0,0-1 0 0 0,0 0-1 0 0,0 1 1 0 0,0-1-1 0 0,0 0 1 0 0,0 1 0 0 0,-2 3-1 0 0,0 4 34 0 0,-1 0-1 0 0,0 0 1 0 0,-1 0 0 0 0,0 0-1 0 0,-10 16 1 0 0,-7 8 69 0 0,-2-1 0 0 0,-1-1 0 0 0,-1-2 1 0 0,-57 54-1 0 0,-134 89 82 0 0,173-143-184 0 0,-1-2 0 0 0,-2-2 0 0 0,0-2 0 0 0,-1-2 0 0 0,-2-2 0 0 0,-67 18 0 0 0,96-32 34 0 0,17-6 15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 8287 0 0,'0'0'4298'0'0,"-1"1"-3945"0"0,-14 10-200 0 0,1 0-1 0 0,1 1 1 0 0,0 0-1 0 0,1 1 1 0 0,0 1 0 0 0,1 0-1 0 0,0 0 1 0 0,1 1 0 0 0,1 0-1 0 0,0 1 1 0 0,1 0-1 0 0,1 1 1 0 0,1-1 0 0 0,-6 22-1 0 0,11-32-105 0 0,-1 0 0 0 0,1 0-1 0 0,0 0 1 0 0,0 0-1 0 0,1 0 1 0 0,0 0 0 0 0,0 0-1 0 0,0 1 1 0 0,1-1 0 0 0,0 0-1 0 0,0 0 1 0 0,4 11-1 0 0,-3-14 22 0 0,-1 0 0 0 0,1 0 0 0 0,0 0 0 0 0,-1 0 0 0 0,2 0 0 0 0,-1 0 0 0 0,0-1 0 0 0,0 1 0 0 0,1-1 0 0 0,-1 1-1 0 0,1-1 1 0 0,0 0 0 0 0,0 0 0 0 0,0 0 0 0 0,0-1 0 0 0,0 1 0 0 0,0-1 0 0 0,0 1 0 0 0,1-1 0 0 0,-1 0 0 0 0,0 0-1 0 0,1-1 1 0 0,6 1 0 0 0,-3 0-1 0 0,0 0 0 0 0,0-1 0 0 0,0-1-1 0 0,-1 1 1 0 0,1-1 0 0 0,0 0 0 0 0,0-1-1 0 0,-1 1 1 0 0,1-1 0 0 0,-1-1 0 0 0,1 1 0 0 0,-1-1-1 0 0,0 0 1 0 0,0 0 0 0 0,0-1 0 0 0,-1 0-1 0 0,1 0 1 0 0,-1 0 0 0 0,0-1 0 0 0,5-5 0 0 0,-5 4-70 0 0,0-1 0 0 0,0 0 1 0 0,-1 0-1 0 0,1 0 1 0 0,-2 0-1 0 0,1-1 1 0 0,-1 1-1 0 0,0-1 0 0 0,-1 0 1 0 0,1 0-1 0 0,-2 0 1 0 0,1 0-1 0 0,-1-1 1 0 0,0 1-1 0 0,-1 0 0 0 0,-1-12 1 0 0,0 7-245 0 0,-1 0 0 0 0,0-1 0 0 0,-1 1 0 0 0,0 0 0 0 0,-2 0-1 0 0,1 0 1 0 0,-1 1 0 0 0,-1 0 0 0 0,0 0 0 0 0,-1 0 0 0 0,0 1 0 0 0,-10-11 0 0 0,16 21 50 0 0,0-1-1 0 0,-1 1 1 0 0,1 0 0 0 0,-1 0 0 0 0,0 0-1 0 0,1 1 1 0 0,-1-1 0 0 0,0 0-1 0 0,-2 0 1 0 0,-1-1-201 0 0,4 1 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15231 0 0,'0'0'1379'0'0,"-2"3"-1136"0"0,-17 13 24 0 0,1 1 1 0 0,1 1 0 0 0,0 1 0 0 0,2 0 0 0 0,0 1-1 0 0,-20 37 1 0 0,-16 54 639 0 0,50-110-973 0 0,1 0-1 0 0,-1 0 1 0 0,1 0 0 0 0,0 0 0 0 0,-1 0 0 0 0,1 0-1 0 0,0 0 1 0 0,0 0 0 0 0,0 0 0 0 0,0 0-1 0 0,0 0 1 0 0,0 0 0 0 0,0 0 0 0 0,0 0-1 0 0,0 0 1 0 0,1 1 0 0 0,-1-1 3 0 0,0-1-1 0 0,1 1 1 0 0,-1 0 0 0 0,0-1-1 0 0,1 1 1 0 0,-1-1 0 0 0,1 0-1 0 0,-1 1 1 0 0,1-1 0 0 0,-1 1-1 0 0,1-1 1 0 0,-1 0 0 0 0,1 1-1 0 0,-1-1 1 0 0,1 0 0 0 0,-1 1 0 0 0,1-1-1 0 0,1 0 1 0 0,0 1-146 0 0,0-1 1 0 0,1 0-1 0 0,-1 1 0 0 0,0-1 1 0 0,1 0-1 0 0,-1-1 0 0 0,0 1 1 0 0,1 0-1 0 0,-1-1 1 0 0,3 0-1 0 0,13-7-1210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0,'0'0'944'0'0,"-6"13"-840"0"0,-3 1-104 0 0,0 2 0 0 0,2 4-2848 0 0,0 3-584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 7831 0 0,'2'-2'603'0'0,"0"0"-493"0"0,14-18 8201 0 0,-18 23-8039 0 0,-21 28-80 0 0,-2-1-1 0 0,0-2 0 0 0,-55 48 1 0 0,72-69-378 0 0,0 0 0 0 0,1 1 1 0 0,-11 14-1 0 0,16-20 93 0 0,-2 10-69 0 0,2-7 96 0 0,1-2 64 0 0,0 0 1 0 0,1 0 0 0 0,-1 0-1 0 0,1 0 1 0 0,-1 0 0 0 0,1 0 0 0 0,0-1-1 0 0,0 1 1 0 0,0 0 0 0 0,1 0 0 0 0,0 6-1 0 0,2 1 4 0 0,-3-4-15 0 0,1 0 1 0 0,1-1-1 0 0,-1 1 0 0 0,4 6 0 0 0,2 4 13 0 0,7 12 11 0 0,-12-26 114 0 0,-1 0-82 0 0,-1-1 0 0 0,1 1 1 0 0,-1 0-1 0 0,0-1 0 0 0,1 1 0 0 0,-1 0 0 0 0,0 0 0 0 0,0-1 0 0 0,0 1 0 0 0,0 0 1 0 0,0-1-1 0 0,-1 1 0 0 0,1 0 0 0 0,0 0 0 0 0,-1-1 0 0 0,1 1 0 0 0,-1 0 0 0 0,0-1 1 0 0,0 1-1 0 0,1-1 0 0 0,-1 1 0 0 0,0-1 0 0 0,0 0 0 0 0,0 1 0 0 0,-1-1 0 0 0,1 0 1 0 0,0 1-1 0 0,-3 1 0 0 0,-4 4 31 0 0,-1 0 0 0 0,0-1 1 0 0,-13 8-1 0 0,14-10-19 0 0,-11 6-34 0 0,0-2-1 0 0,-1 0 1 0 0,0-1 0 0 0,0-1 0 0 0,-34 5 0 0 0,22-4 25 0 0,21-5-32 0 0,0 0 1 0 0,0-1 0 0 0,0 0 0 0 0,-14-1 0 0 0,7-2 2 0 0,15 0-59 0 0,1 0-119 0 0,0 1-539 0 0,0-1-219 0 0,-4-7-44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4143 0 0,'6'-7'9042'0'0,"4"13"-7277"0"0,-8-4-1647 0 0,0 0-1 0 0,0 0 1 0 0,0 0 0 0 0,0 0-1 0 0,-1 1 1 0 0,1-1 0 0 0,0 1-1 0 0,-1-1 1 0 0,0 1 0 0 0,0-1-1 0 0,0 1 1 0 0,0 0 0 0 0,0 0-1 0 0,0-1 1 0 0,-1 1 0 0 0,1 0-1 0 0,-1 4 1 0 0,1 6 187 0 0,-1 0 0 0 0,-2 17 0 0 0,-28 205 919 0 0,30-233-1025 0 0,-1 7 1466 0 0,29-51-1582 0 0,3 1 1 0 0,1 1-1 0 0,2 1 0 0 0,43-38 0 0 0,-38 43-83 0 0,1 1 0 0 0,82-50 0 0 0,-109 76-394 0 0,0 1-1 0 0,0-1 1 0 0,1 2-1 0 0,0 0 1 0 0,16-3 0 0 0,-27 8-761 0 0,6 2-12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 13791 0 0,'0'0'630'0'0,"1"-2"-13"0"0,4-4-370 0 0,-4 5 27 0 0,-12 12 2 0 0,-17 13 69 0 0,0 0 0 0 0,-34 20-1 0 0,-5 5 10 0 0,49-36-269 0 0,11-8-43 0 0,-1 0 1 0 0,2 1 0 0 0,-1-1 0 0 0,0 1 0 0 0,-10 14 0 0 0,11-10-33 0 0,5-9-10 0 0,1-1 0 0 0,-1 1 0 0 0,1 0 0 0 0,0 0 0 0 0,-1-1 0 0 0,1 1 0 0 0,0 0 0 0 0,0 0 0 0 0,-1-1 0 0 0,1 1 0 0 0,0 0 0 0 0,0 0 0 0 0,0 0 0 0 0,0 1 0 0 0,1-1-1 0 0,-1 0 0 0 0,0 0 0 0 0,1-1 0 0 0,-1 1 0 0 0,1 0-1 0 0,0 0 1 0 0,-1 0 0 0 0,1 0 0 0 0,-1-1 0 0 0,1 1 0 0 0,0 0 0 0 0,1 1 0 0 0,8 4-50 0 0,0 1 0 0 0,0-2 1 0 0,0 1-1 0 0,11 3 0 0 0,-11-5 22 0 0,0 1-1 0 0,0 0 0 0 0,-1 0 1 0 0,18 13-1 0 0,-23-15 30 0 0,15 17 0 0 0,-12-12 41 0 0,0 1-1 0 0,-1-1 1 0 0,7 15 0 0 0,-10-18 67 0 0,-1 0 0 0 0,0 0 0 0 0,0 0 0 0 0,0 0 1 0 0,-1 0-1 0 0,0 0 0 0 0,0 0 0 0 0,1 9 0 0 0,-3-10-44 0 0,1-1 0 0 0,0 0-1 0 0,-1 0 1 0 0,1 0 0 0 0,-1 0-1 0 0,0 0 1 0 0,0 0 0 0 0,-1 0-1 0 0,1 0 1 0 0,0 0 0 0 0,-1 0 0 0 0,0 0-1 0 0,0-1 1 0 0,0 1 0 0 0,0-1-1 0 0,0 1 1 0 0,-4 2 0 0 0,-3 3 119 0 0,0-1 0 0 0,-1-1 0 0 0,-14 8 0 0 0,7-4 70 0 0,4-3-222 0 0,-2 0-1 0 0,1-1 1 0 0,-1 0-1 0 0,0-2 0 0 0,0 1 1 0 0,0-2-1 0 0,0 0 1 0 0,-1-1-1 0 0,1 0 1 0 0,-1-1-1 0 0,0-1 1 0 0,-28-3-1 0 0,22-4-975 0 0,8-1-4343 0 0,5 1-991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 4607 0 0,'7'-4'395'0'0,"1"-1"-1"0"0,0 1 0 0 0,15-5 0 0 0,8 1 6692 0 0,-29 8-5479 0 0,-1 2-1551 0 0,0 0-24 0 0,-1 1 0 0 0,1-1 0 0 0,-1 1 0 0 0,0-1 1 0 0,0 1-1 0 0,0 0 0 0 0,0-1 0 0 0,0 1 0 0 0,0-1 1 0 0,-1 1-1 0 0,1-1 0 0 0,-1 1 0 0 0,0-1 0 0 0,0 0 1 0 0,0 1-1 0 0,0-1 0 0 0,0 0 0 0 0,0 0 0 0 0,0 1 1 0 0,-3 2-1 0 0,-5 7 173 0 0,-1 0 1 0 0,-13 13-1 0 0,14-15-123 0 0,-9 8 154 0 0,1 2 0 0 0,0 0 0 0 0,2 1 0 0 0,-19 34 0 0 0,33-54-176 0 0,1 1-1 0 0,-1 0 1 0 0,0-1-1 0 0,1 1 0 0 0,0 0 1 0 0,0-1-1 0 0,-1 1 1 0 0,1 0-1 0 0,0-1 1 0 0,0 1-1 0 0,0 0 0 0 0,1-1 1 0 0,-1 1-1 0 0,0 0 1 0 0,1-1-1 0 0,-1 1 1 0 0,1 0-1 0 0,-1-1 1 0 0,1 1-1 0 0,0-1 0 0 0,-1 1 1 0 0,1-1-1 0 0,0 1 1 0 0,0-1-1 0 0,0 0 1 0 0,0 1-1 0 0,1-1 0 0 0,-1 0 1 0 0,0 0-1 0 0,1 0 1 0 0,1 1-1 0 0,2 2 18 0 0,1 0 0 0 0,0 0-1 0 0,0-1 1 0 0,0 0 0 0 0,0 0-1 0 0,9 3 1 0 0,-10-5-64 0 0,-1 1 0 0 0,1-1 1 0 0,0 0-1 0 0,0-1 0 0 0,0 1 1 0 0,0-1-1 0 0,0 1 0 0 0,0-2 1 0 0,-1 1-1 0 0,1 0 0 0 0,0-1 0 0 0,0 0 1 0 0,0 0-1 0 0,0-1 0 0 0,-1 1 1 0 0,1-1-1 0 0,-1 0 0 0 0,1 0 0 0 0,-1 0 1 0 0,0-1-1 0 0,0 0 0 0 0,0 1 1 0 0,0-2-1 0 0,0 1 0 0 0,0 0 1 0 0,-1-1-1 0 0,0 1 0 0 0,0-1 0 0 0,0 0 1 0 0,0 0-1 0 0,0 0 0 0 0,-1-1 1 0 0,3-5-1 0 0,11-28-16 0 0,19-75-1 0 0,-33 104-150 0 0,0 1 0 0 0,-1-1 0 0 0,0 1 0 0 0,-1-1 0 0 0,0 0 0 0 0,0 1 0 0 0,-1-1 0 0 0,0 0 0 0 0,-3-12 0 0 0,3 19-224 0 0,0 2-210 0 0,1 0 564 0 0,0 0 0 0 0,0 0 0 0 0,0 0 0 0 0,-1 0 0 0 0,1-1-1 0 0,0 1 1 0 0,0 0 0 0 0,0 0 0 0 0,0 0 0 0 0,-1 0 0 0 0,1 0 0 0 0,0 0-1 0 0,0 0 1 0 0,0 0 0 0 0,0-1 0 0 0,0 1 0 0 0,0 0 0 0 0,0 0 0 0 0,-1 0-1 0 0,1 0 1 0 0,0-1 0 0 0,0 1 0 0 0,0 0 0 0 0,0 0 0 0 0,0 0 0 0 0,0 0-1 0 0,0-1 1 0 0,0 1 0 0 0,0 0-1 0 0,0 0 0 0 0,0-1 0 0 0,0 1-1 0 0,0 0 1 0 0,-1 0 0 0 0,1-1 0 0 0,0 1 0 0 0,0 0-1 0 0,0 0 1 0 0,0-1 0 0 0,0 1 0 0 0,-1 0 0 0 0,1 0-1 0 0,0-1 1 0 0,0 1 0 0 0,-1 0 0 0 0,1 0 0 0 0,0 0-1 0 0,0 0 1 0 0,0-1 0 0 0,-1 1 0 0 0,1 0 0 0 0,0 0 0 0 0,-1 0-1 0 0,1 0 1 0 0,0 0 0 0 0,0 0 0 0 0,-1 0 0 0 0,1 0-1 0 0,0 0 1 0 0,0 0 0 0 0,-1 0 0 0 0,1 0 0 0 0,-7 0-328 0 0,0 1 1 0 0,0 0 0 0 0,0 0 0 0 0,0 1 0 0 0,0 0 0 0 0,1 0-1 0 0,-1 1 1 0 0,1 0 0 0 0,-1 0 0 0 0,-6 5 0 0 0,5-4 45 0 0,1 1 1 0 0,0 1-1 0 0,0 0 1 0 0,0 0 0 0 0,1 0-1 0 0,0 0 1 0 0,-9 13-1 0 0,14-17 87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15 321 4143 0 0,'0'0'8980'0'0,"-2"-2"-7989"0"0,1 1-855 0 0,0 0 1 0 0,0 0 0 0 0,0-1-1 0 0,0 1 1 0 0,0-1-1 0 0,0 1 1 0 0,0-1-1 0 0,0 1 1 0 0,1-1-1 0 0,-1 0 1 0 0,0 1-1 0 0,1-1 1 0 0,0 0-1 0 0,-1 0 1 0 0,1 1-1 0 0,0-1 1 0 0,0 0 0 0 0,0-3-1 0 0,1 1 12 0 0,-1 0 0 0 0,1 1 0 0 0,0-1 0 0 0,1 0 1 0 0,-1 1-1 0 0,1-1 0 0 0,-1 1 0 0 0,4-5 0 0 0,3-3-20 0 0,0 0-1 0 0,1 1 1 0 0,0 1 0 0 0,13-12-1 0 0,9-6-54 0 0,61-39 0 0 0,-73 55-182 0 0,1 0-1 0 0,0 1 1 0 0,0 2 0 0 0,41-13 0 0 0,-19 9-130 0 0,-19 5 130 0 0,31-5 1 0 0,-36 11 142 0 0,-17 1 7 0 0,1 0 0 0 0,0 0 0 0 0,-1 0-1 0 0,1 1 1 0 0,0-1 0 0 0,-1 1 0 0 0,1-1 0 0 0,0 1 0 0 0,-1 0 0 0 0,1 0 0 0 0,-1 0 0 0 0,1 0 0 0 0,-1 0 0 0 0,0 0 0 0 0,1 0 0 0 0,1 2 0 0 0,-1 0 3 0 0,0 0 0 0 0,0-1-1 0 0,0 1 1 0 0,0 0-1 0 0,-1 1 1 0 0,0-1 0 0 0,3 6-1 0 0,-1 4 39 0 0,-1 0 0 0 0,0 0 0 0 0,0 19 0 0 0,-2-27-41 0 0,0 13 119 0 0,0 0 0 0 0,-5 26 0 0 0,1-22 184 0 0,1 25 0 0 0,3-35-352 0 0,1-1-1 0 0,0 0 1 0 0,1 0-1 0 0,0 0 1 0 0,5 14-1 0 0,-4-13-372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33 8287 0 0,'-3'0'639'0'0,"-6"1"-826"0"0,-26 3 1729 0 0,-1 3 6246 0 0,51-9-7226 0 0,58-17 385 0 0,-55 13-824 0 0,0 1-1 0 0,0 1 1 0 0,0 1 0 0 0,32-3-1 0 0,5 6-1639 0 0,-52 0 602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49 11055 0 0,'-1'2'852'0'0,"-41"38"6102"0"0,51-31-6213 0 0,-3-8-312 0 0,10-1-243 0 0,1-2 0 0 0,-1 0 0 0 0,27-7 0 0 0,53-20 757 0 0,-35 9-678 0 0,-14 7-1543 0 0,49-8 0 0 0,-68 17-5750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114 119 9183 0 0,'0'0'9383'0'0,"-2"3"-9308"0"0,-17 42 290 0 0,-24 82 1 0 0,26-71-327 0 0,-12 40 153 0 0,26-88-168 0 0,3-6 252 0 0,2-4-194 0 0,6-6 2 0 0,1-1 1 0 0,-1 0 0 0 0,-1 0 0 0 0,0-1 0 0 0,11-21 0 0 0,25-61 58 0 0,-25 51-101 0 0,-9 20-79 0 0,1 0 0 0 0,1 1 0 0 0,1 1 0 0 0,24-33 0 0 0,-30 46 23 0 0,-1 0-1 0 0,1 0 1 0 0,0 1 0 0 0,1 0-1 0 0,-1 0 1 0 0,1 1-1 0 0,0-1 1 0 0,0 1 0 0 0,0 1-1 0 0,1-1 1 0 0,-1 1 0 0 0,1 1-1 0 0,0-1 1 0 0,-1 1 0 0 0,1 1-1 0 0,16-2 1 0 0,24 0 629 0 0,78-13-1 0 0,-27-9 1133 0 0,-96 24-1094 0 0,2 34-529 0 0,-7-15-112 0 0,-2-1 0 0 0,0 1 0 0 0,-1-1 0 0 0,0 0 1 0 0,-14 27-1 0 0,10-21-9 0 0,-33 96-108 0 0,37-100 81 0 0,1 1-1 0 0,1 0 1 0 0,0 0 0 0 0,1 22-1 0 0,1-35-12 0 0,0 0 0 0 0,0-1 0 0 0,0 1 0 0 0,-1 0 0 0 0,-2 6 0 0 0,0-1-82 0 0,3-9 7 0 0,9-7-2777 0 0,-4 1 2400 0 0,1 0 0 0 0,7-7 0 0 0,3-4-1163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8751 0 0,'0'0'9896'0'0,"2"2"-9248"0"0,0 4-525 0 0,0-1 1 0 0,0 0-1 0 0,0 1 0 0 0,-1-1 0 0 0,0 1 0 0 0,0-1 1 0 0,0 1-1 0 0,-1-1 0 0 0,1 1 0 0 0,-2 11 0 0 0,-2 8 38 0 0,-7 29 0 0 0,4-24-22 0 0,-2 15-45 0 0,-24 109-12 0 0,26-130-84 0 0,-2-2 1 0 0,0 1-1 0 0,-2-1 1 0 0,-19 32-1 0 0,-63 75-72 0 0,66-96-196 0 0,23-30 115 0 0,-1 1-186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131 338 5983 0 0,'0'0'2814'0'0,"-1"1"-1610"0"0,-2 8-79 0 0,-2 0 1 0 0,-9 15-1 0 0,-3 4-207 0 0,14-21-720 0 0,-1 0 0 0 0,-1 0 0 0 0,1 0 0 0 0,-1 0 0 0 0,0-1 0 0 0,-1 0 0 0 0,0 0 0 0 0,0 0 0 0 0,0-1 0 0 0,0 1 0 0 0,-13 6 0 0 0,17-11 4 0 0,2-1-126 0 0,-1 1 1 0 0,1-1-1 0 0,-1 0 1 0 0,1 1-1 0 0,-1-1 1 0 0,1 0-1 0 0,-1 0 1 0 0,1 1 0 0 0,-1-1-1 0 0,1 0 1 0 0,-1 0-1 0 0,0 0 1 0 0,1 0-1 0 0,-1 0 1 0 0,1 0 0 0 0,-1 0-1 0 0,0 0 1 0 0,0 0-1 0 0,0-4 2 0 0,0 0 0 0 0,1 0 0 0 0,0-1 0 0 0,-1 1 0 0 0,2 0 0 0 0,-1-1 0 0 0,0 1-1 0 0,1 0 1 0 0,0 0 0 0 0,0 0 0 0 0,1-5 0 0 0,5-9 206 0 0,10-21 0 0 0,-3 9-195 0 0,-3 3-18 0 0,2 0 0 0 0,23-35 0 0 0,-27 48-50 0 0,1 1 0 0 0,1 0 0 0 0,0 0 1 0 0,0 1-1 0 0,25-19 0 0 0,-6 8-22 0 0,1 2 0 0 0,64-32 0 0 0,-77 45-15 0 0,1 1 0 0 0,0 0 0 0 0,0 1 0 0 0,1 1 0 0 0,-1 1-1 0 0,1 1 1 0 0,22-1 0 0 0,-16 4 16 0 0,-1 1 0 0 0,49 9 0 0 0,-56-6 0 0 0,-4 5 15 0 0,-12-8 0 0 0,0 1 0 0 0,-1-1 0 0 0,1 1-1 0 0,-1 0 1 0 0,0 0 0 0 0,1-1 0 0 0,-1 1 0 0 0,0 0 0 0 0,0 0 0 0 0,0 0 0 0 0,0 0 0 0 0,-1 0 0 0 0,1 1-1 0 0,-1-1 1 0 0,1 3 0 0 0,0-1 34 0 0,-1 1-1 0 0,0-1 1 0 0,-1 0-1 0 0,1 0 1 0 0,-1 0-1 0 0,0 0 1 0 0,-2 7-1 0 0,-3 3 160 0 0,0 0 0 0 0,-1-1-1 0 0,-12 20 1 0 0,16-30-168 0 0,-23 37 164 0 0,-2-2-1 0 0,-1 0 1 0 0,-44 41 0 0 0,53-59-187 0 0,0-2-1 0 0,-2-1 1 0 0,0-1 0 0 0,-1 0 0 0 0,0-2 0 0 0,-1 0 0 0 0,-28 10-1 0 0,39-19-5 0 0,7-2-11 0 0,-1-1 0 0 0,0 1 0 0 0,1-1 0 0 0,-1-1 0 0 0,-14 2 0 0 0,11-2-24 0 0,8-1-108 0 0,2-2 64 0 0,0-1 0 0 0,1 1 0 0 0,-1 0 0 0 0,1 0 0 0 0,0 0 0 0 0,0 0 0 0 0,-1 0 0 0 0,1 0 0 0 0,1 0 0 0 0,-1 0 0 0 0,0 0 0 0 0,2-2 0 0 0,22-23-1396 0 0,-16 18 666 0 0,9-11-564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6447 0 0,'0'0'12254'0'0,"2"0"-11924"0"0,92-29 1114 0 0,-63 18-1135 0 0,57-13 0 0 0,-83 23-329 0 0,78-10 247 0 0,-74 11-355 0 0,-1-1-1 0 0,1 2 1 0 0,0-1 0 0 0,-1 1 0 0 0,1 0-1 0 0,-1 1 1 0 0,12 3 0 0 0,-17-4-912 0 0,4 8-5156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62 8287 0 0,'0'0'382'0'0,"-2"0"-8"0"0,-8 3 7930 0 0,28-4-7500 0 0,-1-1-1 0 0,1-1 1 0 0,-1 0 0 0 0,26-10-1 0 0,-18 6-26 0 0,30-5 0 0 0,-41 11-596 0 0,-1 0-1 0 0,0 0 1 0 0,25 4 0 0 0,-25-3-613 0 0,0 1 1 0 0,0-2-1 0 0,0 1 0 0 0,0-2 1 0 0,-1 0-1 0 0,23-6 1 0 0,-10 2-2115 0 0,0 0-4170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222 162 15863 0 0,'0'0'1780'0'0,"2"0"-1300"0"0,16-5 794 0 0,0 0 0 0 0,24-10 0 0 0,-8 2-1075 0 0,-6 3-508 0 0,1-2 0 0 0,-1 0 0 0 0,-1-2-1 0 0,36-24 1 0 0,-59 35 76 0 0,-1 0 1 0 0,1 0 0 0 0,-1-1-1 0 0,0 1 1 0 0,3-5-1 0 0,-5 7-299 0 0,-7-6-928 0 0,4 6 1400 0 0,1 1 0 0 0,-1-1 0 0 0,1 0 0 0 0,-1 0 0 0 0,0 1-1 0 0,1-1 1 0 0,-1 1 0 0 0,0 0 0 0 0,0-1 0 0 0,1 1 0 0 0,-1 0 0 0 0,0 0 0 0 0,-2 0-1 0 0,-26 5-332 0 0,23-4 326 0 0,-17 5-10 0 0,0 0 1 0 0,0 2 0 0 0,0 1-1 0 0,1 0 1 0 0,1 2 0 0 0,-28 18-1 0 0,11-4 559 0 0,2 1 0 0 0,-52 49 1 0 0,74-60-75 0 0,0 0 0 0 0,1 0 0 0 0,-22 33 0 0 0,32-43-340 0 0,1 1 0 0 0,-1 0 0 0 0,1 0 0 0 0,0 1 0 0 0,1-1 1 0 0,-1 1-1 0 0,1-1 0 0 0,1 1 0 0 0,-1 0 0 0 0,1-1 0 0 0,0 1 1 0 0,1 0-1 0 0,-1 0 0 0 0,2 0 0 0 0,0 10 0 0 0,-1-15-63 0 0,1 1 0 0 0,0-1 0 0 0,0 1 0 0 0,0-1 0 0 0,0 0 1 0 0,0 1-1 0 0,0-1 0 0 0,1 0 0 0 0,-1 0 0 0 0,1 0 0 0 0,0 0 0 0 0,-1 0 0 0 0,1 0 0 0 0,0 0 0 0 0,0-1 0 0 0,0 1 0 0 0,5 2 0 0 0,-2-1-326 0 0,0-1 0 0 0,0 0 0 0 0,1 0-1 0 0,-1 0 1 0 0,1-1 0 0 0,11 2 0 0 0,2-1-930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12351 0 0,'0'0'4066'0'0,"1"2"-3710"0"0,-1 1-255 0 0,0-1 1 0 0,1 0 0 0 0,-1 1 0 0 0,-1-1 0 0 0,1 0-1 0 0,0 0 1 0 0,0 1 0 0 0,-1-1 0 0 0,1 0-1 0 0,-1 0 1 0 0,0 1 0 0 0,-1 2 0 0 0,-16 29 730 0 0,6-13-546 0 0,-4 6-159 0 0,0 0 0 0 0,-37 44 0 0 0,43-60-115 0 0,-36 54-12 0 0,38-51 0 0 0,2-2 11 0 0,6-12-10 0 0,0 0 1 0 0,0 0 0 0 0,0 1-1 0 0,0-1 1 0 0,0 0 0 0 0,0 0-1 0 0,-1 0 1 0 0,1 0-1 0 0,0 0 1 0 0,0 0 0 0 0,0 0-1 0 0,0 1 1 0 0,0-1 0 0 0,0 0-1 0 0,0 0 1 0 0,0 0-1 0 0,0 0 1 0 0,0 0 0 0 0,0 1-1 0 0,0-1 1 0 0,0 0 0 0 0,0 0-1 0 0,0 0 1 0 0,0 0-1 0 0,0 0 1 0 0,0 0 0 0 0,0 1-1 0 0,1-1 1 0 0,-1 0 0 0 0,0 0-1 0 0,0 0 1 0 0,0 0-1 0 0,0 0 1 0 0,0 0 0 0 0,0 0-1 0 0,0 1 1 0 0,2 1 20 0 0,0-1 1 0 0,0 1-1 0 0,1 0 1 0 0,-1-1-1 0 0,0 1 0 0 0,1-1 1 0 0,-1 1-1 0 0,1-1 1 0 0,-1 0-1 0 0,1 0 1 0 0,-1 0-1 0 0,1-1 0 0 0,0 1 1 0 0,-1-1-1 0 0,1 1 1 0 0,0-1-1 0 0,0 0 1 0 0,-1 0-1 0 0,5 0 0 0 0,11-1 116 0 0,32-7 0 0 0,-36 6-63 0 0,34-5 72 0 0,-25 5-110 0 0,-1-2-1 0 0,1 0 1 0 0,-1-2 0 0 0,28-10-1 0 0,-9-3-516 0 0,-39 18 262 0 0,10-6-3685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2759 0 0,'0'0'11502'0'0,"0"3"-10276"0"0,-4 35-714 0 0,-1 0 0 0 0,-2-1 0 0 0,-2 0 0 0 0,-1 0 0 0 0,-2-1 0 0 0,-2 0 0 0 0,0-1 0 0 0,-24 39 0 0 0,-120 162 11 0 0,141-211-477 0 0,-14 30 1 0 0,8-14-47 0 0,13-22-5 0 0,9-16 24 0 0,0 3-279 0 0,2-6 190 0 0,0 1 1 0 0,1-1 0 0 0,-1 0 0 0 0,0 1 0 0 0,0-1-1 0 0,0 0 1 0 0,1 0 0 0 0,-1 0 0 0 0,0 0 0 0 0,0 0-1 0 0,2 0 1 0 0,-2 0-16 0 0,19-3-1642 0 0,4-5-4744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36 2303 0 0,'-2'1'167'0'0,"-7"3"1627"0"0,1-1 1 0 0,1 1-1 0 0,-1 1 0 0 0,-13 9 1 0 0,18-11-1167 0 0,-1 1 0 0 0,1-1 0 0 0,0 1 0 0 0,0-1 1 0 0,1 1-1 0 0,-1 0 0 0 0,-4 9 1836 0 0,22-10-1716 0 0,-14-2-717 0 0,1 0-1 0 0,0-1 1 0 0,-1 1-1 0 0,1-1 0 0 0,0 1 1 0 0,0-1-1 0 0,-1 0 0 0 0,4 1 1 0 0,5-3 87 0 0,0 0 0 0 0,-1 0 0 0 0,1-1 1 0 0,-1 0-1 0 0,11-5 0 0 0,7-2 38 0 0,59-22 208 0 0,-50 17-93 0 0,1 2 0 0 0,39-9 0 0 0,-61 21-87 0 0,-14 1-183 0 0,-1 0 0 0 0,0 0 0 0 0,0 0 0 0 0,0 0 0 0 0,0 0 0 0 0,0 0 1 0 0,0 0-1 0 0,0 0 0 0 0,0 0 0 0 0,0 0 0 0 0,0 0 0 0 0,0 0 0 0 0,0 0 0 0 0,1 0 0 0 0,-1 0 0 0 0,0 0 0 0 0,0 0 0 0 0,0 0 0 0 0,0 0 0 0 0,0 0 0 0 0,0 0 0 0 0,0 0 0 0 0,0 0 0 0 0,0 1 0 0 0,0-1 0 0 0,0 0 0 0 0,0 0 0 0 0,0 0 1 0 0,0 0-1 0 0,0 0 0 0 0,1 0 0 0 0,-1 0 0 0 0,0 0 0 0 0,0 0 0 0 0,0 0 0 0 0,0 0 0 0 0,0 0 0 0 0,0 0 0 0 0,0 0 0 0 0,0 0 0 0 0,0 1 0 0 0,0-1 0 0 0,0 0 0 0 0,0 0 0 0 0,0 0 0 0 0,0 0 0 0 0,0 0 0 0 0,0 0 0 0 0,0 0 1 0 0,0 0-1 0 0,0 0 0 0 0,0 0 0 0 0,0 0 0 0 0,0 0 0 0 0,0 1 0 0 0,0-1 0 0 0,0 0 0 0 0,0 0 0 0 0,0 0 0 0 0,0 0 0 0 0,0 0 0 0 0,-1 0 0 0 0,1 0 0 0 0,0 0 0 0 0,0 0 0 0 0,0 0 0 0 0,0 0 0 0 0,0 0 0 0 0,0 0 1 0 0,-3 7 0 0 0,0-1 0 0 0,0 1 1 0 0,0-1-1 0 0,-1 0 1 0 0,0-1-1 0 0,0 1 1 0 0,-1 0-1 0 0,1-1 1 0 0,-11 9-1 0 0,-5 3 36 0 0,-30 19 0 0 0,13-13-8 0 0,-72 31 1 0 0,76-39-26 0 0,-3 1-47 0 0,16-8-49 0 0,1 1-1 0 0,0 1 1 0 0,1 0 0 0 0,-30 23 0 0 0,45-30-51 0 0,1-2-144 0 0,0 1 1 0 0,0-1 0 0 0,0 1 0 0 0,0 0-1 0 0,1 0 1 0 0,-1-1 0 0 0,-2 5 0 0 0,5-5 274 0 0,0-1 1 0 0,0 1-1 0 0,-1 0 1 0 0,1-1 0 0 0,0 1-1 0 0,0-1 1 0 0,0 1-1 0 0,0-1 1 0 0,0 1 0 0 0,0-1-1 0 0,0 0 1 0 0,1 1 0 0 0,1 0-13 0 0,6 2 23 0 0,0 0 0 0 0,0-1 1 0 0,0 0-1 0 0,0-1 0 0 0,0 0 0 0 0,0 0 0 0 0,12-1 0 0 0,25 2 159 0 0,2 4 2 0 0,74 11 385 0 0,-116-15-382 0 0,0-1 0 0 0,0 1 0 0 0,0 0 1 0 0,0 0-1 0 0,-1 0 0 0 0,7 4 0 0 0,-10-5 340 0 0,-2 0-480 0 0,-1 0 0 0 0,1 0 0 0 0,0 1 0 0 0,0-1 0 0 0,-1 0-1 0 0,1-1 1 0 0,-1 1 0 0 0,1 0 0 0 0,-1 0 0 0 0,1 0 0 0 0,-2 1 0 0 0,2-1 15 0 0,-2 2 7 0 0,0 0 1 0 0,-1 0-1 0 0,1 0 1 0 0,0-1 0 0 0,-1 1-1 0 0,0-1 1 0 0,0 0-1 0 0,1 0 1 0 0,-1 0 0 0 0,-6 3-1 0 0,-36 13 232 0 0,31-13-253 0 0,-91 44 38 0 0,29-12-35 0 0,40-21-85 0 0,-115 56-614 0 0,146-69 407 0 0,-8 4 302 0 0,4-4-2804 0 0,12-16 1384 0 0,-2 10 1094 0 0,1 1 0 0 0,0-1 0 0 0,-1 1 0 0 0,1 0 0 0 0,0 0 0 0 0,0 0 1 0 0,0 0-1 0 0,1 0 0 0 0,3-3 0 0 0,13-8-5083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5063 0 0,'-3'1'232'0'0,"-13"6"-228"0"0,-58 28 1138 0 0,38-13 2132 0 0,3 6 5884 0 0,36-29-8681 0 0,159-75 1598 0 0,-107 48-1846 0 0,1 2-1 0 0,86-27 1 0 0,-97 40-149 0 0,-45 13-78 0 0,0 0 0 0 0,0 1 0 0 0,0-1 0 0 0,0 0 0 0 0,1 0 0 0 0,-1 0 0 0 0,0 0 0 0 0,0 0 1 0 0,0 0-1 0 0,1 0 0 0 0,-1 0 0 0 0,0 0 0 0 0,0 0 0 0 0,0 1 0 0 0,0-1 0 0 0,0 0 0 0 0,1 0 0 0 0,-1 0 0 0 0,0 0 0 0 0,0 0 0 0 0,0 1 0 0 0,0-1 0 0 0,0 0 0 0 0,0 0 0 0 0,0 0 0 0 0,0 1 0 0 0,0-1 0 0 0,0 0 0 0 0,1 0 0 0 0,-1 0 0 0 0,0 0 0 0 0,0 1 0 0 0,0-1 0 0 0,0 0 1 0 0,0 0-1 0 0,0 0 0 0 0,0 1 0 0 0,-1-1 0 0 0,1 0 0 0 0,0 1 0 0 0,0 6-6 0 0,-1-3 4 0 0,-1 0 0 0 0,1 0 0 0 0,-1 0 0 0 0,0 0 0 0 0,0-1 0 0 0,0 1 0 0 0,0-1 0 0 0,-1 1 0 0 0,1-1 0 0 0,-7 6 0 0 0,-2 2 0 0 0,-20 14 0 0 0,-84 58 64 0 0,-18 13-60 0 0,102-71-25 0 0,1 1-1 0 0,-29 34 1 0 0,54-55-70 0 0,1 0 0 0 0,-1 1-1 0 0,1 0 1 0 0,0 0 0 0 0,1 1-1 0 0,0-1 1 0 0,0 0 0 0 0,0 1 0 0 0,0 0-1 0 0,1 0 1 0 0,1 0 0 0 0,-2 8 0 0 0,2-12-79 0 0,1 0 2 0 0,-3 10 28 0 0,-1 1 112 0 0,0-3 39 0 0,3-9 912 0 0,10 7-415 0 0,-9-8-484 0 0,1-1 1 0 0,0 1-1 0 0,0-1 1 0 0,0 1-1 0 0,0-1 1 0 0,-1 1-1 0 0,1-1 1 0 0,0 1-1 0 0,0-1 1 0 0,0 0-1 0 0,0 1 1 0 0,0-1-1 0 0,0 0 1 0 0,0 0 0 0 0,0 0-1 0 0,0 0 1 0 0,2 0-1 0 0,0 0 45 0 0,9 2 44 0 0,0-1 0 0 0,0-1-1 0 0,0 0 1 0 0,17-2 0 0 0,62-17 208 0 0,-86 18-310 0 0,7-3-224 0 0,-1 0 0 0 0,1-1 0 0 0,-1-1 0 0 0,0 0 0 0 0,15-11 0 0 0,-7 6-1283 0 0,4-7-1964 0 0,-21 16 1678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224 108 2303 0 0,'0'0'102'0'0,"1"-2"-1"0"0,14-18 275 0 0,3-5 10499 0 0,-17 23-9722 0 0,-90 116 4584 0 0,5-15-5737 0 0,68-77 0 0 0,0 1 0 0 0,-20 41 0 0 0,32-57 0 0 0,1 1 0 0 0,0 0 0 0 0,-3 14 0 0 0,5-19 0 0 0,1 0 0 0 0,-1 0 0 0 0,1 0 0 0 0,0-1 0 0 0,0 1 0 0 0,0 0 0 0 0,0 0 0 0 0,1 0 0 0 0,-1 0 0 0 0,1 0 0 0 0,0 0 0 0 0,0-1 0 0 0,0 1 0 0 0,1 3 0 0 0,8 5 0 0 0,-4-8 5 0 0,1 1-1 0 0,-1-1 1 0 0,0-1-1 0 0,1 1 1 0 0,-1-1-1 0 0,1 0 1 0 0,0-1-1 0 0,0 0 1 0 0,0 0-1 0 0,0 0 1 0 0,0-1-1 0 0,0 0 1 0 0,0 0-1 0 0,0-1 1 0 0,-1 1-1 0 0,11-4 1 0 0,-3 1 9 0 0,1-1-1 0 0,-1-1 1 0 0,0 0 0 0 0,0-1 0 0 0,-1-1 0 0 0,22-13 0 0 0,-18 8 17 0 0,0-1 1 0 0,-1 0-1 0 0,0-2 1 0 0,-1 1 0 0 0,0-2-1 0 0,17-25 1 0 0,-27 34-35 0 0,-1 0-1 0 0,-1 0 1 0 0,1-1 0 0 0,-1 1 0 0 0,-1-1 0 0 0,1 0 0 0 0,-1 0-1 0 0,-1 0 1 0 0,1 0 0 0 0,-1 0 0 0 0,-1 0 0 0 0,0 0-1 0 0,0 0 1 0 0,0-1 0 0 0,-1 1 0 0 0,0 0 0 0 0,-1 0 0 0 0,0 0-1 0 0,0 0 1 0 0,0 1 0 0 0,-1-1 0 0 0,-1 0 0 0 0,1 1-1 0 0,-1 0 1 0 0,0 0 0 0 0,-1 0 0 0 0,1 0 0 0 0,-2 1 0 0 0,1 0-1 0 0,-12-11 1 0 0,3 6-529 0 0,0 1 0 0 0,-1 0-1 0 0,0 1 1 0 0,-1 1 0 0 0,0 0-1 0 0,0 1 1 0 0,-25-7 0 0 0,11 10-4766 0 0,17 2 382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9071 0 0,'0'0'4287'0'0,"-2"2"-3782"0"0,-33 22 296 0 0,-59 45-310 0 0,-139 147-480 0 0,205-189-10 0 0,-109 99 53 0 0,130-120 8 0 0,0 1 1 0 0,1 1-1 0 0,0-1 0 0 0,0 1 1 0 0,0 0-1 0 0,1 0 1 0 0,0 1-1 0 0,1 0 1 0 0,0 0-1 0 0,0 0 1 0 0,1 0-1 0 0,0 0 1 0 0,-2 13-1 0 0,4-15 64 0 0,1 0-1 0 0,-1 0 1 0 0,1 0 0 0 0,1 0 0 0 0,-1 0-1 0 0,1 0 1 0 0,0 0 0 0 0,1 0-1 0 0,-1 0 1 0 0,2 0 0 0 0,-1 0-1 0 0,1-1 1 0 0,0 1 0 0 0,0-1-1 0 0,0 0 1 0 0,1 0 0 0 0,0 0 0 0 0,9 10-1 0 0,-5-8-19 0 0,0 1-1 0 0,0-2 1 0 0,1 1-1 0 0,0-1 0 0 0,0 0 1 0 0,1-1-1 0 0,0 0 1 0 0,0-1-1 0 0,0 0 1 0 0,1-1-1 0 0,0 0 0 0 0,16 4 1 0 0,-20-7-213 0 0,0-1 1 0 0,0 0-1 0 0,-1 0 1 0 0,1-1-1 0 0,0 0 1 0 0,0 0-1 0 0,0-1 1 0 0,0 0-1 0 0,6-2 1 0 0,5-2-1084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16207 0 0,'0'0'2118'0'0,"-1"3"-1740"0"0,-11 28 381 0 0,7-16-528 0 0,-1-1 1 0 0,-7 14 0 0 0,2-11-3 0 0,8-12-149 0 0,-1 1-1 0 0,1 0 1 0 0,0 0 0 0 0,0 1-1 0 0,1-1 1 0 0,0 1 0 0 0,-3 10-1 0 0,5-15-153 0 0,21-9-4364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1375 0 0,'-2'0'3356'0'0,"-4"1"-1591"0"0,0 0 0 0 0,0 1 0 0 0,0 0 0 0 0,1 0 0 0 0,-6 3 0 0 0,1 0-892 0 0,0 0 0 0 0,-9 8 0 0 0,-4 5-917 0 0,-22 23 1 0 0,12-8 161 0 0,1 1 0 0 0,-29 39 0 0 0,55-64-116 0 0,1 0-1 0 0,-1 0 1 0 0,2 0-1 0 0,-1 1 1 0 0,1 0-1 0 0,-3 12 1 0 0,7-17 41 0 0,0-3-27 0 0,0 0 1 0 0,0 1 0 0 0,0-1-1 0 0,0 0 1 0 0,0 0 0 0 0,1 0-1 0 0,-1 0 1 0 0,1 0-1 0 0,0 0 1 0 0,0 0 0 0 0,0 0-1 0 0,0 0 1 0 0,0 0 0 0 0,0 0-1 0 0,0-1 1 0 0,2 3 0 0 0,1 0 62 0 0,0 1-14 0 0,1 0 0 0 0,0-1 0 0 0,0 0 0 0 0,0 0 0 0 0,1 0 0 0 0,-1 0 1 0 0,1-1-1 0 0,0 0 0 0 0,0 0 0 0 0,0-1 0 0 0,1 1 0 0 0,-1-1 0 0 0,8 1 0 0 0,-6-2-35 0 0,0 0 1 0 0,0 0-1 0 0,1-1 1 0 0,-1 0-1 0 0,0-1 0 0 0,0 0 1 0 0,1 0-1 0 0,-1 0 1 0 0,0-1-1 0 0,0 0 0 0 0,0-1 1 0 0,-1 0-1 0 0,1 0 1 0 0,-1-1-1 0 0,13-7 1 0 0,-19 9-21 0 0,1 1 0 0 0,0-1 0 0 0,-1 1 0 0 0,1-1 0 0 0,-1 0 0 0 0,0 1 0 0 0,0-1 0 0 0,1 0 1 0 0,-1 0-1 0 0,0 0 0 0 0,-1 0 0 0 0,1 0 0 0 0,0 0 0 0 0,-1 0 0 0 0,1-3 0 0 0,3-34 92 0 0,-3 31-64 0 0,-2-114 264 0 0,-2 45-1727 0 0,3 75 849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14 14855 0 0,'0'0'1350'0'0,"-2"-1"-1110"0"0,-1-1-130 0 0,0 1 0 0 0,0 0 0 0 0,0-1 0 0 0,0 1 0 0 0,0 1 0 0 0,-1-1 0 0 0,1 0 0 0 0,0 1 0 0 0,-1 0 0 0 0,1-1 0 0 0,0 1 0 0 0,-6 1 0 0 0,3 0 65 0 0,-1 0 0 0 0,0 1 0 0 0,1 0 0 0 0,-1 0 0 0 0,-10 6 0 0 0,2 0-54 0 0,0 1-1 0 0,1 0 1 0 0,0 1-1 0 0,-15 14 0 0 0,18-13-110 0 0,1 0 0 0 0,0 0 0 0 0,1 1 0 0 0,0 0 0 0 0,1 1 0 0 0,1 0 0 0 0,-10 21 0 0 0,15-31-10 0 0,1 0 0 0 0,0-1 0 0 0,-1 1 0 0 0,1 0 0 0 0,0 0 0 0 0,0 0 0 0 0,1 1 0 0 0,-1-1 0 0 0,1 0 0 0 0,-1 0 0 0 0,1 5 0 0 0,0 1 0 0 0,0-1-4 0 0,0 23-52 0 0,1-26 55 0 0,-1 0 0 0 0,1-1 0 0 0,0 1 1 0 0,0 0-1 0 0,0-1 0 0 0,0 1 0 0 0,1 0 0 0 0,0-1 0 0 0,0 0 0 0 0,0 1 0 0 0,6 6 0 0 0,-1-1 0 0 0,-5-6 13 0 0,1 0-1 0 0,-1 0 1 0 0,1-1-1 0 0,0 0 1 0 0,0 1-1 0 0,0-1 0 0 0,1 0 1 0 0,-1-1-1 0 0,1 1 1 0 0,0-1-1 0 0,0 1 1 0 0,0-1-1 0 0,0 0 1 0 0,0-1-1 0 0,0 1 1 0 0,0-1-1 0 0,1 1 1 0 0,-1-1-1 0 0,0 0 1 0 0,1-1-1 0 0,-1 1 1 0 0,1-1-1 0 0,7 0 0 0 0,-5-1 28 0 0,0 0-1 0 0,1-1 0 0 0,-1 1 0 0 0,-1-1 0 0 0,1-1 0 0 0,0 1 0 0 0,0-1 0 0 0,-1 0 0 0 0,1-1 0 0 0,-1 1 0 0 0,0-1 1 0 0,0 0-1 0 0,-1-1 0 0 0,7-6 0 0 0,2-3 90 0 0,-1 0 1 0 0,-1-1-1 0 0,0-1 0 0 0,13-22 1 0 0,-19 26-6 0 0,0 0 0 0 0,0-1 0 0 0,-1 0 0 0 0,-1 0 1 0 0,0-1-1 0 0,3-25 0 0 0,-5 28-51 0 0,-1 1-1 0 0,-1-1 1 0 0,-1-21 0 0 0,0 28-84 0 0,1 0 0 0 0,-1 0 0 0 0,0 0-1 0 0,0 0 1 0 0,-1 0 0 0 0,1 0 0 0 0,-1 1 0 0 0,0-1 0 0 0,0 1 0 0 0,0-1 0 0 0,0 1-1 0 0,0-1 1 0 0,-4-2 0 0 0,3 3-120 0 0,-1 1 0 0 0,1 0 0 0 0,-1 0 0 0 0,0 0 0 0 0,0 0 0 0 0,1 0 0 0 0,-1 1 0 0 0,0-1 0 0 0,0 1 0 0 0,-1 0 0 0 0,1 0 0 0 0,0 1 0 0 0,0-1 0 0 0,-5 1 0 0 0,-19-4-1050 0 0,27 4 1097 0 0,0-1 1 0 0,-1 1 0 0 0,1 0 0 0 0,0 0 0 0 0,0 0 0 0 0,0 0 0 0 0,-1 0 0 0 0,1 0 0 0 0,0 0 0 0 0,0 0-1 0 0,-1 1 1 0 0,1-1 0 0 0,0 0 0 0 0,-1 1 0 0 0,-6 1-6112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245 209 12151 0 0,'2'-1'555'0'0,"12"-5"-162"0"0,21-6 0 0 0,-26 9 143 0 0,0 0 1 0 0,0 0-1 0 0,0 0 1 0 0,-1-1-1 0 0,0-1 1 0 0,0 1-1 0 0,0-1 1 0 0,0-1-1 0 0,10-8 1 0 0,-14 9-204 0 0,0 0 0 0 0,0-1 1 0 0,0 1-1 0 0,-1-1 0 0 0,0 1 1 0 0,3-7-1 0 0,12-38 748 0 0,-17 46-944 0 0,-1-6-57 0 0,-4-6-35 0 0,0 13-75 0 0,2 2 21 0 0,0 0-31 0 0,-1-1 0 0 0,0 1 0 0 0,0 0 0 0 0,0-1 0 0 0,0 1 0 0 0,0 0 0 0 0,0 1 0 0 0,0-1 0 0 0,0 1 0 0 0,0-1 0 0 0,0 1 0 0 0,-1 0 0 0 0,1 0 0 0 0,0 0 0 0 0,-4 1 0 0 0,-7 1-214 0 0,-27 8 1 0 0,41-10 249 0 0,-20 6-59 0 0,1 1 0 0 0,-1 0-1 0 0,2 2 1 0 0,-1 1 0 0 0,-31 21-1 0 0,24-12-13 0 0,1 2 0 0 0,1 0 0 0 0,-22 25 0 0 0,40-39 69 0 0,-1 1 0 0 0,1-1 0 0 0,1 1 0 0 0,-1 0 0 0 0,1 0 0 0 0,0 0 0 0 0,-5 15 0 0 0,7-7 8 0 0,3-14 0 0 0,1-1 0 0 0,-1 0 0 0 0,0 0 0 0 0,0 0 0 0 0,1 0 0 0 0,-1 0 0 0 0,0 0 0 0 0,1 0 0 0 0,-1 0 0 0 0,1 0 0 0 0,-1 0 0 0 0,2 1 0 0 0,0-1 7 0 0,0 1 1 0 0,0 0-1 0 0,0 0 0 0 0,0-1 0 0 0,0 0 0 0 0,1 1 0 0 0,-1-1 0 0 0,0 0 1 0 0,1 0-1 0 0,-1 0 0 0 0,1 0 0 0 0,-1 0 0 0 0,1-1 0 0 0,0 1 1 0 0,-1-1-1 0 0,1 0 0 0 0,3 0 0 0 0,7 0 54 0 0,0 0 0 0 0,15-4 0 0 0,-24 4-53 0 0,13-4 37 0 0,-1 0-1 0 0,1-1 0 0 0,29-13 1 0 0,-4 1 41 0 0,-25 11-68 0 0,0 0-1 0 0,0-2 1 0 0,-1 0 0 0 0,21-14-1 0 0,-26 12-17 0 0,-9 7-1 0 0,4-6 5 0 0,-2 0 4 0 0,-16 12 45 0 0,8-1-53 0 0,-1 1 0 0 0,1-1 0 0 0,-1 1 0 0 0,1 1 0 0 0,0-1 0 0 0,1 0 1 0 0,-1 1-1 0 0,0 0 0 0 0,1 0 0 0 0,-3 5 0 0 0,-6 8 66 0 0,-10 21-1 0 0,18-29-14 0 0,-9 18 87 0 0,2 1 0 0 0,0 0 1 0 0,3 1-1 0 0,-8 36 0 0 0,10-39-108 0 0,3-17-59 0 0,0 0-1 0 0,-1 0 0 0 0,0 0 1 0 0,0 0-1 0 0,-1-1 1 0 0,0 0-1 0 0,-1 0 0 0 0,0 0 1 0 0,0 0-1 0 0,0-1 0 0 0,-10 8 1 0 0,-8 5-843 0 0,0-1-1 0 0,-32 19 1 0 0,31-22-436 0 0,23-15 636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4 350 6447 0 0,'0'0'10650'0'0,"-1"-9"-9306"0"0,0 6-1206 0 0,1 0 1 0 0,-1 0 0 0 0,1 0-1 0 0,-1 0 1 0 0,1 0 0 0 0,0-1 0 0 0,0 1-1 0 0,0 0 1 0 0,1 0 0 0 0,-1 0 0 0 0,1-1-1 0 0,0 1 1 0 0,0 0 0 0 0,0 0-1 0 0,0 0 1 0 0,0 0 0 0 0,1 1 0 0 0,-1-1-1 0 0,1 0 1 0 0,3-4 0 0 0,19-22-102 0 0,1 1 1 0 0,1 2-1 0 0,35-28 1 0 0,-20 19-111 0 0,-17 14-7 0 0,27-20 0 0 0,-43 36 70 0 0,0 0 0 0 0,1 0 1 0 0,-1 1-1 0 0,1-1 0 0 0,0 2 0 0 0,0 0 1 0 0,0 0-1 0 0,10-2 0 0 0,-17 5 17 0 0,0-1 0 0 0,0 1 0 0 0,0 0-1 0 0,0 0 1 0 0,0 0 0 0 0,1 0 0 0 0,-1 0 0 0 0,0 1-1 0 0,0-1 1 0 0,0 1 0 0 0,-1-1 0 0 0,1 1 0 0 0,0 0-1 0 0,0-1 1 0 0,0 1 0 0 0,0 0 0 0 0,3 2 0 0 0,-3-1 13 0 0,0 0 0 0 0,-1 0 0 0 0,1 0-1 0 0,0 1 1 0 0,-1-1 0 0 0,1 0 0 0 0,-1 1 0 0 0,1-1 0 0 0,-1 1 0 0 0,0-1 0 0 0,1 5 0 0 0,1 6 77 0 0,-1 0-1 0 0,-1 0 1 0 0,0 0-1 0 0,-1 20 1 0 0,0-22-54 0 0,0 5 23 0 0,1 9-10 0 0,-2-1 1 0 0,-1 1-1 0 0,-6 30 0 0 0,7-51-21 0 0,1-1-14 0 0,0 13-24 0 0,0-8-29 0 0,0-7-128 0 0,5 4-3559 0 0,-4-4 3362 0 0,1 0 1 0 0,0 0-1 0 0,-1 0 1 0 0,1 0 0 0 0,0 0-1 0 0,-1 0 1 0 0,1 0-1 0 0,0 0 1 0 0,0-1 0 0 0,0 1-1 0 0,0-1 1 0 0,0 1-1 0 0,3-1 1 0 0,6-1-4655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12463 0 0,'-2'2'572'0'0,"-13"7"82"0"0,9-5-625 0 0,-1 0 0 0 0,1 1 0 0 0,-7 5-1 0 0,11-8 58 0 0,0 0-1 0 0,0 1 0 0 0,0-1 0 0 0,1 1 0 0 0,-1-1 0 0 0,1 1 0 0 0,-1-1 1 0 0,1 1-1 0 0,0 0 0 0 0,0-1 0 0 0,0 1 0 0 0,-1 5 0 0 0,1 3 184 0 0,0-1-1 0 0,1 1 0 0 0,0 0 0 0 0,0 0 1 0 0,2 0-1 0 0,-1 0 0 0 0,1 0 1 0 0,1 0-1 0 0,0-1 0 0 0,0 0 0 0 0,9 18 1 0 0,8 11 629 0 0,40 60 1 0 0,-39-68-612 0 0,152 264 753 0 0,-167-283-1013 0 0,0 1-1 0 0,-1 0 1 0 0,0 0-1 0 0,-1 0 1 0 0,0 0-1 0 0,-1 1 1 0 0,-1-1-1 0 0,0 1 1 0 0,-1 0-1 0 0,0 0 1 0 0,-1-1-1 0 0,-1 1 1 0 0,0 0-1 0 0,-1 0 1 0 0,-4 17-1 0 0,-2-6 67 0 0,-1 0-1 0 0,-1-1 1 0 0,-2 0-1 0 0,0-1 1 0 0,-1 0 0 0 0,-31 41-1 0 0,-12 7 115 0 0,-24 33 130 0 0,55-70-271 0 0,-1-1 0 0 0,-36 34-1 0 0,59-65-57 0 0,-9 14-16 0 0,11-14-50 0 0,3-3-2205 0 0,5 1 2059 0 0,-3 0-239 0 0,1-1 0 0 0,0 1 0 0 0,-1-1 0 0 0,1 0 0 0 0,-1 0 0 0 0,7-3 0 0 0,1-2-776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3999 0 0,'0'0'470'0'0,"2"-2"148"0"0,19-13 16014 0 0,-19 15-16288 0 0,36-18 547 0 0,48-16 1 0 0,26 2-463 0 0,-99 28-434 0 0,-11 3-81 0 0,-17 9-3877 0 0,-2 0 2605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6911 0 0,'1'2'11879'0'0,"11"-2"-7056"0"0,29-2-3832 0 0,16 0-687 0 0,-7 7-53 0 0,-35-5-251 0 0,-5-2-170 0 0,0 0 0 0 0,0 0-1 0 0,0-1 1 0 0,-1 0 0 0 0,10-5 0 0 0,44-26-1692 0 0,-20 11 1012 0 0,-41 21 142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44 108 4607 0 0,'0'0'15735'0'0,"2"-1"-15646"0"0,9-4 67 0 0,0-1 1 0 0,14-9-1 0 0,4-3 94 0 0,-8 7-156 0 0,1 0 1 0 0,0 2-1 0 0,32-9 1 0 0,-41 14-89 0 0,1 1 0 0 0,-1 0-1 0 0,1 1 1 0 0,0 1 0 0 0,0 0 0 0 0,0 1 0 0 0,18 2 0 0 0,-26-2-4 0 0,-1 1-4 0 0,18 7 98 0 0,-7 0-16 0 0,-4 1-64 0 0,-5 3-16 0 0,-4 3 11 0 0,-8 11 53 0 0,4-24-11 0 0,-1 0 11 0 0,-6 6-28 0 0,-1-1-1 0 0,0 0 0 0 0,0 0 1 0 0,-21 10-1 0 0,-45 16 256 0 0,-7 4-119 0 0,48-19-172 0 0,-39 24 0 0 0,68-39 2 0 0,-26 16-14 0 0,70-34 22 0 0,-19 6-10 0 0,1 2 0 0 0,3-2 0 0 0,-19 9 0 0 0,-2-1 0 0 0,1 0 0 0 0,0 1 0 0 0,-1-1 0 0 0,1 1 0 0 0,0-1 0 0 0,-1 1 0 0 0,7 1 0 0 0,0 0 0 0 0,-5-1 0 0 0,1 0 0 0 0,-1 0 0 0 0,1 0 0 0 0,-1 1 0 0 0,1 0 0 0 0,9 3 0 0 0,1 0 0 0 0,11 0 0 0 0,-12-2 0 0 0,0 0 0 0 0,0 2 0 0 0,18 5 0 0 0,-19-4 0 0 0,-3 4 0 0 0,-10-8 1 0 0,-1 0 0 0 0,1 0 0 0 0,-1 0 0 0 0,1 0 0 0 0,-1 1 0 0 0,0-1 0 0 0,1 0 0 0 0,-1 0 0 0 0,0 1 0 0 0,0 0 0 0 0,0 3 35 0 0,0-1-1 0 0,-1 1 1 0 0,1-1 0 0 0,-1 1 0 0 0,0-1-1 0 0,0 0 1 0 0,-1 1 0 0 0,0-1 0 0 0,1 0-1 0 0,-1 0 1 0 0,0 0 0 0 0,-1 0 0 0 0,-3 4-1 0 0,-5 6 98 0 0,0 0-1 0 0,-14 11 1 0 0,18-18-146 0 0,-5 4 26 0 0,0-1 0 0 0,-1 0 0 0 0,0-1 0 0 0,0 0 0 0 0,-1-1 0 0 0,0-1 0 0 0,-19 8 0 0 0,5-5 13 0 0,0-1 0 0 0,0-2 0 0 0,-31 4 0 0 0,48-10-26 0 0,7-1 0 0 0,1 0 0 0 0,-1 0 0 0 0,0 0 0 0 0,1 1 0 0 0,-1 0 0 0 0,-3 1 0 0 0,-6 1 0 0 0,-6 5-29 0 0,17-6-39 0 0,0-1-135 0 0,20 1-15369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44 10303 0 0,'0'0'935'0'0,"1"-2"-634"0"0,30-20 8637 0 0,-30 20-8456 0 0,-1 1-423 0 0,0 1 0 0 0,0-1 1 0 0,1 1-1 0 0,-1-1 0 0 0,0 1 0 0 0,0-1 0 0 0,0 1 0 0 0,0-1 0 0 0,0 1 0 0 0,0-1 0 0 0,0 1 1 0 0,0-1-1 0 0,0 1 0 0 0,-1-1 0 0 0,1 1 0 0 0,0-1 0 0 0,0 1 0 0 0,0-1 0 0 0,0 1 0 0 0,-1 0 1 0 0,1-1-1 0 0,0 1 0 0 0,0-1 0 0 0,-1 1 0 0 0,1 0 0 0 0,0-1 0 0 0,-1 0 0 0 0,-1 1-13 0 0,1-1-1 0 0,0 0 1 0 0,-1 1-1 0 0,1 0 0 0 0,-1-1 1 0 0,1 1-1 0 0,0 0 1 0 0,-1-1-1 0 0,1 1 0 0 0,-1 0 1 0 0,-1 0-1 0 0,-13 1-12 0 0,0 0 1 0 0,0 1-1 0 0,0 1 0 0 0,-17 5 1 0 0,-60 23 1 0 0,55-17-21 0 0,32-12-14 0 0,-3 1 0 0 0,1 0 0 0 0,0 1 0 0 0,0 0 0 0 0,0 1 0 0 0,-12 8 0 0 0,8-3 0 0 0,0 0 0 0 0,1 1 1 0 0,0 0-1 0 0,-13 18 0 0 0,-13 13-12 0 0,1-3-41 0 0,28-27 53 0 0,8-11-1 0 0,-1 0 1 0 0,1-1-1 0 0,0 1 0 0 0,-1 0 0 0 0,1 0 0 0 0,0 0 0 0 0,0 0 1 0 0,0 0-1 0 0,0 0 0 0 0,0 0 0 0 0,0 0 0 0 0,1 2 0 0 0,0-1-15 0 0,0 1-1 0 0,0-1 1 0 0,0 0-1 0 0,1 1 0 0 0,0-1 1 0 0,-1 0-1 0 0,1 0 1 0 0,0 0-1 0 0,0 0 0 0 0,0 0 1 0 0,0 0-1 0 0,0-1 1 0 0,0 1-1 0 0,1-1 0 0 0,-1 1 1 0 0,0-1-1 0 0,1 0 0 0 0,-1 0 1 0 0,4 1-1 0 0,8 3-71 0 0,0-1-1 0 0,18 4 1 0 0,-26-7 88 0 0,14 3-47 0 0,26 0 0 0 0,-25-2 14 0 0,0 0 1 0 0,-1 2 0 0 0,30 7-1 0 0,-21 0 92 0 0,-20-3 55 0 0,-6-4-64 0 0,-2-3-37 0 0,0 0-1 0 0,-1-1 1 0 0,1 1 0 0 0,-1-1 0 0 0,1 1 0 0 0,-1 0-1 0 0,1 0 1 0 0,-1-1 0 0 0,1 1 0 0 0,-1 0 0 0 0,0 0-1 0 0,1-1 1 0 0,-1 3 0 0 0,1-1 28 0 0,0 1 100 0 0,1 0 3 0 0,6 14 6 0 0,-2 1-1 0 0,0 0 1 0 0,6 29-1 0 0,-7-27-107 0 0,-4-17-15 0 0,-1-1 0 0 0,0 1 0 0 0,1 0-1 0 0,-1-1 1 0 0,0 1 0 0 0,-1 0 0 0 0,1-1 0 0 0,0 1-1 0 0,-1 0 1 0 0,0-1 0 0 0,1 1 0 0 0,-1-1 0 0 0,0 1-1 0 0,-1-1 1 0 0,1 1 0 0 0,0-1 0 0 0,-1 1 0 0 0,-1 1-1 0 0,0 1 11 0 0,-1-1-1 0 0,0 0 1 0 0,0 0-1 0 0,0 0 1 0 0,0 0-1 0 0,-1-1 1 0 0,-6 4-1 0 0,4-3-10 0 0,0-1 0 0 0,0 0 0 0 0,-1 0 0 0 0,1-1-1 0 0,-1 0 1 0 0,1-1 0 0 0,-1 1 0 0 0,0-1 0 0 0,1-1-1 0 0,-13 0 1 0 0,-1-1 32 0 0,0-1 0 0 0,-33-8 0 0 0,41 7-35 0 0,0 0 1 0 0,0-1-1 0 0,1 0 1 0 0,-22-11-1 0 0,24 8-23 0 0,1-3 0 0 0,9 9-2 0 0,-1-1 1 0 0,0 0-1 0 0,1 0 0 0 0,0 0 0 0 0,-1 1 0 0 0,1-1 1 0 0,0 0-1 0 0,0 0 0 0 0,0 0 0 0 0,0 0 1 0 0,0 0-1 0 0,0 0 0 0 0,1 0 0 0 0,-1 1 0 0 0,1-1 1 0 0,-1 0-1 0 0,1 0 0 0 0,0 0 0 0 0,0-1 1 0 0,4-6-12 0 0,-1 1 1 0 0,8-11 0 0 0,-11 19 12 0 0,13-18-10 0 0,1 1 0 0 0,0 1 1 0 0,1 0-1 0 0,36-25 0 0 0,3-4-5 0 0,-13 5 55 0 0,56-69 0 0 0,-94 105 26 0 0,6-7 289 0 0,21-1-128 0 0,-16 7-227 0 0,-2 1 9 0 0,-1-1 0 0 0,20-9 0 0 0,-6 3 17 0 0,-11 4-22 0 0,0-1 0 0 0,20-12-1 0 0,-31 17-3 0 0,8-7 0 0 0,-4-2 0 0 0,-8 11-2 0 0,1 0-2 0 0,-1 1 1 0 0,0-1-1 0 0,1 1 1 0 0,-1-1 0 0 0,0 1-1 0 0,1-1 1 0 0,-1 1 0 0 0,0-1-1 0 0,0 0 1 0 0,0 1-1 0 0,0-1 1 0 0,0 1 0 0 0,0-1-1 0 0,0 0 1 0 0,0 1 0 0 0,0-1-1 0 0,0 1 1 0 0,0-1-1 0 0,0 1 1 0 0,0-2 0 0 0,-6-6-79 0 0,-4 1-16 0 0,8 7 62 0 0,-1-1 0 0 0,1 1 0 0 0,0 0 0 0 0,-1 0 1 0 0,1 1-1 0 0,-1-1 0 0 0,1 0 0 0 0,-3 2 0 0 0,3-2-195 0 0,1 3-1607 0 0,0 9 747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0,'0'0'7311'0'0,"2"1"-6796"0"0,5 0 255 0 0,16 3 8982 0 0,-13-2-10025 0 0,-7-1 822 0 0,1 2-303 0 0,-3-3-187 0 0,0 0 0 0 0,-1 0 1 0 0,1 0-1 0 0,-1 0 1 0 0,1 0-1 0 0,-1 1 0 0 0,1-1 1 0 0,-1 0-1 0 0,1 0 0 0 0,-1 1 1 0 0,1-1-1 0 0,-1 0 0 0 0,1 1 1 0 0,-1-1-1 0 0,1 0 0 0 0,0 1 1 0 0,-1 0-30 0 0,1 0 0 0 0,0 0 1 0 0,-1 0-1 0 0,1 0 0 0 0,-1 0 0 0 0,1 0 1 0 0,-1 0-1 0 0,0 0 0 0 0,1 0 1 0 0,-1 0-1 0 0,0 0 0 0 0,0 0 0 0 0,0 0 1 0 0,0 0-1 0 0,0 0 0 0 0,0 0 0 0 0,0 0 1 0 0,0 0-1 0 0,0 1 0 0 0,0-1 1 0 0,-1 1-1 0 0,0 1 31 0 0,-1 1 1 0 0,0-1 0 0 0,-1 0-1 0 0,1 0 1 0 0,0 0-1 0 0,-1 0 1 0 0,-4 4-1 0 0,6-6 654 0 0,2-3-642 0 0,0 1-75 0 0,24-36 102 0 0,-24 36-55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99 2759 0 0,'3'-1'207'0'0,"36"-14"8621"0"0,-34 13-9183 0 0,7-4 11163 0 0,-8 4-9537 0 0,-2 1-173 0 0,-1-1-876 0 0,4-4-13 0 0,-4 5 159 0 0,0-1-304 0 0,3-9-11 0 0,-2-3-42 0 0,-3 2-11 0 0,-4 3 0 0 0,-3 0-15 0 0,-4 4-54 0 0,7 5 56 0 0,0-1 0 0 0,0 1 0 0 0,0 0 0 0 0,0 1 0 0 0,0-1 1 0 0,1 1-1 0 0,-1 0 0 0 0,-8 3 0 0 0,-39 15-13 0 0,50-18 25 0 0,-15 7-6 0 0,1-1-1 0 0,0 2 1 0 0,1 0-1 0 0,0 1 0 0 0,0 1 1 0 0,-24 23-1 0 0,23-16 10 0 0,15-15-17 0 0,0-2 10 0 0,1 0 1 0 0,0-1 0 0 0,-1 1-1 0 0,1 0 1 0 0,0 0 0 0 0,0-1-1 0 0,-1 1 1 0 0,1 0-1 0 0,0 0 1 0 0,0-1 0 0 0,0 1-1 0 0,0 0 1 0 0,0 0-1 0 0,0 0 1 0 0,0 0 0 0 0,0 3-9 0 0,1 11-67 0 0,1-11 57 0 0,0 0 1 0 0,0 0-1 0 0,0-1 0 0 0,0 1 0 0 0,1-1 1 0 0,-1 0-1 0 0,1 0 0 0 0,0 1 0 0 0,4 2 1 0 0,28 22-296 0 0,0-4 257 0 0,-19-14 25 0 0,1 2 1 0 0,-2 0-1 0 0,0 1 1 0 0,20 23-1 0 0,45 54 356 0 0,-79-88-120 0 0,1 0-128 0 0,4 10-1 0 0,-2 3-6 0 0,-4-10-40 0 0,-2 7 1 0 0,-10 14 51 0 0,8-20-47 0 0,-5 8 10 0 0,-19 8 2 0 0,22-18-58 0 0,-1 0 0 0 0,1-1 0 0 0,-1 0 0 0 0,0 0 0 0 0,0-1 0 0 0,0 0 0 0 0,-13 2 0 0 0,-51 4-88 0 0,51-7 92 0 0,1-1 0 0 0,0 0 0 0 0,-1-2 0 0 0,-25-4 0 0 0,23-1 0 0 0,18 5 12 0 0,-5-6 0 0 0,8 6 0 0 0,0 1 0 0 0,1-1 0 0 0,-1 0 0 0 0,1 0 0 0 0,0 1 0 0 0,-1-1 0 0 0,1 0 0 0 0,0 0 0 0 0,0 0 0 0 0,0 1 0 0 0,0-1 0 0 0,1 0 0 0 0,-1 0 0 0 0,0 1 0 0 0,1-1 0 0 0,-1 0 0 0 0,1 1 0 0 0,0-1 0 0 0,-1 0 0 0 0,2-1 0 0 0,2-5 0 0 0,1 0 0 0 0,8-11 0 0 0,16-19 0 0 0,-14 19 0 0 0,0 0 0 0 0,14-27 0 0 0,-26 43 1 0 0,-2 1 0 0 0,0 1 1 0 0,0-1 0 0 0,-1 0 0 0 0,1 1 0 0 0,0-1-1 0 0,-1 0 1 0 0,1 1 0 0 0,-1-1 0 0 0,0 0-1 0 0,1-3 1 0 0,0-6 99 0 0,0 9 530 0 0,-2 0-564 0 0,0-6-54 0 0,1 7-12 0 0,0 1-1 0 0,0-1 1 0 0,-1 1-1 0 0,1-1 1 0 0,0 1-1 0 0,0-1 0 0 0,0 1 1 0 0,0-1-1 0 0,0 1 1 0 0,0-1-1 0 0,0 1 1 0 0,0-1-1 0 0,0 1 1 0 0,0-1-1 0 0,0 1 1 0 0,0-1-1 0 0,1 1 1 0 0,-1-1-1 0 0,0 1 1 0 0,0-1-1 0 0,3-3 43 0 0,-3 3-41 0 0,1-1-1 0 0,-1 0 0 0 0,1 1 0 0 0,0-1 0 0 0,0 1 0 0 0,0 0 0 0 0,0-1 0 0 0,0 1 1 0 0,0 0-1 0 0,2-3 0 0 0,1 1-3 0 0,1-3 11 0 0,1 0 1 0 0,0 1-1 0 0,0 0 0 0 0,13-9 0 0 0,-14 11 0 0 0,0-1 0 0 0,0 0 0 0 0,0 0 0 0 0,-1 0 0 0 0,1 0 0 0 0,-1-1 0 0 0,5-7-1 0 0,9-10 14 0 0,-11 10 20 0 0,-1 0-31 0 0,-1-1-11 0 0,0 3-12 0 0,-4 7-49 0 0,-10 2-867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16 12815 0 0,'0'0'1158'0'0,"-2"-1"-838"0"0,-7-2 105 0 0,1 0 0 0 0,-1 0 0 0 0,1 2 1 0 0,-1-1-1 0 0,0 1 0 0 0,0 0 0 0 0,1 1 1 0 0,-1-1-1 0 0,0 2 0 0 0,0 0 1 0 0,-9 1-1 0 0,-13 5 496 0 0,-53 18-1 0 0,53-15-678 0 0,-2 3-194 0 0,1 1 0 0 0,0 2 0 0 0,1 0 0 0 0,-46 35 0 0 0,71-47-49 0 0,3-3 0 0 0,1 1 0 0 0,-1 0 0 0 0,1 0 0 0 0,-1 1 0 0 0,1-1 0 0 0,0 1 0 0 0,0-1 0 0 0,-2 4 0 0 0,4-6-1 0 0,0 0 1 0 0,0 0 0 0 0,-1 0-1 0 0,1 0 1 0 0,0 0 0 0 0,0 0-1 0 0,0 0 1 0 0,0 0 0 0 0,0 1-1 0 0,0-1 1 0 0,0 0 0 0 0,0 0 0 0 0,0 0-1 0 0,0 0 1 0 0,0 0 0 0 0,0 0-1 0 0,0 0 1 0 0,0 0 0 0 0,0 1-1 0 0,0-1 1 0 0,0 0 0 0 0,0 0-1 0 0,0 0 1 0 0,0 0 0 0 0,0 0 0 0 0,0 0-1 0 0,0 0 1 0 0,0 0 0 0 0,0 0-1 0 0,0 1 1 0 0,0-1 0 0 0,0 0-1 0 0,0 0 1 0 0,0 0 0 0 0,0 0 0 0 0,1 0-1 0 0,-1 0 1 0 0,0 0 0 0 0,0 0-1 0 0,0 0 1 0 0,0 0 0 0 0,0 0-1 0 0,0 1 1 0 0,0-1 0 0 0,0 0 0 0 0,4 4-20 0 0,0-1 0 0 0,-1 1 1 0 0,1 0-1 0 0,1-1 1 0 0,-1 0-1 0 0,0 0 1 0 0,1 0-1 0 0,0-1 1 0 0,-1 0-1 0 0,8 3 0 0 0,11 3-46 0 0,25 5-1 0 0,-10-3-72 0 0,84 32-417 0 0,-100-34 460 0 0,0 2 0 0 0,-1 1 0 0 0,28 19 0 0 0,-29-15 31 0 0,-17-10 73 0 0,-2 0 1 0 0,0-4 30 0 0,0 1 1 0 0,0 0-1 0 0,0 0 0 0 0,-1 0 1 0 0,1-1-1 0 0,-1 1 0 0 0,1 0 0 0 0,-1 0 1 0 0,0 0-1 0 0,0 0 0 0 0,0 0 0 0 0,0 0 1 0 0,0 0-1 0 0,0 0 0 0 0,-1 0 0 0 0,1 0 1 0 0,0 0-1 0 0,-1-1 0 0 0,0 1 0 0 0,1 0 1 0 0,-1 0-1 0 0,0 0 0 0 0,0-1 1 0 0,0 1-1 0 0,0 0 0 0 0,0-1 0 0 0,-2 2 1 0 0,-2 3 87 0 0,0 0 1 0 0,-1 0 0 0 0,1 0 0 0 0,-1-1-1 0 0,-11 7 1 0 0,-5 1 19 0 0,-2 0 0 0 0,0-2 1 0 0,0 0-1 0 0,-30 7 0 0 0,2 0-68 0 0,-40 18 12 0 0,92-36-87 0 0,0 0 0 0 0,-1 0 1 0 0,1 1-1 0 0,-1-1 0 0 0,1 0 0 0 0,-1 0 1 0 0,1 0-1 0 0,-1 0 0 0 0,1 0 0 0 0,-1 0 1 0 0,1 1-1 0 0,-1-1 0 0 0,1 0 0 0 0,-1-1 1 0 0,1 1-1 0 0,-1 0 0 0 0,1 0 0 0 0,-1 0 1 0 0,0 0-1 0 0,-1-7 69 0 0,8-13 8 0 0,-5 18-87 0 0,3-7 42 0 0,-1 0-1 0 0,0 0 1 0 0,-1 0-1 0 0,1 0 1 0 0,-2 0-1 0 0,1 0 1 0 0,-1-1-1 0 0,-1 1 1 0 0,1-1-1 0 0,-2 1 1 0 0,1 0-1 0 0,-2-1 1 0 0,-1-8-1 0 0,-9-25 78 0 0,7 18-53 0 0,7 14 59 0 0,0 7-63 0 0,5-8 142 0 0,-4 8-163 0 0,10-15 77 0 0,-8 16-94 0 0,0 0 1 0 0,5-3-12 0 0,-1 1-1 0 0,19-8 0 0 0,2-1-6 0 0,13-9 4 0 0,67-38 61 0 0,-87 47-46 0 0,28-19 33 0 0,-46 28-121 0 0,1 1 0 0 0,0-1 0 0 0,-1 0 0 0 0,0 0 0 0 0,7-11 0 0 0,-10 15-199 0 0,-4-3-593 0 0,2 4 811 0 0,0-1 0 0 0,0 1 0 0 0,0 0 0 0 0,0-1 0 0 0,0 1 0 0 0,0-1 0 0 0,0 1 0 0 0,0 0 0 0 0,0-1 0 0 0,-1 1 0 0 0,1 0 0 0 0,0-1 0 0 0,0 1 0 0 0,0 0 0 0 0,0-1 0 0 0,-1 1 0 0 0,1 0 0 0 0,0-1 0 0 0,0 1 0 0 0,-1 0 0 0 0,1 0 0 0 0,-1-1 0 0 0,-2 0-446 0 0,0 0 1 0 0,0 1-1 0 0,0-1 0 0 0,-1 1 1 0 0,1-1-1 0 0,0 1 0 0 0,0 0 1 0 0,-1 1-1 0 0,1-1 0 0 0,-3 1 1 0 0,-8 0-2293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47 7831 0 0,'0'0'706'0'0,"-1"-1"-578"0"0,-16-10 7534 0 0,19 7-7482 0 0,0 1 0 0 0,0 0 0 0 0,0 0 0 0 0,0 0 0 0 0,1 0-1 0 0,-1 0 1 0 0,1 0 0 0 0,3-2 0 0 0,-1 1 1411 0 0,-5 6-1486 0 0,-1 3-71 0 0,1 0 0 0 0,-1 1 0 0 0,0-1 0 0 0,-1 0 1 0 0,1 0-1 0 0,-1 0 0 0 0,0 0 0 0 0,-1 0 0 0 0,-4 9 0 0 0,-34 43 255 0 0,26-36-227 0 0,-68 87 40 0 0,-67 98 77 0 0,139-186-347 0 0,-12 30 1 0 0,15-31 22 0 0,7-17-184 0 0,2 5-617 0 0,0-3-2169 0 0,5-13 1168 0 0,15-16 876 0 0,-20 23 135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121 341 1375 0 0,'0'0'66'0'0,"-2"2"-8"0"0,-45 26 3573 0 0,-25 23 4784 0 0,77-65-7385 0 0,1 4-834 0 0,0 0 1 0 0,0 1-1 0 0,1 0 0 0 0,1 1 0 0 0,0-1 1 0 0,0 1-1 0 0,10-7 0 0 0,3-4 66 0 0,26-26 224 0 0,56-41 0 0 0,-43 39-290 0 0,-29 22 14 0 0,1 1 1 0 0,40-23-1 0 0,-62 41-68 0 0,1 1 1 0 0,0 0 0 0 0,1 1-1 0 0,-1 0 1 0 0,1 0 0 0 0,0 1-1 0 0,-1 1 1 0 0,1 0 0 0 0,1 1-1 0 0,-1 0 1 0 0,17 1 0 0 0,-13 2 73 0 0,-1 0 0 0 0,0 1 0 0 0,1 1 0 0 0,15 6 0 0 0,-28-9-135 0 0,-1 0-3 0 0,8 5-12 0 0,-8-4-2 0 0,-2-2-62 0 0,0 0 0 0 0,0 0 0 0 0,0 1 0 0 0,0-1 0 0 0,0 0 0 0 0,1 0-1 0 0,-1 0 1 0 0,0 0 0 0 0,0 1 0 0 0,0-1 0 0 0,0 0 0 0 0,0 0 0 0 0,0 0 0 0 0,1 0 0 0 0,-1 1 0 0 0,0-1 0 0 0,0 0-1 0 0,0 0 1 0 0,0 0 0 0 0,0 0 0 0 0,1 0 0 0 0,-1 0 0 0 0,0 0 0 0 0,0 0 0 0 0,0 1 0 0 0,1-1 0 0 0,-1 0-1 0 0,0 0 1 0 0,0 0 0 0 0,1 0 0 0 0,-1 0 19 0 0,0 0 0 0 0,1 0 0 0 0,-1 0 0 0 0,0 0 0 0 0,0 0 0 0 0,1 0 0 0 0,-1 0 0 0 0,0 0 0 0 0,0 1 0 0 0,1-1 0 0 0,-1 0 0 0 0,0 0 0 0 0,0 0 0 0 0,1 0 0 0 0,-1 0 0 0 0,0 1 0 0 0,0-1 0 0 0,0 0 0 0 0,0 0 0 0 0,1 1 0 0 0,-1-1 0 0 0,0 0 0 0 0,0 0 0 0 0,0 1 0 0 0,0-1-1 0 0,0 0 1 0 0,0 0 0 0 0,1 1 0 0 0,-1-1 0 0 0,0 0 0 0 0,0 0 0 0 0,0 1 0 0 0,0-1 0 0 0,0 0 0 0 0,0 1 0 0 0,0-1 0 0 0,0 0 0 0 0,-2 10 4 0 0,0 0 0 0 0,-1 0 0 0 0,0-1 0 0 0,0 1 0 0 0,-1-1 0 0 0,0 0 0 0 0,-1 0-1 0 0,-5 8 1 0 0,-53 69 221 0 0,41-58-220 0 0,-2-1-82 0 0,-1-1-1 0 0,-1-1 1 0 0,-42 31-1 0 0,-1 1-37 0 0,38-31 19 0 0,14-12-37 0 0,0 0 0 0 0,-25 30-1 0 0,26-25-371 0 0,14-17 206 0 0,1 0-597 0 0,0-1 434 0 0,-3 4 721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10135 0 0,'0'2'4579'0'0,"-19"42"-336"0"0,-19 23-3765 0 0,14-25-135 0 0,-180 371 982 0 0,154-305-1181 0 0,-25 40-98 0 0,-26 59 47 0 0,94-191-80 0 0,3-8-45 0 0,1-1 1 0 0,0 1-1 0 0,0 0 0 0 0,0 1 1 0 0,1-1-1 0 0,0 0 0 0 0,0 11 1 0 0,2-17-318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28 16327 0 0,'0'0'1476'0'0,"-1"-2"-1213"0"0,1 0-241 0 0,-8-17 2936 0 0,6 18-2557 0 0,0 0-359 0 0,0 1 1 0 0,0-1-1 0 0,0 1 0 0 0,1 0 0 0 0,-1-1 0 0 0,0 1 0 0 0,0 0 1 0 0,0 0-1 0 0,0 0 0 0 0,0 0 0 0 0,0 0 0 0 0,0 1 0 0 0,0-1 1 0 0,0 1-1 0 0,0-1 0 0 0,1 1 0 0 0,-1 0 0 0 0,0-1 1 0 0,0 1-1 0 0,1 0 0 0 0,-1 0 0 0 0,0 0 0 0 0,1 1 0 0 0,-3 1 1 0 0,-3 4-69 0 0,0 0 0 0 0,0 1 0 0 0,-9 13 0 0 0,8-10 83 0 0,-10 13-43 0 0,-262 327-660 0 0,252-318 571 0 0,-30 43-1 0 0,51-66 73 0 0,1 1-1 0 0,-1 0 0 0 0,2 1 1 0 0,0 0-1 0 0,0-1 0 0 0,1 2 1 0 0,0-1-1 0 0,-3 22 0 0 0,7-29-4 0 0,0 0 0 0 0,0 0-1 0 0,0 0 1 0 0,1 0 0 0 0,-1 0 0 0 0,1-1-1 0 0,1 1 1 0 0,-1 0 0 0 0,0 0 0 0 0,1-1-1 0 0,0 1 1 0 0,0-1 0 0 0,1 0 0 0 0,-1 1-1 0 0,5 4 1 0 0,-3-4-195 0 0,0 0 0 0 0,1 0 0 0 0,0 0 0 0 0,0-1 0 0 0,0 1 0 0 0,1-1 0 0 0,-1-1 0 0 0,1 1 0 0 0,0-1 0 0 0,11 5 0 0 0,7 0-936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6911 0 0,'0'0'911'0'0,"-2"1"125"0"0,0 0-680 0 0,1 0 0 0 0,-1 0 0 0 0,0 1 0 0 0,0-1-1 0 0,1 0 1 0 0,-1 1 0 0 0,0-1 0 0 0,1 1 0 0 0,-1-1 0 0 0,1 1 0 0 0,0 0 0 0 0,0 0-1 0 0,0-1 1 0 0,-1 1 0 0 0,2 0 0 0 0,-1 0 0 0 0,-1 4 0 0 0,1-2-169 0 0,0 0-1 0 0,1 0 1 0 0,-1 0 0 0 0,1 0-1 0 0,0 0 1 0 0,1 0 0 0 0,-1 0-1 0 0,0 0 1 0 0,2 4 0 0 0,2 4 48 0 0,-1-1 1 0 0,1 0 0 0 0,1 0-1 0 0,0-1 1 0 0,13 20 0 0 0,-4-10 201 0 0,1 0 1 0 0,0-1 0 0 0,2-1 0 0 0,0-1 0 0 0,1 0 0 0 0,1-1-1 0 0,31 20 1 0 0,1-2-171 0 0,-1 2-1 0 0,76 70 1 0 0,-121-102-267 0 0,12 16-15 0 0,-14-15-90 0 0,0 1-1 0 0,0-1 0 0 0,0 0 1 0 0,-1 1-1 0 0,0 0 0 0 0,-1-1 1 0 0,2 8-1 0 0,-1-7-34 0 0,-2-4-332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10 8751 0 0,'0'0'674'0'0,"-2"-1"-438"0"0,-7-6 2472 0 0,-3 5 2249 0 0,4 9-4677 0 0,0 1 0 0 0,1 0 0 0 0,0 0 0 0 0,1 0 0 0 0,0 1 1 0 0,0-1-1 0 0,-5 13 0 0 0,-1-1-109 0 0,-32 55 102 0 0,-27 43-80 0 0,53-92-159 0 0,-2 0 1 0 0,-28 30-1 0 0,-175 139-165 0 0,90-84-446 0 0,89-69 201 0 0,42-40 264 0 0,4-2-418 0 0,-1-1 430 0 0,1 1 1 0 0,-1 0-1 0 0,0 0 1 0 0,1-1-1 0 0,-1 1 1 0 0,1-1-1 0 0,-1 1 1 0 0,3-2-1 0 0,2-2-748 0 0,22-9-5238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67 13415 0 0,'0'0'1216'0'0,"-2"2"-1000"0"0,-9 5 5432 0 0,22-6-4675 0 0,-5-1-757 0 0,-1 0 1 0 0,0 0 0 0 0,0-1-1 0 0,0 1 1 0 0,9-4-1 0 0,138-44 1424 0 0,-135 43-1674 0 0,7-1-262 0 0,30-6-1 0 0,-52 12-85 0 0,5 13-5169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90 4143 0 0,'-9'9'14730'0'0,"11"-9"-13972"0"0,20-7 191 0 0,-1 0 0 0 0,0-1-1 0 0,25-14 1 0 0,-21 10-524 0 0,46-16 0 0 0,-62 25-661 0 0,1 0 0 0 0,1 0 0 0 0,-1 1 0 0 0,0 0 0 0 0,0 1 0 0 0,21 0 0 0 0,-29 2-1445 0 0,3 0-81 0 0,19 5-20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189 117 2759 0 0,'0'0'13242'0'0,"2"-2"-12548"0"0,30-23 1198 0 0,-23 17-1545 0 0,0 1 1 0 0,1-1-1 0 0,0 2 0 0 0,0-1 0 0 0,1 1 0 0 0,-1 1 0 0 0,1 0 0 0 0,14-4 0 0 0,10-1-87 0 0,-21 6-196 0 0,0 0 1 0 0,0 1 0 0 0,0 0-1 0 0,0 1 1 0 0,0 0 0 0 0,28 2-1 0 0,-19 3 17 0 0,-19-1-80 0 0,-1 0 9 0 0,1 0 38 0 0,5 6-36 0 0,-8-7-11 0 0,0 1 1 0 0,0 0-1 0 0,-1 0 0 0 0,1 0 0 0 0,-1 0 1 0 0,1 0-1 0 0,-1 0 0 0 0,1 0 0 0 0,-1 0 0 0 0,0 0 1 0 0,0 0-1 0 0,0 0 0 0 0,0 0 0 0 0,-1 0 1 0 0,1 0-1 0 0,0 0 0 0 0,-1 0 0 0 0,1 0 1 0 0,-1-1-1 0 0,0 1 0 0 0,0 0 0 0 0,1 0 0 0 0,-1 0 1 0 0,-1-1-1 0 0,-1 4 0 0 0,-3 3 7 0 0,0 0 0 0 0,0-1 0 0 0,-15 13 0 0 0,1-4 15 0 0,-1-1 0 0 0,-1-1 0 0 0,-38 18 0 0 0,21-10 2 0 0,8-5-125 0 0,0 1 0 0 0,-30 25-1 0 0,27-15-748 0 0,32-26 530 0 0,2-1-385 0 0,-1-1 643 0 0,1 1 0 0 0,0-1 0 0 0,0 1 0 0 0,0 0 0 0 0,0-1 0 0 0,-1 1 0 0 0,1 0 0 0 0,0-1 0 0 0,0 1 0 0 0,0-1 0 0 0,0 1 0 0 0,0 0 0 0 0,0-1 0 0 0,1 1 0 0 0,-1 1 0 0 0,45-16 38 0 0,-24 8 357 0 0,37-7 0 0 0,-51 12-272 0 0,1 0 0 0 0,0 1 0 0 0,0 0 0 0 0,-1 0 1 0 0,1 1-1 0 0,0 0 0 0 0,-1 0 0 0 0,14 4 0 0 0,-10-2-37 0 0,-6-1-14 0 0,1 0 0 0 0,-1 0 0 0 0,0 0 0 0 0,0 1 0 0 0,0-1 0 0 0,0 1 0 0 0,-1 0 0 0 0,7 6 0 0 0,2 2 3 0 0,-2 1 52 0 0,-5 0 12 0 0,-5-11-73 0 0,-1 0 0 0 0,1 0 0 0 0,-1 0 0 0 0,1 1 1 0 0,-1-1-1 0 0,0 0 0 0 0,1 0 0 0 0,-1 0 0 0 0,0 0 1 0 0,0 1-1 0 0,0-1 0 0 0,0 2 0 0 0,0 1 5 0 0,-2 12 49 0 0,-1-7-35 0 0,0-1 0 0 0,-1 1 0 0 0,0-1 1 0 0,0 0-1 0 0,-1-1 0 0 0,-6 9 0 0 0,-3 2 11 0 0,-21 20 1 0 0,24-29-24 0 0,0-1 0 0 0,0-1 0 0 0,0 0 0 0 0,-1 0 0 0 0,0-1 0 0 0,-13 5 0 0 0,5-2-22 0 0,-26 11-160 0 0,0-2 0 0 0,-1-1 0 0 0,-74 15 0 0 0,112-32-76 0 0,9-3-314 0 0,16-10-1139 0 0,-8 8 816 0 0,10-9-5465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28 5983 0 0,'0'0'967'0'0,"-2"1"753"0"0,-40 20 6928 0 0,23-7-7930 0 0,0 1 0 0 0,-27 25-1 0 0,12-9-548 0 0,19-18-77 0 0,0 1-1 0 0,0 0 1 0 0,-22 31 0 0 0,25-28-92 0 0,0 0-2 0 0,-17 32 0 0 0,26-44 4 0 0,1 1 0 0 0,0-1-1 0 0,0 0 1 0 0,0 1 0 0 0,1-1-1 0 0,0 1 1 0 0,0 0 0 0 0,0-1-1 0 0,1 1 1 0 0,-1 0 0 0 0,2 6-1 0 0,3 3 79 0 0,-2-13-44 0 0,0 1-1 0 0,0 0 1 0 0,0-1-1 0 0,0 1 1 0 0,0-1-1 0 0,0 0 1 0 0,1 0 0 0 0,-1 0-1 0 0,1 0 1 0 0,0 0-1 0 0,0-1 1 0 0,-1 1-1 0 0,1-1 1 0 0,0 1-1 0 0,0-1 1 0 0,0 0-1 0 0,1 0 1 0 0,-1-1-1 0 0,0 1 1 0 0,0-1 0 0 0,6 1-1 0 0,1-1 96 0 0,-1 0-1 0 0,0 0 1 0 0,0-1-1 0 0,1 0 1 0 0,-1-1 0 0 0,14-4-1 0 0,-15 3-62 0 0,1 0 0 0 0,-1-1 0 0 0,1 0 0 0 0,-1-1 1 0 0,0 0-1 0 0,-1 0 0 0 0,1-1 0 0 0,7-7 0 0 0,-2 0-11 0 0,-1 0-1 0 0,-1-1 1 0 0,14-20 0 0 0,-20 26-50 0 0,-1-1 0 0 0,1 0 0 0 0,-1-1 0 0 0,-1 1 0 0 0,0 0 0 0 0,0-1 0 0 0,-1 0 0 0 0,0 0 0 0 0,-1 0 0 0 0,0 0 0 0 0,0 0 0 0 0,-1 0 0 0 0,-1 0 0 0 0,1 0 0 0 0,-2 0 0 0 0,1 1 0 0 0,-1-1 0 0 0,-1 0 0 0 0,0 0 0 0 0,0 1-1 0 0,-1 0 1 0 0,0 0 0 0 0,-1 0 0 0 0,0 0 0 0 0,0 1 0 0 0,-1-1 0 0 0,0 1 0 0 0,0 1 0 0 0,-1-1 0 0 0,-9-7 0 0 0,14 13-87 0 0,-1 0 0 0 0,0 0 1 0 0,0 0-1 0 0,0 1 0 0 0,0-1 0 0 0,0 1 0 0 0,-1-1 0 0 0,1 1 0 0 0,0 0 0 0 0,-1 1 1 0 0,1-1-1 0 0,-1 1 0 0 0,1-1 0 0 0,-1 1 0 0 0,1 0 0 0 0,-1 0 0 0 0,1 0 0 0 0,-1 1 1 0 0,1-1-1 0 0,-7 3 0 0 0,10-3-1 0 0,-1 0 1 0 0,0 0-1 0 0,1 1 1 0 0,-1-1 0 0 0,1 0-1 0 0,-1 0 1 0 0,0 1-1 0 0,1-1 1 0 0,-1 0-1 0 0,1 1 1 0 0,-1-1-1 0 0,1 1 1 0 0,-1-1 0 0 0,1 1-1 0 0,0-1 1 0 0,-2 1-1 0 0,1 1-802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 5063 0 0,'-1'-2'390'0'0,"-11"-8"471"0"0,4 9 5679 0 0,7 16-5291 0 0,1-12-1181 0 0,-1 0 0 0 0,1 0-1 0 0,0-1 1 0 0,0 1 0 0 0,1 0 0 0 0,-1 0 0 0 0,1 0-1 0 0,-1 0 1 0 0,1-1 0 0 0,0 1 0 0 0,1 3 0 0 0,14 28 742 0 0,40 61-1 0 0,30 27-22 0 0,31 49-431 0 0,-106-150-346 0 0,-1-1 0 0 0,0 2-1 0 0,-2-1 1 0 0,0 1 0 0 0,-2 0 0 0 0,0 1-1 0 0,4 40 1 0 0,-9-45 26 0 0,0 1 1 0 0,-1 0-1 0 0,-1-1 0 0 0,0 1 1 0 0,-2-1-1 0 0,0 1 0 0 0,-1-1 1 0 0,-1 0-1 0 0,-1 0 0 0 0,-8 18 1 0 0,5-19 129 0 0,0 0 0 0 0,-1-1 0 0 0,-1 0 1 0 0,-1-1-1 0 0,0-1 0 0 0,-22 21 1 0 0,-93 69 1514 0 0,2-1 267 0 0,85-64-1671 0 0,-35 33-1514 0 0,73-70 558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7367 0 0,'0'0'6744'0'0,"2"2"-6172"0"0,1 1-389 0 0,0-1 0 0 0,0 1 0 0 0,0 0 0 0 0,1-1 0 0 0,-1 0 0 0 0,1 0 0 0 0,-1 0 0 0 0,1 0 0 0 0,0-1 0 0 0,0 1 0 0 0,0-1 0 0 0,0 0 0 0 0,0 0-1 0 0,0 0 1 0 0,0-1 0 0 0,6 1 0 0 0,8-1 621 0 0,0 0-1 0 0,27-5 0 0 0,-23 2-423 0 0,191-24 1192 0 0,-211 27-2496 0 0,1-1-297 0 0,6-1-1111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2303 0 0,'3'0'14159'0'0,"7"-1"-13288"0"0,0 0-1 0 0,0 0 1 0 0,0-1 0 0 0,17-5 0 0 0,41-18 882 0 0,-2 1-494 0 0,-33 14-1177 0 0,75-19 849 0 0,-91 26-2489 0 0,0 0 0 0 0,24 1 0 0 0,-29 2-5850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17935 0 0,'0'0'1632'0'0,"1"2"-1344"0"0,4 1-111 0 0,0-1-1 0 0,-1 1 1 0 0,1-1-1 0 0,0 1 1 0 0,1-1-1 0 0,-1-1 1 0 0,0 1-1 0 0,1-1 1 0 0,-1 0-1 0 0,0 0 1 0 0,1-1-1 0 0,9 1 0 0 0,6-2 629 0 0,42-6-1 0 0,370-68 1221 0 0,-161 25-1185 0 0,-219 41-3246 0 0,58-2 0 0 0,-87 11-5622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270 286 6447 0 0,'0'0'499'0'0,"-3"0"-204"0"0,-30 15 2945 0 0,31-14-2703 0 0,1-1-475 0 0,0 0-1 0 0,0 1 1 0 0,0-1-1 0 0,0 1 1 0 0,0-1-1 0 0,0 1 1 0 0,0 0-1 0 0,0-1 1 0 0,0 1-1 0 0,1 0 1 0 0,-1-1-1 0 0,0 1 1 0 0,0 0-1 0 0,1 0 1 0 0,-1 0-1 0 0,0 0 1 0 0,0 1-1 0 0,-7 13 853 0 0,7-13 298 0 0,4 10-552 0 0,-2-10-606 0 0,0 0 0 0 0,0-1 0 0 0,0 1 0 0 0,0 0 0 0 0,1-1-1 0 0,-1 1 1 0 0,1-1 0 0 0,-1 0 0 0 0,1 1 0 0 0,-1-1 0 0 0,1 0 0 0 0,0 0-1 0 0,-1 0 1 0 0,1 0 0 0 0,4 1 0 0 0,-5-1-13 0 0,3 1 75 0 0,1-1 1 0 0,1 1-1 0 0,-1-1 0 0 0,0 0 1 0 0,0 0-1 0 0,0-1 0 0 0,1 1 0 0 0,6-1 1 0 0,45-6 1135 0 0,-30 3-874 0 0,1 0-91 0 0,-1-2 0 0 0,0 0 0 0 0,-1-2 0 0 0,1 0-1 0 0,-1-2 1 0 0,-1-1 0 0 0,39-21 0 0 0,-53 23-219 0 0,0-1 1 0 0,0 0 0 0 0,-1 0-1 0 0,0-1 1 0 0,-1 0-1 0 0,10-14 1 0 0,-17 20-66 0 0,0 0 0 0 0,0 0 0 0 0,0 0 0 0 0,-1 0 0 0 0,0-1 0 0 0,0 1 0 0 0,0 0-1 0 0,-1 0 1 0 0,1-1 0 0 0,-1 1 0 0 0,0-1 0 0 0,-1-5 0 0 0,1 5-9 0 0,0-27-258 0 0,2-59-285 0 0,-2 70 459 0 0,0 19 25 0 0,-5 2-141 0 0,-1 1 101 0 0,1 0-1 0 0,-1 0 1 0 0,1 0-1 0 0,0 1 1 0 0,-1 0-1 0 0,1 0 1 0 0,-7 3-1 0 0,-40 26-899 0 0,23-12 619 0 0,-87 40-563 0 0,71-37 585 0 0,-73 46 1 0 0,21 10-255 0 0,62-48 414 0 0,18-15 179 0 0,0 1-1 0 0,2 1 1 0 0,0 1-1 0 0,0 0 0 0 0,2 1 1 0 0,0 1-1 0 0,2 0 1 0 0,0 0-1 0 0,1 1 1 0 0,1 1-1 0 0,-10 35 1 0 0,17-49 82 0 0,0-1 1 0 0,1 1 0 0 0,0 0-1 0 0,0 0 1 0 0,1 0 0 0 0,0 0-1 0 0,0 0 1 0 0,1 0 0 0 0,0 0 0 0 0,0 0-1 0 0,4 12 1 0 0,-3-15 64 0 0,0 0 0 0 0,0-1 1 0 0,0 1-1 0 0,1-1 0 0 0,-1 1 0 0 0,1-1 1 0 0,0 0-1 0 0,0 0 0 0 0,1 0 0 0 0,-1-1 1 0 0,1 1-1 0 0,0-1 0 0 0,0 0 0 0 0,0 0 1 0 0,0 0-1 0 0,0 0 0 0 0,1-1 0 0 0,-1 0 1 0 0,6 2-1 0 0,0-1 287 0 0,0 0-1 0 0,0-1 1 0 0,0 0-1 0 0,0-1 1 0 0,20 0 0 0 0,53-7 1061 0 0,-43 3-936 0 0,174-6 904 0 0,-198 8-1409 0 0,0 0 0 0 0,-1-1-1 0 0,1-1 1 0 0,0-1-1 0 0,-1 0 1 0 0,17-7-1 0 0,-12 5-15 0 0,-17 4-13 0 0,13-9-2 0 0,-7 5-10 0 0,-8 5-53 0 0,-2 3-146 0 0,-4 6-616 0 0,-1 0-1 0 0,0 0 1 0 0,-10 10 0 0 0,2-12-11072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7975 0 0,'0'0'3570'0'0,"-1"1"-2612"0"0,-10 11 5093 0 0,7-5-2968 0 0,6-5-2809 0 0,4 6-2 0 0,-5-6-13 0 0,1-1-58 0 0,3 1-141 0 0,-1-1 0 0 0,0 1-1 0 0,0-1 1 0 0,1 0 0 0 0,-1-1-1 0 0,1 1 1 0 0,-1-1 0 0 0,0 0 0 0 0,1 0-1 0 0,-1 0 1 0 0,5-1 0 0 0,13-3 130 0 0,21-6 0 0 0,-13 3 32 0 0,-3 1-129 0 0,-12 4-26 0 0,-1 2-54 0 0,2 0-13 0 0,11-2 0 0 0,-22 0 0 0 0,10-2 0 0 0,-3-1-21 0 0,-10 3-81 0 0,5 8-5736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59 1839 0 0,'-3'1'134'0'0,"-8"2"1432"0"0,-1 0 1 0 0,0 1 0 0 0,-30 9 11593 0 0,61-20-13115 0 0,71-26 196 0 0,63-4 79 0 0,-144 35-297 0 0,-7 1 1 0 0,1 0 1 0 0,0 1-1 0 0,0-1 0 0 0,0 1 1 0 0,0-1-1 0 0,0 1 0 0 0,0 0 1 0 0,0 0-1 0 0,0 1 0 0 0,0-1 1 0 0,0 1-1 0 0,0-1 0 0 0,0 1 1 0 0,0 0-1 0 0,3 2 0 0 0,-5-3-21 0 0,-1 0 0 0 0,1 1 0 0 0,-1-1 0 0 0,1 1 1 0 0,-1-1-1 0 0,0 1 0 0 0,1-1 0 0 0,-1 1 0 0 0,0-1 0 0 0,1 1 0 0 0,-1-1 0 0 0,0 1 0 0 0,0-1 0 0 0,0 1 0 0 0,1-1 0 0 0,-1 1 0 0 0,0 0 0 0 0,0-1 1 0 0,0 1-1 0 0,0-1 0 0 0,0 1 0 0 0,0 0 0 0 0,0 1 1 0 0,0 0-1 0 0,0 0 1 0 0,0 0 0 0 0,0 0 0 0 0,0 0 0 0 0,-1-1 0 0 0,1 1-1 0 0,-1 0 1 0 0,1 0 0 0 0,-1 0 0 0 0,1-1 0 0 0,-1 1 0 0 0,-1 2-1 0 0,-1 1 13 0 0,0 2 20 0 0,0-1-1 0 0,-1 1 0 0 0,0-1 1 0 0,0 0-1 0 0,0 0 1 0 0,-1 0-1 0 0,-8 7 1 0 0,-42 32-13 0 0,50-41-19 0 0,0-1 0 0 0,0-1-1 0 0,-1 1 1 0 0,1-1 0 0 0,-8 3 0 0 0,-15 6-126 0 0,-53 23-404 0 0,7-3 28 0 0,61-24 388 0 0,5-4 66 0 0,1 0 1 0 0,-1 1-1 0 0,1 0 1 0 0,0 1-1 0 0,0 0 1 0 0,1 0-1 0 0,-11 10 1 0 0,16-13-57 0 0,34-4-394 0 0,61-10 554 0 0,-6 0 412 0 0,-71 10-289 0 0,0 2-1 0 0,0 0 0 0 0,0 1 1 0 0,30 5-1 0 0,-34 1 59 0 0,-11-6-223 0 0,-1 0 1 0 0,0-1-1 0 0,0 1 0 0 0,0 0 1 0 0,1-1-1 0 0,-1 1 1 0 0,0-1-1 0 0,1 1 0 0 0,-1-1 1 0 0,0 0-1 0 0,3 1 1 0 0,-3 0 66 0 0,5 7-10 0 0,-4-7 94 0 0,-3 2-96 0 0,0 2-65 0 0,-1 0-1 0 0,0-1 0 0 0,0 1 1 0 0,-1-1-1 0 0,1 1 1 0 0,-1-1-1 0 0,0 0 1 0 0,0 0-1 0 0,0 0 0 0 0,0-1 1 0 0,-1 1-1 0 0,0-1 1 0 0,1 0-1 0 0,-1 1 0 0 0,-1-2 1 0 0,-3 4-1 0 0,-13 5 37 0 0,1 0 1 0 0,-29 9-1 0 0,21-8-31 0 0,-94 42-165 0 0,66-26-176 0 0,54-27 223 0 0,0-1-14 0 0,-7 1-1 0 0,7-1 7 0 0,4-1-406 0 0,1-4 87 0 0,1 0-1 0 0,1 1 1 0 0,-1 0-1 0 0,1 0 1 0 0,-1 0-1 0 0,1 1 1 0 0,1-1-1 0 0,9-4 1 0 0,-1 0-3418 0 0,-2-1-1552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94 7831 0 0,'65'-63'6131'0'0,"-51"45"-1232"0"0,-15 17-4883 0 0,-1-1 1 0 0,0 1-1 0 0,0 0 1 0 0,0 0-1 0 0,0 0 1 0 0,0 0-1 0 0,0 0 1 0 0,0 0 0 0 0,0 0-1 0 0,0 1 1 0 0,0-1-1 0 0,0 1 1 0 0,-1-1-1 0 0,1 1 1 0 0,-4 0 0 0 0,-4 0-5 0 0,0 1 0 0 0,-13 3 1 0 0,6-1 18 0 0,-86 8 273 0 0,88-8-71 0 0,-1 1 1 0 0,-18 7 0 0 0,8-3-130 0 0,21-6-40 0 0,-11 7-47 0 0,13-5-18 0 0,1-1 1 0 0,-6 7 0 0 0,8-9-1 0 0,-1 0 0 0 0,1 0-1 0 0,-1 0 1 0 0,1 0 0 0 0,-1 0-1 0 0,1 0 1 0 0,0 0 0 0 0,0 0-1 0 0,-1 0 1 0 0,1 0 0 0 0,0 2-1 0 0,1 0-8 0 0,0-1 0 0 0,-1 1 0 0 0,1 0 0 0 0,0-1 0 0 0,1 1 0 0 0,-1-1 0 0 0,0 1 0 0 0,1-1 0 0 0,0 1 0 0 0,-1-1 0 0 0,1 0 0 0 0,0 0 0 0 0,4 3 0 0 0,2 3 0 0 0,1-1 0 0 0,10 7 0 0 0,13 7-43 0 0,-12-9 53 0 0,0 1-1 0 0,19 18 1 0 0,-31-24 39 0 0,0 0 1 0 0,15 10-1 0 0,-8-7 10 0 0,7 7 520 0 0,16 14-133 0 0,-37-30-240 0 0,2 14-36 0 0,-2-12-64 0 0,-2 0 0 0 0,1 0-72 0 0,0-1-1 0 0,-1 0 0 0 0,0 1 1 0 0,0-1-1 0 0,1 0 1 0 0,-1 0-1 0 0,-2 3 1 0 0,-23 29 191 0 0,20-27-201 0 0,-20 20 68 0 0,15-18-80 0 0,-2 0 1 0 0,0-1-1 0 0,0 0 1 0 0,0-1-1 0 0,-1-1 0 0 0,0 0 1 0 0,0-1-1 0 0,0 0 1 0 0,-1-1-1 0 0,-28 4 0 0 0,27-7-123 0 0,-1 0 0 0 0,0-1 0 0 0,1-1-1 0 0,-1 0 1 0 0,-18-5 0 0 0,17 3-35 0 0,18 3 148 0 0,-1 0 0 0 0,0 0 0 0 0,0-1 0 0 0,0 1 0 0 0,0-1 0 0 0,0 1 0 0 0,1-1 0 0 0,-1 1 0 0 0,0-1 0 0 0,0 0 0 0 0,1 1 1 0 0,-1-1-1 0 0,0-1 0 0 0,0 2-4 0 0,1-1-1 0 0,-1 1 1 0 0,1-1 0 0 0,-1 1 0 0 0,1-1 0 0 0,-1 1 0 0 0,1-1-1 0 0,-1 1 1 0 0,1 0 0 0 0,-1-1 0 0 0,0 1 0 0 0,1 0 0 0 0,-1 0-1 0 0,1-1 1 0 0,-2 1 0 0 0,2-15-134 0 0,1 11 134 0 0,0 0 0 0 0,1-1 0 0 0,-1 1 0 0 0,1 0 0 0 0,0-1 0 0 0,0 1 0 0 0,0 0 0 0 0,1 1 0 0 0,-1-1 0 0 0,1 0 0 0 0,4-4 0 0 0,6-6 53 0 0,20-16 0 0 0,-26 25-1 0 0,70-54 464 0 0,-59 46-310 0 0,0 1 0 0 0,1 0 0 0 0,24-10 0 0 0,-36 18-137 0 0,-4 3-31 0 0,-1 0 0 0 0,1-1 0 0 0,-1 1 0 0 0,1 1 0 0 0,-1-1 0 0 0,1 0 0 0 0,0 0 0 0 0,-1 1 0 0 0,6-1 0 0 0,-6 1 28 0 0,-7-10-1153 0 0,5 8 1064 0 0,-1 0-1 0 0,1 1 1 0 0,-1-1-1 0 0,1 0 1 0 0,0 1-1 0 0,-1-1 1 0 0,1 0 0 0 0,0 0-1 0 0,0 1 1 0 0,0-1-1 0 0,1 0 1 0 0,-1 1-1 0 0,0-1 1 0 0,1 0-1 0 0,-1 0 1 0 0,1 1-1 0 0,-1-1 1 0 0,1 1 0 0 0,0-1-1 0 0,-1 1 1 0 0,1-1-1 0 0,0 1 1 0 0,0-1-1 0 0,0 1 1 0 0,1 0-1 0 0,-1-1 1 0 0,2 0 0 0 0,1-2-79 0 0,0 0 1 0 0,1 1 0 0 0,0 0 0 0 0,0 0 0 0 0,0 0 0 0 0,6-3 0 0 0,-9 5-55 0 0,10 4-94 0 0,-9-2 140 0 0,-4 2-334 0 0,-9 24-797 0 0,1-8-3259 0 0,0-3-1099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15551 0 0,'0'0'712'0'0,"2"-1"-16"0"0,7-5 2392 0 0,-9 8-2672 0 0,-2 8-20 0 0,1 0-1 0 0,-2 0 0 0 0,1 0 0 0 0,-1 0 1 0 0,-6 13-1 0 0,-4 11-92 0 0,9-23-303 0 0,3-9-118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74 10591 0 0,'40'-40'867'0'0,"-16"17"8824"0"0,-25 22-9417 0 0,0 0-259 0 0,-1 0 0 0 0,0 0-1 0 0,1 0 1 0 0,-1 0 0 0 0,0 0-1 0 0,1 0 1 0 0,-1 1 0 0 0,0-1 0 0 0,0 1-1 0 0,0-1 1 0 0,0 1 0 0 0,0 0-1 0 0,1-1 1 0 0,-1 1 0 0 0,0 0 0 0 0,0 0-1 0 0,0 0 1 0 0,0 1 0 0 0,0-1-1 0 0,-2 1 1 0 0,-7 2-4 0 0,0 0 0 0 0,-14 6 1 0 0,11-4-11 0 0,-158 58-279 0 0,25-6-76 0 0,134-51 354 0 0,4 0-13 0 0,7-5-54 0 0,2 1 1 0 0,-1 16 51 0 0,4-12 17 0 0,-1-4-3 0 0,8 18 1 0 0,-5-16 0 0 0,-1-1 0 0 0,17 15 0 0 0,0-1 0 0 0,1-1 0 0 0,1-1 0 0 0,37 19 0 0 0,-16-10 0 0 0,5 0 0 0 0,-19-8 94 0 0,-2 2 324 0 0,-27-17-393 0 0,1 1 1 0 0,-1-1-1 0 0,0 1 0 0 0,0-1 1 0 0,1 1-1 0 0,-1-1 0 0 0,0 1 1 0 0,0 0-1 0 0,0 0 0 0 0,-1-1 1 0 0,1 1-1 0 0,1 4 0 0 0,-1-3 14 0 0,0 2 32 0 0,-3 16 22 0 0,-1-15-81 0 0,0-2 2 0 0,0 1-2 0 0,0 0 1 0 0,0 0 0 0 0,0-1 0 0 0,-1 1-1 0 0,0-1 1 0 0,0 0 0 0 0,0 0 0 0 0,0 0 0 0 0,-1-1-1 0 0,1 0 1 0 0,-1 1 0 0 0,0-2 0 0 0,0 1-1 0 0,0 0 1 0 0,-8 2 0 0 0,-7 1 1 0 0,1-1 1 0 0,-41 6-1 0 0,38-8-19 0 0,-7 1-74 0 0,-35-2 0 0 0,28-1-75 0 0,-22 0-204 0 0,56-1 276 0 0,-1-3-36 0 0,3 3 114 0 0,-1 0 0 0 0,1-1 1 0 0,0 1-1 0 0,-1 0 0 0 0,1 0 0 0 0,0 0 0 0 0,0 0 1 0 0,-1 0-1 0 0,1 0 0 0 0,0 0 0 0 0,0-1 0 0 0,-1 1 1 0 0,1 0-1 0 0,0 0 0 0 0,0 0 0 0 0,0-1 0 0 0,-1 1 1 0 0,1 0-1 0 0,0 0 0 0 0,0 0 0 0 0,0-1 0 0 0,0 1 0 0 0,0 0 1 0 0,-1 0-1 0 0,1-1 0 0 0,0 1 0 0 0,0 0 0 0 0,0-1 1 0 0,0 1-1 0 0,0 0 0 0 0,0-1 0 0 0,0-2-6 0 0,0-1 0 0 0,1 1 0 0 0,-1-1 0 0 0,1 1 0 0 0,-1-1 0 0 0,1 1 0 0 0,0 0 0 0 0,1 0 0 0 0,-1-1 0 0 0,1 1 0 0 0,-1 0 0 0 0,1 0 0 0 0,0 0 0 0 0,0 0 0 0 0,0 1 0 0 0,0-1 0 0 0,4-2 0 0 0,7-9 90 0 0,30-23 0 0 0,-31 27 3 0 0,79-55 70 0 0,-55 40-100 0 0,-25 17-48 0 0,1-1 0 0 0,-2 0 0 0 0,0-1 0 0 0,0 0 0 0 0,0-1 0 0 0,-2 1 0 0 0,1-2-1 0 0,-1 1 1 0 0,-1-1 0 0 0,0-1 0 0 0,-1 1 0 0 0,0-1 0 0 0,7-24 0 0 0,-12 35-83 0 0,1 1-1712 0 0,23-6 636 0 0,-22 6 166 0 0,11 0-1974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57 2759 0 0,'67'-26'597'0'0,"-46"16"2134"0"0,0-3 8847 0 0,-25 12-11434 0 0,0-1 0 0 0,0 1 0 0 0,0 0 0 0 0,0 0 1 0 0,-1 0-1 0 0,1 1 0 0 0,0-1 0 0 0,-1 1 0 0 0,1 0 1 0 0,0 0-1 0 0,-1 1 0 0 0,-6 1 0 0 0,-6 1-30 0 0,-30 12-1 0 0,28-8 54 0 0,-16 6-92 0 0,0 1 1 0 0,-46 27-1 0 0,51-24-72 0 0,16-11 7 0 0,1 1 0 0 0,0 1 0 0 0,0 1 0 0 0,-13 10 1 0 0,17-9-1 0 0,2 1-10 0 0,4 3 0 0 0,6 1-16 0 0,0-11-12 0 0,0 1 1 0 0,-1 0-1 0 0,2-1 0 0 0,-1 0 0 0 0,1 1 0 0 0,-1-1 0 0 0,1 0 0 0 0,0-1 1 0 0,0 1-1 0 0,1-1 0 0 0,7 5 0 0 0,8 3-235 0 0,29 13 0 0 0,-40-20 202 0 0,46 21-373 0 0,55 26-101 0 0,-86-38 659 0 0,-4-3 151 0 0,27 19 0 0 0,-45-27-83 0 0,0 1-10 0 0,-1-1-143 0 0,0 0 1 0 0,0 1 0 0 0,0-1-1 0 0,0 0 1 0 0,0 1 0 0 0,-1-1 0 0 0,1 1-1 0 0,-1 0 1 0 0,0-1 0 0 0,0 1-1 0 0,0-1 1 0 0,0 1 0 0 0,0 0 0 0 0,0-1-1 0 0,-1 1 1 0 0,1-1 0 0 0,-1 1-1 0 0,-1 2 1 0 0,1-1 4 0 0,-1-1-1 0 0,0 1 1 0 0,0 0 0 0 0,0-1-1 0 0,-1 0 1 0 0,1 0-1 0 0,-1 0 1 0 0,0 0 0 0 0,0 0-1 0 0,0 0 1 0 0,0 0-1 0 0,0-1 1 0 0,0 0 0 0 0,-1 0-1 0 0,1 0 1 0 0,-5 2-1 0 0,1-1-4 0 0,0-1 0 0 0,1 0-1 0 0,-1 0 1 0 0,0-1 0 0 0,0 0-1 0 0,0 0 1 0 0,0 0 0 0 0,-10-1 0 0 0,-49-1 8 0 0,-42-3-182 0 0,93 2 32 0 0,-1 0 1 0 0,1-1-1 0 0,0-1 0 0 0,-29-11 0 0 0,33 9 87 0 0,4-4 6 0 0,6 0-33 0 0,2 6 36 0 0,0 0 0 0 0,0 0 0 0 0,1 0 0 0 0,-1 0 0 0 0,1 0 0 0 0,0 1 0 0 0,0-1 0 0 0,0 1 0 0 0,1-1 0 0 0,-1 1 0 0 0,1 0 0 0 0,5-5 0 0 0,5-4 21 0 0,26-17 1 0 0,-15 11 39 0 0,116-84 631 0 0,-71 54 37 0 0,84-76 0 0 0,-147 120-712 0 0,11-17 48 0 0,-16 19-109 0 0,-9-2-508 0 0,7 4 495 0 0,1-1 1 0 0,-1 1-1 0 0,0-1 1 0 0,1 1-1 0 0,-1-1 1 0 0,0 1-1 0 0,0 0 1 0 0,0-1-1 0 0,1 1 0 0 0,-1 0 1 0 0,0 0-1 0 0,0 0 1 0 0,-1 0-1 0 0,-5 0-997 0 0,0 1-1 0 0,-1 0 1 0 0,1 0 0 0 0,-9 3-1 0 0,7-1-1335 0 0,-12 2-3455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47 4607 0 0,'0'0'354'0'0,"1"-2"-233"0"0,17-22 247 0 0,-2 3 9324 0 0,-18 22-8829 0 0,-14 8-584 0 0,0 0 1 0 0,0 1-1 0 0,-22 18 1 0 0,8-5-190 0 0,-29 24-47 0 0,-105 109 1 0 0,152-144-46 0 0,-34 39 20 0 0,3 3-1 0 0,-41 63 1 0 0,75-105 10 0 0,2 0-1 0 0,0 0 1 0 0,0 1-1 0 0,1 0 0 0 0,1 0 1 0 0,-6 20-1 0 0,10-29-17 0 0,0 0 0 0 0,0 1 0 0 0,1-1 1 0 0,-1 0-1 0 0,1 0 0 0 0,0 0 0 0 0,1 0 0 0 0,-1 1 0 0 0,1-1 0 0 0,-1 0 0 0 0,1 0 0 0 0,0 0 0 0 0,1 0 0 0 0,-1 0 0 0 0,1 0 0 0 0,0-1 0 0 0,0 1 1 0 0,0 0-1 0 0,0-1 0 0 0,1 0 0 0 0,-1 1 0 0 0,1-1 0 0 0,0 0 0 0 0,0 0 0 0 0,0 0 0 0 0,4 2 0 0 0,0 0 90 0 0,1 0-1 0 0,0-1 1 0 0,0 0 0 0 0,0 0-1 0 0,1-1 1 0 0,0 0-1 0 0,8 2 1 0 0,9 1 202 0 0,29 1-1 0 0,-44-5-253 0 0,3-2-7 0 0,8-5 18 0 0,-13 5-760 0 0,-1-2-1 0 0,1 1 0 0 0,-1-1 1 0 0,15-5-1 0 0,-10 0-5130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88 5983 0 0,'0'0'464'0'0,"-2"1"-305"0"0,-21 3 54 0 0,21-4 802 0 0,0 1 342 0 0,-8 4 4907 0 0,13-6-5806 0 0,104-40 2063 0 0,-73 27-1654 0 0,1 1-1 0 0,58-15 1 0 0,-91 28-853 0 0,0-1 0 0 0,-1 1 0 0 0,1 0 0 0 0,0 0 0 0 0,0-1 0 0 0,0 1 1 0 0,-1 0-1 0 0,1 0 0 0 0,0 1 0 0 0,0-1 0 0 0,-1 0 0 0 0,1 1 0 0 0,0-1 0 0 0,0 1 0 0 0,-1-1 0 0 0,1 1 1 0 0,0 0-1 0 0,-1 0 0 0 0,1-1 0 0 0,-1 1 0 0 0,1 0 0 0 0,-1 1 0 0 0,0-1 0 0 0,1 0 0 0 0,-1 0 1 0 0,0 0-1 0 0,0 1 0 0 0,0-1 0 0 0,0 1 0 0 0,0-1 0 0 0,0 1 0 0 0,0-1 0 0 0,0 1 0 0 0,0 0 0 0 0,-1-1 1 0 0,1 1-1 0 0,-1 0 0 0 0,1 0 0 0 0,-1-1 0 0 0,0 1 0 0 0,0 0 0 0 0,0 0 0 0 0,0 0 0 0 0,0-1 0 0 0,0 1 1 0 0,0 0-1 0 0,-1 0 0 0 0,1-1 0 0 0,0 1 0 0 0,-1 0 0 0 0,-1 2 0 0 0,-2 7-14 0 0,-1-1 0 0 0,0 0 0 0 0,0 0 0 0 0,-1-1 0 0 0,-1 1 0 0 0,-14 15 0 0 0,8-10 0 0 0,-1-2 0 0 0,0 0 0 0 0,-21 14 0 0 0,7-10-13 0 0,-1-1-1 0 0,0-1 1 0 0,-43 14-1 0 0,-15 7-188 0 0,62-23 133 0 0,-19 8-303 0 0,43-21 237 0 0,-2 0 2 0 0,1 0 71 0 0,6-2-46 0 0,16-7-183 0 0,29-9-107 0 0,-36 14 413 0 0,0 1-1 0 0,0 0 1 0 0,0 1 0 0 0,16-1-1 0 0,-22 2-6 0 0,0 2 1 0 0,-1-1-1 0 0,1 1 0 0 0,0 0 1 0 0,-1 0-1 0 0,1 0 0 0 0,0 1 0 0 0,-1 0 1 0 0,0 1-1 0 0,8 3 0 0 0,-1 2 40 0 0,6 5-36 0 0,-16-10-11 0 0,-2-1-1 0 0,0 1 0 0 0,1-1 0 0 0,-1-1 0 0 0,1 1 0 0 0,-1 0-1 0 0,1 0 1 0 0,-1 0 0 0 0,4 1 0 0 0,4 6 14 0 0,11 16 164 0 0,-19-23-3 0 0,-1 4-47 0 0,1-1-56 0 0,-1 0 0 0 0,0 0 1 0 0,0 0-1 0 0,-1 0 0 0 0,1 0 0 0 0,-1 0 1 0 0,0 0-1 0 0,-1-1 0 0 0,1 1 1 0 0,-1 0-1 0 0,0-1 0 0 0,0 1 1 0 0,-3 5-1 0 0,-5 4-41 0 0,-1 0-1 0 0,0-1 1 0 0,-1 0 0 0 0,0-1-1 0 0,-1 0 1 0 0,0-1-1 0 0,-20 13 1 0 0,20-18-21 0 0,1 0-1 0 0,-1-1 1 0 0,0-1-1 0 0,0 0 1 0 0,0 0-1 0 0,-1-2 1 0 0,-22 3-1 0 0,29-5 10 0 0,0-1 1 0 0,1 1-1 0 0,-1-1 0 0 0,1-1 0 0 0,-1 1 1 0 0,-7-4-1 0 0,5 0 33 0 0,7 3-51 0 0,-8-8-87 0 0,9 7 19 0 0,0 1 5 0 0,1 1 38 0 0,0 1 0 0 0,0-1-1 0 0,0 0 1 0 0,0 1-1 0 0,0-1 1 0 0,0 0 0 0 0,0 1-1 0 0,0-1 1 0 0,0 1-1 0 0,1-1 1 0 0,-1 0-1 0 0,0 1 1 0 0,0-1 0 0 0,0 1-1 0 0,1-1 1 0 0,-1 1-1 0 0,0-1 1 0 0,1 0-1 0 0,0 0 1 0 0,0-1-58 0 0,2-3-484 0 0,0 0-1 0 0,0-1 1 0 0,0 1 0 0 0,1 0 0 0 0,7-8 0 0 0,3 0-1124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98 2759 0 0,'21'-9'286'0'0,"-1"0"-1"0"0,27-18 0 0 0,-13 2 15423 0 0,-32 21-14789 0 0,-2 4-863 0 0,0 0 1 0 0,0-1 0 0 0,0 1-1 0 0,1 0 1 0 0,-1 0-1 0 0,0 0 1 0 0,0 0-1 0 0,0-1 1 0 0,0 1 0 0 0,0 0-1 0 0,0 0 1 0 0,1 0-1 0 0,-1-1 1 0 0,0 1-1 0 0,0 0 1 0 0,0 0 0 0 0,0-1-1 0 0,0 1 1 0 0,0 0-1 0 0,0 0 1 0 0,0 0-1 0 0,0-1 1 0 0,0 1 0 0 0,0 0-1 0 0,0 0 1 0 0,0-1-1 0 0,0 1 1 0 0,0 0 0 0 0,0 0-1 0 0,-1 0 1 0 0,1-1-1 0 0,0 1 1 0 0,0 0-1 0 0,0 0 1 0 0,0 0 0 0 0,0-1-1 0 0,-4-1-38 0 0,1 0 0 0 0,-1 0 0 0 0,0 0 0 0 0,0 1 0 0 0,1-1 0 0 0,-1 1 0 0 0,0 0 0 0 0,0 0 0 0 0,0 0 0 0 0,0 1 0 0 0,-1 0 0 0 0,1-1 0 0 0,0 1 0 0 0,0 1 0 0 0,0-1 0 0 0,-6 2 0 0 0,-10 1 72 0 0,1 2 1 0 0,-22 8-1 0 0,24-8-75 0 0,-106 41-15 0 0,77-26-12 0 0,22-10-3 0 0,1 0 0 0 0,0 2 0 0 0,-30 20 0 0 0,51-30 9 0 0,0 0 0 0 0,-1 0 0 0 0,1 0 0 0 0,0 0 1 0 0,0 0-1 0 0,0 0 0 0 0,0 1 0 0 0,0-1 0 0 0,1 1 0 0 0,-1-1 0 0 0,1 1 0 0 0,-1 0 0 0 0,1 0 0 0 0,0-1 0 0 0,-1 5 0 0 0,3-6-13 0 0,-1 0 0 0 0,0 0 0 0 0,0 0-1 0 0,1 0 1 0 0,-1 0 0 0 0,0 0 0 0 0,1 0-1 0 0,-1 0 1 0 0,1 0 0 0 0,-1 0 0 0 0,1 0-1 0 0,0-1 1 0 0,-1 1 0 0 0,1 0-1 0 0,0 0 1 0 0,0 0 0 0 0,-1-1 0 0 0,1 1-1 0 0,0 0 1 0 0,0-1 0 0 0,1 1 0 0 0,23 14-226 0 0,-22-14 215 0 0,15 7-149 0 0,1 0 0 0 0,0-1 1 0 0,24 4-1 0 0,-22-5 126 0 0,1 0 0 0 0,24 11 1 0 0,-21-4 6 0 0,-20-10 38 0 0,15 11 8 0 0,-16-9 0 0 0,-1 0 0 0 0,1 0-1 0 0,11 15 5 0 0,-5-5 5 0 0,28 42 265 0 0,-12-21-67 0 0,13 19 500 0 0,-38-53-414 0 0,-1 2-271 0 0,0 0 0 0 0,-1-1-1 0 0,0 1 1 0 0,0 0-1 0 0,0-1 1 0 0,0 1-1 0 0,0-1 1 0 0,-1 1-1 0 0,0-1 1 0 0,1 1-1 0 0,-1-1 1 0 0,-1 0 0 0 0,1 0-1 0 0,0 0 1 0 0,-1 0-1 0 0,1-1 1 0 0,-1 1-1 0 0,0 0 1 0 0,0-1-1 0 0,0 0 1 0 0,0 0 0 0 0,0 0-1 0 0,-1 0 1 0 0,-5 2-1 0 0,-13 5-55 0 0,1 0 0 0 0,-1-2 0 0 0,-42 9 0 0 0,22-10-34 0 0,-52 3 0 0 0,85-9 61 0 0,7 1 3 0 0,0-1 0 0 0,0 0 0 0 0,0 0 1 0 0,0 1-1 0 0,0-2 0 0 0,0 1 0 0 0,0 0 0 0 0,0 0 1 0 0,0-1-1 0 0,0 1 0 0 0,1-1 0 0 0,-1 1 1 0 0,0-1-1 0 0,-3-1 0 0 0,4 1 4 0 0,1 1 0 0 0,-1 0 0 0 0,1-1 0 0 0,0 1 0 0 0,-1 0 0 0 0,1-1 0 0 0,-1 1 0 0 0,1-1 0 0 0,0 1 0 0 0,-1-1 0 0 0,1 1 0 0 0,0-1 0 0 0,0 1 0 0 0,-1-1 0 0 0,1 1 0 0 0,0-1 0 0 0,0-2 0 0 0,0 0 0 0 0,0 1 0 0 0,0-1-1 0 0,0 1 1 0 0,0-1 0 0 0,1 0 0 0 0,-1 1 0 0 0,1-1 0 0 0,0 1-1 0 0,0-1 1 0 0,0 1 0 0 0,0-1 0 0 0,0 1 0 0 0,2-3-1 0 0,24-32 15 0 0,60-60 43 0 0,-6 7-61 0 0,8-4 73 0 0,-37 42 11 0 0,-51 50-70 0 0,5-4 73 0 0,0 0 0 0 0,-1-1 0 0 0,0 1 0 0 0,6-11-1 0 0,-3 2-63 0 0,-9 10-22 0 0,0-2-86 0 0,1 5-30 0 0,0 1 0 0 0,0-1-1 0 0,0 0 1 0 0,-1 1 0 0 0,1-1-1 0 0,-1 1 1 0 0,1-1 0 0 0,-1 1-1 0 0,1-1 1 0 0,-1 1 0 0 0,0-1 0 0 0,0 1-1 0 0,0-1 1 0 0,0 1 0 0 0,0 0-1 0 0,0 0 1 0 0,0 0 0 0 0,0-1-1 0 0,0 1 1 0 0,-1 0 0 0 0,1 0 0 0 0,-3-1-1 0 0,3 1-469 0 0,-1 1-706 0 0,-7 0 197 0 0,7 0-172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17 8287 0 0,'6'-9'13812'0'0,"-6"9"-13789"0"0,-1-1 0 0 0,0 0 0 0 0,1 1 0 0 0,-1-1 0 0 0,0 0 0 0 0,0 1 0 0 0,0-1 0 0 0,1 1 0 0 0,-1-1 0 0 0,0 1 0 0 0,0 0 0 0 0,0-1 0 0 0,0 1-1 0 0,0 0 1 0 0,0 0 0 0 0,0-1 0 0 0,0 1 0 0 0,1 0 0 0 0,-3 0 0 0 0,0 0 68 0 0,0 0 0 0 0,1 1 1 0 0,-1-1-1 0 0,0 1 0 0 0,0 0 0 0 0,-4 1 0 0 0,-3 2 179 0 0,1 1 1 0 0,-15 9-1 0 0,2-1-311 0 0,-73 50-758 0 0,81-52 657 0 0,1-1-1 0 0,0 2 1 0 0,1 0 0 0 0,-16 20-1 0 0,28-32 113 0 0,-1 1-1 0 0,1 0 1 0 0,-1-1-1 0 0,1 1 1 0 0,-1-1 0 0 0,1 1-1 0 0,0 0 1 0 0,-1 0-1 0 0,1-1 1 0 0,0 1-1 0 0,0 0 1 0 0,0-1-1 0 0,-1 1 1 0 0,1 0 0 0 0,0 0-1 0 0,0-1 1 0 0,0 1-1 0 0,0 0 1 0 0,0 0-1 0 0,0-1 1 0 0,0 1-1 0 0,1 0 1 0 0,-1 0 0 0 0,0-1-1 0 0,0 1 1 0 0,1 0-1 0 0,-1 0 1 0 0,0-1-1 0 0,1 1 1 0 0,-1 0-1 0 0,0-1 1 0 0,1 1 0 0 0,-1-1-1 0 0,1 1 1 0 0,-1 0-1 0 0,1-1 1 0 0,0 1-1 0 0,3 2 41 0 0,0-1-1 0 0,0 1 0 0 0,0-1 1 0 0,0 0-1 0 0,5 2 0 0 0,4 2-108 0 0,38 29 76 0 0,-30-20-15 0 0,1 0 1 0 0,39 18-1 0 0,115 52 1055 0 0,-174-84-966 0 0,0 0-1 0 0,0 0 0 0 0,0 1 0 0 0,-1-1 0 0 0,1 1 0 0 0,-1-1 0 0 0,1 1 0 0 0,-1-1 0 0 0,0 1 0 0 0,1 0 0 0 0,-1 0 0 0 0,0-1 0 0 0,0 1 0 0 0,0 0 0 0 0,0 0 0 0 0,0 4 0 0 0,5 8 315 0 0,-6-12-329 0 0,0-1 0 0 0,0 1 0 0 0,-1 0-1 0 0,1 0 1 0 0,0 0 0 0 0,-1-1-1 0 0,1 1 1 0 0,-1 0 0 0 0,0-1-1 0 0,0 1 1 0 0,0 0 0 0 0,1-1-1 0 0,-1 1 1 0 0,-1-1 0 0 0,1 1-1 0 0,-2 1 1 0 0,0 0 29 0 0,-1 0 0 0 0,0 0 0 0 0,0 0 1 0 0,0-1-1 0 0,0 0 0 0 0,0 1 0 0 0,-8 1 0 0 0,-34 10 333 0 0,26-9-213 0 0,-147 33 550 0 0,138-34-797 0 0,0 0 0 0 0,0-2 0 0 0,-55-4 0 0 0,76 1-48 0 0,0 0 0 0 0,0 0 0 0 0,0-1 0 0 0,1 0-1 0 0,-15-6 1 0 0,19 6-45 0 0,-1 1 1 0 0,1-1-1 0 0,0 0 0 0 0,1 0 0 0 0,-1 0 0 0 0,0 0 0 0 0,0 0 0 0 0,1-1 0 0 0,0 1 0 0 0,-1-1 1 0 0,1 0-1 0 0,0 0 0 0 0,0 0 0 0 0,0 0 0 0 0,-1-5 0 0 0,1 6-1273 0 0,-2-4-364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7831 0 0,'0'0'603'0'0,"-2"1"-91"0"0,-31 21 9992 0 0,23-13-9748 0 0,9-7 111 0 0,-1 1-166 0 0,-3 5-306 0 0,1-3-139 0 0,1 0 0 0 0,0 0 0 0 0,1 0 0 0 0,-1 0 0 0 0,1 1 1 0 0,0-1-1 0 0,0 1 0 0 0,1-1 0 0 0,0 1 0 0 0,-1 7 0 0 0,1-11-495 0 0,25-14-7589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68 6911 0 0,'0'0'623'0'0,"1"-1"-514"0"0,16-35 6595 0 0,-14 27-1549 0 0,-4 7-4711 0 0,-2 0-354 0 0,1 0-1 0 0,-1 0 1 0 0,0 0-1 0 0,0 0 1 0 0,0 1 0 0 0,0-1-1 0 0,0 1 1 0 0,0 0 0 0 0,0 0-1 0 0,0 0 1 0 0,-1 0 0 0 0,1 0-1 0 0,0 1 1 0 0,-1-1 0 0 0,1 1-1 0 0,0 0 1 0 0,-1 0 0 0 0,-5 1-1 0 0,-7 2 5 0 0,1 0-1 0 0,-28 10 1 0 0,18-6-36 0 0,-39 13-52 0 0,-87 39-1 0 0,143-55-5 0 0,-8 2 0 0 0,1 2 0 0 0,1-1 0 0 0,-1 2 0 0 0,-21 16 0 0 0,28-14 0 0 0,8-10 0 0 0,0 0 0 0 0,0 0 0 0 0,0 0 0 0 0,0 0 0 0 0,0 0 0 0 0,0 1 0 0 0,0-1 0 0 0,0 0 0 0 0,0 0 0 0 0,1 0 0 0 0,0 2 0 0 0,1 3 0 0 0,1 0 0 0 0,0 0 0 0 0,0-1 0 0 0,1 1 0 0 0,0-1 0 0 0,0 0 0 0 0,0 0 0 0 0,0 0 0 0 0,1 0 0 0 0,9 7 0 0 0,6 2 0 0 0,34 19 0 0 0,-27-17 0 0 0,98 48 15 0 0,-32-19 122 0 0,-82-39-75 0 0,0 1 0 0 0,-1 0 0 0 0,0 1 0 0 0,0 0 0 0 0,16 17 0 0 0,-24-23 115 0 0,-2-1-139 0 0,0 0-1 0 0,0 1 1 0 0,1-1-1 0 0,-1 0 0 0 0,0 0 1 0 0,1 0-1 0 0,-1 0 0 0 0,0 1 1 0 0,1-1-1 0 0,1 1 1 0 0,-1 0-4 0 0,-1-1 0 0 0,1 1 1 0 0,0-1-1 0 0,-1 1 1 0 0,1-1-1 0 0,-1 1 0 0 0,1 0 1 0 0,-1-1-1 0 0,0 1 1 0 0,1 0-1 0 0,-1 1 0 0 0,-1 1-2 0 0,0 0-1 0 0,1 0 0 0 0,-2 0 0 0 0,1 0 0 0 0,0-1 0 0 0,-1 1 0 0 0,1 0 0 0 0,-1-1 0 0 0,0 1 0 0 0,-1-1 0 0 0,1 0 0 0 0,0 0 1 0 0,-4 4-1 0 0,-9 9 164 0 0,-18 15-1 0 0,31-29-192 0 0,-21 16-43 0 0,0-1 0 0 0,-43 23 0 0 0,29-18-4 0 0,27-15-61 0 0,-1-1 1 0 0,0-1-1 0 0,-1 0 0 0 0,1 0 1 0 0,-1-1-1 0 0,0 0 1 0 0,-15 1-1 0 0,24-4 80 0 0,0 0-1 0 0,0-1 1 0 0,0 0 0 0 0,0 0 0 0 0,0 0 0 0 0,-1 0-1 0 0,1 0 1 0 0,0-1 0 0 0,0 0 0 0 0,0 1 0 0 0,0-1 0 0 0,0 0-1 0 0,0 0 1 0 0,0-1 0 0 0,0 1 0 0 0,0-1 0 0 0,1 1-1 0 0,-1-1 1 0 0,0 0 0 0 0,1 0 0 0 0,0 0 0 0 0,-1 0-1 0 0,1 0 1 0 0,0-1 0 0 0,0 1 0 0 0,0-1 0 0 0,0 1-1 0 0,1-1 1 0 0,-1 0 0 0 0,1 0 0 0 0,0 0 0 0 0,-1 0-1 0 0,0-3 1 0 0,1-1 28 0 0,-1-1-1 0 0,1 1 0 0 0,0-1 1 0 0,1 0-1 0 0,-1 1 0 0 0,2-1 1 0 0,-1 0-1 0 0,1 1 0 0 0,0-1 1 0 0,0 0-1 0 0,1 1 1 0 0,5-13-1 0 0,2-3 81 0 0,0 1-1 0 0,22-35 1 0 0,-20 39-42 0 0,0 2 1 0 0,1-1-1 0 0,1 1 1 0 0,1 1-1 0 0,0 0 1 0 0,31-23-1 0 0,-18 18 22 0 0,0 2-1 0 0,2 1 1 0 0,44-19-1 0 0,81-31-73 0 0,-151 65-49 0 0,-20 4-701 0 0,0-1 373 0 0,0 2 0 0 0,1 0-1 0 0,-17 6 1 0 0,-29 6-817 0 0,50-13 494 0 0,-1 0 1 0 0,0-1 0 0 0,1-1 0 0 0,-24-1 0 0 0,34 0-167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70 6911 0 0,'30'-29'359'0'0,"-15"13"7422"0"0,-15 15-7670 0 0,0 1 0 0 0,1 0 0 0 0,-1 0 0 0 0,0-1 0 0 0,0 1 0 0 0,1 0 0 0 0,-1-1 0 0 0,0 1 0 0 0,0 0 0 0 0,0-1 0 0 0,0 1 0 0 0,0 0 0 0 0,1-1 0 0 0,-1 1 0 0 0,0 0 1 0 0,0-1-1 0 0,0 1 0 0 0,0 0 0 0 0,0-1 0 0 0,0 1 0 0 0,0 0 0 0 0,0-1 0 0 0,0 1 0 0 0,0-1 0 0 0,0 1 0 0 0,0 0 0 0 0,-1-1 0 0 0,1 1 0 0 0,0 0 0 0 0,0-1 0 0 0,0 1 0 0 0,0 0 0 0 0,-1-1 0 0 0,1 1 0 0 0,0 0 0 0 0,0 0 0 0 0,0-1 0 0 0,-1 1 0 0 0,1 0 0 0 0,0 0 0 0 0,-1-1 0 0 0,1 1 0 0 0,0 0 0 0 0,-1 0 0 0 0,1 0 0 0 0,0 0 0 0 0,-1-1 0 0 0,1 1 0 0 0,-1 0 0 0 0,-19-7 434 0 0,9 6-482 0 0,0 0 0 0 0,-1 1 0 0 0,1 0 0 0 0,-1 1 0 0 0,1 0 0 0 0,0 0 0 0 0,-13 4 0 0 0,-77 27 176 0 0,75-23-121 0 0,9-3-102 0 0,-1 1-1 0 0,-28 16 1 0 0,39-18-12 0 0,-1 0 0 0 0,1 0 0 0 0,-1 1 0 0 0,1 0 0 0 0,1 0 0 0 0,-1 1 0 0 0,-8 12 0 0 0,13-18-23 0 0,1 1-1 0 0,0 0 0 0 0,-1 0 1 0 0,1-1-1 0 0,0 1 1 0 0,0 0-1 0 0,0 0 1 0 0,0 0-1 0 0,1 0 0 0 0,-1 0 1 0 0,0 1-1 0 0,1-1 1 0 0,0 0-1 0 0,-1 0 1 0 0,1 0-1 0 0,0 0 0 0 0,0 1 1 0 0,0-1-1 0 0,0 0 1 0 0,1 0-1 0 0,-1 0 0 0 0,2 4 1 0 0,-1-1-11 0 0,1-1-30 0 0,-1 0 0 0 0,2 1 0 0 0,-1-1-1 0 0,0 0 1 0 0,1 0 0 0 0,0-1 0 0 0,-1 1 0 0 0,7 5 0 0 0,-9-8 59 0 0,3 3-11 0 0,0 0 8 0 0,14 8-10 0 0,59 29-112 0 0,-48-28 39 0 0,27 19 0 0 0,-44-25 69 0 0,-2-1 3 0 0,0 0-1 0 0,0 1 1 0 0,12 12-1 0 0,20 22 571 0 0,-19-20 187 0 0,25 31 0 0 0,-40-40-603 0 0,0 0-1 0 0,0 0 1 0 0,-1 1 0 0 0,-1 0 0 0 0,0 0 0 0 0,-1 0 0 0 0,0 1-1 0 0,2 17 1 0 0,-4-16-139 0 0,-3-12-9 0 0,1 1-1 0 0,-1-1 1 0 0,1 0 0 0 0,-1 0-1 0 0,0 1 1 0 0,0-1 0 0 0,0 0-1 0 0,0 0 1 0 0,-1 0 0 0 0,1 0-1 0 0,-1-1 1 0 0,0 1 0 0 0,0 0-1 0 0,0-1 1 0 0,-2 3 0 0 0,0-1-29 0 0,0-1 1 0 0,-1 0 0 0 0,1 1 0 0 0,-1-2 0 0 0,1 1 0 0 0,-1-1-1 0 0,0 1 1 0 0,-8 1 0 0 0,-2 1-53 0 0,-1-2 0 0 0,0 0 0 0 0,0-1 0 0 0,0-1 0 0 0,-19 0 0 0 0,24-1 66 0 0,0 0-1 0 0,0-1 1 0 0,0 0 0 0 0,-1-1-1 0 0,1 0 1 0 0,0-1-1 0 0,1 0 1 0 0,-20-9 0 0 0,25 9 46 0 0,1 1 1 0 0,-1-1-1 0 0,1 0 0 0 0,0 0 1 0 0,0-1-1 0 0,0 1 1 0 0,0-1-1 0 0,1 0 0 0 0,-1 0 1 0 0,1 0-1 0 0,0-1 0 0 0,0 1 1 0 0,1-1-1 0 0,-1 1 1 0 0,1-1-1 0 0,0 0 0 0 0,0 0 1 0 0,1 0-1 0 0,0 0 1 0 0,-1 0-1 0 0,1-7 0 0 0,0-1 122 0 0,1 0-1 0 0,0 0 1 0 0,1-1-1 0 0,0 1 0 0 0,1 0 1 0 0,4-15-1 0 0,3-3 258 0 0,17-42 0 0 0,-21 61-356 0 0,1 1-1 0 0,0-1 1 0 0,0 1 0 0 0,1 0 0 0 0,0 0 0 0 0,1 1 0 0 0,0 0 0 0 0,13-12-1 0 0,-16 18-24 0 0,1-1-1 0 0,0 1 0 0 0,0 0 0 0 0,0 0 0 0 0,0 1 0 0 0,1 0 1 0 0,0 0-1 0 0,-1 0 0 0 0,1 1 0 0 0,0 0 0 0 0,0 0 0 0 0,0 1 0 0 0,0 0 1 0 0,0 0-1 0 0,1 1 0 0 0,9 0 0 0 0,41 5-802 0 0,-55-5 461 0 0,12-7-701 0 0,-13 4 860 0 0,1 0 0 0 0,-1 0 0 0 0,0 0 0 0 0,0 0 0 0 0,0 0 0 0 0,0-1 0 0 0,0 1 0 0 0,-1-1 0 0 0,0 0 0 0 0,1 1 0 0 0,-1-1 0 0 0,0 0 0 0 0,0-4 1 0 0,1-8-2137 0 0,0-31 1 0 0,-2 29 488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5527 0 0,'-3'0'423'0'0,"-3"1"-361"0"0,1-1 0 0 0,-1 0 0 0 0,-12 4 0 0 0,15-3 395 0 0,-1 0 0 0 0,0 0 0 0 0,1 1 0 0 0,-1 0 0 0 0,1-1 0 0 0,-1 1 0 0 0,1 0 0 0 0,0 1 0 0 0,0-1 0 0 0,0 1 0 0 0,0-1 1 0 0,0 1-1 0 0,1 0 0 0 0,-1 0 0 0 0,1 0 0 0 0,0 0 0 0 0,-1 0 0 0 0,2 1 0 0 0,-4 5 0 0 0,4-6-421 0 0,0 1 0 0 0,-1 0 0 0 0,1-1 0 0 0,1 1 0 0 0,-1 0 0 0 0,0-1 0 0 0,1 1 0 0 0,0 0 0 0 0,0 0 0 0 0,0 0 0 0 0,0-1 0 0 0,2 7 0 0 0,0-4 52 0 0,0 0 0 0 0,0 0 0 0 0,0 0 0 0 0,1 0-1 0 0,0 0 1 0 0,6 9 0 0 0,4 2 347 0 0,1 0 0 0 0,0-1 1 0 0,22 18-1 0 0,-31-29-281 0 0,77 64 1276 0 0,-50-44-892 0 0,-2 2 0 0 0,47 51 0 0 0,60 104 1052 0 0,-127-168-1430 0 0,53 78 728 0 0,-49-71-681 0 0,-2 0 0 0 0,14 35 0 0 0,-23-49-189 0 0,0 1 0 0 0,-1 0 0 0 0,0 0 0 0 0,-1 0-1 0 0,1 0 1 0 0,-1 0 0 0 0,-1 1 0 0 0,0-1-1 0 0,0 0 1 0 0,0 0 0 0 0,-3 12 0 0 0,1-13-6 0 0,0 0-1 0 0,0-1 1 0 0,-1 1 0 0 0,1-1 0 0 0,-2 1 0 0 0,1-1-1 0 0,-1 0 1 0 0,0 0 0 0 0,0-1 0 0 0,0 1 0 0 0,-1-1-1 0 0,0 0 1 0 0,-9 7 0 0 0,-21 14 6 0 0,-2-2 0 0 0,-51 26-1 0 0,61-35-368 0 0,-1-2-1 0 0,-47 15 1 0 0,73-27-253 0 0,-1-2-2008 0 0,2 1 2516 0 0,1 0 0 0 0,-1 0 0 0 0,1 0 0 0 0,-1 0 0 0 0,1 0 0 0 0,-1 0 0 0 0,1 0 0 0 0,-1-1 0 0 0,1 1 0 0 0,-1 0 0 0 0,1 0 0 0 0,-1 0 0 0 0,1-1 0 0 0,-1 1 0 0 0,1 0 0 0 0,-1-1 0 0 0,1 1 0 0 0,0 0 0 0 0,-1-1 0 0 0,0 0 0 0 0,-5-8-1159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 3223 0 0,'0'0'1174'0'0,"-2"1"-201"0"0,-16 6 5548 0 0,15-6-6262 0 0,0 1 0 0 0,0-1 0 0 0,1 1 0 0 0,-1 0 0 0 0,1 0 0 0 0,-1 0 0 0 0,1 1 0 0 0,-1-1 0 0 0,1 0 1 0 0,-3 6-1 0 0,4-7 79 0 0,-6 12 3334 0 0,5-11-3612 0 0,-4 5-37 0 0,5-5 894 0 0,-5 4-642 0 0,61-18-151 0 0,57-23 0 0 0,-1 1 121 0 0,-106 33-192 0 0,8-3 208 0 0,0 1 0 0 0,0 0-1 0 0,23-1 1 0 0,-36 4-250 0 0,1 1 0 0 0,0-1 0 0 0,0 0 0 0 0,-1 1 0 0 0,1-1 0 0 0,0 1 0 0 0,-1 0 0 0 0,1-1 0 0 0,0 1 0 0 0,-1-1 0 0 0,1 1 0 0 0,-1 0 0 0 0,1-1 0 0 0,-1 1 0 0 0,1 0 0 0 0,-1 0 0 0 0,0-1 0 0 0,1 1 0 0 0,-1 0 0 0 0,0 0 0 0 0,1 0 0 0 0,-1 0 0 0 0,0-1 0 0 0,0 1 0 0 0,0 0 0 0 0,0 0 0 0 0,0 1-1 0 0,2 24 91 0 0,-3-20-79 0 0,0 0 0 0 0,-1 0 0 0 0,1 0 1 0 0,-1 0-1 0 0,0 0 0 0 0,-1-1 0 0 0,0 1 0 0 0,-4 8 0 0 0,2-6 19 0 0,-1 2-25 0 0,-17 21-16 0 0,14-22 11 0 0,0-1 31 0 0,-4-3-31 0 0,-18 5-137 0 0,-50 23 0 0 0,6-1-356 0 0,64-28 415 0 0,-27 12-200 0 0,29-12 177 0 0,7-3 10 0 0,6-1 100 0 0,160-32 737 0 0,-157 31-748 0 0,16 0 35 0 0,-5 1-8 0 0,-13-1-12 0 0,1 0 1 0 0,15 7-14 0 0,-5 0 42 0 0,-6 1-42 0 0,-1 2-11 0 0,-2 4 0 0 0,-4-9 0 0 0,0 1 0 0 0,0 17 0 0 0,-3-7 11 0 0,0 7 40 0 0,-1-17-49 0 0,-7 16-2 0 0,8-17 0 0 0,-1-1 0 0 0,0 0 0 0 0,-1 0 0 0 0,1 0 0 0 0,-1 0 0 0 0,1 0 0 0 0,-1 0 0 0 0,0-1 0 0 0,0 1 0 0 0,0 0 0 0 0,-3 2 0 0 0,-11 7 0 0 0,10-10 0 0 0,2-2 0 0 0,-205 63 64 0 0,192-59-70 0 0,8-1-4 0 0,1-1 0 0 0,-1-1 1 0 0,0 1-1 0 0,1-1 0 0 0,-1-1 0 0 0,-11 0 0 0 0,17-1-46 0 0,5-1-219 0 0,-1 0 199 0 0,1-1 0 0 0,0 0 0 0 0,0 1 0 0 0,1-1 0 0 0,-1 1 0 0 0,0 0 0 0 0,1 0 0 0 0,0-1 0 0 0,-1 2 0 0 0,5-4 0 0 0,1 1-483 0 0,0 1-1 0 0,0-1 1 0 0,10-1-1 0 0,1-1-336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92 8287 0 0,'0'0'8708'0'0,"-2"1"-7756"0"0,-20 6-135 0 0,7-2 75 0 0,-25 12 1 0 0,38-16-799 0 0,-1 1 0 0 0,0 0 0 0 0,1 0 0 0 0,-1 0 0 0 0,1 0 0 0 0,-4 4 0 0 0,4-5-72 0 0,0 1 1 0 0,1-1-1 0 0,-1 1 0 0 0,1 0 0 0 0,0-1 0 0 0,-1 1 0 0 0,1 0 1 0 0,0 0-1 0 0,0 0 0 0 0,-1 3 0 0 0,0 1-4 0 0,-1-2-11 0 0,0 1-4 0 0,-2 15-3 0 0,-2 13-80 0 0,4-23 14 0 0,1-2 18 0 0,1 0-1 0 0,0-1 1 0 0,0 1-1 0 0,1 0 0 0 0,0 9 1 0 0,1-1-19 0 0,3 0 14 0 0,3 0 42 0 0,-6-14 23 0 0,0 0-1 0 0,1 0 1 0 0,0 0-1 0 0,-1 0 1 0 0,1-1-1 0 0,0 1 1 0 0,0 0 0 0 0,0-1-1 0 0,0 1 1 0 0,0-1-1 0 0,0 1 1 0 0,0-1-1 0 0,0 0 1 0 0,1 0-1 0 0,-1 0 1 0 0,1 0 0 0 0,3 0-1 0 0,-2 0 33 0 0,1-1-1 0 0,-1 0 1 0 0,0 0-1 0 0,0 0 1 0 0,0 0-1 0 0,1-1 1 0 0,-1 0 0 0 0,0 0-1 0 0,7-2 1 0 0,0-2 61 0 0,-1 1 1 0 0,-1-1 0 0 0,1-1 0 0 0,-1 0-1 0 0,0 0 1 0 0,0-1 0 0 0,11-10 0 0 0,-14 11-76 0 0,0-1 0 0 0,-1 0 1 0 0,0 1-1 0 0,0-2 0 0 0,-1 1 1 0 0,1 0-1 0 0,2-10 0 0 0,-5 13-18 0 0,-1 1 0 0 0,0-1 0 0 0,0 1 0 0 0,0-1 0 0 0,0 1 0 0 0,0-1-1 0 0,-1 1 1 0 0,0-1 0 0 0,0 0 0 0 0,0 1 0 0 0,0-1 0 0 0,-1 0 0 0 0,1 1-1 0 0,-1-1 1 0 0,0 1 0 0 0,0-1 0 0 0,0 1 0 0 0,0-1 0 0 0,-3-3-1 0 0,-7-9 15 0 0,0 1 0 0 0,-2 0-1 0 0,1 1 1 0 0,-2 1 0 0 0,0 0-1 0 0,0 1 1 0 0,-2 0 0 0 0,-23-14-1 0 0,20 12-90 0 0,17 13-6 0 0,2-1-124 0 0,-1 2 114 0 0,1 0 0 0 0,0-1 0 0 0,0 1-1 0 0,0 0 1 0 0,0-1 0 0 0,0 1-1 0 0,0 0 1 0 0,0-1 0 0 0,0 1-1 0 0,0 0 1 0 0,0-1 0 0 0,0 1-1 0 0,0 0 1 0 0,0-1 0 0 0,0 1-1 0 0,0 0 1 0 0,0-1 0 0 0,0 1-1 0 0,0 0 1 0 0,0-1 0 0 0,0 1-1 0 0,1 0 1 0 0,-1 0 0 0 0,0-1-1 0 0,0 1 1 0 0,0 0 0 0 0,1-1-1 0 0,-1 1 1 0 0,12-4-4760 0 0,6 1-1869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1 10591 0 0,'0'0'4000'0'0,"-3"1"-2414"0"0,-3 3-1412 0 0,-1 0 1 0 0,1 0 0 0 0,0 1 0 0 0,0 0 0 0 0,0 0 0 0 0,-6 8 0 0 0,-32 42 735 0 0,19-22-718 0 0,-47 59-255 0 0,23-26-117 0 0,-86 86-1 0 0,-117 74-812 0 0,39-37 150 0 0,122-103 741 0 0,-372 328-3112 0 0,315-295 3966 0 0,143-114-652 0 0,-9 6 509 0 0,-21 22 1 0 0,33-31-614 0 0,3-3-711 0 0,-1 0 594 0 0,1 0 0 0 0,0 0 1 0 0,0 0-1 0 0,-1 0 1 0 0,1 0-1 0 0,0 1 0 0 0,0-1 1 0 0,0 0-1 0 0,0 0 1 0 0,1 0-1 0 0,0 0-428 0 0,14-10-4007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133 183 5527 0 0,'0'0'498'0'0,"3"-1"-406"0"0,71-48 4072 0 0,-9 9-724 0 0,-41 24-2492 0 0,0 2-1 0 0,40-18 0 0 0,-51 26-539 0 0,1 0-1 0 0,0 2 1 0 0,0 0-1 0 0,0 0 0 0 0,0 2 1 0 0,26-3-1 0 0,-38 5-372 0 0,-1 1-1 0 0,0-1 1 0 0,0 1-1 0 0,0-1 0 0 0,0 1 1 0 0,1 0-1 0 0,-1-1 1 0 0,0 1-1 0 0,0 0 1 0 0,0 0-1 0 0,0 0 1 0 0,0 0-1 0 0,-1 0 0 0 0,1 0 1 0 0,0 0-1 0 0,0 0 1 0 0,-1 0-1 0 0,1 0 1 0 0,0 0-1 0 0,-1 0 1 0 0,1 1-1 0 0,-1-1 0 0 0,0 0 1 0 0,1 0-1 0 0,-1 1 1 0 0,0-1-1 0 0,0 0 1 0 0,0 1-1 0 0,0-1 1 0 0,0 0-1 0 0,0 0 0 0 0,0 1 1 0 0,0-1-1 0 0,0 0 1 0 0,-1 3-1 0 0,-2 1 1 0 0,0 1 1 0 0,-1 0-1 0 0,0-1 0 0 0,0 0 0 0 0,0 0 1 0 0,-9 8-1 0 0,-34 27 48 0 0,15-15-77 0 0,-61 43-83 0 0,77-57-100 0 0,0 0 1 0 0,0-1 0 0 0,-1-1-1 0 0,-1 0 1 0 0,1-2 0 0 0,-36 11-1 0 0,51-17 33 0 0,5-2 4 0 0,87-26-93 0 0,-3 2-102 0 0,-79 22 285 0 0,1 0 0 0 0,0 1-1 0 0,0-1 1 0 0,0 2 0 0 0,0-1 0 0 0,9 1-1 0 0,-12 1 57 0 0,-1 1-1 0 0,0-1 1 0 0,1 1-1 0 0,-1 1 1 0 0,0-1-1 0 0,0 1 1 0 0,0 0-1 0 0,0 0 1 0 0,0 0-1 0 0,0 0 1 0 0,-1 1-1 0 0,1 0 1 0 0,-1 0-1 0 0,6 5 1 0 0,-9-6 71 0 0,1 0 15 0 0,15 19 100 0 0,-16-19-93 0 0,0 0 12 0 0,5 22 351 0 0,-6-22-358 0 0,0 1 0 0 0,-1 1-75 0 0,0-1 0 0 0,0 1-1 0 0,0-1 1 0 0,0 1 0 0 0,-1-1 0 0 0,1 1-1 0 0,-1-1 1 0 0,0 0 0 0 0,0 0 0 0 0,0 0-1 0 0,-1 0 1 0 0,1 0 0 0 0,0 0 0 0 0,-1-1-1 0 0,0 1 1 0 0,0-1 0 0 0,-4 3 0 0 0,-2 1 21 0 0,0 1 1 0 0,-13 11-1 0 0,15-12-27 0 0,0 0-1 0 0,-1 0 1 0 0,0-1-1 0 0,-11 6 1 0 0,-26 11 40 0 0,0-3 0 0 0,-59 16 1 0 0,83-30-153 0 0,-1 0 0 0 0,1-1 0 0 0,-1-1 1 0 0,-1-1-1 0 0,1-1 0 0 0,0-1 0 0 0,-29-4 1 0 0,49 4-62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26 14047 0 0,'0'0'1919'0'0,"-2"2"-1499"0"0,-3 2-34 0 0,-1 0 0 0 0,1 0 0 0 0,-1 0 0 0 0,0-1 0 0 0,-1 1 0 0 0,-11 3 1 0 0,-13 8 582 0 0,26-13-926 0 0,1 1 1 0 0,0 0-1 0 0,0 0 1 0 0,0 0-1 0 0,0 0 1 0 0,1 0-1 0 0,-1 1 1 0 0,1 0-1 0 0,0 0 1 0 0,0 0-1 0 0,0 0 1 0 0,1 0-1 0 0,-1 1 1 0 0,1-1-1 0 0,-3 9 1 0 0,-19 44-31 0 0,11-28-13 0 0,-9 31 0 0 0,20-50 1 0 0,-1 0 0 0 0,1 0 1 0 0,1 0-1 0 0,0 1 1 0 0,0-1-1 0 0,1 0 0 0 0,1 13 1 0 0,3 2 55 0 0,-2-21-46 0 0,-1-3 13 0 0,0 1-1 0 0,1 0 1 0 0,-1 0 0 0 0,1-1 0 0 0,-1 1 0 0 0,1-1-1 0 0,-1 1 1 0 0,1-1 0 0 0,0 1 0 0 0,-1-1 0 0 0,1 0-1 0 0,0 0 1 0 0,3 1 0 0 0,-1 0 73 0 0,0 0-1 0 0,0 0 1 0 0,0-1 0 0 0,0 0-1 0 0,8 2 1 0 0,-3-4 86 0 0,1 0 0 0 0,0 0 0 0 0,-1-1-1 0 0,1 0 1 0 0,-1-1 0 0 0,1 0 0 0 0,-1-1 0 0 0,0 0-1 0 0,15-9 1 0 0,-9 5-31 0 0,0-1-1 0 0,-1 0 0 0 0,0-1 1 0 0,0-1-1 0 0,-1 0 1 0 0,-1-1-1 0 0,17-20 1 0 0,-23 25-109 0 0,-1 0 1 0 0,-1 0 0 0 0,1-1 0 0 0,-1 0 0 0 0,0 1-1 0 0,-1-1 1 0 0,0-1 0 0 0,-1 1 0 0 0,1 0 0 0 0,-1-1-1 0 0,-1 1 1 0 0,0-1 0 0 0,0 1 0 0 0,0-1 0 0 0,-1 0-1 0 0,-2-15 1 0 0,0 12-3 0 0,-1 0-1 0 0,0 0 1 0 0,-1 1-1 0 0,-9-21 1 0 0,11 27-51 0 0,-1-1 0 0 0,0 1 0 0 0,0 0 0 0 0,0 0 1 0 0,-1 0-1 0 0,1 1 0 0 0,-1-1 0 0 0,0 1 0 0 0,-1 0 0 0 0,1 0 0 0 0,-10-6 0 0 0,10 8-47 0 0,0 1 0 0 0,-1-1 0 0 0,1 1-1 0 0,-1 0 1 0 0,1 0 0 0 0,-1 1 0 0 0,1-1 0 0 0,-1 1 0 0 0,0 0-1 0 0,1 0 1 0 0,-1 0 0 0 0,1 1 0 0 0,-1 0 0 0 0,0 0 0 0 0,-4 2-1 0 0,-6 1-530 0 0,0 2 0 0 0,0 0 0 0 0,-14 8 0 0 0,15-6-1642 0 0,1 0-1 0 0,-14 10 1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33 11519 0 0,'0'0'887'0'0,"2"-1"-363"0"0,39-25 5747 0 0,-40 25-6248 0 0,-1 1 0 0 0,1-1 1 0 0,0 1-1 0 0,-1 0 1 0 0,1-1-1 0 0,0 1 1 0 0,-1 0-1 0 0,1-1 1 0 0,0 1-1 0 0,-1 0 1 0 0,1 0-1 0 0,0 0 0 0 0,0 0 1 0 0,0 0-1 0 0,2-1 32 0 0,-1 1 1697 0 0,-1 1-1694 0 0,0 0-1 0 0,-1 0 1 0 0,1 1 0 0 0,0-1-1 0 0,-1 0 1 0 0,0 0 0 0 0,1 1-1 0 0,-1-1 1 0 0,0 0-1 0 0,1 0 1 0 0,-1 1 0 0 0,0-1-1 0 0,0 1 1 0 0,0-1-1 0 0,0 0 1 0 0,-1 3 0 0 0,-4 23 309 0 0,5-24-287 0 0,-7 20 114 0 0,-2 0 1 0 0,-16 34-1 0 0,5-13-95 0 0,-26 52-8 0 0,-4 10-35 0 0,36-74-94 0 0,-31 84 120 0 0,37-89-246 0 0,0 0 1 0 0,-5 37-1 0 0,11-46-982 0 0,1-4-4267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2759 0 0,'0'0'13796'0'0,"1"3"-13432"0"0,-1 14-26 0 0,0 1 0 0 0,-1 0-1 0 0,-1-1 1 0 0,-1 1 0 0 0,-7 26-1 0 0,-3 22 244 0 0,7-15-439 0 0,1 63 0 0 0,5-114-141 0 0,0 0 1 0 0,-1 1 0 0 0,1-1-1 0 0,0 0 1 0 0,0 0 0 0 0,0 1-1 0 0,0-1 1 0 0,0 0 0 0 0,0 0-1 0 0,0 1 1 0 0,0-1-1 0 0,0 0 1 0 0,0 0 0 0 0,0 1-1 0 0,0-1 1 0 0,1 0 0 0 0,-1 0-1 0 0,0 0 1 0 0,0 1-1 0 0,0-1 1 0 0,0 0 0 0 0,0 0-1 0 0,0 1 1 0 0,0-1 0 0 0,1 0-1 0 0,-1 0 1 0 0,0 0-1 0 0,0 0 1 0 0,0 1 0 0 0,1-1-1 0 0,1 3 0 0 0,-1 11 97 0 0,11-13 20 0 0,-8-1-89 0 0,0 0 0 0 0,0-1 1 0 0,0 1-1 0 0,0-1 1 0 0,0 0-1 0 0,0 0 1 0 0,-1 0-1 0 0,1-1 0 0 0,0 1 1 0 0,-1-1-1 0 0,0 0 1 0 0,1 0-1 0 0,5-5 0 0 0,3-3 16 0 0,0 0 0 0 0,11-13 0 0 0,16-22 126 0 0,15-16 16 0 0,20-6 3 0 0,-72 66 468 0 0,-1 15-528 0 0,-1 9-64 0 0,-1-1 0 0 0,-4 29 0 0 0,2-34-53 0 0,1 1 0 0 0,0-1 1 0 0,2 0-1 0 0,0 1 0 0 0,3 17 0 0 0,0-22 9 0 0,-2-12-18 0 0,0 0 1 0 0,0 1-1 0 0,0-1 0 0 0,0 0 1 0 0,0 0-1 0 0,0 0 0 0 0,1 0 1 0 0,-1-1-1 0 0,0 1 0 0 0,1 0 1 0 0,-1 0-1 0 0,0-1 0 0 0,1 1 1 0 0,2 0-1 0 0,-1 0 9 0 0,0 0-1 0 0,0 0 1 0 0,0-1-1 0 0,0 1 1 0 0,0-1-1 0 0,0 0 1 0 0,0 1-1 0 0,0-1 0 0 0,0-1 1 0 0,5 0-1 0 0,0 1 3 0 0,2-1 0 0 0,-1-1 0 0 0,1 0 0 0 0,0 0 0 0 0,0-1-1 0 0,-1 0 1 0 0,0-1 0 0 0,0 0 0 0 0,0-1 0 0 0,0 1 0 0 0,10-9 0 0 0,-3 1 67 0 0,0 0 0 0 0,-1-2 0 0 0,0 0 1 0 0,13-17-1 0 0,-25 28-54 0 0,26-32 412 0 0,39-58 1 0 0,-64 88-438 0 0,54-83 391 0 0,-46 71-662 0 0,1 1 0 0 0,0 1 0 0 0,18-16 0 0 0,-25 26-169 0 0,-5 4-194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8751 0 0,'0'0'674'0'0,"-3"1"-438"0"0,-19 13 225 0 0,16-11 1048 0 0,1 1 1 0 0,0 0-1 0 0,0 1 0 0 0,-7 7 7666 0 0,15-10-8702 0 0,6 4-29 0 0,-6-5-117 0 0,0 3 60 0 0,-3-4-361 0 0,0 1-1 0 0,1-1 1 0 0,-1 0-1 0 0,0 0 1 0 0,1 0-1 0 0,-1 1 1 0 0,0-1 0 0 0,0 0-1 0 0,0 0 1 0 0,1 1-1 0 0,-1-1 1 0 0,0 0-1 0 0,0 0 1 0 0,0 1-1 0 0,0-1 1 0 0,1 0-1 0 0,-1 0 1 0 0,0 1 0 0 0,0-1-1 0 0,0 0 1 0 0,0 1-1 0 0,0-1 1 0 0,0 0-1 0 0,0 1 1 0 0,0-1-1 0 0,0 0 1 0 0,0 1-1 0 0,-4 2-397 0 0,-5 3 404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6447 0 0,'0'0'499'0'0,"3"-1"-328"0"0,25-7-165 0 0,-21 5 1144 0 0,0 1 0 0 0,0-1-1 0 0,-1-1 1 0 0,1 1-1 0 0,-1-1 1 0 0,0 0 0 0 0,0-1-1 0 0,6-5 1 0 0,-10 8-81 0 0,6 1 268 0 0,1-2 1445 0 0,50-9-772 0 0,19-5-1487 0 0,60-16-699 0 0,-134 32-40 0 0,2-1-9 0 0,-1 0 0 0 0,1 1 1 0 0,11-1-1 0 0,-15 1-187 0 0,0 1 1 0 0,0 1-1 0 0,0-1 0 0 0,0 0 0 0 0,1 1 0 0 0,-1-1 0 0 0,0 1 1 0 0,2 0-1 0 0,-1 0-1279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13359 0 0,'0'0'1210'0'0,"3"-1"-996"0"0,37-6 2100 0 0,-1-3 0 0 0,0-1-1 0 0,39-16 1 0 0,-56 19-1920 0 0,106-35 1500 0 0,-113 39-1693 0 0,-13 3-50 0 0,1 2-209 0 0,-2 0-35 0 0,1 0-1 0 0,0 0 0 0 0,-1 0 1 0 0,1 0-1 0 0,0 0 0 0 0,-1 0 0 0 0,0 1 1 0 0,1-1-1 0 0,-1 1 0 0 0,0-1 0 0 0,1 1 1 0 0,-1-1-1 0 0,0 1 0 0 0,0-1 1 0 0,0 1-1 0 0,-1 0 0 0 0,1 0 0 0 0,0 0 1 0 0,-1-1-1 0 0,1 1 0 0 0,-1 0 0 0 0,1 0 1 0 0,-1 0-1 0 0,0 0 0 0 0,0 0 1 0 0,0 3-1 0 0,0-2-1021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1839 0 0,'0'0'11982'0'0,"2"0"-11308"0"0,3-1-216 0 0,0-1 0 0 0,0 0 0 0 0,0 0 0 0 0,0 0 0 0 0,5-3 0 0 0,-8 3-47 0 0,0 1-10 0 0,-2 1-355 0 0,1 0-1 0 0,-1 0 0 0 0,0 0 0 0 0,0-1 1 0 0,0 1-1 0 0,1 0 0 0 0,-1 0 1 0 0,0 0-1 0 0,0 0 0 0 0,0 0 1 0 0,1 0-1 0 0,-1-1 0 0 0,0 1 1 0 0,0 0-1 0 0,1 0 0 0 0,-1 0 0 0 0,0 0 1 0 0,0 0-1 0 0,1 0 0 0 0,-1 0 1 0 0,0 0-1 0 0,0 0 0 0 0,1 0 1 0 0,-1 0-1 0 0,0 0 0 0 0,0 0 1 0 0,1 1-1 0 0,-1-1 0 0 0,0 0 1 0 0,0 0-1 0 0,0 0 0 0 0,1 0 0 0 0,-1 0 1 0 0,0 0-1 0 0,0 0 0 0 0,0 1 1 0 0,1-1-1 0 0,-1 0 0 0 0,0 0 1 0 0,0 0-1 0 0,0 1 0 0 0,0-1 1 0 0,1 0-1 0 0,-2 5 53 0 0,-1 0 1 0 0,1-1-1 0 0,-1 1 1 0 0,1-1-1 0 0,-1 1 1 0 0,-1-1-1 0 0,1 0 1 0 0,-4 5-1 0 0,4-5-44 0 0,-4 3-33 0 0,4-5 103 0 0,3-5-69 0 0,2-7-45 0 0,1 1-20 0 0,-3 7 94 0 0,-2 4-70 0 0,1 1 1 0 0,-1-1 0 0 0,0 0 0 0 0,-1 0 0 0 0,1 0 0 0 0,0 0 0 0 0,-1 0 0 0 0,1 0 0 0 0,-3 2 0 0 0,2-2-11 0 0,-12 16 91 0 0,8-8-67 0 0,-1 5 30 0 0,4-6 6 0 0,3-7 6 0 0,12 0 99 0 0,-10-2-160 0 0,-1-1 1 0 0,1 1-1 0 0,0 0 1 0 0,0-1-1 0 0,0 1 0 0 0,0-1 1 0 0,0 1-1 0 0,0-1 1 0 0,0 0-1 0 0,-1 0 1 0 0,1 0-1 0 0,0 0 0 0 0,-1 0 1 0 0,3-2-1 0 0,-1 1-5 0 0,0 0-50 0 0,-1 0 0 0 0,1 1 0 0 0,-1-1-1 0 0,1 0 1 0 0,-1 0 0 0 0,0 0 0 0 0,0-1 0 0 0,0 1 0 0 0,0 0-1 0 0,3-5 1 0 0,-1 0-460 0 0,5-6-638 0 0,-1 0-58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77 5983 0 0,'0'0'464'0'0,"1"-1"-305"0"0,7-4 141 0 0,11-5 9084 0 0,-12 8-6739 0 0,-7 6-2585 0 0,0 0-1 0 0,-1 0 1 0 0,0-1-1 0 0,0 1 1 0 0,0-1-1 0 0,0 1 1 0 0,-1-1-1 0 0,1 1 1 0 0,-1-1-1 0 0,0 0 1 0 0,0 0-1 0 0,0 1 1 0 0,0-2-1 0 0,-6 6 1 0 0,-3 4 174 0 0,-2-1 0 0 0,-13 10 0 0 0,13-10-69 0 0,-10 6-17 0 0,1 2-1 0 0,1 1 1 0 0,1 0-1 0 0,1 2 1 0 0,-19 26-1 0 0,33-39-122 0 0,0 0 0 0 0,0 0 0 0 0,0 0 0 0 0,1 1 0 0 0,1 0 0 0 0,-1 0 0 0 0,-2 16 0 0 0,5-19-22 0 0,0 1-1 0 0,1-1 0 0 0,0 0 0 0 0,0 1 1 0 0,1-1-1 0 0,0 0 0 0 0,0 0 0 0 0,1 1 1 0 0,0-1-1 0 0,0 0 0 0 0,0-1 1 0 0,4 8-1 0 0,-4-9 11 0 0,1-1 0 0 0,0 1 1 0 0,0-1-1 0 0,0 0 0 0 0,0 0 0 0 0,0 0 1 0 0,1 0-1 0 0,0 0 0 0 0,0-1 0 0 0,0 0 1 0 0,0 0-1 0 0,0 0 0 0 0,1 0 0 0 0,0 0 0 0 0,-1-1 1 0 0,1 0-1 0 0,0 0 0 0 0,0 0 0 0 0,0-1 1 0 0,0 0-1 0 0,0 0 0 0 0,8 1 0 0 0,-4-2 37 0 0,0 0-1 0 0,0 0 0 0 0,0-1 0 0 0,0 0 0 0 0,0 0 0 0 0,-1-1 0 0 0,1 0 0 0 0,0-1 0 0 0,-1 0 0 0 0,1 0 0 0 0,-1-1 0 0 0,10-6 0 0 0,1-1 21 0 0,0-2-1 0 0,-1 0 0 0 0,0-1 0 0 0,-1-1 0 0 0,-1-1 0 0 0,-1 0 0 0 0,0-1 0 0 0,-1-1 0 0 0,16-26 0 0 0,-20 27-34 0 0,0 0 1 0 0,-1-1-1 0 0,-1-1 0 0 0,6-22 1 0 0,-11 32-78 0 0,-1 0 0 0 0,0 0 0 0 0,-1 0 0 0 0,0-1 1 0 0,-1 1-1 0 0,0-1 0 0 0,0 1 0 0 0,-1 0 0 0 0,0-1 0 0 0,-1 1 1 0 0,-2-10-1 0 0,0 6-63 0 0,0 1 0 0 0,-1 0 1 0 0,-1 1-1 0 0,1-1 0 0 0,-11-13 1 0 0,13 21 57 0 0,0 0 0 0 0,0 0 1 0 0,0 0-1 0 0,0 0 0 0 0,-1 1 1 0 0,0 0-1 0 0,1 0 0 0 0,-1 0 1 0 0,0 0-1 0 0,-1 0 0 0 0,1 1 1 0 0,0 0-1 0 0,-1 0 0 0 0,0 0 1 0 0,1 0-1 0 0,-10-1 1 0 0,11 3 21 0 0,0 0 1 0 0,-1 0-1 0 0,1 0 1 0 0,0 1-1 0 0,-1-1 1 0 0,1 1 0 0 0,0 0-1 0 0,-1 0 1 0 0,1 0-1 0 0,0 1 1 0 0,0-1-1 0 0,0 1 1 0 0,0-1 0 0 0,0 1-1 0 0,-3 3 1 0 0,-2 1-17 0 0,0 1 0 0 0,0 0 1 0 0,-10 13-1 0 0,13-14-12 0 0,1 0 1 0 0,0 0-1 0 0,0 0 0 0 0,1 0 0 0 0,0 0 0 0 0,0 1 0 0 0,-3 11 1 0 0,6-17 22 0 0,-1-1 0 0 0,1 1 0 0 0,0 0 0 0 0,0 0 1 0 0,0 0-1 0 0,0-1 0 0 0,0 1 0 0 0,0 0 1 0 0,0 0-1 0 0,1 0 0 0 0,-1-1 0 0 0,0 1 1 0 0,0 0-1 0 0,1 0 0 0 0,-1 0 0 0 0,0-1 1 0 0,1 1-1 0 0,0 1 0 0 0,0-1-71 0 0,3 4-1535 0 0,11 6-5015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350 113 8287 0 0,'-2'2'382'0'0,"-11"7"-209"0"0,-18 16-1 0 0,-11 9 5951 0 0,35-28-3593 0 0,2-3 284 0 0,-3 2-1168 0 0,100-97-1331 0 0,-79 80-278 0 0,-1 1 0 0 0,2 0-1 0 0,0 1 1 0 0,0 1 0 0 0,1 0 0 0 0,0 1 0 0 0,0 0 0 0 0,0 2-1 0 0,1-1 1 0 0,32-6 0 0 0,-46 12-24 0 0,0 1 0 0 0,0 1 0 0 0,0-1 0 0 0,0 0 0 0 0,0 0 0 0 0,0 1 0 0 0,0-1 0 0 0,-1 1 0 0 0,1-1 0 0 0,0 1 0 0 0,0 0 0 0 0,0 0 0 0 0,1 1 0 0 0,0 0 2 0 0,-2-2-7 0 0,0 1-1 0 0,0 0 0 0 0,0 0 0 0 0,0 0 0 0 0,0 0 1 0 0,0-1-1 0 0,0 1 0 0 0,-1 1 0 0 0,1-1 0 0 0,0 0 1 0 0,-1 0-1 0 0,1 0 0 0 0,-1 0 0 0 0,1 0 0 0 0,-1 1 1 0 0,1-1-1 0 0,-1 0 0 0 0,1 3 0 0 0,-1 20 40 0 0,-2-17-36 0 0,0 1-1 0 0,-1 0 1 0 0,0-1-1 0 0,0 1 0 0 0,0-1 1 0 0,-1 0-1 0 0,0 0 0 0 0,-9 10 1 0 0,-44 48 66 0 0,57-64-77 0 0,-6 5-1 0 0,-139 139-521 0 0,105-109 250 0 0,-78 56-1 0 0,-38 5-336 0 0,147-92 613 0 0,7-4 413 0 0,52-5-69 0 0,-38 3-221 0 0,0 0 0 0 0,0 0 0 0 0,0 1 0 0 0,0 0 0 0 0,17 4-1 0 0,146 28 1165 0 0,-153-29-1149 0 0,24 2 0 0 0,-24-4-40 0 0,23 6 0 0 0,-19-3-101 0 0,-23-5-13 0 0,0 1-46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25 8287 0 0,'1'-2'639'0'0,"1"1"-520"0"0,13-20 11198 0 0,-34 68-10354 0 0,-46 83 0 0 0,35-75-863 0 0,5-9-62 0 0,-37 51-1 0 0,57-89-35 0 0,-6 5 31 0 0,2 1 0 0 0,0 0 1 0 0,0 0-1 0 0,-11 29 0 0 0,20-41 42 0 0,-1 1-6 0 0,-1 6 6 0 0,1-6 242 0 0,4-3-205 0 0,4 1-77 0 0,0 0 0 0 0,0 0 1 0 0,0-1-1 0 0,0 0 0 0 0,0-1 0 0 0,0 1 0 0 0,0-1 0 0 0,0-1 0 0 0,7-2 0 0 0,9-3 254 0 0,29-16-1 0 0,-33 14-165 0 0,-1 1-1 0 0,32-8 1 0 0,-31 11-123 0 0,-16 4 0 0 0,0 0 0 0 0,0 1 0 0 0,0-1 0 0 0,0 1 0 0 0,1-1 0 0 0,2 1 0 0 0,-1 0 0 0 0,9 1 0 0 0,1 1 0 0 0,-3 1-16 0 0,-10-2-72 0 0,-2 13-12216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 6911 0 0,'0'0'528'0'0,"2"-1"-341"0"0,21-11 6534 0 0,-17 15-4515 0 0,-5-3-2084 0 0,0 1-1 0 0,0-1 0 0 0,0 1 1 0 0,0-1-1 0 0,0 1 0 0 0,0-1 1 0 0,0 1-1 0 0,0-1 0 0 0,0 1 0 0 0,0 0 1 0 0,-1-1-1 0 0,1 1 0 0 0,0 0 1 0 0,0 0-1 0 0,0 0 0 0 0,-1 0 1 0 0,1 0-1 0 0,-1 0 0 0 0,1 0 0 0 0,-1 0 1 0 0,1 0-1 0 0,-1 0 0 0 0,1 0 1 0 0,-1 0-1 0 0,0 0 0 0 0,0 0 1 0 0,1 0-1 0 0,-1 2 0 0 0,-1 3 56 0 0,1 0 0 0 0,-1-1 0 0 0,-1 1 0 0 0,1 0 0 0 0,-1 0 0 0 0,0-1 0 0 0,0 1 0 0 0,0-1 0 0 0,-5 7 0 0 0,-1 6 136 0 0,-89 175 1246 0 0,-5 13-1050 0 0,-76 215 55 0 0,174-411-543 0 0,1 1 0 0 0,-1-1 1 0 0,2 0-1 0 0,-1 1 0 0 0,-1 15 1 0 0,5-13 32 0 0,6-1 5 0 0,5-5-47 0 0,-9-7-221 0 0,-1 1 0 0 0,0-1 0 0 0,1 0 1 0 0,-1 0-1 0 0,0 0 0 0 0,1 0 0 0 0,-1 0 0 0 0,0 0 0 0 0,0-1 0 0 0,1 1 0 0 0,-1-1 0 0 0,0 0 1 0 0,0 1-1 0 0,0-1 0 0 0,1 0 0 0 0,-1 0 0 0 0,0 0 0 0 0,0-1 0 0 0,-1 1 0 0 0,4-3 1 0 0,14-9-1342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172 1375 0 0,'12'0'376'0'0,"0"0"-1"0"0,18-4 0 0 0,-25 3 360 0 0,-1 0-1 0 0,0 0 1 0 0,0-1 0 0 0,7-3-1 0 0,6-3 1154 0 0,2-1-104 0 0,0-1-1 0 0,32-24 1 0 0,-13 8 10 0 0,70-39 2780 0 0,-106 64-4180 0 0,2-3 709 0 0,-49 23-1026 0 0,0 3 0 0 0,-42 29 0 0 0,-6 3-163 0 0,69-42 71 0 0,-18 11-173 0 0,-67 26-1 0 0,50-29 101 0 0,-2-2 0 0 0,0-3 0 0 0,-1-2 0 0 0,-67 3 0 0 0,109-15 78 0 0,0-2 0 0 0,1 0-1 0 0,-1-1 1 0 0,-21-5 0 0 0,22 3-12 0 0,13 3-71 0 0,0-1-1 0 0,0 0 1 0 0,1 0 0 0 0,-1-1-1 0 0,-10-5 1 0 0,14 7-107 0 0,0-16-316 0 0,1 16 486 0 0,1-1-1 0 0,-1 1 0 0 0,1-1 0 0 0,0 1 1 0 0,0-1-1 0 0,0 0 0 0 0,0 1 0 0 0,0-1 0 0 0,0 1 1 0 0,0-1-1 0 0,0 0 0 0 0,0 1 0 0 0,1-1 1 0 0,-1 1-1 0 0,1-1 0 0 0,0-1 0 0 0,4-5-103 0 0,1-1 0 0 0,0 2 0 0 0,0-1 0 0 0,1 1 0 0 0,0 0 0 0 0,0 0 0 0 0,1 1 0 0 0,-1 0 0 0 0,1 0 0 0 0,1 1 0 0 0,-1 0 0 0 0,1 0 0 0 0,0 1 0 0 0,0 1 0 0 0,10-4 0 0 0,-17 6 134 0 0,0 1 0 0 0,-1 0 0 0 0,1-1 0 0 0,0 1 0 0 0,0 0 0 0 0,-1 0 0 0 0,1 0 0 0 0,0 0 0 0 0,-1 0 0 0 0,1 1 0 0 0,3 0 0 0 0,5 5 0 0 0,-8-4-4 0 0,-1 0-1 0 0,1 0 1 0 0,-1 1-1 0 0,0-1 1 0 0,0 1-1 0 0,0-1 1 0 0,0 1-1 0 0,0-1 1 0 0,-1 1-1 0 0,1-1 1 0 0,-1 1-1 0 0,1-1 1 0 0,-1 1-1 0 0,0 0 1 0 0,0-1-1 0 0,-1 5 1 0 0,0 4 31 0 0,0-1 1 0 0,-6 19 0 0 0,-2 1 111 0 0,-1 0-1 0 0,-22 39 1 0 0,-35 54 278 0 0,59-108-394 0 0,-94 140 136 0 0,46-73-157 0 0,-9 10 86 0 0,-4-3 0 0 0,-133 132 0 0 0,170-192-66 0 0,30-27 188 0 0,4-3-182 0 0,-1 1-1 0 0,1-1 1 0 0,0 0 0 0 0,-1 1-1 0 0,1-1 1 0 0,-1 0 0 0 0,1 0-1 0 0,-1 0 1 0 0,1 0 0 0 0,0-2-1 0 0,4-1 63 0 0,20-12 70 0 0,0 2 0 0 0,1 0 1 0 0,1 1-1 0 0,40-11 0 0 0,-18 9 39 0 0,89-12-1 0 0,-82 22-90 0 0,-43 5-76 0 0,0-1 0 0 0,1-1 0 0 0,-1 0 0 0 0,0-1 0 0 0,18-5 0 0 0,-30 7-280 0 0,0 0-1 0 0,0 0 0 0 0,0 0 1 0 0,0 0-1 0 0,0 0 1 0 0,0 0-1 0 0,-1 0 1 0 0,1-1-1 0 0,0 1 1 0 0,-1-1-1 0 0,1 1 0 0 0,-1-1 1 0 0,0 0-1 0 0,1 0 1 0 0,-1 1-1 0 0,0-1 1 0 0,0 0-1 0 0,0 0 0 0 0,0 0 1 0 0,1-3-1 0 0,-1 2-1351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9215 0 0,'0'0'707'0'0,"7"-4"-227"0"0,3-1 1523 0 0,0 0 0 0 0,22-6 0 0 0,53-8 934 0 0,-19 5-1464 0 0,218-48-491 0 0,-244 54-1631 0 0,-11 2-1387 0 0,-11 2-2285 0 0,2 0-2053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26 13823 0 0,'-1'-2'1062'0'0,"-1"-9"-79"0"0,-1-1 4518 0 0,2 12-5488 0 0,-1 0 0 0 0,1 1 0 0 0,-1-1 0 0 0,1 1 1 0 0,-1-1-1 0 0,1 1 0 0 0,-1-1 0 0 0,1 1 0 0 0,0 0 0 0 0,-1 0 1 0 0,1 0-1 0 0,0 0 0 0 0,-1 0 0 0 0,1 0 0 0 0,0 0 1 0 0,0 0-1 0 0,0 0 0 0 0,0 1 0 0 0,0-1 0 0 0,0 0 1 0 0,1 1-1 0 0,-1-1 0 0 0,0 2 0 0 0,-3 5 64 0 0,1 0 1 0 0,-5 15-1 0 0,7-20-75 0 0,-29 122-29 0 0,-8 27-10 0 0,16-89 37 0 0,-3-1 0 0 0,-58 106 0 0 0,34-87 0 0 0,-82 105 0 0 0,41-78 346 0 0,71-87-254 0 0,-1-2 0 0 0,0-1 0 0 0,-25 18-1 0 0,41-34-88 0 0,0 1 0 0 0,-1-1 0 0 0,1 1 0 0 0,-8 1 0 0 0,5-2-3 0 0,6-2-2 0 0,1 0-1 0 0,0 0 1 0 0,-1 0 0 0 0,1 0-1 0 0,-1 0 1 0 0,1 0 0 0 0,0 0-1 0 0,-1 0 1 0 0,1 0 0 0 0,-1 0-1 0 0,1 0 1 0 0,0 0 0 0 0,-1-1-1 0 0,1 1 1 0 0,-1 0 0 0 0,1 0-1 0 0,0 0 1 0 0,-1 0 0 0 0,1-1-1 0 0,0 1 1 0 0,-1 0 0 0 0,1 0-1 0 0,0-1 1 0 0,-1 1 0 0 0,1 0-1 0 0,0-1 1 0 0,0 1 0 0 0,-1 0-1 0 0,1-1 1 0 0,0 1 0 0 0,0 0-1 0 0,0-1 1 0 0,-1 1 0 0 0,1 0-1 0 0,0-1 1 0 0,0 1 0 0 0,0-1-1 0 0,0 1 1 0 0,0-1 0 0 0,0 1-2 0 0,-1-2-14 0 0,1 0-1 0 0,-1-1 1 0 0,1 1 0 0 0,-1 0-1 0 0,1 0 1 0 0,0 0 0 0 0,0-1-1 0 0,0 1 1 0 0,0 0 0 0 0,0 0-1 0 0,1 0 1 0 0,-1-1 0 0 0,1 1-1 0 0,0 0 1 0 0,-1 0 0 0 0,1 0-1 0 0,0 0 1 0 0,0 0 0 0 0,2-3-1 0 0,3-5-33 0 0,0 1-1 0 0,13-14 1 0 0,-8 10 17 0 0,12-14-12 0 0,2 2-1 0 0,1 0 1 0 0,0 2-1 0 0,32-21 1 0 0,-27 21 10 0 0,1 1-1 0 0,1 3 1 0 0,60-28 0 0 0,-86 44 77 0 0,-1 1 0 0 0,1 1 1 0 0,0-1-1 0 0,-1 1 1 0 0,1 0-1 0 0,0 0 1 0 0,0 1-1 0 0,0 0 0 0 0,0 0 1 0 0,-1 1-1 0 0,1 0 1 0 0,0 0-1 0 0,12 4 1 0 0,-14-3-17 0 0,0 0 1 0 0,0 0 0 0 0,0 0 0 0 0,0 1 0 0 0,-1 0 0 0 0,1 0 0 0 0,-1 0 0 0 0,0 0 0 0 0,0 1 0 0 0,0 0 0 0 0,0 0 0 0 0,0 0 0 0 0,-1 0-1 0 0,0 0 1 0 0,0 1 0 0 0,0-1 0 0 0,4 10 0 0 0,-4-6-13 0 0,-1-1-1 0 0,0 1 1 0 0,0-1-1 0 0,0 1 1 0 0,-1 0-1 0 0,0 0 1 0 0,-1 0-1 0 0,0-1 1 0 0,0 1-1 0 0,0 0 1 0 0,-1 0-1 0 0,0 0 1 0 0,-1 0-1 0 0,0-1 1 0 0,0 1-1 0 0,-4 8 1 0 0,-5 7-41 0 0,-1 0 0 0 0,-1-1 0 0 0,-24 33 0 0 0,29-43-41 0 0,-12 14-1504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0,'0'0'826'0'0,"1"2"0"0"0,40 72 4880 0 0,-30-52-4455 0 0,1-1 1 0 0,28 40-1 0 0,-24-44-815 0 0,0 0-1 0 0,2-1 1 0 0,0 0-1 0 0,0-2 1 0 0,2 0 0 0 0,0-1-1 0 0,42 20 1 0 0,11-1 468 0 0,77 21 1 0 0,-128-45-764 0 0,-5-3-89 0 0,0 1-1 0 0,0 0 1 0 0,-1 2 0 0 0,27 15-1 0 0,-25-7-227 0 0,-16-7-99 0 0,-2-5 76 0 0,0-2 82 0 0,-1-1-1 0 0,1 1 1 0 0,0-1 0 0 0,0 1-1 0 0,-1-1 1 0 0,1 1 0 0 0,-1-1 0 0 0,0 1-1 0 0,1-1 1 0 0,-1 1 0 0 0,0-1-1 0 0,0 0 1 0 0,0 1 0 0 0,1-1 0 0 0,-2 0-1 0 0,1 0 1 0 0,0 0 0 0 0,0 0-1 0 0,0 0 1 0 0,0 0 0 0 0,-1 0 0 0 0,1 0-1 0 0,0 0 1 0 0,-1-1 0 0 0,1 1-1 0 0,-1 0 1 0 0,-1 0 0 0 0,-11 5-1602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9671 0 0,'0'0'2052'0'0,"0"3"-914"0"0,-8 10-504 0 0,0 1 0 0 0,-1-1 0 0 0,0 0 1 0 0,-12 12-1 0 0,3-3-348 0 0,-13 14 215 0 0,-45 40 0 0 0,18-19-32 0 0,-235 229 723 0 0,290-283-1179 0 0,-3 3 55 0 0,0 0 1 0 0,0-1-1 0 0,-1 0 0 0 0,-7 4 0 0 0,13-11-1 0 0,5-11-899 0 0,3-4-3732 0 0,3 0-1459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 13359 0 0,'0'0'1027'0'0,"1"-2"-466"0"0,41-28 5621 0 0,-40 29-5516 0 0,-1 1-39 0 0,1-1-425 0 0,2 0 22 0 0,9 3 494 0 0,-12-2-768 0 0,0 0 1 0 0,0 0-1 0 0,0 1 0 0 0,1-1 1 0 0,-1 0-1 0 0,0 0 0 0 0,0 1 1 0 0,0-1-1 0 0,0 0 1 0 0,1 1-1 0 0,-1-1 0 0 0,0 1 1 0 0,0 0-1 0 0,0-1 1 0 0,0 1-1 0 0,0 0 0 0 0,0 0 1 0 0,0-1-1 0 0,-1 1 0 0 0,1 0 1 0 0,0 0-1 0 0,0 0 1 0 0,0 2-1 0 0,1 0-1332 0 0,4 6-36 0 0</inkml:trace>
  <inkml:trace contextRef="#ctx0" brushRef="#br0" timeOffset="1">0 582 18023 0 0,'0'0'4784'0'0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7799 0 0,'0'0'12119'0'0,"0"2"-11968"0"0,1 3-116 0 0,-1 0 1 0 0,0 1 0 0 0,0-1-1 0 0,-1 0 1 0 0,1 0 0 0 0,-1 1-1 0 0,0-1 1 0 0,-1 0 0 0 0,1 0 0 0 0,-5 9-1 0 0,-3 6-20 0 0,-17 24 0 0 0,9-14 107 0 0,8-13-39 0 0,-77 134 256 0 0,61-112-246 0 0,-50 62 0 0 0,70-96-108 0 0,0 1 1 0 0,0-1-1 0 0,0 0 1 0 0,-1-1-1 0 0,1 0 1 0 0,-10 6-1 0 0,14-9-265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11231 0 0,'0'0'2402'0'0,"2"-1"-1754"0"0,24-4 522 0 0,0 1 0 0 0,0 1 1 0 0,44 1-1 0 0,-28 1-530 0 0,69-12-1 0 0,42-17-45 0 0,-70 13-415 0 0,316-78 289 0 0,-104 13-95 0 0,44-13-129 0 0,-307 86-279 0 0,-1 0-670 0 0,2 1 0 0 0,-1 2-1 0 0,62-5 1 0 0,-94 11 559 0 0,1 0 0 0 0,-1 0 0 0 0,1 0-1 0 0,0 0 1 0 0,-1 1 0 0 0,1-1 0 0 0,-1 0 0 0 0,1 1 0 0 0,-1-1-1 0 0,1 0 1 0 0,-1 1 0 0 0,1-1 0 0 0,-1 1 0 0 0,0-1-1 0 0,1 0 1 0 0,-1 1 0 0 0,0-1 0 0 0,1 1 0 0 0,-1-1 0 0 0,0 1-1 0 0,1 0 1 0 0,-1-1 0 0 0,0 1 0 0 0,0-1 0 0 0,0 1-1 0 0,1-1 1 0 0,-1 2 0 0 0,2 17-3218 0 0,-1-16 3265 0 0,-1-2-901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12031 0 0,'0'0'1091'0'0,"-3"7"-878"0"0,-10 31 871 0 0,-3-1 0 0 0,-39 67-1 0 0,20-39-236 0 0,-32 64-632 0 0,-123 176 0 0 0,143-242-215 0 0,-86 88 0 0 0,60-75 0 0 0,68-74-9 0 0,5-6-15 0 0,4-8-64 0 0,3-2 41 0 0,1 0 0 0 0,1 1 1 0 0,1 0-1 0 0,0 0 0 0 0,0 1 1 0 0,1 1-1 0 0,23-20 0 0 0,5 1-80 0 0,53-31 0 0 0,-64 43 111 0 0,-5 3 8 0 0,0 1-1 0 0,1 1 1 0 0,43-17 0 0 0,-62 29 60 0 0,0-1 1 0 0,0 1 0 0 0,0 0 0 0 0,0 0 0 0 0,0 1 0 0 0,1 0 0 0 0,-1 0 0 0 0,0 0 0 0 0,7 1 0 0 0,-10-1-10 0 0,0 1 0 0 0,0-1-1 0 0,0 1 1 0 0,0 0 0 0 0,0 0 0 0 0,0 0 0 0 0,0 0 0 0 0,0 0 0 0 0,-1 0 0 0 0,1 0 0 0 0,0 0 0 0 0,-1 1 0 0 0,1-1 0 0 0,-1 1 0 0 0,1-1 0 0 0,-1 1-1 0 0,0 0 1 0 0,1-1 0 0 0,-1 1 0 0 0,0 0 0 0 0,0 0 0 0 0,-1 0 0 0 0,1 0 0 0 0,0 0 0 0 0,0 2 0 0 0,1 4 58 0 0,-1 0 0 0 0,0 0 0 0 0,-1 0 0 0 0,0 0 0 0 0,0 0-1 0 0,-1 0 1 0 0,-2 13 0 0 0,-18 57 247 0 0,11-47-234 0 0,-5 16-71 0 0,-31 60 0 0 0,35-81-45 0 0,-12 26-1700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93 117 4607 0 0,'0'0'354'0'0,"2"0"-233"0"0,15 3 2543 0 0,1-1 0 0 0,0-1 0 0 0,28-3 0 0 0,-23 0-1824 0 0,0-1-1 0 0,-1-2 1 0 0,0 0 0 0 0,36-14 0 0 0,-42 13-707 0 0,5-2-73 0 0,40-21-1 0 0,-60 29-202 0 0,-7-18-2104 0 0,5 16 2103 0 0,0 0-1 0 0,0 0 1 0 0,-1 0-1 0 0,1 1 1 0 0,-1-1-1 0 0,1 1 1 0 0,-1-1-1 0 0,0 1 0 0 0,1 0 1 0 0,-1-1-1 0 0,0 1 1 0 0,0 0-1 0 0,0 0 1 0 0,0 0-1 0 0,0 1 1 0 0,-3-2-1 0 0,1 1 59 0 0,1 1 1 0 0,-1 0-1 0 0,0-1 0 0 0,1 1 1 0 0,-1 1-1 0 0,0-1 0 0 0,1 0 0 0 0,-1 1 1 0 0,-4 1-1 0 0,-6 2 142 0 0,1 2 0 0 0,-1-1 1 0 0,-23 16-1 0 0,29-17-63 0 0,-17 11 231 0 0,0 2 0 0 0,0 1 0 0 0,2 0 0 0 0,0 2 0 0 0,1 1-1 0 0,1 0 1 0 0,1 2 0 0 0,1 0 0 0 0,-16 26 0 0 0,29-39-159 0 0,1 0 0 0 0,0 1 1 0 0,0-1-1 0 0,1 1 0 0 0,0-1 1 0 0,1 1-1 0 0,-3 12 0 0 0,6-19-17 0 0,-1-1 0 0 0,1 1 0 0 0,0-1 0 0 0,0 1 0 0 0,0 0 0 0 0,1-1 0 0 0,-1 1 0 0 0,1-1 0 0 0,0 1 0 0 0,0-1-1 0 0,2 6 1 0 0,-2-7-3 0 0,1 0-1 0 0,-1 0 1 0 0,1 1-1 0 0,-1-1 1 0 0,1 0-1 0 0,0-1 1 0 0,0 1-1 0 0,0 0 1 0 0,0 0-1 0 0,0-1 1 0 0,0 1-1 0 0,0-1 1 0 0,1 0 0 0 0,-1 0-1 0 0,1 0 1 0 0,-1 0-1 0 0,5 1 1 0 0,7 2 167 0 0,0-2 1 0 0,0 0-1 0 0,0-1 1 0 0,27 0 0 0 0,58-10 176 0 0,-83 7-547 0 0,0 0-895 0 0,-1 0 0 0 0,27-8 1 0 0,-32 6-5150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4607 0 0,'0'2'6675'0'0,"-5"12"-5704"0"0,0 0-1 0 0,-1 0 1 0 0,-1-1-1 0 0,-10 17 1 0 0,-40 50 48 0 0,20-28-144 0 0,-65 124 533 0 0,16 7-735 0 0,77-163-624 0 0,-96 199 113 0 0,71-156-139 0 0,-57 82 0 0 0,65-114 129 0 0,25-29-136 0 0,0-4-784 0 0,1-2 416 0 0,0 0-1 0 0,0 0 0 0 0,0-1 1 0 0,1 1-1 0 0,-1 0 1 0 0,1 0-1 0 0,0 0 1 0 0,3-7-1 0 0,4-13-1210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140 431 10247 0 0,'-12'14'518'0'0,"-13"15"352"0"0,-1-1 0 0 0,-51 43 2083 0 0,77-75-2688 0 0,1-1-1 0 0,-1 1 1 0 0,1 0 0 0 0,0 0 0 0 0,1 0-1 0 0,-1-1 1 0 0,0 1 0 0 0,4-6-1 0 0,21-31 243 0 0,-17 27-284 0 0,25-33 6 0 0,1 2 1 0 0,2 2-1 0 0,76-69 0 0 0,-78 82-229 0 0,1 2 0 0 0,2 1 0 0 0,0 2 0 0 0,55-26 0 0 0,-63 36 194 0 0,57-18 1 0 0,-73 29-82 0 0,1 0 1 0 0,0 1 0 0 0,0 0-1 0 0,0 1 1 0 0,1 1 0 0 0,17 1-1 0 0,-28 0-73 0 0,0 0 0 0 0,0 1-1 0 0,-1 0 1 0 0,1 0 0 0 0,0 0 0 0 0,-1 0-1 0 0,1 1 1 0 0,-1 0 0 0 0,1 0-1 0 0,5 4 1 0 0,-7-4-29 0 0,-1-1-1 0 0,0 1 1 0 0,0 1-1 0 0,0-1 1 0 0,-1 0-1 0 0,1 0 1 0 0,0 1-1 0 0,-1-1 1 0 0,1 0 0 0 0,-1 1-1 0 0,0 0 1 0 0,0-1-1 0 0,0 1 1 0 0,0 0-1 0 0,-1 0 1 0 0,1-1-1 0 0,-1 1 1 0 0,1 5 0 0 0,-1 4 16 0 0,0 1 1 0 0,-1-1 0 0 0,0 1 0 0 0,-1-1 0 0 0,0 1 0 0 0,-6 17 0 0 0,-4 3 71 0 0,-16 33 1 0 0,17-43-60 0 0,-1-1 0 0 0,-2 0-1 0 0,0 0 1 0 0,-1-2 0 0 0,-1 0 0 0 0,-1 0-1 0 0,-1-2 1 0 0,0 0 0 0 0,-1-1 0 0 0,-43 28-1 0 0,30-25-11 0 0,-1-2 0 0 0,-1-1 0 0 0,0-2-1 0 0,-65 19 1 0 0,79-29-95 0 0,1 0 1 0 0,-1-2-1 0 0,-30 1 1 0 0,45-4-59 0 0,0 0 1 0 0,0-1-1 0 0,1 0 1 0 0,-1 0-1 0 0,0 0 1 0 0,1 0-1 0 0,-9-4 1 0 0,12 4-311 0 0,2-1 162 0 0,0-1 0 0 0,0 0 0 0 0,0 0 0 0 0,0 0 0 0 0,1 1 0 0 0,0-1 0 0 0,-1 0 0 0 0,1 1 0 0 0,0 0 0 0 0,0-1 0 0 0,0 1 0 0 0,1 0 0 0 0,-1 0 0 0 0,1 0 0 0 0,-1 0 0 0 0,5-2 0 0 0,-2 1-450 0 0,17-13-4960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56 405 3223 0 0,'4'2'133'0'0,"0"0"-1"0"0,0 0 1 0 0,0 0-1 0 0,-1 1 1 0 0,1-1 0 0 0,-1 1-1 0 0,1 0 1 0 0,-1 0-1 0 0,5 6 1 0 0,-5-6 606 0 0,0 1 0 0 0,-1 0 1 0 0,0 0-1 0 0,1 0 1 0 0,-2 0-1 0 0,1 0 1 0 0,0 0-1 0 0,-1 1 1 0 0,1 4-1 0 0,-1-7 111 0 0,-5 19 1452 0 0,3-18-2164 0 0,1-1 0 0 0,-1 0 0 0 0,0 1 0 0 0,0-1 0 0 0,0 0 0 0 0,0 0 0 0 0,0 1-1 0 0,0-1 1 0 0,-1 0 0 0 0,1 0 0 0 0,-1 0 0 0 0,0-1 0 0 0,1 1 0 0 0,-1 0 0 0 0,0 0 0 0 0,0-1-1 0 0,0 0 1 0 0,0 1 0 0 0,0-1 0 0 0,0 0 0 0 0,0 0 0 0 0,-1 0 0 0 0,1 0 0 0 0,0 0 0 0 0,-1 0-1 0 0,1-1 1 0 0,0 1 0 0 0,-1-1 0 0 0,1 0 0 0 0,-1 0 0 0 0,1 0 0 0 0,-1 0 0 0 0,1 0 0 0 0,-1 0 0 0 0,1 0-1 0 0,0-1 1 0 0,-5-1 0 0 0,4 1-70 0 0,0-1-1 0 0,1 1 1 0 0,-1-1-1 0 0,1 0 1 0 0,0 1-1 0 0,0-1 1 0 0,-1 0-1 0 0,1-1 1 0 0,0 1-1 0 0,1 0 1 0 0,-1 0-1 0 0,0-1 1 0 0,1 1-1 0 0,-1-1 1 0 0,1 0-1 0 0,0 1 1 0 0,0-1-1 0 0,0 0 1 0 0,0 0-1 0 0,0 1 1 0 0,1-1-1 0 0,-1 0 1 0 0,1 0 0 0 0,0 0-1 0 0,0-5 1 0 0,0-2 67 0 0,1 1 0 0 0,0-1 0 0 0,0 0 0 0 0,1 1 0 0 0,1-1 0 0 0,5-14 0 0 0,6-7-83 0 0,1 1 0 0 0,2 0 0 0 0,1 1 0 0 0,2 1 0 0 0,0 1-1 0 0,30-30 1 0 0,-35 42-147 0 0,0 0-1 0 0,1 2 0 0 0,0 0 1 0 0,1 0-1 0 0,0 2 0 0 0,37-18 1 0 0,-29 17-106 0 0,1 2 0 0 0,0 1 0 0 0,0 1 0 0 0,49-7 0 0 0,-48 12-1208 0 0,-1 4-3732 0 0,-5 2-1403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80 6447 0 0,'0'0'499'0'0,"1"1"-328"0"0,4 6 1282 0 0,-1 0 0 0 0,0 0 1 0 0,5 13-1 0 0,-8-18-1247 0 0,0 0 1 0 0,0-1-1 0 0,0 1 1 0 0,0-1-1 0 0,0 0 1 0 0,0 1-1 0 0,1-1 1 0 0,-1 0-1 0 0,1 0 1 0 0,-1 0-1 0 0,1 0 1 0 0,-1 0-1 0 0,1 0 0 0 0,-1 0 1 0 0,4 0-1 0 0,27 10 1159 0 0,-32-11-1309 0 0,13 2 349 0 0,-1 0-1 0 0,0 0 1 0 0,0-2 0 0 0,1 1-1 0 0,-1-2 1 0 0,1 1 0 0 0,-1-2-1 0 0,15-3 1 0 0,2-2 99 0 0,-1-1-1 0 0,37-15 1 0 0,-62 21-490 0 0,59-26 184 0 0,-55 24-197 0 0,-1 0 0 0 0,1 0 0 0 0,-1-1 0 0 0,0 1 0 0 0,0-1 0 0 0,9-11 0 0 0,-15 15-24 0 0,1 1 1 0 0,0-1-1 0 0,-1 1 1 0 0,1-1-1 0 0,-1 0 1 0 0,1 1-1 0 0,-1-1 1 0 0,1 0-1 0 0,-1 1 1 0 0,1-1-1 0 0,-1 0 1 0 0,0 0-1 0 0,1 1 1 0 0,-1-1-1 0 0,0 0 1 0 0,0 0-1 0 0,0 0 1 0 0,1 0-1 0 0,-1 1 1 0 0,0-1-1 0 0,0 0 1 0 0,0 0-1 0 0,0 0 1 0 0,-1 0-1 0 0,1 1 1 0 0,0-1-1 0 0,0 0 1 0 0,0 0-1 0 0,-1 0 1 0 0,1 1-1 0 0,0-1 1 0 0,-1 0-1 0 0,1 0 0 0 0,-1 1 1 0 0,1-1-1 0 0,-1 0 1 0 0,1 1-1 0 0,-1-1 1 0 0,1 0-1 0 0,-1 1 1 0 0,0-1-1 0 0,1 1 1 0 0,-1-1-1 0 0,0 1 1 0 0,-1-1-1 0 0,-1-1-72 0 0,0 1 0 0 0,0 0-1 0 0,-1 0 1 0 0,1 0 0 0 0,0 0-1 0 0,-1 1 1 0 0,1-1 0 0 0,0 1-1 0 0,-1 0 1 0 0,-4 0 0 0 0,-10 3-162 0 0,1 0 0 0 0,-1 1 1 0 0,1 0-1 0 0,0 2 0 0 0,0 0 0 0 0,1 1 1 0 0,-25 14-1 0 0,-8 8 405 0 0,-45 38 0 0 0,26-18 85 0 0,56-41-136 0 0,0 1 0 0 0,1 0 0 0 0,0 0 0 0 0,1 1 1 0 0,0 1-1 0 0,1 0 0 0 0,-10 15 0 0 0,16-22-51 0 0,1 0 1 0 0,0 0-1 0 0,0 0 0 0 0,0 0 0 0 0,1 1 0 0 0,-1-1 0 0 0,1 1 0 0 0,0-1 0 0 0,1 1 0 0 0,-1-1 0 0 0,1 7 0 0 0,0-7-12 0 0,0 0 0 0 0,1-1 0 0 0,0 1 0 0 0,0 0 0 0 0,0-1 1 0 0,0 1-1 0 0,1 0 0 0 0,0-1 0 0 0,-1 0 0 0 0,1 1 0 0 0,0-1 0 0 0,0 0 0 0 0,1 0 0 0 0,-1 0 0 0 0,5 4 1 0 0,1 0-18 0 0,0 1 0 0 0,1-2 0 0 0,-1 1 0 0 0,2-1 0 0 0,-1-1 1 0 0,0 0-1 0 0,1 0 0 0 0,0-1 0 0 0,11 4 0 0 0,-12-6-810 0 0,0 0 0 0 0,0 0 0 0 0,14 1 1 0 0,-5-3-5902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20 14079 0 0,'1'-1'646'0'0,"1"-1"-419"0"0,10-9 403 0 0,-3 5 2070 0 0,-21 12-2003 0 0,0 1-557 0 0,0 0 0 0 0,1 0-1 0 0,0 1 1 0 0,-12 12 0 0 0,-37 41-135 0 0,43-44 42 0 0,10-8-29 0 0,0-1 0 0 0,-7 15-1 0 0,-12 12-6 0 0,22-29-6 0 0,0-1 1 0 0,0 1-1 0 0,0 0 1 0 0,0 0-1 0 0,1 0 1 0 0,0 0-1 0 0,0 0 1 0 0,1 1-1 0 0,-2 8 1 0 0,2-11 37 0 0,1 1 1 0 0,1 0 0 0 0,-1 0-1 0 0,1-1 1 0 0,0 1-1 0 0,0 0 1 0 0,0 0 0 0 0,1 0-1 0 0,0 0 1 0 0,-1-1-1 0 0,2 1 1 0 0,-1 0 0 0 0,4 8-1 0 0,-4-11 6 0 0,1 0 0 0 0,-1-1 0 0 0,0 1 0 0 0,0 0 0 0 0,1-1 0 0 0,-1 1 0 0 0,1-1 0 0 0,0 0-1 0 0,-1 1 1 0 0,1-1 0 0 0,0 0 0 0 0,0 0 0 0 0,0 0 0 0 0,0 0 0 0 0,0 0 0 0 0,0-1 0 0 0,0 1 0 0 0,0-1 0 0 0,0 1 0 0 0,0-1 0 0 0,0 0-1 0 0,0 1 1 0 0,0-1 0 0 0,4-1 0 0 0,1 1 40 0 0,0-1 0 0 0,-1 0-1 0 0,1 0 1 0 0,-1-1 0 0 0,1 0-1 0 0,9-4 1 0 0,87-45 219 0 0,-88 43-288 0 0,-1-1 1 0 0,-1-1 0 0 0,0 0 0 0 0,23-22 0 0 0,-33 28-61 0 0,0 1-1 0 0,0-1 1 0 0,0 0 0 0 0,-1 0-1 0 0,0 0 1 0 0,1 0-1 0 0,-1 0 1 0 0,-1-1 0 0 0,4-8-1 0 0,-5 12 20 0 0,0 0 0 0 0,0 0 0 0 0,0 1 0 0 0,-1-1 0 0 0,1 0-1 0 0,0 0 1 0 0,0 0 0 0 0,0 1 0 0 0,-1-1 0 0 0,1 0 0 0 0,0 0 0 0 0,-1 1 0 0 0,1-1 0 0 0,0 0-1 0 0,-1 0 1 0 0,1 1 0 0 0,-1-1 0 0 0,1 1 0 0 0,-1-1 0 0 0,-1 0 0 0 0,-12-10-408 0 0,14 11 428 0 0,-11-5-301 0 0,0 0-1 0 0,0 0 1 0 0,0 1 0 0 0,-1 1-1 0 0,1 0 1 0 0,-17-2 0 0 0,10 2-337 0 0,-32-11 1 0 0,48 13 553 0 0,-1 0 0 0 0,1 0 1 0 0,-1 0-1 0 0,1 0 0 0 0,0-1 1 0 0,0 1-1 0 0,-1-1 1 0 0,1 1-1 0 0,0-1 0 0 0,1 0 1 0 0,-1 0-1 0 0,0 0 0 0 0,0 0 1 0 0,1 0-1 0 0,-2-3 1 0 0,2 4-21 0 0,0-1 0 0 0,1 0 0 0 0,0 1 0 0 0,-1-1 1 0 0,1 0-1 0 0,0 1 0 0 0,0-1 0 0 0,0 0 0 0 0,0 1 1 0 0,0-1-1 0 0,0 0 0 0 0,0 1 0 0 0,0-1 0 0 0,1 1 1 0 0,-1-1-1 0 0,1 0 0 0 0,-1 1 0 0 0,1-1 1 0 0,0 1-1 0 0,0-1 0 0 0,-1 1 0 0 0,1-1 0 0 0,0 1 1 0 0,0 0-1 0 0,2-2 0 0 0,22-27-1659 0 0,-10 12 945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11055 0 0,'0'0'2410'0'0,"-1"2"-1037"0"0,-3 5-807 0 0,1 1 1 0 0,-2 0-1 0 0,1-1 0 0 0,-1 0 1 0 0,-9 10-1 0 0,-6 8-403 0 0,-11 26 205 0 0,-38 79 0 0 0,27-45-290 0 0,-116 226-4 0 0,-2-31-354 0 0,137-241 226 0 0,-36 52 35 0 0,50-80 19 0 0,1 0 0 0 0,-1-1 0 0 0,-1-1 1 0 0,0 1-1 0 0,-21 14 0 0 0,27-22 6 0 0,1-1 1 0 0,0 1-1 0 0,0 0 0 0 0,-1-1 1 0 0,1 0-1 0 0,-1 0 0 0 0,0 0 0 0 0,1 0 1 0 0,-6 1-1 0 0,3-1 15 0 0,6-2-17 0 0,0 1 1 0 0,-1 0-1 0 0,1 0 0 0 0,0 0 0 0 0,-1 0 0 0 0,1-1 1 0 0,0 1-1 0 0,-1 0 0 0 0,1 0 0 0 0,0-1 0 0 0,0 1 1 0 0,-1 0-1 0 0,1 0 0 0 0,0-1 0 0 0,0 1 0 0 0,-1 0 1 0 0,1-1-1 0 0,0 1 0 0 0,0 0 0 0 0,0-1 0 0 0,0 1 0 0 0,-1 0 1 0 0,1-1-1 0 0,0 1 0 0 0,0-1 0 0 0,0 1 0 0 0,0-1 1 0 0,-2-11 17 0 0,2 2 24 0 0,0 1-1 0 0,1-1 1 0 0,1 0 0 0 0,-1 1-1 0 0,1-1 1 0 0,1 1-1 0 0,6-17 1 0 0,34-64 35 0 0,-34 73-95 0 0,9-13-85 0 0,1 1-1 0 0,2 1 0 0 0,35-37 1 0 0,-50 58 57 0 0,9-7-59 0 0,-1 1 0 0 0,2 1-1 0 0,0 0 1 0 0,0 1 0 0 0,1 0-1 0 0,27-11 1 0 0,-34 17 82 0 0,0 1 0 0 0,0 1-1 0 0,0-1 1 0 0,0 2 0 0 0,1-1 0 0 0,11 0 0 0 0,-15 2 8 0 0,0 1 1 0 0,1 0-1 0 0,-1 0 1 0 0,0 0 0 0 0,0 1-1 0 0,0 0 1 0 0,0 1-1 0 0,0 0 1 0 0,13 4-1 0 0,-17-4 13 0 0,1 1 0 0 0,0-1 0 0 0,-1 1-1 0 0,1 0 1 0 0,-1 0 0 0 0,0 0 0 0 0,0 0-1 0 0,0 0 1 0 0,-1 1 0 0 0,1-1 0 0 0,-1 1 0 0 0,0 0-1 0 0,0 0 1 0 0,0 0 0 0 0,0 0 0 0 0,-1 0 0 0 0,0 0-1 0 0,2 6 1 0 0,-1-1 10 0 0,-1 0-1 0 0,1 0 1 0 0,-2-1-1 0 0,1 1 1 0 0,-1 0-1 0 0,0 0 1 0 0,-1 0-1 0 0,-2 9 1 0 0,-7 23 431 0 0,-2 0 1 0 0,-32 72-1 0 0,42-108-426 0 0,-41 78 983 0 0,37-73-829 0 0,0-1 1 0 0,0 0-1 0 0,-1 0 0 0 0,0-1 1 0 0,-1 0-1 0 0,-11 10 0 0 0,13-14-118 0 0,1-1 0 0 0,-1 0 0 0 0,1 0 0 0 0,-1-1 0 0 0,0 1 0 0 0,0-1 0 0 0,0 0 0 0 0,-7 1-1 0 0,-54 5 562 0 0,38-5-520 0 0,14-1-268 0 0,-1-1-1 0 0,0 0 1 0 0,1-1 0 0 0,-28-4-1 0 0,27 2-331 0 0,10 1-182 0 0,0 0-1 0 0,0 0 0 0 0,0-1 0 0 0,0 1 0 0 0,-6-4 1 0 0,1 0-5818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45 6911 0 0,'0'0'867'0'0,"-7"4"992"0"0,6-3-1704 0 0,-14 8 1563 0 0,9-1 3989 0 0,4-8-5614 0 0,1-1 0 0 0,-1 1 1 0 0,0-1-1 0 0,1 1 0 0 0,-1-1 1 0 0,1 0-1 0 0,-1 0 0 0 0,1 0 0 0 0,0 0 1 0 0,-1 0-1 0 0,1 0 0 0 0,0 0 1 0 0,0 0-1 0 0,-1 0 0 0 0,1 0 1 0 0,-1-2-1 0 0,-17-24-165 0 0,18 25 116 0 0,0 0-43 0 0,0 1-1 0 0,0-1 0 0 0,0 1 1 0 0,0 0-1 0 0,-1-1 0 0 0,1 1 1 0 0,-1 0-1 0 0,1 0 0 0 0,-1-1 1 0 0,1 1-1 0 0,-1 0 0 0 0,0 1 1 0 0,1-1-1 0 0,-1 0 0 0 0,0 0 1 0 0,-2 0-1 0 0,1 0-1 0 0,-1 1-1 0 0,1 0 1 0 0,-1 0 0 0 0,1 0-1 0 0,-1 0 1 0 0,1 0 0 0 0,0 0-1 0 0,-6 2 1 0 0,-4 2-16 0 0,1 0 1 0 0,-1 1-1 0 0,-19 11 0 0 0,26-13 8 0 0,-14 9 96 0 0,-1 1 0 0 0,2 0 0 0 0,-1 2 0 0 0,2 0 0 0 0,0 1 0 0 0,1 1 0 0 0,1 0 0 0 0,0 2 0 0 0,2 0 0 0 0,-14 22 0 0 0,-21 30 230 0 0,48-70-296 0 0,0 1 0 0 0,0-1 0 0 0,0 0 0 0 0,0 1 0 0 0,1-1 0 0 0,-1 0 0 0 0,0 1 0 0 0,1-1 0 0 0,-1 0 0 0 0,1 1 0 0 0,0-1-1 0 0,0 1 1 0 0,-1-1 0 0 0,1 1 0 0 0,0-1 0 0 0,0 1 0 0 0,0-1 0 0 0,0 1 0 0 0,1-1 0 0 0,-1 1 0 0 0,0-1 0 0 0,1 1 0 0 0,-1-1 0 0 0,1 1 0 0 0,-1-1 0 0 0,1 1-1 0 0,-1-1 1 0 0,1 0 0 0 0,0 0 0 0 0,0 1 0 0 0,1 0 0 0 0,0 0 21 0 0,0-1-1 0 0,-1 0 1 0 0,1 0-1 0 0,0 0 1 0 0,0 0-1 0 0,0 0 1 0 0,0 0 0 0 0,0 0-1 0 0,0-1 1 0 0,0 1-1 0 0,0-1 1 0 0,0 1-1 0 0,0-1 1 0 0,1 0-1 0 0,-1 0 1 0 0,0 0-1 0 0,0 0 1 0 0,0 0 0 0 0,0 0-1 0 0,0-1 1 0 0,4 0-1 0 0,12-5 64 0 0,0-1-1 0 0,0-1 0 0 0,0 0 1 0 0,18-13-1 0 0,66-49-146 0 0,-70 47-94 0 0,-10 7 14 0 0,-8 6-141 0 0,29-17 0 0 0,-42 26 191 0 0,-2 3-272 0 0,-3 8 255 0 0,0 0 0 0 0,0 0 0 0 0,-8 11 0 0 0,6-10-271 0 0,0 1 1 0 0,-7 18 0 0 0,11-26-464 0 0,1 1 0 0 0,0-1 0 0 0,0 0 0 0 0,1 1-1 0 0,0-1 1 0 0,-1 8 0 0 0,3 2-5045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22 11519 0 0,'0'-2'528'0'0,"1"0"-354"0"0,9-10 351 0 0,-4 6 2008 0 0,-5 8-2320 0 0,0-1-1 0 0,-1 0 0 0 0,1 0 0 0 0,-1 0 1 0 0,1 1-1 0 0,-1-1 0 0 0,1 0 0 0 0,-1 0 1 0 0,0 1-1 0 0,0-1 0 0 0,0 0 0 0 0,0 1 1 0 0,0-1-1 0 0,0 3 0 0 0,-3 19 19 0 0,3-22-180 0 0,-5 21 160 0 0,-1 0 0 0 0,-1 0 0 0 0,-17 36 0 0 0,-38 58 133 0 0,-88 122-176 0 0,11-19-110 0 0,-96 171-436 0 0,229-379 379 0 0,0-1 1 0 0,-1 0-1 0 0,0 0 1 0 0,-1-1-1 0 0,0 0 1 0 0,-18 16-1 0 0,26-25-1 0 0,0 1 1 0 0,-1-1-1 0 0,1 0 0 0 0,0 1 0 0 0,-1-1 1 0 0,1 0-1 0 0,0 0 0 0 0,-1 1 0 0 0,1-1 0 0 0,0 0 1 0 0,-1 0-1 0 0,1 0 0 0 0,0 0 0 0 0,-1 1 1 0 0,1-1-1 0 0,0 0 0 0 0,-1 0 0 0 0,1 0 1 0 0,-1 0-1 0 0,1 0 0 0 0,0 0 0 0 0,-1 0 0 0 0,1 0 1 0 0,0 0-1 0 0,-1 0 0 0 0,1 0 0 0 0,-1 0 1 0 0,1 0-1 0 0,0-1 0 0 0,-1 1 0 0 0,1 0 0 0 0,0 0 1 0 0,-1 0-1 0 0,1 0 0 0 0,0-1 0 0 0,-1 1 1 0 0,1 0-1 0 0,0 0 0 0 0,-1-1 0 0 0,1 1 0 0 0,0 0 1 0 0,0 0-1 0 0,-1-1 0 0 0,1 1 0 0 0,0 0 1 0 0,-1-1-1 0 0,1 0 4 0 0,-1 0 0 0 0,0 0 0 0 0,1 0 0 0 0,-1 0 0 0 0,1 0 0 0 0,0-1 0 0 0,-1 1 0 0 0,1 0 0 0 0,0 0 0 0 0,-1 0 0 0 0,1 0 0 0 0,0 0 0 0 0,0-1 0 0 0,0 1 0 0 0,0 0-1 0 0,0 0 1 0 0,0 0 0 0 0,0 0 0 0 0,1-1 0 0 0,-1 1 0 0 0,1-2 0 0 0,10-24 17 0 0,-10 25-25 0 0,11-24-165 0 0,2 1-1 0 0,0 1 1 0 0,2 0 0 0 0,0 1-1 0 0,2 1 1 0 0,0 1 0 0 0,40-36-1 0 0,-43 44 14 0 0,54-43-396 0 0,-58 49 495 0 0,0 0 1 0 0,0 0-1 0 0,0 1 0 0 0,23-8 0 0 0,-33 14 56 0 0,15-6 0 0 0,32-6 0 0 0,-42 11 45 0 0,0 1 0 0 0,0-1 0 0 0,0 1-1 0 0,0 1 1 0 0,0-1 0 0 0,0 1 0 0 0,0 0-1 0 0,0 0 1 0 0,6 3 0 0 0,-3-1 116 0 0,1 0 0 0 0,-1 1 1 0 0,0 1-1 0 0,-1 0 0 0 0,1 0 1 0 0,-1 0-1 0 0,0 1 0 0 0,0 0 1 0 0,-1 1-1 0 0,0 0 0 0 0,7 7 0 0 0,-11-9-70 0 0,1 0-1 0 0,-1 0 0 0 0,0 0 1 0 0,0 0-1 0 0,-1 0 0 0 0,1 0 0 0 0,-1 1 1 0 0,0-1-1 0 0,-1 1 0 0 0,1 0 1 0 0,-1 0-1 0 0,0-1 0 0 0,-1 1 0 0 0,1 0 1 0 0,-1 0-1 0 0,0 0 0 0 0,-1 0 1 0 0,1-1-1 0 0,-3 11 0 0 0,0-6 39 0 0,-1 1-1 0 0,1-1 1 0 0,-2 0 0 0 0,1-1-1 0 0,-1 1 1 0 0,-1-1-1 0 0,0 0 1 0 0,-12 15 0 0 0,7-12-70 0 0,-1-1-1 0 0,0 0 1 0 0,-1 0 0 0 0,0-1 0 0 0,-17 10 0 0 0,0-4-9 0 0,-1-1 1 0 0,-1-1 0 0 0,0-2-1 0 0,-62 16 1 0 0,83-26-48 0 0,-62 13 19 0 0,65-14-29 0 0,1 0-1 0 0,-1 0 1 0 0,1-1 0 0 0,-1-1-1 0 0,1 1 1 0 0,-1-1 0 0 0,-11-3-1 0 0,17 3-30 0 0,0 1-1 0 0,0-1 1 0 0,0 0 0 0 0,0 0-1 0 0,0 0 1 0 0,1 0-1 0 0,-1 0 1 0 0,0 0 0 0 0,1 0-1 0 0,-1 0 1 0 0,1-1-1 0 0,-1 1 1 0 0,1 0 0 0 0,0-1-1 0 0,-1 0 1 0 0,1 1-1 0 0,0-1 1 0 0,0 0 0 0 0,0 1-1 0 0,0-1 1 0 0,1 0-1 0 0,-1 0 1 0 0,0 0 0 0 0,1 0-1 0 0,-1 0 1 0 0,1 0-1 0 0,0 0 1 0 0,0 0-1 0 0,-1 0 1 0 0,1 0 0 0 0,0 0-1 0 0,1 0 1 0 0,-1 0-1 0 0,0 0 1 0 0,2-3 0 0 0,1-5-435 0 0,0-1 0 0 0,1 2 0 0 0,0-1 0 0 0,0 0 1 0 0,9-12-1 0 0,8-12-1349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 12895 0 0,'2'-1'998'0'0,"50"-16"6082"0"0,-52 24-6844 0 0,-1 0 0 0 0,0 0 0 0 0,0 0 1 0 0,-1 0-1 0 0,0 0 0 0 0,0 0 1 0 0,-1 0-1 0 0,-3 7 0 0 0,-32 51 427 0 0,17-31-334 0 0,4-7-280 0 0,-23 45 75 0 0,35-62-181 0 0,1 1 0 0 0,-1 0 1 0 0,2 1-1 0 0,-5 20 0 0 0,8-30-35 0 0,0-1 0 0 0,0 0-1 0 0,0 0 1 0 0,0 1 0 0 0,0-1-1 0 0,0 0 1 0 0,0 0-1 0 0,1 0 1 0 0,-1 1 0 0 0,1-1-1 0 0,-1 0 1 0 0,0 0-1 0 0,1 0 1 0 0,0 0 0 0 0,-1 0-1 0 0,1 0 1 0 0,0 0-1 0 0,-1 0 1 0 0,1 0 0 0 0,0 0-1 0 0,0 0 1 0 0,0 0 0 0 0,2 1-1 0 0,7 5-1455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10591 0 0,'0'0'964'0'0,"-10"0"1951"0"0,7 2-2666 0 0,1-1 1 0 0,-1 0-1 0 0,1 0 0 0 0,0 1 0 0 0,0 0 1 0 0,0-1-1 0 0,0 1 0 0 0,0 0 1 0 0,0 0-1 0 0,0 0 0 0 0,1 0 0 0 0,-1 0 1 0 0,1 1-1 0 0,-1-1 0 0 0,1 0 1 0 0,0 1-1 0 0,0-1 0 0 0,-1 5 0 0 0,-1 4-70 0 0,0 0-1 0 0,1 1 1 0 0,-1 13-1 0 0,0 6 165 0 0,-5 6-138 0 0,-1-1 1 0 0,-2 0-1 0 0,-2-1 0 0 0,-18 38 0 0 0,2-17 265 0 0,-59 86 0 0 0,67-110-379 0 0,-99 133 355 0 0,-11 8-37 0 0,83-107-337 0 0,-28 42-136 0 0,71-100-185 0 0,0 1 0 0 0,0-1 0 0 0,-4 11 0 0 0,8-16-63 0 0,0 0-1 0 0,0 0 0 0 0,0 0 0 0 0,0 0 1 0 0,1 0-1 0 0,-1 0 0 0 0,1 0 0 0 0,0 1 0 0 0,0-1 1 0 0,0 0-1 0 0,0 0 0 0 0,1 0 0 0 0,0 4 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 14047 0 0,'2'-3'-523'0'0,"7"-10"3111"0"0,-6 13-369 0 0,-3 9-1329 0 0,-3 4-363 0 0,-1-1 1 0 0,0 0 0 0 0,0 0-1 0 0,-1-1 1 0 0,-1 1 0 0 0,-10 15 0 0 0,-8 17 317 0 0,7-8-593 0 0,1 1 0 0 0,2 0-1 0 0,-10 43 1 0 0,23-75-290 0 0,0 0 1 0 0,1 0-1 0 0,0 0 0 0 0,-1 0 1 0 0,2 0-1 0 0,0 5 0 0 0,-1-9-50 0 0,1-1 0 0 0,-1 1 0 0 0,0-1 0 0 0,1 1 0 0 0,-1-1 0 0 0,1 1 0 0 0,-1-1 0 0 0,1 0 1 0 0,-1 1-1 0 0,1-1 0 0 0,0 0 0 0 0,-1 0 0 0 0,1 1 0 0 0,-1-1 0 0 0,1 0 0 0 0,0 0 0 0 0,-1 0 0 0 0,1 0 0 0 0,0 1 0 0 0,0-1 0 0 0,1 0-165 0 0,16 1-2208 0 0,6-5-4906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18975 0 0,'0'0'1720'0'0,"-2"2"-1417"0"0,-12 24-47 0 0,0 2-1 0 0,-18 50 1 0 0,27-64-204 0 0,-159 384 942 0 0,-119 170-566 0 0,262-534-632 0 0,-45 57-1 0 0,12-18-319 0 0,52-70-200 0 0,-6 9 571 0 0</inkml:trace>
  <inkml:trace contextRef="#ctx0" brushRef="#br0" timeOffset="1">62 707 13359 0 0,'-18'0'6907'0'0,"20"1"-5963"0"0,16 3 83 0 0,0-1 0 0 0,22 1 1 0 0,-11-1-442 0 0,11-1-168 0 0,0-2 1 0 0,41-4 0 0 0,3-1-319 0 0,-13 5-1260 0 0,102 14 1 0 0,-155-12-1045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11519 0 0,'0'2'887'0'0,"1"3"-634"0"0,0 1-1 0 0,0 0 1 0 0,-1 0-1 0 0,0 0 1 0 0,0-1-1 0 0,0 1 1 0 0,-1 0-1 0 0,0 0 1 0 0,0-1-1 0 0,-3 8 1 0 0,-2 23 3085 0 0,5-27-2824 0 0,1 0 0 0 0,0 0 0 0 0,0 0 0 0 0,1 1 1 0 0,1-1-1 0 0,-1 0 0 0 0,5 12 0 0 0,-4-16-418 0 0,0 0 1 0 0,0 0-1 0 0,1-1 0 0 0,-1 1 0 0 0,1 0 1 0 0,0-1-1 0 0,0 0 0 0 0,1 0 1 0 0,-1 0-1 0 0,1 0 0 0 0,0 0 1 0 0,0-1-1 0 0,8 6 0 0 0,-1-2-44 0 0,0-1-1 0 0,0-1 0 0 0,0 0 1 0 0,0-1-1 0 0,18 5 1 0 0,-23-8-363 0 0,0 0 0 0 0,0 0 0 0 0,0 0 0 0 0,0-1 0 0 0,1 1 0 0 0,-1-2 0 0 0,0 1 0 0 0,0-1 0 0 0,0 0 1 0 0,1 0-1 0 0,-1 0 0 0 0,8-4 0 0 0,4-4-7100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60 5983 0 0,'2'-2'274'0'0,"2"-3"-268"0"0,5-3 419 0 0,-1 0 0 0 0,16-11 0 0 0,1 6 3939 0 0,-22 12-2825 0 0,1 0 1 0 0,0 0 0 0 0,0 0-1 0 0,0 1 1 0 0,6-1-1 0 0,-9 2-1405 0 0,0-1-1 0 0,0 0 1 0 0,0 1-1 0 0,0-1 1 0 0,0 1-1 0 0,0 0 1 0 0,0-1-1 0 0,0 1 0 0 0,0 0 1 0 0,0-1-1 0 0,0 1 1 0 0,0 0-1 0 0,-1 0 1 0 0,1 0-1 0 0,0 0 1 0 0,0 0-1 0 0,-1 0 1 0 0,1 0-1 0 0,-1 0 1 0 0,1 0-1 0 0,-1 0 1 0 0,1 0-1 0 0,-1 0 1 0 0,0 2-1 0 0,2 2-19 0 0,0-1 0 0 0,-1 1 1 0 0,0 0-1 0 0,0 8 0 0 0,-1 4 78 0 0,-1 0 0 0 0,0 0 0 0 0,-2 1 0 0 0,0-1 0 0 0,-7 21 1 0 0,-33 83 326 0 0,9-37-328 0 0,-3-1 1 0 0,-5-2-1 0 0,-83 124 0 0 0,114-190-181 0 0,-85 125 60 0 0,75-105-55 0 0,1 2 0 0 0,-17 42 1 0 0,27-54-328 0 0,-9 39 0 0 0,16-50-842 0 0,1-1-1 0 0,-2 20 1 0 0,4-10-7418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492 439 3679 0 0,'0'0'284'0'0,"-9"2"-176"0"0,-1-1 1240 0 0,-3-4 7605 0 0,13 3-8726 0 0,0 0 1 0 0,0-1-1 0 0,0 1 0 0 0,0 0 1 0 0,-1-1-1 0 0,1 1 1 0 0,0 0-1 0 0,0 0 0 0 0,0-1 1 0 0,0 1-1 0 0,0 0 0 0 0,0-1 1 0 0,0 1-1 0 0,0-1 1 0 0,3-12-886 0 0,3 2 1137 0 0,0 0-1 0 0,0 0 1 0 0,1 1 0 0 0,0 0 0 0 0,17-17 0 0 0,49-41 446 0 0,-66 62-851 0 0,157-126 636 0 0,-135 112-695 0 0,0 2 0 0 0,0 1 1 0 0,2 1-1 0 0,35-12 0 0 0,-52 23-9 0 0,10-4-13 0 0,31-7 1 0 0,-48 14 14 0 0,-1 1 0 0 0,1 0 0 0 0,0 0-1 0 0,0 0 1 0 0,0 1 0 0 0,0 1 0 0 0,0-1-1 0 0,0 1 1 0 0,10 2 0 0 0,-15-2-3 0 0,1 0 0 0 0,-1 0 0 0 0,0 0 0 0 0,0 0 0 0 0,0 0 0 0 0,0 0 0 0 0,0 1 0 0 0,0-1 0 0 0,-1 1 0 0 0,1 0 0 0 0,0-1 0 0 0,-1 1 0 0 0,1 0 0 0 0,-1 0 0 0 0,0 0 0 0 0,1 0 0 0 0,-1 0 0 0 0,0 0 0 0 0,0 0 0 0 0,0 0 0 0 0,-1 0 0 0 0,1 1 0 0 0,0-1 0 0 0,-1 0 0 0 0,0 1 0 0 0,1-1 0 0 0,-1 0 0 0 0,0 1-1 0 0,0 1 1 0 0,-1 7-3 0 0,0-1 0 0 0,0 0 0 0 0,-1 1 0 0 0,0-1 0 0 0,-4 12 0 0 0,-6 10 0 0 0,-1 1-1 0 0,-1-2 1 0 0,-32 52 0 0 0,-69 80-210 0 0,67-106 120 0 0,-1-2 0 0 0,-3-3 0 0 0,-3-1 1 0 0,-1-3-1 0 0,-2-3 0 0 0,-87 52 0 0 0,-63 27 88 0 0,71-34-2 0 0,49-31 16 0 0,82-55 13 0 0,3-1-15 0 0,0-1 0 0 0,0-1 1 0 0,-1 1-1 0 0,1 0 1 0 0,0-1-1 0 0,-1 0 1 0 0,1 0-1 0 0,-1 0 0 0 0,-5 1 1 0 0,7-2 43 0 0,5-11 109 0 0,-1 7-136 0 0,0 0-1 0 0,1 0 0 0 0,-1 1 1 0 0,1-1-1 0 0,0 1 0 0 0,0-1 1 0 0,1 1-1 0 0,-1 0 0 0 0,0 0 1 0 0,1 0-1 0 0,0 1 0 0 0,0-1 1 0 0,0 1-1 0 0,0 0 0 0 0,0 0 1 0 0,4-1-1 0 0,8-3 84 0 0,-1 1-1 0 0,1 0 1 0 0,20-2-1 0 0,56-5 678 0 0,161-1 1 0 0,96 24 371 0 0,-101-1-861 0 0,-2-1-188 0 0,231 0-2076 0 0,-435-10 864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0 526 5983 0 0,'0'2'6248'0'0,"0"19"-320"0"0,0-19-4564 0 0,2 4 3800 0 0,2-23-5005 0 0,1 0 1 0 0,0 0-1 0 0,1 0 1 0 0,1 0-1 0 0,16-26 0 0 0,-10 18-99 0 0,-1 2-75 0 0,1 1 0 0 0,1 1 0 0 0,24-28 0 0 0,59-50-101 0 0,-64 70-295 0 0,1 1 0 0 0,52-32 0 0 0,-68 49 173 0 0,1 1 1 0 0,0 0-1 0 0,0 2 1 0 0,1 0-1 0 0,0 1 1 0 0,0 1-1 0 0,24-3 1 0 0,-35 7-116 0 0,0 1 1 0 0,1 1 0 0 0,-1-1-1 0 0,1 2 1 0 0,-1-1-1 0 0,1 1 1 0 0,-1 1 0 0 0,1 0-1 0 0,9 3 1 0 0,-3 2-1359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67 5527 0 0,'37'-39'1087'0'0,"-14"12"10068"0"0,-27 36-10126 0 0,-95 157 453 0 0,37-66-1175 0 0,-142 243-71 0 0,98-173-165 0 0,74-120-78 0 0,-58 80 7 0 0,-1 2 0 0 0,76-109-505 0 0,-1-1-1 0 0,-1 0 0 0 0,-1-1 1 0 0,-40 36-1 0 0,56-55 107 0 0,-1-1 0 0 0,1 1 0 0 0,0-1 0 0 0,-1 0 0 0 0,0 1 0 0 0,1-1 0 0 0,-1-1 0 0 0,0 1 0 0 0,0 0 0 0 0,1-1 0 0 0,-1 1 0 0 0,0-1 0 0 0,-4 0 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11631 0 0,'-1'1'62'0'0,"0"0"-1"0"0,0 1 0 0 0,0-1 0 0 0,0 0 0 0 0,1 1 0 0 0,-1-1 1 0 0,1 1-1 0 0,-1-1 0 0 0,1 1 0 0 0,-1-1 0 0 0,1 1 1 0 0,0-1-1 0 0,-1 1 0 0 0,1-1 0 0 0,0 1 0 0 0,0 0 1 0 0,0-1-1 0 0,1 1 0 0 0,-1-1 0 0 0,1 3 0 0 0,-1-2-22 0 0,1-1-1 0 0,0 1 1 0 0,0-1 0 0 0,0 1-1 0 0,0-1 1 0 0,0 1-1 0 0,1-1 1 0 0,-1 1-1 0 0,0-1 1 0 0,1 0-1 0 0,-1 0 1 0 0,1 0-1 0 0,-1 0 1 0 0,1 0-1 0 0,-1 0 1 0 0,1 0-1 0 0,3 1 1 0 0,8 2 445 0 0,0 0-1 0 0,0 0 1 0 0,1-1 0 0 0,-1-1 0 0 0,1-1-1 0 0,0 0 1 0 0,14 0 0 0 0,98-12 1492 0 0,-119 10-1874 0 0,192-38 1938 0 0,-52 7-991 0 0,59 0-585 0 0,-150 23-1746 0 0,-21 0-5306 0 0,-17 2 18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15087 0 0,'0'0'1915'0'0,"-1"2"-1620"0"0,-4 5-134 0 0,0 1 0 0 0,1 0 0 0 0,0 0 0 0 0,-3 10 0 0 0,-7 13-41 0 0,-77 170 532 0 0,71-153-561 0 0,-4 14 4 0 0,-18 40 39 0 0,-143 223 5 0 0,156-279-136 0 0,-1-2 1 0 0,-54 60-1 0 0,-35 14 8 0 0,115-114 12 0 0,2-2-17 0 0,1-1 0 0 0,-1 1 1 0 0,0-1-1 0 0,0 1 0 0 0,0-1 0 0 0,0 0 1 0 0,0 0-1 0 0,0 0 0 0 0,0 0 1 0 0,0 0-1 0 0,-1 0 0 0 0,1-1 1 0 0,0 1-1 0 0,-4 0 0 0 0,4-1 122 0 0,6-15-64 0 0,-1 9-64 0 0,0 1 0 0 0,0-1 0 0 0,0 0 0 0 0,1 1 1 0 0,0-1-1 0 0,8-8 0 0 0,32-27-4 0 0,-26 26-3 0 0,16-14-23 0 0,2 1 0 0 0,1 2 1 0 0,0 1-1 0 0,2 2 1 0 0,51-21-1 0 0,-71 35 32 0 0,-5 2-7 0 0,0 1-1 0 0,1 1 1 0 0,15-5-1 0 0,-26 9 15 0 0,-1 1 0 0 0,1-1 0 0 0,0 1 0 0 0,-1-1 0 0 0,1 1-1 0 0,0 0 1 0 0,-1 0 0 0 0,1 1 0 0 0,-1-1 0 0 0,1 1 0 0 0,0 0-1 0 0,-1 0 1 0 0,1 0 0 0 0,-1 0 0 0 0,0 0 0 0 0,1 1 0 0 0,-1 0-1 0 0,4 2 1 0 0,-5-2-2 0 0,0 0 0 0 0,0 0-1 0 0,0 1 1 0 0,0-1 0 0 0,0 1-1 0 0,-1-1 1 0 0,1 1-1 0 0,-1 0 1 0 0,0-1 0 0 0,0 1-1 0 0,0 0 1 0 0,0 0 0 0 0,0 0-1 0 0,0 0 1 0 0,-1 0 0 0 0,0 0-1 0 0,1 0 1 0 0,-1 0 0 0 0,-1 5-1 0 0,0 4-3 0 0,0 1 0 0 0,-1-1 0 0 0,-5 17-1 0 0,-2 0 68 0 0,-2-1 1 0 0,-1 0-1 0 0,-1 0 0 0 0,-1-1 0 0 0,-20 27 1 0 0,28-45-51 0 0,-2 0 1 0 0,-9 9 0 0 0,-6 8 33 0 0,14-11-41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4143 0 0,'0'0'191'0'0,"-17"1"7348"0"0,-29 2-3540 0 0,33-3-3913 0 0,0 1 1 0 0,0 0-1 0 0,-1 1 0 0 0,1 0 1 0 0,0 1-1 0 0,-15 5 1 0 0,11-1-68 0 0,1 1 1 0 0,-1 0 0 0 0,1 1 0 0 0,0 1 0 0 0,1 1-1 0 0,-22 19 1 0 0,11-7 628 0 0,1 1 0 0 0,1 2 0 0 0,-37 51 0 0 0,58-72-528 0 0,1-1 0 0 0,-1 0 0 0 0,1 1 0 0 0,0 0 0 0 0,0-1-1 0 0,1 1 1 0 0,-1 0 0 0 0,1 0 0 0 0,0 0 0 0 0,0 6 0 0 0,1-9 129 0 0,14 0 272 0 0,-12-1-492 0 0,0-1 1 0 0,-1 1-1 0 0,1-1 0 0 0,0 0 0 0 0,0 0 0 0 0,0 1 1 0 0,0-1-1 0 0,2-1 0 0 0,11-1 88 0 0,-1-2 0 0 0,1 0 0 0 0,-1 0-1 0 0,19-9 1 0 0,-5-1 107 0 0,28-17 0 0 0,-44 22-323 0 0,0 0 0 0 0,0 0 0 0 0,-1-1 0 0 0,0 0 0 0 0,-1-1 0 0 0,13-16 0 0 0,-22 25 3 0 0,-2 4-318 0 0,0 0 395 0 0,0 0 0 0 0,0-1 0 0 0,0 1-1 0 0,-1-1 1 0 0,1 1 0 0 0,0-1 0 0 0,-3 2 0 0 0,1 1 5 0 0,-5 5-4 0 0,1 0 1 0 0,1 1 0 0 0,-9 16 0 0 0,13-22-41 0 0,0 0 1 0 0,0 1 0 0 0,1-1-1 0 0,-1 0 1 0 0,1 1 0 0 0,0-1-1 0 0,1 0 1 0 0,-1 1-1 0 0,1-1 1 0 0,0 1 0 0 0,1 8-1 0 0,-1-12-5 0 0,0-1-1 0 0,0 1 1 0 0,0-1-1 0 0,1 1 1 0 0,-1-1-1 0 0,0 1 1 0 0,0-1-1 0 0,1 1 0 0 0,-1-1 1 0 0,1 1-1 0 0,-1-1 1 0 0,0 1-1 0 0,1-1 1 0 0,-1 0-1 0 0,1 1 1 0 0,-1-1-1 0 0,1 0 1 0 0,-1 1-1 0 0,1-1 1 0 0,0 0-1 0 0,0 1-242 0 0,11 5-1270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50 9671 0 0,'10'-6'421'0'0,"4"-4"403"0"0,28-24 2357 0 0,-42 37-2059 0 0,-24 52 441 0 0,-33 55-1 0 0,25-49-1043 0 0,-224 415 953 0 0,202-379-1382 0 0,-97 182 18 0 0,56-105-666 0 0,89-164-108 0 0,-1 0-1 0 0,0 0 1 0 0,-1-1-1 0 0,0 0 1 0 0,-10 10 0 0 0,7-9-5240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47 126 7831 0 0,'-2'0'603'0'0,"-3"0"-279"0"0,-1 1 0 0 0,0 0-1 0 0,0 0 1 0 0,1 0 0 0 0,-11 4 6732 0 0,17-4-6476 0 0,3 1-406 0 0,0-1 0 0 0,0 1 0 0 0,-1-1 1 0 0,1 0-1 0 0,0 0 0 0 0,1 0 0 0 0,-1 0 0 0 0,0-1 1 0 0,8 1-1 0 0,41-6 675 0 0,-36 3-602 0 0,381-63 1812 0 0,-338 54-1889 0 0,189-36-1115 0 0,-216 39-1125 0 0,-4-1-5136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399 298 11631 0 0,'0'0'5752'0'0,"2"0"-5261"0"0,0 0-424 0 0,0 0 0 0 0,1 1 0 0 0,-1-2 0 0 0,1 1 1 0 0,-1 0-1 0 0,0 0 0 0 0,1-1 0 0 0,-1 1 0 0 0,0-1 0 0 0,1 0 0 0 0,-1 1 1 0 0,0-1-1 0 0,0 0 0 0 0,0-1 0 0 0,0 1 0 0 0,0 0 0 0 0,2-2 0 0 0,5-4 82 0 0,0-1 0 0 0,11-12 0 0 0,-3 2-17 0 0,-7 6-124 0 0,1 0 1 0 0,-2 0-1 0 0,1-1 1 0 0,-2-1-1 0 0,0 1 1 0 0,-1-1-1 0 0,0-1 1 0 0,-1 1-1 0 0,7-26 1 0 0,-11 34-67 0 0,-1 0 0 0 0,1 1 0 0 0,-1-1 0 0 0,-1 0 0 0 0,1 0 0 0 0,-1 0 0 0 0,-1-6 0 0 0,1 11 41 0 0,0 0 1 0 0,0 0-1 0 0,-1 0 0 0 0,1 0 1 0 0,0 0-1 0 0,-1 0 0 0 0,1 0 1 0 0,-1 0-1 0 0,1 0 0 0 0,-1 0 1 0 0,1 0-1 0 0,-1 0 0 0 0,0 0 1 0 0,1 0-1 0 0,-1 1 0 0 0,0-1 1 0 0,0 0-1 0 0,-1 0 0 0 0,1 0-1 0 0,-1 1-1 0 0,1-1 1 0 0,0 1-1 0 0,-1 0 0 0 0,1-1 1 0 0,-1 1-1 0 0,1 0 1 0 0,-1 0-1 0 0,1 0 1 0 0,-1 0-1 0 0,1 0 1 0 0,0 1-1 0 0,-1-1 0 0 0,1 0 1 0 0,-1 1-1 0 0,1-1 1 0 0,-3 2-1 0 0,-38 15-141 0 0,0 2 0 0 0,2 2 0 0 0,0 1 0 0 0,-43 33 0 0 0,22-10 560 0 0,2 2 0 0 0,-89 92 0 0 0,143-133-324 0 0,1-1 0 0 0,-1 1 0 0 0,1 0-1 0 0,0 0 1 0 0,1 0 0 0 0,-1 1 0 0 0,-3 8-1 0 0,7-13-50 0 0,-1-1-1 0 0,1 1 1 0 0,-1-1-1 0 0,1 1 1 0 0,0 0-1 0 0,-1-1 1 0 0,1 1-1 0 0,0 0 1 0 0,0 0-1 0 0,0-1 1 0 0,0 1-1 0 0,1 0 1 0 0,-1-1-1 0 0,0 1 1 0 0,1 0-1 0 0,-1-1 1 0 0,1 1-1 0 0,-1-1 1 0 0,1 1-1 0 0,0-1 1 0 0,0 1-1 0 0,0-1 1 0 0,0 1-1 0 0,0-1 1 0 0,0 0-1 0 0,0 1 1 0 0,0-1-1 0 0,0 0 1 0 0,1 0-1 0 0,-1 0 1 0 0,0 0-1 0 0,1 0 1 0 0,-1 0-1 0 0,1 0 1 0 0,2 0-1 0 0,2 1 34 0 0,-1 0 0 0 0,1 0 0 0 0,-1-1 1 0 0,1 0-1 0 0,-1-1 0 0 0,1 1 0 0 0,0-1 0 0 0,-1 0 0 0 0,1 0 0 0 0,0-1 0 0 0,-1 1 0 0 0,10-3 0 0 0,5-3 108 0 0,40-16-1 0 0,-48 17-144 0 0,20-10 6 0 0,30-18 0 0 0,-9 3-28 0 0,-34 20-31 0 0,0-2 0 0 0,-1 0 0 0 0,23-20 0 0 0,-39 31-32 0 0,-2 3-76 0 0,-1 0 127 0 0,0-1 1 0 0,1 1-1 0 0,-1 0 1 0 0,0 0-1 0 0,0-1 1 0 0,1 1-1 0 0,-2 0 1 0 0,-1 2-1 0 0,-1 3 10 0 0,-2 4 5 0 0,-21 44 33 0 0,24-49-31 0 0,1 1 0 0 0,0-1 0 0 0,0 1 0 0 0,0-1-1 0 0,1 1 1 0 0,-1 11 0 0 0,2-16-51 0 0,0-1 0 0 0,1 1-1 0 0,-1 0 1 0 0,0-1 0 0 0,0 1-1 0 0,1-1 1 0 0,-1 1 0 0 0,1-1 0 0 0,-1 0-1 0 0,1 1 1 0 0,-1-1 0 0 0,1 1-1 0 0,0-1 1 0 0,0 0 0 0 0,0 0 0 0 0,0 1-1 0 0,0-1 1 0 0,0 0 0 0 0,0 0-1 0 0,0 0 1 0 0,0 0 0 0 0,0 0 0 0 0,1 0-1 0 0,-1-1 1 0 0,0 1 0 0 0,1 0-1 0 0,-1 0 1 0 0,1-1 0 0 0,1 1 0 0 0,13 3-1479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76 10159 0 0,'0'0'1219'0'0,"0"2"-512"0"0,-6 24 1742 0 0,-10 28 0 0 0,0 1-1378 0 0,15-52-1033 0 0,-10 41 237 0 0,-7 59 0 0 0,16-91-241 0 0,1-5-28 0 0,1 0-1 0 0,-1-1 0 0 0,1 1 0 0 0,0 0 0 0 0,2 9 0 0 0,-2-15 137 0 0,0 0-137 0 0,0 0 0 0 0,0-1 1 0 0,0 1-1 0 0,1-1 1 0 0,-1 1-1 0 0,0-1 1 0 0,0 1-1 0 0,1-1 0 0 0,-1 1 1 0 0,0-1-1 0 0,1 0 1 0 0,-1 1-1 0 0,1-1 1 0 0,-1 1-1 0 0,0-1 1 0 0,1 0-1 0 0,-1 1 0 0 0,1-1 1 0 0,-1 0-1 0 0,1 1 1 0 0,-1-1-1 0 0,1 0 1 0 0,-1 0-1 0 0,1 0 0 0 0,-1 1 1 0 0,1-1-1 0 0,-1 0 1 0 0,1 0-1 0 0,0 0 1 0 0,-1 0-1 0 0,1 0 1 0 0,-1 0-1 0 0,1 0 0 0 0,-1 0 1 0 0,2-1-1 0 0,21-2 116 0 0,-17 2-117 0 0,-1 0 1 0 0,0-1 0 0 0,0 0-1 0 0,0 0 1 0 0,0-1 0 0 0,0 1-1 0 0,-1-1 1 0 0,1 0 0 0 0,-1 0-1 0 0,1-1 1 0 0,-1 1 0 0 0,0-1-1 0 0,-1 0 1 0 0,1 0 0 0 0,5-8-1 0 0,34-58-4 0 0,-36 57-51 0 0,1-1 0 0 0,0 2-1 0 0,2-1 1 0 0,-1 1 0 0 0,1 1-1 0 0,1-1 1 0 0,0 2 0 0 0,0 0-1 0 0,1 0 1 0 0,1 1 0 0 0,13-8-1 0 0,-24 16-20 0 0,-1 2 60 0 0,1 1 0 0 0,-1-1 0 0 0,1 0 0 0 0,-1 1 0 0 0,0-1 0 0 0,0 1 0 0 0,0 0 0 0 0,0-1 0 0 0,0 1 0 0 0,0 0 0 0 0,1 3 0 0 0,2 8 35 0 0,-1 0-1 0 0,0 0 0 0 0,-1 0 1 0 0,-1 1-1 0 0,0-1 1 0 0,-1 19-1 0 0,1 18 235 0 0,2-29 47 0 0,9 37 0 0 0,-7-39-134 0 0,-4-2 3 0 0,-1-15-148 0 0,0-1-1 0 0,0 1 0 0 0,0-1 0 0 0,0 1 0 0 0,0 0 1 0 0,0-1-1 0 0,1 1 0 0 0,-1-1 0 0 0,0 1 1 0 0,1-1-1 0 0,-1 1 0 0 0,1-1 0 0 0,0 1 0 0 0,0-1 1 0 0,-1 1-1 0 0,1-1 0 0 0,0 0 0 0 0,2 2 1 0 0,0 0 33 0 0,0-1 0 0 0,0 1 0 0 0,0-1 0 0 0,0 0 0 0 0,1 0 0 0 0,-1-1 0 0 0,1 1 0 0 0,-1-1 0 0 0,1 1 0 0 0,0-1 0 0 0,-1 0 0 0 0,1-1 0 0 0,0 1 0 0 0,0-1 0 0 0,0 1 0 0 0,-1-1 0 0 0,1 0 0 0 0,0 0 0 0 0,5-2 0 0 0,-2 1-4 0 0,1-1 1 0 0,-1 0-1 0 0,0-1 1 0 0,0 0-1 0 0,0 0 1 0 0,-1-1-1 0 0,1 1 1 0 0,11-10-1 0 0,-10 6-8 0 0,0 0-1 0 0,0 0 1 0 0,-1-1-1 0 0,0 0 1 0 0,-1-1 0 0 0,10-16-1 0 0,25-58 139 0 0,-25 45-162 0 0,-4 10 10 0 0,0-1 0 0 0,2 2 0 0 0,1 0-1 0 0,22-30 1 0 0,-27 43-71 0 0,-3 5-88 0 0,0-1-1 0 0,1 1 0 0 0,0 1 0 0 0,0-1 0 0 0,1 2 1 0 0,15-12-1 0 0,-17 15-60 0 0,4-3-217 0 0,-1 1 0 0 0,17-7 0 0 0,-24 12 106 0 0,1 0 1 0 0,0 0-1 0 0,-1 0 1 0 0,1 0-1 0 0,0 1 1 0 0,0-1-1 0 0,-1 1 0 0 0,1 0 1 0 0,0 0-1 0 0,0 0 1 0 0,0 1-1 0 0,4 0 1 0 0,2 2-1565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87 4607 0 0,'1'2'2486'0'0,"41"35"7583"0"0,-32-30-8765 0 0,-1-1-1 0 0,18 9 1 0 0,-18-11-1172 0 0,-1 0-1 0 0,1-1 0 0 0,-1-1 1 0 0,1 1-1 0 0,0-1 0 0 0,0-1 1 0 0,0 0-1 0 0,0 0 0 0 0,0-1 0 0 0,14 0 1 0 0,-15-2-96 0 0,0 1 0 0 0,-1-1 0 0 0,1 0 0 0 0,0 0 0 0 0,0-1 0 0 0,-1 0 0 0 0,0-1 0 0 0,12-6 0 0 0,-14 7-98 0 0,-1 0 0 0 0,1 0 0 0 0,-1-1 0 0 0,0 1 0 0 0,0-1 0 0 0,0 0 0 0 0,-1 0 0 0 0,1-1 0 0 0,-1 1 0 0 0,0-1 0 0 0,0 1 0 0 0,0-1 0 0 0,3-10 0 0 0,-5 13-45 0 0,-1-1 0 0 0,0 1 0 0 0,1 0 0 0 0,-1-1 0 0 0,0 1 1 0 0,0-1-1 0 0,-1 1 0 0 0,1 0 0 0 0,0-1 0 0 0,-1 1 0 0 0,1 0 0 0 0,-1-1 1 0 0,0 1-1 0 0,0 0 0 0 0,0 0 0 0 0,-2-4 0 0 0,0 1-96 0 0,0 1 0 0 0,0 0 0 0 0,-1-1 0 0 0,1 2-1 0 0,-1-1 1 0 0,-5-4 0 0 0,8 7-122 0 0,-13-1-382 0 0,1 2 650 0 0,0 0 1 0 0,-1 1-1 0 0,1 0 0 0 0,0 1 0 0 0,0 1 0 0 0,0 0 1 0 0,0 0-1 0 0,1 2 0 0 0,0-1 0 0 0,-1 2 0 0 0,1-1 0 0 0,1 2 1 0 0,-1 0-1 0 0,1 0 0 0 0,1 1 0 0 0,-1 0 0 0 0,-12 14 1 0 0,7-6 240 0 0,1 0 1 0 0,1 2 0 0 0,-17 25 0 0 0,25-33-90 0 0,0 0 0 0 0,1 1 0 0 0,0-1 0 0 0,1 1 0 0 0,0 0 0 0 0,1 0 0 0 0,0 0 0 0 0,-1 17 0 0 0,3-24-28 0 0,1 1 1 0 0,0-1-1 0 0,1 1 0 0 0,-1-1 1 0 0,1 0-1 0 0,0 1 0 0 0,0-1 0 0 0,0 0 1 0 0,1 0-1 0 0,-1 1 0 0 0,1-1 0 0 0,0 0 1 0 0,1-1-1 0 0,-1 1 0 0 0,0 0 0 0 0,1 0 1 0 0,0-1-1 0 0,0 0 0 0 0,0 0 0 0 0,0 0 1 0 0,1 0-1 0 0,-1 0 0 0 0,1 0 1 0 0,-1-1-1 0 0,1 0 0 0 0,0 1 0 0 0,0-2 1 0 0,0 1-1 0 0,0 0 0 0 0,1-1 0 0 0,-1 0 1 0 0,0 0-1 0 0,1 0 0 0 0,-1 0 0 0 0,0-1 1 0 0,1 1-1 0 0,6-2 0 0 0,18-1-87 0 0,0-1 0 0 0,-1-1 1 0 0,1-1-1 0 0,-1-2 0 0 0,49-19 0 0 0,-50 15-773 0 0,0-2 0 0 0,-2-1 0 0 0,29-19 1 0 0,-20 8-1190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13847 0 0,'0'0'1254'0'0,"0"2"-1029"0"0,0 5-67 0 0,1 0 0 0 0,-1 1 0 0 0,-1-1 0 0 0,0 0 0 0 0,0 1-1 0 0,0-1 1 0 0,-1 0 0 0 0,-4 10 0 0 0,-26 58 1060 0 0,28-65-1078 0 0,-284 520 2234 0 0,258-482-2360 0 0,2-1 11 0 0,-37 46 0 0 0,-96 98-281 0 0,74-101 112 0 0,83-84 158 0 0,3-5 50 0 0,2-9 236 0 0,17-23-282 0 0,2 1 1 0 0,2 1 0 0 0,0 1-1 0 0,2 1 1 0 0,1 1 0 0 0,1 1-1 0 0,31-22 1 0 0,-22 21-139 0 0,1 2 1 0 0,1 1-1 0 0,68-31 0 0 0,-92 50 101 0 0,0 1 0 0 0,0 0 0 0 0,1 1 0 0 0,-1 0 0 0 0,1 1 0 0 0,-1 0 0 0 0,19 2 0 0 0,-30 0 23 0 0,0-1-1 0 0,0 1 1 0 0,0-1-1 0 0,-1 1 1 0 0,1 0-1 0 0,0 0 1 0 0,0-1-1 0 0,-1 1 1 0 0,1 0-1 0 0,-1 1 1 0 0,1-1-1 0 0,-1 0 1 0 0,1 0-1 0 0,-1 1 1 0 0,0-1-1 0 0,1 1 1 0 0,-1-1-1 0 0,0 1 1 0 0,0-1-1 0 0,0 1 1 0 0,0 0-1 0 0,-1-1 1 0 0,1 1-1 0 0,0 0 1 0 0,0 3-1 0 0,1 3 57 0 0,0-1-1 0 0,0 1 0 0 0,-1-1 0 0 0,-1 1 1 0 0,1 7-1 0 0,-3 17 361 0 0,-1-1 0 0 0,-13 58 0 0 0,15-86-395 0 0,1 0 0 0 0,-1 0 0 0 0,1 0 0 0 0,0 0 0 0 0,0 0 0 0 0,0 0 0 0 0,0 0 0 0 0,0 0 0 0 0,1 0 0 0 0,0 0 0 0 0,-1 0 0 0 0,3 5 0 0 0,-3-6-11 0 0,1-1 0 0 0,-1 1 0 0 0,0-1 0 0 0,0 1 0 0 0,0 0 0 0 0,0-1 0 0 0,-1 1 0 0 0,1-1 0 0 0,0 1-1 0 0,-1 0 1 0 0,1-1 0 0 0,-1 1 0 0 0,0 2 0 0 0,-14 22 130 0 0,7-12-64 0 0,-2 3-30 0 0,-1-1 0 0 0,0 0 1 0 0,-26 30-1 0 0,28-32-11 0 0,8-13-33 0 0,0 1-1 0 0,1-1 1 0 0,-1 1-1 0 0,0-1 1 0 0,0 1-1 0 0,0-1 1 0 0,-1 1-1 0 0,1-1 1 0 0,0 0 0 0 0,-3 2-1 0 0,-2 1 25 0 0,0-1 0 0 0,0 0 0 0 0,0 0 0 0 0,-1-1 0 0 0,1 0 0 0 0,-1 0 1 0 0,1-1-1 0 0,-1 1 0 0 0,0-2 0 0 0,-13 1 0 0 0,3-1 47 0 0,0-1 0 0 0,0-1 1 0 0,-22-5-1 0 0,26 3-54 0 0,-1 0-1 0 0,1-1 0 0 0,-1-1 1 0 0,-23-14-1 0 0,-36-15-33 0 0,72 34-121 0 0,3 1-1350 0 0,47 3-530 0 0,-27-1-3106 0 0,-21-2 4688 0 0,16 2-5761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197 248 16007 0 0,'0'0'2591'0'0,"2"-1"-1642"0"0,29-9 1067 0 0,40-9-1 0 0,-34 9-1754 0 0,-34 10-257 0 0,-1 0-1 0 0,0-1 1 0 0,1 1-1 0 0,-1-1 0 0 0,0 0 1 0 0,0 0-1 0 0,0 0 1 0 0,0 0-1 0 0,4-2 1 0 0,0 0-35 0 0,6-1 45 0 0,5-2-295 0 0,-1-1 0 0 0,0 0 0 0 0,17-10 0 0 0,-29 14 109 0 0,1 0 0 0 0,0 0 0 0 0,-1-1 0 0 0,0 1-1 0 0,0-1 1 0 0,0-1 0 0 0,0 1 0 0 0,-1 0-1 0 0,1-1 1 0 0,-1 0 0 0 0,0 1 0 0 0,-1-1-1 0 0,1 0 1 0 0,1-7 0 0 0,-2 6-63 0 0,0-1 0 0 0,0 1 0 0 0,-1-1 0 0 0,0 0 0 0 0,0-10 0 0 0,-1 16 190 0 0,1-1 1 0 0,-1 1-1 0 0,0 0 1 0 0,-1-1-1 0 0,1 1 1 0 0,0 0 0 0 0,0-1-1 0 0,-1 1 1 0 0,1 0-1 0 0,0-1 1 0 0,-1 1-1 0 0,1 0 1 0 0,-1 0 0 0 0,0-1-1 0 0,1 1 1 0 0,-1 0-1 0 0,0 0 1 0 0,0 0-1 0 0,0 0 1 0 0,0 0 0 0 0,0 0-1 0 0,0 0 1 0 0,0 0-1 0 0,0 0 1 0 0,0 1-1 0 0,0-1 1 0 0,-1 0 0 0 0,1 1-1 0 0,0-1 1 0 0,0 1-1 0 0,-1-1 1 0 0,1 1-1 0 0,0-1 1 0 0,-3 1 0 0 0,-2 0 100 0 0,0 0 1 0 0,0 0-1 0 0,1 1 1 0 0,-1 0-1 0 0,0 0 1 0 0,0 0 0 0 0,1 1-1 0 0,-1 0 1 0 0,1 0-1 0 0,-7 4 1 0 0,-10 6 419 0 0,-23 15 0 0 0,26-14-294 0 0,-131 91 628 0 0,118-78-626 0 0,2 1 0 0 0,-41 45 0 0 0,64-63-134 0 0,0 0 1 0 0,0 1-1 0 0,1-1 0 0 0,0 1 1 0 0,0 0-1 0 0,1 1 0 0 0,1-1 0 0 0,-6 20 1 0 0,9-26-25 0 0,0 0 0 0 0,0 0 1 0 0,0 1-1 0 0,1-1 1 0 0,0 0-1 0 0,0 1 0 0 0,0-1 1 0 0,1 1-1 0 0,-1-1 1 0 0,1 0-1 0 0,0 0 0 0 0,0 1 1 0 0,0-1-1 0 0,1 0 0 0 0,0 0 1 0 0,0 0-1 0 0,0 0 1 0 0,0-1-1 0 0,0 1 0 0 0,1-1 1 0 0,-1 1-1 0 0,1-1 1 0 0,0 0-1 0 0,0 0 0 0 0,7 5 1 0 0,3 1 201 0 0,0 0 0 0 0,1-1 0 0 0,0-1 0 0 0,0 0 0 0 0,1-1 0 0 0,23 6 0 0 0,94 16 1342 0 0,-129-27-1532 0 0,29 4 652 0 0,48 2 1 0 0,-64-6-1112 0 0,23-4-1 0 0,-26 1-1786 0 0,0 0 0 0 0,17-6 1 0 0,-5-1-5763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27 1839 0 0,'-5'-7'7298'0'0,"4"5"-6491"0"0,-1 1 0 0 0,1-1 0 0 0,0 1 0 0 0,-1 0 0 0 0,1-1 0 0 0,-1 1 0 0 0,0 0 1 0 0,1 0-1 0 0,-1 0 0 0 0,-3-2 0 0 0,-4 0 535 0 0,5 2-1305 0 0,1 1 0 0 0,-1 0 0 0 0,1 0 0 0 0,-1 0 0 0 0,1 1 0 0 0,0-1 0 0 0,-1 1 0 0 0,1 0 0 0 0,-1 0 0 0 0,-5 3 0 0 0,-34 18-47 0 0,24-11 23 0 0,-73 36 43 0 0,-30 15-47 0 0,98-47-9 0 0,1 0-1 0 0,-40 34 1 0 0,63-49-1 0 0,-1 0-1 0 0,1 0 1 0 0,0 0-1 0 0,0 0 0 0 0,0 0 1 0 0,-1 0-1 0 0,1 0 1 0 0,0 1-1 0 0,0-1 1 0 0,0 0-1 0 0,0 0 0 0 0,-1 0 1 0 0,1 1-1 0 0,0-1 1 0 0,0 0-1 0 0,0 0 1 0 0,0 0-1 0 0,0 1 1 0 0,0-1-1 0 0,0 0 0 0 0,0 0 1 0 0,0 1-1 0 0,-1-1 1 0 0,1 0-1 0 0,0 0 1 0 0,0 1-1 0 0,0-1 0 0 0,0 0 1 0 0,0 0-1 0 0,0 0 1 0 0,1 1-1 0 0,-1-1 1 0 0,0 0-1 0 0,0 0 1 0 0,0 1-1 0 0,0-1 0 0 0,0 0 1 0 0,0 0-1 0 0,0 1 1 0 0,0-1-1 0 0,0 0 1 0 0,1 0-1 0 0,-1 0 0 0 0,0 0 1 0 0,0 1-1 0 0,0-1 1 0 0,1 0-1 0 0,15 5-163 0 0,23-4-75 0 0,-10-3 244 0 0,116-6 80 0 0,-130 8-70 0 0,-1 1 0 0 0,0 1 0 0 0,1 0 0 0 0,-1 1 0 0 0,0 0 0 0 0,0 1 0 0 0,25 11 0 0 0,-36-13 2 0 0,0-1-1 0 0,0 1 1 0 0,-1-1 0 0 0,1 1-1 0 0,0 0 1 0 0,-1 0-1 0 0,1 0 1 0 0,-1 0-1 0 0,0 0 1 0 0,1 1 0 0 0,-1-1-1 0 0,0 1 1 0 0,-1-1-1 0 0,1 1 1 0 0,0 0-1 0 0,-1 0 1 0 0,1 0 0 0 0,1 6-1 0 0,14 29 141 0 0,-17-36-130 0 0,-1-1 0 0 0,1 1-1 0 0,-1 0 1 0 0,1 0 0 0 0,-1 0 0 0 0,0 0-1 0 0,0-1 1 0 0,0 1 0 0 0,0 0 0 0 0,0-1-1 0 0,0 1 1 0 0,0-1 0 0 0,-1 1 0 0 0,1-1-1 0 0,-2 2 1 0 0,-2 1 13 0 0,-1-1 0 0 0,1 1-1 0 0,-1-1 1 0 0,1 0 0 0 0,-1-1 0 0 0,0 0-1 0 0,0 1 1 0 0,0-2 0 0 0,-12 3 0 0 0,-8 3 0 0 0,-177 42-72 0 0,130-34-41 0 0,61-13 54 0 0,0 0-1 0 0,-1-2 0 0 0,1 1 1 0 0,0-2-1 0 0,-15-1 0 0 0,26 2 3 0 0,1 0-1 0 0,-1 0 0 0 0,0 0 1 0 0,0 0-1 0 0,1 0 0 0 0,-1 0 1 0 0,0 0-1 0 0,1-1 1 0 0,-1 1-1 0 0,0 0 0 0 0,1 0 1 0 0,-1-1-1 0 0,0 1 0 0 0,1 0 1 0 0,-1-1-1 0 0,1 1 1 0 0,-2-1-1 0 0,2 0-33 0 0,0 1 0 0 0,0 0 0 0 0,0-1 0 0 0,0 1 0 0 0,0 0 0 0 0,0 0-1 0 0,0-1 1 0 0,0 1 0 0 0,0 0 0 0 0,0-1 0 0 0,0 1 0 0 0,0 0 0 0 0,0 0 0 0 0,0-1 0 0 0,1 1 0 0 0,-1 0 0 0 0,0 0 0 0 0,0-1 0 0 0,0 1 0 0 0,0 0 0 0 0,0 0-1 0 0,1-1 1 0 0,-1 1 0 0 0,0 0 0 0 0,0 0 0 0 0,0 0 0 0 0,1-1 0 0 0,-1 1 0 0 0,2-2-426 0 0,1 1 1 0 0,-1-1-1 0 0,1 1 1 0 0,-1-1-1 0 0,1 1 1 0 0,-1 0-1 0 0,6-1 1 0 0,4-1-3375 0 0,2 2-947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 13015 0 0,'0'0'1179'0'0,"1"-1"-972"0"0,-1 1-42 0 0,1-1 1 0 0,-1 1-1 0 0,0-1 1 0 0,0 1-1 0 0,1-1 1 0 0,-1 1-1 0 0,1 0 1 0 0,-1-1-1 0 0,0 1 1 0 0,1 0-1 0 0,-1-1 1 0 0,1 1 0 0 0,-1 0-1 0 0,1 0 1 0 0,-1 0-1 0 0,0-1 1 0 0,1 1-1 0 0,-1 0 1 0 0,1 0-1 0 0,-1 0 1 0 0,1 0-1 0 0,0 0 1 0 0,-1 0-1 0 0,1 0 1 0 0,-1 0-1 0 0,1 0 1 0 0,0 0-1 0 0,-1 0-102 0 0,0 1-1 0 0,1-1 0 0 0,-1 1 0 0 0,0-1 0 0 0,0 1 0 0 0,1 0 0 0 0,-1-1 0 0 0,0 1 0 0 0,0-1 0 0 0,0 1 0 0 0,0 0 0 0 0,1-1 0 0 0,-1 1 0 0 0,0 0 0 0 0,0-1 0 0 0,0 1 0 0 0,-1 0 0 0 0,-4 29 393 0 0,-21 69 948 0 0,25-95-1390 0 0,-1 0 0 0 0,0 0 0 0 0,1 0 0 0 0,-1-1 0 0 0,-1 1 0 0 0,1-1 0 0 0,0 1 0 0 0,-1-1 0 0 0,-4 5 0 0 0,-9 12 22 0 0,-20 37-250 0 0,-19 29-5282 0 0,50-78 3617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 5983 0 0,'2'0'464'0'0,"5"-1"-28"0"0,-7 1-320 0 0,1 0 0 0 0,-1 0 0 0 0,1 0-1 0 0,-1 0 1 0 0,0 0 0 0 0,1 0 0 0 0,-1 1-1 0 0,0-1 1 0 0,1 0 0 0 0,-1 0 0 0 0,0 0-1 0 0,1 1 1 0 0,-1-1 0 0 0,0 0 0 0 0,1 1-1 0 0,-1-1 1 0 0,0 0 0 0 0,0 0 0 0 0,1 1-1 0 0,-1-1 1 0 0,0 1 0 0 0,0-1 0 0 0,0 0-1 0 0,1 1 1 0 0,-1-1 0 0 0,0 0 0 0 0,0 1-1 0 0,0-1 1 0 0,0 1 0 0 0,0 0 0 0 0,2 12 1702 0 0,-2-8-1407 0 0,-1 0 0 0 0,0 1 1 0 0,0-1-1 0 0,0 0 0 0 0,0 0 0 0 0,-1 1 0 0 0,-3 6 0 0 0,-20 34 153 0 0,14-27-152 0 0,-257 415 3455 0 0,52-118-3178 0 0,158-226-548 0 0,3-4-95 0 0,14-21-456 0 0,27-40-1204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18111 0 0,'-6'-2'175'0'0,"-1"-1"590"0"0,-5-2 2668 0 0,25 23-2358 0 0,-6-13-957 0 0,1 1 0 0 0,-1-1 0 0 0,1-1 0 0 0,0 1-1 0 0,1-1 1 0 0,-1-1 0 0 0,0 1 0 0 0,12 2 0 0 0,10 1 24 0 0,33 4-1 0 0,15-2-136 0 0,130-1 0 0 0,79-23-6972 0 0,-256 12 5068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309 122 8287 0 0,'2'1'5547'0'0,"4"1"-5082"0"0,0-1 0 0 0,1 1 0 0 0,-1-1 0 0 0,1-1 0 0 0,-1 1 0 0 0,1-1-1 0 0,-1 0 1 0 0,1 0 0 0 0,-1-1 0 0 0,1 0 0 0 0,-1 0 0 0 0,8-3 0 0 0,12-3 179 0 0,39-19-1 0 0,-55 22-446 0 0,-2 1-155 0 0,1-1 0 0 0,-1-1 0 0 0,12-8 0 0 0,-18 12-75 0 0,0 0 1 0 0,0-1 0 0 0,-1 1 0 0 0,1-1-1 0 0,0 0 1 0 0,-1 1 0 0 0,1-1-1 0 0,-1 0 1 0 0,1 0 0 0 0,-1 0 0 0 0,0 0-1 0 0,0 0 1 0 0,0 0 0 0 0,0-1 0 0 0,0 1-1 0 0,0 0 1 0 0,-1 0 0 0 0,1-5 0 0 0,-1 6-5 0 0,0 1 1 0 0,0-1 0 0 0,0 0-1 0 0,-1 0 1 0 0,1 1 0 0 0,0-1 0 0 0,-1 0-1 0 0,1 1 1 0 0,0-1 0 0 0,-1 1 0 0 0,1-1-1 0 0,-1 0 1 0 0,1 1 0 0 0,-1-1 0 0 0,1 1-1 0 0,-1-1 1 0 0,0 1 0 0 0,1 0 0 0 0,-1-1-1 0 0,1 1 1 0 0,-1-1 0 0 0,-1 1 0 0 0,-14-6-344 0 0,10 5 328 0 0,0 1-1 0 0,0 0 0 0 0,0 0 1 0 0,0 0-1 0 0,1 0 1 0 0,-1 1-1 0 0,-12 3 0 0 0,-40 16-340 0 0,44-15 367 0 0,-19 9 112 0 0,0 1 0 0 0,1 1 0 0 0,1 2-1 0 0,1 1 1 0 0,1 2 0 0 0,0 0 0 0 0,2 2 0 0 0,0 1 0 0 0,2 2-1 0 0,-23 28 1 0 0,37-41 66 0 0,0 0-1 0 0,1 1 1 0 0,-16 30 0 0 0,24-40-93 0 0,0 1 0 0 0,0-1 0 0 0,1 0 0 0 0,-1 1 0 0 0,1-1 0 0 0,0 1 0 0 0,0-1 1 0 0,1 1-1 0 0,-1 0 0 0 0,1-1 0 0 0,0 1 0 0 0,1 0 0 0 0,-1-1 0 0 0,1 1 0 0 0,0-1 1 0 0,0 1-1 0 0,0-1 0 0 0,0 1 0 0 0,1-1 0 0 0,2 5 0 0 0,-2-6-7 0 0,0 1-1 0 0,0-1 1 0 0,1 0-1 0 0,-1 0 1 0 0,1 0-1 0 0,0 0 1 0 0,-1 0-1 0 0,2 0 1 0 0,-1-1-1 0 0,0 1 0 0 0,0-1 1 0 0,6 3-1 0 0,-3-3 10 0 0,0 1 0 0 0,0-1 0 0 0,0 0 0 0 0,1-1 0 0 0,-1 0 0 0 0,0 0 0 0 0,8 0 0 0 0,6-1 45 0 0,-1-1 0 0 0,0-1 1 0 0,1 0-1 0 0,21-7 0 0 0,179-49 175 0 0,-159 41-289 0 0,-8 0-542 0 0,51-25 0 0 0,-58 23-1207 0 0,-17 7 373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184 338 5063 0 0,'0'0'4090'0'0,"-16"2"-561"0"0,10 3-3231 0 0,0-1 0 0 0,0 1 0 0 0,0 0 0 0 0,1 1-1 0 0,-1-1 1 0 0,1 1 0 0 0,1 0 0 0 0,-1 0 0 0 0,1 1 0 0 0,0-1 0 0 0,1 1 0 0 0,-1 0 0 0 0,1 0-1 0 0,1 0 1 0 0,-1 0 0 0 0,-1 13 0 0 0,-1 8-121 0 0,1-1 1 0 0,2 0-1 0 0,1 35 0 0 0,1-60-79 0 0,-1 0-38 0 0,1 0-56 0 0,-1-1 4 0 0,1 0 0 0 0,0 0 0 0 0,-1 1 0 0 0,1-1 0 0 0,0 0 0 0 0,-1 0-1 0 0,0 1 1 0 0,1-1 0 0 0,-1 0 0 0 0,0 0 0 0 0,-1 1 0 0 0,1-1-1 0 0,0 0 0 0 0,-1 0 0 0 0,1 0 1 0 0,0-1-1 0 0,0 1 0 0 0,-1 0 0 0 0,1-1 0 0 0,-1 1 0 0 0,1-1 0 0 0,-1 0 0 0 0,1 1 0 0 0,-1-1 1 0 0,1 0-1 0 0,-1 0 0 0 0,1 0 0 0 0,-1 0 0 0 0,1 0 0 0 0,-3-1 0 0 0,2 1 6 0 0,0 0 0 0 0,0-1-1 0 0,0 1 1 0 0,0-1 0 0 0,0 0-1 0 0,1 1 1 0 0,-1-1 0 0 0,0 0-1 0 0,0 0 1 0 0,1 0 0 0 0,-1 0-1 0 0,0 0 1 0 0,1-1 0 0 0,-1 1-1 0 0,1-1 1 0 0,0 1 0 0 0,-1 0-1 0 0,1-1 1 0 0,0 0 0 0 0,0 1-1 0 0,0-1 1 0 0,0 0 0 0 0,0 0-1 0 0,1 1 1 0 0,-1-1 0 0 0,0 0-1 0 0,1 0 1 0 0,-1 0 0 0 0,1 0-1 0 0,-1-3 1 0 0,1-1 50 0 0,-1 0 0 0 0,1 0 0 0 0,0 0 0 0 0,1 0 0 0 0,-1 0 0 0 0,1 0 0 0 0,0 0 0 0 0,4-10 0 0 0,4-5 58 0 0,1 0 1 0 0,0 1-1 0 0,1 0 0 0 0,2 1 0 0 0,23-30 0 0 0,86-79 28 0 0,-67 73-153 0 0,-16 14-6 0 0,35-36-76 0 0,-62 66-14 0 0,1 1 0 0 0,0 0 0 0 0,1 0 0 0 0,19-9 0 0 0,-11 10-584 0 0,-20 8 299 0 0,7 12-1312 0 0,-3 0 780 0 0,-1 0 0 0 0,0 0 0 0 0,-1 0 0 0 0,0 0 0 0 0,5 24 0 0 0,-8-30 821 0 0,5 20-1376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219 202 11975 0 0,'0'0'1083'0'0,"1"2"-790"0"0,1 3 162 0 0,0 1 0 0 0,0-1 1 0 0,1 1-1 0 0,0-1 0 0 0,0 0 0 0 0,0 1 0 0 0,0-2 0 0 0,1 1 0 0 0,5 6 0 0 0,-6-9-326 0 0,-1 0-1 0 0,1 0 1 0 0,0 0-1 0 0,-1-1 1 0 0,1 1-1 0 0,0 0 1 0 0,0-1-1 0 0,0 0 1 0 0,0 0-1 0 0,1 0 1 0 0,-1 0-1 0 0,0 0 1 0 0,0-1-1 0 0,0 1 1 0 0,1-1-1 0 0,-1 0 1 0 0,0 0-1 0 0,1 0 1 0 0,4-2 0 0 0,5 0-15 0 0,0-2 1 0 0,0 0 0 0 0,0 0 0 0 0,-1-1 0 0 0,1-1 0 0 0,-1 0 0 0 0,12-9 0 0 0,0-1-75 0 0,-1-1-1 0 0,25-24 1 0 0,-39 33-106 0 0,-1 0-1 0 0,0-1 1 0 0,0 0 0 0 0,-1-1-1 0 0,0 0 1 0 0,-1 0-1 0 0,0 0 1 0 0,0-1 0 0 0,6-18-1 0 0,-11 28 23 0 0,-1-1-1 0 0,1 1 1 0 0,-1-1-1 0 0,0 0 1 0 0,1 1-1 0 0,-1-1 1 0 0,0 0-1 0 0,0 1 1 0 0,0-1-1 0 0,0 0 1 0 0,0 1-1 0 0,0-1 0 0 0,-1 1 1 0 0,1-1-1 0 0,-1 0 1 0 0,1 1-1 0 0,-1-1 1 0 0,1 1-1 0 0,-2-3 1 0 0,1 3-9 0 0,-1 0 1 0 0,1 0-1 0 0,0 0 0 0 0,0 0 1 0 0,0 0-1 0 0,0 0 1 0 0,-1 1-1 0 0,1-1 0 0 0,0 0 1 0 0,-1 1-1 0 0,1-1 0 0 0,-1 1 1 0 0,1-1-1 0 0,-1 1 1 0 0,1 0-1 0 0,0 0 0 0 0,-1 0 1 0 0,1 0-1 0 0,-1 0 0 0 0,1 0 1 0 0,-4 0-1 0 0,-13 3-373 0 0,0 0 0 0 0,-1 2 0 0 0,1 0 0 0 0,1 1 1 0 0,-32 14-1 0 0,-80 52-348 0 0,118-66 737 0 0,-29 19 222 0 0,-56 46 1 0 0,76-54 26 0 0,1 0 1 0 0,0 2 0 0 0,2 1 0 0 0,-21 29-1 0 0,32-41-112 0 0,1 1 0 0 0,-1 0 1 0 0,2 0-1 0 0,0 0 0 0 0,0 1 0 0 0,0 0 0 0 0,-2 14 0 0 0,5-20-57 0 0,0-1-1 0 0,1 1 1 0 0,0-1 0 0 0,-1 1-1 0 0,1-1 1 0 0,1 1-1 0 0,-1-1 1 0 0,0 1-1 0 0,1-1 1 0 0,0 1 0 0 0,0-1-1 0 0,0 0 1 0 0,0 1-1 0 0,1-1 1 0 0,-1 0-1 0 0,1 0 1 0 0,0 0 0 0 0,0 0-1 0 0,0 0 1 0 0,0 0-1 0 0,0 0 1 0 0,1-1-1 0 0,-1 1 1 0 0,1-1 0 0 0,3 3-1 0 0,4 2 128 0 0,1-1-1 0 0,0-1 0 0 0,0 0 1 0 0,0 0-1 0 0,0-1 1 0 0,1-1-1 0 0,-1 0 1 0 0,1 0-1 0 0,0-1 0 0 0,24 1 1 0 0,-3-2-111 0 0,1-2-1 0 0,55-9 1 0 0,-73 8-458 0 0,0-1 0 0 0,0-1 1 0 0,-1 0-1 0 0,1-1 0 0 0,-1 0 0 0 0,27-15 0 0 0,13-14-1203 0 0,-3-2-20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16439 0 0,'0'0'3104'0'0,"-2"0"-2681"0"0,-2 0-387 0 0,0 1 0 0 0,0-1 0 0 0,0 1-1 0 0,-1 1 1 0 0,1-1 0 0 0,0 0 0 0 0,0 1 0 0 0,1 0 0 0 0,-1 0 0 0 0,-5 3 0 0 0,-36 29 279 0 0,35-25-296 0 0,-119 110-19 0 0,97-88 0 0 0,-5 7 0 0 0,2 1 0 0 0,-53 78 0 0 0,78-101 0 0 0,-15 29 0 0 0,22-38 0 0 0,0-1 0 0 0,1 1 0 0 0,-1 0 0 0 0,2 0 0 0 0,-1 0 0 0 0,1 1 0 0 0,-1 10 0 0 0,2-16 8 0 0,0-1-1 0 0,0 1 0 0 0,0-1 1 0 0,1 1-1 0 0,-1-1 0 0 0,0 1 1 0 0,1-1-1 0 0,-1 0 0 0 0,1 1 1 0 0,-1-1-1 0 0,1 0 0 0 0,0 1 1 0 0,-1-1-1 0 0,1 0 0 0 0,0 0 1 0 0,0 1-1 0 0,0-1 1 0 0,0 0-1 0 0,2 1 0 0 0,-1 0 27 0 0,1-1 0 0 0,-1 1 0 0 0,1-1 0 0 0,0 1 0 0 0,-1-1 0 0 0,1 0 0 0 0,0 0 0 0 0,0-1 0 0 0,3 2 0 0 0,7-1 129 0 0,-1 0 0 0 0,1 0 0 0 0,19-2 0 0 0,-27 0-134 0 0,24 0-253 0 0,125-13 1137 0 0,-132 10-1766 0 0,30-10 1 0 0,-37 9-1116 0 0,0-1-1 0 0,25-14 1 0 0,-15 5-335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210 181 4143 0 0,'0'0'319'0'0,"-6"9"2098"0"0,-13 13 6671 0 0,20-10-7013 0 0,-1-10-1977 0 0,1 0 1 0 0,0-1 0 0 0,0 1-1 0 0,1 0 1 0 0,-1 0-1 0 0,0-1 1 0 0,0 1-1 0 0,1-1 1 0 0,-1 1 0 0 0,1-1-1 0 0,-1 0 1 0 0,1 1-1 0 0,0-1 1 0 0,0 0-1 0 0,3 1 1 0 0,-1 0 29 0 0,1 0 0 0 0,-1-1 0 0 0,1 0 0 0 0,-1 0 1 0 0,1 0-1 0 0,8 0 0 0 0,3-1 130 0 0,1-1 0 0 0,32-5 0 0 0,-19-1-196 0 0,0-1 0 0 0,-1-1 0 0 0,0-2 0 0 0,0-1-1 0 0,-1-1 1 0 0,-1-1 0 0 0,0-2 0 0 0,40-30 0 0 0,-58 39-317 0 0,0 0 0 0 0,-1 0 0 0 0,14-16 0 0 0,-21 21 179 0 0,1-1 0 0 0,0 1 0 0 0,-1-1-1 0 0,1 1 1 0 0,-1-1 0 0 0,0 1 0 0 0,0-1 0 0 0,0 0-1 0 0,0-3 1 0 0,-1 5 52 0 0,1 0 1 0 0,-1-1-1 0 0,0 1 0 0 0,0-1 1 0 0,0 1-1 0 0,-1-1 0 0 0,1 1 1 0 0,0 0-1 0 0,0-1 0 0 0,-1 1 0 0 0,1 0 1 0 0,-1-1-1 0 0,1 1 0 0 0,-1 0 1 0 0,0-1-1 0 0,0 1 0 0 0,1 0 1 0 0,-1 0-1 0 0,-1-2 0 0 0,0 2-61 0 0,0-1-1 0 0,0 1 1 0 0,0 0 0 0 0,0-1-1 0 0,0 1 1 0 0,-1 0-1 0 0,1 0 1 0 0,0 0 0 0 0,-1 1-1 0 0,1-1 1 0 0,0 0 0 0 0,-1 1-1 0 0,1 0 1 0 0,-1-1-1 0 0,1 1 1 0 0,-1 0 0 0 0,1 0-1 0 0,-5 1 1 0 0,-6 1-241 0 0,0 0 1 0 0,-16 5-1 0 0,20-5 172 0 0,-38 12-36 0 0,1 1 0 0 0,-64 32 0 0 0,-76 55 796 0 0,163-87-267 0 0,0 1-1 0 0,-33 30 1 0 0,47-37-134 0 0,0 1 0 0 0,0-1 0 0 0,1 1 1 0 0,1 0-1 0 0,0 1 0 0 0,0 0 0 0 0,-8 19 0 0 0,14-27-157 0 0,0 0-1 0 0,-1 0 0 0 0,1 0 1 0 0,1 0-1 0 0,-1 0 1 0 0,0 0-1 0 0,1 1 0 0 0,0-1 1 0 0,-1 0-1 0 0,1 0 1 0 0,1 1-1 0 0,-1-1 0 0 0,0 0 1 0 0,1 0-1 0 0,0 0 1 0 0,-1 0-1 0 0,1 0 0 0 0,0 0 1 0 0,1 0-1 0 0,-1 0 1 0 0,0 0-1 0 0,1 0 0 0 0,0 0 1 0 0,0-1-1 0 0,0 1 1 0 0,0-1-1 0 0,0 1 0 0 0,0-1 1 0 0,4 3-1 0 0,1 0 18 0 0,0 0-1 0 0,1 0 1 0 0,0-1 0 0 0,0 0-1 0 0,0-1 1 0 0,0 0-1 0 0,0 0 1 0 0,0 0 0 0 0,16 1-1 0 0,13 1-298 0 0,0-2-1 0 0,58-1 1 0 0,18-10-4647 0 0,-76 4-1151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2 123 5527 0 0,'16'-17'351'0'0,"0"2"-1"0"0,26-21 0 0 0,-33 29 22 0 0,0 1-1 0 0,1 1 1 0 0,-1-1 0 0 0,1 2-1 0 0,0-1 1 0 0,0 1 0 0 0,12-2-1 0 0,-16 4-78 0 0,4 0 870 0 0,1-1 0 0 0,0 1 0 0 0,16 0-1 0 0,-22 13 804 0 0,-4-7-1836 0 0,-1 0 0 0 0,1 0 0 0 0,-1 0 0 0 0,0 0 0 0 0,0 1 0 0 0,-1-1 0 0 0,1 0 0 0 0,-1 0 0 0 0,0 0 0 0 0,0 0 0 0 0,0 0 0 0 0,0 0 1 0 0,-1-1-1 0 0,-2 6 0 0 0,-5 7 703 0 0,-18 27 1 0 0,-19 30 869 0 0,-8 13-601 0 0,37-61-959 0 0,-26 53 0 0 0,20-34-90 0 0,18-35-786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67 3679 0 0,'32'-20'92'0'0,"17"-12"3941"0"0,-44 30-3293 0 0,-1 0 0 0 0,1 0 0 0 0,0 0 0 0 0,-1 1 0 0 0,1-1 0 0 0,0 1 0 0 0,0 0 1 0 0,11 0 2461 0 0,-15 2-3092 0 0,0 1 0 0 0,0-1 0 0 0,0 1 1 0 0,-1 0-1 0 0,1-1 0 0 0,-1 1 0 0 0,1 0 0 0 0,0 1 0 0 0,-1-1 61 0 0,0 0-70 0 0,0 1 1 0 0,-1 0-1 0 0,1 0 1 0 0,-1-1 0 0 0,0 1-1 0 0,0 0 1 0 0,0-1 0 0 0,0 1-1 0 0,0-1 1 0 0,0 1 0 0 0,-1-1-1 0 0,1 1 1 0 0,-1-1-1 0 0,-3 3 1 0 0,1 1 103 0 0,-41 58 1092 0 0,-48 74-510 0 0,-44 104-548 0 0,-86 139-381 0 0,210-359 133 0 0,-10 26-1 0 0,-7 12-635 0 0,29-59 433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7367 0 0,'0'0'656'0'0,"2"-11"-528"0"0,-2 0-128 0 0,0 2 4008 0 0,1 2 480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 12895 0 0,'0'0'998'0'0,"-9"3"83"0"0,7-2-936 0 0,0 0-1 0 0,1 0 1 0 0,-1 0-1 0 0,1 0 1 0 0,-1 1-1 0 0,1-1 1 0 0,-1 1 0 0 0,1-1-1 0 0,0 1 1 0 0,-1 0-1 0 0,1-1 1 0 0,0 1-1 0 0,0 0 1 0 0,-1 2 0 0 0,-9 31 510 0 0,8-24-522 0 0,-3 15 323 0 0,1 2 0 0 0,1-1-1 0 0,-1 51 1 0 0,6-50-261 0 0,0 1-1 0 0,2-1 1 0 0,1 1 0 0 0,10 32-1 0 0,-14-60-147 0 0,0 0 0 0 0,0 0-1 0 0,0 0 1 0 0,1 0 0 0 0,-1 0-1 0 0,0 0 1 0 0,1-1 0 0 0,-1 1-1 0 0,0 0 1 0 0,1 0 0 0 0,0 0-1 0 0,-1 0 1 0 0,1-1 0 0 0,-1 1-1 0 0,1 0 1 0 0,0-1 0 0 0,-1 1-1 0 0,1 0 1 0 0,0-1 0 0 0,0 1-1 0 0,-1-1 1 0 0,1 1 0 0 0,0-1-1 0 0,0 1 1 0 0,0-1 0 0 0,0 0-1 0 0,0 1 1 0 0,0-1 0 0 0,0 0 0 0 0,0 0-1 0 0,-1 0 1 0 0,1 0 0 0 0,0 1-1 0 0,0-1 1 0 0,0-1 0 0 0,0 1-1 0 0,0 0 1 0 0,0 0 0 0 0,0 0-1 0 0,0 0 1 0 0,0-1 0 0 0,0 1-1 0 0,0 0 1 0 0,1-1 0 0 0,2-1 94 0 0,1-1 0 0 0,-1 1 0 0 0,0-1 0 0 0,0 0 0 0 0,0 0 0 0 0,7-6 0 0 0,5-10 62 0 0,1-1-1 0 0,-2-1 0 0 0,14-24 1 0 0,25-34-66 0 0,-29 49-273 0 0,1 2-1 0 0,1 2 1 0 0,37-29 0 0 0,45-21-6423 0 0,-93 66-60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60 137 12095 0 0,'1'2'930'0'0,"0"3"-567"0"0,1 0 0 0 0,0 0 1 0 0,1 0-1 0 0,-1 0 1 0 0,1 0-1 0 0,0-1 0 0 0,7 9 1 0 0,-8-11-109 0 0,0 0 0 0 0,0 0 0 0 0,1 0 1 0 0,-1 0-1 0 0,1-1 0 0 0,-1 1 1 0 0,1 0-1 0 0,0-1 0 0 0,0 0 0 0 0,0 0 1 0 0,0 0-1 0 0,0 0 0 0 0,0 0 0 0 0,0 0 1 0 0,0-1-1 0 0,3 1 0 0 0,16-2 199 0 0,0 0-1 0 0,0-2 1 0 0,0 0-1 0 0,0-2 1 0 0,-1 0-1 0 0,0-1 1 0 0,31-14-1 0 0,-35 13-449 0 0,-1-1 0 0 0,0-1-1 0 0,0 0 1 0 0,-1-2 0 0 0,25-20 0 0 0,-37 28-91 0 0,1-1-1 0 0,-1 0 1 0 0,0 0 0 0 0,0 0 0 0 0,-1 0 0 0 0,1 0-1 0 0,-1-1 1 0 0,0 1 0 0 0,0-1 0 0 0,2-7 0 0 0,-4 11 22 0 0,1-1 0 0 0,-1 1 0 0 0,0 0 0 0 0,0-1 0 0 0,0 1 0 0 0,0 0 0 0 0,0 0 0 0 0,0-1 0 0 0,0 1 0 0 0,0 0 0 0 0,-1 0 0 0 0,1-1 0 0 0,-1 1 0 0 0,1 0 0 0 0,0 0 0 0 0,-1-1 0 0 0,0 1 0 0 0,0-1 0 0 0,0 1-11 0 0,-1 0-1 0 0,1 0 1 0 0,0 0 0 0 0,-1 0-1 0 0,1 0 1 0 0,-1 0 0 0 0,1 0-1 0 0,-1 1 1 0 0,1-1 0 0 0,-1 1-1 0 0,1-1 1 0 0,-1 1 0 0 0,0-1-1 0 0,1 1 1 0 0,-1 0 0 0 0,0 0 0 0 0,1 0-1 0 0,-3 0 1 0 0,-7 1-60 0 0,0 0 0 0 0,0 1 0 0 0,0 0 0 0 0,0 1 0 0 0,0 0 0 0 0,1 0 0 0 0,0 1 0 0 0,-1 1 0 0 0,1 0 0 0 0,1 0 1 0 0,-19 13-1 0 0,-4 7 275 0 0,-55 55 0 0 0,72-67-102 0 0,-9 12 232 0 0,0 1 0 0 0,1 0 0 0 0,2 2 0 0 0,0 1 0 0 0,-16 31 1 0 0,33-51-190 0 0,-1 0 0 0 0,1 1 1 0 0,1 0-1 0 0,0 0 1 0 0,0 0-1 0 0,1 0 1 0 0,1 0-1 0 0,-2 15 1 0 0,3-22-62 0 0,0 0 0 0 0,0 0 0 0 0,0 1-1 0 0,1-1 1 0 0,-1 0 0 0 0,1 0 0 0 0,0 0 0 0 0,0 0 0 0 0,0 0 0 0 0,0 0 0 0 0,0 0 0 0 0,0 0 0 0 0,1 0 0 0 0,0 0 0 0 0,-1 0-1 0 0,1-1 1 0 0,0 1 0 0 0,1-1 0 0 0,-1 1 0 0 0,0-1 0 0 0,1 0 0 0 0,-1 0 0 0 0,1 0 0 0 0,-1 0 0 0 0,1-1 0 0 0,0 1 0 0 0,0-1-1 0 0,0 1 1 0 0,0-1 0 0 0,4 1 0 0 0,0 0-169 0 0,-1-1-1 0 0,0 0 0 0 0,1 0 1 0 0,-1-1-1 0 0,0 0 0 0 0,1 0 1 0 0,-1 0-1 0 0,9-2 0 0 0,16-4-1349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9 13823 0 0,'0'0'1062'0'0,"0"-1"-693"0"0,-1-7 1862 0 0,-2 9-1035 0 0,-10 1-876 0 0,0 1 1 0 0,0 0 0 0 0,1 2 0 0 0,-1-1 0 0 0,1 1 0 0 0,0 1 0 0 0,0 0 0 0 0,-18 13 0 0 0,-8 9 23 0 0,-37 34-1 0 0,50-40-317 0 0,2 0-1 0 0,0 2 0 0 0,2 0 0 0 0,0 1 0 0 0,-22 37 0 0 0,40-57-100 0 0,1 0 1 0 0,-1 0-1 0 0,1 1 0 0 0,0-1 1 0 0,0 1-1 0 0,1-1 1 0 0,0 1-1 0 0,-2 7 0 0 0,4-12 39 0 0,-1 0-1 0 0,0-1 1 0 0,0 1 0 0 0,1 0-1 0 0,-1-1 1 0 0,0 1 0 0 0,1 0-1 0 0,-1-1 1 0 0,0 1 0 0 0,1-1-1 0 0,-1 1 1 0 0,1-1-1 0 0,-1 1 1 0 0,1-1 0 0 0,-1 1-1 0 0,1-1 1 0 0,-1 0 0 0 0,1 1-1 0 0,-1-1 1 0 0,1 0 0 0 0,0 1-1 0 0,-1-1 1 0 0,1 0-1 0 0,0 0 1 0 0,1 1 0 0 0,15 2-507 0 0,-16-3 513 0 0,21 3-75 0 0,0 0 1 0 0,0 1-1 0 0,37 12 0 0 0,-53-14 232 0 0,-1 0 0 0 0,0 0 0 0 0,0 1 0 0 0,0 0 0 0 0,0-1 0 0 0,-1 2 0 0 0,1-1 0 0 0,-1 0-1 0 0,1 1 1 0 0,-1 0 0 0 0,0 0 0 0 0,-1 0 0 0 0,1 1 0 0 0,-1-1 0 0 0,0 1 0 0 0,0 0 0 0 0,0 0-1 0 0,-1 0 1 0 0,1 0 0 0 0,1 8 0 0 0,-3-10-55 0 0,0 0 1 0 0,-1 0-1 0 0,1 0 1 0 0,-1 0-1 0 0,0 0 0 0 0,0 0 1 0 0,0 0-1 0 0,0 0 0 0 0,0 0 1 0 0,-1 0-1 0 0,0 0 0 0 0,1 0 1 0 0,-1 0-1 0 0,0 0 0 0 0,0 0 1 0 0,-2 3-1 0 0,0-2 24 0 0,0 0 1 0 0,0 0-1 0 0,0-1 1 0 0,0 1-1 0 0,0-1 0 0 0,-1 0 1 0 0,1 0-1 0 0,-1 0 1 0 0,-7 4-1 0 0,-5 1 85 0 0,-1 0 1 0 0,0-1-1 0 0,0-1 0 0 0,-23 5 0 0 0,38-10-178 0 0,-36 7 14 0 0,-62 6-1 0 0,55-9-136 0 0,-79 6-2247 0 0,83-9 1118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335 303 4143 0 0,'2'0'319'0'0,"5"-1"-60"0"0,0 1 0 0 0,-1-2 0 0 0,12-2 0 0 0,7-4 5693 0 0,-24 8-5755 0 0,0 0 1 0 0,0 0-1 0 0,0-1 0 0 0,0 1 0 0 0,0 0 1 0 0,0-1-1 0 0,0 1 0 0 0,0-1 0 0 0,0 1 1 0 0,0-1-1 0 0,0 0 0 0 0,-1 1 0 0 0,1-1 1 0 0,0 0-1 0 0,0 0 0 0 0,-1 1 0 0 0,1-1 1 0 0,0 0-1 0 0,-1 0 0 0 0,1 0 1 0 0,-1 0-1 0 0,1 0 0 0 0,-1 0 0 0 0,0 0 1 0 0,1 0-1 0 0,-1-1 0 0 0,1-4 324 0 0,1 0 1 0 0,-2 1-1 0 0,1-11 0 0 0,0 5-296 0 0,12-74 1093 0 0,-5 38-1171 0 0,-6 34-127 0 0,-2 0 0 0 0,0-1 0 0 0,-2-14 0 0 0,2 27-24 0 0,0 0 0 0 0,0 0-1 0 0,0 0 1 0 0,0 0 0 0 0,0 0 0 0 0,-1 0-1 0 0,1 0 1 0 0,0 0 0 0 0,-1 0 0 0 0,1 0-1 0 0,-1 0 1 0 0,1 0 0 0 0,-1 0-1 0 0,1 1 1 0 0,-1-1 0 0 0,0 0 0 0 0,1 0-1 0 0,-1 1 1 0 0,0-1 0 0 0,0 0 0 0 0,0 1-1 0 0,1-1 1 0 0,-2 0 0 0 0,0 0-16 0 0,0 1 0 0 0,0-1 1 0 0,0 1-1 0 0,0-1 0 0 0,0 1 1 0 0,0 0-1 0 0,0 0 0 0 0,0 0 0 0 0,0 0 1 0 0,0 0-1 0 0,-2 1 0 0 0,-6 1-92 0 0,0 1-1 0 0,0 0 1 0 0,-15 7-1 0 0,21-8 96 0 0,-28 13-136 0 0,1 1 0 0 0,-45 32-1 0 0,-53 49 164 0 0,120-89 80 0 0,0-1 0 0 0,0 1 0 0 0,1 0 0 0 0,0 1 0 0 0,0 0 0 0 0,1 0 0 0 0,-12 20 0 0 0,19-29-70 0 0,-1 1-1 0 0,1 0 1 0 0,-1 0-1 0 0,1 0 1 0 0,0-1-1 0 0,-1 1 0 0 0,1 0 1 0 0,0 0-1 0 0,0 0 1 0 0,0 0-1 0 0,0 0 1 0 0,0 0-1 0 0,0 0 1 0 0,0 0-1 0 0,0-1 1 0 0,0 1-1 0 0,0 0 1 0 0,0 0-1 0 0,1 0 1 0 0,-1 0-1 0 0,0 0 1 0 0,1 0-1 0 0,-1-1 0 0 0,0 1 1 0 0,1 0-1 0 0,-1 0 1 0 0,2 1-1 0 0,0-1 11 0 0,0 1 0 0 0,-1-1-1 0 0,1 0 1 0 0,0 0 0 0 0,1 0 0 0 0,-1 0-1 0 0,0 0 1 0 0,0 0 0 0 0,0 0-1 0 0,3 0 1 0 0,4 1 43 0 0,0-1-1 0 0,0 0 0 0 0,0-1 1 0 0,0 0-1 0 0,0 0 1 0 0,14-3-1 0 0,53-12 291 0 0,-72 15-347 0 0,167-49 90 0 0,-82 23-715 0 0,-62 17 90 0 0,-25 9 247 0 0,-2 2 91 0 0,-3 6 283 0 0,-1 0 0 0 0,1-1 1 0 0,-8 12-1 0 0,6-10 49 0 0,0 0-1 0 0,-6 14 1 0 0,10-20-138 0 0,0 0-1 0 0,0 0 1 0 0,1-1 0 0 0,-1 1 0 0 0,1 0-1 0 0,0 0 1 0 0,0 0 0 0 0,0 0 0 0 0,0 0 0 0 0,0 0-1 0 0,0-1 1 0 0,1 1 0 0 0,1 4 0 0 0,-1-4 30 0 0,17 16-361 0 0,-4-14-440 0 0,-8-4 503 0 0,13 3-524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59 11111 0 0,'1'-3'507'0'0,"9"-35"194"0"0,-5 25-555 0 0,-1 8 4221 0 0,-15 21-2978 0 0,-59 96-1111 0 0,38-57-228 0 0,-98 162 276 0 0,-25 42 178 0 0,-14-9-221 0 0,136-205-227 0 0,-60 77 24 0 0,72-96-50 0 0,-2-2 1 0 0,-38 33 0 0 0,54-52-1 0 0,1 1 0 0 0,-1 0-1 0 0,1 0 1 0 0,0 0 0 0 0,0 1 0 0 0,1-1 0 0 0,-5 9 0 0 0,4-7 1368 0 0,14-16-779 0 0,15-10-326 0 0,40-23 1 0 0,-45 30-335 0 0,0 0 0 0 0,-1-1 0 0 0,-1 0 0 0 0,0-2 0 0 0,16-16 0 0 0,-21 17-40 0 0,45-53-352 0 0,111-99 1 0 0,-145 147 355 0 0,0 2 1 0 0,36-20 0 0 0,-46 29 83 0 0,1 1-1 0 0,0 0 0 0 0,0 1 1 0 0,1 0-1 0 0,-1 1 0 0 0,25-4 1 0 0,-35 8 4 0 0,1 0 1 0 0,0-1 0 0 0,0 1 0 0 0,0 1 0 0 0,0-1-1 0 0,4 1 1 0 0,-6 0 1 0 0,-1-1-1 0 0,0 1 1 0 0,1-1 0 0 0,-1 1-1 0 0,1-1 1 0 0,-1 1 0 0 0,0 0-1 0 0,0 0 1 0 0,1 0 0 0 0,-1 0-1 0 0,0 0 1 0 0,0 0-1 0 0,0 0 1 0 0,0 0 0 0 0,0 0-1 0 0,0 0 1 0 0,0 1 0 0 0,1 1-1 0 0,0 1 10 0 0,1 0 0 0 0,0 0 0 0 0,0 0 0 0 0,6 6 0 0 0,-6-7-16 0 0,0 0 1 0 0,-1 0 0 0 0,1 1-1 0 0,0-1 1 0 0,-1 1 0 0 0,0 0-1 0 0,3 7 1 0 0,-2-2 31 0 0,0 0 0 0 0,-1 1-1 0 0,0 0 1 0 0,-1-1 0 0 0,0 1 0 0 0,-1 0 0 0 0,0 0 0 0 0,0 0 0 0 0,-3 13 0 0 0,-1-5 22 0 0,0-1 1 0 0,-1-1 0 0 0,-1 1 0 0 0,-10 21-1 0 0,7-18-7 0 0,-8 28 0 0 0,15-40-80 0 0,-7 6-5204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 9215 0 0,'29'-13'1179'0'0,"-16"1"7289"0"0,-15 14-7923 0 0,-13 24 527 0 0,2-5-306 0 0,-13 31 0 0 0,19-36-618 0 0,-25 71 272 0 0,29-78-416 0 0,1 0 0 0 0,0 0-1 0 0,1 0 1 0 0,0 1 0 0 0,1-1 0 0 0,-1 1 0 0 0,3 14 0 0 0,-2-22-184 0 0,7 10-2284 0 0,-7-11 2251 0 0,1-1 1 0 0,0 1-1 0 0,-1 0 1 0 0,1-1-1 0 0,0 1 0 0 0,-1-1 1 0 0,1 1-1 0 0,0-1 1 0 0,0 1-1 0 0,0-1 0 0 0,-1 1 1 0 0,1-1-1 0 0,0 0 1 0 0,0 0-1 0 0,0 1 1 0 0,0-1-1 0 0,0 0 0 0 0,0 0 1 0 0,0 0-1 0 0,0 0 1 0 0,-1 0-1 0 0,2 0 0 0 0,20-7-3186 0 0,-14 3 809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89 13823 0 0,'2'-4'364'0'0,"25"-44"895"0"0,-25 44-889 0 0,1 1 1 0 0,0-1-1 0 0,-1 1 1 0 0,2-1-1 0 0,-1 1 1 0 0,0 0 0 0 0,0 0-1 0 0,1 0 1 0 0,6-3-1 0 0,-9 6 129 0 0,6 6 66 0 0,-5-4-532 0 0,-1 1-1 0 0,1 0 1 0 0,-1 0 0 0 0,1 0-1 0 0,-1 0 1 0 0,0 0 0 0 0,0 0-1 0 0,0 0 1 0 0,-1 0 0 0 0,1 1-1 0 0,-1-1 1 0 0,1 0-1 0 0,-1 0 1 0 0,0 1 0 0 0,0-1-1 0 0,-1 5 1 0 0,-2 8 10 0 0,0-1 0 0 0,-5 17 1 0 0,5-21 17 0 0,-89 242 588 0 0,78-220-548 0 0,-169 324 452 0 0,138-276-480 0 0,8-9-23 0 0,24-43-35 0 0,-1-2-1 0 0,-22 33 1 0 0,-42 35-42 0 0,27-34-382 0 0,-17 18-2809 0 0,57-67 1760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8751 0 0,'3'0'8946'0'0,"20"-1"-6490"0"0,25-4 1 0 0,62-14-1462 0 0,-72 11-378 0 0,337-68 1098 0 0,-183 36-9261 0 0,-155 33-358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172 437 3679 0 0,'0'0'575'0'0,"3"-1"438"0"0,60-2 4448 0 0,-53 3-2564 0 0,-14 1-2723 0 0,1 0 1 0 0,-1-1 0 0 0,1 2 0 0 0,-1-1 0 0 0,1 0 0 0 0,0 1 0 0 0,-6 3-1 0 0,-10 4 665 0 0,3-3-680 0 0,1-1 1 0 0,-1 0-1 0 0,0-1 1 0 0,0-1-1 0 0,-1-1 1 0 0,1 0-1 0 0,-32-1 1 0 0,36-2-109 0 0,8 0-51 0 0,-4-3 13 0 0,7 3-12 0 0,0 1 1 0 0,0-1 0 0 0,0 0-1 0 0,0 0 1 0 0,1 0-1 0 0,-1 1 1 0 0,0-1 0 0 0,0 0-1 0 0,1 0 1 0 0,-1 0-1 0 0,1 0 1 0 0,-1 0-1 0 0,1 0 1 0 0,-1 0 0 0 0,1 0-1 0 0,0-1 1 0 0,0 1-1 0 0,-1 0 1 0 0,1 0-1 0 0,0 0 1 0 0,0-1 0 0 0,2-24 16 0 0,3 12-29 0 0,0 0 0 0 0,1 0 0 0 0,1 1 0 0 0,0-1-1 0 0,16-21 1 0 0,-8 12-8 0 0,5-8-76 0 0,2 0 1 0 0,1 2 0 0 0,1 1-1 0 0,35-31 1 0 0,-42 44 60 0 0,0 0-1 0 0,1 2 1 0 0,1 0-1 0 0,0 1 1 0 0,0 1 0 0 0,1 1-1 0 0,1 1 1 0 0,27-9-1 0 0,-41 16 105 0 0,1 0 1 0 0,-1 1-1 0 0,1 0 0 0 0,-1 0 0 0 0,1 1 0 0 0,-1 0 1 0 0,1 0-1 0 0,-1 1 0 0 0,1 0 0 0 0,-1 0 0 0 0,1 1 1 0 0,-1 0-1 0 0,0 0 0 0 0,0 1 0 0 0,0-1 0 0 0,7 5 1 0 0,-6-2 86 0 0,-1-1 1 0 0,0 1 0 0 0,0 1 0 0 0,0-1 0 0 0,-1 1-1 0 0,0 0 1 0 0,0 1 0 0 0,0-1 0 0 0,-1 1 0 0 0,0 0-1 0 0,-1 1 1 0 0,1-1 0 0 0,5 15 0 0 0,-7-16-107 0 0,-1 1 0 0 0,0 0 0 0 0,0 0 0 0 0,0 0 0 0 0,-1 0 0 0 0,0 0 0 0 0,0 0 0 0 0,0 0-1 0 0,-1 0 1 0 0,-1 0 0 0 0,1 0 0 0 0,-1 1 0 0 0,0-1 0 0 0,-1 0 0 0 0,1 0 0 0 0,-1-1 0 0 0,-1 1 0 0 0,1 0 0 0 0,-1-1 0 0 0,-1 1 0 0 0,1-1 0 0 0,-9 12 0 0 0,1-6-60 0 0,-1 0 1 0 0,-1-1-1 0 0,0-1 0 0 0,0 0 1 0 0,-19 11-1 0 0,-77 34-840 0 0,108-54 829 0 0,-55 25-1261 0 0,-1-2 1 0 0,-94 26-1 0 0,145-48 1043 0 0,0-1 0 0 0,-1 1 0 0 0,1-2 0 0 0,0 1 0 0 0,0-1 0 0 0,-1 0 0 0 0,-11-1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154 117 13447 0 0,'-11'1'269'0'0,"-1"-1"0"0"0,1 2 0 0 0,-1-1 0 0 0,1 2 0 0 0,0-1-1 0 0,0 2 1 0 0,0-1 0 0 0,0 2 0 0 0,1-1 0 0 0,-19 12 0 0 0,28-16-155 0 0,0 1 0 0 0,1-1 0 0 0,-1 1 1 0 0,0-1-1 0 0,0 0 0 0 0,1 1 1 0 0,-1-1-1 0 0,0 1 0 0 0,1-1 1 0 0,-1 1-1 0 0,1 0 0 0 0,-1-1 1 0 0,0 1-1 0 0,1 0 0 0 0,-1-1 0 0 0,1 1 1 0 0,0 0-1 0 0,-1 0 0 0 0,1-1 1 0 0,0 1-1 0 0,-1 0 0 0 0,1 0 1 0 0,0 0-1 0 0,0-1 0 0 0,-1 3 0 0 0,2-2-69 0 0,-1 0-1 0 0,1 0 0 0 0,-1-1 0 0 0,1 1 0 0 0,0 0 0 0 0,-1 0 0 0 0,1 0 1 0 0,0 0-1 0 0,0 0 0 0 0,0-1 0 0 0,-1 1 0 0 0,1 0 0 0 0,0-1 0 0 0,0 1 1 0 0,0-1-1 0 0,0 1 0 0 0,0-1 0 0 0,2 1 0 0 0,3 2 68 0 0,0-1-1 0 0,0 0 0 0 0,1-1 1 0 0,-1 1-1 0 0,0-1 1 0 0,1-1-1 0 0,12 1 0 0 0,47-6 339 0 0,-57 4-383 0 0,70-11 262 0 0,78-23 0 0 0,-32 7 5 0 0,40-6 64 0 0,50-11-259 0 0,-72 14-4742 0 0,-123 26 3291 0 0,-2 0-22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50 3223 0 0,'34'-50'11588'0'0,"-45"52"-10558"0"0,3 2-945 0 0,0 0 0 0 0,1 0 1 0 0,-1 0-1 0 0,1 1 0 0 0,0 0 1 0 0,0 0-1 0 0,1 1 0 0 0,-9 10 1 0 0,-44 57-98 0 0,47-57 76 0 0,-21 34-58 0 0,-36 69 1 0 0,6-8-10 0 0,8-22-154 0 0,-5-3 0 0 0,-74 84 1 0 0,105-140-52 0 0,-44 34 1 0 0,40-37 166 0 0,-31 34-1 0 0,56-52-4 0 0,8-8 26 0 0,0-1 1 0 0,0 1 0 0 0,1-1 0 0 0,-1 0 0 0 0,0 1 0 0 0,0-1 0 0 0,0 0 0 0 0,1 1 0 0 0,-1-1 0 0 0,0 0-1 0 0,1 0 1 0 0,-1 1 0 0 0,0-1 0 0 0,0 0 0 0 0,1 0 0 0 0,-1 1 0 0 0,1-1 0 0 0,-1 0 0 0 0,0 0 0 0 0,1 0-1 0 0,-1 0 1 0 0,0 1 0 0 0,1-1 0 0 0,-1 0 0 0 0,1 0 0 0 0,-1 0 0 0 0,0 0 13 0 0,14 2-282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80 155 7367 0 0,'0'0'11342'0'0,"0"2"-11096"0"0,-22 39 356 0 0,14-27-506 0 0,-10 24 0 0 0,15-31-93 0 0,-5 15 0 0 0,-8 28 1 0 0,15-43-3 0 0,-1 0 1 0 0,1 0-1 0 0,1 1 0 0 0,-1-1 1 0 0,1 0-1 0 0,0 0 0 0 0,1 1 1 0 0,2 9-1 0 0,-3-13 65 0 0,1 0 1 0 0,1-1-1 0 0,-1 1 0 0 0,0-1 0 0 0,1 1 0 0 0,0-1 1 0 0,0 1-1 0 0,0-1 0 0 0,0 0 0 0 0,0 0 0 0 0,1 0 1 0 0,0 0-1 0 0,-1 0 0 0 0,1-1 0 0 0,0 1 0 0 0,0-1 1 0 0,0 1-1 0 0,1-1 0 0 0,5 3 0 0 0,-2-1 78 0 0,-5-3 56 0 0,17 5 160 0 0,-17-5-339 0 0,0-1-1 0 0,0 1 1 0 0,0-1 0 0 0,0 0-1 0 0,0 1 1 0 0,0-1-1 0 0,0 0 1 0 0,0 0 0 0 0,0 0-1 0 0,0 0 1 0 0,0-1-1 0 0,0 1 1 0 0,-1-1 0 0 0,1 1-1 0 0,0-1 1 0 0,0 1-1 0 0,0-1 1 0 0,0 0 0 0 0,-1 0-1 0 0,4-2 1 0 0,0-1 20 0 0,0-1 0 0 0,0 1 0 0 0,-1-1-1 0 0,7-9 1 0 0,2-1 74 0 0,53-63 82 0 0,84-124 1 0 0,-126 164-368 0 0,-13 18-717 0 0,1 1-1 0 0,1 1 0 0 0,24-27 1 0 0,-32 39-884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31 456 6911 0 0,'0'0'528'0'0,"-10"16"12479"0"0,8-19-12929 0 0,0 1 0 0 0,0 0-1 0 0,0 0 1 0 0,1-1 0 0 0,-1 1 0 0 0,1-1 0 0 0,-1 0 0 0 0,1 1 0 0 0,0-1-1 0 0,0 0 1 0 0,0 0 0 0 0,0 1 0 0 0,1-1 0 0 0,-1 0 0 0 0,1 0 0 0 0,-1 0-1 0 0,1 0 1 0 0,0 0 0 0 0,0 0 0 0 0,1 0 0 0 0,0-3 0 0 0,0-6 26 0 0,1 1 0 0 0,1-1 0 0 0,0 1 0 0 0,5-13 0 0 0,-2 6-6 0 0,2 1 1 0 0,0 0-1 0 0,1 0 0 0 0,1 0 0 0 0,1 1 0 0 0,0 1 0 0 0,1 0 1 0 0,0 1-1 0 0,2 0 0 0 0,18-16 0 0 0,-15 15-108 0 0,1 1-1 0 0,0 1 1 0 0,1 0-1 0 0,0 2 1 0 0,1 0-1 0 0,22-8 1 0 0,1 2-133 0 0,-22 8-1452 0 0,0 2 1 0 0,40-10-1 0 0,-41 14-5349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11975 0 0,'1'2'6507'0'0,"-1"8"-5709"0"0,1 0 0 0 0,-1 1 0 0 0,-1-1 0 0 0,0 1 0 0 0,-4 16 0 0 0,-16 52-318 0 0,20-76-423 0 0,-3 13-48 0 0,-2 0 1 0 0,0 0-1 0 0,-1-1 0 0 0,0 0 1 0 0,-15 22-1 0 0,9-23-228 0 0,10-12 58 0 0,1 0 1 0 0,0 0-1 0 0,0 1 0 0 0,0-1 1 0 0,0 0-1 0 0,-2 4 0 0 0,4-5-480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38 227 4143 0 0,'0'0'191'0'0,"0"2"-11"0"0,-20 55 1198 0 0,5-18 5072 0 0,15-38-6239 0 0,-1 0-1 0 0,1 0 1 0 0,0 0 0 0 0,-1 0 0 0 0,1-1-1 0 0,0 1 1 0 0,0 0 0 0 0,0 0-1 0 0,0 0 1 0 0,0 0 0 0 0,0 0-1 0 0,0 0 1 0 0,0 0 0 0 0,0 0 0 0 0,0 0-1 0 0,1-1 1 0 0,-1 3 0 0 0,1-3-126 0 0,-1 0 0 0 0,0 1 0 0 0,1-1 0 0 0,-1 0 1 0 0,1 1-1 0 0,-1-1 0 0 0,0 0 0 0 0,1 1 0 0 0,-1-1 1 0 0,1 0-1 0 0,-1 0 0 0 0,1 1 0 0 0,-1-1 0 0 0,1 0 1 0 0,-1 0-1 0 0,1 0 0 0 0,-1 0 0 0 0,1 0 0 0 0,-1 0 0 0 0,1 0 1 0 0,0 0-1 0 0,2 0 13 0 0,-1 0 0 0 0,1-1 1 0 0,-1 1-1 0 0,1-1 0 0 0,-1 0 0 0 0,0 0 1 0 0,1 0-1 0 0,-1 0 0 0 0,5-2 0 0 0,-1-2 90 0 0,0 0-1 0 0,0-1 1 0 0,-1 1-1 0 0,1-1 1 0 0,-1 0 0 0 0,8-12-1 0 0,22-45 403 0 0,-16 26-389 0 0,-5 11-139 0 0,1 2 0 0 0,24-30 0 0 0,-31 45-73 0 0,-1 0-1 0 0,1 1 1 0 0,1 0 0 0 0,-1 1-1 0 0,1 0 1 0 0,1 0-1 0 0,-1 1 1 0 0,1 0 0 0 0,10-4-1 0 0,-17 9 5 0 0,-1 0 0 0 0,0 0 0 0 0,1 1 0 0 0,-1-1 0 0 0,0 1 0 0 0,1-1 0 0 0,-1 1 0 0 0,1 0-1 0 0,-1 0 1 0 0,1 0 0 0 0,-1 0 0 0 0,1 0 0 0 0,-1 1 0 0 0,0-1 0 0 0,1 1 0 0 0,-1-1 0 0 0,3 2 0 0 0,-1 0 3 0 0,-1 0 0 0 0,0 0 1 0 0,1 0-1 0 0,-1 1 0 0 0,0-1 0 0 0,-1 1 1 0 0,1-1-1 0 0,0 1 0 0 0,-1 0 1 0 0,3 3-1 0 0,2 7 62 0 0,0-1 0 0 0,0 1 0 0 0,-1 0 1 0 0,7 23-1 0 0,-7-14 9 0 0,0 0 1 0 0,-2 1 0 0 0,0-1-1 0 0,-1 1 1 0 0,-1 39-1 0 0,-1-15-5071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905 112 5527 0 0,'0'0'423'0'0,"8"-3"-38"0"0,0-3 2342 0 0,-6-2 1409 0 0,-1 7-3993 0 0,-1-1-1 0 0,1 1 1 0 0,0 0 0 0 0,-1 0-1 0 0,0-1 1 0 0,1 1 0 0 0,-1 0-1 0 0,0 0 1 0 0,0-1 0 0 0,0 1-1 0 0,1 0 1 0 0,-1-1 0 0 0,-1 1-1 0 0,1 0 1 0 0,0-1 0 0 0,-1-1-1 0 0,0 0 220 0 0,0 0-1 0 0,-1 0 0 0 0,1 0 1 0 0,-1 1-1 0 0,-3-5 1 0 0,4 6-275 0 0,-2-2 291 0 0,-1-3 49 0 0,-1-1 1 0 0,1 1 0 0 0,-4-8-1 0 0,7 13-247 0 0,1 0-77 0 0,-5-4-26 0 0,5 5-76 0 0,0-1-1 0 0,-1 1 1 0 0,1 0-1 0 0,0-1 0 0 0,-1 1 1 0 0,1-1-1 0 0,-1 1 1 0 0,1 0-1 0 0,0 0 1 0 0,-1-1-1 0 0,1 1 1 0 0,-1 0-1 0 0,1 0 0 0 0,-1-1 1 0 0,1 1-1 0 0,-1 0 1 0 0,1 0-1 0 0,-1 0 1 0 0,1 0-1 0 0,-1 0 1 0 0,1 0-1 0 0,-1 0 0 0 0,1 0 1 0 0,-1 0-1 0 0,1 0 1 0 0,-1 0-1 0 0,1 0 1 0 0,-1 0-1 0 0,1 0 1 0 0,-1 0-1 0 0,1 0 0 0 0,-1 1 1 0 0,-1 0 0 0 0,-8 0-8 0 0,0 2-1 0 0,0-1 0 0 0,0 1 1 0 0,1 1-1 0 0,0 0 0 0 0,-11 6 1 0 0,-54 35-58 0 0,47-27 47 0 0,-7 4 31 0 0,0 1 0 0 0,2 2 0 0 0,0 1 0 0 0,-34 38 1 0 0,61-59 38 0 0,4-4-11 0 0,-1 0 0 0 0,1 1 0 0 0,0-1 0 0 0,-1 1 0 0 0,1-1 0 0 0,0 1-1 0 0,0 0 1 0 0,0 0 0 0 0,0-1 0 0 0,-1 3 0 0 0,17-5 183 0 0,-2-1-154 0 0,0-2 0 0 0,0 0 0 0 0,0 0 0 0 0,0-1 0 0 0,11-7-1 0 0,60-37-117 0 0,-37 19-17 0 0,70-37-857 0 0,-115 66 762 0 0,5 9-213 0 0,-6-8 370 0 0,-1 1-1 0 0,0 0 1 0 0,0 0 0 0 0,0 0 0 0 0,1 0-1 0 0,-1 0 1 0 0,0 0 0 0 0,0 0 0 0 0,0 0-1 0 0,-1 0 1 0 0,1 0 0 0 0,0 0-1 0 0,0 0 1 0 0,0-1 0 0 0,-1 1 0 0 0,1 0-1 0 0,0 0 1 0 0,-1 1 0 0 0,-11 17-49 0 0,7-11 47 0 0,-40 67-63 0 0,3 3 0 0 0,-40 105 0 0 0,40-72 36 0 0,-45 130-72 0 0,67-176 149 0 0,-47 137 465 0 0,48-154-342 0 0,-2-1-1 0 0,-30 51 1 0 0,-114 151 1445 0 0,152-231-1434 0 0,0-1-1 0 0,-1-1 1 0 0,-1 0 0 0 0,-1-1 0 0 0,0 0 0 0 0,-1-1 0 0 0,-22 13-1 0 0,38-26-157 0 0,1-1-1 0 0,-1 1 0 0 0,1-1 0 0 0,-1 1 0 0 0,0-1 0 0 0,0 1 0 0 0,1-1 0 0 0,-1 0 0 0 0,0 1 0 0 0,0-1 0 0 0,1 0 0 0 0,-1 0 0 0 0,0 0 0 0 0,0 0 0 0 0,0 0 0 0 0,1 1 0 0 0,-1-1 0 0 0,0-1 0 0 0,0 1 0 0 0,0 0 0 0 0,0 0 0 0 0,1 0 0 0 0,-1 0 0 0 0,0-1 0 0 0,0 1 1 0 0,1 0-1 0 0,-2-1 0 0 0,1 0-1 0 0,0 0 0 0 0,0-1 1 0 0,1 1-1 0 0,-1 0 1 0 0,0-1-1 0 0,1 1 1 0 0,-1-1-1 0 0,1 1 0 0 0,0-1 1 0 0,-1 1-1 0 0,1-1 1 0 0,0 1-1 0 0,0-1 1 0 0,0 1-1 0 0,0-3 0 0 0,2-12-111 0 0,0-1 0 0 0,2 1 0 0 0,-1 0 0 0 0,2 0 0 0 0,11-25 0 0 0,-10 24-481 0 0,8-21-706 0 0,2 1-58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336 236 9071 0 0,'2'-1'414'0'0,"5"-3"-261"0"0,0 0 1 0 0,-1 0 0 0 0,0 0-1 0 0,1-1 1 0 0,-2 1 0 0 0,1-2-1 0 0,9-9 1 0 0,-15 14-28 0 0,1 0 0 0 0,-1 0 0 0 0,1 0 0 0 0,-1 0 1 0 0,1 0-1 0 0,-1 0 0 0 0,0 0 0 0 0,1 0 0 0 0,-1 0 0 0 0,0 0 0 0 0,0-2 0 0 0,0 2-61 0 0,0 0 0 0 0,0 0 0 0 0,0 0 0 0 0,0 0 0 0 0,1 0 0 0 0,-1 0 0 0 0,0 1-1 0 0,0-1 1 0 0,1 0 0 0 0,-1 0 0 0 0,1 0 0 0 0,-1 0 0 0 0,1 1 0 0 0,-1-1 0 0 0,1 0 0 0 0,-1 0-1 0 0,2 0 1 0 0,-1 0 15 0 0,1-1 0 0 0,-1 1 1 0 0,0 0-1 0 0,0 0 0 0 0,1-1 0 0 0,-1 1 0 0 0,0-1 0 0 0,-1 1 0 0 0,1-1 0 0 0,0 1 0 0 0,0-1 0 0 0,0 0 0 0 0,-1 1 0 0 0,1-1 1 0 0,-1 0-1 0 0,0 1 0 0 0,1-1 0 0 0,-1 0 0 0 0,0-3 0 0 0,0 3-8 0 0,-1-1 0 0 0,1 0 0 0 0,-1 0 1 0 0,0 1-1 0 0,0-1 0 0 0,0 1 0 0 0,0-1 0 0 0,0 1 1 0 0,-1-1-1 0 0,1 1 0 0 0,-3-4 0 0 0,-3-2-15 0 0,-1 0 1 0 0,0 1-1 0 0,0 0 1 0 0,0 0-1 0 0,-12-7 0 0 0,6 3-86 0 0,12 9 0 0 0,-1 0 1 0 0,0 0 0 0 0,0 0-1 0 0,1 0 1 0 0,-1 0 0 0 0,0 1 0 0 0,-4-2-1 0 0,-1 0-124 0 0,0 1 0 0 0,-1-1 0 0 0,1 2-1 0 0,-1-1 1 0 0,-16 0 0 0 0,20 2 110 0 0,0 1 1 0 0,0 0-1 0 0,0-1 0 0 0,1 2 0 0 0,-1-1 1 0 0,0 0-1 0 0,1 1 0 0 0,-1 0 1 0 0,1 0-1 0 0,-1 0 0 0 0,1 1 0 0 0,-4 3 1 0 0,-2 1 135 0 0,0 2 0 0 0,1-1 0 0 0,1 1 0 0 0,-1 1 0 0 0,1-1 0 0 0,-11 20 0 0 0,-33 68 1508 0 0,41-72-1186 0 0,1 0 1 0 0,2 1-1 0 0,0-1 1 0 0,2 2-1 0 0,-6 48 1 0 0,12-50-271 0 0,0-23-73 0 0,2-1 0 0 0,2 0-45 0 0,-1-1 0 0 0,1 0 0 0 0,-1 1 0 0 0,0-1 0 0 0,1 0 0 0 0,-1-1-1 0 0,1 1 1 0 0,-1 0 0 0 0,1-1 0 0 0,-1 0 0 0 0,0 0 0 0 0,1 0 0 0 0,-1 0 0 0 0,0-1 0 0 0,0 1 0 0 0,5-4-1 0 0,7-4 82 0 0,28-23 1 0 0,-28 21-135 0 0,-8 5 26 0 0,115-79-78 0 0,-116 81 52 0 0,24-18-102 0 0,-28 21 48 0 0,-3 3-80 0 0,-6 23 34 0 0,2-9 77 0 0,-1 1 0 0 0,-10 20 0 0 0,15-35-21 0 0,0-1-1 0 0,0 1 1 0 0,1-1 0 0 0,-1 1 0 0 0,0 0 0 0 0,0 0-1 0 0,1-1 1 0 0,-1 1 0 0 0,1 0 0 0 0,0 0-1 0 0,-1-1 1 0 0,1 1 0 0 0,0 0 0 0 0,0 0 0 0 0,0 0-1 0 0,0 0 1 0 0,0-1 0 0 0,1 1 0 0 0,-1 0-1 0 0,1 2 1 0 0,2 9-10142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5 421 15319 0 0,'0'0'1386'0'0,"0"-2"-1142"0"0,-1-2-13 0 0,0 0 0 0 0,0-1 0 0 0,0 1 0 0 0,1 0 0 0 0,0-1 0 0 0,0 1 0 0 0,0-1 0 0 0,0 1 0 0 0,1 0 0 0 0,0-1 0 0 0,0 1 0 0 0,0 0 0 0 0,0-1 0 0 0,3-4 0 0 0,2-5 457 0 0,1 0 1 0 0,15-25-1 0 0,-4 14-598 0 0,0 1 1 0 0,2 0-1 0 0,0 2 0 0 0,2 0 1 0 0,0 1-1 0 0,1 2 0 0 0,1 0 0 0 0,1 1 1 0 0,1 2-1 0 0,0 0 0 0 0,1 2 1 0 0,1 1-1 0 0,29-9 0 0 0,-37 16-90 0 0,-19 6-1 0 0,0 0 1 0 0,0 0-1 0 0,0-1 0 0 0,0 1 0 0 0,-1 0 1 0 0,1 0-1 0 0,0 0 0 0 0,0 0 0 0 0,0 0 1 0 0,0 0-1 0 0,0 1 0 0 0,0-1 0 0 0,1 0 0 0 0,-1 1-2 0 0,0 0-1 0 0,-1 0 0 0 0,1 0 0 0 0,0 0 1 0 0,0 0-1 0 0,-1 0 0 0 0,1 0 0 0 0,-1 0 1 0 0,1 0-1 0 0,-1 0 0 0 0,1 0 0 0 0,-1 0 1 0 0,0 0-1 0 0,1 0 0 0 0,-1 0 0 0 0,0 1 0 0 0,0-1 1 0 0,0 0-1 0 0,0 0 0 0 0,0 0 0 0 0,0 1 1 0 0,0-1-1 0 0,0 0 0 0 0,-1 2 0 0 0,0 2-7 0 0,0-1 0 0 0,0 1 0 0 0,0-1 0 0 0,-4 10 0 0 0,0-6 11 0 0,1 1 0 0 0,0-1 0 0 0,1 1 0 0 0,0 0 0 0 0,-3 16 0 0 0,-3 29-473 0 0,-6 50 1048 0 0,15-90-3183 0 0,0 0 1 0 0,3 28-1 0 0,-1-31-4223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0,'2'1'7474'0'0,"4"5"-6935"0"0,-1 0 0 0 0,0 0 0 0 0,0 1 1 0 0,0-1-1 0 0,-1 1 0 0 0,0 0 0 0 0,0 1 1 0 0,-1-1-1 0 0,4 13 0 0 0,-2-7-301 0 0,1 0-1 0 0,11 20 1 0 0,-9-24-359 0 0,-1 0 0 0 0,2 0 1 0 0,-1 0-1 0 0,1-1 0 0 0,0 0 1 0 0,1-1-1 0 0,0 0 1 0 0,0 0-1 0 0,1-1 0 0 0,-1 0 1 0 0,22 7-1 0 0,-29-12-616 0 0,0 0 0 0 0,0-1 1 0 0,0 1-1 0 0,1-1 0 0 0,-1 1 0 0 0,0-1 1 0 0,0 0-1 0 0,4-1 0 0 0,11-2-5611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587 105 2303 0 0,'1'-10'276'0'0,"1"0"0"0"0,0 0 0 0 0,1 0 0 0 0,5-14 0 0 0,10-16 15359 0 0,-18 42-15576 0 0,1-1 1 0 0,-1 1-1 0 0,1 0 0 0 0,-1-1 1 0 0,1 1-1 0 0,-1 0 0 0 0,1-1 1 0 0,0 1-1 0 0,0-1 0 0 0,1 4 1 0 0,-1-4-39 0 0,1 1 1 0 0,-2-1-1 0 0,1 1 1 0 0,0 0-1 0 0,0-1 1 0 0,0 1-1 0 0,-1 0 1 0 0,1 0-1 0 0,-1 0 1 0 0,1-1-1 0 0,-1 3 1 0 0,0 0 13 0 0,-1 0 1 0 0,1-1 0 0 0,-1 1 0 0 0,0-1 0 0 0,0 1 0 0 0,0 0 0 0 0,0-1 0 0 0,-1 0 0 0 0,-2 5 0 0 0,-22 30 197 0 0,11-17-115 0 0,-162 276 730 0 0,61-97-492 0 0,97-168-298 0 0,-164 277 383 0 0,124-185-259 0 0,34-69-6824 0 0,19-42-309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12895 0 0,'0'0'1482'0'0,"0"2"-712"0"0,-3 7-232 0 0,0-1 1 0 0,0 1-1 0 0,-1 0 0 0 0,-1-1 0 0 0,1 0 0 0 0,-12 15 0 0 0,-1 3-102 0 0,-105 206 1462 0 0,77-139-1884 0 0,-96 144 1 0 0,88-165-67 0 0,-3-2 1 0 0,-2-3 0 0 0,-88 77-1 0 0,115-118 390 0 0,-66 43 0 0 0,95-68-77 0 0,7-9-84 0 0,0 0 0 0 0,0 0 0 0 0,1 0-1 0 0,0 1 1 0 0,0 0 0 0 0,9-8-1 0 0,47-35-70 0 0,-32 27-154 0 0,144-96-411 0 0,-115 82 299 0 0,37-22-50 0 0,-76 49 155 0 0,1 0 0 0 0,39-13-1 0 0,-46 20 14 0 0,-3 4 31 0 0,-10 0 15 0 0,1 0 0 0 0,-1-1 0 0 0,0 1 0 0 0,1 0 0 0 0,-1 0 0 0 0,0 1 0 0 0,1-1 0 0 0,-1 0 0 0 0,0 0 0 0 0,0 0 0 0 0,0 1 0 0 0,0-1 0 0 0,0 1 0 0 0,0-1 0 0 0,-1 1 0 0 0,1-1 0 0 0,0 1 0 0 0,-1-1 0 0 0,1 1 0 0 0,-1 0 0 0 0,0-1 0 0 0,1 1 0 0 0,-1 2 0 0 0,1 6 61 0 0,0 0 0 0 0,-2 18 0 0 0,1-21-45 0 0,-3 15 18 0 0,0 1 1 0 0,-2-1-1 0 0,0 0 1 0 0,-2-1-1 0 0,0 0 1 0 0,-1 0-1 0 0,-17 31 1 0 0,-17 17-1735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63 2759 0 0,'1'-1'207'0'0,"16"-13"-393"0"0,7-12 5577 0 0,-3 4 6072 0 0,-22 25-11454 0 0,1-1-1 0 0,0 0 1 0 0,-1 0 0 0 0,0 0-1 0 0,1 0 1 0 0,-1 0 0 0 0,-1 3-1 0 0,-87 153 223 0 0,24-48 5 0 0,18-25 31 0 0,-60 120 310 0 0,26-54-331 0 0,-18 41 16 0 0,94-175-411 0 0,4-16-97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2303 0 0,'0'0'102'0'0,"2"-1"356"0"0,23-11 8890 0 0,-4 19-6260 0 0,-18-5-2973 0 0,-1-1-1 0 0,0 0 1 0 0,-1 1-1 0 0,1-1 0 0 0,0 1 1 0 0,0-1-1 0 0,-1 1 1 0 0,1 0-1 0 0,0 0 1 0 0,-1 0-1 0 0,0 0 1 0 0,0 0-1 0 0,1 0 0 0 0,-1 0 1 0 0,0 0-1 0 0,-1 0 1 0 0,1 1-1 0 0,0-1 1 0 0,-1 0-1 0 0,1 1 0 0 0,-1-1 1 0 0,1 0-1 0 0,-1 1 1 0 0,0-1-1 0 0,0 0 1 0 0,-1 1-1 0 0,1-1 1 0 0,-1 4-1 0 0,-2 7 252 0 0,0-1 1 0 0,-1 0-1 0 0,-1 0 1 0 0,-7 15-1 0 0,-1 2 87 0 0,-4 10-102 0 0,16-38-38 0 0,2-2-253 0 0,24-24-66 0 0,0-2-46 0 0,1 2-1 0 0,2 0 1 0 0,0 2 0 0 0,38-23-1 0 0,-41 31 45 0 0,-10 5-14 0 0,20-8 0 0 0,-30 15 19 0 0,1 1-1 0 0,-1 0 1 0 0,1 1-1 0 0,-1-1 1 0 0,1 1-1 0 0,0 0 1 0 0,10 0-1 0 0,-13 1 17 0 0,0-1-1 0 0,0 1 0 0 0,0 1 1 0 0,0-1-1 0 0,0 0 0 0 0,0 1 1 0 0,0 0-1 0 0,0-1 1 0 0,0 1-1 0 0,0 0 0 0 0,0 0 1 0 0,-1 1-1 0 0,1-1 1 0 0,0 1-1 0 0,-1-1 0 0 0,1 1 1 0 0,-1 0-1 0 0,1 0 0 0 0,-1 0 1 0 0,0 0-1 0 0,0 1 1 0 0,0-1-1 0 0,0 0 0 0 0,0 1 1 0 0,-1-1-1 0 0,1 1 0 0 0,1 3 1 0 0,6 18 58 0 0,-8-19-51 0 0,1-1 0 0 0,-1 0-1 0 0,1 0 1 0 0,0 0 0 0 0,3 5-1 0 0,-4-7-13 0 0,1 0 0 0 0,-1 0 0 0 0,0 0 1 0 0,1 0-1 0 0,-1 0 0 0 0,0 0 0 0 0,0 0 0 0 0,1 4 0 0 0,-2-5 0 0 0,-1 1 0 0 0,1 0 0 0 0,0 0 0 0 0,0-1 0 0 0,0 1 0 0 0,-1-1 0 0 0,1 1 0 0 0,-1 0 0 0 0,0-1 0 0 0,1 1 0 0 0,-1-1 0 0 0,-1 3 0 0 0,-9 15 69 0 0,6-13-31 0 0,-8 15-13 0 0,9-12 11 0 0,1-2-43 0 0,3-5-64 0 0,7-16-266 0 0,6-7 233 0 0,0 1-1 0 0,1 0 1 0 0,1 1 0 0 0,1 1-1 0 0,1 0 1 0 0,1 1-1 0 0,0 1 1 0 0,1 1 0 0 0,24-16-1 0 0,-30 23-18 0 0,0 0 0 0 0,0 1 0 0 0,0 1 0 0 0,1 0 0 0 0,0 0 0 0 0,1 2 0 0 0,-1 0 0 0 0,26-4 0 0 0,-24 6 140 0 0,-10 1 60 0 0,0 0 0 0 0,0 0 0 0 0,1 1-1 0 0,-1-1 1 0 0,0 2 0 0 0,1-1-1 0 0,-1 1 1 0 0,0 0 0 0 0,1 0-1 0 0,6 3 1 0 0,-8-3 26 0 0,0 1-1 0 0,-1 0 0 0 0,1 0 1 0 0,-1 1-1 0 0,0-1 0 0 0,8 6 1 0 0,-10-6-72 0 0,0 0-1 0 0,0 1 1 0 0,-1-1 0 0 0,1 0 0 0 0,0 0-1 0 0,-1 1 1 0 0,0-1 0 0 0,1 1 0 0 0,-1 0-1 0 0,0-1 1 0 0,0 1 0 0 0,0 0 0 0 0,0 4 0 0 0,0 0-14 0 0,0 1 1 0 0,0 0 0 0 0,-1-1-1 0 0,0 1 1 0 0,0 0 0 0 0,-1 0-1 0 0,-1 7 1 0 0,-4 7 36 0 0,-10 26 0 0 0,4-13-85 0 0,5-8-4503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 7367 0 0,'0'0'6040'0'0,"0"-1"-5829"0"0,1 1-1 0 0,-1 0 1 0 0,0 0 0 0 0,0-1-1 0 0,1 1 1 0 0,-1 0-1 0 0,0 0 1 0 0,1-1-1 0 0,-1 1 1 0 0,0 0 0 0 0,1 0-1 0 0,-1 0 1 0 0,0 0-1 0 0,1-1 1 0 0,-1 1-1 0 0,0 0 1 0 0,1 0-1 0 0,-1 0 1 0 0,1 0 0 0 0,-1 0-1 0 0,0 0 1 0 0,1 0-1 0 0,-1 0 1 0 0,0 0-1 0 0,1 0 1 0 0,0 0 0 0 0,0 6-31 0 0,0-1 1 0 0,0 1 0 0 0,-1 0 0 0 0,1-1 0 0 0,-1 1 0 0 0,-2 9 0 0 0,-7 37 654 0 0,1-6-367 0 0,5-26-318 0 0,-9 30-1 0 0,5-25-87 0 0,3-14-62 0 0,-2 1-166 0 0,8-9 37 0 0,-2-2 42 0 0,1 1-359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158 150 4607 0 0,'0'0'354'0'0,"-2"1"-233"0"0,-4 2 450 0 0,0 1-1 0 0,1 0 1 0 0,-1 0-1 0 0,1 0 1 0 0,0 0-1 0 0,0 1 1 0 0,-6 7-1 0 0,-2 5 2766 0 0,-11 19 0 0 0,1-2-2201 0 0,14-20-649 0 0,1 0 0 0 0,0 1 0 0 0,1 0 0 0 0,-7 20 0 0 0,13-33 310 0 0,15-7-525 0 0,-5 1-218 0 0,-2-1 1 0 0,1-1-1 0 0,0 1 1 0 0,-1-1-1 0 0,0 0 0 0 0,-1-1 1 0 0,1 0-1 0 0,9-13 1 0 0,15-16-46 0 0,38-35-84 0 0,87-81-130 0 0,-150 147 172 0 0,1-1 1 0 0,1 1 0 0 0,-1 0-1 0 0,1 1 1 0 0,-1 0 0 0 0,1 0-1 0 0,16-5 1 0 0,-13 8 10 0 0,-2 5-25 0 0,3 7 129 0 0,1 1 0 0 0,-2 1 0 0 0,0 0-1 0 0,17 27 1 0 0,-24-34 29 0 0,-1 0 1 0 0,0 0-1 0 0,-1 1 0 0 0,1-1 0 0 0,-2 1 0 0 0,1 0 1 0 0,0-1-1 0 0,-1 1 0 0 0,-1 0 0 0 0,1 0 1 0 0,-1 7-1 0 0,2 16 195 0 0,1-14-202 0 0,-2-13-83 0 0,-1 0 0 0 0,1 0 1 0 0,-1 0-1 0 0,1 0 1 0 0,-1 0-1 0 0,0 0 0 0 0,0 0 1 0 0,-1 0-1 0 0,1 0 0 0 0,-2 5 1 0 0,-4 10 2 0 0,-2 5 24 0 0,-4 26 0 0 0,10-40-156 0 0,2-7-455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 7831 0 0,'1'-1'356'0'0,"3"-4"-76"0"0,-3 3-229 0 0,0 0-1 0 0,0 1 1 0 0,0-1 0 0 0,0 0 0 0 0,0 1 0 0 0,1-1 0 0 0,-1 1-1 0 0,1 0 1 0 0,-1 0 0 0 0,4-3 0 0 0,13-5 10245 0 0,-18 11-9589 0 0,1 5-523 0 0,0-1 0 0 0,0 0 1 0 0,-1 1-1 0 0,0-1 1 0 0,0 0-1 0 0,-1 1 1 0 0,1-1-1 0 0,-1 0 1 0 0,-3 8-1 0 0,-3 11 40 0 0,-12 23 1 0 0,5-9 95 0 0,9-25-214 0 0,1 0 0 0 0,0 1 0 0 0,-1 17 0 0 0,5-31-100 0 0,0 1 0 0 0,0 0 0 0 0,0-1 0 0 0,0 1 0 0 0,1 0 1 0 0,-1-1-1 0 0,1 1 0 0 0,-1-1 0 0 0,1 1 0 0 0,0-1 0 0 0,0 1 0 0 0,-1-1 1 0 0,1 1-1 0 0,0-1 0 0 0,0 0 0 0 0,0 1 0 0 0,1-1 0 0 0,-1 0 0 0 0,0 0 1 0 0,0 0-1 0 0,1 0 0 0 0,-1 0 0 0 0,0 0 0 0 0,1 0 0 0 0,-1 0 0 0 0,1-1 1 0 0,2 2-1 0 0,5 1 27 0 0,0 1 0 0 0,0-2 1 0 0,13 3-1 0 0,-14-3 99 0 0,1 0 0 0 0,-1-1 0 0 0,1 0 0 0 0,0-1-1 0 0,-1 0 1 0 0,16-2 0 0 0,-18 1-92 0 0,-1 0-1 0 0,0-1 0 0 0,0 1 0 0 0,0-1 1 0 0,0-1-1 0 0,0 1 0 0 0,0-1 1 0 0,0 1-1 0 0,-1-1 0 0 0,1-1 0 0 0,6-5 1 0 0,-1-2-16 0 0,-1-1 0 0 0,0 0 0 0 0,0 0-1 0 0,13-26 1 0 0,9-13-129 0 0,3-1-370 0 0,-1 4-2020 0 0,-11 16-3632 0 0,-6 11-645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16783 0 0,'-9'0'213'0'0,"0"1"0"0"0,0 0 0 0 0,1 0 0 0 0,-1 1 0 0 0,0 0 0 0 0,1 1 0 0 0,-1 0-1 0 0,1 0 1 0 0,0 1 0 0 0,0 0 0 0 0,0 0 0 0 0,1 1 0 0 0,-1 0 0 0 0,1 1 0 0 0,0-1 0 0 0,1 1 0 0 0,-1 0 0 0 0,1 1-1 0 0,0 0 1 0 0,1 0 0 0 0,-6 10 0 0 0,5-8-128 0 0,1 1 0 0 0,1-1 0 0 0,0 2-1 0 0,0-1 1 0 0,1 0 0 0 0,-2 11 0 0 0,-7 67 22 0 0,2-14 4 0 0,-1-25 103 0 0,-3 0-1 0 0,-1-2 1 0 0,-3 0-1 0 0,-2 0 1 0 0,-1-2-1 0 0,-54 82 1 0 0,28-62-8 0 0,29-42-126 0 0,1 0-1 0 0,-24 45 0 0 0,39-63-93 0 0,0-1 0 0 0,1 1 1 0 0,0 0-1 0 0,-1-1 0 0 0,2 1 1 0 0,-1 0-1 0 0,0 0 0 0 0,1 0 1 0 0,0 8-1 0 0,0-9-60 0 0,15-1-382 0 0,-10-3-17 0 0,0 1-1 0 0,0-1 1 0 0,0-1-1 0 0,0 1 1 0 0,0-1-1 0 0,0 0 1 0 0,0 0 0 0 0,0 0-1 0 0,0-1 1 0 0,8-3-1 0 0,1-3-6350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15 101 16183 0 0,'-9'-5'1723'0'0,"3"2"1556"0"0,21-2-2273 0 0,31-7-311 0 0,-1 1-1 0 0,70-6 0 0 0,-37 7-589 0 0,28-7-454 0 0,156-4 1 0 0,-248 21-996 0 0,22 3 0 0 0,-32-2 718 0 0,0 0 0 0 0,0 0 0 0 0,0 0 0 0 0,0 0 0 0 0,0 1 0 0 0,-1-1 0 0 0,1 1 0 0 0,0 0 0 0 0,4 3 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216 104 8375 0 0,'0'0'758'0'0,"0"1"-620"0"0,0 0 48 0 0,0 1 0 0 0,0-1 0 0 0,0 0 0 0 0,0 1 0 0 0,0-1 0 0 0,1 0 0 0 0,-1 1 0 0 0,0-1-1 0 0,1 0 1 0 0,-1 1 0 0 0,1-1 0 0 0,-1 0 0 0 0,1 0 0 0 0,-1 0 0 0 0,1 0 0 0 0,0 1 0 0 0,0-1-1 0 0,0 0 1 0 0,0 0 0 0 0,-1 0 0 0 0,1-1 0 0 0,0 1 0 0 0,1 0 0 0 0,-1 0 0 0 0,2 1 0 0 0,1 0 298 0 0,0-1 0 0 0,0 1 0 0 0,1-1 0 0 0,-1 0 0 0 0,1 0 0 0 0,-1 0 0 0 0,1-1 0 0 0,8 0 0 0 0,40-3 1564 0 0,-41 2-1640 0 0,4-2-84 0 0,1 0 1 0 0,-1-1 0 0 0,18-8 0 0 0,-3 2-150 0 0,-16 5-186 0 0,0 0 1 0 0,-1-1-1 0 0,0-1 0 0 0,0-1 1 0 0,23-16-1 0 0,-36 23-17 0 0,0 0 0 0 0,0 1 0 0 0,0-1 0 0 0,0 0 0 0 0,0 0-1 0 0,0 0 1 0 0,-1 0 0 0 0,1 0 0 0 0,0 0 0 0 0,-1 0 0 0 0,1 0 0 0 0,-1 0 0 0 0,1 0 0 0 0,-1 0 0 0 0,1 0-1 0 0,-1-1 1 0 0,0 1 0 0 0,1 0 0 0 0,-1 0 0 0 0,0 0 0 0 0,0-1 0 0 0,0 1 0 0 0,0-2 0 0 0,-1 2-11 0 0,1 0 1 0 0,-1-1-1 0 0,1 1 1 0 0,-1 0-1 0 0,1 0 1 0 0,-1-1-1 0 0,0 1 1 0 0,0 0-1 0 0,0 0 1 0 0,1 0-1 0 0,-1 0 1 0 0,0 0-1 0 0,0 0 1 0 0,0 0-1 0 0,-1 1 1 0 0,1-1-1 0 0,0 0 1 0 0,0 1-1 0 0,0-1 1 0 0,-1 0-1 0 0,-1 0 1 0 0,-2 0-7 0 0,1 0 1 0 0,-1 0-1 0 0,0 0 0 0 0,0 1 1 0 0,0-1-1 0 0,0 1 1 0 0,1 0-1 0 0,-1 1 0 0 0,0-1 1 0 0,0 1-1 0 0,0 0 1 0 0,-6 2-1 0 0,-2 1 28 0 0,0 1 1 0 0,1 1-1 0 0,-15 7 0 0 0,-12 11 173 0 0,1 0 0 0 0,-59 52 0 0 0,-55 74 1032 0 0,115-115-857 0 0,26-24-178 0 0,-1-1 1 0 0,-16 22 0 0 0,27-30-120 0 0,0 0 0 0 0,-1 0 0 0 0,1 0 0 0 0,0 0 0 0 0,0 1 0 0 0,0-1 0 0 0,0 0 0 0 0,1 0 0 0 0,-1 1 1 0 0,0-1-1 0 0,1 0 0 0 0,0 1 0 0 0,0-1 0 0 0,-1 0 0 0 0,1 1 0 0 0,1 3 0 0 0,-1-5-11 0 0,1 1 1 0 0,-1-1 0 0 0,1 0-1 0 0,-1 1 1 0 0,1-1-1 0 0,0 0 1 0 0,0 1 0 0 0,0-1-1 0 0,0 0 1 0 0,0 0 0 0 0,0 0-1 0 0,0 0 1 0 0,0 0-1 0 0,0 0 1 0 0,0 0 0 0 0,0 0-1 0 0,1 0 1 0 0,-1 0 0 0 0,0-1-1 0 0,1 1 1 0 0,-1 0-1 0 0,1-1 1 0 0,-1 1 0 0 0,1-1-1 0 0,-1 0 1 0 0,1 1-1 0 0,1-1 1 0 0,18 3 162 0 0,-1-2 1 0 0,40-1-1 0 0,42-9 5 0 0,-59 4-141 0 0,109-16-50 0 0,-87 9-6830 0 0,-29 3-828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5063 0 0,'-9'0'11343'0'0,"10"2"-10839"0"0,-1 1-364 0 0,1-1 0 0 0,0 1 0 0 0,-1 0-1 0 0,0 0 1 0 0,0 0 0 0 0,0 0 0 0 0,0 0 0 0 0,0 0 0 0 0,0 0 0 0 0,-1 0-1 0 0,1 0 1 0 0,-1 0 0 0 0,-1 3 0 0 0,-3 5 115 0 0,1 0-1 0 0,-8 11 0 0 0,5-10-218 0 0,-74 112 397 0 0,42-68-294 0 0,-165 210 370 0 0,148-205-398 0 0,-2-1 1 0 0,-68 51-1 0 0,125-110-58 0 0,2-3-14 0 0,73-81-2148 0 0,-51 55 315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63 575 5527 0 0,'-1'1'423'0'0,"-28"10"-373"0"0,12-5 2246 0 0,1 1 6235 0 0,18-8-8381 0 0,0-1 1 0 0,-1 1-1 0 0,0-1 0 0 0,1 1 0 0 0,-1-1 0 0 0,0 0 0 0 0,0 1 1 0 0,2-4-1 0 0,0 0 52 0 0,31-49 71 0 0,3 2 1 0 0,2 1 0 0 0,3 2 0 0 0,1 2-1 0 0,87-73 1 0 0,32 3-248 0 0,-138 102 117 0 0,1 1 0 0 0,1 2 0 0 0,0 0-1 0 0,1 2 1 0 0,27-7 0 0 0,-42 14-37 0 0,0 1-1 0 0,0 0 1 0 0,0 1 0 0 0,17 1 0 0 0,-23 0-65 0 0,1 1 0 0 0,-1-1 0 0 0,0 1 0 0 0,0 0 0 0 0,0 1 0 0 0,0 0 1 0 0,0 0-1 0 0,0 0 0 0 0,0 0 0 0 0,7 6 0 0 0,-8-4-27 0 0,0 1 0 0 0,0-1 1 0 0,0 2-1 0 0,-1-1 0 0 0,1 0 0 0 0,-1 1 0 0 0,0 0 0 0 0,-1 0 1 0 0,0 0-1 0 0,0 0 0 0 0,0 1 0 0 0,-1-1 0 0 0,1 1 0 0 0,1 9 0 0 0,-2-2 22 0 0,1 0 0 0 0,-2 0 0 0 0,1 0 0 0 0,-2 0-1 0 0,0 0 1 0 0,-2 16 0 0 0,-1-17-2 0 0,0-1 1 0 0,-1 0-1 0 0,-1 0 1 0 0,1-1-1 0 0,-12 19 0 0 0,3-3-7 0 0,3-9-1 0 0,0-1 0 0 0,0-1 0 0 0,-2 0-1 0 0,0 0 1 0 0,-1-1 0 0 0,0 0 0 0 0,-1-1 0 0 0,-1-1 0 0 0,0 0-1 0 0,-22 13 1 0 0,15-12-4 0 0,-1-1 0 0 0,0-1 1 0 0,-1 0-1 0 0,-1-2 0 0 0,1-1 0 0 0,-1-1 0 0 0,-33 5 0 0 0,30-7-25 0 0,0-3 1 0 0,-48 2-1 0 0,65-6-198 0 0,1 1 0 0 0,-1-1 1 0 0,1-1-1 0 0,0 0 1 0 0,-1 0-1 0 0,1-1 1 0 0,0-1-1 0 0,0 1 1 0 0,1-2-1 0 0,-14-7 1 0 0,21 11 22 0 0,1 1 0 0 0,0-1 0 0 0,-1 0 0 0 0,1 0 0 0 0,0 0 0 0 0,-1 0 0 0 0,1-1 0 0 0,0 1 0 0 0,0 0 0 0 0,0 0 0 0 0,0-1 0 0 0,0 1 0 0 0,1 0 0 0 0,-1-1 0 0 0,0 1 0 0 0,1-1 0 0 0,-2-1 0 0 0,2-9-1281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76 166 13591 0 0,'2'1'622'0'0,"19"3"204"0"0,-9 0-102 0 0,1 1-1 0 0,-2 0 1 0 0,13 6-1 0 0,-10-4 526 0 0,24 9-1 0 0,-26-12-991 0 0,1-1-1 0 0,0 0 1 0 0,0-1 0 0 0,0 0-1 0 0,0-1 1 0 0,0-1 0 0 0,1 0 0 0 0,-1-1-1 0 0,0 0 1 0 0,0-1 0 0 0,0 0-1 0 0,23-8 1 0 0,-4 0-177 0 0,-1-1-1 0 0,-1-2 0 0 0,0-1 1 0 0,0-2-1 0 0,-2 0 1 0 0,46-36-1 0 0,-40 22-365 0 0,-32 27 204 0 0,0 0-1 0 0,0 1 1 0 0,1-1 0 0 0,-2 0-1 0 0,1 0 1 0 0,0 0 0 0 0,0-1-1 0 0,-1 1 1 0 0,0 0 0 0 0,2-5-1 0 0,-3 7 52 0 0,0 1-1 0 0,0-1 0 0 0,0 0 1 0 0,0 1-1 0 0,0-1 1 0 0,0 1-1 0 0,0-1 1 0 0,0 1-1 0 0,0-1 1 0 0,0 1-1 0 0,0-1 0 0 0,0 0 1 0 0,0 1-1 0 0,0-1 1 0 0,-1 1-1 0 0,1-1 1 0 0,0 1-1 0 0,0-1 0 0 0,-1 1 1 0 0,1-1-1 0 0,0 1 1 0 0,0-1-1 0 0,-1 1 1 0 0,1 0-1 0 0,-1-1 1 0 0,1 1-1 0 0,-1-1 0 0 0,0 1-15 0 0,0-1 0 0 0,0 1-1 0 0,-1-1 1 0 0,1 1-1 0 0,0 0 1 0 0,0-1-1 0 0,0 1 1 0 0,-1 0-1 0 0,1 0 1 0 0,0 0 0 0 0,0 0-1 0 0,-2 0 1 0 0,-5 2-161 0 0,0-1-1 0 0,0 1 1 0 0,-8 4 0 0 0,11-5 56 0 0,-28 12-202 0 0,-1 1 0 0 0,-56 35 0 0 0,17-9 428 0 0,53-29-30 0 0,-176 97 267 0 0,165-89-215 0 0,1 2 0 0 0,2 1-1 0 0,0 1 1 0 0,-30 32-1 0 0,55-52-51 0 0,1 0 0 0 0,0 0 0 0 0,-1 0 0 0 0,1 0 0 0 0,0 1 1 0 0,0-1-1 0 0,1 1 0 0 0,-1-1 0 0 0,1 1 0 0 0,0-1 0 0 0,0 1 0 0 0,0 0 0 0 0,-1 6 0 0 0,2-8-16 0 0,0 0 0 0 0,1 0-1 0 0,-1 0 1 0 0,0 0 0 0 0,1 0 0 0 0,-1 0 0 0 0,1 0-1 0 0,-1 0 1 0 0,1 0 0 0 0,0 0 0 0 0,0 0 0 0 0,0 0 0 0 0,0 0-1 0 0,0 0 1 0 0,0-1 0 0 0,1 1 0 0 0,-1 0 0 0 0,1-1-1 0 0,-1 0 1 0 0,1 1 0 0 0,-1-1 0 0 0,1 0 0 0 0,0 1 0 0 0,0-1-1 0 0,3 1 1 0 0,7 3 76 0 0,-1 0 1 0 0,1-1-1 0 0,0-1 0 0 0,23 4 0 0 0,51 2 187 0 0,-31-8-449 0 0,0-3 1 0 0,91-13-1 0 0,-110 9-1741 0 0,-1-4-5445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69 2303 0 0,'-1'1'167'0'0,"1"2"550"0"0,-1 0 0 0 0,1 0 1 0 0,-1 0-1 0 0,0 0 0 0 0,0 0 0 0 0,0 0 0 0 0,-6 9 8327 0 0,7-12-8917 0 0,0 1-1 0 0,0-1 1 0 0,0 1-1 0 0,0-1 1 0 0,0 1 0 0 0,-1-1-1 0 0,1 0 1 0 0,0 1 0 0 0,1-1-1 0 0,-1 1 1 0 0,0-1 0 0 0,0 1-1 0 0,0-1 1 0 0,0 0-1 0 0,0 1 1 0 0,0-1 0 0 0,0 1-1 0 0,1-1 1 0 0,-1 0 0 0 0,0 1-1 0 0,0-1 1 0 0,1 0 0 0 0,-1 1-1 0 0,0-1 1 0 0,0 0-1 0 0,1 1 1 0 0,-1-1 0 0 0,0 0-1 0 0,1 1 1 0 0,-1-1 0 0 0,1 0-1 0 0,-1 0 1 0 0,1 1 0 0 0,1-1 11 0 0,0 1 1 0 0,0-1-1 0 0,0 1 0 0 0,0-1 1 0 0,0 0-1 0 0,0 0 1 0 0,0 1-1 0 0,3-2 1 0 0,2 1-35 0 0,1-1 1 0 0,0-1-1 0 0,12-3 0 0 0,23-9 112 0 0,-23 9-266 0 0,-1-1 1 0 0,-1-2 0 0 0,27-13 0 0 0,-45 21 30 0 0,1 0 1 0 0,-1 0 0 0 0,1-1-1 0 0,-1 1 1 0 0,1 0-1 0 0,-1 0 1 0 0,0-1-1 0 0,1 1 1 0 0,-1 0 0 0 0,0-1-1 0 0,1 1 1 0 0,-1-1-1 0 0,0 1 1 0 0,1 0 0 0 0,-1-1-1 0 0,0 1 1 0 0,0-1-1 0 0,0 1 1 0 0,1-1-1 0 0,-1 1 1 0 0,0-1 0 0 0,0 1-1 0 0,0-1 1 0 0,0 1-1 0 0,0-1 1 0 0,0 1 0 0 0,0-1-1 0 0,0 1 1 0 0,0-2-1 0 0,-1 1-5 0 0,1 0 0 0 0,-1 0 1 0 0,1 0-1 0 0,-1 0 0 0 0,0 0 0 0 0,1 0 0 0 0,-1 0 0 0 0,0 0 0 0 0,0 0 0 0 0,0 0 1 0 0,-1-1-1 0 0,-2-1-49 0 0,0 0 0 0 0,0 1 1 0 0,0-1-1 0 0,0 1 0 0 0,0 0 1 0 0,-5-1-1 0 0,-10-1-47 0 0,0 1 1 0 0,-1 0-1 0 0,1 2 0 0 0,-1 0 1 0 0,1 1-1 0 0,-1 1 0 0 0,1 1 1 0 0,-1 1-1 0 0,1 1 0 0 0,0 0 1 0 0,-20 8-1 0 0,28-8 175 0 0,1 0 0 0 0,0 0 0 0 0,0 1 0 0 0,0 0 0 0 0,1 1 0 0 0,0 0 0 0 0,0 0 0 0 0,0 1 0 0 0,1 0 1 0 0,0 1-1 0 0,0 0 0 0 0,1 0 0 0 0,0 1 0 0 0,0 0 0 0 0,1 0 0 0 0,0 0 0 0 0,1 1 0 0 0,0 0 0 0 0,-5 14 0 0 0,5-8 123 0 0,0-1-1 0 0,1 0 1 0 0,1 1-1 0 0,-2 31 1 0 0,5-38-150 0 0,0-1 0 0 0,0 0 0 0 0,1 0 1 0 0,0 0-1 0 0,0 0 0 0 0,1 0 1 0 0,0 0-1 0 0,0-1 0 0 0,1 1 0 0 0,0-1 1 0 0,8 14-1 0 0,-9-18-62 0 0,1 0-1 0 0,-1 0 1 0 0,1 0 0 0 0,0 0-1 0 0,0 0 1 0 0,0-1 0 0 0,0 0 0 0 0,0 1-1 0 0,1-1 1 0 0,-1 0 0 0 0,1-1-1 0 0,-1 1 1 0 0,1-1 0 0 0,0 1 0 0 0,-1-1-1 0 0,1 0 1 0 0,0-1 0 0 0,0 1-1 0 0,0 0 1 0 0,0-1 0 0 0,6 0 0 0 0,7-1-1969 0 0,0-1 0 0 0,0 0 0 0 0,27-7 0 0 0,-39 7 1062 0 0,27-5-4419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4607 0 0,'0'0'354'0'0,"2"1"-233"0"0,0 0-34 0 0,1 1 1 0 0,0-1-1 0 0,0 1 0 0 0,-1-1 1 0 0,1 1-1 0 0,-1 0 0 0 0,0 0 1 0 0,1 0-1 0 0,-1 1 0 0 0,2 2 1 0 0,5 18 14676 0 0,-9-39-13926 0 0,2 1 0 0 0,6-27 1 0 0,-4 25-513 0 0,3-37 1 0 0,-5 40-270 0 0,-1 0 0 0 0,2 0 0 0 0,0 0-1 0 0,0 0 1 0 0,2 0 0 0 0,-1 0 0 0 0,2 1 0 0 0,7-13-1 0 0,-1 4-93 0 0,1 1-1 0 0,1 0 0 0 0,29-32 0 0 0,-34 44-43 0 0,1 1 0 0 0,0 0 0 0 0,0 1 1 0 0,1-1-1 0 0,0 2 0 0 0,0 0 0 0 0,1 0 0 0 0,14-4 0 0 0,-21 8-62 0 0,1 0 0 0 0,-1 0 0 0 0,1 1 1 0 0,-1 0-1 0 0,1 0 0 0 0,0 0 0 0 0,0 1 0 0 0,10 0 0 0 0,-8 0-1685 0 0,0 2 0 0 0,-1-1 0 0 0,11 3 0 0 0,0 2-4646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182 347 2303 0 0,'-10'6'15998'0'0,"2"22"-12475"0"0,-13 14-2361 0 0,12-25-838 0 0,-27 51 70 0 0,15-31-417 0 0,-18 44 0 0 0,29-55-627 0 0,2-7-1797 0 0,-8 30 0 0 0,12-38 700 0 0</inkml:trace>
  <inkml:trace contextRef="#ctx0" brushRef="#br0" timeOffset="1">483 0 2759 0 0,'0'0'1728'0'0,"6"11"0"0"0,-3 0 56 0 0,-1 1-4808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87 3679 0 0,'0'0'13727'0'0,"-1"0"-13220"0"0,-4 2-357 0 0,1-1 0 0 0,-1 0 1 0 0,1 1-1 0 0,-1 0 1 0 0,1 0-1 0 0,0 0 0 0 0,0 1 1 0 0,0 0-1 0 0,1-1 0 0 0,-7 6 1 0 0,-2 5 5 0 0,-17 21-1 0 0,1 0 54 0 0,13-16-154 0 0,1 1 0 0 0,1 1 0 0 0,-19 38-1 0 0,31-56-49 0 0,-2 3 54 0 0,0 1 1 0 0,1-1-1 0 0,0 1 0 0 0,0 0 0 0 0,0-1 0 0 0,1 1 1 0 0,0 0-1 0 0,0 0 0 0 0,0 8 0 0 0,1-12 288 0 0,1-2-134 0 0,11 2-82 0 0,0-1 0 0 0,0 0 0 0 0,0-1-1 0 0,0 0 1 0 0,0-1 0 0 0,0 0 0 0 0,0-1-1 0 0,0 0 1 0 0,0-1 0 0 0,21-8 0 0 0,-11 3-72 0 0,0 0 0 0 0,-1-1 1 0 0,37-22-1 0 0,-53 27-57 0 0,1-1 1 0 0,-1 0-1 0 0,0 0 0 0 0,5-7 1 0 0,11-11 8 0 0,-18 21-5 0 0,-1-1 1 0 0,1 1 0 0 0,-1-1-1 0 0,0 1 1 0 0,0-1 0 0 0,0 0-1 0 0,2-6 1 0 0,3-8-7 0 0,-7 12 0 0 0,-1 1 0 0 0,0 0-26 0 0,0-1 0 0 0,0 0-1 0 0,0 0 1 0 0,0 1 0 0 0,-1-1 0 0 0,0 1-1 0 0,0-1 1 0 0,0 1 0 0 0,0 0 0 0 0,-1 0-1 0 0,0 0 1 0 0,0 0 0 0 0,0 0 0 0 0,0 1-1 0 0,0-1 1 0 0,-1 1 0 0 0,-6-5 0 0 0,-7-4-238 0 0,-1 0 1 0 0,-36-16 0 0 0,5 2 29 0 0,27 9-431 0 0,22 17 643 0 0,0-1 1 0 0,-1 1 0 0 0,1 0-1 0 0,0 0 1 0 0,0-1 0 0 0,0 1-1 0 0,0 0 1 0 0,0 0-1 0 0,0-1 1 0 0,0 1 0 0 0,0 0-1 0 0,0-1 1 0 0,1 1-1 0 0,-1 0 1 0 0,0 0 0 0 0,0-1-1 0 0,0 1 1 0 0,0 0-1 0 0,0 0 1 0 0,0 0 0 0 0,0-1-1 0 0,1 1 1 0 0,-1 0-1 0 0,0 0 1 0 0,0-1 0 0 0,0 1-1 0 0,1 0 1 0 0,-1 0 0 0 0,0 0-1 0 0,0 0 1 0 0,0-1-1 0 0,1 1 1 0 0,-1 0 0 0 0,1 0-1 0 0,7-6-622 0 0,7 1-252 0 0,4-2-30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113 159 2303 0 0,'0'0'102'0'0,"1"2"-1"0"0,7 4-685 0 0,-4-3 1224 0 0,1 0 1 0 0,-1 1 0 0 0,0-1 0 0 0,0 1 0 0 0,-1 0 0 0 0,1 0-1 0 0,-1 0 1 0 0,0 1 0 0 0,4 6 0 0 0,-2-1-617 0 0,-1 0-1 0 0,0 1 0 0 0,-1 0 1 0 0,4 20-1 0 0,-6-11 866 0 0,-2-2-236 0 0,1-16-611 0 0,2 16-888 0 0,-3-6 1614 0 0,0 1 1 0 0,-1-1-1 0 0,-1 0 1 0 0,-5 16 0 0 0,-3 22 3385 0 0,8-44-3141 0 0,2-6-927 0 0,1 1 0 0 0,-1-1 0 0 0,1 0 0 0 0,0 1 0 0 0,-1-1 0 0 0,1 1 0 0 0,0-1 0 0 0,-1 1 0 0 0,1 0 0 0 0,0-1 1 0 0,0 1-1 0 0,-1-1 0 0 0,1 1 0 0 0,0-1 0 0 0,0 1 0 0 0,0 0 0 0 0,0-1 0 0 0,0 1 0 0 0,0-1 0 0 0,0 1 0 0 0,0 0 0 0 0,0-1 0 0 0,0 1 0 0 0,0-1 0 0 0,1 1 0 0 0,-1 0 0 0 0,7 5 284 0 0,-8-2 183 0 0,0-4-500 0 0,0 1-1 0 0,0-1 1 0 0,0 0 0 0 0,0 1-1 0 0,-1-1 1 0 0,1 0 0 0 0,0 0-1 0 0,0 0 1 0 0,-1 0 0 0 0,1 0-1 0 0,0 0 1 0 0,0 0 0 0 0,0-1-1 0 0,-2 1 1 0 0,2-1 8 0 0,-1 1-1 0 0,0-1 0 0 0,1 1 1 0 0,-1-1-1 0 0,1 0 1 0 0,-1 0-1 0 0,1 1 1 0 0,0-1-1 0 0,-1 0 0 0 0,1 0 1 0 0,0-1-1 0 0,-1 1 1 0 0,1 0-1 0 0,-1-2 1 0 0,-14-22 404 0 0,9 13-269 0 0,-8-10-114 0 0,1-2-1 0 0,1 1 1 0 0,1-2-1 0 0,1 0 1 0 0,1 0-1 0 0,-8-35 1 0 0,16 53-212 0 0,1 0-1 0 0,1 0 1 0 0,-1 0 0 0 0,1 0 0 0 0,0 0-1 0 0,1-1 1 0 0,0 1 0 0 0,0 0 0 0 0,0 0 0 0 0,1 1-1 0 0,0-1 1 0 0,0 0 0 0 0,1 0 0 0 0,0 1-1 0 0,0 0 1 0 0,1-1 0 0 0,-1 1 0 0 0,1 0 0 0 0,0 1-1 0 0,1-1 1 0 0,0 1 0 0 0,0 0 0 0 0,0 0 0 0 0,0 0-1 0 0,1 1 1 0 0,6-5 0 0 0,6-2-329 0 0,0 1 0 0 0,1 0 1 0 0,0 1-1 0 0,0 1 0 0 0,26-6 1 0 0,-32 11 586 0 0,0 0 1 0 0,-1 1-1 0 0,1 0 1 0 0,0 1-1 0 0,0 1 1 0 0,0 0 0 0 0,0 1-1 0 0,0 0 1 0 0,22 6-1 0 0,-23-4-90 0 0,0 1 0 0 0,-1 0 0 0 0,1 1 0 0 0,-1 0 0 0 0,0 0 0 0 0,0 1 0 0 0,0 1 0 0 0,16 13 0 0 0,-22-16 74 0 0,-1 0-1 0 0,0 1 1 0 0,0-1 0 0 0,0 1-1 0 0,-1 0 1 0 0,1 0 0 0 0,-1 0-1 0 0,0 0 1 0 0,-1 1 0 0 0,1-1-1 0 0,-1 1 1 0 0,0 0 0 0 0,-1-1-1 0 0,1 1 1 0 0,-1 0 0 0 0,0 0-1 0 0,-1 0 1 0 0,1 0 0 0 0,-1 0-1 0 0,-1 7 1 0 0,0-2-57 0 0,-1 1 0 0 0,-1 0 1 0 0,0-1-1 0 0,-1 1 0 0 0,0-1 1 0 0,0 0-1 0 0,-2-1 0 0 0,1 1 1 0 0,-1-1-1 0 0,0 0 0 0 0,-1 0 0 0 0,-1-1 1 0 0,1 0-1 0 0,-1 0 0 0 0,-1 0 1 0 0,-11 8-1 0 0,3-4-198 0 0,0 0 0 0 0,-2-1 0 0 0,0-1 1 0 0,0-1-1 0 0,-1-1 0 0 0,0 0 0 0 0,-41 11 0 0 0,57-19-98 0 0,1 0 0 0 0,-1 0-1 0 0,1 0 1 0 0,-1 0 0 0 0,0-1-1 0 0,0 0 1 0 0,1 0 0 0 0,-1 0-1 0 0,0 0 1 0 0,0 0 0 0 0,1-1-1 0 0,-1 1 1 0 0,0-1 0 0 0,-6-3-1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 10303 0 0,'2'-1'472'0'0,"6"0"11"0"0,-1-1-233 0 0,-1 1-1 0 0,1 1 0 0 0,12-1 0 0 0,-18 2-74 0 0,0 0-1 0 0,1 0 0 0 0,-1 0 0 0 0,0 0 1 0 0,0 0-1 0 0,0 1 0 0 0,0-1 0 0 0,0 0 1 0 0,0 0-1 0 0,-1 1 0 0 0,1-1 1 0 0,0 1-1 0 0,-1-1 0 0 0,2 3 0 0 0,-2-3 62 0 0,2 5-4 0 0,0 0 0 0 0,0 0 0 0 0,-1 0 0 0 0,0 0 0 0 0,0 0 1 0 0,0 1-1 0 0,-1-1 0 0 0,0 0 0 0 0,0 0 0 0 0,-1 1 1 0 0,-1 7-1 0 0,-2 5 206 0 0,-1-1 0 0 0,-9 26 1 0 0,-2-7 79 0 0,0-2 0 0 0,-24 38 0 0 0,-50 64-5 0 0,34-53-381 0 0,18-27-68 0 0,-67 115 13 0 0,97-157-55 0 0,1 1 1 0 0,-8 28 0 0 0,12-35-45 0 0,1 0 1 0 0,1 1-1 0 0,-1-1 1 0 0,2 0-1 0 0,-1 1 1 0 0,2 13-1 0 0,0-15-463 0 0,1 1-1 0 0,0 0 0 0 0,1-1 1 0 0,6 15-1 0 0,-4-12-6390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 10591 0 0,'0'0'819'0'0,"1"0"-534"0"0,16-9 5202 0 0,-12 17-4639 0 0,-5-7-782 0 0,0 1 1 0 0,1-1-1 0 0,-1 1 0 0 0,0-1 1 0 0,0 1-1 0 0,0-1 1 0 0,0 1-1 0 0,0-1 0 0 0,-1 0 1 0 0,1 1-1 0 0,0-1 0 0 0,-1 1 1 0 0,1-1-1 0 0,-1 1 1 0 0,1-1-1 0 0,-1 0 0 0 0,-1 3 1 0 0,-17 25 693 0 0,11-18-470 0 0,-15 21 479 0 0,-45 47 1 0 0,32-38-345 0 0,24-25-305 0 0,1 0-1 0 0,0 1 0 0 0,-13 27 0 0 0,24-43-127 0 0,0-1 0 0 0,-1 1 0 0 0,1-1-1 0 0,0 1 1 0 0,-1-1 0 0 0,1 1-1 0 0,0-1 1 0 0,-1 1 0 0 0,1-1 0 0 0,0 1-1 0 0,0 0 1 0 0,0-1 0 0 0,0 1-1 0 0,0 0 1 0 0,0-1 0 0 0,0 1 0 0 0,0-1-1 0 0,0 1 1 0 0,0 0 0 0 0,0-1-1 0 0,0 1 1 0 0,0 0 0 0 0,0-1 0 0 0,0 1-1 0 0,1-1 1 0 0,-1 1 0 0 0,0-1-1 0 0,1 1 1 0 0,-1 0 0 0 0,1 0 0 0 0,10 2-745 0 0,-10-3 547 0 0,14 0-1072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10591 0 0,'24'-4'5344'0'0,"-21"19"-3840"0"0,-1-1-1600 0 0,2 2-320 0 0,-1 0-64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 14743 0 0,'0'0'1136'0'0,"-2"0"-746"0"0,-4-1-91 0 0,0 0 0 0 0,0 1 0 0 0,0 0 1 0 0,-1 0-1 0 0,1 1 0 0 0,0-1 1 0 0,0 1-1 0 0,0 1 0 0 0,0-1 1 0 0,0 1-1 0 0,0 0 0 0 0,1 0 0 0 0,-8 4 1 0 0,-7 6 1 0 0,0 0 1 0 0,-22 19-1 0 0,7-6-30 0 0,31-22-264 0 0,-5 3-1 0 0,1 0 0 0 0,-1 0 0 0 0,2 1 1 0 0,-1 0-1 0 0,1 0 0 0 0,-12 16 1 0 0,18-21-179 0 0,1 0 103 0 0,0 0 0 0 0,0 0 0 0 0,0 0 0 0 0,1 0 1 0 0,-1 0-1 0 0,1 0 0 0 0,0 0 0 0 0,-1 0 1 0 0,1 0-1 0 0,0 0 0 0 0,0 0 0 0 0,0-1 1 0 0,0 1-1 0 0,1 0 0 0 0,-1-1 0 0 0,0 1 1 0 0,1 0-1 0 0,-1-1 0 0 0,1 0 0 0 0,0 1 1 0 0,2 1-1 0 0,4 1-116 0 0,1 1 0 0 0,-1-1-1 0 0,17 5 1 0 0,-17-6 171 0 0,0 0 0 0 0,0 0 0 0 0,9 6 0 0 0,-2 1 18 0 0,-1 0 0 0 0,0 1 0 0 0,-1 1 0 0 0,0 0 0 0 0,-1 1 0 0 0,17 22 0 0 0,-22-25 41 0 0,-5-8-7 0 0,0 0 0 0 0,-1 0 0 0 0,1 0 0 0 0,0 1-1 0 0,-1-1 1 0 0,0 1 0 0 0,1-1 0 0 0,-1 1 0 0 0,0 0 0 0 0,0 0-1 0 0,-1-1 1 0 0,1 1 0 0 0,0 0 0 0 0,-1 0 0 0 0,0 0-1 0 0,1 2 1 0 0,-1-1 19 0 0,0 0 0 0 0,0-1 0 0 0,1 1 0 0 0,-1-1 0 0 0,1 1 0 0 0,0-1 0 0 0,2 5 0 0 0,3 15 215 0 0,-5-19-217 0 0,-1-1-1 0 0,1 1 0 0 0,-1-1 1 0 0,0 1-1 0 0,0-1 1 0 0,0 1-1 0 0,0 0 0 0 0,-1-1 1 0 0,0 1-1 0 0,1-1 1 0 0,-1 1-1 0 0,0-1 0 0 0,-1 1 1 0 0,1-1-1 0 0,-1 0 1 0 0,1 0-1 0 0,-1 0 0 0 0,0 0 1 0 0,0 0-1 0 0,0 0 1 0 0,-1 0-1 0 0,1 0 0 0 0,-1-1 1 0 0,-2 3-1 0 0,-2 0 33 0 0,1-1-1 0 0,-1 0 1 0 0,1-1 0 0 0,-1 0-1 0 0,-1 0 1 0 0,1 0-1 0 0,0-1 1 0 0,-1 0-1 0 0,1 0 1 0 0,-1-1 0 0 0,-9 1-1 0 0,-4 0 18 0 0,0-2-1 0 0,-39-3 0 0 0,28-2-474 0 0,-43-13 0 0 0,43 10-1385 0 0,11 3 441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1839 0 0,'0'0'14530'0'0,"2"0"-14252"0"0,18-2 3129 0 0,-10 0-2839 0 0,1 0 1 0 0,16-8-1 0 0,-25 10 336 0 0,-3 2-840 0 0,1 1-57 0 0,-1 0-1 0 0,0 1 1 0 0,0-1-1 0 0,0 0 1 0 0,0 1 0 0 0,-1-1-1 0 0,1 0 1 0 0,-3 4-1 0 0,-13 25 79 0 0,16-31 162 0 0,13-18-491 0 0,-7 8 222 0 0,-4 6-34 0 0,-8 21-21 0 0,2-3 40 0 0,4-14-154 0 0,18 1-13229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427 273 1375 0 0,'0'3'107'0'0,"2"20"1022"0"0,-1-19 89 0 0,0-1 1 0 0,0 1-1 0 0,0-1 1 0 0,0 0-1 0 0,3 5 1 0 0,-4-8-1188 0 0,0 1 628 0 0,1 1 0 0 0,-1-1 0 0 0,1 0 0 0 0,-1 0 1 0 0,1 0-1 0 0,0 0 0 0 0,0 0 0 0 0,-1 0 0 0 0,1 0 0 0 0,0 0 0 0 0,0 0 0 0 0,0 0 0 0 0,1 0 1 0 0,6-1 2545 0 0,5-5-4064 0 0,-7 2 955 0 0,0 0-1 0 0,0 0 0 0 0,-1 0 0 0 0,1-1 1 0 0,-1 0-1 0 0,0 0 0 0 0,0-1 1 0 0,6-7-1 0 0,3-6-59 0 0,14-21 1 0 0,-5 5 20 0 0,-12 18-27 0 0,0 1-1 0 0,15-35 0 0 0,-22 43-57 0 0,-1-1-1 0 0,0 0 0 0 0,0 0 0 0 0,-1 0 0 0 0,0-1 0 0 0,-1 1 0 0 0,0 0 0 0 0,0-18 0 0 0,-1 25 8 0 0,0 0 1 0 0,0-1-1 0 0,0 1 0 0 0,0 0 1 0 0,0-1-1 0 0,-1 1 0 0 0,1 0 0 0 0,-1 0 1 0 0,1-1-1 0 0,-1 1 0 0 0,1 0 1 0 0,-1 0-1 0 0,0 0 0 0 0,1 0 0 0 0,-1 0 1 0 0,0 0-1 0 0,0 0 0 0 0,0 0 1 0 0,0 0-1 0 0,0 0 0 0 0,0 1 0 0 0,0-1 1 0 0,0 0-1 0 0,0 0 0 0 0,0 1 1 0 0,-1-1-1 0 0,1 1 0 0 0,0-1 0 0 0,0 1 1 0 0,-1 0-1 0 0,1-1 0 0 0,0 1 1 0 0,0 0-1 0 0,-1 0 0 0 0,1 0 0 0 0,0 0 1 0 0,-1 0-1 0 0,1 0 0 0 0,0 0 1 0 0,-2 1-1 0 0,-6 0-94 0 0,0 1 0 0 0,0 1 0 0 0,1-1 0 0 0,-14 7 0 0 0,-25 12-11 0 0,2 3-1 0 0,0 1 1 0 0,1 2 0 0 0,-52 43-1 0 0,30-20 126 0 0,-43 35 109 0 0,91-69 3 0 0,0 1 0 0 0,1 1 1 0 0,-22 29-1 0 0,37-44-72 0 0,-1 1 1 0 0,1 0-1 0 0,0-1 0 0 0,0 1 0 0 0,0 0 0 0 0,1 1 0 0 0,-1-1 1 0 0,1 0-1 0 0,-1 5 0 0 0,2-7-17 0 0,0-1 0 0 0,0 1 0 0 0,0 0 1 0 0,0-1-1 0 0,0 1 0 0 0,0 0 0 0 0,0 0 0 0 0,1-1 0 0 0,-1 1 1 0 0,1-1-1 0 0,-1 1 0 0 0,1 0 0 0 0,0-1 0 0 0,-1 1 0 0 0,1-1 1 0 0,0 1-1 0 0,0-1 0 0 0,0 0 0 0 0,0 1 0 0 0,0-1 0 0 0,1 0 1 0 0,-1 0-1 0 0,0 1 0 0 0,1-1 0 0 0,1 1 0 0 0,2 1 13 0 0,0-1 0 0 0,0 0 0 0 0,1 0-1 0 0,-1 0 1 0 0,1-1 0 0 0,-1 1 0 0 0,1-1-1 0 0,-1-1 1 0 0,1 1 0 0 0,0-1 0 0 0,-1 0 0 0 0,1 0-1 0 0,0 0 1 0 0,-1-1 0 0 0,7-1 0 0 0,3-2 3 0 0,0 0 1 0 0,0-1-1 0 0,-1 0 1 0 0,19-10-1 0 0,-5 0-39 0 0,-2-2-1 0 0,0 0 0 0 0,-1-2 0 0 0,-1-1 0 0 0,0-1 0 0 0,26-31 0 0 0,-15 9-9 0 0,-34 41-42 0 0,-1 15-75 0 0,-1 8 214 0 0,-1 0 0 0 0,-1 0 0 0 0,-7 23 0 0 0,-1 10-830 0 0,9-40-1367 0 0,-1 26 1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38 8287 0 0,'0'0'639'0'0,"-6"-7"-155"0"0,5 5-114 0 0,-1 1 0 0 0,0-1 0 0 0,0 1 0 0 0,0 0 1 0 0,0-1-1 0 0,0 1 0 0 0,0 0 0 0 0,0 0 0 0 0,0 0 0 0 0,-1 1 0 0 0,1-1 0 0 0,0 1 0 0 0,0-1 0 0 0,-1 1 1 0 0,1 0-1 0 0,-5-1 0 0 0,-2 2 98 0 0,1 0 0 0 0,-1 1 0 0 0,-11 2 0 0 0,16-3-440 0 0,-7 3 90 0 0,-1 0-1 0 0,1 0 1 0 0,0 1 0 0 0,1 0-1 0 0,-1 1 1 0 0,1 1 0 0 0,0-1-1 0 0,0 1 1 0 0,-16 16 0 0 0,11-7-97 0 0,0 1 1 0 0,1 0 0 0 0,1 0 0 0 0,-17 30-1 0 0,26-40-21 0 0,1 0 1 0 0,-1 0-1 0 0,1 0 0 0 0,1 1 0 0 0,-1 0 1 0 0,1 0-1 0 0,1-1 0 0 0,-1 1 0 0 0,1 0 1 0 0,1 0-1 0 0,-1 0 0 0 0,1 0 0 0 0,2 10 1 0 0,-1-12 69 0 0,0-1 0 0 0,0 0-1 0 0,1 1 1 0 0,-1-1 0 0 0,1 0 0 0 0,1 0 0 0 0,-1 0 0 0 0,1 0 0 0 0,0-1 0 0 0,0 1 0 0 0,0-1 0 0 0,0 1 0 0 0,1-1 0 0 0,0 0 0 0 0,0 0 0 0 0,0-1-1 0 0,0 1 1 0 0,1-1 0 0 0,-1 0 0 0 0,6 3 0 0 0,-2-3 21 0 0,0 0-1 0 0,-1-1 1 0 0,1 1-1 0 0,0-1 1 0 0,1-1 0 0 0,-1 0-1 0 0,0 0 1 0 0,0 0-1 0 0,0-1 1 0 0,1 0-1 0 0,-1-1 1 0 0,0 0 0 0 0,0 0-1 0 0,0-1 1 0 0,0 0-1 0 0,15-6 1 0 0,-8 3-69 0 0,0-2 0 0 0,-1 0 1 0 0,1 0-1 0 0,-2-2 0 0 0,1 0 0 0 0,-1 0 0 0 0,21-21 0 0 0,-24 20-31 0 0,-1 0-1 0 0,-1-1 0 0 0,0 0 0 0 0,0 0 0 0 0,-1 0 0 0 0,-1-1 0 0 0,0-1 0 0 0,0 1 0 0 0,-1-1 0 0 0,5-18 0 0 0,-9 24-78 0 0,1 1 0 0 0,-1 0 0 0 0,-1 0 0 0 0,1 0 0 0 0,-1 0 1 0 0,0-1-1 0 0,0 1 0 0 0,-1 0 0 0 0,0 0 0 0 0,0 0 0 0 0,0 0 0 0 0,-1 0 0 0 0,0 0 0 0 0,0 0 0 0 0,0 0 0 0 0,-1 1 0 0 0,0-1 0 0 0,0 1 0 0 0,0-1 0 0 0,-1 1 0 0 0,0 0 0 0 0,0 1 0 0 0,0-1 1 0 0,-10-7-1 0 0,7 6-30 0 0,-1 1 1 0 0,-1 0-1 0 0,1 1 1 0 0,-1 0-1 0 0,0 0 1 0 0,0 1-1 0 0,0 0 1 0 0,0 0-1 0 0,-14-1 1 0 0,11 2-61 0 0,0 1 1 0 0,0 0-1 0 0,0 1 1 0 0,-1 0-1 0 0,1 1 1 0 0,0 1-1 0 0,-12 2 1 0 0,-17 11-884 0 0,40-14 1026 0 0,0-1 1 0 0,0 1-1 0 0,1-1 1 0 0,-1 1-1 0 0,1-1 1 0 0,-1 1-1 0 0,0 0 1 0 0,1-1-1 0 0,-1 1 1 0 0,1 0-1 0 0,0-1 1 0 0,-1 1-1 0 0,1 0 1 0 0,-1 0-1 0 0,1-1 1 0 0,0 1-1 0 0,0 0 1 0 0,-1 0-1 0 0,1-1 1 0 0,0 1-1 0 0,0 0 1 0 0,0 0-1 0 0,0 0 1 0 0,0 0-1 0 0,0-1 1 0 0,0 1-1 0 0,0 0 1 0 0,0 0-1 0 0,1 1 0 0 0,6 21-900 0 0,0-10 408 0 0,2-1-1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2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26 10591 0 0,'6'-13'488'0'0,"-5"10"-12"0"0,-17-6 2776 0 0,12 9-2959 0 0,1-1-1 0 0,-1 1 0 0 0,0 0 0 0 0,1 0 1 0 0,-1 1-1 0 0,1-1 0 0 0,-1 1 0 0 0,0-1 1 0 0,1 1-1 0 0,-1 1 0 0 0,1-1 1 0 0,0 0-1 0 0,-1 1 0 0 0,1-1 0 0 0,-5 4 1 0 0,-3 2-143 0 0,0 1 1 0 0,-19 17-1 0 0,20-15-153 0 0,1 1 1 0 0,0-1-1 0 0,1 2 0 0 0,0-1 0 0 0,0 1 0 0 0,1 1 0 0 0,-7 17 1 0 0,4-5-164 0 0,1 1 0 0 0,-10 49 0 0 0,16-62 149 0 0,1 0-1 0 0,0 0 0 0 0,1 16 1 0 0,1-26 40 0 0,0 0 0 0 0,0 0 0 0 0,0 0 1 0 0,1 0-1 0 0,-1 0 0 0 0,1 0 0 0 0,-1-1 1 0 0,1 1-1 0 0,0 0 0 0 0,0-1 1 0 0,1 1-1 0 0,-1 0 0 0 0,0-1 0 0 0,1 1 1 0 0,0-1-1 0 0,-1 0 0 0 0,1 0 0 0 0,0 1 1 0 0,0-1-1 0 0,0 0 0 0 0,4 2 1 0 0,-3-3 47 0 0,0 1 1 0 0,0-1 0 0 0,1 0 0 0 0,-1 0 0 0 0,1 0 0 0 0,-1-1-1 0 0,1 1 1 0 0,-1-1 0 0 0,1 0 0 0 0,-1 0 0 0 0,1 0 0 0 0,-1 0-1 0 0,8-2 1 0 0,1-1 158 0 0,0 0 0 0 0,18-8-1 0 0,-9 3-175 0 0,-2-1 0 0 0,1-1 1 0 0,-1 0-1 0 0,-1-2 0 0 0,0 0 0 0 0,0-1 0 0 0,-1-1 0 0 0,-1 0 1 0 0,0-2-1 0 0,-2 1 0 0 0,1-2 0 0 0,18-28 0 0 0,-31 41-60 0 0,1 0 0 0 0,-1-1 0 0 0,0 1 0 0 0,-1-1 0 0 0,1 1 0 0 0,-1-1 0 0 0,0 1 0 0 0,0-1 0 0 0,0 0 0 0 0,0 0 0 0 0,-1 1 0 0 0,0-1 0 0 0,-1-9 0 0 0,1 10-36 0 0,-1 1 0 0 0,0-1 0 0 0,0 1 1 0 0,0 0-1 0 0,-1-1 0 0 0,1 1 1 0 0,-1 0-1 0 0,0 0 0 0 0,0 0 0 0 0,0 0 1 0 0,0 0-1 0 0,-1 0 0 0 0,1 0 0 0 0,-1 1 1 0 0,0-1-1 0 0,1 1 0 0 0,-1 0 1 0 0,-5-3-1 0 0,-6-3-236 0 0,-1 1 0 0 0,1 1 0 0 0,-1 0 0 0 0,-30-7 0 0 0,20 8-213 0 0,0 1-1 0 0,-34-1 1 0 0,-16 6-749 0 0,61 0 1381 0 0,0-2-3657 0 0,13-1 1854 0 0,9-3 1048 0 0,6-4 14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83 8207 0 0,'0'0'374'0'0,"1"-1"-6"0"0,11-8-328 0 0,0-1 649 0 0,0 0 0 0 0,19-10-1 0 0,18-11 1939 0 0,-48 30-2430 0 0,4 1 206 0 0,-1 0 951 0 0,-4 10-1169 0 0,-2 1-44 0 0,0 0 1 0 0,-1 0 0 0 0,-1-1 0 0 0,-7 20 0 0 0,-26 41 265 0 0,15-31-217 0 0,-53 110 306 0 0,-69 130-288 0 0,59-134-213 0 0,7-12-227 0 0,57-99 109 0 0,21-33 27 0 0,12-13-2845 0 0,3-2 1777 0 0,1-3-11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15 7831 0 0,'10'-14'6199'0'0,"-11"14"-6079"0"0,1 1 1 0 0,-1-1-1 0 0,0 1 1 0 0,0-1-1 0 0,0 1 0 0 0,0 0 1 0 0,1-1-1 0 0,-1 1 1 0 0,0 0-1 0 0,1 0 1 0 0,-2 1-1 0 0,-1 1 119 0 0,-25 27 449 0 0,2 1 0 0 0,0 1 0 0 0,-22 38 0 0 0,36-52-504 0 0,-35 59-13 0 0,4 3 1 0 0,-67 168 0 0 0,4 35-162 0 0,78-213-122 0 0,-52 97 0 0 0,13-72-124 0 0,41-61 155 0 0,-13 12-318 0 0,38-45 199 0 0,11-10-1805 0 0,-3 1 1253 0 0,-1 0 0 0 0,10-15 0 0 0,-5 6 127 0 0,18-23-861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 14279 0 0,'0'1'655'0'0,"-5"14"199"0"0,4-12-847 0 0,0 0 0 0 0,0 1 0 0 0,0-1 1 0 0,0 1-1 0 0,0 6 0 0 0,1-7 233 0 0,0 1-1 0 0,0-1 0 0 0,1 1 1 0 0,-1-1-1 0 0,1 1 1 0 0,0-1-1 0 0,0 0 0 0 0,0 1 1 0 0,0-1-1 0 0,0 0 1 0 0,1 0-1 0 0,0 0 1 0 0,-1 0-1 0 0,1 0 0 0 0,5 5 1 0 0,-5-6-92 0 0,0 0-1 0 0,0-1 1 0 0,0 1 0 0 0,1-1 0 0 0,-1 1 0 0 0,0-1 0 0 0,1 0 0 0 0,-1 0 0 0 0,1 0-1 0 0,0 0 1 0 0,-1 0 0 0 0,1-1 0 0 0,0 1 0 0 0,-1-1 0 0 0,1 0 0 0 0,0 0 0 0 0,-1 0 0 0 0,1 0-1 0 0,0 0 1 0 0,3-1 0 0 0,11-3 199 0 0,1-1 0 0 0,-1 0 0 0 0,-1-2 0 0 0,1 0 0 0 0,30-18 1 0 0,23-10-199 0 0,14-1-115 0 0,102-37-4 0 0,-162 65-114 0 0,39-9-605 0 0,-56 15 584 0 0,0 1 0 0 0,1 0 0 0 0,-1 1 1 0 0,0 0-1 0 0,0 0 0 0 0,14 2 0 0 0,-19-1-49 0 0,0-1-1 0 0,0 1 1 0 0,0-1-1 0 0,-1 1 0 0 0,1 0 1 0 0,0 0-1 0 0,-1 0 0 0 0,1 0 1 0 0,2 1-1 0 0,5 9-5756 0 0,-5 0-1029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2759 0 0,'0'0'20084'0'0,"-1"2"-19687"0"0,-67 123 192 0 0,25-38-5780 0 0,31-66 3421 0 0,7-13 1270 0 0,1 0 0 0 0,0 1 0 0 0,0-1 0 0 0,0 1 0 0 0,1 0 0 0 0,0 0 0 0 0,1 0 0 0 0,0 0 1 0 0,-1 14-1 0 0,5-23 216 0 0,5 0 10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6911 0 0,'0'0'10419'0'0,"0"2"-9962"0"0,1 6-315 0 0,-1 0-1 0 0,0 1 0 0 0,0-1 1 0 0,-1 0-1 0 0,0 0 0 0 0,-1 0 1 0 0,0 0-1 0 0,-3 8 1 0 0,-25 63 452 0 0,28-74-561 0 0,-162 341 1591 0 0,79-175-1296 0 0,-63 169-192 0 0,144-330-164 0 0,0 1 1 0 0,1-1-1 0 0,0 1 0 0 0,1-1 0 0 0,0 1 0 0 0,-1 18 1 0 0,3-28-115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16847 0 0,'0'0'770'0'0,"-2"0"-18"0"0,1 1-742 0 0,1-1 1 0 0,-1 1-1 0 0,0-1 1 0 0,0 0 0 0 0,1 1-1 0 0,-1-1 1 0 0,0 1-1 0 0,1 0 1 0 0,-1-1 0 0 0,0 1-1 0 0,1-1 1 0 0,-1 1-1 0 0,1 0 1 0 0,-1 0 0 0 0,1-1-1 0 0,-1 1 1 0 0,1 0-1 0 0,0 0 1 0 0,-1-1 0 0 0,1 1-1 0 0,0 0 1 0 0,0 0 0 0 0,0 0-1 0 0,-1 0 1 0 0,1-1-1 0 0,0 1 1 0 0,0 0 0 0 0,0 0-1 0 0,1 1 1 0 0,-1-1 55 0 0,0 1 14 0 0,0-1 0 0 0,1 0 1 0 0,0 1-1 0 0,-1-1 0 0 0,1 0 1 0 0,0 0-1 0 0,0 0 0 0 0,-1 1 1 0 0,1-1-1 0 0,0 0 0 0 0,0 0 1 0 0,0 0-1 0 0,0 0 0 0 0,1 0 1 0 0,-1-1-1 0 0,0 1 0 0 0,0 0 1 0 0,2 0-1 0 0,5 3 181 0 0,0 0 0 0 0,0-1 1 0 0,0 0-1 0 0,0 0 0 0 0,1-1 0 0 0,-1 0 0 0 0,18 1 0 0 0,64-1 888 0 0,-78-2-1042 0 0,87-5-3 0 0,0-3 0 0 0,133-30-1 0 0,-144 17-3308 0 0,-47 12-4398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17 13359 0 0,'0'0'1210'0'0,"-2"-8"-972"0"0,0 0 3634 0 0,0 8-3707 0 0,-1 0 0 0 0,1 0 0 0 0,-1 0 0 0 0,1 0-1 0 0,-1 1 1 0 0,1-1 0 0 0,-1 1 0 0 0,1-1 0 0 0,-1 1 0 0 0,1 0-1 0 0,-1 0 1 0 0,1 0 0 0 0,0 0 0 0 0,0 0 0 0 0,-3 3 0 0 0,-29 20 199 0 0,-54 54-1 0 0,79-70-346 0 0,0 1 0 0 0,1 0-1 0 0,0 1 1 0 0,1-1-1 0 0,0 2 1 0 0,0-1 0 0 0,1 1-1 0 0,-8 19 1 0 0,13-19-4 0 0,2-9-17 0 0,0 0 1 0 0,-1 0-1 0 0,2 0 0 0 0,-1 0 1 0 0,0-1-1 0 0,0 1 0 0 0,0 0 0 0 0,1-1 1 0 0,-1 1-1 0 0,1 0 0 0 0,-1-1 1 0 0,1 0-1 0 0,0 1 0 0 0,0-1 0 0 0,-1 0 1 0 0,1 0-1 0 0,0 0 0 0 0,3 1 1 0 0,7 3-131 0 0,21 7 0 0 0,-28-11 100 0 0,20 7-19 0 0,0 2 0 0 0,0 0 0 0 0,41 25 0 0 0,-64-34 75 0 0,0 0 1 0 0,0 1-1 0 0,0-1 0 0 0,-1 1 0 0 0,1-1 0 0 0,-1 1 0 0 0,1 0 1 0 0,-1-1-1 0 0,1 1 0 0 0,-1 0 0 0 0,0 0 0 0 0,0 0 0 0 0,0 0 1 0 0,0 0-1 0 0,0 0 0 0 0,0 1 0 0 0,-1-1 0 0 0,1 0 1 0 0,-1 0-1 0 0,1 0 0 0 0,-1 1 0 0 0,0-1 0 0 0,0 0 0 0 0,0 1 1 0 0,0-1-1 0 0,0 0 0 0 0,-1 0 0 0 0,1 1 0 0 0,-1-1 1 0 0,1 0-1 0 0,-1 0 0 0 0,0 0 0 0 0,-1 3 0 0 0,-1 1 59 0 0,0 0-1 0 0,-1 1 1 0 0,0-1 0 0 0,0-1-1 0 0,0 1 1 0 0,-1-1-1 0 0,1 0 1 0 0,-1 0 0 0 0,-9 7-1 0 0,-5 2-80 0 0,0-2-1 0 0,-1 0 1 0 0,0-1 0 0 0,-1 0-1 0 0,-1-2 1 0 0,1-1 0 0 0,-33 8-1 0 0,46-14-248 0 0,-1 0-1 0 0,1-1 0 0 0,-1 0 1 0 0,-13-1-1 0 0,20 0 97 0 0,0 0 0 0 0,1 0-1 0 0,-1 0 1 0 0,0 0 0 0 0,0-1 0 0 0,1 1 0 0 0,-1-1 0 0 0,0 1 0 0 0,0-1 0 0 0,1 0 0 0 0,-1 1-1 0 0,1-1 1 0 0,-1 0 0 0 0,1 0 0 0 0,-1 0 0 0 0,1-1 0 0 0,0 1 0 0 0,-1 0 0 0 0,1 0-1 0 0,0-1 1 0 0,0 1 0 0 0,0-1 0 0 0,0 1 0 0 0,0-1 0 0 0,0 1 0 0 0,0-1 0 0 0,0-2 0 0 0,0-13-1397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260 178 7855 0 0,'0'0'714'0'0,"2"-1"-586"0"0,25-2 1981 0 0,-18 5 196 0 0,9 5 6421 0 0,-17-8-8537 0 0,7-12-114 0 0,-1-1 0 0 0,0 1 1 0 0,-1-1-1 0 0,-1 0 0 0 0,6-21 1 0 0,-8 24-67 0 0,10-45-25 0 0,-13 56 5 0 0,0-1 0 0 0,0 1 0 0 0,0 0-1 0 0,0-1 1 0 0,0 1 0 0 0,0-1 0 0 0,0 1 0 0 0,0 0 0 0 0,0-1-1 0 0,0 1 1 0 0,0-1 0 0 0,-1 1 0 0 0,1 0 0 0 0,0-1 0 0 0,0 1-1 0 0,0-1 1 0 0,0 1 0 0 0,-1 0 0 0 0,1-1 0 0 0,0 1-1 0 0,0 0 1 0 0,-1-1 0 0 0,1 1 0 0 0,0 0 0 0 0,-1 0 0 0 0,1-1-1 0 0,0 1 1 0 0,-1 0 0 0 0,1 0 0 0 0,0 0 0 0 0,-1-1 0 0 0,1 1-1 0 0,0 0 1 0 0,-1 0 0 0 0,1 0 0 0 0,-1 0 0 0 0,1 0-1 0 0,-1 0 1 0 0,1 0 0 0 0,0 0 0 0 0,-1 0 0 0 0,-18 1-262 0 0,7 2 140 0 0,-1 1 0 0 0,2 0 1 0 0,-1 1-1 0 0,0 1 0 0 0,1-1 1 0 0,-15 12-1 0 0,-60 49-262 0 0,63-46 407 0 0,0 1 0 0 0,-21 27 1 0 0,32-34 1 0 0,1 1 0 0 0,1 0-1 0 0,0 1 1 0 0,-14 31 0 0 0,23-45-14 0 0,0 1 0 0 0,0-1 0 0 0,0 1 0 0 0,0-1 0 0 0,0 1 0 0 0,1 0 0 0 0,-1 0 0 0 0,1-1 0 0 0,0 1 0 0 0,0 0 0 0 0,0-1 0 0 0,0 5 0 0 0,7 5 15 0 0,-5-10-6 0 0,0-1 0 0 0,1 1 0 0 0,-1-1 0 0 0,0 1 1 0 0,1-1-1 0 0,-1 0 0 0 0,1 0 0 0 0,-1 0 0 0 0,1-1 0 0 0,0 1 0 0 0,-1 0 0 0 0,1-1 1 0 0,0 0-1 0 0,-1 1 0 0 0,6-2 0 0 0,5 1 60 0 0,-1-1 1 0 0,14-4-1 0 0,-15 3 9 0 0,7-1-94 0 0,-1-1 0 0 0,0-1 0 0 0,0 0 0 0 0,0-1 1 0 0,-1-1-1 0 0,0-1 0 0 0,0-1 0 0 0,27-18 0 0 0,-42 26-58 0 0,1 1 4 0 0,7 0 17 0 0,1 2 42 0 0,-1 4 11 0 0,-7-3-194 0 0,1 0 1 0 0,-1 0-1 0 0,0 0 0 0 0,0 0 0 0 0,0 1 1 0 0,-1-1-1 0 0,1 1 0 0 0,-1-1 0 0 0,2 6 0 0 0,-2-7-64 0 0,2 7-1666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70 15775 0 0,'14'-11'3026'0'0,"-15"17"-2708"0"0,0 0 1 0 0,0-1-1 0 0,0 1 0 0 0,-1 0 1 0 0,0-1-1 0 0,-5 11 1 0 0,-2 4 12 0 0,-8 47 374 0 0,3-10-513 0 0,9-39-173 0 0,1 0 1 0 0,-2 31-1 0 0,5-37-19 0 0,0 0-1 0 0,-1 1 0 0 0,0-1 1 0 0,-1 0-1 0 0,0 0 1 0 0,-1-1-1 0 0,0 1 1 0 0,-9 15-1 0 0,-16 8 65 0 0,28-34 440 0 0,16-15 98 0 0,-11 12-483 0 0,129-124 295 0 0,-75 69-170 0 0,84-65 1 0 0,-91 86-483 0 0,0 3-1 0 0,3 2 1 0 0,64-28 0 0 0,-105 52 8 0 0,12-3-1305 0 0,-23 10 216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10135 0 0,'0'0'919'0'0,"2"-9"-742"0"0,5-17 1963 0 0,1 0-1 0 0,2 0 0 0 0,1 0 1 0 0,0 2-1 0 0,24-38 0 0 0,-23 45-2261 0 0,-1 0 0 0 0,2 1 0 0 0,0 0 0 0 0,1 2 0 0 0,1-1 0 0 0,0 2 0 0 0,32-23 0 0 0,27-8-8000 0 0,-56 34 1656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68 160 14135 0 0,'0'0'1283'0'0,"1"1"-1055"0"0,10 1 251 0 0,-1-1 1 0 0,0 0-1 0 0,1 0 0 0 0,-1-1 0 0 0,1-1 1 0 0,11-1-1 0 0,0-2 882 0 0,31-11-1 0 0,-36 10-1123 0 0,11-4 0 0 0,0-2 1 0 0,-1 0-1 0 0,0-2 0 0 0,-1 0 1 0 0,33-24-1 0 0,-53 32-261 0 0,1-1 0 0 0,-1 0 0 0 0,0 0 0 0 0,8-11 0 0 0,-13 16-196 0 0,-4 0-139 0 0,1 1 261 0 0,-1-1 0 0 0,1 1 0 0 0,-1-1 0 0 0,0 1 0 0 0,1 0 0 0 0,-1 0 0 0 0,1 0 0 0 0,-1 0 0 0 0,0 1 1 0 0,1-1-1 0 0,-1 1 0 0 0,1-1 0 0 0,-1 1 0 0 0,1 0 0 0 0,-1 0 0 0 0,-2 1 0 0 0,-8 4-247 0 0,-21 15 0 0 0,27-17 251 0 0,-36 23-304 0 0,-115 76-69 0 0,134-85 474 0 0,1 1-1 0 0,1 1 1 0 0,0 1 0 0 0,-22 29-1 0 0,38-43 46 0 0,0 1-1 0 0,1 0 1 0 0,0 0 0 0 0,1 0-1 0 0,0 1 1 0 0,-4 9-1 0 0,8-16-25 0 0,-1 0 0 0 0,0 0 0 0 0,1 0 0 0 0,-1 0 0 0 0,1 0 0 0 0,0 0 0 0 0,-1 0 0 0 0,1 0 1 0 0,0 1-1 0 0,0-1 0 0 0,1 0 0 0 0,-1 0 0 0 0,0 0 0 0 0,1 0 0 0 0,-1 0 0 0 0,1 0 0 0 0,0 0 0 0 0,0 0 0 0 0,-1 0 0 0 0,1 0 0 0 0,0 0 0 0 0,1-1 0 0 0,-1 1 0 0 0,0 0 0 0 0,0-1 0 0 0,1 1 0 0 0,-1-1 0 0 0,1 1 0 0 0,0-1 0 0 0,-1 1 0 0 0,1-1 0 0 0,3 2 0 0 0,5 1 58 0 0,-1 0 0 0 0,0-1 0 0 0,1 0 0 0 0,0-1 1 0 0,-1 1-1 0 0,1-2 0 0 0,0 0 0 0 0,16 1 0 0 0,-3-3 34 0 0,0 0 0 0 0,38-8 0 0 0,-23 0-997 0 0,71-25 1 0 0,-73 20-204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27 6911 0 0,'0'0'528'0'0,"1"-1"-341"0"0,35-25 9461 0 0,-36 30-9272 0 0,-1-1 0 0 0,0 1 0 0 0,0 0 1 0 0,-1-1-1 0 0,1 0 0 0 0,-1 1 0 0 0,-3 4 0 0 0,3-4-152 0 0,-95 158 1236 0 0,18-32-572 0 0,22-24-1232 0 0,56-104-11 0 0,15-8-4202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17 287 6911 0 0,'0'0'9719'0'0,"-6"-5"-8300"0"0,4 4-1350 0 0,1-1 0 0 0,0 0-1 0 0,0 1 1 0 0,0-1 0 0 0,0 0 0 0 0,1 0 0 0 0,-1 0 0 0 0,0 0 0 0 0,1 0 0 0 0,-1 0 0 0 0,1 0 0 0 0,0 0 0 0 0,-1 0 0 0 0,1 0 0 0 0,0 0 0 0 0,1 0 0 0 0,-1-1 0 0 0,1-2 0 0 0,1-6 57 0 0,0 0-1 0 0,5-13 1 0 0,-4 17-55 0 0,2-7-91 0 0,1-1 1 0 0,0 1-1 0 0,1 0 0 0 0,1 1 0 0 0,0 0 1 0 0,10-12-1 0 0,-11 16-13 0 0,0 1 0 0 0,0 0-1 0 0,1 0 1 0 0,0 1 0 0 0,0 0 0 0 0,1 1 0 0 0,0-1 0 0 0,0 2 0 0 0,15-8 0 0 0,-23 13 57 0 0,1-1 1 0 0,-1 1 0 0 0,0-1-1 0 0,1 1 1 0 0,-1 0-1 0 0,0 0 1 0 0,1-1-1 0 0,-1 1 1 0 0,1 0 0 0 0,-1 0-1 0 0,0 0 1 0 0,1 1-1 0 0,-1-1 1 0 0,0 0 0 0 0,1 0-1 0 0,-1 1 1 0 0,1-1-1 0 0,-1 1 1 0 0,2 0-1 0 0,-1 1 31 0 0,1-1-1 0 0,-1 1 1 0 0,0 0-1 0 0,0 0 1 0 0,0 0-1 0 0,0 0 0 0 0,-1 0 1 0 0,1 0-1 0 0,2 4 1 0 0,1 5 184 0 0,0 0 0 0 0,0 0 0 0 0,5 19 0 0 0,-9-25-178 0 0,5 15 70 0 0,-1 1-1 0 0,-1 0 1 0 0,0 0-1 0 0,-2 0 1 0 0,-1 1-1 0 0,0-1 1 0 0,-4 31-1 0 0,1-20-838 0 0,2-30-782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345 355 8751 0 0,'0'0'674'0'0,"0"2"-438"0"0,0 0 69 0 0,1 1 0 0 0,-1 0 0 0 0,0 0 0 0 0,0 0 0 0 0,0-1 0 0 0,0 1 0 0 0,-1 0 1 0 0,1 0-1 0 0,-1-1 0 0 0,0 1 0 0 0,1 0 0 0 0,-1-1 0 0 0,0 1 0 0 0,-1 0 0 0 0,1-1 0 0 0,0 1 1 0 0,-1-1-1 0 0,0 0 0 0 0,-2 3 0 0 0,0 0 73 0 0,-1-1 1 0 0,0 0-1 0 0,0 0 0 0 0,0-1 1 0 0,0 1-1 0 0,-1-1 1 0 0,-9 4-1 0 0,11-5-281 0 0,1 0 0 0 0,-1-1 0 0 0,0 1 0 0 0,1-1 1 0 0,-1 0-1 0 0,0 0 0 0 0,0-1 0 0 0,0 1 0 0 0,0-1 0 0 0,1 0 0 0 0,-1 0 0 0 0,0 0 1 0 0,0 0-1 0 0,0-1 0 0 0,0 1 0 0 0,0-1 0 0 0,1 0 0 0 0,-1 0 0 0 0,-4-2 1 0 0,-25-12 9 0 0,1-1 1 0 0,-32-22-1 0 0,57 34-108 0 0,0-1-1 0 0,-1-1 1 0 0,2 1-1 0 0,-1-1 1 0 0,-11-13 0 0 0,16 17-5 0 0,1 0 0 0 0,-1-1 0 0 0,1 1 0 0 0,-1 0 0 0 0,1-1 0 0 0,0 1 0 0 0,0-1 0 0 0,0 1 1 0 0,0-1-1 0 0,0 1 0 0 0,0-1 0 0 0,1 0 0 0 0,-1 1 0 0 0,1-1 0 0 0,0 0 0 0 0,0 0 0 0 0,0 1 1 0 0,0-1-1 0 0,0 0 0 0 0,1 0 0 0 0,-1 1 0 0 0,2-6 0 0 0,3-1-98 0 0,0 0 0 0 0,0 0 0 0 0,1 1 0 0 0,0 0 0 0 0,0 0 0 0 0,1 0 0 0 0,0 1-1 0 0,0 0 1 0 0,9-7 0 0 0,4-1-172 0 0,0 1-1 0 0,35-18 1 0 0,7-1 94 0 0,82-31 0 0 0,-125 58 356 0 0,1 1 1 0 0,-1 0-1 0 0,0 1 1 0 0,29-1 0 0 0,-36 4-21 0 0,1 1 1 0 0,0 0 0 0 0,-1 1 0 0 0,1 1 0 0 0,-1 0 0 0 0,0 0-1 0 0,1 1 1 0 0,11 5 0 0 0,-18-5-101 0 0,-1-1 0 0 0,0 1 0 0 0,0-1 0 0 0,0 1-1 0 0,0 1 1 0 0,-1-1 0 0 0,1 1 0 0 0,-1 0 0 0 0,0 0 0 0 0,7 8-1 0 0,-9-9-50 0 0,0-1-1 0 0,-1 1 1 0 0,0 0 0 0 0,1-1-1 0 0,-1 1 1 0 0,0 0-1 0 0,0 0 1 0 0,0 0-1 0 0,-1 0 1 0 0,1 0-1 0 0,-1 0 1 0 0,0 0-1 0 0,0 0 1 0 0,0 0-1 0 0,0 0 1 0 0,0 0-1 0 0,0 0 1 0 0,-1 0 0 0 0,0 0-1 0 0,1 0 1 0 0,-3 5-1 0 0,-1 1-9 0 0,-1-1 0 0 0,1 0 1 0 0,-1 0-1 0 0,-1 0 0 0 0,0 0 0 0 0,0-1 0 0 0,0 0 0 0 0,-1-1 0 0 0,0 1 1 0 0,-14 9-1 0 0,-7 3-204 0 0,-52 25 0 0 0,25-14-220 0 0,32-19 211 0 0,-28 11-1 0 0,30-13-2420 0 0,-32 16-1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8287 0 0,'0'0'2016'0'0,"0"2"-753"0"0,-2 4-756 0 0,0-1-1 0 0,0 1 1 0 0,0-1 0 0 0,0 0 0 0 0,-1 1-1 0 0,-6 7 1 0 0,-24 32 422 0 0,33-45-925 0 0,-70 87 1690 0 0,-115 154 704 0 0,41-27-1643 0 0,44-94-1126 0 0,66-81-305 0 0,24-27 301 0 0,8-10-130 0 0,15-7-9414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7367 0 0,'0'0'568'0'0,"0"2"-373"0"0,2 22 1902 0 0,-1-15-861 0 0,0 0 1 0 0,1 1-1 0 0,-1-1 1 0 0,6 15 0 0 0,-6-22-1035 0 0,0 1 0 0 0,1 0 1 0 0,-1 0-1 0 0,1-1 1 0 0,0 1-1 0 0,0-1 0 0 0,-1 0 1 0 0,2 1-1 0 0,-1-1 1 0 0,0 0-1 0 0,0 0 0 0 0,1 0 1 0 0,-1 0-1 0 0,1-1 1 0 0,-1 1-1 0 0,1-1 0 0 0,0 1 1 0 0,5 1-1 0 0,-2-2 16 0 0,-1 0 0 0 0,1 0 0 0 0,0 0 0 0 0,0 0 0 0 0,0-1 0 0 0,0 0-1 0 0,0 0 1 0 0,-1-1 0 0 0,9-1 0 0 0,7-3 232 0 0,25-8-1 0 0,-25 6-352 0 0,-4 2-121 0 0,-1-1 1 0 0,0-1 0 0 0,22-12-1 0 0,-37 18-218 0 0,-202 82-2717 0 0,175-69 2897 0 0,0-2-1 0 0,-37 11 0 0 0,56-20 48 0 0,0 1-1 0 0,1 0 1 0 0,0 1-1 0 0,-1-1 1 0 0,1 1-1 0 0,0 1 1 0 0,-10 6-1 0 0,7 0 14 0 0,9-6 7 0 0,0-4 3 0 0,0 4 17 0 0,0 0-1 0 0,1 0 1 0 0,-1 0 0 0 0,1 0 0 0 0,-1 0 0 0 0,1-1-1 0 0,0 1 1 0 0,1 0 0 0 0,-1 0 0 0 0,1-1 0 0 0,-1 1-1 0 0,1-1 1 0 0,3 5 0 0 0,0 0 97 0 0,46 75 1497 0 0,-49-81-1548 0 0,0 1 0 0 0,0-1 0 0 0,0 0 0 0 0,1 0-1 0 0,-1 0 1 0 0,1 0 0 0 0,0 0 0 0 0,-1 0 0 0 0,1-1 0 0 0,0 0 0 0 0,0 1 0 0 0,0-1 0 0 0,0 0 0 0 0,0 0 0 0 0,1 0 0 0 0,-1-1 0 0 0,0 1 0 0 0,0-1-1 0 0,0 0 1 0 0,1 0 0 0 0,-1 0 0 0 0,6-1 0 0 0,5-1 71 0 0,0 0-1 0 0,0-1 1 0 0,25-9-1 0 0,-13 3-115 0 0,-1-1 0 0 0,0-1-1 0 0,42-25 1 0 0,-53 26-2022 0 0,26-23 0 0 0,-26 20-5435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5983 0 0,'0'0'4211'0'0,"0"3"-2227"0"0,1 3-1541 0 0,-1 0 0 0 0,-1 1 0 0 0,1-1 0 0 0,-1 0 0 0 0,0 0 0 0 0,-1 0-1 0 0,1 0 1 0 0,-1 0 0 0 0,0 0 0 0 0,-1 0 0 0 0,1 0 0 0 0,-1-1 0 0 0,-5 7 0 0 0,-6 10 686 0 0,-32 35 0 0 0,37-47-759 0 0,4-3-161 0 0,-1 1 0 0 0,1 0 1 0 0,1 0-1 0 0,0 1 0 0 0,0-1 0 0 0,-4 15 0 0 0,-7 14 271 0 0,-25 41 287 0 0,-61 88-1 0 0,19-34-672 0 0,47-70-61 0 0,-118 184-134 0 0,109-194-1799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12895 0 0,'1'-7'153'0'0,"1"1"0"0"0,0-1-1 0 0,1 0 1 0 0,-1 1 0 0 0,1 0-1 0 0,1-1 1 0 0,-1 1-1 0 0,1 1 1 0 0,7-9 0 0 0,5-4 384 0 0,26-23 0 0 0,-27 27 372 0 0,16-14 488 0 0,1 0 0 0 0,65-40 1 0 0,-76 56-1218 0 0,1 0 1 0 0,0 1 0 0 0,1 2 0 0 0,0 0-1 0 0,0 2 1 0 0,32-7 0 0 0,-47 12-151 0 0,-1 1 0 0 0,1 1 1 0 0,-1-1-1 0 0,1 1 0 0 0,0 0 0 0 0,-1 1 1 0 0,1 0-1 0 0,-1 0 0 0 0,1 0 1 0 0,-1 1-1 0 0,1 0 0 0 0,-1 1 0 0 0,0 0 1 0 0,0 0-1 0 0,0 0 0 0 0,-1 1 1 0 0,1 0-1 0 0,-1 0 0 0 0,0 1 0 0 0,0-1 1 0 0,0 2-1 0 0,-1-1 0 0 0,9 10 0 0 0,77 106 549 0 0,-88-115-523 0 0,1-1 0 0 0,-1 1 0 0 0,0 0 0 0 0,-1 0 0 0 0,0 0 0 0 0,0 1 0 0 0,3 10 0 0 0,-5-14-30 0 0,0 0 0 0 0,1 0 0 0 0,-1-1 0 0 0,0 1-1 0 0,0 0 1 0 0,-1 0 0 0 0,1 0 0 0 0,-1 0 0 0 0,1 0 0 0 0,-1 0 0 0 0,0 0 0 0 0,0 0 0 0 0,0-1 0 0 0,-1 1 0 0 0,1 0 0 0 0,-1-1 0 0 0,1 1 0 0 0,-1-1 0 0 0,-2 3 0 0 0,-5 4 46 0 0,-1 0 0 0 0,0-1 0 0 0,-1 0-1 0 0,1-1 1 0 0,-2 0 0 0 0,-16 8 0 0 0,-75 26 73 0 0,88-36-152 0 0,-42 16-1382 0 0,-92 19 0 0 0,132-38-409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 7831 0 0,'0'0'603'0'0,"-1"2"-134"0"0,1 1-22 0 0,-1 0-1 0 0,1 1 1 0 0,0-1-1 0 0,0 1 1 0 0,1-1-1 0 0,-1 1 1 0 0,1-1-1 0 0,-1 1 1 0 0,1-1-1 0 0,0 0 1 0 0,0 1-1 0 0,1-1 1 0 0,-1 0-1 0 0,1 0 1 0 0,0 0-1 0 0,-1 0 1 0 0,1 0-1 0 0,0 0 1 0 0,1-1-1 0 0,-1 1 0 0 0,3 2 1 0 0,-1-2-291 0 0,0 0 1 0 0,-1 0-1 0 0,1-1 1 0 0,0 1-1 0 0,0-1 1 0 0,0 0-1 0 0,1 0 1 0 0,-1 0-1 0 0,0-1 1 0 0,1 0-1 0 0,-1 0 1 0 0,1 0-1 0 0,0 0 1 0 0,-1 0-1 0 0,10-1 1 0 0,1-1-89 0 0,-1-1 1 0 0,0 0-1 0 0,0 0 1 0 0,0-2-1 0 0,0 0 1 0 0,0 0-1 0 0,-1-1 1 0 0,0-1-1 0 0,0 0 1 0 0,19-13-1 0 0,-27 16-93 0 0,0 0-114 0 0,0-1 0 0 0,0 0 0 0 0,-1 1-1 0 0,8-9 1 0 0,-12 12 125 0 0,1-1-1 0 0,-1 1 1 0 0,1-1-1 0 0,-1 1 1 0 0,1-1-1 0 0,-1 0 1 0 0,1 1-1 0 0,-1-1 1 0 0,0 0-1 0 0,1 1 1 0 0,-1-1-1 0 0,0 0 1 0 0,0 1-1 0 0,0-1 1 0 0,0 0-1 0 0,1 1 1 0 0,-1-1-1 0 0,0 0 1 0 0,0 0-1 0 0,0 1 0 0 0,0-1 1 0 0,-1 0-1 0 0,1 0 1 0 0,0 1-1 0 0,0-1 1 0 0,0 0-1 0 0,-1 1 1 0 0,1-1-1 0 0,0 0 1 0 0,0 1-1 0 0,-1-1 1 0 0,1 0-1 0 0,-1 1 1 0 0,1-1-1 0 0,-1 1 1 0 0,1-1-1 0 0,-1 1 1 0 0,1-1-1 0 0,-1 1 1 0 0,1-1-1 0 0,-1 1 1 0 0,1-1-1 0 0,-1 1 1 0 0,0 0-1 0 0,1-1 1 0 0,-1 1-1 0 0,0 0 1 0 0,0-1-1 0 0,-1 1-32 0 0,-1-1 1 0 0,1 0-1 0 0,0 1 0 0 0,0-1 0 0 0,0 1 1 0 0,0 0-1 0 0,0 0 0 0 0,-1 0 0 0 0,1 0 1 0 0,0 0-1 0 0,0 0 0 0 0,0 1 0 0 0,0-1 1 0 0,0 1-1 0 0,-3 0 0 0 0,-31 15-259 0 0,35-15 296 0 0,-57 32 196 0 0,1 2-1 0 0,3 2 1 0 0,1 4 0 0 0,-55 52-1 0 0,58-54 119 0 0,3-2-97 0 0,46-36-197 0 0,0 0 0 0 0,-1 0 0 0 0,1 0-1 0 0,0 0 1 0 0,0 1 0 0 0,0-1 0 0 0,0 0 0 0 0,0 1 0 0 0,0-1 0 0 0,0 1 0 0 0,0-1-1 0 0,1 1 1 0 0,-1-1 0 0 0,0 1 0 0 0,1 0 0 0 0,0-1 0 0 0,-1 1 0 0 0,1 0 0 0 0,0 2 0 0 0,0-2-6 0 0,1-1 1 0 0,-1 0-1 0 0,1 1 1 0 0,-1-1 0 0 0,1 0-1 0 0,0 0 1 0 0,-1 1 0 0 0,1-1-1 0 0,0 0 1 0 0,0 0-1 0 0,0 0 1 0 0,0 0 0 0 0,0 0-1 0 0,0 0 1 0 0,0 0-1 0 0,1 0 1 0 0,-1-1 0 0 0,0 1-1 0 0,0 0 1 0 0,1-1 0 0 0,-1 1-1 0 0,3 0 1 0 0,5 2-2 0 0,1 0 0 0 0,-1-1 0 0 0,1 0 0 0 0,-1 0 0 0 0,1-1 0 0 0,18 0 0 0 0,-5-3-304 0 0,41-6 1 0 0,6-8-2960 0 0,-34 5 1317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299 160 3679 0 0,'2'0'3731'0'0,"4"1"-1498"0"0,0 0-1 0 0,0-1 1 0 0,0 0 0 0 0,9-1 0 0 0,24-8 2330 0 0,39-22-4469 0 0,-38 14 1063 0 0,-21 10-1065 0 0,27-16-1 0 0,-42 20-205 0 0,1 1 0 0 0,-1-2-1 0 0,1 1 1 0 0,-1 0 0 0 0,0-1 0 0 0,0 1 0 0 0,0-1 0 0 0,-1-1-1 0 0,1 1 1 0 0,4-9 0 0 0,-8 13 75 0 0,1-1 0 0 0,-1 1-1 0 0,0-1 1 0 0,1 1 0 0 0,-1-1 0 0 0,0 0-1 0 0,0 1 1 0 0,0-1 0 0 0,0 1 0 0 0,1-1-1 0 0,-1 0 1 0 0,0 1 0 0 0,0-1 0 0 0,0 1-1 0 0,0-1 1 0 0,-1 0 0 0 0,1 1 0 0 0,0-1-1 0 0,0 0 1 0 0,0 1 0 0 0,0-1 0 0 0,-1 1 0 0 0,1-1-1 0 0,0 1 1 0 0,0-1 0 0 0,-1 1 0 0 0,1-1-1 0 0,0 0 1 0 0,-1 1 0 0 0,1 0 0 0 0,-1-1-1 0 0,1 1 1 0 0,-1-1 0 0 0,1 1 0 0 0,-1 0-1 0 0,1-1 1 0 0,-1 1 0 0 0,1 0 0 0 0,-1-1-1 0 0,-2 0-38 0 0,1 0 0 0 0,0 1-1 0 0,0-1 1 0 0,0 0 0 0 0,0 1-1 0 0,-1 0 1 0 0,1-1 0 0 0,0 1-1 0 0,-3 0 1 0 0,-9 2-120 0 0,-1 1 0 0 0,1 0 0 0 0,-28 11 0 0 0,9-3 98 0 0,-2 0 83 0 0,0 1 1 0 0,0 2-1 0 0,1 2 0 0 0,1 1 1 0 0,1 1-1 0 0,-33 25 1 0 0,47-30 115 0 0,1 1 0 0 0,1 1 0 0 0,1 0 0 0 0,0 1 0 0 0,0 1 0 0 0,2 0 0 0 0,0 1 0 0 0,1 0 0 0 0,1 1 0 0 0,1 1 0 0 0,-14 34 0 0 0,21-45-62 0 0,1 0 0 0 0,-1 1 0 0 0,1-1 1 0 0,1 1-1 0 0,0-1 0 0 0,0 11 0 0 0,1-18-32 0 0,0 1 0 0 0,0-1 1 0 0,0 1-1 0 0,0 0 0 0 0,1-1 0 0 0,-1 1 1 0 0,1-1-1 0 0,0 1 0 0 0,-1-1 0 0 0,1 0 1 0 0,1 1-1 0 0,-1-1 0 0 0,0 0 0 0 0,0 0 0 0 0,1 1 1 0 0,-1-1-1 0 0,1 0 0 0 0,0 0 0 0 0,0-1 1 0 0,0 1-1 0 0,0 0 0 0 0,0-1 0 0 0,0 1 1 0 0,0-1-1 0 0,0 0 0 0 0,5 3 0 0 0,3-2-164 0 0,0 0 0 0 0,-1-1-1 0 0,1 0 1 0 0,0 0 0 0 0,0-1 0 0 0,0 0-1 0 0,0-1 1 0 0,19-4 0 0 0,11-1-1472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40 206 4607 0 0,'1'1'208'0'0,"-1"3"-266"0"0,1 0-1 0 0,-1-1 1 0 0,0 1-1 0 0,0 0 1 0 0,0 0-1 0 0,-2 4 0 0 0,-7 26 3262 0 0,3-19 108 0 0,-1-1 0 0 0,-10 18 3666 0 0,30-38-5654 0 0,11-6-1088 0 0,0-2 0 0 0,29-21 0 0 0,41-40 660 0 0,-2 2-458 0 0,42-17-1056 0 0,-129 87 501 0 0,1-1-1 0 0,-1 1 0 0 0,1 0 0 0 0,0 1 0 0 0,0-1 0 0 0,0 1 0 0 0,0 0 0 0 0,1 0 0 0 0,-1 1 0 0 0,13-1 0 0 0,-18 17 1 0 0,-2-7 142 0 0,1 1 1 0 0,-1-1-1 0 0,-1 0 1 0 0,1 0-1 0 0,-2 0 1 0 0,-3 12-1 0 0,-25 44 288 0 0,23-50-227 0 0,1 0 0 0 0,0 0-1 0 0,1 1 1 0 0,1 0 0 0 0,-4 18 0 0 0,8-30-103 0 0,1 0 0 0 0,-1 0 0 0 0,1 1 0 0 0,0-1 0 0 0,0 0 0 0 0,0 0 0 0 0,1 0 0 0 0,-1 1 0 0 0,1-1 0 0 0,-1 0 0 0 0,1 0 0 0 0,0 0 0 0 0,2 4 0 0 0,0-2-760 0 0,0-1 0 0 0,0 1 0 0 0,0-1 0 0 0,5 5 1 0 0,1 0-6349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231 425 5983 0 0,'7'4'13230'0'0,"-13"-1"-12961"0"0,0 0 0 0 0,0-1 1 0 0,0 0-1 0 0,0 0 1 0 0,0-1-1 0 0,-1 0 0 0 0,1 0 1 0 0,-1 0-1 0 0,1-1 1 0 0,-1 0-1 0 0,-10-1 1 0 0,7 0-218 0 0,0 0 0 0 0,0-1 0 0 0,0 0 0 0 0,0-1 0 0 0,1 0 0 0 0,-18-8 0 0 0,22 9-49 0 0,1-1 1 0 0,0 1-1 0 0,0-1 1 0 0,0 0 0 0 0,0 0-1 0 0,0-1 1 0 0,0 1-1 0 0,1-1 1 0 0,0 1-1 0 0,0-1 1 0 0,0 0-1 0 0,0-1 1 0 0,0 1 0 0 0,1 0-1 0 0,0-1 1 0 0,0 1-1 0 0,0-1 1 0 0,0 0-1 0 0,1 0 1 0 0,0 1-1 0 0,0-1 1 0 0,0 0 0 0 0,1 0-1 0 0,-1 0 1 0 0,1 0-1 0 0,0 0 1 0 0,1 0-1 0 0,-1 0 1 0 0,1 0-1 0 0,0 0 1 0 0,0 0 0 0 0,2-5-1 0 0,2-2-40 0 0,0 0-1 0 0,1 0 1 0 0,0 1-1 0 0,11-15 1 0 0,-2 2-39 0 0,-5 9-22 0 0,0 0 0 0 0,1 1-1 0 0,0 1 1 0 0,1 0-1 0 0,1 0 1 0 0,0 2-1 0 0,0-1 1 0 0,1 1-1 0 0,1 1 1 0 0,0 1-1 0 0,0 0 1 0 0,1 1-1 0 0,32-12 1 0 0,-37 18 203 0 0,-1 0-1 0 0,0 1 1 0 0,1 0 0 0 0,-1 0 0 0 0,0 1 0 0 0,1 1-1 0 0,-1 0 1 0 0,0 0 0 0 0,1 1 0 0 0,-1 0-1 0 0,14 5 1 0 0,-22-5-54 0 0,1-1 1 0 0,0 0-1 0 0,-1 1 0 0 0,1 0 1 0 0,-1 0-1 0 0,0-1 0 0 0,1 2 1 0 0,-1-1-1 0 0,0 0 0 0 0,0 0 0 0 0,0 1 1 0 0,-1-1-1 0 0,4 6 0 0 0,1 3 181 0 0,8 22-1 0 0,-10-23-199 0 0,-1 1-1 0 0,0-1 1 0 0,0 1-1 0 0,-2-1 0 0 0,1 1 1 0 0,-1 0-1 0 0,-1 0 0 0 0,0 0 1 0 0,0 0-1 0 0,-1 0 0 0 0,0 0 1 0 0,-1-1-1 0 0,-4 13 0 0 0,4-15-59 0 0,-1 0-1 0 0,0 0 0 0 0,-1 0 1 0 0,0-1-1 0 0,0 0 0 0 0,-1 1 1 0 0,1-2-1 0 0,-2 1 0 0 0,1 0 1 0 0,-1-1-1 0 0,0 0 0 0 0,0-1 1 0 0,0 1-1 0 0,-1-1 0 0 0,0 0 0 0 0,0-1 1 0 0,-12 7-1 0 0,-4-1-383 0 0,0-1-1 0 0,0 0 0 0 0,-47 9 1 0 0,55-16-316 0 0,1 0 0 0 0,-29-1 0 0 0,30-2-829 0 0,0 0-1 0 0,1-1 1 0 0,-23-6-1 0 0,18 3-4298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10623 0 0,'0'0'964'0'0,"-1"2"-794"0"0,0 1 134 0 0,-1 1 0 0 0,1-1 1 0 0,0 1-1 0 0,0 0 1 0 0,1-1-1 0 0,-1 1 0 0 0,1 0 1 0 0,0 0-1 0 0,0-1 0 0 0,0 6 1 0 0,0 15 1128 0 0,-1-15-1247 0 0,0 1 0 0 0,-1 0 1 0 0,-1 0-1 0 0,1-1 0 0 0,-2 1 0 0 0,1-1 1 0 0,-1 0-1 0 0,-1 0 0 0 0,1 0 0 0 0,-7 8 0 0 0,-11 13 168 0 0,-34 37 0 0 0,27-34-151 0 0,21-23-166 0 0,-17 20 23 0 0,-1 0 1 0 0,-1-2-1 0 0,-32 25 0 0 0,36-36-15 0 0,11-9-10 0 0,1 0-1 0 0,0 1 1 0 0,0 0 0 0 0,1 1 0 0 0,0 0-1 0 0,-15 21 1 0 0,-10 22-219 0 0,-2-2-1 0 0,-72 76 1 0 0,88-108-3015 0 0,13-14-2857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3679 0 0,'0'0'284'0'0,"2"-1"-186"0"0,7-3 1464 0 0,1 1 1 0 0,-1 0 0 0 0,0 0-1 0 0,1 1 1 0 0,0 0 0 0 0,-1 0 0 0 0,19 1-1 0 0,74 6 2659 0 0,-45-1-3440 0 0,-15-1-598 0 0,-25-1-132 0 0,29-1 0 0 0,-39-1-106 0 0,-1-1 0 0 0,0 0 0 0 0,0 0 0 0 0,0-1 1 0 0,0 0-1 0 0,0 0 0 0 0,0 0 0 0 0,7-4 0 0 0,-9 3-1052 0 0,-5 1 428 0 0,-11 4 212 0 0,-20 6 326 0 0,-13 13 419 0 0,1 2 1 0 0,1 1 0 0 0,1 2-1 0 0,-74 61 1 0 0,107-79-201 0 0,0 0-1 0 0,0 1 1 0 0,-10 13 0 0 0,18-19-59 0 0,-1 0 1 0 0,0-1-1 0 0,0 1 1 0 0,1 0-1 0 0,0 0 1 0 0,0 0-1 0 0,0 1 1 0 0,-1 2-1 0 0,2-4-8 0 0,-1-1 0 0 0,1 1-1 0 0,0-1 1 0 0,0 1-1 0 0,0-1 1 0 0,0 1 0 0 0,1-1-1 0 0,-1 1 1 0 0,0-1-1 0 0,1 1 1 0 0,-1-1 0 0 0,1 1-1 0 0,-1-1 1 0 0,1 1-1 0 0,0-1 1 0 0,0 0 0 0 0,1 3-1 0 0,0-2-78 0 0,0-1 1 0 0,0 1-1 0 0,0-1 0 0 0,0 0 0 0 0,0 0 1 0 0,0 0-1 0 0,0 0 0 0 0,0 0 0 0 0,1 0 0 0 0,-1 0 1 0 0,0-1-1 0 0,1 1 0 0 0,-1-1 0 0 0,0 0 1 0 0,1 1-1 0 0,-1-1 0 0 0,4-1 0 0 0,18 2-656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1074 16271 0 0,'0'0'1470'0'0,"0"-1"-1209"0"0,-1 0-186 0 0,1 0-1 0 0,-1 0 1 0 0,1 0 0 0 0,0 0-1 0 0,-1 0 1 0 0,1 0 0 0 0,0 0-1 0 0,0 0 1 0 0,0-1 0 0 0,0 1 0 0 0,0 0-1 0 0,0 0 1 0 0,0 0 0 0 0,0 0-1 0 0,0 0 1 0 0,0 0 0 0 0,1 0-1 0 0,-1 0 1 0 0,0 0 0 0 0,1 0-1 0 0,-1 0 1 0 0,1 0 0 0 0,0-1 0 0 0,1-1 135 0 0,0 1 0 0 0,0-1-1 0 0,0 1 1 0 0,0 0 0 0 0,5-3 0 0 0,-1 0 110 0 0,36-28 374 0 0,0 3 0 0 0,64-35 0 0 0,-56 35-634 0 0,18-9-168 0 0,2 3 0 0 0,75-28-1 0 0,-138 61 69 0 0,19-5-60 0 0,-26 9 98 0 0,0-1 0 0 0,0 1-1 0 0,1 0 1 0 0,-1-1 0 0 0,0 1-1 0 0,0 0 1 0 0,0-1 0 0 0,0 1-1 0 0,0 0 1 0 0,0-1 0 0 0,0 1 0 0 0,0 0-1 0 0,0-1 1 0 0,0 1 0 0 0,0 0-1 0 0,-1-1 1 0 0,1 2 0 0 0,-4 7 50 0 0,1 0 1 0 0,-2 0-1 0 0,1-1 0 0 0,-1 1 1 0 0,0-1-1 0 0,-1 0 0 0 0,-8 8 1 0 0,-6 12 129 0 0,5-7-117 0 0,-30 47 203 0 0,40-59-238 0 0,0 0 0 0 0,1 1 0 0 0,-1 0-1 0 0,2 0 1 0 0,-4 15 0 0 0,6-22-48 0 0,1 0 1 0 0,-1 0-1 0 0,1-1 0 0 0,0 1 1 0 0,0 0-1 0 0,0 0 0 0 0,0 0 0 0 0,1-1 1 0 0,-1 1-1 0 0,1 0 0 0 0,-1 0 1 0 0,1-1-1 0 0,2 5 0 0 0,-2-5 1 0 0,0-1 0 0 0,0 1 0 0 0,0-1 0 0 0,1 1 0 0 0,-1-1 0 0 0,1 1 0 0 0,-1-1 1 0 0,1 0-1 0 0,-1 0 0 0 0,1 0 0 0 0,0 0 0 0 0,-1 0 0 0 0,1 0 0 0 0,0 0 0 0 0,0 0 0 0 0,0-1 0 0 0,-1 1 0 0 0,1-1 0 0 0,0 1 0 0 0,2-1 0 0 0,10 2-753 0 0,1-1 0 0 0,19-1 0 0 0,9-5-6138 0 0,-22 0 826 0 0</inkml:trace>
  <inkml:trace contextRef="#ctx0" brushRef="#br0" timeOffset="1">1751 0 9671 0 0,'0'0'875'0'0,"-1"1"-719"0"0,-10 7 1964 0 0,1 1-1 0 0,0 1 1 0 0,-14 16-1 0 0,14-12-1335 0 0,-1 0 0 0 0,-11 23-1 0 0,-106 236 1323 0 0,27-51-1337 0 0,-40 19-448 0 0,15-26-241 0 0,125-213-77 0 0,0-1-13 0 0,0 0 0 0 0,0 0 0 0 0,0 1 1 0 0,1-1-1 0 0,-1 0 0 0 0,0 1 0 0 0,1-1 0 0 0,-1 0 1 0 0,1 1-1 0 0,-1-1 0 0 0,1 1 0 0 0,0-1 0 0 0,0 1 1 0 0,0-1-1 0 0,0 1 0 0 0,0-1 0 0 0,0 1 0 0 0,0-1 1 0 0,0 1-1 0 0,0-1 0 0 0,1 1 0 0 0,0 2 0 0 0,0-3-198 0 0,19-15-15257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14743 0 0,'-1'-2'1136'0'0,"-5"-4"675"0"0,-2 0 4614 0 0,10 5-6256 0 0,0 0-1 0 0,0 0 1 0 0,1 0-1 0 0,-1 0 1 0 0,0 0-1 0 0,0 0 1 0 0,0 1 0 0 0,1-1-1 0 0,-1 1 1 0 0,0 0-1 0 0,4-1 1 0 0,31 3 572 0 0,-10 0-294 0 0,92-12 311 0 0,-25 1-478 0 0,349-19-2 0 0,-118 7-2360 0 0,-303 20 28 0 0,31 3 0 0 0,-26 1-6239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307 215 7599 0 0,'0'0'3504'0'0,"2"0"-3217"0"0,-1 0-257 0 0,6 0 473 0 0,-1 0 0 0 0,1 0 0 0 0,-1 0-1 0 0,1 1 1 0 0,-1 0 0 0 0,0 0 0 0 0,1 1 0 0 0,-1 0 0 0 0,0 0-1 0 0,10 5 1 0 0,-15-7 59 0 0,7 12 1150 0 0,-4-1-1555 0 0,-3-8 916 0 0,2-5-1059 0 0,0-1-1 0 0,0 1 1 0 0,0 0-1 0 0,0-1 0 0 0,-1 0 1 0 0,1 1-1 0 0,-1-1 1 0 0,1 0-1 0 0,-1 0 1 0 0,2-5-1 0 0,17-34 103 0 0,-12 22-115 0 0,0 0 0 0 0,9-27 0 0 0,-16 40-3 0 0,-1 1 1 0 0,0 0 0 0 0,0 0-1 0 0,0-1 1 0 0,0 1 0 0 0,-1-1-1 0 0,0 1 1 0 0,0 0 0 0 0,-2-8 0 0 0,-3-1-83 0 0,0 13 72 0 0,4 2 1 0 0,-2-2-13 0 0,0 1 0 0 0,-1 1 0 0 0,1-1 0 0 0,0 0 0 0 0,0 1 0 0 0,-1 0 0 0 0,1 0 0 0 0,0 0 0 0 0,-1 0 0 0 0,1 0 0 0 0,0 1 0 0 0,-1-1 0 0 0,1 1 0 0 0,0 0 0 0 0,-5 2 0 0 0,-4 1-89 0 0,1 1 0 0 0,-20 11 0 0 0,7 0 55 0 0,0 1-1 0 0,-26 24 0 0 0,-40 44-119 0 0,56-52 156 0 0,-49 53 54 0 0,73-74-26 0 0,0 1-1 0 0,1 0 0 0 0,0 1 1 0 0,1-1-1 0 0,-8 21 0 0 0,14-31 1 0 0,1 0 0 0 0,0 1 0 0 0,0-1 0 0 0,0 1 0 0 0,1-1 0 0 0,-1 0 0 0 0,1 1 0 0 0,0 0 0 0 0,-1-1 0 0 0,2 1 0 0 0,-1-1 0 0 0,0 1 0 0 0,1-1 0 0 0,0 0 0 0 0,1 7 0 0 0,0-8 10 0 0,-1 1 0 0 0,1 0 1 0 0,-1 0-1 0 0,1-1 0 0 0,0 1 0 0 0,0-1 0 0 0,0 0 0 0 0,0 1 0 0 0,1-1 0 0 0,-1 0 0 0 0,1 0 0 0 0,-1-1 0 0 0,1 1 0 0 0,0 0 0 0 0,-1-1 0 0 0,1 0 0 0 0,6 2 1 0 0,0 0 27 0 0,1-1 0 0 0,-1 0 0 0 0,1 0 0 0 0,0-1 0 0 0,0 0 0 0 0,0-1 0 0 0,-1-1 0 0 0,1 1 0 0 0,0-1 0 0 0,0-1 0 0 0,-1 0 0 0 0,1 0 0 0 0,-1-1 0 0 0,1 0 0 0 0,9-5 0 0 0,-6 2-22 0 0,-1-1-1 0 0,1 0 0 0 0,-1 0 1 0 0,-1-1-1 0 0,0-1 1 0 0,0 0-1 0 0,0-1 0 0 0,-1 0 1 0 0,17-22-1 0 0,-25 29-18 0 0,3-2-16 0 0,-1 0 0 0 0,-1-1 0 0 0,1 1 0 0 0,-1-1 0 0 0,0 0 0 0 0,0 0 0 0 0,0 0 0 0 0,-1 0 0 0 0,0 0 0 0 0,0-1 0 0 0,-1 1 0 0 0,0-1 0 0 0,1-12 1 0 0,-2 17-42 0 0,-2 3 1 0 0,2-1 50 0 0,-1 1-1 0 0,0-1 1 0 0,0 0 0 0 0,0 1 0 0 0,0-1-1 0 0,0 1 1 0 0,0-1 0 0 0,0 1 0 0 0,1-1-1 0 0,-1 1 1 0 0,0-1 0 0 0,0 1 0 0 0,1 0-1 0 0,-1 0 1 0 0,0-1 0 0 0,1 1 0 0 0,-1 0-1 0 0,1 0 1 0 0,-1 0 0 0 0,1-1 0 0 0,-1 3-1 0 0,-1 1-7 0 0,-2 2-26 0 0,0 0 0 0 0,0 0 0 0 0,1 1 0 0 0,0-1-1 0 0,0 1 1 0 0,-2 8 0 0 0,-9 46-647 0 0,6-24 87 0 0,4-23-798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9671 0 0,'-5'1'209'0'0,"-1"0"0"0"0,1 0 1 0 0,-1 0-1 0 0,1 1 0 0 0,-1 0 0 0 0,1 0 0 0 0,0 0 0 0 0,-1 1 0 0 0,2 0 0 0 0,-1 0 0 0 0,0 0 0 0 0,0 0 0 0 0,1 1 0 0 0,0 0 0 0 0,0 0 0 0 0,-6 7 0 0 0,7-8-89 0 0,1 0 0 0 0,0 0 0 0 0,1 0 0 0 0,-1 0 0 0 0,0 0 0 0 0,1 1 0 0 0,0-1 0 0 0,0 1 0 0 0,0-1 0 0 0,0 1 0 0 0,0-1-1 0 0,1 1 1 0 0,-1 0 0 0 0,1-1 0 0 0,0 1 0 0 0,0 0 0 0 0,1-1 0 0 0,-1 1 0 0 0,1-1 0 0 0,-1 1 0 0 0,1-1 0 0 0,0 1 0 0 0,1-1-1 0 0,-1 1 1 0 0,1-1 0 0 0,2 5 0 0 0,1 0-105 0 0,1 0 0 0 0,0-1 1 0 0,0 0-1 0 0,1 0 0 0 0,-1 0 0 0 0,2-1 0 0 0,8 7 0 0 0,60 34 21 0 0,-27-19-30 0 0,-1 2 557 0 0,77 64-1 0 0,-110-80-321 0 0,1 0 0 0 0,-2 1 0 0 0,0 1 0 0 0,-1 0 0 0 0,-1 1 0 0 0,-1 0 1 0 0,0 0-1 0 0,9 22 0 0 0,-16-30-164 0 0,-2 0 0 0 0,1 0 1 0 0,-1 0-1 0 0,-1 1 0 0 0,1-1 1 0 0,-2 1-1 0 0,1-1 0 0 0,-1 1 1 0 0,-1-1-1 0 0,0 0 0 0 0,0 1 1 0 0,-1-1-1 0 0,0 0 0 0 0,0 1 1 0 0,-1-1-1 0 0,-5 11 0 0 0,-4 5-12 0 0,0-1 0 0 0,-2 0 0 0 0,0-1 0 0 0,-24 29 1 0 0,-75 80 488 0 0,48-59-7191 0 0,51-56-18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 11887 0 0,'0'0'267'0'0,"2"-8"1862"0"0,-10 15-1858 0 0,0 0 0 0 0,1 0 0 0 0,0 1-1 0 0,0 0 1 0 0,0 1 0 0 0,1 0 0 0 0,-6 12-1 0 0,-31 71 301 0 0,39-84-513 0 0,-137 368 327 0 0,128-338-394 0 0,-53 133-198 0 0,56-151 173 0 0,-1 0 0 0 0,0-1-1 0 0,-1 0 1 0 0,-1-1 0 0 0,-1-1 0 0 0,-19 20-1 0 0,12-18-115 0 0,0 0 0 0 0,-2-2 1 0 0,0 0-1 0 0,0-2 0 0 0,-2-1 0 0 0,-41 19 0 0 0,40-25 94 0 0,26-8 60 0 0,-1 0 0 0 0,1-1 0 0 0,-1 1 0 0 0,1 0 0 0 0,0 0 0 0 0,-1 0 0 0 0,1 0 0 0 0,0 0 0 0 0,-1 0 0 0 0,1 0 0 0 0,0-1 1 0 0,-1 1-1 0 0,1 0 0 0 0,0 0 0 0 0,0 0 0 0 0,-1-1 0 0 0,1 1 0 0 0,0 0 0 0 0,0-1 0 0 0,-1 1 0 0 0,1 0 0 0 0,0 0 0 0 0,0-1 0 0 0,0 1 0 0 0,-1 0 0 0 0,1-1 0 0 0,0 1 0 0 0,0 0 0 0 0,0-1 0 0 0,0 1 0 0 0,0-1 0 0 0,0 1 1 0 0,0 0-1 0 0,0-1 0 0 0,0 1 0 0 0,0-13 55 0 0,1 7-30 0 0,1 0 0 0 0,0 0 0 0 0,1 0 0 0 0,-1 1 0 0 0,1-1 0 0 0,1 1 0 0 0,-1-1 0 0 0,5-5 0 0 0,1 0 18 0 0,1 0 0 0 0,16-13 0 0 0,14-8 118 0 0,51-29 0 0 0,-64 44-53 0 0,-1 1 245 0 0,0 1-1 0 0,1 1 0 0 0,49-17 0 0 0,-53 24 172 0 0,-1 1 0 0 0,1 0 0 0 0,0 2 0 0 0,1 1-1 0 0,31-1 1 0 0,-45 4-393 0 0,-1 1-1 0 0,0-1 1 0 0,0 2-1 0 0,0-1 1 0 0,0 1 0 0 0,13 5-1 0 0,-17-5-84 0 0,1 0 0 0 0,-1 1 1 0 0,0 0-1 0 0,0 0 0 0 0,0 1 0 0 0,0-1 0 0 0,-1 1 0 0 0,1 0 1 0 0,-1 0-1 0 0,0 1 0 0 0,3 4 0 0 0,-3-5-68 0 0,-3-2-38 0 0,1 0 0 0 0,-1-1 1 0 0,0 1-1 0 0,1 0 0 0 0,-1 0 0 0 0,0 0 0 0 0,0 0 1 0 0,0 0-1 0 0,1 4 0 0 0,-2-6-281 0 0,1 1-1 0 0,-1 0 1 0 0,1-1 0 0 0,0 0 0 0 0,-1 1-1 0 0,1-1 1 0 0,0 1 0 0 0,-1-1-1 0 0,1 0 1 0 0,0 1 0 0 0,0-1-1 0 0,-1 0 1 0 0,2 0 0 0 0,7 0-6293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347 111 12495 0 0,'17'-32'1331'0'0,"-12"21"-1259"0"0,-3 9 1801 0 0,-1 8-1683 0 0,1-1 1 0 0,-1 1-1 0 0,1 10 0 0 0,-2-10-27 0 0,1-4-19 0 0,13 14 564 0 0,-12-15-643 0 0,-1 0 0 0 0,1 0-1 0 0,0 0 1 0 0,0-1 0 0 0,0 1 0 0 0,0 0-1 0 0,-1-1 1 0 0,1 0 0 0 0,0 1 0 0 0,0-1-1 0 0,0 0 1 0 0,0 0 0 0 0,0 0 0 0 0,0 0-1 0 0,0 0 1 0 0,0 0 0 0 0,3-1 0 0 0,-1 0 25 0 0,-1-1 0 0 0,1 1 0 0 0,0 0 0 0 0,-1-1 1 0 0,1 0-1 0 0,-1 0 0 0 0,0 0 0 0 0,6-5 0 0 0,-5 4-50 0 0,-1 0-1 0 0,0 0 1 0 0,0 0-1 0 0,-1-1 1 0 0,1 1-1 0 0,-1-1 1 0 0,0 1-1 0 0,3-5 1 0 0,-4 6-53 0 0,-1 0 0 0 0,1 0 1 0 0,0 0-1 0 0,-1-1 0 0 0,1 1 0 0 0,-1 0 1 0 0,1 0-1 0 0,-1 0 0 0 0,0 0 1 0 0,0-1-1 0 0,0 1 0 0 0,0 0 1 0 0,-1 0-1 0 0,1 0 0 0 0,-1-4 1 0 0,0 4-43 0 0,0 0 1 0 0,0 0 0 0 0,0 0 0 0 0,0 0 0 0 0,0 0 0 0 0,0 0 0 0 0,-1 1 0 0 0,1-1 0 0 0,-1 0 0 0 0,1 1 0 0 0,-1-1 0 0 0,1 1 0 0 0,-1-1-1 0 0,0 1 1 0 0,0 0 0 0 0,0-1 0 0 0,-2 0 0 0 0,1 1-151 0 0,-1 0 1 0 0,1 0-1 0 0,0 0 0 0 0,-1 1 0 0 0,1-1 0 0 0,-1 1 1 0 0,0 0-1 0 0,1 0 0 0 0,-7 0 0 0 0,-2 2-649 0 0,0 1-1 0 0,0 0 0 0 0,1 0 1 0 0,-1 2-1 0 0,-12 5 0 0 0,7-1 370 0 0,1 0 0 0 0,0 1 0 0 0,1 1 0 0 0,0 0-1 0 0,-17 18 1 0 0,-63 72 2344 0 0,82-86-1485 0 0,-55 70 1542 0 0,58-70-1407 0 0,1 0 0 0 0,0 1 1 0 0,-13 32-1 0 0,20-44-402 0 0,1 0 0 0 0,0 0 0 0 0,0 0 0 0 0,0 0 0 0 0,1 0 0 0 0,-1 0 0 0 0,1 1 0 0 0,0-1 0 0 0,0 0 0 0 0,1 0 0 0 0,-1 0 1 0 0,1 0-1 0 0,0 0 0 0 0,0 0 0 0 0,2 6 0 0 0,-1-7-38 0 0,-1 0 1 0 0,1 0-1 0 0,0-1 0 0 0,0 1 1 0 0,0 0-1 0 0,0-1 1 0 0,0 1-1 0 0,1-1 1 0 0,-1 0-1 0 0,1 1 0 0 0,-1-1 1 0 0,1 0-1 0 0,0-1 1 0 0,0 1-1 0 0,0 0 1 0 0,0-1-1 0 0,0 0 0 0 0,0 0 1 0 0,5 1-1 0 0,4 1 159 0 0,1-1 0 0 0,0-1 0 0 0,0 0 0 0 0,0 0 0 0 0,0-2 0 0 0,25-3 0 0 0,76-21-410 0 0,-78 14-1114 0 0,1-3-422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63 369 15175 0 0,'-1'2'695'0'0,"-10"12"-256"0"0,0-1 0 0 0,-16 14 0 0 0,14-15 6308 0 0,14-13-6250 0 0,0-4-337 0 0,0-1 0 0 0,1 1 0 0 0,0 0-1 0 0,0 1 1 0 0,0-1 0 0 0,1 0 0 0 0,3-5-1 0 0,26-32 282 0 0,-17 22-305 0 0,17-17-88 0 0,2 1 0 0 0,1 1 0 0 0,1 2 0 0 0,2 1 0 0 0,44-27 0 0 0,-53 39-201 0 0,38-19 1 0 0,-53 32 26 0 0,0 0-1 0 0,1 2 1 0 0,-1 0 0 0 0,1 0-1 0 0,19-2 1 0 0,-27 6-370 0 0,0 1 1 0 0,0 0-1 0 0,0 1 0 0 0,0-1 0 0 0,0 1 0 0 0,-1 1 1 0 0,1-1-1 0 0,0 1 0 0 0,-1 1 0 0 0,0-1 0 0 0,1 1 1 0 0,6 4-1 0 0,1 0-1331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56 14279 0 0,'3'-6'330'0'0,"0"1"-1"0"0,1-1 0 0 0,-1 1 1 0 0,1-1-1 0 0,1 1 0 0 0,-1 0 1 0 0,7-5-1 0 0,-5 4 1886 0 0,-5 5-1439 0 0,-4 22-706 0 0,-1-11-191 0 0,0 0-1 0 0,-1 0 1 0 0,0 0-1 0 0,0-1 1 0 0,-1 0 0 0 0,-1 0-1 0 0,1 0 1 0 0,-12 11-1 0 0,-17 25-245 0 0,-28 64 1309 0 0,16-22-96 0 0,-63 89 343 0 0,-153 271-151 0 0,226-375-992 0 0,-82 158 105 0 0,99-196-366 0 0,-32 42 1 0 0,49-73 205 0 0,-4 12-58 0 0,20-21-188 0 0,-5 0 118 0 0,-1 0-1 0 0,0 0 1 0 0,0-1-1 0 0,-1 1 1 0 0,10-14-1 0 0,23-41-1650 0 0,-17 23 657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15 242 13823 0 0,'0'0'1062'0'0,"-1"2"-693"0"0,-12 24 5882 0 0,24-16-4732 0 0,-7-8-1390 0 0,-1 0 0 0 0,1-1-1 0 0,0 1 1 0 0,0-1-1 0 0,0 0 1 0 0,0 0 0 0 0,0 0-1 0 0,0-1 1 0 0,0 0-1 0 0,0 1 1 0 0,0-1-1 0 0,7-1 1 0 0,6-1 295 0 0,27-7 0 0 0,-38 7-345 0 0,124-37 866 0 0,-32 9-578 0 0,170-50-56 0 0,79-21-1547 0 0,-241 78-4104 0 0,-84 19-2347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0,'1'2'3488'0'0,"4"5"-2391"0"0,-1-1-1 0 0,0 1 0 0 0,0 1 1 0 0,3 8-1 0 0,-4-8-782 0 0,0-1 0 0 0,1 0 0 0 0,0 0 0 0 0,0 0 0 0 0,0 0 0 0 0,8 8 0 0 0,88 81 2338 0 0,-1-3-877 0 0,-81-73-1407 0 0,0 0-1 0 0,-2 1 0 0 0,15 24 0 0 0,21 49 345 0 0,4 8-433 0 0,-44-83-269 0 0,1-1 1 0 0,0 0-1 0 0,20 19 0 0 0,-28-33-11 0 0,-1 0 1 0 0,1-1-1 0 0,-1 0 0 0 0,1 0 0 0 0,0 0 1 0 0,0 0-1 0 0,1-1 0 0 0,-1 0 1 0 0,0 0-1 0 0,1 0 0 0 0,-1-1 0 0 0,1 1 1 0 0,0-2-1 0 0,8 2 0 0 0,-10-2-195 0 0,0 0 1 0 0,1 0-1 0 0,-1 0 0 0 0,0-1 0 0 0,1 1 0 0 0,-1-1 1 0 0,0 0-1 0 0,0 0 0 0 0,0-1 0 0 0,1 1 1 0 0,-1-1-1 0 0,-1 0 0 0 0,1 0 0 0 0,0 0 0 0 0,0-1 1 0 0,-1 1-1 0 0,1-1 0 0 0,-1 0 0 0 0,4-4 0 0 0,1-4-1517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28 11975 0 0,'9'-7'252'0'0,"10"-13"2094"0"0,-45 47 1483 0 0,-19 13-2457 0 0,12-11-1075 0 0,-241 213 1083 0 0,-16-19-1264 0 0,214-170-104 0 0,-165 107-1120 0 0,195-133 754 0 0,60-32-1132 0 0,8-3-5186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5063 0 0,'0'0'1874'0'0,"-1"2"-373"0"0,-14 36 4732 0 0,-5 13-4937 0 0,-10 53-134 0 0,-1 4-599 0 0,-59 138 0 0 0,75-212-551 0 0,-128 253 120 0 0,128-266-132 0 0,0 0 0 0 0,-1-2 0 0 0,-1 0 0 0 0,-27 24 0 0 0,39-39 0 0 0,-1 0 0 0 0,1 0 0 0 0,-1 0 0 0 0,-6 3 0 0 0,12-7 0 0 0,-1 1 0 0 0,1-1 0 0 0,0 0 0 0 0,0 0 0 0 0,0 0 0 0 0,0 0 0 0 0,0 0 0 0 0,-1 0 0 0 0,1 0 0 0 0,0 1 0 0 0,0-1 0 0 0,0 0 0 0 0,0 0 0 0 0,-1 0 0 0 0,1 0 0 0 0,0 0 0 0 0,0 0 0 0 0,0 0 0 0 0,0 0 0 0 0,-1 0 0 0 0,1 0 0 0 0,0 0 0 0 0,0 0 0 0 0,0 0 0 0 0,-1 0 0 0 0,1 0 0 0 0,0 0 0 0 0,0 0 0 0 0,0 0 0 0 0,0 0 0 0 0,-1 0 0 0 0,1-1 0 0 0,0 1 0 0 0,0 0 0 0 0,0 0 0 0 0,0 0 0 0 0,-1 0 0 0 0,1 0 0 0 0,0 0 0 0 0,0 0 0 0 0,0-1 0 0 0,0 1 0 0 0,0 0 0 0 0,0 0 0 0 0,0 0 0 0 0,-1 0 0 0 0,1 0 0 0 0,0-1 0 0 0,0 1 0 0 0,0 0 0 0 0,0 0 0 0 0,0-8 0 0 0,0 8 0 0 0,1-7 3 0 0,1-1 0 0 0,-1 1 0 0 0,1 0 0 0 0,0 0 0 0 0,1 0 0 0 0,-1 0 0 0 0,7-10 0 0 0,30-45 41 0 0,-22 37-29 0 0,29-41 156 0 0,85-95-1 0 0,-104 132-140 0 0,1 2-1 0 0,1 1 0 0 0,46-32 1 0 0,-69 54-5 0 0,0 1 1 0 0,0-1-1 0 0,0 1 1 0 0,0 0-1 0 0,0 1 1 0 0,1-1 0 0 0,-1 1-1 0 0,1 1 1 0 0,13-3-1 0 0,-15 4 26 0 0,0 0 0 0 0,0 0 0 0 0,0 1 0 0 0,0-1 0 0 0,0 1 1 0 0,0 1-1 0 0,0-1 0 0 0,-1 1 0 0 0,1-1 0 0 0,0 1 0 0 0,-1 0 0 0 0,1 1 0 0 0,-1-1 0 0 0,5 4 0 0 0,-1 1 57 0 0,0 0 0 0 0,0 0 0 0 0,0 1 1 0 0,-1 0-1 0 0,0 0 0 0 0,-1 1 0 0 0,1 0 1 0 0,8 17-1 0 0,-9-13-58 0 0,0 0 1 0 0,-1 1-1 0 0,0-1 0 0 0,-1 1 1 0 0,-1 0-1 0 0,3 18 1 0 0,-5-25-39 0 0,-1 0 0 0 0,0 0 0 0 0,0 0 0 0 0,-1 0 0 0 0,0 0 0 0 0,0 0 1 0 0,0 0-1 0 0,-1 0 0 0 0,0 0 0 0 0,0-1 0 0 0,-1 1 0 0 0,0-1 0 0 0,0 1 1 0 0,0-1-1 0 0,-1 0 0 0 0,0 0 0 0 0,-8 8 0 0 0,-10 10 2 0 0,-1-1 0 0 0,-1-1 0 0 0,-1-2 0 0 0,-1 0 0 0 0,-48 27 0 0 0,13-16-19 0 0,-1-2 0 0 0,-97 29 1 0 0,149-55-44 0 0,1 0 1 0 0,-1-1-1 0 0,1 0 1 0 0,-1-1-1 0 0,0 0 1 0 0,0-1-1 0 0,1 0 1 0 0,-1-1-1 0 0,-19-3 1 0 0,28 4 9 0 0,0 0 1 0 0,0 0 0 0 0,-1 0-1 0 0,1-1 1 0 0,0 1-1 0 0,0 0 1 0 0,0-1-1 0 0,0 1 1 0 0,0-1 0 0 0,0 1-1 0 0,0-1 1 0 0,0 0-1 0 0,0 1 1 0 0,0-1-1 0 0,0 0 1 0 0,1 0 0 0 0,-1 1-1 0 0,0-1 1 0 0,0 0-1 0 0,1 0 1 0 0,-1 0-1 0 0,1 0 1 0 0,-1 0 0 0 0,1 0-1 0 0,-1 0 1 0 0,1 0-1 0 0,-1 0 1 0 0,1 0-1 0 0,0-1 1 0 0,0 1-1 0 0,-1 0 1 0 0,1 0 0 0 0,0 0-1 0 0,0 0 1 0 0,0 0-1 0 0,0-1 1 0 0,0 1-1 0 0,1 0 1 0 0,-1 0 0 0 0,0 0-1 0 0,1 0 1 0 0,-1 0-1 0 0,0 0 1 0 0,1 0-1 0 0,0-2 1 0 0,2-3-956 0 0,1 0 0 0 0,-1 0 0 0 0,1 1 1 0 0,0-1-1 0 0,0 1 0 0 0,7-7 0 0 0,9-7-4390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241 129 15663 0 0,'0'0'1188'0'0,"2"0"-804"0"0,14 2 97 0 0,0 0-1 0 0,1-1 1 0 0,-1-1-1 0 0,0-1 1 0 0,0 0-1 0 0,0-1 1 0 0,16-5-1 0 0,-20 5-394 0 0,-1-2 0 0 0,1 1 0 0 0,-1-2 0 0 0,0 0 0 0 0,-1 0 0 0 0,1 0 0 0 0,-1-2 0 0 0,0 1 0 0 0,-1-1 0 0 0,14-12-1 0 0,-21 17-195 0 0,0-1 0 0 0,0 1 0 0 0,0-1 0 0 0,0 1 0 0 0,-1-1 0 0 0,1 0-1 0 0,-1 0 1 0 0,1 1 0 0 0,1-7 0 0 0,-3 8 67 0 0,0 0 0 0 0,0 1 0 0 0,0-1 0 0 0,0 0 0 0 0,0 0 0 0 0,0 0 0 0 0,0 1 0 0 0,0-1-1 0 0,0 0 1 0 0,0 0 0 0 0,0 1 0 0 0,-1-1 0 0 0,1 0 0 0 0,0 0 0 0 0,0 1 0 0 0,-1-1 0 0 0,1 0 0 0 0,0 0 0 0 0,-1 1 0 0 0,1-1 0 0 0,-1 1 0 0 0,1-1-1 0 0,-1 0 1 0 0,1 1 0 0 0,-1-1 0 0 0,0 1 0 0 0,1-1 0 0 0,-1 1 0 0 0,0 0 0 0 0,1-1 0 0 0,-1 1 0 0 0,0-1 0 0 0,1 1 0 0 0,-1 0 0 0 0,0 0 0 0 0,0 0 0 0 0,1-1-1 0 0,-1 1 1 0 0,0 0 0 0 0,0 0 0 0 0,0 0 0 0 0,1 0 0 0 0,-1 0 0 0 0,0 0 0 0 0,0 0 0 0 0,-5 0-191 0 0,1 1 0 0 0,0-1 1 0 0,0 1-1 0 0,0 0 0 0 0,0 0 0 0 0,-1 1 1 0 0,-4 1-1 0 0,-34 17-1249 0 0,43-20 1469 0 0,-63 35-39 0 0,2 3 0 0 0,-112 89 1 0 0,158-115 388 0 0,1 1 0 0 0,0 0 1 0 0,1 1-1 0 0,0 0 0 0 0,2 1 1 0 0,-19 28-1 0 0,30-42-312 0 0,1 0 1 0 0,-1 0-1 0 0,0 1 0 0 0,0-1 0 0 0,1 0 1 0 0,-1 1-1 0 0,1-1 0 0 0,0 1 1 0 0,-1-1-1 0 0,1 1 0 0 0,0-1 0 0 0,0 1 1 0 0,0-1-1 0 0,0 0 0 0 0,0 1 0 0 0,0-1 1 0 0,0 1-1 0 0,0-1 0 0 0,1 1 0 0 0,-1-1 1 0 0,1 1-1 0 0,-1-1 0 0 0,1 0 0 0 0,-1 1 1 0 0,1-1-1 0 0,0 0 0 0 0,-1 1 0 0 0,1-1 1 0 0,0 0-1 0 0,0 0 0 0 0,0 0 0 0 0,0 0 1 0 0,0 0-1 0 0,0 0 0 0 0,1 0 0 0 0,-1 0 1 0 0,0 0-1 0 0,3 1 0 0 0,2 1 48 0 0,0-1 1 0 0,1 1-1 0 0,0-1 0 0 0,-1 0 1 0 0,1 0-1 0 0,13 1 0 0 0,2-2 80 0 0,0 0-1 0 0,0-1 1 0 0,0-2-1 0 0,42-7 1 0 0,85-29-146 0 0,-121 30-206 0 0,29-9-376 0 0,2 0-36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11 6911 0 0,'0'0'315'0'0,"2"-1"-7"0"0,14-9 10213 0 0,-14 11-9985 0 0,-1 0-472 0 0,0-1 0 0 0,0 1-1 0 0,0 0 1 0 0,0-1 0 0 0,0 1-1 0 0,0 0 1 0 0,0 0 0 0 0,0 0-1 0 0,0 0 1 0 0,0 0 0 0 0,-1 0-1 0 0,1 0 1 0 0,0 0 0 0 0,-1 0-1 0 0,1 1 1 0 0,-1-1 0 0 0,1 0-1 0 0,-1 2 1 0 0,1 0 21 0 0,-1 1 0 0 0,1-1 0 0 0,-1 0 1 0 0,0 0-1 0 0,0 1 0 0 0,0-1 0 0 0,-1 4 0 0 0,-3 7 125 0 0,1 0 1 0 0,-10 21-1 0 0,9-24-69 0 0,-29 70 212 0 0,-5-1 0 0 0,-2-1 0 0 0,-91 129 0 0 0,-62 38-308 0 0,105-139-37 0 0,65-79-18 0 0,-122 157-315 0 0,144-184 140 0 0,3-1-355 0 0,21-12-1942 0 0,-9 1 1016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13823 0 0,'0'0'8059'0'0,"1"2"-7294"0"0,2 0-683 0 0,0 1-1 0 0,-1-1 1 0 0,1 0 0 0 0,1 1-1 0 0,-1-1 1 0 0,0-1 0 0 0,0 1-1 0 0,1 0 1 0 0,-1-1-1 0 0,1 0 1 0 0,-1 0 0 0 0,1 0-1 0 0,0 0 1 0 0,-1 0 0 0 0,1-1-1 0 0,0 1 1 0 0,-1-1 0 0 0,6-1-1 0 0,10 0 199 0 0,-1-1 0 0 0,28-6 0 0 0,-25 4-84 0 0,329-76 505 0 0,-122 8-4038 0 0,-178 54 1746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4143 0 0,'0'0'191'0'0,"-2"0"-11"0"0,-3 1 352 0 0,1 1 0 0 0,-1 0 0 0 0,0 0 0 0 0,1 0 0 0 0,-1 0 0 0 0,1 1 0 0 0,-1 0-1 0 0,1 0 1 0 0,0 0 0 0 0,1 0 0 0 0,-1 0 0 0 0,-6 8 0 0 0,-3 6 2035 0 0,-20 32-1 0 0,30-43-2891 0 0,-70 132 2475 0 0,31-54-1234 0 0,-20 40 324 0 0,-18 33-352 0 0,-91 121-128 0 0,162-265-675 0 0,-18 17-1 0 0,20-23-4 0 0,-1 2 0 0 0,1-1 0 0 0,1 1-1 0 0,-10 15 1 0 0,16-23 79 0 0,6-11-99 0 0,12-16-239 0 0,1 0 0 0 0,2 1 1 0 0,41-38-1 0 0,-34 33 112 0 0,-21 22 67 0 0,0 1-1 0 0,0-1 0 0 0,1 1 1 0 0,-1 1-1 0 0,2-1 0 0 0,-1 1 1 0 0,17-9-1 0 0,-12 9 48 0 0,1 1 0 0 0,-1 0-1 0 0,1 1 1 0 0,0 0 0 0 0,23-3 0 0 0,-34 7-9 0 0,0-1 0 0 0,1 1 0 0 0,-1 0 0 0 0,0 0 1 0 0,1 1-1 0 0,-1-1 0 0 0,0 0 0 0 0,0 1 0 0 0,0 0 0 0 0,1 0 1 0 0,-1 0-1 0 0,0 0 0 0 0,0 1 0 0 0,0-1 0 0 0,0 1 0 0 0,-1-1 1 0 0,1 1-1 0 0,0 0 0 0 0,-1 0 0 0 0,1 0 0 0 0,-1 1 1 0 0,1-1-1 0 0,-1 1 0 0 0,0-1 0 0 0,0 1 0 0 0,-1 0 0 0 0,1-1 1 0 0,0 1-1 0 0,-1 0 0 0 0,2 5 0 0 0,-1-2 33 0 0,0 1 0 0 0,0 0 0 0 0,-1-1 0 0 0,0 1 0 0 0,0 0 0 0 0,-1 0 0 0 0,0 0 0 0 0,0-1 0 0 0,-1 10 0 0 0,-3 3 82 0 0,-10 35 0 0 0,8-37-243 0 0,2-1 0 0 0,0 1 0 0 0,-2 20 0 0 0,7-20-883 0 0,1-2-3666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4143 0 0,'2'0'319'0'0,"23"-5"-131"0"0,-16 2 1309 0 0,1 1 1 0 0,0 1 0 0 0,11-1 0 0 0,31 0 2813 0 0,56-10 1 0 0,-39 3-2538 0 0,-41 5-1190 0 0,0-1 1 0 0,41-13-1 0 0,-28-1-511 0 0,-39 18-194 0 0,-14 7-1101 0 0,8-4 1092 0 0,-336 202-902 0 0,314-186 1100 0 0,1 1 1 0 0,0 0-1 0 0,1 2 0 0 0,-33 38 1 0 0,55-57-53 0 0,-1 1 0 0 0,1 0 1 0 0,0 0-1 0 0,1 0 1 0 0,-1 0-1 0 0,0 0 1 0 0,1 0-1 0 0,0 1 1 0 0,0-1-1 0 0,0 0 1 0 0,0 1-1 0 0,0 3 1 0 0,1-5-3 0 0,0-1-1 0 0,0 1 1 0 0,0-1 0 0 0,0 1 0 0 0,1-1 0 0 0,-1 0 0 0 0,1 1 0 0 0,-1-1 0 0 0,1 0 0 0 0,-1 1 0 0 0,1-1-1 0 0,0 0 1 0 0,0 0 0 0 0,0 1 0 0 0,-1-1 0 0 0,1 0 0 0 0,0 0 0 0 0,0 0 0 0 0,1 0 0 0 0,-1 0-1 0 0,0-1 1 0 0,0 1 0 0 0,0 0 0 0 0,1 0 0 0 0,-1-1 0 0 0,0 1 0 0 0,1-1 0 0 0,-1 1 0 0 0,0-1-1 0 0,1 1 1 0 0,1-1 0 0 0,9 3 89 0 0,0-1 1 0 0,0 0-1 0 0,0 0 0 0 0,20-2 0 0 0,49-5 169 0 0,-65 3-212 0 0,136-17-1160 0 0,-103 10 384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3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338 244 3679 0 0,'0'0'284'0'0,"-5"7"-176"0"0,2-5 233 0 0,1 0-1 0 0,0-1 0 0 0,0 1 0 0 0,-1-1 0 0 0,1 1 0 0 0,-1-1 0 0 0,-3 1 1 0 0,-17 10 4119 0 0,3-1 3309 0 0,25-19-6588 0 0,6-2-1088 0 0,-1 1-1 0 0,1 0 0 0 0,0 0 1 0 0,1 2-1 0 0,25-14 0 0 0,-21 12-70 0 0,160-76-7 0 0,-82 42-18 0 0,-68 31 3 0 0,73-32 0 0 0,-87 40 0 0 0,1 0 0 0 0,0 0 0 0 0,0 1 0 0 0,0 1 0 0 0,26-1 0 0 0,-37 3-5 0 0,1 0-1 0 0,-1 0 1 0 0,1 0-1 0 0,-1 0 1 0 0,1 0-1 0 0,-1 1 1 0 0,0-1-1 0 0,1 1 1 0 0,-1 0-1 0 0,1 0 1 0 0,-1 0 0 0 0,0 0-1 0 0,0 0 1 0 0,0 0-1 0 0,1 0 1 0 0,-1 1-1 0 0,-1-1 1 0 0,1 1-1 0 0,0 0 1 0 0,0 0-1 0 0,0-1 1 0 0,-1 1-1 0 0,1 0 1 0 0,-1 0-1 0 0,0 0 1 0 0,1 1-1 0 0,-1-1 1 0 0,0 0-1 0 0,0 0 1 0 0,0 1 0 0 0,-1-1-1 0 0,1 0 1 0 0,-1 1-1 0 0,1-1 1 0 0,-1 5-1 0 0,1 2-21 0 0,-1 1 0 0 0,-1 0 1 0 0,1 0-1 0 0,-2-1 0 0 0,1 1 0 0 0,-1 0 0 0 0,-6 15 0 0 0,-1 0-29 0 0,-1-1 0 0 0,-2 0-1 0 0,0-1 1 0 0,-1-1 0 0 0,-1 0-1 0 0,-1-1 1 0 0,-1 0 0 0 0,-1-1 0 0 0,-1-1-1 0 0,-1 0 1 0 0,0-2 0 0 0,-1 0-1 0 0,-27 16 1 0 0,-39 19-109 0 0,-157 68-1 0 0,-54 31-56 0 0,285-143 156 0 0,0 0 1 0 0,1 1-1 0 0,-12 10 0 0 0,22-18-16 0 0,2-1-164 0 0,66-13 597 0 0,-1 3-1 0 0,2 3 0 0 0,-1 2 1 0 0,109 8-1 0 0,123 10 650 0 0,-184-10-688 0 0,-66-1-1185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93 14887 0 0,'0'0'680'0'0,"1"-1"-10"0"0,19-41 1408 0 0,-20 41-1961 0 0,1 0 0 0 0,-1 0 0 0 0,0 0 0 0 0,0-1 0 0 0,1 1 0 0 0,-1 0 0 0 0,0-1 0 0 0,0 1 0 0 0,0 0 0 0 0,0 0 0 0 0,-1-1 0 0 0,1 1 0 0 0,0 0 0 0 0,0 0 0 0 0,-1-1 0 0 0,1 1 0 0 0,-1 0 0 0 0,1 0 0 0 0,-1 0 0 0 0,0 0 0 0 0,1 0 0 0 0,-1 0 0 0 0,0-1 0 0 0,0 2-1 0 0,0-1 1 0 0,1 0 0 0 0,-1 0 0 0 0,0 0 0 0 0,0 0 0 0 0,0 0 0 0 0,-1 1 0 0 0,0-1 0 0 0,-1-1-81 0 0,0 0-1 0 0,0 0 1 0 0,0 1-1 0 0,0 0 0 0 0,0-1 1 0 0,0 1-1 0 0,-1 1 1 0 0,1-1-1 0 0,0 0 1 0 0,-1 1-1 0 0,-5-1 0 0 0,-2 2-65 0 0,-1 1 0 0 0,1 0 0 0 0,0 1 0 0 0,0 0 0 0 0,0 0 0 0 0,1 1 0 0 0,-16 9-1 0 0,-69 45-369 0 0,33-18 280 0 0,59-38 120 0 0,-17 9 55 0 0,1 2 0 0 0,-28 23-1 0 0,42-32-39 0 0,0 1-1 0 0,0-1 1 0 0,1 1-1 0 0,0 0 1 0 0,0 1 0 0 0,0-1-1 0 0,1 1 1 0 0,0 0-1 0 0,0 0 1 0 0,0 0-1 0 0,1 0 1 0 0,0 0 0 0 0,-3 13-1 0 0,5-18 0 0 0,0 0 0 0 0,0 0-1 0 0,-1 0 1 0 0,1 0 0 0 0,0 1 0 0 0,0-1 0 0 0,1 0-1 0 0,-1 0 1 0 0,0 0 0 0 0,0 0 0 0 0,1 1-1 0 0,-1-1 1 0 0,0 0 0 0 0,1 0 0 0 0,-1 0-1 0 0,1 0 1 0 0,-1 0 0 0 0,1 0 0 0 0,0 0-1 0 0,-1 0 1 0 0,1 0 0 0 0,1 0 0 0 0,0 1 11 0 0,0-1 1 0 0,-1 0-1 0 0,1 0 1 0 0,0 0-1 0 0,0 0 1 0 0,1 0-1 0 0,-1 0 1 0 0,0-1-1 0 0,0 1 0 0 0,4 0 1 0 0,5 0 73 0 0,-1-1 0 0 0,1 0 0 0 0,18-3 0 0 0,-28 3-92 0 0,18-3 28 0 0,0-1-1 0 0,0-1 0 0 0,24-10 1 0 0,52-26-442 0 0,-91 39 367 0 0,2-1 2 0 0,6-1-162 0 0,-11 7 112 0 0,-5 6 51 0 0,-16 21-436 0 0,11-18-436 0 0,-10 20 1 0 0,13-19-1034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214 229 5983 0 0,'0'0'8475'0'0,"-1"2"-7815"0"0,-14 29 1273 0 0,-22 32 0 0 0,31-53-1694 0 0,-6 7-88 0 0,-1-1-1 0 0,-1-1 0 0 0,0 0 1 0 0,-32 26-1 0 0,39-35-150 0 0,0-1 0 0 0,-1 1 0 0 0,-9 4 0 0 0,8-7 0 0 0,3-7 0 0 0,5 3 0 0 0,1 0 1 0 0,0 0-1 0 0,0-1 0 0 0,0 1 0 0 0,0 0 0 0 0,0-1 0 0 0,0 1 1 0 0,0 0-1 0 0,0-1 0 0 0,0 1 0 0 0,0 0 0 0 0,1 0 0 0 0,-1-1 1 0 0,1 1-1 0 0,-1 0 0 0 0,1 0 0 0 0,0-2 0 0 0,13-20-15 0 0,-1 5-11 0 0,0 1 0 0 0,2 1-1 0 0,19-17 1 0 0,53-40-68 0 0,-73 63 80 0 0,155-118-308 0 0,-136 107 345 0 0,0 0-1 0 0,2 2 0 0 0,49-19 1 0 0,-71 33 60 0 0,1 0 0 0 0,-1 1 0 0 0,1 1-1 0 0,16-3 1 0 0,-27 6-62 0 0,0 0-1 0 0,-1-1 0 0 0,1 1 0 0 0,0 0 1 0 0,0 0-1 0 0,0 1 0 0 0,0-1 1 0 0,0 0-1 0 0,-1 1 0 0 0,1 0 1 0 0,0 0-1 0 0,0 0 0 0 0,-1 0 0 0 0,1 0 1 0 0,-1 0-1 0 0,1 1 0 0 0,-1-1 1 0 0,1 1-1 0 0,-1-1 0 0 0,0 1 0 0 0,0 0 1 0 0,0 0-1 0 0,0 0 0 0 0,0 1 1 0 0,0-1-1 0 0,0 0 0 0 0,1 3 1 0 0,0 3 18 0 0,0 0 0 0 0,-1-1 1 0 0,0 1-1 0 0,0 0 1 0 0,-1 0-1 0 0,0 0 0 0 0,0 1 1 0 0,-1-1-1 0 0,0 0 1 0 0,0 0-1 0 0,-3 12 1 0 0,-2 12 127 0 0,-16 47 0 0 0,17-65-177 0 0,-4 12-209 0 0,-2-1 1 0 0,-1 0-1 0 0,-1-1 1 0 0,0 0-1 0 0,-2 0 1 0 0,-1-2-1 0 0,-1 0 1 0 0,-1-1-1 0 0,-28 29 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10591 0 0,'0'0'819'0'0,"-2"1"-534"0"0,-2 0-42 0 0,0 0 0 0 0,1 0 0 0 0,-1 0 0 0 0,1 1 0 0 0,-1 0 0 0 0,1-1 0 0 0,0 1 0 0 0,0 0 0 0 0,0 1 0 0 0,0-1 0 0 0,0 1 0 0 0,0-1 0 0 0,1 1 0 0 0,-3 3 0 0 0,-7 9 1274 0 0,-14 24-1 0 0,24-37-1579 0 0,2-1 85 0 0,-18 26 438 0 0,2 1 0 0 0,-15 35 0 0 0,27-54-439 0 0,1 0 0 0 0,0 0 0 0 0,0 1 0 0 0,1-1 0 0 0,0 0 0 0 0,1 1 0 0 0,0-1 0 0 0,1 1 0 0 0,0-1 0 0 0,0 1 0 0 0,1-1 0 0 0,2 12 0 0 0,-2-16 40 0 0,1-1 1 0 0,-1 1 0 0 0,1-1 0 0 0,0 1 0 0 0,0-1 0 0 0,0 0 0 0 0,1 0 0 0 0,0 0-1 0 0,0 0 1 0 0,0 0 0 0 0,0 0 0 0 0,0-1 0 0 0,1 0 0 0 0,-1 1 0 0 0,1-1 0 0 0,0-1 0 0 0,0 1-1 0 0,0-1 1 0 0,0 1 0 0 0,0-1 0 0 0,1 0 0 0 0,-1-1 0 0 0,1 1 0 0 0,6 1 0 0 0,-5-2 3 0 0,-1 0 1 0 0,1-1 0 0 0,-1 1-1 0 0,1-1 1 0 0,-1 0 0 0 0,1-1-1 0 0,-1 1 1 0 0,1-1 0 0 0,-1 0-1 0 0,1 0 1 0 0,-1-1 0 0 0,0 0 0 0 0,0 0-1 0 0,0 0 1 0 0,0 0 0 0 0,0-1-1 0 0,0 0 1 0 0,-1 0 0 0 0,1 0-1 0 0,6-7 1 0 0,-1 0-14 0 0,0 0-1 0 0,-1 0 0 0 0,-1-1 1 0 0,0 0-1 0 0,-1-1 1 0 0,8-14-1 0 0,59-106-675 0 0,-37 79-6888 0 0,-24 33 984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173 325 8287 0 0,'-2'2'639'0'0,"-3"4"-401"0"0,-1 0 1 0 0,1 0-1 0 0,-10 6 0 0 0,7-6 747 0 0,-1 0-1 0 0,0 0 0 0 0,0-1 0 0 0,0 0 0 0 0,0-1 0 0 0,-1 0 0 0 0,0 0 0 0 0,-15 3 1 0 0,21-7-773 0 0,0 0 0 0 0,0 0 0 0 0,0 0 0 0 0,0 0 0 0 0,0-1 1 0 0,-7-1-1 0 0,10 2-197 0 0,1-1 1 0 0,-1 1 0 0 0,1-1-1 0 0,0 1 1 0 0,-1 0-1 0 0,1-1 1 0 0,-1 1-1 0 0,1-1 1 0 0,0 1-1 0 0,-1-1 1 0 0,1 1 0 0 0,0-1-1 0 0,0 1 1 0 0,-1-1-1 0 0,1 0 1 0 0,0 1-1 0 0,0-1 1 0 0,0 1 0 0 0,0-1-1 0 0,0 0 1 0 0,-1 1-1 0 0,1-1 1 0 0,1 0-1 0 0,-1-15 66 0 0,0 15-70 0 0,1-8-9 0 0,2 0 0 0 0,-1 0 0 0 0,1 0 1 0 0,1 0-1 0 0,0 1 0 0 0,0-1 0 0 0,10-14 0 0 0,-8 12-3 0 0,4-6-31 0 0,1 1-1 0 0,1 1 0 0 0,1 0 1 0 0,0 1-1 0 0,28-25 1 0 0,-18 21-28 0 0,0 1 1 0 0,1 1-1 0 0,35-18 1 0 0,-53 31 48 0 0,1 0 1 0 0,0 0-1 0 0,0 0 0 0 0,0 1 1 0 0,1 0-1 0 0,-1 0 0 0 0,15-1 1 0 0,-20 3 30 0 0,1 0 0 0 0,-1 0 1 0 0,1 1-1 0 0,-1-1 0 0 0,0 0 1 0 0,0 1-1 0 0,1 0 0 0 0,-1-1 1 0 0,0 1-1 0 0,0 0 1 0 0,1 0-1 0 0,-1 0 0 0 0,0 1 1 0 0,0-1-1 0 0,0 0 0 0 0,-1 1 1 0 0,1-1-1 0 0,0 1 0 0 0,0 0 1 0 0,-1-1-1 0 0,1 1 1 0 0,-1 0-1 0 0,0 0 0 0 0,1 0 1 0 0,-1 0-1 0 0,0 0 0 0 0,0 0 1 0 0,1 4-1 0 0,3 9 133 0 0,-1 0-1 0 0,-1 0 0 0 0,0 0 1 0 0,-1 1-1 0 0,1 21 0 0 0,-3-7 263 0 0,-7 56 0 0 0,5-76-430 0 0,13-29-218 0 0,18-47-264 0 0,-17 36 325 0 0,1 0 1 0 0,2 1-1 0 0,21-32 0 0 0,-30 53 166 0 0,1 0 1 0 0,-1 0-1 0 0,1 1 0 0 0,0 0 1 0 0,1 0-1 0 0,0 1 0 0 0,0 0 0 0 0,0 0 1 0 0,1 1-1 0 0,0 0 0 0 0,0 0 1 0 0,10-2-1 0 0,-12 4 47 0 0,0 1-1 0 0,0 0 1 0 0,0 1 0 0 0,1 0 0 0 0,-1 0 0 0 0,0 1-1 0 0,1 0 1 0 0,-1 0 0 0 0,1 0 0 0 0,-1 1 0 0 0,0 0-1 0 0,0 1 1 0 0,1 0 0 0 0,-1 0 0 0 0,0 0 0 0 0,0 1-1 0 0,7 4 1 0 0,-8-4 4 0 0,-1 1 0 0 0,0 0 0 0 0,1 0-1 0 0,-1 1 1 0 0,-1-1 0 0 0,1 1 0 0 0,-1 0-1 0 0,0 0 1 0 0,0 1 0 0 0,0-1 0 0 0,-1 1 0 0 0,0 0-1 0 0,0 0 1 0 0,0 0 0 0 0,-1 0 0 0 0,0 1-1 0 0,0-1 1 0 0,0 0 0 0 0,0 10 0 0 0,0-3-15 0 0,-1 0 1 0 0,0 0 0 0 0,-1 0 0 0 0,-1 1-1 0 0,0-1 1 0 0,0 0 0 0 0,-2 0-1 0 0,-6 23 1 0 0,4-20-48 0 0,-1 0 0 0 0,0 0 0 0 0,-1-1 0 0 0,-1 0 0 0 0,-13 19-1 0 0,13-20-1133 0 0,9-10-999 0 0,6-6 445 0 0,5-4 238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11055 0 0,'0'0'852'0'0,"0"1"-560"0"0,0 17 811 0 0,-2 0-1 0 0,0-1 0 0 0,-1 1 0 0 0,-1-1 0 0 0,-10 28 1 0 0,-40 83-53 0 0,26-67-394 0 0,-25 74-148 0 0,-13 28-376 0 0,55-140-114 0 0,-82 173-144 0 0,-14-8-24 0 0,72-142 95 0 0,15-21 84 0 0,19-24 111 0 0,0-3-78 0 0,1 0-1 0 0,0 0 1 0 0,0 0 0 0 0,0 0-1 0 0,0 0 1 0 0,0 0 0 0 0,1-4-1 0 0,-1 6-47 0 0,2-15 71 0 0,2 0 0 0 0,0 0 0 0 0,1 1 0 0 0,0 0 0 0 0,1 0 0 0 0,0 0 0 0 0,1 0 0 0 0,16-21 0 0 0,-2 7-355 0 0,1 1 1 0 0,43-42-1 0 0,-52 57 38 0 0,0 1-1 0 0,1 0 1 0 0,0 1 0 0 0,17-9 0 0 0,-27 17 216 0 0,1 1 0 0 0,-1-1 1 0 0,1 1-1 0 0,-1 0 0 0 0,1 0 1 0 0,0 0-1 0 0,0 1 1 0 0,-1 0-1 0 0,1 0 0 0 0,0 0 1 0 0,0 0-1 0 0,-1 1 0 0 0,8 1 1 0 0,1 2 21 0 0,-1-1 0 0 0,1 1 0 0 0,20 11 0 0 0,-23-11 87 0 0,-1 1 0 0 0,-1 1 0 0 0,1-1 0 0 0,-1 2 0 0 0,1-1 0 0 0,9 11-1 0 0,-14-12 19 0 0,0 0 0 0 0,0 0-1 0 0,-1 0 1 0 0,1 1 0 0 0,-1-1-1 0 0,-1 1 1 0 0,1-1 0 0 0,-1 1-1 0 0,0 0 1 0 0,0 0 0 0 0,-1 0-1 0 0,2 7 1 0 0,-2-7-28 0 0,-1 0 0 0 0,1 0 0 0 0,-1 0-1 0 0,0 0 1 0 0,0-1 0 0 0,-1 1 0 0 0,0 0 0 0 0,0 0 0 0 0,0 0-1 0 0,-1-1 1 0 0,0 1 0 0 0,0-1 0 0 0,0 1 0 0 0,0-1-1 0 0,-1 0 1 0 0,-5 8 0 0 0,-13 16 169 0 0,15-19-199 0 0,0-1 0 0 0,0 0 0 0 0,-1 0 0 0 0,-1-1 0 0 0,0 0 0 0 0,0 0 0 0 0,0 0 0 0 0,-17 10 0 0 0,9-9-49 0 0,0-2 0 0 0,0 0 0 0 0,-1 0 0 0 0,0-2 0 0 0,0 0 0 0 0,-34 5-1 0 0,25-7-41 0 0,0-2 0 0 0,-1 0 0 0 0,1-2 0 0 0,-27-4-1 0 0,49 5-179 0 0,1-1 0 0 0,-1 1-1 0 0,1-1 1 0 0,-1 0-1 0 0,1 0 1 0 0,-1 0-1 0 0,1 0 1 0 0,0-1 0 0 0,0 0-1 0 0,-1 1 1 0 0,1-1-1 0 0,0 0 1 0 0,1 0-1 0 0,-1 0 1 0 0,0-1 0 0 0,-2-2-1 0 0,0-6-7253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85 10591 0 0,'0'0'819'0'0,"1"2"-534"0"0,11 25 370 0 0,-9-19 379 0 0,0 0-1 0 0,1 0 1 0 0,8 12-1 0 0,-10-17-735 0 0,0 0 0 0 0,1-1 0 0 0,-1 0 0 0 0,0 1 0 0 0,1-1 0 0 0,0 0 0 0 0,-1 0 0 0 0,1 0-1 0 0,0-1 1 0 0,0 1 0 0 0,0-1 0 0 0,0 1 0 0 0,6 0 0 0 0,0 0 59 0 0,0 0-1 0 0,0-1 0 0 0,0 0 0 0 0,1-1 1 0 0,-1 0-1 0 0,0 0 0 0 0,1-1 1 0 0,14-4-1 0 0,72-22 329 0 0,-91 25-649 0 0,10-3-10 0 0,1-1 0 0 0,-1 0 0 0 0,0-1 0 0 0,0-1 0 0 0,-1-1 0 0 0,0 0 0 0 0,22-19 0 0 0,-16 12-61 0 0,-16 14 5 0 0,0-1 0 0 0,-1 0 0 0 0,1 1 0 0 0,-1-2 0 0 0,0 1-1 0 0,1 0 1 0 0,-1 0 0 0 0,-1-1 0 0 0,1 0 0 0 0,3-5-1 0 0,-6 9 22 0 0,0-1 0 0 0,0 0 0 0 0,1 1-1 0 0,-1-1 1 0 0,0 1 0 0 0,0-1-1 0 0,0 0 1 0 0,0 1 0 0 0,1-1 0 0 0,-1 0-1 0 0,0 1 1 0 0,0-1 0 0 0,0 0-1 0 0,-1 1 1 0 0,1-1 0 0 0,0 1-1 0 0,0-1 1 0 0,0 0 0 0 0,0 1 0 0 0,-1-1-1 0 0,1 0 1 0 0,0 1 0 0 0,0-1-1 0 0,-1 1 1 0 0,1-1 0 0 0,-1 1 0 0 0,1-1-1 0 0,0 1 1 0 0,-1-1 0 0 0,1 1-1 0 0,-1-1 1 0 0,1 1 0 0 0,-1 0 0 0 0,1-1-1 0 0,-1 1 1 0 0,1 0 0 0 0,-1-1-1 0 0,0 1 1 0 0,1 0 0 0 0,-1 0-1 0 0,1-1 1 0 0,-1 1 0 0 0,0 0 0 0 0,0 0-1 0 0,-3-1-32 0 0,0 1 0 0 0,1-1 0 0 0,-1 1 0 0 0,0 0-1 0 0,1 0 1 0 0,-7 1 0 0 0,-12 4-35 0 0,-1 0-1 0 0,1 2 1 0 0,1 0 0 0 0,-1 2-1 0 0,1 0 1 0 0,-20 13 0 0 0,-5 5 199 0 0,-61 51 0 0 0,8 6 403 0 0,89-73-461 0 0,0-1-1 0 0,1 1 1 0 0,0 1-1 0 0,1-1 0 0 0,0 2 1 0 0,-11 25-1 0 0,17-35-56 0 0,1 1 1 0 0,-1 0-1 0 0,1 0 0 0 0,0-1 1 0 0,0 1-1 0 0,1 0 0 0 0,-1 0 1 0 0,1 0-1 0 0,0 0 0 0 0,0 0 1 0 0,0 0-1 0 0,1 0 0 0 0,1 8 1 0 0,-1-10-21 0 0,1 1 1 0 0,-1 0 0 0 0,0-1-1 0 0,1 1 1 0 0,0-1 0 0 0,-1 1-1 0 0,1-1 1 0 0,0 0 0 0 0,0 0-1 0 0,0 0 1 0 0,1 0 0 0 0,-1 0-1 0 0,0 0 1 0 0,1 0 0 0 0,-1-1-1 0 0,1 1 1 0 0,0-1 0 0 0,-1 0-1 0 0,5 1 1 0 0,8 3-713 0 0,0-1 0 0 0,26 4 0 0 0,-14-6-1340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17 566 1839 0 0,'-1'2'2834'0'0,"0"-1"-2148"0"0,0 1 1 0 0,0-1-1 0 0,-1 0 1 0 0,1 0-1 0 0,0 1 1 0 0,-8 3 6414 0 0,10-7-6542 0 0,-1 0 1 0 0,0 1 0 0 0,0-1 0 0 0,1 0-1 0 0,-1 1 1 0 0,1-1 0 0 0,0 0-1 0 0,1-2 1 0 0,16-22 1414 0 0,-9 14-992 0 0,67-120 2249 0 0,-6 7-2981 0 0,-59 109-259 0 0,1 1 0 0 0,0 0 0 0 0,1 0 0 0 0,0 1 0 0 0,25-18-1 0 0,-16 16-151 0 0,1 1 0 0 0,1 1 1 0 0,1 1-1 0 0,49-17 0 0 0,111-24-1340 0 0,-155 48 486 0 0,0 1 0 0 0,45-2 0 0 0,-52 7-292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80 13447 0 0,'-2'-11'1432'0'0,"2"10"-1332"0"0,0-1 0 0 0,0 1 0 0 0,-1-1 0 0 0,1 1-1 0 0,-1-1 1 0 0,1 1 0 0 0,-1 0 0 0 0,0-1 0 0 0,1 1 0 0 0,-1 0-1 0 0,0-1 1 0 0,0 1 0 0 0,0 0 0 0 0,0 0 0 0 0,0 0 0 0 0,0 0 0 0 0,0 0-1 0 0,-1 0 1 0 0,1 0 0 0 0,0 0 0 0 0,0 0 0 0 0,-1 1 0 0 0,1-1-1 0 0,0 1 1 0 0,-1-1 0 0 0,1 1 0 0 0,-1-1 0 0 0,1 1 0 0 0,-1 0-1 0 0,1-1 1 0 0,-1 1 0 0 0,1 0 0 0 0,-1 0 0 0 0,1 0 0 0 0,-1 0-1 0 0,1 1 1 0 0,-1-1 0 0 0,-2 1 0 0 0,-6 1 327 0 0,1 1 0 0 0,-1 0 0 0 0,1 1-1 0 0,-15 8 1 0 0,18-9-600 0 0,-22 11 206 0 0,-1 2 1 0 0,2 1 0 0 0,0 2-1 0 0,1 0 1 0 0,-30 29-1 0 0,54-45-17 0 0,-1 0 0 0 0,0 0 0 0 0,1 0 0 0 0,-1 0-1 0 0,1 1 1 0 0,0-1 0 0 0,0 1 0 0 0,0-1 0 0 0,1 1-1 0 0,-1 0 1 0 0,1 0 0 0 0,0-1 0 0 0,0 1 0 0 0,0 0 0 0 0,1 0-1 0 0,-1 0 1 0 0,1 0 0 0 0,0 0 0 0 0,0 0 0 0 0,0 0 0 0 0,1 0-1 0 0,-1 0 1 0 0,1 0 0 0 0,0 0 0 0 0,0 0 0 0 0,1 0 0 0 0,-1 0-1 0 0,1-1 1 0 0,2 6 0 0 0,-1-4 49 0 0,0-1-1 0 0,1 1 1 0 0,-1-1 0 0 0,1 1-1 0 0,0-1 1 0 0,0 0-1 0 0,0 0 1 0 0,1-1 0 0 0,-1 0-1 0 0,1 1 1 0 0,0-1 0 0 0,0-1-1 0 0,0 1 1 0 0,0-1-1 0 0,0 0 1 0 0,0 0 0 0 0,1 0-1 0 0,-1-1 1 0 0,1 0 0 0 0,8 1-1 0 0,-8-2-7 0 0,1 0 0 0 0,0-1 0 0 0,-1 1 1 0 0,1-1-1 0 0,-1-1 0 0 0,1 1 0 0 0,-1-1 0 0 0,0 0 0 0 0,1-1 0 0 0,-1 1 0 0 0,0-1 0 0 0,-1 0 0 0 0,1-1 1 0 0,-1 0-1 0 0,1 0 0 0 0,-1 0 0 0 0,0 0 0 0 0,8-9 0 0 0,-8 6-53 0 0,0 1 1 0 0,0-1-1 0 0,0 0 0 0 0,-1 0 1 0 0,0-1-1 0 0,-1 1 0 0 0,1-1 0 0 0,-2 0 1 0 0,1 0-1 0 0,-1 0 0 0 0,0 0 1 0 0,0 0-1 0 0,-1 0 0 0 0,0-13 0 0 0,-2 4-150 0 0,-1 0 0 0 0,0-1 0 0 0,-2 1-1 0 0,-6-21 1 0 0,4 18-267 0 0,1 0 1 0 0,-2-27-1 0 0,7 47 343 0 0,0 0 0 0 0,-1 0 0 0 0,1 0 0 0 0,0-1-1 0 0,0 1 1 0 0,0 0 0 0 0,0 0 0 0 0,0-1 0 0 0,0 1 0 0 0,0 0-1 0 0,0 0 1 0 0,0-1 0 0 0,0 1 0 0 0,0 0 0 0 0,0 0 0 0 0,0 0 0 0 0,0-1-1 0 0,0 1 1 0 0,0 0 0 0 0,0 0 0 0 0,1-1 0 0 0,-1 1 0 0 0,0 0 0 0 0,0 0-1 0 0,0 0 1 0 0,0-1 0 0 0,0 1 0 0 0,1 0 0 0 0,-1 0 0 0 0,0 0-1 0 0,0 0 1 0 0,0-1 0 0 0,0 1 0 0 0,1 0 0 0 0,-1 0 0 0 0,0 0 0 0 0,0 0-1 0 0,0 0 1 0 0,1 0 0 0 0,-1 0 0 0 0,0 0 0 0 0,0 0 0 0 0,1-1-1 0 0,-1 1 1 0 0,0 0 0 0 0,0 0 0 0 0,1 0 0 0 0,12 6-251 0 0,-6-2-1120 0 0,5 1-4674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417 872 6911 0 0,'10'-9'279'0'0,"0"2"1"0"0,0-1-1 0 0,1 1 0 0 0,21-11 0 0 0,-17 11 1291 0 0,-1-1 1 0 0,19-15-1 0 0,-8 1-1119 0 0,-1-1 0 0 0,-2-1 0 0 0,0-1 0 0 0,-1-1 1 0 0,-2-1-1 0 0,22-40 0 0 0,79-185 703 0 0,-18-3-1119 0 0,-98 245-125 0 0,0-1 0 0 0,4-21 0 0 0,-7 31 89 0 0,-1 1 0 0 0,0 0-1 0 0,0-1 1 0 0,0 1 0 0 0,0 0-1 0 0,0 0 1 0 0,0-1 0 0 0,0 1-1 0 0,0 0 1 0 0,0-1 0 0 0,0 1-1 0 0,0 0 1 0 0,0-1 0 0 0,0 1 0 0 0,0 0-1 0 0,0 0 1 0 0,0-1 0 0 0,0 1-1 0 0,0 0 1 0 0,-1-1 0 0 0,1 1-1 0 0,0 0 1 0 0,0 0 0 0 0,0-1-1 0 0,0 1 1 0 0,-1 0 0 0 0,1 0-1 0 0,0-1 1 0 0,0 1 0 0 0,0 0 0 0 0,-1 0-1 0 0,1 0 1 0 0,0 0 0 0 0,0-1-1 0 0,-1 1 1 0 0,1 0 0 0 0,0 0-1 0 0,0 0 1 0 0,-1 0 0 0 0,1 0-1 0 0,0 0 1 0 0,-1 0 0 0 0,1 0-1 0 0,0 0 1 0 0,-1 0 0 0 0,1-1 0 0 0,0 2-1 0 0,0-1 1 0 0,-1 0 0 0 0,1 0-1 0 0,0 0 1 0 0,-1 0 0 0 0,1 0-1 0 0,0 0 1 0 0,-1 0 0 0 0,1 0-1 0 0,0 0 1 0 0,0 0 0 0 0,-1 1-1 0 0,1-1 1 0 0,0 0 0 0 0,-1 0 0 0 0,-4 3-1 0 0,0-1 0 0 0,1 0 1 0 0,-1 1-1 0 0,0 0 0 0 0,1 0 1 0 0,-1 1-1 0 0,1-1 1 0 0,-4 6-1 0 0,-31 36 4 0 0,32-37-3 0 0,-151 192 561 0 0,118-144-227 0 0,-48 94-1 0 0,26-41 33 0 0,-117 216 331 0 0,55-23-314 0 0,110-267-340 0 0,-2 1-1 0 0,-36 58 0 0 0,36-67-111 0 0,-25 37-428 0 0,37-59 444 0 0,-1 1 1 0 0,0-1-1 0 0,1 0 1 0 0,-2-1 0 0 0,1 1-1 0 0,0-1 1 0 0,-1 0-1 0 0,-8 5 1 0 0,13-9-387 0 0,-8-2-5439 0 0,2-1 527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15 155 11975 0 0,'-3'-6'720'0'0,"0"-1"-1"0"0,1 0 0 0 0,-4-14 3654 0 0,21 7-949 0 0,-3 8-3148 0 0,1 1 0 0 0,0 0 0 0 0,-1 1-1 0 0,2 0 1 0 0,-1 1 0 0 0,21-2 0 0 0,0-1-74 0 0,90-17-741 0 0,234-13-1 0 0,-332 36-830 0 0,4-1-4373 0 0,-8 0-1105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2303 0 0,'0'0'11655'0'0,"1"1"-10906"0"0,2 1-598 0 0,-1 0 0 0 0,0 0 0 0 0,0 0-1 0 0,-1 1 1 0 0,1-1 0 0 0,0 0 0 0 0,-1 1-1 0 0,1-1 1 0 0,-1 1 0 0 0,0-1 0 0 0,0 1 0 0 0,1 4-1 0 0,0-1 26 0 0,-1 0-1 0 0,0 0 0 0 0,-1 0 0 0 0,0 0 0 0 0,0 10 1 0 0,-3 4 192 0 0,0 0 1 0 0,-11 32-1 0 0,14-51-345 0 0,-34 105 427 0 0,-5-1 0 0 0,-4-3 0 0 0,-62 107 0 0 0,95-190-412 0 0,-113 195 243 0 0,85-154-216 0 0,-67 80-1 0 0,-27 0 15 0 0,131-139 149 0 0,-2-12-105 0 0,3 8-118 0 0,0 0 0 0 0,0 0 0 0 0,0-1 0 0 0,0 1 0 0 0,1 0 0 0 0,-1 0 0 0 0,1 0 0 0 0,0 0 0 0 0,1-4 0 0 0,15-29-171 0 0,-10 23 84 0 0,6-10-33 0 0,1 0 0 0 0,2 1 0 0 0,0 1-1 0 0,32-31 1 0 0,-30 33 16 0 0,0 2 0 0 0,1 0 0 0 0,1 1 0 0 0,1 2 0 0 0,0 0 0 0 0,36-18 0 0 0,-42 25 117 0 0,1 0 0 0 0,0 1 0 0 0,0 1 0 0 0,1 0 0 0 0,0 1 0 0 0,-1 1 0 0 0,1 1 0 0 0,0 0-1 0 0,0 1 1 0 0,29 3 0 0 0,-42-2 29 0 0,-1 0 0 0 0,1 1 0 0 0,-1 0 0 0 0,1 0 0 0 0,-1 0 0 0 0,1 0 0 0 0,-1 1 0 0 0,0-1-1 0 0,1 1 1 0 0,-1 0 0 0 0,0 0 0 0 0,0 0 0 0 0,0 0 0 0 0,-1 1 0 0 0,1-1 0 0 0,0 1 0 0 0,-1-1 0 0 0,4 6 0 0 0,-4-4 15 0 0,1 1 1 0 0,-1-1-1 0 0,0 1 1 0 0,0 0-1 0 0,0 0 1 0 0,-1 0-1 0 0,0 0 1 0 0,0 0-1 0 0,0 0 1 0 0,-1 0-1 0 0,1 0 1 0 0,-2 8-1 0 0,0-2 9 0 0,-1-1 1 0 0,0 0-1 0 0,0 0 0 0 0,-1 0 0 0 0,-1 0 1 0 0,0 0-1 0 0,0-1 0 0 0,-7 11 0 0 0,-9 24 93 0 0,-15 27-59 0 0,22-49-265 0 0,-13 35-1 0 0,25-54 101 0 0,-1 1-140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471 263 14711 0 0,'25'-23'987'0'0,"-2"1"-605"0"0,32-23 0 0 0,47-22 3573 0 0,-15 12-2122 0 0,-75 47-1681 0 0,-6 5-95 0 0,0-1 1 0 0,-1 0-1 0 0,0 0 0 0 0,0 0 0 0 0,0 0 0 0 0,-1-1 0 0 0,7-8 0 0 0,-10 12-128 0 0,-7 1-137 0 0,0 1 128 0 0,-1 0 0 0 0,1 0 0 0 0,0 1 0 0 0,0 0 0 0 0,-11 4-1 0 0,-33 19-91 0 0,11-1 143 0 0,1 1 0 0 0,-68 59-1 0 0,96-74 30 0 0,0 0-1 0 0,1 2 1 0 0,-9 11-1 0 0,8-10-7 0 0,19-22-42 0 0,-1 0 0 0 0,11-7 0 0 0,46-32-271 0 0,-37 30 216 0 0,-21 13 51 0 0,-5 4-12 0 0,-3 3 2 0 0,-5 11 93 0 0,0 0 1 0 0,-2 0 0 0 0,1-1 0 0 0,-19 23-1 0 0,-1 3 101 0 0,-105 174 165 0 0,104-159-216 0 0,1 1 0 0 0,-21 66 0 0 0,37-88-79 0 0,-44 114 0 0 0,46-128 0 0 0,0 1 0 0 0,-1-2 0 0 0,-1 0 0 0 0,-1 0 0 0 0,-22 24 0 0 0,32-39 0 0 0,-64 63 263 0 0,57-57-215 0 0,-1 0 1 0 0,0-1 0 0 0,0 0-1 0 0,0-1 1 0 0,-17 7 0 0 0,27-12-65 0 0,0-1 0 0 0,0 0 0 0 0,0 0 0 0 0,-1 0 0 0 0,1 0 0 0 0,0 0 0 0 0,0 0 0 0 0,0 0 0 0 0,0 0 0 0 0,0 1 0 0 0,0-1 0 0 0,-1 0 0 0 0,1 0 0 0 0,0 0 0 0 0,0 0 0 0 0,0 0 0 0 0,0 0 1 0 0,0 0-1 0 0,-1 0 0 0 0,1 0 0 0 0,0 0 0 0 0,0 0 0 0 0,0 0 0 0 0,0 0 0 0 0,-1 0 0 0 0,1 0 0 0 0,0 0 0 0 0,0 0 0 0 0,0 0 0 0 0,0 0 0 0 0,0 0 0 0 0,-1-1 0 0 0,1 1 0 0 0,0 0 0 0 0,0 0 0 0 0,0 0 0 0 0,0 0 0 0 0,0 0 0 0 0,0 0 0 0 0,0 0 0 0 0,-1 0 0 0 0,1-1 1 0 0,0 1-1 0 0,4-7-1346 0 0,8-9-3549 0 0,7-3-1749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 12439 0 0,'7'-4'6399'0'0,"-8"13"-5930"0"0,0 1 1 0 0,-1-1-1 0 0,0-1 0 0 0,-1 1 1 0 0,0 0-1 0 0,0 0 0 0 0,-9 14 1 0 0,-2 6 176 0 0,11-21-445 0 0,0 0 1 0 0,0 0-1 0 0,1 1 0 0 0,0-1 0 0 0,-1 16 0 0 0,3-19-525 0 0,0 1-1 0 0,0-1 0 0 0,2 10 0 0 0,0-9-1613 0 0,-1-1 0 0 0,1 0 0 0 0,4 11 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58 8751 0 0,'-6'-18'704'0'0,"4"10"135"0"0,-1 0 0 0 0,-7-15 7671 0 0,1 31-7216 0 0,4-3-1247 0 0,1 0 0 0 0,0 0 0 0 0,0 1 0 0 0,1 0 0 0 0,-1-1 1 0 0,1 1-1 0 0,1 0 0 0 0,-3 8 0 0 0,-13 55-102 0 0,11-38 130 0 0,-9 34-65 0 0,-32 117 1 0 0,-154 399 1658 0 0,177-527-1309 0 0,-63 95 1 0 0,62-108-286 0 0,9-15-310 0 0,-1-2-1 0 0,-2 0 0 0 0,0-1 1 0 0,-2-1-1 0 0,0-1 0 0 0,-41 29 1 0 0,61-48-516 0 0,-12 8 386 0 0,5-9-6511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 4143 0 0,'-10'3'68'0'0,"0"1"0"0"0,0 0 0 0 0,1 1 0 0 0,0 0 0 0 0,-17 11 0 0 0,21-12-152 0 0,-18 15 3580 0 0,22-19-3266 0 0,1 1 0 0 0,-1-1 0 0 0,1 1 0 0 0,-1-1 0 0 0,1 1 0 0 0,-1 0 0 0 0,1-1 0 0 0,-1 1 0 0 0,1 0 0 0 0,0-1 0 0 0,-1 1 0 0 0,1 0 0 0 0,0 0 0 0 0,0-1 0 0 0,0 1 0 0 0,-1 0 1 0 0,1 0-1 0 0,0-1 0 0 0,0 1 0 0 0,0 0 0 0 0,0 0 0 0 0,0-1 0 0 0,0 1 0 0 0,1 0 0 0 0,-1 0 0 0 0,0 0 0 0 0,0-1 0 0 0,0 1 0 0 0,1 0 0 0 0,-1-1 0 0 0,0 1 0 0 0,2 1 0 0 0,-2-2-155 0 0,1 1 1 0 0,0 0-1 0 0,-1-1 1 0 0,1 1-1 0 0,0-1 1 0 0,0 1-1 0 0,0-1 0 0 0,-1 0 1 0 0,1 1-1 0 0,0-1 1 0 0,0 0-1 0 0,0 1 1 0 0,0-1-1 0 0,0 0 0 0 0,0 0 1 0 0,0 0-1 0 0,0 0 1 0 0,1 0-1 0 0,31 1 398 0 0,0-1-1 0 0,47-7 1 0 0,-43 3-235 0 0,547-87 2656 0 0,-535 80-3568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 8287 0 0,'14'-10'12143'0'0,"-18"14"-11543"0"0,-10 10 155 0 0,-1 0 0 0 0,-19 13 0 0 0,31-24-741 0 0,-174 114 540 0 0,138-91-716 0 0,-61 51 0 0 0,98-76-71 0 0,2 0 179 0 0,0-1 0 0 0,0 1 0 0 0,0 0 0 0 0,0-1 1 0 0,0 1-1 0 0,0-1 0 0 0,0 1 0 0 0,0-1 0 0 0,0 1 0 0 0,0 0 1 0 0,0-1-1 0 0,1 1 0 0 0,-1-1 0 0 0,0 1 0 0 0,1 0 0 0 0,2 1-21 0 0,0 0 0 0 0,0 0-1 0 0,0-1 1 0 0,0 1-1 0 0,0-1 1 0 0,0 0-1 0 0,0 0 1 0 0,1 0-1 0 0,3 0 1 0 0,36 3-270 0 0,-11-1 306 0 0,0 1-43 0 0,73 14 593 0 0,-93-15-341 0 0,-1 1 0 0 0,1 0 0 0 0,-1 0 0 0 0,1 1 0 0 0,-1 1 0 0 0,15 10-1 0 0,-22-13-93 0 0,-1 0 0 0 0,1 1-1 0 0,-1-1 1 0 0,0 0-1 0 0,-1 1 1 0 0,1 0-1 0 0,0 0 1 0 0,-1 0-1 0 0,0 0 1 0 0,0 0 0 0 0,2 5-1 0 0,-4-8-44 0 0,0 0 0 0 0,0 1 0 0 0,0-1 0 0 0,0 0-1 0 0,0 0 1 0 0,0 0 0 0 0,0 0 0 0 0,0 1 0 0 0,0-1 0 0 0,0 0 0 0 0,-1 0-1 0 0,1 0 1 0 0,0 0 0 0 0,-1 0 0 0 0,1 0 0 0 0,-1 1 0 0 0,0 0 0 0 0,-12 15 189 0 0,9-12-167 0 0,-1 0-1 0 0,-1-1 1 0 0,1 1-1 0 0,-1-1 1 0 0,1-1-1 0 0,-1 1 1 0 0,0-1-1 0 0,0 0 1 0 0,-13 4-1 0 0,-6 0 22 0 0,-31 6 0 0 0,48-11-67 0 0,-55 7-675 0 0,0-3 0 0 0,-93-3 0 0 0,149-3 413 0 0,-8 0-5392 0 0,3-2-1831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23 3223 0 0,'-2'-13'260'0'0,"-1"9"2719"0"0,3 3-2404 0 0,-1 0 0 0 0,-1 1 1 0 0,1-1-1 0 0,0 1 0 0 0,0-1 0 0 0,0 1 0 0 0,0 0 0 0 0,0-1 1 0 0,0 1-1 0 0,0 0 0 0 0,-1 0 0 0 0,1 0 0 0 0,0 0 0 0 0,0 0 1 0 0,0 0-1 0 0,-1 0 0 0 0,1 0 0 0 0,-2 0 0 0 0,0 1-125 0 0,0 0 0 0 0,0 1 0 0 0,0-1 0 0 0,0 0 0 0 0,0 1 0 0 0,-4 3 0 0 0,-3 3-331 0 0,0 0 0 0 0,-13 15 0 0 0,21-21 277 0 0,-26 30 508 0 0,-30 45 0 0 0,22-26-381 0 0,29-43-489 0 0,1 1-1 0 0,0 0 0 0 0,1 1 0 0 0,0-1 0 0 0,0 1 0 0 0,1 0 0 0 0,0 0 0 0 0,-2 13 0 0 0,5-15-5 0 0,1-6-87 0 0,2-2-9 0 0,1 1-100 0 0,-1 0 0 0 0,1-1 1 0 0,-1 0-1 0 0,1 1 0 0 0,0-1 0 0 0,-1 0 0 0 0,5-1 0 0 0,9-3-1265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24 327 16671 0 0,'-19'0'763'0'0,"15"0"381"0"0,5-1-456 0 0,6-7-185 0 0,1 0 0 0 0,0 1 0 0 0,1 0 0 0 0,-1 0 0 0 0,1 1 0 0 0,16-8 0 0 0,13-9-44 0 0,63-53-245 0 0,18-12-263 0 0,-89 68-42 0 0,0 2 0 0 0,36-16 0 0 0,-62 32 69 0 0,-2 1 12 0 0,0 0 1 0 0,-1 0 0 0 0,1 0 0 0 0,0 0-1 0 0,0 1 1 0 0,0-1 0 0 0,-1 0 0 0 0,1 1-1 0 0,0 0 1 0 0,0 0 0 0 0,3-1-1 0 0,-4 2 16 0 0,0-1 0 0 0,0 0 0 0 0,0 1 0 0 0,0-1 0 0 0,0 0-1 0 0,0 1 1 0 0,0 0 0 0 0,0-1 0 0 0,0 1 0 0 0,0 0 0 0 0,0-1-1 0 0,0 1 1 0 0,0 0 0 0 0,0 0 0 0 0,-1 0 0 0 0,1 0-1 0 0,0-1 1 0 0,-1 1 0 0 0,1 0 0 0 0,0 0 0 0 0,-1 1 0 0 0,0-1-1 0 0,1 0 1 0 0,-1 0 0 0 0,1 0 0 0 0,-1 0 0 0 0,0 0 0 0 0,0 0-1 0 0,0 1 1 0 0,0-1 0 0 0,0 0 0 0 0,0 1 0 0 0,1 2 67 0 0,1 26 398 0 0,-2 43 0 0 0,-1-51-336 0 0,1 1 0 0 0,1 0 1 0 0,1-1-1 0 0,5 27 0 0 0,-4-40-112 0 0,0 1-1 0 0,1-1 0 0 0,0 0 0 0 0,1 0 1 0 0,0 0-1 0 0,0-1 0 0 0,1 1 0 0 0,0-1 1 0 0,1-1-1 0 0,-1 1 0 0 0,2-1 0 0 0,10 9 0 0 0,-3-4-1 0 0,1-1-1 0 0,0 0 0 0 0,1-2 0 0 0,0 0 0 0 0,27 11 0 0 0,-23-13-482 0 0,-1-1 1 0 0,1-1 0 0 0,0 0-1 0 0,0-2 1 0 0,22 2 0 0 0,-15-4-910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3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8287 0 0,'0'0'639'0'0,"-1"1"-196"0"0,-41 78 5947 0 0,-27 40-5463 0 0,30-52-22 0 0,-104 151 427 0 0,27-44-945 0 0,92-135-341 0 0,-65 97-141 0 0,88-134-151 0 0,6-13-1030 0 0,-2 6 918 0 0,37-69-2944 0 0,-13 22-1978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3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124 361 1375 0 0,'-1'3'66'0'0,"-7"12"79"0"0,-12 21 1 0 0,3-11 4667 0 0,-28 32 1 0 0,16-26-2039 0 0,26-44-1958 0 0,2 4-615 0 0,1 1 0 0 0,0-1 0 0 0,1 0 0 0 0,0 1 1 0 0,0-1-1 0 0,1 1 0 0 0,0-1 0 0 0,4-7 0 0 0,28-66 483 0 0,-22 59-692 0 0,1 1-1 0 0,1 1 0 0 0,1 0 0 0 0,1 0 1 0 0,0 2-1 0 0,2 0 0 0 0,0 1 0 0 0,1 1 1 0 0,1 0-1 0 0,0 2 0 0 0,1 0 1 0 0,29-14-1 0 0,-21 14 16 0 0,0 1 0 0 0,1 2 1 0 0,0 1-1 0 0,1 2 0 0 0,0 0 1 0 0,1 2-1 0 0,0 2 0 0 0,0 1 1 0 0,44 0-1 0 0,-70 4 22 0 0,-1 0 1 0 0,1 0-1 0 0,0 1 0 0 0,-1 0 1 0 0,1 0-1 0 0,0 0 1 0 0,-1 1-1 0 0,0 0 0 0 0,1 0 1 0 0,-1 0-1 0 0,0 1 1 0 0,5 3-1 0 0,-7-5-11 0 0,-1 1 0 0 0,0 0-1 0 0,0 0 1 0 0,0 1 0 0 0,0-1 0 0 0,0 0 0 0 0,0 1-1 0 0,-1-1 1 0 0,1 1 0 0 0,-1-1 0 0 0,0 1 0 0 0,0 0 0 0 0,0 0-1 0 0,0-1 1 0 0,0 1 0 0 0,0 0 0 0 0,-1 0 0 0 0,1 0-1 0 0,-1 0 1 0 0,0 0 0 0 0,0 0 0 0 0,0 0 0 0 0,0 0-1 0 0,-2 5 1 0 0,0 0 22 0 0,0 1-1 0 0,-1-1 1 0 0,0 0-1 0 0,0 0 1 0 0,-1 0-1 0 0,0-1 1 0 0,-8 12-1 0 0,0-2 73 0 0,0-1 1 0 0,-17 16-1 0 0,-13 8-11 0 0,-3-1 1 0 0,-1-2-1 0 0,-1-3 0 0 0,-2-1 0 0 0,-57 28 1 0 0,82-48-63 0 0,-1-1 1 0 0,-1-1-1 0 0,0-1 1 0 0,-50 12-1 0 0,72-22-54 0 0,-1 1 0 0 0,0-1-1 0 0,1 0 1 0 0,-8 0 0 0 0,11 0-67 0 0,-1 0-1 0 0,1 0 1 0 0,-1-1 0 0 0,1 1 0 0 0,-1 0 0 0 0,1-1-1 0 0,-1 1 1 0 0,1-1 0 0 0,0 0 0 0 0,-1 1-1 0 0,1-1 1 0 0,0 0 0 0 0,0 0 0 0 0,-1 0 0 0 0,1 0-1 0 0,0 0 1 0 0,-1-1 0 0 0,-3-8-786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95 3679 0 0,'0'0'284'0'0,"5"7"2286"0"0,-4-5-1887 0 0,1-1 1 0 0,-1 1-1 0 0,0-1 0 0 0,1 0 1 0 0,-1 1-1 0 0,1-1 1 0 0,-1 0-1 0 0,1 0 1 0 0,0 0-1 0 0,0 0 0 0 0,-1 0 1 0 0,1-1-1 0 0,4 2 1 0 0,-3-1-189 0 0,1-1 0 0 0,0 1 0 0 0,0-1 0 0 0,0 0 1 0 0,0 0-1 0 0,6-1 0 0 0,4-1-81 0 0,-1-1 0 0 0,26-10 1 0 0,-33 11 121 0 0,156-51-192 0 0,-162 53-371 0 0,1 0 1 0 0,-1 0 0 0 0,1 0-1 0 0,-1 0 1 0 0,0 0 0 0 0,1 0-1 0 0,-1-1 1 0 0,1 1-1 0 0,-1 0 1 0 0,1 0 0 0 0,-1-1-1 0 0,0 1 1 0 0,1 0-1 0 0,-1 0 1 0 0,0-1 0 0 0,1 1-1 0 0,-1 0 1 0 0,0-1-1 0 0,1 1 1 0 0,-1-1 0 0 0,0 1-1 0 0,1 0 1 0 0,-1-1 0 0 0,0 1-1 0 0,0-1 1 0 0,0 1-1 0 0,0-1 1 0 0,1 1 0 0 0,-1-1-1 0 0,0 1 1 0 0,0 0-1 0 0,0-1 1 0 0,0 1 0 0 0,0-1-1 0 0,0 1 1 0 0,0-1-1 0 0,0 1 1 0 0,0-1 0 0 0,0 1-1 0 0,-1-1 1 0 0,1 1 0 0 0,0-1-1 0 0,0 1 1 0 0,0 0-1 0 0,0-1 1 0 0,-1 1 0 0 0,1-1-1 0 0,-1 0 1 0 0,0 0-65 0 0,0-1 0 0 0,0 0 0 0 0,-1 1 0 0 0,1-1 0 0 0,-1 1 0 0 0,1 0 0 0 0,-1-1 0 0 0,-2 0 0 0 0,-2-1-101 0 0,0 1 0 0 0,-1-1-1 0 0,1 2 1 0 0,-1-1 0 0 0,1 1 0 0 0,-1 0 0 0 0,0 0 0 0 0,0 1 0 0 0,1-1 0 0 0,-1 2 0 0 0,0-1-1 0 0,-12 3 1 0 0,-7 3-28 0 0,-47 16 1 0 0,71-22 212 0 0,-45 17-67 0 0,-82 40 0 0 0,113-49 199 0 0,0 1-1 0 0,1 1 1 0 0,1 1-1 0 0,0 0 1 0 0,0 0 0 0 0,1 2-1 0 0,1-1 1 0 0,-19 25-1 0 0,28-33-45 0 0,0 0 1 0 0,1 1-1 0 0,-1 0 0 0 0,1-1 0 0 0,0 1 1 0 0,0 0-1 0 0,1 0 0 0 0,-1 0 0 0 0,1 0 1 0 0,0 0-1 0 0,0 1 0 0 0,1-1 0 0 0,0 0 0 0 0,0 0 1 0 0,0 0-1 0 0,2 10 0 0 0,-1-9-53 0 0,1-1 0 0 0,-1 0-1 0 0,1 0 1 0 0,1 0 0 0 0,-1 0-1 0 0,1 0 1 0 0,0 0 0 0 0,0 0 0 0 0,0-1-1 0 0,1 0 1 0 0,0 0 0 0 0,0 0-1 0 0,0 0 1 0 0,0 0 0 0 0,0-1-1 0 0,6 4 1 0 0,0 0-155 0 0,0-1-1 0 0,0-1 1 0 0,1 1-1 0 0,0-1 1 0 0,0-1-1 0 0,0 0 1 0 0,1-1-1 0 0,-1 0 1 0 0,1-1-1 0 0,0 0 0 0 0,-1-1 1 0 0,1 0-1 0 0,14-1 1 0 0,7-3-1538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125 456 10735 0 0,'0'0'979'0'0,"0"2"-808"0"0,-1 1-83 0 0,0 1 1 0 0,0-1 0 0 0,-1 1 0 0 0,1-1 0 0 0,-1 0-1 0 0,0 0 1 0 0,0 0 0 0 0,0 0 0 0 0,0 0 0 0 0,-1 0-1 0 0,1-1 1 0 0,-1 1 0 0 0,0-1 0 0 0,-4 4 0 0 0,3-3 261 0 0,-1 0 1 0 0,0 0 0 0 0,0 0 0 0 0,0-1 0 0 0,0 0-1 0 0,0 0 1 0 0,0 0 0 0 0,-10 2 0 0 0,14-4-247 0 0,0-1 1 0 0,0 1 0 0 0,0-1-1 0 0,0 1 1 0 0,0 0-1 0 0,0-1 1 0 0,0 0-1 0 0,0 1 1 0 0,0-1-1 0 0,0 0 1 0 0,0 1-1 0 0,0-1 1 0 0,0 0-1 0 0,0 0 1 0 0,0 0 0 0 0,1 0-1 0 0,-2-2 1 0 0,1 2 62 0 0,-1-2 4 0 0,-1-1-1 0 0,1 0 1 0 0,0 0 0 0 0,1 0-1 0 0,-1 0 1 0 0,1 0-1 0 0,0 0 1 0 0,0 0 0 0 0,0 0-1 0 0,0-1 1 0 0,1 1 0 0 0,-1 0-1 0 0,1 0 1 0 0,0-1-1 0 0,1 1 1 0 0,-1 0 0 0 0,1-1-1 0 0,2-6 1 0 0,1-6 82 0 0,1 0 0 0 0,2 1 0 0 0,8-19-1 0 0,0 5-179 0 0,1 1-1 0 0,1 1 0 0 0,1 0 0 0 0,42-46 0 0 0,-43 56-174 0 0,1 1 1 0 0,0 0 0 0 0,1 2 0 0 0,0 0 0 0 0,1 1 0 0 0,1 1-1 0 0,29-13 1 0 0,-40 22-238 0 0,0 0 0 0 0,-1 1 0 0 0,2 0 0 0 0,-1 1 0 0 0,0 0 0 0 0,14 0 0 0 0,-5 1-1348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5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9671 0 0,'0'0'875'0'0,"-2"1"-719"0"0,-27 15 9211 0 0,33-5-7224 0 0,0-9-2081 0 0,0 1 0 0 0,0-1 0 0 0,0 0 0 0 0,1 0 0 0 0,-1 0 0 0 0,1 0 0 0 0,0-1 0 0 0,-1 0 0 0 0,1 0 0 0 0,0 0 0 0 0,0 0 0 0 0,7-1 0 0 0,10 0 402 0 0,34-5 0 0 0,-22 1-307 0 0,-16 1-176 0 0,-10-1-266 0 0,-8-1-361 0 0,-10-3 156 0 0,5 7 468 0 0,1-1 1 0 0,-1 1-1 0 0,0-1 0 0 0,0 2 0 0 0,1-1 1 0 0,-1 0-1 0 0,0 1 0 0 0,0 0 0 0 0,0 0 1 0 0,0 1-1 0 0,0-1 0 0 0,0 1 0 0 0,1 0 1 0 0,-1 0-1 0 0,0 0 0 0 0,1 1 0 0 0,-1 0 0 0 0,1 0 1 0 0,-1 0-1 0 0,1 0 0 0 0,0 1 0 0 0,0 0 1 0 0,0 0-1 0 0,-6 5 0 0 0,-7 10 131 0 0,1 2 0 0 0,0 0 0 0 0,-19 33 0 0 0,-32 71 609 0 0,32-57-411 0 0,29-55-269 0 0,0 0-1 0 0,1-1 1 0 0,0 2-1 0 0,-3 14 1 0 0,7-24-17 0 0,0 0 0 0 0,1 1 0 0 0,0-1 0 0 0,-1 0 0 0 0,1 0 0 0 0,1 0 0 0 0,-1 0 0 0 0,0 1 0 0 0,1-1 0 0 0,0 3 0 0 0,0-4-1 0 0,0 0-1 0 0,0 0 1 0 0,0 0-1 0 0,0-1 1 0 0,0 1-1 0 0,0-1 1 0 0,0 1-1 0 0,0-1 1 0 0,1 1-1 0 0,-1-1 1 0 0,1 1-1 0 0,-1-1 1 0 0,1 0-1 0 0,-1 0 1 0 0,1 0-1 0 0,0 0 1 0 0,-1 0-1 0 0,3 0 1 0 0,5 3 80 0 0,1-1 0 0 0,-1 0 0 0 0,1-1 0 0 0,-1-1 0 0 0,1 1 0 0 0,11-1 1 0 0,59-3 350 0 0,-43 0-262 0 0,250-21 1257 0 0,-135 8-1208 0 0,-150 15-859 0 0,3 0 1195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257 381 5983 0 0,'0'2'9124'0'0,"1"1"-8714"0"0,-2 0 0 0 0,1 0 0 0 0,0-1 0 0 0,0 1 0 0 0,-1 0 0 0 0,0 0 0 0 0,1-1 0 0 0,-1 1 0 0 0,0 0 0 0 0,-1-1 0 0 0,1 1 0 0 0,0-1 0 0 0,-3 4 0 0 0,-26 35 668 0 0,20-28-589 0 0,-70 83 548 0 0,24-30-1084 0 0,17-18-887 0 0,15-14-3373 0 0,18-25-2465 0 0</inkml:trace>
  <inkml:trace contextRef="#ctx0" brushRef="#br0" timeOffset="1">458 1 5527 0 0,'0'0'7512'0'0,"2"10"-7880"0"0,3 3-440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6911 0 0,'-2'1'7806'0'0,"-7"3"-7373"0"0,1 1 1 0 0,-1 0 0 0 0,1 0-1 0 0,0 1 1 0 0,0 0 0 0 0,1 1-1 0 0,0-1 1 0 0,-12 15 0 0 0,4-2-218 0 0,0 1 0 0 0,-16 30 1 0 0,19-29-133 0 0,-12 32 0 0 0,21-47-67 0 0,1 0 0 0 0,0 1 0 0 0,0-1-1 0 0,1 1 1 0 0,-1-1 0 0 0,2 1 0 0 0,-1 0 0 0 0,1-1 0 0 0,0 1 0 0 0,1 8 0 0 0,-1-14 1 0 0,0 0 0 0 0,0 0-1 0 0,1 0 1 0 0,-1 0 0 0 0,1 1 0 0 0,-1-1-1 0 0,1 0 1 0 0,-1 0 0 0 0,1 0 0 0 0,0 0-1 0 0,-1 0 1 0 0,1 0 0 0 0,0 0 0 0 0,0-1-1 0 0,0 1 1 0 0,0 0 0 0 0,0 0 0 0 0,-1-1-1 0 0,3 2 1 0 0,-1-1 26 0 0,0 0 0 0 0,1 0-1 0 0,-1-1 1 0 0,0 1 0 0 0,1 0 0 0 0,-1-1 0 0 0,0 0-1 0 0,1 0 1 0 0,2 1 0 0 0,4-2 111 0 0,-1 0 0 0 0,0 0 0 0 0,0 0 0 0 0,14-5 0 0 0,-5 0 22 0 0,-1 0-1 0 0,0-1 0 0 0,0-1 1 0 0,17-11-1 0 0,-25 14-186 0 0,-1 0-1 0 0,0-1 1 0 0,0 0 0 0 0,0 0-1 0 0,-1 0 1 0 0,0-1 0 0 0,0 0-1 0 0,0 0 1 0 0,8-16 0 0 0,-13 20-39 0 0,1 1 0 0 0,-1-1 0 0 0,0 0 0 0 0,0 0 0 0 0,0 0 0 0 0,-1 0 1 0 0,1 0-1 0 0,-1 0 0 0 0,1 0 0 0 0,-1 0 0 0 0,0 0 0 0 0,0-1 0 0 0,0 1 0 0 0,-1 0 0 0 0,1 0 1 0 0,-1 0-1 0 0,-1-5 0 0 0,0 4-25 0 0,-1 0 1 0 0,1-1-1 0 0,-1 1 1 0 0,1 0 0 0 0,-1 0-1 0 0,0 1 1 0 0,0-1-1 0 0,-1 1 1 0 0,1-1-1 0 0,-6-3 1 0 0,-7-3-116 0 0,-1-1 1 0 0,0 2-1 0 0,0 0 1 0 0,-25-8-1 0 0,34 14 188 0 0,-1 0-1 0 0,1 1 0 0 0,-1 0 1 0 0,1 0-1 0 0,-1 1 0 0 0,0 0 1 0 0,0 1-1 0 0,-11 1 1 0 0,-19 3-6143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241 393 12671 0 0,'0'0'2884'0'0,"-1"1"-2054"0"0,-3 2-545 0 0,0 0 0 0 0,0 0 0 0 0,0-1 1 0 0,0 0-1 0 0,-1 1 0 0 0,1-2 0 0 0,-1 1 0 0 0,1 0 1 0 0,-1-1-1 0 0,0 0 0 0 0,0 0 0 0 0,1 0 1 0 0,-1-1-1 0 0,0 0 0 0 0,0 0 0 0 0,0 0 1 0 0,-7-1-1 0 0,0 0-132 0 0,0-1 1 0 0,0-1-1 0 0,0 0 0 0 0,0 0 1 0 0,-21-10-1 0 0,29 11-140 0 0,1 0-1 0 0,-1 0 1 0 0,0 0-1 0 0,1 0 0 0 0,-1-1 1 0 0,1 0-1 0 0,0 1 1 0 0,0-1-1 0 0,0-1 1 0 0,0 1-1 0 0,1 0 1 0 0,-1-1-1 0 0,1 1 1 0 0,0-1-1 0 0,0 0 0 0 0,0 1 1 0 0,-1-6-1 0 0,2 4-8 0 0,-1 0-1 0 0,2 0 1 0 0,-1-1-1 0 0,0 1 1 0 0,1 0-1 0 0,0 0 1 0 0,0 0-1 0 0,1 0 1 0 0,0-1-1 0 0,-1 1 1 0 0,2 0-1 0 0,-1 0 1 0 0,4-8-1 0 0,2-4-158 0 0,1 1-1 0 0,1 0 1 0 0,1 1-1 0 0,0 0 1 0 0,0 1-1 0 0,2 0 0 0 0,0 0 1 0 0,0 1-1 0 0,1 1 1 0 0,1 0-1 0 0,16-10 0 0 0,-16 12 65 0 0,1 1-1 0 0,-1 0 0 0 0,2 2 0 0 0,-1-1 0 0 0,1 2 0 0 0,0 0 0 0 0,0 1 1 0 0,1 1-1 0 0,-1 0 0 0 0,1 2 0 0 0,31-3 0 0 0,-37 6 137 0 0,0 0 0 0 0,0 0 1 0 0,0 1-1 0 0,0 0 0 0 0,0 1 0 0 0,-1 0 0 0 0,1 1 0 0 0,15 7 0 0 0,-18-7-6 0 0,-1 1-1 0 0,1-1 1 0 0,-1 1-1 0 0,0 0 1 0 0,-1 1-1 0 0,1 0 1 0 0,-1 0-1 0 0,0 0 1 0 0,-1 1-1 0 0,1-1 1 0 0,5 12-1 0 0,-9-15-12 0 0,-1-1-1 0 0,1 1 1 0 0,-1 0-1 0 0,0 0 0 0 0,0 0 1 0 0,0 0-1 0 0,-1 1 1 0 0,1-1-1 0 0,-1 0 1 0 0,1 0-1 0 0,-1 0 1 0 0,0 0-1 0 0,0 1 1 0 0,-1-1-1 0 0,1 0 0 0 0,-2 4 1 0 0,1-2-1 0 0,-1-1 0 0 0,0 1 0 0 0,0-1 1 0 0,0 0-1 0 0,-1 0 0 0 0,1 0 0 0 0,-1 0 0 0 0,0 0 0 0 0,0-1 1 0 0,-4 4-1 0 0,-3 2 13 0 0,0-1 1 0 0,-1 0-1 0 0,0-1 1 0 0,0 0-1 0 0,-1-1 1 0 0,0 0-1 0 0,-13 4 1 0 0,-13 3 68 0 0,-74 16 1 0 0,86-25-451 0 0,0 0 0 0 0,0-2-1 0 0,-52-2 1 0 0,60-5-1886 0 0,16 5 938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18 14135 0 0,'8'-13'1536'0'0,"-4"8"367"0"0,-3 18-1199 0 0,-2-4-606 0 0,0 0 1 0 0,-1 1 0 0 0,-1-1-1 0 0,0 0 1 0 0,0 0 0 0 0,0 0-1 0 0,-1-1 1 0 0,-8 13-1 0 0,0 3 0 0 0,-68 128 12 0 0,60-120-93 0 0,-1-1 0 0 0,-39 44-1 0 0,-43 30 72 0 0,-5 4 53 0 0,83-80-81 0 0,-44 64-1 0 0,62-83-51 0 0,1 2-1 0 0,0-1 0 0 0,-5 17 1 0 0,10-26-504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4607 0 0,'4'-3'3967'0'0,"-4"3"-3789"0"0,0 0 1 0 0,0 0-1 0 0,1 0 0 0 0,-1 0 1 0 0,0 0-1 0 0,0 0 0 0 0,0 0 1 0 0,6 2 4813 0 0,-6-1-4814 0 0,0 7 4425 0 0,-2 1-6347 0 0,-42 86 2732 0 0,43-94-1055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258 168 2303 0 0,'0'0'102'0'0,"2"0"-1"0"0,3-5 4806 0 0,-46 2-1873 0 0,39 2-2122 0 0,-15-5 2200 0 0,9 3-2648 0 0,-1 1 1 0 0,1-1-1 0 0,-1 1 0 0 0,1 0 0 0 0,-1 1 0 0 0,0 0 0 0 0,-15 1 0 0 0,11 1-74 0 0,0 0 0 0 0,0 1 0 0 0,0 1 0 0 0,-20 7 0 0 0,21-7-516 0 0,-9 4 1584 0 0,19-5-716 0 0,12 0-487 0 0,13-3-194 0 0,-1 0 0 0 0,0-2 0 0 0,1 0-1 0 0,-1-2 1 0 0,38-12 0 0 0,-20 6-13 0 0,133-43 89 0 0,57-14 49 0 0,-220 66-177 0 0,1 0 0 0 0,0 1 1 0 0,0 0-1 0 0,-1 0 0 0 0,1 1 0 0 0,12 2 0 0 0,-11 0-24 0 0,-10-1-55 0 0,1 11-149 0 0,-3-9 197 0 0,0-1 0 0 0,0 1 0 0 0,0-1 0 0 0,0 1 0 0 0,0 0 0 0 0,0-1 0 0 0,-1 1 0 0 0,1-1 0 0 0,-1 1 0 0 0,0-1 0 0 0,0 0 0 0 0,-2 5 0 0 0,-19 24-46 0 0,10-15 17 0 0,-144 191-99 0 0,-38 28 33 0 0,176-216 106 0 0,-1-1 1 0 0,0-1-1 0 0,-2 0 0 0 0,0-2 1 0 0,-29 18-1 0 0,42-30 22 0 0,5-2 31 0 0,-3 2-51 0 0,-5 1-134 0 0,7-3-416 0 0,0 0 0 0 0,0 1-1 0 0,1-1 1 0 0,-1 1 0 0 0,0 0 0 0 0,1 0-1 0 0,0 0 1 0 0,-1 1 0 0 0,1-1 0 0 0,-5 6 0 0 0,7-7-23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445 237 7367 0 0,'-1'0'568'0'0,"-5"2"-675"0"0,-9 4 1413 0 0,-1-1 0 0 0,0-1 0 0 0,0 0 0 0 0,-29 2 0 0 0,45-6-1160 0 0,-1 0 0 0 0,1 0 0 0 0,-1 0-1 0 0,0 0 1 0 0,1 0 0 0 0,-1 0 0 0 0,0 0 0 0 0,1 0 0 0 0,-1 0 0 0 0,1-1-1 0 0,-1 1 1 0 0,0 0 0 0 0,1 0 0 0 0,-1-1 0 0 0,1 1 0 0 0,-1 0-1 0 0,1-1 1 0 0,-1 1 0 0 0,1 0 0 0 0,-1-1 0 0 0,1 1 0 0 0,-1-1 0 0 0,1 1-1 0 0,-1-1 1 0 0,1 1 0 0 0,-1-2 0 0 0,1 1-73 0 0,0 0 1 0 0,-1 0-1 0 0,1 0 0 0 0,0 0 0 0 0,0 0 1 0 0,0 0-1 0 0,0 0 0 0 0,1 0 0 0 0,-1 0 1 0 0,0 0-1 0 0,0 0 0 0 0,1 1 1 0 0,-1-1-1 0 0,1-2 0 0 0,1-2-35 0 0,1 1-1 0 0,0-1 1 0 0,0 1-1 0 0,0 0 1 0 0,4-4 0 0 0,18-17 102 0 0,2 2 0 0 0,0 1 0 0 0,1 1 0 0 0,1 1 0 0 0,1 2 0 0 0,1 1 1 0 0,1 1-1 0 0,63-21 0 0 0,-87 34 10 0 0,1 1 0 0 0,-1 0 0 0 0,1 1 0 0 0,-1-1 0 0 0,1 2-1 0 0,14 0 1 0 0,-22 0-139 0 0,1 0 0 0 0,0 0 0 0 0,0 0-1 0 0,-1 1 1 0 0,1-1 0 0 0,0 0 0 0 0,-1 1-1 0 0,1 0 1 0 0,0-1 0 0 0,-1 1 0 0 0,1 0 0 0 0,-1 0-1 0 0,1 0 1 0 0,-1 0 0 0 0,1 0 0 0 0,-1 0-1 0 0,0 0 1 0 0,0 1 0 0 0,1-1 0 0 0,-1 0-1 0 0,0 1 1 0 0,0-1 0 0 0,0 1 0 0 0,0-1-1 0 0,-1 1 1 0 0,1 0 0 0 0,0-1 0 0 0,-1 1 0 0 0,1 0-1 0 0,-1-1 1 0 0,1 1 0 0 0,-1 0 0 0 0,0 0-1 0 0,0-1 1 0 0,0 1 0 0 0,0 0 0 0 0,0 0-1 0 0,-1 2 1 0 0,0 4-13 0 0,0 1-1 0 0,-1-1 1 0 0,0 0-1 0 0,-1 1 1 0 0,0-1-1 0 0,0 0 1 0 0,0 0-1 0 0,-1-1 1 0 0,-6 10 0 0 0,-7 7-88 0 0,-25 30 0 0 0,10-19-392 0 0,0-2 0 0 0,-3 0 0 0 0,-72 51 1 0 0,-130 61-1600 0 0,176-109 1746 0 0,-61 30 18 0 0,106-59 370 0 0,11-5 147 0 0,0 0-1 0 0,0 0 1 0 0,0 0-1 0 0,0 1 1 0 0,0 0-1 0 0,-7 5 1 0 0,27-10 592 0 0,376-77 2050 0 0,-200 37-1794 0 0,-159 36-983 0 0,1 2 1 0 0,52-1-1 0 0,-84 5-88 0 0,0 0-1 0 0,0 1 1 0 0,-1-1-1 0 0,1 0 1 0 0,0 1-1 0 0,0-1 1 0 0,0 0-1 0 0,-1 1 1 0 0,1-1-1 0 0,0 1 1 0 0,0-1-1 0 0,-1 1 1 0 0,1-1-1 0 0,0 1 1 0 0,-1 0-1 0 0,1-1 1 0 0,-1 1-1 0 0,1 0 1 0 0,0 0-1 0 0,7 14-882 0 0,-2 3-827 0 0,-1-7-4238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 12495 0 0,'0'0'1134'0'0,"-2"-5"2080"0"0,2 5-3146 0 0,-13 39 34 0 0,-1-2 0 0 0,-1 0 0 0 0,-23 37 0 0 0,8-14-54 0 0,2-1-50 0 0,-132 267-55 0 0,-19-14-20 0 0,33-107-115 0 0,123-172 203 0 0,21-30 556 0 0,3-5-511 0 0,-1 0 1 0 0,1 0 0 0 0,0 0-1 0 0,0 0 1 0 0,0 0 0 0 0,0 0-1 0 0,0 0 1 0 0,0 1 0 0 0,1-1-1 0 0,1-1 1 0 0,1-3 46 0 0,108-167 729 0 0,1-1-833 0 0,-80 129 1 0 0,64-70 1 0 0,-76 93 22 0 0,-2 1 37 0 0,1 0 0 0 0,1 2 0 0 0,45-32 0 0 0,-64 50 157 0 0,-1 2-190 0 0,0 1 0 0 0,1-1-1 0 0,-1 1 1 0 0,0-1 0 0 0,0 1-1 0 0,0-1 1 0 0,0 1 0 0 0,-1 0-1 0 0,1-1 1 0 0,0 1 0 0 0,0 3-1 0 0,0 4 66 0 0,0 1-1 0 0,-1-1 1 0 0,0 0-1 0 0,0 1 1 0 0,-1-1-1 0 0,0 0 1 0 0,-5 19-1 0 0,1-7-23 0 0,-11 52-67 0 0,-3-2-1 0 0,-4-1 0 0 0,-34 75 1 0 0,37-96-883 0 0,19-47 424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15087 0 0,'0'0'2106'0'0,"-2"1"-1593"0"0,-9 9-329 0 0,0 0 0 0 0,1 0 0 0 0,0 1 0 0 0,0 1 0 0 0,1-1 1 0 0,1 1-1 0 0,-9 16 0 0 0,-42 97-382 0 0,52-107 175 0 0,0 0 1 0 0,-5 27 0 0 0,10-35 15 0 0,1-1-1 0 0,-1 1 1 0 0,2 0 0 0 0,-1-1 0 0 0,2 1-1 0 0,1 16 1 0 0,2-13 26 0 0,-3-11 1 0 0,1 0 0 0 0,-1 0 0 0 0,0 0 0 0 0,1-1 0 0 0,-1 1 0 0 0,1 0 0 0 0,0 0 0 0 0,0-1 0 0 0,0 1 0 0 0,0-1 0 0 0,0 0 0 0 0,0 1 0 0 0,0-1 0 0 0,0 0 0 0 0,4 1 0 0 0,-1-1 38 0 0,-1 0 0 0 0,1 0-1 0 0,-1 0 1 0 0,1-1 0 0 0,0 1 0 0 0,-1-1-1 0 0,9-1 1 0 0,-3-1 64 0 0,0 0-1 0 0,0 0 0 0 0,0-1 1 0 0,0 0-1 0 0,-1-1 0 0 0,17-9 1 0 0,-21 10-98 0 0,0 0 0 0 0,0 0 0 0 0,0-1 0 0 0,0 0 0 0 0,-1 0 0 0 0,0 0 0 0 0,0-1 0 0 0,0 1 1 0 0,-1-1-1 0 0,1 0 0 0 0,-1 0 0 0 0,0 0 0 0 0,0-1 0 0 0,-1 1 0 0 0,3-8 0 0 0,-3 6-39 0 0,-1 0-1 0 0,0 0 1 0 0,0 0 0 0 0,0 0-1 0 0,-1 0 1 0 0,1 0-1 0 0,-2 0 1 0 0,1 0 0 0 0,-1-1-1 0 0,0 1 1 0 0,-1 0 0 0 0,-3-9-1 0 0,-71-179-965 0 0,73 187 642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92 3679 0 0,'0'0'167'0'0,"-9"3"2400"0"0,-39 30 7137 0 0,38-25-9324 0 0,1 0 0 0 0,0 1-1 0 0,0 0 1 0 0,1 1 0 0 0,0-1 0 0 0,0 2 0 0 0,1-1-1 0 0,-10 22 1 0 0,9-14-307 0 0,1 1 1 0 0,0 0-1 0 0,2 0 0 0 0,-6 35 0 0 0,10-46-34 0 0,0 1 0 0 0,0 0 0 0 0,1 0 0 0 0,0 0 0 0 0,1 0 0 0 0,0 0 0 0 0,0 0 0 0 0,1 0-1 0 0,0 0 1 0 0,1-1 0 0 0,0 1 0 0 0,7 14 0 0 0,-9-21-1 0 0,0 0 0 0 0,1 0 0 0 0,-1-1 0 0 0,1 1 0 0 0,-1 0 0 0 0,1-1 0 0 0,-1 1 0 0 0,1-1 0 0 0,0 0 0 0 0,0 1 0 0 0,-1-1 0 0 0,1 0 0 0 0,0 0 0 0 0,0 0-1 0 0,4 1 1 0 0,-2-1 15 0 0,-1-1 0 0 0,1 1 0 0 0,0-1 0 0 0,0 1 0 0 0,0-1 0 0 0,0 0 0 0 0,0-1 0 0 0,4 0 0 0 0,5-1 77 0 0,-1-1 0 0 0,0-1 1 0 0,0 0-1 0 0,15-8 0 0 0,-14 6-80 0 0,0-1 0 0 0,0-1 0 0 0,-1 0 1 0 0,-1-1-1 0 0,1 0 0 0 0,-1 0 0 0 0,-1-2 1 0 0,0 1-1 0 0,0-1 0 0 0,-1 0 0 0 0,-1-1 0 0 0,0 0 1 0 0,0-1-1 0 0,-1 1 0 0 0,-1-2 0 0 0,0 1 1 0 0,0 0-1 0 0,-2-1 0 0 0,0 0 0 0 0,4-21 0 0 0,-5 9-513 0 0,0 0 0 0 0,-1-1 0 0 0,-2 1-1 0 0,-1-1 1 0 0,-6-41 0 0 0,5 49-1510 0 0,2 7-2749 0 0,0 10 3877 0 0,0-5-4729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111 288 3679 0 0,'0'0'284'0'0,"-1"2"43"0"0,-3 7 1107 0 0,0 0 0 0 0,0 0 0 0 0,1 0 0 0 0,-3 18 0 0 0,-6 45-664 0 0,9-47-441 0 0,-4 21-190 0 0,0 6-59 0 0,-19 72 0 0 0,24-118-27 0 0,-1 0 1 0 0,1-1-1 0 0,-1 1 0 0 0,0-1 1 0 0,-6 8-1 0 0,5-7 250 0 0,3-4-25 0 0,-5 8 2108 0 0,69-218-932 0 0,-39 140-846 0 0,35-68 0 0 0,-49 119-499 0 0,0 0-1 0 0,0 1 0 0 0,2 0 0 0 0,0 1 1 0 0,0 1-1 0 0,1 0 0 0 0,1 0 1 0 0,1 2-1 0 0,0 0 0 0 0,0 0 1 0 0,1 1-1 0 0,30-14 0 0 0,-21 13-11 0 0,1 1 0 0 0,1 1 1 0 0,0 2-1 0 0,0 0 0 0 0,1 2 0 0 0,-1 1 0 0 0,1 2 1 0 0,29-1-1 0 0,2 1-37 0 0,0-3 1 0 0,83-18-1 0 0,-124 18-228 0 0,25-9-1 0 0,-40 13 105 0 0,-2 2-149 0 0,-9 7-5531 0 0,0 0 214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69 505 3679 0 0,'-1'2'284'0'0,"-10"29"-250"0"0,-13 18 5268 0 0,0-1-511 0 0,15-26 3453 0 0,11-22-8177 0 0,-1 0 0 0 0,0 0 1 0 0,1 0-1 0 0,-1 0 0 0 0,0-1 0 0 0,1 1 1 0 0,-1-1-1 0 0,0 1 0 0 0,0-1 0 0 0,0 1 1 0 0,1-1-1 0 0,-1 1 0 0 0,0-1 0 0 0,0 0 1 0 0,0 0-1 0 0,0 0 0 0 0,1-1 0 0 0,0-1 14 0 0,0 1 0 0 0,0-1 0 0 0,0 1 0 0 0,-1-1 0 0 0,1 0 0 0 0,-1 0 0 0 0,1-3 0 0 0,2-6 164 0 0,-2 1 0 0 0,4-24 0 0 0,-6 33-190 0 0,4-21-3 0 0,0 0 0 0 0,2 0 0 0 0,1 1 0 0 0,0 0 0 0 0,2 0 0 0 0,1 0 0 0 0,0 1 0 0 0,1 1-1 0 0,21-28 1 0 0,-9 18 21 0 0,1 1-1 0 0,1 1 0 0 0,2 1 1 0 0,0 2-1 0 0,36-26 0 0 0,-35 32-125 0 0,0 1-1 0 0,1 2 1 0 0,1 0-1 0 0,0 2 0 0 0,1 2 1 0 0,39-11-1 0 0,-63 21-101 0 0,1 0 0 0 0,0 1 0 0 0,0 0 0 0 0,-1 0 0 0 0,1 0 0 0 0,0 1 0 0 0,0 0 0 0 0,0 1 0 0 0,0 0 0 0 0,0 0 0 0 0,-1 1 0 0 0,9 2-1 0 0,1 3-1357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1627 29 9215 0 0,'0'0'422'0'0,"1"-1"-13"0"0,2-5-264 0 0,-3 6-54 0 0,0-1-1 0 0,1 1 1 0 0,-1-1-1 0 0,0 1 1 0 0,1-1-1 0 0,-1 1 1 0 0,0-1-1 0 0,0 1 1 0 0,0-1 0 0 0,1 1-1 0 0,-1-1 1 0 0,0 1-1 0 0,0-1 1 0 0,0 1-1 0 0,0-1 1 0 0,0 0-1 0 0,0 1 1 0 0,0-1-1 0 0,0 1 1 0 0,0-1-1 0 0,0 1 1 0 0,0-1-1 0 0,-1 1 1 0 0,1-1-1 0 0,0 0 1 0 0,0 1-1 0 0,-1-1 1 0 0,1 1-1 0 0,0 0 1 0 0,0-1-1 0 0,-1 1 1 0 0,1-1-1 0 0,0 1 1 0 0,-1-1-1 0 0,1 1 1 0 0,-1 0-1 0 0,1-1 1 0 0,-1 1-1 0 0,1 0 1 0 0,-1-1 0 0 0,1 1-1 0 0,-1 0 1 0 0,1 0-1 0 0,-1-1 1 0 0,1 1-1 0 0,-1 0 1 0 0,1 0-1 0 0,-1 0 1 0 0,1 0-1 0 0,-1 0 1 0 0,1 0-1 0 0,-1 0 1 0 0,-1 0-1 0 0,-13 0 241 0 0,-1 1 1 0 0,0 0-1 0 0,1 1 0 0 0,0 1 0 0 0,-1 1 0 0 0,-18 6 1 0 0,27-8-235 0 0,-101 33 300 0 0,-24 7-316 0 0,-310 68 1 0 0,182-61 1 0 0,218-44-76 0 0,-1-2-1 0 0,0-1 1 0 0,1-3 0 0 0,-52-6-1 0 0,75 3-64 0 0,0 0-1 0 0,0-1 1 0 0,0-1-1 0 0,1 0 1 0 0,-20-11 0 0 0,32 14-7 0 0,-1-1 1 0 0,1 0 0 0 0,0 0-1 0 0,0 0 1 0 0,1-1 0 0 0,-1 0-1 0 0,-8-11 1 0 0,11 14 31 0 0,1-1 0 0 0,0 0 0 0 0,0 0 0 0 0,0-1 0 0 0,0 1-1 0 0,1 0 1 0 0,-1-1 0 0 0,1 1 0 0 0,0-1 0 0 0,0 1 0 0 0,0-1 0 0 0,0 1 0 0 0,1-1 0 0 0,-1 0-1 0 0,1 1 1 0 0,0-6 0 0 0,0 7 8 0 0,1 0 0 0 0,-1 0-1 0 0,1 0 1 0 0,-1 1 0 0 0,1-1 0 0 0,-1 0-1 0 0,1 0 1 0 0,0 1 0 0 0,0-1-1 0 0,0 0 1 0 0,0 1 0 0 0,0-1 0 0 0,0 1-1 0 0,0-1 1 0 0,0 1 0 0 0,1-1-1 0 0,-1 1 1 0 0,0 0 0 0 0,1 0 0 0 0,0 0-1 0 0,-1 0 1 0 0,1 0 0 0 0,-1 0-1 0 0,1 0 1 0 0,0 1 0 0 0,0-1 0 0 0,-1 0-1 0 0,1 1 1 0 0,0-1 0 0 0,0 1-1 0 0,0 0 1 0 0,2 0 0 0 0,0 0 16 0 0,-1 0 1 0 0,1 0 0 0 0,-1 0-1 0 0,1 1 1 0 0,-1 0 0 0 0,1-1 0 0 0,-1 1-1 0 0,0 0 1 0 0,1 1 0 0 0,-1-1-1 0 0,0 1 1 0 0,0-1 0 0 0,0 1-1 0 0,0 0 1 0 0,0 0 0 0 0,3 4-1 0 0,0 1 39 0 0,0 0-1 0 0,0 1 1 0 0,-1 0 0 0 0,0 0-1 0 0,-1 1 1 0 0,1-1-1 0 0,-2 1 1 0 0,1 0-1 0 0,-1 0 1 0 0,-1 0 0 0 0,0 0-1 0 0,0 1 1 0 0,1 13-1 0 0,-1 10 262 0 0,-1 0-1 0 0,-6 50 1 0 0,0-49-133 0 0,0 0 0 0 0,-3-1 0 0 0,-15 45 0 0 0,-46 92 244 0 0,-29 29 222 0 0,94-193-608 0 0,2-3 2 0 0,0 0 0 0 0,1 1-1 0 0,-1-1 1 0 0,1 0-1 0 0,0 0 1 0 0,0 1 0 0 0,0-1-1 0 0,0 5 1 0 0,1-7-86 0 0,8-4-2543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17303 0 0,'0'0'2371'0'0,"2"-1"-1835"0"0,27-11 749 0 0,-8 3-760 0 0,0 1 1 0 0,39-10-1 0 0,111-11-324 0 0,-57 14-3234 0 0,-83 12 1537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15287 0 0,'0'0'1386'0'0,"-1"1"-1058"0"0,-131 191 4382 0 0,118-172-4511 0 0,-90 108-423 0 0,103-126-227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60 151 9215 0 0,'0'0'707'0'0,"-1"1"-464"0"0,-3 7 726 0 0,-1-1 0 0 0,0 0 0 0 0,-1 0 0 0 0,0 0 0 0 0,0 0 0 0 0,-1-1 0 0 0,-12 10 3333 0 0,26-25-3953 0 0,13-9 5 0 0,1 2 0 0 0,41-27 0 0 0,-18 14-128 0 0,-14 7-180 0 0,39-25 108 0 0,-59 41-140 0 0,-1 1 1 0 0,1 0 0 0 0,0 1 0 0 0,1 0-1 0 0,14-3 1 0 0,-24 6-19 0 0,0 1 0 0 0,0 0 1 0 0,0 0-1 0 0,0 0 0 0 0,0-1 0 0 0,0 1 0 0 0,0 0 0 0 0,0 0 1 0 0,0 1-1 0 0,0-1 0 0 0,0 0 0 0 0,0 0 0 0 0,0 0 0 0 0,0 1 1 0 0,0-1-1 0 0,0 0 0 0 0,0 1 0 0 0,0-1 0 0 0,0 1 0 0 0,0-1 1 0 0,0 1-1 0 0,0 0 0 0 0,0-1 0 0 0,1 2 0 0 0,-1 1-8 0 0,1-1 0 0 0,-1 0 0 0 0,0 1 0 0 0,0-1 0 0 0,0 0 0 0 0,0 1 0 0 0,-1-1 0 0 0,1 1 0 0 0,0 3 0 0 0,1 10 20 0 0,-1 1 0 0 0,0-1 0 0 0,-1 1 0 0 0,-1-1 0 0 0,-3 20 0 0 0,-1-7 16 0 0,-1 0 0 0 0,-11 27 0 0 0,11-39-37 0 0,1-9-669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22 348 11055 0 0,'0'0'852'0'0,"2"0"-560"0"0,28 0 6272 0 0,-20-3-3632 0 0,-10 1-2874 0 0,0-1 0 0 0,1 1-1 0 0,-1 0 1 0 0,0 0 0 0 0,0 0 0 0 0,0-1-1 0 0,0 1 1 0 0,-1 0 0 0 0,1 0 0 0 0,-1 0 0 0 0,1-1-1 0 0,-1 1 1 0 0,0 0 0 0 0,1 0 0 0 0,-3-2-1 0 0,-1-3-72 0 0,0 0 0 0 0,-1 1 0 0 0,-6-7 0 0 0,7 9-74 0 0,0-1-1 0 0,1 0 1 0 0,-1 0 0 0 0,1 0-1 0 0,0 0 1 0 0,-4-9 0 0 0,6 10-12 0 0,-1-1 0 0 0,1 0 0 0 0,1 0 0 0 0,-1 0 0 0 0,0 0 0 0 0,1 0 0 0 0,0 0 0 0 0,1 0 0 0 0,-1 0 0 0 0,1 0 0 0 0,0 0 0 0 0,0 0 0 0 0,0 0 0 0 0,1 1-1 0 0,-1-1 1 0 0,1 0 0 0 0,0 1 0 0 0,1-1 0 0 0,-1 1 0 0 0,1 0 0 0 0,0 0 0 0 0,5-6 0 0 0,-1 3-80 0 0,0 0 0 0 0,0 1-1 0 0,0 0 1 0 0,1 0-1 0 0,0 1 1 0 0,0 0 0 0 0,0 0-1 0 0,0 1 1 0 0,1 0 0 0 0,18-6-1 0 0,15-2 96 0 0,82-21 243 0 0,-107 30-74 0 0,0 1 1 0 0,0 0 0 0 0,0 2-1 0 0,0 0 1 0 0,26 3-1 0 0,-38-3-1 0 0,1 1 0 0 0,-1 1-1 0 0,1-1 1 0 0,-1 1 0 0 0,0 0 0 0 0,0 0 0 0 0,0 0-1 0 0,0 1 1 0 0,0 0 0 0 0,-1 0 0 0 0,1 0-1 0 0,5 5 1 0 0,-8-6-38 0 0,0 1-1 0 0,0-1 0 0 0,0 0 1 0 0,-1 0-1 0 0,1 1 1 0 0,-1-1-1 0 0,0 0 1 0 0,0 1-1 0 0,0 0 1 0 0,0-1-1 0 0,0 1 0 0 0,0-1 1 0 0,-1 1-1 0 0,1 0 1 0 0,-1 0-1 0 0,0-1 1 0 0,0 1-1 0 0,0 0 1 0 0,0 0-1 0 0,0-1 0 0 0,0 1 1 0 0,-1 0-1 0 0,0 0 1 0 0,1-1-1 0 0,-1 1 1 0 0,-2 3-1 0 0,-1 3 20 0 0,0-1-1 0 0,-1 1 1 0 0,0-1-1 0 0,-1 0 1 0 0,1-1-1 0 0,-2 1 0 0 0,1-1 1 0 0,-12 9-1 0 0,-7 5-7 0 0,-32 20-1 0 0,47-34-29 0 0,-5 2-55 0 0,-1 0 1 0 0,0-1-1 0 0,0-1 0 0 0,-1 0 1 0 0,-25 6-1 0 0,-25 1-2025 0 0,2-6-4140 0 0,39-8 711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76 4143 0 0,'58'-43'433'0'0,"-35"27"-458"0"0,-22 15 365 0 0,18-11 355 0 0,-7 8 9624 0 0,-9 15-9293 0 0,-4-4-869 0 0,0-1 1 0 0,0 1-1 0 0,0-1 0 0 0,0 1 0 0 0,-1-1 0 0 0,-5 11 0 0 0,2-3 27 0 0,-53 116 536 0 0,42-98-668 0 0,-1 0 13 0 0,-41 58 0 0 0,-30 24-7 0 0,24-33-67 0 0,30-33-139 0 0,30-41 0 0 0,1-1 1 0 0,-1 1 0 0 0,1 0 0 0 0,0 0-1 0 0,-2 11 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11055 0 0,'0'0'3390'0'0,"-2"2"-2180"0"0,-33 60 900 0 0,-26 37-1628 0 0,-95 131 135 0 0,133-195-583 0 0,-21 26-189 0 0,-75 79-1 0 0,106-129-1856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40 415 7367 0 0,'0'0'568'0'0,"-1"1"-218"0"0,-2 1-746 0 0,-8 5 9976 0 0,12-14-9362 0 0,2 2-11 0 0,0 0 0 0 0,0 0-1 0 0,1 1 1 0 0,-1-1 0 0 0,1 1-1 0 0,0 0 1 0 0,6-5 0 0 0,6-8 133 0 0,113-108 676 0 0,-78 78-887 0 0,-32 29-133 0 0,16-15 19 0 0,58-43 1 0 0,-81 68-30 0 0,-1 1 0 0 0,1 0 0 0 0,0 0-1 0 0,0 1 1 0 0,1 1 0 0 0,0 0 0 0 0,0 1 0 0 0,0 0 0 0 0,0 1 0 0 0,15-1 0 0 0,-17 3 13 0 0,-1 1 0 0 0,1 1 0 0 0,-1 0 0 0 0,1 0 0 0 0,-1 1 0 0 0,0 1-1 0 0,0-1 1 0 0,0 2 0 0 0,0-1 0 0 0,11 7 0 0 0,-13-6 1 0 0,0 0 0 0 0,-1 1 0 0 0,0-1 1 0 0,1 2-1 0 0,-2-1 0 0 0,1 1 0 0 0,-1 0 0 0 0,0 1 0 0 0,0-1 0 0 0,0 1 0 0 0,-1 0 0 0 0,7 12 0 0 0,-11-16 2 0 0,1 1 0 0 0,-1-1 0 0 0,0 0-1 0 0,0 1 1 0 0,0-1 0 0 0,-1 1 0 0 0,1-1 0 0 0,-1 1-1 0 0,0-1 1 0 0,0 1 0 0 0,0-1 0 0 0,0 1 0 0 0,-1 5-1 0 0,-1-3 17 0 0,1-1-1 0 0,-1 1 0 0 0,-1-1 0 0 0,1 0 0 0 0,-1 1 1 0 0,0-1-1 0 0,-5 7 0 0 0,-5 5 40 0 0,-1-2 0 0 0,-1 0 1 0 0,-26 21-1 0 0,34-30-59 0 0,-55 45 69 0 0,-2-3 1 0 0,-2-3 0 0 0,-2-2-1 0 0,-136 61 1 0 0,166-89-103 0 0,-55 13 0 0 0,36-15-6312 0 0,46-11-108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61 8287 0 0,'-4'-7'863'0'0,"-1"-3"-968"0"0,4 7 397 0 0,0 1 1 0 0,-1-1-1 0 0,1 1 1 0 0,0 0-1 0 0,-1 0 1 0 0,1 0-1 0 0,-1 0 1 0 0,0 0-1 0 0,1 0 1 0 0,-1 0-1 0 0,0 1 1 0 0,-4-3-1 0 0,3 1 411 0 0,-1 1 0 0 0,0 0 0 0 0,0 0-1 0 0,0 1 1 0 0,0-1 0 0 0,-5-1 0 0 0,7 3-588 0 0,0 0 0 0 0,-1 0 0 0 0,1 0 0 0 0,0 0 0 0 0,0 1 0 0 0,0-1 0 0 0,0 0 0 0 0,0 1-1 0 0,0 0 1 0 0,-1-1 0 0 0,1 1 0 0 0,1 0 0 0 0,-1 0 0 0 0,-3 2 0 0 0,-43 26 182 0 0,3 3-1 0 0,0 1 1 0 0,2 2-1 0 0,2 2 0 0 0,-57 65 1 0 0,47-45-146 0 0,-30 36 57 0 0,69-77-180 0 0,1 0-1 0 0,0 0 1 0 0,2 1 0 0 0,-10 22-1 0 0,15-31-17 0 0,2 0 0 0 0,-1-1 0 0 0,1 1 0 0 0,1 0 0 0 0,-1 0 0 0 0,1 0 0 0 0,1 0 0 0 0,0 1-1 0 0,0-1 1 0 0,0 0 0 0 0,1 0 0 0 0,0 0 0 0 0,0 0 0 0 0,1 0 0 0 0,4 9 0 0 0,-2-7-2 0 0,0-1-1 0 0,1 1 1 0 0,0-1-1 0 0,1 0 1 0 0,0-1-1 0 0,1 1 1 0 0,-1-1-1 0 0,1-1 1 0 0,1 1-1 0 0,0-1 1 0 0,12 8-1 0 0,-3-2-806 0 0,1-1 0 0 0,25 12 0 0 0,-30-19-165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535 230 5983 0 0,'1'-1'7119'0'0,"6"0"-6296"0"0,-1 0 0 0 0,0 0 0 0 0,1-1 0 0 0,-1 0 0 0 0,0 0 1 0 0,8-5-1 0 0,-11 5-715 0 0,0 0 1 0 0,-1 0 0 0 0,1 0 0 0 0,-1 0 0 0 0,1 0-1 0 0,-1-1 1 0 0,0 1 0 0 0,0-1 0 0 0,0 0 0 0 0,0 1 0 0 0,0-1-1 0 0,-1 0 1 0 0,1 0 0 0 0,-1 0 0 0 0,2-5 0 0 0,-2 1-87 0 0,1 0 1 0 0,-1-1 0 0 0,0 1 0 0 0,-1 0 0 0 0,1 0 0 0 0,-1-1 0 0 0,-1 1-1 0 0,0 0 1 0 0,0 0 0 0 0,0 0 0 0 0,-1 0 0 0 0,0 0 0 0 0,0 0 0 0 0,-4-8-1 0 0,5 12-138 0 0,-1 0 0 0 0,1-1 0 0 0,-1 1 0 0 0,0 0 0 0 0,0 0 0 0 0,0 0-1 0 0,-1 1 1 0 0,1-1 0 0 0,-1 0 0 0 0,1 1 0 0 0,-1 0 0 0 0,0-1 0 0 0,0 1-1 0 0,0 0 1 0 0,0 1 0 0 0,-1-1 0 0 0,1 0 0 0 0,0 1 0 0 0,-1 0 0 0 0,1 0-1 0 0,-1 0 1 0 0,1 0 0 0 0,-1 1 0 0 0,1-1 0 0 0,-1 1 0 0 0,0 0 0 0 0,1 0-1 0 0,-1 0 1 0 0,-6 1 0 0 0,-10 4-718 0 0,0 1-1 0 0,0 1 0 0 0,1 1 1 0 0,0 1-1 0 0,-20 12 1 0 0,1-2 33 0 0,-12 7 220 0 0,-71 47 0 0 0,103-60 792 0 0,0 1 0 0 0,1 0 0 0 0,1 1-1 0 0,0 1 1 0 0,1 1 0 0 0,-23 34 0 0 0,33-43-18 0 0,0 0 0 0 0,1 1 1 0 0,0 0-1 0 0,0 0 1 0 0,1 0-1 0 0,0 0 1 0 0,1 1-1 0 0,-2 10 0 0 0,3-18-154 0 0,1 0 1 0 0,0 0-1 0 0,0 1 0 0 0,0-1 0 0 0,0 0 0 0 0,0 0 0 0 0,0 1 0 0 0,0-1 0 0 0,1 0 0 0 0,-1 0 0 0 0,1 0 0 0 0,0 1 0 0 0,0-1 1 0 0,-1 0-1 0 0,1 0 0 0 0,1 0 0 0 0,-1 0 0 0 0,0 0 0 0 0,0-1 0 0 0,1 1 0 0 0,-1 0 0 0 0,1-1 0 0 0,-1 1 0 0 0,1-1 0 0 0,0 1 0 0 0,0-1 1 0 0,0 0-1 0 0,0 1 0 0 0,-1-1 0 0 0,2 0 0 0 0,-1 0 0 0 0,0-1 0 0 0,0 1 0 0 0,0 0 0 0 0,0-1 0 0 0,0 1 0 0 0,1-1 0 0 0,-1 0 1 0 0,4 1-1 0 0,10-1 66 0 0,-1 0-1 0 0,1-1 1 0 0,-1-1 0 0 0,0 0 0 0 0,0-1 0 0 0,0-1 0 0 0,0 0 0 0 0,0-1 0 0 0,-1 0 0 0 0,20-11 0 0 0,-3-1 142 0 0,-1-1 0 0 0,-1-1 0 0 0,39-34 0 0 0,-29 16-199 0 0,-8 6-13 0 0,-30 29 180 0 0,-2 4-86 0 0,-75 170 1092 0 0,70-161-1271 0 0,1 1-1 0 0,0-1 0 0 0,-6 22 1 0 0,11-23-1710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0,'0'0'667'0'0,"2"1"-547"0"0,1 3 64 0 0,1 0-1 0 0,-1 0 1 0 0,-1 0 0 0 0,1 1-1 0 0,0-1 1 0 0,-1 1 0 0 0,0-1-1 0 0,0 1 1 0 0,0 0 0 0 0,1 7-1 0 0,1 8 2458 0 0,2 28 0 0 0,-1-4-1544 0 0,-2-26-694 0 0,0 0 0 0 0,2 1 0 0 0,1-1 1 0 0,0-1-1 0 0,1 1 0 0 0,11 19 0 0 0,9 11 193 0 0,2 0 0 0 0,41 51 0 0 0,-60-87-546 0 0,1 1 1 0 0,0-2-1 0 0,1 0 1 0 0,0 0 0 0 0,0-1-1 0 0,1 0 1 0 0,1-1-1 0 0,0-1 1 0 0,0 0 0 0 0,0-1-1 0 0,1-1 1 0 0,21 7 0 0 0,-31-12-286 0 0,1 1 0 0 0,0-2 1 0 0,-1 1-1 0 0,1-1 1 0 0,0 0-1 0 0,0 0 1 0 0,-1 0-1 0 0,1-1 0 0 0,0 0 1 0 0,-1 0-1 0 0,1 0 1 0 0,-1-1-1 0 0,8-3 1 0 0,0-2-6544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13 7831 0 0,'-12'-13'5472'0'0,"3"19"-3484"0"0,-1 1-1854 0 0,0 0-1 0 0,0 1 1 0 0,1 0-1 0 0,-14 18 1 0 0,-29 42 532 0 0,17-18-374 0 0,-6 0 76 0 0,-3-2 1 0 0,-1-2 0 0 0,-74 59-1 0 0,-13-6 562 0 0,97-75-620 0 0,-71 34 0 0 0,101-55-385 0 0,3-2-74 0 0,0 0 1 0 0,0 0 0 0 0,0-1 0 0 0,1 1-1 0 0,-1 0 1 0 0,0-1 0 0 0,-4 1-1 0 0,2-8-1681 0 0,3-2 308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91 4143 0 0,'0'0'191'0'0,"-2"0"-11"0"0,0 1-140 0 0,1 0-25 0 0,0-1 1 0 0,1 1-1 0 0,-1-1 1 0 0,0 0-1 0 0,0 1 1 0 0,1-1-1 0 0,-1 0 1 0 0,0 0-1 0 0,-15-6 13102 0 0,25-4-10794 0 0,18-7-3057 0 0,1 5 862 0 0,0 2 1 0 0,1 1-1 0 0,0 1 0 0 0,1 2 0 0 0,37-4 1 0 0,-34 6-800 0 0,-12 2-4525 0 0,-8 2-955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5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4143 0 0,'0'0'11459'0'0,"1"0"-10672"0"0,11-3-26 0 0,-1-1 0 0 0,11-4 0 0 0,22-7 202 0 0,-16 8-817 0 0,0 2 1 0 0,0 1-1 0 0,1 2 0 0 0,0 0 1 0 0,-1 2-1 0 0,55 7 0 0 0,-81-7-1011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94 1375 0 0,'0'0'308'0'0,"-1"1"756"0"0,-27 11 5352 0 0,18-7-4937 0 0,0 1-1 0 0,-11 8 2367 0 0,13-13-2713 0 0,8-1-1105 0 0,0 0 0 0 0,0 0-1 0 0,0 1 1 0 0,-1-1 0 0 0,1 0 0 0 0,0 0-1 0 0,0 0 1 0 0,0 0 0 0 0,0 0-1 0 0,0 0 1 0 0,-1 0 0 0 0,1 0 0 0 0,0 0-1 0 0,0 0 1 0 0,0-1 0 0 0,0 1-1 0 0,-1 0 1 0 0,1 0 0 0 0,0 0 0 0 0,0 0-1 0 0,0 0 1 0 0,0 0 0 0 0,0 0-1 0 0,-1 0 1 0 0,1 0 0 0 0,0 0 0 0 0,0-1-1 0 0,0 1 1 0 0,0 0 0 0 0,0 0-1 0 0,0 0 1 0 0,0 0 0 0 0,-1 0 0 0 0,1 0-1 0 0,0-1 1 0 0,0 1 0 0 0,0 0-1 0 0,0 0 1 0 0,0 0 0 0 0,0 0 0 0 0,0-1-1 0 0,0 1 1 0 0,0 0 0 0 0,0 0 0 0 0,0 0-1 0 0,0 0 1 0 0,0-1 0 0 0,0 1-1 0 0,0 0 1 0 0,0 0 0 0 0,0 0 0 0 0,0 0-1 0 0,0-1 1 0 0,0 1 0 0 0,0 0-1 0 0,0 0 1 0 0,1 0 0 0 0,-1 0 0 0 0,0 0-1 0 0,0-1 1 0 0,0 1 0 0 0,0 0-1 0 0,0 0 1 0 0,0 0 0 0 0,0 0 0 0 0,1 0-1 0 0,5-7-12 0 0,0 1 0 0 0,1 0 0 0 0,0 0 0 0 0,0 0 0 0 0,0 1 0 0 0,1 0 0 0 0,-1 1 1 0 0,1 0-1 0 0,10-4 0 0 0,14-4-25 0 0,35-8 0 0 0,-51 15 20 0 0,78-19-9 0 0,-78 21 0 0 0,1 1 0 0 0,0 0 0 0 0,29 1 0 0 0,-44 1-1 0 0,1 0-13 0 0,0 0 0 0 0,-1 0 1 0 0,1 1-1 0 0,0-1 0 0 0,-1 1 0 0 0,1-1 0 0 0,0 1 0 0 0,-1 0 0 0 0,1 0 0 0 0,-1 0 0 0 0,4 3 0 0 0,3 2-2 0 0,-6-3 30 0 0,0 1 26 0 0,-3-3-37 0 0,1 1 1 0 0,0-1 0 0 0,-1 0 0 0 0,1 1 0 0 0,-1-1 0 0 0,1 1 0 0 0,-1 0 0 0 0,0-1 0 0 0,0 1 0 0 0,1-1 0 0 0,-1 1 0 0 0,0-1 0 0 0,0 1 0 0 0,-1 0 0 0 0,1-1 0 0 0,0 1 0 0 0,0-1-1 0 0,-1 1 1 0 0,1-1 0 0 0,-1 1 0 0 0,1-1 0 0 0,-1 1 0 0 0,0-1 0 0 0,0 0 0 0 0,0 1 0 0 0,1-1 0 0 0,-1 0 0 0 0,0 1 0 0 0,-1-1 0 0 0,-1 2 0 0 0,0 1 15 0 0,-9 9 16 0 0,0 0 1 0 0,0 0-1 0 0,-2-1 1 0 0,1-1-1 0 0,-24 15 1 0 0,-80 39 156 0 0,-134 40 16 0 0,240-101-207 0 0,-30 14 9 0 0,38-17 43 0 0,4-3 1 0 0,2-3-55 0 0,0 1 1 0 0,0-1-1 0 0,0 1 1 0 0,0 0 0 0 0,1-1-1 0 0,0 2 1 0 0,0-1 0 0 0,0 0-1 0 0,0 1 1 0 0,0 0-1 0 0,10-6 1 0 0,-5 5-10 0 0,0-1-1 0 0,0 1 1 0 0,0 0 0 0 0,0 1-1 0 0,20-4 1 0 0,-22 6-3 0 0,0 0-1 0 0,0 1 1 0 0,0 0 0 0 0,0 1 0 0 0,-1-1 0 0 0,1 1-1 0 0,0 0 1 0 0,0 1 0 0 0,0 0 0 0 0,11 4 0 0 0,0 3-6 0 0,-1 0-1 0 0,27 18 1 0 0,-33-19 19 0 0,0 1 0 0 0,-10-8 3 0 0,1 0 0 0 0,0 1 0 0 0,-1-1 0 0 0,0 1 0 0 0,1-1 0 0 0,-1 1 0 0 0,0 0 0 0 0,0 0 0 0 0,0-1 1 0 0,0 1-1 0 0,0 0 0 0 0,0 0 0 0 0,0 0 0 0 0,-1 0 0 0 0,1 0 0 0 0,-1 0 0 0 0,0 0 0 0 0,1 0 0 0 0,-1 0 0 0 0,0 0 0 0 0,0 0 0 0 0,0 0 0 0 0,0 0 0 0 0,-1 0 0 0 0,1 0 0 0 0,0 0 0 0 0,-2 3 0 0 0,0 0 36 0 0,0 0 1 0 0,-1-1-1 0 0,1 0 0 0 0,-1 1 0 0 0,0-1 0 0 0,-1 0 1 0 0,-6 6-1 0 0,-9 7 47 0 0,-2-2 0 0 0,0 0-1 0 0,0-1 1 0 0,-40 18 0 0 0,40-21-18 0 0,-3 2-30 0 0,-105 51 158 0 0,104-53-116 0 0,-1-2 0 0 0,-52 13 1 0 0,73-21-71 0 0,-15 0 57 0 0,19-1-61 0 0,0 0 1 0 0,1 0-1 0 0,-1-1 0 0 0,0 1 1 0 0,1 0-1 0 0,-1 0 0 0 0,0 0 1 0 0,1-1-1 0 0,-1 1 0 0 0,0 0 0 0 0,1-1 1 0 0,-1 1-1 0 0,1-1 0 0 0,-1 1 1 0 0,0 0-1 0 0,1-1 0 0 0,-1 1 0 0 0,1-1 1 0 0,0 0-1 0 0,-1 1 0 0 0,1-1 1 0 0,-1 1-1 0 0,1-1 0 0 0,0 0 1 0 0,-1 1-1 0 0,1-1 0 0 0,0 0 0 0 0,0 1 1 0 0,-1-1-1 0 0,1 0 0 0 0,0 1 1 0 0,0-3-1 0 0,0 2-3 0 0,-1-11-3 0 0,2 7-120 0 0,1 1 1 0 0,0-1 0 0 0,0 0-1 0 0,0 0 1 0 0,0 1-1 0 0,1-1 1 0 0,0 1 0 0 0,0 0-1 0 0,0-1 1 0 0,5-4 0 0 0,-6 8-1020 0 0,0-1-305 0 0,8-4-55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12815 0 0,'0'0'1778'0'0,"-2"0"-1346"0"0,-4 0-297 0 0,0 1 0 0 0,0 0 0 0 0,0 0 1 0 0,0 0-1 0 0,0 1 0 0 0,0 0 0 0 0,1 0 1 0 0,-1 1-1 0 0,1-1 0 0 0,-7 5 0 0 0,-8 7 116 0 0,-24 19-1 0 0,29-20-72 0 0,-8 8-156 0 0,0 1 0 0 0,-26 34 0 0 0,33-37-16 0 0,15-18-7 0 0,-68 84 344 0 0,60-72-185 0 0,0 1 0 0 0,1 0-1 0 0,1 0 1 0 0,-10 27 0 0 0,16-38-113 0 0,0 0 1 0 0,0 0-1 0 0,1 0 0 0 0,-1 0 1 0 0,1 0-1 0 0,0 0 0 0 0,0 1 1 0 0,0-1-1 0 0,1 3 0 0 0,-1-4 126 0 0,10 8 364 0 0,-7-8-453 0 0,-1 0 0 0 0,1 0 1 0 0,1 0-1 0 0,-1 0 0 0 0,0 0 1 0 0,0-1-1 0 0,1 0 1 0 0,-1 1-1 0 0,1-1 0 0 0,-1-1 1 0 0,1 1-1 0 0,-1 0 1 0 0,5-1-1 0 0,6 1 210 0 0,0-1 0 0 0,16-3 1 0 0,-4 1-94 0 0,1 1-16 0 0,-9 2-140 0 0,0-2 1 0 0,1-1-1 0 0,-1 0 1 0 0,0-1-1 0 0,18-6 1 0 0,-27 5-2 0 0,0 0-31 0 0,-1-5-11 0 0,-6 7-9 0 0,-1-1 0 0 0,0 0 0 0 0,0 0 0 0 0,0 0 1 0 0,0 1-1 0 0,-1-1 0 0 0,1 0 0 0 0,-1 0 0 0 0,0 0 0 0 0,1 0 0 0 0,-1 0 0 0 0,-1 0 0 0 0,0-6 0 0 0,-1-3-195 0 0,-8-22 0 0 0,9 29 153 0 0,-5-13-164 0 0,-2 1-1 0 0,1 0 1 0 0,-19-29-1 0 0,-38-45-549 0 0,51 73 584 0 0,-11-9-347 0 0,23 26 411 0 0,2 12-951 0 0,0-8 870 0 0,0 0 0 0 0,0 0 0 0 0,0 1 0 0 0,0-1 0 0 0,1 0 0 0 0,0 0 0 0 0,-1 0 1 0 0,5 4-1 0 0,2 4-1164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12031 0 0,'0'0'1211'0'0,"2"2"-1112"0"0,32 53 1660 0 0,46 53 1 0 0,-48-67-1275 0 0,-6-10-143 0 0,1-2 0 0 0,39 34 1 0 0,-35-36 259 0 0,51 60-1 0 0,-77-80-559 0 0,0-1-1 0 0,-1 0 1 0 0,0 1 0 0 0,0 0-1 0 0,0 0 1 0 0,-1 0-1 0 0,0 0 1 0 0,-1 0 0 0 0,0 1-1 0 0,0 0 1 0 0,0-1-1 0 0,-1 1 1 0 0,0 0 0 0 0,0-1-1 0 0,-1 1 1 0 0,0 0-1 0 0,-1 0 1 0 0,0 0 0 0 0,0-1-1 0 0,0 1 1 0 0,-1 0-1 0 0,0-1 1 0 0,-1 0 0 0 0,0 1-1 0 0,0-1 1 0 0,0 0-1 0 0,-1 0 1 0 0,0-1 0 0 0,-5 8-1 0 0,-10 8 105 0 0,-1 0-1 0 0,0-2 1 0 0,-36 28-1 0 0,-75 46 174 0 0,46-40-308 0 0,-32 21 31 0 0,115-73 96 0 0,-9 8-1092 0 0,11-10 800 0 0,0 1 1 0 0,0-1-1 0 0,0 0 1 0 0,0 0 0 0 0,0 1-1 0 0,0-1 1 0 0,0 0 0 0 0,0 1-1 0 0,0-1 1 0 0,0 0 0 0 0,0 1-1 0 0,0-1 1 0 0,0 0-1 0 0,0 1 1 0 0,0-1 0 0 0,0 0-1 0 0,0 0 1 0 0,0 1 0 0 0,0-1-1 0 0,1 0 1 0 0,-1 1 0 0 0,0-1-1 0 0,0 0 1 0 0,0 0-1 0 0,1 0 1 0 0,-1 1 0 0 0,0-1-1 0 0,0 0 1 0 0,1 0 0 0 0,-1 0-1 0 0,0 1 1 0 0,0-1 0 0 0,1 0-1 0 0,-1 0 1 0 0,0 0-1 0 0,0 0 1 0 0,1 0 0 0 0,-1 0-1 0 0,1 1 1 0 0,11 3-6226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55 130 5815 0 0,'-1'-3'266'0'0,"-1"-8"-19"0"0,-2 0 1 0 0,1 0-1 0 0,-1 0 1 0 0,-8-14-1 0 0,-1-4 1472 0 0,-2 0 7211 0 0,16 33-8663 0 0,47 103 544 0 0,70 115-1 0 0,-81-164-603 0 0,2-1 0 0 0,73 82 1 0 0,-82-106-83 0 0,44 63 1 0 0,-66-84-107 0 0,-1 1-1 0 0,0-1 0 0 0,-1 1 0 0 0,0 1 1 0 0,-1-1-1 0 0,-1 1 0 0 0,0 0 1 0 0,-1 0-1 0 0,3 20 0 0 0,-6-26-69 0 0,0 0-1 0 0,-1 1 0 0 0,0-1 1 0 0,0 0-1 0 0,0 1 1 0 0,-6 13-1 0 0,-6 13-1971 0 0,-2-4-3634 0 0,6-16 90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93 7367 0 0,'6'-12'298'0'0,"0"-3"929"0"0,1 1 1 0 0,0-1-1 0 0,17-22 5496 0 0,-25 39-6466 0 0,-30 53 62 0 0,-165 278 473 0 0,152-262-743 0 0,-202 297 119 0 0,232-350-204 0 0,-1-1-1 0 0,-1-1 0 0 0,-1-1 1 0 0,-1 0-1 0 0,0-1 0 0 0,0-1 1 0 0,-1 0-1 0 0,-1-2 0 0 0,0 0 1 0 0,-1-1-1 0 0,-24 7 0 0 0,21-14-1667 0 0,39-16 857 0 0,1 1-1 0 0,26-16 1 0 0,-5 4-4611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6911 0 0,'0'0'10416'0'0,"2"-2"-9730"0"0,147-191 2171 0 0,-133 175-2790 0 0,27-24 0 0 0,-37 36-72 0 0,2 1-20 0 0,-4 8 7 0 0,-3 6-8 0 0,-1-9 22 0 0,0 11-9 0 0,0 1 0 0 0,-1-1 1 0 0,0 0-1 0 0,-1 0 0 0 0,-5 18 0 0 0,-4 26-42 0 0,9-38 50 0 0,-4 70-2 0 0,6-79 8 0 0,0 0-1 0 0,1 0 0 0 0,0 1 0 0 0,0-1 0 0 0,1 0 0 0 0,0 0 0 0 0,1 0 0 0 0,4 9 0 0 0,-6-15 0 0 0,1 1 1 0 0,-1 0-1 0 0,1-1 0 0 0,0 1 0 0 0,0-1 1 0 0,0 0-1 0 0,0 1 0 0 0,0-1 1 0 0,0 0-1 0 0,1 0 0 0 0,-1-1 0 0 0,1 1 1 0 0,-1 0-1 0 0,5 1 0 0 0,-2-1 6 0 0,-1-1 0 0 0,1 0 0 0 0,-1 0 0 0 0,1 0 0 0 0,0 0 1 0 0,-1-1-1 0 0,1 1 0 0 0,7-2 0 0 0,4-1 32 0 0,-1 0 1 0 0,0-1 0 0 0,0-1-1 0 0,25-10 1 0 0,-10 0 76 0 0,0-1-1 0 0,40-26 1 0 0,-6 3 69 0 0,-22 20-69 0 0,-40 17-175 0 0,18-12-1649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70 12439 0 0,'8'-9'315'0'0,"0"1"1"0"0,0-1-1 0 0,13-9 0 0 0,8-8 4656 0 0,-30 28-4631 0 0,-16 22-114 0 0,1 1-1 0 0,2 1 1 0 0,0 0 0 0 0,-10 31-1 0 0,11-29-167 0 0,-70 181 68 0 0,-13 30-58 0 0,76-198-71 0 0,-97 205 10 0 0,-17-13-53 0 0,52-113-869 0 0,22-45-2937 0 0,47-61 2493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 5983 0 0,'0'0'464'0'0,"2"-1"-305"0"0,-2 1-18 0 0,1 0-1 0 0,-1 0 0 0 0,1 0 1 0 0,0-1-1 0 0,-1 1 1 0 0,1 0-1 0 0,0 0 1 0 0,-1 0-1 0 0,1 0 1 0 0,-1 1-1 0 0,1-1 1 0 0,0 0-1 0 0,-1 0 1 0 0,1 0-1 0 0,-1 0 0 0 0,1 1 1 0 0,0-1-1 0 0,-1 0 1 0 0,1 0-1 0 0,-1 1 1 0 0,1-1-1 0 0,-1 0 1 0 0,1 1-1 0 0,-1-1 1 0 0,1 1-1 0 0,-1-1 1 0 0,0 1-1 0 0,1-1 1 0 0,-1 1-1 0 0,0-1 0 0 0,1 1 1 0 0,-1-1-1 0 0,0 1 1 0 0,1-1-1 0 0,-1 1 1 0 0,0 0-1 0 0,0-1 1 0 0,0 1-1 0 0,0 0 1 0 0,3 6 168 0 0,-1-1-1 0 0,-1 1 1 0 0,1 0 0 0 0,-1 0 0 0 0,0 0 0 0 0,-1 0 0 0 0,1 0 0 0 0,-2-1 0 0 0,1 1-1 0 0,-1 0 1 0 0,-2 13 0 0 0,-4 7 33 0 0,-15 42-1 0 0,16-52 12 0 0,-16 44 89 0 0,3-1-220 0 0,-48 97 0 0 0,38-101-197 0 0,16-26-301 0 0,-3-1 0 0 0,-28 42 0 0 0,40-68 143 0 0,0 1-108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159 302 6911 0 0,'-7'1'9137'0'0,"15"-10"-6728"0"0,21-16-3793 0 0,-21 19 2274 0 0,45-41-622 0 0,34-27 76 0 0,-47 46-209 0 0,56-30-1 0 0,-72 46 117 0 0,0 1-1 0 0,0 2 1 0 0,52-14-1 0 0,-75 22-230 0 0,0 1-1 0 0,0 0 1 0 0,-1 0 0 0 0,1 0-1 0 0,0 0 1 0 0,0 0 0 0 0,0 0-1 0 0,0 0 1 0 0,0 0 0 0 0,0 1-1 0 0,0-1 1 0 0,-1 0 0 0 0,1 1-1 0 0,0-1 1 0 0,0 0 0 0 0,0 1-1 0 0,1 0 1 0 0,1 1 43 0 0,-1-2-34 0 0,0 1 0 0 0,0 0 0 0 0,-1 0 0 0 0,1 0-1 0 0,0 0 1 0 0,-1 1 0 0 0,1-1 0 0 0,0 0 0 0 0,-1 1 0 0 0,1-1 0 0 0,-1 1-1 0 0,0-1 1 0 0,0 1 0 0 0,0-1 0 0 0,1 1 0 0 0,-1 0 0 0 0,-1 0 0 0 0,1 0-1 0 0,0 0 1 0 0,0 2 0 0 0,0 1 5 0 0,0 0 1 0 0,0 0-1 0 0,-1 0 0 0 0,0 0 0 0 0,0 1 1 0 0,0-1-1 0 0,-2 6 0 0 0,-1 6-1 0 0,-1 0-1 0 0,0 0 1 0 0,-1-1-1 0 0,-1 1 0 0 0,-1-1 1 0 0,-16 27-1 0 0,6-15-2 0 0,-2-1-1 0 0,-38 42 0 0 0,40-53-81 0 0,0-1 0 0 0,-2-1 0 0 0,0 0 0 0 0,-35 18 0 0 0,48-28 4 0 0,-180 84-1814 0 0,167-80 1701 0 0,15-7 81 0 0,-4-1 52 0 0,14-9-32 0 0,-1 4 67 0 0,1 1 0 0 0,-1 0 0 0 0,1 0 0 0 0,0 0 0 0 0,1 1 0 0 0,12-5 0 0 0,43-12 112 0 0,-33 15 117 0 0,0 0 0 0 0,0 2 0 0 0,34 0 0 0 0,-50 3-113 0 0,0 1-1 0 0,0 0 1 0 0,0 0-1 0 0,0 2 1 0 0,0 0-1 0 0,0 0 1 0 0,23 10-1 0 0,-33-12-114 0 0,-1 1-1 0 0,1-1 1 0 0,-1 0 0 0 0,1 1-1 0 0,-1 0 1 0 0,0-1 0 0 0,0 1-1 0 0,0 0 1 0 0,0 0 0 0 0,3 4-1 0 0,3 8 57 0 0,-6-9-63 0 0,0-1 0 0 0,-1 0 0 0 0,0 0 0 0 0,0 1 0 0 0,0-1-1 0 0,0 1 1 0 0,-1-1 0 0 0,0 1 0 0 0,0-1 0 0 0,0 1 0 0 0,0-1 0 0 0,-1 1-1 0 0,1-1 1 0 0,-1 1 0 0 0,0-1 0 0 0,-1 0 0 0 0,1 1 0 0 0,-4 4 0 0 0,-2 5 1 0 0,-1-1 0 0 0,-1 0 0 0 0,-19 23 0 0 0,23-30 1 0 0,-11 10 31 0 0,-1 1 0 0 0,-1-2 0 0 0,-1-1 0 0 0,-36 23 0 0 0,26-18-16 0 0,-9 5 4 0 0,-2-1-1 0 0,-54 23 0 0 0,78-40-20 0 0,0 0-1 0 0,-1-1 0 0 0,-23 5 1 0 0,30-9 6 0 0,-1 0 1 0 0,1 0 0 0 0,0-1 0 0 0,0-1 0 0 0,0 1 0 0 0,-1-2-1 0 0,-9-1 1 0 0,3-2 46 0 0,8 0-44 0 0,-1-4-10 0 0,2 1-37 0 0,7 6-146 0 0,1 1 141 0 0,-1 0 1 0 0,1 0-1 0 0,1 0 0 0 0,-1 0 1 0 0,0 0-1 0 0,0 1 0 0 0,0-1 1 0 0,0 0-1 0 0,1 0 0 0 0,-1 0 1 0 0,0 0-1 0 0,1 0 0 0 0,-1 1 1 0 0,0-1-1 0 0,1 0 0 0 0,-1 0 1 0 0,1 1-1 0 0,-1-1 0 0 0,1 0 1 0 0,0 1-1 0 0,-1-1 0 0 0,1 0 1 0 0,0 1-1 0 0,-1-1 0 0 0,1 1 1 0 0,0-1-1 0 0,1 1 0 0 0,22-11-447 0 0,6 2-1216 0 0,-14 5 718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10591 0 0,'0'0'8386'0'0,"0"2"-8094"0"0,-4 16 666 0 0,-12 32 1 0 0,8-27-587 0 0,0-3-95 0 0,-19 35 0 0 0,-1 1-222 0 0,21-39-115 0 0,5-11 20 0 0,2 2-163 0 0,-1-5 90 0 0,1 2 1 0 0,-1-1-2825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26 337 6447 0 0,'0'0'499'0'0,"-8"8"2202"0"0,7-7-2480 0 0,1-1 1 0 0,-1 1-1 0 0,1-1 0 0 0,-1 1 0 0 0,0-1 0 0 0,1 1 0 0 0,-1-1 0 0 0,0 0 1 0 0,1 1-1 0 0,-1-1 0 0 0,0 0 0 0 0,0 0 0 0 0,1 0 0 0 0,-1 1 0 0 0,0-1 0 0 0,0 0 1 0 0,0 0-1 0 0,0 0-100 0 0,1-1 0 0 0,0 1 1 0 0,-1 0-1 0 0,1 0 1 0 0,0 0-1 0 0,0-1 0 0 0,0 1 1 0 0,-1 0-1 0 0,1 0 0 0 0,0-1 1 0 0,0 1-1 0 0,0 0 0 0 0,-1 0 1 0 0,1-1-1 0 0,0 1 0 0 0,0 0 1 0 0,0-1-1 0 0,0 1 1 0 0,0 0-1 0 0,0 0 0 0 0,0-1 1 0 0,0 1-1 0 0,-1 0 0 0 0,1-1 1 0 0,0 1-1 0 0,0 0 0 0 0,1-1 1 0 0,-1-2 76 0 0,0 0 1 0 0,1 0 0 0 0,-1 0-1 0 0,1 0 1 0 0,0 0 0 0 0,0 0 0 0 0,0 0-1 0 0,2-2 1 0 0,3-5-100 0 0,1 1 1 0 0,0 1 0 0 0,0-1-1 0 0,1 1 1 0 0,0 1-1 0 0,12-10 1 0 0,-2 2-62 0 0,119-92-270 0 0,-76 60 10 0 0,-57 44 200 0 0,65-45-181 0 0,-63 44 211 0 0,1 1 0 0 0,-1 0 0 0 0,0 0 0 0 0,1 0 0 0 0,-1 1 0 0 0,1 0 0 0 0,0 0 0 0 0,0 1 0 0 0,12-2 0 0 0,-17 3 14 0 0,0 0 0 0 0,0 1 0 0 0,0-1 0 0 0,0 0 1 0 0,0 0-1 0 0,0 1 0 0 0,0 0 0 0 0,1-1 0 0 0,-1 1 0 0 0,-1 0 1 0 0,1 0-1 0 0,0 0 0 0 0,0 0 0 0 0,0 0 0 0 0,0 0 0 0 0,-1 1 0 0 0,4 2 1 0 0,-3-2 1 0 0,0 1 0 0 0,-1 0 0 0 0,1-1 0 0 0,-1 1 0 0 0,1 0 0 0 0,-1 0 0 0 0,0 0 0 0 0,0 0 1 0 0,0 0-1 0 0,0 0 0 0 0,0 3 0 0 0,0 2 19 0 0,-1 0 1 0 0,1-1 0 0 0,-2 1-1 0 0,1 0 1 0 0,-1 0-1 0 0,0-1 1 0 0,-1 1 0 0 0,1-1-1 0 0,-4 9 1 0 0,-9 19 57 0 0,2 0 1 0 0,1 1-1 0 0,3 0 0 0 0,-6 41 1 0 0,14-75-737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40 15551 0 0,'8'-8'240'0'0,"-6"5"-148"0"0,1 0 1 0 0,0 1-1 0 0,-1-1 1 0 0,1 1-1 0 0,0 0 1 0 0,0-1-1 0 0,1 2 1 0 0,-1-1-1 0 0,0 0 1 0 0,1 1 0 0 0,-1-1-1 0 0,1 1 1 0 0,-1 0-1 0 0,1 0 1 0 0,5-1-1 0 0,-8 2-47 0 0,-1 0 0 0 0,1 0 0 0 0,0 0 0 0 0,0 0 0 0 0,-1 0-1 0 0,1 0 1 0 0,0 0 0 0 0,-1 0 0 0 0,1 0 0 0 0,0 0 0 0 0,-1 0 0 0 0,1 0 0 0 0,0 0-1 0 0,-1 0 1 0 0,1 1 0 0 0,0-1 0 0 0,-1 0 0 0 0,1 1 0 0 0,0-1 0 0 0,-1 0-1 0 0,1 1 1 0 0,-1-1 0 0 0,1 1 0 0 0,-1-1 0 0 0,1 1 0 0 0,-1-1 0 0 0,1 1 0 0 0,-1-1-1 0 0,0 1 1 0 0,1-1 0 0 0,-1 1 0 0 0,0 0 0 0 0,1-1 0 0 0,-1 1 0 0 0,0-1-1 0 0,0 1 1 0 0,1 0 0 0 0,-1-1 0 0 0,0 1 0 0 0,0 0 0 0 0,0 0 0 0 0,0 0 0 0 0,0 3 24 0 0,-1 1 0 0 0,0-1 1 0 0,1 1-1 0 0,-2-1 1 0 0,1 0-1 0 0,0 0 1 0 0,-1 0-1 0 0,0 0 1 0 0,0 0-1 0 0,-4 6 1 0 0,-5 6 85 0 0,-14 16 1 0 0,9-13-47 0 0,-33 47 37 0 0,-61 110 0 0 0,34-30 37 0 0,59-109 98 0 0,2 0 1 0 0,-11 43-1 0 0,23-72-183 0 0,2 1 0 0 0,-1-1 0 0 0,1 1 0 0 0,0 0-1 0 0,1 0 1 0 0,0-1 0 0 0,1 1 0 0 0,-1 0 0 0 0,5 14-1 0 0,-2-11 14 0 0,1 0 0 0 0,1 0-1 0 0,0 0 1 0 0,0-1-1 0 0,1 0 1 0 0,9 11-1 0 0,33 54 529 0 0,-39-66-582 0 0,-6-7-38 0 0,0 1 1 0 0,0 0-1 0 0,-1 0 0 0 0,1-1 0 0 0,-1 2 0 0 0,0-1 1 0 0,3 6-1 0 0,-5-9 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1375 0 0,'0'0'16902'0'0,"1"-1"-16828"0"0,11-8 3 0 0,1 1 0 0 0,23-12 0 0 0,-8 6 18 0 0,37-22-190 0 0,88-35 0 0 0,-133 64 50 0 0,0 0 0 0 0,1 2-1 0 0,-1 1 1 0 0,1 0 0 0 0,22 0-1 0 0,-30 4 16 0 0,1 1 0 0 0,23 4 0 0 0,-36-5 19 0 0,0 0 1 0 0,-1 0 0 0 0,1 0 0 0 0,-1 1-1 0 0,1-1 1 0 0,0 0 0 0 0,-1 0 0 0 0,1 0 0 0 0,-1 0-1 0 0,1 1 1 0 0,-1-1 0 0 0,1 0 0 0 0,-1 1-1 0 0,1-1 1 0 0,-1 0 0 0 0,1 1 0 0 0,-1-1 0 0 0,1 0-1 0 0,-1 1 1 0 0,1-1 0 0 0,-1 1 0 0 0,0-1-1 0 0,1 2 1 0 0,0-1 5 0 0,0 0 0 0 0,0 0 0 0 0,-1 0 0 0 0,1 0 0 0 0,0 0-1 0 0,-1 0 1 0 0,1 0 0 0 0,-1 0 0 0 0,1 1 0 0 0,-1-1 0 0 0,0 0 0 0 0,1 0-1 0 0,-1 1 1 0 0,0-1 0 0 0,0 0 0 0 0,0 0 0 0 0,0 1 0 0 0,0-1 0 0 0,0 0-1 0 0,0 1 1 0 0,0-1 0 0 0,-1 0 0 0 0,1 0 0 0 0,0 0 0 0 0,-1 1 0 0 0,1-1-1 0 0,-1 0 1 0 0,0 1 0 0 0,0 1 10 0 0,-1-1-5 0 0,1 1 0 0 0,0 0 0 0 0,0-1 0 0 0,-1 0 0 0 0,0 1 0 0 0,1-1 0 0 0,-1 0 0 0 0,0 0 0 0 0,0 0 0 0 0,0 0 0 0 0,0 0 0 0 0,-1-1 0 0 0,-2 3 0 0 0,-3 2 0 0 0,1-1-1 0 0,-25 19 17 0 0,1 1 1 0 0,1 2-1 0 0,-30 33 0 0 0,30-19-16 0 0,1 1 0 0 0,-26 52 0 0 0,29-49 0 0 0,-27 45 11 0 0,51-86 32 0 0,-3 1-17 0 0,4-4 182 0 0,1-2-215 0 0,0 0 0 0 0,0 0 0 0 0,0 0-1 0 0,0 0 1 0 0,0 0 0 0 0,0 0 0 0 0,0 1-1 0 0,0-1 1 0 0,1 0 0 0 0,-1 0 0 0 0,0 0-1 0 0,1 0 1 0 0,-1 0 0 0 0,0 1 0 0 0,1-1 0 0 0,-1 0-1 0 0,1 0 1 0 0,0 0 0 0 0,11-15-1806 0 0,2 2-3577 0 0,-7 9 738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445 149 3223 0 0,'-1'0'240'0'0,"-32"11"2664"0"0,-8 2 3643 0 0,41-13-6454 0 0,0 0-1 0 0,0 0 1 0 0,0 0 0 0 0,-1 0 0 0 0,1 0-1 0 0,0 0 1 0 0,0 0 0 0 0,0 0 0 0 0,-1 0-1 0 0,1 1 1 0 0,0-1 0 0 0,0 0 0 0 0,0 0 0 0 0,-1 0-1 0 0,1 0 1 0 0,0 0 0 0 0,0-1 0 0 0,0 1-1 0 0,-1 0 1 0 0,1 0 0 0 0,0 0 0 0 0,0 0-1 0 0,0 0 1 0 0,0 0 0 0 0,-1 0 0 0 0,1 0-1 0 0,0 0 1 0 0,0 0 0 0 0,0-1 0 0 0,0 1-1 0 0,-1 0 1 0 0,1 0 0 0 0,0 0 0 0 0,0 0-1 0 0,0 0 1 0 0,0-1 0 0 0,0 1 0 0 0,0 0-1 0 0,0 0 1 0 0,-1 0 0 0 0,1 0 0 0 0,0-1-1 0 0,0 1 1 0 0,0 0 0 0 0,0 0 0 0 0,0 0-1 0 0,0-1 1 0 0,5-12 713 0 0,15-12-985 0 0,8 2 256 0 0,1 2 1 0 0,1 0 0 0 0,39-19-1 0 0,-62 36-60 0 0,1 0 0 0 0,0 1 0 0 0,0 0 0 0 0,0 0 0 0 0,0 1 0 0 0,0 0-1 0 0,0 0 1 0 0,15-1 0 0 0,-22 3-14 0 0,0 0-1 0 0,0 0 1 0 0,-1 0-1 0 0,1 1 0 0 0,0-1 1 0 0,0 0-1 0 0,-1 0 1 0 0,1 1-1 0 0,0-1 1 0 0,-1 0-1 0 0,1 1 1 0 0,0-1-1 0 0,-1 0 1 0 0,1 1-1 0 0,0-1 0 0 0,-1 1 1 0 0,1-1-1 0 0,-1 1 1 0 0,1 0-1 0 0,-1-1 1 0 0,1 1-1 0 0,-1-1 1 0 0,1 1-1 0 0,-1 0 0 0 0,0 0 1 0 0,1-1-1 0 0,-1 1 1 0 0,0 0-1 0 0,0-1 1 0 0,1 1-1 0 0,-1 0 1 0 0,0 0-1 0 0,0-1 0 0 0,0 1 1 0 0,0 0-1 0 0,0 0 1 0 0,0 0-1 0 0,0-1 1 0 0,-1 2-1 0 0,1 2-7 0 0,0 0 1 0 0,-1 0-1 0 0,0 0 0 0 0,0-1 0 0 0,-2 8 1 0 0,-4 2 57 0 0,0 0 1 0 0,0 0-1 0 0,-2-1 1 0 0,1 0 0 0 0,-13 13-1 0 0,-55 50-225 0 0,51-51 72 0 0,-152 119-803 0 0,89-77 623 0 0,-112 84 216 0 0,192-145 64 0 0,1-2 16 0 0,6-2 576 0 0,5-4-558 0 0,0-1 0 0 0,0 1-1 0 0,1 1 1 0 0,-1-1-1 0 0,1 1 1 0 0,0-1 0 0 0,-1 1-1 0 0,1 1 1 0 0,0-1 0 0 0,0 1-1 0 0,7-2 1 0 0,9 0 160 0 0,30 0-1 0 0,-45 2-141 0 0,25 0 42 0 0,5 1 95 0 0,-1-3-1 0 0,1 0 1 0 0,-1-2 0 0 0,40-12-1 0 0,-26 1-9 0 0,-26 7-25 0 0,-1 2-1 0 0,1 0 0 0 0,46-5 0 0 0,-59 11-174 0 0,-9 2-183 0 0,0-1-1 0 0,1 0 1 0 0,-1 1 0 0 0,0-1 0 0 0,0 1 0 0 0,1 0 0 0 0,-1-1-1 0 0,0 1 1 0 0,0 0 0 0 0,0 0 0 0 0,0 0 0 0 0,0 0-1 0 0,0 0 1 0 0,0 0 0 0 0,0 0 0 0 0,0 0 0 0 0,0 0-1 0 0,0 0 1 0 0,-1 1 0 0 0,2 1 0 0 0,5-3-1879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3679 0 0,'0'0'167'0'0,"-1"0"-7"0"0,-72-2 2835 0 0,73 2-2888 0 0,-1 0 0 0 0,1 0 0 0 0,-1 0 0 0 0,1 0 0 0 0,0 1 0 0 0,-1-1 0 0 0,1 0-1 0 0,-1 0 1 0 0,1 0 0 0 0,-1 0 0 0 0,1 1 0 0 0,-1-1 0 0 0,1 0 0 0 0,0 0 0 0 0,-1 1 0 0 0,1-1 0 0 0,-1 0 0 0 0,1 1 0 0 0,0-1 0 0 0,-1 0 0 0 0,1 1 0 0 0,0-1 0 0 0,0 1 0 0 0,-1-1 0 0 0,1 0 0 0 0,0 1 0 0 0,0-1 0 0 0,0 1 0 0 0,-1-1 0 0 0,1 1 0 0 0,0-1 0 0 0,0 1 0 0 0,0-1 0 0 0,0 1 0 0 0,0-1 0 0 0,0 0 0 0 0,0 1-1 0 0,0-1 1 0 0,0 1 0 0 0,0-1 0 0 0,0 1 0 0 0,6 22 350 0 0,-5-20-30 0 0,6 19 257 0 0,2 0 1 0 0,1-1 0 0 0,0-1 0 0 0,1 1 0 0 0,2-2-1 0 0,0 0 1 0 0,16 18 0 0 0,-2-7-133 0 0,0-1 0 0 0,3-2 0 0 0,40 30 0 0 0,-56-47-274 0 0,0-2-1 0 0,1 0 0 0 0,26 10 1 0 0,1 1 108 0 0,-40-18-335 0 0,3 9-1068 0 0,-5-7 739 0 0,-1-1 0 0 0,1 1 1 0 0,-1-1-1 0 0,1 1 0 0 0,-1-1 1 0 0,0 0-1 0 0,0 1 0 0 0,0-1 1 0 0,0 0-1 0 0,-1 0 1 0 0,1 0-1 0 0,-1 0 0 0 0,1 0 1 0 0,-1 0-1 0 0,1 0 0 0 0,-1 0 1 0 0,0-1-1 0 0,0 1 0 0 0,0-1 1 0 0,0 1-1 0 0,0-1 1 0 0,0 0-1 0 0,-1 0 0 0 0,1 0 1 0 0,-4 2-1 0 0,-3 0-1521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10735 0 0,'0'0'3058'0'0,"-1"2"-2713"0"0,-41 55 691 0 0,13-17-859 0 0,-85 117 155 0 0,83-120-277 0 0,-1-1 0 0 0,-39 33-1 0 0,-74 46 70 0 0,114-94-36 0 0,29-20 107 0 0,4-1-587 0 0,34-12-2213 0 0,-20 6 1267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8287 0 0,'0'0'756'0'0,"-9"1"-469"0"0,5 1 52 0 0,0-1 0 0 0,-1 1 0 0 0,1 0 0 0 0,0 0 0 0 0,0 0 0 0 0,1 0-1 0 0,-1 1 1 0 0,0-1 0 0 0,1 1 0 0 0,0 0 0 0 0,0 0 0 0 0,-1 0 0 0 0,-3 6 0 0 0,-4 7-267 0 0,-18 30 0 0 0,21-31 348 0 0,-7 8-384 0 0,-1 0 0 0 0,-1-1 0 0 0,-1-1 0 0 0,0-1 0 0 0,-31 26 0 0 0,-116 78 124 0 0,165-124-160 0 0,-16 11 113 0 0,1 0-1 0 0,0 1 0 0 0,1 0 1 0 0,1 1-1 0 0,0 0 0 0 0,0 2 1 0 0,-13 19-1 0 0,26-33-55 0 0,-1 0 0 0 0,1 0 0 0 0,0-1 0 0 0,-1 1 0 0 0,1 0 0 0 0,0 0 0 0 0,0 0 1 0 0,0 0-1 0 0,0 0 0 0 0,0 0 0 0 0,0 0 0 0 0,0 0 0 0 0,0 0 0 0 0,0 0 0 0 0,0 0 0 0 0,1-1 0 0 0,-1 1 0 0 0,0 0 0 0 0,1 0 1 0 0,-1 0-1 0 0,1 0 0 0 0,-1 0 0 0 0,1-1 0 0 0,-1 1 0 0 0,1 0 0 0 0,-1 0 0 0 0,2 0 0 0 0,18 16 530 0 0,-13-12-392 0 0,0-1-1 0 0,0-1 0 0 0,0 1 1 0 0,1-1-1 0 0,0-1 0 0 0,9 3 1 0 0,2-1 90 0 0,28 2 1 0 0,5-4-60 0 0,-1-2 0 0 0,1-3 0 0 0,64-12 0 0 0,-83 9-204 0 0,0-2 0 0 0,0-2 0 0 0,0-1 0 0 0,52-25 0 0 0,-80 33-100 0 0,0 0 0 0 0,-1 0 0 0 0,1-1 0 0 0,-1 1 0 0 0,0-1 0 0 0,0 0 0 0 0,0 0 0 0 0,0-1 0 0 0,0 1 0 0 0,-1-1 0 0 0,0 1 0 0 0,0-1 0 0 0,0 0 0 0 0,-1 0 0 0 0,0-1 0 0 0,0 1 0 0 0,0 0 0 0 0,0-1 0 0 0,-1 1 0 0 0,0-1 0 0 0,0 0 0 0 0,-1 1 0 0 0,1-1 0 0 0,-2-11 0 0 0,0 14 25 0 0,1-1-1 0 0,-1 1 1 0 0,0-1 0 0 0,0 1-1 0 0,-1-1 1 0 0,1 1-1 0 0,-1 0 1 0 0,1 0 0 0 0,-1 0-1 0 0,0 0 1 0 0,0 0-1 0 0,-1 0 1 0 0,1 0 0 0 0,-1 1-1 0 0,1-1 1 0 0,-1 1 0 0 0,0-1-1 0 0,0 1 1 0 0,0 0-1 0 0,0 0 1 0 0,0 1 0 0 0,0-1-1 0 0,0 1 1 0 0,-5-2-1 0 0,3 1 15 0 0,0 1-1 0 0,0-1 1 0 0,0 1-1 0 0,0 0 0 0 0,0 1 1 0 0,0-1-1 0 0,0 1 1 0 0,0 0-1 0 0,0 1 0 0 0,0-1 1 0 0,0 1-1 0 0,0 0 1 0 0,0 0-1 0 0,0 0 0 0 0,0 1 1 0 0,-8 3-1 0 0,4 1 95 0 0,1 0 0 0 0,0 0 0 0 0,0 1 0 0 0,0 0 0 0 0,1 0-1 0 0,0 1 1 0 0,0 0 0 0 0,1 0 0 0 0,0 1 0 0 0,0 0 0 0 0,1 0 0 0 0,0 0-1 0 0,-5 14 1 0 0,7-14-16 0 0,1-1 0 0 0,0 1 0 0 0,0-1 0 0 0,0 1 0 0 0,1 0 0 0 0,1 0 0 0 0,0 0 0 0 0,0 0 0 0 0,0-1 0 0 0,1 1 0 0 0,2 10 0 0 0,-2-18-53 0 0,0 0-1 0 0,0 1 1 0 0,0-1-1 0 0,0 0 1 0 0,0 0-1 0 0,0 0 1 0 0,1 0-1 0 0,-1 0 1 0 0,0 0-1 0 0,1 0 1 0 0,-1 0-1 0 0,0-1 1 0 0,1 1-1 0 0,-1 0 1 0 0,1-1-1 0 0,-1 1 1 0 0,1-1-1 0 0,-1 0 1 0 0,1 1-1 0 0,0-1 1 0 0,-1 0-1 0 0,1 0 1 0 0,2 0-1 0 0,12-1-97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12439 0 0,'0'0'958'0'0,"2"1"-409"0"0,7 2 193 0 0,0-1-1 0 0,0 0 1 0 0,0-1-1 0 0,0 0 1 0 0,0 0 0 0 0,0-1-1 0 0,1-1 1 0 0,14-1 0 0 0,8-3 166 0 0,36-11-1 0 0,55-26 414 0 0,-18 5-614 0 0,-42 18-579 0 0,95-25-137 0 0,-133 39-1100 0 0,-1 1-1 0 0,1 2 1 0 0,0 0 0 0 0,46 4 0 0 0,-18 5-1089 0 0,-11 5-10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224 136 7367 0 0,'0'0'9108'0'0,"-9"-3"-8530"0"0,-2 8-596 0 0,1 1 1 0 0,-1 0 0 0 0,1 0 0 0 0,0 1 0 0 0,1 1 0 0 0,-17 15 0 0 0,3 1-211 0 0,-25 35 1 0 0,41-50 241 0 0,0 1-1 0 0,0-1 1 0 0,1 2-1 0 0,1-1 1 0 0,0 1 0 0 0,0 0-1 0 0,1 0 1 0 0,-5 19 0 0 0,8-27 45 0 0,1 0 0 0 0,-1 0 0 0 0,1-1 0 0 0,0 1 0 0 0,0 0 0 0 0,0-1 0 0 0,1 1 0 0 0,-1 0 0 0 0,1-1 0 0 0,-1 1 0 0 0,1 0 1 0 0,0-1-1 0 0,0 1 0 0 0,0-1 0 0 0,0 1 0 0 0,0-1 0 0 0,1 0 0 0 0,-1 1 0 0 0,1-1 0 0 0,0 0 0 0 0,-1 0 0 0 0,1 0 0 0 0,0 0 1 0 0,0 0-1 0 0,0-1 0 0 0,1 1 0 0 0,1 1 0 0 0,2 0 57 0 0,0 0 0 0 0,0-1 0 0 0,0 0 0 0 0,0 0 1 0 0,0 0-1 0 0,0 0 0 0 0,0-1 0 0 0,0 0 0 0 0,1-1 0 0 0,7 1 1 0 0,-1-2-40 0 0,0 0 0 0 0,1-1 1 0 0,-1 0-1 0 0,0-1 0 0 0,22-8 1 0 0,-15 3-52 0 0,0 0-1 0 0,34-21 1 0 0,-38 18-37 0 0,0 0-1 0 0,-1-1 1 0 0,-1-1 0 0 0,0 0 0 0 0,0-1-1 0 0,-1 0 1 0 0,-1-1 0 0 0,-1-1 0 0 0,0 0-1 0 0,-1 0 1 0 0,0-1 0 0 0,-2 0 0 0 0,9-23 0 0 0,-15 33-57 0 0,0 0 1 0 0,0 0 0 0 0,-1 0-1 0 0,0 0 1 0 0,-1 0 0 0 0,0 0-1 0 0,0 0 1 0 0,0 0 0 0 0,-1 0 0 0 0,0 0-1 0 0,0 0 1 0 0,-1 0 0 0 0,0 0-1 0 0,0 0 1 0 0,0 0 0 0 0,-5-8 0 0 0,5 11-7 0 0,-1 0 0 0 0,1 0 1 0 0,-1 0-1 0 0,1 1 0 0 0,-1-1 1 0 0,0 1-1 0 0,0 0 0 0 0,-1 0 0 0 0,1 0 1 0 0,-1 0-1 0 0,1 0 0 0 0,-1 1 1 0 0,0 0-1 0 0,0 0 0 0 0,0 0 1 0 0,0 0-1 0 0,0 0 0 0 0,-1 1 1 0 0,1 0-1 0 0,0 0 0 0 0,-1 0 1 0 0,1 0-1 0 0,-1 1 0 0 0,1 0 1 0 0,-1 0-1 0 0,-8 1 0 0 0,5 0 61 0 0,1 1 0 0 0,0 0-1 0 0,-1 0 1 0 0,1 0-1 0 0,0 1 1 0 0,0 1 0 0 0,0-1-1 0 0,1 1 1 0 0,-1 0 0 0 0,-9 8-1 0 0,0 2-662 0 0,1 0 1 0 0,-21 26-1 0 0,27-29-4598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4607 0 0,'-5'4'9195'0'0,"8"2"-8991"0"0,2 0-1 0 0,-1-1 1 0 0,1 1-1 0 0,0-1 1 0 0,0 0 0 0 0,1 0-1 0 0,6 5 1 0 0,49 29 488 0 0,-18-12-208 0 0,-31-19-375 0 0,0 1-1 0 0,-1 0 1 0 0,-1 0-1 0 0,1 1 1 0 0,-1 0-1 0 0,9 14 1 0 0,-16-20-103 0 0,0-1 0 0 0,-1 1 0 0 0,0 0 0 0 0,0 0 0 0 0,0 1 0 0 0,0-1 0 0 0,-1 0 0 0 0,1 1 0 0 0,-1-1 0 0 0,0 1 0 0 0,-1-1 0 0 0,1 1 0 0 0,-1-1 0 0 0,0 1 0 0 0,0-1 0 0 0,0 1 0 0 0,-1-1 0 0 0,1 1 0 0 0,-1-1 0 0 0,0 1 0 0 0,-1-1 0 0 0,1 1 0 0 0,-3 4 0 0 0,0-2-39 0 0,0 0-1 0 0,-1-1 1 0 0,1 1-1 0 0,-1-1 1 0 0,0-1 0 0 0,-1 1-1 0 0,0-1 1 0 0,1 0-1 0 0,-12 8 1 0 0,1-3-61 0 0,0-1 0 0 0,-33 15 0 0 0,27-15 70 0 0,-1 0-1 0 0,0-2 1 0 0,0-1 0 0 0,-1-1-1 0 0,1 0 1 0 0,-44 1 0 0 0,66-6-66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1375 0 0,'-2'0'13539'0'0,"-2"1"-13216"0"0,0 0 1 0 0,0 0-1 0 0,0 0 1 0 0,0 1-1 0 0,1-1 1 0 0,-1 1-1 0 0,0 0 1 0 0,1 0-1 0 0,0 0 0 0 0,-5 4 1 0 0,-2 2-104 0 0,0 0-1 0 0,-11 13 1 0 0,13-13-87 0 0,-19 23 88 0 0,26-29-739 0 0,3-3-198 0 0,5-4-40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47 2759 0 0,'-3'-9'13907'0'0,"0"8"-13887"0"0,1 1 0 0 0,-1 0-1 0 0,1 0 1 0 0,-1 0 0 0 0,0 0 0 0 0,1 0 0 0 0,-1 0 0 0 0,1 1 0 0 0,-1 0-1 0 0,1-1 1 0 0,-1 1 0 0 0,-4 2 0 0 0,1 1-25 0 0,0-1 0 0 0,-1 1-1 0 0,-8 9 1 0 0,-5 4 65 0 0,0 1-1 0 0,2 1 1 0 0,0 1-1 0 0,2 0 1 0 0,0 1 0 0 0,1 1-1 0 0,1 1 1 0 0,-12 26-1 0 0,21-38 77 0 0,1 0-1 0 0,1 0 0 0 0,-4 15 0 0 0,6-21-50 0 0,1-1 0 0 0,-1 1 0 0 0,1-1 0 0 0,0 1 0 0 0,0-1 0 0 0,0 0 0 0 0,1 1 0 0 0,0-1 0 0 0,0 1-1 0 0,0-1 1 0 0,2 5 0 0 0,-1-6 4 0 0,0 0 0 0 0,0 0 1 0 0,0-1-1 0 0,0 1 0 0 0,1 0 0 0 0,-1-1 0 0 0,1 0 0 0 0,-1 0 0 0 0,1 0 1 0 0,0 0-1 0 0,0 0 0 0 0,0 0 0 0 0,5 1 0 0 0,-2 0-26 0 0,-1-1-1 0 0,1 0 0 0 0,0-1 1 0 0,-1 1-1 0 0,1-1 0 0 0,0 0 1 0 0,0-1-1 0 0,0 1 0 0 0,0-1 1 0 0,0 0-1 0 0,0-1 0 0 0,0 1 1 0 0,9-3-1 0 0,-2-1-70 0 0,-1 0-1 0 0,1 0 1 0 0,-1-1 0 0 0,0-1-1 0 0,13-7 1 0 0,-15 6-38 0 0,0 1-1 0 0,0-1 1 0 0,-1-1 0 0 0,0 0 0 0 0,-1 0-1 0 0,0-1 1 0 0,0 0 0 0 0,-1 0 0 0 0,0-1-1 0 0,11-20 1 0 0,-14 23-46 0 0,-1-1-1 0 0,0 0 1 0 0,0 1-1 0 0,0-1 1 0 0,-1 0-1 0 0,-1 0 1 0 0,1-1-1 0 0,-2 1 1 0 0,1 0-1 0 0,-1 0 1 0 0,0-1-1 0 0,0 1 1 0 0,-1 0-1 0 0,0 0 1 0 0,-1 0-1 0 0,-4-13 1 0 0,2 10-58 0 0,0 0 0 0 0,-2 0 0 0 0,1 0 0 0 0,-1 1 1 0 0,-1 0-1 0 0,0 0 0 0 0,0 1 0 0 0,-1 0 1 0 0,0 0-1 0 0,-1 0 0 0 0,-11-8 0 0 0,18 16 104 0 0,0-1 1 0 0,-1 1-1 0 0,1 0 0 0 0,-1-1 0 0 0,0 1 0 0 0,1 0 0 0 0,-1 0 0 0 0,-5 0 1 0 0,3-1-135 0 0,4 2 51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5983 0 0,'-2'1'4251'0'0,"-46"24"541"0"0,-10 5-5077 0 0,36-16 409 0 0,1 1 1 0 0,1 2 0 0 0,0 0-1 0 0,2 1 1 0 0,0 0 0 0 0,0 2-1 0 0,-26 40 1 0 0,24-24 231 0 0,19-33-287 0 0,0 0 1 0 0,0 0-1 0 0,0 0 0 0 0,0-1 1 0 0,1 1-1 0 0,-1 0 0 0 0,1 0 1 0 0,0 0-1 0 0,0 0 0 0 0,0 6 1 0 0,1-7 3 0 0,-1 1 0 0 0,1-1 1 0 0,0 0-1 0 0,-1 1 0 0 0,1-1 1 0 0,0 0-1 0 0,1 0 0 0 0,-1 0 1 0 0,0 0-1 0 0,1 0 0 0 0,-1 0 1 0 0,1-1-1 0 0,-1 1 0 0 0,1 0 1 0 0,0-1-1 0 0,2 3 0 0 0,0-2 33 0 0,-1 0 0 0 0,1 0 0 0 0,0-1-1 0 0,0 1 1 0 0,0-1 0 0 0,0 1 0 0 0,0-1-1 0 0,7 0 1 0 0,3 1 170 0 0,1-2 0 0 0,0 0-1 0 0,29-4 1 0 0,-31 2-189 0 0,0 0 1 0 0,0-1-1 0 0,0 0 1 0 0,0-1-1 0 0,19-9 0 0 0,-27 11-76 0 0,0-1 1 0 0,0 1-1 0 0,-1-1 0 0 0,0 0 0 0 0,1 0 0 0 0,-1-1 0 0 0,0 0 0 0 0,-1 1 0 0 0,1-1 0 0 0,-1 0 1 0 0,1-1-1 0 0,-1 1 0 0 0,0 0 0 0 0,-1-1 0 0 0,1 0 0 0 0,2-9 0 0 0,-3 8-51 0 0,0 1-1 0 0,0-1 1 0 0,-1 0-1 0 0,0 0 1 0 0,0-1 0 0 0,-1 1-1 0 0,0 0 1 0 0,0 0-1 0 0,0 0 1 0 0,-1 0-1 0 0,0 0 1 0 0,0 0 0 0 0,0 0-1 0 0,-1 0 1 0 0,0 0-1 0 0,0 0 1 0 0,0 1 0 0 0,-1-1-1 0 0,0 1 1 0 0,0-1-1 0 0,0 1 1 0 0,-1 0-1 0 0,0 0 1 0 0,-7-7 0 0 0,-76-71-4358 0 0,75 74-372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453 191 5063 0 0,'0'0'1859'0'0,"-2"-1"-350"0"0,1 1-1267 0 0,0 0 0 0 0,0 0 0 0 0,0 0-1 0 0,0-1 1 0 0,0 1 0 0 0,-1 0 0 0 0,1-1 0 0 0,0 1-1 0 0,0-1 1 0 0,0 1 0 0 0,0-1 0 0 0,0 0-1 0 0,0 1 1 0 0,1-1 0 0 0,-1 0 0 0 0,0 0-1 0 0,-1-1 1 0 0,1 1-145 0 0,1-1 0 0 0,-1 1-1 0 0,1 0 1 0 0,0 0 0 0 0,0 0-1 0 0,0 0 1 0 0,0-1 0 0 0,-1 1-1 0 0,2 0 1 0 0,-1 0 0 0 0,0 0 0 0 0,0-1-1 0 0,0 1 1 0 0,0 0 0 0 0,1 0-1 0 0,-1 0 1 0 0,1 0 0 0 0,-1 0 0 0 0,1-1-1 0 0,0 0 1 0 0,6-11 95 0 0,0 0 0 0 0,2 1 0 0 0,-1 0 1 0 0,13-13-1 0 0,11-16 136 0 0,-30 38-325 0 0,6-12-22 0 0,-8 14 10 0 0,0 1 0 0 0,0-1-1 0 0,0 1 1 0 0,0 0 0 0 0,0-1-1 0 0,0 1 1 0 0,0-1 0 0 0,0 1-1 0 0,-1-1 1 0 0,1 1 0 0 0,0 0-1 0 0,0-1 1 0 0,0 1 0 0 0,-1 0-1 0 0,1-1 1 0 0,0 1 0 0 0,0 0-1 0 0,-1-1 1 0 0,1 1 0 0 0,0 0-1 0 0,-1-1 1 0 0,1 1 0 0 0,0 0-1 0 0,-1 0 1 0 0,1-1 0 0 0,0 1-1 0 0,-1 0 1 0 0,0 0 0 0 0,-11-6-143 0 0,4 5 81 0 0,0 0 0 0 0,0 0 1 0 0,-1 1-1 0 0,1 0 0 0 0,0 0 1 0 0,-1 1-1 0 0,1 0 0 0 0,0 0 1 0 0,-13 5-1 0 0,-9 3-55 0 0,-33 16 0 0 0,57-22 139 0 0,-44 20 145 0 0,2 2 0 0 0,1 3 0 0 0,-52 38 0 0 0,90-59-35 0 0,-1 1-1 0 0,1 0 0 0 0,-13 14 1 0 0,20-20-70 0 0,0 1 0 0 0,0-1 0 0 0,0 1 0 0 0,1 0 1 0 0,-1-1-1 0 0,0 1 0 0 0,1 0 0 0 0,0 0 0 0 0,0 0 1 0 0,0 0-1 0 0,0 0 0 0 0,0 0 0 0 0,1 0 0 0 0,-1 0 1 0 0,1 0-1 0 0,0 0 0 0 0,0 1 0 0 0,0 4 0 0 0,1-6-4 0 0,0 0 1 0 0,-1 0-1 0 0,1 0 0 0 0,1 0 0 0 0,-1 0 1 0 0,0 0-1 0 0,0-1 0 0 0,1 1 0 0 0,-1 0 1 0 0,0-1-1 0 0,1 1 0 0 0,0-1 0 0 0,-1 1 1 0 0,1-1-1 0 0,0 0 0 0 0,0 0 0 0 0,0 0 1 0 0,0 0-1 0 0,0 0 0 0 0,0 0 0 0 0,2 0 1 0 0,4 2 31 0 0,-1-1 1 0 0,1 0 0 0 0,0-1-1 0 0,10 1 1 0 0,-1-1 17 0 0,0-1 0 0 0,-1-1-1 0 0,1-1 1 0 0,-1 0 0 0 0,1-1 0 0 0,24-8-1 0 0,-18 3-15 0 0,0-1-1 0 0,-1-1 0 0 0,38-23 0 0 0,-30 8-16 0 0,-21 19-56 0 0,-5-2-10 0 0,-3 1-13 0 0,-1 6-56 0 0,-12 5-265 0 0,3 2 270 0 0,4 3 39 0 0,1 0 0 0 0,-1 0-1 0 0,2 0 1 0 0,-5 17 0 0 0,-2 4 23 0 0,-85 240 1304 0 0,93-265-1267 0 0,-2 5 40 0 0,0 0 0 0 0,1 0 0 0 0,0 1 0 0 0,1-1 0 0 0,-2 13 0 0 0,4-23-79 0 0,1 0 0 0 0,-1 1 0 0 0,0-1 1 0 0,0 0-1 0 0,0 1 0 0 0,0-1 0 0 0,1 0 0 0 0,-1 0 0 0 0,0 1 1 0 0,0-1-1 0 0,1 0 0 0 0,-1 0 0 0 0,0 0 0 0 0,1 1 0 0 0,-1-1 1 0 0,0 0-1 0 0,0 0 0 0 0,1 0 0 0 0,-1 0 0 0 0,0 1 1 0 0,1-1-1 0 0,-1 0 0 0 0,0 0 0 0 0,1 0 0 0 0,-1 0 0 0 0,1 0 1 0 0,-1 0-1 0 0,0 0 0 0 0,1 0 0 0 0,-1 0 0 0 0,12-1-733 0 0,2-4-330 0 0,1-5-69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9671 0 0,'0'0'748'0'0,"-2"3"-492"0"0,-1 4 131 0 0,0 0-1 0 0,0 0 0 0 0,1 1 1 0 0,0-1-1 0 0,0 1 0 0 0,0-1 1 0 0,1 1-1 0 0,0 0 0 0 0,1 0 1 0 0,0 0-1 0 0,0-1 0 0 0,0 1 1 0 0,1 0-1 0 0,4 15 0 0 0,0-4 83 0 0,1 0 0 0 0,1 0 0 0 0,1 0 0 0 0,17 31 0 0 0,107 162 1833 0 0,-49-82-1113 0 0,-76-119-1117 0 0,-1 0 0 0 0,0 1 0 0 0,-1 0 0 0 0,0 0 0 0 0,0 1 0 0 0,-1-1 0 0 0,2 20 0 0 0,-4-23-34 0 0,-2 0-1 0 0,1 0 0 0 0,-1 1 0 0 0,-1-1 0 0 0,0 0 0 0 0,0 0 0 0 0,-1 1 0 0 0,0-1 0 0 0,0 0 0 0 0,-1-1 0 0 0,-6 13 0 0 0,1-4-53 0 0,-2 0 1 0 0,0-1-1 0 0,-1 0 0 0 0,-1-1 1 0 0,0 0-1 0 0,-17 16 0 0 0,-92 74-187 0 0,48-45 116 0 0,1 3-1641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0,'0'0'1594'0'0,"2"-1"-632"0"0,17-7 1359 0 0,-12 5-1538 0 0,-1 0-1 0 0,1 1 1 0 0,13-4 0 0 0,-18 5-703 0 0,-1 1 0 0 0,1 0 0 0 0,0 0 0 0 0,0 0 0 0 0,0 0 0 0 0,-1 0 0 0 0,1 0 0 0 0,0 0 0 0 0,0 1 0 0 0,-1-1 0 0 0,1 1 0 0 0,0-1 0 0 0,-1 1 0 0 0,1-1 0 0 0,0 1 0 0 0,-1 0 0 0 0,1 0 0 0 0,-1 0 0 0 0,1 0 0 0 0,-1 0 0 0 0,2 1 0 0 0,2 5 67 0 0,0-1 0 0 0,0 1 0 0 0,0 0 0 0 0,-1 0 0 0 0,0 0 0 0 0,0 1-1 0 0,-1 0 1 0 0,4 12 0 0 0,1 8-26 0 0,5 31-1 0 0,-11-47-99 0 0,9 64 15 0 0,-11-68-36 0 0,0-1-1 0 0,0 1 1 0 0,0-1-1 0 0,-1 1 1 0 0,0 0-1 0 0,-1-1 1 0 0,-4 15-1 0 0,6-22 1 0 0,0 1 0 0 0,0 0 0 0 0,0 0 0 0 0,-1-1 0 0 0,1 1 0 0 0,0 0 0 0 0,0-1 0 0 0,-1 1 0 0 0,1 0 0 0 0,-1-1 0 0 0,1 1 0 0 0,0-1 0 0 0,-1 1 0 0 0,1 0 0 0 0,-1-1 0 0 0,1 1 0 0 0,-1-1 0 0 0,0 1 0 0 0,1-1 0 0 0,-1 0 0 0 0,1 1 0 0 0,-2 0 0 0 0,-1 0 0 0 0,-5 6-67 0 0,-1 0 1 0 0,-1-1-1 0 0,1 0 0 0 0,-1-1 1 0 0,-15 7-1 0 0,19-10-16 0 0,0 0 0 0 0,0-1 1 0 0,0 1-1 0 0,0-1 0 0 0,0 0 0 0 0,-1-1 1 0 0,1 1-1 0 0,0-1 0 0 0,0-1 0 0 0,-13-1 1 0 0,18 2-16 0 0,1-6-312 0 0,0 5 362 0 0,0 0-1 0 0,0 0 0 0 0,0 1 1 0 0,0-1-1 0 0,0 0 1 0 0,0 0-1 0 0,0 0 0 0 0,0 1 1 0 0,0-1-1 0 0,1 0 1 0 0,-1 0-1 0 0,0 1 1 0 0,0-1-1 0 0,1 0 0 0 0,-1 1 1 0 0,2-2-1 0 0,1-4-250 0 0,1 0-1 0 0,1 1 0 0 0,7-9 1 0 0,9-4-3837 0 0,-5 6-318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73 116 2303 0 0,'0'0'1342'0'0,"-18"-13"5000"0"0,15 13-6034 0 0,1-1-1 0 0,-1 1 1 0 0,1 0-1 0 0,-1 0 1 0 0,0 0-1 0 0,1 0 1 0 0,-1 1-1 0 0,0-1 1 0 0,1 1-1 0 0,-1-1 1 0 0,1 1-1 0 0,-1 0 1 0 0,1 0-1 0 0,0 0 1 0 0,-1 0-1 0 0,1 1 0 0 0,-4 2 1 0 0,5-3 81 0 0,1-2-357 0 0,0 1-1 0 0,-1 0 1 0 0,1 0-1 0 0,0 0 0 0 0,0 0 1 0 0,0 0-1 0 0,0 0 1 0 0,0 0-1 0 0,0 0 1 0 0,0 0-1 0 0,-1 0 1 0 0,1 0-1 0 0,0 0 0 0 0,0 0 1 0 0,0 0-1 0 0,0 0 1 0 0,0 0-1 0 0,0 0 1 0 0,-1 0-1 0 0,1 0 0 0 0,0 0 1 0 0,0 0-1 0 0,0 0 1 0 0,0 0-1 0 0,0 0 1 0 0,0 0-1 0 0,-1 0 1 0 0,1 0-1 0 0,0 0 0 0 0,0 1 1 0 0,0-1-1 0 0,0 0 1 0 0,0 0-1 0 0,0 0 1 0 0,0 0-1 0 0,0 0 0 0 0,0 0 1 0 0,-1 0-1 0 0,1 0 1 0 0,0 0-1 0 0,0 1 1 0 0,0-1-1 0 0,0 0 1 0 0,0 0-1 0 0,0 0 0 0 0,0 0 1 0 0,0 0-1 0 0,0 0 1 0 0,0 1-1 0 0,0-1 1 0 0,0 0-1 0 0,0 0 0 0 0,0 0 1 0 0,0 0-1 0 0,0 0 1 0 0,0 0-1 0 0,0 1 1 0 0,0-1-1 0 0,0 0 1 0 0,0 0-1 0 0,0 0 0 0 0,0 0 1 0 0,1 0-1 0 0,7 5 604 0 0,1-5-524 0 0,-1-1 0 0 0,1 1 1 0 0,0-2-1 0 0,-1 1 0 0 0,1-1 0 0 0,-1-1 1 0 0,0 1-1 0 0,13-7 0 0 0,-8 4-51 0 0,59-23 120 0 0,-32 11-183 0 0,0 3 0 0 0,1 1 0 0 0,58-11 0 0 0,-66 22-1058 0 0,-30 14 622 0 0,-3-9 426 0 0,1 0 0 0 0,-1-1 0 0 0,0 1 0 0 0,0 0 0 0 0,-1-1 0 0 0,1 1 0 0 0,0-1 0 0 0,-1 1 0 0 0,0 0 0 0 0,1-1 0 0 0,-1 1 0 0 0,0-1-1 0 0,0 1 1 0 0,0-1 0 0 0,-1 0 0 0 0,1 1 0 0 0,-1-1 0 0 0,-2 3 0 0 0,-4 4 45 0 0,0 0 0 0 0,-18 14 0 0 0,5-4-300 0 0,-39 47 321 0 0,-76 108 1 0 0,89-110-37 0 0,20-27 16 0 0,13-16 13 0 0,-1-1 1 0 0,-28 30-1 0 0,41-49-100 0 0,13-7-2628 0 0,2-2-1223 0 0,1-3-1066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391 191 8951 0 0,'0'0'808'0'0,"-2"0"-621"0"0,-6 1 517 0 0,1-1-1 0 0,-1 0 1 0 0,1 0-1 0 0,0 0 1 0 0,-10-3 2295 0 0,17-6-2279 0 0,1 7-655 0 0,-1-1-1 0 0,1 1 0 0 0,0-1 1 0 0,0 1-1 0 0,0 0 1 0 0,0-1-1 0 0,1 1 1 0 0,-1 0-1 0 0,0 0 0 0 0,1 0 1 0 0,0 0-1 0 0,3-4 1 0 0,27-20 220 0 0,-24 19-209 0 0,14-10-2 0 0,0 2 1 0 0,0 0-1 0 0,1 1 1 0 0,1 1-1 0 0,1 2 1 0 0,25-10-1 0 0,-15 14 161 0 0,-19 7-179 0 0,-13 4-41 0 0,-3-3-5 0 0,1 1-3 0 0,0 0 0 0 0,0 0 0 0 0,0 0 0 0 0,-1 0 0 0 0,1 0 0 0 0,-1 0 0 0 0,1 0 0 0 0,-1 0 0 0 0,0 1 0 0 0,0-1 0 0 0,0 0 0 0 0,0 0 0 0 0,0 0 0 0 0,-1 0 0 0 0,1 0-1 0 0,0 0 1 0 0,-1 0 0 0 0,0 0 0 0 0,1 0 0 0 0,-1 0 0 0 0,0 0 0 0 0,-2 3 0 0 0,-3 6 50 0 0,-1 0-1 0 0,-10 14 1 0 0,-10 9-92 0 0,-2 0 1 0 0,-1-3 0 0 0,-2 0 0 0 0,-1-2-1 0 0,-47 33 1 0 0,66-52-23 0 0,-180 116-686 0 0,57-49 583 0 0,132-73 201 0 0,2-3 47 0 0,0 1 0 0 0,0 1 0 0 0,0-1 0 0 0,0 0 1 0 0,-4 6-1 0 0,16-1 198 0 0,-2-5-193 0 0,0 0 0 0 0,0 0 0 0 0,0 0 0 0 0,1-1 0 0 0,-1 0 0 0 0,0-1 0 0 0,0 1 0 0 0,1-1 0 0 0,7-2 0 0 0,3 2 9 0 0,32-3 121 0 0,1-2 0 0 0,66-15 0 0 0,51-5-322 0 0,-161 25-77 0 0,3 0-282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330 170 13359 0 0,'0'0'1027'0'0,"1"2"-498"0"0,1 3 91 0 0,0 1-1 0 0,0-1 0 0 0,1 1 1 0 0,0-1-1 0 0,0 0 0 0 0,0 0 1 0 0,7 8-1 0 0,-8-11-495 0 0,1 0 0 0 0,-1 0-1 0 0,0 0 1 0 0,0 0 0 0 0,1-1 0 0 0,-1 1 0 0 0,1-1 0 0 0,-1 0 0 0 0,1 1-1 0 0,0-1 1 0 0,-1 0 0 0 0,1-1 0 0 0,0 1 0 0 0,0 0 0 0 0,0-1 0 0 0,-1 0-1 0 0,1 1 1 0 0,6-2 0 0 0,0 0-7 0 0,1-1 0 0 0,0 0 0 0 0,-1-1 0 0 0,1 0 0 0 0,-1 0 0 0 0,0-1-1 0 0,0 0 1 0 0,0-1 0 0 0,-1 0 0 0 0,13-10 0 0 0,-4 3-163 0 0,-1-2 0 0 0,-1 0 0 0 0,27-33-1 0 0,-35 38-113 0 0,0 0 0 0 0,7-14-1 0 0,-12 20 71 0 0,-1 0-1 0 0,0 1 1 0 0,1-1 0 0 0,-1-1-1 0 0,0 1 1 0 0,-1 0 0 0 0,1 0-1 0 0,0 0 1 0 0,-1 0 0 0 0,0-1-1 0 0,0 1 1 0 0,0-7 0 0 0,-1 9 42 0 0,1 0 1 0 0,0 0-1 0 0,-1 0 1 0 0,1 0 0 0 0,-1 0-1 0 0,1 0 1 0 0,-1 0 0 0 0,0 0-1 0 0,0 0 1 0 0,1 0 0 0 0,-1 0-1 0 0,0 0 1 0 0,0 0 0 0 0,0 0-1 0 0,0 1 1 0 0,0-1 0 0 0,0 0-1 0 0,0 1 1 0 0,0-1 0 0 0,0 1-1 0 0,0-1 1 0 0,0 1 0 0 0,0-1-1 0 0,-1 1 1 0 0,1 0 0 0 0,0 0-1 0 0,0-1 1 0 0,0 1-1 0 0,-1 0 1 0 0,1 0 0 0 0,0 0-1 0 0,0 0 1 0 0,-2 1 0 0 0,-3 0-109 0 0,-1-1 1 0 0,1 1 0 0 0,1 1 0 0 0,-1-1-1 0 0,-9 5 1 0 0,-15 8-207 0 0,1 2-1 0 0,1 2 1 0 0,-27 20-1 0 0,24-16 189 0 0,12-9 115 0 0,-169 126-82 0 0,160-115 394 0 0,2 1-1 0 0,0 0 0 0 0,2 2 0 0 0,-30 43 1 0 0,49-63-150 0 0,0 1 0 0 0,0 0 0 0 0,1 0 0 0 0,1 1 0 0 0,-1-1 0 0 0,1 1 0 0 0,1-1 0 0 0,0 1 0 0 0,0 0 0 0 0,-1 11 0 0 0,3-16-37 0 0,0 1-1 0 0,0-1 1 0 0,0 0 0 0 0,1 0 0 0 0,-1 1-1 0 0,1-1 1 0 0,0 0 0 0 0,1 0 0 0 0,-1 0 0 0 0,1 0-1 0 0,-1 0 1 0 0,1 0 0 0 0,0-1 0 0 0,0 1-1 0 0,1-1 1 0 0,-1 1 0 0 0,1-1 0 0 0,0 0 0 0 0,0 0-1 0 0,0 0 1 0 0,0 0 0 0 0,0 0 0 0 0,8 3 0 0 0,1 1 111 0 0,0-1 0 0 0,1-1 1 0 0,0 0-1 0 0,0-1 1 0 0,23 5-1 0 0,71 6 468 0 0,-77-12-577 0 0,-9 0-191 0 0,1-2 0 0 0,-1 0 1 0 0,1-1-1 0 0,0-2 0 0 0,38-6 1 0 0,-29-1-277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11575 0 0,'0'0'1047'0'0,"0"2"-859"0"0,0 3-289 0 0,0 3 402 0 0,-1-1-1 0 0,1 0 0 0 0,1 0 0 0 0,0 0 0 0 0,0 1 0 0 0,0-1 0 0 0,1 0 1 0 0,0 0-1 0 0,0-1 0 0 0,0 1 0 0 0,7 12 0 0 0,-2-10 12 0 0,-1 0 0 0 0,1 0 1 0 0,1 0-1 0 0,0-1 0 0 0,0 0 0 0 0,1 0 0 0 0,14 9 0 0 0,7 2 268 0 0,36 17 0 0 0,-35-21-372 0 0,37 26-1 0 0,-32-18-160 0 0,-26-17-724 0 0,0 0-1 0 0,0 0 1 0 0,17 16 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6447 0 0,'-2'1'2686'0'0,"-12"4"-482"0"0,0 1 1 0 0,-23 13-1 0 0,19-8-936 0 0,-23 19 0 0 0,-65 70-1365 0 0,53-47 1051 0 0,-9 11-754 0 0,55-56-248 0 0,1 0-1 0 0,0 0 1 0 0,0 1-1 0 0,1 0 0 0 0,0 0 1 0 0,-5 15-1 0 0,9-24 28 0 0,1 1 0 0 0,0-1 0 0 0,0 1 0 0 0,0-1 0 0 0,0 0 0 0 0,0 1-1 0 0,-1-1 1 0 0,1 1 0 0 0,0-1 0 0 0,0 0 0 0 0,0 1 0 0 0,0-1 0 0 0,0 1 0 0 0,0-1 0 0 0,0 1 0 0 0,1-1-1 0 0,-1 0 1 0 0,0 1 0 0 0,0-1 0 0 0,0 1 0 0 0,0-1 0 0 0,0 0 0 0 0,1 1 0 0 0,-1-1 0 0 0,0 0-1 0 0,0 1 1 0 0,1-1 0 0 0,-1 0 0 0 0,0 1 0 0 0,1-1 0 0 0,13 3-1398 0 0,0-3-20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20 9671 0 0,'5'-5'290'0'0,"13"-9"1471"0"0,-18 14-1641 0 0,0 0 1 0 0,0 0 0 0 0,0 0-1 0 0,1 0 1 0 0,-1 0 0 0 0,0 0-1 0 0,0 0 1 0 0,0 0 0 0 0,0 0 0 0 0,1 0-1 0 0,-1-1 1 0 0,0 1 0 0 0,0 0-1 0 0,0 0 1 0 0,0 0 0 0 0,1 1-1 0 0,-1-1 1 0 0,0 0 0 0 0,2 1 1931 0 0,-2-1-1932 0 0,1 1 1 0 0,-1 9 963 0 0,-7 14-989 0 0,2-15-22 0 0,0-1-1 0 0,0 1 0 0 0,-1-1 0 0 0,0-1 1 0 0,0 1-1 0 0,-1-1 0 0 0,0 0 1 0 0,-10 7-1 0 0,-66 43 437 0 0,81-55-509 0 0,-204 138-895 0 0,181-121 862 0 0,11-9 19 0 0,0 0 0 0 0,1 1 0 0 0,-18 20-1 0 0,28-28 30 0 0,0 0 0 0 0,1 1 0 0 0,-1-1 0 0 0,1 0 0 0 0,-1 1-1 0 0,1 0 1 0 0,1-1 0 0 0,-1 1 0 0 0,0 0 0 0 0,1 0 0 0 0,0 0-1 0 0,0 0 1 0 0,0 0 0 0 0,0 0 0 0 0,1 1 0 0 0,0-1 0 0 0,-1 0-1 0 0,1 0 1 0 0,1 0 0 0 0,0 5 0 0 0,0-5 11 0 0,1-1 1 0 0,-1 0 0 0 0,1 0-1 0 0,0 1 1 0 0,0-1-1 0 0,0 0 1 0 0,0-1-1 0 0,0 1 1 0 0,1 0 0 0 0,0-1-1 0 0,-1 1 1 0 0,1-1-1 0 0,0 0 1 0 0,0 0-1 0 0,0 0 1 0 0,0 0-1 0 0,0 0 1 0 0,1-1 0 0 0,4 2-1 0 0,6 2 104 0 0,0-1-1 0 0,1 0 1 0 0,19 3-1 0 0,-12-5-34 0 0,0-1 1 0 0,-1 0-1 0 0,1-2 0 0 0,0 0 0 0 0,0-2 0 0 0,28-6 1 0 0,2-4 342 0 0,70-28 1 0 0,-45 9-174 0 0,-65 26-295 0 0,-1 0 0 0 0,1 0 0 0 0,-1-1 0 0 0,13-12 0 0 0,-22 17-58 0 0,0 0 0 0 0,0 0-1 0 0,0 0 1 0 0,-1-1 0 0 0,1 1 0 0 0,-1-1 0 0 0,0 1 0 0 0,1-1 0 0 0,-1 1-1 0 0,0-1 1 0 0,0 0 0 0 0,-1 1 0 0 0,1-1 0 0 0,-1 0 0 0 0,1 0 0 0 0,-1 0-1 0 0,0-3 1 0 0,0 5 14 0 0,0-1 0 0 0,0 1 0 0 0,-1-1 0 0 0,1 1 0 0 0,-1-1 0 0 0,1 1-1 0 0,-1-1 1 0 0,0 1 0 0 0,1 0 0 0 0,-1-1 0 0 0,0 1 0 0 0,0 0 0 0 0,0-1 0 0 0,0 1-1 0 0,0 0 1 0 0,0 0 0 0 0,0 0 0 0 0,0 0 0 0 0,0 0 0 0 0,-1 0 0 0 0,-1-1 0 0 0,-3-1-205 0 0,1 0 1 0 0,-1 1 0 0 0,-10-3-1 0 0,10 3 150 0 0,-1 0 1 0 0,1 1-1 0 0,-1-1 0 0 0,0 2 0 0 0,0-1 1 0 0,1 1-1 0 0,-10 1 0 0 0,13-1 174 0 0,0 0 0 0 0,0 1 0 0 0,0 0 0 0 0,0 0 0 0 0,0 0 1 0 0,0 0-1 0 0,0 0 0 0 0,0 0 0 0 0,0 1 0 0 0,0-1 0 0 0,0 1 0 0 0,1 0 0 0 0,-1 0 0 0 0,1 0 0 0 0,-1 0 0 0 0,1 1 0 0 0,-3 2 1 0 0,-6 11 114 0 0,1 0 1 0 0,1 1 0 0 0,0 0 0 0 0,1 1 0 0 0,1-1 0 0 0,0 2-1 0 0,-7 33 1 0 0,13-30-2291 0 0,2-20 856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12751 0 0,'0'0'4476'0'0,"-1"1"-4169"0"0,-9 5-149 0 0,0 1-1 0 0,0-1 1 0 0,1 1 0 0 0,0 1 0 0 0,1 0-1 0 0,0 0 1 0 0,0 1 0 0 0,1 0-1 0 0,-8 11 1 0 0,-7 14-142 0 0,-22 48 0 0 0,6 2-18 0 0,33-71 8 0 0,1 0-1 0 0,0 0 1 0 0,1 1 0 0 0,-2 21 0 0 0,5-32 33 0 0,0 0 0 0 0,0-1 0 0 0,0 1 0 0 0,0-1 0 0 0,0 1-1 0 0,0-1 1 0 0,1 1 0 0 0,0-1 0 0 0,-1 1 0 0 0,1-1 0 0 0,0 0 0 0 0,0 1 0 0 0,0-1 0 0 0,1 0 0 0 0,-1 0 0 0 0,0 1 0 0 0,4 2 0 0 0,-2-2 19 0 0,0 0 0 0 0,0-1 1 0 0,0 0-1 0 0,1 0 0 0 0,-1 0 1 0 0,1 0-1 0 0,-1 0 0 0 0,1-1 1 0 0,-1 0-1 0 0,8 2 0 0 0,2 0 56 0 0,1-2 0 0 0,0 1 0 0 0,0-2 0 0 0,-1 0 0 0 0,23-2 1 0 0,-22 0-87 0 0,-1 0 1 0 0,0 0 0 0 0,1-1 0 0 0,-1-1 0 0 0,0 0 0 0 0,-1-1 0 0 0,16-8 0 0 0,-23 10-37 0 0,0 0-1 0 0,0 0 1 0 0,0 0-1 0 0,-1-1 1 0 0,1 0 0 0 0,-1 0-1 0 0,0 0 1 0 0,0-1-1 0 0,-1 1 1 0 0,1-1-1 0 0,-1 0 1 0 0,0 0-1 0 0,0 0 1 0 0,-1 0-1 0 0,1-1 1 0 0,-1 1 0 0 0,0-1-1 0 0,-1 1 1 0 0,2-9-1 0 0,-1 1-64 0 0,-1 0 0 0 0,0 0-1 0 0,-1 0 1 0 0,-1 0 0 0 0,0 0 0 0 0,-1 0-1 0 0,0 0 1 0 0,-1 1 0 0 0,-7-23 0 0 0,7 28 15 0 0,0 1-1 0 0,0 0 1 0 0,0 1 0 0 0,-1-1-1 0 0,1 0 1 0 0,-1 1 0 0 0,-1 0 0 0 0,1 0-1 0 0,-6-4 1 0 0,6 5-19 0 0,0 1-1 0 0,0 1 1 0 0,-1-1-1 0 0,1 1 1 0 0,0-1-1 0 0,-1 1 1 0 0,0 1-1 0 0,1-1 1 0 0,-1 1-1 0 0,0-1 1 0 0,0 1-1 0 0,0 1 1 0 0,-6-1-1 0 0,-4 1-257 0 0,1 0 0 0 0,-19 4 1 0 0,-18 0-3875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65 2759 0 0,'-7'0'248'0'0,"-40"0"11188"0"0,46 0-10538 0 0,-8 2 4208 0 0,11-2-4735 0 0,31-1-216 0 0,0-1-1 0 0,-1-2 1 0 0,1-1 0 0 0,34-10-1 0 0,-6 1 23 0 0,-12 2-1931 0 0,-17 2-4034 0 0,-21 6-351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4607 0 0,'0'0'7279'0'0,"2"-7"-5066"0"0,0 4-1727 0 0,-1 0 0 0 0,1 1 0 0 0,0-1 0 0 0,0 0 0 0 0,1 1 0 0 0,-1-1 0 0 0,0 1 0 0 0,1 0 0 0 0,-1 0 0 0 0,4-2 0 0 0,0 0-90 0 0,-1 1 0 0 0,1 1 0 0 0,0-1 0 0 0,11-3-1 0 0,-3 3-163 0 0,-1 0-1 0 0,1 1 0 0 0,0 1 0 0 0,16 0 0 0 0,-18 1-205 0 0,-1 1-1 0 0,0 1 0 0 0,1 0 0 0 0,-1 1 0 0 0,13 4 0 0 0,-11 1-1378 0 0,-3-3 518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35 7367 0 0,'0'0'568'0'0,"3"-11"2423"0"0,7-12 5282 0 0,-18 34-8166 0 0,-108 125-54 0 0,84-100-57 0 0,-1-1-1 0 0,-43 34 1 0 0,60-57-41 0 0,-27 27-30 0 0,42-38 256 0 0,3-1-117 0 0,8-1-10 0 0,0 1 0 0 0,0-2-1 0 0,-1 0 1 0 0,1 0 0 0 0,15-5 0 0 0,48-24 182 0 0,-11 4-13 0 0,-60 26-264 0 0,98-33 75 0 0,-57 24-3130 0 0,-42 10 1972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12031 0 0,'0'0'1091'0'0,"-2"0"-899"0"0,-3 1-46 0 0,0-1 1 0 0,1 1-1 0 0,-1 0 0 0 0,0 1 1 0 0,0-1-1 0 0,1 1 0 0 0,-1 0 1 0 0,0 0-1 0 0,1 1 0 0 0,0-1 1 0 0,0 1-1 0 0,0 0 0 0 0,0 0 1 0 0,0 0-1 0 0,0 1 0 0 0,-4 5 1 0 0,-7 8 311 0 0,0 2 1 0 0,-14 24 0 0 0,22-33-443 0 0,-108 199 440 0 0,45-74-451 0 0,15-34-115 0 0,-57 97-204 0 0,105-183-105 0 0,5-12 191 0 0,1 1-1 0 0,-1-1 1 0 0,1 0 0 0 0,-1 0 0 0 0,0 0-1 0 0,-2 2 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65 7367 0 0,'-1'1'568'0'0,"-43"30"8572"0"0,91-52-8200 0 0,55-22-361 0 0,-75 33-391 0 0,-12 3 28 0 0,23-5 0 0 0,-34 11-132 0 0,0 0-1 0 0,0 0 0 0 0,1 1 1 0 0,-1-1-1 0 0,0 1 0 0 0,0 0 1 0 0,0 0-1 0 0,0 1 0 0 0,0-1 1 0 0,8 3-1 0 0,-12-3-67 0 0,1 1 1 0 0,0-1-1 0 0,-1 1 0 0 0,1-1 0 0 0,0 1 1 0 0,-1-1-1 0 0,1 1 0 0 0,-1-1 1 0 0,1 1-1 0 0,-1 0 0 0 0,1 0 0 0 0,-1-1 1 0 0,1 1-1 0 0,-1 0 0 0 0,0-1 0 0 0,1 1 1 0 0,-1 0-1 0 0,0 0 0 0 0,0 0 0 0 0,0-1 1 0 0,0 1-1 0 0,1 1 0 0 0,-1 17 100 0 0,-1-12-116 0 0,-1 0 1 0 0,0-1 0 0 0,0 1-1 0 0,0 0 1 0 0,-1-1 0 0 0,0 1-1 0 0,0-1 1 0 0,-1 0 0 0 0,0 0 0 0 0,0 0-1 0 0,0-1 1 0 0,-6 7 0 0 0,-9 6-66 0 0,-39 32 0 0 0,52-45 50 0 0,-47 33-716 0 0,-113 60 0 0 0,145-89 715 0 0,25-12 31 0 0,4-4 55 0 0,1 1 0 0 0,9-6-1 0 0,-2 5-49 0 0,0 1 0 0 0,0 1 0 0 0,0 0-1 0 0,1 1 1 0 0,-1 1 0 0 0,26-2 0 0 0,-29 5-22 0 0,1 0 0 0 0,0 0 0 0 0,-1 1 0 0 0,1 1-1 0 0,-1 0 1 0 0,0 1 0 0 0,0 0 0 0 0,20 8 0 0 0,-13 0-175 0 0,-15-5 116 0 0,-3-3 21 0 0,-2-1 25 0 0,1-1 0 0 0,-1 0 1 0 0,1 1-1 0 0,-1-1 0 0 0,0 1 1 0 0,0-1-1 0 0,0 1 0 0 0,0-1 1 0 0,0 1-1 0 0,0-1 0 0 0,0 1 1 0 0,0-1-1 0 0,0 1 0 0 0,-1-1 1 0 0,1 0-1 0 0,-1 1 0 0 0,1-1 1 0 0,-1 1-1 0 0,0-1 0 0 0,1 0 1 0 0,-1 1-1 0 0,-1 0 0 0 0,-5 8 53 0 0,0 0 0 0 0,-1-1 0 0 0,0 0 1 0 0,-1-1-1 0 0,0 1 0 0 0,-15 9 0 0 0,1 1 39 0 0,-6 2-56 0 0,-1-1 0 0 0,-54 27 0 0 0,62-35-9 0 0,-22 10 70 0 0,-1-1-1 0 0,-87 25 1 0 0,130-45 46 0 0,-12 2-556 0 0,14-3 414 0 0,0 0 0 0 0,0 0 0 0 0,-1 0 0 0 0,1 0 0 0 0,0-1 0 0 0,0 1 1 0 0,0 0-1 0 0,0 0 0 0 0,-1 0 0 0 0,1 0 0 0 0,0 0 0 0 0,0 0 0 0 0,0-1 0 0 0,0 1 0 0 0,0 0 0 0 0,-1 0 0 0 0,1 0 0 0 0,0 0 0 0 0,0 0 0 0 0,0-1 0 0 0,0 1 0 0 0,0 0 0 0 0,0 0 0 0 0,0 0 0 0 0,0-1 0 0 0,0 1 0 0 0,0 0 1 0 0,0 0-1 0 0,0 0 0 0 0,-1-1 0 0 0,1 1 0 0 0,1 0 0 0 0,-1 0 0 0 0,0 0 0 0 0,0-1 0 0 0,0 1 0 0 0,0 0 0 0 0,0 0 0 0 0,0 0 0 0 0,0-1 0 0 0,0 1 0 0 0,0 0 0 0 0,0 0 0 0 0,0 0 0 0 0,0 0 0 0 0,0-1 0 0 0,1 1 0 0 0,-1 0 1 0 0,0 0-1 0 0,0 0 0 0 0,0 0 0 0 0,0 0 0 0 0,1 0 0 0 0,-1-1 0 0 0,0 1 0 0 0,16-21-5265 0 0,-4 8-329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293 228 5527 0 0,'-2'1'250'0'0,"-30"7"-52"0"0,4 0 610 0 0,9-2 8991 0 0,38-22-9198 0 0,-5 3-446 0 0,24-21 113 0 0,2 3 1 0 0,68-43-1 0 0,-90 63-180 0 0,0 0-56 0 0,1 1 0 0 0,0 0 0 0 0,0 2 0 0 0,1 0 0 0 0,0 1 0 0 0,0 1 0 0 0,31-6 0 0 0,-50 13-20 0 0,-1-1 1 0 0,0 1-1 0 0,0-1 0 0 0,0 1 0 0 0,0-1 1 0 0,1 1-1 0 0,-1-1 0 0 0,0 1 0 0 0,0-1 0 0 0,0 1 1 0 0,0-1-1 0 0,0 1 0 0 0,0-1 0 0 0,-1 1 1 0 0,1-1-1 0 0,0 1 0 0 0,0-1 0 0 0,0 2 1 0 0,-1-2 1 0 0,-1 7 49 0 0,0 0 1 0 0,-1 0 0 0 0,0 0-1 0 0,0 0 1 0 0,-1 0-1 0 0,0-1 1 0 0,-8 11-1 0 0,-39 40 236 0 0,30-35-211 0 0,-186 178 184 0 0,169-168-293 0 0,-46 28 1 0 0,-9 8-331 0 0,61-44 150 0 0,22-17 135 0 0,-1 0 1 0 0,1 1 0 0 0,0 1-1 0 0,1 0 1 0 0,-16 19-1 0 0,24-26 85 0 0,21 6 446 0 0,-8-7-335 0 0,-1 0-1 0 0,1-1 1 0 0,0 0-1 0 0,-1-1 1 0 0,1 0-1 0 0,-1-1 1 0 0,17-5 0 0 0,-11 4 25 0 0,255-54 1421 0 0,-224 51-1507 0 0,-36 6-778 0 0,1-2 1 0 0,-1 1-1 0 0,22-7 1 0 0,-25 5-1167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49 3223 0 0,'8'-5'7804'0'0,"-17"4"-6069"0"0,8 1-1679 0 0,0-1 1 0 0,0 1-1 0 0,0 0 0 0 0,0 0 0 0 0,0 0 1 0 0,0 0-1 0 0,0 0 0 0 0,0 0 0 0 0,0 0 1 0 0,0 0-1 0 0,0 1 0 0 0,0-1 0 0 0,0 0 0 0 0,0 1 1 0 0,-1-1-1 0 0,-13 8 503 0 0,1 0-1 0 0,0 1 1 0 0,1 0 0 0 0,-23 21-1 0 0,-45 51 950 0 0,66-64-1261 0 0,-93 110 794 0 0,94-108-895 0 0,1 1 1 0 0,1 1-1 0 0,1 0 1 0 0,-17 45-1 0 0,27-65-132 0 0,1 0 1 0 0,-1 1-1 0 0,1-1 0 0 0,-1 0 0 0 0,1 1 1 0 0,0-1-1 0 0,-1 1 0 0 0,1-1 0 0 0,0 0 1 0 0,0 1-1 0 0,0-1 0 0 0,0 1 1 0 0,0-1-1 0 0,1 1 0 0 0,-1-1 0 0 0,0 1 1 0 0,1-1-1 0 0,-1 0 0 0 0,1 1 0 0 0,-1-1 1 0 0,1 0-1 0 0,-1 1 0 0 0,1-1 0 0 0,0 0 1 0 0,0 0-1 0 0,0 0 0 0 0,0 0 0 0 0,0 1 1 0 0,1 0-1 0 0,0-1 12 0 0,1 0 0 0 0,-1 0 0 0 0,1 0 0 0 0,-1 0 1 0 0,1-1-1 0 0,-1 1 0 0 0,1 0 0 0 0,-1-1 0 0 0,1 0 0 0 0,-1 0 0 0 0,1 0 1 0 0,-1 0-1 0 0,1 0 0 0 0,0 0 0 0 0,-1-1 0 0 0,4 0 0 0 0,12-4 51 0 0,0 0 0 0 0,-1-1 1 0 0,1-1-1 0 0,-1-1 0 0 0,-1 0 0 0 0,0-1 0 0 0,0-1 0 0 0,0 0 0 0 0,-2-1 0 0 0,1-1 0 0 0,19-20 1 0 0,31-45 15 0 0,-57 66-80 0 0,-1 0 0 0 0,0-1 0 0 0,-1 0-1 0 0,0 0 1 0 0,6-19 0 0 0,-8 17-305 0 0,-1 1 0 0 0,0-1 0 0 0,-1 1 0 0 0,0-1 0 0 0,-1 0 0 0 0,-1-14 1 0 0,-1 18 27 0 0,0 0 0 0 0,0 1 0 0 0,-1-1 0 0 0,-1 0 1 0 0,1 0-1 0 0,-2 1 0 0 0,1 0 0 0 0,-1 0 1 0 0,-6-10-1 0 0,5 9-961 0 0,1-1-29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 15175 0 0,'-7'-2'1372'0'0,"3"2"-1347"0"0,1 0-1 0 0,-1 1 0 0 0,1-1 1 0 0,-1 1-1 0 0,1 0 0 0 0,0 1 1 0 0,-1-1-1 0 0,1 0 1 0 0,0 1-1 0 0,0 0 0 0 0,0-1 1 0 0,0 1-1 0 0,0 1 0 0 0,1-1 1 0 0,-4 3-1 0 0,-3 4 60 0 0,-1 2-1 0 0,-10 15 1 0 0,16-20-42 0 0,-23 31-39 0 0,2 1 1 0 0,2 1-1 0 0,1 2 1 0 0,-30 79-1 0 0,48-107 87 0 0,0-1 0 0 0,1 1-1 0 0,0 0 1 0 0,1 0 0 0 0,0 0-1 0 0,1 0 1 0 0,1 16 0 0 0,0-26-59 0 0,0 1 1 0 0,1 0 0 0 0,-1 0 0 0 0,1 0 0 0 0,0-1 0 0 0,0 1 0 0 0,0 0 0 0 0,1-1 0 0 0,-1 1 0 0 0,1-1 0 0 0,0 0-1 0 0,0 1 1 0 0,0-1 0 0 0,0 0 0 0 0,1 0 0 0 0,-1 0 0 0 0,1 0 0 0 0,0-1 0 0 0,0 1 0 0 0,0-1 0 0 0,0 0 0 0 0,0 0-1 0 0,0 0 1 0 0,1 0 0 0 0,-1 0 0 0 0,1-1 0 0 0,-1 1 0 0 0,7 1 0 0 0,-4-2 99 0 0,0-1 1 0 0,0 1-1 0 0,0-1 0 0 0,0 0 0 0 0,0 0 1 0 0,1-1-1 0 0,-1 1 0 0 0,0-1 1 0 0,0-1-1 0 0,0 1 0 0 0,0-1 1 0 0,-1 0-1 0 0,7-3 0 0 0,11-7 356 0 0,38-24 0 0 0,-45 26-303 0 0,-5 3-67 0 0,40-25 517 0 0,64-52 0 0 0,-107 77-620 0 0,1-1 0 0 0,-2 0 0 0 0,1-1 0 0 0,-1 0 0 0 0,0 0 0 0 0,-1-1-1 0 0,0 1 1 0 0,-1-1 0 0 0,0 0 0 0 0,0-1 0 0 0,-1 1 0 0 0,-1-1 0 0 0,4-14 0 0 0,-6 17-114 0 0,1 1-1 0 0,-1-1 1 0 0,0 1 0 0 0,-1-1 0 0 0,0 1-1 0 0,0-1 1 0 0,-1 0 0 0 0,0 1 0 0 0,0-1 0 0 0,0 1-1 0 0,-6-15 1 0 0,2 13-338 0 0,0-1-1 0 0,0 0 1 0 0,-1 1-1 0 0,0 0 1 0 0,-1 1-1 0 0,0-1 1 0 0,0 1-1 0 0,-1 1 1 0 0,0-1-1 0 0,0 1 1 0 0,0 0-1 0 0,-1 1 1 0 0,-1 0-1 0 0,1 1 1 0 0,-16-7-1 0 0,21 10 118 0 0,0 1 0 0 0,-1 0 0 0 0,1-1 1 0 0,-1 2-1 0 0,1-1 0 0 0,-1 0 0 0 0,1 1 0 0 0,-1 0 0 0 0,-5 0 0 0 0,-4 2-806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8751 0 0,'0'0'7226'0'0,"1"3"-6893"0"0,1 2-236 0 0,-1 0 0 0 0,1 0 1 0 0,-1 1-1 0 0,-1-1 0 0 0,1 0 0 0 0,-1 1 0 0 0,0-1 1 0 0,0 0-1 0 0,0 1 0 0 0,-2 7 0 0 0,-15 59 338 0 0,12-52-330 0 0,-80 253 197 0 0,65-215-292 0 0,8-22 22 0 0,-29 60 0 0 0,25-63 1 0 0,8-14-41 0 0,-12 19-1 0 0,19-36-236 0 0,3-20-10654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112 424 7631 0 0,'-2'1'348'0'0,"-42"29"228"0"0,33-21 139 0 0,-1 0 0 0 0,0-2 0 0 0,-17 9 0 0 0,27-15 1112 0 0,4-3-1358 0 0,26-46 425 0 0,3 1-1 0 0,61-71 0 0 0,-66 90-545 0 0,34-31 0 0 0,-44 46-234 0 0,0 1 0 0 0,1 0-1 0 0,35-18 1 0 0,31-8 273 0 0,106-33-1 0 0,-176 66-363 0 0,1 1 0 0 0,-1 1 0 0 0,1 0 0 0 0,-1 1 0 0 0,1 1 0 0 0,0 0 0 0 0,20 2 0 0 0,-32-1-20 0 0,0 0-1 0 0,0 1 1 0 0,1 0-1 0 0,-1-1 1 0 0,0 1-1 0 0,0 0 1 0 0,0 0-1 0 0,3 2 1 0 0,8 7 52 0 0,-11-5-52 0 0,-1-2 10 0 0,1 2 9 0 0,-1 0-1 0 0,1 0 1 0 0,-1 0 0 0 0,0 0 0 0 0,-1 1 0 0 0,1-1 0 0 0,-1 0 0 0 0,0 0 0 0 0,0 0 0 0 0,-1 1 0 0 0,1-1 0 0 0,-1 0 0 0 0,0 0 0 0 0,-1 0 0 0 0,1 0 0 0 0,-1 0 0 0 0,0 0 0 0 0,0 0 0 0 0,-4 4 0 0 0,-5 10 38 0 0,0-1 0 0 0,-1-1-1 0 0,-19 21 1 0 0,1-3 29 0 0,-1 0 0 0 0,-68 56 0 0 0,-220 115 100 0 0,283-185-469 0 0,34-20 138 0 0,5-1-1661 0 0,8-2 267 0 0,4-1-4263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 5983 0 0,'0'0'464'0'0,"-9"-5"4383"0"0,6 4-4224 0 0,1 1 0 0 0,-1 0 0 0 0,0 0 0 0 0,0 0 0 0 0,0 0 0 0 0,0 0 0 0 0,-5 2 0 0 0,3-1-392 0 0,-1 1-1 0 0,1 0 1 0 0,0 0 0 0 0,0 1 0 0 0,0-1 0 0 0,-5 5 0 0 0,-4 3-373 0 0,0 1 0 0 0,-17 18 1 0 0,-9 13 161 0 0,1 1 1 0 0,-55 79-1 0 0,76-94 14 0 0,2 1 0 0 0,0 0 0 0 0,2 1 0 0 0,2 0 0 0 0,0 1 0 0 0,-8 40 1 0 0,11-36 173 0 0,2 0 0 0 0,1 1 0 0 0,-1 70 0 0 0,8-96-257 0 0,0 1 1 0 0,0-1 0 0 0,1 0-1 0 0,6 19 1 0 0,-7-26-145 0 0,10 1-1357 0 0,-10-4 1412 0 0,0 1 1 0 0,1 0 0 0 0,-1-1-1 0 0,0 1 1 0 0,0 0-1 0 0,1-1 1 0 0,-1 0 0 0 0,0 1-1 0 0,1-1 1 0 0,-1 0 0 0 0,2 0-1 0 0,26-3-1518 0 0,0-5-8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0,'0'3'167'0'0,"-4"23"1564"0"0,2-15 543 0 0,1 1 0 0 0,-1 0 0 0 0,2 22 0 0 0,2-20-1848 0 0,1-1 1 0 0,0 1-1 0 0,0-1 1 0 0,2 1 0 0 0,0-1-1 0 0,0 0 1 0 0,10 16-1 0 0,5 4 427 0 0,34 43 0 0 0,-34-52-526 0 0,1-1 0 0 0,32 28 0 0 0,52 35 174 0 0,-62-53-420 0 0,-34-25-73 0 0,14 9 15 0 0,28 18-1 0 0,-40-29-39 0 0,-9-5-64 0 0,-7-12-5355 0 0,2 6 3817 0 0,-4-11-3932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9215 0 0,'0'0'1979'0'0,"-1"1"-864"0"0,-27 65 1109 0 0,-43 73 1 0 0,36-81-2122 0 0,-2-2 0 0 0,-2-1 1 0 0,-52 54-1 0 0,-74 55 96 0 0,105-115-47 0 0,59-48-60 0 0,3-1-1315 0 0,59 2 215 0 0,-55-2 647 0 0,0 1-1 0 0,0-1 0 0 0,12-2 1 0 0,1-1-953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4607 0 0,'0'0'9382'0'0,"2"0"-8972"0"0,12-1-98 0 0,-1-1 0 0 0,1-1 0 0 0,-1 0 0 0 0,1-1 0 0 0,-1 0 0 0 0,16-9 0 0 0,26-7 79 0 0,-46 17-619 0 0,36-9 607 0 0,-13 9-3923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10103 0 0,'-1'2'464'0'0,"-10"16"151"0"0,4-5-345 0 0,8-8-81 0 0,-1-3-48 0 0,0-1-5 0 0,0 1-1 0 0,1 0 1 0 0,-1 0 0 0 0,0 0 0 0 0,1 0-1 0 0,-1 0 1 0 0,1-1 0 0 0,-1 1 0 0 0,1 0-1 0 0,0 0 1 0 0,0-1 0 0 0,-1 1 0 0 0,1-1-1 0 0,1 1 1 0 0,-1 0 0 0 0,0-1 0 0 0,0 0-1 0 0,0 1 1 0 0,1-1 0 0 0,-1 0 0 0 0,1 0-1 0 0,-1 0 1 0 0,1 0 0 0 0,-1 0 0 0 0,1 0-1 0 0,0 0 1 0 0,0 0 0 0 0,-1-1 0 0 0,3 2-1 0 0,1-2 58 0 0,1 1 0 0 0,-1-1-1 0 0,0 1 1 0 0,1-2-1 0 0,-1 1 1 0 0,0 0 0 0 0,1-1-1 0 0,-1 0 1 0 0,6-2 0 0 0,9-4 90 0 0,-1 0 0 0 0,1-2 1 0 0,32-19-1 0 0,-32 16-250 0 0,1 2 0 0 0,38-15 0 0 0,-46 19 21 0 0,0 0-1844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189 120 4607 0 0,'0'0'354'0'0,"1"-2"34"0"0,3-2 821 0 0,-1-1 1 0 0,2 1-1 0 0,-1 0 0 0 0,0 0 1 0 0,8-5-1 0 0,-3 4-546 0 0,0-1-1 0 0,15-5 1 0 0,2 1-440 0 0,38-9-1 0 0,-21 7-174 0 0,-27 6-42 0 0,0 1-1 0 0,0 1 0 0 0,1 1 0 0 0,-1 0 0 0 0,1 1 0 0 0,0 1 0 0 0,26 1 0 0 0,-40 0-8 0 0,-3 0 0 0 0,1 0 1 0 0,0 0-1 0 0,0-1 0 0 0,0 1 0 0 0,-1 0 0 0 0,1 0 0 0 0,0 1 0 0 0,0-1 0 0 0,0 0 0 0 0,-1 0 0 0 0,1 0 1 0 0,0 0-1 0 0,0 1 0 0 0,-1-1 0 0 0,1 0 0 0 0,0 1 0 0 0,-1-1 0 0 0,1 1 0 0 0,0-1 0 0 0,-1 1 1 0 0,2 0-1 0 0,-1 0-5 0 0,0 0 1 0 0,0 0 0 0 0,1 0-1 0 0,-1 0 1 0 0,0 0 0 0 0,0 0-1 0 0,0 0 1 0 0,0 1 0 0 0,1 1-1 0 0,1 6 8 0 0,-3-6 10 0 0,-1-1 0 0 0,1 1-1 0 0,-1-1 1 0 0,0 0 0 0 0,1 1-1 0 0,-1-1 1 0 0,0 0 0 0 0,0 0-1 0 0,-1 1 1 0 0,1-1 0 0 0,0 0-1 0 0,-1 0 1 0 0,-2 2 0 0 0,-25 24 74 0 0,28-27-84 0 0,-20 16 20 0 0,-1-1 0 0 0,-38 22 0 0 0,-52 19 90 0 0,6-4-56 0 0,75-37-54 0 0,17-9 0 0 0,-23 14 0 0 0,30-16-12 0 0,6-3-46 0 0,16-6-8 0 0,87-13 218 0 0,-86 14-74 0 0,-1 2 0 0 0,0 0-1 0 0,1 1 1 0 0,-1 0 0 0 0,1 1 0 0 0,29 6-1 0 0,-40-6-28 0 0,0 1-1 0 0,0-1 1 0 0,-1 1-1 0 0,1 0 1 0 0,0 0-1 0 0,-1 1 1 0 0,1-1-1 0 0,-1 1 1 0 0,1 0-1 0 0,-1 0 1 0 0,0 1-1 0 0,-1-1 1 0 0,1 1-1 0 0,0 0 1 0 0,-1 0 0 0 0,0 0-1 0 0,3 5 1 0 0,-4-6-26 0 0,-1 0 0 0 0,1 0 0 0 0,-1 0 0 0 0,0 0 0 0 0,0 0 0 0 0,0 0 0 0 0,0 0 0 0 0,0 1 0 0 0,-1-1 1 0 0,1 0-1 0 0,-1 0 0 0 0,0 1 0 0 0,0-1 0 0 0,0 0 0 0 0,0 1 0 0 0,-1-1 0 0 0,1 0 0 0 0,-1 0 0 0 0,0 0 0 0 0,0 1 1 0 0,0-1-1 0 0,-1 0 0 0 0,1 0 0 0 0,-1 0 0 0 0,1-1 0 0 0,-1 1 0 0 0,-3 4 0 0 0,-6 4-8 0 0,0 0 0 0 0,0-1 0 0 0,-1 0 1 0 0,0-1-1 0 0,0-1 0 0 0,-1 0 0 0 0,0 0 0 0 0,-27 10 0 0 0,-8-1 35 0 0,-62 15 0 0 0,98-29-40 0 0,-89 17 0 0 0,57-13-10 0 0,36-5-13 0 0,6-2-74 0 0,12-9-766 0 0,-2 2 231 0 0,1 0 0 0 0,0 0 0 0 0,10-4 0 0 0,0 0-297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22 7367 0 0,'-2'1'568'0'0,"-23"7"913"0"0,1 1-1 0 0,-47 25 1 0 0,-43 35 2396 0 0,98-59-4053 0 0,5-2 253 0 0,1 0 1 0 0,0 0 0 0 0,1 1-1 0 0,0 0 1 0 0,0 0-1 0 0,1 1 1 0 0,0 1-1 0 0,1-1 1 0 0,0 1-1 0 0,0 0 1 0 0,1 1-1 0 0,1 0 1 0 0,0 0-1 0 0,1 0 1 0 0,0 0-1 0 0,1 1 1 0 0,0-1 0 0 0,1 1-1 0 0,-1 15 1 0 0,3-24-68 0 0,0 1 1 0 0,0-1 0 0 0,0 1-1 0 0,0-1 1 0 0,1 1 0 0 0,0-1-1 0 0,0 0 1 0 0,0 1 0 0 0,1-1 0 0 0,-1 0-1 0 0,1 0 1 0 0,2 4 0 0 0,-2-6 32 0 0,-1 1 0 0 0,1-1 1 0 0,0 0-1 0 0,0 1 0 0 0,0-1 1 0 0,1 0-1 0 0,-1 0 0 0 0,0-1 1 0 0,1 1-1 0 0,-1 0 0 0 0,1-1 1 0 0,-1 0-1 0 0,1 1 0 0 0,0-1 1 0 0,0 0-1 0 0,0 0 1 0 0,-1-1-1 0 0,5 2 0 0 0,-1-2 75 0 0,0 0-1 0 0,-1 0 0 0 0,1 0 1 0 0,0 0-1 0 0,0-1 0 0 0,-1 0 0 0 0,1 0 1 0 0,0 0-1 0 0,7-4 0 0 0,0 0 145 0 0,-1-1 0 0 0,22-12 0 0 0,-27 12-233 0 0,0 1 0 0 0,0 0 1 0 0,-1-1-1 0 0,0-1 0 0 0,0 1 0 0 0,0-1 1 0 0,-1 0-1 0 0,0 0 0 0 0,0 0 1 0 0,-1-1-1 0 0,0 0 0 0 0,0 1 0 0 0,3-14 1 0 0,3-9-69 0 0,-3-1 0 0 0,7-43 1 0 0,-9 40-213 0 0,-1 14-414 0 0,0-32 1 0 0,-4 44 208 0 0,0 0 0 0 0,-1 0 0 0 0,0 0 0 0 0,0 1 0 0 0,0-1-1 0 0,-6-15 1 0 0,6 22 352 0 0,1 0 0 0 0,-1 0 0 0 0,1-1-1 0 0,-1 1 1 0 0,1 0 0 0 0,-1 1 0 0 0,0-1-1 0 0,1 0 1 0 0,-1 0 0 0 0,0 0 0 0 0,0 0-1 0 0,0 0 1 0 0,0 1 0 0 0,0-1 0 0 0,0 0-1 0 0,0 1 1 0 0,0-1 0 0 0,0 1 0 0 0,0-1 0 0 0,-2 0-1 0 0,1 1-294 0 0,0 0 0 0 0,1 0-1 0 0,-1-1 1 0 0,0 2 0 0 0,0-1-1 0 0,0 0 1 0 0,0 0 0 0 0,0 0 0 0 0,0 1-1 0 0,1-1 1 0 0,-1 1 0 0 0,-2 0-1 0 0,-5 3-3356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778 611 8287 0 0,'12'-2'231'0'0,"3"-1"98"0"0,7 3 5058 0 0,-12 4 1586 0 0,-2-9-4890 0 0,-3-1-1882 0 0,1 0 0 0 0,-2-1 0 0 0,1 0 0 0 0,-1 0 0 0 0,6-11 0 0 0,14-41 40 0 0,-18 42-187 0 0,61-129 4 0 0,-4 7-474 0 0,-52 112 65 0 0,-1 0 0 0 0,-2-1 0 0 0,5-33-1 0 0,-12 58 275 0 0,-1 1-1 0 0,0-1 0 0 0,1 0 0 0 0,-1 1 0 0 0,0-1 0 0 0,-1 0 1 0 0,1 1-1 0 0,0-1 0 0 0,-1 0 0 0 0,1 1 0 0 0,-1-1 0 0 0,-1-2 0 0 0,1 4 38 0 0,1 0 0 0 0,-1 0-1 0 0,0 0 1 0 0,1 0-1 0 0,-1 1 1 0 0,0-1 0 0 0,0 0-1 0 0,0 1 1 0 0,1-1-1 0 0,-1 0 1 0 0,0 1 0 0 0,0-1-1 0 0,0 1 1 0 0,0 0-1 0 0,0-1 1 0 0,0 1 0 0 0,0 0-1 0 0,0-1 1 0 0,0 1-1 0 0,0 0 1 0 0,-1 0 0 0 0,1 0-1 0 0,0 0 1 0 0,0 0-1 0 0,0 0 1 0 0,0 0 0 0 0,0 0-1 0 0,0 1 1 0 0,0-1-1 0 0,0 0 1 0 0,0 1 0 0 0,-2 0-1 0 0,-6 2-184 0 0,-1 1 1 0 0,1 1-1 0 0,0-1 0 0 0,0 1 1 0 0,1 1-1 0 0,-1 0 0 0 0,-14 13 1 0 0,3 1-28 0 0,-29 36 1 0 0,4 5 216 0 0,2 2 0 0 0,3 1 0 0 0,-35 80 0 0 0,-77 215 849 0 0,96-206-95 0 0,-29 71 784 0 0,70-194-1351 0 0,-2 0 0 0 0,0-2 1 0 0,-23 27-1 0 0,-68 74-25 0 0,-31 6-1681 0 0,95-101-1524 0 0,31-24 1222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12815 0 0,'0'0'1158'0'0,"0"1"-954"0"0,0 4-182 0 0,-1 0 1 0 0,1 0 0 0 0,1 0 0 0 0,-1 0 0 0 0,1-1 0 0 0,-1 1-1 0 0,1 0 1 0 0,1 0 0 0 0,-1-1 0 0 0,1 1 0 0 0,0-1 0 0 0,0 1 0 0 0,0-1-1 0 0,0 0 1 0 0,1 0 0 0 0,0 0 0 0 0,0 0 0 0 0,0 0 0 0 0,0-1-1 0 0,6 6 1 0 0,8 6 177 0 0,1-1-1 0 0,0-1 0 0 0,23 13 0 0 0,-30-19-62 0 0,72 41 828 0 0,47 30 562 0 0,-114-67-1338 0 0,-1 1 0 0 0,0 1-1 0 0,0 0 1 0 0,-2 1-1 0 0,20 25 1 0 0,-28-32-166 0 0,0-1 1 0 0,-1 1 0 0 0,-1 0-1 0 0,1 0 1 0 0,-1 1-1 0 0,0-1 1 0 0,0 1-1 0 0,-1 0 1 0 0,0-1 0 0 0,-1 1-1 0 0,0 0 1 0 0,0 0-1 0 0,0 11 1 0 0,-2-10-17 0 0,0 1 1 0 0,0-1-1 0 0,-1 0 1 0 0,-1 0-1 0 0,1 0 1 0 0,-2 0-1 0 0,1 0 1 0 0,-1-1-1 0 0,0 1 1 0 0,-1-1-1 0 0,-6 9 1 0 0,-6 5 46 0 0,0 0 1 0 0,-41 38-1 0 0,-48 30 74 0 0,58-55-63 0 0,-85 47 0 0 0,75-49-346 0 0,30-17-426 0 0,9-7-4569 0 0,8-5-660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 12871 0 0,'0'0'588'0'0,"-2"0"-12"0"0,-3 0-317 0 0,-1 1 0 0 0,1 0-1 0 0,0 0 1 0 0,0 0 0 0 0,0 1-1 0 0,0 0 1 0 0,-9 4 2429 0 0,25-1-2119 0 0,-2-4-396 0 0,1 0 0 0 0,-1 0-1 0 0,1-1 1 0 0,0-1 0 0 0,-1 1-1 0 0,1-2 1 0 0,-1 1 0 0 0,11-4 0 0 0,-4 2-5 0 0,31-6-68 0 0,26-5-910 0 0,94-7 0 0 0,-140 22-2755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12463 0 0,'0'0'2175'0'0,"-1"8"2954"0"0,9-5-4812 0 0,0-1 0 0 0,0 0 0 0 0,0-1 0 0 0,0 0 0 0 0,0 0 0 0 0,0-1 0 0 0,12-1 0 0 0,6-1-226 0 0,27-6 1 0 0,18-5-31 0 0,247-52-1049 0 0,-290 57-332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319 224 3223 0 0,'98'-73'1547'0'0,"-56"45"716"0"0,8-5 160 0 0,70-32 0 0 0,-67 42-527 0 0,-52 22-868 0 0,1 14-797 0 0,-2-6-118 0 0,1 0 1 0 0,-1 0-1 0 0,-1 0 1 0 0,1 1-1 0 0,-1-1 1 0 0,-1 0-1 0 0,1 0 1 0 0,-1 0-1 0 0,0 0 1 0 0,-1 0-1 0 0,0-1 1 0 0,0 1-1 0 0,-4 7 1 0 0,-8 8 159 0 0,0 0-1 0 0,-22 24 1 0 0,23-30-323 0 0,-54 65 1056 0 0,-55 70-705 0 0,29-16-558 0 0,-146 277-1 0 0,230-391 355 0 0,1 0 1 0 0,1 0-1 0 0,0 1 0 0 0,2 1 0 0 0,-5 29 1 0 0,10-41-35 0 0,0 0 0 0 0,0-1 1 0 0,1 1-1 0 0,0 0 1 0 0,1 0-1 0 0,0-1 1 0 0,1 1-1 0 0,0-1 1 0 0,1 1-1 0 0,0-1 1 0 0,1 0-1 0 0,0 0 1 0 0,8 14-1 0 0,-5-12 45 0 0,1-1 0 0 0,0 0 0 0 0,1-1 0 0 0,1 0 0 0 0,16 14 0 0 0,59 39 556 0 0,-56-44-326 0 0,-8-4-42 0 0,-4-4 259 0 0,24 21 0 0 0,-21-15-112 0 0,-18-16-310 0 0,7 12 118 0 0,-4-5-70 0 0,-6-11 198 0 0,-7-15-489 0 0,2-7-2993 0 0,4 7-2596 0 0,1 2-864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8663 0 0,'0'0'3804'0'0,"0"2"-3606"0"0,-5 16 416 0 0,5-16-446 0 0,-2 8 4488 0 0,4-5-4279 0 0,0 0-508 0 0,-1-1 0 0 0,1 1 0 0 0,-1 0 0 0 0,0 0 0 0 0,0 6 0 0 0,-1-10 110 0 0,0 0 0 0 0,1 0 1 0 0,-1 0-1 0 0,0 0 0 0 0,0 0 0 0 0,0 0 1 0 0,0 0-1 0 0,0 0 0 0 0,0 0 0 0 0,-1 0 1 0 0,1 0-1 0 0,0 0 0 0 0,0-1 0 0 0,-1 1 0 0 0,1 0 1 0 0,0 0-1 0 0,-1 0 0 0 0,1 0 0 0 0,-1 0 1 0 0,-1 1-1 0 0,0 0 8 0 0,-10 20 82 0 0,-1-1 1 0 0,-17 20 0 0 0,4-6 73 0 0,-16 26-13 0 0,37-55-118 0 0,4-5 566 0 0,13 1-446 0 0,-5-1-163 0 0,-1-1 1 0 0,0 0-1 0 0,1 0 1 0 0,-1 0 0 0 0,0-1-1 0 0,0 0 1 0 0,11-3-1 0 0,3-3 185 0 0,19-8 0 0 0,-21 7-163 0 0,20-5 0 0 0,-28 11 9 0 0,0 0 0 0 0,-2 0-112 0 0,-8 3 49 0 0,1-1 0 0 0,-1 1 0 0 0,1-1 0 0 0,-1 1-1 0 0,1 0 1 0 0,-1-1 0 0 0,0 1 0 0 0,1-1 0 0 0,-1 1 0 0 0,0 0-1 0 0,1-1 1 0 0,-1 1 0 0 0,0 0 0 0 0,0-1 0 0 0,0 1 0 0 0,0 0-1 0 0,0 0 1 0 0,0-1 0 0 0,0 2 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9871 0 0,'0'0'3844'0'0,"-1"2"-3644"0"0,-34 121 1860 0 0,13-65-1532 0 0,-2 0-1 0 0,-2-1 1 0 0,-3-1-1 0 0,-64 91 1 0 0,86-138-519 0 0,4-6-1 0 0,0 1-1 0 0,1-1 1 0 0,-1 1-1 0 0,1-1 1 0 0,0 1-1 0 0,0 0 0 0 0,-2 6 1 0 0,3-9-199 0 0,13-3-1193 0 0,-7 0 435 0 0,1 0 0 0 0,0 0 0 0 0,0-1 0 0 0,7-4 0 0 0,-10 5-124 0 0,11-7-3801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231 116 7831 0 0,'-2'0'356'0'0,"-25"4"-138"0"0,-2 1 7432 0 0,31-6-7322 0 0,72-42 233 0 0,18-9-102 0 0,-81 47-273 0 0,1 0 0 0 0,-1 1-1 0 0,1 0 1 0 0,-1 1 0 0 0,1 1 0 0 0,20-3-1 0 0,-30 5-142 0 0,-1 0 0 0 0,1 0 0 0 0,-1 0 0 0 0,1 0 0 0 0,0 0 0 0 0,-1 0 0 0 0,1 1 0 0 0,-1-1 0 0 0,1 0 0 0 0,-1 1 0 0 0,1 0 0 0 0,-1-1 0 0 0,1 1 0 0 0,-1 0 0 0 0,1-1 0 0 0,-1 1 0 0 0,0 0 0 0 0,0 0 0 0 0,1 0 0 0 0,-1 0 0 0 0,0 1 0 0 0,1 0 0 0 0,-1 0-35 0 0,0 0 1 0 0,0-1 0 0 0,0 1-1 0 0,-1 0 1 0 0,1 0 0 0 0,0 0-1 0 0,-1 0 1 0 0,0 0 0 0 0,1 0 0 0 0,-1 0-1 0 0,0 0 1 0 0,0 0 0 0 0,0 0-1 0 0,0 0 1 0 0,0 0 0 0 0,-1 3-1 0 0,-1 0-4 0 0,0 0 1 0 0,1 0-1 0 0,-2-1 0 0 0,1 1 0 0 0,0 0 1 0 0,-1-1-1 0 0,0 0 0 0 0,0 0 0 0 0,0 0 0 0 0,-1 0 1 0 0,1 0-1 0 0,-1-1 0 0 0,-7 6 0 0 0,-6 4 21 0 0,-1-2 0 0 0,-19 10-1 0 0,24-14-21 0 0,-183 88-761 0 0,179-83 612 0 0,16-11 74 0 0,3-1-817 0 0,22 5 863 0 0,-1-1-1 0 0,29 1 1 0 0,-40-5 40 0 0,-3 1 29 0 0,1-1 0 0 0,-1 1-1 0 0,0 1 1 0 0,0 0 0 0 0,0 0 0 0 0,0 1 0 0 0,0 0 0 0 0,-1 0 0 0 0,1 1 0 0 0,9 5 0 0 0,-15-8-34 0 0,-2-1-4 0 0,-1 1 0 0 0,1-1 0 0 0,0 0 0 0 0,0 1 0 0 0,0-1-1 0 0,-1 0 1 0 0,1 1 0 0 0,0-1 0 0 0,-1 1 0 0 0,1-1-1 0 0,0 1 1 0 0,-1 0 0 0 0,1-1 0 0 0,-1 1 0 0 0,1 0-1 0 0,-1-1 1 0 0,1 1 0 0 0,0 1 0 0 0,0-1-1 0 0,0 0 0 0 0,-1 0 1 0 0,1 1-1 0 0,0-1 0 0 0,0 0 0 0 0,-1 0 1 0 0,1 1-1 0 0,-1-1 0 0 0,1 1 0 0 0,-1-1 1 0 0,0 0-1 0 0,0 1 0 0 0,1-1 0 0 0,-1 1 0 0 0,0-1 1 0 0,0 1-1 0 0,0-1 0 0 0,-1 1 0 0 0,1-1 1 0 0,0 0-1 0 0,0 1 0 0 0,-1-1 0 0 0,1 1 1 0 0,-1-1-1 0 0,1 0 0 0 0,-1 1 0 0 0,0-1 1 0 0,0 0-1 0 0,1 0 0 0 0,-1 0 0 0 0,0 1 1 0 0,0-1-1 0 0,0 0 0 0 0,-1 1 0 0 0,-5 4 62 0 0,0 1 0 0 0,0-1-1 0 0,-16 11 1 0 0,22-17-56 0 0,-63 40 212 0 0,-2-2-1 0 0,-76 30 0 0 0,129-63-215 0 0,4-1 10 0 0,1 0 0 0 0,-13 7 0 0 0,20-10-78 0 0,14-5-971 0 0,3-4-506 0 0,1-1-4657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95 12031 0 0,'-36'5'846'0'0,"-3"1"2820"0"0,40-7-3601 0 0,1 0 0 0 0,0 1-1 0 0,-1-1 1 0 0,1 0 0 0 0,-1 0 0 0 0,1 0-1 0 0,-1 0 1 0 0,2-1 0 0 0,6-4 64 0 0,111-46 426 0 0,-90 40-351 0 0,-21 8-157 0 0,35-12 334 0 0,-40 14-262 0 0,0 1 0 0 0,0 0 1 0 0,1 0-1 0 0,-1 1 0 0 0,0-1 0 0 0,0 1 0 0 0,9 0 0 0 0,-11 0 348 0 0,-1 11-52 0 0,-1-7-388 0 0,-1 0 1 0 0,1-1-1 0 0,-1 1 1 0 0,0 0-1 0 0,0-1 1 0 0,-1 1-1 0 0,1-1 1 0 0,0 1-1 0 0,-1-1 1 0 0,0 0-1 0 0,-2 4 1 0 0,-27 31 150 0 0,30-37-172 0 0,-60 62 104 0 0,-126 100-1 0 0,171-150-96 0 0,5-5-5 0 0,0 0 0 0 0,1 1 0 0 0,0 1 0 0 0,-18 21 0 0 0,24-24-8 0 0,4 2 0 0 0,1-8 11 0 0,0 0 0 0 0,0 1 0 0 0,0-1-1 0 0,1 0 1 0 0,-1 0 0 0 0,0 1 0 0 0,1-1 0 0 0,-1 0-1 0 0,1 0 1 0 0,-1-1 0 0 0,1 1 0 0 0,-1 0-1 0 0,1 0 1 0 0,0-1 0 0 0,-1 1 0 0 0,1-1 0 0 0,0 1-1 0 0,-1-1 1 0 0,4 0 0 0 0,35 3 274 0 0,-39-3-282 0 0,34-2 353 0 0,39-6 0 0 0,-6-1-36 0 0,-59 8-353 0 0,4-1-1661 0 0,25-9 1 0 0,-35 10 1041 0 0,8-3-1036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14423 0 0,'0'0'1612'0'0,"-8"7"-256"0"0,-6 9-555 0 0,3-3-437 0 0,1 1 0 0 0,0 0-1 0 0,-10 19 1 0 0,2 1-311 0 0,2-3-41 0 0,1 1-1 0 0,-15 44 1 0 0,28-67 13 0 0,0-1 0 0 0,1 1 0 0 0,0-1 0 0 0,1 1 0 0 0,0-1 0 0 0,0 1-1 0 0,1 0 1 0 0,2 9 0 0 0,-3-16 198 0 0,1-1-148 0 0,0 1 1 0 0,0 0-1 0 0,0-1 0 0 0,0 1 1 0 0,0-1-1 0 0,0 0 0 0 0,1 1 1 0 0,-1-1-1 0 0,0 0 0 0 0,1 0 1 0 0,-1 0-1 0 0,1 0 0 0 0,0 0 1 0 0,-1 0-1 0 0,1 0 0 0 0,3 1 1 0 0,-1-1 19 0 0,-1-1-1 0 0,1 1 1 0 0,0 0 0 0 0,0-1 0 0 0,0 0-1 0 0,0 0 1 0 0,6-1 0 0 0,1-1 40 0 0,1 0-1 0 0,-1-1 1 0 0,0 0-1 0 0,16-8 1 0 0,47-23 209 0 0,115-74 1 0 0,-184 105-400 0 0,-1 0 1 0 0,1-1-1 0 0,-1 0 0 0 0,0 0 0 0 0,0 0 0 0 0,0 0 1 0 0,0 0-1 0 0,-1-1 0 0 0,1 0 0 0 0,3-9 0 0 0,-6 13-243 0 0,-1-1 218 0 0,-1 1 1 0 0,1-1-1 0 0,-1 1 0 0 0,1-1 1 0 0,-1 1-1 0 0,0-1 0 0 0,1 1 1 0 0,-1-1-1 0 0,0 1 0 0 0,0-1 1 0 0,0 1-1 0 0,0 0 1 0 0,0 0-1 0 0,0 0 0 0 0,0 0 1 0 0,-1-1-1 0 0,-1 0 0 0 0,-25-15-1289 0 0,-35-8-172 0 0,26 11 1117 0 0,13 4 307 0 0,14 4 36 0 0,0 2 0 0 0,-1 0 1 0 0,0 0-1 0 0,0 0 0 0 0,0 2 0 0 0,-22-4 0 0 0,30 6 81 0 0,1 0 0 0 0,1 0 0 0 0,-1 0 0 0 0,0 1 0 0 0,1-1 0 0 0,-1 0 0 0 0,1 1 0 0 0,-1-1 0 0 0,1 1 0 0 0,-1-1 0 0 0,1 1 0 0 0,-1 0 0 0 0,1-1 0 0 0,0 1 0 0 0,-1 0 0 0 0,0 1 0 0 0,-2 1-595 0 0,1-1 1 0 0,0 0-1 0 0,0 1 0 0 0,1 0 0 0 0,-1-1 0 0 0,1 1 0 0 0,-3 4 1 0 0,-1 2-4768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5527 0 0,'0'0'8622'0'0,"2"-1"-8348"0"0,46-16 568 0 0,-28 9-452 0 0,1 0 0 0 0,-1 2 0 0 0,40-8 0 0 0,-21 8 375 0 0,47-2-1 0 0,-79 8-714 0 0,0 0 0 0 0,0 1 1 0 0,1-1-1 0 0,-1 1 0 0 0,7 2 0 0 0,-2 2 10 0 0,-3 3-48 0 0,-8-6-15 0 0,0-1-1 0 0,0 1 1 0 0,-1-1-1 0 0,1 0 1 0 0,0 1 0 0 0,-1-1-1 0 0,1 1 1 0 0,-1 0-1 0 0,0-1 1 0 0,0 1-1 0 0,1-1 1 0 0,-1 1 0 0 0,0 0-1 0 0,0-1 1 0 0,0 1-1 0 0,0-1 1 0 0,-1 1-1 0 0,1 0 1 0 0,-1 2-1 0 0,0-2-9 0 0,0 1-1 0 0,-1-1 0 0 0,1 1 0 0 0,-1-1 1 0 0,0 1-1 0 0,1-1 0 0 0,-1 0 0 0 0,0 0 1 0 0,0 0-1 0 0,-3 2 0 0 0,-4 3-30 0 0,0-1 0 0 0,0 0 0 0 0,-1-1 0 0 0,-15 7 0 0 0,-7-1 45 0 0,-37 9-1 0 0,46-14-3 0 0,0 1 0 0 0,0 0 0 0 0,-38 20 1 0 0,59-26 164 0 0,3 0-149 0 0,1 1-1 0 0,0-1 1 0 0,0 0-1 0 0,0 1 0 0 0,0-1 1 0 0,0-1-1 0 0,0 1 1 0 0,0 0-1 0 0,4 1 1 0 0,-4-2 6 0 0,9 3 30 0 0,0 0 0 0 0,0-2 0 0 0,0 1 0 0 0,0-1 0 0 0,1-1 0 0 0,18-1-1 0 0,-16 0 6 0 0,-1 1 0 0 0,1 0 0 0 0,0 1 0 0 0,0 1 0 0 0,0 0 0 0 0,25 7 0 0 0,-36-8-54 0 0,-2-1 0 0 0,1 0 0 0 0,-1 0 0 0 0,0 0 0 0 0,0 1 0 0 0,0-1 0 0 0,0 1 0 0 0,0-1 0 0 0,0 1 0 0 0,0-1 0 0 0,0 1 0 0 0,0-1 0 0 0,0 1 0 0 0,1 1 0 0 0,7 5 0 0 0,-4 2 0 0 0,-4-7 1 0 0,0 1 0 0 0,0 0 0 0 0,-1 0 0 0 0,1 0 0 0 0,-1 0 0 0 0,0-1 0 0 0,0 1 0 0 0,0 0 0 0 0,0 0 0 0 0,0 0 0 0 0,-1 0 0 0 0,1-1 0 0 0,-1 1 0 0 0,0 0-1 0 0,0 0 1 0 0,0-1 0 0 0,0 1 0 0 0,0 0 0 0 0,0-1 0 0 0,-1 1 0 0 0,0-1 0 0 0,1 0 0 0 0,-1 1 0 0 0,0-1 0 0 0,0 0 0 0 0,0 0 0 0 0,0 0 0 0 0,-4 2 0 0 0,-6 5 6 0 0,0-1 0 0 0,-1-1 0 0 0,0 0 0 0 0,-19 7 0 0 0,18-7-6 0 0,-126 49-239 0 0,138-55 6 0 0,3-2-527 0 0,0-1 545 0 0,0 1 1 0 0,0-1 0 0 0,0 1-1 0 0,0 0 1 0 0,0 0-1 0 0,0 0 1 0 0,1-1 0 0 0,-1 1-1 0 0,3-1 1 0 0,-2 1-93 0 0,12-10-994 0 0,3 0-11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3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14511 0 0,'0'0'1314'0'0,"2"2"-1078"0"0,6 4-106 0 0,-6-5 1113 0 0,0 1-508 0 0,-1 0-584 0 0,0 0 4 0 0,1 0 0 0 0,-1 0 1 0 0,0 0-1 0 0,0 0 0 0 0,0 0 1 0 0,0 0-1 0 0,0 1 0 0 0,-1-1 1 0 0,2 3-1 0 0,-2 1 68 0 0,0 0 1 0 0,0 0-1 0 0,0 0 0 0 0,-1 0 0 0 0,-2 12 1 0 0,2-17-355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18023 0 0,'0'0'2640'0'0,"2"0"-1884"0"0,234-60 4218 0 0,13-3-4619 0 0,-139 30-324 0 0,73-20-2946 0 0,-148 43 1386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13303 0 0,'0'0'2662'0'0,"0"2"-2509"0"0,0 1-110 0 0,-1 0 0 0 0,1-1 0 0 0,-1 1-1 0 0,1 0 1 0 0,-1-1 0 0 0,0 1 0 0 0,0 0 0 0 0,0-1 0 0 0,-1 1 0 0 0,1-1 0 0 0,-1 0 0 0 0,1 1-1 0 0,-1-1 1 0 0,-3 4 0 0 0,-10 16 306 0 0,3 7-307 0 0,1 0 0 0 0,1 1 0 0 0,-7 37 0 0 0,9-35-33 0 0,8-30 12 0 0,-1 0 0 0 0,0 0-1 0 0,1 0 1 0 0,0 0 0 0 0,-1-1 0 0 0,1 1-1 0 0,0 0 1 0 0,0 0 0 0 0,0 0 0 0 0,0 0 0 0 0,0 0-1 0 0,0 0 1 0 0,1 0 0 0 0,-1 0 0 0 0,1 0-1 0 0,0 3 1 0 0,0-3 18 0 0,0 0 92 0 0,6 2 296 0 0,-7-3-396 0 0,0 0 0 0 0,1-1-1 0 0,0 1 1 0 0,-1 0 0 0 0,1-1 0 0 0,-1 1 0 0 0,1-1 0 0 0,0 1 0 0 0,-1-1 0 0 0,1 0 0 0 0,0 1-1 0 0,-1-1 1 0 0,1 0 0 0 0,0 1 0 0 0,0-1 0 0 0,0 0 0 0 0,5 1 93 0 0,-1-2 0 0 0,0 1-1 0 0,0 0 1 0 0,1-1 0 0 0,-1 0 0 0 0,0 0 0 0 0,0-1 0 0 0,0 0 0 0 0,0 1-1 0 0,7-5 1 0 0,4-2 103 0 0,28-19 0 0 0,-29 17-267 0 0,-1-1 0 0 0,0 0 1 0 0,-1-2-1 0 0,0 1 0 0 0,-1-2 0 0 0,0 1 1 0 0,-1-2-1 0 0,-1 1 0 0 0,0-1 1 0 0,-1-1-1 0 0,-1 0 0 0 0,0 0 0 0 0,-1-1 1 0 0,7-25-1 0 0,-14 40-2 0 0,0 1 0 0 0,1-1 0 0 0,-1 1 0 0 0,0 0 0 0 0,0-1 0 0 0,0 1 0 0 0,-1-1 0 0 0,1 1 0 0 0,0-1 0 0 0,-1 1 0 0 0,1 0 0 0 0,-1-1 0 0 0,1 1 1 0 0,-1-1-1 0 0,1 1 0 0 0,-1 0 0 0 0,0 0 0 0 0,0-1 0 0 0,0 1 0 0 0,0 0 0 0 0,0 0 0 0 0,0 0 0 0 0,0 0 0 0 0,0 0 0 0 0,0 0 0 0 0,-2-1 0 0 0,1 1-44 0 0,0-1 0 0 0,-1 1-1 0 0,1 0 1 0 0,-1-1 0 0 0,1 1-1 0 0,-1 1 1 0 0,1-1 0 0 0,-1 0-1 0 0,0 0 1 0 0,1 1 0 0 0,-1 0 0 0 0,-5-1-1 0 0,-5 3-252 0 0,0 0-1 0 0,0 0 1 0 0,0 1-1 0 0,-14 5 1 0 0,26-7-650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 5759 0 0,'0'0'264'0'0,"-11"-10"96"0"0,9 8-5 0 0,-1 0 0 0 0,1 1-1 0 0,0 0 1 0 0,0-1-1 0 0,-1 1 1 0 0,1 0 0 0 0,-1 0-1 0 0,1 1 1 0 0,-1-1-1 0 0,1 0 1 0 0,-1 1 0 0 0,0 0-1 0 0,1-1 1 0 0,-1 1-1 0 0,1 0 1 0 0,-1 0 0 0 0,0 1-1 0 0,1-1 1 0 0,-7 2 1735 0 0,9 0-1652 0 0,-1 0-347 0 0,0 1 0 0 0,1 0 1 0 0,-1 0-1 0 0,1-1 0 0 0,0 1 1 0 0,-1 0-1 0 0,1 0 0 0 0,1 0 1 0 0,-1 0-1 0 0,0-1 0 0 0,1 1 1 0 0,-1 0-1 0 0,1 0 0 0 0,0-1 1 0 0,0 1-1 0 0,0 0 0 0 0,0-1 1 0 0,1 1-1 0 0,-1-1 0 0 0,1 1 1 0 0,-1-1-1 0 0,3 3 0 0 0,5 4 123 0 0,0 0-1 0 0,0-1 1 0 0,21 14-1 0 0,-8-5-58 0 0,109 79 278 0 0,46 38-179 0 0,-163-121-241 0 0,0 1 1 0 0,-1 1-1 0 0,0 0 1 0 0,-1 0-1 0 0,-1 1 1 0 0,14 27 0 0 0,-19-30-14 0 0,0 0 0 0 0,-1 0 1 0 0,-1 0-1 0 0,0 1 0 0 0,-1-1 1 0 0,-1 1-1 0 0,0 0 0 0 0,0 0 1 0 0,-2 27-1 0 0,-2-14-30 0 0,-2 0 0 0 0,-1 0 0 0 0,-1 0-1 0 0,-1 0 1 0 0,-2-1 0 0 0,-15 34 0 0 0,3-17-1 0 0,-2-1 0 0 0,-51 72 0 0 0,30-59 42 0 0,-2-1 0 0 0,-3-3-1 0 0,-1-2 1 0 0,-3-1 0 0 0,-107 71-1 0 0,137-101 11 0 0,11-9-18 0 0,-21 14 1 0 0,31-22-165 0 0,11-10-5690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79 8551 0 0,'130'-32'1686'0'0,"-129"32"-1661"0"0,16-6 1434 0 0,31-16 1 0 0,-7 3 2758 0 0,-43 21-3994 0 0,-102 93 858 0 0,50-44-852 0 0,37-36-179 0 0,-98 95 264 0 0,86-79-205 0 0,-45 61 1 0 0,50-58 49 0 0,2 2 1 0 0,1 1-1 0 0,-20 49 0 0 0,35-72-53 0 0,1 0 0 0 0,0 0-1 0 0,1 1 1 0 0,1 0 0 0 0,0 0-1 0 0,1 0 1 0 0,1 0 0 0 0,1 0-1 0 0,0 0 1 0 0,0 0 0 0 0,2 0-1 0 0,4 23 1 0 0,-5-32-37 0 0,1 0 1 0 0,1 0 0 0 0,-1 0-1 0 0,1 0 1 0 0,0-1 0 0 0,0 1-1 0 0,0-1 1 0 0,1 0-1 0 0,0 0 1 0 0,0 0 0 0 0,0 0-1 0 0,1-1 1 0 0,-1 1 0 0 0,1-1-1 0 0,0-1 1 0 0,8 6-1 0 0,0-2 197 0 0,0-1 0 0 0,1 0 0 0 0,0-1 0 0 0,0-1-1 0 0,27 5 1 0 0,3 0 129 0 0,-43-9-457 0 0,-1 4-502 0 0,1-1 27 0 0,-1 0-1 0 0,0-1 1 0 0,-1 1-1 0 0,1 0 1 0 0,0 0-1 0 0,-1 0 1 0 0,-1 2-1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10855 0 0,'0'0'4572'0'0,"-1"1"-4304"0"0,-6 7 0 0 0,-1-1-1 0 0,1 2 1 0 0,1-1-1 0 0,0 1 0 0 0,0 0 1 0 0,-6 14-1 0 0,11-22 379 0 0,1 0-574 0 0,0-1 0 0 0,0 0 1 0 0,-1 1-1 0 0,1-1 1 0 0,0 0-1 0 0,0 1 1 0 0,0-1-1 0 0,-1 1 1 0 0,1-1-1 0 0,0 0 1 0 0,0 1-1 0 0,0-1 1 0 0,0 1-1 0 0,0-1 1 0 0,0 1-1 0 0,0-1 0 0 0,0 1 1 0 0,0-1-1 0 0,0 1 1 0 0,4-2-73 0 0,0-1 1 0 0,0 1-1 0 0,0-1 1 0 0,0 0-1 0 0,-1 0 1 0 0,1 0-1 0 0,-1 0 1 0 0,1-1-1 0 0,-1 1 1 0 0,0-1-1 0 0,0 0 1 0 0,0 0-1 0 0,-1 0 1 0 0,1 0-1 0 0,3-7 1 0 0,-5 9 528 0 0,-2 2-465 0 0,-3 6-10 0 0,-1 0-58 0 0,4-6-71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13735 0 0,'0'0'2114'0'0,"-1"2"-1780"0"0,-5 3-202 0 0,-15 16 115 0 0,1 0-1 0 0,0 1 0 0 0,-23 37 1 0 0,41-56-239 0 0,-15 25 118 0 0,-15 33 0 0 0,28-53-18 0 0,1 1 0 0 0,0 0-1 0 0,0-1 1 0 0,1 1 0 0 0,0 0 0 0 0,0 0 0 0 0,1 1-1 0 0,0 17 1 0 0,3-18 94 0 0,-1-1-1 0 0,2 1 1 0 0,-1 0-1 0 0,1-1 1 0 0,1 0 0 0 0,-1 1-1 0 0,1-1 1 0 0,1-1-1 0 0,-1 1 1 0 0,1-1-1 0 0,10 11 1 0 0,-14-17-191 0 0,0 0 0 0 0,0 0 1 0 0,0 0-1 0 0,1-1 0 0 0,-1 1 1 0 0,0 0-1 0 0,0-1 0 0 0,1 1 0 0 0,-1-1 1 0 0,1 1-1 0 0,-1-1 0 0 0,0 0 1 0 0,1 1-1 0 0,-1-1 0 0 0,1 0 1 0 0,-1 0-1 0 0,1 0 0 0 0,-1 0 0 0 0,0 0 1 0 0,1 0-1 0 0,-1-1 0 0 0,1 1 1 0 0,1-1-1 0 0,2 0 20 0 0,0-1 1 0 0,0 0-1 0 0,0 0 0 0 0,8-4 1 0 0,-8 3-14 0 0,-1-1 1 0 0,0 1 0 0 0,0-1-1 0 0,0 0 1 0 0,0 0 0 0 0,0 0-1 0 0,-1 0 1 0 0,0-1 0 0 0,0 1-1 0 0,3-6 1 0 0,3-10 11 0 0,9-23-1 0 0,-17 40-32 0 0,11-30-146 0 0,-2 0 0 0 0,11-60-1 0 0,-19 76-140 0 0,0 0 0 0 0,-1 0-1 0 0,-2-24 1 0 0,0 40 239 0 0,1-1 1 0 0,0 1-1 0 0,0-1 0 0 0,0 1 1 0 0,-1-1-1 0 0,1 1 0 0 0,-1-1 1 0 0,1 1-1 0 0,-1 0 1 0 0,0-1-1 0 0,1 1 0 0 0,-1 0 1 0 0,0 0-1 0 0,0-1 0 0 0,0 1 1 0 0,0 0-1 0 0,0 0 1 0 0,0 0-1 0 0,0 0 0 0 0,0 0 1 0 0,-2-1-1 0 0,1 1-43 0 0,0 0 1 0 0,0 0-1 0 0,-1 1 0 0 0,1-1 0 0 0,0 1 1 0 0,0-1-1 0 0,0 1 0 0 0,-1 0 1 0 0,1 0-1 0 0,0 0 0 0 0,0 0 1 0 0,-5 1-1 0 0,2 0 15 0 0,1 0-1 0 0,0 0 1 0 0,-1 0 0 0 0,1 1-1 0 0,0 0 1 0 0,-1 0 0 0 0,1 0-1 0 0,0 0 1 0 0,1 0 0 0 0,-1 1-1 0 0,0 0 1 0 0,1 0 0 0 0,-5 4-1 0 0,8-6-1 0 0,-1 0 0 0 0,1 0 0 0 0,-1 0-1 0 0,1 0 1 0 0,-1 0 0 0 0,1 0 0 0 0,-1 0 0 0 0,1 0-1 0 0,0 0 1 0 0,0 0 0 0 0,-1 1 0 0 0,1-1 0 0 0,0 0-1 0 0,0 0 1 0 0,0 0 0 0 0,0 0 0 0 0,1 1 0 0 0,-1-1-1 0 0,0 0 1 0 0,1 1 0 0 0,3 7-5282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10135 0 0,'0'0'4034'0'0,"-1"0"-3092"0"0,-21 5-658 0 0,0 2-1 0 0,1 0 1 0 0,0 1-1 0 0,1 1 1 0 0,0 1-1 0 0,0 1 1 0 0,1 0-1 0 0,-29 24 1 0 0,27-18-238 0 0,0 2 1 0 0,1 0-1 0 0,1 1 1 0 0,1 1-1 0 0,1 1 1 0 0,-24 40 0 0 0,38-57-11 0 0,1 0 0 0 0,-1 0 0 0 0,1 0 0 0 0,0 0 0 0 0,1 1 0 0 0,-1-1 0 0 0,1 1 0 0 0,0-1-1 0 0,1 1 1 0 0,-1-1 0 0 0,1 1 0 0 0,0 5 0 0 0,1-8 19 0 0,-1-1-1 0 0,1 1 0 0 0,-1 0 0 0 0,1 0 0 0 0,0-1 0 0 0,0 1 0 0 0,0-1 0 0 0,0 1 0 0 0,1-1 0 0 0,-1 1 0 0 0,1-1 0 0 0,-1 0 0 0 0,1 1 0 0 0,0-1 0 0 0,0 0 0 0 0,0 0 0 0 0,0-1 0 0 0,0 1 0 0 0,0 0 1 0 0,1-1-1 0 0,-1 1 0 0 0,0-1 0 0 0,1 0 0 0 0,-1 1 0 0 0,5 0 0 0 0,4 1 54 0 0,-1 0 1 0 0,0-1-1 0 0,0-1 1 0 0,1 1 0 0 0,-1-2-1 0 0,1 1 1 0 0,-1-1-1 0 0,0-1 1 0 0,1 0-1 0 0,11-3 1 0 0,-16 3-81 0 0,0 0-1 0 0,0-1 1 0 0,0 0 0 0 0,0-1-1 0 0,0 1 1 0 0,0-1 0 0 0,-1 0 0 0 0,1-1-1 0 0,-1 1 1 0 0,0-1 0 0 0,0 0 0 0 0,0 0-1 0 0,-1-1 1 0 0,1 0 0 0 0,-1 1 0 0 0,0-1-1 0 0,6-11 1 0 0,-7 11-19 0 0,-1 0 0 0 0,0-1 1 0 0,-1 1-1 0 0,1-1 0 0 0,-1 0 0 0 0,0 0 0 0 0,0-10 0 0 0,-2-45-104 0 0,0 45 1 0 0,-2-7-28 0 0,2 19 72 0 0,1-1 1 0 0,-1 0-1 0 0,1 0 0 0 0,0 0 0 0 0,0 0 1 0 0,0 0-1 0 0,2-6 0 0 0,2-5-664 0 0,1 0 0 0 0,1 1 1 0 0,0 0-1 0 0,1 0 0 0 0,1 0 0 0 0,14-20 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249 167 10247 0 0,'0'0'2715'0'0,"2"1"-2206"0"0,5 1 14 0 0,-5-1 642 0 0,0-2-565 0 0,1 1-529 0 0,0-1-1 0 0,-1 1 1 0 0,1-1-1 0 0,0 0 1 0 0,0 0-1 0 0,-1 0 1 0 0,1 0-1 0 0,-1 0 1 0 0,1-1-1 0 0,-1 1 1 0 0,1-1-1 0 0,-1 0 1 0 0,0 1-1 0 0,0-1 1 0 0,0 0-1 0 0,0 0 1 0 0,0-1-1 0 0,0 1 1 0 0,0 0-1 0 0,-1-1 1 0 0,1 1-1 0 0,-1-1 1 0 0,0 1-1 0 0,0-1 1 0 0,0 1-1 0 0,0-1 1 0 0,0 0-1 0 0,0 0 1 0 0,-1 0-1 0 0,1-2 1 0 0,-1 0-71 0 0,0 0 0 0 0,0 1 0 0 0,-1-1 0 0 0,0 1 1 0 0,0 0-1 0 0,0-1 0 0 0,0 1 0 0 0,0 0 1 0 0,-1-1-1 0 0,0 1 0 0 0,0 0 0 0 0,0 0 0 0 0,-1 0 1 0 0,1 1-1 0 0,-6-8 0 0 0,5 8-63 0 0,0 0 0 0 0,0 0 0 0 0,0 0 0 0 0,0 1 0 0 0,0-1 1 0 0,-1 1-1 0 0,1 0 0 0 0,-1-1 0 0 0,0 2 0 0 0,0-1 0 0 0,1 0 0 0 0,-1 1 0 0 0,0 0 0 0 0,0 0 0 0 0,0 0 0 0 0,-1 0 0 0 0,-4 0 0 0 0,-3 1-37 0 0,0 1 0 0 0,0 0 1 0 0,0 1-1 0 0,1 1 0 0 0,-1-1 0 0 0,1 2 0 0 0,0 0 0 0 0,-1 0 0 0 0,1 1 0 0 0,-12 7 0 0 0,16-8 192 0 0,1 0 0 0 0,0 0-1 0 0,0 1 1 0 0,1 0 0 0 0,-1 0 0 0 0,1 0-1 0 0,0 0 1 0 0,1 1 0 0 0,-1 0-1 0 0,1 0 1 0 0,0 0 0 0 0,1 1 0 0 0,-1-1-1 0 0,1 1 1 0 0,1 0 0 0 0,-1 0 0 0 0,-2 13-1 0 0,4-13 35 0 0,0 1-1 0 0,1 0 0 0 0,0-1 1 0 0,1 1-1 0 0,0-1 0 0 0,0 1 1 0 0,3 12-1 0 0,-3-16-82 0 0,1 0-1 0 0,-1 0 0 0 0,1 1 1 0 0,-1-2-1 0 0,1 1 0 0 0,0 0 1 0 0,0 0-1 0 0,1 0 1 0 0,-1-1-1 0 0,1 0 0 0 0,0 1 1 0 0,0-1-1 0 0,0 0 0 0 0,5 4 1 0 0,-6-6-24 0 0,0 0 0 0 0,0-1 0 0 0,0 1-1 0 0,0 0 1 0 0,0 0 0 0 0,1-1 0 0 0,-1 0 0 0 0,0 1 0 0 0,0-1 0 0 0,0 0 0 0 0,1 0 0 0 0,-1 0 0 0 0,0 0-1 0 0,0 0 1 0 0,0-1 0 0 0,1 1 0 0 0,-1-1 0 0 0,0 1 0 0 0,0-1 0 0 0,0 0 0 0 0,0 0 0 0 0,0 0 0 0 0,0 0-1 0 0,2-2 1 0 0,4-2 16 0 0,0-1 0 0 0,0-1 0 0 0,13-14 0 0 0,-14 14-2 0 0,7-7-21 0 0,21-30 0 0 0,-23 28 24 0 0,-12 15-116 0 0,-1 12 65 0 0,0 0 0 0 0,-2 0 1 0 0,1 0-1 0 0,-1 0 0 0 0,-9 19 0 0 0,4-8 8 0 0,-5 13 3 0 0,4-10 63 0 0,1 0 0 0 0,-7 34 0 0 0,13-43 15 0 0,0-1-1 0 0,1 1 0 0 0,1 0 1 0 0,1-1-1 0 0,0 1 1 0 0,5 25-1 0 0,-5-39-262 0 0,-13 13-3802 0 0,6-12 2332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4607 0 0,'0'0'208'0'0,"-2"-1"-9"0"0,0 1 44 0 0,-1 0 1 0 0,1 0-1 0 0,-1-1 0 0 0,1 2 1 0 0,-1-1-1 0 0,0 0 0 0 0,1 0 0 0 0,-1 1 1 0 0,1-1-1 0 0,-1 1 0 0 0,1 0 1 0 0,-1 0-1 0 0,1 0 0 0 0,0 0 1 0 0,-1 0-1 0 0,1 1 0 0 0,0-1 0 0 0,0 1 1 0 0,0-1-1 0 0,0 1 0 0 0,0 0 1 0 0,0 0-1 0 0,1 0 0 0 0,-1 0 0 0 0,1 0 1 0 0,-3 4-1 0 0,2-3 229 0 0,0 1 1 0 0,0 0-1 0 0,1 0 0 0 0,-1 0 0 0 0,1 0 0 0 0,0 0 1 0 0,0 0-1 0 0,0 8 0 0 0,0-7-550 0 0,1-1 0 0 0,1 0 0 0 0,-1 0 1 0 0,0 0-1 0 0,2 6 0 0 0,2 2 255 0 0,0-1 1 0 0,1 0-1 0 0,0 0 0 0 0,1 0 1 0 0,0 0-1 0 0,0-1 1 0 0,1 0-1 0 0,0-1 0 0 0,1 1 1 0 0,16 14-1 0 0,8 3 335 0 0,62 42 0 0 0,-54-42-198 0 0,-2-1 129 0 0,-1 2 0 0 0,65 64 0 0 0,-91-80-303 0 0,-1 0-1 0 0,-1 1 0 0 0,0 0 1 0 0,0 1-1 0 0,6 15 1 0 0,-10-19-31 0 0,-1 1 0 0 0,0 0 1 0 0,-1 0-1 0 0,-1 0 0 0 0,1 0 1 0 0,-2 1-1 0 0,2 22 0 0 0,-4-14-1 0 0,-1-1-1 0 0,-1 1 0 0 0,0-1 1 0 0,-2 0-1 0 0,0 0 0 0 0,-1 0 1 0 0,-1 0-1 0 0,-14 28 0 0 0,-1-9 3 0 0,0 0 0 0 0,-50 59 0 0 0,47-67-107 0 0,-1-2 0 0 0,-2-1 0 0 0,-53 41 0 0 0,-103 55-15 0 0,154-102-164 0 0,29-20 88 0 0,11-6-1700 0 0,4-2-344 0 0,5-3-4772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4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44 5583 0 0,'0'0'2658'0'0,"-18"7"276"0"0,5-3 644 0 0,21-12-707 0 0,24-11-1917 0 0,-21 14-898 0 0,1 0-1 0 0,-1 1 1 0 0,1 1 0 0 0,0 0 0 0 0,0 0-1 0 0,0 1 1 0 0,0 1 0 0 0,0 0-1 0 0,18 1 1 0 0,-18 2-56 0 0,2 1 11 0 0,-4 3 32 0 0,-4 1-22 0 0,-4-4 22 0 0,-2 0-43 0 0,-1-1 0 0 0,1 1 1 0 0,0-1-1 0 0,-1 1 1 0 0,1 0-1 0 0,-1-1 1 0 0,0 1-1 0 0,0-1 0 0 0,0 0 1 0 0,0 1-1 0 0,0-1 1 0 0,0 0-1 0 0,-1 0 0 0 0,1 1 1 0 0,-1-1-1 0 0,0 0 1 0 0,1 0-1 0 0,-1-1 1 0 0,0 1-1 0 0,0 0 0 0 0,0-1 1 0 0,-3 2-1 0 0,-2 3 1 0 0,-94 74 199 0 0,53-38-217 0 0,47-41-68 0 0,-5 4 109 0 0,23-18-130 0 0,30-18 0 0 0,-38 26 63 0 0,5 1 6 0 0,-10 5 22 0 0,-1 0 3 0 0,0-2 5 0 0,1 0 4 0 0,10 5 2 0 0,-3 1 1 0 0,-2 3 0 0 0,-2 2 0 0 0,-1 1 0 0 0,-2-1 0 0 0,-3-7-2 0 0,0-1-1 0 0,-1 1 1 0 0,1-1-1 0 0,-1 0 1 0 0,1 1-1 0 0,-1-1 1 0 0,0 1 0 0 0,0-1-1 0 0,0 1 1 0 0,0-1-1 0 0,0 1 1 0 0,-2 3-1 0 0,1-2-43 0 0,1-2 39 0 0,-1 1 1 0 0,0-1 0 0 0,0 0-1 0 0,0 0 1 0 0,0 0 0 0 0,0 0 0 0 0,0 0-1 0 0,0 0 1 0 0,-1 0 0 0 0,1 0-1 0 0,-1-1 1 0 0,-3 4 0 0 0,-24 15 117 0 0,18-13-150 0 0,0 0 39 0 0,-6 6 0 0 0,-1-2 0 0 0,-1 0 0 0 0,-23 9 0 0 0,-3 1-49 0 0,31-14 62 0 0,0 0 0 0 0,-17 4 1 0 0,29-10 14 0 0,3-2-519 0 0,49-22-1654 0 0,-31 15-3750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8287 0 0,'0'0'639'0'0,"-2"1"-303"0"0,-31 18 2376 0 0,22-14-2396 0 0,0 1 0 0 0,1 0 0 0 0,0 1-1 0 0,0 0 1 0 0,0 1 0 0 0,0 0 0 0 0,-14 17 0 0 0,12-10-141 0 0,2 0 0 0 0,0 1 1 0 0,-10 21-1 0 0,17-31-101 0 0,0 1 0 0 0,1 0-1 0 0,0 0 1 0 0,0 0 0 0 0,0 0 0 0 0,1 0-1 0 0,0 1 1 0 0,0-1 0 0 0,1 0 0 0 0,0 0-1 0 0,1 11 1 0 0,-1-15 36 0 0,1 0 0 0 0,-1-1 0 0 0,1 1-1 0 0,0 0 1 0 0,0 0 0 0 0,0 0 0 0 0,1 0-1 0 0,-1-1 1 0 0,0 1 0 0 0,1-1 0 0 0,0 1 0 0 0,0-1-1 0 0,0 0 1 0 0,0 1 0 0 0,0-1 0 0 0,0 0-1 0 0,0 0 1 0 0,1 0 0 0 0,-1-1 0 0 0,1 1 0 0 0,-1-1-1 0 0,1 1 1 0 0,3 0 0 0 0,-2 0-15 0 0,1-1 0 0 0,0 0 1 0 0,0 0-1 0 0,0-1 0 0 0,0 1 0 0 0,0-1 1 0 0,0 0-1 0 0,-1 0 0 0 0,1-1 0 0 0,0 1 0 0 0,0-1 1 0 0,0-1-1 0 0,6-1 0 0 0,-4 1-112 0 0,-1-1 0 0 0,1 0 1 0 0,-1 0-1 0 0,0 0 0 0 0,0-1 0 0 0,0 0 0 0 0,0 0 0 0 0,-1-1 0 0 0,0 1 0 0 0,0-1 1 0 0,0-1-1 0 0,0 1 0 0 0,-1 0 0 0 0,0-1 0 0 0,0 0 0 0 0,0 0 0 0 0,-1 0 0 0 0,0-1 1 0 0,0 1-1 0 0,0-1 0 0 0,-1 1 0 0 0,0-1 0 0 0,-1 0 0 0 0,1 0 0 0 0,-1 0 0 0 0,-1 0 1 0 0,1 0-1 0 0,-1 0 0 0 0,0 0 0 0 0,-1 0 0 0 0,0 0 0 0 0,0 0 0 0 0,0 0 0 0 0,-1 0 1 0 0,0 0-1 0 0,0 1 0 0 0,-5-10 0 0 0,4 10-108 0 0,1 0-1 0 0,-1 0 1 0 0,-1 1 0 0 0,1-1-1 0 0,-1 1 1 0 0,0 0 0 0 0,0 0-1 0 0,-1 0 1 0 0,-5-4 0 0 0,9 8-21 0 0,-5 1-250 0 0,3 0-2340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2759 0 0,'-1'2'628'0'0,"-5"6"1626"0"0,-1 0-1 0 0,1-1 0 0 0,-10 8 0 0 0,-27 18 1022 0 0,-52 21-2284 0 0,84-48-527 0 0,-64 33 795 0 0,-88 51 238 0 0,150-82-1356 0 0,0 1 0 0 0,0 0 0 0 0,1 0 0 0 0,0 2 0 0 0,0-1 0 0 0,2 1 0 0 0,-12 15 0 0 0,20-24-129 0 0,1-1 0 0 0,0 0 0 0 0,1 1 0 0 0,-1-1 0 0 0,0 1 0 0 0,0-1 0 0 0,1 1 0 0 0,-1-1 0 0 0,0 1 0 0 0,1-1 0 0 0,0 1 0 0 0,-1 0 0 0 0,1-1 0 0 0,0 1 0 0 0,0 0 0 0 0,0-1 0 0 0,0 1 0 0 0,0 0 0 0 0,0-1 0 0 0,0 1 0 0 0,1 0 0 0 0,-1-1 0 0 0,1 1 0 0 0,-1-1 1 0 0,1 1-1 0 0,0-1 0 0 0,-1 1 0 0 0,1-1 0 0 0,0 1 0 0 0,0-1 0 0 0,0 1 0 0 0,0-1 0 0 0,2 2 0 0 0,0-1 17 0 0,0 1-1 0 0,1-1 1 0 0,-1 0 0 0 0,1 0 0 0 0,-1 0 0 0 0,1 0 0 0 0,0-1 0 0 0,0 0-1 0 0,0 0 1 0 0,0 0 0 0 0,0 0 0 0 0,7 1 0 0 0,3-2 71 0 0,1 0 0 0 0,-1-1-1 0 0,0-1 1 0 0,24-5 0 0 0,-11 0 51 0 0,39-16 0 0 0,-39 12-65 0 0,-1-1 0 0 0,39-25 0 0 0,-55 30-143 0 0,0 0 0 0 0,-1 0 0 0 0,0-1 0 0 0,0 0 0 0 0,-1 0 0 0 0,0-1 0 0 0,0 0 0 0 0,-1-1 0 0 0,7-10 0 0 0,-13 17-27 0 0,1 0 0 0 0,-1 0 1 0 0,0 0-1 0 0,0 0 0 0 0,0-1 0 0 0,0 1 0 0 0,-1 0 0 0 0,1 0 1 0 0,-1 0-1 0 0,1-1 0 0 0,-1 1 0 0 0,-1 0 0 0 0,1 0 0 0 0,-1-6 0 0 0,0 4-33 0 0,-1 1 0 0 0,1 0 0 0 0,-1-1-1 0 0,0 1 1 0 0,0 0 0 0 0,-1 0 0 0 0,1 1-1 0 0,-1-1 1 0 0,-4-5 0 0 0,-1 1-137 0 0,-1 0 1 0 0,1 1 0 0 0,-1 0-1 0 0,-1 1 1 0 0,1 0 0 0 0,-1 0-1 0 0,-20-8 1 0 0,14 9-2587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4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5527 0 0,'0'0'7214'0'0,"0"2"-7068"0"0,-2 5-34 0 0,0 1 0 0 0,-1-1-1 0 0,0 0 1 0 0,0 0 0 0 0,0 0-1 0 0,-1 0 1 0 0,0 0 0 0 0,-1-1-1 0 0,-5 7 1 0 0,-5 4 204 0 0,-31 30 1 0 0,-70 47-118 0 0,-23 20 188 0 0,123-97-194 0 0,1 0 0 0 0,1 1 0 0 0,0 0 0 0 0,2 1 0 0 0,0 1 0 0 0,1 0 0 0 0,0 0 0 0 0,2 1 0 0 0,1 1-1 0 0,0-1 1 0 0,2 1 0 0 0,-5 27 0 0 0,10-39-97 0 0,0-1-1 0 0,1 1 0 0 0,0 0 1 0 0,0 0-1 0 0,1 0 0 0 0,1-1 1 0 0,-1 1-1 0 0,1 0 0 0 0,7 17 1 0 0,-4-14 50 0 0,1-2 0 0 0,0 1 0 0 0,1-1 0 0 0,0 0 0 0 0,1 0 0 0 0,15 17 0 0 0,-11-16 171 0 0,1-1 0 0 0,0 0 1 0 0,1-1-1 0 0,0-1 0 0 0,0 0 0 0 0,28 12 0 0 0,-20-3 99 0 0,-20-17-280 0 0,1 2 777 0 0,0-2-2962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11719 0 0,'0'0'1060'0'0,"-1"2"-869"0"0,-59 199 3474 0 0,-55 96-2735 0 0,106-278-975 0 0,-1-1 0 0 0,-1-1 0 0 0,0 0 0 0 0,-1 0 0 0 0,-1-1 0 0 0,-1-1 0 0 0,-16 16 0 0 0,28-30-265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7367 0 0,'0'0'9614'0'0,"1"-2"-8981"0"0,3-3-425 0 0,0 0-1 0 0,0 0 1 0 0,0 0 0 0 0,1 1 0 0 0,0 0-1 0 0,0-1 1 0 0,0 2 0 0 0,0-1 0 0 0,1 1 0 0 0,-1-1-1 0 0,12-3 1 0 0,7-3 17 0 0,41-10 0 0 0,-42 14-119 0 0,-15 4-91 0 0,56-17 30 0 0,102-16-1 0 0,-139 34-332 0 0,-16 1-2329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8751 0 0,'0'0'2510'0'0,"1"2"-746"0"0,6 27 2154 0 0,-3-19-3523 0 0,1 0-1 0 0,6 11 1 0 0,-10-19-219 0 0,0-2-156 0 0,-1 1 0 0 0,1-1-1 0 0,-1 1 1 0 0,1-1 0 0 0,-1 1-1 0 0,0 0 1 0 0,1-1 0 0 0,-1 1 0 0 0,1 0-1 0 0,-1-1 1 0 0,0 1 0 0 0,0 0-1 0 0,1-1 1 0 0,-1 1 0 0 0,0 0 0 0 0,0 0-1 0 0,0-1 1 0 0,0 1 0 0 0,0 1-1 0 0,1 13 54 0 0,-1-12-20 0 0,-2 6 1 0 0,2-8-58 0 0,-1 0 1 0 0,1 1-1 0 0,0-1 1 0 0,-1 0-1 0 0,1 0 1 0 0,-1 0 0 0 0,1 0-1 0 0,-1 1 1 0 0,1-1-1 0 0,-1 0 1 0 0,0 0 0 0 0,0 0-1 0 0,0 0 1 0 0,1 0-1 0 0,-1-1 1 0 0,0 1-1 0 0,0 0 1 0 0,-2 1 0 0 0,1-1-58 0 0,-8 6-1491 0 0,1-2-4632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 13103 0 0,'0'0'1186'0'0,"-9"-2"-904"0"0,6 2-179 0 0,-1 1 0 0 0,1-1 0 0 0,-1 0 0 0 0,1 1 0 0 0,-1-1 0 0 0,1 1 0 0 0,-1 0 0 0 0,1 1 0 0 0,0-1 0 0 0,-1 0 0 0 0,1 1 0 0 0,-4 2-1 0 0,0 1-76 0 0,-1 0 0 0 0,1 0 0 0 0,-10 11 0 0 0,1 2-22 0 0,1 1 0 0 0,-21 32 0 0 0,11-13-6 0 0,17-28 75 0 0,1 1 0 0 0,1 0 0 0 0,0 0 0 0 0,0 0 0 0 0,1 1 0 0 0,1 0 1 0 0,0 0-1 0 0,-4 18 0 0 0,8-28 12 0 0,0 0 0 0 0,0 0 1 0 0,0 0-1 0 0,1 0 1 0 0,-1 0-1 0 0,0 0 0 0 0,1 0 1 0 0,0 0-1 0 0,-1 0 1 0 0,1 0-1 0 0,0 0 0 0 0,0 0 1 0 0,0 0-1 0 0,0 0 1 0 0,0 0-1 0 0,0-1 0 0 0,1 1 1 0 0,1 1-1 0 0,-1-1-1 0 0,-1-1-1 0 0,1 0 1 0 0,0 0 0 0 0,0 0-1 0 0,0 0 1 0 0,0 0-1 0 0,0 0 1 0 0,0 0 0 0 0,0-1-1 0 0,0 1 1 0 0,0-1 0 0 0,0 1-1 0 0,5-1 1 0 0,-2 1 57 0 0,1-1 0 0 0,0-1 0 0 0,9-1 0 0 0,1-2-40 0 0,-1 0-1 0 0,0-2 1 0 0,0 0 0 0 0,0 0 0 0 0,-1-2-1 0 0,16-10 1 0 0,-22 13-267 0 0,0-1-1 0 0,-1 0 0 0 0,0-1 1 0 0,0 1-1 0 0,-1-2 1 0 0,1 1-1 0 0,-1-1 0 0 0,-1 0 1 0 0,6-9-1 0 0,-9 12 74 0 0,1 1-1 0 0,-1-1 1 0 0,0 1-1 0 0,0-1 1 0 0,0 0-1 0 0,-1 0 1 0 0,0 1-1 0 0,0-1 1 0 0,0 0-1 0 0,-1 0 1 0 0,1 0-1 0 0,-1-1 1 0 0,0 1-1 0 0,-1 0 1 0 0,1 0-1 0 0,-1 0 1 0 0,0 0-1 0 0,0 1 1 0 0,-2-7-1 0 0,-1 5-362 0 0,0-1 0 0 0,0 1 0 0 0,-7-9 0 0 0,3 5-1102 0 0,1 0-3524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15719 0 0,'0'0'1424'0'0,"-2"0"-1172"0"0,-8 6-186 0 0,1-1 0 0 0,0 1 0 0 0,0 1 0 0 0,-13 11 0 0 0,-9 8 142 0 0,-1-2-55 0 0,-43 41-1 0 0,61-51-62 0 0,0 1-1 0 0,1 1 0 0 0,1 0 0 0 0,-20 33 1 0 0,29-44-69 0 0,1 0 1 0 0,-1 1 0 0 0,1-1 0 0 0,0 0-1 0 0,1 1 1 0 0,-1-1 0 0 0,1 1 0 0 0,0 0-1 0 0,0-1 1 0 0,1 1 0 0 0,-1 0-1 0 0,2 7 1 0 0,-1-10 28 0 0,1 0 0 0 0,0-1 0 0 0,0 1 0 0 0,0-1 0 0 0,1 1 0 0 0,-1-1 0 0 0,1 0 0 0 0,-1 1 0 0 0,1-1 0 0 0,0 0 0 0 0,-1 0-1 0 0,1 0 1 0 0,0 0 0 0 0,1 0 0 0 0,-1-1 0 0 0,0 1 0 0 0,0 0 0 0 0,1-1 0 0 0,-1 0 0 0 0,1 0 0 0 0,-1 0 0 0 0,1 0 0 0 0,-1 0 0 0 0,1 0 0 0 0,0 0 0 0 0,3 0 0 0 0,4 0 155 0 0,0 0 0 0 0,-1 0 0 0 0,1-1 0 0 0,0 0 0 0 0,0-1 0 0 0,9-2 0 0 0,-9 1-138 0 0,-1 0 0 0 0,1-1-1 0 0,-1 0 1 0 0,1 0 0 0 0,-1-1 0 0 0,0 0-1 0 0,0-1 1 0 0,-1 0 0 0 0,0-1 0 0 0,1 1 0 0 0,-2-1-1 0 0,1-1 1 0 0,-1 0 0 0 0,0 0 0 0 0,0 0-1 0 0,-1-1 1 0 0,9-14 0 0 0,-8 11-135 0 0,-1 0 1 0 0,-1-1-1 0 0,0 0 1 0 0,0 0 0 0 0,-1-1-1 0 0,-1 1 1 0 0,0-1-1 0 0,-1 1 1 0 0,0-1-1 0 0,-1 0 1 0 0,0 0-1 0 0,-1 0 1 0 0,-2-15 0 0 0,0 7-382 0 0,2 12-76 0 0,-1 0 0 0 0,0 0 0 0 0,-1 0 0 0 0,-4-15 0 0 0,6 22-176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315 118 9215 0 0,'0'0'707'0'0,"1"0"-464"0"0,11-8-302 0 0,-4 3 1490 0 0,0 0 1 0 0,0 1-1 0 0,18-7 0 0 0,-3-2 36 0 0,-21 13-914 0 0,-1-1-466 0 0,4-3-12 0 0,-4 2-19 0 0,-1 1-52 0 0,0-1 1 0 0,-1 0-1 0 0,1 0 1 0 0,0 1 0 0 0,-1-1-1 0 0,1 1 1 0 0,-1-1-1 0 0,0 1 1 0 0,0-1 0 0 0,1 1-1 0 0,-1-1 1 0 0,0 1-1 0 0,0-1 1 0 0,0 1 0 0 0,-1 0-1 0 0,1 0 1 0 0,0-1-1 0 0,0 1 1 0 0,-1 0 0 0 0,-1-1-1 0 0,-1-1 34 0 0,0-1-33 0 0,0 1 0 0 0,0 0-1 0 0,-1 0 1 0 0,1 1 0 0 0,-1-1 0 0 0,1 1-1 0 0,-1 0 1 0 0,0 0 0 0 0,0 0 0 0 0,0 1-1 0 0,0 0 1 0 0,0 0 0 0 0,-10-1 0 0 0,7 2-9 0 0,1 1 1 0 0,-1-1 0 0 0,1 1 0 0 0,-1 1 0 0 0,1-1 0 0 0,0 1 0 0 0,-1 1 0 0 0,-10 5 0 0 0,1 1-1 0 0,1 0 0 0 0,0 2 0 0 0,0 0 1 0 0,1 0-1 0 0,1 1 0 0 0,-23 25 0 0 0,20-19 27 0 0,-32 39 46 0 0,44-49-48 0 0,0 0-1 0 0,0-1 0 0 0,1 2 1 0 0,0-1-1 0 0,0 0 1 0 0,-3 11-1 0 0,6-15 7 0 0,0 1 0 0 0,1-1 0 0 0,0 0 0 0 0,0 7 0 0 0,0-6-10 0 0,0-4 71 0 0,1 1-4 0 0,2 0-64 0 0,0 0 0 0 0,0 0 1 0 0,0 0-1 0 0,1 0 0 0 0,-1-1 1 0 0,0 0-1 0 0,1 1 0 0 0,-1-1 0 0 0,0 0 1 0 0,1 0-1 0 0,-1-1 0 0 0,5 1 0 0 0,-1-1 8 0 0,0 0 0 0 0,0 0 0 0 0,0-1-1 0 0,0 0 1 0 0,12-3 0 0 0,-2-1 11 0 0,-1 0 0 0 0,0-2 0 0 0,-1 0 0 0 0,21-13 0 0 0,-23 12-38 0 0,1 0 1 0 0,0-1 0 0 0,-1 0 0 0 0,-1-1 0 0 0,18-17 0 0 0,-41 60 51 0 0,-46 163 441 0 0,47-157-422 0 0,1 1 0 0 0,-3 49 0 0 0,12-78-88 0 0,0-9-127 0 0,11-5-8152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11055 0 0,'0'0'2907'0'0,"0"2"-1964"0"0,0 8-583 0 0,1 0 1 0 0,0 0-1 0 0,1 1 1 0 0,0-1-1 0 0,5 11 0 0 0,21 51 1108 0 0,-10-29-585 0 0,64 164 1446 0 0,-68-172-1896 0 0,-2 1 0 0 0,9 43 0 0 0,-20-68-357 0 0,0 0-1 0 0,-1 1 1 0 0,0-1 0 0 0,0 1 0 0 0,-1-1-1 0 0,-1 0 1 0 0,0 1 0 0 0,-1-1 0 0 0,0 0-1 0 0,0 0 1 0 0,-8 16 0 0 0,-8 11 68 0 0,-39 61 0 0 0,52-89-156 0 0,-80 112 45 0 0,71-104-59 0 0,-1 0 0 0 0,0-1 1 0 0,-2-1-1 0 0,-25 19 0 0 0,40-34 26 0 0,-11 9 0 0 0,12-8-34 0 0,-1 2-83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 7687 0 0,'0'0'5856'0'0,"11"-3"-4168"0"0,-2 0 544 0 0,-4 11-1952 0 0,-4-6-246 0 0,0 0 0 0 0,0 0 1 0 0,-1 0-1 0 0,1 1 0 0 0,-1-1 0 0 0,0 0 0 0 0,1 0 0 0 0,-1 1 0 0 0,0-1 0 0 0,0 0 0 0 0,-1 1 1 0 0,1-1-1 0 0,0 0 0 0 0,-1 0 0 0 0,1 0 0 0 0,-2 3 0 0 0,-1 5 134 0 0,-1 0-1 0 0,-6 11 1 0 0,5-11-25 0 0,-11 24 87 0 0,-51 101 13 0 0,66-133-229 0 0,-5 5 34 0 0,0 0 3 0 0,1-3-40 0 0,0 1 0 0 0,0-1 0 0 0,0 0 0 0 0,-1 0-1 0 0,1-1 1 0 0,-1 1 0 0 0,-12 4 0 0 0,-14 5-11 0 0,175-51-75 0 0,-127 34 77 0 0,-9 1 5 0 0,2 1-1 0 0,-1 0 0 0 0,0 1 1 0 0,0 0-1 0 0,14 0 0 0 0,-21 1-248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5063 0 0,'0'0'712'0'0,"-5"11"4360"0"0,-19 77 1082 0 0,17-57-5654 0 0,-2-1-1 0 0,-1 0 1 0 0,-18 39-1 0 0,-6-7-193 0 0,-2-2-1 0 0,-3-1 0 0 0,-74 86 1 0 0,108-139-285 0 0,4-5 7 0 0,12-4-2000 0 0,0-2 257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23 1839 0 0,'14'-6'113'0'0,"-1"1"-1"0"0,26-6 0 0 0,-7 10 19233 0 0,-40 15-17225 0 0,-18 13-3135 0 0,-124 99 1080 0 0,37-35-45 0 0,44-33-20 0 0,-91 59 0 0 0,152-112 0 0 0,6-4 0 0 0,0 0 0 0 0,0 1 0 0 0,0-1 0 0 0,0 1 0 0 0,0-1 0 0 0,0 1 0 0 0,0 0 0 0 0,1 0 0 0 0,-1 0 0 0 0,0 0 0 0 0,1 0 0 0 0,0 0 0 0 0,-2 4 0 0 0,0 3 11 0 0,4-7-8 0 0,0-1 0 0 0,-1 1 0 0 0,1-1 0 0 0,0 0 0 0 0,0 1 0 0 0,0-1 0 0 0,1 0 0 0 0,-1 1 0 0 0,0-1 0 0 0,0 0 0 0 0,1 0 0 0 0,-1 0 0 0 0,1 0 0 0 0,-1 0 0 0 0,1 0 0 0 0,-1-1 0 0 0,1 1 0 0 0,2 0 0 0 0,2 2 9 0 0,1-1 1 0 0,0 0-1 0 0,8 1 0 0 0,1-1-113 0 0,-1-1 0 0 0,1-1 0 0 0,-1 0-1 0 0,0-2 1 0 0,16-2 0 0 0,-8 0-1671 0 0,24-9 1 0 0,-20 5 316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 3223 0 0,'-8'2'451'0'0,"7"-2"684"0"0,-13 6 3349 0 0,5-2 3412 0 0,34-9-7448 0 0,0-1 0 0 0,24-10 1 0 0,-22 7 191 0 0,40-8 1 0 0,-65 17-505 0 0,-2 0-131 0 0,0 0-1 0 0,0 0 0 0 0,0 1 1 0 0,0-1-1 0 0,0 0 1 0 0,0 0-1 0 0,0 1 1 0 0,0-1-1 0 0,0 0 0 0 0,0 0 1 0 0,1 0-1 0 0,-1 0 1 0 0,0 1-1 0 0,0-1 1 0 0,0 0-1 0 0,0 0 0 0 0,0 0 1 0 0,0 1-1 0 0,1-1 1 0 0,-1 0-1 0 0,0 0 0 0 0,0 0 1 0 0,0 0-1 0 0,1 0 1 0 0,-1 0-1 0 0,0 0 1 0 0,0 1-1 0 0,0-1 0 0 0,1 0 1 0 0,-1 0-1 0 0,0 0 1 0 0,0 0-1 0 0,1 0 1 0 0,0 0-3 0 0,0 1 1 0 0,0-1 0 0 0,0 1 0 0 0,0-1 0 0 0,-1 1 0 0 0,1-1 0 0 0,0 1-1 0 0,0 0 1 0 0,0 0 0 0 0,0-1 0 0 0,-1 1 0 0 0,1 0 0 0 0,0 0 0 0 0,-1 0-1 0 0,1 0 1 0 0,-1 0 0 0 0,1-1 0 0 0,-1 1 0 0 0,1 0 0 0 0,-1 0 0 0 0,1 2 0 0 0,0 1 7 0 0,-1-1 1 0 0,1 1 0 0 0,-1-1-1 0 0,0 1 1 0 0,0-1 0 0 0,0 1-1 0 0,0-1 1 0 0,0 1 0 0 0,-1-1-1 0 0,0 1 1 0 0,0-1 0 0 0,0 0-1 0 0,0 1 1 0 0,0-1 0 0 0,-3 4 0 0 0,1 0-7 0 0,0-1 1 0 0,-1 0-1 0 0,0 1 1 0 0,0-1-1 0 0,-1-1 1 0 0,-7 9-1 0 0,7-11-4 0 0,0 1 0 0 0,0-1 0 0 0,-9 6-1 0 0,8-7 4 0 0,1 1-1 0 0,1 0 0 0 0,-1 1 1 0 0,-8 7-1 0 0,4-3 9 0 0,-1 0 0 0 0,1-1 1 0 0,-1 0-1 0 0,-18 10 0 0 0,-47 17-14 0 0,0 0 3 0 0,64-29 17 0 0,7-4 18 0 0,9-2-23 0 0,13-5-95 0 0,0 1 0 0 0,0 1 0 0 0,25-3 0 0 0,-40 7 75 0 0,5-1-4 0 0,-1 0 0 0 0,1 1 0 0 0,0 0 0 0 0,11 2 0 0 0,-7 0 12 0 0,-11-2 0 0 0,0 0 0 0 0,0 0 0 0 0,0 1 0 0 0,0-1 0 0 0,0 0 0 0 0,0 1 0 0 0,0-1 0 0 0,0 1 0 0 0,0-1 0 0 0,0 1 0 0 0,0-1 0 0 0,0 1 0 0 0,0-1 0 0 0,0 1 0 0 0,0 0 0 0 0,-1 0 0 0 0,2 0 0 0 0,0 2 0 0 0,7 4 0 0 0,-2 1 12 0 0,-2-1 47 0 0,-3-4-4 0 0,0 4-34 0 0,-1-5 32 0 0,-1 0 11 0 0,3 4 0 0 0,-3-5 0 0 0,0 2-59 0 0,-1 0 1 0 0,1-1-1 0 0,-1 1 0 0 0,0-1 0 0 0,0 1 1 0 0,0 0-1 0 0,0-1 0 0 0,0 0 0 0 0,0 1 1 0 0,-1-1-1 0 0,1 0 0 0 0,-1 1 0 0 0,0-1 1 0 0,1 0-1 0 0,-4 2 0 0 0,-1 2 8 0 0,-1 0 0 0 0,-1 0 0 0 0,-7 5 0 0 0,-4-1-12 0 0,0 0-1 0 0,-1-2 1 0 0,-37 12-1 0 0,1 0-16 0 0,54-20-60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83 102 5063 0 0,'0'0'6444'0'0,"1"-1"-5613"0"0,19-13-249 0 0,1 1 0 0 0,0 0 0 0 0,1 2 1 0 0,0 0-1 0 0,1 1 0 0 0,0 2 0 0 0,43-11 0 0 0,-65 19-502 0 0,0 0 0 0 0,1-1-1 0 0,-1 1 1 0 0,0 0 0 0 0,0 0 0 0 0,1 0-1 0 0,-1 0 1 0 0,0 0 0 0 0,0 0 0 0 0,1 0-1 0 0,-1 0 1 0 0,0 1 0 0 0,0-1 0 0 0,1 0-1 0 0,-1 1 1 0 0,0-1 0 0 0,0 1 0 0 0,0 0-1 0 0,0-1 1 0 0,2 2 0 0 0,-2-1-22 0 0,0 1 0 0 0,0-1 0 0 0,0 1 0 0 0,0-1 0 0 0,0 1 0 0 0,0-1 0 0 0,-1 1 0 0 0,1-1 0 0 0,0 1 0 0 0,-1 0 0 0 0,0-1 0 0 0,1 1 0 0 0,-1 0 0 0 0,0-1 0 0 0,0 3 0 0 0,0 3 1 0 0,0-1 1 0 0,-1 1-1 0 0,0-1 1 0 0,0 1-1 0 0,0-1 1 0 0,-1 0-1 0 0,0 1 1 0 0,-1-1-1 0 0,1 0 1 0 0,-1 0-1 0 0,0-1 1 0 0,-1 1-1 0 0,1-1 1 0 0,-1 1-1 0 0,-6 5 1 0 0,-5 7 0 0 0,-2-2 1 0 0,-35 29-1 0 0,-148 109-48 0 0,191-147-12 0 0,4-1 11 0 0,4-5 42 0 0,2 0-36 0 0,-1 0-1 0 0,0-1 0 0 0,0 1 1 0 0,1-1-1 0 0,-1 1 0 0 0,0 0 1 0 0,1-1-1 0 0,-1 1 0 0 0,1-1 1 0 0,-1 1-1 0 0,1-1 0 0 0,-1 1 1 0 0,1-1-1 0 0,-1 1 0 0 0,1-1 1 0 0,0 0-1 0 0,-1 1 0 0 0,1-1 1 0 0,-1 0-1 0 0,2 1 0 0 0,14 4 277 0 0,-1-2-124 0 0,0-1-1 0 0,0 0 1 0 0,0-1-1 0 0,1-1 1 0 0,-1 0-1 0 0,16-3 0 0 0,5 0-63 0 0,-17 2-130 0 0,1 1-1 0 0,-1 1 0 0 0,0 1 1 0 0,21 5-1 0 0,-38-7-578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 5983 0 0,'0'0'7379'0'0,"-1"2"-6523"0"0,-19 21-178 0 0,1 0 0 0 0,1 2 0 0 0,2 0 0 0 0,-17 33 0 0 0,-18 29-200 0 0,47-82-349 0 0,0 0 0 0 0,1 1-1 0 0,-1 0 1 0 0,1-1 0 0 0,1 1 0 0 0,-1 1 0 0 0,1-1 0 0 0,0 0 0 0 0,0 0 0 0 0,1 1-1 0 0,0-1 1 0 0,0 1 0 0 0,1 0 0 0 0,-1-1 0 0 0,1 1 0 0 0,2 12 0 0 0,-2-18 208 0 0,9 8-36 0 0,-7-7-264 0 0,1-1 0 0 0,-1 1 0 0 0,0-1 0 0 0,0 1 0 0 0,1-1 0 0 0,-1 0-1 0 0,1 0 1 0 0,-1 0 0 0 0,1 0 0 0 0,0 0 0 0 0,-1-1 0 0 0,1 1 0 0 0,4 0 0 0 0,-2-1 15 0 0,0 0 1 0 0,0-1-1 0 0,0 1 1 0 0,1-1 0 0 0,-1 0-1 0 0,8-3 1 0 0,-1 0 4 0 0,0-2 1 0 0,1 1-1 0 0,-2-2 1 0 0,20-12-1 0 0,-21 11-54 0 0,-1 0 0 0 0,1-1 0 0 0,-2 0 0 0 0,1 0 0 0 0,-1-1 1 0 0,0 0-1 0 0,-1 0 0 0 0,0-1 0 0 0,-1 0 0 0 0,7-16 0 0 0,-9 17-114 0 0,0-1 0 0 0,0 0 0 0 0,-1 0 0 0 0,0 0 0 0 0,-1-1 0 0 0,-1 1 0 0 0,0 0 1 0 0,0-1-1 0 0,-1 1 0 0 0,0-1 0 0 0,-3-17 0 0 0,1 25-15 0 0,1 0 1 0 0,0 0-1 0 0,-1 0 0 0 0,0 0 1 0 0,0 1-1 0 0,0-1 0 0 0,0 1 1 0 0,-1-1-1 0 0,1 1 1 0 0,-1 0-1 0 0,0 0 0 0 0,-4-3 1 0 0,3 2-68 0 0,0 1 1 0 0,0-1 0 0 0,-1 1-1 0 0,1 0 1 0 0,-1 1 0 0 0,0-1 0 0 0,0 1-1 0 0,-9-3 1 0 0,13 5 31 0 0,0 1-467 0 0,0 0 307 0 0,0-1-1 0 0,0 1 1 0 0,0 0 0 0 0,0 0 0 0 0,0 0 0 0 0,0 0-1 0 0,0 0 1 0 0,1 1 0 0 0,-2 1 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12351 0 0,'0'0'3752'0'0,"1"1"-2926"0"0,9 0-330 0 0,0-1 0 0 0,0 0 0 0 0,1 0 0 0 0,-1-1 0 0 0,0 0 0 0 0,19-5 0 0 0,-1-2 59 0 0,32-14 0 0 0,35-22-383 0 0,-75 34-312 0 0,-18 9-56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2303 0 0,'-2'1'102'0'0,"-26"8"-80"0"0,-4 1 1519 0 0,11-3 14629 0 0,35-10-15680 0 0,24-1 1 0 0,-4 1-472 0 0,6-3 18 0 0,51 1 1 0 0,-89 5 64 0 0,9 5 209 0 0,-11-5-322 0 0,7 7 161 0 0,-6-6-138 0 0,-1 0 0 0 0,0 0 0 0 0,1 1 0 0 0,-1-1 0 0 0,0 0 1 0 0,0 0-1 0 0,1 1 0 0 0,-1-1 0 0 0,0 0 0 0 0,0 1 0 0 0,-1-1 1 0 0,1 0-1 0 0,0 1 0 0 0,0-1 0 0 0,-1 2 0 0 0,-1 1-2 0 0,0 1 0 0 0,0-1 0 0 0,0 1 0 0 0,0-1-1 0 0,-1 0 1 0 0,0 0 0 0 0,0 0 0 0 0,-4 4 0 0 0,-1 1 3 0 0,0-1 0 0 0,-14 10 0 0 0,1-5 12 0 0,-1 0-1 0 0,-35 15 0 0 0,-4 2 31 0 0,55-27-66 0 0,4-2-43 0 0,22-9-1089 0 0,-10 5 1095 0 0,-1-1-164 0 0,0 1 0 0 0,1 1 0 0 0,-1 0 0 0 0,1 0 0 0 0,14-1 0 0 0,-22 4 139 0 0,1 0 118 0 0,1 1 0 0 0,0 0 1 0 0,-1 0-1 0 0,1 1 0 0 0,-1-1 0 0 0,0 1 0 0 0,5 4 1 0 0,23 27 868 0 0,-11-11-165 0 0,-19-22-586 0 0,16 12 351 0 0,-16-12-438 0 0,-1-1-72 0 0,1 0 0 0 0,-1 0-1 0 0,0 0 1 0 0,1 0-1 0 0,-1 0 1 0 0,0 0 0 0 0,1 0-1 0 0,-1 0 1 0 0,0 0-1 0 0,0 1 1 0 0,1-1-1 0 0,-1 0 1 0 0,0 0 0 0 0,0 0-1 0 0,1 0 1 0 0,-1 0-1 0 0,0 1 1 0 0,0-1-1 0 0,1 0 1 0 0,-1 0 0 0 0,0 0-1 0 0,0 1 1 0 0,1-1-1 0 0,-1 0 1 0 0,0 0-1 0 0,0 1 1 0 0,0-1 0 0 0,0 0-1 0 0,0 1 1 0 0,1-1-1 0 0,-1 0 1 0 0,0 0 0 0 0,0 1-1 0 0,0-1 1 0 0,0 0-1 0 0,0 1 1 0 0,0-1-1 0 0,0 0 1 0 0,0 1 0 0 0,0-1-1 0 0,0 0 1 0 0,0 1-1 0 0,0-1 1 0 0,0 0-1 0 0,0 0 1 0 0,-1 1 0 0 0,1-1-1 0 0,0 0 1 0 0,0 1-1 0 0,0-1 1 0 0,0 0-1 0 0,-9 16 98 0 0,2-8-81 0 0,0-1 0 0 0,0-1-1 0 0,-1 1 1 0 0,0-1 0 0 0,0 0 0 0 0,-11 5-1 0 0,-58 26 181 0 0,24-14-138 0 0,50-21-62 0 0,-5 2 0 0 0,0-1 0 0 0,0 0 0 0 0,-11 3 0 0 0,11-4-23 0 0,7-2-89 0 0,1-2-313 0 0,2-1 232 0 0,0 0 0 0 0,-1 0 0 0 0,1 0 0 0 0,1 1 0 0 0,-1-1 1 0 0,0 0-1 0 0,1 1 0 0 0,-1-1 0 0 0,1 1 0 0 0,0 0 0 0 0,-1 0 0 0 0,1 0 0 0 0,0 0 0 0 0,0 0 0 0 0,1 1 0 0 0,3-2 0 0 0,9-4-1663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11687 0 0,'0'0'1060'0'0,"-1"2"-768"0"0,-32 46 4197 0 0,24-33-4103 0 0,-1 0 1 0 0,-1 0 0 0 0,-13 13 0 0 0,11-15-307 0 0,0 1 0 0 0,1 0-1 0 0,-11 18 1 0 0,19-26-12 0 0,0 0 1 0 0,1 0-1 0 0,0 1 1 0 0,0 0-1 0 0,1-1 1 0 0,-1 1-1 0 0,2 0 0 0 0,-1 0 1 0 0,1 0-1 0 0,0 0 1 0 0,0 8-1 0 0,1-13-42 0 0,0 0 0 0 0,0 0 0 0 0,0-1 0 0 0,0 1 0 0 0,1 0 0 0 0,-1 0 0 0 0,1-1 0 0 0,-1 1-1 0 0,1 0 1 0 0,0-1 0 0 0,-1 1 0 0 0,1 0 0 0 0,0-1 0 0 0,0 1 0 0 0,0-1 0 0 0,0 1 0 0 0,3 1 0 0 0,-2-1-4 0 0,0-1 0 0 0,1 1 0 0 0,-1 0 0 0 0,1-1 1 0 0,-1 0-1 0 0,1 0 0 0 0,-1 0 0 0 0,1 0 0 0 0,0 0 0 0 0,3 1 1 0 0,3-1 90 0 0,0 0 1 0 0,0-1-1 0 0,1 1 1 0 0,-1-2 0 0 0,16-1-1 0 0,-16 0-70 0 0,0 1 43 0 0,0 0 1 0 0,-1-1-1 0 0,1 0 0 0 0,-1 0 0 0 0,1-1 1 0 0,-1 0-1 0 0,0-1 0 0 0,0 0 1 0 0,0 0-1 0 0,8-6 0 0 0,-12 7-83 0 0,-2 2 1 0 0,0-1 0 0 0,0 0 0 0 0,1 1 0 0 0,-2-1 0 0 0,1 0 0 0 0,0 0 0 0 0,0 0 0 0 0,-1 0 1 0 0,1 0-1 0 0,-1-1 0 0 0,1 1 0 0 0,-1 0 0 0 0,0-1 0 0 0,2-4 0 0 0,3-11-32 0 0,-1-1-1 0 0,-1 0 1 0 0,4-33 0 0 0,-8 51-45 0 0,0-1 0 0 0,0 0 0 0 0,0 1 0 0 0,0-1 0 0 0,0 1 0 0 0,0-1-1 0 0,0 0 1 0 0,0 1 0 0 0,-1-1 0 0 0,1 1 0 0 0,-1-1 0 0 0,1 1 0 0 0,-1-1 0 0 0,0 1 0 0 0,0-2 0 0 0,-1 1-186 0 0,1 0 0 0 0,-1 1-1 0 0,0-1 1 0 0,0 1 0 0 0,1-1-1 0 0,-1 1 1 0 0,0 0 0 0 0,0-1 0 0 0,0 1-1 0 0,-1 0 1 0 0,-1 0 0 0 0,-10-5-3220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72 1375 0 0,'-9'2'16912'0'0,"22"-7"-15956"0"0,26-8 339 0 0,68-15-1 0 0,-72 20-826 0 0,-10 2-349 0 0,1 1-1 0 0,-1 2 1 0 0,1 0-1 0 0,33 1 0 0 0,-10 12-2412 0 0,-46-8 609 0 0,6 4-69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 13759 0 0,'0'0'630'0'0,"-1"0"-13"0"0,-1-1-506 0 0,-15 4 27 0 0,2 6 53 0 0,14-8 231 0 0,0-1 0 0 0,0 1 0 0 0,0 0 0 0 0,0 0 0 0 0,-1 0 0 0 0,1-1 1 0 0,0 1-1 0 0,0-1 0 0 0,-1 1 0 0 0,1-1 0 0 0,-3 1 0 0 0,18 12 1017 0 0,-11-11-1322 0 0,1-1 0 0 0,-1 0 0 0 0,1 0 0 0 0,0 0 0 0 0,-1 0 0 0 0,1 0 0 0 0,0-1-1 0 0,0 1 1 0 0,0-1 0 0 0,-1 0 0 0 0,1 0 0 0 0,5-1 0 0 0,9-2 231 0 0,23-6 0 0 0,-28 5-170 0 0,74-19 216 0 0,-43 10-551 0 0,1 2-1 0 0,85-9 1 0 0,-93 23-4055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10135 0 0,'0'0'10971'0'0,"1"2"-10454"0"0,1 2-379 0 0,-1 0 0 0 0,0 0 0 0 0,0 0-1 0 0,-1 1 1 0 0,1-1 0 0 0,-1 0 0 0 0,0 0 0 0 0,0 1 0 0 0,0-1-1 0 0,0 0 1 0 0,-1 0 0 0 0,0 1 0 0 0,0-1 0 0 0,0 0 0 0 0,-3 8-1 0 0,-7 18-19 0 0,11-28-17 0 0,7-5-3043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28 17047 0 0,'0'0'1543'0'0,"-1"-1"-1268"0"0,-1-2-206 0 0,0 1 1 0 0,0 0 0 0 0,-1 0 0 0 0,1 0 0 0 0,0 0 0 0 0,-1 0 0 0 0,0 1 0 0 0,1-1 0 0 0,-1 1 0 0 0,0 0 0 0 0,0-1 0 0 0,1 1 0 0 0,-1 0 0 0 0,0 1-1 0 0,0-1 1 0 0,0 0 0 0 0,0 1 0 0 0,0 0 0 0 0,0 0 0 0 0,-1 0 0 0 0,1 0 0 0 0,0 0 0 0 0,0 0 0 0 0,0 1 0 0 0,0 0 0 0 0,-5 1 0 0 0,-1 1 8 0 0,1-1 1 0 0,-1 2 0 0 0,1-1 0 0 0,0 1 0 0 0,0 0 0 0 0,0 1 0 0 0,0 0 0 0 0,-10 9 0 0 0,1 2-48 0 0,0 2-1 0 0,2 0 0 0 0,0 1 1 0 0,-18 30-1 0 0,19-30-43 0 0,-21 22-1 0 0,-12 17-52 0 0,38-45 43 0 0,0 1 0 0 0,1 1 1 0 0,0 0-1 0 0,1 0 0 0 0,-9 26 1 0 0,15-37 22 0 0,0 1 1 0 0,0-1 0 0 0,1 0 0 0 0,-1 1-1 0 0,1-1 1 0 0,0 0 0 0 0,0 1 0 0 0,1-1 0 0 0,-1 0-1 0 0,1 1 1 0 0,2 6 0 0 0,-2-8-1 0 0,1 0 0 0 0,-1 0-1 0 0,1 0 1 0 0,0 0 0 0 0,0 0 0 0 0,0 0-1 0 0,1-1 1 0 0,-1 1 0 0 0,1 0 0 0 0,-1-1 0 0 0,1 0-1 0 0,0 0 1 0 0,0 0 0 0 0,0 0 0 0 0,0 0-1 0 0,4 1 1 0 0,1 0 15 0 0,-1 0-1 0 0,1-1 1 0 0,-1 0 0 0 0,1-1-1 0 0,0 1 1 0 0,-1-2 0 0 0,1 1-1 0 0,0-1 1 0 0,8-1 0 0 0,-5 1 31 0 0,1-2 0 0 0,0 0 0 0 0,-1 0 1 0 0,0-1-1 0 0,15-6 0 0 0,-13 4-12 0 0,0-2-1 0 0,0 0 1 0 0,-1 0-1 0 0,0-1 1 0 0,-1-1-1 0 0,0 0 1 0 0,0-1-1 0 0,-1 1 1 0 0,0-2-1 0 0,0 0 1 0 0,-2 0-1 0 0,15-24 1 0 0,-13 19-71 0 0,-2-1 1 0 0,0 0 0 0 0,-1-1-1 0 0,-1 0 1 0 0,-1 0 0 0 0,0 0-1 0 0,-2-1 1 0 0,0 1 0 0 0,1-24-1 0 0,-4 35-72 0 0,0 0 0 0 0,-1 1 0 0 0,1-1-1 0 0,-1 1 1 0 0,-1-1 0 0 0,1 1 0 0 0,-1-1 0 0 0,-1 1 0 0 0,-4-11-1 0 0,6 14-33 0 0,-1 1-1 0 0,1-1 1 0 0,-1 1-1 0 0,0-1 0 0 0,0 1 1 0 0,0-1-1 0 0,0 1 0 0 0,0 0 1 0 0,0 0-1 0 0,0 0 1 0 0,-1 0-1 0 0,1 1 0 0 0,-1-1 1 0 0,0 1-1 0 0,1-1 0 0 0,-1 1 1 0 0,0 0-1 0 0,0 0 1 0 0,0 0-1 0 0,0 0 0 0 0,1 1 1 0 0,-1-1-1 0 0,-5 0 1 0 0,4 2-199 0 0,1-1 1 0 0,-1 1-1 0 0,1 0 1 0 0,0 0-1 0 0,-1 0 1 0 0,1 0-1 0 0,-4 2 1 0 0,0 0-502 0 0,-2 1-132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 4143 0 0,'4'-9'19244'0'0,"-10"11"-19141"0"0,1-1-1 0 0,-1 1 0 0 0,1 0 1 0 0,0 0-1 0 0,0 1 0 0 0,0-1 1 0 0,-7 5-1 0 0,-32 28-189 0 0,31-24 135 0 0,-199 170-92 0 0,151-128-176 0 0,52-44 203 0 0,-3 0-12 0 0,1 2-1 0 0,-14 15 1 0 0,23-24 26 0 0,0 1 1 0 0,0-1-1 0 0,0 1 1 0 0,0 0-1 0 0,1 0 0 0 0,-1 0 1 0 0,1-1-1 0 0,0 1 1 0 0,0 0-1 0 0,0 1 0 0 0,0-1 1 0 0,0 0-1 0 0,1 0 1 0 0,-1 0-1 0 0,1 0 0 0 0,0 1 1 0 0,0 3-1 0 0,1-5 3 0 0,0 0 0 0 0,0 1 0 0 0,0-1 0 0 0,0 0 0 0 0,0 0 0 0 0,0 0 0 0 0,1 0 0 0 0,-1 0 0 0 0,1 0 0 0 0,-1 0 0 0 0,1-1 0 0 0,0 1 0 0 0,-1 0 0 0 0,1-1 0 0 0,0 1 0 0 0,0-1 0 0 0,0 0 0 0 0,1 0 0 0 0,-1 0 0 0 0,4 2 0 0 0,2 0 0 0 0,0 0 0 0 0,1-1 0 0 0,-1 0 0 0 0,13 2 0 0 0,-4-3-1002 0 0,0-1 1 0 0,0-1-1 0 0,0 0 1 0 0,-1-1-1 0 0,1-1 0 0 0,-1 0 1 0 0,23-8-1 0 0,-10 0-5785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437 149 13247 0 0,'-15'-2'250'0'0,"0"0"-1"0"0,1 1 0 0 0,-1 0 0 0 0,0 1 1 0 0,-27 3-1 0 0,-14 0 1034 0 0,40-3 67 0 0,-23-3 0 0 0,38 3-989 0 0,1-1-322 0 0,0 0 0 0 0,0 0 0 0 0,1 1 0 0 0,-1-1 0 0 0,0 0 0 0 0,1 0 0 0 0,-1 0 0 0 0,1 1 0 0 0,-1-1 0 0 0,1 0 0 0 0,-1 1 0 0 0,1-1 0 0 0,-1 0 0 0 0,1 1 0 0 0,0-1 0 0 0,-1 1 0 0 0,1-1 0 0 0,0 1 0 0 0,0-1 0 0 0,18-9 129 0 0,-15 8-94 0 0,26-12-45 0 0,99-45-32 0 0,-96 46-48 0 0,68-18 1 0 0,-100 30 59 0 0,0 1-1 0 0,1 0 1 0 0,-1-1 0 0 0,0 1-1 0 0,0 0 1 0 0,1 0 0 0 0,-1 0-1 0 0,0 0 1 0 0,0 0 0 0 0,1 0-1 0 0,-1 0 1 0 0,0 0 0 0 0,1 1-1 0 0,-1-1 1 0 0,0 0 0 0 0,0 1-1 0 0,0-1 1 0 0,1 1 0 0 0,-1-1-1 0 0,0 1 1 0 0,0 0 0 0 0,0 0-1 0 0,0-1 1 0 0,0 1 0 0 0,1 2-1 0 0,-1-2 20 0 0,0 1 0 0 0,0 0 0 0 0,0-1 0 0 0,-1 1-1 0 0,1 0 1 0 0,-1 0 0 0 0,0 0 0 0 0,1 0 0 0 0,-1-1 0 0 0,0 1 0 0 0,0 0-1 0 0,0 0 1 0 0,0 0 0 0 0,0 0 0 0 0,-1 0 0 0 0,1 0 0 0 0,-1 2 0 0 0,-2 6 75 0 0,-1 0 0 0 0,0 1 1 0 0,0-1-1 0 0,-1-1 1 0 0,0 1-1 0 0,-1-1 1 0 0,-12 17-1 0 0,-57 54 104 0 0,64-69-197 0 0,-18 14-44 0 0,-1 0 1 0 0,-1-2 0 0 0,-47 26 0 0 0,-24 17-344 0 0,-33 29-11 0 0,106-74 392 0 0,27-20 83 0 0,4 1-43 0 0,0-1 0 0 0,0 0 0 0 0,1 0 0 0 0,-1 0 0 0 0,0 0 0 0 0,0 0 0 0 0,0 0 0 0 0,1 0 0 0 0,-1-1 0 0 0,5 1 0 0 0,24 2 224 0 0,-31-3-267 0 0,57 0 470 0 0,69-8 1 0 0,-55 2-39 0 0,-64 6-385 0 0,64-7 251 0 0,-61 5-279 0 0,0 0 1 0 0,0 0-1 0 0,0-1 0 0 0,18-8 0 0 0,-23 8-362 0 0,0 1 0 0 0,1 0 0 0 0,10-4 0 0 0,-14 6-387 0 0,0 0 0 0 0,1 0 0 0 0,-1 0 0 0 0,0 0 0 0 0,0 0 0 0 0,1 0 0 0 0,2 1 0 0 0,1 1-2003 0 0,5-1-3176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12895 0 0,'0'0'998'0'0,"-9"1"431"0"0,5 0-970 0 0,0 1-1 0 0,0-1 1 0 0,0 1-1 0 0,0-1 1 0 0,0 1-1 0 0,1 0 1 0 0,-1 1-1 0 0,1-1 1 0 0,-4 3 0 0 0,-28 30 1014 0 0,13-13-961 0 0,-10 8-392 0 0,1 2 0 0 0,1 1 1 0 0,2 1-1 0 0,1 1 1 0 0,-27 48-1 0 0,50-72-120 0 0,4 0 0 0 0,1-10 2 0 0,-1 0 1 0 0,0 0-1 0 0,0 1 0 0 0,1-1 1 0 0,-1 0-1 0 0,0 0 0 0 0,1 0 1 0 0,-1 0-1 0 0,1 0 0 0 0,-1 0 1 0 0,2 2-1 0 0,4-1 78 0 0,-4-2-31 0 0,6 3 16 0 0,1-1-1 0 0,0-1 1 0 0,-1 0-1 0 0,1 0 0 0 0,0 0 1 0 0,0-1-1 0 0,0-1 1 0 0,17-2-1 0 0,-1 1 7 0 0,183-23 1 0 0,-161 13-733 0 0,-19 0-6642 0 0,-18 5 611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9215 0 0,'0'0'10495'0'0,"-1"2"-9788"0"0,-12 33 443 0 0,-1-2 1 0 0,-24 41 0 0 0,-45 63-709 0 0,29-50-269 0 0,-18 23-138 0 0,36-57-19 0 0,-31 63 0 0 0,62-108-14 0 0,1 1 0 0 0,1 0 0 0 0,0 0 0 0 0,0 0 0 0 0,1 1 0 0 0,-2 10 0 0 0,4-16-5 0 0,0 1-1 0 0,-1 0 0 0 0,1-1 1 0 0,1 1-1 0 0,-1-1 0 0 0,1 1 0 0 0,0-1 1 0 0,0 1-1 0 0,0-1 0 0 0,0 1 1 0 0,1-1-1 0 0,0 0 0 0 0,0 0 1 0 0,4 7-1 0 0,4 4-395 0 0,-9-14 175 0 0,6 2-614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387 187 4607 0 0,'0'0'11094'0'0,"10"-7"-9614"0"0,6-11-944 0 0,-13 15-529 0 0,1-1 0 0 0,-1 0 0 0 0,0 0 0 0 0,0 0 0 0 0,0 0 0 0 0,-1 0 0 0 0,0 0 0 0 0,3-7 1 0 0,2-6 3 0 0,-4 10-11 0 0,-1-1 0 0 0,1 1-1 0 0,1-9 1 0 0,2-3 16 0 0,-5 15 75 0 0,0-1 0 0 0,1 1 0 0 0,-1 0 0 0 0,-1 0 0 0 0,1 0 0 0 0,0-1 0 0 0,-1-7 0 0 0,-12 9 21 0 0,6 2-105 0 0,1 1 0 0 0,-1 0 0 0 0,1 1 0 0 0,-1 0 0 0 0,1 0 0 0 0,-1 0 0 0 0,1 0 0 0 0,-10 5 0 0 0,-44 21-94 0 0,50-22 91 0 0,5-3-2 0 0,-121 70-153 0 0,110-61 218 0 0,0 0 0 0 0,1 1 0 0 0,0 0-1 0 0,1 1 1 0 0,-23 28 0 0 0,19-16 327 0 0,-26 47 1 0 0,36-57-196 0 0,0 0 0 0 0,1 0 0 0 0,0 1 0 0 0,-5 31 0 0 0,11-46-167 0 0,0 0 0 0 0,0 0 0 0 0,0 0 0 0 0,0 0 0 0 0,0 0 0 0 0,0 0 0 0 0,0 0 0 0 0,1 0 0 0 0,-1 0 0 0 0,0 0 0 0 0,1 0 0 0 0,-1 0 0 0 0,0 0 0 0 0,1 0 0 0 0,0 0 0 0 0,-1 0 0 0 0,1-1 0 0 0,-1 1 0 0 0,1 0 0 0 0,0 0 0 0 0,0-1 0 0 0,-1 1 0 0 0,1 0-1 0 0,0-1 1 0 0,0 1 0 0 0,0 0 0 0 0,0-1 0 0 0,0 0 0 0 0,0 1 0 0 0,0-1 0 0 0,0 1 0 0 0,0-1 0 0 0,0 0 0 0 0,0 0 0 0 0,1 1 0 0 0,3 0 25 0 0,0-1 0 0 0,0 1 0 0 0,0-1 0 0 0,0 0 0 0 0,8 0 1 0 0,-3-2-28 0 0,0 0 0 0 0,-1-1 0 0 0,1 0 1 0 0,0-1-1 0 0,-1 1 0 0 0,0-2 0 0 0,0 1 1 0 0,12-10-1 0 0,8-6 140 0 0,27-27 0 0 0,-16 13-108 0 0,144-115-651 0 0,-182 148 522 0 0,-6 13 83 0 0,-36 87 288 0 0,36-90-304 0 0,2 2 0 0 0,2-2-11 0 0,0-8 1 0 0,1 0-1 0 0,0 0 0 0 0,-1 0 1 0 0,1 1-1 0 0,0-1 0 0 0,0 0 0 0 0,0 0 1 0 0,0 0-1 0 0,0-1 0 0 0,0 1 1 0 0,0 0-1 0 0,0 0 0 0 0,0 0 0 0 0,0-1 1 0 0,0 1-1 0 0,2 0 0 0 0,0 1-20 0 0,1 0-277 0 0,0 1 0 0 0,0-1-1 0 0,0 0 1 0 0,1 0 0 0 0,-1-1 0 0 0,6 2-1 0 0,13 0-5939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9991 0 0,'0'0'904'0'0,"1"2"-745"0"0,6 30 10666 0 0,-6-33-10618 0 0,12-12-185 0 0,0-1-1 0 0,-2 1 1 0 0,0-2 0 0 0,11-17-1 0 0,4-5-184 0 0,-12 17 38 0 0,32-30-1 0 0,-38 42 116 0 0,0 1 0 0 0,0 0 0 0 0,1 1 1 0 0,0-1-1 0 0,0 2 0 0 0,14-7 0 0 0,-18 10 42 0 0,0 1 0 0 0,0-1 0 0 0,0 1-1 0 0,0 1 1 0 0,0-1 0 0 0,0 1 0 0 0,0 0 0 0 0,0 0-1 0 0,0 0 1 0 0,0 1 0 0 0,0-1 0 0 0,0 1 0 0 0,9 4-1 0 0,1 0 156 0 0,-1 1 0 0 0,0 0-1 0 0,16 11 1 0 0,-28-17-178 0 0,0 1 1 0 0,-1 0-1 0 0,1 0 0 0 0,-1 0 0 0 0,1 0 1 0 0,-1 0-1 0 0,0 0 0 0 0,1 0 0 0 0,-1 0 1 0 0,0 0-1 0 0,0 1 0 0 0,0-1 1 0 0,0 0-1 0 0,0 1 0 0 0,0-1 0 0 0,1 3 1 0 0,1 1 5 0 0,-1-1-9 0 0,-1 1 0 0 0,1-1-1 0 0,-1 0 1 0 0,0 0 0 0 0,0 1-1 0 0,-1-1 1 0 0,1 0 0 0 0,-1 1-1 0 0,0-1 1 0 0,0 1 0 0 0,0-1-1 0 0,0 1 1 0 0,-1-1 0 0 0,0 0-1 0 0,0 1 1 0 0,0-1 0 0 0,-1 0-1 0 0,-1 4 1 0 0,-3 7 16 0 0,0-1-1 0 0,-2-1 1 0 0,-15 25 0 0 0,16-29-26 0 0,-14 21-142 0 0,-20 38 0 0 0,40-66 2 0 0,4-2-1512 0 0,2 0 1294 0 0,-1-1 0 0 0,1 0-1 0 0,0 0 1 0 0,0 0 0 0 0,0-1 0 0 0,-1 0-1 0 0,1 1 1 0 0,-1-2 0 0 0,5-2 0 0 0,12-7-1304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71 231 10535 0 0,'1'2'482'0'0,"13"45"367"0"0,1 0 3770 0 0,-14-46-3938 0 0,0 1-17 0 0,1 0-375 0 0,0 0 0 0 0,0 0 0 0 0,0-1 0 0 0,0 1 0 0 0,0 0 0 0 0,1-1 0 0 0,-1 1 0 0 0,1-1 0 0 0,-1 0 0 0 0,1 0 0 0 0,3 1 0 0 0,-4-1 115 0 0,11-2 768 0 0,-17-4-1210 0 0,0 1 1 0 0,0 1 0 0 0,-1-1-1 0 0,1 1 1 0 0,-1-1 0 0 0,0 1-1 0 0,0 1 1 0 0,0-1 0 0 0,0 1-1 0 0,-1 0 1 0 0,-5-2 0 0 0,1 0-22 0 0,0 0 0 0 0,-11-6 0 0 0,18 8 57 0 0,0 0-1 0 0,0 0 1 0 0,0-1 0 0 0,1 1-1 0 0,-1-1 1 0 0,1 1 0 0 0,-1-1-1 0 0,1 0 1 0 0,0 0 0 0 0,-3-4-1 0 0,3 3-28 0 0,0 0 0 0 0,0-1 0 0 0,1 1 0 0 0,-1 0 0 0 0,1-1 0 0 0,0 1 0 0 0,0 0-1 0 0,1-1 1 0 0,-1 1 0 0 0,1-1 0 0 0,0 1 0 0 0,0-1 0 0 0,0 1 0 0 0,2-6 0 0 0,-1 3 5 0 0,1 1 1 0 0,1-1-1 0 0,-1 1 1 0 0,1 0-1 0 0,0 0 1 0 0,0 0-1 0 0,1 0 1 0 0,6-9-1 0 0,0 4 31 0 0,1-1-1 0 0,0 2 0 0 0,0-1 1 0 0,1 2-1 0 0,1-1 0 0 0,-1 2 1 0 0,24-13-1 0 0,-24 16 11 0 0,0 0 1 0 0,0 0 0 0 0,0 1-1 0 0,1 1 1 0 0,0 0-1 0 0,20-2 1 0 0,-24 4-22 0 0,1 1 1 0 0,-1 0-1 0 0,0 0 1 0 0,0 1-1 0 0,1 0 1 0 0,-1 1-1 0 0,0 0 0 0 0,0 1 1 0 0,16 6-1 0 0,0 1 6 0 0,-14-5 0 0 0,-4 3 0 0 0,-6-6 11 0 0,0 1 0 0 0,0 0 0 0 0,0 0-1 0 0,-1-1 1 0 0,1 1 0 0 0,-1 0 0 0 0,0 0 0 0 0,0 0 0 0 0,0 0-1 0 0,0-1 1 0 0,0 1 0 0 0,0 0 0 0 0,-1 0 0 0 0,1 0-1 0 0,-1-1 1 0 0,0 1 0 0 0,0 0 0 0 0,-1 2 0 0 0,-4 8 129 0 0,-1 0 0 0 0,-10 15 1 0 0,11-18-152 0 0,-12 15 44 0 0,-1-1-1 0 0,-1 0 1 0 0,-1-1 0 0 0,-1-2-1 0 0,-49 38 1 0 0,66-55-867 0 0,-17 12 2224 0 0,15-12-4378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54 5063 0 0,'69'-53'11718'0'0,"-70"56"-11534"0"0,0 1 1 0 0,0-1 0 0 0,0 1 0 0 0,0-1 0 0 0,-1 0 0 0 0,1 0 0 0 0,-1 1 0 0 0,0-1 0 0 0,1 0 0 0 0,-5 4 0 0 0,2-2-2 0 0,-162 270 441 0 0,112-181-591 0 0,27-48-14 0 0,-1-2 0 0 0,-3-2-1 0 0,-60 67 1 0 0,23-43 22 0 0,-59 67 35 0 0,123-128-76 0 0,0 0 0 0 0,1 0 0 0 0,0 0 0 0 0,0 0 0 0 0,0 1 0 0 0,1-1 0 0 0,-4 10 0 0 0,5-3-34 0 0,2-11 7 0 0,-1 0 1 0 0,1-1 0 0 0,-1 1-1 0 0,1 0 1 0 0,-1 0 0 0 0,1 0 0 0 0,-1 0-1 0 0,1-1 1 0 0,0 1 0 0 0,-1 0 0 0 0,1-1-1 0 0,0 1 1 0 0,0 0 0 0 0,0-1-1 0 0,-1 1 1 0 0,1-1 0 0 0,0 1 0 0 0,0-1-1 0 0,0 0 1 0 0,0 1 0 0 0,0-1-1 0 0,0 0 1 0 0,0 0 0 0 0,0 1 0 0 0,0-1-1 0 0,0 0 1 0 0,0 0 0 0 0,0 0 0 0 0,0 0-1 0 0,1-1 1 0 0,3 1-167 0 0,-1 0-1 0 0,1-1 1 0 0,0 1 0 0 0,-1-1-1 0 0,7-2 1 0 0,2-2-422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 10303 0 0,'0'0'1894'0'0,"-1"0"-1710"0"0,1-1 0 0 0,-1 1 1 0 0,1-1-1 0 0,-1 1 1 0 0,1-1-1 0 0,-1 1 0 0 0,1 0 1 0 0,-1-1-1 0 0,0 1 0 0 0,1 0 1 0 0,-1 0-1 0 0,1-1 1 0 0,-2 1-1 0 0,-12 3-75 0 0,0 1 0 0 0,0 1-1 0 0,0 0 1 0 0,1 1 0 0 0,0 0 0 0 0,0 1 0 0 0,1 0 0 0 0,0 1 0 0 0,0 0-1 0 0,-19 19 1 0 0,-145 113 175 0 0,119-97-185 0 0,50-38-3 0 0,1 1 1 0 0,-1 0-1 0 0,1 0 1 0 0,0 0-1 0 0,1 1 1 0 0,-1 0-1 0 0,1 0 0 0 0,1 0 1 0 0,0 1-1 0 0,-5 8 1 0 0,8-12-55 0 0,-1 0-1 0 0,1-1 1 0 0,0 1 0 0 0,0 0-1 0 0,1 0 1 0 0,-1-1 0 0 0,1 1-1 0 0,0 0 1 0 0,0 0 0 0 0,0 0-1 0 0,0 0 1 0 0,1 0 0 0 0,-1-1-1 0 0,1 1 1 0 0,0 0 0 0 0,0 0-1 0 0,1-1 1 0 0,-1 1 0 0 0,1-1-1 0 0,0 1 1 0 0,0-1 0 0 0,0 0-1 0 0,0 1 1 0 0,4 3 0 0 0,-3-5-33 0 0,-1 0 1 0 0,0 0 0 0 0,1 0-1 0 0,0 0 1 0 0,-1-1 0 0 0,1 1-1 0 0,0-1 1 0 0,0 0 0 0 0,0 0-1 0 0,0 0 1 0 0,0 0 0 0 0,0 0-1 0 0,0-1 1 0 0,0 1 0 0 0,0-1 0 0 0,0 0-1 0 0,0 0 1 0 0,6-1 0 0 0,3 0-108 0 0,0-1 0 0 0,-1 0 1 0 0,18-7-1 0 0,89-34-1769 0 0,-89 31 1131 0 0,63-30-3325 0 0,-56 23 2590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99 10247 0 0,'12'-5'250'0'0,"1"0"-1"0"0,0-1 0 0 0,-1-1 1 0 0,18-13-1 0 0,-23 16 397 0 0,-1-1 0 0 0,1 0 0 0 0,-1 0 1 0 0,-1-1-1 0 0,1 0 0 0 0,-1 0 0 0 0,9-12 2727 0 0,-16 18-3315 0 0,0 1 0 0 0,0-1 1 0 0,0 0-1 0 0,1 1 0 0 0,-1-1 0 0 0,0 0 1 0 0,-4-1-1 0 0,-8 2-27 0 0,4 1-31 0 0,0 1 0 0 0,-15 7 0 0 0,-3 2 0 0 0,-243 97-64 0 0,251-98 176 0 0,0 1 1 0 0,0 0-1 0 0,1 2 0 0 0,-29 27 1 0 0,45-39-58 0 0,1 1 1 0 0,-1 0 0 0 0,1 0-1 0 0,0 0 1 0 0,0 0 0 0 0,0 0 0 0 0,0 0-1 0 0,0 0 1 0 0,0 0 0 0 0,1 1 0 0 0,-2 5-1 0 0,3-7-34 0 0,-1-1-1 0 0,1 1 1 0 0,0-1-1 0 0,0 1 1 0 0,0-1 0 0 0,0 1-1 0 0,0-1 1 0 0,1 1-1 0 0,-1-1 1 0 0,0 1-1 0 0,1-1 1 0 0,-1 1-1 0 0,1-1 1 0 0,-1 0 0 0 0,1 1-1 0 0,0-1 1 0 0,-1 0-1 0 0,1 1 1 0 0,0-1-1 0 0,0 0 1 0 0,0 0-1 0 0,0 0 1 0 0,0 0 0 0 0,0 0-1 0 0,1 0 1 0 0,-1 0-1 0 0,0 0 1 0 0,0 0-1 0 0,3 1 1 0 0,1 0 26 0 0,-1 0 1 0 0,1-1-1 0 0,-1 1 0 0 0,1-1 1 0 0,0 0-1 0 0,0-1 1 0 0,-1 1-1 0 0,1-1 1 0 0,0 0-1 0 0,0 0 0 0 0,0 0 1 0 0,5-2-1 0 0,9-1 89 0 0,31-10 0 0 0,-40 10-111 0 0,20-6-339 0 0,0-1-1 0 0,0-1 1 0 0,-1-2-1 0 0,-1-1 1 0 0,47-31 0 0 0,-69 40 524 0 0,-5 5-326 0 0,-1-1-1 0 0,1 0 1 0 0,0 1 0 0 0,0-1-1 0 0,0 0 1 0 0,-1 1-1 0 0,1-1 1 0 0,0 1 0 0 0,0-1-1 0 0,0 1 1 0 0,0 0 0 0 0,0-1-1 0 0,0 1 1 0 0,0 0-1 0 0,0 0 1 0 0,0-1 0 0 0,0 1-1 0 0,0 0 1 0 0,0 0 0 0 0,2 1-1 0 0,37 4-3451 0 0,-26-3 1736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42 246 5983 0 0,'-1'2'2520'0'0,"0"0"-1878"0"0,0 0 1 0 0,0 0-1 0 0,0 0 0 0 0,0 0 0 0 0,-1 0 0 0 0,1 0 0 0 0,-1 0 0 0 0,1 0 0 0 0,-1-1 0 0 0,0 1 0 0 0,1 0 0 0 0,-1-1 0 0 0,0 0 0 0 0,0 1 0 0 0,-4 1 1 0 0,4-2-38 0 0,1-1-478 0 0,1 0 1 0 0,-1-1-1 0 0,1 1 0 0 0,-1 0 1 0 0,0 0-1 0 0,1 0 0 0 0,-1 0 1 0 0,1 0-1 0 0,-1-1 1 0 0,1 1-1 0 0,-1 0 0 0 0,0 0 1 0 0,1-1-1 0 0,-1 0 1 0 0,0-1-72 0 0,1 1 1 0 0,0-1-1 0 0,-1 0 1 0 0,1 0-1 0 0,0 0 1 0 0,0 0 0 0 0,1 0-1 0 0,-1 1 1 0 0,0-1-1 0 0,0 0 1 0 0,1 0-1 0 0,0 0 1 0 0,-1 1 0 0 0,1-1-1 0 0,0 0 1 0 0,-1 1-1 0 0,1-1 1 0 0,0 0-1 0 0,2-1 1 0 0,3-6-66 0 0,1 0 0 0 0,8-8 0 0 0,-9 11 30 0 0,14-15-112 0 0,1 0 0 0 0,1 2-1 0 0,0 0 1 0 0,2 1 0 0 0,45-26 0 0 0,-53 36 103 0 0,1-1 0 0 0,0 2 0 0 0,1 1 0 0 0,0 0 0 0 0,0 1-1 0 0,0 1 1 0 0,0 0 0 0 0,1 1 0 0 0,0 2 0 0 0,23 0 0 0 0,-36 1 49 0 0,0 0-1 0 0,0 1 1 0 0,0 0 0 0 0,0 1 0 0 0,0-1-1 0 0,0 1 1 0 0,0 0 0 0 0,0 1 0 0 0,0-1-1 0 0,8 7 1 0 0,-11-7-39 0 0,-1-1 0 0 0,1 1 0 0 0,-1 1 0 0 0,0-1 0 0 0,1 0 0 0 0,-1 1 0 0 0,0-1 0 0 0,0 1 0 0 0,-1-1 0 0 0,1 1 0 0 0,0 0 0 0 0,-1 0 0 0 0,0 0 0 0 0,0 0 0 0 0,0 0-1 0 0,0 0 1 0 0,0 0 0 0 0,0 0 0 0 0,-1 0 0 0 0,0 0 0 0 0,1 0 0 0 0,-2 5 0 0 0,0 6 51 0 0,-1 1-1 0 0,-1-1 1 0 0,-6 16-1 0 0,-1 8-42 0 0,-3 5-14 0 0,9-35-130 0 0,1 1 1 0 0,0 0-1 0 0,1-1 0 0 0,0 1 0 0 0,-1 17 0 0 0,3-25-957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 7831 0 0,'0'2'10356'0'0,"-1"6"-9373"0"0,1 1 0 0 0,-1-1 0 0 0,-4 13 0 0 0,-18 49 383 0 0,4-17-1260 0 0,14-37-91 0 0,-12 23 0 0 0,10-25-4 0 0,0 1 1 0 0,-3 16-1 0 0,7-21 43 0 0,0 0 0 0 0,1 1 0 0 0,1-1 0 0 0,-1 1 0 0 0,2-1 0 0 0,0 15-1 0 0,0-23-39 0 0,0 1-1 0 0,1-1 1 0 0,-1 1-1 0 0,1-1 1 0 0,-1 0-1 0 0,1 1 1 0 0,0-1-1 0 0,0 0 1 0 0,0 0-1 0 0,0 0 0 0 0,0 0 1 0 0,0 1-1 0 0,1-2 1 0 0,-1 1-1 0 0,1 0 1 0 0,-1 0-1 0 0,1 0 1 0 0,0-1-1 0 0,-1 1 0 0 0,1-1 1 0 0,0 1-1 0 0,0-1 1 0 0,0 0-1 0 0,1 0 1 0 0,-1 0-1 0 0,0 0 1 0 0,0 0-1 0 0,0 0 1 0 0,1 0-1 0 0,-1-1 0 0 0,0 1 1 0 0,1-1-1 0 0,4 0 1 0 0,1 0 64 0 0,0 0 1 0 0,0 0 0 0 0,0-1-1 0 0,0 0 1 0 0,0-1-1 0 0,0 0 1 0 0,0 0 0 0 0,-1-1-1 0 0,1 0 1 0 0,-1 0-1 0 0,1-1 1 0 0,-1 0 0 0 0,7-5-1 0 0,3-4 32 0 0,0 0 1 0 0,-1-1-1 0 0,25-29 0 0 0,-27 26-51 0 0,-1-1 1 0 0,15-27-1 0 0,5-7-10 0 0,-17 29-238 0 0,51-66-742 0 0,-58 79 152 0 0,0 0 0 0 0,1 0 0 0 0,0 1 0 0 0,1 0-1 0 0,22-13 1 0 0,-31 21 456 0 0,1-1-1 0 0,-1 1 0 0 0,0 1 1 0 0,1-1-1 0 0,-1 0 1 0 0,1 1-1 0 0,-1-1 0 0 0,1 1 1 0 0,0 0-1 0 0,-1-1 0 0 0,1 1 1 0 0,-1 1-1 0 0,5-1 1 0 0,4 2-1371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74 332 5527 0 0,'0'0'423'0'0,"-8"7"3666"0"0,5-5-3163 0 0,0 0 0 0 0,0-1-1 0 0,0 1 1 0 0,0 0 0 0 0,-6 1-1 0 0,-31 15 968 0 0,39-17-1566 0 0,1-4-284 0 0,0 1 1 0 0,1-1 0 0 0,-1 0 0 0 0,1 1 0 0 0,0-1 0 0 0,0 1-1 0 0,0-1 1 0 0,0 1 0 0 0,0-1 0 0 0,3-2 0 0 0,18-25 54 0 0,-15 23-52 0 0,10-13-30 0 0,1 1 0 0 0,32-26 0 0 0,46-27 0 0 0,-66 50-4 0 0,126-84 158 0 0,-122 89 91 0 0,-33 17-236 0 0,-1 0-1 0 0,1 0 1 0 0,-1 0-1 0 0,1-1 1 0 0,-1 1 0 0 0,1 0-1 0 0,-1 0 1 0 0,1 0 0 0 0,-1 0-1 0 0,1 0 1 0 0,-1 0-1 0 0,1 0 1 0 0,0 1 0 0 0,-1-1-1 0 0,1 0 1 0 0,-1 0 0 0 0,1 0-1 0 0,-1 0 1 0 0,0 1-1 0 0,1-1 1 0 0,-1 0 0 0 0,1 1-1 0 0,-1-1 1 0 0,1 0 0 0 0,-1 1-1 0 0,0-1 1 0 0,1 0 0 0 0,-1 1-1 0 0,0-1 1 0 0,1 1-1 0 0,7 13 442 0 0,-6-9-377 0 0,-1 0 0 0 0,0 0 0 0 0,0 0 0 0 0,0 0 0 0 0,-1 0 1 0 0,0 0-1 0 0,0 0 0 0 0,0 0 0 0 0,0 0 0 0 0,-1 0 0 0 0,0 0 0 0 0,-2 6 0 0 0,-1 3 4 0 0,0-1-1 0 0,-1 1 1 0 0,-8 13-1 0 0,0 1-45 0 0,-2-1 0 0 0,-1 0 0 0 0,-1-1 0 0 0,-22 25 0 0 0,35-47-41 0 0,1 0 1 0 0,0 0-1 0 0,0 0 1 0 0,1 0-1 0 0,-1 1 1 0 0,-1 5-1 0 0,0-2-251 0 0,3-7-243 0 0,-4 9 985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23 5527 0 0,'2'-1'423'0'0,"44"-18"4877"0"0,-39 16-1840 0 0,-12 4-1188 0 0,-5 4-2148 0 0,0 1 0 0 0,0 0 0 0 0,1 0 0 0 0,0 1-1 0 0,0 1 1 0 0,1-1 0 0 0,-13 16 0 0 0,-1 3 365 0 0,-22 38-1 0 0,41-60-452 0 0,-21 37 351 0 0,23-38-353 0 0,0 0-1 0 0,-1 0 0 0 0,1 0 1 0 0,0 0-1 0 0,1 0 1 0 0,-1 0-1 0 0,0 0 0 0 0,1 0 1 0 0,0 1-1 0 0,-1-1 0 0 0,2 6 1 0 0,-1-7 135 0 0,2-1-89 0 0,0 1-46 0 0,0-1 1 0 0,1 0-1 0 0,-1 1 0 0 0,0-1 0 0 0,1 0 0 0 0,-1 0 0 0 0,1-1 0 0 0,0 1 1 0 0,-1 0-1 0 0,1-1 0 0 0,0 1 0 0 0,-1-1 0 0 0,1 0 0 0 0,0 0 1 0 0,-1 0-1 0 0,1 0 0 0 0,0-1 0 0 0,-1 1 0 0 0,5-2 0 0 0,5-1 76 0 0,-1-2 0 0 0,1 1-1 0 0,11-7 1 0 0,-1 1 0 0 0,9-4-123 0 0,0-1 0 0 0,-1-1-1 0 0,50-37 1 0 0,-78 52-111 0 0,-21-10-699 0 0,7 9 740 0 0,-1 1 0 0 0,0 0 1 0 0,0 1-1 0 0,-13 2 0 0 0,16-1 28 0 0,1 0 1 0 0,-1-1 0 0 0,1 0-1 0 0,-1-1 1 0 0,1 0-1 0 0,-1 0 1 0 0,1-1 0 0 0,-18-6-1 0 0,16 2 55 0 0,10 1 0 0 0,1 4 0 0 0,0-8 0 0 0,2 4-174 0 0,1 1 0 0 0,0 0 0 0 0,-1 0 0 0 0,1 0-1 0 0,1 1 1 0 0,-1-1 0 0 0,0 1 0 0 0,1 0 0 0 0,0 0 0 0 0,0 0 0 0 0,0 0-1 0 0,5-3 1 0 0,14-6-6010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63 16495 0 0,'13'-9'450'0'0,"-1"-1"0"0"0,1 0 0 0 0,13-16 0 0 0,-17 18 1206 0 0,-9 10-1590 0 0,0 0-1 0 0,-1 0 0 0 0,1-1 0 0 0,-1 1 1 0 0,0 0-1 0 0,0-1 0 0 0,1 1 1 0 0,-3 2-1 0 0,-1 2 35 0 0,-55 104 403 0 0,-18 35-360 0 0,39-61-87 0 0,-118 234 110 0 0,-91 60-6 0 0,243-372-297 0 0,0-1 1 0 0,0 1-1 0 0,1-1 0 0 0,-4 8 0 0 0,7-11-252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50 16327 0 0,'-7'1'142'0'0,"0"0"1"0"0,1 0-1 0 0,-1 0 0 0 0,1 1 0 0 0,0 0 1 0 0,-1 0-1 0 0,1 1 0 0 0,0 0 0 0 0,0 0 0 0 0,1 0 1 0 0,-1 1-1 0 0,0 0 0 0 0,1 0 0 0 0,0 0 1 0 0,0 0-1 0 0,0 1 0 0 0,-4 6 0 0 0,9-11-103 0 0,-1 1 0 0 0,1-1 0 0 0,0 1 0 0 0,-1-1-1 0 0,1 0 1 0 0,0 1 0 0 0,0-1 0 0 0,-1 1 0 0 0,1-1 0 0 0,0 1-1 0 0,0-1 1 0 0,0 1 0 0 0,0-1 0 0 0,0 1 0 0 0,0-1 0 0 0,0 1-1 0 0,0 0 1 0 0,0-1 0 0 0,0 1 0 0 0,0-1 0 0 0,0 1 0 0 0,0-1-1 0 0,0 1 1 0 0,0-1 0 0 0,1 1 0 0 0,-1-1 0 0 0,0 1 0 0 0,0-1-1 0 0,1 0 1 0 0,-1 1 0 0 0,0-1 0 0 0,0 1 0 0 0,1-1 0 0 0,-1 0-1 0 0,1 1 1 0 0,-1-1 0 0 0,0 1 0 0 0,2-1 0 0 0,16 10 465 0 0,-12-8-347 0 0,2 0-1 0 0,-1-1 1 0 0,0 0 0 0 0,0-1 0 0 0,0 1-1 0 0,12-2 1 0 0,44-7 512 0 0,-44 5-547 0 0,176-37 636 0 0,-132 26-687 0 0,53-17 85 0 0,-61 16-1067 0 0,82-14-1 0 0,-118 28-646 0 0,-1 0-3737 0 0,-4 1-1233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227 103 3223 0 0,'71'-59'1784'0'0,"-26"16"9076"0"0,-46 44-10361 0 0,-117 81 1928 0 0,12-11-1359 0 0,88-57-808 0 0,0 1 0 0 0,1 1 1 0 0,-22 25-1 0 0,36-37-208 0 0,0 0 0 0 0,0 0 0 0 0,1 0 0 0 0,-1 1 1 0 0,1-1-1 0 0,0 1 0 0 0,0-1 0 0 0,0 1 0 0 0,-1 8 0 0 0,3-11-29 0 0,0 0 0 0 0,0-1 0 0 0,0 1 0 0 0,0 0 0 0 0,1-1 0 0 0,-1 1-1 0 0,1 0 1 0 0,-1-1 0 0 0,1 1 0 0 0,-1-1 0 0 0,1 1 0 0 0,0-1 0 0 0,0 1 0 0 0,0-1 0 0 0,0 0 0 0 0,2 3-1 0 0,18 16 269 0 0,-16-17-224 0 0,1 0 0 0 0,-1 0 0 0 0,1-1 0 0 0,0 0 0 0 0,-1 0 0 0 0,1 0 0 0 0,0-1 0 0 0,0 1 0 0 0,0-2 0 0 0,0 1 1 0 0,11 0-1 0 0,-5-2 34 0 0,1 1 1 0 0,-1-1 0 0 0,0-1 0 0 0,22-6-1 0 0,-30 7-100 0 0,0 0 0 0 0,0-1 0 0 0,0 1 0 0 0,-1-1 0 0 0,1 0 0 0 0,0 0 0 0 0,-1-1 0 0 0,0 1-1 0 0,1-1 1 0 0,-1 0 0 0 0,0 0 0 0 0,0 0 0 0 0,-1 0 0 0 0,1 0 0 0 0,0 0 0 0 0,-1-1 0 0 0,0 0-1 0 0,0 1 1 0 0,0-1 0 0 0,0 0 0 0 0,-1 0 0 0 0,0 0 0 0 0,2-5 0 0 0,-1-1-62 0 0,-1 0 0 0 0,0 0 1 0 0,-1 0-1 0 0,0-1 0 0 0,0 1 0 0 0,-1 0 1 0 0,0 0-1 0 0,-5-17 0 0 0,-5-6-249 0 0,7 22 76 0 0,1-1 0 0 0,-4-19 0 0 0,7 5-902 0 0,1 26 1013 0 0,1-1 0 0 0,0 1-1 0 0,-1-1 1 0 0,1 1 0 0 0,0 0-1 0 0,-1-1 1 0 0,1 1 0 0 0,0 0-1 0 0,2 0 1 0 0,-1 1-77 0 0,0 0 0 0 0,0 0 0 0 0,0 0 0 0 0,0 0 0 0 0,5 4 0 0 0,4 1-1152 0 0,0-1-311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33 11519 0 0,'9'-3'428'0'0,"0"0"-1"0"0,15-8 0 0 0,-18 8 164 0 0,1 0 0 0 0,0 0 0 0 0,-1 1-1 0 0,1-1 1 0 0,0 2 0 0 0,13 0 3103 0 0,-20 1-3618 0 0,1 0 0 0 0,-1 0-1 0 0,0 1 1 0 0,0-1 0 0 0,0 0-1 0 0,0 0 1 0 0,0 0 0 0 0,0 0 0 0 0,0 0-1 0 0,0 0 1 0 0,0 0 0 0 0,1 0-1 0 0,-16 9 707 0 0,-22 10-931 0 0,-5-1 170 0 0,2 2 1 0 0,0 2 0 0 0,-41 29-1 0 0,69-42-21 0 0,-53 42 50 0 0,54-42-45 0 0,2 1 1 0 0,-1-1-1 0 0,1 1 0 0 0,-8 13 0 0 0,16-21 6 0 0,-1 1 0 0 0,1 0 1 0 0,-1-1-1 0 0,1 1 0 0 0,0 0 0 0 0,0 0 0 0 0,0 0 0 0 0,0 0 0 0 0,1 0 1 0 0,-1 0-1 0 0,1 0 0 0 0,-1 0 0 0 0,2 6 0 0 0,-1-7 0 0 0,0 0-1 0 0,0-1 1 0 0,0 1-1 0 0,0-1 0 0 0,1 1 1 0 0,-1-1-1 0 0,1 1 1 0 0,-1-1-1 0 0,1 1 1 0 0,0-1-1 0 0,-1 1 1 0 0,1-1-1 0 0,0 0 1 0 0,0 1-1 0 0,0-1 1 0 0,0 0-1 0 0,0 0 0 0 0,0 0 1 0 0,1 0-1 0 0,-1 0 1 0 0,0 0-1 0 0,0 0 1 0 0,1 0-1 0 0,-1 0 1 0 0,1 0-1 0 0,-1-1 1 0 0,1 1-1 0 0,-1-1 0 0 0,1 1 1 0 0,-1-1-1 0 0,1 0 1 0 0,-1 1-1 0 0,3-1 1 0 0,0 1 25 0 0,8 1-19 0 0,0 0 0 0 0,-1-1 0 0 0,1 0 0 0 0,0-1-1 0 0,-1 0 1 0 0,20-3 0 0 0,71-19-1045 0 0,-77 16 521 0 0,3-1-1209 0 0,-1 0-471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75 3679 0 0,'1'-1'167'0'0,"42"-23"226"0"0,67-19 13534 0 0,-108 43-14057 0 0,19-6 2702 0 0,-16 7-871 0 0,-10 6-1283 0 0,-106 84-282 0 0,105-87-128 0 0,-89 67-13 0 0,-51 41 359 0 0,118-83 56 0 0,27-28-400 0 0,1-1 0 0 0,0 1-1 0 0,-1-1 1 0 0,1 1 0 0 0,0-1 0 0 0,-1 1 0 0 0,1-1 0 0 0,0 1 0 0 0,0 0 0 0 0,0-1-1 0 0,0 1 1 0 0,-1-1 0 0 0,1 1 0 0 0,0 0 0 0 0,0-1 0 0 0,0 1 0 0 0,0-1 0 0 0,0 1 0 0 0,1 0-1 0 0,-1-1 1 0 0,0 2 0 0 0,1 1 7 0 0,-1 0 0 0 0,1 0-1 0 0,0 0 1 0 0,1 0 0 0 0,-1 0-1 0 0,0 0 1 0 0,1 0 0 0 0,-1 0-1 0 0,1-1 1 0 0,0 1 0 0 0,0-1-1 0 0,0 1 1 0 0,0-1 0 0 0,1 0-1 0 0,-1 0 1 0 0,1 0 0 0 0,-1 0-1 0 0,1 0 1 0 0,-1 0 0 0 0,1-1 0 0 0,0 1-1 0 0,6 1 1 0 0,-3-1-15 0 0,0-1-1 0 0,0 1 1 0 0,0-1-1 0 0,0-1 1 0 0,0 1 0 0 0,0-1-1 0 0,0 0 1 0 0,0 0 0 0 0,10-3-1 0 0,18-3-2251 0 0,0-2 0 0 0,36-14 0 0 0,-46 13 208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 2303 0 0,'0'0'9554'0'0,"0"-14"-1888"0"0,2 21-6740 0 0,-1 16-1128 0 0,-7-7 349 0 0,0-1 0 0 0,0 0 1 0 0,-1 0-1 0 0,-1 0 0 0 0,-11 14 0 0 0,2-1 68 0 0,13-22-136 0 0,1-1 1 0 0,0 1 0 0 0,1 0-1 0 0,-3 8 1 0 0,4-12-30 0 0,0 1 0 0 0,1-1 1 0 0,0 1-1 0 0,-1-1 0 0 0,1 1 1 0 0,0-1-1 0 0,0 1 0 0 0,1-1 1 0 0,-1 1-1 0 0,0-1 0 0 0,1 1 1 0 0,-1-1-1 0 0,3 4 0 0 0,3 15 424 0 0,-5-19-425 0 0,-1 1 0 0 0,1 0-1 0 0,0-1 1 0 0,-1 1 0 0 0,1 0 0 0 0,1-1-1 0 0,-1 0 1 0 0,0 1 0 0 0,0-1 0 0 0,1 0-1 0 0,0 1 1 0 0,-1-1 0 0 0,1 0-1 0 0,0 0 1 0 0,0 0 0 0 0,0 0 0 0 0,0-1-1 0 0,4 3 1 0 0,-2-2-6 0 0,-1-1-1 0 0,1 0 1 0 0,0 0-1 0 0,-1 0 1 0 0,1 0-1 0 0,0-1 1 0 0,0 0 0 0 0,0 1-1 0 0,-1-1 1 0 0,1-1-1 0 0,0 1 1 0 0,0 0-1 0 0,0-1 1 0 0,6-2-1 0 0,6-2 101 0 0,-1 0 0 0 0,16-8 0 0 0,-31 12-138 0 0,19-9 55 0 0,-1-1 0 0 0,-1-1 0 0 0,0 0 0 0 0,-1-2 0 0 0,23-22 0 0 0,-27 23-406 0 0,0 1-1 0 0,0-2 1 0 0,11-17-1 0 0,-20 25 215 0 0,1 0-1 0 0,-1 0 1 0 0,0-1-1 0 0,-1 1 0 0 0,1-1 1 0 0,-1 0-1 0 0,-1 1 0 0 0,1-1 1 0 0,-1 0-1 0 0,0 0 0 0 0,-1-7 1 0 0,4-12-2028 0 0,-4 25 1173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6911 0 0,'16'75'2159'0'0,"-13"-67"-1047"0"0,0 0 1 0 0,0 0-1 0 0,7 13 0 0 0,-9-19-184 0 0,6 8 1735 0 0,-6-9-2490 0 0,0 0 0 0 0,0 0-1 0 0,0 0 1 0 0,0 0 0 0 0,0 0 0 0 0,0-1 0 0 0,0 1-1 0 0,1 0 1 0 0,-1 0 0 0 0,0-1 0 0 0,1 1 0 0 0,-1-1-1 0 0,0 1 1 0 0,1-1 0 0 0,-1 0 0 0 0,1 0 0 0 0,-1 1 0 0 0,0-1-1 0 0,1 0 1 0 0,-1 0 0 0 0,1 0 0 0 0,-1 0 0 0 0,0-1-1 0 0,1 1 1 0 0,-1 0 0 0 0,1-1 0 0 0,-1 1 0 0 0,0-1-1 0 0,1 1 1 0 0,-1-1 0 0 0,1 0 0 0 0,3-2-56 0 0,-1-1 0 0 0,0 1 0 0 0,0-1 0 0 0,0 1-1 0 0,0-1 1 0 0,-1-1 0 0 0,5-5 0 0 0,1-3 201 0 0,-1-1 0 0 0,0 0 0 0 0,7-16 0 0 0,-7 15 26 0 0,0 1-1 0 0,20-25 1 0 0,-12 17-22 0 0,7-10-247 0 0,-12 15-50 0 0,0 1 0 0 0,1 1 0 0 0,25-25 0 0 0,-18 24-91 0 0,1 1-1 0 0,1 1 1 0 0,0 0-1 0 0,1 2 1 0 0,1 0-1 0 0,0 2 1 0 0,0 0-1 0 0,1 2 1 0 0,0 0-1 0 0,0 2 1 0 0,1 1-1 0 0,0 1 1 0 0,25-2-1 0 0,-35 6-293 0 0,0 0 0 0 0,1 0-1 0 0,-1 1 1 0 0,0 1 0 0 0,-1 1-1 0 0,1 0 1 0 0,25 9 0 0 0,-27-6-875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458 101 3679 0 0,'3'-1'167'0'0,"74"-26"1231"0"0,-1-7 6877 0 0,-18-3-4609 0 0,-57 36-2286 0 0,-2 4-1312 0 0,-5 7-42 0 0,-1 0 0 0 0,0 0 0 0 0,0-1 0 0 0,-1 0 0 0 0,0 0 0 0 0,-1 0 1 0 0,1-1-1 0 0,-2-1 0 0 0,1 0 0 0 0,-1 0 0 0 0,0 0 0 0 0,-15 6 1 0 0,-158 61-353 0 0,16-9-311 0 0,136-52 640 0 0,29-12 502 0 0,4 0-424 0 0,4 0-38 0 0,-1 0 0 0 0,1 0 0 0 0,-1 0-1 0 0,1 0 1 0 0,0-1 0 0 0,0 0 0 0 0,7-1 0 0 0,43-8 94 0 0,-42 6-108 0 0,0 0 1 0 0,1 1-1 0 0,22 0 1 0 0,-29 3-19 0 0,0 0 0 0 0,1 1 0 0 0,-1 0 0 0 0,0 0 1 0 0,0 1-1 0 0,0 0 0 0 0,0 0 0 0 0,-1 1 0 0 0,1 0 1 0 0,-1 0-1 0 0,0 1 0 0 0,0 0 0 0 0,-1 0 0 0 0,1 1 1 0 0,-1 0-1 0 0,0 0 0 0 0,-1 0 0 0 0,0 1 0 0 0,9 12 1 0 0,-12-15-5 0 0,1 0 0 0 0,-1 0 0 0 0,0 0 0 0 0,0 0 0 0 0,0 0 1 0 0,-1 1-1 0 0,1-1 0 0 0,-1 1 0 0 0,0-1 0 0 0,-1 1 0 0 0,1-1 1 0 0,-1 1-1 0 0,1-1 0 0 0,-1 1 0 0 0,-1-1 0 0 0,1 1 1 0 0,-1-1-1 0 0,0 1 0 0 0,0-1 0 0 0,-3 9 0 0 0,-4 6 54 0 0,4-16-60 0 0,1-1 9 0 0,-4 4 1 0 0,0 0 0 0 0,0 0 0 0 0,-1-1 0 0 0,0 0 0 0 0,0 0-1 0 0,-8 3 1 0 0,-55 19 99 0 0,14-6-68 0 0,20-5-55 0 0,-2-1 0 0 0,0-2-1 0 0,0-1 1 0 0,-49 7 0 0 0,84-19-3 0 0,-1 1 0 0 0,1-1 0 0 0,-1 0 1 0 0,0 0-1 0 0,1 0 0 0 0,-1-1 0 0 0,1 1 0 0 0,-1-1 1 0 0,1 0-1 0 0,-8-3 0 0 0,11 3 10 0 0,0 1-1 0 0,1 0 1 0 0,-1-1 0 0 0,0 1-1 0 0,1 0 1 0 0,-1-1 0 0 0,0 1-1 0 0,1-1 1 0 0,-1 1 0 0 0,1-1-1 0 0,-1 0 1 0 0,1 1-1 0 0,-1-1 1 0 0,1 0 0 0 0,-1 1-1 0 0,1-1 1 0 0,0 0 0 0 0,-1 1-1 0 0,1-1 1 0 0,0 0 0 0 0,-1-1-1 0 0,-1-9-17 0 0,2-3-37 0 0,0 12 20 0 0,1-1-13 0 0,-1 0-1 0 0,1 1 1 0 0,0-1 0 0 0,0 0-1 0 0,0 0 1 0 0,2-5 0 0 0,2 7-581 0 0,0-1 1 0 0,0 1 0 0 0,0 0 0 0 0,0 0 0 0 0,0 1 0 0 0,7-1-1 0 0,-9 1 184 0 0,1 0-972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16 432 1375 0 0,'0'2'107'0'0,"-1"20"-619"0"0,-1-11 4357 0 0,0 0 0 0 0,-1-1 0 0 0,-5 15 5513 0 0,10-26-8817 0 0,0 0-388 0 0,1 0 0 0 0,-1 0-1 0 0,1 0 1 0 0,-1 0-1 0 0,0 0 1 0 0,1-1-1 0 0,-1 0 1 0 0,0 1-1 0 0,0-1 1 0 0,0 0-1 0 0,0 0 1 0 0,2-3 0 0 0,23-32 877 0 0,-13 17-570 0 0,23-30 434 0 0,-10 13-512 0 0,52-57-1 0 0,-21 33-408 0 0,50-47-273 0 0,-96 98 17 0 0,2 0 1 0 0,-1 0 0 0 0,1 1 0 0 0,0 1-1 0 0,1 0 1 0 0,0 1 0 0 0,17-5 0 0 0,-27 10-47 0 0,1 0 0 0 0,0 1 1 0 0,0-1-1 0 0,0 1 0 0 0,0 1 0 0 0,0-1 1 0 0,1 1-1 0 0,10 1 0 0 0,-14 0-267 0 0,1 0 0 0 0,0 0 0 0 0,0 0 0 0 0,0 1 0 0 0,-1-1 0 0 0,1 1 0 0 0,-1 0 0 0 0,1 0 0 0 0,-1 0 0 0 0,0 1 0 0 0,0-1 0 0 0,0 1 0 0 0,0-1 0 0 0,4 5 0 0 0,4 8-5048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14135 0 0,'0'0'1283'0'0,"-1"1"-1055"0"0,-18 19 1983 0 0,18-18-757 0 0,-5 7-447 0 0,-5 32-348 0 0,9-32-630 0 0,0-1 0 0 0,0 1 0 0 0,0-1 0 0 0,-7 14 0 0 0,-65 104 88 0 0,66-107-116 0 0,2-1-32 0 0,6-16-124 0 0,2-3-584 0 0,8-7-231 0 0,3-4-272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101 244 2759 0 0,'-2'1'207'0'0,"-24"19"675"0"0,15-13-104 0 0,1 1 0 0 0,0 0 1 0 0,0 0-1 0 0,-14 17 0 0 0,23-24-714 0 0,1-1-1 0 0,-1 1 1 0 0,1-1-1 0 0,-1 1 0 0 0,1 0 1 0 0,-1-1-1 0 0,1 1 1 0 0,-1-1-1 0 0,1 1 0 0 0,0 0 1 0 0,-1 0-1 0 0,1-1 1 0 0,0 1-1 0 0,-1 0 1 0 0,1 0-1 0 0,0-1 0 0 0,0 2 1 0 0,10-8 2891 0 0,19-19-336 0 0,15-11-1299 0 0,84-55 0 0 0,-109 79-1262 0 0,0 1-1 0 0,28-13 0 0 0,-40 22 31 0 0,-1-1 0 0 0,1 1-1 0 0,-1 0 1 0 0,1 0 0 0 0,0 1-1 0 0,0 0 1 0 0,0 0 0 0 0,0 1-1 0 0,-1 0 1 0 0,1 0 0 0 0,13 2-1 0 0,-4 3 142 0 0,-13-2-228 0 0,-2 0 21 0 0,0-1-21 0 0,1 0 0 0 0,-1 0 0 0 0,0 0 1 0 0,0 0-1 0 0,0 1 0 0 0,0-1 0 0 0,0 0 0 0 0,0 1 0 0 0,-1-1 0 0 0,1 1 0 0 0,-1-1 0 0 0,1 1 0 0 0,-1-1 0 0 0,0 5 1 0 0,-1 4 16 0 0,0-1 0 0 0,-3 13 0 0 0,2-12 7 0 0,1-7 23 0 0,-1 3-24 0 0,-1 2 24 0 0,0-1-52 0 0,3-7-70 0 0,0-3-574 0 0,0-1 560 0 0,0-1-1 0 0,0 1 0 0 0,0-1 1 0 0,0 1-1 0 0,1-1 1 0 0,0 1-1 0 0,-1-1 0 0 0,1 1 1 0 0,3-7-1 0 0,4-5-77 0 0,-1 1 1 0 0,2 1-1 0 0,0-1 0 0 0,1 1 0 0 0,0 1 0 0 0,0 0 0 0 0,2 0 1 0 0,-1 1-1 0 0,2 1 0 0 0,24-18 0 0 0,-24 21 314 0 0,0-1 0 0 0,0 2-1 0 0,0 0 1 0 0,1 0 0 0 0,-1 1-1 0 0,2 1 1 0 0,-1 1 0 0 0,0 0-1 0 0,1 0 1 0 0,-1 1 0 0 0,1 1 0 0 0,17 1-1 0 0,-22 1 3 0 0,0 0 0 0 0,0 1 0 0 0,0 0-1 0 0,0 1 1 0 0,15 6 0 0 0,-21-8-109 0 0,-3-1-33 0 0,-1 0-1 0 0,1 1 1 0 0,0-1-1 0 0,-1 0 0 0 0,1 0 1 0 0,0 1-1 0 0,-1-1 1 0 0,1 0-1 0 0,-1 1 1 0 0,1-1-1 0 0,-1 1 0 0 0,1-1 1 0 0,-1 1-1 0 0,1-1 1 0 0,-1 1-1 0 0,1-1 1 0 0,-1 1-1 0 0,1-1 0 0 0,-1 1 1 0 0,1 0-1 0 0,0 1-1 0 0,0 0 0 0 0,0 0 1 0 0,-1 0-1 0 0,1 0 0 0 0,0 0 0 0 0,-1 0 0 0 0,1 0 0 0 0,-1 1 0 0 0,0-1 1 0 0,0 0-1 0 0,0 0 0 0 0,0 0 0 0 0,0 0 0 0 0,0 0 0 0 0,0 1 0 0 0,-1-1 0 0 0,1 0 1 0 0,-1 0-1 0 0,0 0 0 0 0,1 0 0 0 0,-1 0 0 0 0,0 0 0 0 0,0 0 0 0 0,0 0 0 0 0,-2 2 1 0 0,0 0 23 0 0,-53 91 332 0 0,44-72-300 0 0,8-18-60 0 0,1 1 0 0 0,0-1-1 0 0,0 1 1 0 0,0 0 0 0 0,1 1 0 0 0,-3 10 0 0 0,5-13 41 0 0,4 3-33 0 0,5-1-24 0 0,-5-5-227 0 0,-1 0 0 0 0,1-1 0 0 0,-1 1 1 0 0,1-1-1 0 0,0 0 0 0 0,0 0 0 0 0,-1 0 0 0 0,1-1 1 0 0,-1 1-1 0 0,1-1 0 0 0,0 0 0 0 0,-1 0 1 0 0,5-2-1 0 0,6-2-5518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10103 0 0,'0'0'1211'0'0,"-1"9"398"0"0,-18 93 3537 0 0,3-19-4634 0 0,15-73-327 0 0,1 0 0 0 0,0 0 0 0 0,0 0 0 0 0,1 0 1 0 0,0 0-1 0 0,1-1 0 0 0,0 1 0 0 0,1 0 0 0 0,6 14 1 0 0,-8-22-140 0 0,0 1 0 0 0,1-1 0 0 0,-1 1 0 0 0,1-1 0 0 0,0 0 1 0 0,-1 0-1 0 0,1 0 0 0 0,0 0 0 0 0,0 0 0 0 0,1 0 1 0 0,-1-1-1 0 0,0 1 0 0 0,0-1 0 0 0,1 1 0 0 0,-1-1 0 0 0,1 0 1 0 0,-1 0-1 0 0,1 0 0 0 0,0 0 0 0 0,-1 0 0 0 0,1-1 1 0 0,0 1-1 0 0,0-1 0 0 0,4 0 0 0 0,-1 0 17 0 0,-1 0-1 0 0,0 0 1 0 0,1-1-1 0 0,-1 0 1 0 0,0 0-1 0 0,1 0 1 0 0,-1 0 0 0 0,0-1-1 0 0,0 0 1 0 0,0 0-1 0 0,6-4 1 0 0,-2-1-24 0 0,-1 1 1 0 0,1-1 0 0 0,-1-1-1 0 0,0 0 1 0 0,-1 0 0 0 0,0 0-1 0 0,-1-1 1 0 0,1 0 0 0 0,-1 0-1 0 0,-1 0 1 0 0,9-21 0 0 0,-2-3-680 0 0,-2 0 1 0 0,9-48-1 0 0,-12 51-1466 0 0,-1 11-2092 0 0,-3 12-1362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2303 0 0,'-9'0'8643'0'0,"9"0"-8621"0"0,-22 6 4634 0 0,20-5-4563 0 0,0 0 0 0 0,1 0 0 0 0,-1 0 0 0 0,0 0 0 0 0,0 1 0 0 0,0-1 0 0 0,1 0 0 0 0,-1 1 0 0 0,1 0 0 0 0,-1-1 0 0 0,1 1 0 0 0,0 0 0 0 0,-3 3 0 0 0,-4 9 244 0 0,1 1-1 0 0,0-1 1 0 0,-7 27 0 0 0,-10 51 396 0 0,0 1-286 0 0,-18 30-252 0 0,-83 168 0 0 0,121-282-241 0 0,-6 11-190 0 0,1 0 0 0 0,-7 23 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4143 0 0,'0'0'7160'0'0,"-6"11"-4994"0"0,-10 31-815 0 0,1 0 0 0 0,-9 47 1 0 0,-10 89-300 0 0,3-13-928 0 0,19-114 369 0 0,-23 61 0 0 0,22-78-474 0 0,-55 129 108 0 0,51-128-205 0 0,15-32-322 0 0,10-13-634 0 0,2-3 506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16903 0 0,'0'0'1688'0'0,"2"0"-1485"0"0,20 3 415 0 0,-1-1 1 0 0,1-2-1 0 0,-1 0 1 0 0,1-1-1 0 0,36-7 0 0 0,126-27 671 0 0,141-19-1370 0 0,-211 44-3544 0 0,-99 9 1969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47 10367 0 0,'0'0'1198'0'0,"-2"-9"668"0"0,2 5-1533 0 0,0 0-1 0 0,1-1 0 0 0,-1 1 1 0 0,1 0-1 0 0,0-1 1 0 0,3-6 1607 0 0,-5 11-1811 0 0,-5 0-98 0 0,0 1 1 0 0,1 0-1 0 0,-1 0 0 0 0,1 0 0 0 0,-1 1 0 0 0,1 0 0 0 0,-7 3 1 0 0,-36 20 106 0 0,38-19-38 0 0,-209 143 1684 0 0,170-113-1248 0 0,28-21 292 0 0,-27 27 0 0 0,46-41-117 0 0,18 0-401 0 0,-1-2-258 0 0,1-2 0 0 0,0 0-1 0 0,0 0 1 0 0,-1-2-1 0 0,0 0 1 0 0,23-11-1 0 0,2 1-72 0 0,-5 1-79 0 0,-12 5-106 0 0,32-9 0 0 0,-51 17 247 0 0,-3 1-68 0 0,0-1 1 0 0,0 1-1 0 0,1 0 1 0 0,-1-1-1 0 0,0 1 1 0 0,0 0 0 0 0,0 0-1 0 0,1 0 1 0 0,-1 0-1 0 0,0 0 1 0 0,0 0-1 0 0,1 0 1 0 0,-1 1-1 0 0,1-1 1 0 0,-1 1-1 0 0,0 0 0 0 0,0 0 1 0 0,0 0-1 0 0,0 0 0 0 0,0 0 0 0 0,0 0 0 0 0,0 1 0 0 0,0-1 0 0 0,-1 0 1 0 0,1 0-1 0 0,0 1 0 0 0,-1-1 0 0 0,1 0 0 0 0,-1 1 0 0 0,0-1 1 0 0,1 1-1 0 0,-1-1 0 0 0,0 0 0 0 0,0 3 0 0 0,1-1 6 0 0,-1-1-17 0 0,1 0 0 0 0,-1 0 0 0 0,0 0 0 0 0,0 0 0 0 0,0-1-1 0 0,0 1 1 0 0,0 0 0 0 0,0 3 0 0 0,0-5-30 0 0,0 1 1 0 0,0-1-1 0 0,1 1 0 0 0,-1-1 1 0 0,0 1-1 0 0,1-1 0 0 0,-1 0 0 0 0,0 1 1 0 0,1-1-1 0 0,-1 0 0 0 0,0 1 1 0 0,1-1-1 0 0,-1 0 0 0 0,1 1 0 0 0,-1-1 1 0 0,0 0-1 0 0,1 0 0 0 0,-1 1 1 0 0,1-1-1 0 0,-1 0 0 0 0,1 0 0 0 0,0 0 1 0 0,10 5-1526 0 0,5-3 23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31 261 13215 0 0,'0'0'1195'0'0,"-1"2"-982"0"0,-24 49 959 0 0,24-50-544 0 0,-3 5 3548 0 0,48-61-3908 0 0,51-57 398 0 0,-77 94-580 0 0,1 0 1 0 0,1 1 0 0 0,35-25-1 0 0,-33 29-120 0 0,26-13 0 0 0,-40 23 26 0 0,-1 0-1 0 0,1 0 1 0 0,0 0-1 0 0,0 1 1 0 0,0 0-1 0 0,0 1 1 0 0,13-1-1 0 0,-5 4 10 0 0,-12 1 4 0 0,-3-1 1 0 0,2 1 21 0 0,0 0 0 0 0,0 0 0 0 0,-1 1 0 0 0,1-1 0 0 0,-1 0 0 0 0,0 1-1 0 0,0-1 1 0 0,0 1 0 0 0,-1 0 0 0 0,1 0 0 0 0,1 7 0 0 0,1 6 146 0 0,2 26 0 0 0,-4-26-78 0 0,1-2-41 0 0,0 0 0 0 0,0 0-1 0 0,10 22 1 0 0,-11-31-53 0 0,11 32-4866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 6447 0 0,'0'1'3947'0'0,"2"17"-443"0"0,-2-16-2373 0 0,1 0-246 0 0,5 14 743 0 0,-6-14-1009 0 0,2-1-71 0 0,1 1-390 0 0,0 1 0 0 0,0-1 0 0 0,0-1 0 0 0,1 1 0 0 0,-1 0 0 0 0,1-1 1 0 0,-1 0-1 0 0,1 0 0 0 0,0 0 0 0 0,-1 0 0 0 0,1 0 0 0 0,0-1 0 0 0,0 1 1 0 0,0-1-1 0 0,-1 0 0 0 0,1-1 0 0 0,5 0 0 0 0,7-1 96 0 0,0 0 1 0 0,27-9-1 0 0,86-28-101 0 0,-120 36-165 0 0,-7 2-48 0 0,-22-9-1348 0 0,11 10 1343 0 0,1-1 0 0 0,0 2 0 0 0,0-1 0 0 0,-1 1 0 0 0,1 0 0 0 0,0 1 0 0 0,0 0 0 0 0,-13 5 0 0 0,-3 2 38 0 0,-34 19-1 0 0,41-17 122 0 0,0 0 0 0 0,1 1 0 0 0,0 0 0 0 0,1 2 0 0 0,0 0 0 0 0,1 0 0 0 0,-17 24 0 0 0,29-35-39 0 0,0 0 0 0 0,0 0-1 0 0,0 0 1 0 0,0 0 0 0 0,0 1 0 0 0,1-1-1 0 0,0 1 1 0 0,0 0 0 0 0,0-1 0 0 0,0 1-1 0 0,0 0 1 0 0,1-1 0 0 0,-1 1 0 0 0,1 7-1 0 0,1-9-31 0 0,0 0 0 0 0,1 0 0 0 0,-1 0 0 0 0,0 0-1 0 0,1 0 1 0 0,-1-1 0 0 0,1 1 0 0 0,-1 0-1 0 0,1-1 1 0 0,0 1 0 0 0,0-1 0 0 0,0 0-1 0 0,0 0 1 0 0,4 2 0 0 0,3 2-177 0 0,1-2 1 0 0,0 1 0 0 0,0-2-1 0 0,0 1 1 0 0,17 1 0 0 0,12 3-3583 0 0,-20-2-2811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2 117 9615 0 0,'15'-17'365'0'0,"0"0"0"0"0,24-20 0 0 0,-4 4 5812 0 0,-39 44-5321 0 0,-5 8-86 0 0,-16 25 0 0 0,16-28-611 0 0,0 0-1 0 0,-12 29 0 0 0,15-28-7 0 0,0-1 0 0 0,1 1 0 0 0,1 1 0 0 0,-4 34 0 0 0,8-51-110 0 0,0 0 1 0 0,1 0-1 0 0,-1 0 1 0 0,0 0 0 0 0,0 0-1 0 0,1 0 1 0 0,-1 0 0 0 0,1 0-1 0 0,-1 0 1 0 0,1 0 0 0 0,-1 0-1 0 0,1 0 1 0 0,-1 0 0 0 0,1-1-1 0 0,0 1 1 0 0,-1 0 0 0 0,1 0-1 0 0,0-1 1 0 0,0 1 0 0 0,0 0-1 0 0,-1-1 1 0 0,1 1-1 0 0,0-1 1 0 0,2 1 0 0 0,25 8 397 0 0,-23-8-301 0 0,7 0-52 0 0,0 0 0 0 0,-1 0-1 0 0,1-1 1 0 0,0-1 0 0 0,0 0 0 0 0,0 0 0 0 0,-1-1-1 0 0,18-5 1 0 0,-27 6-90 0 0,0 0 0 0 0,0 1 0 0 0,0-1 1 0 0,0 0-1 0 0,-1 0 0 0 0,1 1 0 0 0,0-1 0 0 0,-1-1 0 0 0,1 1 0 0 0,-1 0 0 0 0,1 0 1 0 0,-1-1-1 0 0,1 1 0 0 0,-1-1 0 0 0,0 1 0 0 0,0-1 0 0 0,0 1 0 0 0,0-1 0 0 0,0 0 0 0 0,0 1 1 0 0,0-1-1 0 0,0 0 0 0 0,-1 0 0 0 0,1 0 0 0 0,-1 0 0 0 0,1 0 0 0 0,-1 0 0 0 0,0 1 0 0 0,0-1 1 0 0,0 0-1 0 0,0 0 0 0 0,0-2 0 0 0,-2-8-36 0 0,1 1 1 0 0,-2 0-1 0 0,1 0 0 0 0,-7-17 0 0 0,1 4 3 0 0,3 7-90 0 0,2 0-1 0 0,-2-22 1 0 0,4 33-120 0 0,1 0 0 0 0,0 0 0 0 0,0 1 0 0 0,0-1 0 0 0,1 0 0 0 0,0 0 0 0 0,0 0-1 0 0,1 0 1 0 0,0 1 0 0 0,2-7 0 0 0,-3 11 97 0 0,0 0-1 0 0,-1 0 1 0 0,1 0 0 0 0,0 0-1 0 0,0 0 1 0 0,0 0 0 0 0,0 0-1 0 0,0 0 1 0 0,0 0-1 0 0,0 1 1 0 0,1-1 0 0 0,-1 0-1 0 0,0 1 1 0 0,0-1 0 0 0,1 1-1 0 0,-1-1 1 0 0,0 1-1 0 0,1 0 1 0 0,-1-1 0 0 0,0 1-1 0 0,1 0 1 0 0,-1 0-1 0 0,0 0 1 0 0,1 0 0 0 0,-1 0-1 0 0,0 0 1 0 0,1 0 0 0 0,-1 1-1 0 0,0-1 1 0 0,2 1-1 0 0,4 1-323 0 0,-1 0-1 0 0,1 0 0 0 0,-1 1 0 0 0,8 4 0 0 0,8 5-1105 0 0,39 30-1 0 0,-59-40 1656 0 0,0-1 0 0 0,1 1-1 0 0,-1-1 1 0 0,1 0 0 0 0,-1 0 0 0 0,1 0 0 0 0,0 0 0 0 0,-1 0-1 0 0,1-1 1 0 0,0 1 0 0 0,0-1 0 0 0,3 1 0 0 0,20-2 3484 0 0,-12 1 634 0 0,-13 13-3649 0 0,-1-4-271 0 0,0 1 0 0 0,-1 0 0 0 0,-3 16 0 0 0,2-17-58 0 0,0-1 0 0 0,1 1 1 0 0,1-1-1 0 0,-1 1 1 0 0,2 9-1 0 0,-2 14 471 0 0,0-15-260 0 0,1-16-377 0 0,0 0-1 0 0,0 0 1 0 0,1 1-1 0 0,-1-1 1 0 0,0 0 0 0 0,1 0-1 0 0,-1 0 1 0 0,1 0-1 0 0,-1 1 1 0 0,1-1-1 0 0,0 0 1 0 0,-1 0 0 0 0,1 0-1 0 0,0 0 1 0 0,0 0-1 0 0,0-1 1 0 0,0 1-1 0 0,-1 0 1 0 0,1 0 0 0 0,0-1-1 0 0,1 1 1 0 0,-1 0-1 0 0,0-1 1 0 0,0 1-1 0 0,0-1 1 0 0,0 1 0 0 0,2 0-1 0 0,1 0 59 0 0,0 0 0 0 0,-1 0 0 0 0,1-1 0 0 0,0 1 0 0 0,0-1 0 0 0,-1 0 0 0 0,7 0 0 0 0,-1-2 68 0 0,1 0-1 0 0,-1-1 1 0 0,1 1-1 0 0,-1-2 1 0 0,0 0-1 0 0,11-5 1 0 0,51-35 286 0 0,-46 28-419 0 0,-9 6-206 0 0,0 0 0 0 0,-1-1 0 0 0,0-1 0 0 0,0 0-1 0 0,-2-1 1 0 0,14-16 0 0 0,-26 27 7 0 0,0 1 0 0 0,-1 0 0 0 0,1-1 0 0 0,-1 1 1 0 0,1 0-1 0 0,-1-1 0 0 0,0 1 0 0 0,1 0 0 0 0,-1-1 0 0 0,0 1 0 0 0,0 0 0 0 0,0-1 0 0 0,0 1 0 0 0,0-1 1 0 0,0 1-1 0 0,-1 0 0 0 0,1-1 0 0 0,0 1 0 0 0,-2-3 0 0 0,2 1-573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39 401 8783 0 0,'0'2'399'0'0,"-4"11"22"0"0,1 1 326 0 0,-2 0 1 0 0,0 0-1 0 0,-16 30 12230 0 0,26-56-12215 0 0,3-9-1096 0 0,1-20 436 0 0,-6 26-80 0 0,0-1 1 0 0,1 1 0 0 0,1-1-1 0 0,1 1 1 0 0,11-24-1 0 0,3 10-226 0 0,0 1 1 0 0,2 1-1 0 0,1 1 1 0 0,1 0-1 0 0,2 2 0 0 0,0 1 1 0 0,1 1-1 0 0,1 1 0 0 0,1 2 1 0 0,38-19-1 0 0,-58 33-77 0 0,1 1-1 0 0,0 0 0 0 0,0 1 1 0 0,0-1-1 0 0,0 2 0 0 0,0 0 1 0 0,1 0-1 0 0,-1 1 1 0 0,1 0-1 0 0,-1 1 0 0 0,1 0 1 0 0,-1 0-1 0 0,1 2 1 0 0,-1-1-1 0 0,1 1 0 0 0,-1 0 1 0 0,0 1-1 0 0,10 5 1 0 0,-3 0-6257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9215 0 0,'0'0'3898'0'0,"-8"0"-822"0"0,4 0-2838 0 0,-1 0 1 0 0,1 0 0 0 0,0 1 0 0 0,-1 0 0 0 0,1-1 0 0 0,0 1 0 0 0,0 1 0 0 0,-1-1 0 0 0,-5 4 0 0 0,-6 5 562 0 0,-25 19 0 0 0,32-23-670 0 0,8-5 216 0 0,2 21-278 0 0,1-14-55 0 0,0 0 0 0 0,1-1 1 0 0,0 1-1 0 0,1-1 0 0 0,0 0 0 0 0,0 0 0 0 0,9 12 0 0 0,-6-8 54 0 0,11 20 1 0 0,-7-10 255 0 0,-9-18-208 0 0,0 0 0 0 0,1 1-1 0 0,-2 0 1 0 0,1 0 0 0 0,0-1 0 0 0,-1 1-1 0 0,0 0 1 0 0,0 0 0 0 0,0 0 0 0 0,0 0-1 0 0,-1 1 1 0 0,1 5 0 0 0,-1 10 332 0 0,0-18-247 0 0,0-1-14 0 0,-1 2-166 0 0,1-1 0 0 0,-1 0 0 0 0,1 0-1 0 0,-1 0 1 0 0,0 1 0 0 0,0-1 0 0 0,0 0 0 0 0,0 0 0 0 0,0 0 0 0 0,0-1 0 0 0,-1 1 0 0 0,1 0 0 0 0,-1 0-1 0 0,1-1 1 0 0,-1 1 0 0 0,1-1 0 0 0,-1 1 0 0 0,0-1 0 0 0,0 0 0 0 0,0 1 0 0 0,0-1 0 0 0,0 0 0 0 0,0 0 0 0 0,-2 0-1 0 0,-6 3-8 0 0,0-2-1 0 0,-1 1 0 0 0,1-1 0 0 0,0-1 0 0 0,-1 0 0 0 0,-13 0 0 0 0,-65-7-174 0 0,74 4 88 0 0,1 1-70 0 0,7 1-249 0 0,1-1 0 0 0,-1 1 0 0 0,1-1 0 0 0,-1-1 0 0 0,1 1 0 0 0,0-1 0 0 0,-1 0 0 0 0,-7-5 0 0 0,8 2-4720 0 0,0-4-1446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6447 0 0,'0'1'5952'0'0,"1"5"-4634"0"0,0-1 0 0 0,-1 1 0 0 0,0-1 0 0 0,-1 11 0 0 0,-2 4-364 0 0,-5 20-1 0 0,-2 6-31 0 0,-15 75 625 0 0,0 6-860 0 0,-16 94-532 0 0,38-210-217 0 0,0 1-1 0 0,-1-1 1 0 0,-1 0 0 0 0,1 0-1 0 0,-2 0 1 0 0,1 0 0 0 0,-1-1-1 0 0,-13 15 1 0 0,13-18-907 0 0,0 0 0 0 0,0-1 1 0 0,-1 0-1 0 0,-8 5 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15119 0 0,'0'0'1366'0'0,"2"1"-1004"0"0,1-1-168 0 0,0 1 0 0 0,0-1 0 0 0,0 1 0 0 0,-1 0 0 0 0,1 0 0 0 0,0 0 0 0 0,0 0 0 0 0,-1 1 0 0 0,1-1 0 0 0,-1 1 0 0 0,1-1-1 0 0,-1 1 1 0 0,0 0 0 0 0,0 0 0 0 0,0 0 0 0 0,0 0 0 0 0,0 1 0 0 0,0-1 0 0 0,0 1 0 0 0,-1-1 0 0 0,1 1 0 0 0,-1-1 0 0 0,0 1 0 0 0,1 0 0 0 0,-1-1 0 0 0,-1 1-1 0 0,1 0 1 0 0,0 0 0 0 0,-1 0 0 0 0,1 5 0 0 0,0-3-74 0 0,0 0 0 0 0,1-1 0 0 0,-1 1 0 0 0,1 0 1 0 0,0 0-1 0 0,0-1 0 0 0,1 1 0 0 0,3 4 0 0 0,5 13 164 0 0,18 49 26 0 0,-19-43-144 0 0,2 0-1 0 0,19 33 1 0 0,-28-54-223 0 0,2-1 0 0 0,-1 0 1 0 0,0 0-1 0 0,8 6 0 0 0,-10-10 8 0 0,0 0 0 0 0,0-1-1 0 0,0 1 1 0 0,0-1 0 0 0,0 0 0 0 0,0 1 0 0 0,1-1 0 0 0,-1 0-1 0 0,0 0 1 0 0,1 0 0 0 0,-1-1 0 0 0,1 1 0 0 0,-1-1 0 0 0,1 1 0 0 0,3-1-1 0 0,-6 0-133 0 0,1 0-1 0 0,-1 0 0 0 0,1 0 0 0 0,0 0 0 0 0,-1 0 0 0 0,1 0 1 0 0,0 0-1 0 0,-1-1 0 0 0,1 1 0 0 0,-1 0 0 0 0,1 0 0 0 0,0-1 1 0 0,-1 1-1 0 0,1-1 0 0 0,0 0 0 0 0,2-1-477 0 0,14-8-1466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22 7367 0 0,'0'-22'14398'0'0,"-1"25"-14060"0"0,-144 347 1869 0 0,-34-14-1962 0 0,68-111 218 0 0,89-177-426 0 0,16-36-239 0 0,1 0 0 0 0,-2 0-1 0 0,0 0 1 0 0,0-1 0 0 0,-17 19 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0,'0'0'14568'0'0,"9"11"-14384"0"0,0-4 128 0 0,-2-1-160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42 919 0 0,'6'-3'21'0'0,"0"0"-1"0"0,0 0 0 0 0,0-1 0 0 0,0 1 1 0 0,6-7-1 0 0,11-6 16248 0 0,-24 19-16257 0 0,0-1 0 0 0,0 0 0 0 0,-1 0 0 0 0,1 1 0 0 0,0-1 0 0 0,-1 0 0 0 0,0 0 0 0 0,1 0 0 0 0,-1-1 1 0 0,0 1-1 0 0,0 0 0 0 0,-3 1 0 0 0,2 0-5 0 0,-127 106 54 0 0,93-81-60 0 0,-48 49 0 0 0,69-60 0 0 0,0 1 0 0 0,1 0 0 0 0,1 2 0 0 0,-20 34 0 0 0,32-50 10 0 0,-1 0 0 0 0,1 1 0 0 0,1-1 0 0 0,-1 1 0 0 0,1-1 0 0 0,0 1 0 0 0,0 0 0 0 0,0 0 0 0 0,0-1 0 0 0,1 1 0 0 0,0 0 0 0 0,0 5 0 0 0,1-7 65 0 0,-1-1 0 0 0,1 1 0 0 0,0 0 0 0 0,0-1 0 0 0,0 1 0 0 0,0-1 1 0 0,0 1-1 0 0,1-1 0 0 0,-1 1 0 0 0,1-1 0 0 0,-1 0 0 0 0,1 0 0 0 0,0 0 0 0 0,0 0 1 0 0,0 0-1 0 0,0 0 0 0 0,0 0 0 0 0,0-1 0 0 0,1 1 0 0 0,-1-1 0 0 0,0 0 0 0 0,4 2 1 0 0,6 3 149 0 0,1-1 1 0 0,0 0 0 0 0,0 0 0 0 0,0-2 0 0 0,1 1 0 0 0,0-2-1 0 0,23 2 1 0 0,-27-3-255 0 0,-8 0-131 0 0,4-2 110 0 0,-1 0-4472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29 216 9095 0 0,'0'0'823'0'0,"1"0"-678"0"0,17 0-22 0 0,-16 0 426 0 0,8 4 4134 0 0,-9-2-4597 0 0,0 1 0 0 0,0 0 1 0 0,-1 0-1 0 0,1-1 0 0 0,0 1 0 0 0,-1 0 1 0 0,0 0-1 0 0,0 0 0 0 0,0-1 0 0 0,0 1 1 0 0,0 0-1 0 0,-1 0 0 0 0,1 0 0 0 0,-1-1 1 0 0,0 1-1 0 0,1 0 0 0 0,-1-1 0 0 0,-1 1 1 0 0,1 0-1 0 0,-3 4 0 0 0,-1 0 18 0 0,0 1 1 0 0,0-1-1 0 0,-1 0 1 0 0,0 0-1 0 0,-10 8 0 0 0,5-5-51 0 0,16-13-38 0 0,13-13-32 0 0,18-22-16 0 0,48-41-1 0 0,-69 67 33 0 0,-2 1-1 0 0,0 0 0 0 0,1 0 0 0 0,1 1 0 0 0,-1 1 0 0 0,31-13 0 0 0,-6 7-54 0 0,-39 14 84 0 0,1 1 1 0 0,0 0-1 0 0,0 0 0 0 0,0 0 1 0 0,-1 0-1 0 0,1-1 0 0 0,0 1 1 0 0,0 0-1 0 0,0 0 0 0 0,-1 1 1 0 0,1-1-1 0 0,0 0 0 0 0,0 0 1 0 0,-1 0-1 0 0,1 0 0 0 0,0 1 1 0 0,0-1-1 0 0,-1 0 0 0 0,1 1 1 0 0,0-1-1 0 0,-1 1 0 0 0,1-1 1 0 0,0 1-1 0 0,-1-1 0 0 0,1 1 1 0 0,-1-1-1 0 0,1 1 0 0 0,-1-1 1 0 0,1 1-1 0 0,-1 0 0 0 0,1-1 1 0 0,-1 1-1 0 0,1 0 0 0 0,-1 0 1 0 0,0-1-1 0 0,0 1 0 0 0,1 0 1 0 0,-1 0-1 0 0,1 3 36 0 0,0 0 1 0 0,0 0-1 0 0,0-1 1 0 0,0 1-1 0 0,-1 0 0 0 0,1 4 1 0 0,-2 4 41 0 0,0 0 1 0 0,0 0-1 0 0,-2 1 1 0 0,1-2 0 0 0,-8 22-1 0 0,8-29-90 0 0,1 3 5 0 0,0-5 119 0 0,1-4-72 0 0,-1-1-93 0 0,0 0-1 0 0,1 0 1 0 0,0 0 0 0 0,-1 0-1 0 0,1-1 1 0 0,1 1 0 0 0,-1 0-1 0 0,0 0 1 0 0,1 0-1 0 0,-1 0 1 0 0,1 0 0 0 0,0-1-1 0 0,0 1 1 0 0,0 0 0 0 0,0 1-1 0 0,1-1 1 0 0,-1 0 0 0 0,1 0-1 0 0,0 1 1 0 0,2-3 0 0 0,2-3-96 0 0,0 0 0 0 0,0 1 1 0 0,1 0-1 0 0,0 0 1 0 0,13-10-1 0 0,7-1 36 0 0,0 0 1 0 0,2 2-1 0 0,30-13 0 0 0,-24 13-22 0 0,-17 7 178 0 0,1 1 1 0 0,20-7 0 0 0,-34 14 40 0 0,0-1 1 0 0,0 1-1 0 0,0 0 0 0 0,0 1 1 0 0,1-1-1 0 0,-1 1 0 0 0,0 0 1 0 0,1 0-1 0 0,-1 1 0 0 0,0 0 1 0 0,0 0-1 0 0,10 3 0 0 0,-13-4-67 0 0,0 1-1 0 0,0 0 1 0 0,0 0 0 0 0,0 0-1 0 0,0 0 1 0 0,0 1-1 0 0,-1-1 1 0 0,1 0-1 0 0,0 1 1 0 0,-1-1 0 0 0,1 1-1 0 0,-1 0 1 0 0,1 0-1 0 0,-1-1 1 0 0,0 1-1 0 0,0 0 1 0 0,0 0 0 0 0,1 2-1 0 0,-1 0-8 0 0,0-1 0 0 0,0 1 0 0 0,-1-1 0 0 0,1 1-1 0 0,-1 0 1 0 0,0-1 0 0 0,0 1 0 0 0,0-1 0 0 0,0 1 0 0 0,-1 4 0 0 0,-3 5 71 0 0,0 1-1 0 0,0-1 1 0 0,-1 0 0 0 0,-10 18 0 0 0,9-19-48 0 0,-39 88 80 0 0,41-87-818 0 0,3-10-20 0 0,0 4-5631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50 7367 0 0,'0'0'2002'0'0,"2"0"-644"0"0,14-2 2152 0 0,-14 2-2976 0 0,-1 0-43 0 0,35-18 2125 0 0,-34 17-2415 0 0,-1-2-11 0 0,-1 3-206 0 0,5-14 581 0 0,-5 14-554 0 0,0-1 0 0 0,0 1 0 0 0,0-1 0 0 0,0 1 0 0 0,0-1 0 0 0,0 1 0 0 0,0 0 0 0 0,-1-1 1 0 0,1 1-1 0 0,0-1 0 0 0,0 1 0 0 0,-1 0 0 0 0,1-1 0 0 0,0 1 0 0 0,0 0 0 0 0,-1-1 0 0 0,1 1 0 0 0,0 0 0 0 0,-1-1 0 0 0,1 1 0 0 0,0 0 0 0 0,-1 0 1 0 0,1-1-1 0 0,-1 1 0 0 0,1 0 0 0 0,0 0 0 0 0,-1 0 0 0 0,1-1 0 0 0,-1 1 0 0 0,1 0 0 0 0,0 0 0 0 0,-2 0 0 0 0,-2-1-33 0 0,0 1 1 0 0,-1 0-1 0 0,1 0 0 0 0,0 0 0 0 0,-1 0 0 0 0,1 0 0 0 0,0 1 1 0 0,-1 0-1 0 0,-6 2 0 0 0,-40 17 20 0 0,39-15-2 0 0,-44 21-17 0 0,2 2 0 0 0,-74 50-1 0 0,115-69 22 0 0,1 0 0 0 0,-15 14 0 0 0,23-19 33 0 0,0 0-1 0 0,0 1 0 0 0,0 0 0 0 0,1-1 1 0 0,0 1-1 0 0,0 0 0 0 0,0 1 1 0 0,-3 9-1 0 0,6-15-16 0 0,0 1 1 0 0,0 0 0 0 0,0-1-1 0 0,0 1 1 0 0,0 0-1 0 0,0-1 1 0 0,0 1 0 0 0,0 0-1 0 0,0-1 1 0 0,0 1-1 0 0,0-1 1 0 0,0 1 0 0 0,1 0-1 0 0,-1-1 1 0 0,0 1-1 0 0,0-1 1 0 0,1 1-1 0 0,-1-1 1 0 0,1 1 0 0 0,-1 0-1 0 0,0-1 1 0 0,1 0-1 0 0,-1 1 1 0 0,1-1 0 0 0,-1 1-1 0 0,1-1 1 0 0,-1 1-1 0 0,2-1 1 0 0,15 9 211 0 0,-8-8-150 0 0,-1 1-1 0 0,1-1 1 0 0,-1 0-1 0 0,1-1 1 0 0,-1 0-1 0 0,15-1 1 0 0,51-12 211 0 0,38-18-86 0 0,-77 21-179 0 0,-32 10-101 0 0,2 9-899 0 0,-4-6 924 0 0,-1-2 35 0 0,1 1 1 0 0,-1 0 0 0 0,0-1-1 0 0,0 1 1 0 0,0-1 0 0 0,0 1-1 0 0,0-1 1 0 0,0 1 0 0 0,0 0-1 0 0,0-1 1 0 0,-1 1 0 0 0,0 1 0 0 0,1-2-454 0 0,1 0-158 0 0,7 4-32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11055 0 0,'0'0'852'0'0,"0"2"-318"0"0,-7 41 3723 0 0,3-23-2408 0 0,-3 38 0 0 0,7-52-1726 0 0,0 0-1 0 0,1 0 1 0 0,-1 0-1 0 0,1 0 0 0 0,0-1 1 0 0,1 1-1 0 0,-1 0 1 0 0,1 0-1 0 0,0-1 1 0 0,6 11-1 0 0,-6-12-73 0 0,1 0 0 0 0,-1 0 0 0 0,1 0 0 0 0,0 0 0 0 0,0-1 0 0 0,0 1 0 0 0,0-1 1 0 0,5 4-1 0 0,-5-6-131 0 0,-1 0 0 0 0,1 0 0 0 0,-1 0 0 0 0,1 0 0 0 0,-1 0 0 0 0,1-1 0 0 0,-1 1 0 0 0,1-1 0 0 0,0 1 0 0 0,-1-1 0 0 0,1 0 1 0 0,0 0-1 0 0,0 0 0 0 0,-1 0 0 0 0,5-2 0 0 0,1 1-611 0 0,0-1 0 0 0,0 0 0 0 0,0-1 0 0 0,-1 0 0 0 0,1 0 0 0 0,-1 0-1 0 0,0-1 1 0 0,0 0 0 0 0,13-10 0 0 0,-4 2-1195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305 148 8719 0 0,'8'-14'936'0'0,"1"-1"14"0"0,1 2-1 0 0,1 0 0 0 0,0 0 0 0 0,0 1 1 0 0,2 0-1 0 0,14-12 0 0 0,-5 6 702 0 0,-7 5 1587 0 0,-17 15-3172 0 0,-19 25 5 0 0,1 1 0 0 0,-31 57 1 0 0,5-1 213 0 0,-19 36 87 0 0,42-71-237 0 0,-103 196 46 0 0,49-119-2592 0 0,74-121 1998 0 0,-5 7-734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38 4607 0 0,'0'0'208'0'0,"-1"2"-9"0"0,-13 20 2772 0 0,10-6 6657 0 0,5-14-9406 0 0,0-1 0 0 0,0 1 0 0 0,0 0 1 0 0,1-1-1 0 0,-1 1 0 0 0,0-1 0 0 0,1 1 1 0 0,-1-1-1 0 0,4 2 0 0 0,0 0-44 0 0,-1-1 1 0 0,1 0-1 0 0,-1 0 0 0 0,1-1 0 0 0,0 1 1 0 0,0-1-1 0 0,0 0 0 0 0,0 0 0 0 0,0-1 1 0 0,0 1-1 0 0,0-1 0 0 0,0 0 0 0 0,0 0 0 0 0,9-3 1 0 0,5 0 131 0 0,0-2 1 0 0,25-9 0 0 0,-42 13-289 0 0,4-1 22 0 0,5-1-16 0 0,-1 0-1 0 0,1-1 1 0 0,-1-1-1 0 0,-1 1 1 0 0,1-1 0 0 0,-1-1-1 0 0,1 0 1 0 0,13-12-1 0 0,-22 17-123 0 0,-3-8-363 0 0,1 8 419 0 0,0-1 0 0 0,0 1 0 0 0,-1 0-1 0 0,1 0 1 0 0,0 0 0 0 0,0 0-1 0 0,-1 0 1 0 0,1 0 0 0 0,0 0-1 0 0,-1 1 1 0 0,1-1 0 0 0,-1 0-1 0 0,1 1 1 0 0,-1-1 0 0 0,1 1-1 0 0,-1 0 1 0 0,-1-1 0 0 0,-30-2-403 0 0,29 3 378 0 0,-10 0-73 0 0,0 1 0 0 0,0 0 0 0 0,0 1 0 0 0,0 1 1 0 0,0 0-1 0 0,0 1 0 0 0,1 1 0 0 0,-24 10 0 0 0,12-2 140 0 0,0 1 0 0 0,1 1 0 0 0,-31 25 0 0 0,41-28 84 0 0,0 0-1 0 0,1 1 1 0 0,-13 16 0 0 0,21-22-49 0 0,0 0 1 0 0,0 0-1 0 0,0 0 1 0 0,1 1 0 0 0,0 0-1 0 0,1 0 1 0 0,0 0 0 0 0,-4 13-1 0 0,7-18-34 0 0,-1-1 0 0 0,1 1-1 0 0,0-1 1 0 0,-1 1 0 0 0,1-1-1 0 0,1 1 1 0 0,-1-1 0 0 0,0 1 0 0 0,1-1-1 0 0,-1 1 1 0 0,1-1 0 0 0,-1 0-1 0 0,1 1 1 0 0,0-1 0 0 0,0 0-1 0 0,0 1 1 0 0,1-1 0 0 0,-1 0 0 0 0,0 0-1 0 0,1 0 1 0 0,0 0 0 0 0,-1 0-1 0 0,1 0 1 0 0,0-1 0 0 0,0 1-1 0 0,0-1 1 0 0,0 1 0 0 0,4 2 0 0 0,2 0-457 0 0,0-1 1 0 0,0 0 0 0 0,0 0-1 0 0,0 0 1 0 0,0-1 0 0 0,1 0 0 0 0,10 0-1 0 0,4 0-6102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81 177 2759 0 0,'0'0'3200'0'0,"-15"19"2711"0"0,12-15-5499 0 0,0 0 0 0 0,1 0 1 0 0,-1 1-1 0 0,1-1 0 0 0,0 1 0 0 0,0-1 0 0 0,1 1 0 0 0,0-1 1 0 0,-2 9-1 0 0,-1 4 410 0 0,-3 9 212 0 0,4-16-609 0 0,0 0-1 0 0,-7 18 1 0 0,8-25-356 0 0,-4 3 1 0 0,4-4 20 0 0,-4-21 6 0 0,6 13-109 0 0,0-1 0 0 0,0 0 0 0 0,1 1 1 0 0,0-1-1 0 0,1 1 0 0 0,0-1 0 0 0,0 1 0 0 0,0 0 0 0 0,0 0 0 0 0,7-11 0 0 0,4-6-218 0 0,21-26 0 0 0,-34 49 229 0 0,10-12-154 0 0,0 0 0 0 0,1 0 0 0 0,0 2 0 0 0,1-1 0 0 0,1 1 0 0 0,-1 1 0 0 0,2 0 0 0 0,-1 1 0 0 0,1 0 0 0 0,0 1 0 0 0,24-8 0 0 0,11 0 1004 0 0,0 2 0 0 0,63-9 0 0 0,-103 20-617 0 0,1 1 1 0 0,-1 0 0 0 0,1 1 0 0 0,-1 0 0 0 0,1 1 0 0 0,-1-1-1 0 0,12 4 1 0 0,-17-3-26 0 0,2 3-109 0 0,-5-3-93 0 0,0 1 1 0 0,0-1-1 0 0,-1 0 0 0 0,1 1 1 0 0,-1-1-1 0 0,1 1 0 0 0,-1-1 1 0 0,1 1-1 0 0,-1-1 0 0 0,0 1 1 0 0,0-1-1 0 0,1 1 0 0 0,-1 0 1 0 0,-1 2-1 0 0,1 2-4 0 0,-1 0 0 0 0,0 0-1 0 0,0-1 1 0 0,0 1 0 0 0,-1 0-1 0 0,0 0 1 0 0,0-1 0 0 0,-4 7-1 0 0,-27 44-59 0 0,26-45 35 0 0,-68 91 114 0 0,39-56-594 0 0,35-45 171 0 0,11 0-3444 0 0,2-2 2370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 13039 0 0,'0'0'4886'0'0,"-1"2"-4701"0"0,-14 16 131 0 0,4-5-201 0 0,0 0 1 0 0,-12 22 0 0 0,18-25-78 0 0,-1 1 0 0 0,2 0 1 0 0,-1 1-1 0 0,-4 18 1 0 0,8-25 6 0 0,0 0 0 0 0,0 1 0 0 0,1-1 0 0 0,0 0 1 0 0,-1 0-1 0 0,2 0 0 0 0,-1 0 0 0 0,1 0 1 0 0,-1 1-1 0 0,1-1 0 0 0,1 0 0 0 0,-1 0 1 0 0,3 6-1 0 0,-2-9 20 0 0,-1 0 1 0 0,1 0-1 0 0,-1 0 0 0 0,1 0 1 0 0,0 0-1 0 0,0 0 1 0 0,0 0-1 0 0,0-1 0 0 0,0 1 1 0 0,0-1-1 0 0,0 1 1 0 0,0-1-1 0 0,1 0 0 0 0,-1 0 1 0 0,1 0-1 0 0,-1 0 1 0 0,1 0-1 0 0,-1-1 0 0 0,1 1 1 0 0,-1-1-1 0 0,5 0 0 0 0,6 1 230 0 0,0-1-1 0 0,0 0 0 0 0,14-3 1 0 0,-8 1-59 0 0,3-1-218 0 0,-20 3-74 0 0,3-4-80 0 0,-5 4 124 0 0,1 0 0 0 0,0 0 0 0 0,-1-1-1 0 0,1 1 1 0 0,-1 0 0 0 0,1 0-1 0 0,-1-1 1 0 0,1 1 0 0 0,-1-1 0 0 0,0 1-1 0 0,1 0 1 0 0,-1-1 0 0 0,1 1 0 0 0,-1-1-1 0 0,0 1 1 0 0,1-1 0 0 0,-1 1-1 0 0,0-1 1 0 0,1 1 0 0 0,-1-1 0 0 0,0 1-1 0 0,0-1 1 0 0,0 0 0 0 0,1-14-81 0 0,0 1 0 0 0,-2-1 0 0 0,1 1 0 0 0,-6-26 0 0 0,0 1-11 0 0,0 3-110 0 0,-1-12-379 0 0,7 44 431 0 0,0 0 0 0 0,0-1 0 0 0,0 1-1 0 0,0 0 1 0 0,1-1 0 0 0,0 1 0 0 0,0 0 0 0 0,2-6 0 0 0,-3 10 38 0 0,0-1-1 0 0,1 0 1 0 0,-1 0-1 0 0,0 1 0 0 0,1-1 1 0 0,-1 0-1 0 0,1 1 1 0 0,0-1-1 0 0,-1 1 1 0 0,1-1-1 0 0,-1 1 1 0 0,1-1-1 0 0,0 1 1 0 0,-1-1-1 0 0,1 1 0 0 0,0-1 1 0 0,0 1-1 0 0,-1 0 1 0 0,2-1-1 0 0,-1 1 156 0 0,1-1-567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53 2303 0 0,'6'-5'216'0'0,"-1"0"-1"0"0,1 0 1 0 0,0 1-1 0 0,10-5 1 0 0,-7 4 2057 0 0,0 1 0 0 0,1 0 1 0 0,-1 1-1 0 0,1 0 0 0 0,12-2 2819 0 0,-15 28-3956 0 0,-7-15-1080 0 0,0-1-1 0 0,-1 0 1 0 0,1 1 0 0 0,-2-1-1 0 0,1 0 1 0 0,-3 9-1 0 0,-19 43 3 0 0,8-20-5 0 0,-20 56 84 0 0,-3-2 0 0 0,-5-2 0 0 0,-76 121 0 0 0,96-169-1139 0 0,22-42-25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5063 0 0,'0'0'11931'0'0,"2"0"-10395"0"0,20-7 631 0 0,39-6 1 0 0,70 0-303 0 0,-56 7-1247 0 0,32-6-37 0 0,49-5-90 0 0,-144 16-950 0 0,-1 0-1 0 0,1 1 0 0 0,12 2 1 0 0,-23-2-1053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7367 0 0,'0'0'667'0'0,"-2"2"-547"0"0,-25 40 4931 0 0,-55 77-331 0 0,75-108-4543 0 0,0 0 1 0 0,1 0 0 0 0,1 1-1 0 0,0 0 1 0 0,1 0-1 0 0,-6 25 1 0 0,-8 19 29 0 0,-49 96-155 0 0,52-123-42 0 0,-2 0-1 0 0,-40 51 0 0 0,49-70 22 0 0,-1-1 0 0 0,0-1 0 0 0,0 0-1 0 0,-1 0 1 0 0,0-1 0 0 0,0 0 0 0 0,-1 0 0 0 0,0-1-1 0 0,-13 5 1 0 0,21-10 17 0 0,-3 0-25 0 0,4-1 30 0 0,1-1-47 0 0,1 0-1 0 0,-1-1 0 0 0,1 1 1 0 0,-1-1-1 0 0,1 1 0 0 0,0-1 1 0 0,0 1-1 0 0,0-1 0 0 0,-1 1 1 0 0,1-1-1 0 0,1-1 0 0 0,0-5-5 0 0,1 1 0 0 0,-1 0 0 0 0,2 0 0 0 0,-1 0 0 0 0,1 0 0 0 0,0 0 0 0 0,0 0 0 0 0,1 1 0 0 0,0-1 0 0 0,0 1 0 0 0,8-8 0 0 0,6-6 0 0 0,35-32 0 0 0,-43 44 31 0 0,0 0 1 0 0,0 0-1 0 0,1 1 0 0 0,0 0 1 0 0,20-8-1 0 0,-24 12-6 0 0,1 0 1 0 0,1 0-1 0 0,-1 1 0 0 0,0 0 1 0 0,0 1-1 0 0,1 0 0 0 0,-1 0 1 0 0,1 1-1 0 0,13 1 1 0 0,12 5 278 0 0,0 1 1 0 0,-1 2-1 0 0,34 14 1 0 0,-2-2 330 0 0,-60-19-585 0 0,-3-2-24 0 0,0 1 0 0 0,0 0 0 0 0,0 0 0 0 0,0-1 0 0 0,0 2 0 0 0,0-1 0 0 0,-1 0 0 0 0,1 0 0 0 0,2 3 0 0 0,-3-3 64 0 0,2 9 79 0 0,-3-8-154 0 0,0 1 1 0 0,-1-1-1 0 0,1 0 0 0 0,-1 0 1 0 0,1 0-1 0 0,-1 0 0 0 0,0 0 1 0 0,0 0-1 0 0,0-1 0 0 0,0 1 1 0 0,0 0-1 0 0,0 0 0 0 0,-1-1 1 0 0,-2 4-1 0 0,-24 22 67 0 0,23-22-63 0 0,-21 16-24 0 0,-1-1 0 0 0,-2-1 1 0 0,0-2-1 0 0,0 0 0 0 0,-2-2 0 0 0,0-2 1 0 0,0 0-1 0 0,-38 8 0 0 0,63-19-57 0 0,0 0 1 0 0,0 0-1 0 0,0-1 0 0 0,0 0 0 0 0,0 0 0 0 0,0-1 1 0 0,0 0-1 0 0,0 0 0 0 0,0 0 0 0 0,0 0 1 0 0,-12-4-1 0 0,18 4-9 0 0,-1-1 1 0 0,1 0 0 0 0,-1 1-1 0 0,1-1 1 0 0,-1 0-1 0 0,1 1 1 0 0,-1-1-1 0 0,1 0 1 0 0,0 0 0 0 0,0 1-1 0 0,-1-1 1 0 0,1 0-1 0 0,0 0 1 0 0,0 0-1 0 0,0 0 1 0 0,0 1-1 0 0,0-1 1 0 0,0 0 0 0 0,0 0-1 0 0,0 0 1 0 0,0 0-1 0 0,0 1 1 0 0,0-1-1 0 0,1-1 1 0 0,-1 2 62 0 0,5-14-1366 0 0,4-1-326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139 127 8287 0 0,'0'0'639'0'0,"2"0"-115"0"0,28 3 7254 0 0,21-4-4604 0 0,-18 0-1705 0 0,54 1-789 0 0,-85 1-709 0 0,1-1 0 0 0,0 0 0 0 0,-1-1 0 0 0,1 1 0 0 0,0 0 0 0 0,-1-1 0 0 0,1 0-1 0 0,0 1 1 0 0,-1-1 0 0 0,1 0 0 0 0,-1 0 0 0 0,1 0 0 0 0,-1-1 0 0 0,0 1 0 0 0,1-1 0 0 0,-1 1 0 0 0,0-1 0 0 0,0 0-1 0 0,0 0 1 0 0,0 0 0 0 0,0 0 0 0 0,-1 0 0 0 0,1 0 0 0 0,-1 0 0 0 0,1-1 0 0 0,-1 1 0 0 0,0 0 0 0 0,0-1 0 0 0,0 1-1 0 0,0-1 1 0 0,0 0 0 0 0,-1 1 0 0 0,1-1 0 0 0,-1 0 0 0 0,1 1 0 0 0,-1-1 0 0 0,0 0 0 0 0,0 1 0 0 0,0-1 0 0 0,-1 0-1 0 0,1 1 1 0 0,-1-1 0 0 0,1 0 0 0 0,-1 1 0 0 0,0-1 0 0 0,0 1 0 0 0,0-1 0 0 0,0 1 0 0 0,-1-1 0 0 0,1 1 0 0 0,0 0-1 0 0,-1 0 1 0 0,0 0 0 0 0,-2-3 0 0 0,-1 2-104 0 0,1 0 0 0 0,0 1 0 0 0,0 0 0 0 0,-1 0-1 0 0,1 0 1 0 0,-1 0 0 0 0,0 1 0 0 0,1-1 0 0 0,-1 1 0 0 0,0 1-1 0 0,0-1 1 0 0,0 1 0 0 0,0-1 0 0 0,0 2 0 0 0,0-1 0 0 0,1 0-1 0 0,-1 1 1 0 0,0 0 0 0 0,0 0 0 0 0,0 0 0 0 0,-6 4 0 0 0,-3 0-23 0 0,1 1 1 0 0,0 1 0 0 0,1 1-1 0 0,0-1 1 0 0,-22 20 0 0 0,15-9 457 0 0,1 1 1 0 0,0 1-1 0 0,-20 32 1 0 0,25-34-85 0 0,13-18-218 0 0,-47 71 474 0 0,42-64-381 0 0,1 1 1 0 0,1 0-1 0 0,-1-1 0 0 0,1 2 0 0 0,1-1 0 0 0,-1 0 1 0 0,-1 16-1 0 0,4-22-66 0 0,0 0 0 0 0,0-1 1 0 0,0 1-1 0 0,0-1 0 0 0,0 1 1 0 0,0-1-1 0 0,1 1 0 0 0,-1-1 1 0 0,1 1-1 0 0,-1-1 0 0 0,1 0 0 0 0,-1 1 1 0 0,1-1-1 0 0,0 1 0 0 0,0-1 1 0 0,-1 0-1 0 0,1 0 0 0 0,0 1 1 0 0,2 1-1 0 0,0-2 35 0 0,-1 1-1 0 0,1 0 1 0 0,0 0 0 0 0,-1-1 0 0 0,1 0 0 0 0,0 1 0 0 0,0-1 0 0 0,0 0-1 0 0,4 1 1 0 0,5 0 112 0 0,-1-1 0 0 0,1 0 0 0 0,0 0-1 0 0,12-2 1 0 0,6 0-95 0 0,-1-2-1 0 0,0-2 1 0 0,46-12-1 0 0,-8-7-6729 0 0,-49 15 16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18 6447 0 0,'1'-3'108'0'0,"-1"2"-71"0"0,0 1 0 0 0,0-1 0 0 0,0 0 0 0 0,0 1 0 0 0,0-1 0 0 0,0 0 0 0 0,1 1-1 0 0,-1-1 1 0 0,0 0 0 0 0,1 1 0 0 0,-1-1 0 0 0,0 0 0 0 0,1 1 0 0 0,-1-1 0 0 0,1 1 0 0 0,-1-1 0 0 0,0 1 0 0 0,1-1 0 0 0,-1 1 0 0 0,1-1-1 0 0,1-1 1163 0 0,-9 6 1994 0 0,1 1-2682 0 0,0-1-1 0 0,1 1 1 0 0,-1 0 0 0 0,1 0-1 0 0,0 1 1 0 0,0-1 0 0 0,1 1 0 0 0,-5 8-1 0 0,-27 54 568 0 0,23-40-443 0 0,-59 140 775 0 0,10-19-860 0 0,52-128-438 0 0,-49 91 536 0 0,24-57-904 0 0,-72 86 0 0 0,150-201-2390 0 0,-21 33 1187 0 0,-1-3-12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10591 0 0,'0'0'819'0'0,"-9"4"6052"0"0,22 1-5537 0 0,-4-3-1126 0 0,-1 1 0 0 0,1-2 1 0 0,-1 1-1 0 0,1-1 0 0 0,0 0 0 0 0,13-1 0 0 0,55-7 764 0 0,-67 5-833 0 0,85-10 814 0 0,196-18 677 0 0,-157 19-1510 0 0,-115 8-1352 0 0,-17 2 520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5527 0 0,'0'0'423'0'0,"0"3"-278"0"0,6 13 512 0 0,5 11 4859 0 0,-3-8 3235 0 0,-9-19-8683 0 0,0 0 0 0 0,0 0 0 0 0,1 0 1 0 0,-1-1-1 0 0,0 1 0 0 0,0 0 0 0 0,0 0 0 0 0,1-1 0 0 0,-1 1 0 0 0,0-1 0 0 0,1 1 0 0 0,-1-1 0 0 0,0 1 0 0 0,1-1 0 0 0,-1 1 1 0 0,1-1-1 0 0,-1 1 0 0 0,0-1 0 0 0,1 0 0 0 0,0 1 0 0 0,-1-1 0 0 0,1 0 0 0 0,-1 1 0 0 0,1-1 0 0 0,0 0 0 0 0,-1 0 1 0 0,1 1-1 0 0,0-1 0 0 0,0 0 0 0 0,0 0 0 0 0,0 0 0 0 0,-1 1 0 0 0,1-1 0 0 0,0 0 0 0 0,0 0 0 0 0,1 0 0 0 0,-1 1 1 0 0,0-2-1 0 0,1-5 125 0 0,-1 0 0 0 0,1 1 1 0 0,3-10-1 0 0,-4 16-154 0 0,5-16 95 0 0,0 1 0 0 0,1 0 0 0 0,0 0 0 0 0,1 0 0 0 0,17-24 0 0 0,-10 19 25 0 0,2 1 0 0 0,0 0 0 0 0,21-19 0 0 0,-28 30-477 0 0,0 1 0 0 0,0-1 1 0 0,0 1-1 0 0,1 1 0 0 0,0-1 0 0 0,0 2 0 0 0,1 0 1 0 0,0 0-1 0 0,0 0 0 0 0,0 2 0 0 0,0-1 0 0 0,0 1 1 0 0,23-2-1 0 0,-16 5-1457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0,'0'0'6783'0'0,"0"2"-6070"0"0,-5 24 427 0 0,-12 41-1 0 0,12-47-688 0 0,1 0 0 0 0,1 0 0 0 0,1 0-1 0 0,0 0 1 0 0,2 24 0 0 0,2-43-366 0 0,0-1 0 0 0,0 1 0 0 0,0-1-1 0 0,0 1 1 0 0,-1-1 0 0 0,1 0 0 0 0,0 0 0 0 0,0 0-1 0 0,3 0 1 0 0,1-1 8 0 0,-1-1 0 0 0,1 0-1 0 0,-1 0 1 0 0,1-1 0 0 0,-1 0 0 0 0,0 0-1 0 0,0 0 1 0 0,0 0 0 0 0,-1-1 0 0 0,6-4-1 0 0,3-3-8 0 0,192-137 248 0 0,-203 148-576 0 0,0-4-945 0 0,1 1-1 0 0,0 0 1 0 0,0 1 0 0 0,6-6 0 0 0,0 1-207 0 0,-2 1-210 0 0,2-1-38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12151 0 0,'0'0'5072'0'0,"0"-2"-3784"0"0,7-11-338 0 0,-1-1 1 0 0,1 1-1 0 0,1 0 0 0 0,16-20 0 0 0,-9 14-558 0 0,1 2-1 0 0,25-22 1 0 0,5 3-668 0 0,78-47-1 0 0,-101 69 162 0 0,-4 1-74 0 0,1 1 0 0 0,1 1 0 0 0,0 0-1 0 0,42-14 1 0 0,-60 24 153 0 0,-2 1 30 0 0,0-1 1 0 0,1 1-1 0 0,-1 0 1 0 0,0 0-1 0 0,0 0 0 0 0,0 0 1 0 0,0 0-1 0 0,0 0 1 0 0,0 0-1 0 0,0 0 1 0 0,0 0-1 0 0,1 0 1 0 0,-1 0-1 0 0,0 1 0 0 0,1 0 1 0 0,-2-1 8 0 0,1 0 0 0 0,-1 1 0 0 0,1-1 1 0 0,-1 1-1 0 0,1-1 0 0 0,-1 1 0 0 0,0-1 0 0 0,1 1 0 0 0,-1-1 1 0 0,0 1-1 0 0,1-1 0 0 0,-1 1 0 0 0,0 0 0 0 0,0-1 0 0 0,1 1 1 0 0,-1-1-1 0 0,0 1 0 0 0,0 0 0 0 0,0-1 0 0 0,0 2 0 0 0,0-1 11 0 0,1 5 41 0 0,0 0 0 0 0,0 0 0 0 0,-1 0 1 0 0,0-1-1 0 0,0 1 0 0 0,-1 0 0 0 0,1 0 0 0 0,-3 9 0 0 0,-17 48 401 0 0,11-40-267 0 0,-1 7-1 0 0,-14 48 229 0 0,22-71-391 0 0,1 1-1 0 0,-1-1 1 0 0,2 1 0 0 0,-1-1-1 0 0,1 1 1 0 0,0 0 0 0 0,1-1-1 0 0,1 10 1 0 0,-1-15-28 0 0,-1 1 0 0 0,1-1 0 0 0,0 0 1 0 0,0 0-1 0 0,0 0 0 0 0,0 1 0 0 0,0-1 0 0 0,0 0 0 0 0,0 0 0 0 0,1-1 0 0 0,-1 1 0 0 0,1 0 0 0 0,0 0 1 0 0,-1-1-1 0 0,1 1 0 0 0,0-1 0 0 0,0 1 0 0 0,0-1 0 0 0,0 0 0 0 0,0 0 0 0 0,0 0 0 0 0,0 0 1 0 0,3 1-1 0 0,1-1-299 0 0,1 1 0 0 0,-1-1 1 0 0,1-1-1 0 0,-1 1 0 0 0,1-1 1 0 0,-1-1-1 0 0,9 0 0 0 0,12-2-1060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5527 0 0,'0'0'498'0'0,"8"9"1850"0"0,1 3 3783 0 0,1 1-458 0 0,-9-12-5044 0 0,3 2-492 0 0,-1-1 0 0 0,1 0 0 0 0,-1-1 0 0 0,1 1 0 0 0,0-1 0 0 0,0 1 0 0 0,0-1 0 0 0,0 0 0 0 0,0-1 0 0 0,0 1 0 0 0,0-1 0 0 0,0 1 0 0 0,0-1 0 0 0,0-1 0 0 0,1 1 0 0 0,-1 0 0 0 0,0-1 0 0 0,4-1 0 0 0,0 0-151 0 0,1-1 0 0 0,-1 1-1 0 0,0-1 1 0 0,0-1 0 0 0,0 0 0 0 0,-1 0-1 0 0,14-10 1 0 0,-19 13-44 0 0,-1 1 1 0 0,0-2-1 0 0,0 1 0 0 0,1 0 0 0 0,-1 0 1 0 0,0 0-1 0 0,0-1 0 0 0,0 1 1 0 0,1-3-1 0 0,-1 3-1079 0 0,0 0 1043 0 0,-1 0 1 0 0,0 1-1 0 0,0-1 1 0 0,0 0-1 0 0,1 1 0 0 0,-1-1 1 0 0,0 0-1 0 0,0 1 0 0 0,0-1 1 0 0,0-1-1 0 0,-1 1 80 0 0,0 0 0 0 0,-1 0 0 0 0,1 0 0 0 0,0 0 0 0 0,0 0 0 0 0,-1 1 0 0 0,1-1 0 0 0,-1 0 0 0 0,1 1 0 0 0,-1-1 0 0 0,1 1 0 0 0,-1-1 0 0 0,1 1-1 0 0,-1 0 1 0 0,1 0 0 0 0,-1-1 0 0 0,1 1 0 0 0,-1 0 0 0 0,1 0 0 0 0,-1 1 0 0 0,0-1 0 0 0,1 0 0 0 0,-1 0 0 0 0,1 1 0 0 0,-1-1 0 0 0,1 1 0 0 0,-3 1 0 0 0,-7 2 39 0 0,1 1-1 0 0,-17 11 1 0 0,20-12-18 0 0,-118 74 287 0 0,97-57-266 0 0,0 0 1 0 0,-29 29-1 0 0,51-44-5 0 0,0 0 0 0 0,1 0 1 0 0,0 1-1 0 0,0-1 0 0 0,0 1 0 0 0,-5 11 0 0 0,9-16-2 0 0,1-1 0 0 0,-1 1 0 0 0,1-1 0 0 0,-1 1 0 0 0,1 0-1 0 0,-1 0 1 0 0,1-1 0 0 0,0 1 0 0 0,0 0 0 0 0,0 0 0 0 0,0-1-1 0 0,0 1 1 0 0,0 0 0 0 0,1-1 0 0 0,-1 1 0 0 0,0 0 0 0 0,1 0-1 0 0,-1-1 1 0 0,1 1 0 0 0,0-1 0 0 0,0 1 0 0 0,-1-1 0 0 0,1 1-1 0 0,0-1 1 0 0,0 1 0 0 0,0-1 0 0 0,1 0 0 0 0,-1 1 0 0 0,0-1-1 0 0,0 0 1 0 0,1 0 0 0 0,-1 0 0 0 0,1 0 0 0 0,-1 0-1 0 0,1 0 1 0 0,2 0 0 0 0,3 3 73 0 0,0-1 0 0 0,1-1-1 0 0,-1 1 1 0 0,1-2 0 0 0,-1 1-1 0 0,1-1 1 0 0,0 0 0 0 0,12 0-1 0 0,0-1-95 0 0,-1-1 0 0 0,25-5 0 0 0,-37 5-699 0 0,-1 0-1 0 0,1-1 0 0 0,-1 0 0 0 0,1 0 1 0 0,10-6-1 0 0,1-2-6029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3679 0 0,'0'0'784'0'0,"-6"11"7100"0"0,5-9-7502 0 0,1 0-1 0 0,0 0 1 0 0,-1 0 0 0 0,1 0-1 0 0,0 1 1 0 0,0-1-1 0 0,1 0 1 0 0,-1 0-1 0 0,0 0 1 0 0,1 0 0 0 0,-1 0-1 0 0,1 0 1 0 0,0 0-1 0 0,-1 0 1 0 0,1 0-1 0 0,2 2 1 0 0,21 37 414 0 0,-13-25-3 0 0,31 42 649 0 0,-2-5-220 0 0,32 67 899 0 0,-61-98-1841 0 0,-1-1-1 0 0,-1 1 0 0 0,12 44 1 0 0,-20-61-270 0 0,0 0 0 0 0,0 0 0 0 0,-1 1 0 0 0,0-1 1 0 0,0 0-1 0 0,0 0 0 0 0,0 0 0 0 0,-1 0 0 0 0,0 1 1 0 0,0-1-1 0 0,0 0 0 0 0,-4 8 0 0 0,2-6-7 0 0,0-1 0 0 0,-1 0 0 0 0,0 0 0 0 0,0 0 1 0 0,0-1-1 0 0,-1 1 0 0 0,0-1 0 0 0,-7 6 0 0 0,-8 4-10 0 0,-1 0 1 0 0,-1-2-1 0 0,0-1 1 0 0,-27 12-1 0 0,36-18 10 0 0,-25 11-106 0 0,18-9-84 0 0,1 1 1 0 0,0 1 0 0 0,0 0 0 0 0,1 2-1 0 0,-23 18 1 0 0,32-19-879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0,'0'0'16608'0'0,"2"2"-16528"0"0,61 45 878 0 0,-57-43-885 0 0,0-1 1 0 0,0 1 0 0 0,1-2 0 0 0,0 1 0 0 0,-1-1 0 0 0,1 0 0 0 0,0 0 0 0 0,9 1 0 0 0,7-1 67 0 0,28-1 1 0 0,-1 1-13 0 0,27-1 15 0 0,-57 1-90 0 0,-16 0-53 0 0,-2 0 8 0 0,2 0 34 0 0,3 8-33 0 0,-1 3-10 0 0,-3 0 0 0 0,1 10 14 0 0,-4-21 147 0 0,1-2-141 0 0,3 1 87 0 0,-1-1 0 0 0,1-1 0 0 0,0 1 1 0 0,0 0-1 0 0,-1-1 0 0 0,5-1 0 0 0,-4 0-37 0 0,1 0 0 0 0,-1-1 0 0 0,1 1 0 0 0,-1-1 0 0 0,0 0 0 0 0,4-4 0 0 0,-6 5 24 0 0,0 2-196 0 0,9-5 91 0 0,0 2 0 0 0,-11 3 10 0 0,0 0 0 0 0,0 0 0 0 0,1 0 0 0 0,-1 0-1 0 0,0 0 1 0 0,0 0 0 0 0,0 0 0 0 0,0 0 0 0 0,0 0-1 0 0,0 0 1 0 0,0 0 0 0 0,0 0 0 0 0,1 0-1 0 0,-1 0 1 0 0,0 0 0 0 0,0 0 0 0 0,0 0 0 0 0,0 0-1 0 0,0 0 1 0 0,0 0 0 0 0,0 0 0 0 0,0 0 0 0 0,0 0-1 0 0,1 0 1 0 0,-1 0 0 0 0,0 0 0 0 0,0 0-1 0 0,0 0 1 0 0,0 0 0 0 0,0 0 0 0 0,0 0 0 0 0,0 0-1 0 0,0 0 1 0 0,0 0 0 0 0,0 1 0 0 0,0-1-1 0 0,1 0 1 0 0,-1 0 0 0 0,0 0 0 0 0,0 0 0 0 0,0 0-1 0 0,0 0 1 0 0,0 0 0 0 0,0 0 0 0 0,0 1-1 0 0,5 7-75 0 0,-4-6-6 0 0,0 10-106 0 0,-1-10 168 0 0,0 0 1 0 0,0-1-1 0 0,0 1 0 0 0,-1 0 1 0 0,1 0-1 0 0,-1 0 0 0 0,1-1 1 0 0,-1 1-1 0 0,0 0 0 0 0,1-1 1 0 0,-1 1-1 0 0,0-1 0 0 0,0 1 1 0 0,0-1-1 0 0,0 1 0 0 0,-1-1 1 0 0,1 0-1 0 0,0 1 0 0 0,0-1 1 0 0,-1 0-1 0 0,-2 2 0 0 0,-5 3-23 0 0,0 0 0 0 0,-15 6-1 0 0,14-7-4 0 0,-45 21-51 0 0,30-15 69 0 0,-32 19-1 0 0,22-8 32 0 0,-52 31 0 0 0,82-51 0 0 0,2-1 0 0 0,1 1 0 0 0,0-1 0 0 0,0 0 0 0 0,0 1 0 0 0,0-1 0 0 0,0 1 0 0 0,0 0 0 0 0,-3 3 0 0 0,-3 3 0 0 0,2-1 11 0 0,5-5 46 0 0,4-2 13 0 0,21 1-796 0 0,-1-2 1 0 0,32-4 0 0 0,-36-1-10397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 6911 0 0,'0'0'528'0'0,"3"0"-341"0"0,9-3 2561 0 0,-12 3-2593 0 0,1 0 1 0 0,0 0-1 0 0,-1 0 1 0 0,1 0-1 0 0,0 0 0 0 0,-1 1 1 0 0,1-1-1 0 0,0 0 1 0 0,-1 0-1 0 0,1 1 0 0 0,0-1 1 0 0,-1 0-1 0 0,1 1 1 0 0,-1-1-1 0 0,1 1 0 0 0,-1-1 1 0 0,1 1-1 0 0,-1-1 1 0 0,1 1-1 0 0,-1-1 0 0 0,1 1 1 0 0,-1-1-1 0 0,0 1 1 0 0,1-1-1 0 0,-1 1 0 0 0,0 0 1 0 0,1 0-1 0 0,-1 1-8 0 0,1-1 1 0 0,-1 0-1 0 0,0 1 0 0 0,0-1 0 0 0,1 1 0 0 0,-1-1 0 0 0,0 0 1 0 0,0 1-1 0 0,0-1 0 0 0,-1 1 0 0 0,1 1 0 0 0,-1 0-12 0 0,-1 1 0 0 0,1-1 0 0 0,-1 0 1 0 0,0 0-1 0 0,0 1 0 0 0,0-1 0 0 0,-1 0 0 0 0,1-1 0 0 0,0 1 0 0 0,-1 0 0 0 0,0-1 0 0 0,0 0 0 0 0,-3 3 0 0 0,-7 4 346 0 0,-26 12 0 0 0,22-13-347 0 0,-118 76 221 0 0,66-37-373 0 0,-16-2-444 0 0,54-30 244 0 0,21-10 118 0 0,8-3 18 0 0,39 6-368 0 0,-16-8-934 0 0,4-1-4768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48 5983 0 0,'-77'21'1821'0'0,"56"-14"804"0"0,-32 15 4369 0 0,55-22-6906 0 0,3 1-55 0 0,0 0 0 0 0,0-1-1 0 0,0 0 1 0 0,0 0 0 0 0,-1-1 0 0 0,1 1-1 0 0,0-1 1 0 0,0 0 0 0 0,-1 0 0 0 0,1-1-1 0 0,0 0 1 0 0,6-3 0 0 0,9-5 242 0 0,28-20 0 0 0,-19 11 61 0 0,-19 15-164 0 0,-1-1-1 0 0,1 1 0 0 0,0 1 1 0 0,14-4-1 0 0,-10 4 124 0 0,-12 2 705 0 0,-2 4-946 0 0,0 3-51 0 0,-1 1 0 0 0,0-1 0 0 0,0 0 0 0 0,-1 0 0 0 0,0 0 0 0 0,0 0 0 0 0,0 0 0 0 0,-1 0 0 0 0,0 0 0 0 0,0-1 0 0 0,0 1 0 0 0,-6 6 0 0 0,-9 10 16 0 0,-32 30 0 0 0,23-24-14 0 0,-12 9-401 0 0,-54 40 0 0 0,8-8-30 0 0,59-48 292 0 0,14-9 68 0 0,11-8 66 0 0,1-2-10 0 0,-1 2-38 0 0,4 7 36 0 0,-1-9 12 0 0,0 0 0 0 0,0-1 0 0 0,0 1 0 0 0,0-1-1 0 0,0 1 1 0 0,0-1 0 0 0,0 0 0 0 0,1 0 0 0 0,-1 0 0 0 0,0 0-1 0 0,1 0 1 0 0,-1-1 0 0 0,1 1 0 0 0,-1-1 0 0 0,1 1 0 0 0,2-1-1 0 0,2 0 7 0 0,-1 1 0 0 0,1-1 0 0 0,0-1 0 0 0,-1 1-1 0 0,9-3 1 0 0,24-7 447 0 0,51-18 0 0 0,-75 22-193 0 0,0 2 0 0 0,0 0 0 0 0,0 0 0 0 0,1 2 0 0 0,-1 0-1 0 0,17 0 1 0 0,-29 2-42 0 0,-3 0-215 0 0,0 0 0 0 0,0 0 1 0 0,0 0-1 0 0,0 1 0 0 0,0-1 0 0 0,0 0 1 0 0,0 0-1 0 0,0 0 0 0 0,0 0 0 0 0,0 1 1 0 0,0-1-1 0 0,0 0 0 0 0,1 0 0 0 0,-1 0 1 0 0,0 0-1 0 0,0 0 0 0 0,0 1 0 0 0,0-1 1 0 0,0 0-1 0 0,0 0 0 0 0,1 0 0 0 0,-1 0 1 0 0,0 0-1 0 0,0 0 0 0 0,0 0 1 0 0,0 0-1 0 0,1 0 0 0 0,-1 0 0 0 0,0 1 1 0 0,0-1-1 0 0,0 0 0 0 0,1 0 0 0 0,-1 0-9 0 0,0 0 0 0 0,1 0 0 0 0,-1 0 0 0 0,1 0 0 0 0,-1 1 0 0 0,0-1 0 0 0,1 0 0 0 0,-1 0 0 0 0,1 1 0 0 0,-1-1 0 0 0,0 0 0 0 0,1 1-1 0 0,-1-1 1 0 0,0 0 0 0 0,0 1 0 0 0,1-1 0 0 0,-1 0 0 0 0,0 1 0 0 0,0-1 0 0 0,1 1 0 0 0,-1-1 0 0 0,0 1 0 0 0,0 0-93 0 0,1 0 0 0 0,-1 0 1 0 0,0 1-1 0 0,0-1 0 0 0,0 0 1 0 0,0 0-1 0 0,0 0 1 0 0,0 0-1 0 0,0 0 0 0 0,0 0 1 0 0,-1 1-1 0 0,1-1 0 0 0,0 0 1 0 0,-1 0-1 0 0,1 0 0 0 0,-1 0 1 0 0,0 1-1 0 0,0 0-461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33 6911 0 0,'0'0'528'0'0,"2"-1"-341"0"0,7-4 856 0 0,0 0-1 0 0,0 1 1 0 0,0 0 0 0 0,19-4-1 0 0,-19 6 1252 0 0,0 1 0 0 0,0 0 0 0 0,11 0 0 0 0,-21 1-2248 0 0,0 0 0 0 0,1 1 0 0 0,-1-1 0 0 0,0 1 0 0 0,0-1 0 0 0,0 1 0 0 0,0-1-1 0 0,1 1 1 0 0,-1-1 0 0 0,0 1 0 0 0,-1 1 0 0 0,-1 1 30 0 0,-21 10 72 0 0,0-1 1 0 0,0-1-1 0 0,-49 15 0 0 0,11-5-24 0 0,-167 58-725 0 0,228-79 564 0 0,1 0 0 0 0,0 0 0 0 0,-1 0 0 0 0,1 1 0 0 0,-1-1 0 0 0,1 0 0 0 0,-1 0 0 0 0,0 0 0 0 0,1 0-1 0 0,-1 0 1 0 0,1 0 0 0 0,-1 0 0 0 0,1 0 0 0 0,-1 0 0 0 0,1 0 0 0 0,-1 0 0 0 0,1 0 0 0 0,-1 0 0 0 0,1 0 0 0 0,-1 0 0 0 0,1-1 0 0 0,-1 1 0 0 0,1 0 0 0 0,-1 0 0 0 0,1-1 0 0 0,-1 1 0 0 0,1 0 0 0 0,0-1 0 0 0,-1 1 0 0 0,1 0 0 0 0,0-1 0 0 0,-1 1 0 0 0,1-1 0 0 0,0 1 0 0 0,-1 0 0 0 0,1-1 0 0 0,0 1 0 0 0,0-1-1 0 0,-1 1 1 0 0,1-1 0 0 0,0 1 0 0 0,0-1 0 0 0,0 1 0 0 0,0-1 0 0 0,0 1 0 0 0,0-1 0 0 0,0 1 0 0 0,0-1 0 0 0,0 1 0 0 0,0-1 0 0 0,0 0 0 0 0,0 1 0 0 0,0-1 0 0 0,0 1 0 0 0,0-1 0 0 0,1-2-55 0 0,-1 0 1 0 0,1 0-1 0 0,0 1 1 0 0,0-1-1 0 0,0 0 0 0 0,0 1 1 0 0,2-5-1 0 0,-3 7 83 0 0,2-3-81 0 0,0 1 0 0 0,0-1 0 0 0,1 1 1 0 0,-1-1-1 0 0,1 1 0 0 0,4-4 0 0 0,3 1-94 0 0,1 0 0 0 0,14-5 0 0 0,-16 7 182 0 0,-6 2 698 0 0,-4 4-657 0 0,0 0 0 0 0,1 0 1 0 0,-1 0-1 0 0,0 0 0 0 0,-1-1 0 0 0,1 1 0 0 0,0 0 0 0 0,-1-1 0 0 0,-1 3 0 0 0,-4 6 42 0 0,4-5-39 0 0,-9 26 92 0 0,11-28-98 0 0,-1 1 70 0 0,0 1 0 0 0,1 0-1 0 0,-1-1 1 0 0,1 1 0 0 0,1 0-1 0 0,-1 10 1 0 0,1-13-8 0 0,1 1-1 0 0,0-1 1 0 0,0 1 0 0 0,1-1-1 0 0,2 5 1 0 0,-3-5-76 0 0,1 2 82 0 0,8 13 29 0 0,-4-15-124 0 0,-2 0 7 0 0,-1 0-15 0 0,0-1 0 0 0,0 1 0 0 0,1 0 1 0 0,-1-1-1 0 0,1 0 0 0 0,-1 0 0 0 0,7 3 1 0 0,-2-2-2 0 0,-4-1-4 0 0,-1 0-1 0 0,0-1 1 0 0,1 1 0 0 0,-1-1-1 0 0,1 0 1 0 0,0 0 0 0 0,-1 0-1 0 0,7 0 1 0 0,-1 0-30 0 0,10 1-90 0 0,0-1 0 0 0,0-1 0 0 0,0-1 0 0 0,31-4 0 0 0,-29 2 69 0 0,0 1 1 0 0,0 1-1 0 0,25 2 0 0 0,-38-1 46 0 0,4 2-30 0 0,17 10 15 0 0,-23-9 12 0 0,0 1-1 0 0,0 0 0 0 0,0 0 1 0 0,0 0-1 0 0,0 0 1 0 0,-1 1-1 0 0,0 0 1 0 0,0 1-1 0 0,0-1 1 0 0,-1 1-1 0 0,0 0 0 0 0,5 8 1 0 0,-5-7-6 0 0,0 1-1 0 0,0 0 1 0 0,-1 0 0 0 0,0 1-1 0 0,-1-1 1 0 0,0 1 0 0 0,0-1-1 0 0,-1 1 1 0 0,1 15 0 0 0,-2-11 4 0 0,-1 5 14 0 0,1-16 0 0 0,-4 14 0 0 0,2-13 19 0 0,1 1 1 0 0,-1-1-1 0 0,0 1 0 0 0,1-1 1 0 0,-1 0-1 0 0,-1 0 0 0 0,1 0 1 0 0,0 0-1 0 0,-1 0 0 0 0,0 0 1 0 0,1-1-1 0 0,-1 1 0 0 0,0-1 0 0 0,-1 0 1 0 0,-3 3-1 0 0,-4 1 72 0 0,0 0 0 0 0,0-1-1 0 0,-17 5 1 0 0,0-3 112 0 0,0-1 0 0 0,0-1 0 0 0,-51 2-1 0 0,26-3 67 0 0,18-1-86 0 0,19-3-158 0 0,1 2 0 0 0,-31 5 1 0 0,44-6-448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1839 0 0,'-9'12'17822'0'0,"2"-7"-16254"0"0,-6 1-3368 0 0,1 0 2349 0 0,0 1-506 0 0,-34 22 21 0 0,44-26-56 0 0,-17 7 66 0 0,7-5-74 0 0,-2 0 0 0 0,2 1 0 0 0,-1 1 0 0 0,-6 2 0 0 0,16-7 0 0 0,-9 12 14 0 0,10-12-9 0 0,-6 5 97 0 0,0 2 0 0 0,0-1 0 0 0,1 1-1 0 0,-6 11 1 0 0,6-6-74 0 0,3-2 36 0 0,3-9 172 0 0,3-1-165 0 0,8 6 0 0 0,-6-7-50 0 0,-1 1 1 0 0,1-1 0 0 0,0 0-1 0 0,-1 0 1 0 0,1-1 0 0 0,0 1-1 0 0,-1-1 1 0 0,1 0 0 0 0,0 0-1 0 0,-1 0 1 0 0,1 0 0 0 0,0-1-1 0 0,0 1 1 0 0,5-3 0 0 0,-3 2 24 0 0,0-1 0 0 0,0 0 0 0 0,0-1 0 0 0,-1 1 0 0 0,1-1 0 0 0,0 0 0 0 0,8-7 0 0 0,-12 9 103 0 0,0 1-82 0 0,22 5-71 0 0,-22-5-82 0 0,8 7-2660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1839 0 0,'0'0'19530'0'0,"0"2"-19361"0"0,0 26 176 0 0,-2-13-254 0 0,2-12-74 0 0,-1 1 1 0 0,1-1 0 0 0,-1 1-1 0 0,0 0 1 0 0,0-1-1 0 0,0 0 1 0 0,-3 6-1 0 0,2-5-1 0 0,1-2 48 0 0,-4 23 645 0 0,4-23-389 0 0,1 1-176 0 0,0 4-92 0 0,0-4-40 0 0,0 1 0 0 0,0-1 0 0 0,0 0 0 0 0,-1 1 0 0 0,0-1 0 0 0,1 1 0 0 0,-1-1 0 0 0,-2 3 0 0 0,-4 14-251 0 0,5-18 118 0 0,1-1-290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4143 0 0,'0'0'15704'0'0,"0"2"-15434"0"0,1 9-13 0 0,-1-8 488 0 0,-3 9-249 0 0,3-10-19 0 0,-7 29 109 0 0,7-23-506 0 0,0-7-101 0 0,0 0 1 0 0,0 0-1 0 0,0 1 0 0 0,0-1 1 0 0,1 0-1 0 0,-1 0 0 0 0,0-1 1 0 0,1 1-1 0 0,-1 0 0 0 0,1 0 1 0 0,-1 0-1 0 0,1 0 0 0 0,0 0 1 0 0,-1 0-1 0 0,1-1 1 0 0,0 1-1 0 0,1 1 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 6447 0 0,'0'0'586'0'0,"2"-1"-486"0"0,6-5-99 0 0,14-9 6283 0 0,-20 14-4213 0 0,0 1-833 0 0,-1 0-1147 0 0,0 0 1 0 0,-1-1-1 0 0,1 1 0 0 0,0 0 0 0 0,-1 0 0 0 0,1 0 1 0 0,0 1-1 0 0,-1-1 0 0 0,1 0 0 0 0,0 0 0 0 0,-1 0 1 0 0,1 0-1 0 0,-1 1 0 0 0,1-1 0 0 0,0 0 0 0 0,-1 0 1 0 0,1 1-1 0 0,-1-1 0 0 0,1 0 0 0 0,-1 1 0 0 0,1-1 1 0 0,-1 1-1 0 0,1-1 0 0 0,-1 1 0 0 0,1-1 0 0 0,-1 1 1 0 0,0-1-1 0 0,1 1 0 0 0,-1-1 0 0 0,0 1 0 0 0,1 0 1 0 0,-1-1-1 0 0,0 1 0 0 0,0-1 0 0 0,0 1 0 0 0,0 0 1 0 0,1-1-1 0 0,-1 1 0 0 0,0 0 0 0 0,0 3-18 0 0,1 0-1 0 0,-1 0 0 0 0,1 0 1 0 0,-1-1-1 0 0,0 1 0 0 0,-1 0 1 0 0,1 0-1 0 0,-1 0 1 0 0,1-1-1 0 0,-3 7 0 0 0,-17 38 115 0 0,15-36-83 0 0,-131 249 1052 0 0,110-215-1063 0 0,-48 83 115 0 0,65-110-349 0 0,9-16 77 0 0,-1-1-164 0 0,16-9-4697 0 0,0-6-1589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 2759 0 0,'2'-1'207'0'0,"22"-9"-25"0"0,10-11 5941 0 0,-11 6 4616 0 0,-25 17-10255 0 0,-96 52 480 0 0,70-36-768 0 0,0 1 0 0 0,0 1 0 0 0,2 1 0 0 0,1 2 1 0 0,0 0-1 0 0,2 2 0 0 0,1 1 0 0 0,-32 46 0 0 0,53-69-178 0 0,-5 6 6 0 0,0 1 1 0 0,1 0-1 0 0,0 0 0 0 0,-5 15 1 0 0,10-23-17 0 0,-1-1 1 0 0,0 1-1 0 0,1 0 0 0 0,0 0 1 0 0,-1 0-1 0 0,1 1 1 0 0,0-1-1 0 0,0 0 0 0 0,0 0 1 0 0,0 0-1 0 0,0 0 1 0 0,1 0-1 0 0,-1 0 0 0 0,1 0 1 0 0,-1 0-1 0 0,1 0 1 0 0,0 0-1 0 0,0-1 0 0 0,0 1 1 0 0,0 0-1 0 0,0 0 1 0 0,0-1-1 0 0,0 1 0 0 0,0 0 1 0 0,1-1-1 0 0,-1 1 1 0 0,1-1-1 0 0,-1 0 0 0 0,1 1 1 0 0,3 1-1 0 0,1 0 29 0 0,1 0 1 0 0,-1 0-1 0 0,1-1 0 0 0,0 0 1 0 0,0 0-1 0 0,0-1 0 0 0,12 1 1 0 0,54 0-52 0 0,-48-3-172 0 0,-14 1-289 0 0,36-2-3225 0 0,-29-1-3496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57 410 10103 0 0,'-2'1'464'0'0,"-1"0"-305"0"0,-17 10 297 0 0,10-5-1073 0 0,-9 6 4544 0 0,16-12-1969 0 0,10-8-1547 0 0,94-125 3568 0 0,-56 71-3860 0 0,-29 39-91 0 0,12-15-160 0 0,32-34 0 0 0,-49 61 74 0 0,0 0-1 0 0,1 1 0 0 0,0 0 1 0 0,1 1-1 0 0,0 1 0 0 0,0 0 1 0 0,16-7-1 0 0,-20 11 54 0 0,1 0 0 0 0,0 1 0 0 0,0 0 0 0 0,0 0 0 0 0,0 1 0 0 0,0 1 0 0 0,12-1 0 0 0,-19 2 38 0 0,0 1 1 0 0,-1 0-1 0 0,1 0 1 0 0,0 0-1 0 0,0 0 1 0 0,-1 0-1 0 0,1 1 1 0 0,-1-1-1 0 0,1 1 1 0 0,-1 0-1 0 0,0-1 1 0 0,0 1-1 0 0,0 0 1 0 0,0 0-1 0 0,0 1 1 0 0,3 3-1 0 0,-1-1 4 0 0,-1-1 0 0 0,0 1 0 0 0,0 1 0 0 0,0-1-1 0 0,0 0 1 0 0,-1 1 0 0 0,0-1 0 0 0,0 1 0 0 0,0 0 0 0 0,-1 0 0 0 0,0 0-1 0 0,0-1 1 0 0,-1 1 0 0 0,1 0 0 0 0,-1 0 0 0 0,-1 0 0 0 0,1 0 0 0 0,-1 0-1 0 0,0 0 1 0 0,0 0 0 0 0,-1 0 0 0 0,1-1 0 0 0,-1 1 0 0 0,-1 0 0 0 0,1-1-1 0 0,-1 0 1 0 0,-4 7 0 0 0,-14 17 57 0 0,-2-1 0 0 0,0-1-1 0 0,-37 32 1 0 0,-91 60-267 0 0,131-105-279 0 0,0-2 1 0 0,-42 20 0 0 0,60-31 279 0 0,0 0 0 0 0,-1-1 0 0 0,1 1 0 0 0,0-1 0 0 0,-1 0-1 0 0,1 0 1 0 0,-4 0 0 0 0,2 0-321 0 0,3 0-593 0 0,1-2-975 0 0,0-10-3754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44 5063 0 0,'0'0'232'0'0,"2"-2"-13"0"0,7-4 4471 0 0,-1-1 0 0 0,16-7 0 0 0,-6 6-3096 0 0,-16 7-985 0 0,10-4 370 0 0,-9 4 335 0 0,-5 4-1227 0 0,-5 10-70 0 0,-2 0-1 0 0,0-1 0 0 0,-11 12 1 0 0,-11 16-19 0 0,5-6-171 0 0,-1-1 0 0 0,-1-2 0 0 0,-2 0 0 0 0,-1-2 0 0 0,-1-1 0 0 0,-2-2 0 0 0,-70 42 0 0 0,25-19-884 0 0,77-48 850 0 0,-6 5-425 0 0,32-17 1041 0 0,0 1 1 0 0,46-11-1 0 0,58-6 704 0 0,-66 14-494 0 0,-57 12-553 0 0,16-3 289 0 0,0 0 0 0 0,28-1 0 0 0,-44 6-313 0 0,5 1-56 0 0,-8-1-109 0 0,3 11-1345 0 0,-5-10 884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6911 0 0,'0'0'8498'0'0,"2"-1"-7218"0"0,6-3-687 0 0,1 0 0 0 0,-1 0 1 0 0,1 1-1 0 0,0 1 0 0 0,0-1 1 0 0,13-1-1 0 0,15-4 210 0 0,18-9 52 0 0,49-12 211 0 0,-54 16-728 0 0,-27 5-216 0 0,36-5-1 0 0,-46 11-314 0 0,-12 2 112 0 0,0 0 1 0 0,0 0-1 0 0,-1 0 1 0 0,1 0-1 0 0,0 0 1 0 0,0 0-1 0 0,0 0 0 0 0,-1 0 1 0 0,1 0-1 0 0,0 1 1 0 0,0-1-1 0 0,-1 0 1 0 0,1 0-1 0 0,0 1 1 0 0,-1-1-1 0 0,1 0 0 0 0,1 1 1 0 0,0 1-213 0 0,0-2-1987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8751 0 0,'-2'2'5502'0'0,"-1"1"-4304"0"0,0 0 0 0 0,0 0 0 0 0,0 0 1 0 0,-4 6-1 0 0,-15 33 604 0 0,6-13-701 0 0,10-15-1054 0 0,7-9-42 0 0,0-1-570 0 0,2-4-291 0 0,12-1-264 0 0,1-2-51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17879 0 0,'0'0'1624'0'0,"-1"1"-1281"0"0,-8 8 25 0 0,-1 0-24 0 0,1 0 1 0 0,0 1-1 0 0,1 1 0 0 0,-12 17 0 0 0,-57 132-128 0 0,72-148-215 0 0,0-1 2 0 0,1 1-1 0 0,0 0 0 0 0,-3 17 1 0 0,6-28 25 0 0,1 1 0 0 0,0 0 0 0 0,-1-1-1 0 0,1 1 1 0 0,0 0 0 0 0,0 0 0 0 0,0-1 0 0 0,0 1 0 0 0,0 0 0 0 0,0-1 0 0 0,0 1 0 0 0,1 0 0 0 0,-1-1-1 0 0,1 1 1 0 0,-1 0 0 0 0,1-1 0 0 0,0 1 0 0 0,-1-1 0 0 0,1 1 0 0 0,0-1 0 0 0,0 1 0 0 0,0-1 0 0 0,0 0 0 0 0,0 1-1 0 0,1-1 1 0 0,-1 0 0 0 0,3 2 0 0 0,0-1 26 0 0,1 1 0 0 0,0-1 0 0 0,0-1 0 0 0,0 1-1 0 0,0-1 1 0 0,0 0 0 0 0,0 0 0 0 0,0 0 0 0 0,0-1 0 0 0,1 0 0 0 0,-1 0 0 0 0,0 0-1 0 0,0 0 1 0 0,8-3 0 0 0,21-3 141 0 0,-26 5-170 0 0,0 0 1 0 0,-1-1-1 0 0,15-4 0 0 0,-11 2-1 0 0,0-1 0 0 0,-1 0 0 0 0,0-1-1 0 0,0 0 1 0 0,0-1 0 0 0,-1 0 0 0 0,13-12 0 0 0,-19 16-30 0 0,1-1 1 0 0,-1 1 0 0 0,0-1 0 0 0,-1 0 0 0 0,1 0 0 0 0,-1-1 0 0 0,0 1 0 0 0,0 0-1 0 0,0-1 1 0 0,0 1 0 0 0,-1-1 0 0 0,0 0 0 0 0,0 0 0 0 0,0 1 0 0 0,-1-1-1 0 0,1 0 1 0 0,-1 0 0 0 0,0 0 0 0 0,0 1 0 0 0,-2-10 0 0 0,0 5-178 0 0,-1 0 1 0 0,0-1-1 0 0,0 1 1 0 0,0 0-1 0 0,-1 1 1 0 0,-1-1-1 0 0,-6-10 1 0 0,8 16-48 0 0,1 1 1 0 0,-1-1-1 0 0,0 1 1 0 0,0 0-1 0 0,0-1 0 0 0,0 1 1 0 0,0 1-1 0 0,-5-3 1 0 0,-2-2-3677 0 0,4 2 2334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15519 0 0,'0'0'2584'0'0,"0"3"-1580"0"0,-22 109 2719 0 0,12-60-3002 0 0,-3 12-185 0 0,4-4-146 0 0,5-34-260 0 0,0 0 1 0 0,2 0 0 0 0,0 0 0 0 0,3 29 0 0 0,1-44-71 0 0,5 15 4 0 0,-4-15-31 0 0,1 3-2 0 0,6 10 33 0 0,-8-20-63 0 0,4 25 62 0 0,-2-6-85 0 0,-4-21 154 0 0,0 4-4511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50 3223 0 0,'1'-2'240'0'0,"24"-38"2667"0"0,-24 39-1823 0 0,4-5 1831 0 0,-86 154-933 0 0,39-65-1679 0 0,-31 62 74 0 0,66-129-366 0 0,-2-1 0 0 0,1 0-1 0 0,-2 0 1 0 0,0-1 0 0 0,-14 15-1 0 0,19-24-20 0 0,-3 4-274 0 0,0 0 1 0 0,-1-1 0 0 0,-9 7-1 0 0,-2-1-2117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86 334 3223 0 0,'-7'-1'90'0'0,"-1"1"0"0"0,1-1 0 0 0,-1 1 0 0 0,-10 1 0 0 0,2 0 939 0 0,8 0-749 0 0,-5 0 8162 0 0,19-2-7353 0 0,-2 0-1476 0 0,344-65 2748 0 0,-332 62-2297 0 0,311-80 785 0 0,39-9-588 0 0,-310 81-570 0 0,101-22 379 0 0,-54 4-5751 0 0,-74 19 619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6447 0 0,'0'0'499'0'0,"-1"2"-328"0"0,-25 24 427 0 0,17-17 581 0 0,-18 21 0 0 0,0 13-118 0 0,2 0-1 0 0,-31 75 1 0 0,37-75-766 0 0,-69 192 562 0 0,29-65-665 0 0,41-128-190 0 0,-44 78 0 0 0,12-43-108 0 0,42-66 73 0 0,-1 0 0 0 0,0 0 0 0 0,-1-1 1 0 0,-17 14-1 0 0,25-23 32 0 0,0 1-1 0 0,-1 0 1 0 0,1-1 0 0 0,-1 0 0 0 0,1 1 0 0 0,-1-1 0 0 0,1 0 0 0 0,-1-1 0 0 0,0 1-1 0 0,0 0 1 0 0,1-1 0 0 0,-5 1 0 0 0,6-1 3 0 0,1 0 0 0 0,-1 0 1 0 0,0 0-1 0 0,0 0 0 0 0,0 0 0 0 0,1-1 0 0 0,-1 1 1 0 0,0 0-1 0 0,0-1 0 0 0,1 1 0 0 0,-1 0 0 0 0,0-1 1 0 0,1 1-1 0 0,-1-1 0 0 0,0 1 0 0 0,1-1 0 0 0,-1 1 1 0 0,0-2-1 0 0,0 1 6 0 0,0 0 1 0 0,1-1-1 0 0,-1 1 1 0 0,1 0 0 0 0,-1-1-1 0 0,1 1 1 0 0,-1-1-1 0 0,1 1 1 0 0,0 0-1 0 0,0-1 1 0 0,0 1-1 0 0,0-1 1 0 0,0-2-1 0 0,1-6-4 0 0,1 0 0 0 0,0 1 0 0 0,0-1 0 0 0,1 1 0 0 0,0 0 0 0 0,1 0 0 0 0,0 0 0 0 0,9-14 0 0 0,4-4-22 0 0,26-32 0 0 0,-15 28 40 0 0,1 0-1 0 0,52-41 0 0 0,-70 63 8 0 0,-1 1 0 0 0,1 0-1 0 0,0 1 1 0 0,1 1 0 0 0,17-9-1 0 0,-24 14 29 0 0,-1-1 0 0 0,1 0 1 0 0,-1 1-1 0 0,1 0 0 0 0,0 0 0 0 0,-1 1 0 0 0,1-1 0 0 0,0 1 0 0 0,-1 0 0 0 0,1 0 0 0 0,0 1 0 0 0,0-1 0 0 0,-1 1 0 0 0,1 0 0 0 0,-1 1 0 0 0,1-1 0 0 0,-1 1 0 0 0,9 3 0 0 0,-10-3-32 0 0,0 0-1 0 0,0 1 0 0 0,0-1 0 0 0,0 0 1 0 0,-1 1-1 0 0,1 0 0 0 0,-1 0 1 0 0,1-1-1 0 0,-1 1 0 0 0,0 1 0 0 0,3 5 1 0 0,-2-3 57 0 0,-1 0-1 0 0,1 1 1 0 0,-2 0 0 0 0,1-1 0 0 0,1 14-1 0 0,-2-1 86 0 0,0 1-1 0 0,-2 0 1 0 0,-4 28-1 0 0,-3 62-508 0 0,8-108 51 0 0,20-6-5820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271 121 11863 0 0,'0'0'1075'0'0,"0"2"-883"0"0,-1 0-176 0 0,3 17 75 0 0,-1-18 46 0 0,-1 1 0 0 0,0-1 0 0 0,0 1 1 0 0,1-1-1 0 0,-1 1 0 0 0,1-1 1 0 0,-1 0-1 0 0,1 1 0 0 0,0-1 0 0 0,-1 0 1 0 0,1 0-1 0 0,0 1 0 0 0,0-1 0 0 0,0 0 1 0 0,0 0-1 0 0,0 0 0 0 0,0 0 0 0 0,0 0 1 0 0,0 0-1 0 0,3 1 0 0 0,-2-1-21 0 0,0-1-1 0 0,0 1 1 0 0,0 0 0 0 0,0-1-1 0 0,0 0 1 0 0,1 1-1 0 0,-1-1 1 0 0,0 0 0 0 0,0 0-1 0 0,0-1 1 0 0,0 1-1 0 0,4-1 1 0 0,2-1 0 0 0,0-1-1 0 0,-1 1 1 0 0,0-1-1 0 0,1-1 1 0 0,-1 0 0 0 0,11-7-1 0 0,-8 3-225 0 0,0 0 0 0 0,-1 0 0 0 0,11-13-1 0 0,-17 18 35 0 0,1-1 0 0 0,-2 1 0 0 0,1-1-1 0 0,0 0 1 0 0,-1 0 0 0 0,0 0 0 0 0,0-1-1 0 0,0 1 1 0 0,0 0 0 0 0,-1-1 0 0 0,2-8-1 0 0,-2 12 29 0 0,-1-1-1 0 0,0 1 0 0 0,0-1 0 0 0,0 1 1 0 0,0-1-1 0 0,0 1 0 0 0,-1-1 1 0 0,1 1-1 0 0,0-1 0 0 0,-1 1 1 0 0,1 0-1 0 0,-1-1 0 0 0,1 1 1 0 0,-1-1-1 0 0,0 1 0 0 0,1 0 0 0 0,-1 0 1 0 0,0-1-1 0 0,0 1 0 0 0,0 0 1 0 0,0 0-1 0 0,0 0 0 0 0,0 0 1 0 0,0 0-1 0 0,-1 0 0 0 0,1 0 0 0 0,0 1 1 0 0,0-1-1 0 0,-1 0 0 0 0,1 1 1 0 0,-1-1-1 0 0,1 1 0 0 0,0-1 1 0 0,-4 0-1 0 0,1 1-77 0 0,0-1 0 0 0,-1 1 0 0 0,1 0 0 0 0,-1 0 0 0 0,1 0 0 0 0,0 1 0 0 0,-1-1 0 0 0,1 1 0 0 0,0 0 0 0 0,-8 3 0 0 0,-34 18 203 0 0,1 1 1 0 0,-58 42 0 0 0,76-48 25 0 0,27-16-98 0 0,-23 13 171 0 0,0 2 0 0 0,-33 30-1 0 0,51-41-113 0 0,0 0 1 0 0,0 0-1 0 0,0 0 0 0 0,1 1 0 0 0,0-1 1 0 0,0 1-1 0 0,1 0 0 0 0,0 0 0 0 0,0 1 1 0 0,0-1-1 0 0,1 1 0 0 0,-1-1 0 0 0,2 1 1 0 0,-1 0-1 0 0,1-1 0 0 0,-1 11 0 0 0,2-13 6 0 0,1 0 0 0 0,-1 0 0 0 0,1 0 0 0 0,0 0 0 0 0,0 0 0 0 0,1 0 0 0 0,-1 0 0 0 0,1 0 1 0 0,0 0-1 0 0,0-1 0 0 0,0 1 0 0 0,0-1 0 0 0,1 1 0 0 0,-1-1 0 0 0,1 0 0 0 0,0 0 0 0 0,0 0 0 0 0,0 0 0 0 0,0-1 0 0 0,1 1 0 0 0,-1-1 0 0 0,1 0 0 0 0,6 4 0 0 0,0-2 27 0 0,0 1 0 0 0,1-1 0 0 0,-1-1 0 0 0,1 0-1 0 0,0-1 1 0 0,0 0 0 0 0,20 2 0 0 0,1-5-167 0 0,-1-1 0 0 0,1-1-1 0 0,-1-1 1 0 0,44-13 0 0 0,-53 12-319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3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20 11487 0 0,'2'-1'528'0'0,"61"-18"5984"0"0,-74 24-5466 0 0,-7 3-913 0 0,0 0 0 0 0,1 1 1 0 0,-17 13-1 0 0,-47 38 246 0 0,76-57-377 0 0,-65 54-72 0 0,27-20-67 0 0,-92 57 0 0 0,110-80 100 0 0,7-5 31 0 0,0 1 0 0 0,1 1 0 0 0,0 1 1 0 0,1 1-1 0 0,-23 21 0 0 0,15-12 6 0 0,18-18 0 0 0,1 1 0 0 0,0-1 0 0 0,0 1 0 0 0,-7 11 0 0 0,-8 10 0 0 0,13-17 0 0 0,0 0 0 0 0,-9 17 0 0 0,15-25 17 0 0,0 1 0 0 0,0-1 0 0 0,0 1 0 0 0,1 0 0 0 0,-1-1 0 0 0,1 1 0 0 0,-1 0 0 0 0,1-1 0 0 0,-1 1 0 0 0,1 0 0 0 0,0 0 0 0 0,0-1 0 0 0,0 1 0 0 0,0 0-1 0 0,0 0 1 0 0,0-1 0 0 0,1 1 0 0 0,0 2 0 0 0,0 1 37 0 0,0-1-12 0 0,0-1 0 0 0,1 0-1 0 0,-1 0 1 0 0,1 1 0 0 0,0-1 0 0 0,-1 0-1 0 0,1 0 1 0 0,1-1 0 0 0,-1 1-1 0 0,0 0 1 0 0,1-1 0 0 0,0 1 0 0 0,-1-1-1 0 0,1 0 1 0 0,0 0 0 0 0,0 0-1 0 0,0 0 1 0 0,0 0 0 0 0,6 1 0 0 0,5 3 155 0 0,2 0 0 0 0,29 7 1 0 0,227 34 524 0 0,-250-46-640 0 0,0-1-1 0 0,1 0 0 0 0,-1-1 0 0 0,36-8 0 0 0,88-28 194 0 0,-90 22-238 0 0,-2 0 9 0 0,148-37-39 0 0,-145 41 23 0 0,64-18-268 0 0,-104 24 129 0 0,-1-1 0 0 0,0-1-1 0 0,0 0 1 0 0,0-1 0 0 0,15-10-1 0 0,-21 9 13 0 0,0 1-1 0 0,-1-2 1 0 0,0 1 0 0 0,0-1-1 0 0,-1 0 1 0 0,0-1-1 0 0,-1 0 1 0 0,0 0-1 0 0,-1-1 1 0 0,0 0 0 0 0,0 0-1 0 0,-2 0 1 0 0,1-1-1 0 0,-2 1 1 0 0,0-1 0 0 0,3-22-1 0 0,-6 32-1 0 0,0 1 0 0 0,0-1 0 0 0,0 1-1 0 0,0-1 1 0 0,-1 1 0 0 0,1-1 0 0 0,-1 1 0 0 0,0-1-1 0 0,-1-2 1 0 0,2 4-109 0 0,-1 1 177 0 0,0 0 0 0 0,0-1 0 0 0,0 1 0 0 0,0 0 0 0 0,0-1-1 0 0,0 1 1 0 0,0 0 0 0 0,0-1 0 0 0,0 1 0 0 0,0-1 0 0 0,0 0 0 0 0,-1-1 0 0 0,1 2 19 0 0,0-1 1 0 0,0 0-1 0 0,0 1 1 0 0,0-1-1 0 0,0 0 1 0 0,0 1-1 0 0,0-1 1 0 0,0 1-1 0 0,0-1 1 0 0,0 1-1 0 0,0 0 1 0 0,0 0-1 0 0,0-1 1 0 0,0 1-1 0 0,0 0 1 0 0,-2 0-1 0 0,-7 2-10 0 0,0 1 0 0 0,0 0-1 0 0,0 0 1 0 0,0 1 0 0 0,1 1 0 0 0,-1-1-1 0 0,-16 13 1 0 0,14-10 16 0 0,-11 5 53 0 0,17-9-12 0 0,-1 1 0 0 0,1-1 0 0 0,0 1 1 0 0,-9 8-1 0 0,-27 30 812 0 0,-40 51-1 0 0,78-88-814 0 0,-1 1 0 0 0,1 0 0 0 0,0 0 0 0 0,1 0-1 0 0,-1 1 1 0 0,1-1 0 0 0,0 1 0 0 0,1 0 0 0 0,-3 11 0 0 0,4-14 22 0 0,0 1 0 0 0,1 0 0 0 0,0 0 1 0 0,0 0-1 0 0,0 0 0 0 0,0 0 0 0 0,1 0 0 0 0,0 0 1 0 0,0 0-1 0 0,0-1 0 0 0,1 1 0 0 0,0 0 1 0 0,-1-1-1 0 0,6 9 0 0 0,-2-5 108 0 0,1 0 0 0 0,12 15 0 0 0,5 5-1722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324 104 14279 0 0,'0'0'1298'0'0,"1"2"-929"0"0,0 0-37 0 0,0 1-1 0 0,1-1 1 0 0,-1 0 0 0 0,1 1 0 0 0,0-1-1 0 0,0 0 1 0 0,0 0 0 0 0,0 0-1 0 0,0 0 1 0 0,0-1 0 0 0,1 1 0 0 0,-1 0-1 0 0,0-1 1 0 0,4 2 0 0 0,-1-2 15 0 0,-1 1-1 0 0,1-1 1 0 0,0 0 0 0 0,-1 0 0 0 0,1 0 0 0 0,0 0 0 0 0,8-1-1 0 0,4-1 62 0 0,1-1 0 0 0,-1-1-1 0 0,27-8 1 0 0,14-5-333 0 0,-1-4 0 0 0,62-29 0 0 0,-90 30-404 0 0,-27 18 149 0 0,-4-9-631 0 0,0 8 770 0 0,0 1 0 0 0,0 0 0 0 0,0-1 0 0 0,0 1 0 0 0,-1 0 0 0 0,1 0 0 0 0,-1 0 0 0 0,1 0 0 0 0,-1 1 0 0 0,1-1 0 0 0,-1 1 0 0 0,1-1 0 0 0,-1 1 0 0 0,1 0 0 0 0,-1 0 0 0 0,1 0 0 0 0,-4 1 0 0 0,-8 1-174 0 0,-27 6 0 0 0,30-5 145 0 0,-13 4-30 0 0,0 0 0 0 0,1 2 0 0 0,-39 20 0 0 0,21-5 81 0 0,-39 28 0 0 0,17-2 218 0 0,-65 65-1 0 0,71-62-136 0 0,27-26-48 0 0,-38 37 76 0 0,62-57-79 0 0,0 0 0 0 0,0 0 1 0 0,0 1-1 0 0,1 0 1 0 0,1 0-1 0 0,-1 0 0 0 0,-4 13 1 0 0,8-19-4 0 0,1-1 1 0 0,0 1 0 0 0,-1-1-1 0 0,1 1 1 0 0,0-1-1 0 0,0 1 1 0 0,0-1-1 0 0,0 1 1 0 0,0-1 0 0 0,0 1-1 0 0,0-1 1 0 0,0 1-1 0 0,0-1 1 0 0,1 1-1 0 0,-1-1 1 0 0,1 1 0 0 0,-1-1-1 0 0,1 1 1 0 0,1 0-1 0 0,-1 1 17 0 0,1-1 1 0 0,0 0-1 0 0,-1-1 0 0 0,1 1 0 0 0,0 0 0 0 0,0 0 0 0 0,0-1 0 0 0,0 0 0 0 0,1 1 0 0 0,2 1 1 0 0,6 1 106 0 0,-1 0 0 0 0,1-1 1 0 0,0 0-1 0 0,12 1 0 0 0,251 23 2314 0 0,-175-21-1744 0 0,-33-3-267 0 0,82-6 0 0 0,-7-13-3072 0 0,-109 11-3694 0 0,-2 1-2007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354 276 7831 0 0,'0'0'6796'0'0,"2"1"-6297"0"0,0-1-405 0 0,0-1-1 0 0,0 1 1 0 0,0 0-1 0 0,0-1 1 0 0,0 1-1 0 0,0-1 1 0 0,0 1 0 0 0,0-1-1 0 0,0 0 1 0 0,-1 0-1 0 0,1 0 1 0 0,0 0-1 0 0,0 0 1 0 0,-1-1 0 0 0,1 1-1 0 0,-1 0 1 0 0,1-1-1 0 0,1-1 1 0 0,27-34 749 0 0,-26 32-809 0 0,7-10 46 0 0,-1 0 1 0 0,0-1 0 0 0,8-20-1 0 0,-14 29-169 0 0,-2 0 0 0 0,1 0 0 0 0,-1 0 0 0 0,0 0 1 0 0,0-1-1 0 0,-1 1 0 0 0,0-1 0 0 0,-1 1 0 0 0,1-1 0 0 0,-2-13 0 0 0,0 19 21 0 0,1 0 1 0 0,-1 0-1 0 0,1 0 1 0 0,-1 0-1 0 0,0 0 1 0 0,0 1-1 0 0,0-1 1 0 0,0 0-1 0 0,0 0 1 0 0,-1 0-1 0 0,1 1 1 0 0,0-1-1 0 0,-1 1 1 0 0,1-1-1 0 0,-1 1 1 0 0,1-1-1 0 0,-1 1 1 0 0,0 0-1 0 0,0 0 1 0 0,0 0-1 0 0,1 0 1 0 0,-1 0-1 0 0,0 0 1 0 0,0 1-1 0 0,0-1 1 0 0,0 1-1 0 0,-1-1 1 0 0,1 1-1 0 0,-4-1 1 0 0,0 1-34 0 0,0 0 1 0 0,0 0 0 0 0,0 0-1 0 0,0 1 1 0 0,0-1-1 0 0,0 1 1 0 0,1 1-1 0 0,-1-1 1 0 0,-8 4-1 0 0,-27 13-21 0 0,0 2-1 0 0,-56 37 0 0 0,61-34 148 0 0,18-12 18 0 0,0 1 0 0 0,1 1 0 0 0,0 0 0 0 0,-19 20 0 0 0,30-26 92 0 0,0 1 0 0 0,0-1-1 0 0,1 1 1 0 0,0-1 0 0 0,0 2-1 0 0,1-1 1 0 0,0 0 0 0 0,-5 17 0 0 0,7-18-16 0 0,1 0 1 0 0,0 1-1 0 0,0-1 1 0 0,0 1-1 0 0,1-1 1 0 0,1 1-1 0 0,-1-1 1 0 0,1 0-1 0 0,0 1 1 0 0,0-1-1 0 0,4 10 1 0 0,3 9 107 0 0,16 33 1 0 0,-23-57-162 0 0,9 3 29 0 0,-7-4-85 0 0,-1-1 1 0 0,0 1-1 0 0,1-1 1 0 0,-1 0-1 0 0,0 0 1 0 0,1 1-1 0 0,-1-1 1 0 0,1-1-1 0 0,-1 1 1 0 0,0 0-1 0 0,1-1 1 0 0,-1 1-1 0 0,0-1 1 0 0,1 0-1 0 0,-1 1 0 0 0,0-1 1 0 0,0 0-1 0 0,0-1 1 0 0,3-1-1 0 0,5-3 36 0 0,0-1-1 0 0,14-14 0 0 0,-12 11-7 0 0,31-26-14 0 0,-2-2 1 0 0,65-74 0 0 0,-88 92-24 0 0,-12 14-17 0 0,0 0-1 0 0,-1-1 0 0 0,1 1 0 0 0,6-13 1 0 0,-10 21 9 0 0,0-1 0 0 0,-1 0 1 0 0,1 1-1 0 0,0-1 0 0 0,-1 1 1 0 0,1 0-1 0 0,1 2 0 0 0,2 3 0 0 0,0 1-1 0 0,0 0 1 0 0,-1 0-1 0 0,0 1 0 0 0,-1-1 1 0 0,0 1-1 0 0,0-1 1 0 0,-1 1-1 0 0,0 0 1 0 0,-1 0-1 0 0,2 18 1 0 0,-3-26-125 0 0,0 14-383 0 0,0-12 632 0 0,0 3-3151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14887 0 0,'0'0'332'0'0,"-2"1"51"0"0,-2 4-230 0 0,0 0 0 0 0,0 0 1 0 0,0 0-1 0 0,1 0 0 0 0,-5 10 1 0 0,-5 7-157 0 0,-135 249 2319 0 0,104-183-2080 0 0,-207 473-141 0 0,248-553-457 0 0,0 0 1 0 0,0 1-1 0 0,-2 11 0 0 0,5-18-334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6911 0 0,'1'-1'528'0'0,"7"-22"-228"0"0,-4 11 602 0 0,0 1 0 0 0,1 0-1 0 0,8-13 1 0 0,3-1-400 0 0,1 1 1 0 0,1 1-1 0 0,0 1 1 0 0,2 0-1 0 0,1 2 1 0 0,1 0-1 0 0,29-20 1 0 0,-35 28-343 0 0,1 1 0 0 0,0 1 0 0 0,0 0 0 0 0,1 1 0 0 0,23-8 0 0 0,-36 16-100 0 0,0-1 0 0 0,0 1 0 0 0,0 0 0 0 0,1 0 0 0 0,-1 0-1 0 0,0 1 1 0 0,1-1 0 0 0,-1 1 0 0 0,1 1 0 0 0,-1-1 0 0 0,0 1 0 0 0,1 0 0 0 0,-1 0 0 0 0,0 0-1 0 0,0 1 1 0 0,0 0 0 0 0,0 0 0 0 0,0 0 0 0 0,0 1 0 0 0,0-1 0 0 0,-1 1 0 0 0,0 1-1 0 0,1-1 1 0 0,4 6 0 0 0,-4-5-32 0 0,-1 1 0 0 0,-1 1-1 0 0,1-1 1 0 0,-1 0 0 0 0,0 1 0 0 0,0 0 0 0 0,-1 0-1 0 0,1 0 1 0 0,-1 0 0 0 0,-1 0 0 0 0,1 0-1 0 0,-1 1 1 0 0,1 11 0 0 0,-1-9-23 0 0,-1 1 0 0 0,0-1 0 0 0,-1 0 0 0 0,0 0 0 0 0,0 0 1 0 0,-1 0-1 0 0,0 0 0 0 0,-1 0 0 0 0,-4 10 0 0 0,1-7-4 0 0,-1 0-1 0 0,0-1 1 0 0,-1 0-1 0 0,0 0 1 0 0,-1 0-1 0 0,0-1 1 0 0,0 0-1 0 0,-1-1 1 0 0,-1 0-1 0 0,1-1 1 0 0,-1 0-1 0 0,-1-1 1 0 0,-23 12-1 0 0,-8 0-387 0 0,-1-2-1 0 0,-77 18 0 0 0,76-23-289 0 0,21-7-4174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8751 0 0,'0'0'399'0'0,"-1"1"-4"0"0,-48 96 2264 0 0,23-42 286 0 0,-92 187 416 0 0,34-62-2338 0 0,-8 16-590 0 0,-75 75-314 0 0,155-254-790 0 0,-25 26 0 0 0,36-41-563 0 0,0-5-324 0 0,-2-14-66 0 0,8-8-8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16 481 8287 0 0,'0'0'639'0'0,"-4"-8"-390"0"0,2 4-141 0 0,0 0-1 0 0,1 0 1 0 0,-1-1 0 0 0,1 1-1 0 0,0-1 1 0 0,0 1-1 0 0,0-1 1 0 0,1 0-1 0 0,0 1 1 0 0,0-1-1 0 0,0 1 1 0 0,1-7-1 0 0,0 4 279 0 0,1 0-1 0 0,0 0 0 0 0,0 0 0 0 0,1 0 1 0 0,0 0-1 0 0,0 1 0 0 0,5-8 0 0 0,5-5 751 0 0,2 0 0 0 0,0 1 0 0 0,34-31 0 0 0,-17 21-1114 0 0,2 1-1 0 0,0 2 0 0 0,2 1 1 0 0,1 1-1 0 0,59-25 0 0 0,-69 36-21 0 0,53-23 0 0 0,-68 31 0 0 0,1 0 0 0 0,-1 0 0 0 0,1 1 0 0 0,19-1 0 0 0,-29 3 0 0 0,1 1-1 0 0,0 0 0 0 0,0 0 1 0 0,-1 1-1 0 0,1-1 0 0 0,0 1 1 0 0,-1-1-1 0 0,1 1 0 0 0,0 1 1 0 0,-1-1-1 0 0,1 0 0 0 0,6 4 1 0 0,-8-3-3 0 0,0-1 0 0 0,-1 1 1 0 0,1 0-1 0 0,0-1 1 0 0,0 1-1 0 0,-1 0 0 0 0,1 0 1 0 0,-1 0-1 0 0,0 0 0 0 0,1 0 1 0 0,-1 1-1 0 0,0-1 0 0 0,0 0 1 0 0,0 1-1 0 0,-1-1 0 0 0,1 0 1 0 0,-1 1-1 0 0,1-1 1 0 0,-1 1-1 0 0,0 3 0 0 0,0 3 60 0 0,0 0 1 0 0,-1-1-1 0 0,-1 1 0 0 0,1 0 0 0 0,-1 0 0 0 0,-6 12 0 0 0,-22 49 399 0 0,19-49-284 0 0,-2 0 0 0 0,0-1 0 0 0,-23 28 0 0 0,-54 46 196 0 0,67-75-305 0 0,0 0 1 0 0,-1-1-1 0 0,-36 19 0 0 0,-81 33-336 0 0,124-63-124 0 0,-32 10-1 0 0,43-15 98 0 0,0-1-1 0 0,0 0 0 0 0,-1 0 0 0 0,1 0 0 0 0,-1-1 0 0 0,1 0 0 0 0,-1 0 0 0 0,-10-2 1 0 0,2-3-5746 0 0</inkml:trace>
  <inkml:trace contextRef="#ctx0" brushRef="#br0" timeOffset="1">826 546 7367 0 0,'-1'2'568'0'0,"-7"8"-283"0"0,1-1-1 0 0,-1 1 1 0 0,-1-1-1 0 0,0-1 1 0 0,0 1-1 0 0,-12 7 1 0 0,16-12 64 0 0,-1 0 1 0 0,0-1 0 0 0,0 1-1 0 0,0-1 1 0 0,0-1-1 0 0,0 1 1 0 0,0-1-1 0 0,-1 0 1 0 0,1 0-1 0 0,-1-1 1 0 0,0 0 0 0 0,1 0-1 0 0,-9-1 1 0 0,13 0-248 0 0,0 0 0 0 0,0 0 1 0 0,0-1-1 0 0,0 1 0 0 0,1-1 0 0 0,-1 1 1 0 0,0-1-1 0 0,0 0 0 0 0,0 0 1 0 0,1 1-1 0 0,-1-1 0 0 0,0-1 1 0 0,1 1-1 0 0,-1 0 0 0 0,1 0 0 0 0,-1-1 1 0 0,1 1-1 0 0,0 0 0 0 0,-1-1 1 0 0,1 1-1 0 0,0-1 0 0 0,0 0 1 0 0,0 1-1 0 0,0-1 0 0 0,1 0 0 0 0,-1 0 1 0 0,0 0-1 0 0,1 1 0 0 0,-1-1 1 0 0,1 0-1 0 0,0 0 0 0 0,-1 0 1 0 0,1 0-1 0 0,0-4 0 0 0,0-3 119 0 0,1 1 1 0 0,-1-1-1 0 0,2 0 0 0 0,-1 1 0 0 0,1-1 1 0 0,5-13-1 0 0,2-1 68 0 0,1 0-1 0 0,2 1 1 0 0,19-30 0 0 0,50-59-11 0 0,-65 89-283 0 0,8-9-313 0 0,2 1 0 0 0,0 1 0 0 0,2 1 0 0 0,1 1 0 0 0,61-42 0 0 0,-82 63-29 0 0,1 1 1 0 0,1 1-1 0 0,-1-1 1 0 0,1 1-1 0 0,-1 1 1 0 0,1 0-1 0 0,20-4 1 0 0,-9 5-705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6447 0 0,'-1'2'2627'0'0,"-19"20"2667"0"0,-16 10-3137 0 0,-6 8-2149 0 0,1 1 169 0 0,13-13 107 0 0,-37 46 1 0 0,31-27 164 0 0,-29 51 0 0 0,61-96-433 0 0,1 1 0 0 0,-1-1 1 0 0,1 1-1 0 0,0-1 1 0 0,0 1-1 0 0,0 0 1 0 0,0 0-1 0 0,0-1 1 0 0,0 1-1 0 0,1 0 1 0 0,-1 0-1 0 0,1 0 1 0 0,0 0-1 0 0,0 0 1 0 0,0 0-1 0 0,1 5 1 0 0,0-7-7 0 0,-1-1 1 0 0,1 1 0 0 0,-1-1-1 0 0,0 1 1 0 0,1-1 0 0 0,-1 1-1 0 0,1-1 1 0 0,-1 1 0 0 0,1-1-1 0 0,0 0 1 0 0,-1 1-1 0 0,1-1 1 0 0,-1 0 0 0 0,1 0-1 0 0,0 1 1 0 0,-1-1 0 0 0,1 0-1 0 0,0 0 1 0 0,-1 0 0 0 0,1 0-1 0 0,-1 0 1 0 0,1 0 0 0 0,1 0-1 0 0,13 0 127 0 0,-5-2 27 0 0,0 0 0 0 0,0-1 0 0 0,0 0 1 0 0,-1 0-1 0 0,1-1 0 0 0,-1 0 0 0 0,0-1 1 0 0,14-9-1 0 0,1-3 146 0 0,38-36 0 0 0,-49 42-289 0 0,-1-2-1 0 0,-1 1 1 0 0,0-2-1 0 0,-1 1 1 0 0,15-28-1 0 0,-21 33-71 0 0,0 1 0 0 0,-1-2-1 0 0,0 1 1 0 0,0 0-1 0 0,0-1 1 0 0,-1 1 0 0 0,-1-1-1 0 0,1 0 1 0 0,-2 0 0 0 0,1 1-1 0 0,-1-1 1 0 0,0 0 0 0 0,-2-9-1 0 0,1 14-92 0 0,1 1 0 0 0,-1-1-1 0 0,0 1 1 0 0,0 0 0 0 0,-1-1-1 0 0,1 1 1 0 0,-1 0 0 0 0,1 0-1 0 0,-1 0 1 0 0,0 0 0 0 0,0 0 0 0 0,-1 0-1 0 0,1 0 1 0 0,-1 1 0 0 0,1-1-1 0 0,-1 1 1 0 0,0 0 0 0 0,0-1-1 0 0,0 1 1 0 0,0 1 0 0 0,0-1 0 0 0,0 0-1 0 0,0 1 1 0 0,-1 0 0 0 0,1-1-1 0 0,-1 1 1 0 0,1 1 0 0 0,-1-1-1 0 0,1 0 1 0 0,-1 1 0 0 0,1 0 0 0 0,-1 0-1 0 0,1 0 1 0 0,-5 1 0 0 0,-1 0-1294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7831 0 0,'0'0'603'0'0,"-9"1"-374"0"0,7 0 19 0 0,0-1 0 0 0,0 1 0 0 0,0 1 0 0 0,0-1 0 0 0,0 0 0 0 0,1 0 0 0 0,-1 1 0 0 0,0-1 0 0 0,1 1 0 0 0,-1-1 0 0 0,1 1 0 0 0,-1 0 0 0 0,1 0 0 0 0,0-1 0 0 0,0 1 0 0 0,0 0 0 0 0,0 0 0 0 0,-1 3 0 0 0,-2 6 698 0 0,0-1 0 0 0,-2 13 0 0 0,5-22-973 0 0,0 5 87 0 0,1 0 1 0 0,-1 0-1 0 0,1 0 1 0 0,0-1 0 0 0,0 1-1 0 0,1 0 1 0 0,-1 0-1 0 0,1 0 1 0 0,1-1-1 0 0,-1 1 1 0 0,1 0-1 0 0,0-1 1 0 0,0 0-1 0 0,0 1 1 0 0,7 8-1 0 0,-4-5 43 0 0,1 0 0 0 0,1-1-1 0 0,-1 0 1 0 0,1 0-1 0 0,1-1 1 0 0,-1 0 0 0 0,1 0-1 0 0,10 6 1 0 0,4 0 70 0 0,1 0 1 0 0,0-2 0 0 0,1 0-1 0 0,26 6 1 0 0,102 24 551 0 0,-41-23-201 0 0,-46-9-608 0 0,-63-9-152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15087 0 0,'0'0'1662'0'0,"-1"2"-1350"0"0,-7 24 119 0 0,-2-1 0 0 0,-1-1 0 0 0,-1 0 0 0 0,-1 0 1 0 0,-2-2-1 0 0,-29 38 0 0 0,-129 121-89 0 0,19-23-340 0 0,115-115-39 0 0,12-15-234 0 0,2 2 0 0 0,-35 52 0 0 0,49-62-507 0 0,11-18 182 0 0,1-3-78 0 0,7-2-20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 12439 0 0,'-1'-1'93'0'0,"1"0"-1"0"0,0 0 1 0 0,-1 0-1 0 0,1 0 0 0 0,-1 0 1 0 0,1 0-1 0 0,-1 0 1 0 0,0 0-1 0 0,1 0 1 0 0,-1 1-1 0 0,0-1 0 0 0,0 0 1 0 0,0 0-1 0 0,1 1 1 0 0,-1-1-1 0 0,0 0 1 0 0,0 1-1 0 0,0-1 0 0 0,0 1 1 0 0,0-1-1 0 0,0 1 1 0 0,0-1-1 0 0,0 1 1 0 0,-2 0-1 0 0,1 0 284 0 0,-1 0-1 0 0,1 0 1 0 0,-1 0 0 0 0,1 0-1 0 0,0 1 1 0 0,-1-1-1 0 0,1 1 1 0 0,0 0 0 0 0,-1-1-1 0 0,-2 3 1 0 0,1-1-27 0 0,1 1 1 0 0,0-1-1 0 0,0 1 0 0 0,0 0 1 0 0,0 0-1 0 0,0 0 0 0 0,1 0 1 0 0,-4 5-1 0 0,-2 3 17 0 0,-1 0-156 0 0,0 1 0 0 0,1 0 0 0 0,0 1 0 0 0,-10 23 0 0 0,15-29-210 0 0,3-7 1 0 0,0 1-1 0 0,-1-1 1 0 0,1 1 0 0 0,0-1-1 0 0,-1 1 1 0 0,1-1 0 0 0,0 1-1 0 0,0-1 1 0 0,0 1-1 0 0,-1-1 1 0 0,1 1 0 0 0,0-1-1 0 0,0 1 1 0 0,0-1-1 0 0,0 1 1 0 0,0-1 0 0 0,0 1-1 0 0,0-1 1 0 0,0 1 0 0 0,0 0-1 0 0,0-1 1 0 0,1 1-1 0 0,2 9-86 0 0,-3-8-365 0 0,15 1-6895 0 0,6-3 636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0 476 7831 0 0,'2'1'8582'0'0,"1"-1"-8511"0"0,0 1 0 0 0,0-1 1 0 0,1 0-1 0 0,-1 0 0 0 0,0 0 1 0 0,0 0-1 0 0,0-1 0 0 0,1 1 1 0 0,-1-1-1 0 0,0 0 0 0 0,0 0 1 0 0,0 0-1 0 0,0 0 0 0 0,0 0 1 0 0,5-4-1 0 0,-4 2-23 0 0,1-1-1 0 0,-1 1 1 0 0,-1-1 0 0 0,1 0 0 0 0,0-1-1 0 0,-1 1 1 0 0,0 0 0 0 0,0-1 0 0 0,2-5-1 0 0,17-37-16 0 0,-16 32-21 0 0,1 0 0 0 0,11-17-1 0 0,-4 9-99 0 0,-1 3-121 0 0,20-26 1 0 0,-29 41 183 0 0,1 0 0 0 0,0 0 0 0 0,0 0 0 0 0,1 1 0 0 0,-1-1 1 0 0,1 1-1 0 0,0 0 0 0 0,0 1 0 0 0,8-4 0 0 0,-13 7 105 0 0,8 7 96 0 0,-6-4-99 0 0,-1 1 0 0 0,1-1 0 0 0,-1 0 0 0 0,0 1 0 0 0,0 0 0 0 0,0-1-1 0 0,-1 1 1 0 0,1 0 0 0 0,-1 0 0 0 0,0 0 0 0 0,0 0 0 0 0,0 0 0 0 0,0 7 0 0 0,0 6 330 0 0,-3 36 1 0 0,1-17-12 0 0,1-31-323 0 0,-1 0 1 0 0,1 1 0 0 0,-1-1 0 0 0,0 0 0 0 0,-1 0-1 0 0,-2 7 1 0 0,4-10 199 0 0,11-8-1038 0 0,3-4 361 0 0,0-1 1 0 0,-1-1-1 0 0,0 0 0 0 0,13-16 0 0 0,12-12-291 0 0,-21 23 335 0 0,17-25 1 0 0,-19 23 206 0 0,21-21-1 0 0,-9 14 146 0 0,2 2 0 0 0,34-24 1 0 0,-50 40 227 0 0,-1 0 1 0 0,2 1 0 0 0,-1 0 0 0 0,1 2 0 0 0,0-1 0 0 0,0 2 0 0 0,0-1-1 0 0,18-1 1 0 0,-30 6 593 0 0,0 1-759 0 0,1 1 0 0 0,-1 0 0 0 0,1 0 0 0 0,-1 0 0 0 0,0 0-1 0 0,0 1 1 0 0,0-1 0 0 0,0 0 0 0 0,0 1 0 0 0,-1 0 0 0 0,1-1 0 0 0,-1 1-1 0 0,1 0 1 0 0,-1 0 0 0 0,0 0 0 0 0,0 0 0 0 0,0 0 0 0 0,-1 0 0 0 0,1 0 0 0 0,-1 3-1 0 0,2 7 30 0 0,-2 0-1 0 0,1 0 0 0 0,-3 18 0 0 0,-1-7-22 0 0,0-1-1 0 0,-2 1 1 0 0,-1 0 0 0 0,-17 44-1 0 0,21-63-47 0 0,0 1 0 0 0,1 0-1 0 0,0-1 1 0 0,0 1 0 0 0,-1 10-1 0 0,2-13-194 0 0,-1-1-1 0 0,1 0 1 0 0,-1 0-1 0 0,0 1 1 0 0,0-1 0 0 0,0 0-1 0 0,-2 4 1 0 0,2-5-279 0 0,0 1 0 0 0,0 0-1 0 0,0 0 1 0 0,0 0 0 0 0,1 0 0 0 0,-1-1 0 0 0,0 1 0 0 0,1 0 0 0 0,-1 4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1375 0 0,'0'0'331'0'0,"-9"4"5530"0"0,-10 7 640 0 0,-11 10-5309 0 0,-1 0-1134 0 0,-112 64 358 0 0,-79 52-311 0 0,202-122-113 0 0,-15 10 33 0 0,-61 58-1 0 0,88-76 13 0 0,0 1 0 0 0,1 1 0 0 0,0-1 0 0 0,1 1 0 0 0,0 0-1 0 0,0 1 1 0 0,1-1 0 0 0,0 1 0 0 0,1 0 0 0 0,0 1 0 0 0,1-1-1 0 0,-5 21 1 0 0,8-28-18 0 0,0 0 0 0 0,0 0 0 0 0,0 0 0 0 0,0 0 0 0 0,0 0 0 0 0,1 0 0 0 0,-1 0 0 0 0,1 0 0 0 0,0 0 0 0 0,0 0 0 0 0,0 0-1 0 0,0-1 1 0 0,0 1 0 0 0,0 0 0 0 0,4 3 0 0 0,-2-2-5 0 0,0 0 1 0 0,0-1-1 0 0,1 0 0 0 0,-1 0 0 0 0,1 0 0 0 0,-1 0 0 0 0,1-1 1 0 0,0 1-1 0 0,6 1 0 0 0,1 1 63 0 0,1-1 0 0 0,0 0 1 0 0,0-1-1 0 0,0 0 0 0 0,1-1 0 0 0,17 1 1 0 0,5-2 179 0 0,-1-2 1 0 0,0-2 0 0 0,66-12 0 0 0,97-38 525 0 0,-78 10-377 0 0,-104 36-375 0 0,-1 0-1 0 0,1-1 0 0 0,-1-1 1 0 0,0 0-1 0 0,19-18 0 0 0,-27 20-49 0 0,0 0 0 0 0,-1 0 0 0 0,1 0 0 0 0,-2-1 0 0 0,1 0 0 0 0,-1 0 0 0 0,0 0 0 0 0,-1 0 0 0 0,0-1 0 0 0,0 1 0 0 0,-1-1 0 0 0,0 0 0 0 0,2-17 1 0 0,-2-9-229 0 0,0-1 1 0 0,-5-41 0 0 0,1 45 174 0 0,2 22-11 0 0,-1 0 1 0 0,0-1-1 0 0,-1 1 0 0 0,0 0 1 0 0,-5-17-1 0 0,6 25 26 0 0,0-1 0 0 0,0 1-1 0 0,0 0 1 0 0,-1-1 0 0 0,1 1 0 0 0,-1 0 0 0 0,1 0 0 0 0,-1 0 0 0 0,0 0 0 0 0,0 0-1 0 0,0 0 1 0 0,0 0 0 0 0,0 1 0 0 0,0-1 0 0 0,0 1 0 0 0,-1-1 0 0 0,1 1 0 0 0,-1 0-1 0 0,1 0 1 0 0,-1 0 0 0 0,1 0 0 0 0,-1 0 0 0 0,1 1 0 0 0,-1-1 0 0 0,0 1 0 0 0,1 0-1 0 0,-5 0 1 0 0,-8 0-226 0 0,0 1 0 0 0,0 1 0 0 0,0 0-1 0 0,0 1 1 0 0,0 0 0 0 0,-27 11 0 0 0,40-13 8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27 1375 0 0,'-1'-1'10267'0'0,"-2"-2"-9868"0"0,1 1-1 0 0,-1 0 1 0 0,0-1 0 0 0,0 1-1 0 0,0 0 1 0 0,-1 1-1 0 0,1-1 1 0 0,0 1 0 0 0,-1-1-1 0 0,1 1 1 0 0,-1 0 0 0 0,-5-1-1 0 0,2 1-250 0 0,1 1-1 0 0,0 0 1 0 0,0 0 0 0 0,-1 0-1 0 0,1 1 1 0 0,-12 3-1 0 0,4 0-207 0 0,0 1 0 0 0,-1 0 0 0 0,2 1 0 0 0,-1 1 0 0 0,-18 12 0 0 0,-4 7 56 0 0,0 1 1 0 0,-51 53 0 0 0,82-75 3 0 0,1 0 0 0 0,-1 0 0 0 0,1 0 0 0 0,1 1 0 0 0,-1 0 0 0 0,-4 10 0 0 0,2 2 42 0 0,7-13-13 0 0,0-3-8 0 0,0-1-5 0 0,-1 0 0 0 0,1 1 0 0 0,0-1 0 0 0,-1 0 0 0 0,1 0 0 0 0,0 0 0 0 0,0 0 0 0 0,-1 1 0 0 0,1-1 0 0 0,0-1 0 0 0,0 1 0 0 0,0 0 0 0 0,0 0-1 0 0,1 0 1 0 0,-1 0 0 0 0,0-1 0 0 0,0 1 0 0 0,0 0 0 0 0,1-1 0 0 0,-1 1 0 0 0,0-1 0 0 0,0 0 0 0 0,1 1 0 0 0,-1-1 0 0 0,0 0 0 0 0,1 0 0 0 0,-1 0 0 0 0,1 0 0 0 0,-1 0 0 0 0,0 0 0 0 0,2 0-1 0 0,6-1 142 0 0,0 0 0 0 0,0-1-1 0 0,12-3 1 0 0,-19 4-139 0 0,51-15 182 0 0,-26 7-7 0 0,46-9-1 0 0,-43 11-192 0 0,-23 7 0 0 0,-6 3 0 0 0,-5 4 0 0 0,4-6 0 0 0,-18 29-55 0 0,11-21-12 0 0,1 1 1 0 0,0 1 0 0 0,1-1-1 0 0,0 1 1 0 0,1 0 0 0 0,-6 19-1 0 0,10-28-1002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20 16351 0 0,'-2'-8'1484'0'0,"2"7"-1477"0"0,-1 0 0 0 0,1 1 0 0 0,0-1 0 0 0,0 1 0 0 0,-1-1 0 0 0,1 1 0 0 0,0-1 0 0 0,-1 0 0 0 0,1 1-1 0 0,0-1 1 0 0,-1 1 0 0 0,1-1 0 0 0,-1 1 0 0 0,1 0 0 0 0,-1-1 0 0 0,1 1 0 0 0,-1-1 0 0 0,1 1 0 0 0,-1 0 0 0 0,1 0 0 0 0,-1-1-1 0 0,0 1 1 0 0,1 0 0 0 0,-1 0 0 0 0,1 0 0 0 0,-1-1 0 0 0,0 1 0 0 0,1 0 0 0 0,-1 0 0 0 0,0 0 0 0 0,1 0 0 0 0,-1 0 0 0 0,0 0-1 0 0,1 0 1 0 0,-1 1 0 0 0,1-1 0 0 0,-1 0 0 0 0,0 0 0 0 0,1 0 0 0 0,-1 1 0 0 0,0-1 0 0 0,0 1 34 0 0,-3 0 35 0 0,0 1 0 0 0,0-1 0 0 0,0 1 0 0 0,1 0-1 0 0,-1 0 1 0 0,1 1 0 0 0,-1-1 0 0 0,-3 5 0 0 0,-25 25 436 0 0,29-29-448 0 0,-16 21 230 0 0,2 0 0 0 0,0 1 0 0 0,2 1 0 0 0,-21 46 0 0 0,-7 12 108 0 0,-126 249 355 0 0,71-73-523 0 0,13-33-617 0 0,77-210 126 0 0,0 0 0 0 0,-1 0 1 0 0,-15 19-1 0 0,13-21-3704 0 0,-21 21 1 0 0,21-27-1647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6447 0 0,'-2'0'298'0'0,"-4"1"-200"0"0,0 0 0 0 0,0 1 0 0 0,0 0 0 0 0,0 0 0 0 0,1 0 0 0 0,-1 1 0 0 0,-8 5 0 0 0,10-6 745 0 0,1 0 0 0 0,0 0-1 0 0,0 1 1 0 0,0 0 0 0 0,1-1 0 0 0,-1 1-1 0 0,1 0 1 0 0,-4 6 2577 0 0,6-7-2101 0 0,0-1-1193 0 0,0 1 0 0 0,0-1 0 0 0,0 0 0 0 0,0 1 0 0 0,1-1 0 0 0,-1 1 0 0 0,0-1 0 0 0,1 0 0 0 0,-1 0 0 0 0,1 1 0 0 0,0-1 0 0 0,-1 0 0 0 0,1 0 0 0 0,0 1 0 0 0,0-1 0 0 0,0 0 1 0 0,0 0-1 0 0,1 1 0 0 0,0 0 6 0 0,0-1 1 0 0,0 1-1 0 0,1-1 1 0 0,-1 0 0 0 0,0 0-1 0 0,1 1 1 0 0,-1-2-1 0 0,6 3 1 0 0,4-1 46 0 0,-1-1 0 0 0,1 0 0 0 0,17 0 0 0 0,-24-1-119 0 0,50-2 182 0 0,61-9 0 0 0,54-18-511 0 0,-50 8-2079 0 0,-75 14 1018 0 0</inkml:trace>
  <inkml:trace contextRef="#ctx0" brushRef="#br0" timeOffset="1">782 168 14855 0 0,'0'0'680'0'0,"-2"1"-10"0"0,-14 16 367 0 0,0 1 1 0 0,-16 25 0 0 0,24-31-415 0 0,1 0-1 0 0,0 0 1 0 0,1 1 0 0 0,0-1-1 0 0,-5 20 1 0 0,10-30-723 0 0,0 0 0 0 0,1 1 0 0 0,-1-1 0 0 0,1 1 0 0 0,0-1 0 0 0,-1 1-1 0 0,1-1 1 0 0,0 1 0 0 0,1-1 0 0 0,-1 1 0 0 0,0-1 0 0 0,1 1 0 0 0,-1-1 0 0 0,1 0 0 0 0,0 1 0 0 0,0-1 0 0 0,0 0 0 0 0,0 1 0 0 0,0-1 0 0 0,0 0 0 0 0,1 0 0 0 0,-1 0 0 0 0,1 0 0 0 0,2 2 0 0 0,7 2-1374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0,'0'0'1880'0'0,"0"13"-6048"0"0,1 0-864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 10591 0 0,'-2'0'819'0'0,"-5"1"-545"0"0,0 0 0 0 0,0 0 0 0 0,0 1 0 0 0,0-1 0 0 0,0 2 0 0 0,1-1 0 0 0,-1 1 0 0 0,0 0 0 0 0,1 0 0 0 0,0 1 0 0 0,0-1 0 0 0,0 2 0 0 0,0-1 0 0 0,1 0 0 0 0,0 1 0 0 0,-6 7-1 0 0,-8 9 78 0 0,1 1 0 0 0,-26 42-1 0 0,-9 27 124 0 0,47-78-273 0 0,0-1 0 0 0,1 1 0 0 0,1 0-1 0 0,0 0 1 0 0,-4 23 0 0 0,8-32-118 0 0,-1-1 0 0 0,1 1-1 0 0,0-1 1 0 0,0 1 0 0 0,1-1 0 0 0,-1 0 0 0 0,0 1-1 0 0,3 5 1 0 0,-3-8-42 0 0,1-1 0 0 0,-1 1 0 0 0,1-1 0 0 0,-1 1 0 0 0,1-1 0 0 0,-1 1 0 0 0,1-1-1 0 0,0 1 1 0 0,-1-1 0 0 0,1 0 0 0 0,0 1 0 0 0,-1-1 0 0 0,1 0 0 0 0,0 0 0 0 0,-1 1 0 0 0,1-1 0 0 0,0 0-1 0 0,0 0 1 0 0,0 0 0 0 0,15 1 289 0 0,-15-1-294 0 0,8-1 133 0 0,-1 0-1 0 0,1 0 0 0 0,0-1 1 0 0,14-5-1 0 0,-2 1-3 0 0,-12 4-102 0 0,1-1-1 0 0,-1 0 1 0 0,1-1 0 0 0,-1 0-1 0 0,0 0 1 0 0,-1-1-1 0 0,1 0 1 0 0,-1-1 0 0 0,0 0-1 0 0,0 0 1 0 0,7-8 0 0 0,10-11 24 0 0,37-52 1 0 0,-52 64-169 0 0,-1-2 0 0 0,0 1 0 0 0,-1-1 0 0 0,-1 0 0 0 0,10-31 0 0 0,-5-14-1679 0 0,-12 58 1575 0 0,0 0-1 0 0,0 1 1 0 0,-1-1-1 0 0,1 0 1 0 0,-1 0 0 0 0,1 1-1 0 0,-1-1 1 0 0,1 0-1 0 0,-1 0 1 0 0,0 1 0 0 0,0-1-1 0 0,0 1 1 0 0,-2-3-1 0 0,2 2-466 0 0,0 1-1 0 0,0-1 0 0 0,0 1 1 0 0,0 0-1 0 0,-1 0 0 0 0,1 0 1 0 0,0 0-1 0 0,-1 0 0 0 0,-1-1 1 0 0,-10-2-4242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63 309 7831 0 0,'0'0'356'0'0,"-1"2"-6"0"0,-4 6-98 0 0,-1 0 1 0 0,-13 14 0 0 0,-3 0 4367 0 0,12-12 236 0 0,18-23-3588 0 0,3-2-797 0 0,0 1 0 0 0,1 0 0 0 0,17-15 0 0 0,46-34-215 0 0,-50 42-156 0 0,20-14-122 0 0,82-50-1 0 0,-93 65-178 0 0,1 2 1 0 0,1 2-1 0 0,51-16 0 0 0,-83 31 168 0 0,0 0 0 0 0,1 0 0 0 0,-1 0 0 0 0,7 0 0 0 0,-1 4-31 0 0,-9-2 61 0 0,0 0-1 0 0,-1 0 1 0 0,1 0 0 0 0,0 0 0 0 0,0 0-1 0 0,0 0 1 0 0,-1 1 0 0 0,1-1 0 0 0,0 0-1 0 0,-1 1 1 0 0,1-1 0 0 0,-1 0 0 0 0,0 1-1 0 0,0-1 1 0 0,1 1 0 0 0,-1-1-1 0 0,0 0 1 0 0,0 1 0 0 0,0-1 0 0 0,0 1-1 0 0,0-1 1 0 0,-1 1 0 0 0,1 1 0 0 0,-2 5 27 0 0,0 0 0 0 0,-7 14 0 0 0,6-12 43 0 0,-16 37 194 0 0,-10 33 225 0 0,26-71-376 0 0,1 1 1 0 0,0 0-1 0 0,0-1 1 0 0,1 1-1 0 0,1 0 1 0 0,0 15-1 0 0,2-8 167 0 0,0 0 0 0 0,1 0 0 0 0,6 19-1 0 0,-7-30-223 0 0,0 0 1 0 0,1 0-1 0 0,-1-1 0 0 0,1 1 0 0 0,0-1 0 0 0,1 1 0 0 0,-1-1 0 0 0,1 0 0 0 0,0 0 0 0 0,0-1 0 0 0,1 1 0 0 0,5 4 0 0 0,-6-6-72 0 0,0 0-66 0 0,0 0-1 0 0,1 1 0 0 0,-1-2 0 0 0,1 1 1 0 0,0 0-1 0 0,0-1 0 0 0,0 0 0 0 0,0 0 0 0 0,0 0 1 0 0,7 1-1 0 0,9-1-1157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472 105 2759 0 0,'2'-1'207'0'0,"0"-11"8605"0"0,-2 13-8644 0 0,-17 6 6444 0 0,5-1-5788 0 0,6-3-2944 0 0,-29 15 2154 0 0,0 1 1 0 0,1 2-1 0 0,1 2 1 0 0,1 0-1 0 0,1 3 1 0 0,-34 34-1 0 0,41-33-34 0 0,1 0 0 0 0,2 1-1 0 0,-36 61 1 0 0,49-74 1 0 0,1 0 1 0 0,0 0-1 0 0,1 0 1 0 0,1 1-1 0 0,0 0 1 0 0,1 0-1 0 0,1 0 1 0 0,1 1-1 0 0,0-1 0 0 0,1 29 1 0 0,1-36 39 0 0,1-1 0 0 0,1 1-1 0 0,0-1 1 0 0,0 1 0 0 0,0-1 0 0 0,6 12 0 0 0,-6-15 13 0 0,0-1-1 0 0,1 0 1 0 0,0 0 0 0 0,-1 0 0 0 0,1 0 0 0 0,1 0 0 0 0,-1 0 0 0 0,0-1 0 0 0,1 0 0 0 0,0 0 0 0 0,0 0 0 0 0,0 0 0 0 0,5 2 0 0 0,1 0 66 0 0,0 0 0 0 0,1-1 0 0 0,0 0 0 0 0,0-1 1 0 0,0-1-1 0 0,0 1 0 0 0,1-2 0 0 0,-1 1 0 0 0,1-2 0 0 0,-1 1 0 0 0,1-2 0 0 0,19-2 0 0 0,-10-1 33 0 0,0-2-1 0 0,0 0 1 0 0,-1-1-1 0 0,0 0 1 0 0,37-21-1 0 0,-30 12-118 0 0,0-1-1 0 0,-1-1 0 0 0,-1-2 1 0 0,0 0-1 0 0,-2-2 0 0 0,0 0 1 0 0,-2-2-1 0 0,27-36 0 0 0,-38 44-121 0 0,0 0 1 0 0,-1-1-1 0 0,-1 0 0 0 0,0 0 0 0 0,-2 0 1 0 0,0-1-1 0 0,0 0 0 0 0,-2-1 0 0 0,4-32 1 0 0,-6 30-200 0 0,-1-1 1 0 0,-1 1-1 0 0,-1 0 1 0 0,-1 0-1 0 0,-1 0 1 0 0,-1 0-1 0 0,0 0 1 0 0,-12-29-1 0 0,13 41-69 0 0,-2-1-1 0 0,1 1 1 0 0,-1 0-1 0 0,-1 0 0 0 0,1 0 1 0 0,-2 1-1 0 0,1 0 1 0 0,-13-12-1 0 0,16 17 247 0 0,0 0-1 0 0,0 0 1 0 0,0 1 0 0 0,-1 0-1 0 0,1-1 1 0 0,-1 1 0 0 0,0 0-1 0 0,0 1 1 0 0,1-1 0 0 0,-1 1-1 0 0,0 0 1 0 0,0 0 0 0 0,-1 0-1 0 0,1 0 1 0 0,0 0-1 0 0,0 1 1 0 0,0 0 0 0 0,0 0-1 0 0,0 0 1 0 0,-1 1 0 0 0,1-1-1 0 0,0 1 1 0 0,0 0 0 0 0,-5 2-1 0 0,-10 5 76 0 0,1 2 0 0 0,-1 1 0 0 0,-26 20 0 0 0,19-14-14 0 0,26-16 49 0 0,-17 10-9 0 0,-20 19 1 0 0,32-27-2 0 0,1 1 1 0 0,1 0-1 0 0,-1 0 0 0 0,1 0 1 0 0,-1 1-1 0 0,1-1 1 0 0,0 1-1 0 0,1 0 0 0 0,-1 0 1 0 0,-1 6-1 0 0,1 7-70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151 418 6447 0 0,'-7'4'320'0'0,"-1"0"0"0"0,0 0 0 0 0,1-1-1 0 0,-12 3 1 0 0,-5 0 3212 0 0,-28 3-1 0 0,52-9-3526 0 0,-1 0 84 0 0,0 0 0 0 0,0 0 0 0 0,0 0 0 0 0,0 1 0 0 0,0-1 0 0 0,1 0 0 0 0,-1 0 1 0 0,0-1-1 0 0,0 1 0 0 0,0 0 0 0 0,0 0 0 0 0,0 0 0 0 0,0 0 0 0 0,1-1 0 0 0,-1 1 0 0 0,0 0 0 0 0,0-1 0 0 0,0 1 0 0 0,1-1 0 0 0,-1 1 0 0 0,0-1 1 0 0,1 1-1 0 0,-1-1 0 0 0,-1-1 0 0 0,1 1-34 0 0,1 0 1 0 0,-1-1-1 0 0,1 1 0 0 0,-1 0 1 0 0,1-1-1 0 0,0 1 0 0 0,0 0 1 0 0,-1-1-1 0 0,1 1 1 0 0,0-1-1 0 0,0 1 0 0 0,0 0 1 0 0,1-1-1 0 0,-1-1 1 0 0,1-3 16 0 0,1-1 1 0 0,0 1-1 0 0,0-1 1 0 0,1 1 0 0 0,3-7-1 0 0,7-9-14 0 0,1 0 0 0 0,2 2 0 0 0,0 0 0 0 0,0 0 0 0 0,23-18 0 0 0,103-79-374 0 0,-116 97 215 0 0,2 1 0 0 0,0 1 0 0 0,1 1 0 0 0,56-23 0 0 0,-82 39 133 0 0,1 0 0 0 0,0 0 0 0 0,0 0 0 0 0,0 0 0 0 0,0 0 0 0 0,0 1 0 0 0,0 0 0 0 0,0 0 0 0 0,0 0 0 0 0,0 0 0 0 0,1 1 0 0 0,5 1 0 0 0,-8-1-4 0 0,0 0 0 0 0,1 0 0 0 0,-1 0 0 0 0,0 0-1 0 0,0 0 1 0 0,0 0 0 0 0,0 1 0 0 0,0-1 0 0 0,0 1-1 0 0,0 0 1 0 0,0 0 0 0 0,0 0 0 0 0,-1-1 0 0 0,1 1-1 0 0,-1 1 1 0 0,0-1 0 0 0,1 0 0 0 0,-1 0 0 0 0,0 0-1 0 0,0 1 1 0 0,1 3 0 0 0,-1 2 54 0 0,1 0 0 0 0,-1 1 0 0 0,0-1 0 0 0,-1 0 0 0 0,0 1 0 0 0,0-1 0 0 0,-1 0 0 0 0,-3 14 0 0 0,0-1 15 0 0,-2-1 0 0 0,-10 25 0 0 0,4-15-73 0 0,-1 1-1 0 0,-28 44 1 0 0,39-73-1008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95 8287 0 0,'-2'1'382'0'0,"-26"21"90"0"0,-11 8 807 0 0,15-8 3303 0 0,15-11-755 0 0,19-15-1486 0 0,3-3-2533 0 0,34-13 81 0 0,-2-2 0 0 0,0-3 0 0 0,-2-1 0 0 0,44-35 0 0 0,-82 58 139 0 0,4-4-561 0 0,-9 7 525 0 0,0-1-1 0 0,0 1 0 0 0,0 0 0 0 0,0 0 0 0 0,0 0 0 0 0,0 0 0 0 0,0-1 0 0 0,0 1 1 0 0,0 0-1 0 0,0 0 0 0 0,0 0 0 0 0,0 0 0 0 0,0-1 0 0 0,0 1 0 0 0,0 0 0 0 0,0 0 1 0 0,0 0-1 0 0,0 0 0 0 0,0 0 0 0 0,0-1 0 0 0,-1 1 0 0 0,1 0 0 0 0,0 0 0 0 0,0 0 1 0 0,0 0-1 0 0,0 0 0 0 0,0-1 0 0 0,0 1 0 0 0,0 0 0 0 0,0 0 0 0 0,-1 0 0 0 0,1 0 1 0 0,0 0-1 0 0,0 0 0 0 0,0 0 0 0 0,0 0 0 0 0,0 0 0 0 0,-1-1 0 0 0,1 1 0 0 0,0 0 1 0 0,0 0-1 0 0,0 0 0 0 0,0 0 0 0 0,-1 0 0 0 0,1 0 0 0 0,0 0 0 0 0,0 0 0 0 0,0 0 1 0 0,0 0-1 0 0,0 0 0 0 0,-1 0 0 0 0,1 0 0 0 0,0 1 0 0 0,-3-2-13 0 0,0 1-1 0 0,1 0 0 0 0,-1 0 1 0 0,0 1-1 0 0,1-1 0 0 0,-1 0 1 0 0,0 1-1 0 0,1 0 1 0 0,-1-1-1 0 0,1 1 0 0 0,-4 2 1 0 0,-30 16-22 0 0,26-12 23 0 0,-30 15 33 0 0,-106 67 146 0 0,123-73-134 0 0,1 0-1 0 0,1 2 1 0 0,1 1 0 0 0,-21 23-1 0 0,34-34 30 0 0,1 0 1 0 0,0 1-1 0 0,0-1 0 0 0,1 1 0 0 0,0 1 1 0 0,0-1-1 0 0,-5 18 0 0 0,9-24-39 0 0,1-1 0 0 0,-1 1 0 0 0,0 0 0 0 0,1 0 0 0 0,0 0 1 0 0,-1-1-1 0 0,1 1 0 0 0,1 0 0 0 0,-1 0 0 0 0,0 0 0 0 0,1-1 0 0 0,-1 1 0 0 0,1 0 0 0 0,0 0 0 0 0,0-1 0 0 0,0 1 0 0 0,0 0 0 0 0,0-1 0 0 0,0 1 0 0 0,1-1 0 0 0,-1 0 0 0 0,1 1 1 0 0,0-1-1 0 0,0 0 0 0 0,0 0 0 0 0,0 0 0 0 0,0 0 0 0 0,0-1 0 0 0,0 1 0 0 0,1 0 0 0 0,-1-1 0 0 0,1 0 0 0 0,3 2 0 0 0,1 0 38 0 0,0 0 1 0 0,1-1-1 0 0,0 0 0 0 0,-1 0 0 0 0,1-1 0 0 0,0 0 1 0 0,0 0-1 0 0,0-1 0 0 0,0 0 0 0 0,9-2 0 0 0,12-1-1395 0 0,40-13-1 0 0,-42 10-2041 0 0,11-3-2973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287 126 2759 0 0,'0'0'126'0'0,"-2"2"-5"0"0,-13 12 3412 0 0,1 0 0 0 0,-20 28 0 0 0,1-1-2091 0 0,14-18-1351 0 0,-1-2 0 0 0,-1-1-1 0 0,-2 0 1 0 0,1-2 0 0 0,-35 22-1 0 0,38-31-16 0 0,19-9-68 0 0,0 0 1 0 0,-1 0 0 0 0,1 0-1 0 0,0 0 1 0 0,0 0 0 0 0,0 0-1 0 0,-1-1 1 0 0,1 1 0 0 0,0 0-1 0 0,0 0 1 0 0,-1 0 0 0 0,1 0-1 0 0,0 0 1 0 0,0 0 0 0 0,0 0-1 0 0,-1 0 1 0 0,1 0 0 0 0,0-1-1 0 0,0 1 1 0 0,0 0 0 0 0,-1 0-1 0 0,1 0 1 0 0,0 0 0 0 0,0-1-1 0 0,0 1 1 0 0,0 0 0 0 0,0 0-1 0 0,0 0 1 0 0,-1-1 0 0 0,1 1-1 0 0,0 0 1 0 0,0 0 0 0 0,0 0-1 0 0,0-1 1 0 0,0 1 0 0 0,-2-8 127 0 0,3 1-97 0 0,1 1-1 0 0,0 0 1 0 0,0-1 0 0 0,0 1-1 0 0,1 0 1 0 0,0 0-1 0 0,0 0 1 0 0,0 1-1 0 0,7-9 1 0 0,-5 6-7 0 0,10-13-18 0 0,1 1 0 0 0,1 0-1 0 0,1 1 1 0 0,1 0 0 0 0,0 2-1 0 0,1 0 1 0 0,1 2 0 0 0,36-21 0 0 0,-43 27 151 0 0,1 1 1 0 0,0 1 0 0 0,0 1 0 0 0,1 0 0 0 0,-1 0 0 0 0,1 2 0 0 0,0 0-1 0 0,22-2 1 0 0,-34 6-68 0 0,1 0 0 0 0,-1 1 0 0 0,1-1 0 0 0,-1 1 0 0 0,1 0-1 0 0,-1 0 1 0 0,1 0 0 0 0,-1 1 0 0 0,0-1 0 0 0,0 1 0 0 0,0 0 0 0 0,0 1-1 0 0,0-1 1 0 0,6 5 0 0 0,-5-3 30 0 0,0 1-1 0 0,-1-1 1 0 0,1 1-1 0 0,-1 0 1 0 0,0 0-1 0 0,0 0 1 0 0,-1 1-1 0 0,0-1 1 0 0,5 11 0 0 0,-7-14-120 0 0,0 1 1 0 0,0-1 0 0 0,0 0 0 0 0,0 1-1 0 0,-1-1 1 0 0,1 0 0 0 0,-1 1 0 0 0,0-1 0 0 0,1 1-1 0 0,-1-1 1 0 0,0 1 0 0 0,-1-1 0 0 0,1 1-1 0 0,0-1 1 0 0,-1 1 0 0 0,1-1 0 0 0,-2 5 0 0 0,-1 1 1 0 0,3-7-18 0 0,-1 1 0 0 0,1 0 0 0 0,-1 0-1 0 0,0 0 1 0 0,0 0 0 0 0,0 0 0 0 0,0-1-1 0 0,0 1 1 0 0,0 0 0 0 0,0-1 0 0 0,0 1 0 0 0,-1-1-1 0 0,1 1 1 0 0,-1-1 0 0 0,1 0 0 0 0,-1 0 0 0 0,-1 2-1 0 0,-5 3-159 0 0,7-5 115 0 0,0 0 0 0 0,0 0 1 0 0,0 0-1 0 0,-1-1 0 0 0,1 1 1 0 0,0 0-1 0 0,-1-1 0 0 0,1 1 1 0 0,0 0-1 0 0,-1-1 0 0 0,1 1 1 0 0,-1-1-1 0 0,1 0 0 0 0,-1 0 1 0 0,1 1-1 0 0,-1-1 0 0 0,1 0 1 0 0,-1 0-1 0 0,1-1 0 0 0,-3 1 1 0 0,3 0-41 0 0,1-2-63 0 0,0 0 147 0 0,1 1 0 0 0,-1-1-1 0 0,1 1 1 0 0,-1-1 0 0 0,1 1 0 0 0,0-1 0 0 0,-1 1-1 0 0,1-1 1 0 0,0 1 0 0 0,0-1 0 0 0,0 1 0 0 0,0 0-1 0 0,0 0 1 0 0,0 0 0 0 0,1-1 0 0 0,1-1 0 0 0,30-18 289 0 0,-17 12-219 0 0,25-20 139 0 0,121-74 134 0 0,-145 94-345 0 0,1 1-1 0 0,-1 0 1 0 0,1 2 0 0 0,1 0 0 0 0,-1 1 0 0 0,1 0-1 0 0,35-2 1 0 0,-27 9 13 0 0,-16 2 0 0 0,-1 4 0 0 0,-8-5 0 0 0,-1-1 0 0 0,1 0 0 0 0,-1 1 0 0 0,0 0 0 0 0,1-1 0 0 0,-2 1 0 0 0,1 0 0 0 0,0-1 0 0 0,0 1 0 0 0,-1 0 0 0 0,1 0 0 0 0,-1 0 0 0 0,0 0 0 0 0,0-1 0 0 0,0 1 0 0 0,-1 0 0 0 0,1 0 0 0 0,-2 5 0 0 0,0 1 0 0 0,-1 0 0 0 0,0 0 0 0 0,0-1 0 0 0,-8 13 0 0 0,-13 15-2 0 0,18-29 18 0 0,1 1 1 0 0,0-1-1 0 0,0 1 1 0 0,1 0-1 0 0,-5 12 0 0 0,-2 30-156 0 0,11-49 73 0 0,0 0-1 0 0,0 0 1 0 0,0 0-1 0 0,0 0 1 0 0,0 0-1 0 0,0 0 1 0 0,0 0-1 0 0,1 0 1 0 0,-1-1-1 0 0,0 1 1 0 0,1 0-1 0 0,-1 0 1 0 0,0 0-1 0 0,1 0 1 0 0,-1 0-1 0 0,1-1 1 0 0,0 1 0 0 0,-1 0-1 0 0,1 0 1 0 0,0-1-1 0 0,-1 1 1 0 0,1 0-1 0 0,0-1 1 0 0,0 1-1 0 0,1 0 1 0 0,22 10-3103 0 0,-12-8 1634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735 892 5527 0 0,'0'0'10288'0'0,"1"0"-9712"0"0,8-7-213 0 0,0 0 0 0 0,-1 0 0 0 0,0-1 0 0 0,11-13 0 0 0,5-5-19 0 0,16-15-62 0 0,-3-2-1 0 0,-1-1 1 0 0,47-76 0 0 0,-60 80-434 0 0,-2-1 0 0 0,-1-1 0 0 0,-2-1 0 0 0,23-82 0 0 0,-28 70-909 0 0,-2-1 1 0 0,6-82-1 0 0,-19 112 360 0 0,2 24 514 0 0,-9 3-37 0 0,6 0 226 0 0,0 0 1 0 0,0 0-1 0 0,0 0 0 0 0,1 1 0 0 0,-1-1 0 0 0,0 1 1 0 0,1 0-1 0 0,-1 0 0 0 0,1 0 0 0 0,0 0 0 0 0,-1 0 1 0 0,1 0-1 0 0,0 1 0 0 0,-2 3 0 0 0,-5 7 103 0 0,-11 23 0 0 0,10-18-94 0 0,-22 39 75 0 0,-78 124-2 0 0,56-106-77 0 0,-3 1-22 0 0,-54 101 1 0 0,15 14-535 0 0,12-23-16 0 0,33-77 544 0 0,-76 102 0 0 0,-81 54 1902 0 0,124-163-1045 0 0,17-19-464 0 0,65-64-468 0 0,4-3-231 0 0,5-5 151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55 9671 0 0,'5'-5'1004'0'0,"-2"-1"-869"0"0,-2 5 414 0 0,0-7 781 0 0,0 7-1185 0 0,-1 0 0 0 0,0 1 0 0 0,0-1-1 0 0,0 0 1 0 0,0 1 0 0 0,1-1 0 0 0,-1 0 0 0 0,0 0 0 0 0,0 1-1 0 0,0-1 1 0 0,-1 0 0 0 0,1 1 0 0 0,0-1 0 0 0,0 0 0 0 0,0 0 0 0 0,0 1-1 0 0,-1-1 1 0 0,1 0 0 0 0,0 1 0 0 0,-1-1 0 0 0,1 0 0 0 0,-1 0 0 0 0,0 0-2 0 0,0-1 0 0 0,0 1 0 0 0,-1 0 0 0 0,1-1 1 0 0,0 1-1 0 0,-1 0 0 0 0,1 0 0 0 0,-1 0 0 0 0,1 0 1 0 0,-1 0-1 0 0,1 0 0 0 0,-1 0 0 0 0,0 1 0 0 0,0-1 1 0 0,1 1-1 0 0,-1-1 0 0 0,-3 0 0 0 0,1 1-71 0 0,1 0-1 0 0,0 0 1 0 0,0 1 0 0 0,0-1-1 0 0,-1 1 1 0 0,1 0-1 0 0,0 0 1 0 0,0 0-1 0 0,-4 2 1 0 0,-4 2-87 0 0,0 2 0 0 0,1-1 0 0 0,0 1 0 0 0,-12 12 0 0 0,-105 101-45 0 0,103-93 67 0 0,1 0-1 0 0,-36 57 1 0 0,45-51 561 0 0,13-32-193 0 0,3 0-214 0 0,3-1-126 0 0,0 0-1 0 0,0 0 1 0 0,-1 0 0 0 0,1-1-1 0 0,0 1 1 0 0,0-1-1 0 0,0-1 1 0 0,-1 1 0 0 0,1 0-1 0 0,5-4 1 0 0,47-24 351 0 0,-47 23-369 0 0,1 1-209 0 0,-1-2 0 0 0,0 1 0 0 0,0-1 0 0 0,-1-1 0 0 0,0 0 0 0 0,0 0 0 0 0,-1-1 0 0 0,0 0 0 0 0,0 0 0 0 0,-1-1 0 0 0,9-15 0 0 0,-15 23-141 0 0,-4 4-105 0 0,2 0 394 0 0,-1 0 0 0 0,0 0 0 0 0,0 0 0 0 0,0 1 0 0 0,-1 2-1 0 0,1-2 33 0 0,-48 73 20 0 0,42-63 25 0 0,1 0-1 0 0,1 1 1 0 0,0 0-1 0 0,-4 15 1 0 0,9-28-118 0 0,1 0 0 0 0,0 0 0 0 0,-1 0 0 0 0,1 0 0 0 0,0 0 0 0 0,0 0 0 0 0,0 0 0 0 0,0 0 0 0 0,0 0 0 0 0,0 0 0 0 0,0 0 0 0 0,0 0 0 0 0,0 0 0 0 0,1 0 0 0 0,-1 0 0 0 0,0 0 0 0 0,1 0 0 0 0,-1 0 0 0 0,1 0 0 0 0,-1 0 0 0 0,1 0 0 0 0,-1 0 0 0 0,1 0 0 0 0,-1-1 0 0 0,1 1 0 0 0,0 0 0 0 0,0 0 0 0 0,-1-1 0 0 0,1 1 0 0 0,1 0 0 0 0,10 2-5491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11055 0 0,'-1'1'852'0'0,"-14"13"-603"0"0,6-6 768 0 0,1 1 0 0 0,0 0 1 0 0,0 0-1 0 0,-8 12 0 0 0,14-18-850 0 0,0 0 0 0 0,1 0 0 0 0,-1 1 0 0 0,1-1 0 0 0,0 0 0 0 0,0 1 0 0 0,0-1 0 0 0,0 1 0 0 0,1-1 0 0 0,-1 1 0 0 0,1-1 0 0 0,0 1 0 0 0,0-1 0 0 0,0 1 0 0 0,1-1 0 0 0,-1 1 0 0 0,1-1 0 0 0,0 1 0 0 0,1 3 0 0 0,2 4 16 0 0,0-1 0 0 0,1 0-1 0 0,0 0 1 0 0,1 0 0 0 0,12 16 0 0 0,-12-19-829 0 0,0-1 0 0 0,0 0 1 0 0,0 0-1 0 0,14 9 0 0 0,-9-8-6085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15087 0 0,'0'0'694'0'0,"-9"1"218"0"0,3 1-783 0 0,0 0 1 0 0,-1 0 0 0 0,1 1-1 0 0,0 0 1 0 0,1 0 0 0 0,-1 0-1 0 0,0 0 1 0 0,1 1 0 0 0,0 0-1 0 0,-9 9 1 0 0,-4 5 499 0 0,-22 31 0 0 0,28-33-601 0 0,-50 66 115 0 0,4 3 0 0 0,4 3 1 0 0,3 1-1 0 0,-69 171 1 0 0,106-215-527 0 0,1 0 1 0 0,2 1-1 0 0,3 0 0 0 0,1 1 1 0 0,0 48-1 0 0,1-36-1769 0 0,3-36-3563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11631 0 0,'0'0'4784'0'0,"1"3"-4566"0"0,3 3-120 0 0,-1 0 1 0 0,0 1 0 0 0,0-1-1 0 0,0 1 1 0 0,-1 0-1 0 0,0-1 1 0 0,-1 1 0 0 0,2 11-1 0 0,0 63 379 0 0,-1-14-461 0 0,10 18 402 0 0,-11-82-55 0 0,1-4-313 0 0,-1 0 0 0 0,1 0 1 0 0,0 0-1 0 0,0 0 0 0 0,0 0 0 0 0,-1 0 1 0 0,1 0-1 0 0,2-3 0 0 0,1-1 43 0 0,15-11 62 0 0,0-2 0 0 0,-2 0 0 0 0,27-33 0 0 0,13-16-211 0 0,-45 55 55 0 0,52-57-11 0 0,-63 67-57 0 0,4 18-125 0 0,0-4 214 0 0,5 29 159 0 0,-6-22-1 0 0,0 1 1 0 0,1-1-1 0 0,18 35 0 0 0,-23-51-125 0 0,1-1 0 0 0,-1 0-1 0 0,1 1 1 0 0,0-1-1 0 0,-1 0 1 0 0,1 0 0 0 0,0 0-1 0 0,1 0 1 0 0,-1 0 0 0 0,0-1-1 0 0,0 1 1 0 0,1-1 0 0 0,-1 1-1 0 0,1-1 1 0 0,-1 0 0 0 0,1 0-1 0 0,3 1 1 0 0,-1-1 51 0 0,0 0 0 0 0,-1-1 0 0 0,1 0 0 0 0,-1 0 1 0 0,1 0-1 0 0,0 0 0 0 0,-1-1 0 0 0,1 0 0 0 0,8-2 0 0 0,-2-1 29 0 0,-1 0-1 0 0,0 0 1 0 0,1-1 0 0 0,-2-1 0 0 0,1 0-1 0 0,0 0 1 0 0,16-15 0 0 0,-15 9-89 0 0,-1 0 1 0 0,1-1-1 0 0,-2 0 1 0 0,0 0-1 0 0,-1-1 1 0 0,9-17 0 0 0,-7 9-160 0 0,-2 0 0 0 0,0 0 0 0 0,8-37 0 0 0,-1-39-6520 0 0,-10 81 4811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363 185 15631 0 0,'2'-2'356'0'0,"0"0"-255"0"0,0-1 0 0 0,0 0-1 0 0,0 1 1 0 0,0-1-1 0 0,0 0 1 0 0,0 0 0 0 0,-1 0-1 0 0,1 0 1 0 0,-1-1 0 0 0,1-2-1 0 0,9-41 204 0 0,-5 20-319 0 0,-4 22 47 0 0,1-8 208 0 0,0 0 0 0 0,0 0 0 0 0,0-15 0 0 0,-3 26-176 0 0,-3 2-48 0 0,-1 1 0 0 0,0-1 0 0 0,0 1 0 0 0,0 0-1 0 0,1 0 1 0 0,-1 1 0 0 0,0-1 0 0 0,1 1 0 0 0,-1-1 0 0 0,-4 5 0 0 0,-34 25-172 0 0,32-22 107 0 0,-246 211 207 0 0,245-210-157 0 0,5-4 0 0 0,0 0 1 0 0,0 0-1 0 0,0 1 0 0 0,1 0 0 0 0,-1 0 0 0 0,2 0 1 0 0,-8 15-1 0 0,12-22 7 0 0,0 1 0 0 0,1-1 0 0 0,-1 1 0 0 0,0-1 1 0 0,1 1-1 0 0,-1-1 0 0 0,0 1 0 0 0,1-1 0 0 0,-1 1 0 0 0,1-1 1 0 0,-1 0-1 0 0,1 1 0 0 0,-1-1 0 0 0,1 0 0 0 0,-1 1 0 0 0,1-1 0 0 0,-1 0 1 0 0,1 1-1 0 0,0-1 0 0 0,0 0 0 0 0,-1 0 2 0 0,3 1 22 0 0,0 0-1 0 0,1 0 0 0 0,-1 0 1 0 0,1-1-1 0 0,-1 1 0 0 0,0-1 1 0 0,1 0-1 0 0,-1 0 0 0 0,1 0 1 0 0,-1 0-1 0 0,6-2 0 0 0,38-11 295 0 0,-45 13-300 0 0,96-41 298 0 0,-59 23-488 0 0,-36 17 193 0 0,-2 1 2 0 0,1-1 0 0 0,0 0-1 0 0,-1 1 1 0 0,1-1 0 0 0,0 0-1 0 0,-1 0 1 0 0,1 0 0 0 0,-1 0-1 0 0,1 0 1 0 0,-1 0 0 0 0,2-2 0 0 0,-4 6 145 0 0,2-2-136 0 0,6 15 317 0 0,2 15-564 0 0,-1 1-1 0 0,5 40 1 0 0,-9-53-895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94 15319 0 0,'-2'1'698'0'0,"-55"50"664"0"0,50-44-1177 0 0,1 0-1 0 0,0 0 1 0 0,1 0-1 0 0,0 0 1 0 0,0 1 0 0 0,-6 12-1 0 0,11-19 78 0 0,1 0-253 0 0,1-1 0 0 0,-1 0-1 0 0,1 0 1 0 0,-1-1 0 0 0,1 1 0 0 0,-1 0 0 0 0,1 0 0 0 0,-1-1 0 0 0,1 1 0 0 0,-1-1 0 0 0,1 1 0 0 0,-1-1 0 0 0,0 0 0 0 0,2-1 0 0 0,12-6-36 0 0,-1-2-1 0 0,14-11 1 0 0,3-4-105 0 0,0 4 47 0 0,76-51-336 0 0,-94 64 465 0 0,1 1 0 0 0,0 1 0 0 0,0 0 0 0 0,0 1 0 0 0,1 0 0 0 0,18-3 0 0 0,-29 8 27 0 0,-1-1 0 0 0,1 1 1 0 0,0 0-1 0 0,0 0 0 0 0,-1 0 0 0 0,1 0 0 0 0,0 1 0 0 0,4 0 0 0 0,-7 0-32 0 0,0 1 0 0 0,0-1 0 0 0,0 0 0 0 0,0 0-1 0 0,0 0 1 0 0,0 1 0 0 0,-1-1 0 0 0,1 0 0 0 0,0 1 0 0 0,-1-1-1 0 0,1 1 1 0 0,-1-1 0 0 0,1 1 0 0 0,-1-1 0 0 0,0 1 0 0 0,1-1-1 0 0,-1 3 1 0 0,0-3 14 0 0,1 10 89 0 0,0-1 0 0 0,0 0-1 0 0,-1 1 1 0 0,-1-1 0 0 0,0 1-1 0 0,-3 15 1 0 0,-22 60 363 0 0,18-62-391 0 0,6-18-97 0 0,0 1 0 0 0,1 0 0 0 0,-1 0 1 0 0,2-1-1 0 0,-1 9 0 0 0,1-13-59 0 0,-1 0 0 0 0,2 0 0 0 0,-1 1 0 0 0,0-1 0 0 0,0 0 0 0 0,1 0 0 0 0,-1 0 0 0 0,1 0-1 0 0,-1 0 1 0 0,1 0 0 0 0,0 0 0 0 0,0 0 0 0 0,0 0 0 0 0,0 0 0 0 0,0 0 0 0 0,1 0 0 0 0,-1-1 0 0 0,3 4 0 0 0,-1-4-1161 0 0,5 1-357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63 5527 0 0,'7'-10'915'0'0,"-5"7"-1017"0"0,0 1 0 0 0,0-1 0 0 0,-1 0 0 0 0,1 0 0 0 0,-1-1 0 0 0,2-3 0 0 0,0-5 3396 0 0,-2-4 3831 0 0,-15 20-5782 0 0,9-2-1278 0 0,1 1 0 0 0,-1 0 0 0 0,0-1 0 0 0,1 2-1 0 0,0-1 1 0 0,0 0 0 0 0,0 1 0 0 0,0 0 0 0 0,0 0 0 0 0,-5 7 0 0 0,-3 6 193 0 0,-13 26 0 0 0,22-37-203 0 0,-39 74 818 0 0,-43 117 0 0 0,-14 93-143 0 0,-17 43-466 0 0,68-223-185 0 0,-11 30-34 0 0,20-51 13 0 0,4-11-9 0 0,34-74-109 0 0,0-2-249 0 0,0 1 0 0 0,0 0-1 0 0,0-1 1 0 0,1 1 0 0 0,-1 0 0 0 0,0 5 0 0 0,14-8-8230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8 219 6911 0 0,'-8'-1'12890'0'0,"17"-5"-12514"0"0,1 1 1 0 0,-1-1-1 0 0,1 1 1 0 0,0 1-1 0 0,0 0 1 0 0,11-3 0 0 0,69-13 21 0 0,-42 10-58 0 0,277-56 825 0 0,-251 51-833 0 0,166-28 717 0 0,-116 21-3546 0 0,-100 17 1088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41 7367 0 0,'0'0'334'0'0,"1"-1"-1"0"0,3-2-316 0 0,0-1-1 0 0,0 1 1 0 0,0 1 0 0 0,1-1-1 0 0,-1 0 1 0 0,1 1 0 0 0,-1 0-1 0 0,1 0 1 0 0,0 1 0 0 0,5-2-1 0 0,21-9 11769 0 0,-31 19-11692 0 0,-1 0 1 0 0,1 0-1 0 0,-1 0 0 0 0,-1 0 1 0 0,0 0-1 0 0,-4 11 1 0 0,-21 36-160 0 0,6-12 102 0 0,-129 251 189 0 0,-7-37-47 0 0,-29 47-86 0 0,150-243-46 0 0,18-30-192 0 0,17-29-46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48 101 7367 0 0,'-4'-1'467'0'0,"-15"0"-694"0"0,-5 2 10594 0 0,24 0-10278 0 0,-1-1-1 0 0,1 0 0 0 0,0 1 1 0 0,0-1-1 0 0,0 0 0 0 0,0 1 0 0 0,0-1 1 0 0,0 1-1 0 0,0-1 0 0 0,1 0 1 0 0,-1 1-1 0 0,0-1 0 0 0,0 0 1 0 0,0 1-1 0 0,0-1 0 0 0,0 0 1 0 0,0 1-1 0 0,1-1 0 0 0,-1 0 1 0 0,0 0-1 0 0,0 1 0 0 0,0-1 1 0 0,1 0-1 0 0,-1 1 0 0 0,0-1 1 0 0,1 0-1 0 0,-1 1 0 0 0,10 3 88 0 0,0 0-1 0 0,1 0 1 0 0,-1 0 0 0 0,1-2-1 0 0,-1 1 1 0 0,1-1-1 0 0,0-1 1 0 0,0 0 0 0 0,19-1-1 0 0,9-2 226 0 0,54-9-1 0 0,152-36 528 0 0,-43 7-542 0 0,-179 36-350 0 0,203-26-1211 0 0,-188 30-962 0 0,-6 5-5530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7831 0 0,'2'-1'9224'0'0,"94"-20"-6664"0"0,-26 7-1552 0 0,56-12-22 0 0,3-1-4594 0 0,-111 23 1918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17 5983 0 0,'11'-16'16337'0'0,"-12"17"-16321"0"0,-1 0 0 0 0,1 0-1 0 0,-1 0 1 0 0,1 0-1 0 0,0 1 1 0 0,0-1-1 0 0,0 1 1 0 0,0-1-1 0 0,0 1 1 0 0,-1 1 0 0 0,0 1 3 0 0,-63 79 23 0 0,-31 45-4 0 0,91-120-38 0 0,0 0 0 0 0,1 0 0 0 0,0 1 0 0 0,1-1 0 0 0,0 1 0 0 0,-4 14 0 0 0,7-21 7 0 0,0-1-1 0 0,0 0 0 0 0,0 1 1 0 0,0-1-1 0 0,0 1 1 0 0,1-1-1 0 0,-1 0 1 0 0,0 1-1 0 0,1-1 0 0 0,0 2 1 0 0,-1-1 58 0 0,2-1-1 0 0,2 1-23 0 0,3 2 86 0 0,0 0-1 0 0,0 0 1 0 0,10 3 0 0 0,-14-6-95 0 0,0 0 0 0 0,1 0 1 0 0,-1-1-1 0 0,0 1 0 0 0,0-1 1 0 0,0 0-1 0 0,0 0 0 0 0,1 0 1 0 0,-1 0-1 0 0,0-1 0 0 0,0 0 1 0 0,4 0-1 0 0,6-3 38 0 0,1-1-1 0 0,-1 0 1 0 0,24-13-1 0 0,-30 14-44 0 0,-1-1 0 0 0,1 0 0 0 0,-1 0 1 0 0,0 0-1 0 0,-1 0 0 0 0,1-1 0 0 0,-1 0 0 0 0,7-11 0 0 0,-6 8-92 0 0,0 0-1 0 0,-1 0 1 0 0,0-1-1 0 0,-1 1 1 0 0,0-1 0 0 0,0 0-1 0 0,-1 0 1 0 0,-1 0-1 0 0,1-1 1 0 0,-2 1 0 0 0,1-1-1 0 0,-2 1 1 0 0,1-1-1 0 0,-1 0 1 0 0,-2-11-1 0 0,1 16-28 0 0,0 0-1 0 0,0 1 0 0 0,0-1 0 0 0,-1 0 0 0 0,0 1 0 0 0,0-1 0 0 0,-4-7 0 0 0,5 12 70 0 0,0-1 1 0 0,0 1 0 0 0,0-1 0 0 0,0 1 0 0 0,0 0 0 0 0,-1 0-1 0 0,1-1 1 0 0,0 1 0 0 0,-1 0 0 0 0,1 0 0 0 0,-1 0-1 0 0,1 0 1 0 0,-1 1 0 0 0,1-1 0 0 0,-1 0 0 0 0,0 1 0 0 0,1-1-1 0 0,-1 1 1 0 0,0-1 0 0 0,1 1 0 0 0,-1 0 0 0 0,0 0-1 0 0,0 0 1 0 0,1 0 0 0 0,-1 0 0 0 0,0 0 0 0 0,1 0 0 0 0,-1 0-1 0 0,-3 2 1 0 0,-14 4-482 0 0,0 2-1 0 0,0 0 1 0 0,0 1 0 0 0,-24 16-1 0 0,11-7-929 0 0,12-5-78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3223 0 0,'0'0'11495'0'0,"-1"2"-10999"0"0,-31 70 665 0 0,-41 71-1 0 0,53-99-1160 0 0,14-27-10 0 0,5-15-46 0 0,-2 9-2162 0 0,0-2-3298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2759 0 0,'0'0'272'0'0,"-9"7"-272"0"0,2-2 0 0 0,0 3 1432 0 0,0 1 256 0 0,0 1 48 0 0,0 3 16 0 0,-1 0-1424 0 0,1 1-328 0 0,2 4 0 0 0,1-2-3976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49 4143 0 0,'47'-49'11483'0'0,"-48"52"-11369"0"0,-1-1-1 0 0,1 0 1 0 0,0-1-1 0 0,-1 1 1 0 0,1 0-1 0 0,-1 0 1 0 0,0-1 0 0 0,1 1-1 0 0,-1 0 1 0 0,-3 1-1 0 0,-7 5 151 0 0,1-1 0 0 0,-18 7 0 0 0,-4 3-152 0 0,12-5-58 0 0,8-5-52 0 0,0 1-1 0 0,1 0 1 0 0,-16 13-1 0 0,23-16-23 0 0,0 0 0 0 0,0 1 1 0 0,0 0-1 0 0,1 0 0 0 0,0 0 0 0 0,0 0 0 0 0,0 1 0 0 0,1-1 0 0 0,-3 9 0 0 0,4-11 6 0 0,1 1 0 0 0,-1 0 1 0 0,1-1-1 0 0,0 1 0 0 0,1 0 0 0 0,-1 0 0 0 0,1 0 0 0 0,0-1 0 0 0,0 1 0 0 0,1 0 0 0 0,0 0 1 0 0,-1 0-1 0 0,1-1 0 0 0,3 8 0 0 0,-3-10 1 0 0,0-1-1 0 0,0 1 1 0 0,0-1 0 0 0,0 1-1 0 0,0-1 1 0 0,0 0 0 0 0,1 1-1 0 0,-1-1 1 0 0,0 0 0 0 0,1 0-1 0 0,-1 0 1 0 0,1 0 0 0 0,-1 0-1 0 0,1 0 1 0 0,0 0 0 0 0,1 0-1 0 0,28 7-119 0 0,-7-7 36 0 0,0 0 0 0 0,30-2 1 0 0,-36 0 31 0 0,-13 1 55 0 0,10-1-23 0 0,1 1 1 0 0,19 2 0 0 0,-32-2 34 0 0,0 0-1 0 0,0 1 1 0 0,0-1 0 0 0,0 1 0 0 0,0 0-1 0 0,-1 0 1 0 0,1 0 0 0 0,0 0 0 0 0,0 1-1 0 0,-1-1 1 0 0,1 1 0 0 0,-1-1 0 0 0,1 1-1 0 0,-1 0 1 0 0,0 0 0 0 0,0 0 0 0 0,1 0 0 0 0,1 4-1 0 0,-3-5 16 0 0,-1 0 0 0 0,1 1-1 0 0,-1-1 1 0 0,1 1 0 0 0,-1 0-1 0 0,0-1 1 0 0,1 1 0 0 0,-1-1-1 0 0,0 1 1 0 0,0-1 0 0 0,0 1 0 0 0,0 0-1 0 0,0-1 1 0 0,-1 1 0 0 0,1-1-1 0 0,0 1 1 0 0,-1 0 0 0 0,1-1-1 0 0,-1 1 1 0 0,1-1 0 0 0,-1 0-1 0 0,0 1 1 0 0,0-1 0 0 0,-1 2 0 0 0,-1 3 76 0 0,-2-1 0 0 0,1 0 1 0 0,0 0-1 0 0,-6 4 0 0 0,-1 0 56 0 0,0 0 0 0 0,0-1 0 0 0,-1 0 0 0 0,0-1 0 0 0,-24 10-1 0 0,9-7 147 0 0,-50 14 0 0 0,54-19-268 0 0,0 0-1 0 0,-1-1 1 0 0,1-1 0 0 0,-1-1-1 0 0,-44-3 1 0 0,17-8-666 0 0,50 9 299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8751 0 0,'0'0'1115'0'0,"-1"0"-26"0"0,-2 2-612 0 0,0 0 0 0 0,0 0-1 0 0,0 0 1 0 0,0 1-1 0 0,0-1 1 0 0,1 0-1 0 0,-1 1 1 0 0,1 0 0 0 0,-4 4-1 0 0,-18 32 183 0 0,23-37-601 0 0,-79 139 569 0 0,-63 155-1 0 0,39-79-550 0 0,96-202-105 0 0,-1-1 1 0 0,0 0-1 0 0,-1-1 0 0 0,0 0 0 0 0,-1 0 1 0 0,-1-1-1 0 0,0-1 0 0 0,-1 0 0 0 0,0-1 0 0 0,0 0 1 0 0,-21 12-1 0 0,32-22-139 0 0,1 0 119 0 0,1-1 1 0 0,-1 0-1 0 0,0 0 1 0 0,1 0-1 0 0,-1 0 1 0 0,1 0-1 0 0,-1 0 1 0 0,1 0-1 0 0,0 0 1 0 0,-1 0-1 0 0,1 0 1 0 0,0 0-1 0 0,0 0 1 0 0,-1-1-1 0 0,1 1 1 0 0,0 0-1 0 0,1-2 1 0 0,-1-4-368 0 0,2 0 1 0 0,-1 0-1 0 0,1 0 1 0 0,2-7-1 0 0,9-17-4808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146 309 9095 0 0,'-2'1'415'0'0,"-7"8"-229"0"0,0 1 0 0 0,0 0 0 0 0,1 1 0 0 0,0 0 0 0 0,1 0 0 0 0,-6 13 0 0 0,-17 23 1497 0 0,-21 29 2635 0 0,52-79-4234 0 0,-1 0 0 0 0,1 1 0 0 0,0-1 0 0 0,0 1 0 0 0,0-1 0 0 0,0 1 0 0 0,3-4 0 0 0,-1-1 38 0 0,18-32-63 0 0,1 0 1 0 0,1 2-1 0 0,2 0 0 0 0,2 2 1 0 0,1 1-1 0 0,2 1 0 0 0,1 2 0 0 0,56-44 1 0 0,-65 59 8 0 0,0 2 1 0 0,1 0-1 0 0,32-14 0 0 0,-13 12 53 0 0,46-13-1 0 0,-78 26-53 0 0,0 1-1 0 0,1 0 0 0 0,-1 0 1 0 0,1 1-1 0 0,-1 1 0 0 0,12 0 1 0 0,-15 1-48 0 0,0 0 0 0 0,-1 0 1 0 0,1 0-1 0 0,-1 1 0 0 0,1 0 1 0 0,-1 0-1 0 0,0 1 1 0 0,1-1-1 0 0,-1 1 0 0 0,10 7 1 0 0,-14-8-16 0 0,0 1 0 0 0,1-1 0 0 0,-1 0 0 0 0,0 1 0 0 0,0-1 0 0 0,-1 1 0 0 0,1 0 1 0 0,0 0-1 0 0,-1 0 0 0 0,0 0 0 0 0,0 0 0 0 0,0 0 0 0 0,0 0 0 0 0,0 0 1 0 0,0 0-1 0 0,-1 0 0 0 0,1 0 0 0 0,-1 1 0 0 0,0-1 0 0 0,0 0 0 0 0,0 0 1 0 0,-1 0-1 0 0,1 1 0 0 0,-2 3 0 0 0,0 4 5 0 0,-1 0-1 0 0,-1-1 1 0 0,0 1-1 0 0,0-1 1 0 0,-10 18-1 0 0,-2-3 15 0 0,-2 0 0 0 0,0-1 0 0 0,-1-1-1 0 0,-1-1 1 0 0,-1-1 0 0 0,-2-1 0 0 0,1-1 0 0 0,-2 0-1 0 0,-28 15 1 0 0,17-13 10 0 0,-1-2-1 0 0,0-2 1 0 0,-2-1-1 0 0,0-2 1 0 0,-1-2 0 0 0,-46 9-1 0 0,74-18-30 0 0,6-2-4 0 0,0 0-1 0 0,0-1 1 0 0,0 1 0 0 0,0-1 0 0 0,0 0-1 0 0,0 0 1 0 0,1-1 0 0 0,-8-1 0 0 0,12 2-8 0 0,0 0 1 0 0,-1 0 0 0 0,1 0-1 0 0,0 0 1 0 0,-1-1 0 0 0,1 1-1 0 0,0 0 1 0 0,-1 0 0 0 0,1 0-1 0 0,0-1 1 0 0,-1 1 0 0 0,1 0-1 0 0,0-1 1 0 0,0 1 0 0 0,0 0-1 0 0,-1 0 1 0 0,1-1 0 0 0,0 1 0 0 0,0-1-1 0 0,0 1 1 0 0,0 0 0 0 0,-1-1-1 0 0,1 1 1 0 0,0 0 0 0 0,0-1-1 0 0,0 1 1 0 0,0 0 0 0 0,0-1-1 0 0,0 1 1 0 0,0-1 0 0 0,1-10-164 0 0,1 6-179 0 0,1-1-1 0 0,-1 1 1 0 0,1 0 0 0 0,0 0-1 0 0,0 0 1 0 0,1 0-1 0 0,0 0 1 0 0,0 1 0 0 0,4-5-1 0 0,2-2-347 0 0,11-12-740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11519 0 0,'0'0'1040'0'0,"0"-2"-690"0"0,5-10 743 0 0,-1 0 0 0 0,0-1 0 0 0,-1 1 0 0 0,2-18 0 0 0,0-53 1522 0 0,3-14-1172 0 0,-6 86-1371 0 0,1 1 0 0 0,1-1 0 0 0,-1 0 0 0 0,2 1 0 0 0,-1 0 0 0 0,1 0 0 0 0,1 0 0 0 0,0 1 0 0 0,13-17 0 0 0,-5 11-75 0 0,0 0-1 0 0,0 1 1 0 0,2 0 0 0 0,25-17-1 0 0,-28 22-205 0 0,-1 2 0 0 0,1 0 1 0 0,1 1-1 0 0,-1 0 0 0 0,21-5 0 0 0,-15 6-2225 0 0,33-4 0 0 0,-30 5-3941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99 1839 0 0,'0'2'6883'0'0,"0"0"-5974"0"0,4 22 6211 0 0,-1 0-5344 0 0,8-15-1154 0 0,-8-8-546 0 0,0 1 0 0 0,0-1 0 0 0,0 1 0 0 0,1-1 1 0 0,-1 0-1 0 0,1 0 0 0 0,-1-1 0 0 0,1 1 1 0 0,-1-1-1 0 0,1 0 0 0 0,-1 0 0 0 0,1 0 0 0 0,-1 0 1 0 0,1 0-1 0 0,-1-1 0 0 0,1 0 0 0 0,-1 1 1 0 0,0-1-1 0 0,1-1 0 0 0,-1 1 0 0 0,0 0 1 0 0,6-4-1 0 0,-3 2-41 0 0,0-1 1 0 0,0 0-1 0 0,-1 0 0 0 0,1 0 1 0 0,-1-1-1 0 0,0 1 1 0 0,-1-1-1 0 0,1-1 0 0 0,-1 1 1 0 0,8-12-1 0 0,-10 13-128 0 0,0-1-1 0 0,0 1 1 0 0,0-1-1 0 0,-1 0 1 0 0,0 1 0 0 0,1-1-1 0 0,-2 0 1 0 0,1 0-1 0 0,0-8 1 0 0,-1 11 31 0 0,0 0 0 0 0,0 1 0 0 0,-1-1 1 0 0,1 0-1 0 0,0 1 0 0 0,-1-1 0 0 0,1 0 0 0 0,-1 1 1 0 0,0-1-1 0 0,1 1 0 0 0,-1-1 0 0 0,0 1 0 0 0,0-1 1 0 0,0 1-1 0 0,0 0 0 0 0,0-1 0 0 0,0 1 0 0 0,0 0 1 0 0,-1 0-1 0 0,1 0 0 0 0,0 0 0 0 0,-1 0 0 0 0,1 0 1 0 0,-1 0-1 0 0,1 0 0 0 0,-1 1 0 0 0,1-1 0 0 0,-1 0 1 0 0,0 1-1 0 0,1-1 0 0 0,-3 1 0 0 0,-4-1-44 0 0,-1 0 0 0 0,1 1-1 0 0,0-1 1 0 0,-1 2 0 0 0,1 0-1 0 0,0 0 1 0 0,0 0 0 0 0,0 1 0 0 0,-13 4-1 0 0,1 1-6 0 0,1 2 1 0 0,-30 16-1 0 0,1 3 85 0 0,-61 47 1 0 0,93-63 142 0 0,1 1 1 0 0,1 1-1 0 0,0 0 1 0 0,1 1 0 0 0,0 0-1 0 0,1 1 1 0 0,-13 23-1 0 0,23-35-73 0 0,0 0-1 0 0,0 1 1 0 0,0-1-1 0 0,1 0 0 0 0,-1 0 1 0 0,1 1-1 0 0,0-1 1 0 0,1 1-1 0 0,-1-1 1 0 0,1 1-1 0 0,0-1 1 0 0,0 1-1 0 0,0-1 1 0 0,0 1-1 0 0,1-1 0 0 0,0 0 1 0 0,0 1-1 0 0,0-1 1 0 0,0 1-1 0 0,1-1 1 0 0,0 0-1 0 0,0 0 1 0 0,0 0-1 0 0,0 0 1 0 0,0 0-1 0 0,1-1 0 0 0,0 1 1 0 0,0-1-1 0 0,0 1 1 0 0,0-1-1 0 0,0 0 1 0 0,6 4-1 0 0,2-1-2 0 0,0 0 0 0 0,0 0 0 0 0,0-1-1 0 0,0-1 1 0 0,1 0 0 0 0,0 0 0 0 0,0-1 0 0 0,0-1-1 0 0,16 2 1 0 0,3-2 64 0 0,0-1 0 0 0,46-5-1 0 0,44-12-6427 0 0,-103 13 474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14855 0 0,'0'0'1350'0'0,"-1"1"-1110"0"0,-13 16 135 0 0,0 1 1 0 0,1 1-1 0 0,1-1 1 0 0,1 2 0 0 0,-9 21-1 0 0,-6 10 5 0 0,-69 149 1012 0 0,16 8-831 0 0,67-176-528 0 0,-66 204-104 0 0,77-232-41 0 0,0 1 1 0 0,1-1-1 0 0,-1 0 1 0 0,1 0-1 0 0,0 0 1 0 0,0 0-1 0 0,1 9 1 0 0,-1-13-106 0 0,0 1 0 0 0,0-1 0 0 0,0 1 1 0 0,0-1-1 0 0,1 0 0 0 0,-1 1 0 0 0,0-1 1 0 0,0 1-1 0 0,1-1 0 0 0,-1 0 1 0 0,0 1-1 0 0,0-1 0 0 0,1 0 0 0 0,-1 1 1 0 0,0-1-1 0 0,1 0 0 0 0,-1 1 1 0 0,1-1-1 0 0,-1 0 0 0 0,0 0 0 0 0,1 1 1 0 0,9 3-7038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23 11055 0 0,'-5'-23'7278'0'0,"2"26"-7142"0"0,-1-1 0 0 0,1 1 0 0 0,0 0 0 0 0,0 0 0 0 0,0 0 1 0 0,1 1-1 0 0,-1-1 0 0 0,1 1 0 0 0,-3 4 0 0 0,-17 39 236 0 0,17-35-205 0 0,-22 57 374 0 0,-21 86 1 0 0,1 0-368 0 0,-159 346 367 0 0,180-442-546 0 0,-25 82 0 0 0,50-139-331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3679 0 0,'10'11'18888'0'0,"-13"-4"-21696"0"0,-100 230 4800 0 0,-1-21-1943 0 0,-15-8 21 0 0,71-128-61 0 0,-141 228-418 0 0,-23-17-703 0 0,201-278-381 0 0,1-3-69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9 212 14743 0 0,'-1'0'1136'0'0,"-5"3"-614"0"0,4-3 198 0 0,19 7 1072 0 0,-10-5-1559 0 0,1 0 0 0 0,0-1 0 0 0,0 0 0 0 0,0 0 0 0 0,11-1 0 0 0,43-5 231 0 0,-41 3-280 0 0,49-5 390 0 0,0-4-1 0 0,126-35 0 0 0,82-24 474 0 0,-60 18-542 0 0,-185 42-581 0 0,-13 4-299 0 0,-1 0 0 0 0,1 2 0 0 0,0 0 0 0 0,28-2 0 0 0,-35 7-2000 0 0</inkml:trace>
  <inkml:trace contextRef="#ctx0" brushRef="#br0" timeOffset="1">1044 318 13359 0 0,'0'0'1210'0'0,"1"1"-996"0"0,2 3 160 0 0,1 0-1 0 0,-1 0 0 0 0,0 0 1 0 0,0 1-1 0 0,0 0 0 0 0,-1-1 1 0 0,0 1-1 0 0,0 0 0 0 0,2 7 1 0 0,1 6 1519 0 0,2 26 1 0 0,3 5-1502 0 0,-8-38-258 0 0,3 9 194 0 0,15 38 1 0 0,-18-54-327 0 0,0 0-1 0 0,0 0 1 0 0,0 0 0 0 0,0 0-1 0 0,1 0 1 0 0,0 0 0 0 0,-1-1 0 0 0,2 1-1 0 0,-1-1 1 0 0,0 0 0 0 0,0 0-1 0 0,1 0 1 0 0,0 0 0 0 0,7 4-1 0 0,-7-6-130 0 0,0 0-1 0 0,0 0 1 0 0,-1-1-1 0 0,1 1 1 0 0,1-1-1 0 0,-1 0 1 0 0,0 0-1 0 0,0 0 0 0 0,0 0 1 0 0,0-1-1 0 0,4-1 1 0 0,15-2-1398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 9215 0 0,'-15'-2'422'0'0,"12"2"-13"0"0,1 0-264 0 0,-4 1 374 0 0,-1-1 0 0 0,1 1 1 0 0,0 1-1 0 0,0-1 0 0 0,-1 1 0 0 0,1 0 0 0 0,0 0 0 0 0,1 1 0 0 0,-1 0 0 0 0,0 0 0 0 0,1 0 0 0 0,-1 1 0 0 0,1-1 0 0 0,0 1 0 0 0,1 1 0 0 0,-8 7 1 0 0,-1 2 870 0 0,1 0 0 0 0,-10 17 0 0 0,-5 11-1420 0 0,20-32-530 0 0,-45 76 870 0 0,-55 128 0 0 0,-17 101 209 0 0,92-230-1398 0 0,12-36-1759 0 0,2 1 1 0 0,-20 94-1 0 0,36-129-3810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652 235 7831 0 0,'0'0'5940'0'0,"2"-1"-5452"0"0,2-3-262 0 0,1 0 0 0 0,-1 0-1 0 0,-1 0 1 0 0,1-1 0 0 0,0 0-1 0 0,-1 1 1 0 0,0-1 0 0 0,0 0 0 0 0,-1 0-1 0 0,5-11 1 0 0,-2-1 398 0 0,-1-1 1 0 0,3-21-1 0 0,1 14 27 0 0,-6 20-520 0 0,0 0-1 0 0,0 0 0 0 0,-1 0 0 0 0,0-1 0 0 0,1-7 0 0 0,-2 11-118 0 0,0 1-1 0 0,0 0 1 0 0,0 0-1 0 0,0 0 1 0 0,0 0 0 0 0,-1 0-1 0 0,1-1 1 0 0,0 1 0 0 0,-1 0-1 0 0,1 0 1 0 0,-1 0-1 0 0,1 0 1 0 0,-1 0 0 0 0,0 0-1 0 0,1 0 1 0 0,-1 0 0 0 0,0 0-1 0 0,0 0 1 0 0,1 1-1 0 0,-1-1 1 0 0,0 0 0 0 0,0 0-1 0 0,0 1 1 0 0,0-1-1 0 0,0 1 1 0 0,0-1 0 0 0,0 1-1 0 0,0-1 1 0 0,0 1 0 0 0,-2-1-1 0 0,-4-1-27 0 0,0 1 0 0 0,-1-1 1 0 0,1 2-1 0 0,-1-1 0 0 0,1 1 0 0 0,-1 0 0 0 0,1 0 0 0 0,0 1 0 0 0,-11 2 0 0 0,-9 3-107 0 0,-29 11 1 0 0,55-16 118 0 0,-32 11-6 0 0,0 3 0 0 0,1 0 0 0 0,1 2 0 0 0,0 1 0 0 0,2 2 0 0 0,0 1 0 0 0,1 1 0 0 0,1 1 0 0 0,-24 29 0 0 0,46-48 45 0 0,0 1-1 0 0,1 1 1 0 0,0-1-1 0 0,0 1 1 0 0,0 0-1 0 0,1-1 1 0 0,-4 10-1 0 0,6-13 78 0 0,24 4 224 0 0,-13-6-304 0 0,0-1 0 0 0,1-1 0 0 0,-1 1-1 0 0,0-2 1 0 0,19-6 0 0 0,49-25 204 0 0,-31 12-175 0 0,25-16-285 0 0,-70 38 96 0 0,-3 1-199 0 0,0 0 272 0 0,0 1 0 0 0,0-1 0 0 0,-1 0-1 0 0,1 0 1 0 0,0 0 0 0 0,-1 1 0 0 0,1-2 0 0 0,0 1 0 0 0,-3 1-1 0 0,-1 2-57 0 0,-3 3 64 0 0,0 0 0 0 0,0 1-1 0 0,1 0 1 0 0,0 0 0 0 0,-7 11 0 0 0,-27 50 37 0 0,15-25-1 0 0,-2 4 25 0 0,2 1 1 0 0,2 1-1 0 0,3 1 0 0 0,-18 63 0 0 0,27-70 23 0 0,2 0 0 0 0,2 1 0 0 0,2 0 0 0 0,2 1 0 0 0,2 69 0 0 0,6 12 411 0 0,-5-101-312 0 0,-1 0 1 0 0,-10 48-1 0 0,11-70-103 0 0,0 1 0 0 0,-1-1 0 0 0,0 1 0 0 0,0-1 1 0 0,0 0-1 0 0,-1 0 0 0 0,1 0 0 0 0,-1 0 0 0 0,0 0 0 0 0,0-1 0 0 0,0 1 0 0 0,-1-1 0 0 0,1 0 0 0 0,-5 3 0 0 0,6-4-7 0 0,-1 0-1 0 0,0-1 1 0 0,1 1-1 0 0,-1-1 1 0 0,0 0 0 0 0,0 1-1 0 0,0-1 1 0 0,0-1-1 0 0,0 1 1 0 0,0 0-1 0 0,0-1 1 0 0,0 1 0 0 0,0-1-1 0 0,0 0 1 0 0,0 0-1 0 0,-1 0 1 0 0,1-1-1 0 0,0 1 1 0 0,0-1-1 0 0,0 0 1 0 0,0 1 0 0 0,-4-3-1 0 0,5 2-114 0 0,-1-1-1 0 0,1 1 1 0 0,0-1 0 0 0,0 1-1 0 0,0-1 1 0 0,0 0 0 0 0,1 0-1 0 0,-1 0 1 0 0,0 0 0 0 0,1 0-1 0 0,-1 0 1 0 0,1 0-1 0 0,0-1 1 0 0,0 1 0 0 0,0 0-1 0 0,0-1 1 0 0,0 1 0 0 0,-1-5-1 0 0,-3-10-1068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25 4607 0 0,'0'0'11308'0'0,"-11"0"-9530"0"0,8 0-1715 0 0,0 1 1 0 0,0-1-1 0 0,0 1 1 0 0,0-1-1 0 0,0 1 1 0 0,1 0-1 0 0,-1 0 1 0 0,0 1-1 0 0,0-1 1 0 0,0 0-1 0 0,1 1 1 0 0,-1 0-1 0 0,1-1 1 0 0,-1 1-1 0 0,1 0 1 0 0,0 1-1 0 0,-3 2 1 0 0,-4 6 133 0 0,1 0 0 0 0,-12 21-1 0 0,6-9 65 0 0,1-1 179 0 0,-19 48 1 0 0,18-38-90 0 0,7-17-95 0 0,1 1-1 0 0,-6 29 1 0 0,10-37-165 0 0,0 0 0 0 0,1 0-1 0 0,1 0 1 0 0,-1 1 0 0 0,1-1 0 0 0,1 0 0 0 0,-1 0-1 0 0,3 8 1 0 0,-3-15-75 0 0,0 0 0 0 0,1 0-1 0 0,-1 0 1 0 0,0 0 0 0 0,1 0 0 0 0,-1 0-1 0 0,1-1 1 0 0,-1 1 0 0 0,1 0-1 0 0,-1 0 1 0 0,1-1 0 0 0,0 1 0 0 0,-1 0-1 0 0,1 0 1 0 0,0-1 0 0 0,-1 1-1 0 0,1-1 1 0 0,0 1 0 0 0,0-1 0 0 0,0 1-1 0 0,0-1 1 0 0,0 1 0 0 0,1-1 0 0 0,0 1 16 0 0,0-1 0 0 0,1 0 1 0 0,-1 1-1 0 0,0-1 0 0 0,1 0 1 0 0,-1-1-1 0 0,0 1 1 0 0,1 0-1 0 0,3-1 0 0 0,1-2 34 0 0,0 1-1 0 0,0-1 0 0 0,0 0 1 0 0,0 0-1 0 0,8-6 0 0 0,2-3-43 0 0,0 0 0 0 0,-1-1-1 0 0,0-1 1 0 0,-1-1-1 0 0,-1 0 1 0 0,16-22-1 0 0,-23 28-131 0 0,-1-1 0 0 0,0 0-1 0 0,-1 0 1 0 0,0 0 0 0 0,0 0 0 0 0,-1-1-1 0 0,-1 0 1 0 0,0 0 0 0 0,0 0-1 0 0,-1 0 1 0 0,0 0 0 0 0,-1-1-1 0 0,-1-12 1 0 0,0 17-31 0 0,-1 0-1 0 0,-1 0 1 0 0,1 1 0 0 0,-1-1-1 0 0,-1 0 1 0 0,1 0-1 0 0,-1 1 1 0 0,0 0 0 0 0,0-1-1 0 0,-1 1 1 0 0,0 0-1 0 0,0 1 1 0 0,-6-6 0 0 0,8 8 17 0 0,-1 0 1 0 0,0 1-1 0 0,1-1 1 0 0,-1 1-1 0 0,-1 0 1 0 0,1 0 0 0 0,0 0-1 0 0,0 0 1 0 0,-1 0-1 0 0,1 1 1 0 0,-6-2 0 0 0,6 3-26 0 0,1-1 1 0 0,-1 1 0 0 0,0 0 0 0 0,1 0 0 0 0,-1 0-1 0 0,0 0 1 0 0,1 0 0 0 0,-1 1 0 0 0,0-1 0 0 0,1 1 0 0 0,-1 0-1 0 0,1-1 1 0 0,-1 1 0 0 0,1 0 0 0 0,-1 1 0 0 0,1-1-1 0 0,-4 2 1 0 0,-1 3-5648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97 6447 0 0,'17'-9'9834'0'0,"-19"9"-8746"0"0,-3 0-961 0 0,0-1 0 0 0,-1 1 1 0 0,1 0-1 0 0,0 1 0 0 0,0-1 1 0 0,0 1-1 0 0,-1 0 0 0 0,1 0 1 0 0,0 1-1 0 0,0-1 0 0 0,0 1 1 0 0,1 0-1 0 0,-1 1 0 0 0,-6 3 1 0 0,-8 7-20 0 0,-36 29 0 0 0,42-31 168 0 0,1-1 10 0 0,-21 22-1 0 0,30-28-251 0 0,-1 0 0 0 0,1 1 1 0 0,0-1-1 0 0,1 0 0 0 0,-1 1 0 0 0,1-1 1 0 0,0 1-1 0 0,0 0 0 0 0,-2 8 1 0 0,4-12-20 0 0,0 0 0 0 0,0 0 0 0 0,0-1 1 0 0,1 1-1 0 0,-1 0 0 0 0,0 0 1 0 0,1-1-1 0 0,-1 1 0 0 0,0 0 1 0 0,1 0-1 0 0,-1-1 0 0 0,1 1 1 0 0,-1-1-1 0 0,1 1 0 0 0,-1 0 0 0 0,1-1 1 0 0,0 1-1 0 0,-1-1 0 0 0,1 1 1 0 0,0-1-1 0 0,-1 1 0 0 0,1-1 1 0 0,1 1-1 0 0,16 7 206 0 0,-12-6-145 0 0,1 0 0 0 0,0-1 1 0 0,-1 1-1 0 0,1-2 0 0 0,-1 1 1 0 0,1-1-1 0 0,0 0 0 0 0,0 0 1 0 0,-1-1-1 0 0,1 0 1 0 0,0 0-1 0 0,-1-1 0 0 0,1 0 1 0 0,-1 0-1 0 0,0 0 0 0 0,0-1 1 0 0,9-4-1 0 0,8-6 69 0 0,-18 10-103 0 0,-3 1-31 0 0,1 1 1 0 0,-1-1-1 0 0,0 1 1 0 0,0-1 0 0 0,0 0-1 0 0,0 0 1 0 0,0 0-1 0 0,1-3 1 0 0,4-2-65 0 0,0-1 0 0 0,-1-1 0 0 0,0 1 0 0 0,0-1 0 0 0,-1 0 0 0 0,7-16 0 0 0,-10 8-415 0 0,1-25 1 0 0,-1 17 194 0 0,-2 7 131 0 0,0 14 99 0 0,0-1 0 0 0,0 1 0 0 0,1-1 0 0 0,0 1 0 0 0,0-1 0 0 0,0 1 0 0 0,2-6 0 0 0,1 2-106 0 0,1-3-63 0 0,-3 4-2807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70 298 13591 0 0,'22'2'160'0'0,"-7"-1"1659"0"0,2 1 3144 0 0,-49 5-3186 0 0,6-4-1458 0 0,-27-2 0 0 0,48-1-309 0 0,3 0 68 0 0,-3-13 205 0 0,5 8-241 0 0,0 0-1 0 0,0 1 0 0 0,1-1 1 0 0,0 0-1 0 0,0 1 0 0 0,0-1 1 0 0,1 1-1 0 0,-1-1 0 0 0,1 1 1 0 0,0 0-1 0 0,4-5 0 0 0,1-3-29 0 0,0 1-1 0 0,16-18 1 0 0,1 1-73 0 0,-1 0-125 0 0,49-44 0 0 0,-63 65 113 0 0,0 0-1 0 0,0 1 1 0 0,1 0 0 0 0,-1 0 0 0 0,1 1-1 0 0,1 0 1 0 0,-1 0 0 0 0,1 1 0 0 0,-1 1-1 0 0,14-3 1 0 0,-19 5 64 0 0,1 1 0 0 0,-1 0 0 0 0,0 0 0 0 0,0 0 0 0 0,0 0 0 0 0,0 1 0 0 0,0 0 0 0 0,1 0 0 0 0,-1 0 0 0 0,-1 1 0 0 0,1 0 0 0 0,0 0 0 0 0,0 0 0 0 0,-1 0 0 0 0,1 1 0 0 0,-1-1 0 0 0,1 1 0 0 0,-1 0 0 0 0,0 1 0 0 0,-1-1 0 0 0,1 1 0 0 0,0 0 0 0 0,-1 0 0 0 0,0 0 0 0 0,0 0 0 0 0,0 0 0 0 0,0 1 0 0 0,-1-1 0 0 0,0 1 0 0 0,0 0 0 0 0,0 0 0 0 0,-1 0 0 0 0,1 0 0 0 0,-1 0 0 0 0,1 6 0 0 0,0 1 56 0 0,0-1 1 0 0,-1 1-1 0 0,0 0 0 0 0,-1-1 1 0 0,-1 1-1 0 0,1-1 0 0 0,-2 1 1 0 0,0 0-1 0 0,0-1 0 0 0,-1 0 1 0 0,-6 15-1 0 0,-5 11 111 0 0,12-29-173 0 0,-1 1 0 0 0,-1-1 0 0 0,0 0 0 0 0,0 0 0 0 0,0 0-1 0 0,-11 14 1 0 0,2-8-281 0 0,0 0 0 0 0,-1-1-1 0 0,0-1 1 0 0,-1 0 0 0 0,-21 12 0 0 0,29-20 101 0 0,1 0 0 0 0,-1 0 1 0 0,0-1-1 0 0,0 0 1 0 0,0-1-1 0 0,-1 0 1 0 0,1 0-1 0 0,-1 0 1 0 0,1-1-1 0 0,-1 0 0 0 0,1 0 1 0 0,-1-1-1 0 0,0 0 1 0 0,1-1-1 0 0,-15-2 1 0 0,20 3 118 0 0,0 0 1 0 0,0-1 0 0 0,0 0 0 0 0,0 1 0 0 0,1-1 0 0 0,-1 0 0 0 0,0 0 0 0 0,0 0 0 0 0,1 0 0 0 0,-1 0 0 0 0,1 0 0 0 0,-1-1 0 0 0,1 1-1 0 0,-1 0 1 0 0,-1-3 0 0 0,-6-14-533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8751 0 0,'-8'1'353'0'0,"1"0"-1"0"0,-1 0 0 0 0,1 0 1 0 0,0 1-1 0 0,-1 0 0 0 0,1 1 1 0 0,0 0-1 0 0,0 0 0 0 0,1 0 1 0 0,-1 1-1 0 0,1 0 0 0 0,0 0 1 0 0,-8 7-1 0 0,-2 3 677 0 0,0 1 0 0 0,1 1 0 0 0,-18 24 1 0 0,2 3-212 0 0,-32 60 1 0 0,-18 53 776 0 0,44-82-925 0 0,31-62-565 0 0,-63 133 701 0 0,59-121-732 0 0,1 1 0 0 0,1 1 1 0 0,-8 51-1 0 0,15-72-195 0 0,0 1 0 0 0,1 0 0 0 0,-1-1 0 0 0,2 1 0 0 0,-1 0 0 0 0,0 0 0 0 0,1-1 0 0 0,0 1 0 0 0,1 0 0 0 0,-1-1 0 0 0,1 1 0 0 0,4 8 0 0 0,-3-12-770 0 0,6 1-5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19607 0 0,'0'0'1968'0'0,"0"0"-1847"0"0,0-1-1 0 0,0 1 1 0 0,0-1-1 0 0,0 1 1 0 0,0 0-1 0 0,0-1 1 0 0,0 1 0 0 0,0-1-1 0 0,1 1 1 0 0,-1 0-1 0 0,0-1 1 0 0,0 1-1 0 0,0-1 1 0 0,0 1-1 0 0,1 0 1 0 0,-1-1-1 0 0,0 1 1 0 0,0 0-1 0 0,1-1 1 0 0,-1 1 0 0 0,1-1-1 0 0,1 2-116 0 0,-2-1-11 0 0,1 0-1 0 0,0 0 0 0 0,0 0 1 0 0,-1 0-1 0 0,1 0 1 0 0,0 0-1 0 0,0 0 0 0 0,-1 0 1 0 0,1 0-1 0 0,0-1 1 0 0,0 1-1 0 0,-1 0 1 0 0,1 0-1 0 0,0-1 0 0 0,-1 1 1 0 0,1 0-1 0 0,0-1 1 0 0,0 0-1 0 0,1 1-825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43 6447 0 0,'0'0'499'0'0,"-9"1"769"0"0,4 0-862 0 0,0 0 0 0 0,0 0-1 0 0,0 1 1 0 0,0 0 0 0 0,0 0 0 0 0,0 0 0 0 0,1 1 0 0 0,-1-1-1 0 0,1 1 1 0 0,-1 0 0 0 0,1 1 0 0 0,0-1 0 0 0,0 1-1 0 0,-6 8 1 0 0,1-2-244 0 0,1 1 0 0 0,1 0 0 0 0,-1 1 0 0 0,-9 21 0 0 0,8-10-120 0 0,0 0 0 0 0,1 1 1 0 0,1 0-1 0 0,-3 26 0 0 0,8-35 134 0 0,0 1-1 0 0,1-1 1 0 0,1 1 0 0 0,0-1 0 0 0,1 1 0 0 0,1-1 0 0 0,6 26 0 0 0,22 37 1222 0 0,-30-77-1372 0 0,0 0 0 0 0,0-1 0 0 0,0 1 0 0 0,1 0 0 0 0,-1 0-1 0 0,0 0 1 0 0,1-1 0 0 0,-1 1 0 0 0,1 0 0 0 0,-1-1 0 0 0,1 1 0 0 0,-1 0 0 0 0,1-1-1 0 0,-1 1 1 0 0,1-1 0 0 0,0 1 0 0 0,-1 0 0 0 0,1-1 0 0 0,0 0 0 0 0,-1 1 0 0 0,1-1-1 0 0,0 1 1 0 0,0-1 0 0 0,-1 0 0 0 0,1 1 0 0 0,0-1 0 0 0,0 0 0 0 0,0 0-1 0 0,-1 0 1 0 0,1 0 0 0 0,0 0 0 0 0,0 0 0 0 0,0 0 0 0 0,0 0 0 0 0,-1 0 0 0 0,1 0-1 0 0,0 0 1 0 0,0 0 0 0 0,0-1 0 0 0,-1 1 0 0 0,1 0 0 0 0,0-1 0 0 0,0 1 0 0 0,1-1-1 0 0,1-1 46 0 0,1-1-1 0 0,0 1 0 0 0,0-1 0 0 0,-1 0 1 0 0,1 0-1 0 0,4-5 0 0 0,72-99 560 0 0,-60 79-564 0 0,23-31-8 0 0,39-57 59 0 0,-63 87-106 0 0,-2-1 0 0 0,15-35 0 0 0,-28 56-114 0 0,-2-1 0 0 0,1 1 0 0 0,-1-1 0 0 0,-1 0 0 0 0,0 0 0 0 0,0 0 0 0 0,-1-12 0 0 0,0 20-153 0 0,-8 15-6192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466 123 4143 0 0,'9'-11'389'0'0,"-1"0"-1"0"0,0 0 0 0 0,9-16 1 0 0,-4-2 8063 0 0,-11 25-7729 0 0,-1 0 0 0 0,1 0 0 0 0,-1-1 0 0 0,-1 1 0 0 0,2-8 0 0 0,-5 12-613 0 0,1 0 0 0 0,-1 0-1 0 0,1 1 1 0 0,0-1 0 0 0,-1 1-1 0 0,-2 1 1 0 0,-3 3-83 0 0,0 0 0 0 0,1 0 0 0 0,-1 1 0 0 0,1 0 0 0 0,1 0 0 0 0,-1 1-1 0 0,1 0 1 0 0,-7 10 0 0 0,-8 8-13 0 0,-6 9 2 0 0,1 1 0 0 0,2 0 0 0 0,-27 55 0 0 0,46-81-30 0 0,5-7-61 0 0,7 3 14 0 0,0 1 0 0 0,0-1 0 0 0,1 0 0 0 0,0-1 0 0 0,0 0 0 0 0,16 6 0 0 0,20 10-69 0 0,-33-14 29 0 0,-2-1 208 0 0,0 0 0 0 0,-1 1-1 0 0,1 0 1 0 0,8 8 0 0 0,-16-13 81 0 0,2 13 215 0 0,-2-13-372 0 0,-1 1 1 0 0,1 0 0 0 0,-1-1 0 0 0,0 1 0 0 0,1-1 0 0 0,-1 1 0 0 0,0 0 0 0 0,0-1-1 0 0,0 1 1 0 0,-1 2 0 0 0,0 0-17 0 0,0 0-1 0 0,-1 0 1 0 0,0 0-1 0 0,1-1 1 0 0,-2 1-1 0 0,1-1 1 0 0,0 1-1 0 0,-1-1 1 0 0,1 0 0 0 0,-1 0-1 0 0,0 0 1 0 0,-5 4-1 0 0,-6 4-112 0 0,-25 14 0 0 0,19-13 43 0 0,0-1-87 0 0,-2 0 0 0 0,-45 15 0 0 0,44-17 22 0 0,-13 2-29 0 0,-1-1 0 0 0,-46 7-1 0 0,76-16 102 0 0,-1-1-1 0 0,1 0 1 0 0,-1 0 0 0 0,-8-1-1 0 0,-10-1-109 0 0,29-9-1007 0 0,-1 7 921 0 0,0 0 0 0 0,1-1 1 0 0,0 1-1 0 0,-1 0 0 0 0,2 1 1 0 0,-1-1-1 0 0,4-4 0 0 0,3-2-177 0 0,23-22-795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12439 0 0,'0'0'958'0'0,"3"1"-625"0"0,16 3 435 0 0,0-2 0 0 0,0 1 0 0 0,0-2 1 0 0,29-2-1 0 0,79-13 908 0 0,171-49 733 0 0,-46 8-1427 0 0,-171 40-1098 0 0,-10 1-1396 0 0,-24 6-3768 0 0,-14 4-1483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323 200 13359 0 0,'-2'1'299'0'0,"1"0"-240"0"0,-9 2 435 0 0,-22 3 3137 0 0,36-7-3394 0 0,1 0 0 0 0,-1 0 0 0 0,0-1-1 0 0,1 1 1 0 0,-1-1 0 0 0,7-4 0 0 0,-6 3-98 0 0,14-6 102 0 0,12-7 287 0 0,64-23 1 0 0,23 1 27 0 0,-103 33-535 0 0,-14 5-18 0 0,0 0 0 0 0,0-1 0 0 0,0 1 0 0 0,0 0 0 0 0,-1-1 0 0 0,1 1 0 0 0,0-1 0 0 0,0 1 0 0 0,-1-1 0 0 0,1 1 0 0 0,0-1 0 0 0,-1 1 0 0 0,1-1 0 0 0,0 0 0 0 0,-1 1 0 0 0,1-1 1 0 0,-1 0-1 0 0,1-1 0 0 0,-1-7-12 0 0,0 8 13 0 0,-2-4-66 0 0,1 1-1 0 0,-1 0 1 0 0,0 0-1 0 0,0 0 1 0 0,-1 0 0 0 0,1 0-1 0 0,-1 0 1 0 0,0 0-1 0 0,0 1 1 0 0,0 0-1 0 0,0-1 1 0 0,-1 1 0 0 0,1 0-1 0 0,-1 1 1 0 0,0-1-1 0 0,-4-2 1 0 0,5 4 51 0 0,-1 1 1 0 0,1-1 0 0 0,0 1-1 0 0,0 0 1 0 0,0 0 0 0 0,0 0-1 0 0,0 0 1 0 0,0 0-1 0 0,-1 1 1 0 0,1-1 0 0 0,0 1-1 0 0,0 0 1 0 0,0 0-1 0 0,0 0 1 0 0,-4 3 0 0 0,-5 2-27 0 0,0 0 0 0 0,-12 11 0 0 0,21-15 31 0 0,-35 27-39 0 0,1 1-1 0 0,-49 54 1 0 0,-56 79-94 0 0,136-156 126 0 0,-18 22-3 0 0,1 1 0 0 0,1 1 0 0 0,2 0 0 0 0,-20 43 0 0 0,37-67 18 0 0,0-1 0 0 0,1 1 1 0 0,0 0-1 0 0,0-1 0 0 0,0 1 0 0 0,1 0 0 0 0,-1 11 0 0 0,2-16 5 0 0,1 1-1 0 0,-1-1 0 0 0,0 1 0 0 0,0-1 1 0 0,1 0-1 0 0,0 1 0 0 0,-1-1 0 0 0,1 0 1 0 0,0 1-1 0 0,0-1 0 0 0,0 0 0 0 0,1 0 1 0 0,-1 0-1 0 0,0 0 0 0 0,1 0 1 0 0,-1 0-1 0 0,1 0 0 0 0,0 0 0 0 0,0-1 1 0 0,-1 1-1 0 0,1-1 0 0 0,0 1 0 0 0,0-1 1 0 0,1 0-1 0 0,2 2 0 0 0,3 0 15 0 0,0 0-1 0 0,1 0 1 0 0,-1 0-1 0 0,1-1 1 0 0,-1-1-1 0 0,1 1 1 0 0,0-2-1 0 0,0 1 1 0 0,-1-1-1 0 0,19-2 1 0 0,2-3 63 0 0,57-16 1 0 0,-30 6-36 0 0,99-23-1938 0 0,-102 22-4798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463 265 5983 0 0,'0'0'5536'0'0,"17"-3"1698"0"0,-14 1-7214 0 0,1 0 0 0 0,-2 0 0 0 0,1 0 0 0 0,0-1 0 0 0,0 1 0 0 0,-1-1 0 0 0,1 1 0 0 0,-1-1 0 0 0,0 0 0 0 0,0 0 0 0 0,0 0 0 0 0,3-6 0 0 0,5-8 49 0 0,2 0-34 0 0,0 0 1 0 0,16-31 0 0 0,-25 43-37 0 0,-1 0 1 0 0,0 0 0 0 0,0-1 0 0 0,0 1-1 0 0,-1 0 1 0 0,0-1 0 0 0,0 1 0 0 0,0-1-1 0 0,0 1 1 0 0,-1-1 0 0 0,0 1 0 0 0,0-1-1 0 0,-1 1 1 0 0,0-1 0 0 0,-1-7 0 0 0,1 11-17 0 0,1 0 1 0 0,-1 1 0 0 0,0-1 0 0 0,0 1 0 0 0,1-1 0 0 0,-1 1 0 0 0,0-1 0 0 0,0 1 0 0 0,0 0 0 0 0,0-1 0 0 0,-1 1 0 0 0,1 0 0 0 0,0 0 0 0 0,0 0 0 0 0,-1 0 0 0 0,1 0 0 0 0,-1 0 0 0 0,1 0 0 0 0,-1 0 0 0 0,1 1 0 0 0,-1-1 0 0 0,0 1-1 0 0,1-1 1 0 0,-1 1 0 0 0,1-1 0 0 0,-1 1 0 0 0,0 0 0 0 0,0 0 0 0 0,1 0 0 0 0,-1 0 0 0 0,0 0 0 0 0,1 0 0 0 0,-1 1 0 0 0,0-1 0 0 0,-1 1 0 0 0,-6 1-97 0 0,0 1 1 0 0,0 0-1 0 0,0 1 1 0 0,-15 9 0 0 0,-15 10 3 0 0,0 2 0 0 0,2 2 1 0 0,-60 57-1 0 0,-83 114 833 0 0,164-178-406 0 0,-25 41 0 0 0,36-53-226 0 0,1 0 0 0 0,0 1 0 0 0,0-1 0 0 0,1 1 0 0 0,0-1 0 0 0,1 1 0 0 0,0 0 0 0 0,-2 15 0 0 0,4-20-58 0 0,0 0 1 0 0,0 0 0 0 0,1-1-1 0 0,-1 1 1 0 0,1 0-1 0 0,0 0 1 0 0,0-1 0 0 0,0 1-1 0 0,0-1 1 0 0,0 1-1 0 0,1-1 1 0 0,0 1 0 0 0,0-1-1 0 0,0 0 1 0 0,0 0-1 0 0,3 4 1 0 0,-3-5-16 0 0,1 0 0 0 0,-1 0 0 0 0,1 0-1 0 0,-1 0 1 0 0,1 0 0 0 0,-1-1 0 0 0,1 1 0 0 0,0-1 0 0 0,0 0 0 0 0,0 0-1 0 0,0 0 1 0 0,0 0 0 0 0,0 0 0 0 0,0-1 0 0 0,0 1 0 0 0,0-1-1 0 0,0 0 1 0 0,0 0 0 0 0,0 0 0 0 0,3-1 0 0 0,11-2 31 0 0,-1 0 0 0 0,1-2-1 0 0,-1 0 1 0 0,-1 0 0 0 0,1-2 0 0 0,-1 0 0 0 0,18-11 0 0 0,1-4-141 0 0,58-48 0 0 0,-69 51-27 0 0,-1-2-1 0 0,0-1 0 0 0,-2-1 1 0 0,0-1-1 0 0,26-41 0 0 0,-41 57 121 0 0,-4 4 0 0 0,1 1 1 0 0,1 0-1 0 0,-1-1 1 0 0,0 1-1 0 0,1 0 0 0 0,-1 1 1 0 0,1-1-1 0 0,0 0 0 0 0,5-3 1 0 0,-7 5 390 0 0,-1 3-212 0 0,-9 16-80 0 0,1 0 0 0 0,0 1 0 0 0,2 0-1 0 0,-7 28 1 0 0,12-39-54 0 0,0 0 1 0 0,0 1-1 0 0,1-1 0 0 0,0 0 0 0 0,2 17 1 0 0,-1-21-38 0 0,0 1 0 0 0,1 0 1 0 0,-1-1-1 0 0,1 1 1 0 0,0-1-1 0 0,0 1 0 0 0,0-1 1 0 0,1 0-1 0 0,-1 0 0 0 0,1 0 1 0 0,4 4-1 0 0,-1-3-24 0 0,-1-1 1 0 0,1 0-1 0 0,1-1 0 0 0,-1 1 0 0 0,0-1 0 0 0,1-1 0 0 0,0 1 1 0 0,0-1-1 0 0,0 0 0 0 0,9 1 0 0 0,53 7-698 0 0,-39-9-5209 0 0,-14-1-542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11519 0 0,'0'0'2128'0'0,"-1"1"-1146"0"0,-5 5-549 0 0,0 0 0 0 0,1 1 0 0 0,0-1 0 0 0,0 2 0 0 0,0-1 0 0 0,1 0 0 0 0,-6 16 0 0 0,-2 0 12 0 0,-228 471 1624 0 0,214-435-2065 0 0,-3-1 0 0 0,-60 89 0 0 0,88-145-71 0 0,-1 0 0 0 0,1 0-1 0 0,-1 0 1 0 0,1 0 0 0 0,-1-1 0 0 0,0 1-1 0 0,0-1 1 0 0,0 1 0 0 0,0-1-1 0 0,-3 2 1 0 0,4-3-277 0 0,-11-12-7158 0 0,9 3 2300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142 375 3679 0 0,'0'0'284'0'0,"-2"1"-186"0"0,-7 9 1127 0 0,-1 0 0 0 0,2 1-1 0 0,-1 0 1 0 0,1 0 0 0 0,1 1 0 0 0,0-1 0 0 0,-6 16 0 0 0,-11 16 60 0 0,22-39-1529 0 0,1-3 432 0 0,1 1 0 0 0,-1-1 0 0 0,0 1 0 0 0,0-1 0 0 0,0 0-1 0 0,0 0 1 0 0,0 1 0 0 0,-3 1 0 0 0,4-3-136 0 0,-1 0 0 0 0,1 0 0 0 0,-1 0 1 0 0,1 0-1 0 0,-1 0 0 0 0,1 0 0 0 0,-1 0 0 0 0,1 0 0 0 0,-1 0 1 0 0,1 0-1 0 0,-1 0 0 0 0,1 0 0 0 0,-1 0 0 0 0,1-1 0 0 0,-1 1 1 0 0,1 0-1 0 0,0 0 0 0 0,-1-1 0 0 0,1 1 0 0 0,-1 0 0 0 0,1-1 1 0 0,0 1-1 0 0,-1 0 0 0 0,1-1 0 0 0,-1 1 0 0 0,1 0 0 0 0,0-1 1 0 0,0 1-1 0 0,-1-1 0 0 0,1 1 0 0 0,0 0 0 0 0,0-1 0 0 0,0 1 1 0 0,-1-1-1 0 0,1 0 0 0 0,-3-5 32 0 0,0 0 1 0 0,1 1 0 0 0,0-1-1 0 0,0 0 1 0 0,0-1-1 0 0,1 1 1 0 0,0 0 0 0 0,0 0-1 0 0,0-1 1 0 0,1 1-1 0 0,0 0 1 0 0,0-1-1 0 0,1 1 1 0 0,0 0 0 0 0,0-1-1 0 0,3-9 1 0 0,0 3-47 0 0,1 0 0 0 0,0 1 0 0 0,1 0 1 0 0,0 0-1 0 0,1 0 0 0 0,14-20 0 0 0,4 3-54 0 0,0 1 1 0 0,31-26-1 0 0,62-44-489 0 0,-96 82 425 0 0,0 0 0 0 0,1 1 0 0 0,1 2 0 0 0,33-15 0 0 0,-50 26 103 0 0,0-1-1 0 0,0 1 0 0 0,0 1 1 0 0,0-1-1 0 0,0 1 1 0 0,1 0-1 0 0,-1 1 1 0 0,0-1-1 0 0,1 1 0 0 0,-1 1 1 0 0,0 0-1 0 0,1 0 1 0 0,-1 0-1 0 0,0 1 1 0 0,0 0-1 0 0,0 0 1 0 0,0 1-1 0 0,0 0 0 0 0,-1 0 1 0 0,1 0-1 0 0,-1 1 1 0 0,0 0-1 0 0,0 1 1 0 0,0-1-1 0 0,-1 1 0 0 0,1 0 1 0 0,4 6-1 0 0,-2-2 20 0 0,-1 0 0 0 0,0 1-1 0 0,0 0 1 0 0,-1 0-1 0 0,0 0 1 0 0,-1 1 0 0 0,0 0-1 0 0,-1 0 1 0 0,0 0 0 0 0,-1 0-1 0 0,0 1 1 0 0,-1-1 0 0 0,0 1-1 0 0,-1 0 1 0 0,0-1 0 0 0,-1 17-1 0 0,-2-12-9 0 0,-1 0-1 0 0,0 0 0 0 0,-1 0 1 0 0,-1 0-1 0 0,-1 0 1 0 0,0-1-1 0 0,0 0 0 0 0,-2 0 1 0 0,0-1-1 0 0,-1 0 0 0 0,-13 17 1 0 0,7-13-30 0 0,0-1 0 0 0,-2 0 0 0 0,0-1 0 0 0,0-1-1 0 0,-2-1 1 0 0,1 0 0 0 0,-31 15 0 0 0,31-19 0 0 0,-89 45-160 0 0,83-45-8 0 0,0-1-1 0 0,-42 11 0 0 0,-55 4-1338 0 0,99-24-484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17 7831 0 0,'5'-2'117'0'0,"-1"1"1"0"0,1 0-1 0 0,0-1 0 0 0,-1 1 0 0 0,1 1 0 0 0,0-1 0 0 0,7 1 0 0 0,4-1-52 0 0,6 1 7525 0 0,-23 2-7054 0 0,-6 7-297 0 0,0-1-1 0 0,-1 0 1 0 0,0 0-1 0 0,0 0 1 0 0,-1-1-1 0 0,-13 9 1 0 0,5-6-105 0 0,2 1 1 0 0,-1 0 0 0 0,1 1 0 0 0,1 0-1 0 0,-18 21 1 0 0,25-25-32 0 0,0 0 0 0 0,1 0 0 0 0,0 1-1 0 0,1 0 1 0 0,0 0 0 0 0,0 0 0 0 0,1 0 0 0 0,0 1 0 0 0,1 0-1 0 0,0 0 1 0 0,-3 16 0 0 0,6-22-37 0 0,-1-1-1 0 0,1 1 1 0 0,0 0-1 0 0,1 0 1 0 0,-1-1-1 0 0,1 1 1 0 0,-1 0 0 0 0,1-1-1 0 0,0 1 1 0 0,1 0-1 0 0,-1-1 1 0 0,0 1-1 0 0,1-1 1 0 0,0 0-1 0 0,0 0 1 0 0,0 1 0 0 0,0-1-1 0 0,4 3 1 0 0,-4-4-22 0 0,0 0 1 0 0,0 0 0 0 0,1 0-1 0 0,-1 0 1 0 0,1 0-1 0 0,0-1 1 0 0,-1 1 0 0 0,1-1-1 0 0,0 0 1 0 0,0 0 0 0 0,0 0-1 0 0,0 0 1 0 0,0 0-1 0 0,0-1 1 0 0,0 0 0 0 0,0 1-1 0 0,0-1 1 0 0,0 0 0 0 0,0 0-1 0 0,1-1 1 0 0,-1 1 0 0 0,3-1-1 0 0,2-2-33 0 0,-1 1 0 0 0,0-1 0 0 0,0 0-1 0 0,0-1 1 0 0,0 0 0 0 0,-1 0 0 0 0,1 0-1 0 0,-1-1 1 0 0,0 0 0 0 0,-1 0 0 0 0,1-1 0 0 0,-1 1-1 0 0,0-1 1 0 0,6-9 0 0 0,-3 3-92 0 0,-1 0 0 0 0,1-1 0 0 0,-2 0 0 0 0,0 0 0 0 0,0-1 0 0 0,5-24 0 0 0,-9 30-29 0 0,-1 0 1 0 0,0 0 0 0 0,-1 0-1 0 0,0 0 1 0 0,0 0 0 0 0,-1 0-1 0 0,0 0 1 0 0,0 0 0 0 0,-1 1-1 0 0,0-1 1 0 0,-3-9 0 0 0,3 11-34 0 0,-1 1 0 0 0,1 0 0 0 0,-1-1 0 0 0,1 1 1 0 0,-2 0-1 0 0,1 1 0 0 0,0-1 0 0 0,-1 1 0 0 0,0-1 1 0 0,0 1-1 0 0,0 0 0 0 0,-1 0 0 0 0,1 1 0 0 0,-1-1 0 0 0,0 1 1 0 0,-7-3-1 0 0,10 5 24 0 0,-1 0-1 0 0,1 0 1 0 0,-1 0 0 0 0,0 0 0 0 0,1 0 0 0 0,-1 1-1 0 0,0-1 1 0 0,0 1 0 0 0,0 0 0 0 0,1 0 0 0 0,-1 0-1 0 0,0 0 1 0 0,0 1 0 0 0,0-1 0 0 0,1 1 0 0 0,-1-1-1 0 0,0 1 1 0 0,1 0 0 0 0,-1 0 0 0 0,0 0 0 0 0,1 1-1 0 0,-1-1 1 0 0,1 0 0 0 0,0 1 0 0 0,-1 0 0 0 0,1 0-1 0 0,0-1 1 0 0,0 1 0 0 0,0 0 0 0 0,0 1 0 0 0,1-1-1 0 0,-1 0 1 0 0,0 0 0 0 0,1 1 0 0 0,0-1-1 0 0,-2 4 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13823 0 0,'0'0'1618'0'0,"-1"1"-613"0"0,-39 31 3310 0 0,28-24-4168 0 0,0 0 1 0 0,0 1 0 0 0,1 1-1 0 0,0 0 1 0 0,-14 17 0 0 0,11-11-41 0 0,2 2 1 0 0,-1-1-1 0 0,-10 23 0 0 0,18-31-218 0 0,0 1 0 0 0,0 0 0 0 0,1 0-1 0 0,1 0 1 0 0,-1 0 0 0 0,1 1 0 0 0,1-1-1 0 0,-1 14 1 0 0,3-22-534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 5983 0 0,'8'-7'9098'0'0,"-10"7"-8915"0"0,0-1 1 0 0,0 1 0 0 0,1 0 0 0 0,-1 0 0 0 0,0 1 0 0 0,1-1 0 0 0,-1 0 0 0 0,0 0-1 0 0,1 1 1 0 0,-1-1 0 0 0,-2 2 0 0 0,1-1 67 0 0,-11 3-38 0 0,1 0 1 0 0,1 1-1 0 0,-1 1 0 0 0,1 0 1 0 0,-21 15-1 0 0,-52 46 363 0 0,45-34-421 0 0,34-28-151 0 0,0 0 0 0 0,0 1 0 0 0,0 0 0 0 0,1-1 1 0 0,0 2-1 0 0,0-1 0 0 0,1 0 0 0 0,-1 1 1 0 0,2 0-1 0 0,-7 13 0 0 0,10-20-21 0 0,0 1 0 0 0,0 0 0 0 0,0 0 0 0 0,0 0 0 0 0,0-1 0 0 0,0 1 0 0 0,0 0 0 0 0,0 0 0 0 0,1-1 0 0 0,-1 1 0 0 0,0 0 0 0 0,0-1 0 0 0,1 1 0 0 0,-1 0 0 0 0,0 0 0 0 0,1-1 0 0 0,-1 1 0 0 0,1-1 0 0 0,-1 1 0 0 0,1 1 0 0 0,14 12-151 0 0,-8-8 109 0 0,36 35-115 0 0,-26-25 308 0 0,28 32 0 0 0,-41-43-97 0 0,0 0 0 0 0,0 1 0 0 0,-1 0 0 0 0,0 0 0 0 0,0 0 0 0 0,0 0 0 0 0,-1 0-1 0 0,1 0 1 0 0,-2 1 0 0 0,3 12 0 0 0,-4-16-16 0 0,0-1-1 0 0,0 1 1 0 0,0 0-1 0 0,0 0 1 0 0,0-1-1 0 0,-1 1 1 0 0,0-1-1 0 0,1 1 1 0 0,-1 0-1 0 0,0-1 1 0 0,0 1-1 0 0,0-1 1 0 0,-1 0-1 0 0,1 1 1 0 0,-1-1-1 0 0,1 0 1 0 0,-1 0-1 0 0,0 0 1 0 0,0 0-1 0 0,1 0 1 0 0,-1 0-1 0 0,-1 0 1 0 0,1-1-1 0 0,0 1 1 0 0,0-1-1 0 0,-1 0 1 0 0,-3 2-1 0 0,-7 3 48 0 0,1-1 0 0 0,-1-1 0 0 0,0-1-1 0 0,-16 3 1 0 0,28-6-69 0 0,-20 5-115 0 0,0-2 0 0 0,0 0 0 0 0,-1-2 0 0 0,1 0-1 0 0,-1-2 1 0 0,1 0 0 0 0,-1-1 0 0 0,-34-9 0 0 0,35 2-1004 0 0,2-3-51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9671 0 0,'-1'1'6691'0'0,"-3"5"-6158"0"0,-1 0-1 0 0,0 0 1 0 0,0-1 0 0 0,-1 0-1 0 0,-6 5 1 0 0,-17 17-292 0 0,24-21-219 0 0,-1-1 0 0 0,0 0 0 0 0,-13 7 0 0 0,14-9-23 0 0,0 0 0 0 0,0 0 0 0 0,0 1 0 0 0,1 0 1 0 0,0 0-1 0 0,-1 0 0 0 0,1 0 0 0 0,-6 9 0 0 0,8-10-2 0 0,-2 11-71 0 0,4-11 53 0 0,0 0 1 0 0,-1 0-1 0 0,1 0 1 0 0,0 0-1 0 0,1 0 0 0 0,-1 0 1 0 0,1 0-1 0 0,-1 0 1 0 0,1 0-1 0 0,0 0 1 0 0,2 3-1 0 0,16 32-33 0 0,-6-17 4 0 0,-8-10 46 0 0,0 0-1 0 0,-1 1 0 0 0,0 0 1 0 0,0-1-1 0 0,3 25 0 0 0,-4 4 98 0 0,-1 41 0 0 0,-3-80-86 0 0,1 0 1 0 0,-1 0-1 0 0,0 1 1 0 0,1-1 0 0 0,-1 0-1 0 0,0 0 1 0 0,0 0-1 0 0,0 0 1 0 0,0 0 0 0 0,1 0-1 0 0,-2 0 1 0 0,1 0-1 0 0,0-1 1 0 0,0 1 0 0 0,0 0-1 0 0,0-1 1 0 0,0 1 0 0 0,-2 0-1 0 0,0 0 17 0 0,-4 3 3 0 0,0-1 1 0 0,0 0-1 0 0,-1 0 1 0 0,0-1 0 0 0,1 0-1 0 0,-1 0 1 0 0,-13 1 0 0 0,-59-2 106 0 0,43-2-127 0 0,-8 1-101 0 0,-76 2-2062 0 0,98 0 330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 10423 0 0,'0'0'474'0'0,"2"-1"-6"0"0,19-14 1652 0 0,-29 19-1600 0 0,-18 8 239 0 0,-46 29 1 0 0,45-24-421 0 0,13-8-76 0 0,0 0-1 0 0,0 1 0 0 0,0 1 1 0 0,2 1-1 0 0,-20 21 1 0 0,27-27-149 0 0,0 0 0 0 0,1 0 0 0 0,-1 0 1 0 0,2 1-1 0 0,-1-1 0 0 0,1 1 0 0 0,0 0 1 0 0,0 0-1 0 0,1 0 0 0 0,0 0 1 0 0,0 1-1 0 0,1-1 0 0 0,-1 1 0 0 0,2-1 1 0 0,-1 11-1 0 0,1-16-73 0 0,0 0 0 0 0,1 0-1 0 0,-1 0 1 0 0,0 0 0 0 0,1 0 0 0 0,-1-1 0 0 0,1 1 0 0 0,0 0-1 0 0,0 0 1 0 0,0 0 0 0 0,0-1 0 0 0,0 1 0 0 0,0-1 0 0 0,0 1-1 0 0,0-1 1 0 0,0 1 0 0 0,1-1 0 0 0,-1 1 0 0 0,1-1 0 0 0,-1 0-1 0 0,1 0 1 0 0,-1 0 0 0 0,1 0 0 0 0,0 0 0 0 0,0 0 0 0 0,-1 0 0 0 0,1-1-1 0 0,0 1 1 0 0,4 0 0 0 0,-2 0 47 0 0,0-1-1 0 0,1 1 1 0 0,-1-1 0 0 0,1 0-1 0 0,-1 0 1 0 0,1-1 0 0 0,-1 1-1 0 0,1-1 1 0 0,-1 0 0 0 0,0 0-1 0 0,9-4 1 0 0,-1-1 9 0 0,0 0-1 0 0,0-1 1 0 0,0-1-1 0 0,0 0 1 0 0,-1 0 0 0 0,18-19-1 0 0,-23 21-96 0 0,-1-1-1 0 0,1 1 1 0 0,-2-1 0 0 0,1 0-1 0 0,-1 0 1 0 0,0 0-1 0 0,0-1 1 0 0,-1 1-1 0 0,0-1 1 0 0,0 0 0 0 0,-1 0-1 0 0,2-15 1 0 0,-3 19-51 0 0,-1 0 0 0 0,0 1-1 0 0,0-1 1 0 0,-1 0 0 0 0,1 0 0 0 0,-1 0 0 0 0,0 0 0 0 0,0 0-1 0 0,0 0 1 0 0,-1 1 0 0 0,1-1 0 0 0,-1 1 0 0 0,0-1 0 0 0,0 1-1 0 0,0-1 1 0 0,-5-5 0 0 0,3 6-182 0 0,1-1 1 0 0,-1 0-1 0 0,0 1 0 0 0,0 0 0 0 0,0 0 1 0 0,0 0-1 0 0,0 1 0 0 0,-1-1 1 0 0,1 1-1 0 0,-1 0 0 0 0,0 1 0 0 0,0-1 1 0 0,-5 0-1 0 0,9 1-131 0 0,-2 0 210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6 392 1375 0 0,'0'-1'12465'0'0,"-4"-7"-8670"0"0,4 5-3643 0 0,-1 1-1 0 0,1-1 1 0 0,0 0-1 0 0,0 1 1 0 0,0-1-1 0 0,0 0 1 0 0,0 0-1 0 0,1 1 1 0 0,-1-1-1 0 0,1 0 1 0 0,0 1 0 0 0,0-1-1 0 0,1-2 1 0 0,1-2 60 0 0,1 0 0 0 0,1 1 0 0 0,6-9 0 0 0,-10 14-202 0 0,22-36 548 0 0,-17 27-496 0 0,-1 1-1 0 0,10-12 1 0 0,-8 13-48 0 0,95-105 73 0 0,-88 100-96 0 0,-1 2 0 0 0,2-1-1 0 0,-1 1 1 0 0,2 1 0 0 0,-1 1-1 0 0,23-10 1 0 0,-21 11 1 0 0,-12 6 9 0 0,-1-1 0 0 0,1 1 0 0 0,0 1 0 0 0,-1-1 0 0 0,1 0 0 0 0,0 1 0 0 0,0 0 0 0 0,0 0 0 0 0,0 1 0 0 0,10-1 0 0 0,-12 2 14 0 0,0 0 0 0 0,-1 1 0 0 0,1-1 0 0 0,0 1 0 0 0,0-1 0 0 0,-1 1 0 0 0,1 0 0 0 0,-1 0 0 0 0,0 0 0 0 0,4 4 0 0 0,-6-6-13 0 0,2 3 21 0 0,0 0-1 0 0,1 0 0 0 0,-2 0 0 0 0,1 1 0 0 0,0-1 0 0 0,-1 0 0 0 0,0 1 0 0 0,1-1 0 0 0,-1 1 0 0 0,-1 0 0 0 0,1-1 0 0 0,0 1 1 0 0,-1 0-1 0 0,0 5 0 0 0,0 7 53 0 0,-1 0 0 0 0,-3 16-1 0 0,-11 49 32 0 0,-5 39 87 0 0,19-107-157 0 0,1 0 1 0 0,0 1 0 0 0,0-1-1 0 0,2 0 1 0 0,-1 1 0 0 0,8 23-1 0 0,-8-34-128 0 0,-1-1 0 0 0,1 1-1 0 0,0-1 1 0 0,0 0 0 0 0,1 0-1 0 0,-1 1 1 0 0,0-1 0 0 0,1 0-1 0 0,-1 0 1 0 0,1 0 0 0 0,0 0-1 0 0,0-1 1 0 0,-1 1 0 0 0,1 0 0 0 0,1-1-1 0 0,-1 1 1 0 0,0-1 0 0 0,0 0-1 0 0,0 0 1 0 0,1 0 0 0 0,-1 0-1 0 0,0 0 1 0 0,1 0 0 0 0,-1 0-1 0 0,1-1 1 0 0,-1 0 0 0 0,1 1-1 0 0,-1-1 1 0 0,4 0 0 0 0,10 0-7127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254 156 11055 0 0,'0'0'7216'0'0,"2"1"-6416"0"0,10 1-486 0 0,0 0 0 0 0,-1 0 0 0 0,1-1 0 0 0,0 0-1 0 0,0-1 1 0 0,-1-1 0 0 0,1 0 0 0 0,0 0 0 0 0,-1-1 0 0 0,15-4-1 0 0,-11 2-367 0 0,-1-1-1 0 0,0-1 0 0 0,0 0 0 0 0,0-1 0 0 0,-1 0 0 0 0,0-1 0 0 0,20-15 1 0 0,-27 18-163 0 0,0 0 1 0 0,0-1 0 0 0,0 1 0 0 0,-1-1 0 0 0,1 0 0 0 0,-2 0 0 0 0,1-1 0 0 0,-1 0-1 0 0,0 1 1 0 0,4-11 0 0 0,-7 16-288 0 0,-16-10-1068 0 0,13 11 1518 0 0,0 0 0 0 0,0 0 0 0 0,-1 0 0 0 0,1 0 0 0 0,0 1-1 0 0,0-1 1 0 0,0 0 0 0 0,0 1 0 0 0,0 0 0 0 0,0-1 0 0 0,0 1 0 0 0,-3 1 0 0 0,-23 16-293 0 0,10-6 185 0 0,-70 35 370 0 0,-27 18 295 0 0,79-42-307 0 0,2 2 1 0 0,1 1 0 0 0,1 1-1 0 0,1 2 1 0 0,1 2-1 0 0,-36 47 1 0 0,62-71-185 0 0,-1-1 1 0 0,1 1 0 0 0,0 0-1 0 0,1 0 1 0 0,0 1-1 0 0,0-1 1 0 0,-3 13 0 0 0,5-17-12 0 0,1-1 1 0 0,0 0 0 0 0,-1 1-1 0 0,1-1 1 0 0,0 1 0 0 0,0-1-1 0 0,0 1 1 0 0,1-1 0 0 0,-1 1-1 0 0,0-1 1 0 0,1 0 0 0 0,0 1-1 0 0,0-1 1 0 0,-1 0 0 0 0,1 1-1 0 0,0-1 1 0 0,1 0 0 0 0,-1 0-1 0 0,0 0 1 0 0,1 0 0 0 0,-1 0-1 0 0,1 0 1 0 0,0-1 0 0 0,-1 1-1 0 0,1 0 1 0 0,0-1 0 0 0,0 1 0 0 0,3 1-1 0 0,4 1-124 0 0,-1-1 0 0 0,0 0 0 0 0,1 0-1 0 0,0-1 1 0 0,0 0 0 0 0,0 0 0 0 0,0-1 0 0 0,0 0-1 0 0,14-1 1 0 0,25-1-1269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4143 0 0,'0'0'319'0'0,"-1"1"-210"0"0,-16 15 1757 0 0,10-10-209 0 0,0 1 0 0 0,-11 13 1 0 0,-16 27 1585 0 0,-39 74 1 0 0,-18 60-2193 0 0,43-83-851 0 0,-57 148-76 0 0,103-241-140 0 0,-21 50-1233 0 0,20-49 976 0 0,0 0 1 0 0,-1 0-1 0 0,1 0 0 0 0,-1-1 0 0 0,0 1 0 0 0,-10 8 1 0 0,12-12-62 0 0,-1 0 1 0 0,0 0 0 0 0,1-1-1 0 0,-1 0 1 0 0,0 1 0 0 0,0-1-1 0 0,0 0 1 0 0,0 0 0 0 0,0-1-1 0 0,-3 2 1 0 0,-14 0-1554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96 483 6911 0 0,'-1'1'315'0'0,"-14"9"377"0"0,0 1 1 0 0,-21 21-1 0 0,21-18 1887 0 0,2-5-64 0 0,15-16 391 0 0,19-24-538 0 0,-19 29-2713 0 0,127-146 1283 0 0,-62 75-907 0 0,-19 20-7 0 0,72-62 0 0 0,-100 98-22 0 0,1 1 0 0 0,0 2 0 0 0,0 0 0 0 0,2 1 0 0 0,-1 1 0 0 0,2 1 0 0 0,29-10 0 0 0,-42 18 20 0 0,0 0 0 0 0,0 1 0 0 0,0 0 0 0 0,1 1 0 0 0,-1 0 0 0 0,0 1 0 0 0,1 0 0 0 0,13 2 0 0 0,-18-1 8 0 0,0 1 0 0 0,0-1 0 0 0,-1 1 0 0 0,1 1 0 0 0,-1-1 0 0 0,0 1 0 0 0,0 0 0 0 0,0 1 0 0 0,0-1 0 0 0,0 1 0 0 0,0 0 0 0 0,-1 1 0 0 0,0-1 0 0 0,7 9 0 0 0,-5-4-4 0 0,-1-1 0 0 0,0 1 0 0 0,0 0 0 0 0,-1 0 0 0 0,0 0 1 0 0,-1 1-1 0 0,0 0 0 0 0,-1 0 0 0 0,0 0 0 0 0,0 0 0 0 0,2 19 0 0 0,-5-22-12 0 0,1 0 1 0 0,-1 0-1 0 0,-1 0 1 0 0,1 0-1 0 0,-1 0 1 0 0,0 0-1 0 0,-1 0 1 0 0,1 0-1 0 0,-1 0 1 0 0,-1-1-1 0 0,1 1 1 0 0,-1-1-1 0 0,-1 1 1 0 0,1-1-1 0 0,-1 0 1 0 0,0-1-1 0 0,0 1 1 0 0,-7 7-1 0 0,-2-1-2 0 0,-1 0-1 0 0,0-1 0 0 0,-1-1 1 0 0,0 0-1 0 0,-18 8 1 0 0,-84 33-396 0 0,94-42 247 0 0,-4 0-106 0 0,0-1 0 0 0,-1-2 1 0 0,1 0-1 0 0,-1-2 0 0 0,-41 1 0 0 0,61-5-404 0 0,0 0-1 0 0,0-1 1 0 0,1 0 0 0 0,-12-2 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197 276 10535 0 0,'0'2'482'0'0,"-3"5"-177"0"0,-1 1 1 0 0,1 0-1 0 0,-1-1 1 0 0,-1 0-1 0 0,1 0 0 0 0,-1 0 1 0 0,-1 0-1 0 0,1-1 1 0 0,-1 0-1 0 0,0 0 1 0 0,0 0-1 0 0,-1-1 1 0 0,1 0-1 0 0,-1 0 1 0 0,-1-1-1 0 0,1 0 1 0 0,0 0-1 0 0,-16 5 1 0 0,20-8-204 0 0,0-1 1 0 0,1 1-1 0 0,-1-1 1 0 0,0 0 0 0 0,0 0-1 0 0,0 0 1 0 0,0 0 0 0 0,0-1-1 0 0,1 1 1 0 0,-1-1-1 0 0,0 0 1 0 0,0 1 0 0 0,1-1-1 0 0,-1 0 1 0 0,0-1 0 0 0,1 1-1 0 0,-1 0 1 0 0,-3-4-1 0 0,5 4-79 0 0,-1 0-1 0 0,1 0 0 0 0,-1-1 0 0 0,1 1 1 0 0,0-1-1 0 0,0 0 0 0 0,-1 1 0 0 0,1-1 1 0 0,0 0-1 0 0,0 1 0 0 0,1-1 0 0 0,-1 0 1 0 0,0 0-1 0 0,1 0 0 0 0,-1 0 0 0 0,1 0 1 0 0,-1 0-1 0 0,1 0 0 0 0,0 0 0 0 0,0 0 1 0 0,0 0-1 0 0,0 0 0 0 0,0 0 0 0 0,1 0 1 0 0,-1 0-1 0 0,2-3 0 0 0,0-3-7 0 0,1 1-1 0 0,0 1 1 0 0,1-1-1 0 0,0 0 1 0 0,0 1-1 0 0,1 0 1 0 0,-1 0-1 0 0,10-9 1 0 0,6-4-24 0 0,24-17 1 0 0,-19 16 8 0 0,-11 9-22 0 0,1 0 1 0 0,0 1-1 0 0,0 0 1 0 0,1 1-1 0 0,32-12 1 0 0,-41 19 34 0 0,1-1 0 0 0,-1 1 0 0 0,1 0 0 0 0,0 0 0 0 0,0 1 0 0 0,0 0 0 0 0,0 1 0 0 0,0 0 0 0 0,-1 0 0 0 0,1 0 0 0 0,0 1 0 0 0,0 1 0 0 0,0-1 0 0 0,0 1 1 0 0,12 5-1 0 0,-17-6 14 0 0,0 1 1 0 0,0 0-1 0 0,0 0 1 0 0,0 1 0 0 0,0-1-1 0 0,-1 0 1 0 0,1 1 0 0 0,-1 0-1 0 0,1-1 1 0 0,-1 1 0 0 0,0 0-1 0 0,0 0 1 0 0,0 0-1 0 0,-1 1 1 0 0,1-1 0 0 0,-1 0-1 0 0,0 1 1 0 0,0-1 0 0 0,0 0-1 0 0,0 1 1 0 0,0 4 0 0 0,-1-6-11 0 0,0-1 0 0 0,0 1 0 0 0,-1-1 0 0 0,1 1 0 0 0,0 0 0 0 0,-1-1 0 0 0,1 1 0 0 0,-1-1 0 0 0,0 1 0 0 0,1-1 0 0 0,-1 0 0 0 0,0 1 0 0 0,0-1 0 0 0,0 0 0 0 0,-1 2 0 0 0,-5 8 91 0 0,2 1 23 0 0,3-6-62 0 0,0-1 0 0 0,0 1 0 0 0,-1 0 0 0 0,-6 8 0 0 0,8-13-4 0 0,12-17 2 0 0,-9 14-61 0 0,5-8-70 0 0,1-1 1 0 0,0 1-1 0 0,0 1 0 0 0,1-1 0 0 0,1 2 0 0 0,0-1 1 0 0,11-7-1 0 0,80-45-275 0 0,-86 53 284 0 0,14-8-51 0 0,-1-1-30 0 0,2 1 0 0 0,0 2 0 0 0,57-20 0 0 0,-85 34 141 0 0,0-1 1 0 0,-1 1 0 0 0,1-1 0 0 0,0 1-1 0 0,0 0 1 0 0,0 0 0 0 0,0 0 0 0 0,0 0-1 0 0,0 0 1 0 0,0 0 0 0 0,0 0 0 0 0,0 1-1 0 0,-1-1 1 0 0,1 1 0 0 0,0-1 0 0 0,0 1-1 0 0,0 0 1 0 0,-1 0 0 0 0,1-1 0 0 0,3 4-1 0 0,-3-2 41 0 0,1 1 0 0 0,0 0 0 0 0,-1 0-1 0 0,0 0 1 0 0,0 1 0 0 0,0-1 0 0 0,0 0 0 0 0,-1 1-1 0 0,3 6 1 0 0,-1 0-1 0 0,0 0-1 0 0,0 1 1 0 0,-1-1-1 0 0,-1 1 1 0 0,0-1 0 0 0,0 18-1 0 0,-2-1 88 0 0,-8 37 0 0 0,9-61-132 0 0,-1 0 0 0 0,1 0 0 0 0,-1-1 0 0 0,0 1 0 0 0,1 0 0 0 0,-1-1 0 0 0,-1 1 0 0 0,1 0 0 0 0,0-1 0 0 0,-1 1 0 0 0,1-1 0 0 0,-4 4 0 0 0,-2 4 0 0 0,-1 4-974 0 0,-9 26 0 0 0,16-38 65 0 0,1 7-1567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357 826 9671 0 0,'0'0'748'0'0,"0"2"-492"0"0,-1 61 5252 0 0,8-59-4093 0 0,-5-3-1285 0 0,1 0 0 0 0,-1-1-1 0 0,0 0 1 0 0,0 1 0 0 0,0-1 0 0 0,1 0 0 0 0,-1 0 0 0 0,0 0-1 0 0,0-1 1 0 0,1 1 0 0 0,-1 0 0 0 0,0-1 0 0 0,0 0 0 0 0,0 1-1 0 0,0-1 1 0 0,0 0 0 0 0,0 0 0 0 0,3-2 0 0 0,4-3 295 0 0,0 0 0 0 0,12-11 0 0 0,-16 13-262 0 0,42-40 253 0 0,-3-2 0 0 0,66-85 0 0 0,-82 94-508 0 0,-2-2 0 0 0,-1-2-1 0 0,38-83 1 0 0,-53 98-215 0 0,-1 0-1 0 0,-1 0 1 0 0,-1-1-1 0 0,-1 1 1 0 0,-1-2 0 0 0,-2 1-1 0 0,-1 0 1 0 0,-1-33-1 0 0,-2 50 136 0 0,0-1 1 0 0,-1 1-1 0 0,0 0 0 0 0,0 1 1 0 0,-1-1-1 0 0,-7-15 0 0 0,9 22 116 0 0,0 1 0 0 0,-1-1 0 0 0,0 1 0 0 0,1-1 0 0 0,-1 1 0 0 0,0-1 1 0 0,0 1-1 0 0,0 0 0 0 0,-1 0 0 0 0,1 0 0 0 0,-5-3 0 0 0,6 5 42 0 0,-1-1 0 0 0,0 0 0 0 0,0 1 0 0 0,0-1 0 0 0,0 1 0 0 0,1-1 0 0 0,-1 1 0 0 0,0 0 0 0 0,0 0 0 0 0,0 0-1 0 0,0 0 1 0 0,0 0 0 0 0,0 0 0 0 0,0 1 0 0 0,0-1 0 0 0,1 0 0 0 0,-1 1 0 0 0,0 0 0 0 0,0-1 0 0 0,-2 2 0 0 0,-1 1 16 0 0,0 1-1 0 0,0-1 1 0 0,0 1-1 0 0,0 0 0 0 0,0 0 1 0 0,1 0-1 0 0,0 1 1 0 0,0-1-1 0 0,0 1 0 0 0,1 0 1 0 0,-1 0-1 0 0,-4 11 1 0 0,-2 5 15 0 0,-14 44 0 0 0,24-64-16 0 0,-21 90 224 0 0,7-28-40 0 0,-81 231 487 0 0,-26-8-418 0 0,95-228-214 0 0,-5 16 118 0 0,-9 19 335 0 0,-74 128 0 0 0,93-187-299 0 0,-35 41 0 0 0,46-62-803 0 0,-2-1 0 0 0,1 0 1 0 0,-2-1-1 0 0,1-1 0 0 0,-2 0 0 0 0,-15 9 0 0 0,8-8-5371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87 14743 0 0,'-2'0'672'0'0,"-2"-1"-262"0"0,-19-1 286 0 0,22 2 221 0 0,1 0-769 0 0,0 1-1 0 0,1-1 1 0 0,-1 1 0 0 0,1-1-1 0 0,-1 1 1 0 0,1-1 0 0 0,-1 1 0 0 0,1-1-1 0 0,-1 1 1 0 0,1-1 0 0 0,0 1-1 0 0,-1-1 1 0 0,1 0 0 0 0,-1 0 0 0 0,1 1-1 0 0,0-1 1 0 0,-1 0 0 0 0,2 1-1 0 0,12 3 712 0 0,0-2-646 0 0,-1 1 0 0 0,0-2 0 0 0,1 0 0 0 0,-1-1 0 0 0,1 0 0 0 0,23-4 0 0 0,82-22 244 0 0,-43 8-162 0 0,82-9-120 0 0,-35 7-1863 0 0,-83 13 734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409 121 12407 0 0,'16'-20'776'0'0,"0"2"0"0"0,1 0-1 0 0,1 1 1 0 0,40-30 0 0 0,-57 46-41 0 0,-5 13-29 0 0,-10 16-121 0 0,10-22-511 0 0,1 1 0 0 0,-1 0-1 0 0,1 0 1 0 0,1 0 0 0 0,0 0-1 0 0,0 0 1 0 0,-2 11 0 0 0,4-6 7 0 0,-1 0 1 0 0,-1 0-1 0 0,0 0 1 0 0,0 0-1 0 0,-1 0 1 0 0,-1 0-1 0 0,0-1 1 0 0,-5 12-1 0 0,-35 61 468 0 0,-21 43 96 0 0,38-69-406 0 0,-168 395 780 0 0,183-420-980 0 0,-86 259 250 0 0,95-282-648 0 0,0 1 0 0 0,-1 0 0 0 0,0-1-1 0 0,-6 12 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 13823 0 0,'-23'-6'5474'0'0,"25"8"-4165"0"0,4 2-1068 0 0,0-1 0 0 0,1 0 0 0 0,-1 0 0 0 0,1 0 1 0 0,0-1-1 0 0,0 0 0 0 0,0-1 0 0 0,0 1 0 0 0,7 0 0 0 0,72 1 617 0 0,-59-2-590 0 0,266-10 662 0 0,-254 7-941 0 0,163-14-3334 0 0,-155 11 1563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3679 0 0,'0'2'2762'0'0,"-12"47"6506"0"0,7-31-7804 0 0,-3 26 1 0 0,6-33-1200 0 0,-1 0-1 0 0,0-1 1 0 0,-1 1 0 0 0,0-1 0 0 0,-1 1 0 0 0,-11 17-1 0 0,9-14 16 0 0,-1 0 0 0 0,-4 17 0 0 0,12-30-250 0 0,-1 0-1 0 0,1 0 1 0 0,0 0-1 0 0,0 0 1 0 0,0 0-1 0 0,0 0 1 0 0,0 0-1 0 0,0 0 1 0 0,0 0-1 0 0,1 0 1 0 0,-1 0-1 0 0,0 0 0 0 0,1 0 1 0 0,-1 0-1 0 0,0 0 1 0 0,1 0-1 0 0,-1 0 1 0 0,1 0-1 0 0,0 0 1 0 0,-1 0-1 0 0,1 0 1 0 0,0-1-1 0 0,-1 1 1 0 0,1 0-1 0 0,0 0 1 0 0,0-1-1 0 0,0 1 1 0 0,-1-1-1 0 0,1 1 1 0 0,0-1-1 0 0,0 1 1 0 0,0-1-1 0 0,2 1 1 0 0,0 1 36 0 0,0-1-1 0 0,0 0 1 0 0,0 0 0 0 0,0 0 0 0 0,0-1 0 0 0,0 1 0 0 0,1-1 0 0 0,-1 1 0 0 0,5-1-1 0 0,-1-2 109 0 0,0 0 0 0 0,1 0 0 0 0,-1-1 0 0 0,7-3-1 0 0,12-4 28 0 0,-15 6-176 0 0,1 0 1 0 0,-1-1 0 0 0,0-1-1 0 0,0 1 1 0 0,11-10-1 0 0,-16 11-15 0 0,-1 0-1 0 0,0 0 1 0 0,0-1-1 0 0,0 0 1 0 0,-1 0-1 0 0,1 0 0 0 0,-1 0 1 0 0,0-1-1 0 0,-1 0 1 0 0,6-12-1 0 0,-8 15-35 0 0,0-1 1 0 0,0 1-1 0 0,-1-1 0 0 0,1 0 0 0 0,-1 1 1 0 0,0-1-1 0 0,0 0 0 0 0,-1 1 0 0 0,1-1 1 0 0,-1 1-1 0 0,1-1 0 0 0,-1 0 0 0 0,0 1 1 0 0,-1-1-1 0 0,1 1 0 0 0,-3-5 0 0 0,2 3-15 0 0,-1 0-1 0 0,0 0 0 0 0,0 1 0 0 0,0-1 1 0 0,0 1-1 0 0,-1 0 0 0 0,0 0 0 0 0,0 0 0 0 0,0 0 1 0 0,-6-4-1 0 0,7 6 19 0 0,0 0 1 0 0,0 0-1 0 0,0 0 1 0 0,0 1-1 0 0,0-1 1 0 0,-1 1-1 0 0,1-1 1 0 0,-1 1-1 0 0,1 0 1 0 0,-1 0-1 0 0,1 1 1 0 0,-1-1 0 0 0,1 1-1 0 0,-1 0 1 0 0,0 0-1 0 0,1 0 1 0 0,-1 0-1 0 0,0 0 1 0 0,1 1-1 0 0,-1 0 1 0 0,-5 1-1 0 0,-71 25-4215 0 0,53-16-2652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292 211 6911 0 0,'0'0'528'0'0,"-8"3"2120"0"0,0 6 3744 0 0,6-6-6636 0 0,1-1 767 0 0,1-1-10 0 0,3 4-388 0 0,-1-1-1 0 0,1 0 1 0 0,0 0-1 0 0,0 0 1 0 0,1 0-1 0 0,-1 0 1 0 0,1 0-1 0 0,0-1 1 0 0,0 0-1 0 0,0 0 1 0 0,0 0-1 0 0,0 0 1 0 0,1 0-1 0 0,-1-1 1 0 0,1 0 0 0 0,5 2-1 0 0,3 0-7 0 0,-1 0-1 0 0,1 0 1 0 0,0-1-1 0 0,-1-1 1 0 0,19 1-1 0 0,-19-3-43 0 0,0-1 0 0 0,0-1 0 0 0,-1 0 0 0 0,1-1 0 0 0,-1 0 0 0 0,1 0-1 0 0,-1-1 1 0 0,20-10 0 0 0,-28 12-101 0 0,1 0 0 0 0,0 0 0 0 0,-1-1 0 0 0,1 1 0 0 0,-1-1 0 0 0,0 0 0 0 0,0 0 1 0 0,0 0-1 0 0,0 0 0 0 0,-1 0 0 0 0,1-1 0 0 0,-1 1 0 0 0,0-1 0 0 0,0 1 0 0 0,0-1 0 0 0,0 0 0 0 0,0 0 0 0 0,-1 0 0 0 0,0 0 0 0 0,0 0 0 0 0,0 0 0 0 0,-1-1 0 0 0,1 1 0 0 0,-1 0 0 0 0,0 0 0 0 0,0 0 0 0 0,0-1 0 0 0,-1 1 0 0 0,1 0 0 0 0,-1 0 0 0 0,0 0 1 0 0,-3-7-1 0 0,-1-3-141 0 0,-1 0-1 0 0,-1 0 1 0 0,-1 1 0 0 0,0 0 0 0 0,0 1 0 0 0,-1-1 0 0 0,-1 2 0 0 0,-17-17 0 0 0,25 25 161 0 0,-1 1-1 0 0,-1 0 0 0 0,1 0 0 0 0,0 0 1 0 0,0 1-1 0 0,-1-1 0 0 0,1 1 1 0 0,-1 0-1 0 0,1 0 0 0 0,-1 0 0 0 0,1 0 1 0 0,-1 1-1 0 0,0-1 0 0 0,1 1 1 0 0,-1 0-1 0 0,0 0 0 0 0,1 0 1 0 0,-1 1-1 0 0,0-1 0 0 0,1 1 0 0 0,-1 0 1 0 0,1 0-1 0 0,-5 2 0 0 0,-8 3-28 0 0,0 1 0 0 0,1 1 0 0 0,-24 16 0 0 0,31-19 14 0 0,-17 12 14 0 0,1 1 0 0 0,1 1 0 0 0,1 0 0 0 0,1 2 0 0 0,1 1 0 0 0,0 0 0 0 0,-29 47 0 0 0,26-33 272 0 0,2 2-1 0 0,2 1 1 0 0,2 0-1 0 0,-23 76 0 0 0,36-103-168 0 0,1 0-1 0 0,0 0 1 0 0,1 0 0 0 0,1 1-1 0 0,-1 21 1 0 0,2-31-53 0 0,1 1-1 0 0,-1 0 1 0 0,1-1-1 0 0,0 1 1 0 0,-1-1-1 0 0,1 1 1 0 0,1-1-1 0 0,-1 1 1 0 0,1-1-1 0 0,-1 0 1 0 0,1 0-1 0 0,0 1 1 0 0,0-1 0 0 0,0 0-1 0 0,0-1 1 0 0,1 1-1 0 0,-1 0 1 0 0,1-1-1 0 0,0 1 1 0 0,0-1-1 0 0,0 0 1 0 0,0 0-1 0 0,6 3 1 0 0,0-1 89 0 0,0-1 1 0 0,1 0-1 0 0,-1-1 1 0 0,1 1 0 0 0,0-2-1 0 0,17 2 1 0 0,61-5 423 0 0,-79 2-518 0 0,34-2-358 0 0,46-3 1494 0 0,-46-5-3022 0 0,-35 8 424 0 0,-1-1-1 0 0,0 0 1 0 0,11-7 0 0 0,-4 0-5244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417 149 5527 0 0,'2'-1'423'0'0,"28"-28"1363"0"0,18-15 5290 0 0,0 0-848 0 0,-17 14-6047 0 0,-30 29 421 0 0,-12 11-530 0 0,-5 3-72 0 0,-120 108-34 0 0,98-85 19 0 0,-48 62 0 0 0,61-69 15 0 0,18-22 0 0 0,0 0 0 0 0,1 1 0 0 0,0-1 0 0 0,0 1 0 0 0,1 0 0 0 0,0 1 0 0 0,-5 12 0 0 0,6-7-12 0 0,5-13 9 0 0,-1 0 1 0 0,0 0-1 0 0,1 0 0 0 0,-1 0 1 0 0,1 0-1 0 0,-1 0 0 0 0,1 0 1 0 0,-1 0-1 0 0,1 0 0 0 0,-1 0 1 0 0,1-1-1 0 0,0 1 0 0 0,0 0 0 0 0,-1 0 1 0 0,1-1-1 0 0,0 1 0 0 0,0-1 1 0 0,0 1-1 0 0,0 0 0 0 0,0-1 1 0 0,0 0-1 0 0,1 1 0 0 0,0 1-8 0 0,11 4-19 0 0,0-1 1 0 0,1 0 0 0 0,-1 0-1 0 0,1-1 1 0 0,0-1 0 0 0,17 2-1 0 0,-13-2 17 0 0,1 1 0 0 0,-1 0-1 0 0,20 8 1 0 0,-33-9 13 0 0,1-1 0 0 0,-1 0 0 0 0,0 1 0 0 0,0 0 0 0 0,0 0 0 0 0,-1 1 0 0 0,8 6 0 0 0,-10-8 0 0 0,0 0 0 0 0,-1 0 0 0 0,1 1 0 0 0,-1-1 0 0 0,0 0 0 0 0,1 1 0 0 0,-1-1 0 0 0,0 1 0 0 0,0-1 0 0 0,-1 1 0 0 0,1 0 0 0 0,0-1 0 0 0,-1 1 0 0 0,0 0 0 0 0,0 0 0 0 0,0-1 0 0 0,0 1 0 0 0,0 4 0 0 0,-1 2-1 0 0,0-1 0 0 0,-1 0-1 0 0,0-1 1 0 0,0 1 0 0 0,-1 0 0 0 0,-4 9-1 0 0,5-13 14 0 0,0 0-1 0 0,-1 0 1 0 0,1 0-1 0 0,-1-1 1 0 0,0 0-1 0 0,0 1 1 0 0,0-1-1 0 0,0 0 1 0 0,-1 0-1 0 0,1-1 1 0 0,-1 1-1 0 0,0-1 1 0 0,-6 3-1 0 0,0 0 38 0 0,-1-1 0 0 0,0-1 0 0 0,0 0 0 0 0,-1 0-1 0 0,1-1 1 0 0,-15 1 0 0 0,-73-3 444 0 0,49-1-392 0 0,-119 1-1174 0 0,154-1-302 0 0,12 0-1627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47 488 11519 0 0,'-1'0'887'0'0,"-44"9"5434"0"0,46-11-6131 0 0,17-17-119 0 0,0 0 1 0 0,28-21-1 0 0,-9 8-249 0 0,36-28-486 0 0,82-51 0 0 0,-33 24 113 0 0,-89 62 494 0 0,1 1 0 0 0,2 1 0 0 0,46-21 0 0 0,-78 42 173 0 0,0 0 0 0 0,0 0-1 0 0,1 1 1 0 0,-1 0 0 0 0,1 0 0 0 0,-1 0-1 0 0,1 1 1 0 0,6-1 0 0 0,-9 1-59 0 0,-1 0 1 0 0,0 1-1 0 0,1-1 0 0 0,-1 0 1 0 0,0 0-1 0 0,0 1 1 0 0,1-1-1 0 0,-1 1 0 0 0,0-1 1 0 0,0 1-1 0 0,0 0 0 0 0,1-1 1 0 0,-1 1-1 0 0,0 0 0 0 0,0 0 1 0 0,0 0-1 0 0,0 0 0 0 0,0 0 1 0 0,0 0-1 0 0,-1 0 0 0 0,1 0 1 0 0,0 0-1 0 0,0 0 0 0 0,-1 0 1 0 0,1 0-1 0 0,-1 1 0 0 0,1-1 1 0 0,-1 0-1 0 0,0 0 0 0 0,1 1 1 0 0,-1-1-1 0 0,0 0 0 0 0,0 2 1 0 0,1 5 59 0 0,-1-1 0 0 0,0 0 0 0 0,-1 0 0 0 0,0 1 0 0 0,0-1 0 0 0,0 0 0 0 0,-1 0 0 0 0,-3 7 0 0 0,-24 56 173 0 0,22-56-218 0 0,-65 128 200 0 0,21-44-211 0 0,45-86-227 0 0,1 0 0 0 0,-5 20 0 0 0,4-7-5805 0 0,4-12-539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31 1839 0 0,'0'-3'-1936'0'0,"-2"-25"18014"0"0,-1 40-13342 0 0,-71 342-1461 0 0,-32-8-156 0 0,-17-52-1694 0 0,78-201 73 0 0,-63 95-1 0 0,101-177-1478 0 0,-1-3-4458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10135 0 0,'0'0'1327'0'0,"2"0"141"0"0,7 2-406 0 0,0 0 1 0 0,1-2-1 0 0,-1 1 1 0 0,0-1-1 0 0,0 0 1 0 0,17-3-1 0 0,58-15 176 0 0,-37 7-316 0 0,106-27 487 0 0,100-17-490 0 0,-223 51-584 0 0,42-1 0 0 0,-61 5-961 0 0,0 1 1 0 0,17 3-1 0 0,-22-3-920 0 0,1 1 0 0 0,-1 0 0 0 0,0 0 0 0 0,-1 1-1 0 0,10 4 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4607 0 0,'0'2'7270'0'0,"-2"8"-3463"0"0,-3 18 1379 0 0,3-19-4739 0 0,0 1 0 0 0,-6 14 0 0 0,-15 24 45 0 0,-1-2 0 0 0,-33 46 0 0 0,36-57-895 0 0,20-33-78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24 316 8287 0 0,'-1'0'8148'0'0,"-1"-1"-7900"0"0,1 0-1 0 0,-1 0 0 0 0,1-1 1 0 0,-1 1-1 0 0,1 0 1 0 0,0 0-1 0 0,-1-1 0 0 0,1 1 1 0 0,0 0-1 0 0,0-1 0 0 0,0 0 1 0 0,0 1-1 0 0,0-1 1 0 0,0 1-1 0 0,1-1 0 0 0,-1 0 1 0 0,1 0-1 0 0,-1-2 0 0 0,0 1-62 0 0,1 0 0 0 0,0 0 0 0 0,0 0-1 0 0,0-1 1 0 0,1 1 0 0 0,-1 0 0 0 0,1 0-1 0 0,-1 0 1 0 0,3-6 0 0 0,3-4-66 0 0,0 1 1 0 0,1 0-1 0 0,15-22 1 0 0,-19 31-38 0 0,11-16-160 0 0,1 2-1 0 0,0 0 1 0 0,2 0 0 0 0,19-14-1 0 0,-27 23 38 0 0,-4 4-58 0 0,0 0 1 0 0,0 0-1 0 0,0 0 0 0 0,0 0 0 0 0,8-3 0 0 0,-12 6 85 0 0,1 1 0 0 0,-1-1 0 0 0,1 1 0 0 0,-1 0 0 0 0,1-1 0 0 0,-1 1 1 0 0,1 0-1 0 0,0 0 0 0 0,-1 0 0 0 0,1 0 0 0 0,-1 0 0 0 0,1 0 0 0 0,-1 0 0 0 0,1 0 0 0 0,-1 1 0 0 0,1-1 0 0 0,-1 1 0 0 0,1-1 0 0 0,-1 1 1 0 0,1 0-1 0 0,-1-1 0 0 0,0 1 0 0 0,1 0 0 0 0,-1 0 0 0 0,0 0 0 0 0,0 0 0 0 0,2 2 0 0 0,2 2 58 0 0,0 1 0 0 0,0 1-1 0 0,-1-1 1 0 0,0 0 0 0 0,0 1-1 0 0,-1 0 1 0 0,0 0 0 0 0,0 0-1 0 0,0 0 1 0 0,1 10 0 0 0,-1-7 36 0 0,-1 1 0 0 0,-1 0-1 0 0,0 1 1 0 0,0-1 0 0 0,-1 0 0 0 0,-2 16 0 0 0,0-15-7 0 0,0-1 6 0 0,1 0-12 0 0,0-2-65 0 0,1-7-56 0 0,11-18-112 0 0,-9 12 144 0 0,13-19-185 0 0,1 0 1 0 0,0 1 0 0 0,2 1-1 0 0,1 0 1 0 0,23-19 0 0 0,-27 27 131 0 0,1 1-1 0 0,0 1 1 0 0,1 0 0 0 0,0 2 0 0 0,0 0 0 0 0,1 0 0 0 0,0 2-1 0 0,20-6 1 0 0,-28 12 190 0 0,0-1 0 0 0,0 1 0 0 0,0 1 0 0 0,0 0 0 0 0,0 0 0 0 0,0 1 0 0 0,15 4 0 0 0,-22-5-74 0 0,0 2 1 0 0,-1-1-1 0 0,1 0 0 0 0,-1 0 0 0 0,1 1 0 0 0,-1 0 0 0 0,1-1 1 0 0,3 5-1 0 0,1-1 20 0 0,-5-3-40 0 0,0 0-1 0 0,0 0 1 0 0,0 1-1 0 0,0-1 1 0 0,0 0-1 0 0,0 1 1 0 0,-1-1-1 0 0,1 1 1 0 0,-1 0 0 0 0,0-1-1 0 0,0 1 1 0 0,0 0-1 0 0,0 0 1 0 0,0 0-1 0 0,0 0 1 0 0,-1 0-1 0 0,0 0 1 0 0,1 5-1 0 0,-1 5 55 0 0,-1 0-1 0 0,-4 24 0 0 0,4-29-66 0 0,-18 71-138 0 0,15-57-1670 0 0,4-21 560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30 9671 0 0,'0'0'748'0'0,"-6"-7"2896"0"0,-11-13 3619 0 0,15 19-7068 0 0,-1 1-185 0 0,0-1 1 0 0,-1 1 0 0 0,1-1-1 0 0,0 1 1 0 0,-1 0 0 0 0,1 1 0 0 0,-1-1-1 0 0,1 0 1 0 0,0 1 0 0 0,-1 0 0 0 0,1 0-1 0 0,0 0 1 0 0,0 0 0 0 0,0 0 0 0 0,0 1-1 0 0,-4 1 1 0 0,-14 10-124 0 0,1 1-1 0 0,1 0 1 0 0,-28 27 0 0 0,-43 58 345 0 0,81-88-69 0 0,0 0 0 0 0,2 1-1 0 0,-1 0 1 0 0,1 0 0 0 0,1 0 0 0 0,-7 18 0 0 0,13-29-146 0 0,-1 0 1 0 0,1-1 0 0 0,0 1-1 0 0,0 0 1 0 0,0-1-1 0 0,-1 1 1 0 0,1 0-1 0 0,0 0 1 0 0,0-1 0 0 0,0 1-1 0 0,0 0 1 0 0,0 0-1 0 0,1-1 1 0 0,-1 1-1 0 0,0 0 1 0 0,0 0 0 0 0,0-1-1 0 0,1 1 1 0 0,-1 0-1 0 0,0-1 1 0 0,0 1-1 0 0,1 0 1 0 0,-1-1-1 0 0,1 1 1 0 0,-1-1 0 0 0,1 2-1 0 0,0-2 6 0 0,1 1-1 0 0,-1 0 0 0 0,0-1 0 0 0,0 1 1 0 0,0-1-1 0 0,1 0 0 0 0,-1 1 1 0 0,0-1-1 0 0,0 0 0 0 0,1 0 1 0 0,-1 0-1 0 0,0 0 0 0 0,3 0 1 0 0,4-1 46 0 0,-1 0 0 0 0,1 0-1 0 0,12-5 1 0 0,-18 6-61 0 0,28-11 48 0 0,-1-2 0 0 0,41-22-1 0 0,-38 18-153 0 0,47-18-1 0 0,-70 32 16 0 0,-7 2 2 0 0,-3 8 6 0 0,0-1 69 0 0,0 1 0 0 0,-1-1 0 0 0,0 0 0 0 0,0 0 0 0 0,-1 1 0 0 0,0-1 0 0 0,0-1 0 0 0,0 1 0 0 0,-6 7 0 0 0,5-6-48 0 0,0-1-1 0 0,0 1 0 0 0,1 0 0 0 0,-1 0 0 0 0,2 0 0 0 0,-4 12 0 0 0,5-18-737 0 0,18-3-6997 0 0,-1-1 1566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60 7831 0 0,'5'-9'125'0'0,"-3"6"-44"0"0,0 0 0 0 0,-1 0 0 0 0,1 0-1 0 0,-1 0 1 0 0,1 0 0 0 0,-1 0 0 0 0,0-1 0 0 0,0 1-1 0 0,-1 0 1 0 0,1-1 0 0 0,-3-11 11433 0 0,-2 21-11211 0 0,3-4 80 0 0,-24 30 772 0 0,-37 54 414 0 0,54-72-1401 0 0,-1 1 0 0 0,2 0 0 0 0,0 1 0 0 0,-6 21-1 0 0,-52 146 390 0 0,7-18-464 0 0,32-86 293 0 0,-47 99-1 0 0,6-57-2056 0 0,46-89-2858 0 0,-40 46 1 0 0,48-64-2086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59 7831 0 0,'-30'-4'862'0'0,"19"2"-849"0"0,1 1 0 0 0,-15 0 0 0 0,22 1 999 0 0,-1 0-1 0 0,0 1 0 0 0,0-1 1 0 0,1 1-1 0 0,-9 3 7742 0 0,13-3-8217 0 0,24 1-177 0 0,0-1-1 0 0,-1-2 1 0 0,1 0 0 0 0,36-6 0 0 0,-19 1-239 0 0,84-8-102 0 0,233-18-2073 0 0,-316 32-267 0 0,-4 3-5248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70 250 7367 0 0,'0'0'15912'0'0,"2"0"-15307"0"0,12-5-73 0 0,0 0 0 0 0,19-11 0 0 0,10-3-209 0 0,121-56-752 0 0,-156 71 239 0 0,0 0 0 0 0,-1 0 1 0 0,0-1-1 0 0,0 0 0 0 0,0 0 0 0 0,-1 0 1 0 0,0-1-1 0 0,0 0 0 0 0,10-13 0 0 0,-9 10-364 0 0,-3 4 339 0 0,0 0-1 0 0,-1 0 0 0 0,1 0 1 0 0,2-6-1 0 0,-6 10 194 0 0,0 0 0 0 0,1 1 0 0 0,-1-1 0 0 0,0 1 0 0 0,0-1 0 0 0,1 0 0 0 0,-1 1 0 0 0,0-1 0 0 0,0 0 0 0 0,0 1 0 0 0,0-1 0 0 0,0 0 0 0 0,0 1 0 0 0,0-1 0 0 0,0 0 0 0 0,0 1 0 0 0,0-1 0 0 0,0 0 0 0 0,0 1 0 0 0,-1-1 0 0 0,1 0 0 0 0,0 1 0 0 0,0-1 0 0 0,-1 1 0 0 0,1-1 0 0 0,0 0 0 0 0,-1 1 0 0 0,1-1 0 0 0,-1 1 0 0 0,1-1 0 0 0,-1 1 0 0 0,1-1 0 0 0,-1 1 0 0 0,1 0 0 0 0,-1-1 0 0 0,1 1 0 0 0,-1 0 0 0 0,1-1 0 0 0,-1 1 0 0 0,0 0 0 0 0,1-1 0 0 0,-1 1 0 0 0,1 0 0 0 0,-2 0 0 0 0,-2-1-15 0 0,-1 0 1 0 0,1 1-1 0 0,-1 0 1 0 0,1 0-1 0 0,0 0 1 0 0,-1 1-1 0 0,1-1 1 0 0,-1 1-1 0 0,-5 2 0 0 0,0 0 5 0 0,0 0 0 0 0,-18 10-1 0 0,9-3 133 0 0,1 2-1 0 0,1 0 1 0 0,-23 20-1 0 0,-45 50 552 0 0,64-60-486 0 0,-5 3 254 0 0,-32 43 0 0 0,51-58-294 0 0,1-1-1 0 0,0 1 0 0 0,0 0 0 0 0,1 1 0 0 0,0-1 0 0 0,1 1 0 0 0,0 0 0 0 0,-4 20 0 0 0,7-29-97 0 0,1 1-1 0 0,0-1 0 0 0,-1 1 0 0 0,1-1 0 0 0,0 1 1 0 0,1-1-1 0 0,-1 1 0 0 0,0 0 0 0 0,1-1 0 0 0,0 1 1 0 0,-1-1-1 0 0,1 0 0 0 0,0 1 0 0 0,0-1 1 0 0,0 0-1 0 0,3 5 0 0 0,-2-5 7 0 0,1 1 0 0 0,-1-1 1 0 0,0 0-1 0 0,1 0 0 0 0,0 0 0 0 0,-1 0 0 0 0,1 0 1 0 0,0 0-1 0 0,0-1 0 0 0,0 1 0 0 0,5 1 1 0 0,2-1 11 0 0,0 1 1 0 0,0-2 0 0 0,0 1 0 0 0,0-1 0 0 0,0-1-1 0 0,0 0 1 0 0,15-1 0 0 0,2-2-985 0 0,0-1 0 0 0,41-13 0 0 0,-48 10-7008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12895 0 0,'0'0'998'0'0,"-2"0"-657"0"0,-23 16-18 0 0,24-16-222 0 0,-1 2 1 0 0,1-1-1 0 0,0 0 0 0 0,0 0 1 0 0,-1 0-1 0 0,1 0 1 0 0,0 1-1 0 0,0-1 0 0 0,0 1 1 0 0,0-1-1 0 0,1 1 1 0 0,-1-1-1 0 0,0 1 0 0 0,1-1 1 0 0,-1 3-1 0 0,0 0 252 0 0,1 0-189 0 0,-1 0 1 0 0,1 0-1 0 0,-1-1 0 0 0,0 1 0 0 0,0 0 0 0 0,0-1 1 0 0,0 1-1 0 0,-1-1 0 0 0,1 0 0 0 0,-1 1 1 0 0,0-1-1 0 0,-3 4 0 0 0,-50 59 554 0 0,8-12-254 0 0,-24 40-28 0 0,4 4 1 0 0,-73 138 0 0 0,116-192-522 0 0,12-22-472 0 0,-16 35-1 0 0,27-55 109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249 181 7831 0 0,'0'0'7934'0'0,"1"2"-7325"0"0,1 0-488 0 0,0-1 0 0 0,-1 1 0 0 0,1-1 0 0 0,0 0 0 0 0,0 1 0 0 0,0-1-1 0 0,0 0 1 0 0,0 0 0 0 0,1 0 0 0 0,-1-1 0 0 0,0 1 0 0 0,0 0 0 0 0,1-1 0 0 0,-1 1 0 0 0,0-1 0 0 0,5 0 0 0 0,-2 0 57 0 0,0-1 0 0 0,0 0 1 0 0,-1 0-1 0 0,1 0 0 0 0,0 0 1 0 0,-1-1-1 0 0,9-3 0 0 0,0-3 83 0 0,0 0 0 0 0,0 0 0 0 0,0-2 0 0 0,12-11 0 0 0,1-2-106 0 0,57-39 0 0 0,-72 55-129 0 0,0 1-1 0 0,0 0 1 0 0,1 1 0 0 0,-1 0 0 0 0,1 1 0 0 0,0 0 0 0 0,1 1-1 0 0,21-3 1 0 0,-30 5-25 0 0,1 1 0 0 0,0 0 0 0 0,0 0 0 0 0,-1 1 0 0 0,1-1 0 0 0,0 1 0 0 0,0 0 0 0 0,-1 0 0 0 0,1 1 0 0 0,-1-1 0 0 0,1 1 0 0 0,-1 0 0 0 0,0 0 0 0 0,0 0 0 0 0,0 1 0 0 0,0 0 0 0 0,0 0 0 0 0,6 5 0 0 0,-7-4 1 0 0,1 0 0 0 0,-1 1 0 0 0,0-1 1 0 0,0 1-1 0 0,0 0 0 0 0,-1 0 0 0 0,1 0 0 0 0,-1 0 0 0 0,0 0 1 0 0,-1 1-1 0 0,1-1 0 0 0,-1 0 0 0 0,0 1 0 0 0,-1-1 0 0 0,1 11 1 0 0,-1-9 15 0 0,0 0 1 0 0,0 0 0 0 0,0-1-1 0 0,-1 1 1 0 0,0 0 0 0 0,0 0-1 0 0,-1-1 1 0 0,0 1-1 0 0,0-1 1 0 0,-1 0 0 0 0,1 1-1 0 0,-1-1 1 0 0,-1 0 0 0 0,1 0-1 0 0,-6 6 1 0 0,-13 12-45 0 0,0-1 0 0 0,-1-1 0 0 0,-2-1 0 0 0,-29 20 0 0 0,-113 61-148 0 0,128-81 36 0 0,-54 20 0 0 0,91-40 68 0 0,5-1 32 0 0,-1-1 0 0 0,0 1 0 0 0,1-1 0 0 0,-1 0 0 0 0,0 0 0 0 0,0 0 0 0 0,4-2 0 0 0,4-2-40 0 0,10-3-42 0 0,78-29-182 0 0,-78 31 323 0 0,0 0-1 0 0,0 2 1 0 0,22-3-1 0 0,-37 7 28 0 0,0-1 0 0 0,0 1 1 0 0,0 1-1 0 0,0-1 0 0 0,0 1 0 0 0,0-1 0 0 0,0 2 0 0 0,0-1 0 0 0,0 0 1 0 0,0 1-1 0 0,0 0 0 0 0,0 0 0 0 0,-1 0 0 0 0,1 1 0 0 0,7 5 0 0 0,-9-5-39 0 0,0-1-1 0 0,-1 1 1 0 0,1 0-1 0 0,-1 0 1 0 0,0 0-1 0 0,1 0 1 0 0,-1 1-1 0 0,-1-1 0 0 0,1 0 1 0 0,0 1-1 0 0,-1-1 1 0 0,0 1-1 0 0,1 0 1 0 0,-2-1-1 0 0,1 1 1 0 0,0 0-1 0 0,-1 0 0 0 0,1 0 1 0 0,-1-1-1 0 0,0 1 1 0 0,-1 7-1 0 0,-1 2-1 0 0,0 0-1 0 0,0-1 1 0 0,-1 1-1 0 0,-1-1 1 0 0,0 1-1 0 0,0-1 1 0 0,-1 0-1 0 0,-1-1 1 0 0,0 1-1 0 0,-1-1 1 0 0,0 0-1 0 0,0-1 1 0 0,-2 0-1 0 0,1 0 1 0 0,-1-1-1 0 0,0 0 1 0 0,-11 8 0 0 0,-10 6 59 0 0,0-1 1 0 0,-2-2 0 0 0,-54 26-1 0 0,-171 60 638 0 0,154-72-160 0 0,101-33-448 0 0,-1-3 46 0 0,3 2-138 0 0,0 0 0 0 0,0 0 0 0 0,-1 0 0 0 0,1 0 0 0 0,0 0 0 0 0,0 0 0 0 0,0 0 0 0 0,0 0 0 0 0,-1 0 0 0 0,1 0 1 0 0,0 0-1 0 0,0 0 0 0 0,0 0 0 0 0,0-1 0 0 0,-1 1 0 0 0,1 0 0 0 0,0 0 0 0 0,0 0 0 0 0,0 0 0 0 0,0 0 0 0 0,0 0 0 0 0,0 0 0 0 0,-1 0 0 0 0,1-1 0 0 0,0 1 0 0 0,0 0 1 0 0,0 0-1 0 0,0 0 0 0 0,0 0 0 0 0,0 0 0 0 0,0-1 0 0 0,0 1 0 0 0,0 0 0 0 0,0 0 0 0 0,0-1 0 0 0,-1-2 17 0 0,1 0 0 0 0,0 0-1 0 0,0 0 1 0 0,0 0 0 0 0,1-1 0 0 0,-1 1-1 0 0,1 0 1 0 0,0 0 0 0 0,0 0-1 0 0,0 0 1 0 0,0 0 0 0 0,0 0 0 0 0,1 0-1 0 0,-1 1 1 0 0,1-1 0 0 0,0 0 0 0 0,0 1-1 0 0,3-4 1 0 0,5-5-187 0 0,1 0-1 0 0,19-14 1 0 0,-24 20 36 0 0,7-4-430 0 0,-12 9 267 0 0,0-1 0 0 0,0 1 1 0 0,0-1-1 0 0,-1 1 1 0 0,1 0-1 0 0,0-1 0 0 0,0 1 1 0 0,0 0-1 0 0,0 0 1 0 0,0 0-1 0 0,0 0 1 0 0,0 0-1 0 0,0 0 0 0 0,0 0 1 0 0,0 0-1 0 0,0 0 1 0 0,0 0-1 0 0,0 0 0 0 0,0 1 1 0 0,1-1-1 0 0,7 5-5983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2759 0 0,'-6'9'6506'0'0,"6"-7"-6058"0"0,-1 0 1 0 0,1 0 0 0 0,0 0-1 0 0,-1 0 1 0 0,1 0 0 0 0,0 0-1 0 0,0 0 1 0 0,0 0 0 0 0,1 0-1 0 0,-1 0 1 0 0,0 0 0 0 0,1 0-1 0 0,-1 0 1 0 0,1 0 0 0 0,1 2-1 0 0,0 0-223 0 0,0 0 0 0 0,0 0 0 0 0,1-1 0 0 0,-1 1 0 0 0,1-1 0 0 0,5 6 0 0 0,4 2-423 0 0,1-1 0 0 0,25 16 0 0 0,-33-23 581 0 0,85 48 317 0 0,-3-3 380 0 0,-72-38-663 0 0,-1-1 0 0 0,-1 2 0 0 0,22 20 0 0 0,-33-29-367 0 0,1 1-1 0 0,-1 0 1 0 0,1-1-1 0 0,-1 1 1 0 0,0 0 0 0 0,0 0-1 0 0,0 0 1 0 0,0 1-1 0 0,-1-1 1 0 0,1 0-1 0 0,-1 1 1 0 0,0-1 0 0 0,0 0-1 0 0,0 1 1 0 0,0 0-1 0 0,-1-1 1 0 0,0 1-1 0 0,1-1 1 0 0,-1 1 0 0 0,-1 0-1 0 0,1-1 1 0 0,0 1-1 0 0,-1-1 1 0 0,0 1-1 0 0,1-1 1 0 0,-2 1 0 0 0,1-1-1 0 0,0 1 1 0 0,-1-1-1 0 0,1 0 1 0 0,-1 0-1 0 0,0 0 1 0 0,-3 4-1 0 0,-4 5 43 0 0,-1 0 0 0 0,0-1-1 0 0,-1 0 1 0 0,-1-1 0 0 0,1 0-1 0 0,-21 12 1 0 0,-84 44 252 0 0,69-41-232 0 0,-86 50-1400 0 0,107-60-391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 9671 0 0,'0'0'875'0'0,"-5"-14"10991"0"0,4 15-11743 0 0,0 1-1 0 0,1-1 0 0 0,-1 1 0 0 0,0-1 0 0 0,0 0 0 0 0,0 1 1 0 0,-1-1-1 0 0,-1 2 0 0 0,-2 3 28 0 0,0 2-16 0 0,1 0 0 0 0,0 0 1 0 0,-4 11-1 0 0,-4 9-41 0 0,-7 13-170 0 0,6-13-620 0 0,-1-1-1 0 0,-29 41 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4607 0 0,'0'0'15244'0'0,"2"-1"-14294"0"0,9-8-99 0 0,-1-2 0 0 0,15-19 1 0 0,12-12-196 0 0,-34 40-648 0 0,158-145 341 0 0,-134 126-559 0 0,0 0 0 0 0,2 2 1 0 0,0 2-1 0 0,41-19 0 0 0,-68 35 42 0 0,-1 1 158 0 0,0 0 0 0 0,-1 1 0 0 0,1-1-1 0 0,0 0 1 0 0,0 1 0 0 0,-1-1 0 0 0,1 0 0 0 0,0 1 0 0 0,-1-1-1 0 0,1 1 1 0 0,0-1 0 0 0,-1 1 0 0 0,1-1 0 0 0,-1 1 0 0 0,1-1-1 0 0,-1 1 1 0 0,1 0 0 0 0,-1-1 0 0 0,1 1 0 0 0,-1 0 0 0 0,0-1-1 0 0,1 1 1 0 0,-1 0 0 0 0,0 0 0 0 0,0-1 0 0 0,1 1 0 0 0,-1 0-1 0 0,0 1 1 0 0,4 27 12 0 0,-4-23-14 0 0,0 14 73 0 0,0 0 0 0 0,-2-1 0 0 0,0 1 0 0 0,-2-1 0 0 0,-7 27 0 0 0,2-9 9 0 0,4-14-62 0 0,2-12-50 0 0,1-1-1 0 0,-1 1 1 0 0,2 0 0 0 0,0-1-1 0 0,0 1 1 0 0,1 0 0 0 0,2 21-1 0 0,-2-30-1185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9 4143 0 0,'0'-8'16374'0'0,"-10"12"-16272"0"0,1 0 1 0 0,0 0 0 0 0,0 1-1 0 0,0 1 1 0 0,1-1 0 0 0,0 1 0 0 0,0 1-1 0 0,0 0 1 0 0,1 0 0 0 0,-7 8 0 0 0,-9 14-70 0 0,-28 44 1 0 0,32-43 19 0 0,15-25-47 0 0,-40 68-24 0 0,40-66 34 0 0,1 0-1 0 0,0 1 1 0 0,0-1-1 0 0,1 0 1 0 0,0 1 0 0 0,0 0-1 0 0,0-1 1 0 0,0 13-1 0 0,2-19 133 0 0,2 0 19 0 0,0 1-125 0 0,-1-1-1 0 0,1 0 1 0 0,0 0 0 0 0,0 0 0 0 0,0-1-1 0 0,0 1 1 0 0,0 0 0 0 0,0-1 0 0 0,0 1-1 0 0,0-1 1 0 0,0 0 0 0 0,0 1 0 0 0,0-1-1 0 0,1 0 1 0 0,-1 0 0 0 0,0-1 0 0 0,0 1-1 0 0,0 0 1 0 0,0-1 0 0 0,0 1 0 0 0,0-1 0 0 0,3-1-1 0 0,5-2 94 0 0,0-1 1 0 0,-1 0-1 0 0,13-9 0 0 0,-9 5-50 0 0,30-20 101 0 0,-25 16-141 0 0,37-20-1 0 0,-51 31-45 0 0,3 0-15 0 0,0-2 0 0 0,0 1 0 0 0,-1-1 0 0 0,1 0 0 0 0,-1 0 0 0 0,0-1 0 0 0,0 0 0 0 0,0 0 0 0 0,7-9 0 0 0,-10 10-84 0 0,0-1 0 0 0,0 1 0 0 0,0-1 1 0 0,0 0-1 0 0,-1 0 0 0 0,1 0 0 0 0,-1 0 0 0 0,2-9 1 0 0,-4 12-3 0 0,0-1 0 0 0,1 0 1 0 0,-1 1-1 0 0,-1-1 1 0 0,1 0-1 0 0,0 1 1 0 0,0-1-1 0 0,-1 0 1 0 0,0 1-1 0 0,1-1 1 0 0,-1 1-1 0 0,0-1 0 0 0,0 1 1 0 0,-1-1-1 0 0,1 1 1 0 0,0 0-1 0 0,-1-1 1 0 0,1 1-1 0 0,-1 0 1 0 0,-2-2-1 0 0,1 1-156 0 0,-1 0-1 0 0,0-1 0 0 0,0 1 1 0 0,0 1-1 0 0,0-1 0 0 0,0 1 1 0 0,-1 0-1 0 0,1 0 0 0 0,-10-3 1 0 0,-3 0-1214 0 0,-23-3 1 0 0,34 7 1132 0 0,-1 1-1545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16 323 1839 0 0,'0'0'15012'0'0,"-7"8"-11096"0"0,7-7-3843 0 0,0-1 0 0 0,0 0 0 0 0,0 0 0 0 0,0 0 0 0 0,0 0 0 0 0,0 1 0 0 0,0-1 1 0 0,-1 0-1 0 0,1 0 0 0 0,0 0 0 0 0,0 0 0 0 0,0 1 0 0 0,0-1 0 0 0,0 0 0 0 0,-1 0 0 0 0,1 0 0 0 0,0 0 0 0 0,0 0 0 0 0,0 0 0 0 0,-1 0 0 0 0,1 1 0 0 0,0-1 0 0 0,0 0 0 0 0,0 0 0 0 0,-1 0 0 0 0,1 0 0 0 0,0 0 0 0 0,0 0 0 0 0,0 0 0 0 0,-1 0 0 0 0,1 0 0 0 0,0 0 1 0 0,-1 0-1 0 0,-1-7 349 0 0,3-14-560 0 0,4 8 139 0 0,1 0 0 0 0,1 1 0 0 0,0 0 0 0 0,1 0 0 0 0,11-14-1 0 0,-10 15-49 0 0,0 1 0 0 0,1 0 0 0 0,1 0 0 0 0,0 1-1 0 0,0 0 1 0 0,0 0 0 0 0,1 2 0 0 0,1-1 0 0 0,-1 2-1 0 0,25-10 1 0 0,-33 14 61 0 0,0 1 0 0 0,0 0 0 0 0,0 0 0 0 0,1 0 0 0 0,-1 1 0 0 0,0-1 0 0 0,0 1 0 0 0,0 0 0 0 0,1 0 0 0 0,-1 1 0 0 0,0-1 0 0 0,0 1 0 0 0,0 0 0 0 0,4 1 0 0 0,-5-1-2 0 0,0 0 0 0 0,0 1-1 0 0,-1-1 1 0 0,1 1 0 0 0,-1 0-1 0 0,0-1 1 0 0,1 1 0 0 0,-1 0 0 0 0,0 1-1 0 0,0-1 1 0 0,0 0 0 0 0,0 0-1 0 0,0 1 1 0 0,-1-1 0 0 0,1 1 0 0 0,-1 0-1 0 0,0-1 1 0 0,1 1 0 0 0,-1 0-1 0 0,0 3 1 0 0,1 0 7 0 0,-1 0 1 0 0,0 0-1 0 0,0 1 0 0 0,0-1 0 0 0,-1 0 0 0 0,0 1 1 0 0,0-1-1 0 0,-1 0 0 0 0,-2 13 0 0 0,-2-1 32 0 0,-2 1 1 0 0,-11 25-1 0 0,16-38-68 0 0,2-5-73 0 0,1-3-677 0 0,10-20 675 0 0,1 1 1 0 0,1 0-1 0 0,1 0 0 0 0,1 1 0 0 0,1 1 1 0 0,0 1-1 0 0,2 0 0 0 0,0 1 1 0 0,38-27-1 0 0,-52 42 93 0 0,89-56-161 0 0,-80 51 202 0 0,1 0 1 0 0,0 1 0 0 0,1 1 0 0 0,-1 0-1 0 0,17-3 1 0 0,-29 7 19 0 0,1 1 0 0 0,-1 0-1 0 0,1-1 1 0 0,0 1 0 0 0,-1 0 0 0 0,1 0-1 0 0,0 1 1 0 0,-1-1 0 0 0,1 0 0 0 0,0 1-1 0 0,-1 0 1 0 0,1 0 0 0 0,-1-1 0 0 0,1 1-1 0 0,-1 1 1 0 0,1-1 0 0 0,-1 0 0 0 0,0 1-1 0 0,0-1 1 0 0,3 3 0 0 0,-2-1 37 0 0,0 1 0 0 0,0 0 1 0 0,0 0-1 0 0,0 0 0 0 0,-1 0 0 0 0,1 0 0 0 0,-1 0 1 0 0,0 1-1 0 0,-1-1 0 0 0,3 8 0 0 0,-3-8-89 0 0,2 3 16 0 0,-1 1-1 0 0,0-1 1 0 0,-1 1-1 0 0,0-1 1 0 0,0 1-1 0 0,0-1 1 0 0,-2 16-1 0 0,1 16 7 0 0,1-31-19 0 0,-1 1 1 0 0,-2 16-1 0 0,-1-11-38 0 0,-1 1 0 0 0,0 0-1 0 0,-11 22 1 0 0,-3 11-175 0 0,11-17-1839 0 0,7-30 1108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6447 0 0,'-1'1'5815'0'0,"-5"12"-1264"0"0,-7 21 1 0 0,-6 42-1309 0 0,-4 11-2973 0 0,-33 91-200 0 0,55-176-130 0 0,12-8-813 0 0,-8 3 562 0 0,0 1-1 0 0,0-1 1 0 0,0 0-1 0 0,0-1 1 0 0,0 1 0 0 0,2-4-1 0 0,8-11-1804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9215 0 0,'0'0'3456'0'0,"-2"11"-704"0"0,5-1-2328 0 0,5 1-192 0 0,1 2-40 0 0,3-3-6688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306 586 14655 0 0,'0'0'1328'0'0,"0"-1"-1090"0"0,4-5 278 0 0,-1 0 1 0 0,0 0 0 0 0,4-7-1 0 0,1-5 2348 0 0,-8 17-2833 0 0,1 0-1 0 0,-1 0 0 0 0,0 1 1 0 0,1-1-1 0 0,-1 0 1 0 0,0 0-1 0 0,1 0 1 0 0,-1 1-1 0 0,0-1 0 0 0,0 0 1 0 0,0 0-1 0 0,0 0 1 0 0,0 0-1 0 0,0 1 1 0 0,0-1-1 0 0,0 0 0 0 0,0 0 1 0 0,0 0-1 0 0,-1 0 1 0 0,1 0-1 0 0,0 1 1 0 0,0-1-1 0 0,-1 0 1 0 0,1 0-1 0 0,-1 1 0 0 0,1-1 1 0 0,-1 0-1 0 0,1 0 1 0 0,-1 1-1 0 0,1-1 1 0 0,-1 1-1 0 0,1-1 0 0 0,-1 0 1 0 0,0 1-1 0 0,1-1 1 0 0,-1 1-1 0 0,0 0 1 0 0,0-1-1 0 0,-1 0 0 0 0,0 0-35 0 0,0 0 0 0 0,-1 1 0 0 0,1-1-1 0 0,0 1 1 0 0,-1-1 0 0 0,1 1 0 0 0,0 0 0 0 0,-1 0-1 0 0,1 0 1 0 0,0 0 0 0 0,-1 0 0 0 0,1 0-1 0 0,-4 2 1 0 0,-3 1-5 0 0,-1 1-1 0 0,1 0 0 0 0,0 1 0 0 0,0 0 1 0 0,1 1-1 0 0,-1 0 0 0 0,1 0 1 0 0,1 0-1 0 0,-11 11 0 0 0,-5 9-4 0 0,-28 40-1 0 0,17-20 30 0 0,22-31 63 0 0,1 0-1 0 0,0 1 1 0 0,1 0 0 0 0,1 1-1 0 0,-12 30 1 0 0,20-44-42 0 0,0 0 1 0 0,1 1-1 0 0,-1-1 0 0 0,1 1 0 0 0,0 5 0 0 0,0-6 19 0 0,1-1 0 0 0,-1 1 0 0 0,-1-1 0 0 0,1 1 0 0 0,0-1 0 0 0,-1 1-1 0 0,1-1 1 0 0,-2 5 0 0 0,2-7-51 0 0,0 0 1 0 0,0 0-1 0 0,0 0 0 0 0,0 0 0 0 0,0-1 0 0 0,0 1 0 0 0,0 0 1 0 0,0 0-1 0 0,0 0 0 0 0,0 0 0 0 0,0 0 0 0 0,0 0 0 0 0,1 0 1 0 0,-1 0-1 0 0,0 0 0 0 0,0 0 0 0 0,0 0 0 0 0,0 0 1 0 0,0 0-1 0 0,0 0 0 0 0,0 0 0 0 0,0 0 0 0 0,0 0 0 0 0,0 0 1 0 0,0 0-1 0 0,0 0 0 0 0,0 0 0 0 0,0 0 0 0 0,0 0 1 0 0,0 0-1 0 0,0 0 0 0 0,1 0 0 0 0,-1 0 0 0 0,0 0 0 0 0,0 0 1 0 0,0 0-1 0 0,0 1 0 0 0,0-1 0 0 0,0 0 0 0 0,0 0 1 0 0,0 0-1 0 0,0 0 0 0 0,0 0 0 0 0,0 0 0 0 0,0 0 0 0 0,0 0 1 0 0,0 0-1 0 0,0 0 0 0 0,0 0 0 0 0,0 0 0 0 0,0 0 0 0 0,0 0 1 0 0,0 0-1 0 0,0 0 0 0 0,0 0 0 0 0,0 0 0 0 0,0 0 1 0 0,0 1-1 0 0,0-1 0 0 0,0 0 0 0 0,0 0 0 0 0,0 0 0 0 0,0 0 1 0 0,0 0-1 0 0,11-1 119 0 0,0 0 0 0 0,0-1 0 0 0,-1 0 1 0 0,1-1-1 0 0,0 0 0 0 0,-1-1 0 0 0,0 0 1 0 0,13-7-1 0 0,8-7 74 0 0,37-25 0 0 0,55-58-42 0 0,-52 39 82 0 0,-62 55-208 0 0,-9 7-27 0 0,0 0 0 0 0,0 0 0 0 0,1 0 0 0 0,-1 0 0 0 0,0-1 0 0 0,0 1 0 0 0,0 0 0 0 0,0 0 0 0 0,1 0 0 0 0,-1 0 0 0 0,0 0 0 0 0,0 0 0 0 0,0-1 0 0 0,1 1 0 0 0,-1 0 0 0 0,0 0 0 0 0,0 0 0 0 0,0 0 0 0 0,1 0 0 0 0,-1 0 0 0 0,0 0 0 0 0,0 0 0 0 0,1 0 0 0 0,-1 0 0 0 0,0 0 0 0 0,0 0 0 0 0,1 0 0 0 0,-1 0 0 0 0,0 0 0 0 0,0 0 0 0 0,0 0 0 0 0,1 1 0 0 0,-1-1 0 0 0,0 0 0 0 0,0 0 0 0 0,0 0 0 0 0,1 0 0 0 0,-1 0 0 0 0,0 0 0 0 0,0 1 0 0 0,0-1 0 0 0,0 0 0 0 0,0 0 0 0 0,1 0 0 0 0,-1 1 0 0 0,0-1 0 0 0,0 0 0 0 0,0 0 0 0 0,0 0 0 0 0,0 1 0 0 0,0-1 0 0 0,0 0 0 0 0,0 0 0 0 0,0 0 0 0 0,0 1 0 0 0,0-1 0 0 0,0 0 0 0 0,0 0 0 0 0,0 1 0 0 0,0-1 0 0 0,0 0 0 0 0,0 0 0 0 0,0 0 0 0 0,0 1 0 0 0,0-1 0 0 0,0 0 0 0 0,0 8-5 0 0,-1-1 1 0 0,0 0-1 0 0,0 0 1 0 0,-1 0-1 0 0,0-1 0 0 0,0 1 1 0 0,-1 0-1 0 0,-3 7 0 0 0,-3 7-27 0 0,7-14-22 0 0,0-1-1 0 0,0 1 1 0 0,0-1 0 0 0,1 1-1 0 0,0 7 1 0 0,1-13-1 0 0,0 0-1 0 0,0 0 1 0 0,0 0-1 0 0,0 0 1 0 0,1 0-1 0 0,-1-1 1 0 0,0 1 0 0 0,1 0-1 0 0,-1 0 1 0 0,1 0-1 0 0,-1-1 1 0 0,1 1-1 0 0,-1 0 1 0 0,1 0-1 0 0,-1-1 1 0 0,1 1 0 0 0,0-1-1 0 0,-1 1 1 0 0,1 0-1 0 0,0-1 1 0 0,-1 1-1 0 0,1-1 1 0 0,0 0-1 0 0,0 1 1 0 0,1-1 0 0 0,0 1-347 0 0,0 0 1 0 0,0 0 0 0 0,0-1 0 0 0,0 1 0 0 0,1-1 0 0 0,-1 1 0 0 0,0-1 0 0 0,3 0 0 0 0,11-3-7032 0 0</inkml:trace>
  <inkml:trace contextRef="#ctx0" brushRef="#br0" timeOffset="1">1187 1 11975 0 0,'-2'2'923'0'0,"-46"52"357"0"0,16-20 1453 0 0,2 2 0 0 0,-34 52-1 0 0,38-41-1759 0 0,1 1 0 0 0,-20 56 0 0 0,40-93-846 0 0,-1 0 0 0 0,0 0 0 0 0,-12 15 0 0 0,11-16-58 0 0,0 0 0 0 0,1 1 0 0 0,-10 19 0 0 0,9-7 67 0 0,-5 24 0 0 0,1-3-43 0 0,10-41-122 0 0,-9 33 171 0 0,-7 42 0 0 0,15-67-351 0 0,1-1 0 0 0,0 1 1 0 0,1-1-1 0 0,0 1 0 0 0,0-1 0 0 0,1 1 0 0 0,1-1 0 0 0,0 0 0 0 0,3 11 0 0 0,1-8-5806 0 0,1-2-1981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1839 0 0,'-1'2'7386'0'0,"-26"43"-2109"0"0,-10 31-2536 0 0,2-5-1778 0 0,-9 13-684 0 0,-239 423 2003 0 0,230-423-2218 0 0,50-76-64 0 0,6-6-5 0 0,6-6-30 0 0,-9 4 27 0 0,7-3-72 0 0,-1-1-1 0 0,0 0 1 0 0,0 0 0 0 0,0 0-1 0 0,-1-1 1 0 0,1 0-1 0 0,5-7 1 0 0,32-43-4015 0 0,-36 45 2488 0 0,25-36-4600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147 472 13591 0 0,'-12'9'247'0'0,"0"0"-1"0"0,0 1 1 0 0,1 0-1 0 0,1 1 1 0 0,-15 17-1 0 0,-23 24 467 0 0,31-36 1047 0 0,17-17-1496 0 0,1-8-113 0 0,-1 0-1 0 0,2 0 0 0 0,-1 0 1 0 0,1 0-1 0 0,4-10 1 0 0,20-45 243 0 0,-17 42-259 0 0,7-13 124 0 0,1 0 0 0 0,1 1 0 0 0,37-50 0 0 0,-38 61-210 0 0,2 1 1 0 0,1 1 0 0 0,0 0-1 0 0,2 2 1 0 0,34-25 0 0 0,-24 23 33 0 0,53-27 0 0 0,-66 39-5 0 0,1 0 0 0 0,0 2 0 0 0,1 1 0 0 0,26-6 0 0 0,76-3 519 0 0,-105 14-450 0 0,0 2 0 0 0,0 0 0 0 0,0 0 1 0 0,33 9-1 0 0,-47-9-119 0 0,0 0 1 0 0,0 1-1 0 0,0-1 0 0 0,0 1 1 0 0,0 0-1 0 0,0 0 0 0 0,0 0 1 0 0,-1 1-1 0 0,1-1 0 0 0,-1 1 1 0 0,0 0-1 0 0,0 0 0 0 0,5 6 1 0 0,-6-7-26 0 0,0 1 1 0 0,-1 0 0 0 0,1 0 0 0 0,-1 0 0 0 0,0 0 0 0 0,0 0-1 0 0,0 0 1 0 0,0 0 0 0 0,-1 0 0 0 0,1 0 0 0 0,-1 0 0 0 0,1 0-1 0 0,-1 0 1 0 0,0 0 0 0 0,-1 1 0 0 0,1-1 0 0 0,0 0 0 0 0,-1 0-1 0 0,-1 4 1 0 0,-1 3 4 0 0,-1 1 0 0 0,-1-1 0 0 0,0-1 0 0 0,0 1-1 0 0,-1-1 1 0 0,-11 15 0 0 0,-48 48 62 0 0,52-58-67 0 0,-36 36-3 0 0,-104 84 0 0 0,129-118 14 0 0,0 0 0 0 0,-1-1 0 0 0,-39 16 0 0 0,46-24-10 0 0,0-1 0 0 0,-1 0 0 0 0,0-2-1 0 0,0 0 1 0 0,-39 3 0 0 0,54-7-112 0 0,0 0 0 0 0,0 0 0 0 0,0-1 0 0 0,0 1 0 0 0,0-1 0 0 0,0 0 0 0 0,0 0 0 0 0,0 0 0 0 0,0-1 0 0 0,-7-3 0 0 0,11 5 3 0 0,0 0-1 0 0,-1-1 1 0 0,1 1 0 0 0,0 0 0 0 0,0 0-1 0 0,-1-1 1 0 0,1 1 0 0 0,0 0 0 0 0,0-1-1 0 0,0 1 1 0 0,0 0 0 0 0,0-1 0 0 0,-1 1-1 0 0,1-1 1 0 0,0 1 0 0 0,0 0 0 0 0,0-1 0 0 0,0 1-1 0 0,0 0 1 0 0,0-1 0 0 0,0 1 0 0 0,0-1-1 0 0,0 1 1 0 0,0 0 0 0 0,1-1 0 0 0,-1 0-543 0 0,2-9-6211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6 460 12607 0 0,'3'1'579'0'0,"39"10"298"0"0,-40-10-423 0 0,9 1 4524 0 0,-12-7-4777 0 0,0 0 0 0 0,0 0 0 0 0,0 0-1 0 0,-1 0 1 0 0,1 0 0 0 0,-1 0 0 0 0,0 0-1 0 0,-1 1 1 0 0,1-1 0 0 0,-1 1 0 0 0,0 0-1 0 0,-5-5 1 0 0,4 3-56 0 0,0-1 0 0 0,0 1 0 0 0,0 0 0 0 0,0-1 0 0 0,-3-11 0 0 0,5 11-60 0 0,0 1 0 0 0,1-1 0 0 0,0 0 0 0 0,0 0 0 0 0,1 0-1 0 0,0 0 1 0 0,0 0 0 0 0,1-1 0 0 0,0 1 0 0 0,2-10 0 0 0,0 8-41 0 0,0-1 0 0 0,1 1 0 0 0,0 0 1 0 0,1 0-1 0 0,-1 0 0 0 0,11-13 0 0 0,2 2-43 0 0,0 1 0 0 0,1 0 0 0 0,1 2 0 0 0,39-29 0 0 0,-44 36-94 0 0,0 0 1 0 0,1 1-1 0 0,1 1 0 0 0,0 0 1 0 0,0 1-1 0 0,19-6 0 0 0,-28 11-222 0 0,-1 0-1 0 0,0 1 1 0 0,1 0 0 0 0,-1 0-1 0 0,0 0 1 0 0,1 1-1 0 0,-1 0 1 0 0,1 0-1 0 0,-1 1 1 0 0,1 0 0 0 0,-1 0-1 0 0,1 0 1 0 0,-1 1-1 0 0,0 0 1 0 0,0 0 0 0 0,0 1-1 0 0,0 0 1 0 0,0 0-1 0 0,10 7 1 0 0,-2 2-1352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33 7111 0 0,'36'-32'7454'0'0,"-37"34"-7038"0"0,-16 53 372 0 0,-4-1 0 0 0,-1-1 1 0 0,-42 71-1 0 0,-104 141-693 0 0,77-127 31 0 0,-191 267-76 0 0,226-330-1468 0 0,-102 108 0 0 0,150-176 1048 0 0,1 2 1 0 0,-1-1 0 0 0,-6 11-1 0 0,13-18-52 0 0,12-8-1896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29 3223 0 0,'2'-1'143'0'0,"2"-1"-13"0"0,3-2 2 0 0,0 0 1 0 0,-1-1 0 0 0,10-7 12814 0 0,-23 12-12491 0 0,1 1 1 0 0,-1 0-1 0 0,1 0 1 0 0,-1 1-1 0 0,1 0 1 0 0,0 0-1 0 0,0 1 1 0 0,0-1-1 0 0,-9 7 1 0 0,-4 3-274 0 0,-25 20 0 0 0,14-8-32 0 0,1 2-1 0 0,-28 31 0 0 0,41-39-77 0 0,1 2 0 0 0,1 0 0 0 0,0 0 0 0 0,-15 32 0 0 0,27-48-66 0 0,1-1 0 0 0,0 1 0 0 0,0-1 0 0 0,0 1 0 0 0,0-1-1 0 0,0 1 1 0 0,1-1 0 0 0,0 1 0 0 0,0 0 0 0 0,0-1 0 0 0,0 1-1 0 0,0 0 1 0 0,1 3 0 0 0,0-5 2 0 0,-1 0 1 0 0,1 0-1 0 0,-1-1 0 0 0,1 1 1 0 0,0 0-1 0 0,0-1 0 0 0,0 1 0 0 0,0 0 1 0 0,0-1-1 0 0,0 1 0 0 0,0-1 1 0 0,1 1-1 0 0,-1-1 0 0 0,0 0 1 0 0,1 0-1 0 0,-1 1 0 0 0,1-1 0 0 0,0 0 1 0 0,-1 0-1 0 0,1-1 0 0 0,0 1 1 0 0,-1 0-1 0 0,1 0 0 0 0,0-1 1 0 0,0 1-1 0 0,3-1 0 0 0,2 1 21 0 0,0 0-1 0 0,1-1 1 0 0,-1 0 0 0 0,0-1-1 0 0,0 0 1 0 0,1 0 0 0 0,9-3-1 0 0,50-19 122 0 0,-45 14-107 0 0,9-3 23 0 0,58-32 1 0 0,-77 37-61 0 0,-1 0 0 0 0,1-1 0 0 0,-1-1 0 0 0,-1 0 1 0 0,0 0-1 0 0,0-1 0 0 0,12-16 0 0 0,-20 23-15 0 0,0 0-1 0 0,0 0 1 0 0,0 0 0 0 0,-1 0-1 0 0,1 0 1 0 0,-1 0 0 0 0,0 0-1 0 0,0 0 1 0 0,0 0 0 0 0,0-1-1 0 0,-1 1 1 0 0,1-1 0 0 0,-1 1-1 0 0,0 0 1 0 0,-1-7 0 0 0,0 5-81 0 0,0 1 0 0 0,0-1 0 0 0,-1 1 0 0 0,1 0 0 0 0,-1 0 0 0 0,-1 0 0 0 0,1 0 0 0 0,0 0 0 0 0,-1 0 0 0 0,0 1 0 0 0,-4-5 0 0 0,-7-6-674 0 0,10 11 294 0 0,1 0 0 0 0,-1-1 0 0 0,1 0 0 0 0,0 0 0 0 0,-3-4 0 0 0,2 1-1025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9215 0 0,'-1'2'7075'0'0,"-1"10"-6032"0"0,-1 0 1 0 0,-10 23-1 0 0,-1 3-885 0 0,-79 216 673 0 0,-20-7-1365 0 0,56-124-702 0 0,56-122 1235 0 0,-49 101-1106 0 0,39-81 823 0 0,-2-1 0 0 0,-26 33 0 0 0,34-46 290 0 0,-1-1 1 0 0,0-1-1 0 0,-1 1 0 0 0,0-1 0 0 0,1 0 0 0 0,-2-1 1 0 0,1 0-1 0 0,0 0 0 0 0,-1 0 0 0 0,-9 2 0 0 0,16-5 10 0 0,0-1 1 0 0,0 1-1 0 0,0-1 0 0 0,0 0 0 0 0,0 0 1 0 0,0 1-1 0 0,-1-1 0 0 0,1 0 0 0 0,0 0 0 0 0,0 0 1 0 0,0 0-1 0 0,0 0 0 0 0,0-1 0 0 0,0 1 1 0 0,0 0-1 0 0,0 0 0 0 0,0-1 0 0 0,-1 1 0 0 0,1-1 1 0 0,0 1-1 0 0,0-1 0 0 0,1 1 0 0 0,-3-2 0 0 0,2 1 10 0 0,0-1-1 0 0,0 1 0 0 0,0 0 0 0 0,1-1 0 0 0,-1 1 0 0 0,0-1 0 0 0,1 1 0 0 0,-1-1 0 0 0,1 1 0 0 0,0-1 0 0 0,-1 1 0 0 0,1-1 0 0 0,0 1 0 0 0,0-4 1 0 0,0-2 72 0 0,1 0 1 0 0,0 0 0 0 0,0 0-1 0 0,0 0 1 0 0,5-13 0 0 0,2 4 98 0 0,1 0 0 0 0,0 0 1 0 0,1 1-1 0 0,14-17 0 0 0,-14 19-114 0 0,11-14-6 0 0,0 2 1 0 0,2 0 0 0 0,1 2-1 0 0,1 1 1 0 0,53-37-1 0 0,-71 54-73 0 0,1 1-1 0 0,0 0 1 0 0,0 1-1 0 0,0 0 0 0 0,0 0 1 0 0,1 1-1 0 0,-1 0 1 0 0,1 1-1 0 0,-1-1 1 0 0,1 2-1 0 0,0-1 1 0 0,-1 1-1 0 0,1 1 1 0 0,0-1-1 0 0,-1 1 0 0 0,1 1 1 0 0,-1 0-1 0 0,1 0 1 0 0,14 6-1 0 0,-14-4 50 0 0,0 0 0 0 0,0 1 0 0 0,0 0 0 0 0,-1 0 1 0 0,0 1-1 0 0,0 0 0 0 0,0 1 0 0 0,-1 0 0 0 0,0 0 0 0 0,0 0 0 0 0,-1 1 0 0 0,0 0 0 0 0,0 0 0 0 0,0 0 0 0 0,-1 1 0 0 0,-1 0 0 0 0,4 9 0 0 0,-5-10 12 0 0,-1-1 1 0 0,0 1-1 0 0,-1 0 0 0 0,1 0 0 0 0,-1-1 1 0 0,-1 1-1 0 0,0 0 0 0 0,0 0 0 0 0,0 0 0 0 0,-1 0 1 0 0,0 0-1 0 0,-1-1 0 0 0,0 1 0 0 0,0-1 1 0 0,0 1-1 0 0,-6 10 0 0 0,4-10-26 0 0,0 0-1 0 0,-1 0 1 0 0,-1-1 0 0 0,1 1-1 0 0,-1-1 1 0 0,0 0 0 0 0,-1-1 0 0 0,1 0-1 0 0,-1 0 1 0 0,0 0 0 0 0,-1-1-1 0 0,0 0 1 0 0,-14 7 0 0 0,6-5 27 0 0,-1-1 0 0 0,1 0 0 0 0,-32 5 0 0 0,-55 2 75 0 0,74-10-122 0 0,4-1 6 0 0,0-2 0 0 0,0-1 0 0 0,0-1 0 0 0,-38-9 0 0 0,59 11-38 0 0,1-1 0 0 0,-1 1-1 0 0,1-1 1 0 0,-1-1 0 0 0,1 1 0 0 0,0 0-1 0 0,-1-1 1 0 0,1 1 0 0 0,0-1 0 0 0,0 0 0 0 0,0 0-1 0 0,-5-5 1 0 0,8 6-131 0 0,-1 0 0 0 0,0 0-1 0 0,0 0 1 0 0,0 0 0 0 0,1-1 0 0 0,-1 1-1 0 0,1 0 1 0 0,-1 0 0 0 0,1-1 0 0 0,-1 1 0 0 0,1-1-1 0 0,0 1 1 0 0,-1-3 0 0 0,1 2-394 0 0,0-1 1 0 0,1 1 0 0 0,-1 0-1 0 0,0-1 1 0 0,1 1 0 0 0,0 0-1 0 0,-1 0 1 0 0,1 0-1 0 0,0 0 1 0 0,2-4 0 0 0,9-12-5833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419 149 15663 0 0,'0'0'1418'0'0,"1"-1"-1168"0"0,27-15-126 0 0,-27 15 368 0 0,8-6 2071 0 0,-4 3-2240 0 0,0 0 1 0 0,-1-1-1 0 0,1 0 0 0 0,-1 0 1 0 0,0 0-1 0 0,0 0 0 0 0,-1-1 1 0 0,5-8-1 0 0,-7 12-319 0 0,-1 1 0 0 0,1-1 0 0 0,0 0-1 0 0,-1 1 1 0 0,1-1 0 0 0,-1 0 0 0 0,0 0 0 0 0,1 1 0 0 0,-1-1 0 0 0,0 0 0 0 0,0 0-1 0 0,0 1 1 0 0,0-1 0 0 0,0 0 0 0 0,-1 0 0 0 0,1 0 0 0 0,0 1 0 0 0,-1-1 0 0 0,0 0-1 0 0,1 1 1 0 0,-1-1 0 0 0,0 0 0 0 0,0 1 0 0 0,0-1 0 0 0,0 1 0 0 0,0 0 0 0 0,0-1-1 0 0,0 1 1 0 0,0 0 0 0 0,-1-1 0 0 0,1 1 0 0 0,0 0 0 0 0,-1 0 0 0 0,1 0 0 0 0,-1 0-1 0 0,1 0 1 0 0,-3 0 0 0 0,-2-2-45 0 0,-1 1 0 0 0,1 0 0 0 0,-1 0 0 0 0,1 1 0 0 0,-1 0 0 0 0,0 0 0 0 0,1 1 0 0 0,-1-1-1 0 0,0 1 1 0 0,1 1 0 0 0,-1-1 0 0 0,0 1 0 0 0,-12 4 0 0 0,-3 1-151 0 0,0 1 0 0 0,-35 18 0 0 0,22-8 206 0 0,0 2 0 0 0,1 1 0 0 0,1 2 0 0 0,2 1 0 0 0,-55 51 0 0 0,84-72 0 0 0,0 0-1 0 0,0 0 0 0 0,1 0 0 0 0,-1 1 0 0 0,1-1 0 0 0,-1 0 0 0 0,1 1 1 0 0,0-1-1 0 0,0 1 0 0 0,0 0 0 0 0,0-1 0 0 0,0 6 0 0 0,0-8-4 0 0,1 1-1 0 0,0 0 0 0 0,0 0 1 0 0,0 0-1 0 0,0-1 0 0 0,1 1 1 0 0,-1 0-1 0 0,0 0 0 0 0,0 0 0 0 0,0 0 1 0 0,1-1-1 0 0,-1 1 0 0 0,0 0 1 0 0,1 0-1 0 0,-1-1 0 0 0,1 1 1 0 0,-1 0-1 0 0,1 0 0 0 0,0 0 0 0 0,0 0 0 0 0,0-1-1 0 0,0 1 1 0 0,0-1 0 0 0,1 1-1 0 0,-1-1 1 0 0,0 1-1 0 0,0-1 1 0 0,0 1 0 0 0,0-1-1 0 0,1 0 1 0 0,-1 0 0 0 0,0 0-1 0 0,0 1 1 0 0,0-1 0 0 0,2-1-1 0 0,12 0 37 0 0,1-1 1 0 0,-1-1-1 0 0,0 0 0 0 0,0-1 0 0 0,-1-1 0 0 0,21-9 0 0 0,24-15-18 0 0,-36 17-239 0 0,0 1-1 0 0,32-11 1 0 0,-56 34 230 0 0,-6 17 294 0 0,4-22-253 0 0,1 1 0 0 0,0-1-1 0 0,0 1 1 0 0,0 15 0 0 0,4-12-42 0 0,-1-9-58 0 0,0 0 0 0 0,0 0 0 0 0,0 0 0 0 0,1-1-1 0 0,-1 1 1 0 0,1 0 0 0 0,-1-1 0 0 0,1 1 0 0 0,0-1 0 0 0,0 0 0 0 0,-1 0 0 0 0,1 1-1 0 0,0-1 1 0 0,0 0 0 0 0,0 0 0 0 0,0-1 0 0 0,0 1 0 0 0,0 0 0 0 0,1-1-1 0 0,-1 1 1 0 0,0-1 0 0 0,0 0 0 0 0,0 0 0 0 0,4 0 0 0 0,17 2-1129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60 7367 0 0,'7'-16'917'0'0,"4"-11"-1019"0"0,-8 11 11426 0 0,-11 24-9773 0 0,-12 17-1325 0 0,1 2 0 0 0,0 1 0 0 0,-23 48 0 0 0,-7 12-100 0 0,26-51-62 0 0,-35 82 0 0 0,13-27-59 0 0,-5 13-153 0 0,4 29-254 0 0,-2 9-413 0 0,22-73 501 0 0,11-28 261 0 0,-1-1 1 0 0,-31 54-1 0 0,45-90 64 0 0,-1-1 0 0 0,0 0 0 0 0,0-1 0 0 0,-6 8 0 0 0,7-10 5 0 0,1 0 0 0 0,-1 0 0 0 0,1 0 0 0 0,-1 0 1 0 0,1 0-1 0 0,-1 0 0 0 0,0 0 0 0 0,0 0 0 0 0,1-1 0 0 0,-1 1 0 0 0,0-1 0 0 0,0 1 0 0 0,0-1 0 0 0,1 0 0 0 0,-3 0 0 0 0,3 0-3 0 0,0-1 0 0 0,0 0-1 0 0,0 1 1 0 0,0-1 0 0 0,0 0-1 0 0,0 0 1 0 0,0 1 0 0 0,1-1-1 0 0,-1 0 1 0 0,0 0 0 0 0,1 0-1 0 0,-1 0 1 0 0,1 0 0 0 0,-1 0 0 0 0,1 0-1 0 0,-1-1 1 0 0,0 0 0 0 0,1 1-4 0 0,-2-5 8 0 0,1 0 0 0 0,0 0 1 0 0,0 0-1 0 0,0 0 0 0 0,0-1 1 0 0,1 1-1 0 0,0 0 1 0 0,0 0-1 0 0,1-1 0 0 0,0 1 1 0 0,0 0-1 0 0,4-11 1 0 0,2-5-25 0 0,22-43 0 0 0,-26 58 7 0 0,8-15-117 0 0,1 1 1 0 0,1 0 0 0 0,1 1 0 0 0,1 1-1 0 0,31-33 1 0 0,-39 46 101 0 0,0 0-1 0 0,0 1 1 0 0,1 0 0 0 0,0 0-1 0 0,0 0 1 0 0,0 1-1 0 0,0 1 1 0 0,1-1-1 0 0,0 1 1 0 0,-1 1 0 0 0,1 0-1 0 0,0 0 1 0 0,0 0-1 0 0,12 1 1 0 0,-12 0 96 0 0,-1 1 1 0 0,0 1-1 0 0,0 0 0 0 0,0 0 1 0 0,0 0-1 0 0,0 1 0 0 0,0 0 1 0 0,0 1-1 0 0,-1 0 1 0 0,1 0-1 0 0,-1 0 0 0 0,1 1 1 0 0,-1 0-1 0 0,-1 1 0 0 0,1-1 1 0 0,6 7-1 0 0,-2-1 82 0 0,-1 1 0 0 0,0-1 0 0 0,0 2 0 0 0,-1-1 0 0 0,-1 2 0 0 0,0-1-1 0 0,9 21 1 0 0,-14-27-131 0 0,-1-1-1 0 0,0 1 0 0 0,0 0 1 0 0,-1 0-1 0 0,0-1 0 0 0,0 1 0 0 0,0 0 1 0 0,-1 0-1 0 0,0 0 0 0 0,0 0 1 0 0,0 0-1 0 0,-1 0 0 0 0,0 0 1 0 0,0 0-1 0 0,-1 0 0 0 0,1 0 1 0 0,-1 0-1 0 0,-1-1 0 0 0,1 1 1 0 0,-1-1-1 0 0,-4 7 0 0 0,1-3 1 0 0,-1-1 0 0 0,0 0 0 0 0,0-1 0 0 0,-1 1 0 0 0,0-1 0 0 0,-1-1 0 0 0,1 0 0 0 0,-1 0 0 0 0,0 0 0 0 0,-1-1 0 0 0,-15 6 0 0 0,-7 0-11 0 0,0 0 1 0 0,-44 7-1 0 0,48-12-17 0 0,-22 5 26 0 0,-62 6 0 0 0,110-17-31 0 0,-9 1-113 0 0,-1 0 0 0 0,-20-3 1 0 0,30 2 96 0 0,1 0 0 0 0,-1 0 0 0 0,0-1 0 0 0,0 1 0 0 0,0 0 0 0 0,0-1 0 0 0,0 1 0 0 0,0-1-1 0 0,0 0 1 0 0,1 0 0 0 0,-1 0 0 0 0,0 0 0 0 0,1 0 0 0 0,-1 0 0 0 0,0 0 0 0 0,1 0 0 0 0,0-1 0 0 0,-1 1 0 0 0,1-1 0 0 0,0 1 0 0 0,0-1 0 0 0,-1 1 0 0 0,1-1 0 0 0,-1-2 0 0 0,2 2-124 0 0,0 0 1 0 0,-1 0-1 0 0,1 0 0 0 0,0 0 1 0 0,0 0-1 0 0,1 0 0 0 0,-1 1 0 0 0,0-1 1 0 0,0 0-1 0 0,2-3 0 0 0,4-13-1335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9215 0 0,'0'0'1303'0'0,"-17"1"10736"0"0,13 2-11906 0 0,0 1 1 0 0,1 0-1 0 0,0 1 1 0 0,0-1 0 0 0,0 0-1 0 0,1 1 1 0 0,-1 0-1 0 0,1-1 1 0 0,0 1 0 0 0,1 0-1 0 0,-1 0 1 0 0,1 0-1 0 0,0 0 1 0 0,0 1 0 0 0,0-1-1 0 0,1 0 1 0 0,0 0 0 0 0,1 7-1 0 0,-3 8-133 0 0,0 0 0 0 0,-1 0 0 0 0,-1 0 0 0 0,-1-1 0 0 0,-11 30 0 0 0,16-49 0 0 0,-8 28-33 0 0,7-22 14 0 0,0 0-1 0 0,-1-1 1 0 0,0 1 0 0 0,0 0 0 0 0,0-1-1 0 0,-5 7 1 0 0,6-10-69 0 0,3-2-1341 0 0,-1-1 1050 0 0,0 1 1 0 0,-1 0 0 0 0,1-1 0 0 0,0 1 0 0 0,0-1 0 0 0,0 1 0 0 0,-1-1 0 0 0,1 1 0 0 0,0-1-1 0 0,0 0 1 0 0,3-2-1629 0 0,13-9-5413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15663 0 0,'-2'2'6099'0'0,"-15"22"-5032"0"0,-27 52 1 0 0,22-36-877 0 0,-14 27 31 0 0,-40 109 0 0 0,-13 79-127 0 0,-6 17-160 0 0,91-262-1 0 0,-1 4 66 0 0,-7 22-1 0 0,11-32-86 0 0,1-1 0 0 0,-1 1-1 0 0,0 0 1 0 0,1 0 0 0 0,0 0 0 0 0,0 0 0 0 0,0-1-1 0 0,1 1 1 0 0,-1 0 0 0 0,1 0 0 0 0,1 3-1 0 0,0 1-395 0 0,4 5-2217 0 0,1-7-2048 0 0,7-3-1954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11055 0 0,'0'0'852'0'0,"4"-14"-241"0"0,-4 13-199 0 0,1 1 0 0 0,-1-1 0 0 0,1 0 0 0 0,-1 1 0 0 0,1-1 0 0 0,0 0 0 0 0,-1 1-1 0 0,1-1 1 0 0,0 1 0 0 0,-1-1 0 0 0,1 1 0 0 0,0-1 0 0 0,0 1 0 0 0,-1 0 0 0 0,1-1 0 0 0,0 1 0 0 0,0 0 0 0 0,1-1 0 0 0,-1 1-250 0 0,0 0 0 0 0,0 0 1 0 0,0 0-1 0 0,1 0 0 0 0,-1 0 0 0 0,0 1 1 0 0,0-1-1 0 0,0 0 0 0 0,1 1 1 0 0,-1-1-1 0 0,2 1 0 0 0,-1 0-156 0 0,0 1 1 0 0,0-1-1 0 0,0 0 0 0 0,0 1 1 0 0,0 0-1 0 0,0-1 0 0 0,0 1 0 0 0,-1 0 1 0 0,1 0-1 0 0,-1 0 0 0 0,1 0 1 0 0,1 3-1 0 0,-1 0 59 0 0,-1-1 0 0 0,0 0 0 0 0,0 1 0 0 0,0-1 0 0 0,-1 1 0 0 0,1-1 0 0 0,-1 1 0 0 0,0-1 0 0 0,-1 5 0 0 0,-6 41 311 0 0,6-49-374 0 0,-2 11 26 0 0,-1 0 0 0 0,0 0 1 0 0,-9 16-1 0 0,-5 16-99 0 0,15-36 6 0 0,2-5-92 0 0,-1 0 0 0 0,1 1-1 0 0,1-1 1 0 0,-1 0 0 0 0,0 0-1 0 0,0 4 1 0 0,16-5-2112 0 0,1-4 947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11975 0 0,'0'0'1560'0'0,"-1"2"-60"0"0,-4 4-377 0 0,0 1 0 0 0,1-1-1 0 0,0 1 1 0 0,0 1 0 0 0,-4 12-1 0 0,-11 43-536 0 0,6-17-95 0 0,-156 406 697 0 0,147-402-1145 0 0,-97 195 109 0 0,84-181-155 0 0,-43 69-198 0 0,52-88-833 0 0,18-26-2609 0 0</inkml:trace>
  <inkml:trace contextRef="#ctx0" brushRef="#br0" timeOffset="1">137 733 13359 0 0,'-10'0'315'0'0,"1"-1"-1"0"0,-1 1 0 0 0,1 0 1 0 0,0 1-1 0 0,-18 4 1 0 0,23-4 89 0 0,-1 0 0 0 0,1 0 1 0 0,-1 1-1 0 0,1-1 1 0 0,0 1-1 0 0,-1 0 0 0 0,1 1 1 0 0,0-1-1 0 0,0 1 1 0 0,1 0-1 0 0,-1 0 0 0 0,1 0 1 0 0,-6 5-1 0 0,8-6 83 0 0,15 4 390 0 0,-2-5-587 0 0,0 0 0 0 0,0 0-1 0 0,0-1 1 0 0,0-1 0 0 0,13-2-1 0 0,3 1 77 0 0,264-29 1124 0 0,-2 0-1455 0 0,-257 29-924 0 0,45 3-1 0 0,-62 1-558 0 0,1 0 0 0 0,22 7 0 0 0,-22-4-498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11055 0 0,'-2'2'5492'0'0,"-25"31"330"0"0,20-22-5064 0 0,-1-1 0 0 0,1 1 0 0 0,-6 15-1 0 0,9-8-53 0 0,4-16-608 0 0,-1 0 0 0 0,1 0-1 0 0,0 0 1 0 0,-1 0 0 0 0,1 1-1 0 0,-1-1 1 0 0,-1 3 0 0 0,-3 3 79 0 0,4-7-151 0 0,0 0 1 0 0,0 0 0 0 0,1 0 0 0 0,-1 0 0 0 0,0 0 0 0 0,1 1 0 0 0,-1-1-1 0 0,1 0 1 0 0,-1 0 0 0 0,1 1 0 0 0,0-1 0 0 0,-1 0 0 0 0,1 0 0 0 0,0 1-1 0 0,0-1 1 0 0,0 0 0 0 0,0 1 0 0 0,0-1 0 0 0,1 2 0 0 0,-1-1-7 0 0,0 0-1 0 0,0 0 1 0 0,0 0 0 0 0,-1 0 0 0 0,1 0 0 0 0,0 0 0 0 0,-1 0-1 0 0,1 0 1 0 0,-1 0 0 0 0,0-1 0 0 0,-1 4 0 0 0,1-3-47 0 0,0 1 1 0 0,0-1-1 0 0,0 1 0 0 0,0-1 1 0 0,1 1-1 0 0,-1-1 1 0 0,1 4-1 0 0,3 8-2150 0 0,3-3-5016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12439 0 0,'1'0'9474'0'0,"1"-2"-9277"0"0,0 1 1 0 0,1 0-1 0 0,-1 0 1 0 0,1 0-1 0 0,-1 0 1 0 0,1 0 0 0 0,-1 0-1 0 0,1 1 1 0 0,0-1-1 0 0,-1 1 1 0 0,1 0 0 0 0,0 0-1 0 0,2 0 1 0 0,40 6 491 0 0,-25-3-411 0 0,28 4-23 0 0,51 6-68 0 0,-85-12-184 0 0,0-1 0 0 0,0 0 0 0 0,1-1 0 0 0,25-5 0 0 0,-36 5-26 0 0,0 0-1 0 0,0-1 0 0 0,0 1 1 0 0,0-1-1 0 0,0 0 1 0 0,0 0-1 0 0,0 0 1 0 0,-1-1-1 0 0,1 1 1 0 0,-1-1-1 0 0,1 0 0 0 0,-1 0 1 0 0,0 0-1 0 0,0 0 1 0 0,-1-1-1 0 0,1 1 1 0 0,3-7-1 0 0,2-1-50 0 0,-2 1-363 0 0,-6 10 421 0 0,-1-1 0 0 0,1 1-1 0 0,0 0 1 0 0,-1 0-1 0 0,1-1 1 0 0,0 1 0 0 0,-1 0-1 0 0,1 0 1 0 0,-1 0 0 0 0,1-1-1 0 0,-1 1 1 0 0,1 0-1 0 0,0 0 1 0 0,-1 0 0 0 0,1 0-1 0 0,-1 0 1 0 0,1 0 0 0 0,-1 0-1 0 0,1 0 1 0 0,-1 0-1 0 0,1 0 1 0 0,-1 0 0 0 0,1 0-1 0 0,0 0 1 0 0,-1 0 0 0 0,1 0-1 0 0,-1 1 1 0 0,-10 0-45 0 0,1 1 1 0 0,0 0 0 0 0,0 1-1 0 0,0 0 1 0 0,1 1 0 0 0,-15 6-1 0 0,-53 35-361 0 0,59-33 396 0 0,-9 5 112 0 0,2 1-1 0 0,0 1 1 0 0,1 1-1 0 0,1 1 1 0 0,-36 42-1 0 0,54-57-23 0 0,1 1 0 0 0,-1 0 0 0 0,1 0 0 0 0,1 0-1 0 0,-1 1 1 0 0,1-1 0 0 0,-3 14 0 0 0,5-19-52 0 0,1 1 1 0 0,-1-1-1 0 0,1 1 1 0 0,0-1-1 0 0,0 1 1 0 0,0 0-1 0 0,0-1 1 0 0,0 1-1 0 0,1-1 0 0 0,-1 1 1 0 0,1-1-1 0 0,1 4 1 0 0,-1-4-20 0 0,0-1 0 0 0,0 1 1 0 0,0-1-1 0 0,0 1 0 0 0,0-1 1 0 0,0 1-1 0 0,1-1 0 0 0,-1 0 0 0 0,0 0 1 0 0,1 0-1 0 0,-1 0 0 0 0,1 0 1 0 0,0 0-1 0 0,-1 0 0 0 0,1 0 0 0 0,0 0 1 0 0,-1-1-1 0 0,1 1 0 0 0,2 0 0 0 0,2 0-491 0 0,-1-1-1 0 0,1 1 0 0 0,9-1 1 0 0,-10 0 232 0 0,19 0-1071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1138 3567 0 0,'0'0'2718'0'0,"0"3"-2116"0"0,0 8 6 0 0,0-9 27 0 0,-1 1 112 0 0,-20 40 2826 0 0,15-32-2500 0 0,0 1 1 0 0,-8 22-1 0 0,13-32-152 0 0,1 0-795 0 0,-1 6-99 0 0,2-7 275 0 0,8-11 607 0 0,6-6-501 0 0,22-22 340 0 0,-29 32-717 0 0,0-1 1 0 0,0 0-1 0 0,-1 0 0 0 0,0-1 0 0 0,7-10 1 0 0,12-13 32 0 0,290-283 209 0 0,-232 233-218 0 0,167-183 114 0 0,-178 183-166 0 0,-26 33-3 0 0,2 2 0 0 0,62-45 0 0 0,-82 72 0 0 0,-22 16 0 0 0,-5 7 0 0 0,-4 5 0 0 0,2-8 0 0 0,-3 8 0 0 0,-1 1 0 0 0,0-1 0 0 0,0 1 0 0 0,-1-1 0 0 0,-10 14 0 0 0,6-10 0 0 0,-9 20 0 0 0,-2 14 0 0 0,15-33 0 0 0,2 1 0 0 0,0 12 0 0 0,3-24 0 0 0,-1-1 0 0 0,1 1 0 0 0,-1 0 0 0 0,0 0 0 0 0,0-1 0 0 0,0 1 0 0 0,0-1 0 0 0,0 1 0 0 0,-2 2 0 0 0,-20 35 0 0 0,2-5 0 0 0,4 1 46 0 0,1 1-1 0 0,-21 71 0 0 0,20-46 28 0 0,-12 54-2 0 0,25-99-56 0 0,-1-1 0 0 0,0 1-1 0 0,-1-1 1 0 0,-13 26 0 0 0,9-22-25 0 0,6-11 66 0 0,1 0 0 0 0,0 1 0 0 0,0 0 0 0 0,1 0 0 0 0,0 0 0 0 0,1 0 0 0 0,-1 14 0 0 0,2-21 37 0 0,1 0 0 0 0,-1 0 0 0 0,1-1 0 0 0,-1 1 0 0 0,1 0 0 0 0,2 4 0 0 0,-2-4-106 0 0,-1-1 519 0 0,4-2-446 0 0,-1-1-1 0 0,0 1 1 0 0,0-1-1 0 0,0 0 1 0 0,0 0-1 0 0,-1 0 1 0 0,1-1-1 0 0,0 1 1 0 0,0-1 0 0 0,-1 1-1 0 0,1-1 1 0 0,-1 0-1 0 0,1 0 1 0 0,-1 0-1 0 0,0 0 1 0 0,3-4-1 0 0,-3 5-16 0 0,-1 0-19 0 0,0-1 1 0 0,0 1-1 0 0,0 0 0 0 0,0-1 1 0 0,0 1-1 0 0,0 0 0 0 0,0-1 1 0 0,0 1-1 0 0,0-1 1 0 0,0-1-1 0 0,0-1 0 0 0,1 1-1 0 0,0 0 1 0 0,-1 0 0 0 0,1-1-1 0 0,0 1 1 0 0,1 0 0 0 0,-1 1-1 0 0,4-5 1 0 0,-3 4-8 0 0,0 0 0 0 0,0 0 0 0 0,0 0 0 0 0,1 0 0 0 0,-1 0 0 0 0,1 1 0 0 0,7-5 0 0 0,-1 4-37 0 0,-2 0 3 0 0,-1-1-1 0 0,1 1 0 0 0,12-9 0 0 0,8-8 19 0 0,0-1 0 0 0,-2-1 0 0 0,0-1 0 0 0,23-28 0 0 0,1 1 0 0 0,169-183 18 0 0,-12-11 69 0 0,-168 197-64 0 0,32-43-72 0 0,22-26-1 0 0,-84 107 39 0 0,0 0-1 0 0,0 1 1 0 0,1 0-1 0 0,11-7 0 0 0,-16 11-23 0 0,0 1 0 0 0,0 0 0 0 0,1 1 1 0 0,-1-1-1 0 0,1 1 0 0 0,0 0 0 0 0,-1 0 0 0 0,1 1 0 0 0,0 0 0 0 0,10-1 0 0 0,-15 2 29 0 0,-1 0-1 0 0,1 1 1 0 0,-1-1 0 0 0,1 0 0 0 0,-1 0-1 0 0,1 1 1 0 0,-1-1 0 0 0,1 0 0 0 0,-1 1-1 0 0,0-1 1 0 0,1 0 0 0 0,-1 1 0 0 0,1-1-1 0 0,-1 1 1 0 0,0-1 0 0 0,1 1 0 0 0,-1-1-1 0 0,0 0 1 0 0,0 1 0 0 0,1-1 0 0 0,-1 1-1 0 0,0 0 1 0 0,0-1 0 0 0,0 1 0 0 0,0-1 0 0 0,0 1-1 0 0,0-1 1 0 0,0 2 0 0 0,1 16-53 0 0,-5-4 40 0 0,-1-1 0 0 0,0 1 1 0 0,-1-1-1 0 0,0 0 0 0 0,-1-1 1 0 0,-10 16-1 0 0,0-1 3 0 0,-29 49 16 0 0,-52 99 0 0 0,-21 112 0 0 0,82-193 0 0 0,-21 69 0 0 0,-13 37 0 0 0,62-179 14 0 0,-10 28 36 0 0,11-25-62 0 0,-16 33 0 0 0,16-42 2 0 0,1 0 0 0 0,1 1 1 0 0,1 0-1 0 0,0 1 0 0 0,-3 16 0 0 0,8-30-79 0 0,3-3-460 0 0,15 1-905 0 0,-16-1 849 0 0,0-1 0 0 0,1 1 0 0 0,-1-1 0 0 0,0 0 0 0 0,1 0 0 0 0,-1 1-1 0 0,2-3 1 0 0,19-13-6115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29 5063 0 0,'33'-29'8136'0'0,"-34"31"-8093"0"0,0 0 1 0 0,0 0-1 0 0,0-1 0 0 0,0 1 0 0 0,-1 0 0 0 0,1-1 0 0 0,0 1 0 0 0,-1 0 1 0 0,1-1-1 0 0,-3 2 0 0 0,-1 2 58 0 0,-56 70 868 0 0,-15 19-594 0 0,28-37-303 0 0,-12 13-64 0 0,-6-3-8 0 0,-79 60 0 0 0,135-119 6 0 0,-40 28 52 0 0,63-58 6 0 0,-5 15-52 0 0,0 0-1 0 0,0 0 1 0 0,1 1-1 0 0,-1 0 1 0 0,2 0 0 0 0,-1 1-1 0 0,0 1 1 0 0,16-6-1 0 0,85-21 190 0 0,-83 24-154 0 0,42-9 533 0 0,0 3-1 0 0,103-6 1 0 0,-168 19-566 0 0,58-3 111 0 0,78-13 0 0 0,-137 15-226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17 232 7367 0 0,'-16'-3'8308'0'0,"28"1"-5103"0"0,-9 2-2900 0 0,230-52 2695 0 0,-136 28-2459 0 0,403-108-248 0 0,-446 117-3218 0 0,-34 12 1174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301 126 2759 0 0,'8'-17'1067'0'0,"14"-35"-2820"0"0,-16 26 5055 0 0,-6 23-1989 0 0,0 1 1 0 0,0-1 0 0 0,0 1 0 0 0,0-1-1 0 0,-1 1 1 0 0,1-1 0 0 0,-2-3 0 0 0,2 6-1084 0 0,0-1 0 0 0,0 1 1 0 0,0-1-1 0 0,0 1 1 0 0,-1 0-1 0 0,1-1 0 0 0,0 1 1 0 0,0 0-1 0 0,-1-1 1 0 0,1 1-1 0 0,0 0 0 0 0,-1-1 1 0 0,1 1-1 0 0,0 0 1 0 0,-1 0-1 0 0,1-1 0 0 0,0 1 1 0 0,-1 0-1 0 0,1 0 1 0 0,-1 0-1 0 0,1 0 0 0 0,0-1 1 0 0,-1 1-1 0 0,0 0 1 0 0,-13 2 1417 0 0,-14 10-1987 0 0,25-11 845 0 0,-6 5-372 0 0,0-1-1 0 0,0 1 0 0 0,0 1 0 0 0,1-1 0 0 0,0 2 1 0 0,-10 10-1 0 0,2 1-12 0 0,-22 34 0 0 0,37-51-121 0 0,-6 9 6 0 0,0 0 1 0 0,-8 19 0 0 0,14-27-13 0 0,-1 0 0 0 0,1 0-1 0 0,0 1 1 0 0,1-1 0 0 0,-1 0 0 0 0,0 1 0 0 0,1-1-1 0 0,0 1 1 0 0,0-1 0 0 0,0 1 0 0 0,0-1-1 0 0,1 0 1 0 0,-1 1 0 0 0,2 6 0 0 0,4-1-58 0 0,-1-5 54 0 0,0 0 0 0 0,0-1 0 0 0,1 1 0 0 0,-1-1 0 0 0,1-1 0 0 0,0 1 0 0 0,0-1 0 0 0,0 0 0 0 0,0 0 0 0 0,9 2 0 0 0,19 6-11 0 0,-25-7 18 0 0,-1 1-1 0 0,0 0 0 0 0,0 0 1 0 0,0 1-1 0 0,0 0 1 0 0,-1 0-1 0 0,0 1 1 0 0,10 10-1 0 0,-13-11 2 0 0,0 0-1 0 0,0 0 1 0 0,-1 1-1 0 0,1-1 1 0 0,-1 1-1 0 0,0 0 1 0 0,-1 0-1 0 0,0 0 1 0 0,0 0 0 0 0,0 0-1 0 0,-1 1 1 0 0,2 10-1 0 0,-2-11 67 0 0,-1-1-1 0 0,1 0 1 0 0,-1 1 0 0 0,0-1-1 0 0,-1 0 1 0 0,1 1-1 0 0,-1-1 1 0 0,0 0 0 0 0,0 1-1 0 0,-1-1 1 0 0,1 0-1 0 0,-1 0 1 0 0,-1 0 0 0 0,1 0-1 0 0,0 0 1 0 0,-6 6-1 0 0,7-10-38 0 0,1-1-1 0 0,-1 1 0 0 0,1-1 1 0 0,-1 1-1 0 0,1-1 0 0 0,-1 1 1 0 0,1 0-1 0 0,-1-1 0 0 0,1 1 0 0 0,-1 0 1 0 0,1 0-1 0 0,0-1 0 0 0,0 1 1 0 0,-1 0-1 0 0,1 0 0 0 0,0 0 1 0 0,0-1-1 0 0,0 1 0 0 0,0 0 0 0 0,0 0 1 0 0,0 0-1 0 0,0-1 0 0 0,0 1 1 0 0,0 0-1 0 0,0 0 0 0 0,0 0 0 0 0,0-1 1 0 0,1 2-1 0 0,0 1 53 0 0,-1-2-67 0 0,0-1 0 0 0,0 1 1 0 0,0-1-1 0 0,0 0 1 0 0,0 1-1 0 0,0-1 0 0 0,0 0 1 0 0,0 1-1 0 0,0-1 0 0 0,-1 0 1 0 0,1 1-1 0 0,0-1 0 0 0,0 0 1 0 0,0 1-1 0 0,0-1 0 0 0,-1 0 1 0 0,1 0-1 0 0,0 1 0 0 0,0-1 1 0 0,-1 0-1 0 0,1 0 1 0 0,0 1-1 0 0,0-1 0 0 0,-1 0 1 0 0,1 0-1 0 0,0 0 0 0 0,-1 1 1 0 0,1-1-1 0 0,-12 5 131 0 0,9-4-85 0 0,-16 5 2 0 0,0 0 0 0 0,0-2 0 0 0,-1 0 0 0 0,1-1 0 0 0,-1-1 0 0 0,1-1 0 0 0,-1-1 0 0 0,0 0 0 0 0,-27-5 0 0 0,37 3-566 0 0,1 0 1 0 0,0 0-1 0 0,-1-1 0 0 0,1 0 0 0 0,-8-5 0 0 0,0-2-8249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1375 0 0,'0'0'13840'0'0,"-2"0"-13120"0"0,-2 1-402 0 0,0-1-1 0 0,0 1 1 0 0,0-1-1 0 0,-1-1 1 0 0,-4 0 3352 0 0,9 3-3578 0 0,0 5-62 0 0,0-5 72 0 0,0 0 26 0 0,0 1-35 0 0,0-1-58 0 0,0 0 0 0 0,0 0 0 0 0,0 0 0 0 0,0 0 1 0 0,0-1-1 0 0,0 1 0 0 0,-1 0 0 0 0,1 0 0 0 0,0 0 1 0 0,-1 0-1 0 0,0 0 0 0 0,1-1 0 0 0,-1 1 0 0 0,0 0 1 0 0,0-1-1 0 0,0 1 0 0 0,-2 2 0 0 0,2-3 202 0 0,19 11-18 0 0,-16-11-75 0 0,5 1-22 0 0,-6-2-117 0 0,0 1 0 0 0,0-1 1 0 0,0 0-1 0 0,1 1 1 0 0,-1-1-1 0 0,0 0 0 0 0,0 0 1 0 0,1 0-1 0 0,-1 0 1 0 0,0 0-1 0 0,0 0 0 0 0,1 0 1 0 0,-1 0-1 0 0,0 0 1 0 0,0-1-1 0 0,0 1 0 0 0,1 0 1 0 0,1-2-1 0 0,7 0 58 0 0,-3-1-47 0 0,2-5-26 0 0,-8 7-46 0 0,6-4-2693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9703 0 0,'0'0'875'0'0,"-1"2"-719"0"0,-118 172 1453 0 0,50-51-876 0 0,-26 42-578 0 0,87-153-153 0 0,-8 13 4 0 0,-18 38 1 0 0,33-61-204 0 0,10-15-7757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360 252 3679 0 0,'-1'1'284'0'0,"-17"17"1636"0"0,0 0-1 0 0,2 1 1 0 0,0 0-1 0 0,-15 28 1 0 0,18-29-2212 0 0,1 3 1102 0 0,9-14 111 0 0,11-14-504 0 0,79-99 777 0 0,-60 71-939 0 0,1 0 0 0 0,2 2-1 0 0,41-35 1 0 0,-47 49-53 0 0,1 1 1 0 0,1 1-1 0 0,0 1 1 0 0,1 2-1 0 0,1 1 1 0 0,39-14-1 0 0,-58 24-110 0 0,-1 1 0 0 0,1 0 0 0 0,0 0 0 0 0,0 1 0 0 0,0 0 1 0 0,0 1-1 0 0,0 0 0 0 0,0 0 0 0 0,17 3 0 0 0,-22-2-77 0 0,0 0 1 0 0,1 1-1 0 0,-1-1 0 0 0,0 1 1 0 0,0 0-1 0 0,0 0 0 0 0,0 0 1 0 0,-1 0-1 0 0,1 1 0 0 0,-1 0 1 0 0,1 0-1 0 0,-1 0 1 0 0,0 0-1 0 0,0 0 0 0 0,0 0 1 0 0,0 1-1 0 0,-1 0 0 0 0,0-1 1 0 0,1 1-1 0 0,-1 0 0 0 0,3 8 1 0 0,-2-1-7 0 0,0 0 1 0 0,-1 0 0 0 0,0 0-1 0 0,-1 0 1 0 0,0 0 0 0 0,-1 1-1 0 0,0-1 1 0 0,0 0-1 0 0,-1 0 1 0 0,-1 0 0 0 0,0 0-1 0 0,-4 11 1 0 0,2-6-38 0 0,-2 0 0 0 0,0 0 0 0 0,-1-1-1 0 0,0 0 1 0 0,-1 0 0 0 0,-1-1 0 0 0,-16 20 0 0 0,17-25-31 0 0,-1 0 1 0 0,0 0-1 0 0,-1-1 0 0 0,0 0 1 0 0,0-1-1 0 0,-20 11 0 0 0,-73 28-611 0 0,29-14 144 0 0,33-12 292 0 0,0 2 1 0 0,-44 32-1 0 0,54-35 239 0 0,77-55 223 0 0,-31 27-175 0 0,0 1 1 0 0,1 1-1 0 0,0 1 0 0 0,0 0 0 0 0,1 1 0 0 0,0 1 0 0 0,0 0 0 0 0,0 1 1 0 0,0 1-1 0 0,0 1 0 0 0,0 0 0 0 0,0 2 0 0 0,33 4 0 0 0,-43-4-52 0 0,0 1 0 0 0,0 0 0 0 0,0 1 1 0 0,-1-1-1 0 0,1 1 0 0 0,-1 0 0 0 0,0 1 0 0 0,0 0 0 0 0,0 0 0 0 0,-1 0 0 0 0,8 8 0 0 0,-10-9-1 0 0,0 0 0 0 0,0 0 0 0 0,0 1 0 0 0,0-1 0 0 0,-1 1 0 0 0,1 0 0 0 0,-1-1 0 0 0,0 1 0 0 0,0 0 0 0 0,-1 0 0 0 0,1 1 0 0 0,-1-1 0 0 0,0 0 0 0 0,0 0-1 0 0,0 1 1 0 0,-1-1 0 0 0,0 0 0 0 0,0 1 0 0 0,0 6 0 0 0,-1 0 1 0 0,1-8 0 0 0,0 0-1 0 0,0 1 1 0 0,-1-1 0 0 0,1 0 0 0 0,-1 0 0 0 0,0 0 0 0 0,0 0 0 0 0,0 0-1 0 0,0 0 1 0 0,-1 0 0 0 0,-2 4 0 0 0,1-1-9 0 0,-1-1 0 0 0,0 0-1 0 0,0 0 1 0 0,0 0 0 0 0,0-1 0 0 0,-1 0 0 0 0,0 1-1 0 0,0-2 1 0 0,-8 6 0 0 0,-6 2-51 0 0,-28 11 1 0 0,35-17 116 0 0,-200 78-6 0 0,20-9-22 0 0,56-23-84 0 0,70-28 36 0 0,61-21 20 0 0,2-1-4 0 0,1 0-1 0 0,0 0 0 0 0,-1-1 1 0 0,1 1-1 0 0,0-1 1 0 0,-1 0-1 0 0,1 1 0 0 0,-1-1 1 0 0,-3-1-1 0 0,10-13-235 0 0,2 7 126 0 0,0-1 1 0 0,0 1 0 0 0,0 0 0 0 0,1 1 0 0 0,10-9-1 0 0,-4 4-23 0 0,19-17-1340 0 0,-7 6-4401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 16207 0 0,'0'0'366'0'0,"-9"-2"502"0"0,6 1-804 0 0,0 1 1 0 0,0-1-1 0 0,0 1 1 0 0,0 0 0 0 0,0 0-1 0 0,0 0 1 0 0,0 1 0 0 0,0-1-1 0 0,0 1 1 0 0,0-1-1 0 0,0 1 1 0 0,0 0 0 0 0,0 0-1 0 0,-5 3 1 0 0,5-2 103 0 0,-1 1 0 0 0,1 0 0 0 0,0-1 0 0 0,-1 1 0 0 0,1 0 0 0 0,0 1 0 0 0,1-1 0 0 0,-1 0 0 0 0,-3 6 0 0 0,-1 6 175 0 0,0 0 1 0 0,0 1-1 0 0,2-1 1 0 0,-6 23-1 0 0,10-34-425 0 0,-5 20-292 0 0,2 1 1 0 0,0-1 0 0 0,2 1-1 0 0,0 28 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31 336 8751 0 0,'0'0'1140'0'0,"-17"3"6056"0"0,16-3-7147 0 0,0 0 0 0 0,1 0-1 0 0,-1 0 1 0 0,1-1-1 0 0,-1 1 1 0 0,0 0 0 0 0,1 0-1 0 0,-1-1 1 0 0,1 1 0 0 0,-1 0-1 0 0,1-1 1 0 0,-1 1 0 0 0,1-1-1 0 0,-1 1 1 0 0,1 0 0 0 0,-1-1-1 0 0,1 1 1 0 0,-1-1-1 0 0,1 1 1 0 0,0-1 0 0 0,-1 0-1 0 0,1 1 1 0 0,0-1 0 0 0,-1 0-1 0 0,1-1-24 0 0,0 1-1 0 0,0-1 0 0 0,-1 1 0 0 0,1 0 0 0 0,0-1 0 0 0,1 1 1 0 0,-1-1-1 0 0,0 1 0 0 0,0-1 0 0 0,1-1 0 0 0,1-3-38 0 0,0 0-1 0 0,0 0 0 0 0,1 1 0 0 0,5-9 0 0 0,3-3-65 0 0,1 0 0 0 0,1 1 0 0 0,0 0 0 0 0,1 1 0 0 0,0 0-1 0 0,20-14 1 0 0,1 3-96 0 0,1 3-1 0 0,1 0 0 0 0,1 3 1 0 0,60-24-1 0 0,-90 41 278 0 0,0 1 0 0 0,0-1 0 0 0,1 2 0 0 0,-1-1-1 0 0,0 1 1 0 0,1 1 0 0 0,-1-1 0 0 0,1 1 0 0 0,-1 1 0 0 0,15 2 0 0 0,-20-3-40 0 0,1 1 1 0 0,-1 0 0 0 0,0 0 0 0 0,0 0 0 0 0,1 0 0 0 0,-1 1 0 0 0,0-1-1 0 0,0 1 1 0 0,0 0 0 0 0,-1 0 0 0 0,1 0 0 0 0,0 0 0 0 0,-1 1 0 0 0,1-1-1 0 0,-1 1 1 0 0,0-1 0 0 0,0 1 0 0 0,0 0 0 0 0,0 0 0 0 0,0 0 0 0 0,-1 0-1 0 0,1 0 1 0 0,-1 0 0 0 0,0 0 0 0 0,0 1 0 0 0,0-1 0 0 0,0 0 0 0 0,-1 1-1 0 0,1 2 1 0 0,0 5-6 0 0,-2 0 0 0 0,1 0 0 0 0,-1 0-1 0 0,0 0 1 0 0,-1 0 0 0 0,-1-1 0 0 0,0 1 0 0 0,-6 15-1 0 0,-7 10-19 0 0,-21 35-1 0 0,22-42-81 0 0,13-26-416 0 0,-5 11 926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3679 0 0,'0'0'10738'0'0,"-1"1"-9597"0"0,-23 22 7 0 0,15-15-998 0 0,-1 0-1 0 0,2 1 0 0 0,0 0 0 0 0,0 1 1 0 0,-11 17-1 0 0,4 0-120 0 0,-14 36 0 0 0,26-53-30 0 0,-1 0 1 0 0,1 0-1 0 0,1 0 1 0 0,0 0-1 0 0,0 0 0 0 0,1 0 1 0 0,1 18-1 0 0,1-22 4 0 0,0-1-1 0 0,0 1 1 0 0,1-1 0 0 0,4 11-1 0 0,-6-14 5 0 0,1 0 92 0 0,8 5 274 0 0,-6-7-257 0 0,1 1-1 0 0,-1-1 1 0 0,1 0-1 0 0,-1 0 0 0 0,1-1 1 0 0,-1 1-1 0 0,0-1 1 0 0,1 1-1 0 0,-1-1 1 0 0,0 0-1 0 0,5-3 0 0 0,-1 1 43 0 0,-2 0 0 0 0,1 0 0 0 0,0-1-1 0 0,-1 0 1 0 0,8-7 0 0 0,2-5 136 0 0,0-1 1 0 0,20-29-1 0 0,-31 41-269 0 0,1-2-39 0 0,0-1 0 0 0,0 0 0 0 0,-1 0-1 0 0,0 0 1 0 0,0-1 0 0 0,-1 1 0 0 0,0-1 0 0 0,0 0 0 0 0,-1 0-1 0 0,1-12 1 0 0,-3 20-54 0 0,0-1 0 0 0,0 1 0 0 0,0-1 0 0 0,0 1 0 0 0,0-1 0 0 0,0 1 0 0 0,-1-1 0 0 0,1 1 0 0 0,-1-1 0 0 0,1 1 0 0 0,-1-1 1 0 0,0 1-1 0 0,1-1 0 0 0,-1 1 0 0 0,0 0 0 0 0,0 0 0 0 0,-1-3 0 0 0,-1 2-86 0 0,1 0-1 0 0,-1 0 1 0 0,1 0 0 0 0,-1 1 0 0 0,0-1-1 0 0,1 0 1 0 0,-1 1 0 0 0,-4-2 0 0 0,-5 0-519 0 0,0-1 1 0 0,0 2-1 0 0,-18-3 0 0 0,26 5 487 0 0,-10-2-420 0 0,8 2 259 0 0,-1 0-1 0 0,0-1 1 0 0,1 0-1 0 0,-1-1 1 0 0,1 0-1 0 0,0 0 1 0 0,-1 0-1 0 0,1 0 1 0 0,-7-5-1 0 0,12 6-292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157 329 7831 0 0,'-1'0'-6'0'0,"-12"12"1289"0"0,-1-1 0 0 0,-21 13 0 0 0,32-21-915 0 0,-1-1 0 0 0,1 0 1 0 0,-1-1-1 0 0,0 1 1 0 0,1-1-1 0 0,-1 1 1 0 0,0-1-1 0 0,0 0 1 0 0,0 0-1 0 0,0-1 1 0 0,0 1-1 0 0,0-1 1 0 0,0 0-1 0 0,0 0 0 0 0,0 0 1 0 0,0-1-1 0 0,-5 0 1 0 0,8 0-293 0 0,0 1 0 0 0,0-1 0 0 0,0 1 1 0 0,0-1-1 0 0,0 1 0 0 0,0-1 0 0 0,0 1 0 0 0,0-1 0 0 0,0 0 1 0 0,1 0-1 0 0,-1 1 0 0 0,0-1 0 0 0,0 0 0 0 0,1 0 0 0 0,-1 0 1 0 0,0 0-1 0 0,1 0 0 0 0,-1 0 0 0 0,1 0 0 0 0,-1-1 1 0 0,0-1 18 0 0,1 1 0 0 0,-1 0 1 0 0,1-1-1 0 0,0 1 1 0 0,0-1-1 0 0,0 1 0 0 0,0 0 1 0 0,0-1-1 0 0,1-2 1 0 0,1-5 92 0 0,1 0 1 0 0,0 1-1 0 0,7-15 1 0 0,-10 23-169 0 0,9-18 19 0 0,1 0 1 0 0,0 2-1 0 0,1-1 0 0 0,1 1 1 0 0,20-22-1 0 0,-22 29-115 0 0,-1 1-1 0 0,1-1 1 0 0,0 2-1 0 0,1 0 1 0 0,0 0 0 0 0,1 1-1 0 0,-1 0 1 0 0,1 1-1 0 0,18-7 1 0 0,-27 12 72 0 0,-1 0 1 0 0,1 0 0 0 0,-1 1-1 0 0,1-1 1 0 0,-1 1 0 0 0,1 0-1 0 0,-1-1 1 0 0,1 1 0 0 0,0 0-1 0 0,-1 1 1 0 0,1-1-1 0 0,-1 0 1 0 0,1 1 0 0 0,-1-1-1 0 0,1 1 1 0 0,-1 0 0 0 0,5 2-1 0 0,-4-1 19 0 0,-1-1 0 0 0,0 1 0 0 0,0 0-1 0 0,0 0 1 0 0,0 0 0 0 0,-1 0 0 0 0,1 0-1 0 0,0 0 1 0 0,-1 1 0 0 0,0-1 0 0 0,1 1 0 0 0,-1-1-1 0 0,0 1 1 0 0,0-1 0 0 0,0 1 0 0 0,-1-1-1 0 0,1 4 1 0 0,2 7 64 0 0,-1-1-1 0 0,-1 1 0 0 0,-1 0 0 0 0,0 0 1 0 0,-2 22-1 0 0,-17 62 208 0 0,17-95-238 0 0,-1 4-49 0 0,2-4-89 0 0,-4-23-1087 0 0,5 15 1097 0 0,0 1 0 0 0,1-1-1 0 0,-1 1 1 0 0,1-1 0 0 0,1 0 0 0 0,-1 1-1 0 0,1 0 1 0 0,0-1 0 0 0,0 1-1 0 0,5-9 1 0 0,5-6-176 0 0,18-22-1 0 0,-22 31 197 0 0,4-5 27 0 0,1 1-1 0 0,0 1 1 0 0,1 1-1 0 0,1 0 0 0 0,0 0 1 0 0,1 1-1 0 0,0 1 1 0 0,1 1-1 0 0,0 1 1 0 0,0 0-1 0 0,36-12 1 0 0,-46 19 97 0 0,0 0 1 0 0,1 0 0 0 0,-1 1 0 0 0,0 0-1 0 0,0 0 1 0 0,0 1 0 0 0,1 0 0 0 0,-1 0-1 0 0,0 1 1 0 0,1 0 0 0 0,-1 0 0 0 0,0 1 0 0 0,11 3-1 0 0,-13-3 9 0 0,0 0-1 0 0,-1 1 0 0 0,1 0 1 0 0,0 0-1 0 0,-1 0 0 0 0,0 0 1 0 0,1 0-1 0 0,-1 1 0 0 0,0 0 1 0 0,-1 0-1 0 0,1 0 0 0 0,-1 0 1 0 0,0 1-1 0 0,0-1 0 0 0,0 1 1 0 0,-1 0-1 0 0,1 0 1 0 0,2 8-1 0 0,-3-6-26 0 0,-1-1 0 0 0,1 1 1 0 0,-1 0-1 0 0,0 0 0 0 0,-1 0 1 0 0,1 0-1 0 0,-1 0 0 0 0,-1 0 1 0 0,1 0-1 0 0,-1 0 0 0 0,-1-1 0 0 0,-3 13 1 0 0,-2 0 81 0 0,-1 1 1 0 0,-21 34 0 0 0,8-14-299 0 0,20-39 24 0 0,1 6-1034 0 0,0-3-1516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15575 0 0,'0'0'1786'0'0,"0"2"-1113"0"0,-3 58 3188 0 0,-10 33-2633 0 0,8-55-1140 0 0,4-25-253 0 0,0 0 0 0 0,-1-1 0 0 0,-1 1 1 0 0,0-1-1 0 0,0 1 0 0 0,-1-1 0 0 0,-11 21 1 0 0,15-32-511 0 0,-6 7 340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83 4143 0 0,'0'-2'319'0'0,"4"-29"415"0"0,-3 1 4200 0 0,-1 29-4796 0 0,0 0 0 0 0,0 1-1 0 0,0-1 1 0 0,-1 0 0 0 0,1 0 0 0 0,0 1-1 0 0,-1-1 1 0 0,1 0 0 0 0,0 1 0 0 0,-1-1-1 0 0,1 0 1 0 0,-1 1 0 0 0,1-1 0 0 0,-1 1-1 0 0,1-1 1 0 0,-1 1 0 0 0,0-1 0 0 0,1 1 0 0 0,-1-1-1 0 0,0 1 1 0 0,1-1 0 0 0,-1 1 0 0 0,0 0-1 0 0,0-1 1 0 0,-17-4 505 0 0,10 5-468 0 0,0 1 0 0 0,0-1 1 0 0,0 1-1 0 0,1 0 0 0 0,-1 1 1 0 0,0 0-1 0 0,1 0 0 0 0,0 1 1 0 0,-1 0-1 0 0,-6 4 1 0 0,-11 6 32 0 0,-32 23 0 0 0,54-33-197 0 0,-26 17 13 0 0,-34 31 1 0 0,52-40 87 0 0,0-1 0 0 0,1 1 1 0 0,0 1-1 0 0,1 0 0 0 0,-13 22 0 0 0,21-31-42 0 0,-1 0 0 0 0,1 0 0 0 0,-1 1-1 0 0,1-1 1 0 0,0 0 0 0 0,0 1 0 0 0,1-1-1 0 0,-1 1 1 0 0,1-1 0 0 0,-1 1 0 0 0,1-1-1 0 0,0 1 1 0 0,0-1 0 0 0,1 1 0 0 0,-1-1-1 0 0,1 1 1 0 0,0-1 0 0 0,1 5 0 0 0,-1-7-51 0 0,-1 1 0 0 0,1 0 1 0 0,0 0-1 0 0,0-1 0 0 0,-1 1 1 0 0,1 0-1 0 0,1-1 0 0 0,-1 1 1 0 0,0-1-1 0 0,0 0 1 0 0,0 1-1 0 0,1-1 0 0 0,-1 0 1 0 0,1 1-1 0 0,-1-1 0 0 0,1 0 1 0 0,0 0-1 0 0,-1 0 0 0 0,1-1 1 0 0,0 1-1 0 0,-1 0 1 0 0,1-1-1 0 0,0 1 0 0 0,0-1 1 0 0,0 1-1 0 0,0-1 0 0 0,0 0 1 0 0,-1 0-1 0 0,1 0 0 0 0,0 0 1 0 0,0 0-1 0 0,2-1 1 0 0,4 1 23 0 0,0-2 1 0 0,1 1 0 0 0,-1-1 0 0 0,-1 0 0 0 0,1-1 0 0 0,9-4 0 0 0,2-2-38 0 0,-1-1 0 0 0,-1 0 0 0 0,0-2 0 0 0,0 0 0 0 0,-1-1 0 0 0,0 0 0 0 0,22-27 0 0 0,-33 35-32 0 0,-10 28-28 0 0,-9 18 85 0 0,10-32 10 0 0,1 1-1 0 0,-1 0 0 0 0,2 0 0 0 0,-1 1 0 0 0,-1 18 0 0 0,4-27-128 0 0,1-1-50 0 0,6 6-1290 0 0,1-3-5086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 3223 0 0,'-2'1'700'0'0,"-13"12"3695"0"0,0 0 0 0 0,-22 27-1 0 0,21-19-2569 0 0,-21 35 0 0 0,12-10-1498 0 0,-29 80-1 0 0,10-10-249 0 0,10-21-1 0 0,-63 119 0 0 0,53-132-68 0 0,-91 125 0 0 0,86-141-7 0 0,18-23 29 0 0,-41 45-1 0 0,13-29 119 0 0,57-67-109 0 0,2 3-93 0 0,1 0-1 0 0,-1 0 1 0 0,1 0 0 0 0,1 0-1 0 0,-1 0 1 0 0,1 0 0 0 0,3-7 0 0 0,20-33-248 0 0,-19 37 249 0 0,5-11-99 0 0,1 1 1 0 0,0 1 0 0 0,2 0-1 0 0,0 1 1 0 0,1 1 0 0 0,0 0 0 0 0,1 1-1 0 0,27-18 1 0 0,-40 29 160 0 0,1 1-1 0 0,0 0 1 0 0,0 0 0 0 0,-1 1-1 0 0,1-1 1 0 0,0 1-1 0 0,0-1 1 0 0,0 1 0 0 0,1 1-1 0 0,-1-1 1 0 0,0 1-1 0 0,0-1 1 0 0,0 1 0 0 0,1 0-1 0 0,-1 1 1 0 0,0-1-1 0 0,0 1 1 0 0,0 0 0 0 0,0 0-1 0 0,0 0 1 0 0,0 0-1 0 0,0 1 1 0 0,0 0 0 0 0,0-1-1 0 0,0 1 1 0 0,-1 1-1 0 0,1-1 1 0 0,-1 0 0 0 0,0 1-1 0 0,1 0 1 0 0,-1 0-1 0 0,0 0 1 0 0,-1 0 0 0 0,1 0-1 0 0,-1 1 1 0 0,1-1-1 0 0,-1 1 1 0 0,0 0 0 0 0,2 5-1 0 0,0 3 87 0 0,-1 0-1 0 0,0 0 1 0 0,0 0-1 0 0,1 26 1 0 0,-3-25-86 0 0,0 1 0 0 0,1 0-1 0 0,5 15 1 0 0,-6-27-99 0 0,1 0-185 0 0,0 0-61 0 0,0 1 0 0 0,1-1 0 0 0,0 0-1 0 0,-1 0 1 0 0,1 0 0 0 0,0 0 0 0 0,0 0 0 0 0,0-1 0 0 0,0 1 0 0 0,0-1 0 0 0,6 2 0 0 0,13-2-1190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45 14335 0 0,'2'-7'434'0'0,"1"1"0"0"0,-1-1-1 0 0,5-7 1 0 0,-1 4 750 0 0,-7 11-1155 0 0,1 0 1 0 0,0 0-1 0 0,0 0 0 0 0,0 0 1 0 0,-1 0-1 0 0,1 0 0 0 0,0 0 1 0 0,-1 0-1 0 0,1 0 0 0 0,-1 0 1 0 0,0 1-1 0 0,0 1 27 0 0,-64 153 1185 0 0,-119 227-324 0 0,126-271-906 0 0,30-56-415 0 0,-33 91 0 0 0,59-144 311 0 0,1 1-1 0 0,0 0 0 0 0,0-1 1 0 0,0 1-1 0 0,1 0 1 0 0,-1 0-1 0 0,1-1 1 0 0,0 1-1 0 0,0 0 0 0 0,0 0 1 0 0,0 0-1 0 0,1 0 1 0 0,-1 0-1 0 0,1-1 0 0 0,2 7 1 0 0,4-3-4176 0 0,4-6-1429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5983 0 0,'0'0'9266'0'0,"-1"2"-8229"0"0,-2 26 376 0 0,1 47 1 0 0,1-7-1198 0 0,0-57-203 0 0,1 0 0 0 0,0 0 1 0 0,1 1-1 0 0,3 18 0 0 0,-3-28-158 0 0,-1-2 99 0 0,0 1 0 0 0,0-1 1 0 0,0 0-1 0 0,0 1 0 0 0,0-1 0 0 0,0 0 1 0 0,0 0-1 0 0,1 1 0 0 0,-1-1 0 0 0,0 0 1 0 0,0 1-1 0 0,0-1 0 0 0,0 0 0 0 0,1 0 1 0 0,-1 1-1 0 0,0-1 0 0 0,0 0 0 0 0,1 0 1 0 0,-1 1-1 0 0,0-1 0 0 0,0 0 0 0 0,1 0 1 0 0,-1 0-1 0 0,0 0 0 0 0,1 1 0 0 0,-1-1 1 0 0,0 0-1 0 0,1 0 0 0 0,-1 0 0 0 0,0 0 1 0 0,1 0-1 0 0,-1 0 0 0 0,0 0 0 0 0,1 0 1 0 0,-1 0-1 0 0,0 0 0 0 0,1 0 1 0 0,-1 0-1 0 0,0 0 0 0 0,1 0 0 0 0,-1 0 1 0 0,0 0-1 0 0,1-1 0 0 0,-1 1 0 0 0,0 0 1 0 0,0 0-1 0 0,1 0 0 0 0,16-9-2122 0 0,-5-1 825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0,'1'2'6866'0'0,"6"10"-5926"0"0,-1 0 1 0 0,-1 1 0 0 0,0 0 0 0 0,4 23 0 0 0,7 57 1053 0 0,4 17-1078 0 0,-15-91-1136 0 0,-1-7 32 0 0,-1 0 0 0 0,2 15 0 0 0,-4-22-868 0 0,-1-1-1 0 0,0 0 1 0 0,0 1 0 0 0,-1-1-1 0 0,1 1 1 0 0,-2 4 0 0 0,-1 1-4654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373 343 4143 0 0,'-5'9'266'0'0,"-1"-1"0"0"0,1 0 1 0 0,-2 0-1 0 0,1-1 0 0 0,-15 14 0 0 0,14-16 1467 0 0,1 0 1 0 0,-1 0 0 0 0,0-1 0 0 0,-10 5 0 0 0,13-7-1417 0 0,0-1-1 0 0,-1 0 1 0 0,1 0 0 0 0,-1 0 0 0 0,1-1 0 0 0,-1 1 0 0 0,1-1 0 0 0,-1 0 0 0 0,1 0 0 0 0,-1-1 0 0 0,1 1-1 0 0,-1-1 1 0 0,1 0 0 0 0,0 0 0 0 0,-1-1 0 0 0,1 1 0 0 0,0-1 0 0 0,-7-4 0 0 0,-7-4-98 0 0,0-1 1 0 0,-28-23 0 0 0,34 24-166 0 0,2 3-66 0 0,1-1-1 0 0,0-1 1 0 0,1 1-1 0 0,0-1 1 0 0,0-1-1 0 0,-11-18 1 0 0,15 22-57 0 0,1 0 0 0 0,0-1 1 0 0,0 1-1 0 0,1-1 1 0 0,0 0-1 0 0,0 1 0 0 0,1-1 1 0 0,0 0-1 0 0,0 0 1 0 0,0 0-1 0 0,1 0 0 0 0,0 0 1 0 0,1-8-1 0 0,0 8-102 0 0,0-1-1 0 0,1 1 1 0 0,0 0 0 0 0,0 0-1 0 0,0 0 1 0 0,1 0-1 0 0,0 1 1 0 0,0-1 0 0 0,1 1-1 0 0,0 0 1 0 0,0 0-1 0 0,1 0 1 0 0,-1 0 0 0 0,1 1-1 0 0,0 0 1 0 0,1 0-1 0 0,-1 0 1 0 0,1 0 0 0 0,9-4-1 0 0,-6 3-9 0 0,-2 1 37 0 0,0 1 0 0 0,0-1 0 0 0,0 1 1 0 0,1 1-1 0 0,0 0 0 0 0,0 0 0 0 0,0 0 0 0 0,9-1 0 0 0,26-2 689 0 0,-1 2-1 0 0,74 3 1 0 0,-95 2-61 0 0,0 1 0 0 0,0 2 1 0 0,-1 0-1 0 0,1 0 0 0 0,-1 2 1 0 0,0 1-1 0 0,30 14 0 0 0,-46-19-439 0 0,0 0-1 0 0,0 0 0 0 0,-1 1 1 0 0,1 0-1 0 0,-1-1 1 0 0,1 1-1 0 0,-1 0 0 0 0,0 1 1 0 0,0-1-1 0 0,0 1 1 0 0,-1-1-1 0 0,5 8 0 0 0,-6-8-38 0 0,0-1-1 0 0,0 1 0 0 0,-1-1 1 0 0,1 1-1 0 0,-1-1 0 0 0,1 1 1 0 0,-1 0-1 0 0,0-1 0 0 0,0 1 1 0 0,0 0-1 0 0,0-1 0 0 0,0 1 1 0 0,-1-1-1 0 0,1 1 0 0 0,-1 0 1 0 0,0-1-1 0 0,0 1 0 0 0,0-1 1 0 0,0 0-1 0 0,0 1 0 0 0,0-1 1 0 0,-4 4-1 0 0,-1 3-5 0 0,-2 0 0 0 0,1-1 0 0 0,-1 0 0 0 0,0-1 0 0 0,-1 0 0 0 0,0 0 0 0 0,-14 8 0 0 0,-72 34 0 0 0,83-44 0 0 0,10-4 0 0 0,-241 99-672 0 0,211-89 377 0 0,18-6-77 0 0,0 0-1 0 0,-23 4 0 0 0,35-9-151 0 0,1-10-1128 0 0,1 9 1203 0 0,-1 0-1 0 0,1-1 1 0 0,0 1 0 0 0,0 0 0 0 0,0-1 0 0 0,0 1-1 0 0,0 0 1 0 0,0-1 0 0 0,1-2 0 0 0,5-13-5006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12959 0 0,'0'0'1172'0'0,"-1"2"-966"0"0,-7 14 362 0 0,0 0 0 0 0,-1-1 1 0 0,-21 27-1 0 0,17-25-6 0 0,1 1 0 0 0,-13 24-1 0 0,-64 171 1516 0 0,-2 2-1449 0 0,73-179-584 0 0,-1 0 0 0 0,-2-2-1 0 0,-45 56 1 0 0,-77 68-34 0 0,106-119 44 0 0,19-17-66 0 0,17-20-60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 2759 0 0,'1'-1'207'0'0,"18"-12"13395"0"0,-14 13-10485 0 0,-5 0-3028 0 0,1 0 1 0 0,0-1 0 0 0,-1 1 0 0 0,1 0-1 0 0,0 1 1 0 0,-1-1 0 0 0,1 0 0 0 0,-1 0-1 0 0,1 0 1 0 0,0 0 0 0 0,-1 0 0 0 0,1 1-1 0 0,-1-1 1 0 0,1 0 0 0 0,-1 0 0 0 0,1 1-1 0 0,-1-1 1 0 0,1 0 0 0 0,-1 1 0 0 0,1-1-1 0 0,-1 1 1 0 0,1-1 0 0 0,-1 1 0 0 0,1 0-1 0 0,0 0 13 0 0,0 0-1 0 0,0 0 1 0 0,0 1-1 0 0,0-1 1 0 0,0 1-1 0 0,0-1 1 0 0,0 1-1 0 0,-1-1 1 0 0,2 3-1 0 0,-1 2-33 0 0,-1 1 0 0 0,0-1-1 0 0,0 0 1 0 0,0 1 0 0 0,0-1 0 0 0,-1 0 0 0 0,0 0-1 0 0,-1 1 1 0 0,-2 6 0 0 0,-23 58 147 0 0,21-55-192 0 0,-8 13-390 0 0,-25 39 0 0 0,32-55-243 0 0,6-11 46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8287 0 0,'0'0'756'0'0,"1"0"-622"0"0,2-1 577 0 0,1 1 1 0 0,-1 0 0 0 0,0 1-1 0 0,0-1 1 0 0,0 0 0 0 0,0 1-1 0 0,0 0 1 0 0,0 0 0 0 0,0-1-1 0 0,4 3 1 0 0,-6-2-595 0 0,-1 0 1 0 0,1 0-1 0 0,0-1 0 0 0,0 1 0 0 0,-1 0 1 0 0,1 0-1 0 0,0 0 0 0 0,-1 0 1 0 0,1 0-1 0 0,-1 0 0 0 0,1 0 1 0 0,-1 0-1 0 0,0 0 0 0 0,1 0 1 0 0,-1 0-1 0 0,0 0 0 0 0,0 0 1 0 0,0 0-1 0 0,0 0 0 0 0,0 0 1 0 0,0 0-1 0 0,0 0 0 0 0,0 1 1 0 0,0 0-1 0 0,-1 2 4 0 0,1 0 0 0 0,-1 0-1 0 0,0 1 1 0 0,-1-1 0 0 0,1 0 0 0 0,-1-1 0 0 0,1 1 0 0 0,-1 0 0 0 0,0 0 0 0 0,-1-1-1 0 0,-2 5 1 0 0,-4 2 15 0 0,0 0-1 0 0,-12 10 1 0 0,-3 4-32 0 0,-14 12 3 0 0,24-24-189 0 0,1 1-1 0 0,-15 18 1 0 0,27-28 57 0 0,0-1-1 0 0,-1 1 0 0 0,1 0 1 0 0,1 0-1 0 0,-1 0 1 0 0,0 0-1 0 0,1 0 1 0 0,-1 0-1 0 0,1 0 1 0 0,0 0-1 0 0,0 0 1 0 0,0 0-1 0 0,0 0 0 0 0,1-1 1 0 0,-1 1-1 0 0,1 0 1 0 0,1 5-1 0 0,3 7 12 0 0,-2-11 14 0 0,0-1 2 0 0,12 19-14 0 0,-11-16 6 0 0,1 1-1 0 0,-1-1 1 0 0,-1 1-1 0 0,1 0 1 0 0,-1-1-1 0 0,0 2 1 0 0,3 8-1 0 0,3 3 7 0 0,-9-17 0 0 0,0-1 0 0 0,1 1 0 0 0,-1-1 0 0 0,0 0 0 0 0,0 1-1 0 0,0-1 1 0 0,0 1 0 0 0,0-1 0 0 0,-1 1 0 0 0,1-1 0 0 0,0 1 0 0 0,-1-1 0 0 0,1 0 0 0 0,-1 1-1 0 0,1-1 1 0 0,-1 0 0 0 0,0 1 0 0 0,1-1 0 0 0,-1 0 0 0 0,0 0 0 0 0,0 1 0 0 0,0-1-1 0 0,0 0 1 0 0,-2 1 0 0 0,0 1 2 0 0,0 0 0 0 0,0-1-1 0 0,0 0 1 0 0,0 0 0 0 0,0 0-1 0 0,0 0 1 0 0,-1 0 0 0 0,-5 2-1 0 0,-12 1-202 0 0,-1 0-1 0 0,0-1 1 0 0,1-2-1 0 0,-1 0 0 0 0,-42-2 1 0 0,52-2-1863 0 0,1-1-4539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84 214 1375 0 0,'1'-1'66'0'0,"33"-23"2"0"0,-12 8-18 0 0,106-69 2648 0 0,6 11 3380 0 0,-96 60 256 0 0,-39 15-6089 0 0,-211 167 1636 0 0,154-116-1839 0 0,-76 86 0 0 0,129-133-27 0 0,1 1 1 0 0,0-1-1 0 0,0 1 0 0 0,0-1 0 0 0,1 1 1 0 0,0 0-1 0 0,-3 7 0 0 0,5-11 8 0 0,1 0 1 0 0,0 0-1 0 0,-1 0 0 0 0,1 0 0 0 0,0 0 1 0 0,0 0-1 0 0,0-1 0 0 0,0 1 0 0 0,0 0 1 0 0,0 0-1 0 0,0 0 0 0 0,1 0 0 0 0,-1 0 1 0 0,1 0-1 0 0,0 0 0 0 0,-1-1 0 0 0,1 1 1 0 0,0 0-1 0 0,0 0 0 0 0,0-1 0 0 0,0 1 1 0 0,0-1-1 0 0,1 1 0 0 0,-1-1 0 0 0,0 1 0 0 0,1-1 1 0 0,-1 0-1 0 0,3 2 0 0 0,1 1 71 0 0,1-1 0 0 0,0 0 0 0 0,0 0-1 0 0,0 0 1 0 0,0-1 0 0 0,0 0 0 0 0,0 0-1 0 0,0-1 1 0 0,1 1 0 0 0,8 0 0 0 0,10-1 186 0 0,34-1 0 0 0,-28 0-117 0 0,-4 0 36 0 0,42-6 0 0 0,-60 5-568 0 0,-1-1-1 0 0,1 0 0 0 0,-1 0 1 0 0,1-1-1 0 0,-1 0 1 0 0,0-1-1 0 0,-1 1 0 0 0,16-11 1 0 0,-7 2-1222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0,'0'0'794'0'0,"-1"1"-652"0"0,-34 45 3221 0 0,1-3 1108 0 0,11-15-4273 0 0,6-8-12 0 0,2 1-1 0 0,0 1 0 0 0,1 0 1 0 0,1 0-1 0 0,-19 48 0 0 0,31-65-167 0 0,-1 0 0 0 0,1-1 1 0 0,0 1-1 0 0,-1 5 0 0 0,2-9-6 0 0,0 1 0 0 0,0-1 0 0 0,0 0 0 0 0,0 0 0 0 0,0 0 0 0 0,0 0 0 0 0,0 0 1 0 0,0 0-1 0 0,1 0 0 0 0,-1 0 0 0 0,1 2 0 0 0,3 0 50 0 0,-2-3-24 0 0,0 2 10 0 0,1-1-1 0 0,0 0 1 0 0,0 0 0 0 0,0 0-1 0 0,0 0 1 0 0,0 0 0 0 0,0-1-1 0 0,0 1 1 0 0,0-1-1 0 0,0 0 1 0 0,0 0 0 0 0,0 0-1 0 0,0 0 1 0 0,0-1 0 0 0,0 1-1 0 0,0-1 1 0 0,0 0-1 0 0,4-1 1 0 0,4-2 156 0 0,-1 0 0 0 0,1-1-1 0 0,15-9 1 0 0,1-5-38 0 0,0-1-1 0 0,-2-1 0 0 0,0-1 1 0 0,-1-1-1 0 0,26-33 0 0 0,-32 34-262 0 0,26-42 1 0 0,-24 24-3457 0 0,-15 27-3125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31 9671 0 0,'56'-31'10736'0'0,"-64"40"-10369"0"0,-101 96 50 0 0,88-88-567 0 0,15-13 81 0 0,1 0 1 0 0,-1 1 0 0 0,1-1 0 0 0,0 1 0 0 0,1 0 0 0 0,-1 1-1 0 0,-4 6 1 0 0,10-9-1 0 0,-1 0 54 0 0,1 0 0 0 0,0 0-1 0 0,0 0 1 0 0,0 0 0 0 0,1-1 0 0 0,-1 1 0 0 0,1 0 0 0 0,-1 0 0 0 0,1-1-1 0 0,0 1 1 0 0,3 2 0 0 0,2 3 10 0 0,7 12 5 0 0,-12-17 23 0 0,0 0 1 0 0,-1 1-1 0 0,1-1 0 0 0,-1 0 1 0 0,0 1-1 0 0,0-1 0 0 0,0 0 0 0 0,0 1 1 0 0,-1-1-1 0 0,1 1 0 0 0,-1 0 0 0 0,0-1 1 0 0,0 1-1 0 0,0-1 0 0 0,-1 1 0 0 0,1-1 1 0 0,-1 1-1 0 0,0-1 0 0 0,0 1 0 0 0,0-1 1 0 0,0 0-1 0 0,-1 1 0 0 0,1-1 1 0 0,-1 0-1 0 0,0 0 0 0 0,-2 3 0 0 0,-1 1 23 0 0,0-1 0 0 0,-1 0 0 0 0,0 0 0 0 0,1 0-1 0 0,-2-1 1 0 0,1 0 0 0 0,-1 0 0 0 0,1-1 0 0 0,-1 1-1 0 0,-12 4 1 0 0,7-5-69 0 0,-1 1 0 0 0,1-1 0 0 0,-1-1-1 0 0,0 0 1 0 0,0-1 0 0 0,0-1 0 0 0,-1 0-1 0 0,1 0 1 0 0,0-1 0 0 0,-1-1 0 0 0,-16-3 0 0 0,27 4-68 0 0,0-1 0 0 0,1 1 0 0 0,-1-1 0 0 0,0 0 0 0 0,1 0 1 0 0,-1 0-1 0 0,1 0 0 0 0,-1 0 0 0 0,1-1 0 0 0,0 1 0 0 0,-1-1 1 0 0,1 0-1 0 0,0 1 0 0 0,0-1 0 0 0,-3-4 0 0 0,0-6-965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185 148 13847 0 0,'0'0'2483'0'0,"1"-1"-1392"0"0,10-4-313 0 0,1 0 0 0 0,-1 0 0 0 0,1 1 1 0 0,-1 1-1 0 0,21-4 0 0 0,23-6-216 0 0,-40 7-787 0 0,1 0 0 0 0,-2-1 0 0 0,1-1 0 0 0,21-14 0 0 0,-35 21 190 0 0,-1 1 0 0 0,1-1 0 0 0,0 1-1 0 0,-1-1 1 0 0,1 0 0 0 0,-1 1 0 0 0,1-1-1 0 0,-1 0 1 0 0,1 1 0 0 0,-1-1 0 0 0,1 0-1 0 0,-1 0 1 0 0,0 0 0 0 0,0 1 0 0 0,1-1 0 0 0,-1 0-1 0 0,0 0 1 0 0,0 0 0 0 0,0 1 0 0 0,0-1-1 0 0,0 0 1 0 0,0 0 0 0 0,0 0 0 0 0,0 0 0 0 0,0 0-1 0 0,0 1 1 0 0,0-1 0 0 0,-1 0 0 0 0,1 0-1 0 0,0 0 1 0 0,0 1 0 0 0,-1-1 0 0 0,0-1 0 0 0,0 0-46 0 0,-1-1 1 0 0,1 1-1 0 0,-1 0 1 0 0,0 0 0 0 0,0 0-1 0 0,0 0 1 0 0,0 0-1 0 0,-2-2 1 0 0,2 3 33 0 0,-1 0-1 0 0,1 0 1 0 0,-1 0 0 0 0,1 0 0 0 0,-1 0-1 0 0,0 1 1 0 0,1-1 0 0 0,-1 1 0 0 0,0-1-1 0 0,1 1 1 0 0,-1 0 0 0 0,0 0 0 0 0,0 0-1 0 0,1 1 1 0 0,-1-1 0 0 0,0 1 0 0 0,-4 1-1 0 0,-5 2 22 0 0,-1 0-1 0 0,-15 9 0 0 0,21-10 7 0 0,-16 10 88 0 0,0 0 0 0 0,1 1 0 0 0,1 1 1 0 0,0 1-1 0 0,1 1 0 0 0,1 0 0 0 0,0 2 0 0 0,2 0 0 0 0,0 1 0 0 0,1 1 0 0 0,1 0 0 0 0,1 1 0 0 0,-18 38 1 0 0,28-51-9 0 0,1 0 1 0 0,0 1 0 0 0,0-1 0 0 0,0 1 0 0 0,1 0 0 0 0,1-1 0 0 0,0 1 0 0 0,0 0 0 0 0,1 0 0 0 0,1 11 0 0 0,-1-16-39 0 0,1-1 1 0 0,0 0-1 0 0,0 0 0 0 0,0 0 1 0 0,0 0-1 0 0,1 0 1 0 0,0 0-1 0 0,0 0 1 0 0,0 0-1 0 0,0-1 1 0 0,0 1-1 0 0,1-1 1 0 0,0 0-1 0 0,0 1 1 0 0,0-1-1 0 0,0 0 1 0 0,0-1-1 0 0,0 1 1 0 0,1-1-1 0 0,-1 1 1 0 0,1-1-1 0 0,0 0 1 0 0,0 0-1 0 0,-1-1 1 0 0,9 3-1 0 0,0-1 28 0 0,1 0-1 0 0,-1-1 1 0 0,0-1-1 0 0,1 0 1 0 0,21-1-1 0 0,61-11 164 0 0,-44 3-203 0 0,79-9-1615 0 0,-109 15-5486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10135 0 0,'0'0'464'0'0,"-1"1"-9"0"0,-15 1-257 0 0,8 0-42 0 0,1-1 0 0 0,-1 1 0 0 0,1 0 0 0 0,-1 0-1 0 0,-7 5 1 0 0,-61 28 3271 0 0,-30 16-2307 0 0,87-41-981 0 0,2 1 1 0 0,-1 0-1 0 0,-23 23 0 0 0,27-18-116 0 0,25-11 30 0 0,-11-5-53 0 0,77 16 129 0 0,6 1 89 0 0,-44-4 473 0 0,0 2 0 0 0,71 37 0 0 0,-105-49-551 0 0,-1-1 0 0 0,1 1 0 0 0,0 0-1 0 0,-1 1 1 0 0,0-1 0 0 0,0 1 0 0 0,0 0 0 0 0,6 8-1 0 0,-9-11-104 0 0,0 1 0 0 0,0 0-1 0 0,0 0 1 0 0,0 0 0 0 0,0 0 0 0 0,-1 0-1 0 0,1 0 1 0 0,-1 0 0 0 0,1 0-1 0 0,-1 0 1 0 0,0 0 0 0 0,0 0-1 0 0,0 0 1 0 0,0 0 0 0 0,0 0-1 0 0,0 0 1 0 0,0 0 0 0 0,-1 0-1 0 0,1 0 1 0 0,-1 0 0 0 0,0 0-1 0 0,1 0 1 0 0,-1 0 0 0 0,0 0-1 0 0,0 0 1 0 0,-2 1 0 0 0,-1 4-2 0 0,-1-1 1 0 0,-1 1-1 0 0,0-1 1 0 0,1 0-1 0 0,-2-1 1 0 0,1 0-1 0 0,-9 6 0 0 0,-3 1 62 0 0,-31 14 0 0 0,25-15-318 0 0,0 0 0 0 0,-1-2 0 0 0,0-2 0 0 0,0 0 0 0 0,-1-1 0 0 0,0-2 0 0 0,-29 2 0 0 0,37-6-805 0 0,4-1-40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12895 0 0,'-1'2'3254'0'0,"-12"30"2867"0"0,-3 21-4124 0 0,-4 10-1709 0 0,12-43-291 0 0,-2 9-212 0 0,-2-1 0 0 0,0 0 0 0 0,-28 44 0 0 0,24-48-830 0 0,15-23 424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 5983 0 0,'0'0'5584'0'0,"-9"-2"-2816"0"0,0 4 16 0 0,0 2-2192 0 0,2 5-440 0 0,-1 2-88 0 0,3 3-64 0 0,0 0 0 0 0,3-1-96 0 0,0 3 0 0 0,2 2-7008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67 15719 0 0,'0'0'1424'0'0,"-11"-9"-1076"0"0,8 8-304 0 0,0 1 0 0 0,-1-1-1 0 0,1 1 1 0 0,0 0 0 0 0,0 0-1 0 0,0 0 1 0 0,-1 1-1 0 0,1-1 1 0 0,0 1 0 0 0,0-1-1 0 0,0 1 1 0 0,0 0 0 0 0,0 0-1 0 0,0 0 1 0 0,0 1 0 0 0,0-1-1 0 0,-4 4 1 0 0,-5 3 270 0 0,1 1 0 0 0,-18 16 0 0 0,16-12-238 0 0,-62 59-76 0 0,47-43 0 0 0,24-25 20 0 0,1 1 1 0 0,0-1-1 0 0,0 0 0 0 0,-4 7 0 0 0,-5 8 1538 0 0,25-18-621 0 0,-5-1-743 0 0,0-1 0 0 0,-1 0 0 0 0,1 0 0 0 0,-1-1 0 0 0,1 0 0 0 0,-1 0-1 0 0,0-1 1 0 0,9-4 0 0 0,54-34 756 0 0,-33 18-606 0 0,72-38-571 0 0,-108 60 68 0 0,0 1 1 0 0,0-1-1 0 0,0 0 1 0 0,0 1-1 0 0,0-1 0 0 0,0 0 1 0 0,0 0-1 0 0,0 0 0 0 0,0 1 1 0 0,0-1-1 0 0,0 0 1 0 0,-1 0-1 0 0,1 0 0 0 0,0 0 1 0 0,-1 0-1 0 0,1-1 0 0 0,0 1 1 0 0,-1 0-1 0 0,0 0 1 0 0,1 0-1 0 0,-1-1 0 0 0,0 1 1 0 0,1-2-1 0 0,-2 1-72 0 0,1-1 0 0 0,-1 0-1 0 0,0 0 1 0 0,0 1 0 0 0,0-1 0 0 0,0 1 0 0 0,0-1 0 0 0,-2-3-1 0 0,-2-3 254 0 0,2 5-125 0 0,2 0 1 0 0,-1 1 0 0 0,0-1 0 0 0,1 0-1 0 0,0 0 1 0 0,0 0 0 0 0,0 0 0 0 0,0 0 0 0 0,1 0-1 0 0,-1 0 1 0 0,1 0 0 0 0,0-1 0 0 0,0 1-1 0 0,2-7 1 0 0,-2 9-998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2 345 19727 0 0,'0'0'1787'0'0,"-1"-8"-1320"0"0,1 6-299 0 0,0-1 0 0 0,0 1 1 0 0,0 0-1 0 0,0-1 1 0 0,1 1-1 0 0,-1 0 0 0 0,1 0 1 0 0,0-1-1 0 0,0 1 1 0 0,0 0-1 0 0,0 0 1 0 0,0 0-1 0 0,0 0 0 0 0,0 0 1 0 0,1 0-1 0 0,-1 0 1 0 0,1 1-1 0 0,1-3 0 0 0,5-3 155 0 0,0-1-1 0 0,16-9 1 0 0,-9 7-101 0 0,49-34-381 0 0,1 3 0 0 0,3 3 1 0 0,109-45-1 0 0,-142 65-132 0 0,-28 14 193 0 0,1 0 0 0 0,-1 0-1 0 0,1 0 1 0 0,0 1 0 0 0,0 0-1 0 0,0 1 1 0 0,12-2 0 0 0,-11 5 63 0 0,-8 1 38 0 0,-1-1 0 0 0,1 0 0 0 0,0 0 0 0 0,-1 1 0 0 0,1-1 0 0 0,-1 0 0 0 0,1 1 0 0 0,-1-1 1 0 0,0 1-1 0 0,0-1 0 0 0,1 0 0 0 0,-1 1 0 0 0,0-1 0 0 0,0 1 0 0 0,0-1 0 0 0,-1 1 0 0 0,1-1 0 0 0,0 0 0 0 0,-1 1 0 0 0,0 1 0 0 0,-10 29 101 0 0,-10 13 133 0 0,-11 26 179 0 0,28-60-354 0 0,1 0 0 0 0,0-1 0 0 0,0 1 0 0 0,-1 22 0 0 0,4-29-55 0 0,0 0 1 0 0,0 0 0 0 0,0 0-1 0 0,1 1 1 0 0,0-1 0 0 0,0 0-1 0 0,0 0 1 0 0,0 0-1 0 0,0 0 1 0 0,1 0 0 0 0,0-1-1 0 0,0 1 1 0 0,0 0 0 0 0,0-1-1 0 0,1 1 1 0 0,-1-1-1 0 0,1 0 1 0 0,0 0 0 0 0,0 0-1 0 0,0 0 1 0 0,0 0 0 0 0,0-1-1 0 0,1 1 1 0 0,-1-1-1 0 0,1 0 1 0 0,6 3 0 0 0,-6-3-834 0 0,1-1 0 0 0,0 1 0 0 0,-1-1 0 0 0,1 0 1 0 0,0 0-1 0 0,0-1 0 0 0,0 1 0 0 0,8-1 0 0 0,3-2-7134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7831 0 0,'0'0'11944'0'0,"-2"1"-11864"0"0,-16 20-69 0 0,1 0 0 0 0,1 1 0 0 0,-16 28 0 0 0,17-24-237 0 0,-2-1 1 0 0,-29 34-1 0 0,42-56-99 0 0,-3 3 383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9215 0 0,'0'0'12733'0'0,"0"2"-12506"0"0,-4 14-181 0 0,0 0 1 0 0,0 0-1 0 0,-2 0 0 0 0,0-1 0 0 0,0 0 0 0 0,-11 16 0 0 0,-58 84-364 0 0,64-100 174 0 0,-13 19-139 0 0,22-32 215 0 0,1 1 0 0 0,-1 0 0 0 0,1 0 0 0 0,0 0-1 0 0,0 0 1 0 0,0 0 0 0 0,0 0 0 0 0,0 0-1 0 0,0 7 1 0 0,2-9-5 0 0,0 0 0 0 0,0 0-1 0 0,1 1 1 0 0,-1-1 0 0 0,0 0 0 0 0,0 0-1 0 0,1 0 1 0 0,-1-1 0 0 0,1 1 0 0 0,-1 0 0 0 0,1 0-1 0 0,-1-1 1 0 0,1 1 0 0 0,1 0 0 0 0,14 2-1651 0 0,2-2-4894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6447 0 0,'0'0'3200'0'0,"-3"0"-1806"0"0,-3 2-910 0 0,0 0 1 0 0,0 0 0 0 0,0-1 0 0 0,-8 0-1 0 0,-21 5 410 0 0,-162 69 145 0 0,134-49-917 0 0,37-14-122 0 0,-1 2 0 0 0,-24 17 0 0 0,39-24-13 0 0,8-4-28 0 0,1 5 11 0 0,2-6-64 0 0,12 3-15 0 0,0-1 0 0 0,0 0 1 0 0,1-1-1 0 0,17 4 1 0 0,50 2 40 0 0,-26-4 73 0 0,-27-1 119 0 0,37 10 0 0 0,-52-10-72 0 0,0-1 0 0 0,0 2 0 0 0,-1-1 0 0 0,1 2 0 0 0,17 10 0 0 0,-26-14-18 0 0,0-1 1 0 0,0 1-1 0 0,0-1 0 0 0,0 1 0 0 0,0 0 0 0 0,-1-1 0 0 0,1 1 1 0 0,-1 0-1 0 0,1 0 0 0 0,-1 1 0 0 0,1-1 0 0 0,-1 0 0 0 0,0 0 1 0 0,0 1-1 0 0,0-1 0 0 0,0 0 0 0 0,-1 1 0 0 0,1-1 0 0 0,-1 1 1 0 0,1-1-1 0 0,-1 1 0 0 0,0-1 0 0 0,0 1 0 0 0,0-1 1 0 0,0 1-1 0 0,0-1 0 0 0,-1 1 0 0 0,1-1 0 0 0,-1 1 0 0 0,0-1 1 0 0,0 1-1 0 0,0-1 0 0 0,0 0 0 0 0,0 0 0 0 0,0 1 0 0 0,0-1 1 0 0,-1 0-1 0 0,1 0 0 0 0,-1 0 0 0 0,0 0 0 0 0,1-1 0 0 0,-3 3 1 0 0,-5 3 75 0 0,0-1 1 0 0,0 0 0 0 0,-1 0 0 0 0,0-1-1 0 0,0 0 1 0 0,0-1 0 0 0,0 0 0 0 0,-12 3-1 0 0,-13 1-5 0 0,-41 4-1 0 0,9-1-29 0 0,9 0-279 0 0,-1-3 1 0 0,-80 2 0 0 0,122-12-265 0 0,16 2 103 0 0,4-10-3547 0 0,3-3-851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 11575 0 0,'-7'3'111'0'0,"-1"-1"-1"0"0,1 1 1 0 0,0 1 0 0 0,0-1-1 0 0,0 1 1 0 0,0 1-1 0 0,1-1 1 0 0,0 1-1 0 0,0 0 1 0 0,0 0 0 0 0,0 1-1 0 0,-4 6 1 0 0,-1 1 76 0 0,2 0 1 0 0,0 1-1 0 0,0 0 1 0 0,-12 28-1 0 0,19-35-24 0 0,-1 0-1 0 0,1 0 1 0 0,1 0 0 0 0,-1 1 0 0 0,1-1 0 0 0,0 1-1 0 0,1-1 1 0 0,0 1 0 0 0,0-1 0 0 0,1 0-1 0 0,-1 1 1 0 0,2-1 0 0 0,3 14 0 0 0,-4-17-102 0 0,0 0 0 0 0,1-1 1 0 0,-1 1-1 0 0,1-1 0 0 0,0 1 1 0 0,0-1-1 0 0,0 0 1 0 0,0 0-1 0 0,0 0 0 0 0,1 0 1 0 0,0 0-1 0 0,-1 0 0 0 0,1-1 1 0 0,0 1-1 0 0,0-1 1 0 0,1 0-1 0 0,-1 0 0 0 0,0 0 1 0 0,1 0-1 0 0,-1-1 1 0 0,1 1-1 0 0,0-1 0 0 0,-1 0 1 0 0,1 0-1 0 0,0 0 0 0 0,0-1 1 0 0,0 1-1 0 0,5-1 1 0 0,2-1 67 0 0,-1 0 0 0 0,1-1 1 0 0,-1 0-1 0 0,0 0 1 0 0,1-1-1 0 0,-1-1 1 0 0,-1 0-1 0 0,1 0 1 0 0,0-1-1 0 0,14-9 1 0 0,-8 3 12 0 0,0-1 1 0 0,0 0 0 0 0,-2-1-1 0 0,25-27 1 0 0,-23 20-135 0 0,-1-1-1 0 0,-1 0 1 0 0,-1-1 0 0 0,-1-1 0 0 0,19-46 0 0 0,-19 20-3498 0 0,-9 35-2662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602 100 13159 0 0,'0'0'1187'0'0,"0"-9"-950"0"0,-2-33 2474 0 0,0 0-1030 0 0,1 41-1601 0 0,0 0-79 0 0,0 1-1 0 0,1-1 0 0 0,-1 0 0 0 0,0 1 1 0 0,0 0-1 0 0,0-1 0 0 0,0 1 1 0 0,1-1-1 0 0,-1 1 0 0 0,0 0 0 0 0,0 0 1 0 0,0 0-1 0 0,0-1 0 0 0,0 1 1 0 0,0 0-1 0 0,0 0 0 0 0,0 0 0 0 0,0 0 1 0 0,0 1-1 0 0,0-1 0 0 0,0 0 1 0 0,0 0-1 0 0,0 0 0 0 0,0 1 1 0 0,1-1-1 0 0,-1 1 0 0 0,-2 0 0 0 0,0 0-9 0 0,-11 6-23 0 0,0 0-1 0 0,0 0 1 0 0,0 1 0 0 0,1 1-1 0 0,-18 16 1 0 0,-57 58-180 0 0,72-68 203 0 0,-1 2 60 0 0,0 0 0 0 0,1 2-1 0 0,-21 31 1 0 0,36-48 329 0 0,3-2-299 0 0,5-1-42 0 0,0 0 0 0 0,0 0 0 0 0,0 0 0 0 0,0-1 0 0 0,0 0 0 0 0,-1-1 0 0 0,1 1 1 0 0,7-5-1 0 0,52-32-2 0 0,-54 31-107 0 0,76-45-2165 0 0,-86 52 1603 0 0,-38 46-1423 0 0,4-1 1966 0 0,2 1-1 0 0,-33 66 1 0 0,-56 157 1312 0 0,33-23-720 0 0,32-86 994 0 0,50-148-1388 0 0,0-1-1 0 0,0 0 0 0 0,-11 16 1 0 0,14-23-128 0 0,-1-1 0 0 0,1 0-1 0 0,-1 0 1 0 0,1 0 0 0 0,-1 0 0 0 0,0-1 0 0 0,0 1-1 0 0,0 0 1 0 0,0-1 0 0 0,0 1 0 0 0,-1-1 0 0 0,1 0-1 0 0,0 0 1 0 0,-1 0 0 0 0,1 0 0 0 0,0 0 0 0 0,-1 0-1 0 0,1 0 1 0 0,-1-1 0 0 0,-4 1 0 0 0,6-1-26 0 0,0-1 0 0 0,0 1 0 0 0,1 0 0 0 0,-1-1 1 0 0,1 1-1 0 0,-1 0 0 0 0,0-1 0 0 0,1 1 0 0 0,-1-1 0 0 0,1 1 0 0 0,-1-1 0 0 0,1 1 1 0 0,-1-1-1 0 0,1 0 0 0 0,-1 1 0 0 0,1-1 0 0 0,0 0 0 0 0,-1 1 0 0 0,1-1 0 0 0,-1-1 1 0 0,1 1-99 0 0,-1-1-45 0 0,0 0 1 0 0,0-1 0 0 0,0 1 0 0 0,1 0 0 0 0,-1-1 0 0 0,1 1 0 0 0,-1-1-1 0 0,1 1 1 0 0,0-1 0 0 0,0-2 0 0 0,1-16-876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52 1375 0 0,'0'-1'107'0'0,"-5"-27"9969"0"0,7 16-8476 0 0,-1 1 3493 0 0,-6 19-3199 0 0,-117 189-677 0 0,54-108-1104 0 0,45-56-430 0 0,22-31-56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90 8287 0 0,'0'0'756'0'0,"0"2"-622"0"0,0 20 8952 0 0,-2-31-8918 0 0,0 1-385 0 0,1 0 1 0 0,-2 0-1 0 0,1 1 0 0 0,-1-1 0 0 0,0 1 0 0 0,0 0 0 0 0,-9-13 1 0 0,10 17 63 0 0,0 1 1 0 0,0-1 0 0 0,0 1 0 0 0,-1 0 0 0 0,1-1 0 0 0,-1 1-1 0 0,0 0 1 0 0,1 1 0 0 0,-1-1 0 0 0,0 0 0 0 0,0 1 0 0 0,0 0-1 0 0,0 0 1 0 0,0 0 0 0 0,0 0 0 0 0,-1 0 0 0 0,1 0-1 0 0,0 1 1 0 0,0 0 0 0 0,-1-1 0 0 0,1 1 0 0 0,-4 1 0 0 0,0-1 137 0 0,-1 1 0 0 0,1 0 1 0 0,-1 1-1 0 0,1 0 0 0 0,-1 0 0 0 0,1 1 1 0 0,0-1-1 0 0,0 2 0 0 0,0-1 1 0 0,-10 7-1 0 0,7-2 454 0 0,1 0 0 0 0,-1 0 0 0 0,1 1 0 0 0,1 0 0 0 0,-12 16 0 0 0,19-24 99 0 0,1 1-286 0 0,5 16 120 0 0,-5-16-204 0 0,2-1-10 0 0,1 1-98 0 0,-1-1-42 0 0,-1 0-1 0 0,1 0 0 0 0,0-1 1 0 0,-1 1-1 0 0,1 0 0 0 0,0-1 0 0 0,0 1 1 0 0,0-1-1 0 0,0 0 0 0 0,-1 1 1 0 0,1-1-1 0 0,0 0 0 0 0,0 0 0 0 0,0 0 1 0 0,0 0-1 0 0,0-1 0 0 0,2 0 1 0 0,0 1-245 0 0,-1 0 1 0 0,1-1 0 0 0,0 1-1 0 0,-1-1 1 0 0,1 0 0 0 0,0-1-1 0 0,-1 1 1 0 0,1 0 0 0 0,-1-1 0 0 0,6-4-1 0 0,-8 6-251 0 0,-1 1-36 0 0,-46 197 3665 0 0,15-79-2070 0 0,-70 247-390 0 0,98-358-696 0 0,-1 0-1 0 0,0 0 1 0 0,0 0-1 0 0,-1 0 1 0 0,1-1 0 0 0,-2 1-1 0 0,-9 9 1 0 0,12-14-45 0 0,0 0 1 0 0,0 0-1 0 0,0 0 1 0 0,0 0-1 0 0,-1-1 0 0 0,1 1 1 0 0,-1-1-1 0 0,0 0 1 0 0,0 0-1 0 0,0 0 0 0 0,0-1 1 0 0,0 1-1 0 0,0-1 0 0 0,0 0 1 0 0,0 0-1 0 0,0-1 1 0 0,-8 1-1 0 0,10-1-39 0 0,1 0-1 0 0,-1 0 1 0 0,1 0 0 0 0,0-1 0 0 0,-1 1-1 0 0,1 0 1 0 0,-1-1 0 0 0,1 1-1 0 0,0-1 1 0 0,-1 0 0 0 0,1 1 0 0 0,0-1-1 0 0,0 0 1 0 0,0 0 0 0 0,0 0-1 0 0,-1 0 1 0 0,1 0 0 0 0,0 0 0 0 0,1 0-1 0 0,-1 0 1 0 0,0 0 0 0 0,0 0-1 0 0,0 0 1 0 0,-1-3 0 0 0,-2-10-5634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65 11519 0 0,'0'0'1040'0'0,"0"2"-853"0"0,1 1 29 0 0,-1 0 0 0 0,1 0 1 0 0,-1 0-1 0 0,1 0 0 0 0,0-1 1 0 0,0 1-1 0 0,0 0 0 0 0,1 0 0 0 0,-1-1 1 0 0,0 1-1 0 0,1-1 0 0 0,0 1 0 0 0,0-1 1 0 0,-1 0-1 0 0,1 0 0 0 0,1 0 0 0 0,-1 0 1 0 0,0 0-1 0 0,5 3 0 0 0,-5-5-89 0 0,0 1-1 0 0,0-1 1 0 0,0 1-1 0 0,1-1 0 0 0,-1 0 1 0 0,0 0-1 0 0,0 0 1 0 0,1 0-1 0 0,-1 0 0 0 0,0 0 1 0 0,3-1-1 0 0,1 0 141 0 0,11-1 147 0 0,0-1-1 0 0,0 0 1 0 0,0-2-1 0 0,-1 0 1 0 0,1 0-1 0 0,22-13 1 0 0,-32 15-407 0 0,0-1-1 0 0,0-1 1 0 0,-1 1 0 0 0,0-1-1 0 0,0 0 1 0 0,8-9 0 0 0,-13 14-46 0 0,-1-1 1 0 0,1 1 0 0 0,-1-1 0 0 0,1 1 0 0 0,-1-1 0 0 0,1 1 0 0 0,-1-1 0 0 0,0 1 0 0 0,1-1 0 0 0,-1 1 0 0 0,0-1 0 0 0,1 0-1 0 0,-1 1 1 0 0,0-1 0 0 0,0 1 0 0 0,1-1 0 0 0,-1 0 0 0 0,0 0 0 0 0,0 1 0 0 0,0-1 0 0 0,0 0 0 0 0,0 1 0 0 0,0-1 0 0 0,0 0-1 0 0,0 1 1 0 0,0-1 0 0 0,0 0 0 0 0,-1 1 0 0 0,1-1 0 0 0,0 0 0 0 0,0 1 0 0 0,0-1 0 0 0,-1 0 0 0 0,1 1 0 0 0,-1-1 0 0 0,1 1 0 0 0,0-1-1 0 0,-1 1 1 0 0,1-1 0 0 0,-1 1 0 0 0,1-1 0 0 0,-1 1 0 0 0,1-1 0 0 0,-2 0 0 0 0,0 0-197 0 0,-1-1 1 0 0,1 1-1 0 0,-1 0 1 0 0,0-1-1 0 0,1 1 1 0 0,-1 0 0 0 0,0 0-1 0 0,-5 0 1 0 0,2 1-151 0 0,-1-1 0 0 0,0 2 1 0 0,0-1-1 0 0,0 1 0 0 0,1 0 1 0 0,-1 0-1 0 0,0 1 0 0 0,-11 4 1 0 0,-51 26-392 0 0,63-29 702 0 0,-38 23 610 0 0,2 1 1 0 0,0 3 0 0 0,-53 48-1 0 0,93-76-492 0 0,-9 8 237 0 0,0 0 0 0 0,-14 17 1 0 0,23-25-233 0 0,0 1 0 0 0,0-1 0 0 0,0 0 1 0 0,0 1-1 0 0,1 0 0 0 0,-1 0 0 0 0,1-1 0 0 0,0 1 1 0 0,0 0-1 0 0,0 0 0 0 0,0 0 0 0 0,1 0 1 0 0,-1 0-1 0 0,1 0 0 0 0,-1 0 0 0 0,1 0 0 0 0,0 0 1 0 0,1 6-1 0 0,0-7-27 0 0,0-1 1 0 0,-1 1-1 0 0,1 0 1 0 0,0-1-1 0 0,1 1 1 0 0,-1 0-1 0 0,0-1 1 0 0,0 1-1 0 0,1-1 1 0 0,-1 0-1 0 0,0 1 1 0 0,1-1-1 0 0,0 0 1 0 0,-1 0-1 0 0,1 0 1 0 0,0 0-1 0 0,-1 0 1 0 0,1 0-1 0 0,0-1 1 0 0,0 1-1 0 0,0 0 1 0 0,2-1-1 0 0,4 2-143 0 0,-1-1 0 0 0,0 0-1 0 0,1 0 1 0 0,11-1 0 0 0,11-2-333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7 16007 0 0,'0'0'1452'0'0,"-2"0"-1196"0"0,-3-2-99 0 0,0 1 0 0 0,0 0 0 0 0,-1 0 0 0 0,1 0 0 0 0,-1 1 0 0 0,1 0 0 0 0,0 0 0 0 0,-1 0 0 0 0,1 1 0 0 0,-1 0 1 0 0,1 0-1 0 0,0 0 0 0 0,0 1 0 0 0,-1 0 0 0 0,-5 3 0 0 0,-9 4 78 0 0,2 0 1 0 0,-29 20 0 0 0,-17 14-220 0 0,62-41-28 0 0,1-1-1 0 0,-1 1 1 0 0,0-1-1 0 0,0 1 1 0 0,1 0-1 0 0,-1-1 1 0 0,1 1-1 0 0,-1 0 1 0 0,1 0-1 0 0,0 0 1 0 0,0 0-1 0 0,0 1 1 0 0,0-1-1 0 0,0 0 1 0 0,1 0 0 0 0,-1 1-1 0 0,0-1 1 0 0,1 0-1 0 0,0 1 1 0 0,0-1-1 0 0,-1 0 1 0 0,2 1-1 0 0,-1-1 1 0 0,0 0-1 0 0,0 1 1 0 0,1 2-1 0 0,2 4-117 0 0,0 0 0 0 0,1 0 0 0 0,0 0 0 0 0,1 0 0 0 0,6 9 0 0 0,5 11 79 0 0,-11-18 54 0 0,0-1-1 0 0,-1 1 0 0 0,0 0 0 0 0,-1 0 1 0 0,0 0-1 0 0,-1 0 0 0 0,-1 1 1 0 0,1-1-1 0 0,-2 1 0 0 0,0 15 1 0 0,0-26 46 0 0,0 1 0 0 0,0-1 0 0 0,-1 0 0 0 0,1 1 0 0 0,0-1 0 0 0,-1 1 0 0 0,1-1 0 0 0,-1 0 1 0 0,0 1-1 0 0,1-1 0 0 0,-1 0 0 0 0,0 0 0 0 0,0 1 0 0 0,0-1 0 0 0,1 0 0 0 0,-1 0 1 0 0,-1 0-1 0 0,1 0 0 0 0,0 0 0 0 0,-2 1 0 0 0,1-1 39 0 0,-1 0 0 0 0,1 0 1 0 0,-1 0-1 0 0,1 0 0 0 0,-1 0 0 0 0,0 0 1 0 0,0-1-1 0 0,1 0 0 0 0,-1 1 0 0 0,-3-1 0 0 0,-3-1 68 0 0,0 1 0 0 0,1-1 0 0 0,-1-1 0 0 0,1 0 0 0 0,-1 0 0 0 0,-7-4 0 0 0,-24-11 99 0 0,27 10-1143 0 0,-1 1 0 0 0,-20-6 0 0 0,22 8-1390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31 10591 0 0,'2'-4'401'0'0,"5"-23"7805"0"0,-7 27-8034 0 0,6 6 1138 0 0,5 11-1612 0 0,-8-8 433 0 0,0-1-1 0 0,-1 0 1 0 0,0 1 0 0 0,-1 0 0 0 0,0-1-1 0 0,0 1 1 0 0,-1 0 0 0 0,-1 10-1 0 0,-1 6 233 0 0,-9 39-1 0 0,1-25-8 0 0,-26 65-1 0 0,-26 34-43 0 0,27-60-239 0 0,-39 74 114 0 0,-2 3-18 0 0,31-59-723 0 0,-15 33-858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8287 0 0,'-8'0'116'0'0,"0"0"0"0"0,1 0-1 0 0,-1 0 1 0 0,0 1 0 0 0,1 1-1 0 0,-10 2 1 0 0,12-3 452 0 0,1 1 1 0 0,-1 0-1 0 0,1 0 0 0 0,-7 3 0 0 0,9-3 483 0 0,0 0-1 0 0,-1-1 1 0 0,1 1-1 0 0,0 0 1 0 0,0 0-1 0 0,0 0 1 0 0,1 0-1 0 0,-4 5 1314 0 0,7 4-1315 0 0,0-8-980 0 0,0 0 1 0 0,0-1-1 0 0,0 1 0 0 0,0-1 1 0 0,0 1-1 0 0,0-1 0 0 0,1 0 1 0 0,-1 0-1 0 0,1 0 0 0 0,-1 0 1 0 0,1 0-1 0 0,0-1 0 0 0,0 1 1 0 0,0-1-1 0 0,0 0 0 0 0,0 0 1 0 0,0 0-1 0 0,0 0 0 0 0,5 0 1 0 0,6 2 122 0 0,2-1 1 0 0,24 1-1 0 0,38-4-18 0 0,0-3 0 0 0,0-4 0 0 0,-1-3 0 0 0,90-24-1 0 0,-115 19-544 0 0,-30 9-1369 0 0,28-6-1 0 0,-37 11 52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2759 0 0,'-1'2'12226'0'0,"-76"167"-8260"0"0,32-76-3084 0 0,-109 215 7 0 0,45-89-784 0 0,-16 27-18 0 0,122-241-77 0 0,-2 7-37 0 0,-1-1 0 0 0,-1-1 0 0 0,-15 20-1 0 0,21-29-72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5 121 8751 0 0,'0'0'794'0'0,"-5"10"1675"0"0,5-8-2001 0 0,0-1-1 0 0,0 1 1 0 0,0-1 0 0 0,1 1 0 0 0,-1-1-1 0 0,0 1 1 0 0,1-1 0 0 0,-1 0 0 0 0,1 1-1 0 0,-1-1 1 0 0,1 0 0 0 0,0 1-1 0 0,0-1 1 0 0,-1 0 0 0 0,1 0 0 0 0,0 0-1 0 0,2 2 1 0 0,-1-1-226 0 0,1 0 1 0 0,-1-1-1 0 0,1 1 0 0 0,-1-1 1 0 0,1 1-1 0 0,-1-1 0 0 0,1 0 0 0 0,5 1 1 0 0,2 0-154 0 0,0 0-1 0 0,1-1 1 0 0,-1-1 0 0 0,13 0 0 0 0,44-5 147 0 0,0-2 0 0 0,0-3 0 0 0,-1-4 0 0 0,124-41 0 0 0,-162 44-1107 0 0,-1-1 0 0 0,42-26 0 0 0,-29 14-531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 13215 0 0,'11'-2'1408'0'0,"-10"2"-1377"0"0,0-1 0 0 0,0 1 0 0 0,0 0 0 0 0,0 0 0 0 0,-1 0 0 0 0,1 0 0 0 0,0 0 0 0 0,0 0 0 0 0,0 1 0 0 0,0-1 0 0 0,0 0-1 0 0,0 0 1 0 0,-1 1 0 0 0,1-1 0 0 0,0 0 0 0 0,0 1 0 0 0,0-1 0 0 0,-1 1 0 0 0,1-1 0 0 0,0 1 0 0 0,0-1 0 0 0,0 2 0 0 0,1 0 71 0 0,-1 0 1 0 0,0-1 0 0 0,0 1 0 0 0,0 0-1 0 0,0 0 1 0 0,-1 0 0 0 0,1 0-1 0 0,0 0 1 0 0,-1 0 0 0 0,1 3 0 0 0,0 5 81 0 0,0 0 1 0 0,-1 1-1 0 0,0-1 1 0 0,0 0 0 0 0,-1 0-1 0 0,-1 0 1 0 0,-3 15-1 0 0,-3 0 112 0 0,-17 42 0 0 0,-106 195 1004 0 0,-18-10-728 0 0,146-247-570 0 0,0 0-2 0 0,-158 240 128 0 0,138-214-20 0 0,-30 29 0 0 0,52-59 140 0 0,1-3-168 0 0,4-8-118 0 0,1 0 0 0 0,0 0 0 0 0,0 1 0 0 0,1 0 0 0 0,8-11 0 0 0,38-42-443 0 0,-48 58 437 0 0,89-90-1030 0 0,-79 82 860 0 0,-1 1 0 0 0,2 1 0 0 0,-1 1-1 0 0,1 0 1 0 0,25-11 0 0 0,-38 19 226 0 0,-1 1-1 0 0,0-1 1 0 0,1 1-1 0 0,-1-1 1 0 0,1 1-1 0 0,-1 0 1 0 0,1-1-1 0 0,-1 1 1 0 0,1 0-1 0 0,-1 0 1 0 0,0 0-1 0 0,1 0 1 0 0,-1 0-1 0 0,1 0 1 0 0,-1 1-1 0 0,1-1 1 0 0,-1 0-1 0 0,1 1 1 0 0,-1-1 0 0 0,0 1-1 0 0,1-1 1 0 0,-1 1-1 0 0,0 0 1 0 0,1 0-1 0 0,-1 0 1 0 0,2 1-1 0 0,-2 0 54 0 0,1 0 0 0 0,-1 0 1 0 0,1 1-1 0 0,-1-1 0 0 0,0 0 0 0 0,0 1 0 0 0,0-1 0 0 0,0 1 0 0 0,0-1 1 0 0,0 1-1 0 0,-1 0 0 0 0,1-1 0 0 0,-1 1 0 0 0,0 3 0 0 0,0 9 195 0 0,0 0 0 0 0,-6 27 0 0 0,4-27-189 0 0,0 0 0 0 0,0 29-1 0 0,2-42-52 0 0,0 0-107 0 0,0-1-1 0 0,0 1 0 0 0,0 0 1 0 0,0 0-1 0 0,1-1 0 0 0,-1 1 0 0 0,0 0 1 0 0,1-1-1 0 0,-1 1 0 0 0,1 0 0 0 0,0-1 1 0 0,-1 1-1 0 0,1-1 0 0 0,0 1 0 0 0,0-1 1 0 0,0 1-1 0 0,0-1 0 0 0,2 2 1 0 0,8 3-889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43 8287 0 0,'0'0'639'0'0,"2"1"-415"0"0,3 3 1072 0 0,0 0-1 0 0,1 0 1 0 0,0-1-1 0 0,0 0 1 0 0,0 0 0 0 0,0 0-1 0 0,9 2 1 0 0,-8-3-723 0 0,0-1 1 0 0,0 0 0 0 0,0 0-1 0 0,9 0 1 0 0,7-1 285 0 0,37-5 1 0 0,-59 4-795 0 0,1-7-1 0 0,-1 6-66 0 0,0 0 0 0 0,1 1 1 0 0,-1-1-1 0 0,1 0 0 0 0,0 1 0 0 0,0 0 0 0 0,-1-1 0 0 0,1 1 0 0 0,0 0 1 0 0,0 0-1 0 0,0 0 0 0 0,0 0 0 0 0,3-1 0 0 0,7-4-96 0 0,-8 4-53 0 0,0-1 0 0 0,0 0 0 0 0,-1 0 0 0 0,1 0 0 0 0,-1 0 0 0 0,1-1 0 0 0,-1 0 0 0 0,4-5 0 0 0,-6 7-347 0 0,-6 1-1610 0 0,3 1 2044 0 0,-1-1 0 0 0,1 1 1 0 0,-1 0-1 0 0,0 0 0 0 0,1 0 0 0 0,-1 0 0 0 0,1 0 0 0 0,-1 1 1 0 0,0-1-1 0 0,1 1 0 0 0,-1 0 0 0 0,1-1 0 0 0,-1 1 1 0 0,1 0-1 0 0,-3 2 0 0 0,-9 4 43 0 0,-19 15 1 0 0,19-13-46 0 0,-6 4 126 0 0,0 1 0 0 0,0 0 1 0 0,2 2-1 0 0,-1 0 0 0 0,-16 20 0 0 0,14-10 291 0 0,-23 37-1 0 0,36-48-192 0 0,0-1-1 0 0,1 1 0 0 0,0 1 1 0 0,-7 25-1 0 0,13-38-106 0 0,0 0 0 0 0,1 0 0 0 0,-1 1-1 0 0,1-1 1 0 0,0 0 0 0 0,0 0 0 0 0,0 0-1 0 0,0 1 1 0 0,1-1 0 0 0,-1 0 0 0 0,1 0 0 0 0,-1 0-1 0 0,1 0 1 0 0,0 0 0 0 0,1 0 0 0 0,-1 0-1 0 0,0 0 1 0 0,1 0 0 0 0,3 4 0 0 0,-2-4 1 0 0,0 0 0 0 0,0 0 1 0 0,0 0-1 0 0,0 0 0 0 0,1 0 1 0 0,0-1-1 0 0,-1 0 0 0 0,1 1 0 0 0,0-1 1 0 0,0-1-1 0 0,0 1 0 0 0,0-1 1 0 0,1 1-1 0 0,4 0 0 0 0,16 1-185 0 0,0 0 1 0 0,0-2-1 0 0,0-1 0 0 0,48-5 0 0 0,-42 1-1027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1150 3223 0 0,'-1'2'240'0'0,"-11"19"4411"0"0,11-19-3167 0 0,-6 14 581 0 0,7-16-2003 0 0,0 0 0 0 0,0 0 0 0 0,0 0-1 0 0,0 0 1 0 0,0 1 0 0 0,0-1 0 0 0,0 0-1 0 0,0 0 1 0 0,0 0 0 0 0,0 0 0 0 0,0 0-1 0 0,0 1 1 0 0,0-1 0 0 0,0 0 0 0 0,0 0-1 0 0,0 0 1 0 0,0 0 0 0 0,0 0 0 0 0,0 1-1 0 0,0-1 1 0 0,0 0 0 0 0,1 0 0 0 0,-1 0-1 0 0,0 0 1 0 0,0 0 0 0 0,0 0 0 0 0,0 1-1 0 0,0-1 1 0 0,0 0 0 0 0,0 0 0 0 0,0 0-1 0 0,1 0 1 0 0,-1 0 0 0 0,0 0 0 0 0,0 0-1 0 0,0 0 1 0 0,0 0 0 0 0,0 0 0 0 0,1 0-1 0 0,-1 1 1 0 0,0-1 0 0 0,0 0 0 0 0,0 0-1 0 0,3-1 106 0 0,0 0-1 0 0,0 0 0 0 0,0 0 1 0 0,0 0-1 0 0,0-1 1 0 0,0 1-1 0 0,3-3 0 0 0,26-17 203 0 0,-1-2 0 0 0,33-30 0 0 0,-41 34-269 0 0,166-164 134 0 0,-14-16 169 0 0,1 0-18 0 0,15 15-214 0 0,-148 148-317 0 0,-2-3-1 0 0,-1-1 0 0 0,60-78 1 0 0,-98 115 138 0 0,3-4-3 0 0,-1 1 0 0 0,0 0 0 0 0,0-1 0 0 0,-1 0 0 0 0,0 0-1 0 0,3-10 1 0 0,-4 9 29 0 0,-2 7 228 0 0,-1 2-84 0 0,-5 3-102 0 0,1 0 0 0 0,0 0 1 0 0,0 0-1 0 0,1 1 1 0 0,-1 0-1 0 0,1 0 1 0 0,0 0-1 0 0,-6 11 1 0 0,-24 51 221 0 0,20-37-166 0 0,-71 163 415 0 0,74-161-480 0 0,2 1 0 0 0,1 0-1 0 0,1 0 1 0 0,-2 41-1 0 0,4 230-138 0 0,5-303 88 0 0,0 110-647 0 0,0-95 512 0 0,-2 0 0 0 0,0 0 0 0 0,-1-1 0 0 0,-1 1 0 0 0,-5 16 0 0 0,-8-3-936 0 0,16-27 829 0 0,-6 0-1172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7831 0 0,'-2'12'696'0'0,"-4"3"-560"0"0,1 1-136 0 0,1 4-2296 0 0,1 1-488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41 157 3679 0 0,'-9'-1'87'0'0,"7"1"-31"0"0,0 0 0 0 0,-1 0 0 0 0,1-1-1 0 0,0 1 1 0 0,0-1 0 0 0,-1 1 0 0 0,1-1-1 0 0,0 0 1 0 0,0 0 0 0 0,0 0 0 0 0,0 0 0 0 0,-3-5 3291 0 0,14-2-1153 0 0,-2 4-797 0 0,0 1 0 0 0,0-1 0 0 0,8-1 0 0 0,25-7 519 0 0,-6 2-1606 0 0,13-6-77 0 0,101-32 877 0 0,-112 39-835 0 0,1 1 0 0 0,43-3 0 0 0,-24 7-1562 0 0,56 3 0 0 0,-93 2 37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16 8287 0 0,'0'0'382'0'0,"0"-9"126"0"0,-1 3 3954 0 0,-8 16-3759 0 0,0 0-1 0 0,1 1 1 0 0,0 0-1 0 0,-9 18 1 0 0,-22 54-175 0 0,24-49-73 0 0,-96 245 673 0 0,13-28-704 0 0,65-179-506 0 0,-60 159-2226 0 0,89-218 1066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 6447 0 0,'5'-7'7564'0'0,"-20"14"-4355"0"0,7-3-3083 0 0,-14 9-50 0 0,1 2-1 0 0,1 0 1 0 0,1 2 0 0 0,-26 26 0 0 0,9-8-347 0 0,-82 64-1360 0 0,111-94 1479 0 0,-3 2-69 0 0,1 1 1 0 0,1 0-1 0 0,-1 0 0 0 0,-12 17 0 0 0,19-23 155 0 0,4-1 112 0 0,2 4 1 0 0,1-1 0 0 0,0 0 0 0 0,0 0 0 0 0,0 0 0 0 0,1-1 0 0 0,-1 0 0 0 0,1 0 0 0 0,6 2 0 0 0,51 18 309 0 0,-53-20-316 0 0,27 8 273 0 0,-12-4 64 0 0,0 2 0 0 0,26 11 1 0 0,-45-17-270 0 0,1 1-1 0 0,-1-1 1 0 0,0 1 0 0 0,0 1 0 0 0,0-1 0 0 0,-1 1 0 0 0,0 0-1 0 0,1 0 1 0 0,-2 0 0 0 0,1 1 0 0 0,-1 0 0 0 0,5 8 0 0 0,-8-12-85 0 0,0 0 0 0 0,0 0 0 0 0,0 0 0 0 0,0 0 0 0 0,0 1 0 0 0,-1-1 0 0 0,1 0 0 0 0,-1 0 0 0 0,1 1 0 0 0,-1-1 0 0 0,0 0 0 0 0,0 1 0 0 0,0-1 0 0 0,0 0 0 0 0,-1 1 0 0 0,1-1 0 0 0,-1 0 0 0 0,1 1 0 0 0,-1-1 0 0 0,0 0 0 0 0,0 0 0 0 0,0 0 0 0 0,0 0 0 0 0,0 0 0 0 0,0 0 0 0 0,-1 0 0 0 0,1 0 0 0 0,-1 0 0 0 0,1 0 0 0 0,-1-1 0 0 0,0 1 0 0 0,1-1 0 0 0,-4 3 0 0 0,-7 4 79 0 0,1-1 0 0 0,-1 0 0 0 0,-1-1 0 0 0,-20 8 0 0 0,25-11-120 0 0,-32 12-165 0 0,1-2-1 0 0,-2-2 0 0 0,-60 9 0 0 0,2-9-5607 0 0,77-9 213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 9815 0 0,'0'0'890'0'0,"-1"-1"-733"0"0,0 1-30 0 0,1-1-1 0 0,-1 0 1 0 0,1 0 0 0 0,-1 1-1 0 0,0-1 1 0 0,0 1 0 0 0,1-1-1 0 0,-1 1 1 0 0,0-1-1 0 0,0 1 1 0 0,1-1 0 0 0,-1 1-1 0 0,0-1 1 0 0,0 1 0 0 0,0 0-1 0 0,0 0 1 0 0,0-1 0 0 0,1 1-1 0 0,-1 0 1 0 0,0 0 0 0 0,0 0-1 0 0,0 0 1 0 0,0 0 0 0 0,0 0-1 0 0,0 0 1 0 0,0 1 0 0 0,0-1-1 0 0,0 0 1 0 0,-1 1-1 0 0,0 0-27 0 0,0 1-1 0 0,0-1 0 0 0,0 1 0 0 0,0 0 0 0 0,0 0 0 0 0,1 0 0 0 0,-4 4 0 0 0,-3 5 367 0 0,-42 39 330 0 0,-25 27-146 0 0,-54 79-85 0 0,98-113-276 0 0,-47 84 0 0 0,73-119-115 0 0,2 1 0 0 0,-1-1 0 0 0,1 1-1 0 0,-4 16 1 0 0,7-24-149 0 0,0-1 0 0 0,0 0 0 0 0,0 1 0 0 0,0-1 0 0 0,1 0 0 0 0,-1 1 0 0 0,0-1 0 0 0,0 0 0 0 0,0 1 0 0 0,0-1 0 0 0,1 0 0 0 0,-1 1 0 0 0,0-1 0 0 0,0 0 0 0 0,1 0 1 0 0,-1 1-1 0 0,0-1 0 0 0,0 0 0 0 0,1 0 0 0 0,-1 0 0 0 0,0 1 0 0 0,1-1 0 0 0,-1 0 0 0 0,0 0 0 0 0,1 0 0 0 0,-1 0 0 0 0,0 0 0 0 0,1 0 0 0 0,-1 0 0 0 0,0 0 0 0 0,1 0 0 0 0,11 2 353 0 0,0-3-113 0 0,0 0 0 0 0,1-1 0 0 0,-1 0 1 0 0,0-1-1 0 0,0 0 0 0 0,19-9 0 0 0,67-36 308 0 0,-82 39-508 0 0,3-1-17 0 0,-1-1-1 0 0,0 0 1 0 0,0-2 0 0 0,-2 0 0 0 0,1-1 0 0 0,-2-1 0 0 0,0 0-1 0 0,25-33 1 0 0,-37 43-48 0 0,0 0-1 0 0,0 0 1 0 0,-1 0-1 0 0,1 0 0 0 0,-1-1 1 0 0,0 1-1 0 0,-1-1 1 0 0,1 1-1 0 0,-1-1 1 0 0,-1 0-1 0 0,1 0 1 0 0,-1 1-1 0 0,1-1 1 0 0,-2-8-1 0 0,0 6 12 0 0,-1 1-1 0 0,0-1 1 0 0,0 1 0 0 0,-1-1-1 0 0,1 1 1 0 0,-2 0 0 0 0,1 0-1 0 0,-1 0 1 0 0,-8-11 0 0 0,4 8-274 0 0,-1-1 0 0 0,0 1 0 0 0,-1 0 0 0 0,0 1 0 0 0,-13-9 0 0 0,12 10-748 0 0,-1 0-1 0 0,0 1 0 0 0,0 1 1 0 0,-21-8-1 0 0,22 10-402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3223 0 0,'0'0'11918'0'0,"3"2"-11300"0"0,49 45 190 0 0,-1 2 0 0 0,73 93 0 0 0,-117-133-815 0 0,-1 1-1 0 0,0 0 0 0 0,0 0 1 0 0,-1 0-1 0 0,0 0 0 0 0,-1 1 1 0 0,4 13-1 0 0,-7-19-4 0 0,0 0 1 0 0,-1 0-1 0 0,1 0 1 0 0,-1 0-1 0 0,0 0 1 0 0,0 0-1 0 0,0 0 1 0 0,-1 0-1 0 0,0 0 1 0 0,0 0-1 0 0,0 0 1 0 0,-1 0-1 0 0,0-1 1 0 0,1 1-1 0 0,-2 0 1 0 0,1-1-1 0 0,0 0 1 0 0,-6 7-1 0 0,1-3 29 0 0,0 0-1 0 0,0 0 0 0 0,-1-1 0 0 0,-1 0 1 0 0,1 0-1 0 0,-1-1 0 0 0,0 0 1 0 0,-18 8-1 0 0,1-3-9 0 0,0 0 0 0 0,-33 7 0 0 0,46-14-638 0 0,-1-1 0 0 0,-27 3 0 0 0,23-6-388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12407 0 0,'0'0'1126'0'0,"1"1"-838"0"0,1 2-119 0 0,1 0 0 0 0,-1 1 0 0 0,0-1 0 0 0,0 1 0 0 0,-1 0 0 0 0,1-1 0 0 0,-1 1 0 0 0,0 0 0 0 0,1 0 0 0 0,-2 0 0 0 0,1 0 0 0 0,0 0 0 0 0,-1 0 0 0 0,0 0 0 0 0,0 0 0 0 0,0 0 0 0 0,-1 5 0 0 0,-1 9 358 0 0,-1 0 0 0 0,-7 25 1 0 0,-7 12 214 0 0,-47 102 0 0 0,-40 45-688 0 0,27-55-14 0 0,64-122-53 0 0,-80 153-9 0 0,69-137-419 0 0,-2 0 0 0 0,-37 42 1 0 0,55-74-24 0 0,1-1 0 0 0,-14 11-1 0 0,17-16-17 0 0,1 0 0 0 0,-1-1 0 0 0,0 0 0 0 0,1 0 0 0 0,-1 0 0 0 0,0 0 0 0 0,0 0 0 0 0,-8 1 0 0 0,9-2-1086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54 214 11055 0 0,'-11'1'335'0'0,"7"-1"-190"0"0,0 0-1 0 0,0 1 0 0 0,-1-1 0 0 0,1 1 0 0 0,-4 1 0 0 0,7-1-12 0 0,1-1-1 0 0,-1 0 0 0 0,0 0 0 0 0,1 0 0 0 0,-1 1 0 0 0,0-1 1 0 0,1 0-1 0 0,-1 0 0 0 0,1 1 0 0 0,-1-1 0 0 0,0 1 1 0 0,1-1-1 0 0,-1 1 0 0 0,1-1 0 0 0,-1 1 0 0 0,1-1 1 0 0,-1 1-1 0 0,1-1 0 0 0,0 1 0 0 0,-1-1 0 0 0,1 1 1 0 0,0 0-1 0 0,-1-1 0 0 0,1 1 0 0 0,0 0 0 0 0,0-1 0 0 0,0 1 1 0 0,-1 0-1 0 0,1-1 0 0 0,0 1 0 0 0,0 0 0 0 0,0-1 1 0 0,0 1-1 0 0,0 0 0 0 0,0-1 0 0 0,1 2 0 0 0,-1 0 102 0 0,1-1 0 0 0,0 1 0 0 0,0-1 0 0 0,0 1 0 0 0,0-1 0 0 0,0 1 0 0 0,0-1 0 0 0,0 0 0 0 0,2 2 0 0 0,0-1-132 0 0,0 0 0 0 0,0 0 0 0 0,0 0 0 0 0,0-1 0 0 0,0 1-1 0 0,1-1 1 0 0,-1 0 0 0 0,0 0 0 0 0,1 0 0 0 0,-1 0 0 0 0,1 0 0 0 0,4-1-1 0 0,7 1 223 0 0,23-1-1 0 0,7-4 4 0 0,0-1-1 0 0,0-3 1 0 0,47-13-1 0 0,127-53 158 0 0,62-25-1090 0 0,-137 50-2527 0 0,-108 36 1158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14599 0 0,'-13'33'1300'0'0,"-39"100"-541"0"0,-242 485 1900 0 0,199-465-2649 0 0,51-85-75 0 0,28-43-62 0 0,-1-1 0 0 0,-1 0 0 0 0,-1-1-1 0 0,-1-1 1 0 0,-38 32 0 0 0,48-46 104 0 0,-31 24 47 0 0,37-29-10 0 0,0-1 0 0 0,0 1 0 0 0,-1-1 0 0 0,1 0 0 0 0,-1 0-1 0 0,0-1 1 0 0,-8 3 0 0 0,11-4-9 0 0,1 0 1 0 0,-1 0-1 0 0,0 0 0 0 0,1 0 0 0 0,-1 0 0 0 0,1 0 0 0 0,-1 0 1 0 0,0-1-1 0 0,1 1 0 0 0,-1-1 0 0 0,1 1 0 0 0,-1-1 1 0 0,1 0-1 0 0,-1 1 0 0 0,1-1 0 0 0,-2-1 0 0 0,2 1 5 0 0,1 0-1 0 0,0 0 1 0 0,0 1-1 0 0,0-1 0 0 0,0 0 1 0 0,0 0-1 0 0,0 1 1 0 0,0-1-1 0 0,0 0 1 0 0,0 0-1 0 0,0 0 1 0 0,0 1-1 0 0,0-1 1 0 0,0 0-1 0 0,0 1 1 0 0,1-1-1 0 0,-1-1 0 0 0,1 0 17 0 0,1-5 0 0 0,0 1 1 0 0,1-1-1 0 0,-1 0 0 0 0,1 1 0 0 0,1 0 1 0 0,-1 0-1 0 0,7-9 0 0 0,36-38-36 0 0,-33 38 18 0 0,15-16-46 0 0,2 0 0 0 0,1 3-1 0 0,1 0 1 0 0,1 2 0 0 0,1 1-1 0 0,2 2 1 0 0,51-25 0 0 0,-80 45 120 0 0,0 0 0 0 0,0 1 1 0 0,0-1-1 0 0,0 2 1 0 0,1-1-1 0 0,-1 1 1 0 0,0 0-1 0 0,1 0 1 0 0,-1 1-1 0 0,14 1 0 0 0,-17-1-34 0 0,-1 1-1 0 0,1 0 0 0 0,-1 0 0 0 0,1 0 0 0 0,-1 0 0 0 0,0 1 0 0 0,1-1 0 0 0,-1 1 0 0 0,0 0 0 0 0,0 0 0 0 0,0 0 0 0 0,-1 0 0 0 0,1 0 0 0 0,0 1 0 0 0,-1-1 0 0 0,1 1 0 0 0,-1 0 0 0 0,0 0 0 0 0,0 0 0 0 0,0 0 0 0 0,0 0 0 0 0,-1 0 0 0 0,1 0 0 0 0,1 5 0 0 0,0 2 13 0 0,-1 1-1 0 0,1-1 1 0 0,-2 1 0 0 0,0 0-1 0 0,0-1 1 0 0,-1 1 0 0 0,0 0-1 0 0,0 0 1 0 0,-2-1 0 0 0,1 1-1 0 0,-4 12 1 0 0,-4 8-90 0 0,-1 0 0 0 0,-20 39 1 0 0,27-63-451 0 0,-1-1 1 0 0,0 1 0 0 0,0-1-1 0 0,-6 7 1 0 0,-3 2-4941 0 0,4-6-494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9 149 5983 0 0,'1'-2'141'0'0,"2"-1"22"0"0,10-1 156 0 0,-4 3 1764 0 0,0 0 0 0 0,0 1 1 0 0,11 0-1 0 0,27 4 2359 0 0,-30-2-3583 0 0,0 0 1 0 0,32-2-1 0 0,-32-2-594 0 0,-1-1 0 0 0,1 0 0 0 0,28-10-1 0 0,-36 9-320 0 0,0 0-1 0 0,0 0 1 0 0,0-1-1 0 0,0 0 1 0 0,-1 0-1 0 0,0-1 0 0 0,13-12 1 0 0,-20 17-17 0 0,1 0-1 0 0,-1-1 1 0 0,0 1 0 0 0,0 0 0 0 0,0-1 0 0 0,0 1 0 0 0,0-1-1 0 0,0 1 1 0 0,0-1 0 0 0,0 1 0 0 0,-1-1 0 0 0,1 0 0 0 0,0 1-1 0 0,-1-1 1 0 0,0 0 0 0 0,1 1 0 0 0,-1-1 0 0 0,0 0 0 0 0,0 0-1 0 0,0 1 1 0 0,0-1 0 0 0,0 0 0 0 0,0 0 0 0 0,-1 1 0 0 0,1-1-1 0 0,0 0 1 0 0,-1 0 0 0 0,0 1 0 0 0,1-1 0 0 0,-3-3 0 0 0,2 4-31 0 0,-1-1 0 0 0,1 0 1 0 0,-1 1-1 0 0,1-1 0 0 0,-1 1 1 0 0,0-1-1 0 0,0 1 0 0 0,1 0 1 0 0,-1 0-1 0 0,0 0 0 0 0,0 0 1 0 0,0 0-1 0 0,-1 0 0 0 0,1 0 1 0 0,0 1-1 0 0,0-1 0 0 0,0 1 1 0 0,0 0-1 0 0,-1-1 0 0 0,1 1 1 0 0,0 0-1 0 0,0 0 0 0 0,-1 0 1 0 0,-2 1-1 0 0,-3 1-132 0 0,-1 0 0 0 0,0 1 0 0 0,1 0 0 0 0,0 1 0 0 0,-1-1 0 0 0,-8 7 0 0 0,-45 33 131 0 0,40-27 510 0 0,1 2 0 0 0,0 0 1 0 0,2 2-1 0 0,0 0 0 0 0,2 1 1 0 0,0 0-1 0 0,-27 47 0 0 0,40-61-247 0 0,0 0 0 0 0,1 1 1 0 0,-1 0-1 0 0,1 0 0 0 0,1 0 0 0 0,0 0 0 0 0,-2 9 0 0 0,4-14-99 0 0,0 0-1 0 0,0-1 0 0 0,0 1 1 0 0,0 0-1 0 0,1-1 0 0 0,-1 1 1 0 0,1 0-1 0 0,-1-1 1 0 0,1 1-1 0 0,0-1 0 0 0,0 1 1 0 0,0-1-1 0 0,0 0 0 0 0,1 1 1 0 0,-1-1-1 0 0,1 0 0 0 0,-1 0 1 0 0,1 0-1 0 0,0 0 1 0 0,0 0-1 0 0,0 0 0 0 0,0 0 1 0 0,0 0-1 0 0,0-1 0 0 0,5 3 1 0 0,-1-1-11 0 0,1 0-1 0 0,-1 0 1 0 0,1-1 0 0 0,0 0 0 0 0,0 0-1 0 0,0-1 1 0 0,0 1 0 0 0,0-2 0 0 0,0 1-1 0 0,9-1 1 0 0,11-1-44 0 0,35-6 0 0 0,-53 5-32 0 0,-3 2-336 0 0,-1-1 0 0 0,1 1-1 0 0,0 0 1 0 0,5 1 0 0 0,4 1-7055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16927 0 0,'0'0'1536'0'0,"-2"1"-1262"0"0,-11 10-188 0 0,0 1 0 0 0,0 0 1 0 0,1 1-1 0 0,1 1 1 0 0,0-1-1 0 0,1 2 0 0 0,-12 21 1 0 0,-49 117 16 0 0,38-78-51 0 0,-75 145 9 0 0,84-172-58 0 0,-5 8 16 0 0,-1-1 0 0 0,-3-2 0 0 0,-47 59 0 0 0,69-102 13 0 0,11-10-44 0 0,0 0-1 0 0,0 0 1 0 0,0 1 0 0 0,-1-1-1 0 0,1 0 1 0 0,0 0 0 0 0,0 0-1 0 0,0 0 1 0 0,0 0 0 0 0,0 0-1 0 0,0 0 1 0 0,0 0 0 0 0,0 0-1 0 0,0 0 1 0 0,0 0 0 0 0,0 0-1 0 0,0 0 1 0 0,-1 0-1 0 0,1 0 1 0 0,0 0 0 0 0,0 0-1 0 0,0 0 1 0 0,0 0 0 0 0,0 0-1 0 0,0 0 1 0 0,0 0 0 0 0,0 0-1 0 0,0 0 1 0 0,0 0 0 0 0,0 0-1 0 0,-1-1 1 0 0,1 1 0 0 0,0 0-1 0 0,0 0 1 0 0,0 0-1 0 0,0 0 1 0 0,0 0 0 0 0,0 0-1 0 0,0 0 1 0 0,0 0 0 0 0,0 0-1 0 0,0 0 1 0 0,0 0 0 0 0,0 0-1 0 0,0 0 1 0 0,0 0 0 0 0,0-1-1 0 0,0 1 1 0 0,0 0 0 0 0,0 0-1 0 0,0 0 1 0 0,0 0-1 0 0,0 0 1 0 0,0 0 0 0 0,0 0-1 0 0,0 0 1 0 0,0 0 0 0 0,0 0-1 0 0,0 0 1 0 0,0-1 0 0 0,0 1-1 0 0,0 0 1 0 0,0 0 0 0 0,0 0-1 0 0,8-24-2060 0 0,3 3 649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 16439 0 0,'0'0'1491'0'0,"-1"0"-1227"0"0,-7-1-24 0 0,1 0 0 0 0,-1 1-1 0 0,0 0 1 0 0,0 0 0 0 0,1 1 0 0 0,-1 0 0 0 0,1 0 0 0 0,-1 1-1 0 0,1 0 1 0 0,-1 0 0 0 0,1 1 0 0 0,0 0 0 0 0,0 0 0 0 0,0 1-1 0 0,-9 6 1 0 0,-49 25-104 0 0,-26 19-1137 0 0,56-34 437 0 0,1 0 0 0 0,-46 38 0 0 0,76-54 513 0 0,0 0 1 0 0,0 0-1 0 0,1 0 0 0 0,-1 0 1 0 0,1 0-1 0 0,0 1 0 0 0,-4 6 1 0 0,7-10-26 0 0,2 1-25 0 0,0 0 91 0 0,0 0 0 0 0,0-1 0 0 0,1 1 0 0 0,-1-1 0 0 0,1 0 0 0 0,-1 0 0 0 0,1 0 0 0 0,-1 0 0 0 0,1 0 0 0 0,4 0 0 0 0,33 3-114 0 0,-23-4 105 0 0,64 3 1 0 0,60 5-55 0 0,-126-6 67 0 0,1 1-1 0 0,-1 1 1 0 0,0 0 0 0 0,0 1-1 0 0,0 0 1 0 0,24 13-1 0 0,-35-15 26 0 0,0-1 0 0 0,-1 1 0 0 0,1-1 0 0 0,-1 1 1 0 0,1 0-1 0 0,-1 1 0 0 0,0-1 0 0 0,0 0 0 0 0,0 1 0 0 0,-1 0 0 0 0,1 0 0 0 0,-1 0 0 0 0,0 0 0 0 0,3 8 0 0 0,-4-10-4 0 0,-1 1 0 0 0,1 0 1 0 0,-1-1-1 0 0,1 1 0 0 0,-1 0 0 0 0,0 0 0 0 0,0-1 0 0 0,0 1 0 0 0,0 0 0 0 0,-1 0 1 0 0,1-1-1 0 0,-1 1 0 0 0,0 0 0 0 0,0-1 0 0 0,1 1 0 0 0,-2 0 0 0 0,1-1 0 0 0,0 1 0 0 0,0-1 1 0 0,-1 0-1 0 0,0 1 0 0 0,1-1 0 0 0,-1 0 0 0 0,-4 4 0 0 0,-3 1 92 0 0,-1 0 0 0 0,1 0-1 0 0,-1 0 1 0 0,-1-2 0 0 0,1 1-1 0 0,-1-1 1 0 0,0-1-1 0 0,0 0 1 0 0,-13 3 0 0 0,-16 2 157 0 0,-50 5 0 0 0,73-12-211 0 0,-150 12 227 0 0,71-6-497 0 0,69-7 18 0 0,6 0-207 0 0,19-1 83 0 0,8-10-2585 0 0,1 0 1697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94 496 10103 0 0,'-20'28'879'0'0,"11"-15"-243"0"0,0 0-1 0 0,-1-1 1 0 0,0 0-1 0 0,-1-1 1 0 0,-14 12 2498 0 0,33-49-1414 0 0,8-6-1031 0 0,21-30-1 0 0,-15 25-453 0 0,9-13-92 0 0,1 1 1 0 0,3 2-1 0 0,54-57 0 0 0,-62 77-119 0 0,1 1-1 0 0,47-34 1 0 0,-54 45 23 0 0,1 1-1 0 0,0 2 1 0 0,1 0 0 0 0,40-14-1 0 0,-56 24-1 0 0,1 0 0 0 0,-1 1-1 0 0,1-1 1 0 0,-1 1 0 0 0,1 1 0 0 0,-1 0 0 0 0,1 0-1 0 0,0 0 1 0 0,-1 1 0 0 0,1 0 0 0 0,-1 1-1 0 0,1-1 1 0 0,13 6 0 0 0,-17-5-31 0 0,0 0 1 0 0,0 0 0 0 0,0 0-1 0 0,0 0 1 0 0,0 1 0 0 0,-1-1-1 0 0,1 1 1 0 0,-1 0 0 0 0,1 0-1 0 0,-1 1 1 0 0,0-1 0 0 0,-1 1-1 0 0,1-1 1 0 0,0 1 0 0 0,-1 0-1 0 0,0 0 1 0 0,0 0 0 0 0,0 0-1 0 0,0 0 1 0 0,-1 1 0 0 0,0-1-1 0 0,0 1 1 0 0,0-1 0 0 0,1 8-1 0 0,-2-1-5 0 0,0 1-1 0 0,-1-1 1 0 0,0 1-1 0 0,-1-1 1 0 0,0 0-1 0 0,-1 1 1 0 0,0-1-1 0 0,-1-1 1 0 0,0 1-1 0 0,-1 0 1 0 0,0-1-1 0 0,-12 19 0 0 0,2-10-23 0 0,0 0-1 0 0,0 0 0 0 0,-2-2 0 0 0,0 0 0 0 0,-24 18 0 0 0,9-9-90 0 0,-2-1 0 0 0,0-2 0 0 0,-50 25 0 0 0,-98 27-676 0 0,152-63 439 0 0,25-10 114 0 0,1-1-1 0 0,-1 1 1 0 0,0-1 0 0 0,1 0 0 0 0,-1 0 0 0 0,0 0-1 0 0,0-1 1 0 0,0 1 0 0 0,-5-2 0 0 0,8-2-1247 0 0,-1-14-57 0 0,7-2-17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163 315 10623 0 0,'0'2'488'0'0,"-2"5"-346"0"0,0 1 0 0 0,0-2-1 0 0,0 1 1 0 0,-1 0 0 0 0,0 0-1 0 0,-1-1 1 0 0,1 1 0 0 0,-1-1-1 0 0,0 0 1 0 0,-1 0 0 0 0,1-1-1 0 0,-10 10 1 0 0,-1-2 1145 0 0,1 0 1 0 0,-2-1 0 0 0,-26 16-1 0 0,42-28-1249 0 0,-1 0 0 0 0,1 1 0 0 0,-1-1-1 0 0,1 0 1 0 0,-1 1 0 0 0,1-1 0 0 0,-1 0-1 0 0,1 0 1 0 0,-1 1 0 0 0,1-1 0 0 0,-1 0-1 0 0,1 0 1 0 0,-1 0 0 0 0,0 0 0 0 0,1 0 0 0 0,-1 0-1 0 0,1 0 1 0 0,-1 0 0 0 0,0 0 0 0 0,1 0-1 0 0,-1 0 1 0 0,1 0 0 0 0,-1 0 0 0 0,1 0-1 0 0,-1-1 1 0 0,1 1 0 0 0,-1 0 0 0 0,0 0 0 0 0,1-1-1 0 0,-1 1 1 0 0,1 0 0 0 0,0-1 0 0 0,-1 1-1 0 0,1-1 1 0 0,-1 1 0 0 0,1 0 0 0 0,-1-1-1 0 0,1 1 1 0 0,0-1 0 0 0,-1 1 0 0 0,1-1 0 0 0,0 1-1 0 0,0-1 1 0 0,-1 1 0 0 0,1-1 0 0 0,0 0-1 0 0,0 1 1 0 0,0-1 0 0 0,0 1 0 0 0,0-1-1 0 0,0 1 1 0 0,0-2 0 0 0,-1-1-12 0 0,1-1 0 0 0,-1 0 0 0 0,1 1 0 0 0,0-1 0 0 0,0 0 0 0 0,1-4 0 0 0,4-9 62 0 0,0 0-1 0 0,0 0 1 0 0,2 1-1 0 0,0 0 1 0 0,1 0-1 0 0,1 0 1 0 0,0 1-1 0 0,1 1 1 0 0,12-15-1 0 0,-4 8-93 0 0,2 1-1 0 0,0 1 0 0 0,1 1 0 0 0,0 1 1 0 0,26-16-1 0 0,-40 28 1 0 0,0 1 1 0 0,0 0-1 0 0,1 0 1 0 0,0 1-1 0 0,0-1 1 0 0,0 2-1 0 0,11-3 1 0 0,-16 4 31 0 0,1 1 1 0 0,-1-1 0 0 0,1 1 0 0 0,-1 1-1 0 0,1-1 1 0 0,-1 0 0 0 0,0 1 0 0 0,1-1-1 0 0,-1 1 1 0 0,0 0 0 0 0,1 0 0 0 0,-1 1-1 0 0,0-1 1 0 0,0 0 0 0 0,0 1-1 0 0,0 0 1 0 0,0 0 0 0 0,-1 0 0 0 0,1 0-1 0 0,4 5 1 0 0,-3-3 27 0 0,0 1 0 0 0,0 0-1 0 0,-1 0 1 0 0,0 0 0 0 0,0 0-1 0 0,0 1 1 0 0,0-1 0 0 0,-1 1-1 0 0,0 0 1 0 0,0-1 0 0 0,-1 1 0 0 0,1 0-1 0 0,-1 0 1 0 0,-1 0 0 0 0,1 0-1 0 0,-1 10 1 0 0,-1-3-5 0 0,0 0-1 0 0,-1 0 0 0 0,-1 0 1 0 0,0 0-1 0 0,0 0 1 0 0,-9 19-1 0 0,9-23 11 0 0,2-7 70 0 0,1-3-125 0 0,-1 0 1 0 0,1 0-1 0 0,-1 0 0 0 0,1 0 0 0 0,0 0 1 0 0,-1 0-1 0 0,1 0 0 0 0,0 0 1 0 0,0 0-1 0 0,0 0 0 0 0,0 0 0 0 0,0 0 1 0 0,0 0-1 0 0,0-2 0 0 0,2-8-86 0 0,0-1 0 0 0,1 1 1 0 0,0 0-1 0 0,0 0 0 0 0,1 0 0 0 0,1 0 0 0 0,0 1 0 0 0,1 0 1 0 0,0 0-1 0 0,0 0 0 0 0,1 1 0 0 0,14-16 0 0 0,3 0-318 0 0,2 1 0 0 0,54-39 0 0 0,-64 51 333 0 0,1 0 1 0 0,0 2-1 0 0,25-12 0 0 0,-37 20 145 0 0,1 0 0 0 0,-1 0 0 0 0,1 0 0 0 0,0 0 0 0 0,-1 1 0 0 0,1 0 0 0 0,0 0 0 0 0,0 0 0 0 0,0 1 0 0 0,0 0 0 0 0,0 0 0 0 0,0 1 0 0 0,0-1 0 0 0,0 1 1 0 0,10 4-1 0 0,-12-4-27 0 0,0 1 1 0 0,-1 0-1 0 0,1 1 1 0 0,-1-1-1 0 0,1 0 1 0 0,-1 1-1 0 0,0 0 1 0 0,0 0 0 0 0,0 0-1 0 0,-1 0 1 0 0,1 0-1 0 0,-1 1 1 0 0,1-1-1 0 0,-1 1 1 0 0,0 0 0 0 0,0-1-1 0 0,-1 1 1 0 0,1 0-1 0 0,-1 0 1 0 0,2 6-1 0 0,-2-1 4 0 0,1 0-1 0 0,-1 0 0 0 0,-1-1 0 0 0,1 1 0 0 0,-2 0 1 0 0,1 0-1 0 0,-1 0 0 0 0,-3 11 0 0 0,-6 16 40 0 0,-20 50 0 0 0,6-22-231 0 0,18-42-2383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625 634 14711 0 0,'0'2'672'0'0,"-3"33"298"0"0,1-28-696 0 0,1 0 1 0 0,1 1-1 0 0,-1-1 0 0 0,1 1 1 0 0,2 13 1839 0 0,10-22-867 0 0,-7 0-1084 0 0,-1 0 0 0 0,0-1 0 0 0,0 1 0 0 0,0-1 0 0 0,0 0 0 0 0,0 0 0 0 0,0-1 0 0 0,-1 1-1 0 0,1-1 1 0 0,-1 0 0 0 0,0 0 0 0 0,1 0 0 0 0,-1 0 0 0 0,4-7 0 0 0,2-1 30 0 0,-1-1 0 0 0,-1 0 0 0 0,8-17 0 0 0,-8 13-127 0 0,-1-1 0 0 0,-1 0 0 0 0,0 0 0 0 0,-1 0 1 0 0,-1-1-1 0 0,1-34 0 0 0,-10-109-306 0 0,2 92-110 0 0,-9-137-2810 0 0,13 203 3063 0 0,-1 1 0 0 0,1-1 0 0 0,0 1-1 0 0,-1-1 1 0 0,1 1 0 0 0,-1 0 0 0 0,0-1-1 0 0,0 1 1 0 0,0 0 0 0 0,0-1 0 0 0,-2-2 0 0 0,2 4-193 0 0,0 1 266 0 0,0 0 0 0 0,-1 1 0 0 0,1-1-1 0 0,0 1 1 0 0,0-1 0 0 0,-1 1 0 0 0,1-1-1 0 0,0 1 1 0 0,0-1 0 0 0,0 1 0 0 0,0 0 0 0 0,0 0-1 0 0,0-1 1 0 0,0 1 0 0 0,0 0 0 0 0,0 0-1 0 0,0 0 1 0 0,-1 1 0 0 0,0 2 20 0 0,-1-1 0 0 0,1 1 0 0 0,0-1 0 0 0,-2 7 0 0 0,-8 26 144 0 0,2 0-1 0 0,-8 58 1 0 0,6-31 209 0 0,-123 484 1667 0 0,10-177-1179 0 0,92-279-537 0 0,22-61-232 0 0,-2-1 0 0 0,0 0 0 0 0,-2-1 0 0 0,-1-1 0 0 0,-2 0-1 0 0,0-2 1 0 0,-24 27 0 0 0,27-38-380 0 0,0-1-1 0 0,-1-1 1 0 0,0 0-1 0 0,0-1 1 0 0,-33 16 0 0 0,45-25 150 0 0,0 0 0 0 0,1 0 1 0 0,-1-1-1 0 0,0 1 1 0 0,-1-1-1 0 0,1 0 1 0 0,0-1-1 0 0,0 1 1 0 0,0-1-1 0 0,-6 1 1 0 0,9-1-29 0 0,-1-1 1 0 0,1 1 0 0 0,0 0 0 0 0,0 0 0 0 0,-1-1 0 0 0,1 1-1 0 0,0-1 1 0 0,0 1 0 0 0,0-1 0 0 0,0 0 0 0 0,0 1 0 0 0,0-1-1 0 0,0 0 1 0 0,0 0 0 0 0,0 1 0 0 0,0-1 0 0 0,0 0 0 0 0,0 0-1 0 0,0 0 1 0 0,0 0 0 0 0,1 0 0 0 0,-1-1 0 0 0,1 1 0 0 0,-1 0-1 0 0,1 0 1 0 0,-1 0 0 0 0,1-1 0 0 0,-1 1 0 0 0,1 0 0 0 0,0 0-1 0 0,0-1 1 0 0,0 1 0 0 0,0 0 0 0 0,0 0 0 0 0,0-1 0 0 0,0 1-1 0 0,0-3 1 0 0,3-16-5291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33 159 10591 0 0,'-8'5'1104'0'0,"-16"11"10967"0"0,34-17-11663 0 0,0-1 1 0 0,0 0 0 0 0,0 0-1 0 0,0-1 1 0 0,17-7-1 0 0,-23 8-305 0 0,282-112 553 0 0,-200 80-4004 0 0,-64 25-5225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17 6911 0 0,'0'0'528'0'0,"-5"-16"6274"0"0,2 16-6557 0 0,1 0 0 0 0,-1 0 0 0 0,0 0 0 0 0,1 0 0 0 0,-1 0 0 0 0,0 1 0 0 0,1-1 0 0 0,-1 1 0 0 0,1 0 0 0 0,-1 0 0 0 0,1-1 0 0 0,-1 2 0 0 0,1-1 0 0 0,0 0 0 0 0,-1 1 0 0 0,1-1 0 0 0,-3 3 0 0 0,-5 5-250 0 0,1 0 0 0 0,-12 13 0 0 0,13-14 187 0 0,-15 19-173 0 0,1 0 0 0 0,1 1 0 0 0,1 1-1 0 0,2 1 1 0 0,-25 54 0 0 0,40-78-18 0 0,0 1 0 0 0,1 0-1 0 0,-1 1 1 0 0,1-1 0 0 0,0 0-1 0 0,1 1 1 0 0,0-1 0 0 0,0 1-1 0 0,1-1 1 0 0,0 1 0 0 0,1 8-1 0 0,-1-14 7 0 0,1-1 1 0 0,-1 0-1 0 0,1 1 0 0 0,-1-1 1 0 0,1 0-1 0 0,0 0 0 0 0,-1 1 0 0 0,1-1 1 0 0,0 0-1 0 0,0 0 0 0 0,0 0 0 0 0,0 0 1 0 0,0 0-1 0 0,0 0 0 0 0,0 0 0 0 0,1 0 1 0 0,-1-1-1 0 0,0 1 0 0 0,0 0 0 0 0,1-1 1 0 0,-1 1-1 0 0,0-1 0 0 0,1 1 0 0 0,-1-1 1 0 0,0 0-1 0 0,1 1 0 0 0,2-1 0 0 0,1 1 57 0 0,-1-1 0 0 0,1 0-1 0 0,-1 0 1 0 0,1-1-1 0 0,0 1 1 0 0,-1-1 0 0 0,8-2-1 0 0,0-1 114 0 0,0-1-1 0 0,0-1 1 0 0,0 0-1 0 0,-1-1 1 0 0,19-14-1 0 0,-4 0 110 0 0,25-26 0 0 0,-45 41-245 0 0,0-1 1 0 0,0 1-1 0 0,0-1 0 0 0,-1 0 1 0 0,0 0-1 0 0,4-9 1 0 0,-8 14-32 0 0,0-1 0 0 0,0 1 0 0 0,0-1 0 0 0,-1 1 0 0 0,1-1 0 0 0,-1 0 0 0 0,1 1 0 0 0,-1-1 0 0 0,0 0 0 0 0,0 1 0 0 0,0-1 0 0 0,0 0 0 0 0,-1 1 1 0 0,1-1-1 0 0,-1 1 0 0 0,1-1 0 0 0,-1 0 0 0 0,0 1 0 0 0,0-1 0 0 0,0 1 0 0 0,-1 0 0 0 0,1-1 0 0 0,-3-3 0 0 0,-5-5-102 0 0,-1 0 0 0 0,0 0 0 0 0,-14-10 0 0 0,11 9-712 0 0,-19-21-1 0 0,30 31 519 0 0,1 0 1 0 0,-1 0-1 0 0,1 0 0 0 0,0 0 1 0 0,-1-1-1 0 0,1 1 1 0 0,0-1-1 0 0,1 1 0 0 0,-1-1 1 0 0,0 1-1 0 0,1-1 0 0 0,-1 1 1 0 0,1-1-1 0 0,0 1 1 0 0,-1-1-1 0 0,1 0 0 0 0,1-3 1 0 0,2-8-1415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363 712 13039 0 0,'1'-1'598'0'0,"2"-1"-282"0"0,14-16 290 0 0,-16 18-599 0 0,9-14 1009 0 0,0 1-1 0 0,-1-1 1 0 0,9-19 0 0 0,-2 5-30 0 0,3-8-268 0 0,-1-2-1 0 0,-1 0 1 0 0,20-73-1 0 0,-19 38-792 0 0,11-91 0 0 0,-26 140-883 0 0,-1 1 1 0 0,-2-43-1 0 0,0 65 922 0 0,0 0 1 0 0,0 1-1 0 0,0-1 0 0 0,0 0 1 0 0,0 0-1 0 0,0 1 0 0 0,0-1 1 0 0,0 0-1 0 0,0 1 0 0 0,-1-1 1 0 0,1 0-1 0 0,0 1 1 0 0,0-1-1 0 0,-1 1 0 0 0,1-1 1 0 0,0 0-1 0 0,-1 1 0 0 0,1-1 1 0 0,-1 1-1 0 0,1-1 0 0 0,-1 1 1 0 0,1-1-1 0 0,-1 0 0 0 0,0 1 17 0 0,1 0-1 0 0,-1 0 0 0 0,0 0 0 0 0,1 1 0 0 0,-1-1 0 0 0,1 0 0 0 0,-1 0 0 0 0,1 0 0 0 0,-1 1 1 0 0,1-1-1 0 0,-1 0 0 0 0,1 0 0 0 0,-1 1 0 0 0,1-1 0 0 0,-1 0 0 0 0,1 1 0 0 0,-1-1 0 0 0,1 1 1 0 0,0-1-1 0 0,-1 1 0 0 0,-4 5-48 0 0,0 1 0 0 0,-6 11 0 0 0,-8 24 91 0 0,1 0 1 0 0,3 1 0 0 0,-14 57-1 0 0,1 0 303 0 0,-141 428 1055 0 0,61-261-1266 0 0,66-172-53 0 0,25-51-92 0 0,-13 50-1 0 0,-1 7-1038 0 0,28-92 577 0 0,-1 0 1 0 0,1 0 0 0 0,-2-1 0 0 0,1 1-1 0 0,-1-1 1 0 0,-7 8 0 0 0,2-5-1160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11055 0 0,'0'0'506'0'0,"-2"2"-10"0"0,0 0-397 0 0,1 1 0 0 0,-1 0 0 0 0,0 0 0 0 0,1 0 0 0 0,-1 0 0 0 0,1 0 1 0 0,0 0-1 0 0,0 0 0 0 0,0 0 0 0 0,1 1 0 0 0,-1-1 0 0 0,1 7 0 0 0,-1-8 171 0 0,2 0 0 0 0,-1-1 0 0 0,0 1 0 0 0,0 0 0 0 0,1 0-1 0 0,-1 0 1 0 0,1 0 0 0 0,-1 0 0 0 0,1 0 0 0 0,0-1 0 0 0,0 1-1 0 0,0 0 1 0 0,0-1 0 0 0,0 1 0 0 0,0 0 0 0 0,0-1 0 0 0,0 1-1 0 0,1-1 1 0 0,-1 0 0 0 0,1 1 0 0 0,-1-1 0 0 0,1 0 0 0 0,-1 0-1 0 0,3 1 1 0 0,4 1 47 0 0,-1 0-1 0 0,1 0 1 0 0,-1-1-1 0 0,1 0 1 0 0,0-1-1 0 0,0 0 1 0 0,0 0-1 0 0,13-1 0 0 0,7-1 51 0 0,29-6 0 0 0,-52 7-324 0 0,36-7 183 0 0,0-2-1 0 0,60-20 0 0 0,74-44-1762 0 0,-132 51-47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501 194 7799 0 0,'0'0'706'0'0,"1"-1"-578"0"0,6-2 380 0 0,1-1 0 0 0,-1 1 1 0 0,0-2-1 0 0,-1 1 0 0 0,1-1 1 0 0,-1 0-1 0 0,0-1 0 0 0,0 1 1 0 0,0-1-1 0 0,-1 0 0 0 0,7-11 1 0 0,-9 14-446 0 0,-1-1 0 0 0,0 0 0 0 0,1 0 0 0 0,-2 0 0 0 0,1 0 0 0 0,0 0 0 0 0,-1-1 0 0 0,0 1 0 0 0,0 0 0 0 0,0-1 0 0 0,0 1 1 0 0,-1-1-1 0 0,0 1 0 0 0,0-1 0 0 0,0 1 0 0 0,0-1 0 0 0,-1 1 0 0 0,0 0 0 0 0,0-1 0 0 0,0 1 0 0 0,0 0 0 0 0,-4-7 0 0 0,5 10-105 0 0,-1-1 0 0 0,0 1 0 0 0,1 0 0 0 0,-1 0 0 0 0,0 0 0 0 0,0 0-1 0 0,0 0 1 0 0,0 0 0 0 0,0 0 0 0 0,0 0 0 0 0,0 0 0 0 0,0 0 0 0 0,0 0 0 0 0,-1 1-1 0 0,1-1 1 0 0,0 0 0 0 0,0 1 0 0 0,-1-1 0 0 0,-1 1 0 0 0,1-1-24 0 0,0 1 1 0 0,-1 0 0 0 0,1 0-1 0 0,-1 0 1 0 0,1 0 0 0 0,-1 0-1 0 0,1 1 1 0 0,-1-1 0 0 0,1 1-1 0 0,-3 0 1 0 0,-5 3-143 0 0,0 1 1 0 0,0 0-1 0 0,-17 11 0 0 0,24-14 187 0 0,-25 18 44 0 0,1 1 0 0 0,-41 40 0 0 0,-41 58 446 0 0,61-65-250 0 0,-2 0 31 0 0,-70 84 31 0 0,115-132-226 0 0,1 1 0 0 0,0 0 1 0 0,0 0-1 0 0,0 0 0 0 0,1 0 0 0 0,-3 9 1 0 0,5-14-35 0 0,0-1-1 0 0,1 1 1 0 0,0 0 0 0 0,-1 0 0 0 0,1-1-1 0 0,0 1 1 0 0,0 0 0 0 0,0 0 0 0 0,0 0 0 0 0,0-1-1 0 0,0 1 1 0 0,0 0 0 0 0,1 0 0 0 0,-1-1-1 0 0,1 1 1 0 0,-1 0 0 0 0,1 0 0 0 0,0-1 0 0 0,-1 1-1 0 0,1-1 1 0 0,0 1 0 0 0,0-1 0 0 0,0 1-1 0 0,0-1 1 0 0,1 1 0 0 0,-1-1 0 0 0,0 0 0 0 0,0 0-1 0 0,1 0 1 0 0,-1 0 0 0 0,1 0 0 0 0,-1 0-1 0 0,4 2 1 0 0,0-1 32 0 0,1-1 0 0 0,0 1-1 0 0,-1-1 1 0 0,1 0 0 0 0,0 0 0 0 0,0-1-1 0 0,0 0 1 0 0,0 0 0 0 0,0 0-1 0 0,-1 0 1 0 0,1-1 0 0 0,6-2 0 0 0,12-2 151 0 0,34-14 1 0 0,-53 17-189 0 0,30-12 85 0 0,0-1 0 0 0,-1-2 0 0 0,49-33 0 0 0,-32 15-86 0 0,64-60-1 0 0,-108 89-16 0 0,-1 0 0 0 0,0-1 1 0 0,0 1-1 0 0,0-1 0 0 0,0-1 0 0 0,7-13 0 0 0,-12 20-41 0 0,-11 5 167 0 0,6-1-99 0 0,-1 0 1 0 0,1 1-1 0 0,-1-1 0 0 0,1 1 0 0 0,0 0 1 0 0,1 1-1 0 0,-1-1 0 0 0,1 1 0 0 0,-1-1 0 0 0,2 1 1 0 0,-1 0-1 0 0,0 0 0 0 0,-2 9 0 0 0,0-1 85 0 0,1 1-1 0 0,0-1 0 0 0,2 1 1 0 0,-3 20-1 0 0,4-24-49 0 0,1 1 0 0 0,0 0 0 0 0,1-1 0 0 0,0 1-1 0 0,0-1 1 0 0,1 1 0 0 0,1-1 0 0 0,4 14 0 0 0,-6-20-67 0 0,1-1 0 0 0,0 1 1 0 0,-1 0-1 0 0,1-1 1 0 0,0 0-1 0 0,1 1 0 0 0,-1-1 1 0 0,1 0-1 0 0,-1 0 1 0 0,1 0-1 0 0,0 0 0 0 0,0-1 1 0 0,0 1-1 0 0,0-1 1 0 0,1 0-1 0 0,-1 1 0 0 0,1-2 1 0 0,-1 1-1 0 0,1 0 1 0 0,0-1-1 0 0,-1 1 0 0 0,1-1 1 0 0,0 0-1 0 0,0-1 0 0 0,5 1 1 0 0,-3-1-403 0 0,-1 0 0 0 0,0-1 0 0 0,0 1 0 0 0,0-1 0 0 0,9-3 1 0 0,-5 1-2511 0 0,9-2-2956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40 11719 0 0,'1'-2'532'0'0,"18"-34"934"0"0,-15 35 2466 0 0,-5 13-3283 0 0,-6 19-910 0 0,-25 70 1075 0 0,-51 105 1 0 0,53-143-965 0 0,-2-2-1 0 0,-70 98 1 0 0,91-143 207 0 0,0 1-833 0 0,11-17 769 0 0,0 0 0 0 0,0 0 0 0 0,0 0 0 0 0,0 0 0 0 0,0 0-1 0 0,0 0 1 0 0,0 0 0 0 0,0 0 0 0 0,0-1 0 0 0,0 1 0 0 0,0 0-1 0 0,0 0 1 0 0,0 0 0 0 0,0 0 0 0 0,0 0 0 0 0,0 0 0 0 0,0 0 0 0 0,0 0-1 0 0,0 0 1 0 0,0 0 0 0 0,0 0 0 0 0,0 0 0 0 0,0 0 0 0 0,0 0-1 0 0,0 0 1 0 0,0 0 0 0 0,0 0 0 0 0,0-1 0 0 0,0 1 0 0 0,0 0 0 0 0,0 0-1 0 0,0 0 1 0 0,0 0 0 0 0,0 0 0 0 0,0 0 0 0 0,0 0 0 0 0,0 0-1 0 0,0 0 1 0 0,0 0 0 0 0,0 0 0 0 0,0 0 0 0 0,0 0 0 0 0,0 0-1 0 0,0 0 1 0 0,0 0 0 0 0,0 0 0 0 0,0 0 0 0 0,0 0 0 0 0,0 0 0 0 0,0 0-1 0 0,-1 0 1 0 0,1 0 0 0 0,0 0 0 0 0,0 0 0 0 0,0 0 0 0 0,0 0-1 0 0,0 0 1 0 0,0 0 0 0 0,0 0 0 0 0,0 0 0 0 0,0 0 0 0 0,0 0 0 0 0,0 0-1 0 0,0 0 1 0 0,4-14-347 0 0,7-15-838 0 0,5-4-318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103 503 11631 0 0,'-23'34'1274'0'0,"1"2"0"0"0,2 1-1 0 0,-16 40 1 0 0,35-75 487 0 0,7-13-1162 0 0,6-13-475 0 0,1 0-1 0 0,24-31 1 0 0,40-41 298 0 0,-31 40-326 0 0,11-18-103 0 0,144-163-66 0 0,-183 219 30 0 0,1 0 0 0 0,30-21 0 0 0,-41 35 65 0 0,-1-1 0 0 0,1 1 0 0 0,-1 0 0 0 0,1 0 0 0 0,0 1 0 0 0,1 0 0 0 0,-1 0 0 0 0,0 1-1 0 0,1 0 1 0 0,13-1 0 0 0,-18 3 7 0 0,1 0 0 0 0,-1 1 0 0 0,0-1 0 0 0,0 1 0 0 0,0 0 0 0 0,1 0 0 0 0,-1 0 0 0 0,0 0 0 0 0,0 1 0 0 0,0 0 0 0 0,-1 0 0 0 0,1 0 0 0 0,0 0 0 0 0,-1 0 0 0 0,1 1 0 0 0,-1-1 0 0 0,0 1 0 0 0,0 0 0 0 0,0 0 0 0 0,0 1-1 0 0,0-1 1 0 0,-1 0 0 0 0,4 6 0 0 0,-2-1 17 0 0,0 0-1 0 0,0 1 0 0 0,-1-1 0 0 0,0 1 0 0 0,0-1 0 0 0,-1 1 1 0 0,0 0-1 0 0,-1 0 0 0 0,0 0 0 0 0,0 12 0 0 0,-2 1-18 0 0,0 0 0 0 0,-2 0-1 0 0,-1 0 1 0 0,-1 0 0 0 0,0-1 0 0 0,-2 0-1 0 0,-15 36 1 0 0,6-27-182 0 0,0 1 0 0 0,-2-2 0 0 0,-1-1 0 0 0,-30 36 0 0 0,18-27-156 0 0,11-12 30 0 0,-1-1 0 0 0,-1 0 1 0 0,-1-2-1 0 0,-29 22 0 0 0,33-30 96 0 0,0-1 0 0 0,-1-1 0 0 0,0-1-1 0 0,-1-1 1 0 0,0-1 0 0 0,-1-1 0 0 0,0 0 0 0 0,0-2-1 0 0,-1-1 1 0 0,-42 5 0 0 0,43-8-1128 0 0,4 0-4301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65 6911 0 0,'4'-6'-79'0'0,"1"-3"1248"0"0,1 0-1 0 0,10-11 1 0 0,-14 18-667 0 0,-1 0-1 0 0,1 0 0 0 0,0 1 1 0 0,0-1-1 0 0,-1 1 1 0 0,1-1-1 0 0,0 1 1 0 0,1 0-1 0 0,-1 0 1 0 0,0 0-1 0 0,0 0 1 0 0,0 0-1 0 0,1 0 1 0 0,-1 1-1 0 0,0-1 1 0 0,5 0-1 0 0,-5 1-444 0 0,-1 0-1 0 0,0 0 1 0 0,1 0-1 0 0,-1 0 1 0 0,0 1-1 0 0,1-1 1 0 0,-1 0-1 0 0,0 1 1 0 0,1-1-1 0 0,-1 1 1 0 0,0-1-1 0 0,0 1 1 0 0,1 0-1 0 0,-1 0 1 0 0,0-1-1 0 0,0 1 1 0 0,0 0-1 0 0,0 0 1 0 0,0 0-1 0 0,0 0 1 0 0,0 0-1 0 0,0 0 1 0 0,-1 0-1 0 0,1 0 1 0 0,0 1-1 0 0,-1-1 1 0 0,1 0-1 0 0,-1 0 1 0 0,1 1-1 0 0,-1-1 1 0 0,1 0-1 0 0,-1 1 1 0 0,0-1-1 0 0,0 0 1 0 0,0 1-1 0 0,0 2 1 0 0,0 5-45 0 0,0 0 0 0 0,-1 1 0 0 0,0-1 1 0 0,-3 12-1 0 0,2-14 71 0 0,-7 29 28 0 0,-1-1 0 0 0,-28 63 0 0 0,-41 61-23 0 0,37-83-38 0 0,-92 127 0 0 0,101-161-227 0 0,-2-1 0 0 0,-2-2 1 0 0,-2-1-1 0 0,-48 37 0 0 0,68-61-310 0 0,-16 13-66 0 0,10-13-5416 0 0,15-10 50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214 105 9671 0 0,'1'-1'748'0'0,"12"-11"-284"0"0,-5 3 5462 0 0,-17 4-5352 0 0,3 7-503 0 0,0 0 0 0 0,1 0-1 0 0,-1 1 1 0 0,0-1 0 0 0,1 1-1 0 0,0 0 1 0 0,0 1 0 0 0,0-1-1 0 0,0 1 1 0 0,0 0 0 0 0,1 0 0 0 0,-7 9-1 0 0,-5 7 51 0 0,-23 36 0 0 0,33-46-76 0 0,5-8-46 0 0,-57 97 472 0 0,52-88-266 0 0,1 1 0 0 0,0 0 0 0 0,1 0 1 0 0,1 0-1 0 0,0 1 0 0 0,-3 24 0 0 0,6-34-159 0 0,-1 0 0 0 0,1 0 1 0 0,1-1-1 0 0,-1 1 0 0 0,0 0 0 0 0,1 0 0 0 0,0 0 0 0 0,-1 0 0 0 0,1 0 1 0 0,0 0-1 0 0,0-1 0 0 0,4 6 0 0 0,-5-7-33 0 0,1 0-1 0 0,0 0 1 0 0,0 0-1 0 0,0 1 1 0 0,1-2-1 0 0,-1 1 1 0 0,0 0 0 0 0,0 0-1 0 0,0 0 1 0 0,1 0-1 0 0,-1-1 1 0 0,0 1 0 0 0,1-1-1 0 0,-1 1 1 0 0,1-1-1 0 0,-1 1 1 0 0,1-1-1 0 0,-1 0 1 0 0,1 0 0 0 0,-1 0-1 0 0,0 0 1 0 0,1 0-1 0 0,-1 0 1 0 0,1 0-1 0 0,-1 0 1 0 0,1 0 0 0 0,1-1-1 0 0,12-4 45 0 0,-1-1-1 0 0,1-1 1 0 0,-2 0 0 0 0,1 0-1 0 0,-1-1 1 0 0,18-15 0 0 0,-18 14-19 0 0,-3 2-49 0 0,0-1 1 0 0,-1 0-1 0 0,0-1 0 0 0,0 0 1 0 0,-1 0-1 0 0,0-1 1 0 0,-1 0-1 0 0,0-1 0 0 0,0 1 1 0 0,6-15-1 0 0,-9 16-129 0 0,-1 0 0 0 0,0 0 0 0 0,0 0 0 0 0,-1 0-1 0 0,0 0 1 0 0,-1-1 0 0 0,0 1 0 0 0,0-1 0 0 0,-1 1 0 0 0,0-1 0 0 0,-1 1 0 0 0,0-1-1 0 0,-1 1 1 0 0,-2-10 0 0 0,0 6-314 0 0,0 0-1 0 0,-1 0 0 0 0,0 0 1 0 0,-9-14-1 0 0,11 23-18 0 0,0-1 0 0 0,0 0 0 0 0,0 1 0 0 0,-1 0 0 0 0,0 0 0 0 0,1 0 0 0 0,-2 0 0 0 0,1 1 0 0 0,0-1-1 0 0,-1 1 1 0 0,0 0 0 0 0,1 0 0 0 0,-8-2 0 0 0,-9-1-3727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19375 0 0,'0'0'940'0'0,"-3"4"64"0"0,-33 38-888 0 0,1 2 0 0 0,2 1-1 0 0,2 2 1 0 0,-39 82 0 0 0,66-120-78 0 0,-24 60-688 0 0,26-65 613 0 0,0 2-3117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 5063 0 0,'61'-38'11650'0'0,"-81"47"-10684"0"0,-19 11-667 0 0,1 1 1 0 0,0 2-1 0 0,2 1 0 0 0,-47 42 0 0 0,77-61-299 0 0,1 0 0 0 0,1 0 0 0 0,-9 12 0 0 0,6-3 0 0 0,7-11 0 0 0,0 0 0 0 0,0-2 0 0 0,0 0 0 0 0,-1 0-1 0 0,1-1 1 0 0,0 1 0 0 0,0 0 0 0 0,0 0-1 0 0,0 0 1 0 0,0-1 0 0 0,0 1 0 0 0,0 0-1 0 0,0 0 1 0 0,0 0 0 0 0,0-1 0 0 0,1 1-1 0 0,-1 0 1 0 0,0 0 0 0 0,0-1 0 0 0,1 1-1 0 0,-1 0 1 0 0,0 0 0 0 0,1-1 0 0 0,-1 1 0 0 0,1 0-1 0 0,0 0 1 0 0,1 1-7 0 0,3 4-17 0 0,0-1 0 0 0,0 0 0 0 0,0 1 1 0 0,1-2-1 0 0,0 1 0 0 0,0-1 0 0 0,0 1 0 0 0,1-2 0 0 0,8 5 1 0 0,12 8 26 0 0,-13-7-13 0 0,0 1-1 0 0,-1 0 0 0 0,0 1 0 0 0,13 16 1 0 0,-22-24 29 0 0,0 1-1 0 0,-1 1 1 0 0,0-1 0 0 0,0 0 0 0 0,0 1 0 0 0,-1-1 0 0 0,1 1-1 0 0,-1 0 1 0 0,0 0 0 0 0,-1 0 0 0 0,1 0 0 0 0,-1 0-1 0 0,0 0 1 0 0,0 1 0 0 0,-1-1 0 0 0,1 0 0 0 0,-1 8 0 0 0,-1-9 38 0 0,0-1 0 0 0,0 0 0 0 0,-1 0 0 0 0,1 0 1 0 0,0 0-1 0 0,-1 0 0 0 0,0 0 0 0 0,0 0 0 0 0,0 0 1 0 0,0-1-1 0 0,0 1 0 0 0,-1-1 0 0 0,1 1 0 0 0,-1-1 1 0 0,1 0-1 0 0,-1 0 0 0 0,0 0 0 0 0,0-1 0 0 0,0 1 1 0 0,0-1-1 0 0,-6 3 0 0 0,-4 1 121 0 0,-1 0 0 0 0,0-1 0 0 0,-21 3 0 0 0,2-3-499 0 0,-1-1 1 0 0,0-1-1 0 0,0-2 0 0 0,-42-5 0 0 0,58 2-4500 0 0,3-3-1530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19 5983 0 0,'27'-17'12740'0'0,"-29"16"-12106"0"0,-7 1-516 0 0,1 0 1 0 0,0 0-1 0 0,0 1 1 0 0,-1 0-1 0 0,1 0 1 0 0,0 1-1 0 0,0 0 1 0 0,0 0-1 0 0,-9 5 1 0 0,-10 4-118 0 0,-33 20-1 0 0,28-10-283 0 0,0 1 0 0 0,1 1 0 0 0,1 1 0 0 0,-30 34 1 0 0,59-57 64 0 0,8 9-614 0 0,-2-5 771 0 0,0-1 1 0 0,1 0-1 0 0,-1-1 0 0 0,1 1 1 0 0,0-1-1 0 0,-1 0 0 0 0,8 2 0 0 0,15 8-13 0 0,-13-4 63 0 0,0 1-1 0 0,-1 0 0 0 0,0 1 1 0 0,0 0-1 0 0,12 15 0 0 0,-22-21 65 0 0,0-1 1 0 0,0 1-1 0 0,0 1 0 0 0,-1-1 1 0 0,1 1-1 0 0,-1-1 0 0 0,-1 1 1 0 0,1 0-1 0 0,-1 0 0 0 0,0 0 0 0 0,0 0 1 0 0,-1 0-1 0 0,1 0 0 0 0,-2 1 1 0 0,1-1-1 0 0,-1 0 0 0 0,0 10 1 0 0,-1-12 25 0 0,0 0 1 0 0,0 0 0 0 0,0 0 0 0 0,0 0-1 0 0,-1 0 1 0 0,0-1 0 0 0,0 1 0 0 0,0 0-1 0 0,0-1 1 0 0,0 0 0 0 0,-1 1 0 0 0,0-1-1 0 0,1 0 1 0 0,-1 0 0 0 0,-1 0 0 0 0,1-1-1 0 0,0 1 1 0 0,0-1 0 0 0,-1 0 0 0 0,0 0-1 0 0,-6 3 1 0 0,-6 2 189 0 0,0-1 0 0 0,-1 0 0 0 0,-29 5 0 0 0,-188 42-2303 0 0,212-48-2726 0 0,4-2-1462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 11975 0 0,'9'-5'8502'0'0,"-10"7"-8473"0"0,0-1 1 0 0,0 1 0 0 0,0 0 0 0 0,0 0 0 0 0,-1 0 0 0 0,1-1 0 0 0,0 1 0 0 0,-3 1-1 0 0,-1 3 25 0 0,-9 14-63 0 0,1 1 0 0 0,1 0 0 0 0,1 0 0 0 0,0 1-1 0 0,2 1 1 0 0,-10 34 0 0 0,10-30 233 0 0,-21 45 1 0 0,2-7 52 0 0,26-61-267 0 0,1 0 1 0 0,0 0 0 0 0,0 0-1 0 0,0 0 1 0 0,0 0 0 0 0,0 5-1 0 0,12-11 54 0 0,-8 1-56 0 0,0 0 0 0 0,0 0 0 0 0,0-1-1 0 0,0 1 1 0 0,-1-1 0 0 0,1 0 0 0 0,0 0 0 0 0,3-4 0 0 0,21-21 48 0 0,-16 15-47 0 0,60-69 91 0 0,-59 65-40 0 0,0-1 1 0 0,-1 0-1 0 0,12-24 0 0 0,-19 31-32 0 0,-1 0-1 0 0,1 0 0 0 0,-1 0 1 0 0,-1 0-1 0 0,2-11 0 0 0,-4 16-41 0 0,1 1 1 0 0,-1-1-1 0 0,0 0 0 0 0,0 1 0 0 0,0-1 0 0 0,-1 0 0 0 0,0 1 0 0 0,0-1 0 0 0,0 1 0 0 0,0-1 0 0 0,-1 1 1 0 0,1 0-1 0 0,-5-8 0 0 0,5 11-49 0 0,0-1 0 0 0,0 1 0 0 0,0-1 0 0 0,-1 1 0 0 0,1-1 0 0 0,0 1 0 0 0,-1 0 0 0 0,1 0 0 0 0,-1 0 0 0 0,1 0 0 0 0,-1 0 0 0 0,1 0 0 0 0,-1 0 0 0 0,0 0 0 0 0,1 1 0 0 0,-1-1 0 0 0,0 1 0 0 0,-3-1 0 0 0,2 0-14 0 0,0 1-1 0 0,0 1 1 0 0,1-1 0 0 0,-1 0 0 0 0,0 1 0 0 0,0-1-1 0 0,0 1 1 0 0,1 0 0 0 0,-1 0 0 0 0,0 0 0 0 0,-2 2 0 0 0,-4 2-165 0 0,1 0 0 0 0,0 1 1 0 0,0 0-1 0 0,0 0 0 0 0,-11 14 1 0 0,14-16-457 0 0,1 1 0 0 0,0 0 1 0 0,0 1-1 0 0,0-1 1 0 0,-4 9-1 0 0,4-3-4654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168 322 10135 0 0,'-7'4'919'0'0,"-7"3"-489"0"0,-22 8 0 0 0,25-11 1054 0 0,0-1 1 0 0,0 0-1 0 0,0-1 0 0 0,0 0 0 0 0,-16 1 0 0 0,26-3-1402 0 0,-1 0 0 0 0,1 0-1 0 0,0 0 1 0 0,0 0 0 0 0,0 0-1 0 0,0 0 1 0 0,0-1 0 0 0,-1 1 0 0 0,1 0-1 0 0,0 0 1 0 0,0-1 0 0 0,0 1 0 0 0,0-1-1 0 0,0 1 1 0 0,0-1 0 0 0,0 0-1 0 0,0 1 1 0 0,0-1 0 0 0,0 0 0 0 0,-1-1-1 0 0,2 1-3 0 0,-1-1-1 0 0,0 1 0 0 0,1-1 1 0 0,-1 0-1 0 0,1 1 0 0 0,0-1 1 0 0,-1 1-1 0 0,1-1 0 0 0,0 0 0 0 0,0 1 1 0 0,0-1-1 0 0,0 1 0 0 0,0-1 1 0 0,1-2-1 0 0,0-2-33 0 0,1-1 0 0 0,0 0 0 0 0,0 0 0 0 0,1 1 0 0 0,0-1-1 0 0,0 1 1 0 0,0 0 0 0 0,1 0 0 0 0,0 0 0 0 0,0 0 0 0 0,0 1 0 0 0,1-1 0 0 0,10-8 0 0 0,6-4 103 0 0,0 1 1 0 0,28-16 0 0 0,-40 26-142 0 0,3 0-12 0 0,108-69-528 0 0,-89 58 252 0 0,65-26 0 0 0,-89 41 256 0 0,1 1-1 0 0,0-1 1 0 0,0 1-1 0 0,1 0 1 0 0,-1 1-1 0 0,0 0 1 0 0,0 1-1 0 0,1-1 1 0 0,-1 1 0 0 0,0 1-1 0 0,1 0 1 0 0,7 2-1 0 0,-14-3 33 0 0,0 1-1 0 0,0 0 1 0 0,-1-1-1 0 0,1 1 0 0 0,0 0 1 0 0,-1 0-1 0 0,1 1 1 0 0,-1-1-1 0 0,1 0 1 0 0,-1 0-1 0 0,0 1 1 0 0,1-1-1 0 0,-1 1 1 0 0,0-1-1 0 0,0 1 0 0 0,0-1 1 0 0,0 1-1 0 0,0 0 1 0 0,0-1-1 0 0,-1 1 1 0 0,1 0-1 0 0,0 0 1 0 0,-1 0-1 0 0,0 0 1 0 0,1-1-1 0 0,-1 1 0 0 0,0 0 1 0 0,0 0-1 0 0,0 0 1 0 0,0 3-1 0 0,-1 6 51 0 0,-1 1 0 0 0,0-1 0 0 0,-7 22 0 0 0,6-20-41 0 0,-4 12-30 0 0,-4 36-1 0 0,10-52-4 0 0,0 0-1 0 0,1 0 0 0 0,0 0 1 0 0,1 1-1 0 0,0-1 0 0 0,0 0 1 0 0,5 13-1 0 0,-4-15-266 0 0,3 8-732 0 0,-2-4-4587 0 0,1-2-1534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216 569 9439 0 0,'0'0'859'0'0,"-1"0"-710"0"0,-3 0 2733 0 0,9-4-1226 0 0,15-16 2326 0 0,-26 14-3594 0 0,0 2-324 0 0,0 1-1 0 0,1 1 1 0 0,-1-1 0 0 0,-9-2-1 0 0,2 1-57 0 0,5 1-6 0 0,0 1 0 0 0,0 0 0 0 0,-11-1 0 0 0,-18-5 0 0 0,29 6 12 0 0,0-1 0 0 0,0-1 0 0 0,1 1 0 0 0,-1-1 0 0 0,1-1 0 0 0,0 0 0 0 0,0 0-1 0 0,-7-6 1 0 0,12 9 10 0 0,-1 0 0 0 0,1-1 0 0 0,0 1 0 0 0,0-1 0 0 0,1 1 1 0 0,-1-1-1 0 0,0 1 0 0 0,1-1 0 0 0,0 0 0 0 0,0 0 0 0 0,0 0 0 0 0,0 0 0 0 0,0 0 0 0 0,0 0 0 0 0,1 0 0 0 0,-1 0 0 0 0,1 0 0 0 0,0 0 0 0 0,0 0 0 0 0,0 0 0 0 0,0 0 0 0 0,1 0 0 0 0,-1 0 0 0 0,1 0 0 0 0,1-5 0 0 0,4-5 24 0 0,0 0 0 0 0,0 0 0 0 0,1 0 0 0 0,1 1 0 0 0,10-13 0 0 0,51-53-254 0 0,-47 56 146 0 0,1 1-1 0 0,1 1 1 0 0,0 1 0 0 0,2 1-1 0 0,0 2 1 0 0,1 0 0 0 0,1 2-1 0 0,30-12 1 0 0,-35 17 35 0 0,0 1 0 0 0,0 1 0 0 0,1 2 0 0 0,30-5 0 0 0,-43 9 75 0 0,-1 1-1 0 0,0 0 1 0 0,1 0 0 0 0,-1 1-1 0 0,0 0 1 0 0,1 1 0 0 0,-1 0 0 0 0,0 1-1 0 0,0 0 1 0 0,0 0 0 0 0,-1 1-1 0 0,16 8 1 0 0,-20-9-23 0 0,-1 0-1 0 0,1 0 1 0 0,-1 1-1 0 0,0-1 1 0 0,0 1 0 0 0,0 0-1 0 0,-1 0 1 0 0,1 0-1 0 0,-1 0 1 0 0,0 1-1 0 0,0-1 1 0 0,-1 1 0 0 0,1 0-1 0 0,-1 0 1 0 0,0 0-1 0 0,0 0 1 0 0,-1 0-1 0 0,1 1 1 0 0,-1-1 0 0 0,1 11-1 0 0,-2-9 1 0 0,0 0 0 0 0,-1 0-1 0 0,1 1 1 0 0,-2-1 0 0 0,1 0 0 0 0,-1 0-1 0 0,0 0 1 0 0,0 0 0 0 0,-1-1 0 0 0,1 1-1 0 0,-2 0 1 0 0,1-1 0 0 0,-1 0 0 0 0,0 0-1 0 0,-6 7 1 0 0,-10 9-114 0 0,-1-1 0 0 0,-1-1 0 0 0,0-1-1 0 0,-2 0 1 0 0,0-2 0 0 0,-1-1 0 0 0,-1-1-1 0 0,0-2 1 0 0,-1 0 0 0 0,-1-2 0 0 0,-29 9 0 0 0,36-14-141 0 0,1-1 0 0 0,-1-1 0 0 0,0-1 0 0 0,0-1 1 0 0,-38 0-1 0 0,52-3-419 0 0,-1-1-1 0 0,1 1 1 0 0,0-1 0 0 0,0 0-1 0 0,0-1 1 0 0,1 1 0 0 0,-13-8-1 0 0,7 3-4498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70 5983 0 0,'57'-70'9634'0'0,"-57"72"-8744"0"0,0 4-794 0 0,-1 0 0 0 0,0 0 0 0 0,0 0-1 0 0,-1-1 1 0 0,1 1 0 0 0,-1-1 0 0 0,-4 9 0 0 0,-23 37 37 0 0,28-49-125 0 0,-135 215 233 0 0,-97 175-130 0 0,202-327-68 0 0,-3-2 0 0 0,-60 83-1 0 0,57-99-1458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9215 0 0,'0'0'1228'0'0,"0"2"243"0"0,-1 3-685 0 0,1 0 0 0 0,-1 0 0 0 0,0 0 0 0 0,0 0 0 0 0,-1 0 0 0 0,1 0 0 0 0,-5 8 0 0 0,-21 35 1304 0 0,11-22-1272 0 0,-21 36-257 0 0,-53 68-1 0 0,32-55-1320 0 0,51-67-2185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56 7367 0 0,'0'0'568'0'0,"2"1"-373"0"0,4 1 135 0 0,1 0 0 0 0,0 1 1 0 0,-1-2-1 0 0,1 1 0 0 0,0-1 0 0 0,0 0 1 0 0,0-1-1 0 0,0 1 0 0 0,0-1 0 0 0,11-2 1 0 0,-7 0 308 0 0,1 0 1 0 0,-1-1 0 0 0,0-1-1 0 0,0 0 1 0 0,17-9 0 0 0,-16 7 215 0 0,0 0 0 0 0,18-14 0 0 0,-28 19-342 0 0,3-6 1754 0 0,-30 13-2181 0 0,1 1 1 0 0,-1 1-1 0 0,2 1 0 0 0,-25 12 1 0 0,26-11-66 0 0,-10 5-24 0 0,-43 25-1 0 0,61-31 19 0 0,1 0-1 0 0,1 1 1 0 0,0 0-1 0 0,0 0 1 0 0,-16 20-1 0 0,27-27 50 0 0,0-1-63 0 0,1-1 0 0 0,0 1-1 0 0,0-1 1 0 0,-1 1 0 0 0,1-1 0 0 0,0 1-1 0 0,0-1 1 0 0,0 0 0 0 0,1 1 0 0 0,-1-1-1 0 0,0 1 1 0 0,0-1 0 0 0,1 1-1 0 0,-1-1 1 0 0,1 0 0 0 0,0 1 0 0 0,-1-1-1 0 0,1 0 1 0 0,1 3 0 0 0,1 0 0 0 0,1 3-2 0 0,1 0 0 0 0,0 0 0 0 0,0-1 0 0 0,1 0-1 0 0,0 0 1 0 0,10 9 0 0 0,43 25 29 0 0,-38-27-10 0 0,20 17 0 0 0,-35-25-17 0 0,0 1 0 0 0,0-1 0 0 0,-1 1 0 0 0,0 0 0 0 0,0 1 0 0 0,0-1 0 0 0,5 11 0 0 0,-9-15 0 0 0,-1-1 0 0 0,1 1 0 0 0,0-1 1 0 0,-1 1-1 0 0,1-1 0 0 0,-1 1 0 0 0,0 0 0 0 0,0-1 0 0 0,1 1 0 0 0,-1-1 0 0 0,0 1 0 0 0,0 0 0 0 0,0-1 0 0 0,-1 1 1 0 0,1 0-1 0 0,0-1 0 0 0,-1 1 0 0 0,1-1 0 0 0,-1 3 0 0 0,-1-2 5 0 0,1 0 0 0 0,0 1 1 0 0,-1-1-1 0 0,0 0 0 0 0,1 0 0 0 0,-1 0 0 0 0,0 0 1 0 0,0 0-1 0 0,0 0 0 0 0,-4 2 0 0 0,-3 1 33 0 0,0 0 0 0 0,0-1 0 0 0,-1 0-1 0 0,-18 5 1 0 0,-19 3 125 0 0,-62 7 0 0 0,-49-4-769 0 0,152-14 534 0 0,-24 1-1062 0 0,2-2-3930 0 0,4-2-1541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4143 0 0,'31'-21'90'0'0,"-15"9"3253"0"0,2 2 0 0 0,-1 0 1 0 0,20-7-1 0 0,6 3-1946 0 0,126-28 1660 0 0,135-42-1351 0 0,-200 46-2566 0 0,119-62 1 0 0,-184 77-1431 0 0,-2-1-4980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625 123 17359 0 0,'1'-11'327'0'0,"1"1"-1"0"0,-1 0 1 0 0,2 0 0 0 0,4-14-1 0 0,-5 20-251 0 0,0-1 1 0 0,0 1-1 0 0,1-1 1 0 0,0 1-1 0 0,0 0 0 0 0,0 0 1 0 0,0 0-1 0 0,0 1 0 0 0,1-1 1 0 0,0 1-1 0 0,0 0 0 0 0,0 0 1 0 0,5-4-1 0 0,-8 7-70 0 0,-1 0-1 0 0,0 0 1 0 0,1 0-1 0 0,-1 0 1 0 0,1 0-1 0 0,-1 0 1 0 0,0 0-1 0 0,1 0 1 0 0,-1 0-1 0 0,0 0 0 0 0,1 0 1 0 0,-1 0-1 0 0,1 0 1 0 0,-1 0-1 0 0,0 0 1 0 0,1 0-1 0 0,-1 1 1 0 0,0-1-1 0 0,1 0 1 0 0,-1 0-1 0 0,0 0 1 0 0,1 1-1 0 0,-1-1 1 0 0,0 0-1 0 0,1 0 1 0 0,-1 1-1 0 0,0-1 1 0 0,0 0-1 0 0,1 0 1 0 0,-1 1-1 0 0,0 0 1 0 0,6 9 139 0 0,-4-5-87 0 0,-1 0 0 0 0,0 0 0 0 0,0 0-1 0 0,0 0 1 0 0,-1 0 0 0 0,0 0 0 0 0,0 1 0 0 0,0-1 0 0 0,-2 8-1 0 0,-2 6 173 0 0,-7 22 0 0 0,7-26-111 0 0,-19 55 173 0 0,-3-1-1 0 0,-3-1 1 0 0,-38 66-1 0 0,-127 182 102 0 0,58-98 14 0 0,49-83-104 0 0,35-55-183 0 0,46-70-574 0 0,0-1-1 0 0,-1-1 0 0 0,0 1 0 0 0,0-1 0 0 0,0 0 1 0 0,-16 11-1 0 0,10-10-1231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5 106 18687 0 0,'0'0'1692'0'0,"-1"2"-1393"0"0,0 1-216 0 0,0-1 1 0 0,1 1-1 0 0,-1-1 1 0 0,1 1 0 0 0,-1 0-1 0 0,1-1 1 0 0,0 1-1 0 0,0 0 1 0 0,0 0-1 0 0,1-1 1 0 0,-1 1-1 0 0,1 0 1 0 0,-1-1 0 0 0,1 1-1 0 0,0-1 1 0 0,0 1-1 0 0,0-1 1 0 0,0 1-1 0 0,0-1 1 0 0,1 0-1 0 0,-1 1 1 0 0,1-1-1 0 0,-1 0 1 0 0,1 0 0 0 0,0 0-1 0 0,0 0 1 0 0,0 0-1 0 0,0-1 1 0 0,0 1-1 0 0,0-1 1 0 0,1 1-1 0 0,2 0 1 0 0,2 2 127 0 0,1 0 0 0 0,0-1 0 0 0,0 0 0 0 0,1 0 0 0 0,-1-1 0 0 0,1 0 1 0 0,-1 0-1 0 0,1-1 0 0 0,9 0 0 0 0,22-3 139 0 0,0-1 0 0 0,-1-2 1 0 0,43-11-1 0 0,-52 10-299 0 0,285-71 98 0 0,-109 11-2833 0 0,-138 42-812 0 0,-38 13 1520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103 471 15087 0 0,'0'0'6574'0'0,"-2"0"-6079"0"0,-1 0-397 0 0,-1 0-1 0 0,1 0 0 0 0,0 0 0 0 0,-1 0 0 0 0,1-1 0 0 0,-1 0 1 0 0,1 0-1 0 0,0 0 0 0 0,0 0 0 0 0,0 0 0 0 0,0-1 0 0 0,-1 1 1 0 0,2-1-1 0 0,-1 0 0 0 0,0 0 0 0 0,0 0 0 0 0,1 0 0 0 0,-4-4 1 0 0,2 3-55 0 0,0-1 1 0 0,1 0-1 0 0,-1 0 1 0 0,1 0 0 0 0,0-1-1 0 0,0 1 1 0 0,1-1-1 0 0,-1 1 1 0 0,1-1 0 0 0,0 0-1 0 0,-2-7 1 0 0,3 5-41 0 0,1 1 1 0 0,-1-1 0 0 0,1 1 0 0 0,0-1-1 0 0,1 1 1 0 0,0-1 0 0 0,0 1-1 0 0,0-1 1 0 0,1 1 0 0 0,0 0-1 0 0,0 0 1 0 0,0-1 0 0 0,6-8-1 0 0,3-5-94 0 0,2 0 1 0 0,21-25-1 0 0,-30 40 66 0 0,10-12-277 0 0,1 0-1 0 0,1 0 0 0 0,0 2 0 0 0,1 0 1 0 0,1 1-1 0 0,1 0 0 0 0,0 2 0 0 0,0 0 1 0 0,1 1-1 0 0,0 2 0 0 0,1 0 0 0 0,0 0 1 0 0,39-8-1 0 0,-18 8-1204 0 0</inkml:trace>
  <inkml:trace contextRef="#ctx0" brushRef="#br0" timeOffset="1">846 182 9215 0 0,'0'0'707'0'0,"-9"0"-438"0"0,3 1 622 0 0,0 1-1 0 0,0-1 1 0 0,0 1-1 0 0,0 0 1 0 0,0 0-1 0 0,0 1 0 0 0,-9 5 1 0 0,0 2 2796 0 0,-20 16-1 0 0,30-21-3570 0 0,1-1 0 0 0,0 1 0 0 0,-1-1 0 0 0,2 1 0 0 0,-1 0 0 0 0,0 1-1 0 0,1-1 1 0 0,0 1 0 0 0,0-1 0 0 0,1 1 0 0 0,0 0 0 0 0,-3 12 0 0 0,1 1-199 0 0,1 1 1 0 0,0 33 0 0 0,2-19-107 0 0,0-24-173 0 0,0-6 220 0 0,1 1 0 0 0,0-1 0 0 0,-1 0 1 0 0,2 1-1 0 0,0 7 0 0 0,-1-11-6 0 0,1 0 1 0 0,-1 0-1 0 0,0 0 1 0 0,0-1-1 0 0,1 1 0 0 0,-1 0 1 0 0,1 0-1 0 0,-1 0 0 0 0,1-1 1 0 0,-1 1-1 0 0,1 0 1 0 0,0-1-1 0 0,-1 1 0 0 0,1 0 1 0 0,0-1-1 0 0,-1 1 0 0 0,1-1 1 0 0,0 1-1 0 0,0-1 1 0 0,-1 0-1 0 0,1 1 0 0 0,0-1 1 0 0,0 0-1 0 0,0 1 0 0 0,0-1 1 0 0,0 0-1 0 0,-1 0 1 0 0,1 0-1 0 0,0 0 0 0 0,0 0 1 0 0,0 0-1 0 0,0 0 0 0 0,0 0 1 0 0,1 0-1 0 0,10-2-4780 0 0,1-1-1324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17735 0 0,'0'0'1610'0'0,"-2"1"-1324"0"0,-6 3-289 0 0,0 0 0 0 0,0 0 0 0 0,0 1 0 0 0,0 0-1 0 0,0 0 1 0 0,1 1 0 0 0,0 0 0 0 0,1 1 0 0 0,-1-1 0 0 0,-8 12 0 0 0,-17 26-36 0 0,-52 92 0 0 0,-11 57 39 0 0,13 6 62 0 0,38-90-6 0 0,22-50-115 0 0,-17 37 87 0 0,33-84-467 0 0,0 0-1 0 0,-1-1 1 0 0,-1 1 0 0 0,0-2-1 0 0,-15 17 1 0 0,11-16-1396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4143 0 0,'1'-1'319'0'0,"3"-7"151"0"0,-1 1-1 0 0,0-1 1 0 0,4-14-1 0 0,-5 16 320 0 0,0-1-1 0 0,0 1 1 0 0,0-1-1 0 0,1 1 1 0 0,0 0-1 0 0,0 0 1 0 0,1 0-1 0 0,4-6 1 0 0,13-9 202 0 0,22-18 0 0 0,-12 11-532 0 0,2-3-24 0 0,1 2 1 0 0,2 1-1 0 0,76-44 0 0 0,-97 64-207 0 0,0 2 0 0 0,21-7 0 0 0,-28 10-92 0 0,-1 1 1 0 0,1 1-1 0 0,-1-1 0 0 0,1 1 0 0 0,0 1 0 0 0,0-1 0 0 0,8 2 1 0 0,-10 0-27 0 0,0 0 0 0 0,0 1 1 0 0,0 0-1 0 0,-1 0 1 0 0,1 0-1 0 0,0 1 0 0 0,-1 0 1 0 0,0 0-1 0 0,0 0 1 0 0,0 1-1 0 0,0 0 1 0 0,0 0-1 0 0,7 7 0 0 0,-6-4-16 0 0,0 1 0 0 0,0 0-1 0 0,0 0 1 0 0,-1 0-1 0 0,0 0 1 0 0,-1 1 0 0 0,6 16-1 0 0,-8-18-45 0 0,0 1 0 0 0,0 0-1 0 0,-1 0 1 0 0,0 0 0 0 0,0-1 0 0 0,-1 1-1 0 0,0 0 1 0 0,0 0 0 0 0,-1 0 0 0 0,-3 12-1 0 0,-2 2 142 0 0,-1 0-1 0 0,-12 26 1 0 0,14-35-76 0 0,3-9-45 0 0,-1 0-1 0 0,0 1 1 0 0,1-1-1 0 0,-1-1 1 0 0,-1 1-1 0 0,1 0 1 0 0,0-1-1 0 0,-1 0 1 0 0,0 1-1 0 0,0-1 1 0 0,0-1 0 0 0,0 1-1 0 0,-8 3 1 0 0,-7 3 294 0 0,-37 12 0 0 0,47-18-277 0 0,-63 19-407 0 0,-85 15 0 0 0,153-37-418 0 0,-8 3 697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13823 0 0,'-2'2'3959'0'0,"-2"3"-3490"0"0,0 1 0 0 0,1 0 0 0 0,-1 0-1 0 0,1 0 1 0 0,1 1 0 0 0,-1-1 0 0 0,1 1 0 0 0,-3 12 0 0 0,-5 13 92 0 0,-11 20 65 0 0,12-32-415 0 0,0 0 0 0 0,2 1 0 0 0,0 0 0 0 0,2 0 0 0 0,-5 27 0 0 0,10-47-185 0 0,0 0 0 0 0,0-1 0 0 0,0 1 0 0 0,0 0 0 0 0,0 0 0 0 0,0 0 1 0 0,0-1-1 0 0,0 1 0 0 0,0 0 0 0 0,0 0 0 0 0,0 0 0 0 0,1-1 0 0 0,-1 1 0 0 0,0 0 0 0 0,1 0 0 0 0,-1-1 0 0 0,0 1 0 0 0,1 0 0 0 0,-1-1 0 0 0,1 1 0 0 0,-1 0 0 0 0,1-1 0 0 0,-1 1 1 0 0,1-1-1 0 0,0 1 0 0 0,-1-1 0 0 0,2 1 0 0 0,-1 0 11 0 0,1-1 1 0 0,-1 1 0 0 0,1-1 0 0 0,0 0-1 0 0,-1 1 1 0 0,1-1 0 0 0,0 0 0 0 0,-1 0-1 0 0,1 0 1 0 0,-1-1 0 0 0,1 1-1 0 0,3-1 1 0 0,2-1 62 0 0,0 0-1 0 0,0-1 1 0 0,0 0-1 0 0,13-7 0 0 0,-8 2-77 0 0,29-18 161 0 0,65-53-1 0 0,-28 15-539 0 0,2-2-78 0 0,-76 63 253 0 0,0-1 0 0 0,-1 1 0 0 0,0-1 0 0 0,0 0 0 0 0,0 0 0 0 0,0 0 1 0 0,-1 0-1 0 0,1 0 0 0 0,-1-1 0 0 0,2-6 0 0 0,-3 9-1120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10135 0 0,'0'0'1210'0'0,"-2"3"-354"0"0,-125 227 4543 0 0,11-23-3917 0 0,73-123-1138 0 0,-165 302 445 0 0,47-84-1078 0 0,152-279-1599 0 0,5-11-1987 0 0,-1 1-2225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88 9671 0 0,'-7'0'303'0'0,"1"0"0"0"0,-1 0 0 0 0,0 0 0 0 0,0 1 0 0 0,1 0 1 0 0,-1 1-1 0 0,0-1 0 0 0,1 1 0 0 0,-1 1 0 0 0,-12 5 4368 0 0,21-7-3805 0 0,4 2-520 0 0,0 0 0 0 0,0-1 1 0 0,0 0-1 0 0,0-1 0 0 0,0 1 0 0 0,0-1 0 0 0,1 0 0 0 0,-1-1 0 0 0,0 1 0 0 0,11-2 0 0 0,10-1 430 0 0,32-7 0 0 0,-32 4-512 0 0,458-83-186 0 0,-445 80-1449 0 0,-1 2-4233 0 0,-4 2-1698 0 0</inkml:trace>
  <inkml:trace contextRef="#ctx0" brushRef="#br0" timeOffset="1">883 239 5527 0 0,'0'0'498'0'0,"-1"0"-406"0"0,-1 1 900 0 0,0-1-1 0 0,0 1 1 0 0,0 0 0 0 0,0-1 0 0 0,0 1 0 0 0,1 0 0 0 0,-1 0 0 0 0,0 0-1 0 0,0 1 1 0 0,1-1 0 0 0,-1 0 0 0 0,-2 3 0 0 0,2-1-242 0 0,-1 0 1 0 0,1 0-1 0 0,0 0 1 0 0,0 0-1 0 0,1 1 1 0 0,-3 5-1 0 0,0 5-629 0 0,0 0-1 0 0,-3 27 0 0 0,3-15 965 0 0,-2-7-1120 0 0,0 0 1 0 0,0-1 0 0 0,-2 0-1 0 0,0-1 1 0 0,-1 0 0 0 0,-1 0-1 0 0,-22 28 1 0 0,22-33-158 0 0,-5 7-2641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15231 0 0,'0'0'1648'0'0,"11"3"-1648"0"0,0 4 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90 134 10591 0 0,'-6'-6'1104'0'0,"-13"-6"-411"0"0,16 11 249 0 0,-1-1 1 0 0,1 1 0 0 0,-1 0 0 0 0,1 0-1 0 0,-1 0 1 0 0,0 0 0 0 0,0 1 0 0 0,1 0-1 0 0,-1-1 1 0 0,0 1 0 0 0,-7 1-1 0 0,10 0-303 0 0,0-1-636 0 0,1 0 0 0 0,-1 0 0 0 0,1 1 0 0 0,-1-1 0 0 0,1 0 0 0 0,-1 1-1 0 0,1-1 1 0 0,0 1 0 0 0,-1-1 0 0 0,1 0 0 0 0,-1 1 0 0 0,1-1 0 0 0,0 1 0 0 0,0-1 0 0 0,-1 1 0 0 0,1-1 0 0 0,0 1-1 0 0,0-1 1 0 0,-1 1 0 0 0,1-1 0 0 0,0 1 0 0 0,0 0 0 0 0,0-1 0 0 0,0 1 0 0 0,0 0 0 0 0,-3 19-176 0 0,2 10 33 0 0,0-26 184 0 0,1-1 0 0 0,0 0 0 0 0,0 1-1 0 0,0-1 1 0 0,1 0 0 0 0,-1 0 0 0 0,1 1 0 0 0,0-1 0 0 0,0 0 0 0 0,0 0 0 0 0,0 0 0 0 0,1 0 0 0 0,-1 0 0 0 0,1 0 0 0 0,0 0-1 0 0,0 0 1 0 0,0-1 0 0 0,0 1 0 0 0,0-1 0 0 0,0 0 0 0 0,1 1 0 0 0,-1-1 0 0 0,1 0 0 0 0,-1 0 0 0 0,1 0 0 0 0,0-1 0 0 0,0 1 0 0 0,0-1-1 0 0,0 0 1 0 0,0 1 0 0 0,0-1 0 0 0,5 0 0 0 0,7 3-66 0 0,0 0-1 0 0,0-2 1 0 0,0 0-1 0 0,1 0 0 0 0,-1-2 1 0 0,1 0-1 0 0,0 0 1 0 0,-1-2-1 0 0,26-5 1 0 0,-38 7 2 0 0,0-1 1 0 0,1 0-1 0 0,-1 0 1 0 0,0-1-1 0 0,0 1 1 0 0,0-1-1 0 0,0 1 1 0 0,0-1-1 0 0,0 0 1 0 0,0 0-1 0 0,0 0 1 0 0,-1-1-1 0 0,1 1 1 0 0,-1-1-1 0 0,0 1 1 0 0,0-1-1 0 0,0 0 1 0 0,0 0-1 0 0,0 0 1 0 0,1-3-1 0 0,-1 0 15 0 0,0 1 0 0 0,-1 0-1 0 0,1-1 1 0 0,-2 1 0 0 0,1-1-1 0 0,0 1 1 0 0,-1-1 0 0 0,0 1-1 0 0,0-1 1 0 0,-1 1 0 0 0,0-1-1 0 0,-1-5 1 0 0,-2-4 25 0 0,-1 0 0 0 0,0 1 0 0 0,-1-1-1 0 0,-1 1 1 0 0,0 0 0 0 0,-13-17 0 0 0,13 23 115 0 0,6 6-756 0 0,0 1 0 0 0,0 0 0 0 0,-1 1 0 0 0,1-1 0 0 0,0 0-1 0 0,-1 0 1 0 0,1 0 0 0 0,0 1 0 0 0,-1-1 0 0 0,-1 0 0 0 0,2 1-50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0,'0'0'852'0'0,"1"2"-560"0"0,22 21 2197 0 0,12 13 121 0 0,1-2-1 0 0,67 49 1 0 0,-89-74-2613 0 0,1 0 0 0 0,0-1 0 0 0,1-1 1 0 0,27 10-1 0 0,-32-14-162 0 0,0 0 0 0 0,1-1 1 0 0,-1-1-1 0 0,1 1 0 0 0,-1-2 0 0 0,1 1 0 0 0,22-4 0 0 0,-15 0-868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10135 0 0,'0'0'15368'0'0,"0"-2"-14669"0"0,1-1-571 0 0,-1 0 0 0 0,1 0 0 0 0,0 0 0 0 0,1 1 1 0 0,-1-1-1 0 0,0 0 0 0 0,1 0 0 0 0,-1 1 0 0 0,1-1 0 0 0,0 1 0 0 0,0-1 1 0 0,0 1-1 0 0,0 0 0 0 0,1 0 0 0 0,2-3 0 0 0,6-3 8 0 0,0 1-1 0 0,17-8 0 0 0,-14 7-18 0 0,19-9-68 0 0,1 2 1 0 0,53-18-1 0 0,75-9-693 0 0,-151 39 572 0 0,-3 0-14 0 0,0 1 0 0 0,1 1 0 0 0,-1-1-1 0 0,0 1 1 0 0,0 1 0 0 0,1-1 0 0 0,-1 1-1 0 0,12 2 1 0 0,-19-2 81 0 0,0 1-1 0 0,0-1 0 0 0,0 0 1 0 0,0 1-1 0 0,0-1 1 0 0,0 0-1 0 0,-1 1 1 0 0,1-1-1 0 0,0 1 1 0 0,0 0-1 0 0,-1-1 1 0 0,1 1-1 0 0,0-1 0 0 0,0 1 1 0 0,-1 0-1 0 0,1 0 1 0 0,-1-1-1 0 0,1 1 1 0 0,-1 0-1 0 0,1 0 1 0 0,0 1-1 0 0,-1 0-6 0 0,1 0 1 0 0,-1 0-1 0 0,0 0 1 0 0,0-1-1 0 0,0 1 0 0 0,0 0 1 0 0,0 0-1 0 0,0 0 0 0 0,0 0 1 0 0,-1 3-1 0 0,-2 3-23 0 0,0-1-1 0 0,0 1 1 0 0,-8 13-1 0 0,-16 23 41 0 0,14-25 2 0 0,1 1 0 0 0,-9 20 0 0 0,18-34-4 0 0,1 0-1 0 0,0 0 0 0 0,0 0 0 0 0,1 1 1 0 0,-1-1-1 0 0,1 0 0 0 0,1 1 0 0 0,-1-1 1 0 0,1 1-1 0 0,0-1 0 0 0,2 12 0 0 0,-1-14-3 0 0,0-1 0 0 0,0 1 0 0 0,0-1 0 0 0,1 1 0 0 0,-1-1 0 0 0,1 0 0 0 0,0 1 0 0 0,0-1 0 0 0,0 0 0 0 0,0 0 0 0 0,1 0 0 0 0,2 3 0 0 0,0-2 11 0 0,1 1-1 0 0,0-1 1 0 0,-1 0-1 0 0,1 0 1 0 0,13 5-1 0 0,1-1-766 0 0,0-2 0 0 0,0 0 0 0 0,27 4 0 0 0,-18-5-5233 0 0,-1-1-1817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 6447 0 0,'0'0'499'0'0,"2"-1"-328"0"0,7-2 6799 0 0,0-1-4505 0 0,-3 2 449 0 0,-11 11-2937 0 0,-16 18-45 0 0,-38 38 0 0 0,49-55 72 0 0,-117 112-108 0 0,-51 57-96 0 0,96-77 68 0 0,67-81 105 0 0,1 0 0 0 0,2 1 0 0 0,-12 27 0 0 0,19-39 89 0 0,2 0 0 0 0,-1 1-1 0 0,2-1 1 0 0,-1 1 0 0 0,1-1 0 0 0,1 1-1 0 0,0 0 1 0 0,1 0 0 0 0,1 18 0 0 0,0-22-15 0 0,0 0 0 0 0,1 0 0 0 0,-1 0 0 0 0,2-1 0 0 0,-1 1 0 0 0,1 0 0 0 0,0-1 0 0 0,0 0 0 0 0,1 0 0 0 0,-1 0 0 0 0,1 0 1 0 0,1 0-1 0 0,-1-1 0 0 0,1 0 0 0 0,10 9 0 0 0,-4-6 123 0 0,1 0 1 0 0,0 0-1 0 0,1-1 1 0 0,0-1-1 0 0,0 0 1 0 0,0-1-1 0 0,24 6 1 0 0,-1-2 196 0 0,65 5 1 0 0,-23-11-289 0 0,-42-4-60 0 0,-34 1-163 0 0,-16 4-778 0 0,-41 10-4262 0 0,34-10 3242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10303 0 0,'0'0'935'0'0,"2"0"-768"0"0,0 0-22 0 0,-1 0 0 0 0,0 0 0 0 0,0 0 1 0 0,1 0-1 0 0,-1 0 0 0 0,0 0 1 0 0,0 1-1 0 0,0-1 0 0 0,1 0 0 0 0,-1 1 1 0 0,0-1-1 0 0,0 1 0 0 0,0-1 1 0 0,0 1-1 0 0,0 0 0 0 0,0 0 0 0 0,0-1 1 0 0,0 1-1 0 0,0 0 0 0 0,0 0 1 0 0,1 1-1 0 0,-1 0-37 0 0,0 0 0 0 0,0 0-1 0 0,0 0 1 0 0,-1 0 0 0 0,1 0 0 0 0,-1 0 0 0 0,1 0 0 0 0,-1 0-1 0 0,0 0 1 0 0,0 0 0 0 0,0 0 0 0 0,0 2 0 0 0,-1 5 51 0 0,0-1 0 0 0,-1 0 0 0 0,0 0 1 0 0,0 1-1 0 0,-6 12 0 0 0,-22 42 262 0 0,-63 98-1 0 0,31-54-196 0 0,38-62-146 0 0,-46 63 0 0 0,62-97-76 0 0,5-7 5 0 0,-1 1 0 0 0,1 0 1 0 0,-1-1-1 0 0,0 0 0 0 0,-1 0 0 0 0,-7 6 0 0 0,11-10-172 0 0,0-10-1176 0 0,1 9 1244 0 0,-1-1-1 0 0,1 1 1 0 0,0-1 0 0 0,0 1 0 0 0,0-1-1 0 0,0 1 1 0 0,0-1 0 0 0,0 1 0 0 0,0-1-1 0 0,1-2 1 0 0,11-23-1789 0 0,-3 10 508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28 439 1839 0 0,'0'0'10352'0'0,"-1"-1"-9465"0"0,-3-7-409 0 0,0 1-1 0 0,1 0 1 0 0,-1-1 0 0 0,2 0-1 0 0,-1 0 1 0 0,-2-15 0 0 0,4 18-370 0 0,1-1 0 0 0,-1 1 0 0 0,1 0 0 0 0,0-1 0 0 0,1 1 0 0 0,-1 0 0 0 0,1-1 1 0 0,0 1-1 0 0,0 0 0 0 0,1 0 0 0 0,0-1 0 0 0,2-4 0 0 0,9-15-80 0 0,2 1-1 0 0,0 0 0 0 0,1 1 1 0 0,33-34-1 0 0,-34 41-14 0 0,1 1 0 0 0,1 0 0 0 0,0 1 0 0 0,1 1 0 0 0,1 1 0 0 0,29-15 0 0 0,-36 22 42 0 0,1-1-1 0 0,-1 2 0 0 0,1 0 0 0 0,0 0 1 0 0,22-2-1 0 0,-27 5-16 0 0,0 1 0 0 0,0 0 0 0 0,0 0 0 0 0,0 1 1 0 0,0 0-1 0 0,0 1 0 0 0,0 0 0 0 0,0 0 0 0 0,0 0 0 0 0,10 6 1 0 0,-6-3 79 0 0,0 1 1 0 0,-1 0 0 0 0,0 1 0 0 0,-1 1 0 0 0,1-1 0 0 0,-1 2 0 0 0,12 12 0 0 0,-17-16-67 0 0,-1 0 1 0 0,0 1 0 0 0,0 0 0 0 0,0 0 0 0 0,-1 0 0 0 0,0 0 0 0 0,0 1 0 0 0,0-1 0 0 0,-1 1-1 0 0,0 0 1 0 0,0 0 0 0 0,-1 0 0 0 0,0-1 0 0 0,0 1 0 0 0,0 9 0 0 0,-1-13-25 0 0,1 0 1 0 0,-1 1-1 0 0,-1-1 0 0 0,1 1 1 0 0,0-1-1 0 0,-1 1 0 0 0,0-1 1 0 0,1 0-1 0 0,-1 1 0 0 0,-1-1 1 0 0,1 0-1 0 0,0 0 1 0 0,-1 0-1 0 0,0 0 0 0 0,1 0 1 0 0,-1 0-1 0 0,0 0 0 0 0,-1 0 1 0 0,1-1-1 0 0,0 1 0 0 0,-1-1 1 0 0,0 0-1 0 0,1 1 0 0 0,-1-1 1 0 0,-5 2-1 0 0,-81 45 271 0 0,-3 1-294 0 0,-81 66-5 0 0,94-59-784 0 0,78-56 656 0 0,14-2-1009 0 0,0 0 96 0 0,1 0-1 0 0,18-6 1 0 0,-16 1-394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21 5527 0 0,'0'0'423'0'0,"1"-2"-278"0"0,8-17 9840 0 0,-16 30-7787 0 0,-9 12-1923 0 0,-20 23 0 0 0,6-8-122 0 0,-18 25-38 0 0,-284 387 218 0 0,319-433-302 0 0,1 2 0 0 0,0-1 0 0 0,2 2 0 0 0,-13 29 1 0 0,20-42-20 0 0,1-1-1 0 0,0 1 1 0 0,1 0 0 0 0,-1 0 0 0 0,1 0 0 0 0,1 0 0 0 0,-1 0 0 0 0,1 0 0 0 0,1 0 0 0 0,-1 0 0 0 0,1 0 0 0 0,0 0 0 0 0,0 0 0 0 0,1-1-1 0 0,0 1 1 0 0,1 0 0 0 0,5 12 0 0 0,-3-10 84 0 0,1-1 1 0 0,-1 1-1 0 0,2-1 0 0 0,-1 0 0 0 0,11 9 1 0 0,-12-12-348 0 0,0-1 0 0 0,1 0 0 0 0,8 5 0 0 0,-9-6-857 0 0,0-1-1 0 0,0 0 1 0 0,0 0 0 0 0,10 3-1 0 0,-2-3-4843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0,'0'0'958'0'0,"0"3"-625"0"0,0 19 512 0 0,0 0-1 0 0,2 0 1 0 0,0 0 0 0 0,2 0-1 0 0,5 21 1 0 0,-2-21-513 0 0,1-1 0 0 0,1 0 1 0 0,1-1-1 0 0,1 0 0 0 0,0 0 1 0 0,2-2-1 0 0,0 1 0 0 0,18 18 1 0 0,14 9 308 0 0,60 47 0 0 0,-81-73-533 0 0,0 2-71 0 0,0 0 0 0 0,-1 1 0 0 0,35 47 0 0 0,-47-53-1401 0 0,-20-28-964 0 0,7 9 1884 0 0,-5-8-1193 0 0,0 0-54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4607 0 0,'-1'1'7842'0'0,"-10"20"-5473"0"0,-14 20 0 0 0,-42 48-632 0 0,17-23-698 0 0,-155 196 126 0 0,143-194-689 0 0,-111 98-1 0 0,51-73-464 0 0,189-132-3768 0 0,-37 21-2985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6911 0 0,'0'0'7514'0'0,"2"-1"-6309"0"0,91-32 3465 0 0,-46 18-4247 0 0,53-8 0 0 0,-96 23-882 0 0,17-3 1003 0 0,-8 4-7769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6447 0 0,'-1'1'499'0'0,"-41"31"12646"0"0,43-31-12823 0 0,2 1-255 0 0,0-1 0 0 0,0 1 1 0 0,0-1-1 0 0,0 1 1 0 0,0-1-1 0 0,0 0 1 0 0,1 0-1 0 0,-1 0 1 0 0,0-1-1 0 0,1 1 1 0 0,-1-1-1 0 0,1 0 1 0 0,5 0-1 0 0,7-1 16 0 0,28-5-1 0 0,-15 1-18 0 0,108-17-3107 0 0,-123 18 1547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24 12439 0 0,'0'2'958'0'0,"-3"9"-516"0"0,1 0 1 0 0,0 0-1 0 0,0 0 1 0 0,1 0-1 0 0,1 1 1 0 0,1 13-1 0 0,-1-17-83 0 0,1-1-1 0 0,0 0 1 0 0,1 1-1 0 0,0-1 1 0 0,0 0-1 0 0,1 0 1 0 0,0 0-1 0 0,0 0 1 0 0,0-1-1 0 0,8 12 1 0 0,3-1 53 0 0,1-1 1 0 0,0 0-1 0 0,1-1 1 0 0,1-1-1 0 0,35 24 0 0 0,-8-11-30 0 0,67 29-1 0 0,-98-51-407 0 0,1 0 1 0 0,0 0-1 0 0,1-1 1 0 0,-1-1-1 0 0,1-1 0 0 0,0 0 1 0 0,-1-1-1 0 0,1 0 0 0 0,19-2 1 0 0,-22-1-779 0 0,0 1 1 0 0,-1-1 0 0 0,22-7 0 0 0,-30 8 449 0 0,0 0 0 0 0,0 0-1 0 0,0-1 1 0 0,-1 1 0 0 0,1-1 0 0 0,0 1 0 0 0,2-3 0 0 0,3-5-1436 0 0</inkml:trace>
  <inkml:trace contextRef="#ctx0" brushRef="#br0" timeOffset="1">481 0 7367 0 0,'0'0'667'0'0,"0"2"-194"0"0,-1 5 813 0 0,1 0 0 0 0,-1 0 0 0 0,0 0 0 0 0,0-1 0 0 0,-1 1-1 0 0,-4 11 1 0 0,1-7-569 0 0,0-1-1 0 0,-1 0 1 0 0,-9 14-1 0 0,-7 4-1015 0 0,-42 41 0 0 0,43-48 1026 0 0,-11 10-666 0 0,-2 0 0 0 0,-2-3 0 0 0,0-1-1 0 0,-76 42 1 0 0,31-19 15 0 0,81-50-75 0 0,0 0 1 0 0,0 0-1 0 0,0 0 0 0 0,0 0 0 0 0,0 0 1 0 0,0 0-1 0 0,0 0 0 0 0,0 0 0 0 0,1 0 1 0 0,-1 0-1 0 0,0 0 0 0 0,0 0 0 0 0,0 0 0 0 0,0 0 1 0 0,0 0-1 0 0,0 0 0 0 0,0 0 0 0 0,0 0 1 0 0,0 1-1 0 0,0-1 0 0 0,0 0 0 0 0,0 0 1 0 0,0 0-1 0 0,0 0 0 0 0,0 0 0 0 0,0 0 1 0 0,0 0-1 0 0,0 0 0 0 0,0 0 0 0 0,0 0 0 0 0,0 0 1 0 0,0 0-1 0 0,0 0 0 0 0,0 0 0 0 0,0 0 1 0 0,0 0-1 0 0,0 0 0 0 0,0 0 0 0 0,0 0 1 0 0,0 0-1 0 0,0 1 0 0 0,0-1 0 0 0,0 0 0 0 0,0 0 1 0 0,0 0-1 0 0,0 0 0 0 0,0 0 0 0 0,0 0 1 0 0,0 0-1 0 0,0 0 0 0 0,0 0 0 0 0,0 0 1 0 0,0 0-1 0 0,0 0 0 0 0,0 0 0 0 0,0 0 1 0 0,0 0-1 0 0,8 0-114 0 0,11-1-467 0 0,1-3-272 0 0,1-1-47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33 264 17711 0 0,'0'0'1603'0'0,"-1"2"-1318"0"0,-1 3-136 0 0,0 1 0 0 0,-1-1 0 0 0,1 1 0 0 0,-1-1 0 0 0,-5 6 0 0 0,7-9 15 0 0,-1 0 0 0 0,1 1 0 0 0,-1-1-1 0 0,1 0 1 0 0,0 1 0 0 0,0-1 0 0 0,0 1-1 0 0,0 3 1 0 0,0-5 827 0 0,3 0-886 0 0,2 0-102 0 0,-1 0-1 0 0,1 0 0 0 0,0-1 1 0 0,-1 1-1 0 0,1-1 1 0 0,0 0-1 0 0,-1 0 1 0 0,1 0-1 0 0,0-1 1 0 0,-1 1-1 0 0,1-1 0 0 0,-1 0 1 0 0,1 0-1 0 0,-1 0 1 0 0,1 0-1 0 0,-1-1 1 0 0,1 1-1 0 0,4-4 1 0 0,8-5-232 0 0,-1 0 0 0 0,20-18 0 0 0,-32 26 170 0 0,175-135-1945 0 0,-129 105 1100 0 0,97-48-1 0 0,-138 76 1092 0 0,0 1-1 0 0,1-1 1 0 0,0 2-1 0 0,0-1 1 0 0,-1 1 0 0 0,18-1-1 0 0,-23 3-121 0 0,0-1 0 0 0,0 2 0 0 0,1-1 0 0 0,-1 0 0 0 0,0 0 0 0 0,0 1 0 0 0,0 0 0 0 0,0 0 0 0 0,0 0 0 0 0,0 0 0 0 0,0 0 0 0 0,0 0 0 0 0,0 1 0 0 0,-1 0 0 0 0,1-1-1 0 0,-1 1 1 0 0,1 0 0 0 0,-1 0 0 0 0,1 0 0 0 0,-1 1 0 0 0,0-1 0 0 0,3 4 0 0 0,0 3 73 0 0,0 0 1 0 0,-1 1-1 0 0,0-1 0 0 0,0 1 0 0 0,-1 0 1 0 0,-1-1-1 0 0,1 1 0 0 0,-2 1 1 0 0,1-1-1 0 0,-1 13 0 0 0,-1 14 72 0 0,-6 54 0 0 0,5-82-191 0 0,-3 17-921 0 0,-8 32 0 0 0,8-45-734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9671 0 0,'-9'4'309'0'0,"0"-1"-172"0"0,1 0 0 0 0,0 1 1 0 0,-15 8-1 0 0,21-10-64 0 0,-1-1-1 0 0,1 1 1 0 0,0 0 0 0 0,0 0-1 0 0,0 0 1 0 0,1 0 0 0 0,-1 0 0 0 0,0 0-1 0 0,1 1 1 0 0,-1-1 0 0 0,1 1 0 0 0,0-1-1 0 0,0 1 1 0 0,0-1 0 0 0,0 1 0 0 0,0-1-1 0 0,0 5 1 0 0,-1 8 759 0 0,0 0-1 0 0,2 0 1 0 0,-1 1-1 0 0,4 22 1 0 0,0-22-643 0 0,0 0-1 0 0,1 0 1 0 0,0 0 0 0 0,1-1 0 0 0,1 0-1 0 0,1 0 1 0 0,9 16 0 0 0,124 196 184 0 0,-131-209-199 0 0,-1 0-1 0 0,-1 0 1 0 0,8 29-1 0 0,-2-5 223 0 0,2 1 381 0 0,-1 1 1 0 0,-3 0 0 0 0,11 89-1 0 0,-21-124-720 0 0,-1 1 0 0 0,-1-1 0 0 0,1 1 0 0 0,-2-1 0 0 0,1 0 0 0 0,-1 1 0 0 0,-1-1 0 0 0,0 0 0 0 0,0 0 0 0 0,0 0 0 0 0,-1-1 0 0 0,-1 1 0 0 0,-7 10 0 0 0,2-6-69 0 0,0 0 1 0 0,-1-1-1 0 0,0 0 0 0 0,-1-1 0 0 0,-1 0 1 0 0,1-1-1 0 0,-16 9 0 0 0,9-8-434 0 0,-1 0 1 0 0,-36 15-1 0 0,-11-3-4182 0 0,43-15-1687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92 13015 0 0,'0'0'596'0'0,"-9"0"194"0"0,-16-2-660 0 0,23 2 428 0 0,-4 0 3272 0 0,121-25-2808 0 0,-33 6-649 0 0,109-21 226 0 0,-157 35-2670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15087 0 0,'0'0'1366'0'0,"2"-1"-1126"0"0,71-27 2564 0 0,52-14-561 0 0,48-15-745 0 0,-122 47-1785 0 0,-42 12-756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412 311 5983 0 0,'0'0'464'0'0,"-1"3"-305"0"0,-2 12-315 0 0,-2 0 2234 0 0,2 1 1 0 0,0-1-1 0 0,-2 24 0 0 0,6-38-1929 0 0,-1 1-1 0 0,0-1 0 0 0,1 1 0 0 0,-1-1 1 0 0,1 1-1 0 0,-1-1 0 0 0,1 0 0 0 0,0 1 1 0 0,-1-1-1 0 0,1 0 0 0 0,0 1 1 0 0,0-1-1 0 0,0 0 0 0 0,0 0 0 0 0,0 0 1 0 0,0 0-1 0 0,1 0 0 0 0,-1 0 0 0 0,2 1 1 0 0,0 0 63 0 0,0 0 0 0 0,0-1 1 0 0,0 1-1 0 0,0-1 0 0 0,0 0 1 0 0,7 2-1 0 0,-4-2-50 0 0,1-1 0 0 0,-1 0 0 0 0,1 0 0 0 0,-1 0 0 0 0,1-1 1 0 0,-1 0-1 0 0,1 0 0 0 0,-1-1 0 0 0,0 0 0 0 0,10-4 0 0 0,5-4 115 0 0,32-19-1 0 0,62-48-38 0 0,-101 67-234 0 0,-1-1 1 0 0,-1-1-1 0 0,0 0 1 0 0,-1-1-1 0 0,0 0 1 0 0,10-17-1 0 0,-18 25-28 0 0,0-1-1 0 0,0 1 0 0 0,-1-1 0 0 0,0 0 0 0 0,0 0 0 0 0,-1 1 0 0 0,1-1 0 0 0,0-10 0 0 0,-1-1-262 0 0,-3-30 0 0 0,1 32 80 0 0,1 11 137 0 0,-1 0-1 0 0,1 0 1 0 0,-1 0 0 0 0,0 0-1 0 0,0 0 1 0 0,-1 0 0 0 0,0 0-1 0 0,1 0 1 0 0,-1 0 0 0 0,0 1-1 0 0,-1-1 1 0 0,1 1 0 0 0,-1-1-1 0 0,1 1 1 0 0,-5-4 0 0 0,5 5 36 0 0,0 0 1 0 0,0 1-1 0 0,0-1 1 0 0,-1 1-1 0 0,1-1 1 0 0,0 1-1 0 0,-1 0 1 0 0,0-1-1 0 0,1 2 1 0 0,-1-1-1 0 0,1 0 1 0 0,-1 0-1 0 0,0 1 1 0 0,0-1-1 0 0,1 1 1 0 0,-1 0-1 0 0,0 0 1 0 0,0 0-1 0 0,1 0 1 0 0,-1 0-1 0 0,0 1 1 0 0,0-1-1 0 0,-4 3 1 0 0,-7 2-9 0 0,0 2 1 0 0,0 0 0 0 0,1 0-1 0 0,-25 19 1 0 0,-45 46-126 0 0,39-33 14 0 0,-102 103 10 0 0,49-46 294 0 0,37-40 493 0 0,2 3 0 0 0,-59 79 0 0 0,114-134-564 0 0,0 1 0 0 0,0-1 0 0 0,1 1 0 0 0,-1-1 0 0 0,1 1 1 0 0,0 0-1 0 0,1 0 0 0 0,-1 0 0 0 0,1 0 0 0 0,-1 8 0 0 0,2-11-17 0 0,0 0 0 0 0,0 0-1 0 0,0 1 1 0 0,0-1 0 0 0,0 0 0 0 0,1 0 0 0 0,-1 0 0 0 0,1 0-1 0 0,0 0 1 0 0,-1 0 0 0 0,1 0 0 0 0,0 0 0 0 0,0 0 0 0 0,0-1-1 0 0,0 1 1 0 0,0 0 0 0 0,1 0 0 0 0,-1-1 0 0 0,1 1-1 0 0,-1-1 1 0 0,1 1 0 0 0,-1-1 0 0 0,1 0 0 0 0,0 0 0 0 0,-1 1-1 0 0,1-1 1 0 0,4 1 0 0 0,5 2 115 0 0,0 0 1 0 0,0-1-1 0 0,0 0 0 0 0,1-1 0 0 0,-1 0 1 0 0,19 0-1 0 0,70-6 425 0 0,-98 4-594 0 0,43-3 226 0 0,69-14 0 0 0,-99 13-194 0 0,-1 1 0 0 0,1-2 0 0 0,-1 0 1 0 0,0-1-1 0 0,0 0 0 0 0,-1-1 0 0 0,0-1 0 0 0,19-13 0 0 0,-17 7-1544 0 0,-12 11 821 0 0,0 0 0 0 0,0 0 0 0 0,0 1 0 0 0,0-1 1 0 0,0 1-1 0 0,1 0 0 0 0,-1 0 0 0 0,1 0 0 0 0,0 0 0 0 0,6-2 0 0 0,0 2-1066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77 9215 0 0,'-20'2'484'0'0,"10"-2"-302"0"0,0 1-1 0 0,0 0 0 0 0,-13 4 1 0 0,22-5-1 0 0,1 0 0 0 0,-1 0 1 0 0,1 0-1 0 0,-1 0 1 0 0,0 1-1 0 0,1-1 1 0 0,-1 0-1 0 0,1 0 0 0 0,-1 1 1 0 0,1-1-1 0 0,-1 0 1 0 0,1 1-1 0 0,0-1 0 0 0,-1 0 1 0 0,1 1-1 0 0,-1-1 1 0 0,1 1-1 0 0,0-1 0 0 0,-1 1 1 0 0,1-1-1 0 0,0 1 1 0 0,-1-1-1 0 0,1 1 0 0 0,0-1 1 0 0,0 1-1 0 0,-1 0 1 0 0,1 0-25 0 0,1-1 0 0 0,-1 1 1 0 0,0-1-1 0 0,0 1 0 0 0,0-1 0 0 0,0 1 1 0 0,1-1-1 0 0,-1 0 0 0 0,0 1 1 0 0,0-1-1 0 0,1 1 0 0 0,-1-1 1 0 0,0 0-1 0 0,1 1 0 0 0,-1-1 0 0 0,0 0 1 0 0,1 1-1 0 0,-1-1 0 0 0,0 0 1 0 0,1 1-1 0 0,-1-1 0 0 0,1 0 1 0 0,-1 0-1 0 0,1 0 0 0 0,0 1 1 0 0,5 0 33 0 0,-1 1 0 0 0,1-1 0 0 0,0 0 0 0 0,0-1 0 0 0,0 1 0 0 0,0-1 0 0 0,0 0 0 0 0,0-1 0 0 0,0 1 0 0 0,7-3 0 0 0,9-2 228 0 0,29-11 0 0 0,-30 8-260 0 0,78-30 740 0 0,-56 20-2474 0 0,2 1-4857 0 0,-27 11-204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5983 0 0,'0'0'3970'0'0,"-4"-7"-1261"0"0,3 6-2562 0 0,1 0 1 0 0,0 0-1 0 0,-1 0 1 0 0,1 0-1 0 0,0 0 0 0 0,0 0 1 0 0,0 0-1 0 0,0 0 1 0 0,0 0-1 0 0,0 0 0 0 0,0 0 1 0 0,0 0-1 0 0,0 0 1 0 0,0 0-1 0 0,1 0 1 0 0,-1 0-1 0 0,0 0 0 0 0,1 0 1 0 0,-1 0-1 0 0,1 0 1 0 0,0-1-1 0 0,1 0-20 0 0,0 0-1 0 0,-1 0 1 0 0,1 0 0 0 0,0 0 0 0 0,0 1-1 0 0,1-1 1 0 0,-1 1 0 0 0,4-3 0 0 0,3 0-8 0 0,0 0 1 0 0,1 1 0 0 0,16-5 0 0 0,-12 5-1 0 0,1 1 1 0 0,0 0 0 0 0,0 1 0 0 0,0 1 0 0 0,-1 0-1 0 0,24 3 1 0 0,-29-1 4 0 0,0-1 0 0 0,0 1 0 0 0,0 1 1 0 0,-1 0-1 0 0,1 0 0 0 0,0 0 0 0 0,-1 1 0 0 0,0 1 0 0 0,0-1 0 0 0,0 1 0 0 0,11 10 1 0 0,-15-11-81 0 0,-1-1 1 0 0,0 1 0 0 0,0 0 0 0 0,-1-1 0 0 0,1 1-1 0 0,-1 0 1 0 0,0 1 0 0 0,0-1 0 0 0,0 0 0 0 0,0 1 0 0 0,-1-1-1 0 0,0 1 1 0 0,0-1 0 0 0,0 1 0 0 0,0 0 0 0 0,-1-1-1 0 0,0 6 1 0 0,-1 7 67 0 0,0 1-1 0 0,-1-1 0 0 0,-7 22 0 0 0,1 3 79 0 0,1-11-156 0 0,-17 52 1 0 0,12-45-31 0 0,-8 17-4 0 0,13-39 0 0 0,1-1 0 0 0,1 1 0 0 0,0 0 0 0 0,1 0 0 0 0,-1 17 0 0 0,5-27 35 0 0,0 0-1 0 0,0-1 0 0 0,1 1 1 0 0,-1-1-1 0 0,1 1 0 0 0,1-1 1 0 0,-1 1-1 0 0,1-1 0 0 0,0 1 1 0 0,0-1-1 0 0,0 0 0 0 0,1 0 1 0 0,0 0-1 0 0,0-1 0 0 0,0 1 1 0 0,1-1-1 0 0,-1 1 0 0 0,1-1 1 0 0,0 0-1 0 0,0-1 0 0 0,1 1 1 0 0,-1-1-1 0 0,8 5 0 0 0,-11-7 118 0 0,1 0 0 0 0,5 2-119 0 0,0 0 0 0 0,0 0-1 0 0,0-1 1 0 0,1 1 0 0 0,-1-2 0 0 0,1 1 0 0 0,-1-1-1 0 0,1 0 1 0 0,0 0 0 0 0,0-1 0 0 0,11-1-1 0 0,-18 0-185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39 11487 0 0,'0'0'528'0'0,"-9"2"171"0"0,-9 2-176 0 0,3-1 609 0 0,14-3-599 0 0,-1 1-205 0 0,-8 1-144 0 0,8-3 44 0 0,14-4 2676 0 0,-20 6-2773 0 0,7-1-98 0 0,0 0 0 0 0,1 1 1 0 0,-1-1-1 0 0,0 0 0 0 0,0 0 0 0 0,0 1 1 0 0,0-1-1 0 0,0 0 0 0 0,0 0 0 0 0,1 0 1 0 0,-1 0-1 0 0,0-1 0 0 0,0 1 0 0 0,0 0 1 0 0,0 0-1 0 0,0 0 0 0 0,0-1 0 0 0,1 1 1 0 0,-1 0-1 0 0,0-1 0 0 0,0 1 0 0 0,0-1 0 0 0,1 1 1 0 0,-1-1-1 0 0,0 1 0 0 0,1-1 0 0 0,-1 1 1 0 0,0-1-1 0 0,1 0 0 0 0,-1 0 0 0 0,1 1 1 0 0,-1-1-1 0 0,0-1 0 0 0,-6-5 27 0 0,6 7-58 0 0,1 0 1 0 0,0 0-1 0 0,0 0 1 0 0,0 0-1 0 0,-1 0 0 0 0,1 0 1 0 0,0 0-1 0 0,0-1 0 0 0,0 1 1 0 0,-1 0-1 0 0,1 0 0 0 0,0 0 1 0 0,0 0-1 0 0,0-1 0 0 0,0 1 1 0 0,-1 0-1 0 0,1 0 0 0 0,0 0 1 0 0,0-1-1 0 0,0 1 0 0 0,0 0 1 0 0,0 0-1 0 0,0-1 0 0 0,0 1 1 0 0,0 0-1 0 0,0 0 0 0 0,0-1 1 0 0,0 1-1 0 0,9-17 130 0 0,-5 11-54 0 0,-27 8 0 0 0,2 3-78 0 0,1 0 0 0 0,-1 1 0 0 0,-19 9 0 0 0,30-12 0 0 0,3 1 0 0 0,0-1 0 0 0,1 1 0 0 0,-1 0 0 0 0,1 1 0 0 0,0 0 0 0 0,1 0 0 0 0,-7 6 0 0 0,11-10 0 0 0,-3 1 0 0 0,2 10 0 0 0,3-4 12 0 0,0-6-1 0 0,0-1 0 0 0,0 1 0 0 0,0 0 0 0 0,0 0-1 0 0,1-1 1 0 0,-1 1 0 0 0,1-1 0 0 0,-1 1 0 0 0,1-1 0 0 0,0 0-1 0 0,3 3 1 0 0,2 1-6 0 0,25 19 60 0 0,-24-16-17 0 0,-1 14-36 0 0,-3-9-12 0 0,-2-1 0 0 0,-5 1 11 0 0,0-9 10 0 0,1 0 0 0 0,-1 0 0 0 0,0-1 1 0 0,0 1-1 0 0,0 0 0 0 0,0-1 0 0 0,0 0 0 0 0,-1 0 0 0 0,0 0 1 0 0,0 0-1 0 0,1 0 0 0 0,-2-1 0 0 0,1 0 0 0 0,-6 3 0 0 0,-8 2 83 0 0,-1 0 0 0 0,-23 4-1 0 0,13-4-99 0 0,-163 40 0 0 0,190-47-251 0 0,4 0-49 0 0,52-7-1665 0 0,-31 2 458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9671 0 0,'0'0'875'0'0,"-1"0"-719"0"0,-17 7 8476 0 0,37-12-6263 0 0,-18 4-2345 0 0,0 1 0 0 0,-1 0 1 0 0,1 0-1 0 0,0 0 0 0 0,0 0 0 0 0,-1 0 0 0 0,1 0 0 0 0,0 0 0 0 0,0 0 0 0 0,0 0 1 0 0,-1 1-1 0 0,1-1 0 0 0,0 0 0 0 0,0 0 0 0 0,-1 1 0 0 0,1-1 0 0 0,0 0 1 0 0,-1 1-1 0 0,1-1 0 0 0,0 1 0 0 0,-1-1 0 0 0,1 1 0 0 0,-1-1 0 0 0,1 1 0 0 0,-1-1 1 0 0,1 1-1 0 0,-1-1 0 0 0,1 1 0 0 0,-1 0 0 0 0,1-1 0 0 0,-1 1 0 0 0,0 0 1 0 0,1 0-1 0 0,19 27-218 0 0,-19-27-35 0 0,0 0 1 0 0,0 0-1 0 0,0 0 0 0 0,0 0 1 0 0,0-1-1 0 0,0 1 0 0 0,0 0 1 0 0,1-1-1 0 0,-1 1 1 0 0,0-1-1 0 0,0 1 0 0 0,0-1 1 0 0,1 0-1 0 0,-1 1 0 0 0,0-1 1 0 0,3 0-1 0 0,10-1-6559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48 266 1839 0 0,'0'0'83'0'0,"-9"0"10"0"0,7 0-143 0 0,1 1 70 0 0,0-1 0 0 0,0 0 0 0 0,0 0 1 0 0,1 0-1 0 0,-1 0 0 0 0,0 0 0 0 0,0 0 1 0 0,0 0-1 0 0,1 0 0 0 0,-1-1 0 0 0,0 1 0 0 0,0 0 1 0 0,1 0-1 0 0,-1-1 0 0 0,0 1 0 0 0,0 0 1 0 0,0-1-1 0 0,-1 0 417 0 0,1 1 0 0 0,0-1 1 0 0,0 1-1 0 0,0-1 0 0 0,0 0 1 0 0,-1 1-1 0 0,1-1 0 0 0,0 0 1 0 0,0 0-1 0 0,0 0 0 0 0,0 0 0 0 0,1 0 1 0 0,-1 0-1 0 0,0 0 0 0 0,0 0 1 0 0,1 0-1 0 0,-1 0 0 0 0,0 0 1 0 0,1 0-1 0 0,-1-3 0 0 0,0 3-366 0 0,1 0-1 0 0,0 0 0 0 0,0-1 0 0 0,0 1 0 0 0,0 0 1 0 0,0 0-1 0 0,0-1 0 0 0,0 1 0 0 0,0 0 1 0 0,0 0-1 0 0,0-1 0 0 0,1 1 0 0 0,-1 0 1 0 0,1 0-1 0 0,-1 0 0 0 0,1 0 0 0 0,-1 0 1 0 0,1-1-1 0 0,-1 1 0 0 0,2-1 0 0 0,29-33 771 0 0,49-45-1 0 0,-63 65-668 0 0,1 1-1 0 0,1 1 0 0 0,0 1 0 0 0,0 0 0 0 0,22-9 0 0 0,-33 18-100 0 0,0 0 1 0 0,-1 1-1 0 0,1 0 0 0 0,0 0 0 0 0,1 1 1 0 0,-1 0-1 0 0,0 0 0 0 0,11 1 0 0 0,-16 1-35 0 0,0-1 0 0 0,1 0 1 0 0,-1 1-1 0 0,0 0 0 0 0,0 0 0 0 0,0 0 0 0 0,-1 0 0 0 0,1 0 0 0 0,0 0 0 0 0,0 1 1 0 0,2 1-1 0 0,-3-1-17 0 0,-1-1 0 0 0,1 1 0 0 0,-1-1 0 0 0,1 1 0 0 0,-1-1 0 0 0,0 1 0 0 0,0 0-1 0 0,0 0 1 0 0,0 0 0 0 0,0 0 0 0 0,0 0 0 0 0,0 0 0 0 0,0 0 0 0 0,-1 0 0 0 0,1 0 0 0 0,-1 0 0 0 0,1 3 0 0 0,-1 6 12 0 0,0 0 0 0 0,-1 0-1 0 0,0 0 1 0 0,0-1-1 0 0,-1 1 1 0 0,-1-1 0 0 0,0 1-1 0 0,-7 17 1 0 0,-5 6 1 0 0,-22 37 0 0 0,-17 13-37 0 0,29-48-18 0 0,-23 47-1 0 0,43-72 20 0 0,-1 1 1 0 0,2 0-1 0 0,-1 1 1 0 0,2-1-1 0 0,0 1 1 0 0,0-1-1 0 0,1 1 1 0 0,0 19-1 0 0,3-20 62 0 0,0 1 0 0 0,1-1 0 0 0,5 18 0 0 0,-5-19 24 0 0,1-1 0 0 0,-1 1 0 0 0,-1 0 0 0 0,1 22 0 0 0,-3-14 450 0 0,-1 0 318 0 0,2 35-1 0 0,1-50-767 0 0,-1 1 0 0 0,1-1 0 0 0,0 0 0 0 0,0 1 0 0 0,0-1 0 0 0,0 0 0 0 0,1 0 0 0 0,-1 0 0 0 0,1 0-1 0 0,0 0 1 0 0,1-1 0 0 0,-1 1 0 0 0,6 5 0 0 0,-7-7-62 0 0,1-1 0 0 0,0 1 0 0 0,0-1 0 0 0,0 0 0 0 0,0 1 1 0 0,0-1-1 0 0,1 0 0 0 0,-1-1 0 0 0,0 1 0 0 0,0 0 0 0 0,1-1 0 0 0,2 1 0 0 0,29 1 66 0 0,-25-2-69 0 0,8-2-46 0 0,1 0 1 0 0,-1-1-1 0 0,0-1 0 0 0,0 0 0 0 0,0-1 1 0 0,23-11-1 0 0,17-14-2204 0 0,-31 23-1309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1839 0 0,'-1'2'9651'0'0,"-12"10"-5229"0"0,-10 4-2841 0 0,22-15-1043 0 0,-15 6 2246 0 0,14-6-2608 0 0,-11 6-128 0 0,-1-1-1 0 0,-1 0 0 0 0,1-1 1 0 0,-17 4-1 0 0,17-6-17 0 0,-1 1 0 0 0,1 1 0 0 0,0 1-1 0 0,1 0 1 0 0,-17 9 0 0 0,-149 97-30 0 0,169-106 0 0 0,1 0 0 0 0,0 1 0 0 0,-10 9 0 0 0,17-14 0 0 0,0 0 0 0 0,0 0 0 0 0,0 0 0 0 0,1 0 0 0 0,-1 1 0 0 0,1-1 0 0 0,-1 0 0 0 0,1 1 0 0 0,-1 0 0 0 0,1-1 0 0 0,0 1 0 0 0,1 0 0 0 0,-1-1 0 0 0,0 1 0 0 0,1 0 0 0 0,-1 0 0 0 0,1 0 0 0 0,0 3 0 0 0,0-4 0 0 0,1 0 0 0 0,-1-1 0 0 0,1 1 0 0 0,0 0 0 0 0,0-1 0 0 0,0 1 0 0 0,0-1 0 0 0,0 1 0 0 0,0-1 0 0 0,0 1 0 0 0,1-1 0 0 0,1 2 0 0 0,22 18 0 0 0,-18-16 0 0 0,5 4 0 0 0,1 0 0 0 0,24 11 0 0 0,8 5 0 0 0,-21-11 54 0 0,20 15 197 0 0,-41-27-231 0 0,0 1 1 0 0,0 0-1 0 0,0 0 1 0 0,0 0-1 0 0,0 0 1 0 0,0 0-1 0 0,-1 1 1 0 0,0-1-1 0 0,3 6 0 0 0,-5-8-5 0 0,1 0-1 0 0,-1 0 1 0 0,0 0-1 0 0,0 0 1 0 0,0 0-1 0 0,0 0 1 0 0,0 0-1 0 0,0 0 1 0 0,0 0-1 0 0,0 0 1 0 0,0 0-1 0 0,0 0 1 0 0,-1 0-1 0 0,1 0 1 0 0,0 0-1 0 0,-1 0 1 0 0,1 0-1 0 0,-1 0 0 0 0,1 0 1 0 0,-1 0-1 0 0,1 0 1 0 0,-1 0-1 0 0,0 0 1 0 0,1-1-1 0 0,-1 1 1 0 0,0 0-1 0 0,0 0 1 0 0,-1 0-1 0 0,-3 3 31 0 0,0-1 0 0 0,0 0 0 0 0,-8 5 1 0 0,10-7-20 0 0,-13 6 50 0 0,0-1 0 0 0,-27 7 1 0 0,-12 4-15 0 0,4 1-23 0 0,21-8-128 0 0,1 2-1 0 0,-43 22 0 0 0,71-33-116 0 0,11-15-2967 0 0,-4 7 1870 0 0,1 0-332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 9215 0 0,'0'0'707'0'0,"1"-1"-464"0"0,5-5 4963 0 0,-5 7-5185 0 0,-1 1 0 0 0,1 0 0 0 0,-1-1 0 0 0,0 1 0 0 0,1 0 0 0 0,-1-1 0 0 0,0 1 0 0 0,0 0 0 0 0,0-1 0 0 0,-1 4 0 0 0,1-2 19 0 0,-1 4 48 0 0,0 0 0 0 0,-1 1 1 0 0,1-1-1 0 0,-2 0 0 0 0,-4 13 0 0 0,-22 35 354 0 0,12-23-328 0 0,-117 198 550 0 0,61-112-312 0 0,-120 173 304 0 0,37-84-232 0 0,142-186-1325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33 9671 0 0,'27'-13'1004'0'0,"17"-6"7327"0"0,-44 30-7970 0 0,-1-7-331 0 0,0 0 0 0 0,0 0 0 0 0,-1 0 0 0 0,1 0 0 0 0,-1 0 0 0 0,0 0 0 0 0,0 0 1 0 0,-5 6-1 0 0,-26 27-4 0 0,10-12 27 0 0,-17 22-21 0 0,-27 34-45 0 0,61-72 71 0 0,0 1 1 0 0,1-1 0 0 0,0 1 0 0 0,0 1 0 0 0,1-1 0 0 0,0 0 0 0 0,-3 15 0 0 0,7-23-1 0 0,-1 0 1 0 0,1 0-1 0 0,0 0 0 0 0,0 0 0 0 0,-1 0 1 0 0,1 0-1 0 0,0 0 0 0 0,1 0 0 0 0,-1 0 1 0 0,0 0-1 0 0,1 0 0 0 0,-1 0 0 0 0,1 0 1 0 0,-1-1-1 0 0,1 1 0 0 0,0 0 0 0 0,0 0 1 0 0,0 0-1 0 0,0-1 0 0 0,0 1 0 0 0,0 0 1 0 0,2 1-1 0 0,-1-1 21 0 0,0-1-1 0 0,1 1 1 0 0,-1-1 0 0 0,1 0 0 0 0,-1 1 0 0 0,1-1-1 0 0,0 0 1 0 0,-1 0 0 0 0,1-1 0 0 0,0 1-1 0 0,-1-1 1 0 0,1 1 0 0 0,0-1 0 0 0,0 0-1 0 0,3 0 1 0 0,14-2 148 0 0,0 0 0 0 0,-1-2 0 0 0,1 0 0 0 0,-1-2 0 0 0,26-10-1 0 0,-17 4-217 0 0,0-1-1 0 0,-2-1 0 0 0,0-2 0 0 0,0-1 1 0 0,38-33-1 0 0,-60 47-96 0 0,1-1 1 0 0,-1-1-1 0 0,0 1 1 0 0,0-1 0 0 0,0 1-1 0 0,0-1 1 0 0,-1 0-1 0 0,0 0 1 0 0,0-1-1 0 0,0 1 1 0 0,2-8-1 0 0,-4 10-16 0 0,-1 0 0 0 0,1 0-1 0 0,-1 0 1 0 0,1 0 0 0 0,-1 0-1 0 0,0 0 1 0 0,0 0-1 0 0,0 1 1 0 0,-1-1 0 0 0,1 0-1 0 0,-1 0 1 0 0,1 0 0 0 0,-1 0-1 0 0,0 0 1 0 0,0 1 0 0 0,0-1-1 0 0,-1 0 1 0 0,1 1 0 0 0,-1-1-1 0 0,1 1 1 0 0,-1 0 0 0 0,0-1-1 0 0,0 1 1 0 0,0 0 0 0 0,-3-2-1 0 0,-5-5-197 0 0,-1 1 1 0 0,0 0-1 0 0,0 1 0 0 0,-1 0 1 0 0,0 1-1 0 0,-17-6 0 0 0,-3 0-18 0 0,-45-8 0 0 0,45 16-1094 0 0,46 4-4428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 3679 0 0,'1'-1'284'0'0,"4"-16"1863"0"0,-12 2 9522 0 0,1 18-11518 0 0,0 0-1 0 0,1 0 1 0 0,-1 1-1 0 0,1-1 0 0 0,-5 6 1 0 0,8-7-127 0 0,0 0 0 0 0,1-1 1 0 0,-1 1-1 0 0,1 0 0 0 0,0 0 1 0 0,-1 0-1 0 0,1 0 0 0 0,0 0 0 0 0,0 0 1 0 0,0 1-1 0 0,1-1 0 0 0,-1 0 1 0 0,0 0-1 0 0,1 1 0 0 0,0-1 0 0 0,-1 0 1 0 0,1 1-1 0 0,0 2 0 0 0,2 11 138 0 0,1 0-1 0 0,0 0 0 0 0,1 0 1 0 0,1-1-1 0 0,0 1 0 0 0,1-1 1 0 0,1 0-1 0 0,15 25 0 0 0,5 1 368 0 0,50 61-1 0 0,-16-34-293 0 0,33 45-55 0 0,-78-93-123 0 0,-9-11-65 0 0,0 1 1 0 0,9 13 0 0 0,-15-22-121 0 0,2-11-3559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29 1375 0 0,'0'0'66'0'0,"2"-1"-8"0"0,23-26 17456 0 0,-31 37-16801 0 0,3-7-646 0 0,-20 24 90 0 0,-42 39 1 0 0,1 0-61 0 0,8 3 187 0 0,-67 111 1 0 0,70-99-236 0 0,39-62-11 0 0,-24 25-1 0 0,22-26-160 0 0,2-7-870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30 182 1375 0 0,'-8'-2'35'0'0,"-1"1"443"0"0,-3 0 8700 0 0,335-7 240 0 0,159-21-8384 0 0,-363 21-149 0 0,555-56 568 0 0,-630 58-1518 0 0,0-1 0 0 0,53-17-1 0 0,-96 24 30 0 0,0 0 0 0 0,1 0 0 0 0,-1-1 0 0 0,0 1-1 0 0,0-1 1 0 0,0 1 0 0 0,0-1 0 0 0,0 1 0 0 0,0-1-1 0 0,0 0 1 0 0,0 0 0 0 0,0 1 0 0 0,0-1 0 0 0,0 0-1 0 0,0 0 1 0 0,-1 0 0 0 0,2-2 0 0 0,-1 3 5 0 0,-1 0 1 0 0,0-1 0 0 0,0 1-1 0 0,0 0 1 0 0,0-1-1 0 0,0 1 1 0 0,0 0-1 0 0,0-1 1 0 0,0 1-1 0 0,0 0 1 0 0,-1 0-1 0 0,1-1 1 0 0,0 1 0 0 0,0 0-1 0 0,0-1 1 0 0,0 1-1 0 0,0 0 1 0 0,0 0-1 0 0,-1-1 1 0 0,1 1-1 0 0,0 0 1 0 0,0 0-1 0 0,0 0 1 0 0,-1-1 0 0 0,1 1-1 0 0,-13-6-1245 0 0,-8 2-579 0 0,-5 2-80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0,'0'0'1327'0'0,"2"1"-143"0"0,14 8 890 0 0,-1 1 1 0 0,19 17-1 0 0,-9-7-1417 0 0,7 5 398 0 0,54 57-1 0 0,20 38-39 0 0,-36-37-903 0 0,-56-67-80 0 0,1-1 1 0 0,0 0-1 0 0,1-1 0 0 0,1-1 1 0 0,0 0-1 0 0,21 11 1 0 0,-33-21-96 0 0,1 0 1 0 0,0 0-1 0 0,1-1 1 0 0,-1 1 0 0 0,0-1-1 0 0,1-1 1 0 0,-1 1-1 0 0,1-1 1 0 0,-1 0 0 0 0,1-1-1 0 0,-1 1 1 0 0,1-1-1 0 0,0-1 1 0 0,-1 1 0 0 0,1-1-1 0 0,-1 0 1 0 0,1-1 0 0 0,-1 0-1 0 0,1 0 1 0 0,-1 0-1 0 0,0 0 1 0 0,0-1 0 0 0,9-6-1 0 0,-1-2-1293 0 0,-3-1-68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6447 0 0,'0'0'586'0'0,"-2"1"-486"0"0,-18 11 1295 0 0,6-2 3219 0 0,-17 14 1 0 0,15-10-4682 0 0,-18 20 652 0 0,7-9-377 0 0,2 1 0 0 0,-22 30 0 0 0,-115 142 1067 0 0,142-177-1148 0 0,-1-1-1 0 0,-42 32 1 0 0,-54 25 25 0 0,102-67-139 0 0,-1 0-98 0 0,9-4-34 0 0,-1-1-1 0 0,1-1 1 0 0,-1 1-1 0 0,0-1 1 0 0,-1-1-1 0 0,-11 5 1 0 0,20-9 69 0 0,-1 1 0 0 0,1-1 1 0 0,0 1-1 0 0,0-1 0 0 0,0 1 0 0 0,0-1 1 0 0,-1 1-1 0 0,1-1 0 0 0,0 1 0 0 0,0-1 0 0 0,0 1 1 0 0,0-1-1 0 0,0 1 0 0 0,0-1 0 0 0,0 1 1 0 0,1-1-1 0 0,-1 0 0 0 0,0 1 42 0 0,0-3-181 0 0,1 1 1 0 0,0 0-1 0 0,0-1 0 0 0,0 1 1 0 0,0-1-1 0 0,0 1 1 0 0,0 0-1 0 0,1 0 0 0 0,-1-1 1 0 0,1 1-1 0 0,-1 0 1 0 0,3-2-1 0 0,18-15-1214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10135 0 0,'0'0'5507'0'0,"0"3"-4050"0"0,-8 38 554 0 0,-23 75 0 0 0,4-19-1422 0 0,12-30-229 0 0,3 0 1 0 0,-5 113-1 0 0,17-173-422 0 0,-1 24-635 0 0,4 53 0 0 0,-1-71-767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18863 0 0,'0'0'2686'0'0,"0"2"-1984"0"0,-1 3-82 0 0,0-3-476 0 0,0 1-1 0 0,1-1 1 0 0,0 1-1 0 0,-1-1 1 0 0,1 1 0 0 0,0-1-1 0 0,0 0 1 0 0,0 1-1 0 0,1-1 1 0 0,-1 1-1 0 0,2 2 1 0 0,-2-4-169 0 0,0 1 1 0 0,0-1 0 0 0,0 0-1 0 0,0 0 1 0 0,1 1-1 0 0,-1-1 1 0 0,0 0 0 0 0,1 0-1 0 0,-1 0 1 0 0,1 0-1 0 0,0 0 1 0 0,-1 0-1 0 0,1 0 1 0 0,0 0 0 0 0,0 0-1 0 0,-1 0 1 0 0,1 0-1 0 0,0 0 1 0 0,0 0 0 0 0,0 0-1 0 0,0-1 1 0 0,0 1-1 0 0,0 0 1 0 0,0-1 0 0 0,0 1-1 0 0,1-1 1 0 0,-1 1-1 0 0,0-1 1 0 0,0 0-1 0 0,2 1 1 0 0,1-1-682 0 0,0 0 0 0 0,-1 0 0 0 0,1-1-1 0 0,-1 1 1 0 0,1-1 0 0 0,-1 0 0 0 0,6-1 0 0 0,-5 0-2000 0 0,9-3-3977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 2303 0 0,'2'0'6178'0'0,"6"-1"-5120"0"0,3-1 2936 0 0,-18 4-1713 0 0,3-1-1828 0 0,-1 1 1 0 0,0 0-1 0 0,0 0 1 0 0,0 1 0 0 0,1-1-1 0 0,-8 6 1 0 0,11-7 147 0 0,0 0-529 0 0,0 1 0 0 0,0-1 0 0 0,0 1 0 0 0,0 0 0 0 0,1-1 0 0 0,-1 1 0 0 0,0 0 0 0 0,1-1 0 0 0,-1 4 0 0 0,1-2-35 0 0,0 0 0 0 0,0 0 0 0 0,0 0 0 0 0,1 0 0 0 0,-1 0 1 0 0,1 0-1 0 0,0 0 0 0 0,0 0 0 0 0,0 0 0 0 0,0 0 0 0 0,1 0 0 0 0,-1 0 0 0 0,1-1 0 0 0,-1 1 1 0 0,1 0-1 0 0,4 3 0 0 0,11 20 93 0 0,133 346 78 0 0,-142-350-191 0 0,-1-1 0 0 0,-2 1-1 0 0,0 0 1 0 0,-1 1 0 0 0,-1-1 0 0 0,-1 1-1 0 0,-2 33 1 0 0,-2-36 64 0 0,0 0 0 0 0,-2-1 0 0 0,0 1 1 0 0,-1-1-1 0 0,-1 0 0 0 0,0 0 0 0 0,-2-1 0 0 0,-17 32 0 0 0,14-32 10 0 0,-1-1 0 0 0,0 0 0 0 0,-1-1-1 0 0,-1 0 1 0 0,-1-1 0 0 0,0-1 0 0 0,-1 0 0 0 0,0-1-1 0 0,-34 20 1 0 0,18-10-255 0 0,24-17-124 0 0,0 0 0 0 0,0-1 0 0 0,0 0 0 0 0,-1 0 0 0 0,-15 6 0 0 0,-5 1-4238 0 0,27-12 3748 0 0,4 1 2 0 0,2 0 395 0 0,1-1 0 0 0,-1 1-1 0 0,0 0 1 0 0,8-1 0 0 0,8 0-793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224 259 4607 0 0,'6'-11'11166'0'0,"-6"14"-10868"0"0,-1 7-175 0 0,-1 1 1 0 0,0-1-1 0 0,0 0 0 0 0,0 0 0 0 0,-2 0 1 0 0,1 0-1 0 0,-1 0 0 0 0,-1-1 0 0 0,1 0 0 0 0,-10 13 1 0 0,-10 13-53 0 0,-33 37 1 0 0,49-62-54 0 0,-1-1-1 0 0,0 0 1 0 0,0-1 0 0 0,0 0 0 0 0,-20 13 0 0 0,13-13-6 0 0,12-8-10 0 0,2-1 5 0 0,1 1-1 0 0,1 0-1 0 0,-1-1 1 0 0,1 1 0 0 0,-1-1-1 0 0,1 1 1 0 0,-1 0 0 0 0,1-1-1 0 0,-1 1 1 0 0,1-1 0 0 0,-1 1-1 0 0,1-1 1 0 0,0 0 0 0 0,-1 1-1 0 0,1-1 1 0 0,0 1 0 0 0,0-1-1 0 0,-1 0 1 0 0,1 1 0 0 0,0-1 0 0 0,0 1-1 0 0,0-2 1 0 0,-1 2 2 0 0,1-3 2 0 0,-1 0 1 0 0,1 0-1 0 0,0 1 0 0 0,0-1 0 0 0,0 0 0 0 0,0 0 0 0 0,0 1 1 0 0,1-1-1 0 0,-1 0 0 0 0,1 1 0 0 0,-1-1 0 0 0,1 0 0 0 0,0 1 1 0 0,0-1-1 0 0,0 1 0 0 0,1-1 0 0 0,2-3 0 0 0,3-5 12 0 0,1 0 1 0 0,13-13-1 0 0,-14 16-32 0 0,138-148 10 0 0,-123 133 20 0 0,1 1 0 0 0,32-25 0 0 0,-44 39 142 0 0,0 0 1 0 0,1 1-1 0 0,0 0 1 0 0,0 1 0 0 0,1 0-1 0 0,0 1 1 0 0,23-6-1 0 0,-34 10-135 0 0,1 0 0 0 0,-1 1-1 0 0,0 0 1 0 0,0-1 0 0 0,0 1 0 0 0,1 0-1 0 0,-1 0 1 0 0,0 1 0 0 0,0-1 0 0 0,0 0-1 0 0,1 1 1 0 0,-1-1 0 0 0,0 1 0 0 0,0-1-1 0 0,0 1 1 0 0,0 0 0 0 0,0 0 0 0 0,0 0-1 0 0,0 0 1 0 0,3 3 0 0 0,-3-2-22 0 0,-1 1 0 0 0,1-1 0 0 0,0 0 0 0 0,-1 1-1 0 0,1-1 1 0 0,-1 1 0 0 0,0-1 0 0 0,0 1 0 0 0,0 0 0 0 0,0 0 0 0 0,-1-1 0 0 0,1 1 0 0 0,-1 0-1 0 0,1 0 1 0 0,-1 4 0 0 0,0 6-5 0 0,-1 0 0 0 0,0 1 0 0 0,-1-1 0 0 0,0 0 0 0 0,-1 0 0 0 0,-1 0 0 0 0,0-1 0 0 0,-8 17 0 0 0,-7 10 0 0 0,-28 43 0 0 0,41-71 0 0 0,2-5 0 0 0,1-1 0 0 0,-1 1 0 0 0,0-1 0 0 0,0 0 0 0 0,-1 0 0 0 0,0-1 0 0 0,0 1 0 0 0,-7 4 0 0 0,3-1 12 0 0,6-7 50 0 0,-5-2 14 0 0,8 1-73 0 0,-1-1 0 0 0,1 0 0 0 0,-1 1 1 0 0,1-1-1 0 0,0 1 0 0 0,-1-1 0 0 0,1 0 1 0 0,0 1-1 0 0,-1-1 0 0 0,1 0 0 0 0,0 0 1 0 0,0 1-1 0 0,0-1 0 0 0,0 0 0 0 0,-1 0 1 0 0,1 1-1 0 0,0-1 0 0 0,1-1 0 0 0,-1 1 2 0 0,-1-2-5 0 0,1 0 0 0 0,1-1 0 0 0,-1 1 0 0 0,0 0 0 0 0,1-1 0 0 0,0 1 1 0 0,0 0-1 0 0,0 0 0 0 0,0 0 0 0 0,0 0 0 0 0,1 0 0 0 0,-1 0 0 0 0,3-3 0 0 0,4-6-3 0 0,16-18 1 0 0,-14 19-6 0 0,128-141-111 0 0,-115 131 100 0 0,1 1 1 0 0,0 2-1 0 0,1 0 1 0 0,46-24-1 0 0,-17 15 24 0 0,126-57 68 0 0,-175 82-31 0 0,-1 1 1 0 0,0 0 0 0 0,0 0-1 0 0,1 0 1 0 0,-1 0 0 0 0,0 1-1 0 0,1 0 1 0 0,-1 0 0 0 0,1 0 0 0 0,3 0-1 0 0,-6 1-17 0 0,0-1-1 0 0,0 1 1 0 0,0 0-1 0 0,0-1 1 0 0,0 1 0 0 0,0 0-1 0 0,-1 0 1 0 0,1 0-1 0 0,0 0 1 0 0,-1 0-1 0 0,1 1 1 0 0,0-1-1 0 0,-1 0 1 0 0,0 1-1 0 0,1-1 1 0 0,-1 1-1 0 0,0 0 1 0 0,0-1-1 0 0,0 1 1 0 0,0 0 0 0 0,0-1-1 0 0,0 1 1 0 0,1 4-1 0 0,0 1 26 0 0,0 1 1 0 0,0-1-1 0 0,-1 1 0 0 0,0 0 1 0 0,0 0-1 0 0,-1 13 0 0 0,-1-5-12 0 0,1 7-4 0 0,-1 1 0 0 0,-2-1 0 0 0,0 1 0 0 0,-9 28 0 0 0,-1-12-418 0 0,-2-1 0 0 0,-30 56 0 0 0,26-57-1424 0 0,18-36 1186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16927 0 0,'-1'1'778'0'0,"-20"13"321"0"0,13-9-819 0 0,1 0-1 0 0,-1 0 1 0 0,-8 8 0 0 0,15-11-158 0 0,0-1 0 0 0,-1 1 0 0 0,1-1 0 0 0,0 1 0 0 0,0 0 0 0 0,0-1 0 0 0,0 1 0 0 0,0 0 0 0 0,0 0 0 0 0,1 0 0 0 0,-1-1 0 0 0,0 1 0 0 0,1 0 0 0 0,0 0 0 0 0,-1 0 0 0 0,1 0 1 0 0,0 0-1 0 0,0 0 0 0 0,0 3 0 0 0,1 1-130 0 0,1 1 1 0 0,-1-1 0 0 0,1 0 0 0 0,4 10 0 0 0,-2-6 78 0 0,-1-2-182 0 0,-1 1 0 0 0,0-1 0 0 0,-1 0-1 0 0,0 1 1 0 0,0 0 0 0 0,-1-1 0 0 0,0 1-1 0 0,0-1 1 0 0,-1 1 0 0 0,0 0 0 0 0,-3 11 0 0 0,1-10-159 0 0,0 0 0 0 0,-1 0 0 0 0,0 0 1 0 0,0 0-1 0 0,-1-1 0 0 0,0 0 0 0 0,0 0 1 0 0,-1 0-1 0 0,-8 8 0 0 0,14-17 206 0 0,0 1 0 0 0,-1-1 0 0 0,1 1 0 0 0,0 0 0 0 0,-1-1 0 0 0,1 1-1 0 0,-1-1 1 0 0,1 1 0 0 0,-1-1 0 0 0,1 0 0 0 0,-1 1 0 0 0,0-1 0 0 0,1 1 0 0 0,-1-1 0 0 0,0 0 0 0 0,1 0-1 0 0,-1 1 1 0 0,1-1 0 0 0,-1 0 0 0 0,0 0 0 0 0,0 0 0 0 0,1 0 0 0 0,-1 1 0 0 0,0-1 0 0 0,1 0-1 0 0,-1-1 1 0 0,0 1 0 0 0,1 0 0 0 0,-1 0 0 0 0,0 0 0 0 0,1 0 0 0 0,-1 0 0 0 0,-1-1 0 0 0,2 0-17 0 0,-1 0 1 0 0,0 0 0 0 0,0 0-1 0 0,0 0 1 0 0,1 0 0 0 0,-1-1-1 0 0,0 1 1 0 0,1 0 0 0 0,-1 0-1 0 0,1-1 1 0 0,-1 1 0 0 0,1 0 0 0 0,0-1-1 0 0,0 1 1 0 0,0 0 0 0 0,-1-1-1 0 0,1-1 1 0 0,2-36-4444 0 0,2 14 113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54 4607 0 0,'-11'-14'15879'0'0,"10"16"-15783"0"0,0 0 0 0 0,0 0 0 0 0,1-1 0 0 0,-1 1-1 0 0,0 0 1 0 0,1 1 0 0 0,-1 2 0 0 0,-2 3 41 0 0,-11 35 347 0 0,-21 67 28 0 0,32-97-474 0 0,1 1 0 0 0,0 0 0 0 0,0-1 0 0 0,1 1 0 0 0,1 0 0 0 0,2 16 0 0 0,-2-28-26 0 0,0-1-1 0 0,1 1 0 0 0,-1-1 0 0 0,1 1 1 0 0,-1 0-1 0 0,1-1 0 0 0,-1 1 0 0 0,1-1 1 0 0,0 1-1 0 0,0-1 0 0 0,0 1 0 0 0,-1-1 1 0 0,2 0-1 0 0,-1 0 0 0 0,0 1 0 0 0,0-1 1 0 0,0 0-1 0 0,0 0 0 0 0,1 0 0 0 0,-1 0 1 0 0,1 0-1 0 0,-1 0 0 0 0,0-1 0 0 0,1 1 1 0 0,-1 0-1 0 0,1-1 0 0 0,0 1 0 0 0,-1-1 1 0 0,1 0-1 0 0,0 1 0 0 0,-1-1 0 0 0,1 0 1 0 0,-1 0-1 0 0,1 0 0 0 0,0 0 0 0 0,1 0 1 0 0,6-1 48 0 0,1-1 0 0 0,-1 1 1 0 0,0-1-1 0 0,0-1 1 0 0,9-3-1 0 0,7-4 51 0 0,0-1 0 0 0,42-25 0 0 0,40-37-30 0 0,-10 6-234 0 0,-85 60 58 0 0,25-11 0 0 0,-36 18 17 0 0,1 1-12 0 0,-1-1 81 0 0,0 1 0 0 0,1-1 0 0 0,-1 1 0 0 0,0 0 0 0 0,0-1 0 0 0,0 1 0 0 0,0 0-1 0 0,0 0 1 0 0,0 0 0 0 0,0 0 0 0 0,0 0 0 0 0,0 0 0 0 0,0 0 0 0 0,-1 0 0 0 0,1 1 0 0 0,0-1 0 0 0,0 2 0 0 0,1 1-3 0 0,-1-2 12 0 0,0 0 0 0 0,0 0 0 0 0,0 0 0 0 0,-1 0 0 0 0,1 1 0 0 0,0-1 0 0 0,-1 0 0 0 0,1 0 0 0 0,-1 0 0 0 0,0 1 0 0 0,0-1 0 0 0,0 3 0 0 0,0 4 0 0 0,1 1 9 0 0,0 1 78 0 0,1-1-1 0 0,0 1 1 0 0,0 0 0 0 0,8 20 0 0 0,-9-28-68 0 0,1 0 0 0 0,-1 0 0 0 0,1 0 1 0 0,0 0-1 0 0,0 0 0 0 0,1-1 1 0 0,-1 1-1 0 0,0-1 0 0 0,1 1 1 0 0,0-1-1 0 0,-1 0 0 0 0,1 0 1 0 0,0 0-1 0 0,0 0 0 0 0,0-1 1 0 0,0 1-1 0 0,0-1 0 0 0,1 0 1 0 0,-1 0-1 0 0,5 1 0 0 0,1 0 46 0 0,0-1 0 0 0,1-1 0 0 0,-1 1 0 0 0,0-1 0 0 0,0-1 0 0 0,1 0 0 0 0,-1 0 0 0 0,0-1 0 0 0,0 0 0 0 0,0-1 0 0 0,0 0 0 0 0,-1 0 0 0 0,1-1 0 0 0,-1 0 0 0 0,1 0 0 0 0,-1-1 0 0 0,-1 0 0 0 0,1-1 0 0 0,-1 0 0 0 0,0 0-1 0 0,9-10 1 0 0,22-24-227 0 0,45-38-1 0 0,-59 59-221 0 0,-19 16 218 0 0,0-1 0 0 0,0 0 0 0 0,0 0 0 0 0,-1-1 0 0 0,1 0 0 0 0,-1 1 0 0 0,7-11 0 0 0,21-33-6168 0 0,-28 44 4854 0 0,12-18-5242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23 5983 0 0,'0'0'11427'0'0,"-4"-6"-10060"0"0,2 5-1333 0 0,0-1 1 0 0,1 0-1 0 0,-1 1 1 0 0,0 0-1 0 0,0-1 1 0 0,0 1-1 0 0,0 0 1 0 0,0 0-1 0 0,0 0 1 0 0,-1 0-1 0 0,1 0 1 0 0,0 1-1 0 0,-1-1 1 0 0,1 1-1 0 0,0 0 1 0 0,0-1 0 0 0,-1 1-1 0 0,1 0 1 0 0,-1 0-1 0 0,1 0 1 0 0,0 1-1 0 0,-1-1 1 0 0,1 1-1 0 0,0-1 1 0 0,0 1-1 0 0,-3 1 1 0 0,-7 2-93 0 0,0 1 0 0 0,1 1 0 0 0,-18 11 0 0 0,21-13 6 0 0,-18 13-73 0 0,1 2 0 0 0,0 0 1 0 0,1 1-1 0 0,2 2 1 0 0,0 0-1 0 0,1 2 0 0 0,1 0 1 0 0,-17 28-1 0 0,18-18 373 0 0,18-32 4 0 0,23 4 315 0 0,-18-6-522 0 0,0-1 0 0 0,0 1 0 0 0,0-1 0 0 0,1 0 0 0 0,-1 0 0 0 0,0-1 0 0 0,-1 0 0 0 0,1 1 0 0 0,0-1 0 0 0,6-4 0 0 0,5-5 26 0 0,16-14 0 0 0,-16 12-76 0 0,115-106-2614 0 0,-129 118 1978 0 0,-7 11-414 0 0,-11 27 1359 0 0,1 0 0 0 0,2 2 0 0 0,-11 47 0 0 0,-22 162 380 0 0,14-54-951 0 0,20-139-418 0 0,-26 77 0 0 0,32-116 510 0 0,0 1 1 0 0,-1-2-1 0 0,0 1 1 0 0,-2-1-1 0 0,1-1 1 0 0,-2 0-1 0 0,0 0 1 0 0,-16 15-1 0 0,6-10 228 0 0,0-1-1 0 0,-1-2 0 0 0,-1 0 0 0 0,-35 19 1 0 0,21-14 387 0 0,23-12 229 0 0,-1-1 1 0 0,0 0 0 0 0,-27 10-1 0 0,40-18-342 0 0,1-3-392 0 0,1-3-273 0 0,0-1-1 0 0,0 1 1 0 0,0-1 0 0 0,1 1 0 0 0,0-1 0 0 0,0 1 0 0 0,0-1 0 0 0,1 1 0 0 0,0 0 0 0 0,4-9 0 0 0,15-25-1101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12439 0 0,'-1'1'958'0'0,"-10"11"-646"0"0,1 0 1 0 0,1 1 0 0 0,0 0 0 0 0,1 1 0 0 0,0 0 0 0 0,1 0 0 0 0,1 0 0 0 0,0 1-1 0 0,1 0 1 0 0,-3 16 0 0 0,-5 26 398 0 0,-6 79-1 0 0,15-104-746 0 0,-3 31 74 0 0,-4-1 0 0 0,-2 0 0 0 0,-3-1 0 0 0,-3-1 0 0 0,-2 0 0 0 0,-51 99 0 0 0,66-148-69 0 0,-1 0 1 0 0,1 0-1 0 0,-2-1 1 0 0,1 0 0 0 0,-2 0-1 0 0,1-1 1 0 0,-1 0 0 0 0,-19 15-1 0 0,27-24 65 0 0,0 1-1 0 0,0-1 1 0 0,0 1-1 0 0,0 0 1 0 0,0-1-1 0 0,0 1 0 0 0,0-1 1 0 0,0 0-1 0 0,0 1 1 0 0,0-1-1 0 0,0 0 1 0 0,0 0-1 0 0,0 0 1 0 0,0 0-1 0 0,0 0 1 0 0,0 0-1 0 0,0 0 1 0 0,0 0-1 0 0,-1 0 0 0 0,1 0 1 0 0,0 0-1 0 0,0-1 1 0 0,-1 0-1 0 0,1 1-5 0 0,0-1-1 0 0,1 0 1 0 0,-1 1 0 0 0,0-1-1 0 0,1 0 1 0 0,-1 0 0 0 0,1 0-1 0 0,-1 1 1 0 0,1-1-1 0 0,0 0 1 0 0,-1 0 0 0 0,1 0-1 0 0,0 0 1 0 0,0 0-1 0 0,-1 0 1 0 0,1 0 0 0 0,0 0-1 0 0,0 0 1 0 0,0 0-1 0 0,0 0 1 0 0,0 0 0 0 0,0 0-1 0 0,0 0 1 0 0,1 1-1 0 0,-1-1 1 0 0,0 0 0 0 0,1-1-1 0 0,2-8 26 0 0,1 0 0 0 0,0 0-1 0 0,1 0 1 0 0,-1 1 0 0 0,2 0-1 0 0,0 0 1 0 0,0 0 0 0 0,0 1 0 0 0,9-9-1 0 0,4-2-212 0 0,0 1 0 0 0,32-23 0 0 0,-39 32 61 0 0,0 1 1 0 0,0 1 0 0 0,1-1-1 0 0,0 2 1 0 0,20-8-1 0 0,-22 13 122 0 0,-10 1-6 0 0,1 1 0 0 0,-1-1-1 0 0,0 1 1 0 0,0-1 0 0 0,1 1 0 0 0,-1 0 0 0 0,0 0 0 0 0,0-1-1 0 0,0 1 1 0 0,0 0 0 0 0,0 0 0 0 0,0 0 0 0 0,0 0 0 0 0,0 0-1 0 0,0 0 1 0 0,0 0 0 0 0,-1 0 0 0 0,1 1 0 0 0,0-1 0 0 0,-1 0 0 0 0,1 0-1 0 0,-1 1 1 0 0,1-1 0 0 0,-1 0 0 0 0,0 1 0 0 0,1 1 0 0 0,0 5 90 0 0,0 0 0 0 0,-1 1 0 0 0,0 10 1 0 0,-1-8 25 0 0,0 23 3 0 0,1-18-74 0 0,-1 0-1 0 0,3 19 0 0 0,1-19-25 0 0,-1-13-61 0 0,0-2-160 0 0,0 1-718 0 0,7 3-292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 13823 0 0,'2'-8'1471'0'0,"-1"0"4256"0"0,5 21-4893 0 0,-3-5-732 0 0,-1 1-1 0 0,1-1 0 0 0,-2 1 1 0 0,1 0-1 0 0,-1 0 0 0 0,0 0 1 0 0,-1 11-1 0 0,-7 63 423 0 0,7-81-514 0 0,-13 73 138 0 0,-4 0 0 0 0,-27 78-1 0 0,37-132-143 0 0,-97 275-454 0 0,8-29-28 0 0,79-204-1162 0 0,16-61 916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60 100 16207 0 0,'-4'1'94'0'0,"1"0"-1"0"0,-1 0 0 0 0,1 0 1 0 0,0 1-1 0 0,-1-1 1 0 0,1 1-1 0 0,0 0 0 0 0,0 0 1 0 0,0 0-1 0 0,0 0 1 0 0,0 1-1 0 0,1-1 0 0 0,-1 1 1 0 0,1 0-1 0 0,0 0 1 0 0,-1-1-1 0 0,1 1 0 0 0,1 1 1 0 0,-4 4-1 0 0,5-6 463 0 0,2 1-174 0 0,-1-2-241 0 0,1 1-1 0 0,0 0 0 0 0,0 0 1 0 0,-1-1-1 0 0,1 1 1 0 0,0-1-1 0 0,0 1 0 0 0,0-1 1 0 0,0 0-1 0 0,1 0 1 0 0,-1 0-1 0 0,0 0 0 0 0,0 0 1 0 0,1 0-1 0 0,-1-1 1 0 0,0 1-1 0 0,6 0 0 0 0,16 0 316 0 0,0-2 0 0 0,0 0 0 0 0,0-1 0 0 0,0-1 0 0 0,43-13-1 0 0,116-47 186 0 0,-85 26-474 0 0,53-14-1290 0 0,-140 50-1463 0 0,-16 8 1251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10 11519 0 0,'-6'-5'1191'0'0,"6"5"-1176"0"0,0 0 1 0 0,0-1-1 0 0,-1 1 0 0 0,1 0 0 0 0,0-1 1 0 0,-1 1-1 0 0,1 0 0 0 0,-1-1 1 0 0,1 1-1 0 0,0 0 0 0 0,-1 0 1 0 0,1 0-1 0 0,-1 0 0 0 0,1-1 0 0 0,0 1 1 0 0,-1 0-1 0 0,1 0 0 0 0,-1 0 1 0 0,1 0-1 0 0,-1 0 0 0 0,1 0 1 0 0,0 0-1 0 0,-1 0 0 0 0,1 0 0 0 0,-1 0 1 0 0,1 0-1 0 0,-1 0 0 0 0,1 0 1 0 0,0 0-1 0 0,-1 1 0 0 0,1-1 0 0 0,-1 0 1 0 0,1 0-1 0 0,0 0 0 0 0,-1 1 1 0 0,1-1-1 0 0,-1 1 0 0 0,0-1 91 0 0,-1 2 41 0 0,-1 0 0 0 0,0 0 0 0 0,0 0 0 0 0,1 0 0 0 0,-1 0 0 0 0,1 1 0 0 0,-1-1 0 0 0,1 1 0 0 0,0 0 0 0 0,0-1 0 0 0,0 1 0 0 0,1 0 0 0 0,-3 4 0 0 0,-1 6 34 0 0,0-1 0 0 0,-2 15 1 0 0,3-13-26 0 0,-17 73 572 0 0,-11 112 0 0 0,-7 31-300 0 0,8-89-343 0 0,-74 265-451 0 0,96-381 329 0 0,-1 0 1 0 0,-1 0 0 0 0,-17 26-1 0 0,23-43 45 0 0,0-1 0 0 0,0 0 0 0 0,-1 0-1 0 0,1 0 1 0 0,-2 0 0 0 0,1-1 0 0 0,-1 0 0 0 0,0-1 0 0 0,0 1 0 0 0,0-2-1 0 0,-1 1 1 0 0,0-1 0 0 0,-11 5 0 0 0,18-8-5 0 0,-1-1 0 0 0,0 1 0 0 0,1 0 0 0 0,-1-1 0 0 0,0 0 0 0 0,0 1-1 0 0,0-1 1 0 0,1 0 0 0 0,-1 0 0 0 0,0 0 0 0 0,0 0 0 0 0,0 0 0 0 0,1 0 0 0 0,-1-1 0 0 0,0 1 0 0 0,0-1 0 0 0,1 1 0 0 0,-1-1 0 0 0,0 1 0 0 0,1-1 0 0 0,-1 0 0 0 0,0 0 0 0 0,1 0-1 0 0,-1 0 1 0 0,1 0 0 0 0,0 0 0 0 0,-1 0 0 0 0,1-1 0 0 0,0 1 0 0 0,0 0 0 0 0,0-1 0 0 0,0 1 0 0 0,0-1 0 0 0,0 0 0 0 0,0 1 0 0 0,-1-3 0 0 0,1 0-23 0 0,-1-1 1 0 0,1 1-1 0 0,-1-1 1 0 0,2 0-1 0 0,-1 0 0 0 0,0 0 1 0 0,1 0-1 0 0,0 0 1 0 0,0 1-1 0 0,0-1 1 0 0,1 0-1 0 0,1-6 1 0 0,1-2-15 0 0,2 1 1 0 0,-1 0-1 0 0,2 0 1 0 0,9-17-1 0 0,32-44-128 0 0,-31 50 146 0 0,-12 18 17 0 0,24-37 153 0 0,53-60 0 0 0,-72 91-114 0 0,2 1-1 0 0,-1 0 1 0 0,1 1-1 0 0,1 0 1 0 0,-1 0-1 0 0,1 2 1 0 0,1-1 0 0 0,0 2-1 0 0,0-1 1 0 0,19-5-1 0 0,-25 10 27 0 0,-1 0-1 0 0,1 1 0 0 0,-1 0 1 0 0,1 0-1 0 0,-1 0 0 0 0,1 1 1 0 0,-1 0-1 0 0,1 1 1 0 0,-1-1-1 0 0,1 1 0 0 0,-1 0 1 0 0,1 1-1 0 0,-1 0 0 0 0,0 0 1 0 0,0 0-1 0 0,1 0 1 0 0,-2 1-1 0 0,1 0 0 0 0,0 1 1 0 0,-1-1-1 0 0,1 1 0 0 0,-1 0 1 0 0,0 0-1 0 0,0 1 1 0 0,-1 0-1 0 0,1-1 0 0 0,-1 2 1 0 0,0-1-1 0 0,0 0 0 0 0,-1 1 1 0 0,0 0-1 0 0,0-1 0 0 0,0 1 1 0 0,3 11-1 0 0,-4-10-7 0 0,1 0 0 0 0,-2 1 0 0 0,1-1 0 0 0,-1 1-1 0 0,0-1 1 0 0,0 1 0 0 0,-1 0 0 0 0,0-1 0 0 0,-1 1 0 0 0,0-1 0 0 0,0 1-1 0 0,-3 12 1 0 0,0-10 21 0 0,0 1 0 0 0,0-2 0 0 0,-1 1 0 0 0,0 0-1 0 0,-1-1 1 0 0,0 0 0 0 0,0 0 0 0 0,-10 9 0 0 0,0-2-2 0 0,-2 0 0 0 0,1-1 1 0 0,-2 0-1 0 0,0-2 0 0 0,-1 0 1 0 0,0-2-1 0 0,-37 17 0 0 0,23-16-728 0 0,-1-2 0 0 0,0-1-1 0 0,-44 6 1 0 0,47-11-1925 0 0,17-2 1109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287 175 9215 0 0,'0'0'831'0'0,"1"2"-686"0"0,4 4 711 0 0,1 1 0 0 0,-2-1 0 0 0,8 14 0 0 0,-9-14 17 0 0,1 0 1 0 0,-1 0-1 0 0,1-1 0 0 0,0 1 1 0 0,1-1-1 0 0,9 9 1 0 0,-11-12-751 0 0,-1 0 1 0 0,1-1 0 0 0,1 1 0 0 0,-1-1 0 0 0,0 0 0 0 0,0 0-1 0 0,0 0 1 0 0,0-1 0 0 0,1 1 0 0 0,-1-1 0 0 0,0 1 0 0 0,1-1 0 0 0,-1 0-1 0 0,0 0 1 0 0,1-1 0 0 0,-1 1 0 0 0,4-2 0 0 0,5-1 15 0 0,0 0 1 0 0,-1-1 0 0 0,15-6-1 0 0,-2-2-37 0 0,0 0-1 0 0,0-1 0 0 0,32-25 1 0 0,-45 29-106 0 0,0 0 0 0 0,-1 0 0 0 0,0-1 0 0 0,-1-1 0 0 0,0 0 0 0 0,0 0 0 0 0,-1 0 0 0 0,10-21 0 0 0,-16 29-43 0 0,-1-1-1 0 0,0 1 1 0 0,0-1 0 0 0,0 0-1 0 0,0 0 1 0 0,0 1 0 0 0,-1-1 0 0 0,1-6-1 0 0,-1 9 8 0 0,0 0 0 0 0,0 0 0 0 0,0 0 0 0 0,0 0 0 0 0,-1 0-1 0 0,1-1 1 0 0,0 1 0 0 0,-1 0 0 0 0,1 0 0 0 0,0 0 0 0 0,-1 0 0 0 0,1 0-1 0 0,-1 0 1 0 0,0 1 0 0 0,1-1 0 0 0,-1 0 0 0 0,0 0 0 0 0,1 0 0 0 0,-1 0-1 0 0,0 1 1 0 0,0-1 0 0 0,0 0 0 0 0,0 1 0 0 0,1-1 0 0 0,-1 1 0 0 0,0-1-1 0 0,0 1 1 0 0,0-1 0 0 0,0 1 0 0 0,0-1 0 0 0,-1 1 0 0 0,1 0-1 0 0,0 0 1 0 0,-1 0 0 0 0,-5 0-144 0 0,1 0-1 0 0,-1 1 1 0 0,0 0-1 0 0,1 1 1 0 0,-1-1-1 0 0,1 1 1 0 0,-1 1-1 0 0,1-1 1 0 0,-11 7-1 0 0,9-5 21 0 0,-12 6-254 0 0,0 1 0 0 0,1 1 0 0 0,-30 25 0 0 0,-48 50-371 0 0,64-55 541 0 0,30-30 226 0 0,-250 250 1558 0 0,194-177-906 0 0,52-65-509 0 0,1 0-1 0 0,0 1 1 0 0,0 0 0 0 0,1 1 0 0 0,-6 17 0 0 0,11-27-107 0 0,-1 0 0 0 0,0 1 0 0 0,1-1 0 0 0,-1 1 1 0 0,1-1-1 0 0,0 0 0 0 0,0 1 0 0 0,0-1 0 0 0,0 1 0 0 0,0-1 1 0 0,1 0-1 0 0,-1 1 0 0 0,1-1 0 0 0,-1 0 0 0 0,1 1 0 0 0,0-1 1 0 0,1 3-1 0 0,-1-4-8 0 0,1 0 1 0 0,-1 1-1 0 0,0-1 1 0 0,1 0-1 0 0,-1 1 1 0 0,1-1-1 0 0,-1 0 1 0 0,1 0-1 0 0,0 0 1 0 0,-1-1-1 0 0,1 1 1 0 0,0 0-1 0 0,0-1 0 0 0,0 1 1 0 0,-1-1-1 0 0,1 1 1 0 0,0-1-1 0 0,0 0 1 0 0,0 0-1 0 0,0 0 1 0 0,0 0-1 0 0,2 0 1 0 0,13-2-203 0 0,0 0 1 0 0,0-1 0 0 0,-1-1-1 0 0,1-1 1 0 0,-1 0-1 0 0,25-12 1 0 0,19-9-6352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615 191 5527 0 0,'0'0'10415'0'0,"10"-5"-8963"0"0,-6 1-1308 0 0,-1 0 0 0 0,1 0-1 0 0,-1 0 1 0 0,0 0 0 0 0,-1-1 0 0 0,1 1 0 0 0,-1-1-1 0 0,1 1 1 0 0,-1-1 0 0 0,-1 0 0 0 0,1 0 0 0 0,-1 0-1 0 0,2-9 1 0 0,-3 6-185 0 0,0 1 0 0 0,0 0 0 0 0,0 0 0 0 0,-1-1 1 0 0,0 1-1 0 0,-1 0 0 0 0,1 0 0 0 0,-1 0 0 0 0,-5-11 0 0 0,6 16-8 0 0,0 0 0 0 0,0 0 0 0 0,0 1 0 0 0,0-1-1 0 0,0 0 1 0 0,0 0 0 0 0,-1 1 0 0 0,1-1 0 0 0,0 1 0 0 0,-1-1 0 0 0,0 1 0 0 0,1 0 0 0 0,-1 0 0 0 0,0-1-1 0 0,1 1 1 0 0,-1 0 0 0 0,0 1 0 0 0,0-1 0 0 0,0 0 0 0 0,0 0 0 0 0,0 1 0 0 0,0-1 0 0 0,0 1 0 0 0,0 0 0 0 0,0 0-1 0 0,0-1 1 0 0,0 1 0 0 0,0 0 0 0 0,0 1 0 0 0,0-1 0 0 0,0 0 0 0 0,0 1 0 0 0,0-1 0 0 0,-3 2 0 0 0,-6 1-238 0 0,0 1 1 0 0,0 1-1 0 0,1 0 1 0 0,-18 11-1 0 0,-26 21-169 0 0,1 2-1 0 0,-63 63 1 0 0,34-29 633 0 0,50-46-84 0 0,-4 3 585 0 0,1 1 1 0 0,-51 60-1 0 0,83-88-590 0 0,1 0 1 0 0,0 1-1 0 0,0-1 0 0 0,0 1 0 0 0,0-1 1 0 0,0 1-1 0 0,1 0 0 0 0,-2 6 0 0 0,2-8-66 0 0,1-1-1 0 0,0 0 0 0 0,0 0 0 0 0,0 0 0 0 0,0 0 0 0 0,0 1 1 0 0,0-1-1 0 0,1 0 0 0 0,-1 0 0 0 0,0 0 0 0 0,0 0 0 0 0,1 0 0 0 0,-1 0 1 0 0,1 0-1 0 0,-1 0 0 0 0,1 1 0 0 0,0-2 0 0 0,-1 1 0 0 0,1 0 1 0 0,0 0-1 0 0,-1 0 0 0 0,1 0 0 0 0,0 0 0 0 0,0-1 0 0 0,0 1 1 0 0,0 0-1 0 0,0 0 0 0 0,0-1 0 0 0,0 1 0 0 0,0-1 0 0 0,0 1 0 0 0,0-1 1 0 0,0 0-1 0 0,2 1 0 0 0,5 1 20 0 0,0 0-1 0 0,0-1 1 0 0,0 0 0 0 0,0-1-1 0 0,0 0 1 0 0,0 0 0 0 0,1 0-1 0 0,-1-1 1 0 0,10-2 0 0 0,7-3-9 0 0,39-14 0 0 0,-25 5-67 0 0,-2-2-1 0 0,39-22 1 0 0,65-50-288 0 0,-77 47 154 0 0,35-29-311 0 0,-117 96 459 0 0,-18 20 527 0 0,-7 8 587 0 0,-57 92 0 0 0,98-142-1116 0 0,0 0 1 0 0,0 1-1 0 0,0-1 1 0 0,1 1-1 0 0,0-1 1 0 0,-1 1-1 0 0,1 0 1 0 0,1 0-1 0 0,-2 6 1 0 0,2-10-18 0 0,1 0 0 0 0,-1 1 0 0 0,0-1 0 0 0,0 1 1 0 0,1-1-1 0 0,-1 0 0 0 0,0 1 0 0 0,1-1 1 0 0,-1 0-1 0 0,0 1 0 0 0,1-1 0 0 0,-1 0 1 0 0,1 1-1 0 0,-1-1 0 0 0,1 0 0 0 0,-1 0 0 0 0,1 0 1 0 0,-1 1-1 0 0,0-1 0 0 0,1 0 0 0 0,-1 0 1 0 0,1 0-1 0 0,-1 0 0 0 0,2 0 0 0 0,-2 0-52 0 0,12 1-475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138 401 6911 0 0,'0'0'528'0'0,"-1"1"-341"0"0,-7 24 2420 0 0,0 1 1 0 0,-3 29-1 0 0,-9 28 376 0 0,17-73-2800 0 0,1 0 1 0 0,1-1-1 0 0,-1 11 0 0 0,1-1 27 0 0,0-17 303 0 0,-8 0-302 0 0,7-2-185 0 0,-1 0 0 0 0,1 0 0 0 0,0 0 1 0 0,-1 0-1 0 0,1-1 0 0 0,-1 1 0 0 0,1-1 0 0 0,-1 1 0 0 0,1-1 1 0 0,0 0-1 0 0,-1 0 0 0 0,1 0 0 0 0,0 0 0 0 0,0 0 0 0 0,0-1 1 0 0,0 1-1 0 0,0-1 0 0 0,0 1 0 0 0,0-1 0 0 0,0 0 0 0 0,1 0 1 0 0,-1 0-1 0 0,0 0 0 0 0,1 0 0 0 0,0 0 0 0 0,-1 0 1 0 0,1 0-1 0 0,0 0 0 0 0,-1-4 0 0 0,0 0 24 0 0,0-1 0 0 0,0 1 0 0 0,1-1 0 0 0,-1 0 0 0 0,2 1 0 0 0,-1-1 0 0 0,1 0 0 0 0,0 0 0 0 0,1-10 0 0 0,2 1-13 0 0,1 0-1 0 0,0 0 0 0 0,2 1 1 0 0,-1 0-1 0 0,2 0 0 0 0,0 0 1 0 0,1 1-1 0 0,0 0 0 0 0,1 0 1 0 0,18-20-1 0 0,11-7-76 0 0,74-63 0 0 0,-87 82 46 0 0,96-79-106 0 0,-98 84 77 0 0,0 1 1 0 0,1 2 0 0 0,40-19-1 0 0,-59 30-8 0 0,1 1-1 0 0,0 0 0 0 0,0 0 1 0 0,1 1-1 0 0,-1 0 0 0 0,0 0 1 0 0,0 0-1 0 0,1 1 1 0 0,-1 0-1 0 0,0 0 0 0 0,1 0 1 0 0,10 3-1 0 0,-10-1-419 0 0,1 0 0 0 0,-1 1 0 0 0,0 0-1 0 0,0 1 1 0 0,0-1 0 0 0,-1 1 0 0 0,1 1 0 0 0,-1-1 0 0 0,11 11 0 0 0,4 6-1235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262 222 16759 0 0,'0'0'1682'0'0,"2"0"-1464"0"0,7 3 144 0 0,-4-1-180 0 0,-1-1 1 0 0,0 0 0 0 0,0 0-1 0 0,1 0 1 0 0,-1 0 0 0 0,1-1-1 0 0,-1 0 1 0 0,8 0 0 0 0,4-3 114 0 0,1-1 0 0 0,-1 0 0 0 0,0-1 1 0 0,23-11-1 0 0,-9 2-97 0 0,36-24 0 0 0,-46 25-172 0 0,-1-2 0 0 0,19-16-1 0 0,-30 23-665 0 0,1-1 0 0 0,-1 1 0 0 0,-1-1 0 0 0,1-1 0 0 0,11-20 0 0 0,-19 30 566 0 0,0-1 0 0 0,0 1 0 0 0,0-1 0 0 0,0 1 0 0 0,0-1-1 0 0,-1 0 1 0 0,1 1 0 0 0,0-1 0 0 0,0 1 0 0 0,0-1 0 0 0,0 1 0 0 0,-1-1 0 0 0,1 1 0 0 0,0-1 0 0 0,0 1 0 0 0,-1 0 0 0 0,1-1 0 0 0,0 1 0 0 0,-1-1-1 0 0,1 1 1 0 0,0 0 0 0 0,-1-1 0 0 0,1 1 0 0 0,-1 0 0 0 0,1-1 0 0 0,-1 1 0 0 0,1 0 0 0 0,-1 0 0 0 0,1-1 0 0 0,-1 1 0 0 0,1 0 0 0 0,-1 0 0 0 0,1 0 0 0 0,-1 0-1 0 0,1 0 1 0 0,-1-1 0 0 0,0 1 0 0 0,-5 0-137 0 0,1 0-1 0 0,0 0 1 0 0,-1 0-1 0 0,1 1 0 0 0,0 0 1 0 0,0 0-1 0 0,-1 0 1 0 0,-8 4-1 0 0,-43 20-653 0 0,35-14 512 0 0,-31 15 759 0 0,2 1 0 0 0,1 3-1 0 0,1 2 1 0 0,2 2-1 0 0,1 2 1 0 0,-75 77 0 0 0,105-96-41 0 0,1 1 1 0 0,-15 23-1 0 0,27-35-269 0 0,-1 0-1 0 0,0 0 1 0 0,1 1 0 0 0,0-1-1 0 0,1 1 1 0 0,0 0 0 0 0,0 0-1 0 0,0-1 1 0 0,1 1 0 0 0,0 0 0 0 0,-1 12-1 0 0,2-16-69 0 0,1 0-1 0 0,-1 0 0 0 0,1 0 0 0 0,-1-1 1 0 0,1 1-1 0 0,0 0 0 0 0,0 0 1 0 0,0 0-1 0 0,0-1 0 0 0,1 1 1 0 0,-1 0-1 0 0,1-1 0 0 0,0 1 1 0 0,3 3-1 0 0,-1-3 6 0 0,-1 1 0 0 0,1-1 0 0 0,0-1 0 0 0,0 1 0 0 0,0 0 0 0 0,0-1 0 0 0,0 0 0 0 0,8 2 0 0 0,2 1-202 0 0,0-2 0 0 0,1 0 0 0 0,0-1 0 0 0,-1 0 0 0 0,17-1 1 0 0,9-1-4152 0 0,4-1-1470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25 5527 0 0,'0'0'423'0'0,"2"-9"4941"0"0,-3 8-5188 0 0,0 0 0 0 0,0 0 1 0 0,0-1-1 0 0,-1 1 0 0 0,1 0 0 0 0,0 0 0 0 0,0 0 1 0 0,-1 0-1 0 0,1 1 0 0 0,0-1 0 0 0,-1 0 0 0 0,1 0 1 0 0,-1 1-1 0 0,1-1 0 0 0,-1 1 0 0 0,1-1 0 0 0,-1 1 1 0 0,1 0-1 0 0,-1 0 0 0 0,0-1 0 0 0,1 1 0 0 0,-1 0 1 0 0,1 1-1 0 0,-3-1 0 0 0,-7 1-124 0 0,1 0 0 0 0,-17 5 0 0 0,20-4 158 0 0,-22 5-148 0 0,2 2 0 0 0,-1 1 1 0 0,1 1-1 0 0,1 2 1 0 0,-42 25-1 0 0,8 3-48 0 0,-60 52 0 0 0,116-90-12 0 0,-83 75-9 0 0,78-69 16 0 0,0 1 0 0 0,1 0 1 0 0,1 0-1 0 0,-1 1 1 0 0,1 0-1 0 0,-10 22 0 0 0,17-32 5 0 0,-1 0 0 0 0,1 1-1 0 0,-1-1 1 0 0,1 0 0 0 0,0 0-1 0 0,-1 0 1 0 0,1 0 0 0 0,0 0-1 0 0,0 0 1 0 0,0 1-1 0 0,0-1 1 0 0,0 0 0 0 0,0 0-1 0 0,0 0 1 0 0,0 0 0 0 0,0 0-1 0 0,1 1 1 0 0,-1-1 0 0 0,0 0-1 0 0,1 0 1 0 0,-1 0 0 0 0,1 0-1 0 0,-1 0 1 0 0,1 0 0 0 0,0 0-1 0 0,0 1 1 0 0,0-1 8 0 0,1 0 1 0 0,-1 0-1 0 0,1-1 1 0 0,-1 1-1 0 0,1 0 0 0 0,-1 0 1 0 0,1-1-1 0 0,-1 1 1 0 0,1-1-1 0 0,0 0 0 0 0,-1 0 1 0 0,1 1-1 0 0,0-1 1 0 0,-1 0-1 0 0,1 0 0 0 0,0 0 1 0 0,2-1-1 0 0,9-1 57 0 0,1-1 0 0 0,-1 0 0 0 0,0-1 0 0 0,0 0 0 0 0,-1-1 0 0 0,18-9 0 0 0,71-48 22 0 0,-52 31-37 0 0,-32 21-65 0 0,21-14-36 0 0,46-37 1 0 0,-83 60-1 0 0,-16 15 320 0 0,12-11-191 0 0,-16 17 390 0 0,1 0 0 0 0,-31 46 0 0 0,42-54-458 0 0,-1 0-1 0 0,2 1 0 0 0,0 0 1 0 0,0 1-1 0 0,1-1 0 0 0,1 1 1 0 0,-4 19-1 0 0,8-31-157 0 0,-1 0-1 0 0,1-1 1 0 0,0 1 0 0 0,-1-1-1 0 0,1 1 1 0 0,0 0 0 0 0,0-1-1 0 0,0 1 1 0 0,1-1 0 0 0,-1 1-1 0 0,0 0 1 0 0,1-1 0 0 0,-1 1-1 0 0,0-1 1 0 0,1 1 0 0 0,0-1-1 0 0,-1 1 1 0 0,1-1 0 0 0,0 1-1 0 0,0-1 1 0 0,0 0 0 0 0,0 1-1 0 0,1 0 1 0 0,8 4-1105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3679 0 0,'0'0'284'0'0,"0"2"-186"0"0,0 9 166 0 0,0-3 1148 0 0,0 0 0 0 0,0 0 1 0 0,1 0-1 0 0,0 0 0 0 0,2 8 1 0 0,-3-14-1193 0 0,1 0 1 0 0,0 0-1 0 0,-1-1 1 0 0,1 1 0 0 0,0 0-1 0 0,0-1 1 0 0,0 1-1 0 0,0 0 1 0 0,0-1-1 0 0,1 1 1 0 0,-1-1 0 0 0,0 0-1 0 0,1 1 1 0 0,-1-1-1 0 0,1 0 1 0 0,-1 0 0 0 0,1 0-1 0 0,0 0 1 0 0,-1 0-1 0 0,1 0 1 0 0,0-1 0 0 0,0 1-1 0 0,-1 0 1 0 0,1-1-1 0 0,0 1 1 0 0,0-1 0 0 0,2 0-1 0 0,0 0-69 0 0,0 0 0 0 0,1 0 0 0 0,-1-1 0 0 0,0 1 0 0 0,0-1 0 0 0,0 0 0 0 0,0 0 0 0 0,0-1 0 0 0,-1 1 0 0 0,1-1 0 0 0,0 0 0 0 0,-1 0 0 0 0,1 0 0 0 0,-1-1 0 0 0,1 1 0 0 0,-1-1 0 0 0,5-5 0 0 0,3-3 135 0 0,-2 0 0 0 0,1-1 0 0 0,11-20-1 0 0,0 0 50 0 0,1 1 0 0 0,1 1 0 0 0,51-50 0 0 0,-56 64-329 0 0,0 1 0 0 0,1 0 0 0 0,0 2 0 0 0,1 0 0 0 0,0 1-1 0 0,1 1 1 0 0,32-12 0 0 0,-39 18-14 0 0,-1 1 0 0 0,1 0 0 0 0,0 1 0 0 0,0 0 0 0 0,0 1 0 0 0,0 0 0 0 0,27 1 0 0 0,-38 2 8 0 0,0-1 0 0 0,0 0-1 0 0,-1 1 1 0 0,1 0 0 0 0,0 0-1 0 0,-1 0 1 0 0,1 0 0 0 0,0 0-1 0 0,-1 0 1 0 0,0 1 0 0 0,1-1 0 0 0,-1 1-1 0 0,0-1 1 0 0,0 1 0 0 0,4 4-1 0 0,-3-2 7 0 0,-1-1-1 0 0,1 1 0 0 0,-1 0 0 0 0,0-1 0 0 0,0 1 1 0 0,0 0-1 0 0,-1 1 0 0 0,0-1 0 0 0,2 6 1 0 0,-1 3 21 0 0,-1 0 1 0 0,0 0 0 0 0,-1 1-1 0 0,0-1 1 0 0,-4 22-1 0 0,-1-6 67 0 0,-2-1 0 0 0,-15 41 0 0 0,6-23-58 0 0,14-38-26 0 0,-1-1 0 0 0,2 1 1 0 0,-1 0-1 0 0,1-1 0 0 0,0 1 0 0 0,0 0 1 0 0,1 8-1 0 0,1-13-5 0 0,-1 0-1 0 0,1 0 1 0 0,-1-1 0 0 0,1 1 0 0 0,0 0-1 0 0,0-1 1 0 0,0 1 0 0 0,0 0 0 0 0,1-1 0 0 0,-1 0-1 0 0,1 1 1 0 0,-1-1 0 0 0,1 0 0 0 0,0 1 0 0 0,0-1-1 0 0,0 0 1 0 0,0-1 0 0 0,0 1 0 0 0,0 0-1 0 0,1-1 1 0 0,-1 1 0 0 0,5 1 0 0 0,11 5-109 0 0,0-2 0 0 0,0 0 0 0 0,1-1 0 0 0,27 3 1 0 0,10 3-2395 0 0,-13 0-4685 0 0,-23-6 828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9671 0 0,'-2'0'748'0'0,"-14"3"223"0"0,0 1-1 0 0,0 1 1 0 0,1 0 0 0 0,0 1-1 0 0,-23 13 1 0 0,-69 49 3123 0 0,102-65-4217 0 0,-7 6 357 0 0,0 0 0 0 0,0 1-1 0 0,1 0 1 0 0,-13 15 0 0 0,23-24-194 0 0,1 1-82 0 0,1 1-20 0 0,0-1 0 0 0,-1 0 0 0 0,1 0 1 0 0,0 0-1 0 0,0 1 0 0 0,0-1 1 0 0,1 0-1 0 0,-1 0 0 0 0,0 0 0 0 0,1-1 1 0 0,0 1-1 0 0,-1 0 0 0 0,1 0 1 0 0,0-1-1 0 0,2 2 0 0 0,6 4-224 0 0,20 11 0 0 0,6 4 80 0 0,-29-17 238 0 0,0 1 1 0 0,-1 1-1 0 0,1-1 0 0 0,-1 1 0 0 0,-1 0 0 0 0,1 0 0 0 0,7 16 1 0 0,-10-17 46 0 0,-1 0 0 0 0,1 0 1 0 0,-1 1-1 0 0,-1-1 0 0 0,1 0 1 0 0,-1 1-1 0 0,0 0 0 0 0,-1-1 1 0 0,1 1-1 0 0,-1 0 0 0 0,-2 10 1 0 0,1-7 34 0 0,-1 1 0 0 0,0-1 1 0 0,-1 1-1 0 0,0-1 1 0 0,0 0-1 0 0,-1 0 0 0 0,-1-1 1 0 0,0 1-1 0 0,0-1 1 0 0,-10 14-1 0 0,10-18-57 0 0,1 0 1 0 0,-1 0-1 0 0,0 0 1 0 0,0 0-1 0 0,-1-1 1 0 0,1 0-1 0 0,-1 0 1 0 0,0-1-1 0 0,0 1 1 0 0,0-1-1 0 0,-1-1 1 0 0,1 1-1 0 0,-1-1 1 0 0,1 0-1 0 0,-1 0 1 0 0,0-1-1 0 0,-9 1 1 0 0,9-2-70 0 0,0 1-1 0 0,-1-1 1 0 0,1-1 0 0 0,0 1 0 0 0,-8-3 0 0 0,11 2-264 0 0,1 0 1 0 0,0 0 0 0 0,-1 0 0 0 0,1 0 0 0 0,0-1 0 0 0,0 0-1 0 0,0 1 1 0 0,0-1 0 0 0,0 0 0 0 0,0-1 0 0 0,1 1-1 0 0,-4-4 1 0 0,-6-9-6873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37 13823 0 0,'3'-4'338'0'0,"2"-1"253"0"0,0-1 1 0 0,1 1 0 0 0,11-8-1 0 0,-17 13-470 0 0,0 0 0 0 0,0-1 0 0 0,1 1 0 0 0,-1 0 0 0 0,0 0 0 0 0,0 0-1 0 0,0-1 1 0 0,0 1 0 0 0,1 0 0 0 0,-1 0 0 0 0,0 0 0 0 0,0 0 0 0 0,0 0 0 0 0,1-1 0 0 0,-1 1-1 0 0,0 0 1 0 0,0 0 0 0 0,1 0 0 0 0,-1 0 0 0 0,0 0 0 0 0,0 0 0 0 0,1 0 0 0 0,-1 0 0 0 0,0 0-1 0 0,0 0 1 0 0,1 0 0 0 0,-1 0 0 0 0,0 0 0 0 0,0 0 0 0 0,1 0 0 0 0,-1 0 0 0 0,0 0 0 0 0,0 0-1 0 0,1 0 1 0 0,-1 1 0 0 0,0-1 0 0 0,0 0 0 0 0,0 0 0 0 0,1 0 0 0 0,-2 12 722 0 0,-8 13-1130 0 0,0-8 307 0 0,-1-1-1 0 0,-1 0 0 0 0,0-1 1 0 0,-15 16-1 0 0,-13 17-37 0 0,-19 30-445 0 0,-71 130-1 0 0,124-198 441 0 0,0 0 1 0 0,1 0-1 0 0,-6 20 0 0 0,10-27 37 0 0,-1 0 0 0 0,0 0 1 0 0,1 0-1 0 0,-1 0 0 0 0,1 0 0 0 0,0 0 0 0 0,0 0 0 0 0,0 0 0 0 0,1 0 0 0 0,-1 0 0 0 0,1 0 0 0 0,0 0 0 0 0,0 0 0 0 0,0 0 0 0 0,0 0 0 0 0,0-1 0 0 0,0 1 0 0 0,3 4 0 0 0,-2-6 18 0 0,-1 1 0 0 0,1-1 0 0 0,-1 0-1 0 0,1 0 1 0 0,0 0 0 0 0,-1 0 0 0 0,1 0 0 0 0,0 0-1 0 0,0-1 1 0 0,0 1 0 0 0,0 0 0 0 0,-1-1 0 0 0,1 1-1 0 0,0-1 1 0 0,0 0 0 0 0,0 0 0 0 0,0 0 0 0 0,0 0-1 0 0,0 0 1 0 0,0 0 0 0 0,3-1 0 0 0,3-1 93 0 0,0 1 1 0 0,0-1 0 0 0,-1-1-1 0 0,9-3 1 0 0,-3 0-22 0 0,1-2 0 0 0,-1 1 0 0 0,-1-1-1 0 0,1-1 1 0 0,-1 0 0 0 0,-1-1 0 0 0,21-22 0 0 0,-18 15-81 0 0,-1 0-1 0 0,-1 0 1 0 0,-1-2 0 0 0,0 1 0 0 0,8-22 0 0 0,-10 20-10 0 0,-1-2 0 0 0,-2 1 0 0 0,7-34 0 0 0,-10 42-120 0 0,-2-1 0 0 0,1 1 0 0 0,-2-1 0 0 0,0 0 0 0 0,-1 0 0 0 0,-4-26 0 0 0,4 37-32 0 0,1-1 1 0 0,-1 1-1 0 0,-1 0 1 0 0,1-1-1 0 0,0 1 1 0 0,-1 0 0 0 0,1 0-1 0 0,-1 0 1 0 0,0 0-1 0 0,0 0 1 0 0,-1 0-1 0 0,1 0 1 0 0,0 1-1 0 0,-4-3 1 0 0,3 3-40 0 0,1 0 0 0 0,-1 1 1 0 0,1 0-1 0 0,-1-1 1 0 0,0 1-1 0 0,0 0 0 0 0,0 1 1 0 0,1-1-1 0 0,-1 0 0 0 0,0 1 1 0 0,0 0-1 0 0,0-1 0 0 0,0 1 1 0 0,0 0-1 0 0,0 1 1 0 0,0-1-1 0 0,-4 1 0 0 0,-2 1-106 0 0,0 0 0 0 0,0 1-1 0 0,0 0 1 0 0,0 1 0 0 0,1 0 0 0 0,-1 0-1 0 0,1 0 1 0 0,0 1 0 0 0,-9 7 0 0 0,11-7-786 0 0,0 1 1 0 0,1-1 0 0 0,-9 11-1 0 0,6-5-3422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77 334 9671 0 0,'-1'2'748'0'0,"-34"46"3572"0"0,24-31-2012 0 0,1-1 0 0 0,-9 23 0 0 0,18-37-1584 0 0,4-3-659 0 0,-1 0 0 0 0,1 1 0 0 0,-1-1 0 0 0,1 0 0 0 0,-1 0 0 0 0,0-1 0 0 0,1 1-1 0 0,3-3 1 0 0,-1 0 24 0 0,33-21 116 0 0,-1-3-1 0 0,63-61 1 0 0,-72 63-176 0 0,20-18-29 0 0,113-99 0 0 0,-143 130-38 0 0,-1 0 0 0 0,2 1-1 0 0,0 1 1 0 0,0 1 0 0 0,38-14 0 0 0,-54 23 33 0 0,-1 0 1 0 0,0 1-1 0 0,1-1 1 0 0,-1 1-1 0 0,1 0 1 0 0,-1-1 0 0 0,1 1-1 0 0,-1 0 1 0 0,0 0-1 0 0,1 1 1 0 0,-1-1-1 0 0,1 0 1 0 0,-1 1-1 0 0,1 0 1 0 0,-1-1-1 0 0,0 1 1 0 0,0 0-1 0 0,1 0 1 0 0,2 2-1 0 0,-3-1 2 0 0,0-1 0 0 0,-1 1-1 0 0,1 0 1 0 0,-1-1 0 0 0,0 1-1 0 0,1 0 1 0 0,-1 0 0 0 0,0 0-1 0 0,0-1 1 0 0,0 1 0 0 0,0 1-1 0 0,0-1 1 0 0,-1 0 0 0 0,1 0-1 0 0,0 0 1 0 0,-1 0 0 0 0,0 0-1 0 0,1 1 1 0 0,-1-1 0 0 0,0 0-1 0 0,-1 3 1 0 0,-5 48 124 0 0,-2-1 0 0 0,-23 79 0 0 0,17-77-84 0 0,0-5-1024 0 0,-30 66-1 0 0,34-93 702 0 0,1 6-6507 0 0,7-16 463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10823 0 0,'-1'1'496'0'0,"-31"21"1469"0"0,-1-1-1 0 0,-1-2 0 0 0,-45 19 1 0 0,67-33-1610 0 0,0 0-138 0 0,0 0-1 0 0,0 1 0 0 0,1 0 1 0 0,0 0-1 0 0,0 1 0 0 0,1 1 1 0 0,-18 15-1 0 0,5 4-33 0 0,0 0-1 0 0,2 2 0 0 0,1 1 1 0 0,-18 35-1 0 0,35-58-109 0 0,0 1 0 0 0,0-1 0 0 0,0 1 0 0 0,-1 9 0 0 0,3-13-30 0 0,0 0 1 0 0,1 0 0 0 0,0 0 0 0 0,0-1 0 0 0,0 1 0 0 0,0 0-1 0 0,0 0 1 0 0,1 0 0 0 0,0-1 0 0 0,1 7 0 0 0,-1-9-27 0 0,1 0 0 0 0,-1 0 1 0 0,0 0-1 0 0,0 0 0 0 0,0 0 1 0 0,0-1-1 0 0,1 1 0 0 0,-1 0 1 0 0,0-1-1 0 0,1 1 0 0 0,-1-1 1 0 0,0 0-1 0 0,1 1 0 0 0,-1-1 1 0 0,1 0-1 0 0,-1 0 0 0 0,0 0 1 0 0,1 0-1 0 0,1 0 0 0 0,3 0 48 0 0,0-1 0 0 0,0 0 0 0 0,0 0 0 0 0,0-1 0 0 0,-1 1 0 0 0,1-1-1 0 0,-1-1 1 0 0,11-5 0 0 0,39-27 195 0 0,-53 34-260 0 0,11-9-1 0 0,0 0 0 0 0,-1 0 0 0 0,0-1 0 0 0,-1-1 0 0 0,0 0-1 0 0,-1-1 1 0 0,11-15 0 0 0,-20 26-98 0 0,-9 3-782 0 0,-1 1 779 0 0,1 1-1 0 0,0-1 1 0 0,0 2-1 0 0,1-1 1 0 0,-1 1-1 0 0,1 0 1 0 0,-10 7-1 0 0,4-1 66 0 0,0 0-1 0 0,-21 22 0 0 0,33-31-24 0 0,0 0-1 0 0,-1 1 1 0 0,1-1 0 0 0,0 0-1 0 0,0 1 1 0 0,0-1 0 0 0,0 0 0 0 0,0 1-1 0 0,0-1 1 0 0,0 1 0 0 0,1-1 0 0 0,-1 1-1 0 0,1 0 1 0 0,-1-1 0 0 0,1 1-1 0 0,-1 3 1 0 0,1-4-966 0 0,15 1-1234 0 0,3-3 584 0 0,3-3-210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10591 0 0,'0'0'819'0'0,"-1"1"-534"0"0,-53 77 6636 0 0,10 4-4115 0 0,22-29-1968 0 0,-22 73 0 0 0,-81 219-17 0 0,92-267-805 0 0,-68 151-121 0 0,-17-9-749 0 0,111-209 728 0 0,-1 0 0 0 0,-1 0-1 0 0,-11 10 1 0 0,19-20 6 0 0,0-1-58 0 0,1 0 153 0 0,-1-1-1 0 0,0 1 0 0 0,0-1 1 0 0,0 1-1 0 0,0-1 0 0 0,1 1 0 0 0,-1-1 1 0 0,0 0-1 0 0,1 1 0 0 0,-1-1 1 0 0,0 0-1 0 0,1 1 0 0 0,-1-1 1 0 0,1 0-1 0 0,-1 0 0 0 0,1 1 0 0 0,-1-1 1 0 0,1 0-1 0 0,0 0 0 0 0,-1-1 1 0 0,-6-19-298 0 0,4 9 140 0 0,1 1 0 0 0,1-1 0 0 0,0 1-1 0 0,1-1 1 0 0,0 0 0 0 0,0 0 0 0 0,2 1-1 0 0,-1-1 1 0 0,1 1 0 0 0,1-1 0 0 0,0 1 0 0 0,1 0-1 0 0,0 0 1 0 0,0 0 0 0 0,2 1 0 0 0,-1-1 0 0 0,12-15-1 0 0,-9 15 107 0 0,0 0 0 0 0,1 0 0 0 0,0 1 0 0 0,0 1 0 0 0,1-1 0 0 0,1 2 0 0 0,0-1 0 0 0,0 1 0 0 0,0 1 0 0 0,1 0 0 0 0,0 1 0 0 0,1 0 0 0 0,-1 1 0 0 0,26-8 0 0 0,-32 12 276 0 0,-1 0-1 0 0,1 1 1 0 0,0-1 0 0 0,0 1 0 0 0,0 0 0 0 0,11 2-1 0 0,-15-2-102 0 0,1 1 0 0 0,-1-1-1 0 0,0 1 1 0 0,0-1-1 0 0,0 1 1 0 0,0 0-1 0 0,0 0 1 0 0,0 0-1 0 0,0 0 1 0 0,0 0-1 0 0,0 0 1 0 0,0 1-1 0 0,-1-1 1 0 0,1 1-1 0 0,0-1 1 0 0,-1 1 0 0 0,0-1-1 0 0,1 1 1 0 0,-1 0-1 0 0,0 0 1 0 0,2 3-1 0 0,5 20 624 0 0,-1 0 1 0 0,-2 1-1 0 0,0-1 0 0 0,1 36 1 0 0,1 1-254 0 0,-4-43-384 0 0,1 0 0 0 0,1 0 1 0 0,11 30-1 0 0,-9-28-71 0 0,-6-21-8 0 0,-1 0-1 0 0,0 1 1 0 0,0-1 0 0 0,1 1 0 0 0,-1-1 0 0 0,0 1 0 0 0,0-1-1 0 0,0 1 1 0 0,0-1 0 0 0,0 1 0 0 0,0-1 0 0 0,0 0 0 0 0,0 1-1 0 0,0-1 1 0 0,0 1 0 0 0,0-1 0 0 0,0 1 0 0 0,0-1-1 0 0,0 1 1 0 0,0-1 0 0 0,0 1 0 0 0,0-1 0 0 0,-1 1 0 0 0,1-1-1 0 0,0 0 1 0 0,0 1 0 0 0,0-1 0 0 0,-1 1 0 0 0,1-1 0 0 0,0 0-1 0 0,-1 1 1 0 0,1-1 0 0 0,0 0 0 0 0,-1 1 0 0 0,0-1 0 0 0,0 1 8 0 0,-1 1-10 0 0,0 0 1 0 0,0-1-1 0 0,0 1 0 0 0,0 0 0 0 0,-1-1 0 0 0,1 0 0 0 0,0 0 1 0 0,-1 0-1 0 0,1 0 0 0 0,-4 1 0 0 0,-30 5-3 0 0,25-5 3 0 0,-33 5-62 0 0,-68 0 0 0 0,-46-9-185 0 0,107 1 165 0 0,43 1 24 0 0,-17-1-223 0 0,-1 0 0 0 0,1-1 1 0 0,-40-9-1 0 0,64 11 97 0 0,-1-1 0 0 0,0 1-1 0 0,1-1 1 0 0,-1 1 0 0 0,1-1 0 0 0,-1 0 0 0 0,1 0 0 0 0,-1 0 0 0 0,1 0 0 0 0,-1 0 0 0 0,1 0 0 0 0,0 0-1 0 0,-1 0 1 0 0,1 0 0 0 0,0-1 0 0 0,0 1 0 0 0,-1-2 0 0 0,-1-12-7152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10135 0 0,'0'0'464'0'0,"-2"1"-9"0"0,-10 7-42 0 0,1 0 1 0 0,-1 1-1 0 0,2 1 1 0 0,-1 0-1 0 0,-12 16 0 0 0,-43 62 5058 0 0,60-79-5138 0 0,-40 61 1068 0 0,3 2 1 0 0,-34 80-1 0 0,-46 164 296 0 0,79-189-1490 0 0,-75 151 1 0 0,118-276-317 0 0,-1 2-104 0 0,0-1 0 0 0,1 0 0 0 0,-1 0 0 0 0,1 1-1 0 0,0-1 1 0 0,0 1 0 0 0,0-1 0 0 0,0 6 0 0 0,3-9-1463 0 0,9-1-76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316 109 6447 0 0,'0'0'298'0'0,"-1"1"-10"0"0,-3 7 93 0 0,0-1 0 0 0,0 0 0 0 0,-5 13 0 0 0,8-17 1164 0 0,0 1 0 0 0,-1 0-1 0 0,1 0 1 0 0,1 0 0 0 0,-2 5 0 0 0,3-8-1381 0 0,-1 0 0 0 0,0-1 0 0 0,0 1 0 0 0,1 0 0 0 0,-1 0 0 0 0,0-1 0 0 0,1 1 0 0 0,-1 0 0 0 0,1-1 0 0 0,-1 1 0 0 0,1 0 0 0 0,-1-1 0 0 0,1 1 0 0 0,-1 0 0 0 0,1-1 0 0 0,0 1 0 0 0,-1-1 0 0 0,1 1 0 0 0,0-1 0 0 0,-1 0 0 0 0,1 1 0 0 0,0-1 1 0 0,0 0-1 0 0,-1 1 0 0 0,2-1 0 0 0,20 5 735 0 0,-14-4-637 0 0,1-1 0 0 0,-1 0-1 0 0,1-1 1 0 0,-1 0 0 0 0,0 0 0 0 0,0-1 0 0 0,14-4 0 0 0,-5 0-46 0 0,0-1 0 0 0,24-14 1 0 0,-28 14-172 0 0,-1-1 1 0 0,0-1 0 0 0,-1 0-1 0 0,14-13 1 0 0,-20 17-105 0 0,0 0 1 0 0,-1 0 0 0 0,0 0 0 0 0,0-1 0 0 0,0 0-1 0 0,-1 0 1 0 0,0 0 0 0 0,0 0 0 0 0,0 0 0 0 0,-1 0-1 0 0,2-8 1 0 0,-4 12-231 0 0,0 1-42 0 0,-1-1 263 0 0,1 1 0 0 0,-1 0 1 0 0,0 0-1 0 0,0-1 0 0 0,1 1 0 0 0,-1 0 0 0 0,0 0 0 0 0,0 0 0 0 0,0 0 0 0 0,0 0 1 0 0,0 0-1 0 0,0 0 0 0 0,0 0 0 0 0,-1 1 0 0 0,1-1 0 0 0,0 0 0 0 0,0 1 0 0 0,-1-1 1 0 0,1 1-1 0 0,0-1 0 0 0,-1 1 0 0 0,1 0 0 0 0,0-1 0 0 0,-1 1 0 0 0,1 0 0 0 0,0 0 1 0 0,-1 0-1 0 0,1 0 0 0 0,-1 0 0 0 0,1 0 0 0 0,0 1 0 0 0,-1-1 0 0 0,1 0 0 0 0,0 1 1 0 0,-1-1-1 0 0,-1 1 0 0 0,-6 3-209 0 0,-1 0 0 0 0,1 1 1 0 0,-17 10-1 0 0,17-9 150 0 0,-37 23 349 0 0,-64 56-1 0 0,-33 45 930 0 0,118-106-938 0 0,0 2 0 0 0,2 1-1 0 0,1 0 1 0 0,1 2-1 0 0,2 0 1 0 0,-18 36-1 0 0,34-59-168 0 0,0-1 0 0 0,1 1 0 0 0,0 0 0 0 0,0-1 0 0 0,1 1 0 0 0,0 0 0 0 0,0 0 0 0 0,0 0 0 0 0,0 10-1 0 0,2-13-26 0 0,-1-1 0 0 0,0 0-1 0 0,1 0 1 0 0,-1 0 0 0 0,1 0-1 0 0,0 0 1 0 0,0 0 0 0 0,0 0-1 0 0,0 0 1 0 0,0 0 0 0 0,0 0-1 0 0,0 0 1 0 0,1 0 0 0 0,-1 0-1 0 0,0-1 1 0 0,1 1 0 0 0,0-1-1 0 0,-1 1 1 0 0,1-1 0 0 0,0 0-1 0 0,0 0 1 0 0,0 1-1 0 0,0-1 1 0 0,0 0 0 0 0,0-1-1 0 0,0 1 1 0 0,0 0 0 0 0,0-1-1 0 0,3 1 1 0 0,9 2-1 0 0,1 0 1 0 0,-1-2-1 0 0,1 0 0 0 0,0 0 1 0 0,-1-1-1 0 0,26-4 0 0 0,86-24 77 0 0,-111 24-92 0 0,11-3-819 0 0,-2-1 1 0 0,29-14-1 0 0,-40 17-489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63 180 2303 0 0,'-1'-1'167'0'0,"-14"-2"-604"0"0,-14 2 10200 0 0,18 2-8561 0 0,9 0-1090 0 0,-1 4-37 0 0,2-4 10 0 0,2 12 1668 0 0,0-10-993 0 0,1 0 0 0 0,0 1 0 0 0,-1-1-1 0 0,0 1 1 0 0,1 0 0 0 0,0 5 0 0 0,0 15-704 0 0,-1 21-183 0 0,-8 58 1 0 0,1-22 156 0 0,5-72-31 0 0,1-4 0 0 0,0-1 0 0 0,0 1 0 0 0,0 0 0 0 0,0-1 0 0 0,1 1 0 0 0,0-1 0 0 0,0 1 0 0 0,0 0 0 0 0,2 4 1 0 0,-3-8-3 0 0,1-1 1 0 0,-1 1 0 0 0,0 0 0 0 0,1-1-1 0 0,-1 1 1 0 0,1-1 0 0 0,-1 1 0 0 0,1 0 0 0 0,0-1-1 0 0,-1 1 1 0 0,1-1 0 0 0,-1 0 0 0 0,1 1 0 0 0,0-1-1 0 0,-1 1 1 0 0,1-1 0 0 0,0 0 0 0 0,0 1 0 0 0,-1-1-1 0 0,1 0 1 0 0,0 0 0 0 0,0 0 0 0 0,-1 0 0 0 0,1 0-1 0 0,1 0 1 0 0,17-2 60 0 0,-14 0-43 0 0,0 0 0 0 0,-1 0 0 0 0,1-1 1 0 0,-1 0-1 0 0,0 0 0 0 0,0 0 0 0 0,5-5 1 0 0,23-29 24 0 0,166-188-128 0 0,-179 206-3 0 0,-9 10 63 0 0,-1-1-1 0 0,16-19 1640 0 0,-27 41-1331 0 0,-5 18-282 0 0,2 1 1 0 0,-1 33-1 0 0,6-50-4 0 0,0 1 0 0 0,1-1 0 0 0,0 0 0 0 0,2 1 0 0 0,-1-1 0 0 0,9 25 0 0 0,-9-34 6 0 0,0-1 0 0 0,0 1 0 0 0,0-1 0 0 0,0 0 0 0 0,1 0 0 0 0,0 0 0 0 0,0 0 0 0 0,0-1 0 0 0,0 1 0 0 0,5 3 0 0 0,-6-5 0 0 0,-1-1 0 0 0,1 0 0 0 0,0 1 0 0 0,0-1 0 0 0,0 0 0 0 0,0 0 0 0 0,0-1 0 0 0,0 1 0 0 0,0 0 0 0 0,1-1 0 0 0,-1 1 0 0 0,0-1 0 0 0,0 0 0 0 0,0 0 0 0 0,1 0 0 0 0,-1 0 0 0 0,0 0 0 0 0,0 0 0 0 0,1 0 0 0 0,-1-1 0 0 0,0 1 0 0 0,0-1 0 0 0,0 0 0 0 0,3-1 0 0 0,5-3 5 0 0,0-1 1 0 0,0 0-1 0 0,-1 0 1 0 0,0-1-1 0 0,0 0 0 0 0,-1-1 1 0 0,1 0-1 0 0,-2 0 0 0 0,1-1 1 0 0,-1 0-1 0 0,9-15 0 0 0,-3 1 11 0 0,0-1 0 0 0,-2 0 0 0 0,15-47 0 0 0,-10 17-4 0 0,-13 37-105 0 0,2 0-1 0 0,0 1 0 0 0,1-1 1 0 0,0 1-1 0 0,2 1 0 0 0,0-1 1 0 0,9-13-1 0 0,-9 18-443 0 0,17-17 1 0 0,-22 25 208 0 0,1 0 1 0 0,0 0 0 0 0,-1 0 0 0 0,1 1 0 0 0,0-1 0 0 0,1 1 0 0 0,-1 0 0 0 0,7-2 0 0 0,1 1-5967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78 8287 0 0,'-13'-9'888'0'0,"9"6"-158"0"0,0 0-1 0 0,0 0 1 0 0,0-1-1 0 0,1 1 0 0 0,-1-1 1 0 0,1 0-1 0 0,0 0 1 0 0,0 0-1 0 0,0 0 1 0 0,1-1-1 0 0,-1 1 0 0 0,-1-7 1 0 0,-2 0-235 0 0,6 10-642 0 0,-2 1-430 0 0,-3 0 461 0 0,-1 1 0 0 0,1 0 0 0 0,0 1 0 0 0,-1-1 1 0 0,1 1-1 0 0,0 0 0 0 0,0 0 0 0 0,0 1 0 0 0,0-1 1 0 0,0 1-1 0 0,-8 7 0 0 0,-5 5-105 0 0,-23 24 0 0 0,-68 80 219 0 0,1 0 857 0 0,83-95-527 0 0,9-10 92 0 0,2 1 1 0 0,-24 29-1 0 0,37-42-206 0 0,11 1 107 0 0,-5-3-286 0 0,0 0 1 0 0,0 0 0 0 0,-1-1-1 0 0,1 1 1 0 0,0-1-1 0 0,0 0 1 0 0,-1 0-1 0 0,6-2 1 0 0,36-16 59 0 0,-8 0-167 0 0,54-38 0 0 0,30-31-934 0 0,-102 72 757 0 0,-14 12 117 0 0,3-2-32 0 0,-9 6 164 0 0,0 0 1 0 0,0 0-1 0 0,0 0 0 0 0,1 0 0 0 0,-1 1 1 0 0,0-1-1 0 0,0 0 0 0 0,0 0 0 0 0,0 0 1 0 0,1 0-1 0 0,-1 1 0 0 0,0-1 0 0 0,0 0 0 0 0,0 0 1 0 0,0 0-1 0 0,0 1 0 0 0,0-1 0 0 0,1 0 1 0 0,-1 0-1 0 0,0 1 0 0 0,0-1 0 0 0,0 0 1 0 0,0 0-1 0 0,0 0 0 0 0,0 1 0 0 0,0-1 0 0 0,0 0 1 0 0,0 0-1 0 0,0 1 0 0 0,0-1 0 0 0,0 0 1 0 0,0 0-1 0 0,0 1 0 0 0,0-1 0 0 0,-1 0 1 0 0,1 0-1 0 0,0 0 0 0 0,0 1 0 0 0,-4 22-24 0 0,3-19-205 0 0,0 0 1 0 0,0 0-1 0 0,1 0 1 0 0,-1 0-1 0 0,1 0 1 0 0,0 0-1 0 0,0 0 1 0 0,1 0-1 0 0,0 7 1 0 0,0-9-904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0,'0'2'13384'0'0,"0"7"-12879"0"0,1 0 0 0 0,0 0-1 0 0,1 0 1 0 0,0 0 0 0 0,0-1-1 0 0,1 1 1 0 0,0 0 0 0 0,1-1 0 0 0,4 10-1 0 0,1-4-299 0 0,0 1 0 0 0,1-1 0 0 0,0-1 0 0 0,14 14 0 0 0,-18-21-516 0 0,0-1 1 0 0,0 0-1 0 0,0-1 1 0 0,1 1-1 0 0,0-1 0 0 0,-1-1 1 0 0,1 1-1 0 0,1-1 0 0 0,-1 0 1 0 0,0-1-1 0 0,1 0 0 0 0,0 0 1 0 0,-1 0-1 0 0,1-1 0 0 0,0 0 1 0 0,0-1-1 0 0,-1 0 0 0 0,1 0 1 0 0,0 0-1 0 0,0-1 0 0 0,0-1 1 0 0,14-3-1 0 0,5-6-1328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0,'1'2'663'0'0,"8"17"6241"0"0,3 8 2581 0 0,-1-10-6681 0 0,-10-16-2133 0 0,11 13-82 0 0,-11-13-245 0 0,3 5-858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5063 0 0,'-2'1'5574'0'0,"-2"2"-4418"0"0,0-1 1 0 0,0 1 0 0 0,0 1 0 0 0,-5 5-1 0 0,-11 18 1088 0 0,-13 35-1730 0 0,25-45 110 0 0,-101 221 1189 0 0,-22 57-1361 0 0,50-97-6340 0 0,62-152-252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88 13535 0 0,'-1'-83'1535'0'0,"1"83"-1464"0"0,0 0 0 0 0,0-1 0 0 0,0 1 0 0 0,0 0 0 0 0,0 0 1 0 0,0-1-1 0 0,0 1 0 0 0,0 0 0 0 0,0 0 0 0 0,0 0 0 0 0,1-1 0 0 0,-1 1 0 0 0,0 0 0 0 0,0 0 0 0 0,0 0 0 0 0,0 0 1 0 0,1-1-1 0 0,-1 1 0 0 0,0 0 0 0 0,0 0 0 0 0,0 0 0 0 0,1 0 0 0 0,-1 0 0 0 0,0-1 0 0 0,0 1 0 0 0,1 0 1 0 0,-1 0-1 0 0,0 0 0 0 0,0 0 0 0 0,1 0 0 0 0,-1 0 0 0 0,0 0 0 0 0,1 0 0 0 0,-27 45 254 0 0,1 0 1 0 0,-18 52-1 0 0,32-71-213 0 0,-119 291 606 0 0,-111 238 788 0 0,190-468-1782 0 0,2 0-106 0 0,48-86 150 0 0,8-9-5674 0 0,4-3-122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70 12439 0 0,'-3'0'68'0'0,"0"0"1"0"0,0 0-1 0 0,0 0 0 0 0,0 0 0 0 0,-1 1 0 0 0,2-1 1 0 0,-1 1-1 0 0,0 0 0 0 0,0 0 0 0 0,0 0 0 0 0,0 0 0 0 0,0 0 1 0 0,1 1-1 0 0,-1-1 0 0 0,0 1 0 0 0,1 0 0 0 0,0 0 0 0 0,-1 0 1 0 0,1 0-1 0 0,0 0 0 0 0,0 0 0 0 0,-2 3 0 0 0,4-4 102 0 0,-1 0 0 0 0,1 0 0 0 0,0 0-1 0 0,-1 0 1 0 0,1 0 0 0 0,0 0 0 0 0,0 0-1 0 0,0 0 1 0 0,0-1 0 0 0,0 1 0 0 0,0 0-1 0 0,0 0 1 0 0,0 0 0 0 0,0 0 0 0 0,0 0-1 0 0,1 0 1 0 0,-1 0 0 0 0,0 0-1 0 0,0 0 1 0 0,1 0 0 0 0,-1-1 0 0 0,1 1-1 0 0,-1 0 1 0 0,1 0 0 0 0,-1-1 0 0 0,1 1-1 0 0,0 0 1 0 0,0 0 0 0 0,1 2 68 0 0,1-1 0 0 0,-1 0 0 0 0,1 0 0 0 0,-1 0 0 0 0,1 0 0 0 0,4 2 1 0 0,0-1-90 0 0,1 0 1 0 0,0-1 0 0 0,0 0 0 0 0,-1 0 0 0 0,1-1 0 0 0,0 0 0 0 0,13 0 0 0 0,58-5 713 0 0,-57 2-579 0 0,36-5 446 0 0,61-14 0 0 0,56-23-95 0 0,44-10-510 0 0,-185 47-731 0 0,41-7-1016 0 0,-24 10-3603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45 3223 0 0,'2'1'12383'0'0,"-1"-1"-12253"0"0,-1 0-1 0 0,1 0 1 0 0,0 0 0 0 0,-1 1 0 0 0,1-1-1 0 0,0 0 1 0 0,-1 1 0 0 0,1-1-1 0 0,-1 0 1 0 0,1 1 0 0 0,0-1 0 0 0,-1 1-1 0 0,1-1 1 0 0,-1 1 0 0 0,1-1-1 0 0,-1 1 1 0 0,0-1 0 0 0,1 1 0 0 0,-1 0-1 0 0,0-1 1 0 0,1 1 0 0 0,-1-1-1 0 0,0 1 1 0 0,1 0 0 0 0,-1-1 0 0 0,0 1-1 0 0,0 0 1 0 0,0-1 0 0 0,0 1-1 0 0,0 0 1 0 0,0 0 0 0 0,0-1 0 0 0,0 1-1 0 0,0 0 1 0 0,0-1 0 0 0,0 1-1 0 0,-1 1 1 0 0,-2 6-58 0 0,0 1 0 0 0,-1-1 0 0 0,0-1-1 0 0,0 1 1 0 0,-1 0 0 0 0,0-1 0 0 0,0 0 0 0 0,-8 8 0 0 0,-9 12 65 0 0,6-5 37 0 0,1 0 0 0 0,0 2 1 0 0,2-1-1 0 0,-17 42 0 0 0,28-61-148 0 0,1 1 1 0 0,0 0 0 0 0,0-1-1 0 0,0 1 1 0 0,0 0-1 0 0,1 0 1 0 0,0-1 0 0 0,0 7-1 0 0,0-9-19 0 0,1-1 1 0 0,-1 1-1 0 0,0-1 0 0 0,1 0 0 0 0,-1 1 0 0 0,1-1 0 0 0,-1 1 0 0 0,1-1 1 0 0,0 0-1 0 0,0 0 0 0 0,-1 1 0 0 0,1-1 0 0 0,0 0 0 0 0,0 0 0 0 0,0 0 1 0 0,0 0-1 0 0,0 0 0 0 0,0 0 0 0 0,1 0 0 0 0,-1-1 0 0 0,0 1 0 0 0,0 0 1 0 0,1-1-1 0 0,-1 1 0 0 0,0 0 0 0 0,1-1 0 0 0,-1 0 0 0 0,1 1 0 0 0,-1-1 1 0 0,1 0-1 0 0,1 0 0 0 0,7 1 53 0 0,1-1 0 0 0,0 0 1 0 0,0-1-1 0 0,-1 0 0 0 0,1-1 1 0 0,18-5-1 0 0,62-26 192 0 0,-70 24-215 0 0,0-2-1 0 0,-1 0 1 0 0,0-1-1 0 0,18-15 1 0 0,-25 17-49 0 0,-1-1 0 0 0,0 0-1 0 0,-1 0 1 0 0,0-1 0 0 0,-1 0 0 0 0,15-24 0 0 0,-22 30-32 0 0,0 0 1 0 0,0-1 0 0 0,0 1 0 0 0,-1-1-1 0 0,0 1 1 0 0,-1-1 0 0 0,1 0-1 0 0,-1 1 1 0 0,-1-1 0 0 0,1 0-1 0 0,-1 0 1 0 0,0 0 0 0 0,-1 0-1 0 0,-1-9 1 0 0,1 12-59 0 0,0 0 0 0 0,0 0 0 0 0,0 0 0 0 0,-1 0 1 0 0,0 0-1 0 0,1 1 0 0 0,-1-1 0 0 0,-1 1 0 0 0,1-1 0 0 0,0 1 0 0 0,-1 0 0 0 0,0 0 1 0 0,1 0-1 0 0,-1 0 0 0 0,-1 0 0 0 0,1 1 0 0 0,0-1 0 0 0,-1 1 0 0 0,1 0 0 0 0,-1 0 1 0 0,1 0-1 0 0,-1 0 0 0 0,0 1 0 0 0,0 0 0 0 0,-4-2 0 0 0,0 2-1498 0 0,-1 0 0 0 0,1 0 0 0 0,-17 1 0 0 0,0 1-4340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229 228 7367 0 0,'-2'2'334'0'0,"-55"49"393"0"0,34-31 828 0 0,1 0 1 0 0,-30 36-1 0 0,-19 39-206 0 0,70-93-1175 0 0,12-10-1 0 0,9-11-98 0 0,0-2 0 0 0,16-22 0 0 0,14-13-11 0 0,-27 31-55 0 0,76-74 46 0 0,-75 77-33 0 0,2 0-1 0 0,32-20 0 0 0,-51 38 59 0 0,0 0 1 0 0,0 0-1 0 0,0 1 0 0 0,0-1 0 0 0,0 2 0 0 0,13-4 1 0 0,-19 6-35 0 0,0 0 1 0 0,0 0 0 0 0,0 0-1 0 0,0 0 1 0 0,0 0 0 0 0,1 1-1 0 0,-1-1 1 0 0,0 0 0 0 0,0 1-1 0 0,0-1 1 0 0,0 0 0 0 0,0 1-1 0 0,0 0 1 0 0,0-1 0 0 0,0 1-1 0 0,0-1 1 0 0,0 1 0 0 0,-1 0-1 0 0,1 0 1 0 0,0 0 0 0 0,0-1-1 0 0,0 1 1 0 0,-1 0 0 0 0,1 0-1 0 0,-1 0 1 0 0,1 0 0 0 0,-1 0-1 0 0,2 2 1 0 0,0 2 153 0 0,-1 0 0 0 0,1 0 0 0 0,-1 0 0 0 0,2 7 0 0 0,-2-2-31 0 0,0 0-1 0 0,-1 1 1 0 0,0-1 0 0 0,-1 1 0 0 0,0-1-1 0 0,-3 15 1 0 0,-21 57 87 0 0,20-68-212 0 0,-1 0 0 0 0,-12 20 0 0 0,14-28-21 0 0,3-4 30 0 0,1-7-65 0 0,1 0 0 0 0,0 0 0 0 0,0 0 0 0 0,0 0 0 0 0,0 0 0 0 0,1 0 0 0 0,0 0 0 0 0,3-7 0 0 0,24-35-462 0 0,-23 39 408 0 0,19-27-322 0 0,1 1-1 0 0,42-43 0 0 0,-49 59 250 0 0,0 1-1 0 0,1 1 0 0 0,1 0 0 0 0,0 2 0 0 0,30-16 0 0 0,-46 28 164 0 0,-1 0 0 0 0,1 0 0 0 0,0 0 0 0 0,0 0 0 0 0,0 1 1 0 0,0 0-1 0 0,1 0 0 0 0,-1 0 0 0 0,0 1 0 0 0,0 0 0 0 0,0 0 0 0 0,9 1 0 0 0,-11-1 31 0 0,0 1 0 0 0,0 0 0 0 0,-1 0 0 0 0,1 0 0 0 0,0 0 0 0 0,-1 0-1 0 0,1 1 1 0 0,-1-1 0 0 0,1 1 0 0 0,-1 0 0 0 0,0-1 0 0 0,0 1 0 0 0,0 0 0 0 0,0 0-1 0 0,0 1 1 0 0,0-1 0 0 0,-1 0 0 0 0,1 1 0 0 0,0-1 0 0 0,-1 1 0 0 0,0-1 0 0 0,0 1-1 0 0,0-1 1 0 0,1 4 0 0 0,1 5 131 0 0,-1 0 0 0 0,0 0 0 0 0,-1 0 0 0 0,0 0 0 0 0,-1 0 1 0 0,0 0-1 0 0,-3 19 0 0 0,-20 76 478 0 0,20-93-630 0 0,-4 13-194 0 0,-7 37 128 0 0,13-55-929 0 0,0 0-1 0 0,1 0 0 0 0,0 10 0 0 0,2-9-5282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9215 0 0,'0'0'2136'0'0,"-2"2"-841"0"0,-15 17 119 0 0,-1-2 1 0 0,-23 18-1 0 0,-25 24 67 0 0,61-54-1387 0 0,-87 98 767 0 0,80-88-849 0 0,1 0 1 0 0,1 1-1 0 0,0 1 0 0 0,1-1 1 0 0,-8 23-1 0 0,15-34-17 0 0,1 0 0 0 0,-1 0 0 0 0,1 0-1 0 0,0 0 1 0 0,1 0 0 0 0,-1 0 0 0 0,1 1 0 0 0,0-1-1 0 0,1 0 1 0 0,-1 0 0 0 0,1 1 0 0 0,0-1 0 0 0,2 6-1 0 0,-2-8 4 0 0,0 0-1 0 0,0 0 1 0 0,0 0-1 0 0,1-1 0 0 0,0 1 1 0 0,-1 0-1 0 0,1-1 0 0 0,0 0 1 0 0,0 1-1 0 0,0-1 0 0 0,1 0 1 0 0,-1 0-1 0 0,0 0 1 0 0,1 0-1 0 0,-1 0 0 0 0,1-1 1 0 0,0 1-1 0 0,0-1 0 0 0,-1 0 1 0 0,1 0-1 0 0,0 0 0 0 0,0 0 1 0 0,6 1-1 0 0,0-1 65 0 0,0 0 1 0 0,1 0-1 0 0,-1-1 0 0 0,0 0 0 0 0,1-1 0 0 0,-1 0 0 0 0,0-1 1 0 0,0 0-1 0 0,0 0 0 0 0,0-1 0 0 0,0 0 0 0 0,15-7 1 0 0,-13 4 81 0 0,-1 0 0 0 0,-1-1 1 0 0,1 0-1 0 0,-1 0 0 0 0,0-1 1 0 0,-1 0-1 0 0,0-1 0 0 0,0 0 1 0 0,12-18-1 0 0,-8 9 19 0 0,-1-1 0 0 0,-1 0 1 0 0,14-36-1 0 0,-21 47-345 0 0,0 0 1 0 0,-1 0-1 0 0,-1 0 1 0 0,1-1-1 0 0,-1 1 1 0 0,0 0-1 0 0,-1-1 1 0 0,0 1-1 0 0,-1-1 1 0 0,1 1-1 0 0,-2-1 1 0 0,-3-13 0 0 0,4 18-175 0 0,-1 1 1 0 0,1-1-1 0 0,-1 1 1 0 0,0 0 0 0 0,0-1-1 0 0,0 1 1 0 0,0 0-1 0 0,-1 0 1 0 0,1 1 0 0 0,-1-1-1 0 0,0 1 1 0 0,0-1 0 0 0,0 1-1 0 0,0 0 1 0 0,0 0-1 0 0,0 0 1 0 0,-1 0 0 0 0,1 1-1 0 0,0-1 1 0 0,-1 1-1 0 0,0 0 1 0 0,1 0 0 0 0,-6-1-1 0 0,-6-1-1116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310 338 5983 0 0,'-1'2'7058'0'0,"-1"2"-6797"0"0,0-1 0 0 0,-1 1 1 0 0,1-1-1 0 0,-1 1 0 0 0,0-1 1 0 0,0 0-1 0 0,0 0 0 0 0,0 0 1 0 0,-1 0-1 0 0,1-1 0 0 0,-1 1 1 0 0,1-1-1 0 0,-1 0 0 0 0,0 0 1 0 0,0 0-1 0 0,0-1 0 0 0,-6 2 1 0 0,-2 0 14 0 0,-1 0 1 0 0,0-1-1 0 0,1 0 1 0 0,-1-1-1 0 0,0-1 1 0 0,-24-2-1 0 0,32 2-233 0 0,-7-1 19 0 0,0 0 1 0 0,1-1-1 0 0,-19-5 0 0 0,26 6-52 0 0,0 0 1 0 0,0-1-1 0 0,0 1 0 0 0,0-1 1 0 0,0 0-1 0 0,1 0 0 0 0,-1 0 1 0 0,1-1-1 0 0,-1 1 0 0 0,1-1 1 0 0,0 0-1 0 0,0 0 0 0 0,-3-4 1 0 0,4 5-3 0 0,1-1 0 0 0,0 1 0 0 0,0-1 0 0 0,0 0 0 0 0,1 0 0 0 0,-1 1 0 0 0,1-1 0 0 0,-1 0 0 0 0,1 0 0 0 0,0 0 0 0 0,0 1 0 0 0,0-1 0 0 0,0 0 1 0 0,1 0-1 0 0,-1 0 0 0 0,1 1 0 0 0,0-1 0 0 0,-1 0 0 0 0,1 1 0 0 0,2-4 0 0 0,1-4 16 0 0,1 0-1 0 0,1 0 1 0 0,10-15 0 0 0,4 1-79 0 0,0 0 0 0 0,1 1 1 0 0,2 1-1 0 0,0 2 0 0 0,1 0 1 0 0,1 1-1 0 0,49-27 0 0 0,-61 39 17 0 0,0 1 0 0 0,1 0 0 0 0,0 1 0 0 0,0 1-1 0 0,28-5 1 0 0,-34 7 58 0 0,0 1 0 0 0,-1 1 0 0 0,1-1 0 0 0,0 1 0 0 0,-1 1 0 0 0,1 0-1 0 0,0 0 1 0 0,-1 0 0 0 0,1 1 0 0 0,-1 0 0 0 0,0 0 0 0 0,1 1 0 0 0,6 3 0 0 0,-11-4 17 0 0,0 0 0 0 0,0 0 0 0 0,0 0 0 0 0,0 0 0 0 0,0 1 0 0 0,-1-1 0 0 0,1 1 0 0 0,-1 0-1 0 0,1 0 1 0 0,-1 0 0 0 0,0 0 0 0 0,0 0 0 0 0,-1 0 0 0 0,4 7 0 0 0,-4-6 14 0 0,0 1-1 0 0,0 0 0 0 0,0 0 0 0 0,-1 0 0 0 0,1 0 0 0 0,-1 0 0 0 0,0 0 0 0 0,-1 0 0 0 0,-1 9 0 0 0,-1-1 14 0 0,-1 0 0 0 0,-1 0 0 0 0,0 0 0 0 0,-1-1 0 0 0,0 0 0 0 0,-1 0 0 0 0,-8 11 1 0 0,6-11-52 0 0,0 0 0 0 0,-1-1 1 0 0,-1 0-1 0 0,0-1 0 0 0,-16 12 1 0 0,-65 39 48 0 0,87-58-62 0 0,-13 7-454 0 0,-1 0 0 0 0,-1-1 0 0 0,0 0-1 0 0,0-2 1 0 0,-36 8 0 0 0,51-14-783 0 0,0 0 0 0 0,0-1 1 0 0,0 1-1 0 0,-10-2 0 0 0,-3-2-4302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9215 0 0,'0'0'707'0'0,"-1"2"-464"0"0,-69 104 5866 0 0,-28 60-4430 0 0,-18 42-1281 0 0,-8 19-362 0 0,-33 55-2192 0 0,150-271 1389 0 0,-1 0-1 0 0,-18 18 1 0 0,13-17-763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40 6911 0 0,'0'0'528'0'0,"10"3"1827"0"0,19 9 4604 0 0,-11-2-5069 0 0,-12-8-1645 0 0,-1 0 0 0 0,1 0 0 0 0,-1 0 0 0 0,1 0-1 0 0,0-1 1 0 0,7 1 0 0 0,-4 0 29 0 0,6 0-66 0 0,0-1-1 0 0,0-1 1 0 0,0 0-1 0 0,0 0 1 0 0,18-4 0 0 0,-8-1-320 0 0,0 0 0 0 0,30-11 1 0 0,-47 13-120 0 0,-1-1 1 0 0,1 1-1 0 0,9-7 0 0 0,-15 8-190 0 0,-3-7-471 0 0,0 8 815 0 0,1 0 1 0 0,-1 0 0 0 0,0-1-1 0 0,0 1 1 0 0,0 0-1 0 0,0 0 1 0 0,0 0-1 0 0,0 0 1 0 0,0 0-1 0 0,0 0 1 0 0,0 0-1 0 0,0 0 1 0 0,-1 0 0 0 0,1 1-1 0 0,0-1 1 0 0,-1 0-1 0 0,1 1 1 0 0,0-1-1 0 0,-1 1 1 0 0,1-1-1 0 0,-1 1 1 0 0,1 0-1 0 0,-3 0 1 0 0,-4-1-277 0 0,-1 0 0 0 0,-14 1-1 0 0,22 0 325 0 0,-15 2 6 0 0,1 0 1 0 0,-1 1-1 0 0,1 0 0 0 0,0 1 1 0 0,0 1-1 0 0,0 1 1 0 0,1 0-1 0 0,0 1 0 0 0,0 0 1 0 0,0 1-1 0 0,-19 15 0 0 0,0 3 575 0 0,2 2 0 0 0,1 1 0 0 0,-30 36 0 0 0,43-45-54 0 0,-30 45-1 0 0,42-57-422 0 0,0 0 0 0 0,1 1 0 0 0,0-1 0 0 0,1 1 0 0 0,0 0-1 0 0,0-1 1 0 0,1 1 0 0 0,0 0 0 0 0,-1 13 0 0 0,3-20-62 0 0,0 1 0 0 0,0-1 0 0 0,0 0 0 0 0,0 0 0 0 0,0 0 0 0 0,0 0 0 0 0,1 0 0 0 0,-1 1 0 0 0,1-1 0 0 0,0 0 0 0 0,-1 0 0 0 0,1 0 0 0 0,0-1 0 0 0,0 1 0 0 0,0 0 0 0 0,1 0 0 0 0,-1 0 0 0 0,0-1-1 0 0,1 1 1 0 0,-1 0 0 0 0,1-1 0 0 0,-1 0 0 0 0,1 1 0 0 0,0-1 0 0 0,0 0 0 0 0,-1 0 0 0 0,1 0 0 0 0,0 0 0 0 0,0 0 0 0 0,0 0 0 0 0,0 0 0 0 0,0-1 0 0 0,0 1 0 0 0,0-1 0 0 0,1 0 0 0 0,-1 1 0 0 0,2-1 0 0 0,8 0 52 0 0,0 0-1 0 0,0 0 1 0 0,0-1 0 0 0,-1-1 0 0 0,17-4-1 0 0,42-13 84 0 0,112-47 0 0 0,-133 46-284 0 0,103-49-1676 0 0,-110 45 880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78 16583 0 0,'4'-7'244'0'0,"1"0"0"0"0,0 1 1 0 0,0-1-1 0 0,1 1 0 0 0,-1 1 0 0 0,1-1 0 0 0,1 1 0 0 0,-1 0 0 0 0,1 0 0 0 0,0 1 0 0 0,9-5 1 0 0,-15 9-186 0 0,0-1 0 0 0,0 0 1 0 0,1 0-1 0 0,-1 1 0 0 0,0-1 1 0 0,1 1-1 0 0,-1-1 1 0 0,0 1-1 0 0,1 0 0 0 0,-1-1 1 0 0,1 1-1 0 0,-1 0 1 0 0,0 0-1 0 0,1 0 0 0 0,-1 0 1 0 0,1 0-1 0 0,-1 0 1 0 0,1 1-1 0 0,-1-1 0 0 0,0 0 1 0 0,1 1-1 0 0,-1-1 0 0 0,1 1 1 0 0,-1 0-1 0 0,0-1 1 0 0,0 1-1 0 0,1 0 0 0 0,-1 0 1 0 0,0-1-1 0 0,0 1 1 0 0,0 0-1 0 0,0 0 0 0 0,0 0 1 0 0,0 1-1 0 0,0-1 0 0 0,0 0 1 0 0,-1 0-1 0 0,1 0 1 0 0,0 1-1 0 0,-1-1 0 0 0,1 0 1 0 0,-1 1-1 0 0,1-1 1 0 0,0 3-1 0 0,1 2 41 0 0,-1 1-1 0 0,0 0 1 0 0,0 0 0 0 0,0 1 0 0 0,-1-1 0 0 0,0 0-1 0 0,-1 12 1 0 0,-7 24 157 0 0,-1-1 1 0 0,-3-1-1 0 0,-29 73 0 0 0,-69 112 283 0 0,77-160-445 0 0,-28 47 47 0 0,-12 25 352 0 0,54-97-272 0 0,-20 62 0 0 0,35-88-201 0 0,0 0 0 0 0,2 0 0 0 0,-1 0 0 0 0,2 1 0 0 0,0 26 0 0 0,4 9-2928 0 0,-2-40-5392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99 215 7367 0 0,'-5'6'8368'0'0,"11"-2"-8127"0"0,0 0-1 0 0,1 0 0 0 0,-1-1 0 0 0,1 0 1 0 0,0 0-1 0 0,0-1 0 0 0,0 0 0 0 0,1 0 1 0 0,-1 0-1 0 0,0-1 0 0 0,1 0 1 0 0,11-1-1 0 0,11 0 770 0 0,52-8 1 0 0,-77 7-914 0 0,26-3 91 0 0,0-2 1 0 0,-1-1-1 0 0,0-2 1 0 0,0 0-1 0 0,-1-3 1 0 0,-1 0-1 0 0,32-18 0 0 0,-57 28-223 0 0,0 0 0 0 0,0 0 0 0 0,0-1 0 0 0,0 1-1 0 0,-1-1 1 0 0,1 1 0 0 0,-1-1 0 0 0,1 0-1 0 0,-1 0 1 0 0,0 0 0 0 0,0 0 0 0 0,-1 0-1 0 0,1 0 1 0 0,1-4 0 0 0,-2 5-37 0 0,-1 0 0 0 0,1 0 0 0 0,-1-1 0 0 0,0 1 0 0 0,1 0 0 0 0,-1 0 0 0 0,0-1 1 0 0,0 1-1 0 0,0 0 0 0 0,-1 0 0 0 0,1-1 0 0 0,0 1 0 0 0,-1 0 0 0 0,0 0 0 0 0,1 0 0 0 0,-1 0 0 0 0,0 0 0 0 0,0 0 0 0 0,0 0 1 0 0,0 0-1 0 0,-1 0 0 0 0,1 0 0 0 0,-3-2 0 0 0,-1-2-84 0 0,0 1 1 0 0,0 0 0 0 0,-1 1-1 0 0,0-1 1 0 0,0 1-1 0 0,0 0 1 0 0,-1 1 0 0 0,1-1-1 0 0,-1 1 1 0 0,0 0-1 0 0,0 1 1 0 0,0 0 0 0 0,0 0-1 0 0,0 0 1 0 0,0 1-1 0 0,-1 0 1 0 0,-13 1 0 0 0,6 0 90 0 0,0 2 0 0 0,0 0 0 0 0,1 1 0 0 0,-1 0 0 0 0,1 2 0 0 0,-1-1 0 0 0,-23 13 0 0 0,9-4 28 0 0,0 2 1 0 0,1 2-1 0 0,-32 24 1 0 0,45-29 116 0 0,0 1 0 0 0,1 1 0 0 0,1-1 0 0 0,0 2 0 0 0,1 0 0 0 0,-18 30 0 0 0,12-14 111 0 0,-21 49 0 0 0,35-69-114 0 0,0-1 0 0 0,1 1 0 0 0,0 0 0 0 0,1 0 0 0 0,0 1 0 0 0,1-1 0 0 0,0 0 0 0 0,1 20 0 0 0,0-28-36 0 0,1 0 1 0 0,-1-1-1 0 0,1 1 1 0 0,-1-1-1 0 0,1 1 1 0 0,0-1-1 0 0,0 1 0 0 0,0-1 1 0 0,0 0-1 0 0,1 1 1 0 0,-1-1-1 0 0,1 0 1 0 0,-1 0-1 0 0,1 0 1 0 0,3 3-1 0 0,-2-2 33 0 0,1-1 0 0 0,-1 1 1 0 0,1-1-1 0 0,-1 0 0 0 0,1 0 0 0 0,0-1 0 0 0,0 1 1 0 0,0-1-1 0 0,4 2 0 0 0,3-1 79 0 0,1-1 0 0 0,-1 1 1 0 0,1-2-1 0 0,-1 1 0 0 0,1-2 0 0 0,12-1 0 0 0,158-27 466 0 0,-128 23-1032 0 0,-51 5 54 0 0,-2 1-8 0 0,7-1-198 0 0,-7 0-830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49 370 5527 0 0,'0'0'7339'0'0,"2"2"-6854"0"0,-1 1-377 0 0,1 0 0 0 0,-1 0-1 0 0,1 0 1 0 0,-1 0 0 0 0,0 0-1 0 0,0 0 1 0 0,0 1 0 0 0,0-1 0 0 0,-1 0-1 0 0,0 0 1 0 0,1 1 0 0 0,-1-1-1 0 0,0 0 1 0 0,-1 1 0 0 0,1-1-1 0 0,-1 5 1 0 0,-3 7 263 0 0,0 0-1 0 0,-9 21 1 0 0,1-1 234 0 0,8-22-371 0 0,-1 0 1 0 0,-9 19-1 0 0,13-29-101 0 0,-2 9 11 0 0,3-10 800 0 0,8-12-569 0 0,-4 7-310 0 0,13-21 240 0 0,28-50-1 0 0,-13 19-289 0 0,-24 42-15 0 0,81-121 0 0 0,-73 113 0 0 0,1 0 0 0 0,1 1 0 0 0,40-34 0 0 0,81-49 181 0 0,-119 91 129 0 0,0 0 0 0 0,1 1 0 0 0,0 1 0 0 0,0 2 0 0 0,33-10 0 0 0,-52 17-265 0 0,1 0-1 0 0,0 1 1 0 0,0-1-1 0 0,0 1 1 0 0,-1 0-1 0 0,1 0 1 0 0,0 0-1 0 0,0 0 1 0 0,0 0-1 0 0,0 0 1 0 0,-1 1-1 0 0,1 0 1 0 0,0-1-1 0 0,0 1 1 0 0,-1 0-1 0 0,4 2 1 0 0,-4-2-24 0 0,0 1 0 0 0,0 0 1 0 0,0-1-1 0 0,0 1 0 0 0,0 0 0 0 0,-1 0 0 0 0,1 0 1 0 0,-1 0-1 0 0,1 1 0 0 0,-1-1 0 0 0,0 0 1 0 0,0 1-1 0 0,0-1 0 0 0,0 0 0 0 0,0 1 1 0 0,-1-1-1 0 0,1 5 0 0 0,1 9 10 0 0,-1 1-1 0 0,-1-1 1 0 0,0 0 0 0 0,-2 0-1 0 0,0 0 1 0 0,-4 17 0 0 0,2-12-27 0 0,-2 0 1 0 0,-1 0-1 0 0,0-1 1 0 0,-12 23-1 0 0,-47 73-499 0 0,61-107 430 0 0,-11 15-1526 0 0,-1-1-1 0 0,-29 32 0 0 0,35-44-90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9 132 13991 0 0,'1'-1'639'0'0,"10"-10"141"0"0,25-24 3141 0 0,-35 38-3875 0 0,0 0-1 0 0,0 0 1 0 0,0-1-1 0 0,-1 1 1 0 0,1 5 0 0 0,-1 1-14 0 0,-1-1 1 0 0,0 1-1 0 0,0-1 1 0 0,-1 0 0 0 0,0 1-1 0 0,-1-1 1 0 0,-5 13 0 0 0,-6 19 40 0 0,-12 86 26 0 0,24-112-35 0 0,1 1-1 0 0,0-1 1 0 0,1 1 0 0 0,1-1 0 0 0,0 0 0 0 0,6 27 0 0 0,-6-38 36 0 0,0 1 1 0 0,0-1 0 0 0,0 0-1 0 0,0 0 1 0 0,1 1 0 0 0,-1-1-1 0 0,1 0 1 0 0,2 3 0 0 0,-3-5-57 0 0,0 0 0 0 0,0-1 0 0 0,0 1 0 0 0,0 0 1 0 0,0 0-1 0 0,0-1 0 0 0,0 1 0 0 0,0-1 0 0 0,0 1 0 0 0,0-1 0 0 0,0 0 1 0 0,0 1-1 0 0,0-1 0 0 0,0 0 0 0 0,0 0 0 0 0,1 1 0 0 0,-1-1 0 0 0,0 0 1 0 0,0 0-1 0 0,0 0 0 0 0,0 0 0 0 0,0-1 0 0 0,1 1 0 0 0,-1 0 1 0 0,0 0-1 0 0,0-1 0 0 0,0 1 0 0 0,2-2 0 0 0,6-2 86 0 0,0-1 1 0 0,0 0-1 0 0,0-1 0 0 0,0 0 0 0 0,-1-1 0 0 0,0 1 1 0 0,-1-1-1 0 0,13-15 0 0 0,1-4 100 0 0,24-41 0 0 0,-41 60-206 0 0,140-229-608 0 0,-115 185-1120 0 0,-3 0-3630 0 0,-21 41 3500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31 262 10591 0 0,'0'0'488'0'0,"0"2"-12"0"0,-16 38 1830 0 0,15-37-1317 0 0,-1 0 1 0 0,1-1 0 0 0,-1 1 0 0 0,1 0 0 0 0,-6 6 1862 0 0,7-11-2660 0 0,7-14-111 0 0,0 0-1 0 0,1 0 1 0 0,0 1 0 0 0,20-26-1 0 0,47-50 230 0 0,-62 76-294 0 0,2 0 0 0 0,-1 1 0 0 0,2 1 0 0 0,0 0 0 0 0,0 2 0 0 0,1-1 0 0 0,19-8 0 0 0,-35 20-2 0 0,-1-1 1 0 0,1 1-1 0 0,-1 0 0 0 0,1-1 0 0 0,-1 1 1 0 0,1 0-1 0 0,0 0 0 0 0,-1 0 0 0 0,1 0 1 0 0,-1 0-1 0 0,1 0 0 0 0,0 0 0 0 0,-1 0 1 0 0,1 0-1 0 0,0 0 0 0 0,-1 0 0 0 0,1 0 1 0 0,-1 0-1 0 0,1 0 0 0 0,0 0 0 0 0,-1 1 1 0 0,1-1-1 0 0,-1 0 0 0 0,1 0 0 0 0,0 1 1 0 0,-1-1-1 0 0,1 1 0 0 0,0 0 5 0 0,0 0 0 0 0,0 1 0 0 0,0-1 0 0 0,-1 0 0 0 0,1 0 0 0 0,0 1 0 0 0,-1-1 0 0 0,1 1-1 0 0,-1-1 1 0 0,0 0 0 0 0,1 3 0 0 0,0 3 37 0 0,-1 0-1 0 0,1 0 1 0 0,-1-1 0 0 0,-2 10-1 0 0,-5 22 135 0 0,-14 41 0 0 0,14-54-162 0 0,6-23-28 0 0,-1 7-26 0 0,-1 0 1 0 0,0-1 0 0 0,0 1 0 0 0,-1-1-1 0 0,-7 12 1 0 0,11-19-51 0 0,-1-2-532 0 0,0 0 575 0 0,0 0 1 0 0,0 0 0 0 0,0 0-1 0 0,1 0 1 0 0,-1-1 0 0 0,0 1-1 0 0,1 0 1 0 0,-1 0 0 0 0,1-1-1 0 0,-1-1 1 0 0,1-4-2 0 0,-1 1 0 0 0,1 0-1 0 0,0-1 1 0 0,1 1 0 0 0,0 0 0 0 0,0-1-1 0 0,0 1 1 0 0,1 0 0 0 0,3-9 0 0 0,0 3 19 0 0,0 0 1 0 0,1 0 0 0 0,11-16-1 0 0,-4 8 0 0 0,1 1 1 0 0,17-18-1 0 0,-25 31 13 0 0,1 0-1 0 0,-1 0 1 0 0,1 1 0 0 0,0-1 0 0 0,0 2 0 0 0,0-1 0 0 0,1 1-1 0 0,15-7 1 0 0,-18 10 7 0 0,-1 0 0 0 0,0 0 0 0 0,1 0 0 0 0,-1 0 0 0 0,1 1 0 0 0,0 0 0 0 0,-1 0 1 0 0,1 0-1 0 0,-1 1 0 0 0,1-1 0 0 0,-1 1 0 0 0,1 0 0 0 0,-1 0 0 0 0,1 1 0 0 0,-1-1 0 0 0,0 1 0 0 0,4 2 0 0 0,6 5 91 0 0,0 0 0 0 0,-1 0 1 0 0,18 18-1 0 0,12 8 57 0 0,-37-32-129 0 0,-4-2-20 0 0,0 1 0 0 0,0-1 1 0 0,0 1-1 0 0,0-1 0 0 0,0 1 1 0 0,0 0-1 0 0,0 0 0 0 0,-1 0 1 0 0,3 3-1 0 0,-1-1-80 0 0,-1-1 1 0 0,0 1-1 0 0,0-1 0 0 0,0 1 0 0 0,0 0 1 0 0,-1-1-1 0 0,1 1 0 0 0,-1 0 0 0 0,0 0 0 0 0,0 0 1 0 0,0 8-1 0 0,0 0-524 0 0,-2 1 1 0 0,-1 18-1 0 0,-1 9-474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5983 0 0,'-1'1'6611'0'0,"-5"4"-6474"0"0,0 0 1 0 0,1 0-1 0 0,0 1 0 0 0,0 0 1 0 0,0 0-1 0 0,1 1 0 0 0,-1-1 1 0 0,-2 9-1 0 0,-26 61 310 0 0,22-45-83 0 0,-68 213 2117 0 0,12-32-1176 0 0,-72 184-762 0 0,130-366-518 0 0,9-30-24 0 0,0 0 0 0 0,-1 0 0 0 0,1 0 0 0 0,0 0 0 0 0,0 0-1 0 0,0 1 1 0 0,0-1 0 0 0,0 0 0 0 0,0 0 0 0 0,0 0 0 0 0,0 0 0 0 0,0 0-1 0 0,0 0 1 0 0,0 0 0 0 0,0 0 0 0 0,0 0 0 0 0,0 0 0 0 0,0 0 0 0 0,0 0-1 0 0,0 0 1 0 0,0 0 0 0 0,0 1 0 0 0,0-1 0 0 0,0 0 0 0 0,0 0 0 0 0,0 0-1 0 0,0 0 1 0 0,0 0 0 0 0,0 0 0 0 0,0 0 0 0 0,0 0 0 0 0,0 0 0 0 0,0 0-1 0 0,0 0 1 0 0,0 0 0 0 0,0 0 0 0 0,0 1 0 0 0,0-1 0 0 0,0 0 0 0 0,0 0-1 0 0,0 0 1 0 0,0 0 0 0 0,0 0 0 0 0,0 0 0 0 0,1 0 0 0 0,-1 0 0 0 0,0 0-1 0 0,0 0 1 0 0,0 0 0 0 0,0 0 0 0 0,0 0 0 0 0,0 0 0 0 0,0 0 0 0 0,0 0-1 0 0,0 0 1 0 0,0 0 0 0 0,0 0 0 0 0,0 0 0 0 0,0 0 0 0 0,1 0 0 0 0,-1 0-1 0 0,0 0 1 0 0,0 0 0 0 0,0 0 0 0 0,6-4 8 0 0,5-9-14 0 0,72-115-88 0 0,5-5 90 0 0,-69 108 3 0 0,1 1 0 0 0,0 1 0 0 0,27-23 0 0 0,-32 33 4 0 0,30-25 22 0 0,-39 34 42 0 0,0 0 1 0 0,0 0 0 0 0,0 0-1 0 0,1 1 1 0 0,12-4 0 0 0,-18 6-56 0 0,1 1 0 0 0,0-1 0 0 0,-1 1 1 0 0,1 0-1 0 0,-1 0 0 0 0,1 0 0 0 0,0 0 1 0 0,-1 0-1 0 0,1 0 0 0 0,0 0 1 0 0,-1 0-1 0 0,1 1 0 0 0,-1-1 0 0 0,1 1 1 0 0,0-1-1 0 0,-1 1 0 0 0,1-1 0 0 0,0 2 1 0 0,1 0 28 0 0,-1-1 0 0 0,0 1 0 0 0,0 0 1 0 0,0 0-1 0 0,0 0 0 0 0,0 0 0 0 0,-1 0 0 0 0,1 1 1 0 0,2 4-1 0 0,0 2 72 0 0,0 1 1 0 0,0 0-1 0 0,-1 1 1 0 0,2 13-1 0 0,0-2-41 0 0,-2 0 1 0 0,-1 1-1 0 0,-1-1 0 0 0,-1 1 0 0 0,-1-1 0 0 0,0 1 0 0 0,-2-1 1 0 0,-6 25-1 0 0,7-39-30 0 0,0-1 0 0 0,-1 0 0 0 0,0 0-1 0 0,0-1 1 0 0,-1 1 0 0 0,1-1 0 0 0,-1 1 0 0 0,-1-1 0 0 0,1 0 0 0 0,-1-1 0 0 0,0 1 0 0 0,0-1 0 0 0,-1 0 0 0 0,0 0-1 0 0,0-1 1 0 0,0 1 0 0 0,0-2 0 0 0,-1 1 0 0 0,1 0 0 0 0,-12 3 0 0 0,-10 3-14 0 0,-1-2 1 0 0,0-1-1 0 0,-54 6 1 0 0,45-7-12 0 0,20-3-68 0 0,-78 8 164 0 0,85-10-217 0 0,1-1 1 0 0,-1 0-1 0 0,0-1 0 0 0,0-1 1 0 0,1 1-1 0 0,-19-7 1 0 0,27 8-67 0 0,1-1 1 0 0,0 1-1 0 0,-1-1 1 0 0,1 1-1 0 0,0-1 1 0 0,-1 0 0 0 0,1 1-1 0 0,0-1 1 0 0,0 0-1 0 0,-1 0 1 0 0,1 0 0 0 0,0 0-1 0 0,0 0 1 0 0,0 0-1 0 0,-1-3 1 0 0,0-6-6763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59 131 14167 0 0,'6'-2'295'0'0,"1"0"-1"0"0,-1 0 1 0 0,1 0 0 0 0,0 1-1 0 0,0 0 1 0 0,0 1-1 0 0,-1-1 1 0 0,1 1 0 0 0,0 0-1 0 0,0 1 1 0 0,0 0-1 0 0,0 0 1 0 0,-1 0 0 0 0,1 1-1 0 0,-1 0 1 0 0,1 0-1 0 0,10 6 1 0 0,2 0 560 0 0,0 0 0 0 0,36 8 0 0 0,-47-14-723 0 0,1-1-1 0 0,-1 0 1 0 0,0 0-1 0 0,0-1 1 0 0,1 0-1 0 0,-1-1 1 0 0,0 0-1 0 0,1 0 0 0 0,13-4 1 0 0,-7 0-79 0 0,-1-1-1 0 0,0 0 1 0 0,0-1 0 0 0,-1 0 0 0 0,0-1 0 0 0,18-15-1 0 0,-11 6 16 0 0,-2-1 0 0 0,0 0 0 0 0,16-22 0 0 0,-29 32-82 0 0,-6 5-27 0 0,-5 3-131 0 0,2 2 101 0 0,-1-1-1 0 0,0 1 1 0 0,1 0-1 0 0,-1 0 1 0 0,1 0-1 0 0,-1 1 0 0 0,-6 5 1 0 0,-7 3-82 0 0,-44 26-115 0 0,2 2 0 0 0,-87 76 0 0 0,108-80 308 0 0,2 1 0 0 0,2 2 0 0 0,2 1 0 0 0,-40 62 0 0 0,69-96-25 0 0,-19 36 24 0 0,21-38-36 0 0,1-1 0 0 0,0 0 0 0 0,1 0 0 0 0,-1 1-1 0 0,0-1 1 0 0,1 1 0 0 0,-1-1 0 0 0,1 0 0 0 0,0 1 0 0 0,0-1 0 0 0,0 1 0 0 0,0-1 0 0 0,0 1 0 0 0,0-1 0 0 0,1 1 0 0 0,0 1 0 0 0,0-2-13 0 0,0-1 0 0 0,0 1-1 0 0,0-1 1 0 0,0 0 0 0 0,0 1 0 0 0,0-1-1 0 0,1 0 1 0 0,-1 0 0 0 0,0 0 0 0 0,1 0-1 0 0,-1 0 1 0 0,1 0 0 0 0,-1 0 0 0 0,1-1-1 0 0,0 1 1 0 0,-1-1 0 0 0,1 1-1 0 0,0-1 1 0 0,-1 1 0 0 0,1-1 0 0 0,0 0-1 0 0,1 0 1 0 0,6 1-98 0 0,0-1 0 0 0,0 0-1 0 0,9-2 1 0 0,9-2-1398 0 0,1-2-1 0 0,45-15 1 0 0,-23 3-190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180 411 5527 0 0,'0'2'250'0'0,"-9"17"465"0"0,-20 33 0 0 0,18-36 1466 0 0,0-1-1 0 0,-1 0 1 0 0,-1 0-1 0 0,-20 18 1 0 0,27-29-1461 0 0,0 1 0 0 0,0-1 1 0 0,0 0-1 0 0,-12 6 0 0 0,17-10 152 0 0,-1-2-704 0 0,0-1 1 0 0,0 1-1 0 0,0-1 0 0 0,1 0 1 0 0,-1 1-1 0 0,1-1 0 0 0,0 0 1 0 0,0 0-1 0 0,0 0 0 0 0,0 0 0 0 0,0 0 1 0 0,1 0-1 0 0,-1-1 0 0 0,1 1 1 0 0,0 0-1 0 0,0 0 0 0 0,0 0 0 0 0,0 0 1 0 0,0 0-1 0 0,1-1 0 0 0,0 1 1 0 0,-1 0-1 0 0,1 0 0 0 0,2-4 1 0 0,2-6-4 0 0,1 0 0 0 0,0 1 0 0 0,1 0 0 0 0,10-14 0 0 0,14-17-62 0 0,3 1 0 0 0,1 1 0 0 0,52-45 0 0 0,20-6-1187 0 0,3 4-4600 0 0,-66 53 1522 0 0,-15 11-3217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303 101 4607 0 0,'54'-50'-37'0'0,"-29"22"12255"0"0,-34 26-11581 0 0,3 2-488 0 0,1 1 1 0 0,0 0 0 0 0,-1 0 0 0 0,1 0 0 0 0,0 1-1 0 0,0-1 1 0 0,-1 1 0 0 0,-4 3 0 0 0,-39 24 570 0 0,38-22-508 0 0,-26 17 172 0 0,2 3 0 0 0,0 0 1 0 0,2 2-1 0 0,2 2 1 0 0,-31 37-1 0 0,58-63-327 0 0,0 0 0 0 0,0 0 1 0 0,1 0-1 0 0,-4 7 0 0 0,6-10-25 0 0,1 1 0 0 0,-1-1-1 0 0,0 0 1 0 0,1 1 0 0 0,-1-1 0 0 0,1 0 0 0 0,-1 1 0 0 0,1-1 0 0 0,0 1-1 0 0,0-1 1 0 0,1 5 0 0 0,-1-6-15 0 0,1 0 1 0 0,-1 0-1 0 0,1 0 0 0 0,-1 1 1 0 0,1-1-1 0 0,0 0 0 0 0,-1 0 1 0 0,1 0-1 0 0,0 0 0 0 0,0 0 0 0 0,0-1 1 0 0,0 1-1 0 0,0 0 0 0 0,0 0 1 0 0,0 0-1 0 0,0-1 0 0 0,0 1 0 0 0,1 0 1 0 0,21 7 109 0 0,-15-7-97 0 0,1 0 0 0 0,0-1 0 0 0,0 0-1 0 0,0 0 1 0 0,0-1 0 0 0,-1 0 0 0 0,1-1 0 0 0,0 0 0 0 0,-1 0-1 0 0,16-7 1 0 0,-3 0 40 0 0,-1-1 0 0 0,-1-1 0 0 0,22-15 0 0 0,-34 21-81 0 0,0 0 0 0 0,0 0 0 0 0,-1 0 0 0 0,0-1 0 0 0,0 0 0 0 0,-1 0 0 0 0,1-1 0 0 0,4-8-1 0 0,-8 11 5 0 0,0 1 1 0 0,0-1-1 0 0,-1-1 0 0 0,0 1 0 0 0,1 0 0 0 0,-1 0 0 0 0,-1 0 0 0 0,1-1 0 0 0,-1 1 0 0 0,1 0 0 0 0,-1-1 0 0 0,0 1 0 0 0,-1 0 0 0 0,1-1 0 0 0,-1 1 0 0 0,0 0 0 0 0,-2-7 0 0 0,-14-33-189 0 0,12 30-147 0 0,0 1 0 0 0,0 0 0 0 0,1-1 0 0 0,-3-19 0 0 0,7 32 134 0 0,0 0 55 0 0,0 0 1 0 0,0 0-1 0 0,0 0 1 0 0,0 0-1 0 0,0 1 1 0 0,0-1-1 0 0,0 0 1 0 0,0 0-1 0 0,0 0 1 0 0,0 0 0 0 0,0 1-1 0 0,0-1 1 0 0,1 0-1 0 0,-1 0 1 0 0,0 1-1 0 0,1-1 1 0 0,-1 0-1 0 0,1 0 1 0 0,5-5-1274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695 815 6447 0 0,'0'0'298'0'0,"-1"2"-10"0"0,-3 4-79 0 0,0 0 1 0 0,0 0-1 0 0,0-1 0 0 0,0 0 1 0 0,-1 1-1 0 0,0-2 1 0 0,-9 8-1 0 0,-17 19 10504 0 0,33-34-10012 0 0,23-30 799 0 0,31-33-1 0 0,5-6-993 0 0,-26 26-430 0 0,-2-2-1 0 0,-3-1 1 0 0,-1-2-1 0 0,-3-1 1 0 0,-2-1-1 0 0,-2-1 1 0 0,26-103-1 0 0,-47 156-75 0 0,19-96-120 0 0,-18 82-24 0 0,0-1 1 0 0,-1 0-1 0 0,-1 1 0 0 0,-2-20 0 0 0,2 33 112 0 0,0 1 0 0 0,0 0-1 0 0,0 0 1 0 0,-1 0 0 0 0,1-1-1 0 0,0 1 1 0 0,-1 0-1 0 0,1 0 1 0 0,-1 0 0 0 0,1 0-1 0 0,-1 0 1 0 0,1 0-1 0 0,-1 0 1 0 0,-1-1 0 0 0,2 2 15 0 0,-1-1 0 0 0,1 1 0 0 0,-1 0-1 0 0,0 0 1 0 0,1 0 0 0 0,-1 0 0 0 0,0 0 0 0 0,1 0 0 0 0,-1 0 0 0 0,1 0 0 0 0,-1 0 0 0 0,0 1 0 0 0,1-1 0 0 0,-1 0 0 0 0,1 0 0 0 0,-1 0 0 0 0,0 1 0 0 0,1-1 0 0 0,-1 0 0 0 0,1 1 0 0 0,-1-1 0 0 0,1 0 0 0 0,-1 1 0 0 0,1-1 0 0 0,0 1 0 0 0,-1-1 0 0 0,1 1 0 0 0,-1-1 0 0 0,1 1 0 0 0,0-1 0 0 0,-1 2 0 0 0,-11 14-58 0 0,0 1 1 0 0,1 0-1 0 0,0 1 1 0 0,-12 29 0 0 0,8-14 35 0 0,-20 36 56 0 0,-116 240 318 0 0,14 6-15 0 0,99-212-67 0 0,-79 190 350 0 0,102-262-538 0 0,-1-1 0 0 0,-37 51 0 0 0,-53 48-476 0 0,87-109 246 0 0,-1-1 1 0 0,-1-1-1 0 0,-27 20 0 0 0,32-27 24 0 0,-1-1 1 0 0,0-1-1 0 0,-1 0 0 0 0,0-1 0 0 0,-24 7 0 0 0,41-14 122 0 0,1-1-1 0 0,-1 0 1 0 0,0 1-1 0 0,0-1 1 0 0,0 0-1 0 0,1 0 1 0 0,-1 0-1 0 0,0 0 1 0 0,0 0-1 0 0,1 0 1 0 0,-1 0-1 0 0,0 0 1 0 0,0 0-1 0 0,0 0 1 0 0,1 0-1 0 0,-1 0 1 0 0,0-1-1 0 0,0 1 1 0 0,1 0-1 0 0,-1-1 1 0 0,0 1-1 0 0,0-1 1 0 0,0 0-6 0 0,1 1 0 0 0,-1-1-1 0 0,1 0 1 0 0,0 1 0 0 0,-1-1 0 0 0,1 0 0 0 0,0 1 0 0 0,0-1-1 0 0,0 0 1 0 0,-1 0 0 0 0,1 1 0 0 0,0-1 0 0 0,0 0 0 0 0,0 0-1 0 0,0 1 1 0 0,0-1 0 0 0,0 0 0 0 0,1-1 0 0 0,0-4-100 0 0,1 0-1 0 0,0 0 1 0 0,0 1 0 0 0,5-10 0 0 0,1 1-1829 0 0,1 0 1 0 0,14-18-1 0 0,6-4-4217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76 15775 0 0,'-11'5'470'0'0,"1"-1"0"0"0,-1 1-1 0 0,1 1 1 0 0,0 0 0 0 0,0 1-1 0 0,0 0 1 0 0,-15 14 3502 0 0,49-23-3500 0 0,0 0-1 0 0,-1-2 0 0 0,1-1 1 0 0,-1-1-1 0 0,32-13 1 0 0,-8 3-316 0 0,25-7-166 0 0,79-24-3712 0 0,-107 35-4415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434 160 13071 0 0,'0'0'1186'0'0,"-2"1"-978"0"0,-1-1 8 0 0,1 1 0 0 0,0 0 0 0 0,-1 0 0 0 0,1 0 0 0 0,0 0 0 0 0,0 1 0 0 0,0-1 0 0 0,-1 0 0 0 0,1 1 0 0 0,1 0 0 0 0,-1-1 0 0 0,-3 5 0 0 0,4-5 696 0 0,0 0-772 0 0,1 0 1 0 0,-1 0 0 0 0,1 0 0 0 0,-1 1 0 0 0,1-1-1 0 0,0 0 1 0 0,0 0 0 0 0,-1 0 0 0 0,1 0 0 0 0,0 1-1 0 0,0-1 1 0 0,0 0 0 0 0,0 0 0 0 0,1 0 0 0 0,-1 1 0 0 0,0-1-1 0 0,1 1 1 0 0,3 0 5 0 0,1 0 0 0 0,0-1-1 0 0,0 0 1 0 0,-1 0 0 0 0,1 0-1 0 0,0 0 1 0 0,0-1 0 0 0,0 0-1 0 0,0 0 1 0 0,0 0 0 0 0,9-2-1 0 0,7-2 154 0 0,29-10 0 0 0,-37 10-230 0 0,13-4-59 0 0,0-1-1 0 0,-1-2 1 0 0,0 0 0 0 0,0-2-1 0 0,-1 0 1 0 0,36-28 0 0 0,-59 41-63 0 0,0-1 1 0 0,0 0-1 0 0,0 0 0 0 0,0 0 1 0 0,0 1-1 0 0,0-1 0 0 0,0 0 1 0 0,0 0-1 0 0,-1 0 0 0 0,1 0 1 0 0,0-1-1 0 0,-1 1 0 0 0,1 0 1 0 0,0 0-1 0 0,-1 0 0 0 0,0 0 1 0 0,1-1-1 0 0,-1 1 1 0 0,0 0-1 0 0,1-1 0 0 0,-1 1 1 0 0,0 0-1 0 0,0 0 0 0 0,0-1 1 0 0,0 1-1 0 0,0 0 0 0 0,-1-1 1 0 0,1 1-1 0 0,0 0 0 0 0,0 0 1 0 0,-1-1-1 0 0,1 1 0 0 0,-1 0 1 0 0,1 0-1 0 0,-1 0 1 0 0,0 0-1 0 0,1-1 0 0 0,-1 1 1 0 0,0 0-1 0 0,0 0 0 0 0,0 0 1 0 0,-1-1-1 0 0,-2-2-157 0 0,-1 1 1 0 0,1 0 0 0 0,0 0-1 0 0,-1 0 1 0 0,1 0-1 0 0,-1 1 1 0 0,0-1-1 0 0,0 1 1 0 0,-6-1-1 0 0,2 1 22 0 0,0 1 1 0 0,0 0-1 0 0,0 0 0 0 0,-1 1 1 0 0,1 0-1 0 0,0 1 0 0 0,0 0 1 0 0,0 1-1 0 0,0-1 0 0 0,-14 6 0 0 0,-5 3 121 0 0,-51 27-1 0 0,10 3 353 0 0,-85 63 0 0 0,87-55-49 0 0,-37 29 434 0 0,91-65-393 0 0,0 0 1 0 0,0 0-1 0 0,1 2 0 0 0,1-1 1 0 0,-12 20-1 0 0,22-31-218 0 0,-1 0 0 0 0,1 0 0 0 0,0 0 0 0 0,0 1 0 0 0,0-1 0 0 0,0 1 0 0 0,0-1 0 0 0,0 0 0 0 0,1 1 0 0 0,-1 0 0 0 0,1-1 0 0 0,0 1 0 0 0,0-1 0 0 0,0 1 0 0 0,0-1 0 0 0,1 5 0 0 0,0-4-12 0 0,0-1 0 0 0,0 0-1 0 0,0 1 1 0 0,0-1 0 0 0,1 0-1 0 0,-1 0 1 0 0,1 0-1 0 0,-1 0 1 0 0,1 0 0 0 0,0 0-1 0 0,0-1 1 0 0,0 1 0 0 0,0 0-1 0 0,0-1 1 0 0,0 0 0 0 0,0 1-1 0 0,3 0 1 0 0,5 3 14 0 0,0-1 0 0 0,0-1 0 0 0,1 0 0 0 0,-1 0 0 0 0,1-1 0 0 0,-1 0 0 0 0,17 0 0 0 0,78-3 56 0 0,-89 0-109 0 0,156-12-4146 0 0,-150 10 2532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60 149 8751 0 0,'0'0'674'0'0,"-2"1"-438"0"0,-3 4 178 0 0,0 0-1 0 0,0 0 1 0 0,0 1 0 0 0,1-1 0 0 0,-1 1 0 0 0,1 0 0 0 0,1 0 0 0 0,-1 0 0 0 0,1 1 0 0 0,0-1 0 0 0,1 1-1 0 0,-1 0 1 0 0,1 0 0 0 0,1 0 0 0 0,-1 0 0 0 0,1 0 0 0 0,1 0 0 0 0,-1 0 0 0 0,1 10 0 0 0,1 3-222 0 0,1-1-1 0 0,1 1 1 0 0,1-1 0 0 0,1 1 0 0 0,13 34 0 0 0,-12-36-149 0 0,0 0-1 0 0,3 24 1 0 0,-7-32 12 0 0,-2-1 2391 0 0,2-11-2109 0 0,120-155 942 0 0,-94 127-1209 0 0,0 1 1 0 0,64-49-1 0 0,7 11-438 0 0,155-76 0 0 0,-217 126-1816 0 0,-12 9-4436 0 0,-12 4 557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5983 0 0,'0'0'542'0'0,"-1"1"-446"0"0,-5 11 1512 0 0,1 0 0 0 0,0 1 0 0 0,1-1 0 0 0,0 1 1 0 0,1 0-1 0 0,-2 13 0 0 0,3-3-1048 0 0,1 0 0 0 0,0 0 0 0 0,2 0 0 0 0,0 0 0 0 0,2 0 0 0 0,1 0 0 0 0,0-1 0 0 0,2 0 0 0 0,10 28 0 0 0,-13-42-509 0 0,5 31 150 0 0,-6-30-148 0 0,-2-7 264 0 0,0-4-249 0 0,1 0 0 0 0,-1 0-1 0 0,1 0 1 0 0,0 0-1 0 0,0 0 1 0 0,0 0 0 0 0,0 1-1 0 0,1-3 1 0 0,3-3 86 0 0,12-26 187 0 0,2 0-1 0 0,2 2 1 0 0,0 0 0 0 0,40-42-1 0 0,-28 40-534 0 0,1 1 0 0 0,2 2 0 0 0,48-33 0 0 0,-61 47-71 0 0,-4 2-1378 0 0,1 1 0 0 0,42-20 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118 163 12439 0 0,'0'0'1126'0'0,"0"2"-929"0"0,2 2 519 0 0,0 0 0 0 0,0 0 1 0 0,0-1-1 0 0,0 1 0 0 0,1-1 0 0 0,-1 1 1 0 0,1-1-1 0 0,0 0 0 0 0,0 0 0 0 0,4 3 0 0 0,-6-5-567 0 0,1-1-1 0 0,0 1 0 0 0,0 0 0 0 0,-1-1 0 0 0,1 1 0 0 0,0-1 0 0 0,0 0 0 0 0,0 1 0 0 0,0-1 0 0 0,0 0 0 0 0,-1 0 0 0 0,1 0 0 0 0,0-1 0 0 0,0 1 0 0 0,0 0 1 0 0,0-1-1 0 0,-1 1 0 0 0,1-1 0 0 0,3-1 0 0 0,5-2-100 0 0,0 0 1 0 0,0-1 0 0 0,-1-1-1 0 0,1 0 1 0 0,-1 0 0 0 0,0 0-1 0 0,-1-1 1 0 0,0-1 0 0 0,0 1-1 0 0,0-1 1 0 0,-1-1 0 0 0,0 1-1 0 0,-1-1 1 0 0,0 0 0 0 0,0-1-1 0 0,-1 0 1 0 0,0 0 0 0 0,-1 0-1 0 0,5-14 1 0 0,-9 21-142 0 0,1-1 0 0 0,-1 1 0 0 0,1 0-1 0 0,-1 0 1 0 0,0 0 0 0 0,-1-1 0 0 0,0-4 0 0 0,1 6-250 0 0,-24-4-770 0 0,20 6 1036 0 0,-1 1 0 0 0,1-1-1 0 0,-1 1 1 0 0,1 1 0 0 0,-1-1 0 0 0,1 1 0 0 0,-1-1 0 0 0,1 1-1 0 0,0 1 1 0 0,0-1 0 0 0,-4 4 0 0 0,-9 6 68 0 0,-17 17 0 0 0,19-16-46 0 0,-91 89 255 0 0,93-87-164 0 0,0 0 0 0 0,1 2 0 0 0,0-1 0 0 0,2 2 0 0 0,-11 23 0 0 0,19-39-115 0 0,1 1 1 0 0,0 0-1 0 0,0-1 0 0 0,0 1 1 0 0,0 0-1 0 0,1 0 0 0 0,-1 0 0 0 0,1 0 1 0 0,0 0-1 0 0,0 0 0 0 0,0 0 1 0 0,0 0-1 0 0,0 0 0 0 0,0 0 0 0 0,1 0 1 0 0,0 0-1 0 0,-1-1 0 0 0,1 1 1 0 0,0 0-1 0 0,1 0 0 0 0,-1 0 0 0 0,0-1 1 0 0,1 1-1 0 0,-1-1 0 0 0,1 1 1 0 0,0-1-1 0 0,3 3 0 0 0,5 5-1061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11 308 9671 0 0,'0'2'2910'0'0,"-11"35"6932"0"0,14-37-9702 0 0,0-1 1 0 0,-1 0-1 0 0,1 0 0 0 0,0 0 0 0 0,-1 0 0 0 0,1 0 1 0 0,-1 0-1 0 0,4-3 0 0 0,0 0 62 0 0,12-8-19 0 0,-1 0-1 0 0,0-2 0 0 0,-1 0 1 0 0,17-19-1 0 0,-15 15-9 0 0,1 0 1 0 0,30-21-1 0 0,7 1-248 0 0,3 3 1 0 0,102-45-1 0 0,-153 77 51 0 0,1-1 0 0 0,-1 2 0 0 0,1-1 0 0 0,0 1 1 0 0,0 0-1 0 0,1 1 0 0 0,14 0 0 0 0,-22 1 22 0 0,1 0 0 0 0,0 0 0 0 0,0 0 0 0 0,-1 1 0 0 0,1-1 1 0 0,0 1-1 0 0,-1 0 0 0 0,1 0 0 0 0,-1 0 0 0 0,1 0 0 0 0,-1 0 0 0 0,1 1 0 0 0,-1-1 0 0 0,0 1 0 0 0,0-1 1 0 0,1 1-1 0 0,-1 0 0 0 0,0 0 0 0 0,-1 0 0 0 0,1 0 0 0 0,0 0 0 0 0,-1 1 0 0 0,1-1 0 0 0,-1 0 1 0 0,1 1-1 0 0,-1-1 0 0 0,0 1 0 0 0,0-1 0 0 0,1 5 0 0 0,-1-1 7 0 0,0-1-1 0 0,0 1 1 0 0,-1 0-1 0 0,1 0 1 0 0,-1 0 0 0 0,-1 0-1 0 0,1 0 1 0 0,-2 8-1 0 0,-3 6 98 0 0,-8 22-1 0 0,-1 5 47 0 0,8-19-188 0 0,1 0-1 0 0,2 1 1 0 0,-1 33 0 0 0,4-60-143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38 12439 0 0,'0'-21'1291'0'0,"-2"5"7517"0"0,2 18-8019 0 0,-7 47-360 0 0,-19 105 619 0 0,1-56-764 0 0,-5 0 0 0 0,-76 164-1 0 0,15-80-88 0 0,-28 58-385 0 0,114-229 18 0 0,1 0-1 0 0,0 0 1 0 0,0 0-1 0 0,1 1 1 0 0,1-1-1 0 0,0 1 1 0 0,-1 13-1 0 0,3-24-799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49 10135 0 0,'-15'6'437'0'0,"0"1"0"0"0,1 1 0 0 0,-1 0-1 0 0,-19 15 1 0 0,25-16 243 0 0,0 0 0 0 0,1 0 0 0 0,1 1-1 0 0,-1 0 1 0 0,1 1 0 0 0,0-1 0 0 0,-9 17 0 0 0,15-24-615 0 0,1 0 1 0 0,-1 0-1 0 0,0 0 1 0 0,1 0-1 0 0,-1 1 1 0 0,1-1-1 0 0,0 0 1 0 0,-1 0-1 0 0,1 1 1 0 0,0-1-1 0 0,0 0 0 0 0,0 0 1 0 0,0 1-1 0 0,0-1 1 0 0,0 0-1 0 0,0 1 1 0 0,0-1-1 0 0,0 0 1 0 0,1 0-1 0 0,-1 1 1 0 0,0-1-1 0 0,1 0 1 0 0,0 1-1 0 0,0 0 33 0 0,0-1 1 0 0,1 1-1 0 0,-1-1 0 0 0,0 0 1 0 0,1 0-1 0 0,-1 0 0 0 0,1 0 0 0 0,-1 0 1 0 0,1 0-1 0 0,0 0 0 0 0,-1 0 1 0 0,1-1-1 0 0,0 1 0 0 0,2 0 1 0 0,5 1 239 0 0,0 0 0 0 0,1-1 1 0 0,-1 0-1 0 0,1-1 0 0 0,10 0 1 0 0,45-6 791 0 0,1-3 0 0 0,118-31 0 0 0,122-59 31 0 0,-250 79-918 0 0,-24 9-335 0 0,76-23 26 0 0,-90 29-1500 0 0,0 2 0 0 0,20-1-1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13359 0 0,'-2'0'10185'0'0,"-2"1"-9948"0"0,0-1-1 0 0,1 1 0 0 0,-1 0 0 0 0,0 0 0 0 0,1 0 0 0 0,-1 0 0 0 0,1 1 0 0 0,0-1 0 0 0,-1 1 0 0 0,-4 4 0 0 0,-34 26 297 0 0,29-21-512 0 0,-146 112-234 0 0,77-52-2054 0 0,81-70 1735 0 0,14-1-1450 0 0,0-1 1882 0 0,-1 1 1 0 0,0 0 0 0 0,1 1 0 0 0,-1 1 0 0 0,0 0 0 0 0,0 0 0 0 0,0 1 0 0 0,0 1 0 0 0,-1 0 0 0 0,17 8 0 0 0,-22-9 182 0 0,1 1 1 0 0,-1 0-1 0 0,0 0 0 0 0,0 1 0 0 0,-1 0 1 0 0,1 0-1 0 0,-1 0 0 0 0,0 0 0 0 0,0 1 0 0 0,-1 0 1 0 0,0 0-1 0 0,0 0 0 0 0,0 1 0 0 0,-1 0 1 0 0,0-1-1 0 0,0 1 0 0 0,-1 0 0 0 0,3 11 0 0 0,-2-4 413 0 0,0 0-1 0 0,-1 0 0 0 0,-1 0 1 0 0,0 25-1 0 0,-1-35-397 0 0,-1 0 0 0 0,1 0 0 0 0,-1 1 0 0 0,0-1 0 0 0,0 0 0 0 0,0 0 0 0 0,-1 0 0 0 0,0 0 0 0 0,1-1 0 0 0,-1 1 0 0 0,-1 0 0 0 0,1-1 0 0 0,0 1 0 0 0,-1-1 0 0 0,0 0 0 0 0,0 0 0 0 0,0 0 0 0 0,0 0 0 0 0,0 0 0 0 0,-5 2 0 0 0,-2 1-44 0 0,-2 0 0 0 0,1-1 0 0 0,0 0 0 0 0,-1-1 0 0 0,-12 3 1 0 0,-64 10 191 0 0,76-15-241 0 0,-33 4-321 0 0,-1-2 0 0 0,1-1 0 0 0,-52-5 0 0 0,93 2 191 0 0,-6-1-652 0 0,1 0 1 0 0,-16-3-1 0 0,6-3-656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19 6911 0 0,'0'0'623'0'0,"1"-2"-514"0"0,8-13 5650 0 0,-16 14-2982 0 0,3 1-2634 0 0,0 0 0 0 0,0 0 0 0 0,0 1 0 0 0,-1-1 0 0 0,1 1 0 0 0,0 0 0 0 0,0 0 0 0 0,1 1 0 0 0,-1-1 0 0 0,-5 3 0 0 0,-37 23-44 0 0,31-17-4 0 0,-9 5-78 0 0,1 1 1 0 0,0 1-1 0 0,1 2 0 0 0,1 0 1 0 0,1 1-1 0 0,1 1 0 0 0,1 1 1 0 0,1 0-1 0 0,-27 46 0 0 0,39-58 31 0 0,0 1 0 0 0,0-1 1 0 0,1 1-1 0 0,0-1 0 0 0,1 1 0 0 0,0 1 0 0 0,1-1 0 0 0,-2 13 0 0 0,4-21-22 0 0,0 1-1 0 0,0 0 0 0 0,0-1 0 0 0,0 1 1 0 0,1 0-1 0 0,-1-1 0 0 0,1 1 0 0 0,0-1 1 0 0,0 1-1 0 0,0-1 0 0 0,1 1 0 0 0,-1-1 1 0 0,1 0-1 0 0,0 1 0 0 0,0-1 0 0 0,0 0 1 0 0,0 0-1 0 0,0-1 0 0 0,1 1 0 0 0,-1 0 1 0 0,1-1-1 0 0,0 1 0 0 0,0-1 0 0 0,0 0 1 0 0,0 0-1 0 0,0 0 0 0 0,0 0 0 0 0,7 2 1 0 0,0-1 77 0 0,1 0 1 0 0,0 0 0 0 0,0-1 0 0 0,0-1 0 0 0,0 1-1 0 0,0-2 1 0 0,0 0 0 0 0,0 0 0 0 0,0-1 0 0 0,14-3-1 0 0,-5 0 43 0 0,0-1-1 0 0,0-1 1 0 0,0 0-1 0 0,30-16 1 0 0,-42 18-120 0 0,1-1 0 0 0,-1 0 0 0 0,-1 0 0 0 0,1-1 0 0 0,-1 0 0 0 0,0 0 0 0 0,0 0 0 0 0,-1-1 0 0 0,9-11 0 0 0,-13 15-26 0 0,0 0-1 0 0,0 0 0 0 0,0-1 1 0 0,0 1-1 0 0,-1-1 1 0 0,0 0-1 0 0,1 1 0 0 0,-1-1 1 0 0,0 0-1 0 0,-1 0 1 0 0,1 0-1 0 0,-1 0 0 0 0,0 0 1 0 0,0 0-1 0 0,0 1 1 0 0,0-1-1 0 0,-1 0 0 0 0,1 0 1 0 0,-1 0-1 0 0,0 0 1 0 0,0 1-1 0 0,-1-1 0 0 0,1 0 1 0 0,-4-6-1 0 0,0 3-125 0 0,0 0 0 0 0,0 0 0 0 0,-1 0 0 0 0,0 0 0 0 0,0 1 0 0 0,-10-8 0 0 0,-46-30-1732 0 0,6 5-146 0 0,28 16 107 0 0,27 23 1210 0 0,-8-4-1177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18 10135 0 0,'4'-17'11323'0'0,"-10"16"-11263"0"0,2 2 0 0 0,-1-1-1 0 0,0 1 1 0 0,0 0 0 0 0,1 1 0 0 0,-1-1-1 0 0,1 1 1 0 0,-1 0 0 0 0,1 0 0 0 0,-7 4 0 0 0,-38 28 458 0 0,39-26-489 0 0,-165 127-380 0 0,105-79 262 0 0,18-14 89 0 0,-74 79 0 0 0,123-118-1 0 0,1 0 0 0 0,-1 0 0 0 0,1 0 1 0 0,0 0-1 0 0,0 1 0 0 0,0-1 0 0 0,0 1 0 0 0,0-1 0 0 0,1 1 0 0 0,0-1 0 0 0,0 1 0 0 0,0 0 1 0 0,0 0-1 0 0,0 7 0 0 0,1-9 8 0 0,0 1 1 0 0,0-1-1 0 0,1 0 1 0 0,-1 1-1 0 0,1-1 1 0 0,0 1-1 0 0,-1-1 1 0 0,1 0-1 0 0,0 1 1 0 0,0-1-1 0 0,1 0 1 0 0,-1 0 0 0 0,0 0-1 0 0,1 0 1 0 0,0 0-1 0 0,-1 0 1 0 0,1-1-1 0 0,0 1 1 0 0,0 0-1 0 0,0-1 1 0 0,0 1-1 0 0,0-1 1 0 0,0 0-1 0 0,3 2 1 0 0,4 1 55 0 0,1 0 0 0 0,0-1 0 0 0,0 0 0 0 0,0 0 0 0 0,1-1 0 0 0,-1 0 0 0 0,1-1 1 0 0,12 0-1 0 0,3-1 84 0 0,0-1 0 0 0,30-5 0 0 0,-21 0-2 0 0,-1-2-1 0 0,0-1 1 0 0,61-25 0 0 0,-93 34-256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 13359 0 0,'2'0'1027'0'0,"7"-2"-667"0"0,3-2-215 0 0,-4 1 2757 0 0,-9 15-1545 0 0,0-7-1294 0 0,-1 0 0 0 0,0 1 0 0 0,0-1 0 0 0,0 0 0 0 0,0 0 0 0 0,-1 0 0 0 0,0 0 0 0 0,0 0 0 0 0,-1-1 0 0 0,-6 8 0 0 0,-4 3 272 0 0,-25 20 0 0 0,-5-2 290 0 0,-51 29 1 0 0,54-37-513 0 0,2 2 0 0 0,-38 33 0 0 0,66-51-113 0 0,-1 2 16 0 0,-1 0-1 0 0,2 1 1 0 0,0 0-1 0 0,-10 14 1 0 0,19-22 9 0 0,-1-1 0 0 0,1 0 0 0 0,0 1 0 0 0,1 0 1 0 0,-1-1-1 0 0,1 1 0 0 0,-1 0 0 0 0,1 0 0 0 0,0-1 0 0 0,1 1 0 0 0,-1 0 1 0 0,1 0-1 0 0,0 0 0 0 0,-1 0 0 0 0,2 0 0 0 0,-1 0 0 0 0,0 0 0 0 0,1 0 1 0 0,0 0-1 0 0,0 0 0 0 0,0 0 0 0 0,2 5 0 0 0,-1-7 0 0 0,-1 1 1 0 0,1 0-1 0 0,-1-1 0 0 0,1 1 0 0 0,0-1 1 0 0,0 1-1 0 0,0-1 0 0 0,0 0 0 0 0,1 0 1 0 0,-1 0-1 0 0,0 0 0 0 0,1-1 0 0 0,5 4 1 0 0,-4-3-4 0 0,1 0 1 0 0,0 0 0 0 0,1-1-1 0 0,-1 0 1 0 0,0 0 0 0 0,0 0 0 0 0,8 0-1 0 0,4-1-842 0 0,1-1 0 0 0,0-1 0 0 0,28-6 0 0 0,-15 1-6475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 3679 0 0,'17'-14'14883'0'0,"-11"22"-13744"0"0,-5-5-1077 0 0,-1 0 0 0 0,1 0 0 0 0,-1 1 0 0 0,1-1 0 0 0,-1 0 0 0 0,0 0 0 0 0,0 0 1 0 0,-1 1-1 0 0,1-1 0 0 0,-1 0 0 0 0,1 0 0 0 0,-2 4 0 0 0,-2 4-3 0 0,0 0 0 0 0,-5 11 0 0 0,-58 107 95 0 0,51-99-154 0 0,-27 60 0 0 0,39-77 0 0 0,-1 0 0 0 0,2-1 0 0 0,-1 2 0 0 0,2-1 0 0 0,-2 19 0 0 0,4-29 25 0 0,0 1 0 0 0,0-1 0 0 0,0 0 1 0 0,0 1-1 0 0,1-1 0 0 0,-1 0 0 0 0,1 1 0 0 0,0-1 0 0 0,0 0 0 0 0,0 0 0 0 0,0 0 0 0 0,1 0 0 0 0,-1 0 0 0 0,1 0 0 0 0,0 0 0 0 0,0 0 1 0 0,0-1-1 0 0,0 1 0 0 0,0-1 0 0 0,0 0 0 0 0,1 1 0 0 0,-1-1 0 0 0,1 0 0 0 0,0 0 0 0 0,0 0 0 0 0,-1-1 0 0 0,1 1 0 0 0,0-1 1 0 0,0 0-1 0 0,1 1 0 0 0,-1-1 0 0 0,0-1 0 0 0,0 1 0 0 0,1 0 0 0 0,-1-1 0 0 0,4 1 0 0 0,4-1 168 0 0,0 0 1 0 0,0-1-1 0 0,-1 0 0 0 0,1 0 1 0 0,-1-1-1 0 0,1-1 0 0 0,-1 0 0 0 0,11-4 1 0 0,-7 1-38 0 0,0-1 0 0 0,0-1 0 0 0,-1 0 0 0 0,25-19 0 0 0,-17 8-59 0 0,0-1 1 0 0,-1-1-1 0 0,-2-1 0 0 0,0 0 1 0 0,24-41-1 0 0,-24 31-489 0 0,-2-2 0 0 0,22-65 0 0 0,-23 56-1572 0 0,-8 23-8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84 161 2303 0 0,'2'2'14127'0'0,"-1"-1"-13894"0"0,1 0 1 0 0,0 1-1 0 0,0-1 1 0 0,0 0-1 0 0,1 0 1 0 0,-1 0-1 0 0,0 0 1 0 0,0-1-1 0 0,1 1 1 0 0,-1 0-1 0 0,0-1 1 0 0,1 0-1 0 0,-1 0 1 0 0,0 1-1 0 0,1-1 1 0 0,-1-1-1 0 0,0 1 1 0 0,1 0-1 0 0,-1 0 1 0 0,4-2-1 0 0,6-1 165 0 0,1-1-1 0 0,17-7 0 0 0,-22 8-198 0 0,9-4-111 0 0,-1-1 0 0 0,0-1-1 0 0,18-12 1 0 0,-26 16-156 0 0,-1 0 1 0 0,0-1 0 0 0,-1 0-1 0 0,1 0 1 0 0,-1-1 0 0 0,0 0-1 0 0,-1 0 1 0 0,7-10-1 0 0,-12 16 13 0 0,1 0 0 0 0,0 0 0 0 0,-1 0-1 0 0,1 0 1 0 0,-1 0 0 0 0,0 0 0 0 0,1 0-1 0 0,-1 0 1 0 0,0 0 0 0 0,0 0 0 0 0,0-1-1 0 0,1 1 1 0 0,-1 0 0 0 0,0 0 0 0 0,0 0-1 0 0,-1 0 1 0 0,1 0 0 0 0,0 0 0 0 0,0 0-1 0 0,0 0 1 0 0,-1 0 0 0 0,1 0-1 0 0,-1 0 1 0 0,1 0 0 0 0,0 0 0 0 0,-1 0-1 0 0,0 0 1 0 0,1 0 0 0 0,-1 0 0 0 0,0 0-1 0 0,1 1 1 0 0,-1-1 0 0 0,0 0 0 0 0,0 0-1 0 0,0 1 1 0 0,1-1 0 0 0,-1 1 0 0 0,0-1-1 0 0,0 0 1 0 0,0 1 0 0 0,0 0-1 0 0,0-1 1 0 0,0 1 0 0 0,0 0 0 0 0,0-1-1 0 0,-2 1 1 0 0,-3 0 11 0 0,1 0-1 0 0,-1 1 1 0 0,0 0 0 0 0,0 0-1 0 0,0 0 1 0 0,1 1 0 0 0,-1-1-1 0 0,1 1 1 0 0,-1 1-1 0 0,1-1 1 0 0,0 1 0 0 0,0 0-1 0 0,-5 3 1 0 0,-9 8 9 0 0,-32 30 1 0 0,42-35 4 0 0,-22 20 97 0 0,-35 42 0 0 0,57-60-37 0 0,0 1 0 0 0,1-1 0 0 0,1 2 0 0 0,-1-1 0 0 0,2 1 0 0 0,0 0 0 0 0,-7 23 0 0 0,12-33-31 0 0,0 0-1 0 0,0 1 1 0 0,1-1 0 0 0,-1 1 0 0 0,1-1 0 0 0,0 1 0 0 0,0-1 0 0 0,0 1 0 0 0,1-1 0 0 0,-1 1 0 0 0,1-1 0 0 0,0 1 0 0 0,-1-1 0 0 0,2 0 0 0 0,-1 1 0 0 0,0-1 0 0 0,1 0 0 0 0,-1 0 0 0 0,1 0 0 0 0,2 3 0 0 0,-1-3-241 0 0,0 0 0 0 0,0-1 0 0 0,0 1 0 0 0,0-1 0 0 0,0 0 0 0 0,1 1 0 0 0,-1-2 0 0 0,1 1 0 0 0,-1 0 0 0 0,1-1 0 0 0,0 1 0 0 0,-1-1 0 0 0,1 0 0 0 0,0 0 0 0 0,0-1 0 0 0,0 1 0 0 0,6-1 0 0 0,13-1-5402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11 599 10135 0 0,'0'0'778'0'0,"0"2"-233"0"0,-5 40 6204 0 0,0 0-4762 0 0,5-40-966 0 0,1-4-713 0 0,12-16 220 0 0,-1-1 0 0 0,0-1 1 0 0,-1 0-1 0 0,7-23 0 0 0,3 0-92 0 0,85-158 317 0 0,-89 174-708 0 0,1 2 0 0 0,1 0 0 0 0,0 1 0 0 0,2 1 0 0 0,30-26 0 0 0,-25 30-52 0 0,0 1-1 0 0,1 1 0 0 0,0 2 1 0 0,1 1-1 0 0,1 1 1 0 0,0 1-1 0 0,1 2 0 0 0,0 1 1 0 0,38-7-1 0 0,-61 15-57 0 0,0 0-1 0 0,0 0 1 0 0,0 0 0 0 0,0 1-1 0 0,0-1 1 0 0,0 2 0 0 0,0-1-1 0 0,12 3 1 0 0,-19-2-8 0 0,1-1 0 0 0,-1 0-1 0 0,0 0 1 0 0,1 1 0 0 0,-1-1 0 0 0,1 0-1 0 0,-1 1 1 0 0,0-1 0 0 0,0 1-1 0 0,1-1 1 0 0,-1 0 0 0 0,0 1 0 0 0,0-1-1 0 0,1 1 1 0 0,-1-1 0 0 0,0 1 0 0 0,0-1-1 0 0,0 1 1 0 0,0-1 0 0 0,0 1 0 0 0,1-1-1 0 0,-1 1 1 0 0,0-1 0 0 0,0 1 0 0 0,0-1-1 0 0,-1 1 1 0 0,1-1 0 0 0,0 0-1 0 0,0 1 1 0 0,0-1 0 0 0,0 2 0 0 0,-6 13-2327 0 0,0-5 768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127 385 6447 0 0,'0'0'586'0'0,"-2"2"-486"0"0,-64 90 8425 0 0,26-26-7177 0 0,37-61-1223 0 0,1 0 0 0 0,-1 1 0 0 0,1 0 0 0 0,0 0 0 0 0,0-1 0 0 0,1 1 0 0 0,0 0 0 0 0,0 0 0 0 0,0 9 1 0 0,11-16 176 0 0,-7 1-241 0 0,-1-1 0 0 0,0 0 1 0 0,0 0-1 0 0,0-1 0 0 0,0 1 0 0 0,0 0 0 0 0,0-1 0 0 0,0 1 0 0 0,0-1 0 0 0,0 0 1 0 0,0 1-1 0 0,-1-1 0 0 0,1 0 0 0 0,-1 0 0 0 0,0 0 0 0 0,2-3 0 0 0,16-34 618 0 0,-6 2-182 0 0,-1-1 1 0 0,7-46 0 0 0,-13 54-200 0 0,1-1-1 0 0,1 1 1 0 0,1 1-1 0 0,24-50 1 0 0,-25 65-304 0 0,1 0 1 0 0,0 0-1 0 0,1 1 1 0 0,1 0-1 0 0,0 1 1 0 0,0 0-1 0 0,1 1 1 0 0,19-13-1 0 0,-21 16-10 0 0,1 1 0 0 0,1 1-1 0 0,-1 0 1 0 0,1 0 0 0 0,0 1-1 0 0,0 1 1 0 0,1 0 0 0 0,-1 1-1 0 0,1 0 1 0 0,0 1 0 0 0,14-1-1 0 0,-25 3-42 0 0,1-1 0 0 0,-1 1 0 0 0,0 0 0 0 0,0 1 0 0 0,0-1 0 0 0,1 0 0 0 0,-1 1 0 0 0,0-1 0 0 0,0 1 0 0 0,0-1 0 0 0,0 1-1 0 0,0 0 1 0 0,0 0 0 0 0,0 0 0 0 0,0 0 0 0 0,3 3 0 0 0,-3-2-126 0 0,0 0 0 0 0,-1 0 0 0 0,0 0 1 0 0,1 0-1 0 0,-1 0 0 0 0,0 0 0 0 0,0 1 0 0 0,0-1 0 0 0,0 0 1 0 0,0 1-1 0 0,-1-1 0 0 0,1 1 0 0 0,-1-1 0 0 0,1 4 0 0 0,0 12-1379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156 431 12895 0 0,'0'0'4835'0'0,"1"3"-2926"0"0,-1 3-1578 0 0,0 0 0 0 0,-1 1 0 0 0,1-1 0 0 0,-1 1-1 0 0,0-1 1 0 0,-1 0 0 0 0,0 0 0 0 0,0 0 0 0 0,-3 7 0 0 0,-30 57-171 0 0,28-56 99 0 0,-79 157 33 0 0,82-161-587 0 0,1-1 0 0 0,0 1 0 0 0,-2 17 0 0 0,5-26-273 0 0,13 1-3944 0 0</inkml:trace>
  <inkml:trace contextRef="#ctx0" brushRef="#br0" timeOffset="1">411 27 8287 0 0,'13'-16'368'0'0,"-6"11"80"0"0,2-1-360 0 0,2 8 680 0 0,-1 2 144 0 0,3 1 24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52 326 8751 0 0,'0'0'674'0'0,"-1"2"-438"0"0,-4 14 1248 0 0,-13 23 0 0 0,-3 12 2214 0 0,18-44-3665 0 0,-1 5 611 0 0,4-12-626 0 0,1 0 0 0 0,-1 0 0 0 0,0 1 0 0 0,0-1 1 0 0,0 0-1 0 0,0 0 0 0 0,0 0 0 0 0,0 1 0 0 0,1-1 1 0 0,-1 0-1 0 0,0 0 0 0 0,0 0 0 0 0,0 1 1 0 0,1-1-1 0 0,-1 0 0 0 0,0 0 0 0 0,0 0 0 0 0,0 0 1 0 0,1 0-1 0 0,-1 1 0 0 0,0-1 0 0 0,0 0 0 0 0,1 0 1 0 0,-1 0-1 0 0,0 0 0 0 0,0 0 0 0 0,1 0 1 0 0,-1 0-1 0 0,0 0 0 0 0,0 0 0 0 0,1 0 0 0 0,-1 0 1 0 0,0 0-1 0 0,0 0 0 0 0,1 0 0 0 0,-1 0 0 0 0,0 0 1 0 0,1-1-1 0 0,2 1 87 0 0,0-1 1 0 0,-1 1-1 0 0,1-1 0 0 0,0 0 1 0 0,0 0-1 0 0,-1 0 0 0 0,1-1 1 0 0,-1 1-1 0 0,1-1 0 0 0,4-3 1 0 0,24-23 478 0 0,-12 9-387 0 0,29-26 81 0 0,-1-2 0 0 0,43-57 1 0 0,59-62-81 0 0,-148 165-199 0 0,1-2 7 0 0,1 0 0 0 0,0 1 0 0 0,0-1 0 0 0,0 0 0 0 0,1 1 0 0 0,-1 0 1 0 0,1 0-1 0 0,-1 0 0 0 0,1 0 0 0 0,0 0 0 0 0,7-1 0 0 0,-10 2-8 0 0,1 1 0 0 0,-1 0 0 0 0,0 0 0 0 0,1 0 0 0 0,-1 0 0 0 0,0 0 0 0 0,1 0 1 0 0,-1 0-1 0 0,0 0 0 0 0,1 1 0 0 0,-1-1 0 0 0,0 0 0 0 0,0 1 0 0 0,1-1 0 0 0,-1 1 0 0 0,0-1 0 0 0,0 1 0 0 0,0 0 0 0 0,2 1 0 0 0,1 1-19 0 0,5 3 1 0 0,0 0 1 0 0,14 14-1 0 0,6 5-5 0 0,-23-19 29 0 0,1 0-1 0 0,-1 0 0 0 0,0 1 1 0 0,0-1-1 0 0,5 9 0 0 0,-9-10 75 0 0,0 0 0 0 0,-1 0 0 0 0,1 0-1 0 0,-1 0 1 0 0,0 0 0 0 0,0 0 0 0 0,0 0-1 0 0,-1 1 1 0 0,0-1 0 0 0,0 0 0 0 0,-1 8 0 0 0,1-11-28 0 0,-3 14 159 0 0,0-1 0 0 0,0 1 1 0 0,-2-1-1 0 0,0 0 0 0 0,-1 0 0 0 0,-9 17 0 0 0,-4 14-58 0 0,5-13-114 0 0,-11 36-1449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 8287 0 0,'0'0'382'0'0,"-9"-1"126"0"0,3 0-55 0 0,-1 0 1 0 0,1 1-1 0 0,-1 0 1 0 0,1 0 0 0 0,0 1-1 0 0,-1 0 1 0 0,1 0 0 0 0,-12 4-1 0 0,-51 21 6057 0 0,49-17-6989 0 0,7-3 562 0 0,0-1 0 0 0,0 2 0 0 0,1 0-1 0 0,0 0 1 0 0,1 1 0 0 0,-1 1 0 0 0,2 0 0 0 0,-1 0 0 0 0,1 1 0 0 0,0 1 0 0 0,1-1 0 0 0,1 2-1 0 0,0-1 1 0 0,0 1 0 0 0,1 0 0 0 0,0 1 0 0 0,-5 14 0 0 0,11-24-74 0 0,0 1 0 0 0,1 0-1 0 0,-1-1 1 0 0,1 1 0 0 0,0 0 0 0 0,0 0 0 0 0,0-1 0 0 0,0 1-1 0 0,1 0 1 0 0,-1-1 0 0 0,1 1 0 0 0,0 0 0 0 0,0-1 0 0 0,1 1-1 0 0,-1-1 1 0 0,1 1 0 0 0,-1-1 0 0 0,1 0 0 0 0,0 0 0 0 0,0 0-1 0 0,1 0 1 0 0,-1 0 0 0 0,0 0 0 0 0,1 0 0 0 0,0-1 0 0 0,0 0-1 0 0,0 1 1 0 0,0-1 0 0 0,0 0 0 0 0,0 0 0 0 0,0-1 0 0 0,1 1-1 0 0,-1-1 1 0 0,1 1 0 0 0,-1-1 0 0 0,1 0 0 0 0,0 0 0 0 0,-1-1-1 0 0,6 1 1 0 0,3-1-1 0 0,-1-1-1 0 0,1 0 1 0 0,-1-1-1 0 0,1-1 1 0 0,-1 1-1 0 0,0-2 0 0 0,0 1 1 0 0,-1-2-1 0 0,1 1 1 0 0,-1-2-1 0 0,0 1 1 0 0,0-1-1 0 0,0-1 1 0 0,10-9-1 0 0,-14 11-47 0 0,0-1-1 0 0,0 0 0 0 0,0-1 1 0 0,-1 1-1 0 0,0-1 1 0 0,7-13-1 0 0,-11 19-52 0 0,-12 3-1024 0 0,6 1 1017 0 0,0 0 1 0 0,0 0 0 0 0,0 0 0 0 0,0 0 0 0 0,1 1 0 0 0,-1 0-1 0 0,1 0 1 0 0,0 0 0 0 0,0 0 0 0 0,-5 8 0 0 0,-5 8-6 0 0,-13 26-1 0 0,19-32 101 0 0,-10 20-378 0 0,1 1 0 0 0,2 0 0 0 0,-20 71 0 0 0,21-48-371 0 0,-11 108 1 0 0,21-122 921 0 0,-20 159 3261 0 0,18-167-2697 0 0,-2-1 1 0 0,-1 1 0 0 0,-23 52 0 0 0,15-54-144 0 0,-1-1-1 0 0,-26 34 1 0 0,-11 19-148 0 0,43-60-497 0 0,0 1 0 0 0,1 1 1 0 0,2-1-1 0 0,-8 35 0 0 0,17-61-200 0 0,-1 0-152 0 0,-1-1 188 0 0,1 1-1 0 0,0-1 0 0 0,0 0 1 0 0,-1 1-1 0 0,1-1 0 0 0,0 0 1 0 0,0 0-1 0 0,-1 0 0 0 0,1 0 1 0 0,0 0-1 0 0,0 0 1 0 0,-1 0-1 0 0,1-1 0 0 0,-2 1 1 0 0,1-1-376 0 0,1 0 0 0 0,0 1 0 0 0,-1-1 0 0 0,1 0 0 0 0,0 0 1 0 0,0 1-1 0 0,0-1 0 0 0,0 0 0 0 0,-2-2 0 0 0,-6-8-5440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16095 0 0,'0'0'1460'0'0,"-1"1"-1204"0"0,-11 24 474 0 0,0 0 1 0 0,2 1-1 0 0,0 1 0 0 0,-5 30 0 0 0,-13 31 487 0 0,25-78-1150 0 0,-14 22-2364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0,'0'0'5760'0'0,"2"12"-8520"0"0,-1 1-928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89 416 7831 0 0,'0'0'603'0'0,"-1"-1"-396"0"0,-18-1 871 0 0,12 1 93 0 0,1 0-1 0 0,0 0 1 0 0,-1 0 0 0 0,1-1 0 0 0,-8-3-1 0 0,12 4-1036 0 0,1 1-1 0 0,0-1 0 0 0,-1 0 1 0 0,1 0-1 0 0,-1 0 0 0 0,1 0 0 0 0,0 0 1 0 0,0-1-1 0 0,0 1 0 0 0,0 0 0 0 0,0 0 1 0 0,0-1-1 0 0,0 1 0 0 0,0-1 1 0 0,0 1-1 0 0,0-1 0 0 0,1 1 0 0 0,-1-1 1 0 0,1 1-1 0 0,-1-1 0 0 0,1 1 0 0 0,-1-1 1 0 0,1 0-1 0 0,0 1 0 0 0,0-4 1 0 0,0-1-38 0 0,1 1 0 0 0,0 0 0 0 0,0-1 1 0 0,0 1-1 0 0,1 0 0 0 0,0 0 0 0 0,0 0 1 0 0,0 0-1 0 0,0 0 0 0 0,6-7 1 0 0,4-7 35 0 0,20-20 0 0 0,-16 19-50 0 0,7-8-98 0 0,2 0 1 0 0,0 1-1 0 0,2 2 1 0 0,1 1-1 0 0,49-34 1 0 0,-69 54 91 0 0,0-1 0 0 0,0 1 0 0 0,0 0 0 0 0,1 1 0 0 0,-1 0 0 0 0,1 0 0 0 0,0 1 0 0 0,15-2 1 0 0,-20 4-39 0 0,-1-1 1 0 0,1 1 0 0 0,-1 1 0 0 0,0-1 0 0 0,1 0-1 0 0,-1 1 1 0 0,0 0 0 0 0,0 0 0 0 0,1 0 0 0 0,-1 0 0 0 0,0 0-1 0 0,0 1 1 0 0,0-1 0 0 0,0 1 0 0 0,0 0 0 0 0,-1 0 0 0 0,1 0-1 0 0,0 0 1 0 0,-1 0 0 0 0,0 0 0 0 0,1 1 0 0 0,-1 0 0 0 0,0-1-1 0 0,0 1 1 0 0,0 0 0 0 0,2 5 0 0 0,0 2 2 0 0,0-1 0 0 0,-1 1 0 0 0,0-1 0 0 0,-1 1 0 0 0,2 13 0 0 0,2 53 120 0 0,-3-31-107 0 0,-1-21-220 0 0,3 32 468 0 0,-4-50-776 0 0,1 0-1 0 0,-1 1 1 0 0,1-1-1 0 0,0 0 1 0 0,0 0-1 0 0,5 7 1 0 0,0-3-7001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483 160 5983 0 0,'0'-2'464'0'0,"11"-32"268"0"0,-8 22 722 0 0,-1 0 0 0 0,0 0 0 0 0,-1 0-1 0 0,0-1 1 0 0,-2-14 0 0 0,1 26-1425 0 0,0-1 1 0 0,0 0 0 0 0,-1 1-1 0 0,1-1 1 0 0,-1 1-1 0 0,1-1 1 0 0,-1 1-1 0 0,1-1 1 0 0,-1 1-1 0 0,0-1 1 0 0,0 1-1 0 0,0 0 1 0 0,1-1-1 0 0,-1 1 1 0 0,-1 0-1 0 0,1 0 1 0 0,0 0-1 0 0,0 0 1 0 0,0 0-1 0 0,-1 0 1 0 0,1 0 0 0 0,0 0-1 0 0,-1 0 1 0 0,1 0-1 0 0,-1 1 1 0 0,1-1-1 0 0,-1 1 1 0 0,1-1-1 0 0,-1 1 1 0 0,1 0-1 0 0,-1-1 1 0 0,-2 1-1 0 0,-5 0-37 0 0,-1 0-1 0 0,1 0 1 0 0,0 1-1 0 0,-14 3 0 0 0,10-2 119 0 0,-10 2 64 0 0,1 1 1 0 0,1 1-1 0 0,-40 17 0 0 0,27-7 114 0 0,-49 30 1 0 0,61-32-37 0 0,-38 32 0 0 0,52-39-203 0 0,0 0 0 0 0,1 1 0 0 0,0 0 0 0 0,1 0 0 0 0,0 1 0 0 0,0-1 0 0 0,-7 16 0 0 0,12-22-36 0 0,0-1 0 0 0,0 0 0 0 0,1 1 0 0 0,-1-1 1 0 0,1 1-1 0 0,-1 0 0 0 0,1-1 0 0 0,0 1 0 0 0,0-1 0 0 0,-1 1 1 0 0,1-1-1 0 0,0 1 0 0 0,0 0 0 0 0,0-1 0 0 0,1 1 1 0 0,-1-1-1 0 0,0 1 0 0 0,1 0 0 0 0,-1-1 0 0 0,1 1 1 0 0,-1-1-1 0 0,1 0 0 0 0,0 1 0 0 0,-1-1 0 0 0,1 1 1 0 0,0-1-1 0 0,0 0 0 0 0,0 1 0 0 0,0-1 0 0 0,0 0 0 0 0,1 0 1 0 0,-1 0-1 0 0,0 0 0 0 0,0 0 0 0 0,1 0 0 0 0,-1 0 1 0 0,0-1-1 0 0,1 1 0 0 0,-1 0 0 0 0,1-1 0 0 0,1 1 1 0 0,4 1 43 0 0,-1 0 0 0 0,1-1 0 0 0,-1 1 0 0 0,1-2 0 0 0,-1 1 0 0 0,1-1 0 0 0,0 0 0 0 0,11-1 1 0 0,5-3-80 0 0,-1-1 0 0 0,0-1 1 0 0,0 0-1 0 0,0-2 1 0 0,-1-1-1 0 0,0 0 0 0 0,-1-2 1 0 0,0 0-1 0 0,29-22 1 0 0,-36 23-233 0 0,-12 9 242 0 0,-1 3 98 0 0,0 0-74 0 0,-1 1 1 0 0,1 0-1 0 0,0 0 1 0 0,0 0 0 0 0,0-1-1 0 0,0 1 1 0 0,1 0-1 0 0,-1 0 1 0 0,1 0 0 0 0,0-1-1 0 0,0 1 1 0 0,0 0-1 0 0,0-1 1 0 0,0 1 0 0 0,0-1-1 0 0,1 1 1 0 0,0-1-1 0 0,-1 0 1 0 0,1 1 0 0 0,0-1-1 0 0,0 0 1 0 0,0 0 0 0 0,0 0-1 0 0,0-1 1 0 0,0 1-1 0 0,1 0 1 0 0,-1-1 0 0 0,1 1-1 0 0,-1-1 1 0 0,1 0-1 0 0,-1 0 1 0 0,1 0 0 0 0,0 0-1 0 0,2 0 1 0 0,8 3-840 0 0,-1-1-317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10911 0 0,'0'0'1286'0'0,"-1"2"-640"0"0,-191 320 7029 0 0,22 15-6428 0 0,66-146-1213 0 0,98-181-174 0 0,-1 0 0 0 0,0-1 0 0 0,-11 12 0 0 0,17-20-25 0 0,8-11-974 0 0,15-23-1139 0 0,-8 9 228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113 382 10623 0 0,'-8'8'558'0'0,"-1"0"0"0"0,0-1-1 0 0,0 0 1 0 0,-1-1-1 0 0,0 1 1 0 0,0-2 0 0 0,0 1-1 0 0,-21 6 1326 0 0,31-12-1835 0 0,-1 0 0 0 0,1 0 0 0 0,0 0-1 0 0,0 0 1 0 0,0 0 0 0 0,-1 0 0 0 0,1 0-1 0 0,0 0 1 0 0,0 0 0 0 0,-1 0 0 0 0,1 0-1 0 0,0 0 1 0 0,0 0 0 0 0,0 0 0 0 0,-1-1-1 0 0,1 1 1 0 0,0 0 0 0 0,0 0 0 0 0,0 0-1 0 0,-1 0 1 0 0,1 0 0 0 0,0-1 0 0 0,0 1 0 0 0,0 0-1 0 0,0 0 1 0 0,0 0 0 0 0,-1 0 0 0 0,1-1-1 0 0,0 1 1 0 0,0 0 0 0 0,0 0 0 0 0,0 0-1 0 0,0-1 1 0 0,0 1 0 0 0,0 0 0 0 0,0 0-1 0 0,0-1 1 0 0,3-11 652 0 0,10-9-271 0 0,12-9-237 0 0,1 1 0 0 0,1 2 0 0 0,43-35 0 0 0,-18 18-160 0 0,-22 17-32 0 0,2 1 0 0 0,48-31 0 0 0,-38 31 11 0 0,-11 7 82 0 0,0 1-1 0 0,46-19 0 0 0,-74 35-59 0 0,1 1-1 0 0,-1 0 1 0 0,1 0-1 0 0,0 0 1 0 0,0 0-1 0 0,-1 1 1 0 0,1 0-1 0 0,0 0 1 0 0,6 0-1 0 0,-9 0-19 0 0,0 1-1 0 0,1-1 1 0 0,-1 0 0 0 0,0 1 0 0 0,1-1-1 0 0,-1 1 1 0 0,0-1 0 0 0,0 1 0 0 0,0 0-1 0 0,0-1 1 0 0,1 1 0 0 0,-1 0 0 0 0,0 0-1 0 0,0 0 1 0 0,-1 0 0 0 0,1 0 0 0 0,0 0-1 0 0,0 0 1 0 0,0 0 0 0 0,-1 0 0 0 0,1 0-1 0 0,0 0 1 0 0,-1 1 0 0 0,1-1 0 0 0,-1 0-1 0 0,1 0 1 0 0,-1 1 0 0 0,0-1 0 0 0,0 0-1 0 0,1 2 1 0 0,-1 5 19 0 0,0 0-1 0 0,0 0 0 0 0,0 0 1 0 0,-1 0-1 0 0,0 0 0 0 0,-3 10 1 0 0,-17 49 53 0 0,12-42-43 0 0,-13 43-515 0 0,-20 106-1 0 0,42-172-55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1 493 7831 0 0,'0'0'8855'0'0,"0"-2"-8330"0"0,3-5-81 0 0,1 0-1 0 0,-1 0 0 0 0,1 0 0 0 0,0 1 1 0 0,8-11-1 0 0,30-31 754 0 0,-22 27-778 0 0,30-32-114 0 0,3 2 1 0 0,95-71-1 0 0,-104 89-403 0 0,84-57-717 0 0,-123 87 792 0 0,0 0 1 0 0,0 0 0 0 0,0 1-1 0 0,0-1 1 0 0,1 2 0 0 0,0-1-1 0 0,-1 0 1 0 0,8 0-1 0 0,-11 2 23 0 0,0 0-1 0 0,0 0 1 0 0,0 0-1 0 0,0 0 1 0 0,1 1-1 0 0,-1-1 0 0 0,0 1 1 0 0,0-1-1 0 0,0 1 1 0 0,0 0-1 0 0,0 0 0 0 0,0 0 1 0 0,0 0-1 0 0,0 0 1 0 0,-1 0-1 0 0,1 0 1 0 0,0 1-1 0 0,0-1 0 0 0,-1 1 1 0 0,1-1-1 0 0,-1 1 1 0 0,0 0-1 0 0,1 0 0 0 0,0 2 1 0 0,13 22 58 0 0,16 37 0 0 0,-1-2-46 0 0,-28-57-6 0 0,10 18 115 0 0,-1 0-1 0 0,10 28 1 0 0,-21-48-101 0 0,1 0 1 0 0,-1 1-1 0 0,1-1 0 0 0,-1 0 1 0 0,0 0-1 0 0,1 0 0 0 0,-1 0 1 0 0,0 0-1 0 0,-1 0 1 0 0,1 1-1 0 0,0-1 0 0 0,-1 0 1 0 0,1 0-1 0 0,-1 0 1 0 0,1 0-1 0 0,-1 0 0 0 0,0 0 1 0 0,0 0-1 0 0,0 0 0 0 0,0 0 1 0 0,0-1-1 0 0,-1 1 1 0 0,1 0-1 0 0,-3 2 0 0 0,-3 2 103 0 0,0-1-1 0 0,0 0 0 0 0,0 0 1 0 0,-15 7-1 0 0,7-5 11 0 0,-17 9-14 0 0,-1-1 0 0 0,-1-1-1 0 0,-1-2 1 0 0,-59 12-1 0 0,-146 11-237 0 0,187-30-2165 0 0,51-4 1308 0 0,13-12-3695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76 10135 0 0,'6'2'208'0'0,"-1"1"-1"0"0,0-1 1 0 0,0 1-1 0 0,-1 1 0 0 0,1-1 1 0 0,-1 1-1 0 0,1-1 1 0 0,-1 1-1 0 0,0 0 1 0 0,4 7-1 0 0,15 12 1385 0 0,-6-7-603 0 0,1-1 1 0 0,1-1 0 0 0,0 0-1 0 0,23 11 1 0 0,-35-22-756 0 0,0 1 1 0 0,1-1-1 0 0,0 0 0 0 0,0 0 1 0 0,0-1-1 0 0,0 0 1 0 0,0-1-1 0 0,0 0 0 0 0,0 0 1 0 0,0-1-1 0 0,1 0 1 0 0,-1 0-1 0 0,0-1 0 0 0,0 0 1 0 0,9-2-1 0 0,-2-1-132 0 0,0-2-1 0 0,0 1 1 0 0,0-2 0 0 0,-1 0-1 0 0,0-1 1 0 0,0 0-1 0 0,-1-1 1 0 0,0-1 0 0 0,0 0-1 0 0,-1 0 1 0 0,-1-1-1 0 0,0-1 1 0 0,0 0 0 0 0,16-26-1 0 0,-24 33-136 0 0,-1 1 1 0 0,0 0-1 0 0,0-1 1 0 0,0 0-1 0 0,-1 1 0 0 0,0-1 1 0 0,0 0-1 0 0,0 0 0 0 0,0-6 1 0 0,-1 10-3 0 0,0-1 0 0 0,0 1 0 0 0,0 0 0 0 0,0-1 1 0 0,0 1-1 0 0,0 0 0 0 0,-1 0 0 0 0,1-1 0 0 0,0 1 1 0 0,-1 0-1 0 0,1 0 0 0 0,-1-1 0 0 0,0 1 0 0 0,1 0 1 0 0,-1 0-1 0 0,0 0 0 0 0,0 0 0 0 0,0 0 0 0 0,1 0 0 0 0,-1 0 1 0 0,0 0-1 0 0,0 0 0 0 0,-1 0 0 0 0,1 1 0 0 0,0-1 1 0 0,0 0-1 0 0,0 1 0 0 0,0-1 0 0 0,-1 1 0 0 0,1-1 1 0 0,0 1-1 0 0,0-1 0 0 0,-1 1 0 0 0,1 0 0 0 0,0 0 0 0 0,-1 0 1 0 0,-1 0-1 0 0,-5 0-151 0 0,0 0 1 0 0,0 1-1 0 0,1 0 1 0 0,-1 0-1 0 0,0 1 1 0 0,-7 2-1 0 0,-47 20-434 0 0,42-16 398 0 0,-32 16 135 0 0,0 1 0 0 0,2 3-1 0 0,1 2 1 0 0,2 3 0 0 0,-47 40-1 0 0,81-62 124 0 0,1 0-1 0 0,-20 24 0 0 0,28-31-16 0 0,1 0 0 0 0,0 1 0 0 0,0-1 0 0 0,1 1 0 0 0,-1 0 0 0 0,1 0 0 0 0,0 0 0 0 0,0 0 0 0 0,0 0-1 0 0,1 0 1 0 0,0 0 0 0 0,-1 10 0 0 0,2-12 28 0 0,0 0 1 0 0,1 0-1 0 0,-1 0 0 0 0,1-1 1 0 0,0 1-1 0 0,-1 0 0 0 0,1-1 0 0 0,1 1 1 0 0,-1-1-1 0 0,0 1 0 0 0,1-1 1 0 0,-1 1-1 0 0,1-1 0 0 0,0 0 0 0 0,-1 0 1 0 0,1 0-1 0 0,0 0 0 0 0,0 0 1 0 0,1 0-1 0 0,-1-1 0 0 0,0 1 0 0 0,0-1 1 0 0,1 1-1 0 0,-1-1 0 0 0,1 0 1 0 0,4 2-1 0 0,5 1-80 0 0,1 0-1 0 0,-1-1 1 0 0,1-1 0 0 0,19 2 0 0 0,5-2-641 0 0,5-2-47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50 428 13359 0 0,'0'0'6726'0'0,"-16"-4"-4475"0"0,14 2-2144 0 0,-1 0 0 0 0,1 1-1 0 0,0-1 1 0 0,-1 0 0 0 0,1 0-1 0 0,0 0 1 0 0,0-1-1 0 0,1 1 1 0 0,-1 0 0 0 0,0-1-1 0 0,1 1 1 0 0,0-1 0 0 0,-1 0-1 0 0,1 1 1 0 0,-1-5-1 0 0,1 3-20 0 0,0-1-1 0 0,0 1 0 0 0,1-1 0 0 0,0 1 1 0 0,0-1-1 0 0,0 0 0 0 0,0 1 0 0 0,2-10 0 0 0,1 4-18 0 0,0 0 1 0 0,1 0-1 0 0,0 0 0 0 0,0 0 0 0 0,1 1 0 0 0,0 0 0 0 0,11-16 0 0 0,-3 10-96 0 0,1 0-1 0 0,0 1 1 0 0,1 1 0 0 0,0 0 0 0 0,1 1 0 0 0,0 0-1 0 0,36-18 1 0 0,7 3-1614 0 0,68-23-1 0 0,-68 29-934 0 0,-12 3-4574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209 307 13847 0 0,'0'0'631'0'0,"-2"2"-8"0"0,-11 15 41 0 0,0 1 0 0 0,1 1 0 0 0,1 0-1 0 0,-13 31 1 0 0,-26 87 2783 0 0,40-107-3468 0 0,4-12 59 0 0,0 0-1 0 0,-2-1 1 0 0,0 1 0 0 0,-1-2-1 0 0,0 1 1 0 0,-17 20 0 0 0,25-35-161 0 0</inkml:trace>
  <inkml:trace contextRef="#ctx0" brushRef="#br0" timeOffset="1">439 0 16527 0 0,'0'0'1616'0'0,"-11"4"-1440"0"0,0 1-176 0 0,0 4 0 0 0,2 2 0 0 0,2 0-72 0 0,2 1-56 0 0,1 1 0 0 0,2 1-7088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10591 0 0,'0'0'819'0'0,"-4"7"740"0"0,-1 1-497 0 0,0 0 1 0 0,0-1 0 0 0,-8 8 0 0 0,-39 35-37 0 0,2-3-897 0 0,14-8 282 0 0,3 2 0 0 0,-41 66-1 0 0,73-107-365 0 0,1 1 1 0 0,0-1-1 0 0,-1 1 0 0 0,1 0 1 0 0,0-1-1 0 0,0 1 0 0 0,0 0 0 0 0,0-1 1 0 0,-1 1-1 0 0,1 0 0 0 0,0-1 0 0 0,0 1 1 0 0,0 0-1 0 0,0-1 0 0 0,1 1 0 0 0,-1 0 1 0 0,0-1-1 0 0,0 1 0 0 0,0 0 1 0 0,0-1-1 0 0,1 1 0 0 0,-1 0 0 0 0,0-1 1 0 0,1 1-1 0 0,-1-1 0 0 0,0 1 0 0 0,1-1 1 0 0,-1 1-1 0 0,1-1 0 0 0,-1 1 0 0 0,1-1 1 0 0,-1 1-1 0 0,1-1 0 0 0,-1 1 1 0 0,1-1-1 0 0,0 0 0 0 0,-1 1 0 0 0,1-1 1 0 0,-1 0-1 0 0,2 1 0 0 0,0 0 17 0 0,0 0 1 0 0,1 0-1 0 0,-1 0 0 0 0,1-1 0 0 0,0 1 0 0 0,-1 0 1 0 0,1-1-1 0 0,5 1 0 0 0,28-4 314 0 0,0-1 0 0 0,54-13 0 0 0,-77 12-453 0 0,0 0-1 0 0,-1-1 0 0 0,0 0 1 0 0,0-1-1 0 0,-1 0 1 0 0,0-1-1 0 0,0 0 0 0 0,0-1 1 0 0,9-11-1 0 0,-17 17 66 0 0,0 0 1 0 0,-1-1-1 0 0,0 1 0 0 0,1-1 1 0 0,-1 0-1 0 0,-1 0 0 0 0,1 0 0 0 0,0 0 1 0 0,-1 0-1 0 0,0 0 0 0 0,0-1 1 0 0,0-5-1 0 0,1-7-50 0 0,-1-30 0 0 0,-1 37 58 0 0,0 1-3 0 0,-1 1-1 0 0,0 0 0 0 0,0-1 1 0 0,-1 1-1 0 0,0 0 0 0 0,-3-8 1 0 0,0 4-132 0 0,3 10 47 0 0,1 2 6 0 0,0-1-233 0 0,-1 1-897 0 0,-5 0-3737 0 0,-4 0-1605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138 287 11975 0 0,'0'0'1430'0'0,"0"2"-438"0"0,6 38 3850 0 0,-6-39-4639 0 0,0 1-91 0 0,0 5-43 0 0,0-5 238 0 0,0-1-173 0 0,0-1 1 0 0,0 0 0 0 0,0 1-1 0 0,0-1 1 0 0,0 1-1 0 0,0-1 1 0 0,0 1 0 0 0,0-1-1 0 0,0 1 1 0 0,0-1-1 0 0,0 1 1 0 0,0-1 0 0 0,-1 1-1 0 0,1-1 1 0 0,0 0-1 0 0,0 1 1 0 0,0-1 0 0 0,-1 1-1 0 0,-5 0-113 0 0,1-1-1 0 0,-1 0 1 0 0,0 0 0 0 0,1-1-1 0 0,-1 1 1 0 0,0-1 0 0 0,1-1-1 0 0,-1 1 1 0 0,1-1-1 0 0,-1 0 1 0 0,1 0 0 0 0,0 0-1 0 0,0-1 1 0 0,0 0 0 0 0,0 0-1 0 0,0 0 1 0 0,1-1 0 0 0,-5-3-1 0 0,6 4-1 0 0,-1-1-1 0 0,1 1 1 0 0,0-1-1 0 0,0 0 1 0 0,0 0-1 0 0,0 0 1 0 0,1 0 0 0 0,-1-1-1 0 0,-2-7 1 0 0,4 9-14 0 0,0-1-1 0 0,0 1 1 0 0,1 0 0 0 0,-1 0 0 0 0,1-1 0 0 0,0 1 0 0 0,0 0 0 0 0,0-1 0 0 0,0 1 0 0 0,1 0 0 0 0,-1 0 0 0 0,1-1-1 0 0,0 1 1 0 0,0 0 0 0 0,2-4 0 0 0,2-3-84 0 0,0 1 0 0 0,1 0 0 0 0,0 0 0 0 0,1 1 0 0 0,0-1 0 0 0,0 1 0 0 0,1 1 0 0 0,0-1-1 0 0,0 2 1 0 0,0-1 0 0 0,1 1 0 0 0,14-8 0 0 0,4 1-234 0 0,0 0 0 0 0,1 1 0 0 0,35-9 0 0 0,-30 11-201 0 0,0 2 1 0 0,45-6-1 0 0,-49 10 385 0 0,-2 1-8 0 0,29 0 1 0 0,-47 3 169 0 0,0 0 1 0 0,0 1 0 0 0,0 0 0 0 0,-1 1 0 0 0,1 0-1 0 0,0 0 1 0 0,10 5 0 0 0,-17-6 6 0 0,0 0 1 0 0,0 0-1 0 0,0 0 0 0 0,-1 0 1 0 0,1 0-1 0 0,0 1 0 0 0,-1-1 1 0 0,1 0-1 0 0,-1 1 0 0 0,1-1 1 0 0,-1 1-1 0 0,0 0 0 0 0,0-1 1 0 0,0 1-1 0 0,0 0 0 0 0,0 0 1 0 0,1 3-1 0 0,-1-2 22 0 0,0 1 0 0 0,0-1 0 0 0,-1 1 1 0 0,1-1-1 0 0,-1 1 0 0 0,0-1 0 0 0,0 1 0 0 0,-1-1 0 0 0,0 6 1 0 0,-2 4 106 0 0,-1-1 0 0 0,0 0 0 0 0,-1 0 0 0 0,-9 18 0 0 0,-18 26 316 0 0,-2-1 0 0 0,-60 72 0 0 0,87-119-444 0 0,0 0 0 0 0,-1 0-1 0 0,1 0 1 0 0,-2-1 0 0 0,1 0 0 0 0,-14 7 0 0 0,18-11-39 0 0,-1-1 0 0 0,1 1 0 0 0,-1-1-1 0 0,0-1 1 0 0,1 1 0 0 0,-1-1 0 0 0,0 0 0 0 0,0 0 0 0 0,0 0 0 0 0,0 0 0 0 0,0-1 0 0 0,0 0 0 0 0,0 0 0 0 0,0 0 0 0 0,0-1 0 0 0,-6-1-1 0 0,6 0-349 0 0,0-1 0 0 0,0 1-1 0 0,0-1 1 0 0,0 0 0 0 0,0 0-1 0 0,1-1 1 0 0,0 1-1 0 0,-1-1 1 0 0,1 0 0 0 0,0 0-1 0 0,1-1 1 0 0,-1 1-1 0 0,1-1 1 0 0,0 1 0 0 0,0-1-1 0 0,-3-9 1 0 0,-2-5-1487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16495 0 0,'0'0'1499'0'0,"-2"2"-1222"0"0,-8 6-231 0 0,1 0-1 0 0,0 0 1 0 0,0 1 0 0 0,1 0-1 0 0,-13 19 1 0 0,-1 2 188 0 0,-206 269 1889 0 0,177-227-1914 0 0,-152 227 85 0 0,193-283-250 0 0,2 0 0 0 0,0 0 1 0 0,0 1-1 0 0,2 0 1 0 0,-7 25-1 0 0,10-30-1831 0 0,2-1 0 0 0,-1 0 0 0 0,1 13 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11 15319 0 0,'11'-11'624'0'0,"-11"11"-614"0"0,0 0 1 0 0,0 0-1 0 0,0 0 0 0 0,0 0 0 0 0,0 0 1 0 0,0 0-1 0 0,0 0 0 0 0,0 0 0 0 0,0 0 0 0 0,1 0 1 0 0,-1 0-1 0 0,0 0 0 0 0,0 0 0 0 0,0 0 1 0 0,0 0-1 0 0,0 0 0 0 0,0 0 0 0 0,0 0 1 0 0,0 0-1 0 0,0 1 0 0 0,0-1 0 0 0,0 0 1 0 0,0 0-1 0 0,1 0 0 0 0,-1 0 0 0 0,0 0 1 0 0,0 0-1 0 0,0 0 0 0 0,0 0 0 0 0,0 0 1 0 0,0 0-1 0 0,0 0 0 0 0,0 0 0 0 0,0 0 0 0 0,0 0 1 0 0,0 1-1 0 0,0-1 0 0 0,0 0 0 0 0,0 0 1 0 0,0 0-1 0 0,0 0 0 0 0,0 0 0 0 0,0 0 1 0 0,0 0-1 0 0,0 0 0 0 0,0 0 0 0 0,0 0 1 0 0,0 1-1 0 0,0-1 0 0 0,0 0 0 0 0,0 0 1 0 0,0 0-1 0 0,0 0 0 0 0,0 0 0 0 0,0 0 0 0 0,0 0 1 0 0,0 0-1 0 0,0 0 0 0 0,0 0 0 0 0,0 0 1 0 0,0 0-1 0 0,-1 0 0 0 0,1 1 0 0 0,0-1 1 0 0,-10 26 571 0 0,8-21-708 0 0,-48 106 1489 0 0,19-45-146 0 0,-33 102 0 0 0,-67 214-634 0 0,124-366-591 0 0,-10 28-388 0 0,-2-1-1 0 0,-47 76 0 0 0,43-81 105 0 0,16-27 184 0 0,1 0 0 0 0,-2 0 1 0 0,1-1-1 0 0,-15 15 1 0 0,0-4-310 0 0,-1 0 1 0 0,-35 24-1 0 0,55-44-56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78 425 10135 0 0,'-9'1'186'0'0,"-1"-1"-1"0"0,1 2 1 0 0,0-1-1 0 0,-1 1 1 0 0,1 1-1 0 0,-12 4 3921 0 0,46-8-3303 0 0,0-1-1 0 0,1-1 1 0 0,-2-2 0 0 0,39-11-1 0 0,90-39-187 0 0,-134 47-407 0 0,269-118 1042 0 0,-48 20-515 0 0,-180 80-570 0 0,-6 2 4 0 0,2 2 0 0 0,66-16 0 0 0,-122 38-185 0 0,12-2-371 0 0,1-1 0 0 0,22 0 0 0 0,-33 2 186 0 0,1 1 1 0 0,-1 0-1 0 0,1 0 1 0 0,-1 1 0 0 0,1-1-1 0 0,-1 0 1 0 0,1 1-1 0 0,-1 0 1 0 0,1-1-1 0 0,-1 1 1 0 0,0 0-1 0 0,1 0 1 0 0,-1 1 0 0 0,0-1-1 0 0,0 0 1 0 0,0 1-1 0 0,0-1 1 0 0,0 1-1 0 0,0-1 1 0 0,2 4 0 0 0,2 4-1734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729 146 15775 0 0,'26'-45'1076'0'0,"42"-54"0"0"0,-67 98-436 0 0,-2 3-448 0 0,-5 20 156 0 0,-2 0 0 0 0,-16 35 0 0 0,5-14-8 0 0,-90 208 314 0 0,-53 136 300 0 0,110-254-1079 0 0,-90 167 0 0 0,113-251 98 0 0,-1-1 0 0 0,-65 77 1 0 0,83-112 13 0 0,0-1 0 0 0,-1 0 0 0 0,0-1 0 0 0,-1 0 0 0 0,-19 11 0 0 0,32-21 14 0 0,-1 0-1 0 0,1 0 1 0 0,-1-1-1 0 0,1 1 1 0 0,-1 0 0 0 0,0 0-1 0 0,1-1 1 0 0,-1 1-1 0 0,0-1 1 0 0,1 0-1 0 0,-1 0 1 0 0,0 1-1 0 0,0-1 1 0 0,1 0-1 0 0,-1 0 1 0 0,0 0 0 0 0,0-1-1 0 0,1 1 1 0 0,-1 0-1 0 0,0-1 1 0 0,-1 0-1 0 0,2 1 4 0 0,0-1 0 0 0,1 1 0 0 0,-1-1 0 0 0,0 0-1 0 0,1 1 1 0 0,-1-1 0 0 0,0 0 0 0 0,1 1 0 0 0,-1-1 0 0 0,1 0-1 0 0,-1 1 1 0 0,1-1 0 0 0,0 0 0 0 0,-1 0 0 0 0,1 0-1 0 0,-1-1 1 0 0,1 0 12 0 0,-1-1-1 0 0,1 1 0 0 0,0 0 1 0 0,0 0-1 0 0,0 0 0 0 0,0-1 1 0 0,0 1-1 0 0,1 0 0 0 0,0-3 1 0 0,4-11 54 0 0,0-1 0 0 0,2 1 0 0 0,0 0 1 0 0,1 1-1 0 0,10-16 0 0 0,55-74-24 0 0,-71 103-48 0 0,27-36-57 0 0,1 2 0 0 0,2 1 0 0 0,1 2-1 0 0,48-37 1 0 0,-79 68 56 0 0,10-7-33 0 0,1 0 0 0 0,0 0-1 0 0,23-10 1 0 0,-32 17 42 0 0,0 1 0 0 0,0 0 0 0 0,-1-1 0 0 0,1 1 0 0 0,0 1 0 0 0,0-1 0 0 0,1 1 0 0 0,4-1 1 0 0,-7 2 9 0 0,1-1 1 0 0,-1 0-1 0 0,0 1 1 0 0,0-1 0 0 0,0 1-1 0 0,0 0 1 0 0,0-1 0 0 0,0 1-1 0 0,0 0 1 0 0,0 0 0 0 0,0 0-1 0 0,-1 1 1 0 0,1-1 0 0 0,0 0-1 0 0,-1 1 1 0 0,4 2-1 0 0,-3 0 33 0 0,1 0 0 0 0,-1 0-1 0 0,0 0 1 0 0,0 0 0 0 0,0 0-1 0 0,0 1 1 0 0,-1-1-1 0 0,0 1 1 0 0,0-1 0 0 0,0 1-1 0 0,0-1 1 0 0,-1 1-1 0 0,0 4 1 0 0,0 11 230 0 0,-4 33 0 0 0,2-39-155 0 0,-20 103 424 0 0,14-87-533 0 0,6-19-145 0 0,1 0 1 0 0,-1 21 0 0 0,2-30-633 0 0,23-6-6791 0 0,-9-3 1901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14279 0 0,'-1'1'655'0'0,"-49"55"296"0"0,18-21-390 0 0,-9 16 405 0 0,2 2 0 0 0,2 2 0 0 0,-32 64 1 0 0,-76 184-183 0 0,32-2-637 0 0,99-260-136 0 0,-12 33 134 0 0,-59 120 0 0 0,67-163-239 0 0,0 0 0 0 0,-2-1 1 0 0,-1-1-1 0 0,-1-1 0 0 0,-1-1 1 0 0,-29 25-1 0 0,52-52 63 0 0,-37 31-1098 0 0,11-16-5824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170 152 10135 0 0,'0'0'778'0'0,"2"1"-349"0"0,15 8 1066 0 0,-10-5-843 0 0,1 0 0 0 0,-1 0-1 0 0,1-1 1 0 0,0 0 0 0 0,14 3-1 0 0,-12-4-245 0 0,1-1-1 0 0,-1-1 1 0 0,0 0-1 0 0,0 0 1 0 0,0-1 0 0 0,1-1-1 0 0,-1 1 1 0 0,0-1-1 0 0,16-7 1 0 0,0-1 334 0 0,0-2-1 0 0,30-19 1 0 0,-49 27-661 0 0,-1 0 1 0 0,0 0 0 0 0,-1-1 0 0 0,1 0-1 0 0,-1 0 1 0 0,0 0 0 0 0,8-11-1 0 0,-12 14-96 0 0,0 1-1 0 0,1-1 1 0 0,-1 0-1 0 0,0 0 1 0 0,0 0-1 0 0,0 0 1 0 0,0 0-1 0 0,0 0 1 0 0,-1 0 0 0 0,1 0-1 0 0,-1-1 1 0 0,1 1-1 0 0,-1 0 1 0 0,0 0-1 0 0,0 0 1 0 0,0-1-1 0 0,0 1 1 0 0,0 0-1 0 0,-1 0 1 0 0,1 0-1 0 0,0-1 1 0 0,-1 1-1 0 0,0 0 1 0 0,0 0-1 0 0,1 0 1 0 0,-1 0 0 0 0,0 0-1 0 0,-1 0 1 0 0,-1-3-1 0 0,2 4-29 0 0,0 1 0 0 0,0-1 0 0 0,0 0 0 0 0,0 0 0 0 0,0 1 0 0 0,-1-1 0 0 0,1 1-1 0 0,0-1 1 0 0,0 1 0 0 0,-1-1 0 0 0,1 1 0 0 0,0 0 0 0 0,-1 0 0 0 0,1-1 0 0 0,0 1 0 0 0,-1 0 0 0 0,1 0 0 0 0,0 0 0 0 0,-1 0 0 0 0,1 1-1 0 0,0-1 1 0 0,-1 0 0 0 0,0 1 0 0 0,-32 12-1072 0 0,13-2 765 0 0,0 1 0 0 0,0 0 1 0 0,1 2-1 0 0,-27 25 0 0 0,-66 73 59 0 0,75-73 304 0 0,2-3 33 0 0,-37 39 204 0 0,61-60-56 0 0,0-1 0 0 0,1 2 0 0 0,-13 24 0 0 0,22-36-89 0 0,0 0-1 0 0,0 0 1 0 0,0 1-1 0 0,1-1 1 0 0,-1 1-1 0 0,1 0 1 0 0,0-1-1 0 0,1 1 0 0 0,-1 9 1 0 0,1-12-53 0 0,0 1-1 0 0,1-1 1 0 0,-1 1 0 0 0,1-1-1 0 0,-1 1 1 0 0,1-1 0 0 0,0 1 0 0 0,0-1-1 0 0,0 0 1 0 0,1 1 0 0 0,-1-1-1 0 0,0 0 1 0 0,1 0 0 0 0,0 0-1 0 0,-1 0 1 0 0,1 0 0 0 0,0-1-1 0 0,0 1 1 0 0,4 2 0 0 0,0 0 7 0 0,0 0-1 0 0,1-1 1 0 0,-1 0 0 0 0,1 0 0 0 0,0 0 0 0 0,0-1-1 0 0,0 0 1 0 0,0-1 0 0 0,0 0 0 0 0,0 0 0 0 0,1 0 0 0 0,-1-1-1 0 0,14 0 1 0 0,5-4-226 0 0,1 0-1 0 0,36-11 1 0 0,-39 9-118 0 0,15-4-1535 0 0,-1-2-5403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7831 0 0,'0'0'948'0'0,"-2"1"-210"0"0,-16 10 730 0 0,-83 49 2973 0 0,80-46-3714 0 0,0 1-1 0 0,-29 29 1 0 0,13-6-254 0 0,-52 69 0 0 0,70-79-298 0 0,1 1 1 0 0,1 0 0 0 0,-22 52 0 0 0,37-76-149 0 0,0 1 1 0 0,0 0-1 0 0,1 0 0 0 0,-1 0 0 0 0,1 0 1 0 0,0 7-1 0 0,1-12-20 0 0,0 0-1 0 0,0 0 1 0 0,1 0-1 0 0,-1 0 1 0 0,0-1 0 0 0,0 1-1 0 0,1 0 1 0 0,-1 0 0 0 0,1-1-1 0 0,-1 1 1 0 0,0 0 0 0 0,1-1-1 0 0,0 1 1 0 0,-1 0 0 0 0,1-1-1 0 0,-1 1 1 0 0,1-1-1 0 0,0 1 1 0 0,1 0 0 0 0,0 1 19 0 0,1 1 9 0 0,1-1 1 0 0,0 1-1 0 0,0-1 1 0 0,1 1-1 0 0,-1-1 1 0 0,0 0 0 0 0,1-1-1 0 0,0 1 1 0 0,-1-1-1 0 0,1 0 1 0 0,0 0 0 0 0,-1 0-1 0 0,1-1 1 0 0,0 0-1 0 0,0 1 1 0 0,0-2 0 0 0,5 0-1 0 0,8-1 90 0 0,0-1-1 0 0,1-1 1 0 0,17-7-1 0 0,-15 4-38 0 0,-1 0 0 0 0,0-2-1 0 0,0 0 1 0 0,-1-1 0 0 0,0-1-1 0 0,23-19 1 0 0,-34 24-67 0 0,1-1 0 0 0,-1 0 1 0 0,-1-1-1 0 0,1 0 0 0 0,-1 0 0 0 0,-1-1 0 0 0,0 1 1 0 0,0-2-1 0 0,0 1 0 0 0,-1 0 0 0 0,-1-1 1 0 0,0 0-1 0 0,0 0 0 0 0,4-18 0 0 0,-7 22-23 0 0,-1 0 1 0 0,1 0-1 0 0,-1 0 0 0 0,0 0 0 0 0,-1 0 0 0 0,0 0 1 0 0,0 0-1 0 0,0 0 0 0 0,0 1 0 0 0,-1-1 0 0 0,0 0 1 0 0,0 1-1 0 0,-1 0 0 0 0,-5-9 0 0 0,-3-3-294 0 0,-1 0 0 0 0,-28-28 0 0 0,-2-2-1855 0 0,26 28-1637 0 0,11 9-1772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665 642 14367 0 0,'0'0'1306'0'0,"1"-2"-1077"0"0,13-23 410 0 0,30-56 1899 0 0,-25 38-1816 0 0,-3-2-1 0 0,16-67 1 0 0,5-97-295 0 0,-35 193-380 0 0,0-26-1 0 0,-2 37-74 0 0,0 0 1 0 0,-1 0-1 0 0,0 0 0 0 0,0 0 1 0 0,0 0-1 0 0,0 0 0 0 0,-1 0 1 0 0,0 0-1 0 0,-2-5 0 0 0,3 9-5 0 0,1 1-1 0 0,-1-1 1 0 0,0 0-1 0 0,1 0 1 0 0,-1 1-1 0 0,0-1 1 0 0,1 0-1 0 0,-1 1 1 0 0,0-1-1 0 0,0 1 1 0 0,0-1-1 0 0,0 1 1 0 0,1-1-1 0 0,-1 1 1 0 0,0-1-1 0 0,0 1 1 0 0,0 0-1 0 0,0 0 1 0 0,0-1-1 0 0,0 1 1 0 0,0 0-1 0 0,0 0 1 0 0,0 0-1 0 0,0 0 1 0 0,0 0-1 0 0,0 0 1 0 0,0 0-1 0 0,0 1 1 0 0,0-1-1 0 0,-1 0 1 0 0,-1 1-59 0 0,1 0-1 0 0,-1 0 1 0 0,1 0 0 0 0,-1 1-1 0 0,1-1 1 0 0,-1 0 0 0 0,1 1-1 0 0,-4 3 1 0 0,-14 17-257 0 0,0 1 1 0 0,2 1 0 0 0,-22 36-1 0 0,25-37 300 0 0,-18 32 57 0 0,2 1 0 0 0,-38 98 0 0 0,-28 129 618 0 0,82-236-508 0 0,-24 75 267 0 0,-51 149 378 0 0,58-186-577 0 0,-50 92 0 0 0,-80 105-2104 0 0,160-280 815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10591 0 0,'-5'5'318'0'0,"0"-1"0"0"0,0 1-1 0 0,0 0 1 0 0,0 1 0 0 0,1-1-1 0 0,0 1 1 0 0,0 0 0 0 0,1 0-1 0 0,-5 10 1 0 0,6-12 46 0 0,0 0 1 0 0,1 1-1 0 0,-1-1 1 0 0,1 0-1 0 0,0 1 1 0 0,0-1-1 0 0,1 1 1 0 0,-1 0-1 0 0,1-1 1 0 0,0 1-1 0 0,0-1 1 0 0,1 1-1 0 0,-1-1 1 0 0,3 9-1 0 0,-1-9-197 0 0,0-1 0 0 0,1 0 0 0 0,-1 0 0 0 0,0 0 0 0 0,1-1 0 0 0,0 1 1 0 0,-1 0-1 0 0,1-1 0 0 0,0 0 0 0 0,1 0 0 0 0,-1 0 0 0 0,0 0 0 0 0,6 2 0 0 0,0 0-10 0 0,-1-1 0 0 0,1-1 0 0 0,-1 1 0 0 0,1-1-1 0 0,0-1 1 0 0,0 0 0 0 0,0 0 0 0 0,-1-1 0 0 0,1 0 0 0 0,13-1 0 0 0,11-4 114 0 0,44-10 1 0 0,-77 14-271 0 0,40-9-353 0 0,44-17 0 0 0,-34 5-6285 0 0,-23 8-467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81 14279 0 0,'31'-31'1545'0'0,"-26"25"-1267"0"0,0 0 0 0 0,1 0 0 0 0,-1 1 0 0 0,1 0-1 0 0,0 0 1 0 0,1 1 0 0 0,13-8 1952 0 0,-19 13-2197 0 0,-1 0-1 0 0,1 0 1 0 0,-1 0-1 0 0,0 0 1 0 0,1 1-1 0 0,-1-1 1 0 0,0 0-1 0 0,0 0 1 0 0,0 0-1 0 0,0 1 1 0 0,0-1-1 0 0,0 0 1 0 0,0 2-1 0 0,0-1 20 0 0,-2 6-21 0 0,1-1 1 0 0,-1 0 0 0 0,0 0-1 0 0,-1 0 1 0 0,1 0-1 0 0,-1 0 1 0 0,-1-1 0 0 0,1 1-1 0 0,-8 8 1 0 0,3 0 11 0 0,-252 466 823 0 0,102-179-626 0 0,-14-9-172 0 0,131-228-68 0 0,-174 276 0 0 0,169-269-25 0 0,45-70-98 0 0,1-4-1160 0 0,0 0 1221 0 0,1 1-1 0 0,-1 0 0 0 0,1 0 0 0 0,-1 0 1 0 0,1-1-1 0 0,-1 1 0 0 0,1 0 1 0 0,0 0-1 0 0,1-2 0 0 0,2-3-201 0 0,28-55-2862 0 0,-13 20 1318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83 158 13647 0 0,'-11'8'265'0'0,"0"1"-1"0"0,0 0 1 0 0,0 0-1 0 0,1 1 0 0 0,-11 15 1 0 0,15-13 780 0 0,6-10-809 0 0,-1 1 1275 0 0,3-2-852 0 0,2 2-497 0 0,0-1 0 0 0,0 1 0 0 0,0-1 0 0 0,1 0 0 0 0,-1-1 1 0 0,1 1-1 0 0,0-1 0 0 0,-1 0 0 0 0,1 0 0 0 0,0 0 1 0 0,0-1-1 0 0,-1 1 0 0 0,1-1 0 0 0,0 0 0 0 0,9-2 0 0 0,9-1 155 0 0,-1-2-1 0 0,23-6 0 0 0,-36 8-186 0 0,62-20 650 0 0,134-65 0 0 0,-39 14 451 0 0,-128 59-1041 0 0,1 2 0 0 0,57-11 0 0 0,-87 22-247 0 0,-1 1-1 0 0,1 0 0 0 0,-1 1 1 0 0,17 1-1 0 0,-22-1-637 0 0,-1 2-215 0 0,5 9-835 0 0,-7-10 1234 0 0,1 0 0 0 0,-1 0 1 0 0,1 0-1 0 0,-1 0 1 0 0,1 0-1 0 0,-1 0 1 0 0,0 0-1 0 0,0 1 1 0 0,1-1-1 0 0,-1 2 1 0 0,-4 12-6596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27 11975 0 0,'1'-2'547'0'0,"9"-19"202"0"0,-8 17-211 0 0,-3 6 878 0 0,-8 14 2882 0 0,-14 26 1954 0 0,-32 58-6344 0 0,21-42-42 0 0,-25 64 0 0 0,28-56-2559 0 0,34-67 380 0 0,12-2-5185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30 170 2759 0 0,'0'2'126'0'0,"-1"14"334"0"0,0-1 0 0 0,-5 23 0 0 0,-3-3 4658 0 0,-3-1 8431 0 0,22-41-13211 0 0,-7 4-278 0 0,30-27 53 0 0,45-49-1 0 0,-47 44 32 0 0,49-40-1 0 0,-69 65-128 0 0,1 2 1 0 0,1-1 0 0 0,-1 1 0 0 0,1 1-1 0 0,0 1 1 0 0,1-1 0 0 0,0 2-1 0 0,20-6 1 0 0,-16 8-16 0 0,-4 3 0 0 0,-13 0 0 0 0,0 1 0 0 0,-1-1 0 0 0,1 0 0 0 0,0 0 0 0 0,-1 0 0 0 0,1 1 0 0 0,-1-1 0 0 0,1 0 0 0 0,0 1 0 0 0,-1-1 0 0 0,1 1 0 0 0,-1-1 0 0 0,1 1 0 0 0,-1-1 0 0 0,1 1 0 0 0,0 0 0 0 0,0 2 0 0 0,0-1 0 0 0,0 1 0 0 0,0 0 0 0 0,0 0 0 0 0,-1 0 0 0 0,1 0 0 0 0,-1-1 0 0 0,1 1 0 0 0,-1 0 0 0 0,0 0 0 0 0,0 0 0 0 0,-1 0 0 0 0,1 0 0 0 0,0 0 0 0 0,-1 0 0 0 0,-1 4 0 0 0,-2 5 0 0 0,1-1 0 0 0,-11 20 0 0 0,2-10 13 0 0,-22 30 1 0 0,4-7 12 0 0,27-39-10 0 0,-3 4 23 0 0,0 0 1 0 0,-10 10 0 0 0,39-49-68 0 0,-13 15-88 0 0,20-20 0 0 0,20-12-384 0 0,72-52 0 0 0,-108 89 340 0 0,1 1-1 0 0,26-14 0 0 0,-33 19 128 0 0,6-1 108 0 0,-13 4-50 0 0,1 1-1 0 0,-1 0 1 0 0,1 0 0 0 0,0 0-1 0 0,-1 0 1 0 0,1 0 0 0 0,0 0-1 0 0,-1 0 1 0 0,1 1 0 0 0,-1-1-1 0 0,1 0 1 0 0,-1 1 0 0 0,1 0-1 0 0,-1-1 1 0 0,1 1 0 0 0,-1 0 0 0 0,1 0-1 0 0,-1 0 1 0 0,0 0 0 0 0,1 0-1 0 0,-1 0 1 0 0,0 0 0 0 0,2 2-1 0 0,0 1 12 0 0,0 0 0 0 0,0 0 0 0 0,-1 0 0 0 0,1 1-1 0 0,-1-1 1 0 0,0 1 0 0 0,0-1 0 0 0,-1 1 0 0 0,1 0 0 0 0,-1 0 0 0 0,0-1-1 0 0,-1 1 1 0 0,1 10 0 0 0,-1 5 69 0 0,-1 0-1 0 0,-4 23 0 0 0,1-10 25 0 0,-10 69 495 0 0,8-68-2743 0 0,1 0-4120 0 0,4-21-779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88 10591 0 0,'0'0'819'0'0,"2"0"-534"0"0,5 1 221 0 0,-1 0 0 0 0,1 0 0 0 0,0 1 0 0 0,9 4 0 0 0,1-1 991 0 0,-4-3-1068 0 0,1-1 0 0 0,-1 0-1 0 0,0 0 1 0 0,0-2 0 0 0,1 0 0 0 0,-1 0 0 0 0,0-1 0 0 0,0-1 0 0 0,0 0-1 0 0,0 0 1 0 0,-1-2 0 0 0,1 0 0 0 0,-1 0 0 0 0,0-1 0 0 0,-1 0 0 0 0,13-9-1 0 0,-10 2-278 0 0,-4 3-137 0 0,-3-2-13 0 0,-3 1-12 0 0,-4 9-53 0 0,-1 1-278 0 0,0 0 302 0 0,-1 1-1 0 0,1-1 1 0 0,-1 1-1 0 0,1-1 0 0 0,0 1 1 0 0,-1 0-1 0 0,1 0 1 0 0,-1 0-1 0 0,1-1 1 0 0,-1 1-1 0 0,1 0 1 0 0,-1 1-1 0 0,1-1 1 0 0,-1 0-1 0 0,1 0 1 0 0,0 1-1 0 0,-1-1 1 0 0,1 1-1 0 0,-2 0 0 0 0,-32 15-299 0 0,28-13 237 0 0,-26 14-36 0 0,1 1-1 0 0,1 1 0 0 0,1 2 1 0 0,1 1-1 0 0,1 2 1 0 0,-29 29-1 0 0,43-37 194 0 0,0 1-1 0 0,-22 35 1 0 0,31-43 6 0 0,1-1-1 0 0,0 1 0 0 0,0 0 1 0 0,1 0-1 0 0,0 1 1 0 0,0-1-1 0 0,1 1 1 0 0,-2 17-1 0 0,4-24-22 0 0,0 0-1 0 0,0 0 1 0 0,1 0-1 0 0,-1 0 1 0 0,1 0-1 0 0,-1 0 1 0 0,1-1-1 0 0,0 1 1 0 0,0 0-1 0 0,0 0 1 0 0,1-1-1 0 0,-1 1 1 0 0,1 0-1 0 0,-1-1 1 0 0,1 0-1 0 0,3 4 1 0 0,-1-2 36 0 0,0 0 0 0 0,0-1 0 0 0,1 1 0 0 0,-1-1 0 0 0,1 0 0 0 0,0 0 0 0 0,10 4 0 0 0,-1-2 1 0 0,0 0 1 0 0,0-2-1 0 0,1 1 0 0 0,-1-2 0 0 0,1 0 0 0 0,0 0 1 0 0,0-2-1 0 0,16 0 0 0 0,17-5-1582 0 0,53-10 1 0 0,-83 12 418 0 0,2-1-662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82 1375 0 0,'0'0'12220'0'0,"0"3"-11554"0"0,-2 24-142 0 0,-1 0 0 0 0,-1-1 0 0 0,-10 33 0 0 0,6-25-223 0 0,-6 48 0 0 0,13-70-258 0 0,-1 27 50 0 0,3-20 174 0 0,2-19-116 0 0,1 0-102 0 0,1 0 0 0 0,-1 0 0 0 0,0-1 0 0 0,1 1 0 0 0,-1-1 1 0 0,0 0-1 0 0,0-1 0 0 0,0 1 0 0 0,0-1 0 0 0,0 0 0 0 0,0 0 1 0 0,0 0-1 0 0,-1 0 0 0 0,1-1 0 0 0,-1 1 0 0 0,7-7 0 0 0,5-6 88 0 0,0 0-1 0 0,14-21 0 0 0,-21 26-104 0 0,17-22 5 0 0,0-1-21 0 0,2 2 0 0 0,36-34 0 0 0,-61 63-10 0 0,18-16 12 0 0,19-22 1 0 0,-46 63-149 0 0,3-9 126 0 0,-5 13 119 0 0,1 1 0 0 0,1 1 0 0 0,1-1 0 0 0,1 1 0 0 0,2 0 0 0 0,0 37 1 0 0,4-61-90 0 0,-1 1 0 0 0,1-1 0 0 0,0 1 0 0 0,0-1 0 0 0,0 0 0 0 0,1 0 0 0 0,-1 1 0 0 0,2-1 1 0 0,-1 0-1 0 0,0-1 0 0 0,1 1 0 0 0,0 0 0 0 0,0-1 0 0 0,0 1 0 0 0,5 3 0 0 0,-5-5 24 0 0,1 1 0 0 0,-1-2 0 0 0,1 1 0 0 0,0 0-1 0 0,0-1 1 0 0,0 0 0 0 0,1 0 0 0 0,-1 0 0 0 0,0 0 0 0 0,1-1-1 0 0,-1 1 1 0 0,1-1 0 0 0,-1 0 0 0 0,1-1 0 0 0,0 1 0 0 0,0-1-1 0 0,7 0 1 0 0,-4-1 31 0 0,0 0 0 0 0,1 0 0 0 0,-1-1 0 0 0,0 0 0 0 0,0-1 0 0 0,0 1-1 0 0,0-2 1 0 0,-1 1 0 0 0,1-1 0 0 0,-1 0 0 0 0,0-1 0 0 0,0 1 0 0 0,0-1 0 0 0,-1-1 0 0 0,1 1-1 0 0,4-8 1 0 0,-2 4 2 0 0,-1-2-1 0 0,-1 1 0 0 0,0-1 1 0 0,0 0-1 0 0,-1 0 0 0 0,0-1 1 0 0,-1 0-1 0 0,-1 0 0 0 0,6-21 1 0 0,-1-4 31 0 0,1 0 0 0 0,2 1 0 0 0,1 0 0 0 0,34-62 0 0 0,-32 71-483 0 0,-14 25 40 0 0,4 16-3169 0 0,-2-2 2764 0 0,2 12 0 0 0,-3-11-867 0 0,0-1 1 0 0,9 22-1 0 0,-4-19 18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210 156 13823 0 0,'-23'5'982'0'0,"1"1"-1"0"0,0 0 1 0 0,0 2-1 0 0,1 1 1 0 0,0 0-1 0 0,-39 25 1 0 0,42-19 77 0 0,17-14-726 0 0,3 0-25 0 0,5 1-228 0 0,0 0 0 0 0,-1-1 0 0 0,1 0 0 0 0,0 0 0 0 0,0 0 0 0 0,-1-1 0 0 0,1 0 0 0 0,0-1 0 0 0,11-1 0 0 0,9-4 62 0 0,28-9-1 0 0,-32 9-83 0 0,104-31 47 0 0,174-46 134 0 0,-173 48-256 0 0,-36 9-237 0 0,121-17 0 0 0,-194 41-1195 0 0,33 0-1 0 0,-25 4-278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285 164 4607 0 0,'4'-5'102'0'0,"71"-82"320"0"0,-64 75 9 0 0,2 0 0 0 0,0 1 0 0 0,0 0 0 0 0,25-14 2552 0 0,-38 38-1593 0 0,0-8-1139 0 0,0-1-1 0 0,0 1 0 0 0,0 0 0 0 0,0-1 1 0 0,-2 7-1 0 0,-34 144 2536 0 0,15-56-2192 0 0,-47 134-1 0 0,23-115-499 0 0,-6-2 1 0 0,-120 201-1 0 0,147-285-81 0 0,17-25 156 0 0,1 1 0 0 0,0-1-1 0 0,-6 14 1 0 0,10-36 356 0 0,3 7-429 0 0,1 1-1 0 0,0-1 1 0 0,1 1-1 0 0,0-1 1 0 0,0 1 0 0 0,1 0-1 0 0,0 1 1 0 0,8-13-1 0 0,-3 5 12 0 0,14-20-71 0 0,0 2-1 0 0,2 0 1 0 0,2 2 0 0 0,0 1 0 0 0,49-40 0 0 0,-68 62-70 0 0,1 1 1 0 0,-1-1 0 0 0,1 1 0 0 0,0 1-1 0 0,0 0 1 0 0,1 0 0 0 0,0 1 0 0 0,0 0 0 0 0,0 1-1 0 0,17-4 1 0 0,-26 7 29 0 0,1 0-1 0 0,-1 0 1 0 0,1 0 0 0 0,-1 0-1 0 0,1 0 1 0 0,-1 0-1 0 0,1 0 1 0 0,-1 1 0 0 0,0-1-1 0 0,1 1 1 0 0,-1-1-1 0 0,1 1 1 0 0,-1-1 0 0 0,0 1-1 0 0,1 0 1 0 0,-1 0-1 0 0,0 0 1 0 0,0-1 0 0 0,2 3-1 0 0,-1-1 9 0 0,0 0 0 0 0,-1 1 0 0 0,1-1 1 0 0,0 1-1 0 0,-1 0 0 0 0,1-1 0 0 0,-1 1 0 0 0,2 6 0 0 0,0 2 90 0 0,-1 0-1 0 0,0 0 0 0 0,0 1 1 0 0,-1 11-1 0 0,0 28 451 0 0,-3 0 0 0 0,-9 57 0 0 0,11-106-418 0 0,2-2-1453 0 0,12-3-3514 0 0,4-5-1613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253 141 6911 0 0,'0'0'528'0'0,"1"3"-341"0"0,-1-3-201 0 0,2 20 245 0 0,-1-15 903 0 0,0 1 0 0 0,0 0 0 0 0,4 10 0 0 0,-4-15-964 0 0,0 1-1 0 0,-1 0 0 0 0,1-1 1 0 0,0 1-1 0 0,0-1 1 0 0,0 1-1 0 0,0-1 0 0 0,0 0 1 0 0,0 1-1 0 0,0-1 0 0 0,0 0 1 0 0,0 0-1 0 0,1 0 1 0 0,-1 0-1 0 0,1 0 0 0 0,-1 0 1 0 0,1 0-1 0 0,-1 0 0 0 0,1 0 1 0 0,-1-1-1 0 0,1 1 1 0 0,-1-1-1 0 0,1 1 0 0 0,0-1 1 0 0,0 0-1 0 0,-1 1 0 0 0,1-1 1 0 0,0 0-1 0 0,-1 0 1 0 0,4-1-1 0 0,9-2 364 0 0,1-1 1 0 0,-1 0-1 0 0,1-1 1 0 0,-1-1-1 0 0,-1 0 1 0 0,20-12 0 0 0,-3 0 133 0 0,42-30 0 0 0,-62 41-636 0 0,-1-2 0 0 0,1 1 0 0 0,-2-1 1 0 0,1 0-1 0 0,-1-1 0 0 0,-1 0 0 0 0,11-17 0 0 0,-18 26-67 0 0,0 1-1 0 0,1-1 0 0 0,-1 0 0 0 0,0 0 0 0 0,1 0 1 0 0,-1 1-1 0 0,0-1 0 0 0,0 0 0 0 0,1 0 0 0 0,-1 0 1 0 0,0 1-1 0 0,0-1 0 0 0,0 0 0 0 0,0 0 0 0 0,0 0 0 0 0,-1-1 1 0 0,1 2-4 0 0,0 0 1 0 0,0-1 0 0 0,0 1 0 0 0,-1-1 0 0 0,1 1 0 0 0,0 0 0 0 0,0-1-1 0 0,-1 1 1 0 0,1-1 0 0 0,0 1 0 0 0,-1 0 0 0 0,1 0 0 0 0,-1-1 0 0 0,1 1-1 0 0,0 0 1 0 0,-1-1 0 0 0,1 1 0 0 0,-1 0 0 0 0,1 0 0 0 0,-1 0-1 0 0,-2-1-83 0 0,1 1-1 0 0,0 0 0 0 0,0-1 0 0 0,0 1 0 0 0,0 0 0 0 0,0 1 0 0 0,0-1 0 0 0,-1 0 1 0 0,1 1-1 0 0,0-1 0 0 0,-2 2 0 0 0,-16 5-450 0 0,1 2 1 0 0,0 0 0 0 0,-31 21-1 0 0,-48 45-305 0 0,-19 34 388 0 0,61-55 666 0 0,10-11 578 0 0,-78 96 0 0 0,120-134-692 0 0,1 0 1 0 0,0 1-1 0 0,0-1 0 0 0,0 1 1 0 0,-2 6-1 0 0,4-10-20 0 0,0 0 0 0 0,1 1 0 0 0,-1-1 0 0 0,1 1 1 0 0,-1-1-1 0 0,1 1 0 0 0,0-1 0 0 0,0 1 0 0 0,0-1 1 0 0,0 1-1 0 0,1-1 0 0 0,-1 1 0 0 0,2 3 0 0 0,2-2 199 0 0,8 0-110 0 0,0 0 0 0 0,0-2 0 0 0,0 1 0 0 0,1-2 0 0 0,-1 1 0 0 0,0-2 0 0 0,1 0 0 0 0,-1 0 1 0 0,0-1-1 0 0,1-1 0 0 0,23-5 0 0 0,5-4-630 0 0,-1-2 1 0 0,48-22 0 0 0,-56 20-1260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10999 0 0,'0'0'994'0'0,"0"3"-816"0"0,8 22 458 0 0,-7-22 47 0 0,0-1 28 0 0,14 19 495 0 0,-13-19-750 0 0,3 4 159 0 0,2 1 730 0 0,-5-5-1243 0 0,-1 0-1 0 0,1 0 1 0 0,-1 0-1 0 0,1 1 1 0 0,-1-1 0 0 0,0 1-1 0 0,0-1 1 0 0,0 1-1 0 0,0-1 1 0 0,-1 1-1 0 0,1 0 1 0 0,-1-1-1 0 0,1 1 1 0 0,-1 0 0 0 0,0-1-1 0 0,0 1 1 0 0,0 3-1 0 0,0-4 213 0 0,1-5-177 0 0,26-34 278 0 0,1 2 0 0 0,57-56 1 0 0,77-55-84 0 0,-155 140-341 0 0,2-2 9 0 0,0 0 0 0 0,1 0 0 0 0,0 1 0 0 0,1 0 0 0 0,-1 0 0 0 0,1 1 0 0 0,0 1 0 0 0,14-5 0 0 0,-9 8 0 0 0,-15 2-3 0 0,0 0 0 0 0,1 0-1 0 0,-1 0 1 0 0,0 0 0 0 0,0 1-1 0 0,0-1 1 0 0,1 0 0 0 0,-1 1-1 0 0,0-1 1 0 0,0 1 0 0 0,0 0 0 0 0,0-1-1 0 0,0 1 1 0 0,0 0 0 0 0,0 0-1 0 0,0-1 1 0 0,0 1 0 0 0,1 2-1 0 0,-1-1 7 0 0,0 0 0 0 0,1 0 0 0 0,-1 0-1 0 0,-1 1 1 0 0,1-1 0 0 0,0 0-1 0 0,0 0 1 0 0,-1 1 0 0 0,1 2-1 0 0,0 5 44 0 0,-1 0-1 0 0,0 0 1 0 0,-3 17-1 0 0,3-25-32 0 0,-5 30 54 0 0,2-15-12 0 0,1 1-1 0 0,1-1 1 0 0,1 35-1 0 0,2-37-42 0 0,6 19-13 0 0,0-3 13 0 0,-2 1 41 0 0,-3-22-982 0 0,0 0 0 0 0,7 14 1 0 0,-8-22-66 0 0,12-4-1395 0 0,-1-3 1166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0,'0'0'392'0'0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423 178 6479 0 0,'89'-89'670'0'0,"-71"73"-290"0"0,1 0 0 0 0,1 1 0 0 0,22-12 0 0 0,-33 21 1210 0 0,6-2 4761 0 0,-17 21-5658 0 0,-11 29-208 0 0,-2 0 0 0 0,-33 67 0 0 0,-126 235 358 0 0,-28-14-637 0 0,159-272-175 0 0,-26 40 1 0 0,55-76-28 0 0,1 1 0 0 0,-15 37 0 0 0,24-51 12 0 0,2-5-15 0 0,1 1 0 0 0,-1 0 0 0 0,1-1 0 0 0,0 1 0 0 0,0 0 0 0 0,0 7 0 0 0,1-6-755 0 0,0-1 0 0 0,0 0 1 0 0,1 1-1 0 0,1 9 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10591 0 0,'0'0'964'0'0,"4"0"-794"0"0,215-19 6803 0 0,-43 0-4746 0 0,-171 19-2240 0 0,43-2 401 0 0,67-12 1 0 0,-99 10-812 0 0,0 0-1 0 0,-1 0 1 0 0,1-2 0 0 0,-1 1-1 0 0,0-2 1 0 0,-1 0 0 0 0,1-1 0 0 0,13-10-1 0 0,-8 2-1312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11055 0 0,'0'0'852'0'0,"0"2"-365"0"0,-1 14 526 0 0,-2 0-1 0 0,1 0 1 0 0,-2 0-1 0 0,-10 28 1 0 0,2-4-569 0 0,-20 70-195 0 0,-49 109 0 0 0,32-108-217 0 0,-64 108 0 0 0,76-156-24 0 0,-109 163 48 0 0,131-206-54 0 0,-28 36-22 0 0,-86 86 1 0 0,128-141-200 0 0,2-3-100 0 0,1 0 249 0 0,0 1-1 0 0,0-1 0 0 0,0 0 0 0 0,0 1 0 0 0,0-1 0 0 0,3-1 1 0 0,4-3-41 0 0,88-82-512 0 0,3-2 417 0 0,-76 71 236 0 0,1 1 0 0 0,37-22 0 0 0,-60 40-27 0 0,10-8 222 0 0,1 2 0 0 0,0-1-1 0 0,1 2 1 0 0,23-7-1 0 0,-34 11-136 0 0,0 0 1 0 0,0 1-1 0 0,0-1 0 0 0,0 1 1 0 0,0 0-1 0 0,1 0 0 0 0,-1 0 1 0 0,0 0-1 0 0,0 1 0 0 0,0-1 1 0 0,0 1-1 0 0,0 0 0 0 0,0 0 1 0 0,0 0-1 0 0,0 0 0 0 0,0 0 0 0 0,0 1 1 0 0,-1 0-1 0 0,1-1 0 0 0,0 1 1 0 0,-1 0-1 0 0,1 0 0 0 0,-1 0 1 0 0,0 0-1 0 0,0 1 0 0 0,0-1 1 0 0,3 5-1 0 0,-1-1-22 0 0,-1 0 1 0 0,0 0-1 0 0,-1 0 0 0 0,0 0 1 0 0,0 1-1 0 0,0-1 1 0 0,-1 0-1 0 0,0 1 0 0 0,0 0 1 0 0,0-1-1 0 0,-1 1 1 0 0,0-1-1 0 0,0 1 0 0 0,-1 0 1 0 0,0-1-1 0 0,-2 8 1 0 0,-1 4-7 0 0,-2-1 0 0 0,0 0 1 0 0,0 0-1 0 0,-17 28 1 0 0,18-37-43 0 0,2-1-8 0 0,0 0 0 0 0,0 0-1 0 0,0 1 1 0 0,-1 7-1 0 0,0 15-1433 0 0,7-30 299 0 0,2 0 380 0 0,1 0 0 0 0,-1-1 0 0 0,1 0 0 0 0,5-1 0 0 0,10-6-5053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234 100 5063 0 0,'18'-6'390'0'0,"-17"5"-375"0"0,-1 1 1 0 0,1 0 0 0 0,0 0 0 0 0,0-1-1 0 0,-1 1 1 0 0,1 0 0 0 0,0 0-1 0 0,0 0 1 0 0,0 0 0 0 0,-1 0 0 0 0,1 0-1 0 0,0 0 1 0 0,0 0 0 0 0,0 0-1 0 0,-1 0 1 0 0,1 1 0 0 0,0-1 0 0 0,0 0-1 0 0,-1 0 1 0 0,2 1 0 0 0,5 2 1888 0 0,17 9 4101 0 0,9 15-2130 0 0,-1-2-1372 0 0,-30-23-2348 0 0,1-1 0 0 0,-1-1-1 0 0,0 1 1 0 0,0 0 0 0 0,1-1 0 0 0,-1 1 0 0 0,1-1 0 0 0,-1 1 0 0 0,1-1-1 0 0,-1 0 1 0 0,0 0 0 0 0,1 0 0 0 0,-1-1 0 0 0,4 0 0 0 0,-1 0 65 0 0,0 0 0 0 0,0 0 0 0 0,0-1 0 0 0,0 0 0 0 0,6-3-1 0 0,1-1-43 0 0,0-1-1 0 0,-1 0 1 0 0,0-1-1 0 0,0 0 1 0 0,-1 0-1 0 0,0-1 1 0 0,16-19-1 0 0,-25 26-225 0 0,0 0 0 0 0,0 0 0 0 0,0 0-1 0 0,0 0 1 0 0,0 0 0 0 0,0 0-1 0 0,-1 0 1 0 0,1-1 0 0 0,-1 1 0 0 0,1 0-1 0 0,-1 0 1 0 0,0-1 0 0 0,0 1-1 0 0,0 0 1 0 0,0 0 0 0 0,0-1 0 0 0,-1 1-1 0 0,1 0 1 0 0,-1 0 0 0 0,1-1-1 0 0,-1 1 1 0 0,0 0 0 0 0,0 0 0 0 0,0 0-1 0 0,0 0 1 0 0,0 0 0 0 0,-3-3-1 0 0,3 4-42 0 0,-1 0 0 0 0,1 0 0 0 0,0 0 0 0 0,-1 0 0 0 0,1 0 0 0 0,-1 0-1 0 0,0 1 1 0 0,1-1 0 0 0,-1 1 0 0 0,0-1 0 0 0,1 1 0 0 0,-1 0-1 0 0,0-1 1 0 0,-3 1 0 0 0,0 0-37 0 0,0 0 1 0 0,-1 1-1 0 0,1-1 0 0 0,0 1 0 0 0,-1 1 1 0 0,1-1-1 0 0,0 1 0 0 0,0-1 0 0 0,-8 5 1 0 0,-5 4-160 0 0,-20 14 0 0 0,21-13 134 0 0,-24 18-71 0 0,1 2 0 0 0,1 1 0 0 0,2 2 1 0 0,1 2-1 0 0,2 1 0 0 0,-41 58 1 0 0,60-74 237 0 0,1 1 1 0 0,-17 33-1 0 0,28-49 18 0 0,1-1-1 0 0,-1 1 0 0 0,1 0 1 0 0,0 0-1 0 0,1 0 1 0 0,0 0-1 0 0,-1 0 0 0 0,2 0 1 0 0,-1 0-1 0 0,1 0 1 0 0,0 0-1 0 0,0 1 0 0 0,1-1 1 0 0,-1 0-1 0 0,2 0 0 0 0,1 7 1 0 0,-2-10-14 0 0,1 1 0 0 0,0-1 1 0 0,0-1-1 0 0,0 1 0 0 0,0 0 0 0 0,1 0 1 0 0,-1-1-1 0 0,1 1 0 0 0,-1-1 1 0 0,1 0-1 0 0,0 0 0 0 0,0 0 0 0 0,0 0 1 0 0,0 0-1 0 0,0-1 0 0 0,1 0 0 0 0,-1 1 1 0 0,0-1-1 0 0,1 0 0 0 0,-1 0 1 0 0,0-1-1 0 0,1 1 0 0 0,5-1 0 0 0,3 1 16 0 0,0 0 0 0 0,0-2 0 0 0,0 1 0 0 0,0-2 1 0 0,19-3-1 0 0,76-29-778 0 0,-52 15-4204 0 0,-8 3-1120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11 9871 0 0,'5'-9'455'0'0,"-3"7"-12"0"0,-5 3-161 0 0,-14 7 415 0 0,1 1-1 0 0,-1 0 0 0 0,2 2 0 0 0,-27 21 1 0 0,-5 4-548 0 0,-118 87-84 0 0,137-99-54 0 0,1 1 0 0 0,1 1 0 0 0,-35 47 0 0 0,54-63-7 0 0,-4 5 43 0 0,0 1 0 0 0,1-1 0 0 0,-9 22 0 0 0,16-33-35 0 0,2 0 0 0 0,-1 1-1 0 0,0 0 1 0 0,1-1-1 0 0,0 1 1 0 0,0 0-1 0 0,1 0 1 0 0,-1 0-1 0 0,1-1 1 0 0,0 1-1 0 0,0 0 1 0 0,1 0 0 0 0,-1 0-1 0 0,1 0 1 0 0,0-1-1 0 0,0 1 1 0 0,3 6-1 0 0,-2-8 19 0 0,0 0 0 0 0,-1-1 0 0 0,1 1 1 0 0,0-1-1 0 0,0 1 0 0 0,1-1 0 0 0,-1 0 0 0 0,0 0 0 0 0,1 0 0 0 0,0 0 0 0 0,-1-1 0 0 0,1 1 0 0 0,0-1 0 0 0,0 1 0 0 0,0-1 0 0 0,0 0 1 0 0,0 0-1 0 0,0 0 0 0 0,0 0 0 0 0,0-1 0 0 0,0 0 0 0 0,6 1 0 0 0,4-1 88 0 0,-1 0-1 0 0,0 0 1 0 0,0-1 0 0 0,19-5-1 0 0,-6 0 26 0 0,-1-1 0 0 0,0-1 0 0 0,0-1 0 0 0,-1-1 0 0 0,-1-1 0 0 0,0-1 0 0 0,41-30 0 0 0,-47 29-124 0 0,0 0-1 0 0,0-1 0 0 0,-1-1 0 0 0,-1-1 0 0 0,-1 0 0 0 0,0 0 1 0 0,-1-1-1 0 0,-1-1 0 0 0,-1 0 0 0 0,9-20 0 0 0,-16 30-125 0 0,-1 0-1 0 0,1-1 0 0 0,-1 1 1 0 0,-1-1-1 0 0,0 1 0 0 0,0-1 1 0 0,-1 0-1 0 0,0 1 0 0 0,-1-14 1 0 0,0 17 65 0 0,0-1 0 0 0,0 0 0 0 0,0 0 0 0 0,-1 1 0 0 0,0-1 1 0 0,0 0-1 0 0,0 1 0 0 0,-1 0 0 0 0,0 0 0 0 0,0-1 1 0 0,0 2-1 0 0,0-1 0 0 0,-1 0 0 0 0,-7-7 0 0 0,7 10 17 0 0,0-1-1 0 0,1 1 1 0 0,-1 0 0 0 0,-1 0-1 0 0,1 0 1 0 0,0 0-1 0 0,0 1 1 0 0,-1 0 0 0 0,1 0-1 0 0,0 0 1 0 0,-1 0-1 0 0,0 1 1 0 0,1-1-1 0 0,-1 1 1 0 0,1 0 0 0 0,-1 1-1 0 0,1-1 1 0 0,-1 1-1 0 0,-4 1 1 0 0,-7 2-266 0 0,0 1-1 0 0,0 1 1 0 0,-26 12 0 0 0,21-8-684 0 0,-28 18-1 0 0,47-27-358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45 9215 0 0,'2'-2'707'0'0,"32"-20"127"0"0,-27 19 372 0 0,-1-1 0 0 0,0 1 0 0 0,1 1 1 0 0,0 0-1 0 0,-1 0 0 0 0,14-3 0 0 0,-18 5 513 0 0,-9 10-1571 0 0,4-7-123 0 0,-12 14 19 0 0,-2-1-1 0 0,0-1 1 0 0,-1-1-1 0 0,-36 24 0 0 0,10-9-154 0 0,-238 195-771 0 0,276-219 877 0 0,-71 70-68 0 0,70-67 95 0 0,0 0-1 0 0,1 0 0 0 0,0 0 0 0 0,0 1 1 0 0,1 0-1 0 0,0 1 0 0 0,1-1 0 0 0,-4 11 1 0 0,8-18-5 0 0,-1 1 0 0 0,0-1 0 0 0,1 1 0 0 0,-1-1 0 0 0,1 0 0 0 0,0 1 0 0 0,0-1 0 0 0,0 1 0 0 0,0-1 1 0 0,1 1-1 0 0,-1-1 0 0 0,0 1 0 0 0,1-1 0 0 0,0 1 0 0 0,0-1 0 0 0,-1 0 0 0 0,1 0 0 0 0,1 1 1 0 0,-1-1-1 0 0,0 0 0 0 0,0 0 0 0 0,1 0 0 0 0,-1 0 0 0 0,1 0 0 0 0,0 0 0 0 0,0-1 0 0 0,0 1 0 0 0,-1 0 1 0 0,1-1-1 0 0,1 0 0 0 0,-1 1 0 0 0,0-1 0 0 0,3 1 0 0 0,2 1 23 0 0,0 0 0 0 0,0-1-1 0 0,0 0 1 0 0,0-1 0 0 0,0 1-1 0 0,0-1 1 0 0,0-1 0 0 0,1 1 0 0 0,-1-1-1 0 0,10-1 1 0 0,18-4 79 0 0,0-2-1 0 0,36-11 0 0 0,66-28-1188 0 0,-100 33 89 0 0,3-2-859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17647 0 0,'-1'0'399'0'0,"-2"0"-313"0"0,0 0 0 0 0,0 0 0 0 0,0 0-1 0 0,1 0 1 0 0,-1 0 0 0 0,0 1 0 0 0,0-1 0 0 0,0 1 0 0 0,1 0 0 0 0,-1 0 0 0 0,0 0-1 0 0,1 0 1 0 0,-1 0 0 0 0,1 1 0 0 0,-1-1 0 0 0,1 1 0 0 0,-1 0 0 0 0,-1 2 0 0 0,-7 5-212 0 0,1 1 0 0 0,-13 16 1 0 0,14-15 13 0 0,-2 3 11 0 0,1 0 0 0 0,0 0 1 0 0,1 1-1 0 0,1 0 1 0 0,0 1-1 0 0,1 0 0 0 0,1 0 1 0 0,-8 33-1 0 0,13-40 33 0 0,0-7-40 0 0,26-14-2696 0 0,-4-5 1411 0 0,0-1-14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40 1375 0 0,'15'-20'1501'0'0,"0"6"8561"0"0,-8 8-5714 0 0,-17 13 2528 0 0,-46 31-6783 0 0,5-1-540 0 0,-80 76-1 0 0,130-112 327 0 0,7 16-566 0 0,-4-15 651 0 0,0 0 0 0 0,0 0-1 0 0,0 0 1 0 0,0 0 0 0 0,0-1 0 0 0,0 1-1 0 0,1 0 1 0 0,-1-1 0 0 0,1 0-1 0 0,3 2 1 0 0,6 4-69 0 0,32 23-200 0 0,-43-29 301 0 0,0 0 0 0 0,0-1 0 0 0,0 1 0 0 0,0 0 0 0 0,0-1 0 0 0,0 1 0 0 0,0 0-1 0 0,0 0 1 0 0,0 0 0 0 0,-1 0 0 0 0,1 0 0 0 0,0 0 0 0 0,0 0 0 0 0,-1 0 0 0 0,1 2 0 0 0,3 3 6 0 0,19 10-67 0 0,-3-5 65 0 0,-13-8 0 0 0,0 1 0 0 0,-1 0 0 0 0,1 0 0 0 0,-1 0 0 0 0,9 9 0 0 0,-9-7 2 0 0,0 0 0 0 0,-1 0 0 0 0,1 0 0 0 0,-1 1-1 0 0,0 0 1 0 0,-1 0 0 0 0,0 1 0 0 0,0-1 0 0 0,-1 1 0 0 0,6 15 0 0 0,-8-20 21 0 0,-1 0 1 0 0,1 0 0 0 0,0 0-1 0 0,-1 1 1 0 0,0-1 0 0 0,0 0 0 0 0,1 0-1 0 0,-2 1 1 0 0,1-1 0 0 0,0 0 0 0 0,-1 0-1 0 0,0 0 1 0 0,1 0 0 0 0,-1 0-1 0 0,0 0 1 0 0,-1 0 0 0 0,1 0 0 0 0,-1 0-1 0 0,1 0 1 0 0,-1 0 0 0 0,0-1 0 0 0,0 1-1 0 0,0-1 1 0 0,0 1 0 0 0,0-1-1 0 0,-1 0 1 0 0,1 0 0 0 0,-1 0 0 0 0,1 0-1 0 0,-6 3 1 0 0,3-3 67 0 0,0 0 1 0 0,-1 0-1 0 0,1 0 0 0 0,0-1 1 0 0,0 0-1 0 0,-1 0 0 0 0,1 0 0 0 0,-8 0 1 0 0,-47-4 491 0 0,33 0-368 0 0,-18 1-116 0 0,-202-19 578 0 0,244 20-690 0 0,1 1-1 0 0,0 0 0 0 0,-1-1 1 0 0,1 1-1 0 0,0-1 1 0 0,-1 0-1 0 0,1 0 1 0 0,0 0-1 0 0,0 0 1 0 0,0 0-1 0 0,0-1 1 0 0,-3-1-1 0 0,4 2-565 0 0,1-2 43 0 0,1 1 0 0 0,0 0 0 0 0,-1 0 0 0 0,1 0 0 0 0,0 0-1 0 0,0 0 1 0 0,0 0 0 0 0,2-2 0 0 0,1-3-2461 0 0,5-8-3986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80 7831 0 0,'11'-7'233'0'0,"61"-37"1603"0"0,-24 16 7678 0 0,-50 29-9321 0 0,-95 70 301 0 0,7-7-332 0 0,16-3-130 0 0,-111 115 0 0 0,170-159-32 0 0,-15 22-1 0 0,26-33 3 0 0,0 0-1 0 0,1 0 1 0 0,-1 1 0 0 0,1-1-1 0 0,1 1 1 0 0,-1 0 0 0 0,-2 10-1 0 0,5-16 12 0 0,0 0 0 0 0,0 1 0 0 0,0-1 0 0 0,1 0 0 0 0,-1 0 0 0 0,0 0 0 0 0,0 0 0 0 0,1 0 0 0 0,-1 0 0 0 0,0-1 0 0 0,1 1 0 0 0,-1 0 0 0 0,1 0 0 0 0,-1 0 0 0 0,1 0 0 0 0,-1 0 1 0 0,1 0-1 0 0,0-1 0 0 0,1 2 0 0 0,15 12 260 0 0,-16-13-267 0 0,8 4 48 0 0,0 0 0 0 0,-1-1 0 0 0,2 0 0 0 0,-1 0 0 0 0,0-1 0 0 0,1 0 0 0 0,-1 0 0 0 0,13 1 0 0 0,-14-3-1572 0 0,0-1 0 0 0,0 0 1 0 0,11-1-1 0 0,-3 0-5049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83 9671 0 0,'0'0'748'0'0,"-1"1"-492"0"0,-2 1-88 0 0,-27 24 3401 0 0,27-23-2992 0 0,1-1 0 0 0,0 1 0 0 0,-1 0 0 0 0,1 0 0 0 0,-3 6 0 0 0,4-7-222 0 0,0 0-41 0 0,-3 9-194 0 0,0 1 0 0 0,0 0 0 0 0,1 0 0 0 0,-2 19 0 0 0,-6 22 112 0 0,-6 5-225 0 0,-12 43 27 0 0,25-81-26 0 0,0-1 1 0 0,2 1-1 0 0,-1 23 1 0 0,3-41 50 0 0,1 0 31 0 0,0-1-63 0 0,-1 0-1 0 0,1-1 0 0 0,-1 1 1 0 0,1 0-1 0 0,0-1 0 0 0,-1 1 1 0 0,1 0-1 0 0,0-1 0 0 0,0 1 1 0 0,0-1-1 0 0,-1 0 0 0 0,1 1 1 0 0,0-1-1 0 0,0 0 0 0 0,0 1 1 0 0,0-1-1 0 0,0 0 0 0 0,0 0 1 0 0,0 0-1 0 0,-1 0 0 0 0,1 0 1 0 0,0 0-1 0 0,0 0 0 0 0,0 0 1 0 0,0 0-1 0 0,0 0 0 0 0,1-1 1 0 0,4 0 42 0 0,0-2 0 0 0,0 1 0 0 0,0-1 0 0 0,-1 1 1 0 0,1-2-1 0 0,-1 1 0 0 0,1-1 0 0 0,-1 1 0 0 0,0-1 1 0 0,8-9-1 0 0,3-1 72 0 0,126-114 517 0 0,-118 102-651 0 0,0 0 0 0 0,-2-2 0 0 0,27-42 0 0 0,-44 61-174 0 0,-1-1 1 0 0,1 1 0 0 0,-2-1 0 0 0,1 0 0 0 0,3-20 0 0 0,-5 23-69 0 0,-1 0 0 0 0,-1 0 0 0 0,1 0-1 0 0,-1 0 1 0 0,0-1 0 0 0,-1 1 0 0 0,0 0 0 0 0,0 0 0 0 0,-2-9 0 0 0,-21-34-7204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4 664 3223 0 0,'0'-2'12687'0'0,"-3"-33"-8450"0"0,3 33-2498 0 0,0 0-1205 0 0,-1-2-407 0 0,1-1 0 0 0,0 1 0 0 0,1 0 0 0 0,-1 0 0 0 0,1-1 0 0 0,-1 1 0 0 0,1 0 0 0 0,1 0 0 0 0,-1 0 0 0 0,1 0 0 0 0,-1 0 0 0 0,1 0 0 0 0,2-3 0 0 0,6-9-107 0 0,22-25 1 0 0,-11 13 115 0 0,-15 20-114 0 0,96-127 292 0 0,59-65-178 0 0,-142 175-579 0 0,31-38 505 0 0,-13 25-8703 0 0,-28 30 1807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112 523 13303 0 0,'0'0'606'0'0,"-2"1"-10"0"0,-7 7-190 0 0,0 0 0 0 0,1 1 0 0 0,0-1 0 0 0,-12 19 0 0 0,0-2 870 0 0,-9 9-146 0 0,28-32-904 0 0,-5 8 2766 0 0,122-185-1257 0 0,-64 91-1226 0 0,102-123-1 0 0,-121 168-462 0 0,83-85-868 0 0,-114 121 511 0 0,1 1 0 0 0,0 0 0 0 0,-1-1 0 0 0,1 1 0 0 0,0 0 0 0 0,0 1 0 0 0,0-1 0 0 0,0 0 1 0 0,0 1-1 0 0,0 0 0 0 0,1 0 0 0 0,-1 0 0 0 0,1 0 0 0 0,-1 0 0 0 0,0 1 0 0 0,1-1 0 0 0,6 1 0 0 0,-9 0 31 0 0,0 0 0 0 0,0 0-1 0 0,0 1 1 0 0,0-1 0 0 0,0 0 0 0 0,0 1 0 0 0,0-1-1 0 0,0 0 1 0 0,0 1 0 0 0,0-1 0 0 0,-1 1 0 0 0,1-1 0 0 0,0 1-1 0 0,1 1 1 0 0,1 0-1186 0 0,10 7-4084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189 154 4143 0 0,'0'3'8323'0'0,"-1"-2"-8027"0"0,1 0 1 0 0,0 0-1 0 0,0 0 0 0 0,0-1 1 0 0,0 1-1 0 0,0 0 1 0 0,1 0-1 0 0,-1 0 0 0 0,0 0 1 0 0,0 0-1 0 0,0 0 0 0 0,1 0 1 0 0,-1 0-1 0 0,1-1 0 0 0,-1 1 1 0 0,1 0-1 0 0,-1 0 1 0 0,1 0-1 0 0,-1-1 0 0 0,1 1 1 0 0,-1 0-1 0 0,1-1 0 0 0,0 1 1 0 0,1 1-1 0 0,0-1-102 0 0,1 0-1 0 0,-1 0 0 0 0,1 0 1 0 0,-1 0-1 0 0,1 0 1 0 0,-1 0-1 0 0,1-1 0 0 0,5 1 1 0 0,5 0-71 0 0,0-1 0 0 0,23-3 0 0 0,-12-2 39 0 0,1 0 0 0 0,-1-1 1 0 0,0-2-1 0 0,-1 0 1 0 0,0-2-1 0 0,36-20 1 0 0,-54 27-153 0 0,0-1 1 0 0,0 0-1 0 0,-1 1 1 0 0,0-2-1 0 0,1 1 1 0 0,-2 0 0 0 0,1-1-1 0 0,0 0 1 0 0,4-8-1 0 0,4-10-148 0 0,-12 14 72 0 0,0 3 11 0 0,1 4-34 0 0,-11-8-116 0 0,8 9 154 0 0,-1-1 1 0 0,1 1-1 0 0,-1-1 0 0 0,0 1 1 0 0,1 0-1 0 0,-1 0 1 0 0,0 0-1 0 0,0 0 1 0 0,0 1-1 0 0,1-1 0 0 0,-1 1 1 0 0,0 0-1 0 0,0 0 1 0 0,0 0-1 0 0,0 0 1 0 0,-5 1-1 0 0,-5 1-182 0 0,1 1 0 0 0,-18 6 0 0 0,28-8 193 0 0,-28 10-197 0 0,0 1 0 0 0,2 1 0 0 0,0 2 0 0 0,0 1-1 0 0,1 1 1 0 0,1 1 0 0 0,-46 43 0 0 0,46-37 254 0 0,0 1 1 0 0,-26 36-1 0 0,45-52 9 0 0,0 1 0 0 0,1 0 0 0 0,0 0 0 0 0,1 0 0 0 0,0 1 0 0 0,0-1 0 0 0,1 1 0 0 0,1 0 0 0 0,0 1 1 0 0,-3 20-1 0 0,6-29-10 0 0,-1 0 0 0 0,1 0-1 0 0,0 0 1 0 0,1-1 0 0 0,-1 1 0 0 0,0 0 0 0 0,1 0 0 0 0,-1-1 0 0 0,1 1 0 0 0,0 0 0 0 0,0-1 0 0 0,0 1 0 0 0,0-1 0 0 0,1 1 0 0 0,-1-1 0 0 0,1 0 0 0 0,-1 1 0 0 0,1-1 0 0 0,0 0 0 0 0,0 0 0 0 0,0 0 0 0 0,0 0 0 0 0,0-1 0 0 0,0 1 0 0 0,0 0 0 0 0,1-1 0 0 0,-1 0 0 0 0,1 1 0 0 0,-1-1 0 0 0,1 0 0 0 0,2 1 0 0 0,3 0-248 0 0,0 0 0 0 0,0 0 1 0 0,15 1-1 0 0,24-1-4815 0 0,-12-2-992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44 270 9671 0 0,'0'0'748'0'0,"-2"1"-492"0"0,-14 9-4 0 0,-9 10 10676 0 0,26-22-10288 0 0,14-19-232 0 0,1 2 0 0 0,0-1 0 0 0,2 2 0 0 0,29-24 0 0 0,88-59-1169 0 0,-99 76 625 0 0,-20 13-12 0 0,-8 6 107 0 0,-1 0 0 0 0,2 1 1 0 0,-1-1-1 0 0,0 2 0 0 0,1-1 0 0 0,10-3 0 0 0,-18 8 39 0 0,-1 0-1 0 0,1 0 0 0 0,0 0 1 0 0,-1 0-1 0 0,1-1 0 0 0,0 1 1 0 0,0 0-1 0 0,-1 0 0 0 0,1 0 1 0 0,0 0-1 0 0,-1 1 0 0 0,1-1 1 0 0,0 0-1 0 0,0 0 0 0 0,0 0 1 0 0,0 1 7 0 0,0 0 1 0 0,1 1-1 0 0,-1-1 1 0 0,0 0-1 0 0,0 0 1 0 0,0 0-1 0 0,0 1 1 0 0,-1-1-1 0 0,1 0 1 0 0,0 1-1 0 0,0-1 1 0 0,-1 1-1 0 0,1-1 0 0 0,-1 1 1 0 0,0-1-1 0 0,1 1 1 0 0,-1 0-1 0 0,0-1 1 0 0,0 1-1 0 0,0-1 1 0 0,0 1-1 0 0,0-1 1 0 0,0 1-1 0 0,-1 2 1 0 0,0 4 56 0 0,0 0 0 0 0,-1 0 0 0 0,-4 13 0 0 0,-1-1 27 0 0,1 1 1 0 0,1 0-1 0 0,-5 37 0 0 0,9-49-100 0 0,1 0 1 0 0,0-1-1 0 0,0 1 0 0 0,1 0 0 0 0,0-1 1 0 0,0 1-1 0 0,1-1 0 0 0,0 1 0 0 0,1-1 1 0 0,0 0-1 0 0,7 16 0 0 0,6 1-223 0 0,3 7-1902 0 0,-18-30 1257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5063 0 0,'0'0'390'0'0,"-2"1"-41"0"0,-12 6 1389 0 0,5-3-739 0 0,0 0 0 0 0,0 1 0 0 0,1 0 0 0 0,0 0 0 0 0,-8 8 0 0 0,-20 24 61 0 0,2 2 1 0 0,2 1-1 0 0,-52 85 0 0 0,74-110-659 0 0,1 1-1 0 0,-8 20 0 0 0,15-31-319 0 0,0-1 1 0 0,1 0-1 0 0,0 1 0 0 0,0-1 0 0 0,0 1 0 0 0,0-1 0 0 0,1 1 0 0 0,-1 0 0 0 0,1-1 0 0 0,0 1 0 0 0,1 0 0 0 0,-1-1 0 0 0,2 9 0 0 0,0-12-63 0 0,-1 0 1 0 0,0 0-1 0 0,0 1 0 0 0,0-1 1 0 0,1 0-1 0 0,-1 0 0 0 0,0 0 0 0 0,1 0 1 0 0,-1-1-1 0 0,1 1 0 0 0,-1 0 1 0 0,1 0-1 0 0,0-1 0 0 0,-1 1 0 0 0,1-1 1 0 0,-1 0-1 0 0,3 1 0 0 0,-2-1 12 0 0,13 3-107 0 0,0-1-1 0 0,-1 0 1 0 0,1-2-1 0 0,0 0 1 0 0,0 0 0 0 0,0-1-1 0 0,26-6 1 0 0,-5 2-1412 0 0,-17 2 413 0 0,-2-3-11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81 7831 0 0,'0'0'706'0'0,"3"2"-578"0"0,11 5 2381 0 0,2 0 0 0 0,19 7 1 0 0,-28-13-1827 0 0,0 1 0 0 0,0-1 0 0 0,0-1 0 0 0,0 1 0 0 0,14-2 0 0 0,0 0-44 0 0,0-1-1 0 0,-1-2 1 0 0,1 0 0 0 0,-1-1-1 0 0,35-13 1 0 0,-48 15-632 0 0,9-5 39 0 0,9-20-23 0 0,-12 11-146 0 0,-12 14 66 0 0,0 1-140 0 0,-4-1-101 0 0,3 2 275 0 0,0 1 1 0 0,0-1-1 0 0,0 1 0 0 0,0 0 0 0 0,0-1 0 0 0,0 1 0 0 0,0 0 0 0 0,0-1 0 0 0,0 1 1 0 0,-1-1-1 0 0,1 1 0 0 0,0 0 0 0 0,0-1 0 0 0,-1 1 0 0 0,1 0 0 0 0,0 0 0 0 0,0-1 0 0 0,-1 1 1 0 0,1 0-1 0 0,0 0 0 0 0,-1-1 0 0 0,1 1 0 0 0,-1 0 0 0 0,-5-2-210 0 0,0 0 0 0 0,0 1-1 0 0,0-1 1 0 0,-1 2 0 0 0,1-1-1 0 0,0 1 1 0 0,-1 0 0 0 0,1 0 0 0 0,0 0-1 0 0,-10 3 1 0 0,-1 0-315 0 0,-1 1 1 0 0,-27 11-1 0 0,12 0 301 0 0,-61 37-1 0 0,75-40 284 0 0,0 1 0 0 0,1 1 0 0 0,0 1 0 0 0,-22 23 0 0 0,31-28 61 0 0,0 1-1 0 0,1-1 0 0 0,0 1 0 0 0,1 1 1 0 0,0-1-1 0 0,1 1 0 0 0,0 0 1 0 0,-7 25-1 0 0,12-31-62 0 0,-1 0-1 0 0,2 0 1 0 0,-1-1-1 0 0,1 1 1 0 0,-1 0 0 0 0,2 0-1 0 0,-1 0 1 0 0,1 0-1 0 0,0 0 1 0 0,0 0 0 0 0,0-1-1 0 0,1 1 1 0 0,0 0 0 0 0,0-1-1 0 0,0 1 1 0 0,1-1-1 0 0,0 0 1 0 0,0 0 0 0 0,0 0-1 0 0,1 0 1 0 0,0-1-1 0 0,0 1 1 0 0,0-1 0 0 0,0 0-1 0 0,0 0 1 0 0,1 0 0 0 0,10 5-1 0 0,-6-4 73 0 0,1 0-1 0 0,0-1 1 0 0,1-1 0 0 0,-1 0-1 0 0,1 0 1 0 0,-1-1-1 0 0,1 0 1 0 0,0-1 0 0 0,17 0-1 0 0,-8-1-456 0 0,24-5 0 0 0,18-6-5027 0 0,-22 1-1162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33 5983 0 0,'0'0'464'0'0,"1"-2"-305"0"0,7-5 3676 0 0,-8 5-2553 0 0,0 1-1182 0 0,0 1-1 0 0,0 0 0 0 0,0-1 0 0 0,0 1 0 0 0,0-1 0 0 0,0 1 1 0 0,0 0-1 0 0,0-1 0 0 0,0 1 0 0 0,0-1 0 0 0,0 1 0 0 0,0 0 1 0 0,0-1-1 0 0,0 1 0 0 0,0-1 0 0 0,0 1 0 0 0,-1 0 1 0 0,1-1-1 0 0,0 1 0 0 0,0 0 0 0 0,0-1 0 0 0,-1 1 0 0 0,1 0 1 0 0,0-1-1 0 0,-13-1 940 0 0,4 4-860 0 0,-1 0-1 0 0,1 0 1 0 0,0 1 0 0 0,0 0 0 0 0,0 1-1 0 0,1 0 1 0 0,-1 0 0 0 0,-9 7-1 0 0,-9 4-95 0 0,-25 10 55 0 0,-52 28-111 0 0,91-46 16 0 0,0 1 1 0 0,1 1-1 0 0,0 0 1 0 0,1 1 0 0 0,-17 18-1 0 0,25-24 15 0 0,0 0 1 0 0,1-1-1 0 0,-1 2 0 0 0,1-1 0 0 0,0 0 0 0 0,0 0 0 0 0,1 1 1 0 0,-1-1-1 0 0,1 1 0 0 0,0-1 0 0 0,0 1 0 0 0,0 0 1 0 0,1-1-1 0 0,0 1 0 0 0,-1 0 0 0 0,2 0 0 0 0,-1-1 0 0 0,1 1 1 0 0,-1 0-1 0 0,1-1 0 0 0,0 1 0 0 0,1-1 0 0 0,-1 1 1 0 0,1-1-1 0 0,0 1 0 0 0,0-1 0 0 0,0 0 0 0 0,1 0 0 0 0,0 0 1 0 0,-1 0-1 0 0,1-1 0 0 0,7 7 0 0 0,-3-4 18 0 0,1 0-1 0 0,1 0 0 0 0,-1-1 1 0 0,1 0-1 0 0,0 0 1 0 0,0-1-1 0 0,0 0 0 0 0,0-1 1 0 0,1 1-1 0 0,0-2 1 0 0,0 0-1 0 0,-1 0 0 0 0,1-1 1 0 0,0 0-1 0 0,1 0 0 0 0,-1-1 1 0 0,0-1-1 0 0,0 0 1 0 0,18-4-1 0 0,-19 4-16 0 0,0-2 0 0 0,0 1-1 0 0,-1-1 1 0 0,1 0 0 0 0,-1-1-1 0 0,1 0 1 0 0,-1-1 0 0 0,0 1 0 0 0,-1-1-1 0 0,1-1 1 0 0,-1 0 0 0 0,0 0 0 0 0,0 0-1 0 0,-1-1 1 0 0,0 0 0 0 0,0 0-1 0 0,-1 0 1 0 0,0-1 0 0 0,0 0 0 0 0,0 0-1 0 0,6-17 1 0 0,-9 19-93 0 0,-1-1-1 0 0,0 0 0 0 0,0 0 1 0 0,0 0-1 0 0,-1 0 1 0 0,0 0-1 0 0,0 1 1 0 0,0-1-1 0 0,-1 0 0 0 0,0 0 1 0 0,-1 0-1 0 0,0 0 1 0 0,0 1-1 0 0,0-1 0 0 0,-1 1 1 0 0,0 0-1 0 0,0-1 1 0 0,-7-9-1 0 0,-6-7-1269 0 0,-1 1-1 0 0,-1 1 1 0 0,-28-25 0 0 0,32 31-468 0 0,5 6-238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753 526 14279 0 0,'0'0'1103'0'0,"-2"0"-720"0"0,-17-1 549 0 0,17 0-462 0 0,1 1-380 0 0,0 0 0 0 0,1 0 0 0 0,-1-1 0 0 0,0 1 0 0 0,1 0 0 0 0,-1-1 0 0 0,0 1 0 0 0,1-1 0 0 0,-1 1 0 0 0,1-1 0 0 0,-1 1 0 0 0,1-1 0 0 0,-1 1 0 0 0,1-1 0 0 0,-1 0 0 0 0,1-2 5 0 0,-1 0-1 0 0,1 1 1 0 0,0-1-1 0 0,0 0 1 0 0,1 1-1 0 0,-1-1 0 0 0,0 0 1 0 0,1 1-1 0 0,-1-1 1 0 0,1 1-1 0 0,0-1 1 0 0,0 1-1 0 0,0-1 1 0 0,2-2-1 0 0,3-6 415 0 0,15-18-1 0 0,-13 18-278 0 0,257-410 578 0 0,-264 418-1194 0 0,-16 6-1833 0 0,3 3 1872 0 0,0 0 1 0 0,1 0 0 0 0,0 1-1 0 0,0 1 1 0 0,0 0-1 0 0,-12 12 1 0 0,12-11 280 0 0,-42 37-10 0 0,1 2 0 0 0,2 3 0 0 0,3 2 0 0 0,-44 64 0 0 0,54-64 363 0 0,-55 108 0 0 0,80-134 19 0 0,0 0-1 0 0,2 1 0 0 0,1 1 1 0 0,2 0-1 0 0,0 0 1 0 0,-3 41-1 0 0,6 7 184 0 0,-4 42-180 0 0,5-98-284 0 0,-1-1 1 0 0,0 0 0 0 0,-13 34-1 0 0,4-22 102 0 0,-2-1 0 0 0,-31 50 0 0 0,33-62 38 0 0,-1 0-1 0 0,-1 0 1 0 0,-1-2 0 0 0,-31 29-1 0 0,18-25 74 0 0,0-2-1 0 0,-62 31 1 0 0,47-27-187 0 0,35-18-91 0 0,8-4-157 0 0,14-10-6199 0 0,2-3-291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298 133 7367 0 0,'4'-7'11055'0'0,"-13"10"-10870"0"0,1-1 1 0 0,-1 2-1 0 0,1-1 0 0 0,0 1 1 0 0,0 0-1 0 0,-13 10 1 0 0,-43 36-251 0 0,40-29 36 0 0,1 0 0 0 0,1 2-1 0 0,1 0 1 0 0,1 2 0 0 0,-20 31-1 0 0,37-52 50 0 0,1-1-1 0 0,0 1 1 0 0,1 0 0 0 0,-1 0-1 0 0,1 0 1 0 0,-1 0 0 0 0,1 0-1 0 0,0 1 1 0 0,1-1-1 0 0,-1 0 1 0 0,1 0 0 0 0,0 1-1 0 0,0-1 1 0 0,0 0 0 0 0,1 5-1 0 0,0-5 1 0 0,0-1-1 0 0,0 0 1 0 0,1 1-1 0 0,-1-1 1 0 0,1 0-1 0 0,-1 0 1 0 0,1 0-1 0 0,0 0 1 0 0,0 0-1 0 0,0-1 1 0 0,1 1-1 0 0,-1-1 1 0 0,0 1-1 0 0,1-1 1 0 0,0 0-1 0 0,0 0 1 0 0,-1 0-1 0 0,1 0 1 0 0,4 1-1 0 0,4 2 65 0 0,0 0 0 0 0,0-1 0 0 0,0-1-1 0 0,0 1 1 0 0,1-2 0 0 0,-1 0 0 0 0,1 0-1 0 0,21-1 1 0 0,-16-1-12 0 0,-1-2 0 0 0,1 0 0 0 0,0 0 0 0 0,-1-2 0 0 0,26-9-1 0 0,-14 2 22 0 0,0-1-1 0 0,-1-2 0 0 0,0-1 0 0 0,-2-1 0 0 0,1-1 1 0 0,32-30-1 0 0,-46 37-41 0 0,-1 0 1 0 0,0-2-1 0 0,-1 1 0 0 0,15-24 1 0 0,-21 29-41 0 0,0 0 1 0 0,-1-1 0 0 0,0 0 0 0 0,0 1-1 0 0,0-1 1 0 0,-1 0 0 0 0,0-1 0 0 0,-1 1-1 0 0,0 0 1 0 0,0 0 0 0 0,0-1-1 0 0,-1-7 1 0 0,0 11-45 0 0,-1 0 0 0 0,0 0 0 0 0,0 0 0 0 0,0 0 0 0 0,-1 0-1 0 0,1 0 1 0 0,-1 0 0 0 0,0 1 0 0 0,0-1 0 0 0,0 1 0 0 0,0-1 0 0 0,-1 1 0 0 0,0 0 0 0 0,1 0-1 0 0,-1 0 1 0 0,-6-4 0 0 0,0-1-164 0 0,0 2 1 0 0,0-1-1 0 0,-1 1 0 0 0,-19-8 1 0 0,10 7 13 0 0,0 1 1 0 0,-25-4 0 0 0,28 6 5 0 0,0 1 1 0 0,0-2-1 0 0,1 0 1 0 0,-21-10-1 0 0,34 14 137 0 0,0 0 1 0 0,1 0-1 0 0,-1-1 0 0 0,1 1 0 0 0,-1 0 0 0 0,1-1 1 0 0,-1 1-1 0 0,1-1 0 0 0,0 1 0 0 0,-3-4 1 0 0,4 4 7 0 0,0 1 0 0 0,-1-1 0 0 0,1 0 0 0 0,0 1 1 0 0,0-1-1 0 0,-1 0 0 0 0,1 1 0 0 0,0-1 0 0 0,0 0 0 0 0,0 0 1 0 0,0 1-1 0 0,0-1 0 0 0,0 0 0 0 0,0 1 0 0 0,0-1 1 0 0,0 0-1 0 0,0 0 0 0 0,1 1 0 0 0,-1-1 0 0 0,0 0 1 0 0,0 1-1 0 0,1-1 0 0 0,-1 0 0 0 0,0 1 0 0 0,1-1 0 0 0,-1 0 1 0 0,1 1-1 0 0,-1-1 0 0 0,1 0 0 0 0,0 0-234 0 0,10 5-2374 0 0,0 3-2894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7367 0 0,'0'0'14254'0'0,"3"-1"-13587"0"0,8-3-400 0 0,0 0-1 0 0,1 1 0 0 0,-1 0 0 0 0,1 1 0 0 0,15-1 0 0 0,5-2 24 0 0,101-14 575 0 0,107-23-2342 0 0,-217 36 377 0 0,15-4-5065 0 0,-9 3-870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243 203 1839 0 0,'0'0'12383'0'0,"0"2"-11798"0"0,-1-1-473 0 0,1 0 0 0 0,0-1-1 0 0,0 1 1 0 0,0 0 0 0 0,0 0-1 0 0,0-1 1 0 0,0 1 0 0 0,0 0-1 0 0,0 0 1 0 0,0-1 0 0 0,0 1-1 0 0,0 0 1 0 0,1 0 0 0 0,-1-1 0 0 0,0 1-1 0 0,0 0 1 0 0,1-1 0 0 0,-1 1-1 0 0,0 0 1 0 0,1-1 0 0 0,-1 1-1 0 0,1 0 1 0 0,-1-1 0 0 0,1 1-1 0 0,-1-1 1 0 0,2 2 0 0 0,0-1 12 0 0,0 0-1 0 0,0 1 1 0 0,1-1 0 0 0,-1 0 0 0 0,0 0 0 0 0,1 0 0 0 0,-1 0-1 0 0,4 0 1 0 0,1 0 10 0 0,0 0 0 0 0,0 0 0 0 0,0 0 0 0 0,-1-1 0 0 0,1 0 0 0 0,8-2 0 0 0,2-2 39 0 0,-1 0 1 0 0,0-2-1 0 0,0 0 0 0 0,-1 0 0 0 0,1-1 0 0 0,-2-1 0 0 0,21-14 1 0 0,-25 14-234 0 0,0 1 1 0 0,0-2-1 0 0,-1 1 1 0 0,0-1-1 0 0,0 0 0 0 0,-1-1 1 0 0,-1 0-1 0 0,1-1 1 0 0,-2 1-1 0 0,8-17 1 0 0,-13 25-15 0 0,-1 0 0 0 0,0 1 0 0 0,0-1 0 0 0,0 0 0 0 0,0 0 0 0 0,0 1 1 0 0,-1-1-1 0 0,1 0 0 0 0,-1 0 0 0 0,1 1 0 0 0,-1-1 0 0 0,1 0 0 0 0,-1 1 0 0 0,0-1 0 0 0,0 0 0 0 0,0 1 0 0 0,0-1 1 0 0,0 1-1 0 0,0 0 0 0 0,-2-2 0 0 0,2 1-46 0 0,-1 0 1 0 0,0 0-1 0 0,0 1 1 0 0,-1-1-1 0 0,1 1 0 0 0,0-1 1 0 0,0 1-1 0 0,-1 0 1 0 0,1 0-1 0 0,-1 0 1 0 0,1 0-1 0 0,-1 0 0 0 0,0 1 1 0 0,1-1-1 0 0,-1 1 1 0 0,1 0-1 0 0,-1-1 1 0 0,0 1-1 0 0,1 0 1 0 0,-1 1-1 0 0,0-1 0 0 0,1 0 1 0 0,-1 1-1 0 0,0 0 1 0 0,-3 1-1 0 0,-7 3-125 0 0,0 0-1 0 0,0 1 1 0 0,-21 15-1 0 0,6-5 237 0 0,-33 15-57 0 0,7-5 78 0 0,-59 40 0 0 0,98-56 129 0 0,0 1 1 0 0,1 1-1 0 0,0 0 1 0 0,1 1 0 0 0,0 0-1 0 0,1 1 1 0 0,0 0-1 0 0,-11 20 1 0 0,18-25 47 0 0,-1 0 1 0 0,2 1-1 0 0,-1-1 1 0 0,1 1-1 0 0,1 0 1 0 0,-3 12-1 0 0,5-18-122 0 0,1 0 0 0 0,0 1 0 0 0,-1-1 0 0 0,1 1 0 0 0,1-1 0 0 0,-1 1 0 0 0,1-1 0 0 0,0 0 0 0 0,0 1 0 0 0,0-1 0 0 0,0 0 0 0 0,1 0 0 0 0,0 1 0 0 0,-1-1 0 0 0,2 0 0 0 0,-1-1 0 0 0,3 5 0 0 0,-1-3-4 0 0,1 0 1 0 0,-1-1-1 0 0,0 0 1 0 0,1 0-1 0 0,0 0 1 0 0,0-1-1 0 0,0 0 1 0 0,0 0-1 0 0,10 4 1 0 0,3 0 187 0 0,33 9 0 0 0,-32-11-179 0 0,0-2 1 0 0,0 0-1 0 0,1-1 0 0 0,-1-1 1 0 0,1-1-1 0 0,-1 0 0 0 0,1-2 0 0 0,-1 0 1 0 0,22-6-1 0 0,-24 4-114 0 0,-1-2 0 0 0,18-8-1 0 0,9-10-2919 0 0,-29 15 1456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17 168 10591 0 0,'0'0'1344'0'0,"-1"2"-233"0"0,-1 6 1342 0 0,-4 11 488 0 0,5-10-2684 0 0,-1-1 1 0 0,1 1-1 0 0,0-1 1 0 0,0 10-1 0 0,1 241 1907 0 0,-2-219-1485 0 0,3-38-30 0 0,1-3-372 0 0,5-1-158 0 0,0 0 0 0 0,0-1 0 0 0,-1 0 0 0 0,1 0 0 0 0,-1-1 0 0 0,0 0 0 0 0,0 0 0 0 0,8-7 0 0 0,44-45 212 0 0,-51 49-289 0 0,73-77 26 0 0,234-225-1065 0 0,-303 299 458 0 0,-5 4 18 0 0,0 1 1 0 0,0-1 0 0 0,0 1-1 0 0,1 1 1 0 0,0 0-1 0 0,0 0 1 0 0,9-4 0 0 0,-1 4-1622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9671 0 0,'3'1'748'0'0,"34"18"362"0"0,-19-9 161 0 0,0-1 0 0 0,1-1 0 0 0,0-1 1 0 0,25 7-1 0 0,-22-10-586 0 0,0-1 0 0 0,0-1 1 0 0,1-2-1 0 0,-1 0 0 0 0,41-5 1 0 0,-58 4-524 0 0,6-2-29 0 0,-1-1-95 0 0,-10 3-75 0 0,1 0 1 0 0,0 0-1 0 0,0 0 1 0 0,-1 0-1 0 0,1-1 1 0 0,0 1-1 0 0,-1 0 1 0 0,0 0-1 0 0,1 0 1 0 0,-1 0-1 0 0,1-1 0 0 0,-1 1 1 0 0,0 0-1 0 0,0 0 1 0 0,0-1-1 0 0,0 1 1 0 0,0 0-1 0 0,0-1 1 0 0,0-1-1 0 0,0 3 10 0 0,-1-1-1 0 0,1 0 1 0 0,0 0 0 0 0,0 1-1 0 0,0-1 1 0 0,-1 0 0 0 0,1 1-1 0 0,0-1 1 0 0,-1 0 0 0 0,1 1-1 0 0,-1-1 1 0 0,1 1 0 0 0,-1-1-1 0 0,1 1 1 0 0,-1-1-1 0 0,1 1 1 0 0,-1-1 0 0 0,1 1-1 0 0,-1-1 1 0 0,-1 0 0 0 0,1 0-65 0 0,-2-1 8 0 0,0 1 0 0 0,0-1 1 0 0,0 1-1 0 0,0-1 1 0 0,0 1-1 0 0,0 0 1 0 0,0 0-1 0 0,0 1 0 0 0,0-1 1 0 0,-1 0-1 0 0,1 1 1 0 0,0 0-1 0 0,0 0 1 0 0,-1 0-1 0 0,1 0 1 0 0,-6 2-1 0 0,-6 0-209 0 0,1 2 1 0 0,-19 6-1 0 0,31-10 266 0 0,-27 10-171 0 0,1 2 1 0 0,0 0-1 0 0,1 2 0 0 0,-49 32 0 0 0,63-37 209 0 0,1 1 0 0 0,1-1 0 0 0,0 2 0 0 0,0 0 1 0 0,1 0-1 0 0,0 1 0 0 0,1 0 0 0 0,0 0 0 0 0,1 1 0 0 0,0 1 0 0 0,-10 24 0 0 0,16-32 43 0 0,0 0 0 0 0,1 0 0 0 0,0 0-1 0 0,0 0 1 0 0,0 0 0 0 0,1 0 0 0 0,-1 0 0 0 0,2 7-1 0 0,-1-10-151 0 0,1 1-1 0 0,0-1 1 0 0,-1 0 0 0 0,1 0-1 0 0,0 0 1 0 0,1 0-1 0 0,1 4 1 0 0,-2-5-327 0 0,1 0 0 0 0,-1 0 0 0 0,1 0 0 0 0,0 0 0 0 0,-1 0 0 0 0,1-1 0 0 0,0 1 0 0 0,0 0 0 0 0,0-1 0 0 0,3 2 0 0 0,13 5-5061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76 220 1375 0 0,'-1'3'107'0'0,"-11"22"1784"0"0,5-14 1114 0 0,-1 0 1 0 0,0 0 0 0 0,-12 13-1 0 0,1-6 1959 0 0,30-28-3356 0 0,231-197 995 0 0,-222 189-2590 0 0,1 1 1 0 0,1 1 0 0 0,0 1-1 0 0,33-16 1 0 0,-52 29-50 0 0,0 1 1 0 0,0 0 0 0 0,1 0-1 0 0,-1 0 1 0 0,1 0-1 0 0,-1 0 1 0 0,1 1-1 0 0,-1-1 1 0 0,1 1 0 0 0,-1 0-1 0 0,1 0 1 0 0,-1 1-1 0 0,6 0 1 0 0,-6 0-60 0 0,-2 1-1 0 0,45 82-928 0 0,-43-78 968 0 0,-1-3 29 0 0,16 16 30 0 0,13 18-3 0 0,-26-31 12 0 0,-1 0 0 0 0,1 0-1 0 0,-1 0 1 0 0,0 0 0 0 0,-1 1 0 0 0,0 0-1 0 0,0 0 1 0 0,0 0 0 0 0,-1 0 0 0 0,1 0-1 0 0,-2 0 1 0 0,1 0 0 0 0,-1 1 0 0 0,0-1-1 0 0,-1 1 1 0 0,0-1 0 0 0,0 0 0 0 0,-1 1-1 0 0,1-1 1 0 0,-4 14 0 0 0,1-12-286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9671 0 0,'-2'2'748'0'0,"-14"14"-50"0"0,-1 2-1 0 0,2 0 1 0 0,-22 34-1 0 0,7-10 1112 0 0,-53 77 742 0 0,-77 147-1 0 0,135-215-1597 0 0,1 1 0 0 0,-30 100 0 0 0,-10 115 268 0 0,62-260-1220 0 0,-1 8 6 0 0,0 0 0 0 0,-1-1 0 0 0,-1 1 0 0 0,-1-1 0 0 0,-6 14 0 0 0,11-26-61 0 0,-4 4 233 0 0,8-17-5755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42 221 13823 0 0,'-20'0'1211'0'0,"-2"0"3492"0"0,38-3-2581 0 0,-7-1-1855 0 0,68-16 1356 0 0,40-9-566 0 0,72-8-252 0 0,205-49-345 0 0,-357 75-616 0 0,-6 2-1882 0 0,56-10 0 0 0,-61 16-5970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32 13823 0 0,'2'-2'1062'0'0,"11"-16"-454"0"0,-11 17-103 0 0,0 0 1 0 0,0 0 0 0 0,0 0 0 0 0,0 0 0 0 0,0 0 0 0 0,0 0 0 0 0,0 0-1 0 0,0 1 1 0 0,4-1 0 0 0,-4 0 945 0 0,7 0-827 0 0,-6 1 1320 0 0,-10 8-1035 0 0,-2 0-909 0 0,0-1 0 0 0,-1 0 0 0 0,0-1 0 0 0,-15 8 0 0 0,-13 9 0 0 0,-9 6-21 0 0,24-14-104 0 0,0 0-1 0 0,0 1 0 0 0,-36 36 0 0 0,59-51 99 0 0,-1-1 1 0 0,0 1-1 0 0,0 0 0 0 0,1 0 1 0 0,-1-1-1 0 0,0 1 0 0 0,1 0 1 0 0,-1 0-1 0 0,1 0 0 0 0,-1 0 1 0 0,1 0-1 0 0,0 0 0 0 0,-1 0 1 0 0,1 0-1 0 0,-1 2 0 0 0,2 0-10 0 0,0-1 0 0 0,1 1 0 0 0,-1 0 0 0 0,0-1-1 0 0,1 0 1 0 0,-1 1 0 0 0,1-1 0 0 0,0 0 0 0 0,3 4 0 0 0,-3-4-9 0 0,6 5-8 0 0,0 0 0 0 0,-1 0 0 0 0,2-1 0 0 0,-1 0 0 0 0,16 7 0 0 0,11 9-38 0 0,-16-9 276 0 0,-1 0 1 0 0,-1 2-1 0 0,0 0 0 0 0,-1 1 1 0 0,0 1-1 0 0,18 25 0 0 0,-29-35-119 0 0,-1 1 0 0 0,0-1-1 0 0,0 0 1 0 0,0 1-1 0 0,-1 0 1 0 0,0 0 0 0 0,-1 0-1 0 0,1 0 1 0 0,-1 0-1 0 0,-1 0 1 0 0,0 1-1 0 0,0-1 1 0 0,-1 1 0 0 0,0-1-1 0 0,0 0 1 0 0,-1 1-1 0 0,0-1 1 0 0,0 0 0 0 0,-1 1-1 0 0,-4 10 1 0 0,4-13-24 0 0,0 0 0 0 0,-1-1 1 0 0,0 1-1 0 0,0-1 0 0 0,0 0 0 0 0,0 0 1 0 0,-1 0-1 0 0,0 0 0 0 0,0 0 0 0 0,-8 6 1 0 0,6-7 12 0 0,0 0 1 0 0,-1 0-1 0 0,1 0 1 0 0,-1-1 0 0 0,0 0-1 0 0,0 0 1 0 0,0-1-1 0 0,-10 2 1 0 0,-22 4 161 0 0,0-3 0 0 0,-51 1 0 0 0,40-3-164 0 0,38-2 15 0 0,0-1 0 0 0,-16-2-1 0 0,2-4-1693 0 0,24 5 724 0 0,-1 0 0 0 0,1 0 0 0 0,-1 0 0 0 0,1 0-1 0 0,0-1 1 0 0,0 1 0 0 0,-3-2 0 0 0,-3-8-7417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756 667 5983 0 0,'0'0'464'0'0,"3"-1"-305"0"0,15-5 156 0 0,-14 6-96 0 0,-1 1-10 0 0,-1-1-66 0 0,0 1 0 0 0,-1-1 0 0 0,1 1 0 0 0,0-1 0 0 0,0 1 0 0 0,-1-1 0 0 0,1 1 0 0 0,-1 0 0 0 0,1 0 0 0 0,0 0 0 0 0,-1 0 0 0 0,0 0 0 0 0,1 0 0 0 0,1 2 0 0 0,-1-1 148 0 0,1 3 157 0 0,-1 3-312 0 0,0 0 1 0 0,-1 0-1 0 0,0 0 1 0 0,-1 0 0 0 0,1 0-1 0 0,-1 0 1 0 0,-2 10-1 0 0,-11 61 1269 0 0,12-74-1308 0 0,-3 10 577 0 0,-1 0 0 0 0,0 1-1 0 0,-15 26 4229 0 0,22-44-4453 0 0,7-5-242 0 0,-1 0-1 0 0,0-1 1 0 0,0 0-1 0 0,-1-1 1 0 0,0 0 0 0 0,0 0-1 0 0,5-11 1 0 0,35-74 292 0 0,-23 38-363 0 0,-4-2-1 0 0,17-70 1 0 0,6-123-658 0 0,-41 213-149 0 0,-1-1 0 0 0,-2 1-1 0 0,-2-1 1 0 0,-9-43-1 0 0,6 59 76 0 0,5 22 467 0 0,-1 3 60 0 0,-4 6 67 0 0,1-1 0 0 0,0 1 0 0 0,0 1 0 0 0,0-1 0 0 0,-5 15 0 0 0,-15 52 58 0 0,13-35-34 0 0,-30 81 146 0 0,-106 217 0 0 0,86-225-143 0 0,-55 109 32 0 0,81-147-42 0 0,-26 80 0 0 0,-38 106-15 0 0,88-233 16 0 0,-1-1 0 0 0,-1-1 0 0 0,-1-1 0 0 0,-1 0 0 0 0,-1-1 0 0 0,-2 0 0 0 0,-34 34 0 0 0,30-38 35 0 0,-2 0-1 0 0,0-1 0 0 0,-1-2 1 0 0,-39 20-1 0 0,64-36-46 0 0,0-1 0 0 0,-1 0 0 0 0,1 1 0 0 0,0-1 0 0 0,-1 0 0 0 0,1 0 0 0 0,0 0 0 0 0,-1 0 0 0 0,1 0 0 0 0,0 0 0 0 0,-1 0-1 0 0,1 0 1 0 0,0-1 0 0 0,-2 1 0 0 0,0-1 9 0 0,1 1 14 0 0,3-3-284 0 0,0-2 20 0 0,1-1 1 0 0,0 1 0 0 0,0 0 0 0 0,0 0 0 0 0,0 0 0 0 0,1 1 0 0 0,0-1 0 0 0,0 1-1 0 0,1-1 1 0 0,-1 1 0 0 0,1 0 0 0 0,5-5 0 0 0,4-5-1296 0 0,5-7-3792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54 136 2303 0 0,'0'0'102'0'0,"-2"1"-1"0"0,-1-1-47 0 0,1 1-1 0 0,0 0 1 0 0,0-1 0 0 0,0 1-1 0 0,0 0 1 0 0,0 0 0 0 0,0 0-1 0 0,0 1 1 0 0,0-1 0 0 0,0 0-1 0 0,0 1 1 0 0,1-1-1 0 0,-1 1 1 0 0,1 0 0 0 0,-1-1-1 0 0,1 1 1 0 0,-3 4 0 0 0,0 0 1560 0 0,3-5-803 0 0,0 1 0 0 0,-1-1-1 0 0,1 1 1 0 0,0 0 0 0 0,0 0 0 0 0,0 0 0 0 0,1-1-1 0 0,-1 1 1 0 0,0 0 0 0 0,1 0 0 0 0,-1 0 0 0 0,1 3-1 0 0,0-2-696 0 0,0-1 0 0 0,0 0 0 0 0,0 0-1 0 0,1 0 1 0 0,-1 0 0 0 0,1 0 0 0 0,-1 0-1 0 0,1 0 1 0 0,0 0 0 0 0,0 0 0 0 0,0 0-1 0 0,0 0 1 0 0,0-1 0 0 0,0 1 0 0 0,1 0-1 0 0,-1-1 1 0 0,1 1 0 0 0,-1-1 0 0 0,1 1-1 0 0,-1-1 1 0 0,1 0 0 0 0,0 1 0 0 0,0-1-1 0 0,-1 0 1 0 0,1 0 0 0 0,0 0-1 0 0,2 0 1 0 0,2 1 68 0 0,0-1-1 0 0,0 1 0 0 0,0-2 1 0 0,0 1-1 0 0,0 0 1 0 0,0-1-1 0 0,0 0 0 0 0,0-1 1 0 0,1 1-1 0 0,-1-1 0 0 0,10-3 1 0 0,8-3 353 0 0,35-16 1 0 0,-38 14-381 0 0,27-11 210 0 0,369-139 498 0 0,-402 154-1376 0 0,0 0 1 0 0,1 1 0 0 0,-1 0-1 0 0,1 1 1 0 0,32-1-1 0 0,-30 6-1119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13 3679 0 0,'0'0'284'0'0,"2"-1"-186"0"0,5-1 1927 0 0,1-1 1 0 0,-1 1 0 0 0,10-1-1 0 0,-13 2-1509 0 0,0 1 0 0 0,0-1 0 0 0,0 1 0 0 0,0 0 0 0 0,-1 0 0 0 0,1 1 0 0 0,0-1 0 0 0,5 3 0 0 0,-7-3 548 0 0,-2 1-1001 0 0,1 1 0 0 0,-1-1-1 0 0,1 0 1 0 0,-1 0 0 0 0,0 1 0 0 0,0-1 0 0 0,0 0-1 0 0,0 1 1 0 0,0-1 0 0 0,0 0 0 0 0,0 1-1 0 0,0-1 1 0 0,0 0 0 0 0,-1 2 0 0 0,0 0-25 0 0,0-1 0 0 0,-1 0 0 0 0,1 1 0 0 0,-1-1 0 0 0,1 0 1 0 0,-1 0-1 0 0,0 0 0 0 0,1 0 0 0 0,-1 0 0 0 0,-4 2 1 0 0,-26 16 204 0 0,17-11-128 0 0,-120 69 292 0 0,3-2-251 0 0,102-57-101 0 0,1 1-1 0 0,1 2 1 0 0,0 0 0 0 0,2 2-1 0 0,-34 39 1 0 0,55-56-32 0 0,-1 0 1 0 0,1 1-1 0 0,0-1 0 0 0,1 1 1 0 0,0 0-1 0 0,-5 15 0 0 0,8-21-15 0 0,0-1 0 0 0,1 1 0 0 0,-1 0 0 0 0,1 0 0 0 0,-1 0 0 0 0,1 0 0 0 0,0 0 0 0 0,0 0 0 0 0,0 0 0 0 0,0-1 0 0 0,0 1 0 0 0,0 0 0 0 0,1 0 0 0 0,-1 0 0 0 0,1 0 0 0 0,-1 0 0 0 0,1 0 0 0 0,0-1 0 0 0,0 1 0 0 0,-1 0 0 0 0,1-1 0 0 0,0 1 0 0 0,1 0 0 0 0,-1-1 0 0 0,0 1 0 0 0,0-1 0 0 0,1 0 0 0 0,-1 1 0 0 0,1-1 0 0 0,-1 0 0 0 0,1 0 0 0 0,-1 0 0 0 0,1 0 0 0 0,0 0 0 0 0,-1 0 0 0 0,5 1 0 0 0,1 0 44 0 0,1 0 0 0 0,0 0 0 0 0,0 0 0 0 0,0-1 0 0 0,0-1 0 0 0,1 1 0 0 0,15-2 1 0 0,59-13 128 0 0,-44 6-145 0 0,-23 6-365 0 0,72-12 463 0 0,-29 11-7605 0 0,-44 3 1465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14479 0 0,'0'0'1314'0'0,"-2"1"-1078"0"0,-5 1-111 0 0,1 1 1 0 0,-1-1-1 0 0,1 1 1 0 0,0 1 0 0 0,-1-1-1 0 0,-9 9 1 0 0,-36 33 1346 0 0,28-24-1291 0 0,-33 27-15 0 0,-72 67-4 0 0,111-97-27 0 0,1 2-1 0 0,0 0 1 0 0,2 0-1 0 0,-22 38 1 0 0,35-53-92 0 0,-1-1-1 0 0,1 2 1 0 0,0-1 0 0 0,0 0 0 0 0,0 0 0 0 0,1 0-1 0 0,0 1 1 0 0,0-1 0 0 0,0 9 0 0 0,1-13-25 0 0,0 1-1 0 0,0 0 1 0 0,0-1-1 0 0,1 1 1 0 0,-1 0 0 0 0,1-1-1 0 0,-1 1 1 0 0,1-1 0 0 0,0 1-1 0 0,-1-1 1 0 0,1 1 0 0 0,0-1-1 0 0,0 1 1 0 0,0-1-1 0 0,0 0 1 0 0,0 1 0 0 0,0-1-1 0 0,0 0 1 0 0,1 0 0 0 0,-1 0-1 0 0,0 0 1 0 0,1 0 0 0 0,-1 0-1 0 0,1 0 1 0 0,-1 0-1 0 0,1-1 1 0 0,-1 1 0 0 0,1-1-1 0 0,0 1 1 0 0,-1-1 0 0 0,1 1-1 0 0,0-1 1 0 0,-1 0 0 0 0,3 0-1 0 0,4 1 86 0 0,0-1 0 0 0,0 0 0 0 0,-1-1-1 0 0,1 0 1 0 0,14-3 0 0 0,38-13 539 0 0,-58 16-621 0 0,25-8 128 0 0,-1-2 0 0 0,-1-1 0 0 0,0-1 1 0 0,-1-1-1 0 0,0-1 0 0 0,-1-1 0 0 0,0-1 0 0 0,-2-1 0 0 0,0-1 0 0 0,26-31 0 0 0,-41 42-130 0 0,0 0 0 0 0,-1 0 0 0 0,0 0 1 0 0,0-1-1 0 0,3-9 0 0 0,-7 15-17 0 0,0 0 0 0 0,1-1 1 0 0,-1 1-1 0 0,-1-1 0 0 0,1 1 1 0 0,0-1-1 0 0,-1 1 1 0 0,0-1-1 0 0,0 1 0 0 0,0-1 1 0 0,0 0-1 0 0,0 1 0 0 0,-1-1 1 0 0,0 1-1 0 0,1-1 0 0 0,-4-5 1 0 0,3 6-39 0 0,-1 1-1 0 0,0-1 1 0 0,0 1 0 0 0,-1 0 0 0 0,1-1 0 0 0,0 1 0 0 0,-1 0 0 0 0,1 1-1 0 0,-1-1 1 0 0,0 0 0 0 0,1 1 0 0 0,-1-1 0 0 0,0 1 0 0 0,0 0-1 0 0,-5-1 1 0 0,-1-1-256 0 0,-1 1 0 0 0,1 0 0 0 0,-18-1 0 0 0,4 2-515 0 0,-17 0 33 0 0,15 0-5090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26 6911 0 0,'1'-2'528'0'0,"-2"-21"8071"0"0,-9 22-7059 0 0,7 2-1409 0 0,0 0 0 0 0,0 0 0 0 0,0 0 1 0 0,0 0-1 0 0,1 0 0 0 0,-1 1 0 0 0,1-1 0 0 0,-1 1 0 0 0,1-1 1 0 0,-1 1-1 0 0,1 0 0 0 0,0 0 0 0 0,-4 4 0 0 0,-26 34 295 0 0,30-37-337 0 0,-21 33 291 0 0,2 2 0 0 0,-19 45 0 0 0,18-36-195 0 0,-82 194 203 0 0,34-73-231 0 0,-28 31-702 0 0,15-31 26 0 0,57-104-497 0 0,25-62 696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434 130 455 0 0,'76'-76'119'0'0,"-52"50"3238"0"0,0-1 12093 0 0,-27 30-15010 0 0,-15 23 108 0 0,-143 214 1759 0 0,72-74-1881 0 0,-114 304-1 0 0,131-282-1921 0 0,60-158-1748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9671 0 0,'0'0'2167'0'0,"-3"3"-903"0"0,-69 75 2022 0 0,38-40-3300 0 0,-62 56-1 0 0,4-15 237 0 0,77-64 31 0 0,0 0 0 0 0,1 2 0 0 0,-20 28 0 0 0,32-41-168 0 0,0-1 0 0 0,0 1 0 0 0,0 0 0 0 0,1-1 0 0 0,-1 1 0 0 0,1 0 0 0 0,0 0 0 0 0,0 0 0 0 0,0 1 0 0 0,1-1 0 0 0,-1 0 0 0 0,1 0 0 0 0,0 0 0 0 0,1 8 0 0 0,-1-10-45 0 0,1 0 0 0 0,0 1 0 0 0,0-1 0 0 0,-1 0 0 0 0,1 1 0 0 0,1-1 0 0 0,-1 0-1 0 0,0 0 1 0 0,1 0 0 0 0,-1 0 0 0 0,1 0 0 0 0,-1 0 0 0 0,1-1 0 0 0,0 1 0 0 0,0 0 0 0 0,0-1 0 0 0,0 1 0 0 0,0-1-1 0 0,0 0 1 0 0,0 0 0 0 0,0 0 0 0 0,1 0 0 0 0,-1 0 0 0 0,0 0 0 0 0,5 0 0 0 0,3 2 26 0 0,1-2-1 0 0,0 0 1 0 0,0 0 0 0 0,0-1-1 0 0,0 0 1 0 0,0 0 0 0 0,0-2-1 0 0,0 1 1 0 0,-1-1 0 0 0,1-1-1 0 0,-1 0 1 0 0,1 0 0 0 0,-1-1 0 0 0,12-7-1 0 0,-1 0 101 0 0,-1-1 0 0 0,0-1 0 0 0,-1-1-1 0 0,0-1 1 0 0,25-26 0 0 0,-35 32-116 0 0,-1 0 0 0 0,1-1 0 0 0,-2-1 1 0 0,1 1-1 0 0,-2-1 0 0 0,1-1 0 0 0,6-16 0 0 0,-11 23-31 0 0,0-1-1 0 0,0-1 0 0 0,0 1 1 0 0,-1 0-1 0 0,0 0 0 0 0,0-1 1 0 0,0 1-1 0 0,-1 0 0 0 0,0-1 1 0 0,-1 1-1 0 0,1-1 0 0 0,-1 1 1 0 0,0 0-1 0 0,-1 0 0 0 0,1 0 1 0 0,-6-12-1 0 0,6 15-169 0 0,-1-1 0 0 0,0 1-1 0 0,0-1 1 0 0,0 1 0 0 0,0 0 0 0 0,-1 0-1 0 0,1 0 1 0 0,-1 0 0 0 0,0 0 0 0 0,0 0 0 0 0,0 1-1 0 0,0-1 1 0 0,0 1 0 0 0,-1 0 0 0 0,1 0-1 0 0,-1 0 1 0 0,1 1 0 0 0,-1-1 0 0 0,0 1-1 0 0,1 0 1 0 0,-1 0 0 0 0,0 0 0 0 0,0 0-1 0 0,0 1 1 0 0,0 0 0 0 0,0 0 0 0 0,0 0-1 0 0,0 0 1 0 0,-7 1 0 0 0,-3 4-1864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4 225 9215 0 0,'1'-2'707'0'0,"0"1"-654"0"0,0-1 0 0 0,0 1 0 0 0,0-1 0 0 0,0 1 0 0 0,0-1 0 0 0,0 1 0 0 0,0-1 0 0 0,-1 0 0 0 0,1 1 0 0 0,0-1 0 0 0,-1 0 0 0 0,0 0 0 0 0,1 1 0 0 0,-1-5 0 0 0,0 2 637 0 0,0 2 662 0 0,11-11 5666 0 0,-10 13-6928 0 0,-2 20 1016 0 0,-5 30-672 0 0,2-24-225 0 0,-3 19 254 0 0,-3 66 1 0 0,10-108-417 0 0,1-1-1 0 0,-1 0 0 0 0,0 0 1 0 0,1 0-1 0 0,-1 0 1 0 0,1 0-1 0 0,0 0 0 0 0,-1 0 1 0 0,1 0-1 0 0,0 0 1 0 0,0 0-1 0 0,2 3 0 0 0,-2-4-49 0 0,1 2 139 0 0,0-2-7 0 0,0 0-120 0 0,0 0-1 0 0,0-1 0 0 0,1 1 0 0 0,-1 0 0 0 0,0-1 0 0 0,0 0 0 0 0,0 1 0 0 0,1-1 0 0 0,-1 0 0 0 0,0 0 0 0 0,0 0 0 0 0,0 0 0 0 0,1-1 1 0 0,2 0-1 0 0,0 0 19 0 0,-1-1 0 0 0,1 0 1 0 0,-1 1-1 0 0,0-2 0 0 0,1 1 0 0 0,4-4 1 0 0,4-4 35 0 0,-1-1 1 0 0,0 0 0 0 0,12-14-1 0 0,-11 11-55 0 0,-6 6 7 0 0,0-1 0 0 0,0 1 0 0 0,-1-1 0 0 0,10-17 0 0 0,-12 19 28 0 0,-2 3-40 0 0,0 0 0 0 0,0 0 0 0 0,0 0 0 0 0,-1-1 0 0 0,1 1 0 0 0,0-5 0 0 0,-2 7 127 0 0,0 6-117 0 0,-1 1 1 0 0,0-1-1 0 0,0 1 0 0 0,0-1 0 0 0,-3 5 0 0 0,-2 12 35 0 0,3-4-46 0 0,1 0 0 0 0,0 0 0 0 0,1-1 0 0 0,1 1 0 0 0,3 22 0 0 0,-3-30-2 0 0,1-6 0 0 0,-1 0 0 0 0,1 0 0 0 0,0 0 0 0 0,-1 0 0 0 0,1 0 0 0 0,1 0 0 0 0,-1 0 0 0 0,0 0 0 0 0,1 0 0 0 0,2 3 0 0 0,5 7 0 0 0,1-4 0 0 0,-4-6 33 0 0,0 0 0 0 0,0-1 0 0 0,1 1 0 0 0,-1-2-1 0 0,1 1 1 0 0,-1 0 0 0 0,1-1 0 0 0,0-1 0 0 0,-1 1 0 0 0,8-1 0 0 0,-2 1 13 0 0,-10-2-37 0 0,0 1-1 0 0,-1 0 1 0 0,1 0-1 0 0,0 0 1 0 0,-1 1-1 0 0,1-1 1 0 0,0 0 0 0 0,-1 1-1 0 0,1-1 1 0 0,0 1-1 0 0,-1-1 1 0 0,2 2-1 0 0,2-1 23 0 0,14-2-21 0 0,8-2-10 0 0,-22 1 0 0 0,8-4 0 0 0,-9 3 4 0 0,1-1 0 0 0,-1 0 0 0 0,0 1-1 0 0,0-1 1 0 0,0-1 0 0 0,-1 1 0 0 0,1-1 0 0 0,3-6 0 0 0,20-45 70 0 0,-10 21-26 0 0,49-83 356 0 0,3 0 167 0 0,-41 75-1326 0 0,32-71-1 0 0,-59 112-416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52 9215 0 0,'0'0'707'0'0,"-1"-2"-464"0"0,-1-1 133 0 0,1-1 0 0 0,-1 1 1 0 0,0 0-1 0 0,0 1 1 0 0,0-1-1 0 0,-1 0 0 0 0,1 0 1 0 0,-1 1-1 0 0,1 0 1 0 0,-1-1-1 0 0,0 1 0 0 0,0 0 1 0 0,0 0-1 0 0,0 1 1 0 0,0-1-1 0 0,0 0 0 0 0,-1 1 1 0 0,1 0-1 0 0,0 0 1 0 0,-1 0-1 0 0,1 0 0 0 0,-5 0 1 0 0,-1 0-224 0 0,1 1 0 0 0,-1 0 0 0 0,1 0 0 0 0,-1 1 0 0 0,1 0 0 0 0,-1 0 0 0 0,1 1 0 0 0,-1 0 0 0 0,1 1 0 0 0,0 0-1 0 0,0 0 1 0 0,1 1 0 0 0,-1-1 0 0 0,0 2 0 0 0,1-1 0 0 0,0 1 0 0 0,0 0 0 0 0,-6 7 0 0 0,3-3-149 0 0,-1 1-1 0 0,1 1 1 0 0,1 0-1 0 0,0 0 1 0 0,1 1-1 0 0,0 0 1 0 0,0 0 0 0 0,2 1-1 0 0,-1 0 1 0 0,-4 14-1 0 0,10-24-18 0 0,0 1 1 0 0,0-1-1 0 0,1 1 0 0 0,-1 0 1 0 0,1-1-1 0 0,0 1 0 0 0,0 0 0 0 0,0-1 1 0 0,0 1-1 0 0,0 0 0 0 0,1-1 1 0 0,0 1-1 0 0,0-1 0 0 0,0 1 1 0 0,0-1-1 0 0,0 1 0 0 0,1-1 0 0 0,-1 1 1 0 0,1-1-1 0 0,0 0 0 0 0,0 0 1 0 0,0 0-1 0 0,1 0 0 0 0,-1-1 0 0 0,1 1 1 0 0,-1 0-1 0 0,1-1 0 0 0,0 0 1 0 0,0 0-1 0 0,4 3 0 0 0,18 11-185 0 0,-10-8 108 0 0,-1 1 0 0 0,-1 0 0 0 0,0 2-1 0 0,20 18 1 0 0,-24-15 35 0 0,-7-9 47 0 0,5 12 10 0 0,-6-11 89 0 0,1 0 0 0 0,-1 1 0 0 0,-1-1 0 0 0,1 0 0 0 0,-1 1 0 0 0,0-1 0 0 0,0 1 0 0 0,-1-1 0 0 0,0 0 0 0 0,0 1 0 0 0,-1-1 0 0 0,1 0 0 0 0,-1 0 0 0 0,-1 0 0 0 0,1 0 0 0 0,-6 10 0 0 0,5-14 31 0 0,1 1 0 0 0,-1 0 0 0 0,1 0-1 0 0,-1-1 1 0 0,0 1 0 0 0,0-1-1 0 0,0 0 1 0 0,0 0 0 0 0,0 0 0 0 0,-1 0-1 0 0,1-1 1 0 0,-1 1 0 0 0,1-1-1 0 0,-1 0 1 0 0,1 0 0 0 0,-1 0 0 0 0,-4 0-1 0 0,-6 0 212 0 0,-1 0-1 0 0,-28-1 0 0 0,30-1-256 0 0,-37-1-594 0 0,0-3-1 0 0,0-2 0 0 0,-89-23 1 0 0,119 22-752 0 0,5 1-51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538 244 9215 0 0,'0'0'8990'0'0,"0"-2"-8560"0"0,-6-82 2243 0 0,6 63-2452 0 0,-1 0 0 0 0,0 0 0 0 0,-2 0 0 0 0,-7-28 0 0 0,5 37-155 0 0,-2 5 1 0 0,5 6-68 0 0,-1 0-1 0 0,1 0 1 0 0,0 0 0 0 0,-1 1-1 0 0,1-1 1 0 0,0 1 0 0 0,-1-1-1 0 0,1 1 1 0 0,-1 0 0 0 0,1 0 0 0 0,0 0-1 0 0,-1 0 1 0 0,1 1 0 0 0,-1-1-1 0 0,1 1 1 0 0,0-1 0 0 0,-1 1-1 0 0,1 0 1 0 0,0 0 0 0 0,0 0 0 0 0,-3 2-1 0 0,-7 3-26 0 0,0 1-1 0 0,-16 13 1 0 0,21-15 22 0 0,-17 15-25 0 0,0 0 1 0 0,-26 30-1 0 0,-37 51-38 0 0,20-22 10 0 0,36-45-16 0 0,10-13 29 0 0,2 2 0 0 0,0 0-1 0 0,-20 33 1 0 0,30-37-7 0 0,9-18 51 0 0,0-1 1 0 0,-1 1 0 0 0,1 0 0 0 0,0-1 0 0 0,0 1 0 0 0,-1 0 0 0 0,1-1-1 0 0,0 1 1 0 0,0 0 0 0 0,0-1 0 0 0,0 1 0 0 0,0 0 0 0 0,0 0 0 0 0,0-1-1 0 0,0 1 1 0 0,1 0 0 0 0,-1-1 0 0 0,0 1 0 0 0,0 0 0 0 0,1 0 0 0 0,0 0-2 0 0,1 1 0 0 0,-1-1 0 0 0,1 0 1 0 0,0 0-1 0 0,-1-1 0 0 0,1 1 1 0 0,0 0-1 0 0,0-1 0 0 0,-1 1 1 0 0,1-1-1 0 0,0 1 0 0 0,0-1 1 0 0,0 0-1 0 0,0 0 0 0 0,0 0 1 0 0,-1 0-1 0 0,1 0 0 0 0,0 0 1 0 0,2-1-1 0 0,39-7 3 0 0,-13-1 8 0 0,0-1 0 0 0,-1-2 0 0 0,51-27 0 0 0,74-59 24 0 0,-43 12 171 0 0,-95 72-147 0 0,-1-2 0 0 0,0 1 0 0 0,-1-2 0 0 0,17-25 0 0 0,-30 40 418 0 0,-4 4-327 0 0,-16 14-30 0 0,1 1 0 0 0,0 1 0 0 0,1 1 0 0 0,-25 36 0 0 0,15-14-72 0 0,-33 69 0 0 0,52-93-15 0 0,-10 29 0 0 0,16-40-50 0 0,0-1 0 0 0,1 1 1 0 0,0 0-1 0 0,0-1 0 0 0,1 1 0 0 0,-1 0 1 0 0,1 0-1 0 0,1-1 0 0 0,0 10 0 0 0,0-15-13 0 0,-1 1-1 0 0,0 0 0 0 0,1-1 0 0 0,-1 1 0 0 0,1-1 0 0 0,-1 1 1 0 0,1 0-1 0 0,-1-1 0 0 0,1 1 0 0 0,-1-1 0 0 0,1 1 0 0 0,-1-1 0 0 0,1 0 1 0 0,0 1-1 0 0,-1-1 0 0 0,1 0 0 0 0,0 1 0 0 0,-1-1 0 0 0,1 0 0 0 0,0 0 1 0 0,-1 1-1 0 0,2-1 0 0 0,0 0-128 0 0,1 1-104 0 0,1 0-1 0 0,-1 0 0 0 0,1-1 0 0 0,-1 1 0 0 0,1-1 0 0 0,-1 0 0 0 0,0 0 0 0 0,1 0 1 0 0,-1 0-1 0 0,1-1 0 0 0,3 0 0 0 0,21-9-6856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44 6447 0 0,'2'-3'499'0'0,"4"-10"-328"0"0,2-1 239 0 0,-7 13-97 0 0,0 0 0 0 0,0 0 0 0 0,0 0 0 0 0,0 0 0 0 0,0 0 0 0 0,0 0 1 0 0,0 0-1 0 0,0 1 0 0 0,0-1 0 0 0,1 0 0 0 0,-1 0 0 0 0,0 1 0 0 0,1-1 0 0 0,-1 1 0 0 0,0 0 0 0 0,1-1 0 0 0,-1 1 0 0 0,1 0 0 0 0,-1 0 0 0 0,0 0 0 0 0,1-1 0 0 0,-1 2 0 0 0,1-1 0 0 0,-1 0 0 0 0,1 0 0 0 0,-1 0 0 0 0,0 1 0 0 0,1-1 0 0 0,-1 1 0 0 0,0-1 0 0 0,2 1 0 0 0,-1 1-203 0 0,0-1 0 0 0,0 1 1 0 0,0-1-1 0 0,-1 1 0 0 0,1 0 0 0 0,-1 0 0 0 0,1-1 1 0 0,-1 1-1 0 0,0 0 0 0 0,1 0 0 0 0,-1 0 0 0 0,0 1 1 0 0,0-1-1 0 0,-1 0 0 0 0,1 0 0 0 0,0 0 0 0 0,-1 1 1 0 0,1 3-1 0 0,0 2-17 0 0,-1-1 0 0 0,-1 1 0 0 0,1 0 1 0 0,-1 0-1 0 0,0 0 0 0 0,-1-1 0 0 0,-3 12 1 0 0,-23 52 366 0 0,20-54-359 0 0,-32 71 265 0 0,-84 133 0 0 0,-80 63-533 0 0,165-240-819 0 0,-81 71 0 0 0,113-109 577 0 0,-1 0 0 0 0,-12 7 0 0 0,18-11-345 0 0,1-4-550 0 0,0 0 1034 0 0,0 0 0 0 0,1-1 0 0 0,-1 1 1 0 0,1 0-1 0 0,0 0 0 0 0,-1 0 1 0 0,1 0-1 0 0,0 0 0 0 0,0-1 0 0 0,1 1 1 0 0,-1 0-1 0 0,0 0 0 0 0,2-4 1 0 0,9-21-4505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297 354 5063 0 0,'0'0'232'0'0,"-2"2"-13"0"0,-26 37 789 0 0,-11 28 5006 0 0,8-10-3367 0 0,-6 5 153 0 0,36-59-728 0 0,3-4-1585 0 0,6-6-271 0 0,1 0-1 0 0,-1-1 1 0 0,0 1 0 0 0,-1-1-1 0 0,0-1 1 0 0,0 0 0 0 0,-1 0 0 0 0,0 0-1 0 0,8-17 1 0 0,3-11-111 0 0,14-48 0 0 0,-30 82-95 0 0,7-21-10 0 0,36-92 0 0 0,-36 98 0 0 0,1 0 0 0 0,0 1 0 0 0,2 1 0 0 0,17-22 0 0 0,-15 22 2 0 0,0 1-1 0 0,1 1 1 0 0,28-23 0 0 0,-37 33-7 0 0,0 1 1 0 0,0 0-1 0 0,0 0 1 0 0,0 0-1 0 0,0 1 1 0 0,1 0 0 0 0,-1 0-1 0 0,1 0 1 0 0,-1 0-1 0 0,1 1 1 0 0,0 0-1 0 0,0 0 1 0 0,0 1 0 0 0,-1 0-1 0 0,1 0 1 0 0,0 0-1 0 0,10 2 1 0 0,12 6-12 0 0,0 2 0 0 0,0 1 1 0 0,-1 1-1 0 0,35 22 0 0 0,-43-23 10 0 0,-1 0-1 0 0,-1 1 1 0 0,0 1 0 0 0,30 29-1 0 0,-41-36 5 0 0,0 0 0 0 0,-1 1 0 0 0,0-1 0 0 0,0 1 0 0 0,0 0 0 0 0,-1 1 0 0 0,0-1 0 0 0,-1 1 0 0 0,0 0 0 0 0,0-1 0 0 0,0 2 0 0 0,-1-1 0 0 0,-1 0 0 0 0,1 0 0 0 0,0 13 0 0 0,-3-15 12 0 0,0 0-1 0 0,0 1 1 0 0,0-1-1 0 0,-1 0 1 0 0,1 0-1 0 0,-2 0 1 0 0,1 0-1 0 0,-1-1 1 0 0,0 1 0 0 0,0 0-1 0 0,0-1 1 0 0,-1 0-1 0 0,0 0 1 0 0,0 0-1 0 0,-6 6 1 0 0,-4 2 39 0 0,-1 0 0 0 0,0 0 0 0 0,-28 16 0 0 0,-140 75 384 0 0,87-51-314 0 0,-14 11-36 0 0,46-24-147 0 0,-1-4 0 0 0,-75 30 0 0 0,117-57-27 0 0,-43 15-166 0 0,57-21 71 0 0,-1 0 0 0 0,0-1 0 0 0,1 0 1 0 0,-18 0-1 0 0,25-2-733 0 0,3-1-250 0 0,7-7-50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23 12151 0 0,'0'0'1098'0'0,"0"-2"-905"0"0,-1-13 219 0 0,-1 12-122 0 0,1 2-41 0 0,0-1 787 0 0,-2 2 48 0 0,-3 1-812 0 0,0-1 0 0 0,0 1 0 0 0,0 1 1 0 0,0-1-1 0 0,0 1 0 0 0,0 0 1 0 0,0 1-1 0 0,1-1 0 0 0,-1 1 1 0 0,1 0-1 0 0,0 0 0 0 0,-7 6 1 0 0,-8 7 219 0 0,-30 31 1 0 0,42-39-366 0 0,-13 14 34 0 0,0 2 0 0 0,1 0 1 0 0,2 1-1 0 0,0 1 0 0 0,2 1 0 0 0,1 0 1 0 0,-20 52-1 0 0,31-68-103 0 0,1 0 0 0 0,1 0 0 0 0,-2 13 0 0 0,4-21 30 0 0,1-1 0 0 0,2 0-51 0 0,-1 0 0 0 0,0 0 0 0 0,1 0 0 0 0,-1 0 0 0 0,1-1 0 0 0,-1 1-1 0 0,1-1 1 0 0,0 1 0 0 0,0-1 0 0 0,0 0 0 0 0,-1 0 0 0 0,1 0 0 0 0,0-1 0 0 0,0 1 0 0 0,1-1 0 0 0,-1 0 0 0 0,0 1-1 0 0,0-1 1 0 0,0-1 0 0 0,0 1 0 0 0,0 0 0 0 0,5-2 0 0 0,8-2 125 0 0,0 0 1 0 0,-1-2-1 0 0,19-8 0 0 0,-11 4-12 0 0,-1 0-97 0 0,0-1 1 0 0,-1-1-1 0 0,-1-1 0 0 0,0-1 1 0 0,-1-1-1 0 0,29-28 0 0 0,-43 38-42 0 0,0-1 0 0 0,0 0 0 0 0,0 1 0 0 0,-1-2 0 0 0,1 1 0 0 0,-2 0 0 0 0,1-1 0 0 0,-1 0 1 0 0,0 0-1 0 0,0 0 0 0 0,-1 0 0 0 0,2-8 0 0 0,-3 11-15 0 0,-1-1 0 0 0,1 1 1 0 0,-1-1-1 0 0,0 1 0 0 0,0-1 1 0 0,0 1-1 0 0,-1-1 0 0 0,0 1 1 0 0,1-1-1 0 0,-2 1 1 0 0,1-1-1 0 0,0 1 0 0 0,-1 0 1 0 0,0 0-1 0 0,0 0 0 0 0,0 0 1 0 0,-1 0-1 0 0,1 0 0 0 0,-1 1 1 0 0,-6-7-1 0 0,2 2-70 0 0,-1 1 1 0 0,0 0-1 0 0,0 1 0 0 0,-17-11 0 0 0,19 15 31 0 0,0-1 0 0 0,1 1 0 0 0,-1 0 0 0 0,0 0 0 0 0,0 0 0 0 0,0 1-1 0 0,-1 0 1 0 0,1 0 0 0 0,-9 1 0 0 0,6 0-142 0 0,0 1-1 0 0,0 0 0 0 0,1 0 1 0 0,-1 1-1 0 0,-13 4 1 0 0,21-6 107 0 0,1 0 1 0 0,-1 1-1 0 0,1-1 0 0 0,-1 0 1 0 0,1 0-1 0 0,-1 0 0 0 0,0 1 1 0 0,1-1-1 0 0,-1 0 0 0 0,1 0 1 0 0,-1 0-1 0 0,1 0 0 0 0,-1 0 1 0 0,0 0-1 0 0,1 0 1 0 0,-1 0-1 0 0,1-1 0 0 0,-1 1 1 0 0,-1 0-1 0 0,21-2-3536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51 5063 0 0,'0'0'232'0'0,"1"-1"-13"0"0,20-13 218 0 0,13-6 7492 0 0,-16 9-3994 0 0,-17 11-3177 0 0,7-4 2211 0 0,-31 29-2945 0 0,-1-2 1 0 0,0 0-1 0 0,-2-1 1 0 0,-31 19-1 0 0,29-21-37 0 0,1 0 0 0 0,0 2 0 0 0,2 1 0 0 0,-24 29 0 0 0,41-43 19 0 0,-43 58-46 0 0,44-57 34 0 0,1 1 0 0 0,0 0 0 0 0,0 0 0 0 0,-6 19 0 0 0,11-27 17 0 0,0-1 1 0 0,1 1-1 0 0,-1-1 0 0 0,1 1 1 0 0,-1 0-1 0 0,1-1 0 0 0,0 1 1 0 0,0 0-1 0 0,0-1 0 0 0,0 1 1 0 0,1 0-1 0 0,-1-1 0 0 0,1 1 1 0 0,-1 0-1 0 0,1-1 0 0 0,2 5 0 0 0,-2-5 17 0 0,1-1-1 0 0,-1 1 0 0 0,0 0 1 0 0,1-1-1 0 0,-1 1 0 0 0,1-1 1 0 0,0 1-1 0 0,-1-1 0 0 0,1 0 1 0 0,0 0-1 0 0,0 0 0 0 0,0 0 1 0 0,0 0-1 0 0,0 0 0 0 0,0-1 1 0 0,0 1-1 0 0,0-1 0 0 0,0 1 1 0 0,0-1-1 0 0,0 0 0 0 0,4 1 0 0 0,17-1 203 0 0,0 0 0 0 0,0-1 0 0 0,34-6-1 0 0,-36 3-1410 0 0,-1-1 0 0 0,21-9-1 0 0,-27 9-482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209 356 17047 0 0,'0'0'2872'0'0,"2"1"-1746"0"0,1 2-951 0 0,-1-1 1 0 0,1 0-1 0 0,-1 1 1 0 0,1 0 0 0 0,-1-1-1 0 0,0 1 1 0 0,0 0-1 0 0,-1 0 1 0 0,1 0 0 0 0,0 1-1 0 0,-1-1 1 0 0,0 0 0 0 0,0 1-1 0 0,0-1 1 0 0,1 7-1 0 0,-2-5-180 0 0,0-1-1 0 0,0 1 1 0 0,0 0-1 0 0,-1-1 1 0 0,1 1 0 0 0,-1 0-1 0 0,0-1 1 0 0,-1 1-1 0 0,1-1 1 0 0,-1 0-1 0 0,0 1 1 0 0,-2 3-1 0 0,-13 19 201 0 0,-2 0 0 0 0,-32 36 0 0 0,30-38-111 0 0,-21 23 48 0 0,22-26-198 0 0,-35 48 0 0 0,54-68-436 0 0,17-11-6249 0 0</inkml:trace>
  <inkml:trace contextRef="#ctx0" brushRef="#br0" timeOffset="1">536 0 7367 0 0,'0'0'800'0'0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6447 0 0,'3'1'12664'0'0,"-13"15"-10593"0"0,-20 21-2979 0 0,-119 117 2119 0 0,136-141-1169 0 0,-91 95 243 0 0,39-39-178 0 0,-2 3-404 0 0,77-62-143 0 0,-7-9 345 0 0,-1 0-1 0 0,1 0 1 0 0,-1 0 0 0 0,1 0-1 0 0,-1 0 1 0 0,1-1 0 0 0,-1 1-1 0 0,1-1 1 0 0,0 1 0 0 0,-1-1-1 0 0,1 0 1 0 0,3-1 0 0 0,37-5-848 0 0,-30 4 812 0 0,8-2 262 0 0,1 2 0 0 0,-1 0 0 0 0,1 1 0 0 0,-1 1 0 0 0,1 1 0 0 0,37 6 0 0 0,-58-6-36 0 0,1 0 0 0 0,0-1 1 0 0,-1 1-1 0 0,1 0 0 0 0,-1 0 0 0 0,1 0 1 0 0,-1 0-1 0 0,0 0 0 0 0,1 0 0 0 0,-1 1 1 0 0,0-1-1 0 0,2 2 0 0 0,-1-1 96 0 0,-1 0-115 0 0,0-1-1 0 0,-1 1 1 0 0,1 0-1 0 0,0 0 1 0 0,-1-1-1 0 0,1 1 1 0 0,-1 0-1 0 0,1 0 1 0 0,-1 0-1 0 0,0-1 1 0 0,0 1-1 0 0,0 0 1 0 0,0 0-1 0 0,0 0 1 0 0,0 0 0 0 0,-1 2-1 0 0,1-3 10 0 0,-1 4-36 0 0,0 1 0 0 0,-1-1 0 0 0,1 0 0 0 0,-1 0 0 0 0,0-1 0 0 0,0 1 0 0 0,-1 0-1 0 0,1-1 1 0 0,-1 1 0 0 0,0-1 0 0 0,0 0 0 0 0,-1 0 0 0 0,1 0 0 0 0,-1 0-1 0 0,0-1 1 0 0,-7 6 0 0 0,-4 1 69 0 0,0 0 0 0 0,-1-1 0 0 0,-23 10 0 0 0,25-13-274 0 0,0 0-1 0 0,-1-1 1 0 0,1-1-1 0 0,-1 0 1 0 0,0-1-1 0 0,0 0 1 0 0,0-1-1 0 0,-1-1 1 0 0,1-1-1 0 0,-18-1 1 0 0,31 1-1459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26 7831 0 0,'0'0'603'0'0,"1"-2"-396"0"0,7-15 12427 0 0,-6 11-10622 0 0,-17 9-1517 0 0,-1 4-468 0 0,0 0-1 0 0,1 1 1 0 0,0 1 0 0 0,0 1 0 0 0,-27 21 0 0 0,-9 7-46 0 0,25-22-100 0 0,2 1 0 0 0,-1 1-1 0 0,2 1 1 0 0,-24 26-1 0 0,43-40 80 0 0,-1 1 0 0 0,2 0 0 0 0,-1 0-1 0 0,1 0 1 0 0,-1 0 0 0 0,2 0 0 0 0,-1 1 0 0 0,1-1-1 0 0,0 1 1 0 0,0 0 0 0 0,-1 11 0 0 0,3-15-3 0 0,-1 0 1 0 0,1 0-1 0 0,0 0 0 0 0,0 0 1 0 0,1 0-1 0 0,-1 0 0 0 0,1 0 1 0 0,-1 0-1 0 0,1 0 1 0 0,0 0-1 0 0,0 0 0 0 0,0-1 1 0 0,1 1-1 0 0,-1 0 0 0 0,1-1 1 0 0,-1 1-1 0 0,1-1 0 0 0,0 1 1 0 0,0-1-1 0 0,0 0 1 0 0,0 0-1 0 0,0 0 0 0 0,1 0 1 0 0,-1 0-1 0 0,0 0 0 0 0,1-1 1 0 0,0 1-1 0 0,-1-1 0 0 0,4 2 1 0 0,21 6-725 0 0,42 10 0 0 0,-42-13 114 0 0,41 16 1 0 0,-64-21 731 0 0,-1 1 0 0 0,0 0 1 0 0,0-1-1 0 0,0 1 0 0 0,0 0 0 0 0,-1 1 0 0 0,1-1 0 0 0,0 0 0 0 0,-1 1 0 0 0,0-1 0 0 0,1 1 0 0 0,-1 0 1 0 0,0 0-1 0 0,0 0 0 0 0,-1 0 0 0 0,1 0 0 0 0,-1 0 0 0 0,1 0 0 0 0,0 5 0 0 0,-1-2 59 0 0,1 0-1 0 0,-2-1 1 0 0,1 1-1 0 0,-1 0 1 0 0,0 0-1 0 0,0-1 1 0 0,0 1-1 0 0,-1 0 1 0 0,0-1-1 0 0,0 1 1 0 0,-2 6-1 0 0,1-6-107 0 0,-1 0 1 0 0,1-1-1 0 0,-1 1 1 0 0,0-1-1 0 0,0 1 0 0 0,0-1 1 0 0,-1 0-1 0 0,0 0 0 0 0,0 0 1 0 0,0-1-1 0 0,-9 8 0 0 0,4-6-10 0 0,0 0-1 0 0,0 0 0 0 0,-1-1 1 0 0,0 0-1 0 0,-19 6 0 0 0,-2-1 24 0 0,-1-2 0 0 0,1-1 0 0 0,-1-2 1 0 0,-1-1-1 0 0,1-1 0 0 0,0-2 0 0 0,-1-1 0 0 0,-49-7 0 0 0,80 7-159 0 0,0-14-1892 0 0,5-1 775 0 0,5-3-14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62 7367 0 0,'0'0'334'0'0,"2"-2"-1"0"0,2-1-230 0 0,-3 2-69 0 0,1-1 0 0 0,0 0 1 0 0,-1 1-1 0 0,0-1 0 0 0,1 0 0 0 0,-1 0 0 0 0,0 0 0 0 0,0 0 0 0 0,0 0 0 0 0,0 0 0 0 0,0 0 1 0 0,1-3-1 0 0,-1 3 886 0 0,0 0 1 0 0,0 1-1 0 0,0-1 1 0 0,1 1-1 0 0,-1-1 1 0 0,0 1-1 0 0,1-1 1 0 0,-1 1-1 0 0,3-2 1 0 0,7-4 1872 0 0,-8 5-3037 0 0,-1 1 626 0 0,7-1-288 0 0,-5 2 1664 0 0,-9 9-879 0 0,2-4-858 0 0,-1 1 0 0 0,0-1 0 0 0,0 0 0 0 0,0 0 0 0 0,-1-1 0 0 0,-7 7 0 0 0,-37 22 151 0 0,8-4-100 0 0,27-18-75 0 0,1 1-1 0 0,1 0 1 0 0,0 1 0 0 0,0 1-1 0 0,1 0 1 0 0,1 0 0 0 0,0 1-1 0 0,1 1 1 0 0,1-1 0 0 0,1 1-1 0 0,0 1 1 0 0,1-1 0 0 0,0 1-1 0 0,2 0 1 0 0,-4 23 0 0 0,6-24-19 0 0,4-1-20 0 0,2-3 55 0 0,-3-9 33 0 0,1-1-1 0 0,-1 1 0 0 0,1-1 1 0 0,-1 1-1 0 0,1-1 1 0 0,0 0-1 0 0,0 0 0 0 0,0 0 1 0 0,0 0-1 0 0,0 0 1 0 0,1 0-1 0 0,-1 0 0 0 0,1-1 1 0 0,-1 1-1 0 0,1-1 1 0 0,2 1-1 0 0,-3-1-44 0 0,1 0 0 0 0,-1 0 0 0 0,0-1-1 0 0,0 0 1 0 0,0 1 0 0 0,0-1 0 0 0,0 0 0 0 0,0 0 0 0 0,1 0-1 0 0,-1 0 1 0 0,0 0 0 0 0,0 0 0 0 0,0-1 0 0 0,0 1-1 0 0,3-2 1 0 0,1 0-2 0 0,0 0 47 0 0,0 0-1 0 0,0-1 1 0 0,0 0-1 0 0,0 0 1 0 0,0 0-1 0 0,-1-1 1 0 0,1 0 0 0 0,-1 0-1 0 0,0 0 1 0 0,5-6-1 0 0,6-8 388 0 0,21-29-1 0 0,-8 9-134 0 0,125-171 1002 0 0,-150 203-1319 0 0,0-1-1 0 0,0 1 1 0 0,5-13 0 0 0,-8 17-68 0 0,-10-6-225 0 0,7 7 294 0 0,1 1 1 0 0,-1-1-1 0 0,1 1 0 0 0,-1-1 0 0 0,1 1 1 0 0,-1 0-1 0 0,1 0 0 0 0,-1-1 0 0 0,1 1 1 0 0,-1 0-1 0 0,1 0 0 0 0,-1 1 0 0 0,1-1 1 0 0,-3 1-1 0 0,-24 7-229 0 0,16-4 144 0 0,-20 7-404 0 0,1 2-1 0 0,-39 21 1 0 0,41-19-252 0 0,-7 6-3689 0 0,33-20 2993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90 253 5527 0 0,'0'0'840'0'0,"1"3"586"0"0,0 8 1161 0 0,-1 0 0 0 0,0-1 1 0 0,-3 21-1 0 0,1-18-1856 0 0,-1 0 0 0 0,0 0 0 0 0,-1-1-1 0 0,0 1 1 0 0,-8 14 0 0 0,8-21-512 0 0,0 0 0 0 0,-1 0 0 0 0,1-1 0 0 0,-1 1 0 0 0,0-1 1 0 0,-1 0-1 0 0,1-1 0 0 0,-1 1 0 0 0,-8 5 0 0 0,12-9 246 0 0,8-13-445 0 0,1 0 1 0 0,1 1-1 0 0,0-1 0 0 0,16-15 1 0 0,43-36 67 0 0,-27 27-70 0 0,101-92-258 0 0,-105 99 141 0 0,2 1 1 0 0,44-25-1 0 0,-64 43 55 0 0,-2 0-1 0 0,1 1 0 0 0,-1 1 0 0 0,26-9 0 0 0,-25 14 45 0 0,-17 3 1 0 0,1 0-1 0 0,0 0 1 0 0,-1 0 0 0 0,1 0-1 0 0,-1 0 1 0 0,1 0-1 0 0,-1 0 1 0 0,1 0 0 0 0,0 0-1 0 0,-1 0 1 0 0,1 0-1 0 0,-1 1 1 0 0,1-1 0 0 0,-1 0-1 0 0,1 0 1 0 0,-1 1-1 0 0,1-1 1 0 0,-1 0 0 0 0,1 1-1 0 0,-1-1 1 0 0,1 1-1 0 0,0 1 3 0 0,-1 0-1 0 0,1 0 0 0 0,-1 0 0 0 0,0-1 0 0 0,0 1 0 0 0,1 0 1 0 0,-1 0-1 0 0,-1 0 0 0 0,1 0 0 0 0,0 0 0 0 0,0 0 0 0 0,-1 0 1 0 0,1 0-1 0 0,-1 0 0 0 0,0 0 0 0 0,1-1 0 0 0,-1 1 0 0 0,0 0 1 0 0,-2 2-1 0 0,-21 36 21 0 0,-28 21 36 0 0,34-42 6 0 0,1 1-1 0 0,-25 39 1 0 0,38-53-58 0 0,1 0 0 0 0,0 0 0 0 0,0 1 1 0 0,0-1-1 0 0,1 1 0 0 0,0-1 0 0 0,0 1 0 0 0,1 0 1 0 0,0 0-1 0 0,0 0 0 0 0,1 0 0 0 0,0 0 0 0 0,0 0 1 0 0,0-1-1 0 0,2 10 0 0 0,-1-12-48 0 0,0 0 0 0 0,1-1 0 0 0,-1 1-1 0 0,1 0 1 0 0,-1-1 0 0 0,1 1 0 0 0,0-1 0 0 0,1 1-1 0 0,-1-1 1 0 0,1 0 0 0 0,-1 0 0 0 0,1 0 0 0 0,0 0-1 0 0,0-1 1 0 0,0 1 0 0 0,0-1 0 0 0,0 0 0 0 0,1 0 0 0 0,-1 0-1 0 0,1 0 1 0 0,0 0 0 0 0,7 1 0 0 0,1 1-190 0 0,1-1 1 0 0,0-1-1 0 0,0 0 1 0 0,1-1-1 0 0,17 0 0 0 0,-28-1-646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43 1375 0 0,'1'-2'2628'0'0,"7"-15"4289"0"0,-1 5-2466 0 0,-5 7-4648 0 0,-1 3 758 0 0,1 1-201 0 0,-2 1-219 0 0,0-1 0 0 0,0 1 0 0 0,0 0 0 0 0,1 0 0 0 0,-1-1 0 0 0,0 1 0 0 0,0 0 0 0 0,1 0 0 0 0,-1 0 0 0 0,0-1 0 0 0,0 1 0 0 0,1 0 0 0 0,-1 0 0 0 0,0 0 0 0 0,0 0 0 0 0,1 0-1 0 0,-1-1 1 0 0,0 1 0 0 0,1 0 0 0 0,-1 0 0 0 0,0 0 0 0 0,0 0 0 0 0,1 0 0 0 0,-1 0 0 0 0,0 0 0 0 0,1 0 0 0 0,-1 0 0 0 0,1 0 0 0 0,1 9 664 0 0,-6 17-851 0 0,-5 0 224 0 0,-1 0 0 0 0,-1-1 0 0 0,-1 0 1 0 0,-27 39-1 0 0,19-31-172 0 0,-131 210 127 0 0,84-149-121 0 0,30-45-27 0 0,17-23-89 0 0,18-24-46 0 0,5-5-464 0 0,35-39-1493 0 0,-14 10 864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313 464 2759 0 0,'-3'0'207'0'0,"-3"-1"58"0"0,-1 0 0 0 0,1 0 1 0 0,-1 0-1 0 0,0 1 0 0 0,1 0 0 0 0,-1 1 0 0 0,0 0 0 0 0,1 0 1 0 0,-1 0-1 0 0,1 0 0 0 0,-1 1 0 0 0,1 0 0 0 0,-6 4 0 0 0,-10 4 879 0 0,1 2 0 0 0,-26 18 0 0 0,25-16-953 0 0,6-4 197 0 0,1-1 0 0 0,-1-1 0 0 0,-25 9 1602 0 0,38-28-722 0 0,3 7-1098 0 0,0 0 0 0 0,0 0 0 0 0,0 0-1 0 0,1 0 1 0 0,-1 0 0 0 0,1 0 0 0 0,0 0 0 0 0,0 1-1 0 0,1-1 1 0 0,-1 0 0 0 0,1 1 0 0 0,-1-1 0 0 0,5-5-1 0 0,3-5 378 0 0,20-22-1 0 0,-26 32-460 0 0,289-290 2085 0 0,-269 273-2165 0 0,0 2 0 0 0,2 0-1 0 0,0 2 1 0 0,1 1 0 0 0,47-22 0 0 0,-55 31 67 0 0,-1 0 0 0 0,2 2 0 0 0,-1 0 0 0 0,1 1 0 0 0,-1 0 0 0 0,1 2-1 0 0,0 0 1 0 0,0 1 0 0 0,0 1 0 0 0,25 3 0 0 0,-20 1 161 0 0,25 6 0 0 0,-42-9-173 0 0,0 1 0 0 0,0 1 0 0 0,0-1-1 0 0,-1 1 1 0 0,1 0 0 0 0,-1 1-1 0 0,0 0 1 0 0,7 5 0 0 0,-11-8-43 0 0,-1 1 1 0 0,1-1-1 0 0,-1 1 1 0 0,0-1 0 0 0,1 1-1 0 0,-1 0 1 0 0,0-1-1 0 0,0 1 1 0 0,0 0-1 0 0,0 0 1 0 0,-1 0-1 0 0,1 0 1 0 0,0 0 0 0 0,-1 0-1 0 0,1 0 1 0 0,-1 0-1 0 0,0 0 1 0 0,1 3-1 0 0,-2-2 3 0 0,1 1 0 0 0,-1 0 0 0 0,1-1-1 0 0,-1 1 1 0 0,0-1 0 0 0,0 1 0 0 0,-1-1-1 0 0,1 0 1 0 0,-4 6 0 0 0,-3 3 5 0 0,-1 0-1 0 0,0-1 1 0 0,-1 0 0 0 0,-11 10 0 0 0,20-20-26 0 0,-118 97 141 0 0,28-25-66 0 0,49-36-110 0 0,-129 106-558 0 0,142-122 465 0 0,-1-2-1 0 0,-1 0 0 0 0,0-2 0 0 0,-42 16 0 0 0,-1-9-1351 0 0,-81 16 0 0 0,146-38 1286 0 0,4 0 171 0 0,0 0-365 0 0,1-2-2853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93 539 11111 0 0,'0'0'1008'0'0,"-2"3"-828"0"0,1-1-161 0 0,-13 14 156 0 0,12-15 193 0 0,0 1 0 0 0,1 0 0 0 0,-1-1 0 0 0,0 1 0 0 0,-1-1 0 0 0,1 0 1 0 0,0 0-1 0 0,0 0 0 0 0,-1 0 0 0 0,1 0 0 0 0,0 0 0 0 0,-1 0 0 0 0,1-1 0 0 0,-1 1 1 0 0,1-1-1 0 0,-1 0 0 0 0,1 0 0 0 0,-1 0 0 0 0,-2 0 0 0 0,4 0-272 0 0,0 0 1 0 0,0 0-1 0 0,0 0 0 0 0,0 0 0 0 0,-1 0 1 0 0,1-1-1 0 0,0 1 0 0 0,0 0 0 0 0,0-1 1 0 0,0 1-1 0 0,0-1 0 0 0,0 1 0 0 0,0-1 0 0 0,0 1 1 0 0,0-1-1 0 0,0 0 0 0 0,0 1 0 0 0,1-1 1 0 0,-1 0-1 0 0,0 0 0 0 0,0 0 0 0 0,1 0 1 0 0,-1 0-1 0 0,0 0 0 0 0,1 0 0 0 0,-1 0 0 0 0,1 0 1 0 0,-1 0-1 0 0,1 0 0 0 0,0 0 0 0 0,-1 0 1 0 0,1 0-1 0 0,0 0 0 0 0,0 0 0 0 0,0-1 1 0 0,0 1-1 0 0,0 0 0 0 0,0-1 0 0 0,0-3 7 0 0,0 0 0 0 0,1 0 0 0 0,0 0 0 0 0,0 1 0 0 0,0-1 0 0 0,0 0 0 0 0,4-6 0 0 0,8-17 82 0 0,2 2 0 0 0,1-1-1 0 0,1 2 1 0 0,2 0 0 0 0,35-37-1 0 0,-9 18-16 0 0,89-66-1 0 0,-80 67-173 0 0,-21 17-91 0 0,2 0 1 0 0,60-33-1 0 0,-93 58-494 0 0,11 12-5686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13935 0 0,'0'0'4082'0'0,"-2"2"-3230"0"0,-95 81 1635 0 0,59-53-1855 0 0,-33 35 0 0 0,60-55-535 0 0,1 2 1 0 0,1-1-1 0 0,0 1 1 0 0,1 1-1 0 0,0-1 0 0 0,0 2 1 0 0,-7 19-1 0 0,13-29-89 0 0,1-1 1 0 0,0 0-1 0 0,0 1 0 0 0,0-1 1 0 0,1 0-1 0 0,-1 1 0 0 0,1-1 1 0 0,0 1-1 0 0,0-1 0 0 0,0 1 1 0 0,0-1-1 0 0,1 1 0 0 0,-1-1 1 0 0,1 1-1 0 0,1 4 0 0 0,-1-6-4 0 0,1 0 0 0 0,-1 0-1 0 0,0 0 1 0 0,1 0 0 0 0,0 0-1 0 0,-1 0 1 0 0,1 0 0 0 0,0 0-1 0 0,0-1 1 0 0,0 1-1 0 0,0-1 1 0 0,0 1 0 0 0,0-1-1 0 0,0 0 1 0 0,1 0 0 0 0,-1 0-1 0 0,0 0 1 0 0,1 0 0 0 0,-1-1-1 0 0,0 1 1 0 0,5 0-1 0 0,3 0 30 0 0,0 0-1 0 0,0-1 0 0 0,-1 0 0 0 0,1-1 0 0 0,0 0 0 0 0,0-1 0 0 0,-1 0 0 0 0,1 0 0 0 0,-1-1 0 0 0,18-7 0 0 0,-11 2 37 0 0,0 0 1 0 0,0-1 0 0 0,-1-1 0 0 0,-1 0-1 0 0,16-14 1 0 0,-23 18-31 0 0,0-1 1 0 0,-1 0-1 0 0,1 0 0 0 0,-2 0 0 0 0,1-1 0 0 0,-1 0 1 0 0,0 0-1 0 0,-1 0 0 0 0,7-17 0 0 0,-10 21-24 0 0,1 0 0 0 0,-1-1 0 0 0,0 1 0 0 0,0-1 0 0 0,-1 1 0 0 0,0-1 0 0 0,1 1 0 0 0,-1-1 0 0 0,-1 1 0 0 0,1-1 0 0 0,-1 1 0 0 0,0-1 0 0 0,0 1 0 0 0,0 0-1 0 0,0-1 1 0 0,-1 1 0 0 0,0 0 0 0 0,0 0 0 0 0,0 0 0 0 0,0 0 0 0 0,-1 0 0 0 0,-3-4 0 0 0,-12-12-361 0 0,-1 0 0 0 0,-25-19-1 0 0,43 38-602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17 17999 0 0,'0'0'827'0'0,"2"-2"-22"0"0,4-8 1678 0 0,-8 9-2413 0 0,0 0 1 0 0,0 1-1 0 0,0-1 1 0 0,0 1-1 0 0,0-1 0 0 0,0 1 1 0 0,0 0-1 0 0,0 0 1 0 0,0 0-1 0 0,0 0 1 0 0,-3 1-1 0 0,-1 0 48 0 0,0 1-1 0 0,0-1 0 0 0,0 2 1 0 0,0-1-1 0 0,1 0 1 0 0,-1 1-1 0 0,1 0 1 0 0,0 0-1 0 0,-7 6 1 0 0,-41 38 513 0 0,52-46-628 0 0,-45 44 121 0 0,-48 63 0 0 0,57-63-198 0 0,-19 25 22 0 0,54-67 48 0 0,-4 5 2 0 0,1 0 1 0 0,0 0-1 0 0,-6 14 0 0 0,8-7-9 0 0,4-1-31 0 0,1-11 34 0 0,-1 0 0 0 0,1 0 1 0 0,0 0-1 0 0,0-1 0 0 0,0 1 1 0 0,0-1-1 0 0,0 1 0 0 0,1-1 1 0 0,-1 0-1 0 0,1 0 0 0 0,-1 0 1 0 0,1 0-1 0 0,0-1 0 0 0,0 1 1 0 0,0-1-1 0 0,0 1 0 0 0,0-1 1 0 0,0 0-1 0 0,0 0 0 0 0,0 0 1 0 0,5 0-1 0 0,6 1-111 0 0,0 0 1 0 0,0-1 0 0 0,24-1-1 0 0,-23-1-195 0 0,0 0 0 0 0,-1-2 0 0 0,1 0 0 0 0,-1 0 0 0 0,25-10 0 0 0,-24 7-754 0 0,-1-1 0 0 0,0-1 0 0 0,0 0-1 0 0,0-1 1 0 0,13-12 0 0 0,-7 4-1023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 1375 0 0,'0'1'8926'0'0,"-4"6"-6064"0"0,-28 45 2893 0 0,-4-2-3985 0 0,12-16-1657 0 0,-27 48 0 0 0,47-75-111 0 0,-7 14 26 0 0,-8 23 1 0 0,16-35-25 0 0,0-1 0 0 0,1 1 0 0 0,0 0 0 0 0,1 0 1 0 0,0 0-1 0 0,0 10 0 0 0,1-15 18 0 0,0 0 0 0 0,0 0 0 0 0,1 0 0 0 0,-1-1 0 0 0,1 1 0 0 0,0 0 0 0 0,0 0 0 0 0,1 0 0 0 0,-1-1 0 0 0,1 1 0 0 0,-1-1 0 0 0,4 6 0 0 0,-3-7 30 0 0,0 0 0 0 0,0 0 1 0 0,0 0-1 0 0,0 0 0 0 0,0-1 0 0 0,0 1 0 0 0,1 0 0 0 0,-1-1 1 0 0,0 0-1 0 0,1 1 0 0 0,-1-1 0 0 0,1 0 0 0 0,0 0 0 0 0,-1-1 1 0 0,1 1-1 0 0,0 0 0 0 0,-1-1 0 0 0,6 1 0 0 0,2-1 122 0 0,0-1-1 0 0,0 0 1 0 0,0 0-1 0 0,0-1 0 0 0,0 0 1 0 0,19-7-1 0 0,-5-1 92 0 0,35-18-1 0 0,-44 19-237 0 0,0 0 0 0 0,-1 0 1 0 0,0-2-1 0 0,-1 0 0 0 0,0 0 0 0 0,0-1 1 0 0,-2-1-1 0 0,14-16 0 0 0,-10 8 64 0 0,-1-1 0 0 0,-1 0 0 0 0,10-25 0 0 0,-17 33-513 0 0,0 0 0 0 0,-1-1 0 0 0,-1 1 0 0 0,-1-1 0 0 0,0 0 1 0 0,2-22-1 0 0,-10-17-3501 0 0,4 36 2359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95 1839 0 0,'5'-11'10880'0'0,"-15"20"-8706"0"0,7-6-1807 0 0,0 1 1 0 0,0-1-1 0 0,0 1 1 0 0,0 0 0 0 0,1 0-1 0 0,0 0 1 0 0,0 0 0 0 0,0 0-1 0 0,0 0 1 0 0,1 1-1 0 0,-1-1 1 0 0,1 1 0 0 0,-1 5-1 0 0,2-8 1001 0 0,3-1-944 0 0,3 0-289 0 0,1 0 0 0 0,-1 0 0 0 0,0-1 0 0 0,0 1-1 0 0,0-2 1 0 0,0 1 0 0 0,0-1 0 0 0,0 0 0 0 0,1 0 0 0 0,9-4 0 0 0,9-3 247 0 0,30-17 0 0 0,-10 5-158 0 0,-22 11-134 0 0,-1-1 0 0 0,-1-1 1 0 0,0-1-1 0 0,35-26 0 0 0,-55 35-48 0 0,-6-5-46 0 0,3 7-8 0 0,0 0 0 0 0,0 0-1 0 0,0 0 1 0 0,0 0-1 0 0,0 0 1 0 0,0 1 0 0 0,0-1-1 0 0,0 0 1 0 0,0 1-1 0 0,-1 0 1 0 0,1 0 0 0 0,0-1-1 0 0,0 1 1 0 0,0 0-1 0 0,-4 1 1 0 0,-35 7-151 0 0,19-1 91 0 0,0 1 0 0 0,0 1 0 0 0,1 1-1 0 0,1 1 1 0 0,-1 0 0 0 0,2 2 0 0 0,-24 19 0 0 0,12-7 11 0 0,2 2 0 0 0,1 1 0 0 0,-36 47 0 0 0,58-67 60 0 0,0 0-1 0 0,1 1 1 0 0,0-1 0 0 0,0 1 0 0 0,1 0 0 0 0,0 1 0 0 0,0-1 0 0 0,1 1-1 0 0,-3 13 1 0 0,6-20 1 0 0,-1 1 0 0 0,1-1 0 0 0,0 1 0 0 0,0-1 0 0 0,0 1 0 0 0,0-1 0 0 0,1 1 0 0 0,-1-1 0 0 0,1 0 1 0 0,0 1-1 0 0,0-1 0 0 0,0 1 0 0 0,1-1 0 0 0,-1 0 0 0 0,1 0 0 0 0,0 0 0 0 0,-1 0 0 0 0,1 0 0 0 0,1 0 0 0 0,-1 0 0 0 0,0-1 0 0 0,1 1 0 0 0,-1-1 0 0 0,1 0 0 0 0,0 0 0 0 0,0 0 0 0 0,0 0 0 0 0,0 0 0 0 0,6 2 0 0 0,-4-2-86 0 0,0 0 0 0 0,1-1-1 0 0,-1 0 1 0 0,1 0 0 0 0,-1 0 0 0 0,1-1-1 0 0,-1 0 1 0 0,1 0 0 0 0,-1 0-1 0 0,1-1 1 0 0,-1 0 0 0 0,1 0 0 0 0,-1 0-1 0 0,0-1 1 0 0,1 0 0 0 0,5-2-1 0 0,7-4-1486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64 2759 0 0,'4'-5'114'0'0,"17"-14"44"0"0,10-10 18270 0 0,-31 28-18322 0 0,0 0 0 0 0,0 1 0 0 0,-1-1 0 0 0,1 1 0 0 0,0-1 0 0 0,0 1 0 0 0,0-1 0 0 0,0 1 0 0 0,-1-1 0 0 0,1 1-1 0 0,0-1 1 0 0,0 1 0 0 0,-1-1 0 0 0,1 1 0 0 0,0 0 0 0 0,-1-1 0 0 0,1 1 0 0 0,0-1 0 0 0,-1 1 0 0 0,1 0 0 0 0,-1-1 0 0 0,-7 3 4 0 0,-1-1 1 0 0,1 2-1 0 0,0-1 0 0 0,1 1 1 0 0,-1 0-1 0 0,0 1 0 0 0,1 0 1 0 0,-13 9-1 0 0,-5 5-128 0 0,-24 25 0 0 0,3-3 78 0 0,-20 10-60 0 0,-43 36-12 0 0,88-61-61 0 0,20-24 68 0 0,1-1 1 0 0,-1 1 0 0 0,1 0-1 0 0,0-1 1 0 0,-1 1 0 0 0,1 0-1 0 0,0-1 1 0 0,-1 1 0 0 0,1 0-1 0 0,0-1 1 0 0,0 1 0 0 0,0 0-1 0 0,0-1 1 0 0,0 2-1 0 0,0 0-3 0 0,1 1-1 0 0,-1-1 0 0 0,1 0 0 0 0,0 0 1 0 0,0 0-1 0 0,0 0 0 0 0,0 0 0 0 0,0 0 1 0 0,0 0-1 0 0,1 0 0 0 0,-1-1 0 0 0,1 1 1 0 0,-1 0-1 0 0,1-1 0 0 0,-1 1 0 0 0,1-1 1 0 0,0 0-1 0 0,0 0 0 0 0,0 1 0 0 0,3 0 1 0 0,7 4-81 0 0,0 0 0 0 0,17 4 0 0 0,-15-5 19 0 0,12 5-141 0 0,-9-5 58 0 0,-1 1 1 0 0,0 0-1 0 0,-1 1 1 0 0,1 1 0 0 0,-1 1-1 0 0,19 14 1 0 0,-31-21 168 0 0,1 1 0 0 0,-1 0-1 0 0,0 0 1 0 0,0 0 0 0 0,0 0 0 0 0,0 0 0 0 0,0 0 0 0 0,-1 1 0 0 0,0 0 0 0 0,3 5-1 0 0,-2-3 89 0 0,-2-4-83 0 0,0-1 0 0 0,-1 1-1 0 0,1 0 1 0 0,0 0-1 0 0,-1 0 1 0 0,0 0-1 0 0,1 0 1 0 0,-1 0-1 0 0,0 0 1 0 0,0 0-1 0 0,0 0 1 0 0,0 0-1 0 0,0 0 1 0 0,-1 0-1 0 0,1 0 1 0 0,-1 0-1 0 0,1 0 1 0 0,-1-1-1 0 0,0 1 1 0 0,1 0-1 0 0,-1 0 1 0 0,0 0-1 0 0,0-1 1 0 0,0 1-1 0 0,-1 0 1 0 0,1-1-1 0 0,0 1 1 0 0,-1-1 0 0 0,1 0-1 0 0,-1 1 1 0 0,1-1-1 0 0,-3 1 1 0 0,-5 5 109 0 0,0-2 0 0 0,0 1 1 0 0,-1-1-1 0 0,-14 5 1 0 0,20-8-126 0 0,-22 7-374 0 0,-1-1-1 0 0,0-1 1 0 0,0-1 0 0 0,0-1-1 0 0,-39 1 1 0 0,55-6-1541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423 127 5983 0 0,'9'-10'305'0'0,"1"1"-1"0"0,-2-2 0 0 0,10-11 1 0 0,6-15 4056 0 0,-10 16 776 0 0,-13 19-3662 0 0,0-2-65 0 0,1-5 2229 0 0,-9 8-3583 0 0,1 1-1 0 0,-1-1 0 0 0,1 1 1 0 0,-1 0-1 0 0,1 1 0 0 0,-1 0 1 0 0,1 0-1 0 0,-1 0 0 0 0,1 1 1 0 0,0 0-1 0 0,0 0 0 0 0,0 0 1 0 0,-7 5-1 0 0,-8 4-33 0 0,0 1 0 0 0,-25 19-1 0 0,4 1 11 0 0,-56 54 0 0 0,95-83-34 0 0,0 0 0 0 0,1-1 0 0 0,0 1 0 0 0,-1 0 0 0 0,1 0 0 0 0,0 1 0 0 0,-2 6 0 0 0,3-9-6 0 0,1-1-1 0 0,0 1 1 0 0,0 0-1 0 0,0 0 1 0 0,0 0-1 0 0,0-1 0 0 0,0 1 1 0 0,1 0-1 0 0,-1 0 1 0 0,0-1-1 0 0,0 1 1 0 0,1 0-1 0 0,-1 0 1 0 0,0-1-1 0 0,1 1 1 0 0,-1 0-1 0 0,0-1 1 0 0,1 2-1 0 0,1 0-25 0 0,-1 1-7 0 0,1 0 0 0 0,-1 0 0 0 0,1-1 0 0 0,0 1 1 0 0,0-1-1 0 0,1 1 0 0 0,-1-1 0 0 0,0 0 0 0 0,1 1 0 0 0,-1-1 0 0 0,6 3 0 0 0,3 1-184 0 0,21 8 0 0 0,-5-2-126 0 0,-13-3 93 0 0,1 1 0 0 0,-1 1 0 0 0,21 20 0 0 0,-24-21 138 0 0,-4-4 114 0 0,-1 1 1 0 0,0 0-1 0 0,0 0 0 0 0,-1 0 0 0 0,0 1 1 0 0,-1 0-1 0 0,1 0 0 0 0,-1 0 0 0 0,-1 1 0 0 0,0-1 1 0 0,0 1-1 0 0,-1 0 0 0 0,1-1 0 0 0,-2 1 1 0 0,0 0-1 0 0,0 1 0 0 0,0 13 0 0 0,-2-19 88 0 0,0 1 0 0 0,0-1 0 0 0,0 0 0 0 0,0 0 0 0 0,0 1 0 0 0,-1-1 0 0 0,0 0 0 0 0,0 0 0 0 0,0-1 0 0 0,0 1 0 0 0,-1 0-1 0 0,1-1 1 0 0,-1 1 0 0 0,0-1 0 0 0,0 0 0 0 0,0 0 0 0 0,-1 0 0 0 0,1 0 0 0 0,-1-1 0 0 0,1 1 0 0 0,-1-1 0 0 0,0 0 0 0 0,-6 2 0 0 0,-6 2 173 0 0,-1-1 0 0 0,0 0 1 0 0,0-2-1 0 0,-26 3 0 0 0,22-3-341 0 0,-135 13-624 0 0,120-15-615 0 0,13-3-5023 0 0,10 0-610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5983 0 0,'0'0'23840'0'0,"2"-2"-23881"0"0,3-3-478 0 0,-3 3-213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457 242 8551 0 0,'0'0'772'0'0,"2"1"-632"0"0,4 4 4356 0 0,8-5-3388 0 0,27-4-1 0 0,-39 4-871 0 0,0-8-76 0 0,1-3-148 0 0,1-1 1 0 0,1 1-1 0 0,0 0 0 0 0,10-18 1 0 0,-6 14-71 0 0,9-25 1 0 0,-10 21-4 0 0,16-54-876 0 0,-24 73 932 0 0,0-1 1 0 0,0 1-1 0 0,0-1 0 0 0,0 1 0 0 0,0-1 1 0 0,0 1-1 0 0,0-1 0 0 0,0 1 0 0 0,-1-1 1 0 0,1 1-1 0 0,0 0 0 0 0,0-1 0 0 0,0 1 0 0 0,-1-1 1 0 0,1 1-1 0 0,0-1 0 0 0,-1 1 0 0 0,1 0 1 0 0,0-1-1 0 0,-1 1 0 0 0,1 0 0 0 0,0-1 1 0 0,-1 1-1 0 0,1 0 0 0 0,-1 0 0 0 0,1-1 0 0 0,0 1 1 0 0,-1 0-1 0 0,1 0 0 0 0,-1 0 0 0 0,1-1 1 0 0,-1 1-1 0 0,1 0 0 0 0,-1 0 0 0 0,0 0 1 0 0,-18-3 75 0 0,19 3-71 0 0,-7 0 22 0 0,0 0-1 0 0,1 1 1 0 0,-1 0-1 0 0,1 0 1 0 0,-1 0-1 0 0,-6 3 1 0 0,-40 16 80 0 0,42-16-89 0 0,-38 18 468 0 0,-82 49 0 0 0,-37 42 375 0 0,152-101-678 0 0,0 1 0 0 0,-27 27 0 0 0,38-35-100 0 0,1 0 0 0 0,-1 1 0 0 0,1-1 0 0 0,1 1 0 0 0,-1 0 0 0 0,1 0 0 0 0,0 0 0 0 0,0 0 0 0 0,0 1 0 0 0,1-1 0 0 0,0 1 0 0 0,-1 8 0 0 0,3-12-52 0 0,-1 0 0 0 0,1-1 0 0 0,0 1-1 0 0,1 0 1 0 0,-1-1 0 0 0,0 1 0 0 0,1-1-1 0 0,0 1 1 0 0,-1 0 0 0 0,1-1 0 0 0,0 1 0 0 0,0-1-1 0 0,1 0 1 0 0,-1 1 0 0 0,2 1 0 0 0,0 0 15 0 0,0-1 1 0 0,0 0 0 0 0,0 0-1 0 0,0 0 1 0 0,1 0-1 0 0,-1-1 1 0 0,1 1 0 0 0,6 2-1 0 0,1 0 77 0 0,0-1-1 0 0,0 0 1 0 0,1 0-1 0 0,-1-1 1 0 0,23 2-1 0 0,-25-4-65 0 0,0-1-1 0 0,0 1 0 0 0,0-2 1 0 0,0 1-1 0 0,0-1 1 0 0,0-1-1 0 0,0 0 1 0 0,0 0-1 0 0,0-1 0 0 0,-1 0 1 0 0,16-7-1 0 0,-14 4-41 0 0,1-1 0 0 0,-2 1-1 0 0,1-2 1 0 0,-1 1 0 0 0,0-1-1 0 0,-1-1 1 0 0,0 0 0 0 0,11-15-1 0 0,-4 5-278 0 0,1 1-1 0 0,1 0 0 0 0,36-30 1 0 0,-51 47 19 0 0,1 23-892 0 0,-2-14 1125 0 0,1 0 1 0 0,-1 0 0 0 0,1-1 0 0 0,1 1-1 0 0,4 10 1 0 0,-6-16-54 0 0,-1-1 0 0 0,1 1-1 0 0,0 0 1 0 0,0-1 0 0 0,0 1 0 0 0,0-1 0 0 0,0 0-1 0 0,0 1 1 0 0,0-1 0 0 0,0 0 0 0 0,0 0-1 0 0,1 0 1 0 0,-1 0 0 0 0,0 0 0 0 0,1 0-1 0 0,-1 0 1 0 0,1 0 0 0 0,-1 0 0 0 0,1-1-1 0 0,-1 1 1 0 0,4 0 0 0 0,-3 0-53 0 0,9 1-793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4607 0 0,'0'0'354'0'0,"-2"1"-233"0"0,-10 9 1187 0 0,0 0-1 0 0,0 0 1 0 0,1 1 0 0 0,0 0-1 0 0,0 1 1 0 0,2 1 0 0 0,-10 13-1 0 0,12-12-946 0 0,1-1 0 0 0,0 1-1 0 0,0 0 1 0 0,2 0 0 0 0,0 0 0 0 0,0 1-1 0 0,1-1 1 0 0,1 1 0 0 0,1 0-1 0 0,0 22 1 0 0,1-32-303 0 0,1-1-1 0 0,0 1 1 0 0,0-1-1 0 0,0 0 1 0 0,1 0-1 0 0,-1 1 1 0 0,1-1-1 0 0,0 0 1 0 0,1 0-1 0 0,-1 0 1 0 0,0-1-1 0 0,5 6 1 0 0,1 2 105 0 0,12 22 1 0 0,-8-7 5 0 0,-10-24-110 0 0,4 1 9 0 0,-4-2 21 0 0,5-22 307 0 0,-4 14-341 0 0,0 0 0 0 0,0 1-1 0 0,1-1 1 0 0,0 1 0 0 0,0 0-1 0 0,0 0 1 0 0,1 0 0 0 0,-1 1-1 0 0,2-1 1 0 0,-1 1 0 0 0,0 0-1 0 0,7-4 1 0 0,7-3 42 0 0,0 1 1 0 0,34-15-1 0 0,92-37-26 0 0,69-33-9 0 0,-89 36-2202 0 0,-103 54-1838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198 146 1839 0 0,'2'1'2827'0'0,"22"13"6091"0"0,2-5-3701 0 0,-17-8-4658 0 0,0 1 0 0 0,-1-1 1 0 0,1-1-1 0 0,13 0 0 0 0,-10-1-650 0 0,0 0 0 0 0,0-1 1 0 0,-1-1-1 0 0,1 0 0 0 0,-1 0 1 0 0,1-1-1 0 0,16-9 0 0 0,8-4 101 0 0,-15 7 47 0 0,35-21-1 0 0,-51 27-106 0 0,0 1 0 0 0,0-1 1 0 0,-1 0-1 0 0,1-1 0 0 0,-1 1 0 0 0,0-1 0 0 0,0 1 1 0 0,0-1-1 0 0,-1 0 0 0 0,0-1 0 0 0,4-7 1 0 0,-6 11-133 0 0,-7-7-403 0 0,5 8 554 0 0,0 0 1 0 0,0 0-1 0 0,0 0 1 0 0,-1 0-1 0 0,1 0 0 0 0,0 0 1 0 0,-1 0-1 0 0,1 0 1 0 0,-1 1-1 0 0,1-1 0 0 0,-1 1 1 0 0,1-1-1 0 0,-1 1 1 0 0,1-1-1 0 0,-1 1 1 0 0,0 0-1 0 0,1 0 0 0 0,-1 0 1 0 0,1 0-1 0 0,-1 0 1 0 0,0 0-1 0 0,-2 1 0 0 0,-5 0-45 0 0,0 2-1 0 0,0-1 1 0 0,-9 5-1 0 0,-5 0-37 0 0,19-5 111 0 0,-31 6-35 0 0,1 2 0 0 0,0 1 0 0 0,-47 23 0 0 0,44-14 39 0 0,1 2 1 0 0,-44 35-1 0 0,66-46 110 0 0,0 2-1 0 0,0 0 1 0 0,1 0 0 0 0,1 2-1 0 0,0-1 1 0 0,1 1 0 0 0,-15 28 0 0 0,23-37-28 0 0,1 0 0 0 0,-1 0 1 0 0,1 0-1 0 0,0 0 1 0 0,1 0-1 0 0,0 1 0 0 0,-1-1 1 0 0,1 11-1 0 0,1-14-49 0 0,0 0 0 0 0,1 0 0 0 0,-1 0 0 0 0,0 0 0 0 0,1 0 0 0 0,0 0 0 0 0,0 0 0 0 0,0 0 0 0 0,0 0 0 0 0,0 0-1 0 0,1-1 1 0 0,-1 1 0 0 0,1 0 0 0 0,0-1 0 0 0,0 1 0 0 0,0-1 0 0 0,0 0 0 0 0,0 0 0 0 0,4 4 0 0 0,0-2 14 0 0,0-1 0 0 0,0 0 1 0 0,0 0-1 0 0,1 0 0 0 0,-1-1 0 0 0,0 1 1 0 0,1-2-1 0 0,0 1 0 0 0,-1-1 0 0 0,1 0 1 0 0,0 0-1 0 0,0-1 0 0 0,8 0 1 0 0,11-1-298 0 0,0-2 0 0 0,27-6 0 0 0,-49 8 145 0 0,39-8-4833 0 0,0-3-1742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2 399 5983 0 0,'0'0'464'0'0,"0"2"-305"0"0,-1 28 1866 0 0,0 3 10550 0 0,1-34-12135 0 0,1-12-221 0 0,0 0 0 0 0,1 1 0 0 0,0 0 1 0 0,1-1-1 0 0,1 1 0 0 0,0 0 0 0 0,0 0 0 0 0,1 1 1 0 0,1 0-1 0 0,10-17 0 0 0,4-2-126 0 0,1 2-1 0 0,38-40 1 0 0,-43 51-90 0 0,1 2 1 0 0,1 0-1 0 0,1 1 0 0 0,0 1 0 0 0,0 0 0 0 0,28-12 0 0 0,-12 9-18 0 0,1 2-1 0 0,0 1 1 0 0,39-8-1 0 0,-65 18-392 0 0,1 0 0 0 0,0 1 0 0 0,0 1 0 0 0,0 0 0 0 0,1 0 0 0 0,-1 1 0 0 0,19 2 0 0 0,-13 3-1624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162 133 1839 0 0,'2'0'83'0'0,"39"-2"-442"0"0,-20-1 2652 0 0,0-1-1 0 0,0 0 0 0 0,33-13 0 0 0,-8-3-774 0 0,7-9 658 0 0,-48 25-1683 0 0,0 0 1 0 0,0 0-1 0 0,0 0 1 0 0,0-1-1 0 0,0 0 1 0 0,7-9 0 0 0,-12 13-97 0 0,-2-2 159 0 0,2 3-539 0 0,0-1 1 0 0,0 1 0 0 0,0 0 0 0 0,0 0 0 0 0,0 0 0 0 0,-1-1 0 0 0,1 1 0 0 0,0 0-1 0 0,0 0 1 0 0,0-1 0 0 0,0 1 0 0 0,0 0 0 0 0,0 0 0 0 0,-1 0 0 0 0,1 0 0 0 0,0-1-1 0 0,0 1 1 0 0,0 0 0 0 0,0 0 0 0 0,-1 0 0 0 0,1 0 0 0 0,0 0 0 0 0,0 0 0 0 0,0-1-1 0 0,-1 1 1 0 0,1 0 0 0 0,0 0 0 0 0,0 0 0 0 0,-1 0 0 0 0,-4-1 85 0 0,-1-1-1 0 0,0 1 1 0 0,1 1 0 0 0,-1-1-1 0 0,0 1 1 0 0,0 0 0 0 0,-9 1 0 0 0,-44 10-7 0 0,40-6-67 0 0,-8 1 95 0 0,0 2 1 0 0,0 0-1 0 0,1 2 1 0 0,1 1 0 0 0,0 1-1 0 0,0 2 1 0 0,1 0-1 0 0,1 1 1 0 0,0 2 0 0 0,-30 27-1 0 0,52-42-84 0 0,-1-1 0 0 0,0 1 0 0 0,1 0 0 0 0,-1 0 0 0 0,1 1 0 0 0,0-1 0 0 0,-1 0 0 0 0,1 0 0 0 0,0 0 0 0 0,0 1-1 0 0,1-1 1 0 0,-1 1 0 0 0,0-1 0 0 0,1 1 0 0 0,0-1 0 0 0,-1 4 0 0 0,1-4-13 0 0,0 0-1 0 0,1-1 1 0 0,-1 1 0 0 0,0 0 0 0 0,1 0-1 0 0,0-1 1 0 0,-1 1 0 0 0,1 0-1 0 0,0-1 1 0 0,0 1 0 0 0,-1-1 0 0 0,1 1-1 0 0,1-1 1 0 0,-1 1 0 0 0,0-1-1 0 0,0 0 1 0 0,0 0 0 0 0,1 1 0 0 0,-1-1-1 0 0,1 0 1 0 0,-1 0 0 0 0,1 0-1 0 0,2 1 1 0 0,0 0 4 0 0,-1-1 1 0 0,0 1-1 0 0,1-1 0 0 0,-1 0 0 0 0,1 0 1 0 0,-1-1-1 0 0,1 1 0 0 0,-1-1 0 0 0,1 1 1 0 0,0-1-1 0 0,-1 0 0 0 0,1-1 0 0 0,7 0 1 0 0,-4-1-35 0 0,0-1 0 0 0,0 1 1 0 0,0-1-1 0 0,0-1 0 0 0,10-5 0 0 0,3-3-100 0 0,-9 6 44 0 0,0 0 0 0 0,-1-1 0 0 0,0-1 0 0 0,0 0 0 0 0,11-11 0 0 0,-20 18 0 0 0,-5 12-6 0 0,-6 13 101 0 0,4-11-173 0 0,-7 22 0 0 0,12-32-11 0 0,0 1-1 0 0,0-1 1 0 0,1 1 0 0 0,-1-1 0 0 0,1 1-1 0 0,0-1 1 0 0,0 1 0 0 0,0-1 0 0 0,1 1-1 0 0,-1 0 1 0 0,2 4 0 0 0,2 2-1248 0 0,3-3-327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327 204 5983 0 0,'15'-6'235'0'0,"10"-4"1941"0"0,36-19 0 0 0,66-33 2512 0 0,-65 33-3484 0 0,-32 10-519 0 0,1 0-81 0 0,-23 15-468 0 0,18-9 375 0 0,-25 12-326 0 0,-1 0-160 0 0,-1 0-1 0 0,0 0 0 0 0,0 0 1 0 0,0 1-1 0 0,0-1 0 0 0,0 0 1 0 0,0 1-1 0 0,0-1 1 0 0,0 0-1 0 0,0 1 0 0 0,0-1 1 0 0,0 1-1 0 0,-1 0 0 0 0,1-1 1 0 0,0 1-1 0 0,0 0 1 0 0,-2-1-1 0 0,-3 1 4 0 0,0-1 0 0 0,0 1 1 0 0,0 1-1 0 0,0-1 0 0 0,0 1 0 0 0,0 0 0 0 0,0 0 1 0 0,-10 3-1 0 0,-48 22-56 0 0,31-12 33 0 0,-34 14-27 0 0,-100 58 1 0 0,157-80 35 0 0,-56 36 97 0 0,57-36-15 0 0,0 1 0 0 0,1-1 1 0 0,0 2-1 0 0,-13 15 1 0 0,20-22 45 0 0,13 5 150 0 0,-7-5-238 0 0,0 1 0 0 0,1-1-1 0 0,-1 0 1 0 0,0-1 0 0 0,1 0-1 0 0,-1 1 1 0 0,1-2 0 0 0,-1 1 0 0 0,1-1-1 0 0,-1 0 1 0 0,8-1 0 0 0,1-2 12 0 0,0 0-1 0 0,-1-1 1 0 0,16-8 0 0 0,-11 5-95 0 0,-1-1 0 0 0,0-1 1 0 0,-1 0-1 0 0,0-1 0 0 0,22-20 0 0 0,-32 26 18 0 0,-8 11 11 0 0,-6 5 0 0 0,-19 25 118 0 0,2 1-1 0 0,-37 70 1 0 0,39-63-68 0 0,-112 190 438 0 0,8-15-331 0 0,120-208-170 0 0,1-1-14 0 0,1 0 0 0 0,0 0 0 0 0,0 0 0 0 0,-5 20 0 0 0,10-28-103 0 0,4-3 23 0 0,0 1 0 0 0,0-1 1 0 0,1 1-1 0 0,-1-1 0 0 0,0-1 1 0 0,0 1-1 0 0,0-1 1 0 0,0 1-1 0 0,6-5 0 0 0,32-23-565 0 0,-41 28 647 0 0,37-31-1129 0 0,2-4-258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17 576 16351 0 0,'0'0'4840'0'0,"-9"-7"-2888"0"0,9 6-1909 0 0,-1 1 1 0 0,0-1-1 0 0,0 0 0 0 0,1 0 0 0 0,-1 0 1 0 0,1 0-1 0 0,-1 0 0 0 0,1 0 0 0 0,-1 0 0 0 0,1 0 1 0 0,0 0-1 0 0,-1-1 0 0 0,1 1 0 0 0,0 0 1 0 0,0 0-1 0 0,0 0 0 0 0,0 0 0 0 0,0 0 1 0 0,0-1-1 0 0,0 1 0 0 0,0 0 0 0 0,0 0 0 0 0,1 0 1 0 0,-1 0-1 0 0,0 0 0 0 0,1 0 0 0 0,-1 0 1 0 0,1 0-1 0 0,-1 0 0 0 0,2-2 0 0 0,2-5 107 0 0,1-1-1 0 0,10-12 1 0 0,-8 11 5 0 0,90-128 914 0 0,-74 108-984 0 0,1 1-1 0 0,2 1 0 0 0,0 1 0 0 0,40-30 1 0 0,-39 37-72 0 0,2 1-1 0 0,0 1 1 0 0,0 2 0 0 0,2 1 0 0 0,32-11-1 0 0,-14 9-198 0 0,1 2 0 0 0,80-12-1 0 0,-90 23-965 0 0,-13 6-2646 0 0,-18 0-4004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27 140 11055 0 0,'0'0'852'0'0,"1"1"-560"0"0,1 3 34 0 0,0-1 1 0 0,0 0-1 0 0,0-1 0 0 0,1 1 0 0 0,-1 0 0 0 0,1-1 0 0 0,0 1 0 0 0,0-1 1 0 0,0 0-1 0 0,0 0 0 0 0,0 0 0 0 0,0 0 0 0 0,0-1 0 0 0,1 1 0 0 0,-1-1 1 0 0,1 0-1 0 0,-1 0 0 0 0,1 0 0 0 0,-1 0 0 0 0,1-1 0 0 0,0 1 0 0 0,5-1 1 0 0,3 1 81 0 0,1-1 0 0 0,-1 0 0 0 0,1-1 0 0 0,0-1 0 0 0,14-2 0 0 0,-20 1-399 0 0,0 1 0 0 0,1-1 0 0 0,-1 0 0 0 0,0 0 0 0 0,-1-1 0 0 0,1 0 0 0 0,-1 0 0 0 0,1-1 0 0 0,9-8 0 0 0,-9 5-177 0 0,0 1-1 0 0,0-1 1 0 0,-1-1-1 0 0,0 1 1 0 0,0-1-1 0 0,-1 0 0 0 0,0 0 1 0 0,0-1-1 0 0,5-19 1 0 0,-9 28 146 0 0,-1 1 1 0 0,0-1 0 0 0,0 0-1 0 0,1 0 1 0 0,-1 0 0 0 0,0 1-1 0 0,0-1 1 0 0,0 0-1 0 0,0 0 1 0 0,0 0 0 0 0,0 0-1 0 0,0 1 1 0 0,0-1-1 0 0,-1 0 1 0 0,1 0 0 0 0,0 0-1 0 0,0 1 1 0 0,-1-1 0 0 0,1 0-1 0 0,-1 0 1 0 0,1 1-1 0 0,0-1 1 0 0,-1 0 0 0 0,1 0-1 0 0,-1 1 1 0 0,0-1-1 0 0,1 1 1 0 0,-1-1 0 0 0,1 1-1 0 0,-1-1 1 0 0,0 1 0 0 0,1-1-1 0 0,-1 1 1 0 0,0-1-1 0 0,0 1 1 0 0,0 0 0 0 0,1-1-1 0 0,-1 1 1 0 0,0 0-1 0 0,0 0 1 0 0,0 0 0 0 0,1 0-1 0 0,-1 0 1 0 0,0 0-1 0 0,0 0 1 0 0,0 0 0 0 0,0 0-1 0 0,1 0 1 0 0,-2 0 0 0 0,-5 1-160 0 0,0 0 1 0 0,0 0 0 0 0,0 1-1 0 0,-11 3 1 0 0,4 1 228 0 0,0 0 0 0 0,1 1-1 0 0,-1 1 1 0 0,1 0 0 0 0,1 0 0 0 0,-1 1-1 0 0,-17 18 1 0 0,13-10 44 0 0,1 0-1 0 0,1 1 1 0 0,1 1 0 0 0,-16 27-1 0 0,22-31 122 0 0,1 0-1 0 0,0 1 0 0 0,1 0 1 0 0,0 0-1 0 0,2 0 0 0 0,-1 1 1 0 0,2 0-1 0 0,1 0 0 0 0,0 0 1 0 0,1 23-1 0 0,1-33-121 0 0,0 1 0 0 0,1-1 0 0 0,0 0 0 0 0,0 0 0 0 0,1 0 0 0 0,0 0 0 0 0,0 0 0 0 0,4 8 0 0 0,-4-12-45 0 0,0 1 0 0 0,0-1 0 0 0,0 0 0 0 0,0 1 0 0 0,1-1-1 0 0,-1 0 1 0 0,1 0 0 0 0,0-1 0 0 0,0 1 0 0 0,0 0 0 0 0,0-1 0 0 0,0 0 0 0 0,1 0 0 0 0,-1 0 0 0 0,0 0 0 0 0,7 2 0 0 0,5 0 105 0 0,0-1 0 0 0,0 0 0 0 0,27 1-1 0 0,48-3 113 0 0,-75-1-217 0 0,61-3 101 0 0,-1-4-1 0 0,117-24 1 0 0,-62 8-785 0 0,-105 19 355 0 0,1 0-740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5063 0 0,'0'0'10410'0'0,"-1"2"-10345"0"0,-10 34-150 0 0,-2-1 0 0 0,-2-1 0 0 0,-1 0 0 0 0,-1-1 0 0 0,-2-1 0 0 0,-1-1-1 0 0,-2 0 1 0 0,-1-2 0 0 0,-32 33 0 0 0,40-49-173 0 0,0-1 0 0 0,-1 0 0 0 0,0-1-1 0 0,-24 12 1 0 0,-12 8-716 0 0,34-20 527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93 13215 0 0,'0'-1'75'0'0,"0"0"0"0"0,0 1 0 0 0,-1-1 0 0 0,1 1 0 0 0,0-1 0 0 0,0 0 0 0 0,0 1 0 0 0,0-1 0 0 0,0 0 0 0 0,0 1 0 0 0,0-1-1 0 0,0 1 1 0 0,0-1 0 0 0,0 0 0 0 0,0 1 0 0 0,0-1 0 0 0,1 0 0 0 0,-1 1 0 0 0,0-1 0 0 0,0 1 0 0 0,1-1 0 0 0,-1 0 0 0 0,16-4 1403 0 0,-14 5-1536 0 0,88-24 1650 0 0,294-6 320 0 0,-161 22-1720 0 0,-124 3-358 0 0,-53 1-36 0 0,0 2 1 0 0,51 5 0 0 0,-59 4-829 0 0,-29-5 167 0 0,-1 0 0 0 0,0-1-1 0 0,1 1 1 0 0,-1-2 0 0 0,11 0-1 0 0,-9 0-4052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9215 0 0,'1'1'5338'0'0,"2"4"-5040"0"0,0-1 1 0 0,0 1-1 0 0,1-1 1 0 0,-1 0-1 0 0,1 0 1 0 0,0 0-1 0 0,0-1 1 0 0,1 1-1 0 0,-1-1 1 0 0,10 5-1 0 0,-6-4-60 0 0,0-1-1 0 0,0 0 0 0 0,0-1 1 0 0,0 0-1 0 0,0 0 1 0 0,13 1-1 0 0,7-2 4 0 0,1-1 0 0 0,-1-1 1 0 0,37-7-1 0 0,-42 5-118 0 0,434-73-543 0 0,-337 55-2293 0 0,-48 10-3685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453 648 1839 0 0,'0'0'6468'0'0,"1"1"-6140"0"0,3 9 379 0 0,-3-5 45 0 0,1-1 1 0 0,0 1-1 0 0,0-1 0 0 0,4 6 1107 0 0,5-4-454 0 0,-3-7-1234 0 0,-1 0 0 0 0,1-1 0 0 0,0 1 0 0 0,-1-1 0 0 0,0-1-1 0 0,1 1 1 0 0,-1-1 0 0 0,0-1 0 0 0,10-6 0 0 0,3-2-53 0 0,-1-1 0 0 0,18-17 0 0 0,9-13-85 0 0,46-53-1 0 0,-76 76-159 0 0,-1 0-1 0 0,-1-1 1 0 0,-1 0-1 0 0,12-25 1 0 0,-6 3-960 0 0,18-57 1 0 0,-32 86 700 0 0,-2 0 0 0 0,1 0 0 0 0,-2-1 0 0 0,2-18 0 0 0,-4 28 311 0 0,0-1-1 0 0,0 1 1 0 0,-1-1 0 0 0,1 1-1 0 0,-1-1 1 0 0,0 1 0 0 0,0 0-1 0 0,-1-1 1 0 0,0 1-1 0 0,0 0 1 0 0,0 0 0 0 0,0 0-1 0 0,-1 0 1 0 0,-5-7 0 0 0,6 10 68 0 0,-1 0 1 0 0,1 0 0 0 0,-1 0 0 0 0,1 0-1 0 0,-1 0 1 0 0,0 1 0 0 0,0-1-1 0 0,0 1 1 0 0,0 0 0 0 0,0 0 0 0 0,0 0-1 0 0,0 0 1 0 0,0 0 0 0 0,0 1-1 0 0,-1-1 1 0 0,1 1 0 0 0,0 0 0 0 0,0 0-1 0 0,0 0 1 0 0,-5 1 0 0 0,-7 1 102 0 0,0 1 1 0 0,-29 8-1 0 0,34-8-39 0 0,-10 5 71 0 0,1 0 0 0 0,1 1 0 0 0,-1 1 0 0 0,1 1 0 0 0,1 0 0 0 0,-32 28 0 0 0,39-29-46 0 0,0 0-1 0 0,0 0 0 0 0,1 1 1 0 0,0 0-1 0 0,1 1 1 0 0,0 0-1 0 0,-8 19 0 0 0,6-8 101 0 0,1 0-1 0 0,0 0 1 0 0,-6 35 0 0 0,8-9 159 0 0,6-36-214 0 0,0-1 0 0 0,-7 24 0 0 0,-6 7 29 0 0,-10 32 28 0 0,-38 172-1 0 0,50-211 32 0 0,-1 0 0 0 0,-2-1 0 0 0,-2-1 0 0 0,-34 54 0 0 0,26-54 14 0 0,-1-1 0 0 0,-2-2 0 0 0,-1 0 0 0 0,-1-2 0 0 0,-53 39 0 0 0,52-47-1311 0 0,30-20-105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10 137 7367 0 0,'0'0'667'0'0,"-2"0"-547"0"0,-5 3 5352 0 0,19-8-2713 0 0,74-28-633 0 0,110-26 1 0 0,-135 45-1801 0 0,1 3 0 0 0,109-7 1 0 0,-133 19-782 0 0,-13 2-5222 0 0,-10-1-977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463 161 2303 0 0,'0'0'3842'0'0,"0"2"-2618"0"0,-8 23 1118 0 0,6-20-1870 0 0,0 0-1 0 0,1 0 0 0 0,-1 0 1 0 0,1 0-1 0 0,-1 8 0 0 0,2-11 85 0 0,2-1-282 0 0,-1 1-218 0 0,1-1 0 0 0,0 1 0 0 0,0-1 0 0 0,0 0 0 0 0,0 1 0 0 0,0-1 1 0 0,0 0-1 0 0,0 0 0 0 0,0 0 0 0 0,0 0 0 0 0,0-1 0 0 0,1 1 0 0 0,-1-1 1 0 0,0 1-1 0 0,1-1 0 0 0,-1 0 0 0 0,0 0 0 0 0,1 0 0 0 0,-1 0 0 0 0,0 0 1 0 0,1 0-1 0 0,2-1 0 0 0,8-2 117 0 0,0-1 1 0 0,23-8 0 0 0,-27 9-104 0 0,49-19 16 0 0,68-37 0 0 0,-6-10-699 0 0,-99 57 522 0 0,-20 11-125 0 0,0 0-289 0 0,-1 1 480 0 0,0-1 1 0 0,0 1-1 0 0,1 0 1 0 0,-1-1-1 0 0,0 1 0 0 0,0 0 1 0 0,0-1-1 0 0,0 1 1 0 0,0 0-1 0 0,1-1 1 0 0,-1 1-1 0 0,0 0 1 0 0,0-1-1 0 0,0 1 1 0 0,0 0-1 0 0,0-1 1 0 0,0 1-1 0 0,0-1 1 0 0,0 1-1 0 0,0 0 0 0 0,-1-1 1 0 0,1 1-1 0 0,0 0 1 0 0,0-1-1 0 0,0 1 1 0 0,0 0-1 0 0,0-1 1 0 0,-1 1-1 0 0,1 0 1 0 0,0-1-1 0 0,0 1 1 0 0,0 0-1 0 0,-1 0 1 0 0,1-1-1 0 0,-9-11-163 0 0,7 9 179 0 0,-1 0 0 0 0,1 0 0 0 0,-1 1-1 0 0,0-1 1 0 0,0 1 0 0 0,0 0 0 0 0,0 0-1 0 0,0 0 1 0 0,-1 1 0 0 0,1-1 0 0 0,-1 1-1 0 0,1-1 1 0 0,-7 0 0 0 0,3 0 2 0 0,2 1 7 0 0,1 0 0 0 0,-1 1 0 0 0,0 0 0 0 0,1 0 0 0 0,-1 1 0 0 0,0-1 0 0 0,1 1 0 0 0,-6 1 0 0 0,-17 2 0 0 0,1-1 12 0 0,-1 1 0 0 0,1 2 0 0 0,0 0 0 0 0,-27 11 0 0 0,16-6 3 0 0,-18 9 75 0 0,0 1 0 0 0,-89 51-1 0 0,98-46 264 0 0,-61 46 0 0 0,87-56-17 0 0,0 1 0 0 0,2 1-1 0 0,0 0 1 0 0,-31 41-1 0 0,44-53-241 0 0,2 0-1 0 0,-1 1 0 0 0,1-1 1 0 0,0 0-1 0 0,0 1 1 0 0,-3 12-1 0 0,5-15-38 0 0,1 0 0 0 0,-1 1 0 0 0,1-1 0 0 0,0 0 0 0 0,0 0 0 0 0,0 1 0 0 0,0-1 0 0 0,1 0-1 0 0,0 1 1 0 0,0-1 0 0 0,0 0 0 0 0,3 6 0 0 0,-3-8-28 0 0,0 0 0 0 0,0 0 0 0 0,1 0-1 0 0,-1 0 1 0 0,1-1 0 0 0,-1 1 0 0 0,1-1 0 0 0,0 1 0 0 0,-1-1-1 0 0,1 0 1 0 0,0 1 0 0 0,0-1 0 0 0,0 0 0 0 0,0 0-1 0 0,0 0 1 0 0,0-1 0 0 0,1 1 0 0 0,-1 0 0 0 0,0-1 0 0 0,0 0-1 0 0,3 1 1 0 0,6 0 118 0 0,-1 0 0 0 0,1-1 0 0 0,11-1 0 0 0,82-11 539 0 0,120-28 0 0 0,-117 18-1623 0 0,-74 15-1042 0 0,-21 4 243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80 5527 0 0,'-19'22'1959'0'0,"0"1"-1"0"0,2 1 0 0 0,-25 43 0 0 0,36-56-1739 0 0,1 0 0 0 0,1 0-1 0 0,0 1 1 0 0,0 0 0 0 0,1-1 0 0 0,1 1 0 0 0,-1 0 0 0 0,2 0-1 0 0,0 1 1 0 0,1-1 0 0 0,1 21 0 0 0,6 3 365 0 0,-4-25-247 0 0,-1 0 0 0 0,0 0 0 0 0,-1 0 0 0 0,0 13 0 0 0,0-27-222 0 0,0 0-1 0 0,0 0 1 0 0,0 0-1 0 0,1 1 1 0 0,2-6 0 0 0,1-1 4 0 0,6-9-41 0 0,0-1 0 0 0,1 2 1 0 0,1 0-1 0 0,27-28 0 0 0,-19 23-52 0 0,5-5-55 0 0,1 1 0 0 0,1 2-1 0 0,2 0 1 0 0,0 2 0 0 0,43-23-1 0 0,173-75-170 0 0,-243 119 68 0 0,42-17-833 0 0,-40 16-319 0 0,-1 1-1 0 0,1 1 0 0 0,-1-1 1 0 0,8 0-1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99 5983 0 0,'0'0'464'0'0,"0"2"-305"0"0,0 1 617 0 0,1 0 0 0 0,0 0 0 0 0,0 0-1 0 0,0 0 1 0 0,0 0 0 0 0,0 0 0 0 0,2 3 0 0 0,-2-5-665 0 0,-1 0 1 0 0,1 0-1 0 0,0 0 1 0 0,-1 0-1 0 0,1-1 1 0 0,0 1-1 0 0,0 0 1 0 0,0-1-1 0 0,-1 1 1 0 0,1 0 0 0 0,0-1-1 0 0,0 1 1 0 0,0-1-1 0 0,0 1 1 0 0,0-1-1 0 0,0 0 1 0 0,0 1-1 0 0,0-1 1 0 0,0 0-1 0 0,0 0 1 0 0,0 0-1 0 0,1 0 1 0 0,-1 0 0 0 0,0 0-1 0 0,0 0 1 0 0,0 0-1 0 0,0 0 1 0 0,2-1-1 0 0,7-2 274 0 0,1-1 0 0 0,-1 0-1 0 0,16-9 1 0 0,3-1-26 0 0,-10 5-299 0 0,0 0 0 0 0,29-19 0 0 0,-47 27-111 0 0,0 1 1 0 0,-1-1 0 0 0,1 1 0 0 0,-1-1 0 0 0,1 0-1 0 0,0 1 1 0 0,-1-1 0 0 0,0 0 0 0 0,1 1 0 0 0,-1-1 0 0 0,1 0-1 0 0,-1 0 1 0 0,0 0 0 0 0,1 1 0 0 0,-1-1 0 0 0,0 0-1 0 0,0 0 1 0 0,0 0 0 0 0,0 1 0 0 0,0-1 0 0 0,0 0 0 0 0,0 0-1 0 0,0 0 1 0 0,0 0 0 0 0,0 0 0 0 0,0 1 0 0 0,0-1 0 0 0,-1 0-1 0 0,1 0 1 0 0,0 0 0 0 0,-1 1 0 0 0,0-2 0 0 0,0 0-9 0 0,0 0-1 0 0,0 0 1 0 0,0 1 0 0 0,0-1 0 0 0,-1 1 0 0 0,1-1 0 0 0,0 1 0 0 0,-1-1 0 0 0,0 1-1 0 0,1 0 1 0 0,-3-2 0 0 0,0 2 34 0 0,0-1 0 0 0,-1 1-1 0 0,1-1 1 0 0,-1 1-1 0 0,1 1 1 0 0,-1-1 0 0 0,1 1-1 0 0,-1-1 1 0 0,0 1 0 0 0,1 0-1 0 0,-1 1 1 0 0,1-1-1 0 0,-1 1 1 0 0,0 0 0 0 0,1 0-1 0 0,-6 3 1 0 0,-8 3 93 0 0,1 0 0 0 0,-27 18 0 0 0,31-17-9 0 0,-227 154 1013 0 0,228-153-1016 0 0,-3 1 53 0 0,-16 16 0 0 0,28-23-81 0 0,0 0 0 0 0,0 0 0 0 0,0 0 0 0 0,1 0 0 0 0,-1 1 0 0 0,1 0 0 0 0,0-1 1 0 0,0 1-1 0 0,0 0 0 0 0,-2 7 0 0 0,3-9-19 0 0,1 0 0 0 0,0 0-1 0 0,-1 0 1 0 0,1 0 0 0 0,0 0 0 0 0,0 0 0 0 0,0-1 0 0 0,1 1-1 0 0,-1 0 1 0 0,0 0 0 0 0,1 0 0 0 0,-1 0 0 0 0,1 0 0 0 0,0 0-1 0 0,0-1 1 0 0,0 1 0 0 0,-1 0 0 0 0,1-1 0 0 0,1 1 0 0 0,-1 0-1 0 0,0-1 1 0 0,0 1 0 0 0,1-1 0 0 0,-1 0 0 0 0,1 1 0 0 0,-1-1-1 0 0,1 0 1 0 0,-1 0 0 0 0,1 0 0 0 0,0 0 0 0 0,2 1 0 0 0,3 1-38 0 0,1 0 1 0 0,-1 0-1 0 0,1-1 1 0 0,0 0 0 0 0,-1-1-1 0 0,11 2 1 0 0,9-2-921 0 0,2-2-353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43 392 7367 0 0,'0'0'568'0'0,"-5"7"-130"0"0,-33 20 9340 0 0,41-28-9350 0 0,185-138 880 0 0,-85 57-1504 0 0,-60 46-226 0 0,2 1-1 0 0,64-37 0 0 0,-89 62 240 0 0,-9 4 63 0 0,1 0-1 0 0,-1-1 1 0 0,0 0-1 0 0,17-16 1 0 0,-26 22 705 0 0,-3 16-258 0 0,-1 0 1 0 0,0 0-1 0 0,-8 26 0 0 0,1-5-68 0 0,-18 113 317 0 0,24-132-538 0 0,-8 21 0 0 0,6-24-15 0 0,1 1 0 0 0,-3 21-1 0 0,4-13-217 0 0,1-15-34 0 0,1 1 0 0 0,0-1 0 0 0,1 1 0 0 0,0-1 0 0 0,1 16 0 0 0,0-23 71 0 0,-1 0 1 0 0,0 0-1 0 0,1 0 0 0 0,-1 0 1 0 0,1 1-1 0 0,0-1 1 0 0,-1 0-1 0 0,1 0 0 0 0,0 0 1 0 0,-1 0-1 0 0,1 0 0 0 0,0-1 1 0 0,0 1-1 0 0,0 0 1 0 0,0 0-1 0 0,0 0 0 0 0,0-1 1 0 0,0 1-1 0 0,0 0 0 0 0,0-1 1 0 0,1 1-1 0 0,-1-1 1 0 0,0 0-1 0 0,0 1 0 0 0,0-1 1 0 0,1 0-1 0 0,-1 0 0 0 0,0 0 1 0 0,0 1-1 0 0,1-1 1 0 0,0-1-1 0 0,11-3-5013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47 5983 0 0,'0'0'464'0'0,"2"-8"940"0"0,-2 6-1222 0 0,0 1-1 0 0,0-1 0 0 0,0 1 0 0 0,0-1 0 0 0,0 1 0 0 0,-1 0 1 0 0,1-1-1 0 0,0 1 0 0 0,-1 0 0 0 0,1-1 0 0 0,-1 1 1 0 0,1 0-1 0 0,-1-1 0 0 0,0 1 0 0 0,0 0 0 0 0,1 0 0 0 0,-1 0 1 0 0,0 0-1 0 0,0 0 0 0 0,0 0 0 0 0,0 0 0 0 0,0 0 1 0 0,0 0-1 0 0,0 0 0 0 0,-1 0 0 0 0,1 1 0 0 0,0-1 0 0 0,0 0 1 0 0,-1 1-1 0 0,1-1 0 0 0,0 1 0 0 0,-1 0 0 0 0,1-1 1 0 0,0 1-1 0 0,-3 0 0 0 0,-3-1 119 0 0,0 0-1 0 0,0 1 1 0 0,0-1-1 0 0,0 2 1 0 0,0-1-1 0 0,0 1 1 0 0,1 0 0 0 0,-1 1-1 0 0,0-1 1 0 0,0 1-1 0 0,-11 6 1 0 0,-7 3 124 0 0,-37 24 0 0 0,56-32-390 0 0,-94 64 199 0 0,85-54-195 0 0,0-1-1 0 0,1 2 0 0 0,1 0 1 0 0,-14 18-1 0 0,19-22-15 0 0,1 1-1 0 0,0 0 1 0 0,0-1-1 0 0,1 2 1 0 0,-5 12 0 0 0,10-21-16 0 0,0 0 1 0 0,0 0 0 0 0,1 0-1 0 0,-1 0 1 0 0,1 0 0 0 0,-1-1-1 0 0,1 1 1 0 0,0 0 0 0 0,0 0-1 0 0,0 0 1 0 0,1 0 0 0 0,-1 0-1 0 0,1 0 1 0 0,0 0 0 0 0,-1 0-1 0 0,1 0 1 0 0,1-1 0 0 0,-1 1-1 0 0,0 0 1 0 0,1-1 0 0 0,-1 1-1 0 0,1-1 1 0 0,0 1 0 0 0,-1-1-1 0 0,1 0 1 0 0,0 0 0 0 0,1 0-1 0 0,1 2 1 0 0,0-1 48 0 0,0-1 0 0 0,0 1 1 0 0,0-1-1 0 0,0 0 0 0 0,0-1 0 0 0,1 1 0 0 0,-1-1 1 0 0,0 0-1 0 0,1 0 0 0 0,-1 0 0 0 0,1-1 1 0 0,-1 1-1 0 0,1-1 0 0 0,6-1 0 0 0,6 0 213 0 0,-1-1 0 0 0,25-7 0 0 0,-29 6-216 0 0,-1 0 0 0 0,0-1 0 0 0,0-1 0 0 0,0 1 0 0 0,0-2 0 0 0,-1 0 0 0 0,0 0 0 0 0,0-1 0 0 0,-1 0 0 0 0,0 0 0 0 0,11-12 0 0 0,-14 13-65 0 0,-1-1-1 0 0,0 1 0 0 0,0-1 1 0 0,-1 0-1 0 0,0 0 0 0 0,0 0 1 0 0,0-1-1 0 0,-1 1 0 0 0,0-1 1 0 0,-1 0-1 0 0,0 0 0 0 0,0 0 1 0 0,0 0-1 0 0,-1 0 0 0 0,-1 0 1 0 0,1 0-1 0 0,-1-9 1 0 0,-1 11-125 0 0,1 0 0 0 0,-1 0 0 0 0,0 0 0 0 0,-1 0 0 0 0,0 1 0 0 0,1-1 0 0 0,-6-10 0 0 0,5 12 18 0 0,-1 1 1 0 0,1 0 0 0 0,0-1 0 0 0,-1 1 0 0 0,0 0 0 0 0,0 0-1 0 0,0 1 1 0 0,0-1 0 0 0,0 1 0 0 0,0-1 0 0 0,-1 1-1 0 0,-4-2 1 0 0,7 3-91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12695 0 0,'0'0'1736'0'0,"-1"1"-1552"0"0,-4 5-56 0 0,0 0-1 0 0,0 0 0 0 0,0 0 1 0 0,1 1-1 0 0,0-1 0 0 0,0 1 1 0 0,0 0-1 0 0,1 0 0 0 0,0 1 1 0 0,1-1-1 0 0,-3 11 0 0 0,-113 390 3669 0 0,105-373-3580 0 0,-15 48 277 0 0,-41 80 1 0 0,34-93-390 0 0,-82 159 13 0 0,103-208-37 0 0,1 0-1 0 0,-19 20 0 0 0,-6 7-1831 0 0,32-40-306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6447 0 0,'0'-2'499'0'0,"1"-20"-798"0"0,-1 10 9606 0 0,0 11-9158 0 0,0 1 1 0 0,0 0-1 0 0,1-1 1 0 0,-1 1-1 0 0,0 0 0 0 0,0 0 1 0 0,0-1-1 0 0,0 1 1 0 0,0 0-1 0 0,0-1 0 0 0,1 1 1 0 0,-1 0-1 0 0,0 0 0 0 0,0-1 1 0 0,0 1-1 0 0,1 0 1 0 0,-1 0-1 0 0,0 0 0 0 0,0-1 1 0 0,1 1-1 0 0,-1 0 1 0 0,0 0-1 0 0,1 0 0 0 0,-1 0 1 0 0,0 0-1 0 0,0-1 1 0 0,1 1-1 0 0,-1 0 0 0 0,0 0 1 0 0,1 0-1 0 0,0 0 1 0 0,10 0 59 0 0,-11 0-131 0 0,93 10 849 0 0,-50-5-701 0 0,60 1-1 0 0,36-12-1264 0 0,153-26 0 0 0,-259 27-988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9671 0 0,'0'0'2348'0'0,"-2"1"-881"0"0,-19 4 404 0 0,-30 10-1 0 0,3 0-1892 0 0,19-6 172 0 0,1 1 0 0 0,0 1 0 0 0,1 1 0 0 0,0 2 0 0 0,1 0 0 0 0,-45 34 0 0 0,71-48-142 0 0,0 0-1 0 0,0 0 1 0 0,-1 0-1 0 0,1 0 1 0 0,0 0-1 0 0,0 0 0 0 0,0 1 1 0 0,-1-1-1 0 0,1 0 1 0 0,0 0-1 0 0,0 0 1 0 0,0 0-1 0 0,0 0 1 0 0,0 1-1 0 0,-1-1 1 0 0,1 0-1 0 0,0 0 1 0 0,0 0-1 0 0,0 1 0 0 0,0-1 1 0 0,0 0-1 0 0,0 0 1 0 0,0 0-1 0 0,0 1 1 0 0,0-1-1 0 0,-1 0 1 0 0,1 0-1 0 0,0 0 1 0 0,0 1-1 0 0,0-1 1 0 0,0 0-1 0 0,0 0 0 0 0,0 0 1 0 0,1 1-1 0 0,-1-1 1 0 0,0 0-1 0 0,0 0 1 0 0,0 1-1 0 0,0-1 1 0 0,0 0-1 0 0,0 0 1 0 0,0 0-1 0 0,0 0 0 0 0,0 1 1 0 0,1-1-1 0 0,-1 0 1 0 0,0 0-1 0 0,0 0 1 0 0,0 1-1 0 0,10 3 118 0 0,-9-4-135 0 0,88 20 187 0 0,-63-15-164 0 0,0 0 0 0 0,33 12 0 0 0,-43-10-8 0 0,0 0-1 0 0,0 1 0 0 0,-1 0 1 0 0,0 1-1 0 0,-1 1 0 0 0,24 20 0 0 0,-32-24 19 0 0,0 0-1 0 0,-1 0 0 0 0,0 1 1 0 0,0-1-1 0 0,0 1 0 0 0,-1 0 1 0 0,4 9-1 0 0,-6-10 10 0 0,0-1 0 0 0,0 1 0 0 0,-1-1-1 0 0,0 1 1 0 0,0-1 0 0 0,0 1 0 0 0,-1 0 0 0 0,1-1-1 0 0,-1 1 1 0 0,-1 0 0 0 0,0 7 0 0 0,0-9-12 0 0,0 0 1 0 0,0-1-1 0 0,0 1 1 0 0,0 0 0 0 0,-1-1-1 0 0,1 0 1 0 0,-1 1-1 0 0,0-1 1 0 0,0 0-1 0 0,0 0 1 0 0,-1 0-1 0 0,1 0 1 0 0,-1 0-1 0 0,-3 3 1 0 0,2-3 21 0 0,-1 1 0 0 0,0-1 1 0 0,-1 0-1 0 0,1 0 0 0 0,0 0 0 0 0,-1-1 1 0 0,0 0-1 0 0,-6 2 0 0 0,-8 0 134 0 0,-1-1 0 0 0,0 0 0 0 0,-41-2 0 0 0,32-2-80 0 0,-1-2 0 0 0,1-1 1 0 0,-1-1-1 0 0,-48-16 0 0 0,67 17-546 0 0,1 0-1 0 0,-1-2 0 0 0,1 1 1 0 0,-16-11-1 0 0,10 3-784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18 1375 0 0,'16'-9'7759'0'0,"-18"9"-7248"0"0,-5 3-59 0 0,-1 0 1 0 0,1 1-1 0 0,0 0 1 0 0,0 0-1 0 0,-11 10 1 0 0,-33 32 858 0 0,15-13-775 0 0,29-27-459 0 0,0 0-1 0 0,1 0 1 0 0,0 1-1 0 0,0 0 1 0 0,1 0-1 0 0,-1 0 0 0 0,2 0 1 0 0,-6 11-1 0 0,1-2 266 0 0,-20 25 0 0 0,19-26-10 0 0,0-1 0 0 0,-14 27-1 0 0,22-37-247 0 0,0 1-1 0 0,0 0 0 0 0,1 0 1 0 0,-1 0-1 0 0,1 0 1 0 0,0 1-1 0 0,0-1 0 0 0,1 0 1 0 0,0 0-1 0 0,0 0 1 0 0,0 1-1 0 0,0-1 0 0 0,2 7 1 0 0,-1-10-34 0 0,0 1-1 0 0,0-1 1 0 0,0 1 0 0 0,0-1 0 0 0,0 0-1 0 0,0 1 1 0 0,1-1 0 0 0,-1 0-1 0 0,1 0 1 0 0,0 0 0 0 0,0 0 0 0 0,-1 0-1 0 0,1 0 1 0 0,0-1 0 0 0,1 1 0 0 0,-1-1-1 0 0,0 1 1 0 0,0-1 0 0 0,1 0 0 0 0,-1 0-1 0 0,0 0 1 0 0,1 0 0 0 0,-1 0-1 0 0,1-1 1 0 0,0 1 0 0 0,-1-1 0 0 0,5 1-1 0 0,5 0 122 0 0,0-1-1 0 0,-1 0 1 0 0,1 0 0 0 0,20-5-1 0 0,-16 2-173 0 0,0-1 0 0 0,-1-1-1 0 0,0 0 1 0 0,0-1 0 0 0,0-1-1 0 0,-1 0 1 0 0,0-1 0 0 0,0 0 0 0 0,-1-1-1 0 0,0-1 1 0 0,-1 0 0 0 0,0-1-1 0 0,0 0 1 0 0,-1-1 0 0 0,-1 0-1 0 0,0-1 1 0 0,-1 0 0 0 0,15-26 0 0 0,-19 29-141 0 0,-1-1 1 0 0,0 1 0 0 0,0-1 0 0 0,-1 0 0 0 0,0 1 0 0 0,-1-2 0 0 0,-1 1 0 0 0,2-18 0 0 0,-3 23-1 0 0,0 0 1 0 0,0 0-1 0 0,-1 0 1 0 0,0 0-1 0 0,0 0 0 0 0,0 0 1 0 0,-1 0-1 0 0,1 0 1 0 0,-1 0-1 0 0,-1 1 1 0 0,1-1-1 0 0,-1 1 0 0 0,0-1 1 0 0,0 1-1 0 0,-1 0 1 0 0,1 0-1 0 0,-7-5 1 0 0,7 7 67 0 0,-1 1 1 0 0,1-1-1 0 0,-1 1 1 0 0,0 0-1 0 0,0 1 1 0 0,0-1-1 0 0,0 1 1 0 0,0-1-1 0 0,0 1 1 0 0,0 0 0 0 0,-1 1-1 0 0,1-1 1 0 0,0 1-1 0 0,-7 0 1 0 0,1 0-138 0 0,1 1 1 0 0,-1 0 0 0 0,1 0 0 0 0,-1 1 0 0 0,-10 4-1 0 0,18-6-149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8287 0 0,'0'0'639'0'0,"2"0"-415"0"0,7 0 5503 0 0,-15 11-4893 0 0,-1-3-657 0 0,-1 1 0 0 0,0-1-1 0 0,0-1 1 0 0,-1 1 0 0 0,1-1 0 0 0,-13 7-1 0 0,3-2 93 0 0,-129 91 849 0 0,116-82-981 0 0,-40 38 1 0 0,61-49-57 0 0,0 0 0 0 0,0 1 0 0 0,1 0 0 0 0,0 1 0 0 0,1 0 0 0 0,-12 25 0 0 0,18-32-38 0 0,0 0 0 0 0,0 0 1 0 0,1 0-1 0 0,0 0 0 0 0,0 0 1 0 0,0 0-1 0 0,1 0 1 0 0,0 1-1 0 0,0-1 0 0 0,0 0 1 0 0,1 6-1 0 0,0-8-20 0 0,-1 0 0 0 0,1-1 0 0 0,-1 1 0 0 0,1 0 0 0 0,0-1 0 0 0,0 1 0 0 0,1-1 0 0 0,-1 0 0 0 0,0 1 0 0 0,1-1 0 0 0,-1 0 0 0 0,1 0 0 0 0,0 0 1 0 0,0 0-1 0 0,-1 0 0 0 0,2 0 0 0 0,-1 0 0 0 0,0-1 0 0 0,0 1 0 0 0,0-1 0 0 0,1 0 0 0 0,-1 1 0 0 0,4 0 0 0 0,3 1-152 0 0,0-1 0 0 0,0 0 0 0 0,0 0 0 0 0,1-1 0 0 0,-1-1 0 0 0,0 1 0 0 0,0-1 0 0 0,1-1 0 0 0,-1 0 0 0 0,0 0 0 0 0,17-5 0 0 0,-2-1-6590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12695 0 0,'0'0'1150'0'0,"7"8"-268"0"0,-7-5-837 0 0,-1 0 0 0 0,1 0 0 0 0,-1 0 0 0 0,1 0 0 0 0,-1-1 0 0 0,0 1 1 0 0,0 0-1 0 0,0-1 0 0 0,-1 1 0 0 0,1-1 0 0 0,-1 1 0 0 0,1-1 0 0 0,-1 1 0 0 0,0-1 0 0 0,-3 4 0 0 0,-5 3 108 0 0,0-1 1 0 0,-15 10-1 0 0,-3 3 122 0 0,-159 115 1273 0 0,98-75-1006 0 0,68-48-344 0 0,1 2 0 0 0,1 1 0 0 0,-26 27 0 0 0,44-42-172 0 0,0 0 1 0 0,0 1-1 0 0,0-1 1 0 0,0 0-1 0 0,0 0 1 0 0,1 1-1 0 0,-1-1 1 0 0,0 0-1 0 0,1 1 1 0 0,-1-1 0 0 0,1 0-1 0 0,-1 1 1 0 0,1-1-1 0 0,0 1 1 0 0,0-1-1 0 0,-1 3 1 0 0,2-3 14 0 0,-1 1 1 0 0,0-1-1 0 0,0 0 1 0 0,1 0-1 0 0,-1 0 1 0 0,1 0-1 0 0,-1 0 1 0 0,1 0-1 0 0,-1-1 1 0 0,1 1-1 0 0,0 0 0 0 0,-1 0 1 0 0,1 0-1 0 0,0 0 1 0 0,0-1-1 0 0,0 1 1 0 0,1 1-1 0 0,3 0 65 0 0,0 1-1 0 0,0-1 1 0 0,1 0 0 0 0,-1 0-1 0 0,0 0 1 0 0,1-1 0 0 0,6 1-1 0 0,37 5-26 0 0,0-3 0 0 0,1-2 0 0 0,88-7 0 0 0,-96-1-1756 0 0,-22 1-38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 6911 0 0,'-1'0'3688'0'0,"-7"4"-3292"0"0,-1 1-1 0 0,1-1 0 0 0,0 1 0 0 0,1 0 1 0 0,-1 1-1 0 0,1 0 0 0 0,0 0 0 0 0,0 1 1 0 0,1 0-1 0 0,0 0 0 0 0,0 0 0 0 0,1 1 1 0 0,-6 9-1 0 0,-5 13-67 0 0,2 1 0 0 0,-15 43 1 0 0,7-16 482 0 0,19-50-713 0 0,0 0 0 0 0,1 0 0 0 0,0 0 0 0 0,0 0 0 0 0,1 0 0 0 0,0 0 0 0 0,0 1 0 0 0,1-1 0 0 0,1 9 0 0 0,-1-14-45 0 0,0 0 1 0 0,1-1 0 0 0,-1 1 0 0 0,1 0 0 0 0,0 0 0 0 0,0 0 0 0 0,0-1 0 0 0,0 1 0 0 0,0 0-1 0 0,0-1 1 0 0,1 1 0 0 0,0-1 0 0 0,-1 1 0 0 0,1-1 0 0 0,0 0 0 0 0,0 0 0 0 0,0 0-1 0 0,0 0 1 0 0,1 0 0 0 0,-1 0 0 0 0,0-1 0 0 0,1 1 0 0 0,-1-1 0 0 0,1 0 0 0 0,0 1 0 0 0,-1-1-1 0 0,1 0 1 0 0,5 1 0 0 0,1-1 35 0 0,0 0-1 0 0,0 0 1 0 0,0-1-1 0 0,0 0 1 0 0,0-1-1 0 0,0 0 1 0 0,-1 0-1 0 0,1-1 1 0 0,0 0-1 0 0,-1 0 1 0 0,1-1-1 0 0,-1 0 1 0 0,1-1-1 0 0,-1 1 1 0 0,9-7-1 0 0,5-5-28 0 0,0-1 0 0 0,-2 0 0 0 0,35-35 0 0 0,-44 40-386 0 0,-1-1-1 0 0,0 0 0 0 0,-1 0 1 0 0,0-1-1 0 0,-1 0 0 0 0,-1-1 1 0 0,0 1-1 0 0,-1-1 0 0 0,9-30 1 0 0,-10 29 4 0 0,1 0 0 0 0,0 0 0 0 0,1 0 0 0 0,9-14 0 0 0,40-53-3206 0 0,-48 71 2666 0 0,-1 2-64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3223 0 0,'1'0'240'0'0,"27"9"2728"0"0,-12-3 4303 0 0,-14-5-5999 0 0,17 4 2317 0 0,-17-6-3475 0 0,0 1-1 0 0,1-1 1 0 0,-1 0-1 0 0,0 0 1 0 0,0 0-1 0 0,0 0 1 0 0,0-1 0 0 0,-1 1-1 0 0,1-1 1 0 0,0 1-1 0 0,0-1 1 0 0,-1 1-1 0 0,1-1 1 0 0,-1 0-1 0 0,1 0 1 0 0,-1 0-1 0 0,0 0 1 0 0,2-3-1 0 0,2-6 177 0 0,0-1 0 0 0,4-16 0 0 0,0 0 18 0 0,-8 26-295 0 0,49-114 525 0 0,-40 95-506 0 0,2 1 0 0 0,0 1 1 0 0,22-27-1 0 0,-15 23-24 0 0,51-57 22 0 0,-57 67-26 0 0,0 1 0 0 0,1 0-1 0 0,27-17 1 0 0,-19 18-652 0 0,0 0 0 0 0,0 1 0 0 0,1 2-1 0 0,0 0 1 0 0,0 1 0 0 0,1 1 0 0 0,0 2 0 0 0,0 0-1 0 0,0 2 1 0 0,0 0 0 0 0,1 2 0 0 0,31 3 0 0 0,-33-1-5486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98 3679 0 0,'0'0'14095'0'0,"-2"1"-14020"0"0,-5 0-49 0 0,6-1-24 0 0,1 0 0 0 0,-1 1 0 0 0,1-1-1 0 0,-1 0 1 0 0,1 0 0 0 0,-1 0 0 0 0,1 0-1 0 0,-1 0 1 0 0,1 0 0 0 0,-1 0 0 0 0,0 0-1 0 0,1 0 1 0 0,-1 0 0 0 0,1 0 0 0 0,-1 0-1 0 0,1 0 1 0 0,-1 0 0 0 0,1-1 0 0 0,-1 1-1 0 0,1 0 1 0 0,-1 0 0 0 0,1 0 0 0 0,0-1-1 0 0,-1 1 1 0 0,1 0 0 0 0,-1-1 0 0 0,1 1-1 0 0,-1 0 1 0 0,1-1 0 0 0,0 1 0 0 0,-1-1-1 0 0,0 0 3 0 0,-3-4 10 0 0,-1 1 0 0 0,1 0 1 0 0,0-1-1 0 0,1 0 0 0 0,-1 0 0 0 0,-3-8 0 0 0,3 7-6 0 0,0-1 1 0 0,-1 1-1 0 0,-6-7 1 0 0,9 11-11 0 0,0 0 1 0 0,0 0-1 0 0,-1 0 1 0 0,1 0-1 0 0,-1 1 1 0 0,1-1-1 0 0,-1 1 1 0 0,1-1-1 0 0,-1 1 1 0 0,0 0 0 0 0,0 0-1 0 0,-3 0 1 0 0,-2 0-19 0 0,1 0 1 0 0,0 1-1 0 0,-1 0 1 0 0,1 1-1 0 0,0-1 1 0 0,-1 2 0 0 0,1-1-1 0 0,0 1 1 0 0,0 0-1 0 0,0 0 1 0 0,0 1 0 0 0,-12 6-1 0 0,-4 4 49 0 0,1 0 0 0 0,-26 22 0 0 0,25-18 145 0 0,0 1 0 0 0,2 2 1 0 0,0 0-1 0 0,-20 26 0 0 0,38-43-131 0 0,1 1 1 0 0,-1 0 0 0 0,1-1-1 0 0,0 1 1 0 0,0 0 0 0 0,0 0-1 0 0,1 1 1 0 0,-1-1-1 0 0,1 0 1 0 0,0 0 0 0 0,0 1-1 0 0,1-1 1 0 0,-1 1-1 0 0,1 5 1 0 0,0-8 3 0 0,1 1 0 0 0,-1-1 1 0 0,1 1-1 0 0,0-1 0 0 0,0 0 0 0 0,0 1 0 0 0,0-1 0 0 0,0 0 1 0 0,0 0-1 0 0,0 1 0 0 0,1-1 0 0 0,-1 0 0 0 0,1 0 1 0 0,0-1-1 0 0,-1 1 0 0 0,1 0 0 0 0,0 0 0 0 0,0-1 0 0 0,0 1 1 0 0,0-1-1 0 0,1 0 0 0 0,-1 0 0 0 0,0 0 0 0 0,0 0 1 0 0,1 0-1 0 0,3 1 0 0 0,9 2 70 0 0,-1-1 1 0 0,1-1-1 0 0,-1 0 0 0 0,1-1 1 0 0,0 0-1 0 0,0-1 1 0 0,0-1-1 0 0,-1 0 0 0 0,1-2 1 0 0,0 1-1 0 0,22-8 1 0 0,-18 4-93 0 0,1-2 1 0 0,-1 0 0 0 0,-1 0 0 0 0,0-2 0 0 0,0 0 0 0 0,-1-1 0 0 0,30-26 0 0 0,-54 40-29 0 0,0 0 1 0 0,0 1-1 0 0,-12 8 0 0 0,16-10-13 0 0,0 1 0 0 0,0 0-1 0 0,0 0 1 0 0,1 1 0 0 0,-1-1-1 0 0,1 0 1 0 0,0 1 0 0 0,0-1 0 0 0,0 1-1 0 0,0 0 1 0 0,1 0 0 0 0,-1 0-1 0 0,1 0 1 0 0,-1 5 0 0 0,2-7-47 0 0,0-1 0 0 0,0 1 0 0 0,0 0-1 0 0,0-1 1 0 0,0 1 0 0 0,0-1 0 0 0,1 1 0 0 0,-1 0 0 0 0,0-1 0 0 0,1 1 0 0 0,-1-1 0 0 0,1 1 0 0 0,0-1-1 0 0,0 1 1 0 0,1 2 0 0 0,0-3-47 0 0,-1 1-1 0 0,1-1 1 0 0,-1 1 0 0 0,1-1-1 0 0,0 0 1 0 0,0 0 0 0 0,0 0-1 0 0,0 0 1 0 0,-1 0-1 0 0,1 0 1 0 0,1 0 0 0 0,-1-1-1 0 0,0 1 1 0 0,0-1 0 0 0,2 1-1 0 0,22 1-1637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26 3223 0 0,'-10'-19'294'0'0,"10"15"-311"0"0,1 1 28 0 0,-3 33 8725 0 0,-6 3-3533 0 0,1-9-3689 0 0,-12 23 0 0 0,-53 95-2483 0 0,67-134 1515 0 0,-197 312 219 0 0,80-133-490 0 0,90-138-344 0 0,-2 5-97 0 0,-46 92 0 0 0,79-143-52 0 0,0 1 1 0 0,-1-1-1 0 0,2 0 0 0 0,-1 0 1 0 0,0 1-1 0 0,0-1 0 0 0,1 7 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69 112 5983 0 0,'0'0'464'0'0,"-1"0"-305"0"0,-2 0 401 0 0,1 0 0 0 0,-1 0 0 0 0,0 0 0 0 0,1 0 0 0 0,-1 1 0 0 0,1-1 0 0 0,-1 1 0 0 0,0 0 0 0 0,1 0 0 0 0,-1 0 0 0 0,1 0 0 0 0,0 0 0 0 0,-1 0-1 0 0,1 1 1 0 0,0-1 0 0 0,0 1 0 0 0,0 0 0 0 0,0-1 0 0 0,0 1 0 0 0,0 0 0 0 0,0 0 0 0 0,-1 3 0 0 0,1-2-533 0 0,1 0 0 0 0,-1 0-1 0 0,1 0 1 0 0,0 0 0 0 0,0 0 0 0 0,0 0-1 0 0,0 5 1 0 0,0 11 282 0 0,0 1-1 0 0,1 0 0 0 0,6 37 1 0 0,-1 2-275 0 0,-4-50-40 0 0,0 5 29 0 0,-1 0 1 0 0,-2 23-1 0 0,2-29-24 0 0,-5 26 3065 0 0,6-35-3039 0 0,1 0 0 0 0,0 0 0 0 0,0 0 0 0 0,-1 0-1 0 0,1 0 1 0 0,-1 0 0 0 0,1 0 0 0 0,-1 0 0 0 0,2-2 0 0 0,3-2 4 0 0,67-48 1 0 0,88-85-1 0 0,-94 78-657 0 0,98-70 0 0 0,-146 119 247 0 0,0 1 0 0 0,1 1 0 0 0,26-9 0 0 0,-24 10-712 0 0,-2 4-1509 0 0,-7 6-2413 0 0,-1 1-591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31 175 13647 0 0,'-31'-7'1608'0'0,"45"-2"246"0"0,15-7-688 0 0,1 2 1 0 0,1 1 0 0 0,54-15 0 0 0,100-12 492 0 0,228-5 218 0 0,-364 43-2207 0 0,1 2 0 0 0,-1 2 0 0 0,1 2 0 0 0,-1 2 0 0 0,0 3 0 0 0,57 17 0 0 0,-73-15-1441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524 253 4143 0 0,'0'0'6974'0'0,"1"0"-6180"0"0,6 0-220 0 0,-1 0-1 0 0,1-1 0 0 0,-1 0 1 0 0,0 0-1 0 0,1 0 0 0 0,9-4 1 0 0,-15 5-429 0 0,18-9 158 0 0,-8-5-439 0 0,-2 0 0 0 0,0-1 0 0 0,0 0 0 0 0,-1 0 0 0 0,-1-1 0 0 0,-1 0 0 0 0,0-1 1 0 0,-1 1-1 0 0,-1-1 0 0 0,4-24 0 0 0,-8 40 125 0 0,0 0 0 0 0,0-1 0 0 0,0 1-1 0 0,-1-1 1 0 0,1 1 0 0 0,0-1 0 0 0,0 1 0 0 0,-1 0 0 0 0,1-1 0 0 0,-1 1-1 0 0,1-1 1 0 0,-1 1 0 0 0,1 0 0 0 0,-1 0 0 0 0,0-1 0 0 0,0 1 0 0 0,0 0-1 0 0,0 0 1 0 0,0 0 0 0 0,0 0 0 0 0,0 0 0 0 0,0 0 0 0 0,0 0 0 0 0,0 0-1 0 0,0 1 1 0 0,-1-1 0 0 0,1 0 0 0 0,0 1 0 0 0,-1-1 0 0 0,1 1 0 0 0,0-1-1 0 0,-1 1 1 0 0,1-1 0 0 0,-3 1 0 0 0,-5-1-57 0 0,-1 0 0 0 0,1 0-1 0 0,0 1 1 0 0,-12 1 0 0 0,13 0 56 0 0,-12 1 40 0 0,1 1 0 0 0,0 1-1 0 0,0 0 1 0 0,1 2 0 0 0,0 0 0 0 0,0 1-1 0 0,-31 16 1 0 0,5 3 162 0 0,-69 52 0 0 0,-10 26 975 0 0,102-83-753 0 0,1 1 0 0 0,1 0 0 0 0,-23 37 0 0 0,38-53-269 0 0,1 1 1 0 0,-1 0-1 0 0,-3 11 1 0 0,6-15-73 0 0,0-1 1 0 0,0 1 0 0 0,1 1-1 0 0,-1-1 1 0 0,1 0-1 0 0,0 0 1 0 0,0 0 0 0 0,0 0-1 0 0,0 0 1 0 0,0 0 0 0 0,1 5-1 0 0,0-7-42 0 0,-1 0 1 0 0,1 0-1 0 0,0 0 0 0 0,-1 0 0 0 0,1-1 0 0 0,0 1 1 0 0,-1 0-1 0 0,1 0 0 0 0,0 0 0 0 0,0 0 1 0 0,0-1-1 0 0,0 1 0 0 0,0-1 0 0 0,0 1 0 0 0,0 0 1 0 0,0-1-1 0 0,0 0 0 0 0,0 1 0 0 0,0-1 0 0 0,0 0 1 0 0,0 1-1 0 0,1-1 0 0 0,-1 0 0 0 0,0 0 0 0 0,0 0 1 0 0,0 0-1 0 0,2 0 0 0 0,3 0 63 0 0,-1-1-1 0 0,1 1 1 0 0,0-1 0 0 0,5-2-1 0 0,20-6 120 0 0,37-18-1 0 0,-25 10-332 0 0,-1-2-539 0 0,39-23-1 0 0,16-8-1338 0 0,-90 46 1742 0 0,0 0 0 0 0,0 0 0 0 0,-1-1 0 0 0,11-8 0 0 0,0-1-937 0 0,-16 13 612 0 0,21 5-5562 0 0,90 10 4652 0 0,-91-12 1531 0 0,36 8 0 0 0,-50-9 163 0 0,0 1 1 0 0,-1 0-1 0 0,1 1 0 0 0,-1 0 1 0 0,0 0-1 0 0,0 0 0 0 0,0 0 0 0 0,0 1 1 0 0,6 5-1 0 0,-9-6-38 0 0,-1-1-1 0 0,1 1 1 0 0,-1 0-1 0 0,0 0 1 0 0,0 0-1 0 0,0 1 1 0 0,-1-1-1 0 0,1 0 1 0 0,-1 1-1 0 0,1-1 1 0 0,-1 1-1 0 0,0-1 1 0 0,-1 1-1 0 0,1-1 1 0 0,0 1-1 0 0,-1 0 1 0 0,0-1-1 0 0,0 1 1 0 0,0 0-1 0 0,-1-1 1 0 0,1 1-1 0 0,-2 4 1 0 0,1-2-10 0 0,-1-1-1 0 0,1 0 1 0 0,-1 0 0 0 0,0 0 0 0 0,-1 0-1 0 0,1 0 1 0 0,-1 0 0 0 0,0-1 0 0 0,0 1-1 0 0,-1-1 1 0 0,1 0 0 0 0,-1 0 0 0 0,0 0 0 0 0,-6 4-1 0 0,-17 12 2464 0 0,26-21-2538 0 0,0 0-1 0 0,0 0 1 0 0,1 0-1 0 0,-1 0 1 0 0,0 0-1 0 0,1 0 1 0 0,-1-1-1 0 0,1 1 1 0 0,0 0-1 0 0,-1 0 1 0 0,1 0-1 0 0,0-1 1 0 0,-1 1-1 0 0,1 0 1 0 0,0 0 0 0 0,0-3-1 0 0,1 1 24 0 0,-1-1-1 0 0,1 0 1 0 0,-1 0-1 0 0,1 1 1 0 0,2-6-1 0 0,3-4 58 0 0,-1 1 0 0 0,9-13 0 0 0,-13 25-146 0 0,16-29 123 0 0,2 2 1 0 0,1 1-1 0 0,1 0 0 0 0,36-34 1 0 0,-38 43-158 0 0,1 0 0 0 0,1 1 0 0 0,0 1 0 0 0,1 1 0 0 0,1 2 0 0 0,30-14 0 0 0,-47 23 5 0 0,1 1 1 0 0,-1 0 0 0 0,1 0-1 0 0,-1 0 1 0 0,1 1 0 0 0,10-1 0 0 0,-15 2 13 0 0,1 0 1 0 0,0 1-1 0 0,-1-1 0 0 0,1 0 1 0 0,0 1-1 0 0,-1-1 1 0 0,1 1-1 0 0,0 0 1 0 0,-1 0-1 0 0,0 0 0 0 0,1 0 1 0 0,-1 1-1 0 0,1-1 1 0 0,-1 1-1 0 0,0-1 1 0 0,0 1-1 0 0,0 0 0 0 0,0 0 1 0 0,2 2-1 0 0,1 3-5 0 0,1 0-1 0 0,-2 1 1 0 0,1 0 0 0 0,-1 0-1 0 0,0 0 1 0 0,-1 1 0 0 0,0-1-1 0 0,3 11 1 0 0,0 11 60 0 0,4 32 0 0 0,-8-48-3 0 0,2 42 90 0 0,-3-38-266 0 0,0 1 1 0 0,2 0-1 0 0,4 18 1 0 0,2-14-2385 0 0,-2-14-3789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6911 0 0,'0'0'7968'0'0,"0"2"-7584"0"0,1 10-208 0 0,0 0-1 0 0,-1 0 0 0 0,0 0 1 0 0,-1 0-1 0 0,0 0 1 0 0,-1-1-1 0 0,-1 1 0 0 0,0 0 1 0 0,0-1-1 0 0,-1 0 1 0 0,0 0-1 0 0,-1 0 0 0 0,-12 18 1 0 0,-7 9-187 0 0,-1-1 0 0 0,-41 42 1 0 0,59-70 50 0 0,-110 114-911 0 0,86-93-727 0 0,21-20 610 0 0,-1 0-11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140 184 8143 0 0,'-24'-2'442'0'0,"-1"1"0"0"0,0 1 0 0 0,-41 6 3280 0 0,105-5-1947 0 0,-4 0-1113 0 0,0-1 0 0 0,47-6 1 0 0,160-47 1021 0 0,15-3 206 0 0,-101 28-1093 0 0,126-15-146 0 0,-281 43-650 0 0,17-2 34 0 0,-1 2 1 0 0,30 1 0 0 0,-43-1-69 0 0,-1 1 0 0 0,1-1 0 0 0,0 1 0 0 0,0 0 1 0 0,0 0-1 0 0,-1 0 0 0 0,1 0 0 0 0,-1 1 0 0 0,1-1 1 0 0,-1 1-1 0 0,1 0 0 0 0,-1 0 0 0 0,0 1 0 0 0,0-1 0 0 0,0 0 1 0 0,0 1-1 0 0,0 0 0 0 0,4 5 0 0 0,-7-6-47 0 0,1 1-1 0 0,0-1 1 0 0,0 0-1 0 0,-1 1 1 0 0,0-1 0 0 0,1 0-1 0 0,-1 1 1 0 0,0-1-1 0 0,0 0 1 0 0,0 1-1 0 0,0-1 1 0 0,-1 1-1 0 0,1-1 1 0 0,-1 0 0 0 0,1 1-1 0 0,-3 3 1 0 0,2-2-370 0 0,-1 1 0 0 0,0-1 0 0 0,0 0 0 0 0,0 0 0 0 0,0 0 0 0 0,-1 0 0 0 0,-4 5 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10591 0 0,'0'0'1266'0'0,"2"1"-401"0"0,12 7-353 0 0,1-1 0 0 0,-1-1-1 0 0,1 0 1 0 0,0-1 0 0 0,0-1 0 0 0,1 0-1 0 0,0-1 1 0 0,-1-1 0 0 0,1 0 0 0 0,21-1 0 0 0,22-3 132 0 0,83-12 0 0 0,-120 11-333 0 0,42-5-6 0 0,581-88 1111 0 0,-372 42-2995 0 0,-3-3-3352 0 0,-213 46 3368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26 267 6447 0 0,'0'0'499'0'0,"-2"0"-328"0"0,-7 0 4471 0 0,9 2-4390 0 0,-4 13 516 0 0,-6 17 3012 0 0,22-37-3524 0 0,-8 4-208 0 0,13-7 43 0 0,-1-1 0 0 0,0 0 0 0 0,0-2 0 0 0,-1 1 1 0 0,19-19-1 0 0,-15 14-62 0 0,24-22-42 0 0,36-27-51 0 0,-68 57 55 0 0,0 0 0 0 0,0 0 0 0 0,1 1 0 0 0,-1 1-1 0 0,24-7 1 0 0,-27 10-15 0 0,-7 2 21 0 0,-1 1 0 0 0,1-1 0 0 0,-1 0 0 0 0,1 1 0 0 0,-1-1 0 0 0,1 1-1 0 0,-1-1 1 0 0,1 1 0 0 0,-1-1 0 0 0,0 1 0 0 0,1-1 0 0 0,-1 1 0 0 0,0-1 0 0 0,1 1 0 0 0,-1-1-1 0 0,0 1 1 0 0,0 0 0 0 0,1 0 0 0 0,-1 0 2 0 0,2 3 6 0 0,-1 0 0 0 0,0 0 1 0 0,0 0-1 0 0,0 0 0 0 0,-1 0 0 0 0,1 0 0 0 0,-1 0 0 0 0,0 0 0 0 0,0 1 0 0 0,-1-1 0 0 0,0 6 0 0 0,-3 6 39 0 0,-8 24 0 0 0,11-35-39 0 0,-1 1 16 0 0,0 0 0 0 0,-1 0 0 0 0,0 0 1 0 0,0 0-1 0 0,-5 7 0 0 0,-11 18 93 0 0,18-30-87 0 0,15-17-297 0 0,-3 3 87 0 0,116-133-1818 0 0,-115 135 1972 0 0,1 0-1 0 0,-1 0 0 0 0,2 2 1 0 0,-1 0-1 0 0,1 0 0 0 0,25-11 1 0 0,-31 17 88 0 0,-1 0-1 0 0,1 0 1 0 0,0 1 0 0 0,0 0-1 0 0,1 0 1 0 0,-1 1 0 0 0,0 0 0 0 0,0 0-1 0 0,1 1 1 0 0,-1 0 0 0 0,1 0-1 0 0,-1 1 1 0 0,0 1 0 0 0,13 2 0 0 0,-19-2 5 0 0,1-1 1 0 0,-1 1 0 0 0,1 0 0 0 0,-1 0 0 0 0,0 0 0 0 0,0 0 0 0 0,0 0-1 0 0,0 1 1 0 0,0-1 0 0 0,-1 1 0 0 0,3 3 0 0 0,-3-4 3 0 0,3 5 21 0 0,0-1 0 0 0,0 1 0 0 0,-1 0 0 0 0,0 0 0 0 0,0 1 0 0 0,-1-1 0 0 0,0 0 0 0 0,0 1 0 0 0,1 11 0 0 0,-3-14-79 0 0,0 0 1 0 0,0 0-1 0 0,-1 0 0 0 0,1 0 1 0 0,-1 0-1 0 0,0 0 1 0 0,0 0-1 0 0,-1 0 0 0 0,0 0 1 0 0,0 0-1 0 0,0-1 1 0 0,0 1-1 0 0,0-1 0 0 0,-1 1 1 0 0,-4 5-1 0 0,-7 5-177 0 0,-16 14-1 0 0,11-10-4969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11055 0 0,'0'0'852'0'0,"-1"2"-560"0"0,-68 114 2771 0 0,3-4-1463 0 0,-137 214 619 0 0,165-265-2134 0 0,-38 56-1251 0 0,56-88 977 0 0,-48 50 1 0 0,40-54-1201 0 0,-37 28 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5527 0 0,'0'-3'50'0'0,"0"1"-1"0"0,1-1 0 0 0,-1 0 0 0 0,1 1 0 0 0,0-1 0 0 0,0 1 1 0 0,0-1-1 0 0,0 1 0 0 0,0-1 0 0 0,1 1 0 0 0,-1 0 1 0 0,4-4-1 0 0,25-26 38 0 0,-17 19 305 0 0,23-23 72 0 0,2 2-1 0 0,1 2 1 0 0,2 2 0 0 0,1 1-1 0 0,1 2 1 0 0,1 2 0 0 0,74-29-1 0 0,-99 46-220 0 0,15-6 600 0 0,55-16 0 0 0,-79 28-660 0 0,0 0 0 0 0,1 0 0 0 0,-1 1-1 0 0,1 0 1 0 0,-1 1 0 0 0,1 0 0 0 0,-1 0 0 0 0,0 1 0 0 0,1 1-1 0 0,12 3 1 0 0,-21-4-149 0 0,1-1 0 0 0,-1 1-1 0 0,1 0 1 0 0,-1 0-1 0 0,1 1 1 0 0,-1-1 0 0 0,0 0-1 0 0,1 1 1 0 0,-1-1-1 0 0,0 1 1 0 0,0 0 0 0 0,0 0-1 0 0,0 0 1 0 0,0 0-1 0 0,-1 0 1 0 0,1 0 0 0 0,-1 0-1 0 0,2 4 1 0 0,-2-3-3 0 0,1 0 0 0 0,-2 1 0 0 0,1-1 0 0 0,0 1 0 0 0,-1 0 0 0 0,1-1 0 0 0,-1 1 0 0 0,0-1 0 0 0,-1 1-1 0 0,1 0 1 0 0,0-1 0 0 0,-1 1 0 0 0,-1 3 0 0 0,-1 5 63 0 0,-1-1 0 0 0,-1 0 0 0 0,0 0-1 0 0,0 0 1 0 0,-1-1 0 0 0,-1 0 0 0 0,0 0-1 0 0,-9 11 1 0 0,-9 7 168 0 0,-37 32 0 0 0,-1-8-26 0 0,-104 65-1 0 0,118-85-226 0 0,14-9-68 0 0,-53 24 1 0 0,33-24-5006 0 0,42-18-107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51 8751 0 0,'0'0'674'0'0,"-7"2"-412"0"0,-14 4 561 0 0,0 1 0 0 0,0 1 0 0 0,-19 11 0 0 0,15-7-778 0 0,-1-1-4 0 0,-31 21 0 0 0,49-27 80 0 0,2 0-1 0 0,-1 0 1 0 0,1 0-1 0 0,-1 1 0 0 0,1 0 1 0 0,1 0-1 0 0,-1 1 0 0 0,1 0 1 0 0,-4 7-1 0 0,3-3 442 0 0,0 0 0 0 0,-8 23 0 0 0,12-30-445 0 0,1 1 0 0 0,0 0 0 0 0,0 0 0 0 0,1 0 0 0 0,-1 0 0 0 0,1 0 0 0 0,0 0 0 0 0,1 0 0 0 0,1 9 0 0 0,-2-13 248 0 0,15 12 391 0 0,-13-11-704 0 0,0-1 0 0 0,1 0 0 0 0,0 1 0 0 0,-1-1 0 0 0,1 0-1 0 0,0 0 1 0 0,-1-1 0 0 0,1 1 0 0 0,0 0 0 0 0,0-1 0 0 0,0 0-1 0 0,0 0 1 0 0,0 0 0 0 0,-1 0 0 0 0,1 0 0 0 0,0 0 0 0 0,0-1 0 0 0,0 1-1 0 0,0-1 1 0 0,-1 0 0 0 0,1 0 0 0 0,0 0 0 0 0,-1 0 0 0 0,1 0 0 0 0,-1-1-1 0 0,1 1 1 0 0,2-3 0 0 0,6-5-20 0 0,0 0 0 0 0,0-1-1 0 0,-1 0 1 0 0,11-16 0 0 0,-1 3-40 0 0,-12 15-130 0 0,-1 0-1 0 0,0 0 1 0 0,-1-1 0 0 0,0 0-1 0 0,-1 0 1 0 0,1 0 0 0 0,-2-1-1 0 0,5-13 1 0 0,-7 18-63 0 0,-1 0 0 0 0,0-1 1 0 0,0 1-1 0 0,0 0 0 0 0,-1-1 1 0 0,1 1-1 0 0,-1 0 0 0 0,-1-1 0 0 0,1 1 1 0 0,-1 0-1 0 0,0-1 0 0 0,0 1 1 0 0,-1 0-1 0 0,1 0 0 0 0,-1 0 0 0 0,0 0 1 0 0,-1 0-1 0 0,-2-6 0 0 0,-1 2-228 0 0,5 6 342 0 0,-1 1 0 0 0,1-1 0 0 0,0 1 0 0 0,-1-1 0 0 0,0 1 0 0 0,0 0 0 0 0,0 0 0 0 0,0-1 0 0 0,0 2 0 0 0,0-1 0 0 0,0 0 0 0 0,0 0 0 0 0,-1 1 1 0 0,1-1-1 0 0,-1 1 0 0 0,1-1 0 0 0,-4 0 0 0 0,1 0 55 0 0,1 1 1 0 0,0 0-1 0 0,-1 0 1 0 0,1 0-1 0 0,-1 0 1 0 0,0 1-1 0 0,1-1 1 0 0,-1 1-1 0 0,1 0 1 0 0,-1 1-1 0 0,0-1 1 0 0,1 1-1 0 0,-1 0 1 0 0,1 0-1 0 0,-1 0 1 0 0,1 1-1 0 0,0-1 1 0 0,0 1-1 0 0,-1 0 1 0 0,-6 5-1 0 0,4 0 32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48 625 9215 0 0,'0'0'707'0'0,"-1"-1"-464"0"0,-13-26 4502 0 0,-2-2-2126 0 0,14 24-2496 0 0,-1-3 112 0 0,0 0 0 0 0,-4-14-1 0 0,6 18-203 0 0,1 1 0 0 0,-1 0 0 0 0,1 0 0 0 0,0 0-1 0 0,0 0 1 0 0,1 0 0 0 0,-1 0 0 0 0,1-1 0 0 0,-1 1-1 0 0,3-5 1 0 0,8-20 76 0 0,1 0 0 0 0,2 1-1 0 0,0 1 1 0 0,2 0 0 0 0,1 1-1 0 0,1 1 1 0 0,0 1 0 0 0,41-39-1 0 0,39-21-16 0 0,5-4-508 0 0,-95 79-286 0 0,0 0-1 0 0,1 1 1 0 0,0-1-1 0 0,12-6 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231 135 5527 0 0,'2'1'5920'0'0,"0"1"-5179"0"0,1-1-1 0 0,-1 1 0 0 0,1-1 1 0 0,-1 1-1 0 0,1-1 0 0 0,0 0 1 0 0,0 0-1 0 0,-1 0 0 0 0,1-1 1 0 0,5 2-1 0 0,-2-2-119 0 0,1 0 0 0 0,-1 0-1 0 0,1 0 1 0 0,8-2 0 0 0,6-2-192 0 0,40-14 1 0 0,-51 14 34 0 0,3 0-439 0 0,0-1 0 0 0,0-1 1 0 0,18-10-1 0 0,-26 13-45 0 0,-1 0-1 0 0,0 0 1 0 0,0 0 0 0 0,0-1-1 0 0,0 1 1 0 0,0-1 0 0 0,-1 0 0 0 0,0 0-1 0 0,1-1 1 0 0,-2 1 0 0 0,1 0-1 0 0,3-7 1 0 0,-6 10-3 0 0,0 0 0 0 0,1 0-1 0 0,-1 0 1 0 0,0 0 0 0 0,0 0-1 0 0,0 1 1 0 0,0-1 0 0 0,0 0-1 0 0,0 0 1 0 0,0 0 0 0 0,0 0 0 0 0,0 0-1 0 0,0 0 1 0 0,0 0 0 0 0,-1 0-1 0 0,1 0 1 0 0,0 0 0 0 0,-1 0 0 0 0,1 1-1 0 0,0-1 1 0 0,-1 0 0 0 0,1 0-1 0 0,-1 0 1 0 0,0 1 0 0 0,1-1-1 0 0,-1 0 1 0 0,0 1 0 0 0,1-1 0 0 0,-1 0-1 0 0,0 1 1 0 0,0-1 0 0 0,1 1-1 0 0,-1-1 1 0 0,0 1 0 0 0,0 0-1 0 0,0-1 1 0 0,0 1 0 0 0,0 0 0 0 0,-1-1-1 0 0,-2 0-28 0 0,0 0 0 0 0,0 0-1 0 0,0 0 1 0 0,0 0 0 0 0,0 1-1 0 0,0 0 1 0 0,-7 0-1 0 0,-5 2-35 0 0,0 1-1 0 0,0 1 0 0 0,-25 9 0 0 0,-46 24 8 0 0,62-26 50 0 0,-5 2 34 0 0,-82 41-28 0 0,99-47 57 0 0,1 1 0 0 0,0 0 0 0 0,0 1 0 0 0,1 0 0 0 0,1 1 0 0 0,-16 17 0 0 0,23-23-11 0 0,1 0 0 0 0,-1 0 0 0 0,0 0 0 0 0,1 1-1 0 0,0-1 1 0 0,0 1 0 0 0,1 0 0 0 0,-1-1 0 0 0,1 1 0 0 0,0 0-1 0 0,0 0 1 0 0,0 0 0 0 0,1 0 0 0 0,0 0 0 0 0,0 0 0 0 0,0 0 0 0 0,1 5-1 0 0,0-6 4 0 0,0 0-1 0 0,0 0 0 0 0,0 0 1 0 0,1 0-1 0 0,-1 0 0 0 0,1-1 1 0 0,0 1-1 0 0,0 0 0 0 0,0-1 0 0 0,0 0 1 0 0,1 1-1 0 0,-1-1 0 0 0,1 0 1 0 0,0 0-1 0 0,0-1 0 0 0,0 1 1 0 0,0 0-1 0 0,0-1 0 0 0,1 0 1 0 0,-1 0-1 0 0,5 2 0 0 0,71 27-303 0 0,-25-17-8028 0 0,-36-10 2024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56 2303 0 0,'2'-3'-146'0'0,"6"-6"664"0"0,0 0 0 0 0,11-9 0 0 0,-16 16 196 0 0,-1 1 0 0 0,1-1 0 0 0,-1 0 0 0 0,1 1 0 0 0,0-1 1 0 0,-1 1-1 0 0,1 0 0 0 0,0 0 0 0 0,0 0 0 0 0,0 0 0 0 0,0 0 0 0 0,0 1 0 0 0,5-1 1 0 0,-7 1 430 0 0,-3 2-678 0 0,-22 26-19 0 0,1 0 0 0 0,-25 40 0 0 0,5-6-123 0 0,-23 31 99 0 0,4 3 1 0 0,-64 133-1 0 0,-26 121-220 0 0,124-281-213 0 0,19-46-599 0 0,-1 0 1 0 0,-1-1 0 0 0,0 0-1 0 0,-21 28 1 0 0,24-41-4991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29 163 12895 0 0,'-27'-5'1462'0'0,"26"4"-1025"0"0,4 2 128 0 0,9 4-248 0 0,0-2-1 0 0,1 0 1 0 0,0 0-1 0 0,-1-1 1 0 0,22 0-1 0 0,69-4 454 0 0,-89 1-649 0 0,284-34 1122 0 0,-2-25-398 0 0,-81 16-27 0 0,-178 36-674 0 0,4 0-175 0 0,0 1 0 0 0,0 1 0 0 0,49 1 0 0 0,-63 8-1447 0 0,-6 2-520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446 117 4143 0 0,'1'-1'191'0'0,"0"-1"-122"0"0,1-1-1 0 0,-1 1 1 0 0,0-1-1 0 0,0 1 1 0 0,0-1 0 0 0,0 0-1 0 0,0 1 1 0 0,-1-1-1 0 0,1 0 1 0 0,-1 0 0 0 0,0-4-1 0 0,0 4 560 0 0,0 0 0 0 0,0 0 0 0 0,0 0 0 0 0,-1 0 0 0 0,1 0 0 0 0,-1 0 0 0 0,0 0 0 0 0,0 1 0 0 0,0-1 0 0 0,0 0 0 0 0,-2-3 0 0 0,0 2-338 0 0,0 0 1 0 0,1 0-1 0 0,-1 0 1 0 0,-1 0 0 0 0,1 1-1 0 0,-7-6 1 0 0,8 8-259 0 0,-1-1 0 0 0,1 1 0 0 0,-1 0-1 0 0,0 0 1 0 0,1 0 0 0 0,-1 0 0 0 0,0 1 0 0 0,1-1 0 0 0,-1 1 0 0 0,0 0 0 0 0,1 0 0 0 0,-1-1 0 0 0,-4 2 0 0 0,-5 0 44 0 0,1 1-1 0 0,-1 0 1 0 0,1 0-1 0 0,0 1 1 0 0,-1 1-1 0 0,1 0 1 0 0,-11 6 0 0 0,-9 6 326 0 0,-29 21 0 0 0,53-32-322 0 0,-17 12 361 0 0,-37 34 0 0 0,24-17-79 0 0,31-30-286 0 0,0 0-1 0 0,1 1 1 0 0,0 0-1 0 0,0 0 1 0 0,1 0-1 0 0,0 0 1 0 0,-1 1-1 0 0,2 0 1 0 0,-1 0-1 0 0,-5 11 1 0 0,9-15 187 0 0,18 5 518 0 0,-9-7-659 0 0,0 0 0 0 0,0 0 0 0 0,0-1 0 0 0,0-1-1 0 0,13-3 1 0 0,45-17-122 0 0,-31 9-134 0 0,26-14-723 0 0,-19 8-836 0 0,-42 19 1322 0 0,-8 9-1204 0 0,4-5 1353 0 0,-3 5 345 0 0,0 1 1 0 0,-6 13-1 0 0,11-21-422 0 0,0 0 0 0 0,0 1-1 0 0,0-1 1 0 0,0 0 0 0 0,1 1-1 0 0,-1-1 1 0 0,1 0 0 0 0,0 1 0 0 0,0-1-1 0 0,-1 1 1 0 0,1-1 0 0 0,1 1-1 0 0,-1-1 1 0 0,0 1 0 0 0,1-1 0 0 0,1 5-1 0 0,3 2-4404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48 328 13791 0 0,'0'0'1056'0'0,"-9"1"-612"0"0,7 0-432 0 0,1 0-8 0 0,1-1 0 0 0,-1 0 0 0 0,0 0 0 0 0,1 1 1 0 0,-1-1-1 0 0,1 0 0 0 0,-1 0 0 0 0,0 0 0 0 0,1 0 0 0 0,-1 0 0 0 0,0 0 1 0 0,1 0-1 0 0,-1 0 0 0 0,0 0 0 0 0,1 0 0 0 0,-1 0 0 0 0,1 0 0 0 0,-1 0 1 0 0,0-1-1 0 0,1 1 0 0 0,-2-1 0 0 0,1 1 73 0 0,1 0 0 0 0,-1 0 1 0 0,0 0-1 0 0,0 0 0 0 0,0 0 0 0 0,0 0 1 0 0,0-1-1 0 0,0 1 0 0 0,0 0 0 0 0,1-1 1 0 0,-1 1-1 0 0,0-1 0 0 0,0 1 0 0 0,0-1 1 0 0,1 1-1 0 0,-1-1 0 0 0,0 1 0 0 0,1-1 0 0 0,-1 0 1 0 0,0 0-1 0 0,1 1 0 0 0,-1-1 0 0 0,1 0 1 0 0,-1 0-1 0 0,1 1 0 0 0,0-1 0 0 0,-1 0 1 0 0,1 0-1 0 0,0 0 0 0 0,-1 0 0 0 0,1 0 1 0 0,0 0-1 0 0,0 1 0 0 0,0-1 0 0 0,0 0 1 0 0,0 0-1 0 0,0 0 0 0 0,0 0 0 0 0,0 0 1 0 0,0 0-1 0 0,0 0 0 0 0,1 0 0 0 0,-1 0 0 0 0,0 1 1 0 0,1-1-1 0 0,-1 0 0 0 0,0 0 0 0 0,1 0 1 0 0,-1 0-1 0 0,1 1 0 0 0,0-2 0 0 0,4-5 43 0 0,0-1-1 0 0,1 1 1 0 0,0 1-1 0 0,8-8 1 0 0,-11 11-18 0 0,41-38-70 0 0,1 3 1 0 0,2 1-1 0 0,58-33 0 0 0,-83 57-143 0 0,34-16 0 0 0,-46 25 65 0 0,0 0 0 0 0,0 1 0 0 0,1 0 0 0 0,0 1 0 0 0,21-3 0 0 0,-31 5 50 0 0,1 0 1 0 0,-1 0 0 0 0,1 0 0 0 0,0 0-1 0 0,-1 0 1 0 0,1 0 0 0 0,0 1 0 0 0,-1-1 0 0 0,1 0-1 0 0,-1 1 1 0 0,1 0 0 0 0,-1-1 0 0 0,1 1-1 0 0,-1 0 1 0 0,1 0 0 0 0,-1-1 0 0 0,0 1 0 0 0,0 0-1 0 0,1 0 1 0 0,-1 1 0 0 0,0-1 0 0 0,0 0 0 0 0,0 0-1 0 0,0 1 1 0 0,0-1 0 0 0,0 0 0 0 0,0 1-1 0 0,-1-1 1 0 0,1 1 0 0 0,0-1 0 0 0,-1 1 0 0 0,1-1-1 0 0,-1 1 1 0 0,0-1 0 0 0,0 1 0 0 0,1 0-1 0 0,-1-1 1 0 0,0 1 0 0 0,0 2 0 0 0,0 3 47 0 0,-1 1 0 0 0,1-1 1 0 0,-1 1-1 0 0,-1-1 0 0 0,1 0 0 0 0,-1 0 1 0 0,-4 10-1 0 0,-48 102 273 0 0,44-95-628 0 0,-10 31 0 0 0,17-44-241 0 0,0-2-475 0 0,3-8-48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14 9671 0 0,'0'0'440'0'0,"-2"-2"-5"0"0,2 1-419 0 0,-1 0-1 0 0,0 0 1 0 0,1 0-1 0 0,-1 1 1 0 0,0-1 0 0 0,0 0-1 0 0,0 0 1 0 0,0 1-1 0 0,0-1 1 0 0,0 0 0 0 0,0 1-1 0 0,0-1 1 0 0,0 1-1 0 0,0 0 1 0 0,0-1 0 0 0,0 1-1 0 0,0 0 1 0 0,-1-1-1 0 0,-1 1 1 0 0,0 1 265 0 0,-1-1-1 0 0,0 1 1 0 0,1-1-1 0 0,-1 1 1 0 0,-4 3-1 0 0,1-2 257 0 0,2 0-277 0 0,1-2-101 0 0,1 1 1 0 0,0 0-1 0 0,0 0 1 0 0,0 0-1 0 0,0 1 0 0 0,0-1 1 0 0,0 1-1 0 0,0 0 1 0 0,1 0-1 0 0,-1-1 1 0 0,1 2-1 0 0,-1-1 1 0 0,1 0-1 0 0,0 1 1 0 0,-1-1-1 0 0,-1 4 1 0 0,-131 294 1388 0 0,4-8-107 0 0,57-130-1044 0 0,67-145-361 0 0,-1 1-19 0 0,-1 0 0 0 0,0-1 0 0 0,-16 21 0 0 0,-39 43-3 0 0,8-12-16 0 0,-42 53-767 0 0,97-120 482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61 266 10591 0 0,'-61'-19'6350'0'0,"74"12"-5017"0"0,0 2-883 0 0,-1 1 0 0 0,1 0 0 0 0,0 1 0 0 0,18-3-1 0 0,55 0 606 0 0,-28 3-546 0 0,26-4-407 0 0,237-25 1498 0 0,-221 17-3784 0 0,117-32 0 0 0,-165 33-4958 0 0</inkml:trace>
  <inkml:trace contextRef="#ctx0" brushRef="#br0" timeOffset="1">1666 1 7831 0 0,'0'0'3504'0'0,"2"0"-2022"0"0,30 1 1433 0 0,-31-1-2437 0 0,-3 0 127 0 0,-7 0 2930 0 0,10 2-3470 0 0,1-1 1 0 0,0 0-1 0 0,-1 0 0 0 0,1-1 1 0 0,0 1-1 0 0,-1 0 1 0 0,1 0-1 0 0,3 0 0 0 0,-4-1-26 0 0,0 1-61 0 0,31 9-622 0 0,-11-5-4798 0 0,-6-1-956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9215 0 0,'2'0'10872'0'0,"36"-3"-8540"0"0,-36 3-2033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52 349 8287 0 0,'0'0'639'0'0,"0"2"-294"0"0,-6 17 924 0 0,1 1 0 0 0,1 0 0 0 0,-3 40 0 0 0,7 63 63 0 0,1-55-1033 0 0,-1-67-285 0 0,0-1 1 0 0,0 0 0 0 0,0 1-1 0 0,0-1 1 0 0,0 1-1 0 0,0-1 1 0 0,0 0-1 0 0,0 1 1 0 0,0-1-1 0 0,0 1 1 0 0,0-1 0 0 0,0 0-1 0 0,0 1 1 0 0,-1-1-1 0 0,1 1 1 0 0,0-1-1 0 0,0 0 1 0 0,0 1-1 0 0,-1-1 1 0 0,1 0-1 0 0,0 1 1 0 0,0-1 0 0 0,-1 0-1 0 0,1 1 1 0 0,0-1-1 0 0,0 0 1 0 0,-1 0-1 0 0,1 1 1 0 0,0-1-1 0 0,-1 0 1 0 0,1 0-1 0 0,-1 0 1 0 0,1 1 0 0 0,0-1-1 0 0,-1 0 1 0 0,1 0-1 0 0,-1 0 1 0 0,0 0 7 0 0,1 0 1 0 0,-1 0 0 0 0,0 0-1 0 0,1-1 1 0 0,-1 1 0 0 0,0 0-1 0 0,1 0 1 0 0,-1-1-1 0 0,0 1 1 0 0,1 0 0 0 0,-1-1-1 0 0,1 1 1 0 0,-1-1-1 0 0,1 1 1 0 0,-1-1 0 0 0,1 1-1 0 0,-1-1 1 0 0,0 0 0 0 0,-1-2 28 0 0,1-1 0 0 0,0 1 0 0 0,-1-1 0 0 0,1 1 0 0 0,0-1 0 0 0,0 1 0 0 0,1-1 0 0 0,-1 0 0 0 0,1 1 0 0 0,0-1 0 0 0,0 0 1 0 0,0 1-1 0 0,1-1 0 0 0,-1 0 0 0 0,1 1 0 0 0,0-1 0 0 0,1-4 0 0 0,3-9 159 0 0,2 0-1 0 0,8-18 1 0 0,9-15-30 0 0,3 0 0 0 0,2 3 0 0 0,54-70 0 0 0,-59 89-91 0 0,0 0 1 0 0,2 2-1 0 0,1 1 1 0 0,0 2-1 0 0,2 0 1 0 0,47-27-1 0 0,-56 39-44 0 0,1 0-1 0 0,0 2 1 0 0,30-10-1 0 0,-41 16-37 0 0,0 1 0 0 0,1 0 0 0 0,-1 0 0 0 0,1 1 0 0 0,-1 0 0 0 0,1 1 0 0 0,-1 0 0 0 0,1 1 0 0 0,14 2 0 0 0,-20-1 9 0 0,-1-1-1 0 0,1 1 0 0 0,0 0 1 0 0,-1 0-1 0 0,1 0 1 0 0,-1 0-1 0 0,0 1 0 0 0,0 0 1 0 0,4 3-1 0 0,3 4-1107 0 0,15 19-1 0 0,-11-12-3384 0 0,-6-6-1375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485 179 8751 0 0,'3'-1'674'0'0,"64"-28"2310"0"0,-65 29-2831 0 0,0-2 1 0 0,0 1 0 0 0,0 0 0 0 0,0 0 0 0 0,0-1-1 0 0,0 1 1 0 0,-1-1 0 0 0,1 1 0 0 0,-1-1-1 0 0,1 0 1 0 0,-1 0 0 0 0,0 1 0 0 0,1-1 0 0 0,-1 0-1 0 0,0 0 1 0 0,0 0 0 0 0,1-4 0 0 0,0 1-69 0 0,-1 1 1 0 0,0-1 0 0 0,0 1-1 0 0,0-1 1 0 0,-1 1 0 0 0,1-1-1 0 0,-1-7 1 0 0,-1 9-66 0 0,1-1 0 0 0,-1 0-1 0 0,0 1 1 0 0,0-1 0 0 0,0 1 0 0 0,-1-1 0 0 0,1 1 0 0 0,-1 0-1 0 0,0-1 1 0 0,0 1 0 0 0,0 0 0 0 0,0 0 0 0 0,0 0 0 0 0,-1 0 0 0 0,-4-3-1 0 0,5 4-44 0 0,0 0 0 0 0,-1 1-1 0 0,1-1 1 0 0,0 1 0 0 0,-1-1-1 0 0,1 1 1 0 0,0 0 0 0 0,-1 0-1 0 0,0 0 1 0 0,1 1 0 0 0,-1-1-1 0 0,1 1 1 0 0,-1-1 0 0 0,0 1-1 0 0,0 0 1 0 0,1 0 0 0 0,-1 0-1 0 0,0 0 1 0 0,1 0 0 0 0,-1 1-1 0 0,0-1 1 0 0,-3 2 0 0 0,-9 5-29 0 0,1 0 0 0 0,-1 1 0 0 0,1 1 0 0 0,-21 17 1 0 0,17-13 36 0 0,-24 19 89 0 0,-54 56 1 0 0,-32 47 169 0 0,67-69-173 0 0,59-64-60 0 0,-56 65 478 0 0,58-66-181 0 0,2-1-140 0 0,6-1-107 0 0,-1-1-1 0 0,0 0 1 0 0,0 0-1 0 0,0 0 1 0 0,0-1-1 0 0,0 0 1 0 0,0 0 0 0 0,-1-1-1 0 0,10-6 1 0 0,0 0 27 0 0,85-54 233 0 0,5-4-430 0 0,133-57 47 0 0,-231 124 66 0 0,-10 6 14 0 0,-10 9 45 0 0,11-13-46 0 0,-44 48 313 0 0,25-30-248 0 0,1 2-1 0 0,1 0 1 0 0,1 1 0 0 0,-17 30-1 0 0,28-39-67 0 0,6-13-12 0 0,-1 1 0 0 0,1-1 0 0 0,0 0-1 0 0,0 1 1 0 0,0-1 0 0 0,-1 0 0 0 0,1 1 0 0 0,0-1-1 0 0,0 0 1 0 0,0 1 0 0 0,0-1 0 0 0,0 1 0 0 0,0-1-1 0 0,0 0 1 0 0,0 1 0 0 0,0-1 0 0 0,0 1 0 0 0,0-1-1 0 0,0 1 1 0 0,0-1 0 0 0,0 0 0 0 0,0 1 0 0 0,0-1-1 0 0,0 0 1 0 0,0 1 0 0 0,0-1 0 0 0,1 1-1 0 0,-1-1 1 0 0,0 0 0 0 0,0 1 0 0 0,1-1 0 0 0,-1 0-1 0 0,0 1 1 0 0,0-1 0 0 0,1 1 0 0 0,5-1-51 0 0,-1 0-131 0 0,1-1 0 0 0,-1 0 1 0 0,0 1-1 0 0,0-2 1 0 0,0 1-1 0 0,-1 0 1 0 0,1-1-1 0 0,8-4 1 0 0,-8 4-347 0 0,21-10-5324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28 14279 0 0,'6'-4'630'0'0,"-4"2"-549"0"0,0 1 0 0 0,-1 0 0 0 0,1-1 0 0 0,0 1 0 0 0,-1-1 0 0 0,1 1 0 0 0,-1-1 0 0 0,0 0 1 0 0,0 0-1 0 0,0 0 0 0 0,2-2 0 0 0,-3 3 300 0 0,-1 3-186 0 0,0 0 0 0 0,0 1 0 0 0,-1-1-1 0 0,1 0 1 0 0,-1 0 0 0 0,-2 3 0 0 0,3-5-115 0 0,-59 75 505 0 0,-89 143 1 0 0,-24 99-286 0 0,110-198-217 0 0,-106 149-1 0 0,21-41-1042 0 0,119-172-2177 0 0,20-43 1970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1 517 13503 0 0,'0'0'620'0'0,"2"1"-16"0"0,36 11-132 0 0,47 11 6901 0 0,-85-24-7153 0 0,1-7-59 0 0,-1 1-1 0 0,0 0 0 0 0,-1 0 0 0 0,0 0 0 0 0,0 0 0 0 0,-1 0 0 0 0,-4-12 0 0 0,3 9 68 0 0,0-1 0 0 0,1 1 0 0 0,-1-13-1 0 0,3 15-104 0 0,0 0 0 0 0,0 0 0 0 0,1-1 0 0 0,0 1 0 0 0,0 0 0 0 0,1 0 0 0 0,0 0 0 0 0,1 0 0 0 0,0 1 0 0 0,0-1 0 0 0,6-11 0 0 0,-2 9-61 0 0,0 1 1 0 0,0-1 0 0 0,0 1 0 0 0,1 1 0 0 0,1-1-1 0 0,0 1 1 0 0,11-8 0 0 0,13-5-87 0 0,1 2 0 0 0,0 1 0 0 0,66-25 0 0 0,-91 40 29 0 0,213-71-506 0 0,-171 59 119 0 0,50-14-148 0 0,-33 12-2640 0 0,-49 13 1481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28 259 13359 0 0,'-6'-1'749'0'0,"-2"-1"-278"0"0,-5-1 3495 0 0,15 1-2749 0 0,13-7-778 0 0,0 1-1 0 0,0 0 1 0 0,25-8 0 0 0,-20 8-230 0 0,107-41 337 0 0,2 6 0 0 0,205-41 0 0 0,-157 60-194 0 0,-145 23-709 0 0,0 1 1 0 0,1 1-1 0 0,47 8 1 0 0,-71-7-36 0 0,1 0 1 0 0,-1 0 0 0 0,0 1-1 0 0,-1 0 1 0 0,1 0-1 0 0,0 1 1 0 0,-1 0 0 0 0,12 9-1 0 0,-1 3-1592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141 251 8751 0 0,'0'0'674'0'0,"1"1"-438"0"0,13 10 1562 0 0,0 0 0 0 0,16 10 0 0 0,-11-8 21 0 0,-9-6-994 0 0,0-1 1 0 0,0 0-1 0 0,15 6 1 0 0,-20-10-642 0 0,0 0 0 0 0,0-1-1 0 0,0 0 1 0 0,0 0 0 0 0,0 0 0 0 0,1 0 0 0 0,-1-1-1 0 0,0 0 1 0 0,0 0 0 0 0,7-1 0 0 0,1-2-60 0 0,0 0 1 0 0,0-1-1 0 0,0 0 1 0 0,0-1-1 0 0,-1-1 1 0 0,0 0-1 0 0,0 0 1 0 0,-1-1-1 0 0,1-1 1 0 0,-2 0 0 0 0,1-1-1 0 0,16-17 1 0 0,-12 10-245 0 0,-1-1 1 0 0,-1 0 0 0 0,-1 0 0 0 0,-1-1 0 0 0,0-1 0 0 0,-1 0-1 0 0,9-27 1 0 0,-17 41-3 0 0,0 1 0 0 0,-1 0 0 0 0,0 0 0 0 0,0-1 0 0 0,-1 1 0 0 0,1-1 0 0 0,-1 1 0 0 0,0-1-1 0 0,0 1 1 0 0,-1-9 0 0 0,0 11 54 0 0,1 1 0 0 0,0 0-1 0 0,-1-1 1 0 0,0 1 0 0 0,1 0-1 0 0,-1 0 1 0 0,1 0 0 0 0,-1-1-1 0 0,0 1 1 0 0,0 0 0 0 0,0 0 0 0 0,0 0-1 0 0,0 0 1 0 0,0 0 0 0 0,0 1-1 0 0,-1-2 1 0 0,0 1-15 0 0,0 0 0 0 0,1 1 0 0 0,-1-1 0 0 0,0 0 0 0 0,0 1 0 0 0,0 0 0 0 0,0-1 0 0 0,0 1 0 0 0,0 0 0 0 0,0 0 0 0 0,0 0 0 0 0,1 0 0 0 0,-1 0 0 0 0,-3 1 0 0 0,-7 2-200 0 0,1 0-1 0 0,-1 1 1 0 0,1 0 0 0 0,0 1-1 0 0,-20 11 1 0 0,-50 37-461 0 0,73-48 725 0 0,-61 43 231 0 0,-84 77-1 0 0,133-106 144 0 0,0 1 0 0 0,1 1-1 0 0,2 1 1 0 0,0 0-1 0 0,1 1 1 0 0,1 1 0 0 0,-23 51-1 0 0,35-68-266 0 0,1 0-1 0 0,-1 0 1 0 0,2 0 0 0 0,-1 0-1 0 0,1 0 1 0 0,0 0 0 0 0,0 0-1 0 0,1 0 1 0 0,0 1-1 0 0,0-1 1 0 0,1 0 0 0 0,0 0-1 0 0,3 11 1 0 0,-3-13-47 0 0,1-1 0 0 0,0 1 0 0 0,0-1 0 0 0,1 1 0 0 0,-1-1 0 0 0,1 0 0 0 0,0 0 0 0 0,0 0 0 0 0,0 0 0 0 0,1-1 0 0 0,-1 1 0 0 0,1-1 0 0 0,0 0 0 0 0,0 0 0 0 0,0 0 0 0 0,0-1 0 0 0,1 1 0 0 0,-1-1 0 0 0,1 0 0 0 0,7 2 0 0 0,4 1 43 0 0,0-2 1 0 0,1 1-1 0 0,0-2 0 0 0,-1 0 0 0 0,1-1 1 0 0,20-2-1 0 0,3-2-895 0 0,59-12 0 0 0,-30 0-6669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442 124 9215 0 0,'0'0'707'0'0,"-11"-12"-214"0"0,9 11-91 0 0,0 0-1 0 0,0 0 1 0 0,-1 1-1 0 0,1-1 1 0 0,0 0-1 0 0,-1 1 1 0 0,1 0-1 0 0,0 0 1 0 0,-1 0-1 0 0,1 0 1 0 0,0 0-1 0 0,-3 0 1 0 0,-32 6 1261 0 0,33-5-1786 0 0,-7 1 163 0 0,1 1 0 0 0,-1 0 0 0 0,1 0 0 0 0,0 1 0 0 0,0 1 0 0 0,0 0 0 0 0,1 0 0 0 0,-1 1 0 0 0,1 0 0 0 0,1 1 0 0 0,-1 0 0 0 0,1 0 0 0 0,0 0 0 0 0,-10 15 0 0 0,-29 40 334 0 0,12-16 291 0 0,-34 57 0 0 0,60-88-526 0 0,2 0-1 0 0,-1 0 1 0 0,2 1 0 0 0,0-1-1 0 0,1 2 1 0 0,1-1 0 0 0,0 0-1 0 0,-2 27 1 0 0,6-42-117 0 0,0 0-1 0 0,0 1 0 0 0,0-1 1 0 0,0 0-1 0 0,0 1 0 0 0,0-1 1 0 0,0 0-1 0 0,0 1 0 0 0,1-1 1 0 0,-1 0-1 0 0,0 1 0 0 0,1-1 1 0 0,-1 0-1 0 0,1 0 0 0 0,0 0 1 0 0,-1 1-1 0 0,2 0 0 0 0,-1-1-5 0 0,0 0 0 0 0,1 0-1 0 0,-1-1 1 0 0,0 1-1 0 0,0-1 1 0 0,0 1-1 0 0,1-1 1 0 0,-1 1-1 0 0,0-1 1 0 0,1 0-1 0 0,-1 0 1 0 0,0 0-1 0 0,0 1 1 0 0,1-1 0 0 0,-1 0-1 0 0,0-1 1 0 0,3 1-1 0 0,5-2 41 0 0,-1 1 0 0 0,1-1 0 0 0,-1-1 0 0 0,1 0 0 0 0,-1 0 0 0 0,0-1 0 0 0,13-7 0 0 0,-3-1 44 0 0,-1 0 1 0 0,18-16-1 0 0,-2-1-148 0 0,-1-1-1 0 0,-1-2 0 0 0,28-38 0 0 0,-49 57-182 0 0,-1-1-1 0 0,0-1 1 0 0,0 0-1 0 0,-1 0 1 0 0,-1 0-1 0 0,-1-1 1 0 0,0 0-1 0 0,-1-1 1 0 0,-1 1-1 0 0,-1-1 1 0 0,2-18-1 0 0,-4 26-87 0 0,-1 0 0 0 0,0-1 0 0 0,-1 1-1 0 0,0 0 1 0 0,-1 0 0 0 0,0 0 0 0 0,0 0-1 0 0,-6-15 1 0 0,5 18 12 0 0,0 1-1 0 0,1-1 0 0 0,-2 1 1 0 0,1 0-1 0 0,-1 0 0 0 0,1 0 1 0 0,-1 1-1 0 0,0-1 0 0 0,-1 1 1 0 0,1 0-1 0 0,-1 0 0 0 0,0 1 1 0 0,0-1-1 0 0,-6-2 0 0 0,9 5-276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659 719 14423 0 0,'1'-1'662'0'0,"34"-22"377"0"0,-25 17-702 0 0,-1 1-1 0 0,0-2 1 0 0,-1 1-1 0 0,1-1 1 0 0,11-12-1 0 0,-5-1-5 0 0,-1 0 1 0 0,22-40-1 0 0,16-49-29 0 0,-42 86-259 0 0,8-16-8 0 0,-2-1-1 0 0,-2 0 1 0 0,-1-1 0 0 0,10-58-1 0 0,-22 85-148 0 0,0 1-1 0 0,-1-1 0 0 0,-1 0 1 0 0,0 1-1 0 0,-5-24 0 0 0,6 35 80 0 0,-1-1-1 0 0,0 1 1 0 0,0-1-1 0 0,0 1 1 0 0,0-1-1 0 0,-1 1 1 0 0,1-1-1 0 0,-1 1 1 0 0,1 0-1 0 0,-1 0 1 0 0,0 0-1 0 0,0 0 1 0 0,0 0-1 0 0,0 0 1 0 0,0 0-1 0 0,0 1 0 0 0,0-1 1 0 0,-1 1-1 0 0,1-1 1 0 0,0 1-1 0 0,-1 0 1 0 0,1 0-1 0 0,-1 0 1 0 0,0 0-1 0 0,1 1 1 0 0,-1-1-1 0 0,0 1 1 0 0,1 0-1 0 0,-1-1 1 0 0,-4 1-1 0 0,-1 1-12 0 0,0-1 0 0 0,0 1-1 0 0,0 0 1 0 0,0 0 0 0 0,0 1-1 0 0,0 0 1 0 0,1 1 0 0 0,-1 0 0 0 0,-8 4-1 0 0,0 2 39 0 0,0 1-1 0 0,1 0 1 0 0,0 2-1 0 0,1-1 1 0 0,0 2-1 0 0,1 0 1 0 0,0 1 0 0 0,1 0-1 0 0,-12 19 1 0 0,-8 17 63 0 0,-38 84 0 0 0,51-98 3 0 0,-40 102 213 0 0,49-111-145 0 0,2 1 1 0 0,1 0-1 0 0,-3 35 0 0 0,-2 92 409 0 0,7-78-187 0 0,-15 85-1 0 0,15-139-304 0 0,-2 0 0 0 0,0-1 0 0 0,-2 0 0 0 0,0 0 0 0 0,-2 0 0 0 0,0-1 0 0 0,-1-1 0 0 0,-1 0 0 0 0,-19 22 0 0 0,8-14-98 0 0,-2-1 1 0 0,0-2-1 0 0,-2-1 1 0 0,0 0-1 0 0,-41 24 1 0 0,62-44-218 0 0,0 0-1 0 0,-1 0 1 0 0,1 0 0 0 0,-1-1 0 0 0,0 0 0 0 0,0-1-1 0 0,0 0 1 0 0,-10 2 0 0 0,5-4-849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12439 0 0,'0'0'958'0'0,"4"-10"1722"0"0,2 5-2021 0 0,0 0 0 0 0,0 1 0 0 0,1 0 0 0 0,-1 0 0 0 0,12-5 0 0 0,39-13 261 0 0,35-3 194 0 0,-30 10-672 0 0,22-9-214 0 0,1 3 0 0 0,89-9 0 0 0,-135 28-1061 0 0,-14 4-5478 0 0,-12 2-601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56 255 4607 0 0,'-2'1'354'0'0,"-13"5"-1786"0"0,-7 1 5590 0 0,6-5 7978 0 0,154-87-10055 0 0,-59 35-1906 0 0,-43 29-168 0 0,1 2-1 0 0,1 2 1 0 0,1 1-1 0 0,0 2 1 0 0,1 2-1 0 0,0 1 1 0 0,1 3 0 0 0,0 1-1 0 0,0 2 1 0 0,81 0-1 0 0,-106 5-7 0 0,1 2 0 0 0,-1-1 0 0 0,1 2 0 0 0,-1 0 0 0 0,0 1-1 0 0,-1 1 1 0 0,18 8 0 0 0,-28-11-5 0 0,0 0 0 0 0,0 1 0 0 0,0 0 0 0 0,0 0 0 0 0,-1 0 1 0 0,1 0-1 0 0,-1 1 0 0 0,0 0 0 0 0,0-1 0 0 0,-1 2 0 0 0,1-1 0 0 0,-1 0 0 0 0,0 1 0 0 0,0 0 0 0 0,0-1 0 0 0,-1 1 0 0 0,1 0 0 0 0,-1 0 0 0 0,0 1 0 0 0,-1-1 1 0 0,1 0-1 0 0,-1 1 0 0 0,0-1 0 0 0,0 10 0 0 0,-1-7 0 0 0,-1 0 0 0 0,1 0 0 0 0,-1 0 0 0 0,-1 0 0 0 0,0 0 0 0 0,0-1 0 0 0,0 1 0 0 0,-1-1 0 0 0,-4 9 0 0 0,-5 5-29 0 0,-23 34 0 0 0,5-11 18 0 0,18-25 17 0 0,0-1 0 0 0,-2 0 0 0 0,-25 26 0 0 0,23-25 0 0 0,0 0 0 0 0,1 2 0 0 0,2 0 0 0 0,-18 33 0 0 0,13-21 0 0 0,-2 3 38 0 0,2 2 0 0 0,-27 76 0 0 0,38-89-10 0 0,1 1 0 0 0,0-1-1 0 0,2 1 1 0 0,1 0 0 0 0,1 49-1 0 0,2-72 0 0 0,0 1 0 0 0,1-1 0 0 0,-1 0 0 0 0,1 0 0 0 0,0 0-1 0 0,0 1 1 0 0,0-1 0 0 0,0 0 0 0 0,0 0 0 0 0,1-1 0 0 0,0 1 0 0 0,-1 0 0 0 0,1 0-1 0 0,0-1 1 0 0,4 5 0 0 0,-2-4 32 0 0,-1 0-1 0 0,1 0 1 0 0,0-1-1 0 0,0 1 1 0 0,0-1 0 0 0,0 0-1 0 0,1 0 1 0 0,-1 0-1 0 0,9 2 1 0 0,0-2 79 0 0,0 0-1 0 0,1 0 1 0 0,-1-1 0 0 0,1-1 0 0 0,-1 0-1 0 0,22-4 1 0 0,26-6-390 0 0,0-3-1 0 0,65-23 1 0 0,-124 36-719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34 7799 0 0,'0'0'706'0'0,"2"0"-578"0"0,5 0 132 0 0,0-1 1 0 0,0-1-1 0 0,-1 1 1 0 0,1-1 0 0 0,0 0-1 0 0,9-5 1 0 0,-7 3 577 0 0,0 1-1 0 0,18-5 1 0 0,-2 4 2775 0 0,-46 6-2989 0 0,-63 11 448 0 0,74-12-878 0 0,1-1 0 0 0,0 0-1 0 0,-18-3 1 0 0,26 3-82 0 0,-26 0 576 0 0,9 5-685 0 0,1 0 0 0 0,0 2 0 0 0,0 0 0 0 0,1 0 0 0 0,-23 15 0 0 0,9-1 2 0 0,-47 39 1 0 0,72-55 26 0 0,0 0 0 0 0,1 0 1 0 0,-1 0-1 0 0,-4 10 0 0 0,-2 1 139 0 0,10-14-3 0 0,1-2-135 0 0,0 1 0 0 0,0-1 0 0 0,0 1 0 0 0,0-1 0 0 0,0 1 0 0 0,0 0 0 0 0,1-1 0 0 0,-1 1 0 0 0,0-1 0 0 0,0 1 0 0 0,1-1 0 0 0,-1 1 0 0 0,0-1 0 0 0,1 0 0 0 0,-1 1 0 0 0,0-1 0 0 0,1 1 0 0 0,-1-1 0 0 0,1 0 0 0 0,-1 1 0 0 0,0-1 0 0 0,1 0 0 0 0,0 1 0 0 0,17 4 345 0 0,19-5 148 0 0,-36 0-502 0 0,3 0 21 0 0,0-1 0 0 0,0 1 1 0 0,0 0-1 0 0,0 1 0 0 0,0-1 0 0 0,7 2 0 0 0,-9-1-35 0 0,-1-1 0 0 0,1 1 0 0 0,-1 0 1 0 0,1 0-1 0 0,-1-1 0 0 0,0 1 0 0 0,1 0 0 0 0,-1 0 0 0 0,0 1 0 0 0,0-1 0 0 0,0 0 0 0 0,0 0 0 0 0,0 0 0 0 0,0 1 1 0 0,0-1-1 0 0,0 1 0 0 0,0-1 0 0 0,-1 0 0 0 0,1 1 0 0 0,0 1 0 0 0,1 4-14 0 0,0 0 0 0 0,0 0 0 0 0,0 1 0 0 0,-1-1-1 0 0,0 0 1 0 0,-1 1 0 0 0,1-1 0 0 0,-2 1 0 0 0,1-1 0 0 0,-1 1-1 0 0,0-1 1 0 0,0 0 0 0 0,-1 1 0 0 0,0-1 0 0 0,0 0 0 0 0,-7 12-1 0 0,5-11 2 0 0,0-1-1 0 0,-1 0 1 0 0,0 0-1 0 0,0 0 0 0 0,-1-1 1 0 0,1 1-1 0 0,-2-1 0 0 0,1-1 1 0 0,-1 1-1 0 0,0-1 0 0 0,0 0 1 0 0,0-1-1 0 0,0 0 0 0 0,-13 5 1 0 0,4-3 24 0 0,0 0 1 0 0,-1-1 0 0 0,0-1-1 0 0,-31 3 1 0 0,35-6-11 0 0,0 0-1 0 0,1-1 0 0 0,-1-1 1 0 0,0 0-1 0 0,1-1 1 0 0,-1 0-1 0 0,-15-6 1 0 0,18 5 11 0 0,1-2 0 0 0,0 1 0 0 0,-13-10 0 0 0,16 10 7 0 0,-1 3-45 0 0,4 8-61 0 0,3-5-70 0 0,0 0 0 0 0,1 0 0 0 0,-1 0 0 0 0,0 0 0 0 0,1 0 0 0 0,0-1 0 0 0,-1 1 0 0 0,1 0 0 0 0,0 0 0 0 0,1 2 0 0 0,-1-3 125 0 0,5 10-838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8895 0 0,'0'0'3976'0'0,"2"1"-3260"0"0,10 13 434 0 0,-8-10-683 0 0,0 1 0 0 0,-1-1 1 0 0,1 1-1 0 0,3 7 0 0 0,-6-10-373 0 0,0 0-1 0 0,0 0 1 0 0,-1 0 0 0 0,1 0-1 0 0,0 0 1 0 0,-1 1-1 0 0,0-1 1 0 0,0 0 0 0 0,1 0-1 0 0,-1 1 1 0 0,0-1 0 0 0,-1 0-1 0 0,1 0 1 0 0,0 1 0 0 0,-2 2-1 0 0,-2 10 185 0 0,-2-1 0 0 0,0 0 0 0 0,0 0 0 0 0,-1-1 0 0 0,-15 21 1 0 0,-51 59 418 0 0,50-66-489 0 0,-188 206 327 0 0,100-115-384 0 0,-38 37-1675 0 0,174-168-5178 0 0,-9 1 832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110 497 6911 0 0,'-7'1'298'0'0,"1"0"0"0"0,-1 1 0 0 0,0 0 0 0 0,1 0 0 0 0,0 0 0 0 0,0 1 0 0 0,0 0 0 0 0,0 1 0 0 0,0-1 0 0 0,-9 8 0 0 0,14-10-43 0 0,-4 4 1058 0 0,0-1 0 0 0,-1 0 1 0 0,-9 5-1 0 0,20-21-356 0 0,3 1-747 0 0,-1 1 0 0 0,2-1 0 0 0,-1 1 0 0 0,2 1 0 0 0,14-13 0 0 0,-4 4-18 0 0,42-42 7 0 0,111-101 171 0 0,9 12-222 0 0,-167 138-148 0 0,0 0 0 0 0,0 2 0 0 0,1 0 0 0 0,1 1 0 0 0,-1 0 0 0 0,1 2 0 0 0,1 0 0 0 0,23-6 0 0 0,-38 12 11 0 0,0 0 0 0 0,0 0 0 0 0,0 0 0 0 0,0 0 0 0 0,0 0 1 0 0,0 1-1 0 0,-1-1 0 0 0,1 1 0 0 0,0-1 0 0 0,0 1 0 0 0,-1 0 0 0 0,1 0 0 0 0,0 1 0 0 0,-1-1 0 0 0,1 1 0 0 0,-1-1 0 0 0,0 1 0 0 0,1 0 0 0 0,-1-1 0 0 0,0 1 0 0 0,3 4 0 0 0,-2-2 7 0 0,0-1 0 0 0,0 1 1 0 0,-1 0-1 0 0,0 0 0 0 0,0 0 0 0 0,0 0 0 0 0,0 0 0 0 0,0 0 0 0 0,-1 1 0 0 0,0-1 0 0 0,0 0 0 0 0,0 1 0 0 0,0 5 0 0 0,-1 6 47 0 0,-1 0-1 0 0,0 1 0 0 0,-2-1 1 0 0,1 0-1 0 0,-8 20 1 0 0,2-11 36 0 0,-1 0 0 0 0,-18 34 1 0 0,18-44-23 0 0,0 0 1 0 0,-1-1-1 0 0,0 0 1 0 0,-1-1-1 0 0,-14 13 1 0 0,-66 52 286 0 0,59-56-308 0 0,0-1 0 0 0,-2-2 0 0 0,-67 28 0 0 0,77-37-104 0 0,-1-1 1 0 0,0-1 0 0 0,-28 5-1 0 0,32-12-426 0 0,21-2 390 0 0,0 1 1 0 0,0-1-1 0 0,0 1 0 0 0,0-1 0 0 0,0 1 1 0 0,0-1-1 0 0,0 0 0 0 0,1 1 0 0 0,-1-1 1 0 0,0 1-1 0 0,0-1 0 0 0,0 1 0 0 0,1 0 1 0 0,-1-1-1 0 0,0 1 0 0 0,0-1 0 0 0,1 1 1 0 0,0-1-1 0 0,11-11-1365 0 0,8-3-65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309 266 4607 0 0,'-1'5'164'0'0,"-1"0"0"0"0,1 0 0 0 0,-1 1 0 0 0,1-1-1 0 0,1 0 1 0 0,-1 0 0 0 0,1 1 0 0 0,0-1 0 0 0,0 0-1 0 0,0 1 1 0 0,1-1 0 0 0,1 6 0 0 0,5 24 9161 0 0,-6-34-9178 0 0,0 1 0 0 0,1-1 1 0 0,-1 0-1 0 0,1 1 0 0 0,0-1 0 0 0,-1 0 0 0 0,1 0 1 0 0,0 0-1 0 0,-1-1 0 0 0,1 1 0 0 0,0 0 0 0 0,0-1 1 0 0,0 1-1 0 0,0-1 0 0 0,0 1 0 0 0,0-1 0 0 0,0 0 0 0 0,-1 0 1 0 0,1 0-1 0 0,0 0 0 0 0,0 0 0 0 0,0 0 0 0 0,0-1 1 0 0,0 1-1 0 0,0-1 0 0 0,0 1 0 0 0,0-1 0 0 0,0 0 1 0 0,3-1-1 0 0,34-16 853 0 0,51-33-1 0 0,-44 24-720 0 0,60-39 45 0 0,-89 54-308 0 0,-2 0 1 0 0,1-1-1 0 0,-2-1 0 0 0,16-18 1 0 0,-29 31-29 0 0,0 0 0 0 0,0 0 0 0 0,0 0 0 0 0,0 0 0 0 0,-1 0 0 0 0,1-1 0 0 0,0 1 0 0 0,-1 0 0 0 0,1 0 0 0 0,-1-1 0 0 0,1 1 1 0 0,-1 0-1 0 0,0-1 0 0 0,1 1 0 0 0,-1 0 0 0 0,0-1 0 0 0,0 1 0 0 0,0-1 0 0 0,0 1 0 0 0,0-2 0 0 0,-1 2-9 0 0,1 0-1 0 0,-1 0 1 0 0,0 1-1 0 0,1-1 1 0 0,-1 0 0 0 0,0 0-1 0 0,1 0 1 0 0,-1 1-1 0 0,0-1 1 0 0,0 1-1 0 0,0-1 1 0 0,0 0 0 0 0,1 1-1 0 0,-1-1 1 0 0,0 1-1 0 0,0 0 1 0 0,0-1-1 0 0,0 1 1 0 0,0 0 0 0 0,0 0-1 0 0,0-1 1 0 0,0 1-1 0 0,0 0 1 0 0,0 0-1 0 0,-1 0 1 0 0,1 0 0 0 0,-1 1-1 0 0,-14 0-119 0 0,0 2-1 0 0,1 0 1 0 0,0 1-1 0 0,-1 0 1 0 0,-19 9-1 0 0,21-8 63 0 0,-28 12-80 0 0,-67 37-1 0 0,-35 32 133 0 0,13-7 83 0 0,108-66-40 0 0,-1 0 74 0 0,0 1-1 0 0,1 1 1 0 0,-34 27-1 0 0,55-40-54 0 0,0 1-1 0 0,0-1 1 0 0,0 0-1 0 0,0 1 1 0 0,0-1-1 0 0,1 1 1 0 0,-1-1-1 0 0,1 1 1 0 0,-2 4-1 0 0,2-6-19 0 0,1 0-1 0 0,0 0 0 0 0,0 0 1 0 0,0 0-1 0 0,-1 0 0 0 0,1 0 1 0 0,0 0-1 0 0,1 0 0 0 0,-1 0 1 0 0,0 0-1 0 0,0 0 0 0 0,0 0 1 0 0,0 0-1 0 0,1 0 0 0 0,-1 0 1 0 0,1 0-1 0 0,-1 0 0 0 0,0 0 1 0 0,1 0-1 0 0,0-1 0 0 0,-1 1 1 0 0,1 0-1 0 0,-1 0 0 0 0,1 0 1 0 0,0-1-1 0 0,0 1 0 0 0,-1 0 1 0 0,1-1-1 0 0,0 1 0 0 0,0-1 1 0 0,1 2-1 0 0,6 2 43 0 0,0-1 0 0 0,0 0 0 0 0,0 0 1 0 0,0 0-1 0 0,0-1 0 0 0,1 0 0 0 0,-1-1 0 0 0,12 1 0 0 0,72-1-188 0 0,-65-2-184 0 0,120-14-3187 0 0,-45 4-858 0 0,-82 10 3571 0 0,-1 0 1 0 0,1 2 0 0 0,-1 1-1 0 0,1 0 1 0 0,30 8 0 0 0,-22-1 14 0 0,1 0 0 0 0,51 26 0 0 0,-71-30 1745 0 0,0 1 1 0 0,26 22 11762 0 0,-47-48-11541 0 0,9 11-1086 0 0,0-1-1 0 0,1 1 1 0 0,0-1-1 0 0,0 1 1 0 0,1-1 0 0 0,1 0-1 0 0,-1 0 1 0 0,2 1-1 0 0,-1-1 1 0 0,1 0-1 0 0,1 1 1 0 0,0-1 0 0 0,0 1-1 0 0,1-1 1 0 0,0 1-1 0 0,1 0 1 0 0,0 0-1 0 0,0 0 1 0 0,1 1 0 0 0,0-1-1 0 0,0 1 1 0 0,1 0-1 0 0,0 1 1 0 0,1-1-1 0 0,-1 1 1 0 0,1 0 0 0 0,12-8-1 0 0,47-32 151 0 0,97-52 1 0 0,84-13-430 0 0,-182 86-152 0 0,46-14-2586 0 0,-70 27-3265 0 0,-10 2-1255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45 10135 0 0,'5'-5'460'0'0,"0"-1"0"0"0,1 1 0 0 0,-1 0 0 0 0,1 1 0 0 0,1-1 0 0 0,-1 1 0 0 0,15-7 3560 0 0,-21 13-3854 0 0,-3 6 30 0 0,1 0 1 0 0,-1 0 0 0 0,0 0 0 0 0,-1-1-1 0 0,0 1 1 0 0,0-1 0 0 0,-8 10 0 0 0,-5 10 166 0 0,-163 301 1842 0 0,103-190-1910 0 0,32-60-202 0 0,15-24-112 0 0,-3 0-1 0 0,-2-3 1 0 0,-3 0-1 0 0,-59 61 1 0 0,90-106-365 0 0,1 1-1 0 0,0 0 1 0 0,0 0 0 0 0,-8 13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2 11975 0 0,'0'0'1494'0'0,"-14"-1"2750"0"0,12 1-4060 0 0,0 1 0 0 0,0-1 1 0 0,0 1-1 0 0,0 0 0 0 0,0 0 1 0 0,1 0-1 0 0,-1 0 1 0 0,0 0-1 0 0,0 0 0 0 0,1 1 1 0 0,-1-1-1 0 0,-2 3 0 0 0,-17 24-136 0 0,14-19 182 0 0,-131 195 245 0 0,18 9-500 0 0,67-117 99 0 0,-256 391 318 0 0,279-443-354 0 0,-6 9 256 0 0,-2-2 0 0 0,-60 62 0 0 0,88-105-187 0 0,8-7-85 0 0,0 0 0 0 0,0 1 1 0 0,1-1-1 0 0,-1 1 0 0 0,0-1 1 0 0,1 1-1 0 0,-2 2 1 0 0,2-4-105 0 0,1 0 1 0 0,0 0 0 0 0,-1 1 0 0 0,1-1 0 0 0,0 0-1 0 0,-1 0 1 0 0,1 0 0 0 0,0 0 0 0 0,-1 0 0 0 0,1 0-1 0 0,0 0 1 0 0,-1 0 0 0 0,1 0 0 0 0,0 0 0 0 0,-1 0 0 0 0,1 0-1 0 0,0 0 1 0 0,-1 0 0 0 0,1 0 0 0 0,0 0 0 0 0,-1-1-1 0 0,1 1 1 0 0,0 0 0 0 0,-1 0 0 0 0,1 0 0 0 0,0 0 0 0 0,-1-1-1 0 0,-7-4-2882 0 0,0-2-3492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 5527 0 0,'0'0'423'0'0,"1"-1"-278"0"0,7-4 3417 0 0,1 5 1231 0 0,-11 1-4108 0 0,-47 30 1187 0 0,33-22-1671 0 0,0 1 0 0 0,-15 12 0 0 0,6 0-133 0 0,0 1-1 0 0,1 1 1 0 0,-34 45 0 0 0,48-55 7 0 0,0 1-1 0 0,1 0 1 0 0,1 0 0 0 0,0 1-1 0 0,1 0 1 0 0,1 0-1 0 0,1 1 1 0 0,-7 32 0 0 0,11-43-10 0 0,0 0 0 0 0,1 0 1 0 0,0 0-1 0 0,0 0 0 0 0,0 0 1 0 0,1 1-1 0 0,0-1 0 0 0,0-1 1 0 0,4 12-1 0 0,-4-15-24 0 0,0 0-1 0 0,0 0 0 0 0,0 0 1 0 0,0 0-1 0 0,0 0 1 0 0,1 0-1 0 0,-1 0 1 0 0,1 0-1 0 0,-1 0 0 0 0,1 0 1 0 0,0-1-1 0 0,-1 1 1 0 0,1-1-1 0 0,0 1 0 0 0,0-1 1 0 0,0 0-1 0 0,0 0 1 0 0,1 0-1 0 0,-1 0 1 0 0,0 0-1 0 0,0 0 0 0 0,0-1 1 0 0,1 1-1 0 0,-1-1 1 0 0,0 0-1 0 0,1 1 0 0 0,2-1 1 0 0,7-1 142 0 0,0 0 1 0 0,0-1-1 0 0,0 0 0 0 0,-1-1 1 0 0,21-7-1 0 0,54-29 322 0 0,-62 27-475 0 0,-1-1-1 0 0,-1-1 0 0 0,0-1 1 0 0,-1-1-1 0 0,0-1 1 0 0,-2-1-1 0 0,0 0 1 0 0,-1-2-1 0 0,-1 0 1 0 0,0-1-1 0 0,22-40 0 0 0,-18 24-525 0 0,20-35-1452 0 0,-17 23-4067 0 0,-11 20 41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123 268 6911 0 0,'0'0'528'0'0,"0"1"-341"0"0,1 5 186 0 0,-1-1 0 0 0,0 0 0 0 0,0 1 0 0 0,0-1-1 0 0,-1 1 1 0 0,0-1 0 0 0,0 0 0 0 0,0 0 0 0 0,-1 1 0 0 0,1-1 0 0 0,-1 0-1 0 0,0 0 1 0 0,-5 7 0 0 0,2-4 55 0 0,0 0-1 0 0,-1 0 1 0 0,0 0 0 0 0,-1-1-1 0 0,0 0 1 0 0,-14 12-1 0 0,-26 18 411 0 0,46-37 122 0 0,1-3-842 0 0,0 0 1 0 0,1-1 0 0 0,-1 1 0 0 0,1 0 0 0 0,0-1 0 0 0,0 1-1 0 0,0 0 1 0 0,1 0 0 0 0,-1 0 0 0 0,3-5 0 0 0,24-28 199 0 0,-17 22-141 0 0,21-25-81 0 0,2 2-1 0 0,1 1 1 0 0,2 1-1 0 0,47-33 1 0 0,-49 43-107 0 0,2 1-1 0 0,0 2 1 0 0,2 2 0 0 0,0 1 0 0 0,48-16 0 0 0,-76 33 0 0 0,-1 3 11 0 0,-1 4 15 0 0,2 5 100 0 0,-9-5-96 0 0,-2-2 0 0 0,2 3 22 0 0,-1-1 0 0 0,0 1 0 0 0,0 0 0 0 0,0 0 0 0 0,0 0 0 0 0,-1 0 1 0 0,-1 6-1 0 0,-6 43 163 0 0,1-15-139 0 0,-9 61-55 0 0,14-84-211 0 0,0-9-200 0 0,0 0 0 0 0,1 0-1 0 0,0 0 1 0 0,0 0 0 0 0,1 0 0 0 0,3 15 0 0 0,-3-21-1118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11055 0 0,'0'0'1002'0'0,"-1"2"-536"0"0,-7 6 1710 0 0,0 0 0 0 0,-19 14-1 0 0,16-14-1353 0 0,1 0 0 0 0,-12 13 1 0 0,9-7-562 0 0,0 1 0 0 0,1 0 0 0 0,1 1 1 0 0,1 0-1 0 0,0 1 0 0 0,1 0 1 0 0,-7 19-1 0 0,6-7-198 0 0,6-15-76 0 0,-1 0 1 0 0,0-1-1 0 0,-1 0 1 0 0,-12 19-1 0 0,17-30-30 0 0,0 0 0 0 0,0 0 0 0 0,0 1-1 0 0,0-1 1 0 0,1 0 0 0 0,-1 1 0 0 0,1-1 0 0 0,-1 0-1 0 0,1 1 1 0 0,0-1 0 0 0,0 1 0 0 0,0-1 0 0 0,0 1-1 0 0,0-1 1 0 0,1 0 0 0 0,0 5 0 0 0,2 15-3481 0 0,6-18-520 0 0,3-2-1750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6 16615 0 0,'5'-4'1210'0'0,"-5"4"-1200"0"0,0 0-1 0 0,0 0 1 0 0,0 0 0 0 0,0 0 0 0 0,0 0-1 0 0,0 0 1 0 0,0 0 0 0 0,0 0 0 0 0,0 0 0 0 0,0 0-1 0 0,0 0 1 0 0,1-1 0 0 0,-1 1 0 0 0,0 0-1 0 0,0 0 1 0 0,0 0 0 0 0,0 0 0 0 0,0 0-1 0 0,0 0 1 0 0,0 0 0 0 0,0 0 0 0 0,0 0 0 0 0,0 0-1 0 0,0 0 1 0 0,1 0 0 0 0,-1 0 0 0 0,0 0-1 0 0,0 0 1 0 0,0 0 0 0 0,0 0 0 0 0,0 0 0 0 0,0 0-1 0 0,0 0 1 0 0,0 0 0 0 0,0 0 0 0 0,1 0-1 0 0,-1 0 1 0 0,0 0 0 0 0,0 0 0 0 0,0 0 0 0 0,0 0-1 0 0,0 0 1 0 0,0 0 0 0 0,0 0 0 0 0,0 0-1 0 0,0 1 1 0 0,0-1 0 0 0,0 0 0 0 0,1 0-1 0 0,-1 0 1 0 0,0 0 0 0 0,0 0 0 0 0,0 0 0 0 0,0 0-1 0 0,0 0 1 0 0,0 0 0 0 0,0 0 0 0 0,0 0-1 0 0,0 1 1 0 0,-2 8 64 0 0,-1 0 1 0 0,-1 0-1 0 0,1 0 0 0 0,-1-1 0 0 0,0 1 0 0 0,-1-1 0 0 0,-6 8 0 0 0,-5 11 17 0 0,-18 34 59 0 0,-42 77 302 0 0,-58 96 378 0 0,32-63-383 0 0,44-63-264 0 0,-112 187-389 0 0,156-273-147 0 0,8-12-179 0 0,0 0-1 0 0,-1-1 1 0 0,-10 13 0 0 0,4-9-1034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18487 0 0,'0'0'900'0'0,"-5"7"52"0"0,-1-3-733 0 0,4-3 126 0 0,6 2-194 0 0,-1 0-1 0 0,0-1 1 0 0,1 1-1 0 0,0-1 0 0 0,-1 0 1 0 0,1 0-1 0 0,0-1 1 0 0,0 1-1 0 0,0-1 1 0 0,0 0-1 0 0,0 0 1 0 0,7 1-1 0 0,3-1 99 0 0,1 0 1 0 0,19-1-1 0 0,27-6 436 0 0,122-28-1 0 0,-120 20-445 0 0,145-33 243 0 0,94-19-3292 0 0,-284 63 1346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82 2303 0 0,'2'-1'476'0'0,"14"-8"4541"0"0,17-14 0 0 0,-10 7 345 0 0,-25 17-5321 0 0,1 0-1 0 0,-1-1 1 0 0,0 1-1 0 0,1 0 1 0 0,0 0-1 0 0,-1 0 1 0 0,1 0-1 0 0,-3 2 1 0 0,-2 2 22 0 0,4-4-56 0 0,-140 94 225 0 0,123-81-235 0 0,2 1 0 0 0,0 0 0 0 0,1 2 0 0 0,1 0-1 0 0,-20 28 1 0 0,33-42 2 0 0,0 0 0 0 0,0 0-1 0 0,0 0 1 0 0,1 0 0 0 0,-1 1 0 0 0,1-1-1 0 0,0 1 1 0 0,0-1 0 0 0,0 1 0 0 0,1-1-1 0 0,-1 7 1 0 0,1-9 13 0 0,0 1 0 0 0,0 0-1 0 0,1-1 1 0 0,-1 1-1 0 0,0 0 1 0 0,1-1 0 0 0,0 1-1 0 0,-1 0 1 0 0,1-1 0 0 0,0 1-1 0 0,0-1 1 0 0,0 1 0 0 0,0-1-1 0 0,0 0 1 0 0,0 1 0 0 0,0-1-1 0 0,0 0 1 0 0,0 0 0 0 0,1 1-1 0 0,-1-1 1 0 0,0 0 0 0 0,1-1-1 0 0,-1 1 1 0 0,1 0 0 0 0,3 1-1 0 0,2 1 53 0 0,1-1 0 0 0,-1 0 1 0 0,1 0-1 0 0,0-1 0 0 0,0 0 0 0 0,0 0 0 0 0,0-1 0 0 0,0 0 0 0 0,10-1 0 0 0,2-2 76 0 0,1 0 0 0 0,26-9-1 0 0,-21 4-84 0 0,-1-2 0 0 0,0 0 0 0 0,34-21 0 0 0,-34 13-44 0 0,-24 18-9 0 0,0-1-1 0 0,0 0 1 0 0,0 1 0 0 0,-1-1 0 0 0,1 0-1 0 0,0 0 1 0 0,0 0 0 0 0,-1 1 0 0 0,1-1-1 0 0,0 0 1 0 0,-1 0 0 0 0,1 0 0 0 0,-1 0-1 0 0,1 0 1 0 0,-1 0 0 0 0,0 0 0 0 0,1 0-1 0 0,-1 0 1 0 0,0-1 0 0 0,0 1 0 0 0,0 0-1 0 0,1 0 1 0 0,-1 0 0 0 0,0 0 0 0 0,-1 0-1 0 0,1 0 1 0 0,0-3 0 0 0,-1 1 2 0 0,0-4-55 0 0,-1 0 1 0 0,0 1-1 0 0,0-1 0 0 0,0 1 0 0 0,-1-1 1 0 0,0 1-1 0 0,0 0 0 0 0,-6-8 0 0 0,-9-19-429 0 0,17 27 320 0 0,-1 1 1 0 0,1-1-1 0 0,0 0 1 0 0,0 1-1 0 0,0-1 1 0 0,1 0 0 0 0,0 0-1 0 0,0 0 1 0 0,0 1-1 0 0,1-1 1 0 0,0 0-1 0 0,3-11 1 0 0,-2 7-868 0 0,0 1 0 0 0,1-20 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524 727 3223 0 0,'2'0'240'0'0,"11"-3"4735"0"0,24-7-1 0 0,12-11-779 0 0,-19 5-3605 0 0,31-22-1 0 0,-48 28-558 0 0,0-1 1 0 0,0 0-1 0 0,-1-1 0 0 0,0 0 1 0 0,-2-1-1 0 0,1 0 0 0 0,9-18 1 0 0,54-106 161 0 0,-70 130-192 0 0,10-23-296 0 0,-1-1-1 0 0,-1 0 1 0 0,8-40-1 0 0,-16 56 151 0 0,-1-1 0 0 0,-1 1 0 0 0,0-1 0 0 0,-2 1 0 0 0,1-1 0 0 0,-2 1 0 0 0,0-1 0 0 0,-1 1 0 0 0,-4-18 0 0 0,5 30 54 0 0,1 1-1 0 0,-1-1 0 0 0,0 0 1 0 0,0 0-1 0 0,-1 1 0 0 0,1-1 1 0 0,0 0-1 0 0,-1 1 0 0 0,0 0 1 0 0,1-1-1 0 0,-1 1 0 0 0,0 0 1 0 0,0 0-1 0 0,-5-4 0 0 0,5 5 73 0 0,0 0-1 0 0,0 1 1 0 0,0-1-1 0 0,0 0 1 0 0,0 1-1 0 0,0-1 1 0 0,0 1-1 0 0,0-1 1 0 0,-1 1 0 0 0,1 0-1 0 0,0 0 1 0 0,0 0-1 0 0,0 1 1 0 0,-1-1-1 0 0,1 0 1 0 0,0 1-1 0 0,0-1 1 0 0,0 1-1 0 0,0 0 1 0 0,-3 1-1 0 0,-5 2 76 0 0,0 2 0 0 0,0-1-1 0 0,1 1 1 0 0,0 1 0 0 0,0 0-1 0 0,0 0 1 0 0,1 1 0 0 0,0 0-1 0 0,0 0 1 0 0,1 0 0 0 0,0 1-1 0 0,0 1 1 0 0,-5 10 0 0 0,-8 17 65 0 0,1 1 1 0 0,-14 45 0 0 0,26-65-43 0 0,-30 73 219 0 0,-40 117 338 0 0,45-99-431 0 0,-32 98 245 0 0,46-158-283 0 0,-2 0-1 0 0,-30 51 0 0 0,19-50 74 0 0,-1-1-1 0 0,-77 88 1 0 0,90-118-208 0 0,1 0 0 0 0,-2-2 0 0 0,-1 0 1 0 0,0-1-1 0 0,0-1 0 0 0,-27 13 0 0 0,44-27-46 0 0,1 1 1 0 0,0-1-1 0 0,-1 0 0 0 0,0 0 1 0 0,1 0-1 0 0,-7 0 0 0 0,10 0 3 0 0,-1-1 1 0 0,1 0-1 0 0,-1 0 0 0 0,1 0 0 0 0,-1 0 1 0 0,1 0-1 0 0,-1 0 0 0 0,1 0 0 0 0,-1-1 1 0 0,0 1-1 0 0,1 0 0 0 0,-1 0 1 0 0,1 0-1 0 0,-1 0 0 0 0,1-1 0 0 0,0 1 1 0 0,-1 0-1 0 0,1 0 0 0 0,-1-1 0 0 0,1 1 1 0 0,-1 0-1 0 0,1-1 0 0 0,0 1 0 0 0,-1-1 1 0 0,1 1-1 0 0,0 0 0 0 0,-1-1 0 0 0,1 1 1 0 0,0-1-1 0 0,-1 1 0 0 0,1-1 1 0 0,0 1-1 0 0,0-1 0 0 0,0 1 0 0 0,0-1 1 0 0,0 1-1 0 0,-1-1 0 0 0,1 1 0 0 0,0-1 1 0 0,0 1-1 0 0,0-1 0 0 0,0 1 0 0 0,0-1 1 0 0,0 0-1 0 0,1 1 0 0 0,-1-1 0 0 0,0 1 1 0 0,0-1-1 0 0,0 1 0 0 0,0-1 1 0 0,1 1-1 0 0,-1-1 0 0 0,0 1 0 0 0,1-1 1 0 0,1-4-289 0 0,0 0 1 0 0,1 0 0 0 0,0 0 0 0 0,0 0-1 0 0,6-6 1 0 0,11-15-746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74 124 11975 0 0,'-6'3'306'0'0,"1"-1"-1"0"0,-1 1 0 0 0,1 0 0 0 0,0 0 0 0 0,0 1 1 0 0,0 0-1 0 0,0 0 0 0 0,1 0 0 0 0,-1 0 1 0 0,1 1-1 0 0,0-1 0 0 0,-4 7 0 0 0,2 9 4582 0 0,7-19-4326 0 0,3 0-407 0 0,0-1-1 0 0,0 1 1 0 0,0-1-1 0 0,0 1 0 0 0,0-1 1 0 0,0 0-1 0 0,1-1 1 0 0,-1 1-1 0 0,0-1 1 0 0,6-1-1 0 0,43-17 582 0 0,-35 13-531 0 0,276-98 1335 0 0,-94 44-4013 0 0,-174 54 798 0 0,-2 4-364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5983 0 0,'0'2'2652'0'0,"0"1"-2128"0"0,0 0 1 0 0,0 0-1 0 0,0 0 0 0 0,0 0 0 0 0,-1 0 0 0 0,1 0 0 0 0,-1 0 0 0 0,0 0 0 0 0,0 0 0 0 0,0 0 1 0 0,0 0-1 0 0,-2 3 0 0 0,-22 35 589 0 0,22-36-1032 0 0,-15 20 189 0 0,-21 22 0 0 0,23-28-131 0 0,0 1-1 0 0,-18 29 1 0 0,-48 74 204 0 0,2-4 26 0 0,34-31 179 0 0,-48 129-1 0 0,-13 27-266 0 0,100-231-348 0 0,-2 6-215 0 0,-1-1 0 0 0,0 0 0 0 0,-1-1 0 0 0,-1 0 0 0 0,-18 19 1 0 0,22-28-993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14599 0 0,'-2'1'664'0'0,"-11"4"174"0"0,8-4-804 0 0,1 0 1 0 0,-1 1 0 0 0,1 0-1 0 0,-10 6 2346 0 0,42 0-977 0 0,-17-8-1170 0 0,0 0-1 0 0,0-1 1 0 0,0-1 0 0 0,-1 0 0 0 0,1 0 0 0 0,0-1-1 0 0,14-6 1 0 0,14-3 259 0 0,297-61 1483 0 0,-306 68-1965 0 0,-1 2 0 0 0,1 1 1 0 0,55 3-1 0 0,-65 2-2361 0 0,34 7 1 0 0,-38-6-4942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87 9671 0 0,'-1'-1'748'0'0,"-5"-1"-564"0"0,1 0-1 0 0,0 1 1 0 0,-1 0-1 0 0,-6-1 0 0 0,5 1 966 0 0,-1 1 1 0 0,0 0-1 0 0,0 0 0 0 0,0 1 0 0 0,1 0 0 0 0,-1 0 0 0 0,0 1 0 0 0,-13 4 1853 0 0,22-4-2929 0 0,-1-1 0 0 0,1 0 0 0 0,0 0 0 0 0,0 1 0 0 0,0-1 0 0 0,1 0 0 0 0,-1 0 0 0 0,0 0 0 0 0,0 0 0 0 0,1 0 0 0 0,-1-1 0 0 0,0 1 0 0 0,1 0 0 0 0,1 0 0 0 0,4 2 9 0 0,0-1 0 0 0,1 0-1 0 0,-1 0 1 0 0,0-1 0 0 0,1 0 0 0 0,0 0 0 0 0,8-1 0 0 0,55-5 346 0 0,-52 4-314 0 0,391-56 918 0 0,-183 22-975 0 0,-186 28-274 0 0,22-3-634 0 0,-56 10-371 0 0,1 0 0 0 0,-1 0 1 0 0,9 1-1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13359 0 0,'0'0'1582'0'0,"-1"2"-524"0"0,-5 11 313 0 0,-1-1-1 0 0,0 0 1 0 0,-16 20 0 0 0,-32 32-399 0 0,5-7-272 0 0,32-36-641 0 0,7-7-137 0 0,0-1-1 0 0,1 2 1 0 0,-9 16-1 0 0,18-29-1137 0 0,-3 6-2100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8287 0 0,'23'4'639'0'0,"-23"-3"-609"0"0,0-1 1 0 0,0 0-1 0 0,0 0 1 0 0,1 1-1 0 0,-1-1 0 0 0,0 0 1 0 0,0 0-1 0 0,0 1 1 0 0,0-1-1 0 0,0 0 0 0 0,0 0 1 0 0,1 1-1 0 0,-1-1 1 0 0,0 0-1 0 0,0 1 0 0 0,0-1 1 0 0,0 0-1 0 0,0 1 0 0 0,0-1 1 0 0,0 0-1 0 0,0 0 1 0 0,0 1-1 0 0,0-1 0 0 0,-1 0 1 0 0,1 1-1 0 0,0-1 1 0 0,0 0-1 0 0,0 1 0 0 0,0-1 1 0 0,0 0-1 0 0,0 0 1 0 0,-1 1-1 0 0,1-1 0 0 0,0 0 1 0 0,-3 11 4013 0 0,3-11-3867 0 0,0 1 1 0 0,0-1-1 0 0,0 1 1 0 0,0 0-1 0 0,0-1 1 0 0,0 1-1 0 0,0-1 1 0 0,1 1-1 0 0,-1-1 1 0 0,0 1-1 0 0,0-1 1 0 0,0 1-1 0 0,1-1 0 0 0,-1 1 1 0 0,0-1-1 0 0,1 1 1 0 0,-1-1-1 0 0,0 1 1 0 0,1-1-1 0 0,-1 1 1 0 0,4-11 1091 0 0,3-9-1316 0 0,-3 12 51 0 0,0 1 1 0 0,0 0-1 0 0,1 0 0 0 0,0 0 1 0 0,0 0-1 0 0,1 1 0 0 0,0-1 0 0 0,0 2 1 0 0,0-1-1 0 0,13-7 0 0 0,-4 4 0 0 0,1 0 1 0 0,1 0-1 0 0,24-6 0 0 0,-28 9 79 0 0,0 1 0 0 0,0 1 0 0 0,1 0 0 0 0,-1 1 0 0 0,21-1 1 0 0,-21 3 49 0 0,0-1-49 0 0,1 2 0 0 0,-1-1 0 0 0,0 2 0 0 0,0 0 0 0 0,0 0 0 0 0,0 1 0 0 0,0 1 0 0 0,0 0 0 0 0,15 8 0 0 0,-18-7-84 0 0,-3 4 0 0 0,-5-6 2 0 0,-1 0 0 0 0,0 0 0 0 0,0 0 0 0 0,0 0 0 0 0,-1 0 0 0 0,1 0 0 0 0,-1 0 0 0 0,1 0 0 0 0,-1 0 0 0 0,0 0 0 0 0,0 0 0 0 0,-1 0 0 0 0,1 0 0 0 0,-1 0 0 0 0,0 5 0 0 0,-2 2 6 0 0,-1 0 0 0 0,0 0 0 0 0,-5 10 0 0 0,5-12-8 0 0,-1-2-13 0 0,4-5-55 0 0,4-2 43 0 0,-1 0 0 0 0,1-1 0 0 0,-1 1 0 0 0,1-1 0 0 0,-1 1 0 0 0,0-1 0 0 0,0 0 0 0 0,4-4 0 0 0,-2 2-15 0 0,50-43-467 0 0,69-46 0 0 0,-89 71 279 0 0,1 1 0 0 0,1 2 0 0 0,59-23 0 0 0,-91 41 262 0 0,1-1 0 0 0,0 1 0 0 0,0-1 0 0 0,-1 1 0 0 0,1 1 0 0 0,0-1 0 0 0,5 0 0 0 0,-8 2 12 0 0,-1 0 0 0 0,1 0-1 0 0,-1 0 1 0 0,0 0 0 0 0,0 0-1 0 0,1 0 1 0 0,-1 1 0 0 0,0-1-1 0 0,0 0 1 0 0,0 1 0 0 0,0-1-1 0 0,1 2 1 0 0,0 1-8 0 0,0-2-5 0 0,0 0 1 0 0,-1 0-1 0 0,1 0 0 0 0,-1 0 0 0 0,1 1 0 0 0,-1-1 1 0 0,0 1-1 0 0,0-1 0 0 0,0 1 0 0 0,0-1 0 0 0,0 1 1 0 0,0 0-1 0 0,-1 0 0 0 0,1-1 0 0 0,-1 1 0 0 0,0 0 1 0 0,0 0-1 0 0,0-1 0 0 0,0 4 0 0 0,-3 34 146 0 0,3-15 36 0 0,-8 41-1 0 0,4-48-207 0 0,2-13-3 0 0,1 0 0 0 0,-1 0 1 0 0,1 0-1 0 0,1 0 1 0 0,-1 1-1 0 0,1-1 1 0 0,0 0-1 0 0,0 0 0 0 0,0 0 1 0 0,1 0-1 0 0,0 0 1 0 0,1 8-1 0 0,-1-12-9 0 0,-1 0 0 0 0,1 0 0 0 0,-1 1 0 0 0,1-1 0 0 0,-1 0 0 0 0,0 1-1 0 0,0-1 1 0 0,0 0 0 0 0,0 1 0 0 0,0-1 0 0 0,0 0 0 0 0,0 1 0 0 0,0-1 0 0 0,0 0 0 0 0,-1 1-1 0 0,1-1 1 0 0,-1 0 0 0 0,1 0 0 0 0,-1 2 0 0 0,-2 1-40 0 0,1-1-1 0 0,0 1 1 0 0,-1-1-1 0 0,-5 5 1 0 0,-3 4-106 0 0,11-10-275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245 115 12895 0 0,'0'0'1172'0'0,"-7"-3"3546"0"0,7 4-4652 0 0,35-17 506 0 0,61-17 0 0 0,-21 9-506 0 0,-61 19-173 0 0,-1 0 0 0 0,0-1 1 0 0,0 0-1 0 0,15-11 0 0 0,-26 16-85 0 0,-14 2-844 0 0,-4 2 929 0 0,0 1 0 0 0,0 1 0 0 0,0 1 0 0 0,-19 9-1 0 0,13-5 104 0 0,-106 53 76 0 0,78-37-26 0 0,-58 38-66 0 0,93-54 89 0 0,1 0 0 0 0,0 2 0 0 0,1 0 0 0 0,1 0 0 0 0,-12 16 0 0 0,22-26-14 0 0,0 0 0 0 0,1 1-1 0 0,-1-1 1 0 0,1 1 0 0 0,0-1 0 0 0,-1 1-1 0 0,1-1 1 0 0,1 1 0 0 0,-1 0 0 0 0,0 0-1 0 0,1-1 1 0 0,-1 1 0 0 0,1 0 0 0 0,0 0-1 0 0,0 0 1 0 0,0 3 0 0 0,1-2 68 0 0,-1-1 1 0 0,1 1-1 0 0,1 0 0 0 0,-1 0 1 0 0,0-1-1 0 0,1 1 0 0 0,0-1 1 0 0,0 1-1 0 0,0-1 0 0 0,4 5 1 0 0,0-1 119 0 0,0-1 1 0 0,0 0 0 0 0,0 0-1 0 0,1 0 1 0 0,0-1 0 0 0,0 0-1 0 0,1-1 1 0 0,-1 1 0 0 0,15 5-1 0 0,-8-7-76 0 0,-1 0 1 0 0,1-1-1 0 0,-1 0 0 0 0,1-1 0 0 0,0-1 0 0 0,-1 0 1 0 0,18-3-1 0 0,-11 2-78 0 0,51-6-67 0 0,134-32 1 0 0,-157 28-444 0 0,-5 0-1716 0 0,-25 6 67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311 325 6015 0 0,'0'0'542'0'0,"2"0"-446"0"0,29-12 488 0 0,-26 10-23 0 0,0 0-1 0 0,0 1 0 0 0,0-1 1 0 0,7 0-1 0 0,-7 1 9 0 0,0 1 1 0 0,0 0-1 0 0,0 1 0 0 0,0-1 0 0 0,0 1 0 0 0,0 0 0 0 0,0 0 1 0 0,8 3-1 0 0,-4-1 92 0 0,-6-3 270 0 0,-2 0-567 0 0,5 0-181 0 0,-1-1-1 0 0,0 1 1 0 0,0-1 0 0 0,1-1-1 0 0,-1 1 1 0 0,0-1 0 0 0,0 0-1 0 0,0 0 1 0 0,-1 0 0 0 0,1-1-1 0 0,8-5 1 0 0,4-5 52 0 0,26-27-1 0 0,-13 13-155 0 0,8-5-71 0 0,-20 17-22 0 0,1-1 1 0 0,-2 0-1 0 0,0-1 0 0 0,22-29 1 0 0,-37 43-78 0 0,0-1 0 0 0,0 1 1 0 0,0-1-1 0 0,0 0 0 0 0,-1 1 0 0 0,0-1 1 0 0,0 0-1 0 0,0 0 0 0 0,1-7 0 0 0,-2 10 49 0 0,0 0-1 0 0,0 0 1 0 0,0 0-1 0 0,0 0 0 0 0,0 0 1 0 0,0 0-1 0 0,0 0 0 0 0,-1 1 1 0 0,1-1-1 0 0,0 0 1 0 0,-1 0-1 0 0,1 0 0 0 0,-1 0 1 0 0,1 0-1 0 0,-1 0 1 0 0,1 1-1 0 0,-1-1 0 0 0,0-1 1 0 0,0 2 10 0 0,-1-1 0 0 0,1 0-1 0 0,0 0 1 0 0,0 1 0 0 0,-1-1 0 0 0,1 1 0 0 0,0-1 0 0 0,-1 1 0 0 0,1 0 0 0 0,0-1 0 0 0,-1 1 0 0 0,1 0 0 0 0,-1 0-1 0 0,1 0 1 0 0,0 0 0 0 0,-3 0 0 0 0,-14 2-164 0 0,0 1 0 0 0,-1 1 0 0 0,1 0 0 0 0,-30 12 0 0 0,-68 35-444 0 0,45-18 46 0 0,59-28 506 0 0,-25 12-316 0 0,-1 0 1 0 0,-48 33 0 0 0,82-48 372 0 0,-6 5 58 0 0,0-1 0 0 0,1 2 1 0 0,-1-1-1 0 0,2 1 1 0 0,-1 1-1 0 0,-9 11 0 0 0,-41 57 436 0 0,-42 62-176 0 0,87-106-21 0 0,14-32-10 0 0,20 11 588 0 0,-17-11-755 0 0,1 0 0 0 0,-1 0 0 0 0,1 0 0 0 0,-1-1-1 0 0,1 0 1 0 0,0 1 0 0 0,-1-1 0 0 0,1-1 0 0 0,0 1 0 0 0,3-1-1 0 0,38-11 357 0 0,-21 5-255 0 0,25-5 16 0 0,-1-3-1 0 0,0-2 0 0 0,80-39 1 0 0,-101 39-446 0 0,-1-2 1 0 0,0 0-1 0 0,-1-1 1 0 0,26-30-1 0 0,-49 49 24 0 0,-10 19-277 0 0,2-5 577 0 0,-14 23 1 0 0,16-29-32 0 0,-1 0 0 0 0,1 0 1 0 0,0 1-1 0 0,1-1 0 0 0,0 1 0 0 0,0 0 0 0 0,0 0 1 0 0,1 0-1 0 0,-1 10 0 0 0,3-15-131 0 0,-1 0 0 0 0,1 0 0 0 0,0 0 0 0 0,-1 0 0 0 0,0 0-1 0 0,1 0 1 0 0,-1-1 0 0 0,-1 1 0 0 0,0 3 0 0 0,0-4-827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15 3223 0 0,'1'0'240'0'0,"19"-14"14327"0"0,-45 36-13736 0 0,6-7-644 0 0,-267 186 348 0 0,263-187-513 0 0,1 1-1 0 0,0 0 0 0 0,1 2 1 0 0,0 0-1 0 0,-22 26 0 0 0,40-40 35 0 0,1 1 0 0 0,-1-1 0 0 0,1 1-1 0 0,0-1 1 0 0,0 1 0 0 0,0 0 0 0 0,1 0 0 0 0,-1 0-1 0 0,1 0 1 0 0,0 0 0 0 0,0 0 0 0 0,0 1 0 0 0,0 6 0 0 0,1-9 164 0 0,6 10 242 0 0,-4-8-428 0 0,1 0-1 0 0,-1 0 1 0 0,1-1 0 0 0,0 1-1 0 0,1-1 1 0 0,-1 0-1 0 0,0 0 1 0 0,1 0-1 0 0,0 0 1 0 0,-1-1 0 0 0,1 1-1 0 0,0-1 1 0 0,0 0-1 0 0,1 0 1 0 0,-1-1 0 0 0,9 3-1 0 0,-4-2-233 0 0,0 0 0 0 0,0-1 0 0 0,0 0-1 0 0,1-1 1 0 0,-1 0 0 0 0,0 0 0 0 0,13-2 0 0 0,1-3-1266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20 3679 0 0,'2'-1'284'0'0,"45"-18"15327"0"0,-55 28-14936 0 0,-82 78 194 0 0,62-63-830 0 0,1 2-1 0 0,-36 42 1 0 0,-5 32 19 0 0,60-85 30 0 0,0 0 1 0 0,1 1-1 0 0,0-1 1 0 0,2 2 0 0 0,-5 16-1 0 0,2 4 173 0 0,7-34-186 0 0,1-2-96 0 0,0 0 0 0 0,0-1-1 0 0,0 1 1 0 0,0 0 0 0 0,0-1 0 0 0,0 1-1 0 0,0 0 1 0 0,0-1 0 0 0,1 1 0 0 0,-1 0-1 0 0,0-1 1 0 0,0 1 0 0 0,0 0 0 0 0,1-1-1 0 0,-1 1 1 0 0,0 0 0 0 0,1-1 0 0 0,-1 1-1 0 0,1-1 1 0 0,-1 1 0 0 0,0-1 0 0 0,1 1-1 0 0,-1-1 1 0 0,1 1 0 0 0,0-1 0 0 0,-1 1-1 0 0,1-1 1 0 0,-1 0 0 0 0,1 1 0 0 0,0-1-1 0 0,-1 0 1 0 0,1 0 0 0 0,0 1 0 0 0,-1-1 0 0 0,1 0-1 0 0,0 0 1 0 0,-1 0 0 0 0,1 0 0 0 0,0 0-1 0 0,0 0 1 0 0,1 0-238 0 0,12 0-1001 0 0,4-3-54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13647 0 0,'0'0'1239'0'0,"2"0"-1022"0"0,5 2-101 0 0,-5-2 986 0 0,-19 11 607 0 0,-25 13-1305 0 0,1 3 1 0 0,1 1-1 0 0,-59 52 0 0 0,51-36-408 0 0,-27 28 33 0 0,65-61 3 0 0,0 1 1 0 0,1 0-1 0 0,1 0 0 0 0,-14 26 1 0 0,21-36-5 0 0,0 0 1 0 0,0 0 0 0 0,0 0-1 0 0,0 0 1 0 0,1 0-1 0 0,-1 0 1 0 0,1 0 0 0 0,-1 0-1 0 0,1 1 1 0 0,0-1-1 0 0,0 0 1 0 0,0 0 0 0 0,0 0-1 0 0,0 0 1 0 0,0 1-1 0 0,1-1 1 0 0,-1 0 0 0 0,2 4-1 0 0,-1-4 34 0 0,1 0-1 0 0,-1 0 0 0 0,1-1 0 0 0,-1 1 0 0 0,1 0 1 0 0,0-1-1 0 0,-1 1 0 0 0,1-1 0 0 0,0 0 0 0 0,0 1 1 0 0,0-1-1 0 0,0 0 0 0 0,0 0 0 0 0,0 0 1 0 0,1 0-1 0 0,-1-1 0 0 0,3 2 0 0 0,8 0 126 0 0,0 1-1 0 0,1-2 0 0 0,-1 1 1 0 0,1-2-1 0 0,-1 0 0 0 0,0 0 1 0 0,22-5-1 0 0,-11 1-78 0 0,-1-2-1 0 0,0 0 1 0 0,32-14-1 0 0,-46 16-96 0 0,1-1-1 0 0,-1 0 0 0 0,1-1 0 0 0,-2 0 0 0 0,1-1 0 0 0,-1 0 0 0 0,0 0 0 0 0,0-1 0 0 0,-1 0 0 0 0,0 0 0 0 0,0 0 0 0 0,-1-1 0 0 0,0 0 0 0 0,6-14 0 0 0,-9 17-67 0 0,0 0 1 0 0,-1 0-1 0 0,0 0 1 0 0,0 0-1 0 0,0 0 0 0 0,-1 0 1 0 0,0-1-1 0 0,0 1 1 0 0,-1 0-1 0 0,0-1 0 0 0,0 1 1 0 0,0-1-1 0 0,-1 1 0 0 0,0 0 1 0 0,0-1-1 0 0,-1 1 1 0 0,1 0-1 0 0,-1 0 0 0 0,-1 0 1 0 0,1 0-1 0 0,-1 0 1 0 0,0 1-1 0 0,-1-1 0 0 0,1 1 1 0 0,-6-7-1 0 0,3 6-143 0 0,0 1 0 0 0,0 0 0 0 0,-1 0 1 0 0,1 1-1 0 0,-1 0 0 0 0,0 0 0 0 0,0 0 0 0 0,0 1 0 0 0,0 0 0 0 0,-1 1 0 0 0,0 0 0 0 0,-8-2 1 0 0,15 4-321 0 0,11-4-4443 0 0,3 1-196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3 476 13591 0 0,'0'0'6070'0'0,"0"-15"-4753"0"0,-1-28-384 0 0,0 36-800 0 0,1-1 0 0 0,-1 1 0 0 0,2-1 0 0 0,-1 1 0 0 0,1-1 0 0 0,0 1 0 0 0,3-13 0 0 0,11-16 79 0 0,-8 21-113 0 0,8-30-1 0 0,-11 31-165 0 0,0 0 0 0 0,0 0-1 0 0,2 1 1 0 0,0-1 0 0 0,0 2-1 0 0,1-1 1 0 0,1 1-1 0 0,0 0 1 0 0,0 0 0 0 0,1 1-1 0 0,1 0 1 0 0,0 1-1 0 0,0 0 1 0 0,1 0 0 0 0,0 1-1 0 0,1 1 1 0 0,0 0-1 0 0,1 0 1 0 0,-1 1 0 0 0,1 1-1 0 0,24-8 1 0 0,-30 12-398 0 0,1 0 1 0 0,-1 1-1 0 0,1 0 0 0 0,-1 0 1 0 0,1 1-1 0 0,-1 0 0 0 0,13 1 1 0 0,0 2-1114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314 302 12551 0 0,'2'1'572'0'0,"1"3"-274"0"0,-1-2-244 0 0,0 0 1 0 0,0 0-1 0 0,0 0 1 0 0,0-1-1 0 0,0 1 1 0 0,0-1-1 0 0,1 1 1 0 0,3 1-1 0 0,44 20 2416 0 0,0 1 699 0 0,-48-23-2256 0 0,-3 0-690 0 0,-2 2-166 0 0,0-1 0 0 0,0 1-1 0 0,0-1 1 0 0,0 0 0 0 0,0 0 0 0 0,0 0 0 0 0,0-1 0 0 0,-1 1-1 0 0,1-1 1 0 0,0 0 0 0 0,-1 0 0 0 0,0 0 0 0 0,-5 1 0 0 0,-10 0 81 0 0,-26 1 1 0 0,28-2-99 0 0,-12 1-2 0 0,0-2-1 0 0,-50-6 0 0 0,66 4-28 0 0,0-1 0 0 0,0 0 0 0 0,0-1 0 0 0,1 0 0 0 0,-1-1-1 0 0,1 0 1 0 0,0-1 0 0 0,-14-8 0 0 0,22 11-27 0 0,1 0 0 0 0,-1 0 1 0 0,1 0-1 0 0,0 0 0 0 0,0 0 0 0 0,0-1 0 0 0,0 0 0 0 0,0 1 0 0 0,1-1 0 0 0,0 0 1 0 0,-1 0-1 0 0,2 0 0 0 0,-1-1 0 0 0,0 1 0 0 0,1 0 0 0 0,0-1 0 0 0,0 1 0 0 0,0-1 1 0 0,0 1-1 0 0,1-1 0 0 0,0 1 0 0 0,0-1 0 0 0,0 0 0 0 0,0 1 0 0 0,1-1 0 0 0,0 1 1 0 0,0-1-1 0 0,0 1 0 0 0,0 0 0 0 0,1-1 0 0 0,0 1 0 0 0,0 0 0 0 0,0 0 0 0 0,0 0 1 0 0,0 0-1 0 0,6-6 0 0 0,4-3-151 0 0,-1 1-1 0 0,2 0 1 0 0,0 1 0 0 0,0 0-1 0 0,1 1 1 0 0,0 1 0 0 0,0 0 0 0 0,1 1-1 0 0,1 1 1 0 0,25-10 0 0 0,15 0-207 0 0,97-18-1 0 0,-139 32 368 0 0,39-6 291 0 0,0 2-1 0 0,100 0 1 0 0,-140 7-165 0 0,-1 0 0 0 0,1 1 0 0 0,0 1-1 0 0,0 0 1 0 0,-1 1 0 0 0,0 0 0 0 0,1 1 0 0 0,-1 1-1 0 0,14 7 1 0 0,-24-12-99 0 0,0 1 0 0 0,-1 0 0 0 0,1 0 0 0 0,-1 0 0 0 0,1 0 0 0 0,-1 1 0 0 0,0-1-1 0 0,0 0 1 0 0,1 0 0 0 0,-1 1 0 0 0,0-1 0 0 0,0 1 0 0 0,0-1 0 0 0,0 1 0 0 0,-1 0 0 0 0,1-1 0 0 0,0 1 0 0 0,-1 0-1 0 0,1-1 1 0 0,-1 1 0 0 0,1 0 0 0 0,-1 0 0 0 0,0-1 0 0 0,0 1 0 0 0,0 0 0 0 0,0 0 0 0 0,0 0 0 0 0,0-1 0 0 0,0 1-1 0 0,-1 0 1 0 0,1 0 0 0 0,-1-1 0 0 0,1 1 0 0 0,-1 0 0 0 0,0-1 0 0 0,-1 4 0 0 0,-1 1-2 0 0,-1 0 1 0 0,0 0 0 0 0,0-1 0 0 0,-1 0-1 0 0,0 1 1 0 0,1-2 0 0 0,-2 1 0 0 0,-7 6 0 0 0,-163 95 83 0 0,136-83-64 0 0,-91 43-101 0 0,108-56-350 0 0,-2-1 0 0 0,1-1-1 0 0,-41 8 1 0 0,63-16 29 0 0,2-1-724 0 0,1 0 958 0 0,-1-1 1 0 0,0 1 0 0 0,1-1-1 0 0,-1 1 1 0 0,1 0 0 0 0,-1-1-1 0 0,1 1 1 0 0,0 0 0 0 0,-1 0-1 0 0,1 0 1 0 0,0-1 0 0 0,0 1-1 0 0,0 0 1 0 0,2-2 0 0 0,10-10-1387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 8287 0 0,'0'0'639'0'0,"0"2"-262"0"0,-2 4 175 0 0,1 0 0 0 0,-1 0 0 0 0,-1 0 0 0 0,1 0-1 0 0,-7 11 1 0 0,-21 28 819 0 0,18-27-1249 0 0,-8 9 99 0 0,-2-1-1 0 0,0-1 0 0 0,-1 0 0 0 0,-34 26 1 0 0,-113 77 194 0 0,141-108-384 0 0,-181 136 80 0 0,15 15-184 0 0,134-104 12 0 0,56-60 45 0 0,0-1 0 0 0,0 2 0 0 0,1-1 1 0 0,0 0-1 0 0,0 1 0 0 0,1 0 0 0 0,-1 0 1 0 0,-1 11-1 0 0,4-18 0 0 0,1 0 0 0 0,0 0 0 0 0,-1 0 0 0 0,1 0 0 0 0,0 1 0 0 0,0-1 0 0 0,0 0 0 0 0,0 0 0 0 0,0 0 1 0 0,0 0-1 0 0,0 0 0 0 0,1 0 0 0 0,-1 1 0 0 0,0-1 0 0 0,0 0 0 0 0,1 0 0 0 0,-1 0 0 0 0,1 0 0 0 0,-1 0 0 0 0,1 0 0 0 0,0 0 0 0 0,-1 0 0 0 0,1 0 0 0 0,0-1 0 0 0,-1 1 0 0 0,1 0 1 0 0,0 0-1 0 0,0 0 0 0 0,0-1 0 0 0,0 1 0 0 0,0-1 0 0 0,0 1 0 0 0,2 0 0 0 0,0 0-124 0 0,0 0 0 0 0,0 0-1 0 0,0-1 1 0 0,1 0 0 0 0,-1 1 0 0 0,0-1 0 0 0,0 0 0 0 0,1-1-1 0 0,-1 1 1 0 0,5-2 0 0 0,9-2-4691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264 396 11055 0 0,'-1'1'8187'0'0,"-11"23"-4117"0"0,-14 13-2623 0 0,7-11-1031 0 0,-3 4-307 0 0,-3-1 0 0 0,-51 50 1 0 0,4-7-2233 0 0,62-56-1551 0 0</inkml:trace>
  <inkml:trace contextRef="#ctx0" brushRef="#br0" timeOffset="1">689 1 9215 0 0,'0'0'976'0'0,"-9"2"-976"0"0,0 1 0 0 0,0 3 656 0 0,0 1 96 0 0,2 0 16 0 0,2 0 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240 136 11519 0 0,'-1'2'4450'0'0,"-21"36"12"0"0,-16 18-3381 0 0,3-6-902 0 0,25-37-159 0 0,0 0-1 0 0,-1 0 0 0 0,-20 16 1 0 0,-5 6-22 0 0,22-21-241 0 0,-16 13 0 0 0,29-26-272 0 0</inkml:trace>
  <inkml:trace contextRef="#ctx0" brushRef="#br0" timeOffset="1">423 382 7831 0 0,'0'0'603'0'0,"-7"-5"1357"0"0,5 3-1575 0 0,1 1-1 0 0,0 0 1 0 0,-1-1 0 0 0,1 1-1 0 0,0-1 1 0 0,0 1 0 0 0,0-1-1 0 0,0 1 1 0 0,0-1 0 0 0,1 0-1 0 0,-1 1 1 0 0,0-1 0 0 0,1 0-1 0 0,-1 0 1 0 0,1-2 0 0 0,-1 1-168 0 0,1 0 0 0 0,0-1 0 0 0,1 1 0 0 0,-1 0 1 0 0,0 0-1 0 0,1 0 0 0 0,0-1 0 0 0,1-2 0 0 0,2-6-109 0 0,1 1 1 0 0,1 1-1 0 0,11-18 0 0 0,-15 24 154 0 0,10-13-141 0 0,1 0 1 0 0,1 1-1 0 0,0 1 1 0 0,1 0-1 0 0,0 1 0 0 0,31-21 1 0 0,-13 13-314 0 0,0 3-1 0 0,62-28 1 0 0,-73 38-38 0 0,29-8 0 0 0,-43 15 147 0 0,0 0 0 0 0,1 0 0 0 0,-1 1 1 0 0,1 0-1 0 0,-1 1 0 0 0,16 1 0 0 0,-22-1 97 0 0,0 0 0 0 0,0 1 0 0 0,0-1 0 0 0,0 1 0 0 0,0 0 0 0 0,0-1 0 0 0,0 1 0 0 0,0 0 0 0 0,0 0 0 0 0,-1 0 0 0 0,1 1 0 0 0,0-1 0 0 0,-1 0 0 0 0,1 0 0 0 0,-1 1 0 0 0,0-1 0 0 0,1 1 0 0 0,-1 0 0 0 0,0-1 0 0 0,0 1 0 0 0,0 0 0 0 0,0 0 0 0 0,0 0 0 0 0,1 3 0 0 0,-1-2 25 0 0,0 0 0 0 0,-1 0 0 0 0,0 0-1 0 0,1 0 1 0 0,-1 0 0 0 0,0 0 0 0 0,0 0-1 0 0,0 0 1 0 0,-1-1 0 0 0,1 1 0 0 0,-1 0 0 0 0,0 0-1 0 0,1 0 1 0 0,-1 0 0 0 0,-1-1 0 0 0,-1 6 0 0 0,-7 7 170 0 0,7-10-115 0 0,-1 1-1 0 0,1-1 0 0 0,0 1 0 0 0,1 0 1 0 0,-1 0-1 0 0,-2 12 0 0 0,-1 5 223 0 0,-1 0 0 0 0,-20 42 0 0 0,18-44-159 0 0,0 1 0 0 0,-12 44 0 0 0,21-63-173 0 0,-1 0 0 0 0,1 1 0 0 0,0-1 0 0 0,0 0-1 0 0,0 0 1 0 0,1 5 0 0 0,-1-7-71 0 0,0 0-1 0 0,0 1 0 0 0,1-1 1 0 0,-1 0-1 0 0,0 0 0 0 0,1 0 1 0 0,-1 0-1 0 0,1 0 1 0 0,0 1-1 0 0,-1-1 0 0 0,1 0 1 0 0,0 0-1 0 0,0 0 0 0 0,-1-1 1 0 0,1 1-1 0 0,0 0 0 0 0,0 0 1 0 0,0 0-1 0 0,1 0 1 0 0,12 4-1011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15 15119 0 0,'0'0'2088'0'0,"-7"-5"-1088"0"0,4 3-933 0 0,0 1-1 0 0,0 0 1 0 0,0 0 0 0 0,0 0-1 0 0,0 0 1 0 0,0 0-1 0 0,-1 1 1 0 0,1-1 0 0 0,0 1-1 0 0,0 0 1 0 0,0 0-1 0 0,0 0 1 0 0,-1 0 0 0 0,1 1-1 0 0,0-1 1 0 0,0 1-1 0 0,0 0 1 0 0,0 0 0 0 0,0 0-1 0 0,-4 1 1 0 0,-6 5-103 0 0,-1 0 1 0 0,1 1-1 0 0,-13 9 1 0 0,10-6 114 0 0,4-3-81 0 0,-141 101 122 0 0,121-78-109 0 0,29-28 37 0 0,1 0 0 0 0,-1 0 0 0 0,1 0 0 0 0,0 0 0 0 0,0 0 0 0 0,0 0-1 0 0,1 1 1 0 0,-1-1 0 0 0,-1 6 0 0 0,3-8-33 0 0,1-1-1 0 0,-1 1 1 0 0,0-1-1 0 0,0 0 1 0 0,1 1-1 0 0,-1-1 1 0 0,0 0-1 0 0,1 1 1 0 0,-1-1-1 0 0,0 1 1 0 0,1-1-1 0 0,-1 0 1 0 0,0 0-1 0 0,1 1 1 0 0,-1-1-1 0 0,1 0 1 0 0,-1 0-1 0 0,1 1 1 0 0,-1-1-1 0 0,1 0 1 0 0,-1 0-1 0 0,0 0 1 0 0,2 0-1 0 0,10 3 118 0 0,1-2-88 0 0,-1 0-1 0 0,1-1 0 0 0,0-1 1 0 0,0 0-1 0 0,0-1 1 0 0,22-6-1 0 0,-18 4-27 0 0,7-1-287 0 0,1-1 0 0 0,-1-1 0 0 0,0-1 0 0 0,-1-2 0 0 0,0 0 0 0 0,0-1 0 0 0,33-23 0 0 0,-52 31 150 0 0,-1 0 0 0 0,1-1 1 0 0,0 1-1 0 0,-1-1 0 0 0,0 0 0 0 0,0 0 0 0 0,0 0 0 0 0,4-7 0 0 0,-7 9-41 0 0,-3 3 179 0 0,0 0 0 0 0,0 0 0 0 0,-1 0 0 0 0,1 1 0 0 0,0-1 0 0 0,0 1 0 0 0,0-1 0 0 0,0 1 0 0 0,0 0 0 0 0,1 0 0 0 0,-1 0 0 0 0,-2 3 0 0 0,1-1 15 0 0,-14 12 55 0 0,1 0 0 0 0,1 1 0 0 0,1 1 0 0 0,-26 39 0 0 0,-40 89 41 0 0,65-110-118 0 0,1-1 0 0 0,1 2 1 0 0,-11 50-1 0 0,20-63 28 0 0,1 1 0 0 0,2-1 0 0 0,0 1 0 0 0,1 0 1 0 0,2 0-1 0 0,4 32 0 0 0,37 125 614 0 0,-28-131-287 0 0,-2-1 0 0 0,8 71 1 0 0,-19-109-325 0 0,-1 0 1 0 0,0 0 0 0 0,0 0-1 0 0,-2 0 1 0 0,1 0 0 0 0,-1 0-1 0 0,-1-1 1 0 0,0 1 0 0 0,-1-1 0 0 0,-9 20-1 0 0,9-24-10 0 0,0 0 0 0 0,0-1 1 0 0,-1 1-1 0 0,0-1 0 0 0,0 0 0 0 0,-1 0 0 0 0,1 0 0 0 0,-1-1 0 0 0,0 1 0 0 0,-1-2 0 0 0,0 1 1 0 0,1-1-1 0 0,-1 0 0 0 0,-1 0 0 0 0,1-1 0 0 0,0 0 0 0 0,-9 2 0 0 0,-5 0 122 0 0,0 0-1 0 0,0-2 1 0 0,0-1-1 0 0,-1-1 1 0 0,-38-2-1 0 0,16-3 340 0 0,-77-17 0 0 0,74 9 98 0 0,-89-34-1 0 0,113 37-500 0 0,0-2-1 0 0,1-1 1 0 0,0-1-1 0 0,1-1 1 0 0,-31-25-1 0 0,43 30-307 0 0,0 0-1 0 0,0-1 0 0 0,1 0 0 0 0,0 0 1 0 0,-6-12-1 0 0,-5-16-615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49 10135 0 0,'6'-9'282'0'0,"-4"5"-165"0"0,0 1-1 0 0,0-1 1 0 0,0 1 0 0 0,0-1 0 0 0,-1 1-1 0 0,0-1 1 0 0,0 0 0 0 0,0-7 6113 0 0,-5 13-6167 0 0,-1-1 0 0 0,1 0 1 0 0,0 1-1 0 0,0 0 0 0 0,-1 0 1 0 0,1 0-1 0 0,0 1 1 0 0,1-1-1 0 0,-1 1 0 0 0,0 0 1 0 0,1 0-1 0 0,0 0 0 0 0,-1 1 1 0 0,1-1-1 0 0,1 1 1 0 0,-1 0-1 0 0,0 0 0 0 0,-2 5 1 0 0,-3 8 181 0 0,0 1 0 0 0,1 0 0 0 0,-5 22 0 0 0,3-11-163 0 0,-130 351-82 0 0,93-276 0 0 0,-92 152 0 0 0,-202 238 548 0 0,321-468-536 0 0,12-16-4 0 0,-10 15-9 0 0,-1-1-1 0 0,-1-2 1 0 0,-35 34 0 0 0,33-41-242 0 0,20-15 164 0 0,0 0 1 0 0,0 1-1 0 0,1-1 0 0 0,-1 1 0 0 0,0-1 1 0 0,0 0-1 0 0,0 0 0 0 0,1 1 0 0 0,-1-1 1 0 0,0 0-1 0 0,0 0 0 0 0,0 0 0 0 0,0 0 0 0 0,0 0 1 0 0,1 0-1 0 0,-1 0 0 0 0,0 0 0 0 0,0 0 1 0 0,0-1-1 0 0,0 1 0 0 0,1 0 0 0 0,-1 0 1 0 0,0-1-1 0 0,0 1 0 0 0,1-1 0 0 0,-1 1 1 0 0,-1-1-1 0 0,-3-7-1116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15231 0 0,'0'0'1691'0'0,"3"0"-1311"0"0,108-35 1759 0 0,-44 12-1357 0 0,491-170 3130 0 0,-558 193-3911 0 0,143-48 489 0 0,-113 40-404 0 0,-1 1 0 0 0,2 1 1 0 0,34-2-1 0 0,-59 8-177 0 0,1 0-1 0 0,-1 0 1 0 0,0 0 0 0 0,1 1-1 0 0,-1 0 1 0 0,0 0 0 0 0,8 3-1 0 0,-13-3 23 0 0,1-1 0 0 0,-1 1-1 0 0,0-1 1 0 0,1 1-1 0 0,-1 0 1 0 0,1 0-1 0 0,-1 0 1 0 0,0 0-1 0 0,0 0 1 0 0,0 0 0 0 0,1 0-1 0 0,-1 0 1 0 0,0 0-1 0 0,0 0 1 0 0,0 1-1 0 0,-1-1 1 0 0,1 0-1 0 0,0 1 1 0 0,0-1 0 0 0,-1 1-1 0 0,1-1 1 0 0,-1 1-1 0 0,1-1 1 0 0,-1 1-1 0 0,0-1 1 0 0,0 1-1 0 0,1 0 1 0 0,-1-1 0 0 0,0 1-1 0 0,0-1 1 0 0,-1 1-1 0 0,1-1 1 0 0,0 1-1 0 0,-1 1 1 0 0,-8 21-1435 0 0,-6 2-51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16183 0 0,'0'0'1622'0'0,"-3"2"-1484"0"0,-47 40 822 0 0,13-18-647 0 0,1 2 0 0 0,2 1 1 0 0,0 2-1 0 0,2 2 0 0 0,2 0 0 0 0,-31 40 0 0 0,37-39-320 0 0,-16 20 104 0 0,36-46-57 0 0,1-1 0 0 0,0 1 1 0 0,0 0-1 0 0,0 0 0 0 0,1 0 1 0 0,0 0-1 0 0,-2 11 0 0 0,4-15-19 0 0,-1-1-1 0 0,1 1 1 0 0,0-1-1 0 0,0 1 1 0 0,0 0 0 0 0,0-1-1 0 0,1 1 1 0 0,-1-1-1 0 0,0 1 1 0 0,1 0-1 0 0,-1-1 1 0 0,1 1-1 0 0,-1-1 1 0 0,1 1 0 0 0,0-1-1 0 0,0 0 1 0 0,-1 1-1 0 0,1-1 1 0 0,0 0-1 0 0,0 1 1 0 0,0-1 0 0 0,1 0-1 0 0,-1 0 1 0 0,0 0-1 0 0,0 0 1 0 0,1 0-1 0 0,-1 0 1 0 0,0 0-1 0 0,1-1 1 0 0,-1 1 0 0 0,1 0-1 0 0,-1-1 1 0 0,1 1-1 0 0,-1-1 1 0 0,1 0-1 0 0,2 1 1 0 0,4 0 84 0 0,-1 0 0 0 0,0 0 0 0 0,0-1 0 0 0,1 0 0 0 0,-1-1 0 0 0,14-2 0 0 0,24-8 172 0 0,-1-2 0 0 0,-1-1 0 0 0,52-27 0 0 0,-67 28-234 0 0,0-2 1 0 0,30-22-1 0 0,-48 31-35 0 0,-1-1 0 0 0,0-1 0 0 0,-1 1-1 0 0,1-1 1 0 0,-2-1 0 0 0,1 0 0 0 0,-1 0 0 0 0,0 0-1 0 0,6-13 1 0 0,-12 19-27 0 0,1-1-1 0 0,-1 1 1 0 0,1-1 0 0 0,-1 0 0 0 0,0 1-1 0 0,0-1 1 0 0,-1 0 0 0 0,1 0-1 0 0,-1 1 1 0 0,0-1 0 0 0,0 0-1 0 0,0 0 1 0 0,0 0 0 0 0,-1 0-1 0 0,0 1 1 0 0,0-1 0 0 0,0 0-1 0 0,0 1 1 0 0,-2-6 0 0 0,1 5-16 0 0,-1 0-1 0 0,0 0 1 0 0,1 0 0 0 0,-1 1-1 0 0,-1-1 1 0 0,1 1 0 0 0,0 0 0 0 0,-1-1-1 0 0,0 2 1 0 0,0-1 0 0 0,0 0 0 0 0,0 1-1 0 0,0-1 1 0 0,0 1 0 0 0,-6-2-1 0 0,-4 0-257 0 0,-1-1 0 0 0,0 2 0 0 0,1 0 0 0 0,-25-2 0 0 0,-61 3-2735 0 0,68 2 1116 0 0,16 0 508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470 284 7487 0 0,'0'0'675'0'0,"2"0"-555"0"0,4-2-69 0 0,-1 0-1 0 0,1 0 0 0 0,-1 0 1 0 0,9-6-1 0 0,4-1 899 0 0,-2 2-249 0 0,0-1-1 0 0,-1-1 0 0 0,0 0 1 0 0,-1-1-1 0 0,20-18 0 0 0,-30 25-578 0 0,0-1 0 0 0,0 0 0 0 0,-1 0 0 0 0,1 0 0 0 0,-1 0-1 0 0,0 0 1 0 0,0-1 0 0 0,-1 0 0 0 0,1 0 0 0 0,-1 1 0 0 0,0-1 0 0 0,-1 0 0 0 0,1-1-1 0 0,-1 1 1 0 0,0 0 0 0 0,0 0 0 0 0,0-1 0 0 0,-1 1 0 0 0,0 0 0 0 0,0-1 0 0 0,0 1-1 0 0,-2-7 1 0 0,2 9-80 0 0,-1-1-1 0 0,0 1 0 0 0,-1 0 0 0 0,1-1 1 0 0,0 1-1 0 0,-1 0 0 0 0,0 0 1 0 0,0 0-1 0 0,0 0 0 0 0,0 0 1 0 0,0 1-1 0 0,0-1 0 0 0,-1 0 0 0 0,-4-3 1 0 0,2 3-62 0 0,1 0 0 0 0,-1 1 0 0 0,1-1 0 0 0,-1 1 0 0 0,0 0 0 0 0,0 1 0 0 0,0-1 0 0 0,0 1 0 0 0,-6-1 0 0 0,-2 1-156 0 0,-1 0-1 0 0,1 1 0 0 0,0 1 0 0 0,-1 0 1 0 0,1 0-1 0 0,-26 8 0 0 0,14-2 169 0 0,2 2-1 0 0,-1 1 1 0 0,1 0-1 0 0,-23 16 1 0 0,-83 60 1063 0 0,96-60-333 0 0,-35 34 0 0 0,51-43-286 0 0,1 0-1 0 0,1 1 1 0 0,-21 32 0 0 0,33-45-328 0 0,0 0 1 0 0,1 0-1 0 0,-1 1 1 0 0,1-1-1 0 0,0 0 1 0 0,-1 9 0 0 0,2-12-88 0 0,1-1 1 0 0,0 0-1 0 0,0 0 1 0 0,0 0 0 0 0,0 0-1 0 0,0 0 1 0 0,0 0 0 0 0,0 1-1 0 0,0-1 1 0 0,0 0 0 0 0,1 0-1 0 0,-1 0 1 0 0,0 0 0 0 0,1 0-1 0 0,-1 0 1 0 0,1 0 0 0 0,-1 0-1 0 0,1 0 1 0 0,-1 0 0 0 0,1 0-1 0 0,0 0 1 0 0,-1 0-1 0 0,1 0 1 0 0,0 0 0 0 0,0-1-1 0 0,0 1 1 0 0,0 0 0 0 0,0-1-1 0 0,-1 1 1 0 0,1 0 0 0 0,0-1-1 0 0,1 1 1 0 0,-1-1 0 0 0,0 0-1 0 0,0 1 1 0 0,0-1 0 0 0,0 0-1 0 0,0 0 1 0 0,2 1 0 0 0,8-1 82 0 0,0 0 1 0 0,1-1-1 0 0,-1 0 1 0 0,0-1-1 0 0,0 0 1 0 0,0 0-1 0 0,15-7 1 0 0,-10 4-23 0 0,44-14-213 0 0,0-2 0 0 0,-2-4 0 0 0,-1-1 1 0 0,-1-4-1 0 0,55-37 0 0 0,-102 61-93 0 0,-10 31 69 0 0,0 15 212 0 0,3-29-43 0 0,-1-10-16 0 0,0 0 0 0 0,0 0 0 0 0,0 1 0 0 0,0-1 0 0 0,0 0 0 0 0,0 0 0 0 0,0 0 0 0 0,0-1 0 0 0,1 1 0 0 0,-1 0 0 0 0,0 0-1 0 0,0-1 1 0 0,1 1 0 0 0,-1-1 0 0 0,3 2 0 0 0,23 3-1108 0 0,-4-5-97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14279 0 0,'0'0'1298'0'0,"-1"3"-1069"0"0,-2 10-71 0 0,-1 1 0 0 0,0-2 0 0 0,-1 1 0 0 0,0-1 0 0 0,-12 20 0 0 0,-42 54 953 0 0,15-24-517 0 0,-351 479 1466 0 0,351-480-1975 0 0,-25 28-162 0 0,65-84 313 0 0,-13 14-2228 0 0,17-19 1962 0 0,0 0 1 0 0,0 0-1 0 0,-1 0 1 0 0,1 0-1 0 0,0 0 1 0 0,0 0-1 0 0,0 0 1 0 0,0 0-1 0 0,0 0 1 0 0,0 0-1 0 0,0 0 1 0 0,0 0-1 0 0,0 1 0 0 0,0-1 1 0 0,0 0-1 0 0,0 0 1 0 0,0 0-1 0 0,0 0 1 0 0,-1 0-1 0 0,1 0 1 0 0,0 0-1 0 0,0 0 1 0 0,0 0-1 0 0,0 0 1 0 0,0 0-1 0 0,0 0 1 0 0,0 0-1 0 0,0 0 1 0 0,0 0-1 0 0,-1 0 1 0 0,1 0-1 0 0,0 0 1 0 0,0 0-1 0 0,0 0 1 0 0,0 0-1 0 0,0 0 1 0 0,0 0-1 0 0,0 0 1 0 0,0 0-1 0 0,0 0 0 0 0,0 0 1 0 0,-1 0-1 0 0,1 0 1 0 0,0 0-1 0 0,0-1 1 0 0,0 1-1 0 0,0 0 1 0 0,0 0-1 0 0,0 0 1 0 0,0 0-1 0 0,0 0 1 0 0,0 0-1 0 0,0 0 1 0 0,0 0-1 0 0,0 0 1 0 0,0 0-1 0 0,0 0 1 0 0,0-1-1 0 0,3-13-1592 0 0,13-23-187 0 0,8-6-14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82 761 13903 0 0,'-2'1'315'0'0,"-15"12"66"0"0,8-7-103 0 0,0 1-1 0 0,-12 12 0 0 0,21-18-271 0 0,-19 18 1291 0 0,14-14-394 0 0,12-15-341 0 0,70-78 1020 0 0,5-6-1134 0 0,57-104-310 0 0,-89 121-126 0 0,97-112 0 0 0,-127 167-17 0 0,1 0 1 0 0,1 1-1 0 0,1 2 0 0 0,50-33 0 0 0,-64 46 46 0 0,1 1 0 0 0,0 0-1 0 0,0 0 1 0 0,0 1 0 0 0,1 1 0 0 0,0 0 0 0 0,-1 0-1 0 0,1 1 1 0 0,0 1 0 0 0,0-1 0 0 0,0 2 0 0 0,1 0-1 0 0,-1 0 1 0 0,0 1 0 0 0,0 0 0 0 0,19 5 0 0 0,-20-3-3 0 0,-1 0 0 0 0,1 0 1 0 0,-1 1-1 0 0,0 0 1 0 0,0 1-1 0 0,0 0 1 0 0,-1 0-1 0 0,0 1 1 0 0,0 0-1 0 0,0 1 1 0 0,-1-1-1 0 0,0 2 1 0 0,0-1-1 0 0,-1 1 1 0 0,1 0-1 0 0,-2 0 1 0 0,1 0-1 0 0,-1 1 1 0 0,-1 0-1 0 0,1 0 0 0 0,-2 0 1 0 0,1 1-1 0 0,-1-1 1 0 0,-1 1-1 0 0,0 0 1 0 0,0 0-1 0 0,1 16 1 0 0,-3-9 31 0 0,0 0 1 0 0,-2 0 0 0 0,1 0-1 0 0,-2-1 1 0 0,0 1 0 0 0,-1-1-1 0 0,-1 1 1 0 0,-9 19 0 0 0,4-14 6 0 0,-1 0 0 0 0,-2-1 0 0 0,0 0 0 0 0,-1-1 0 0 0,-18 20 0 0 0,2-6 47 0 0,-68 55 0 0 0,-39 16-129 0 0,3-16-861 0 0,110-75-560 0 0,0-2-1 0 0,-1 0 1 0 0,-48 15-1 0 0,51-21-537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421 125 5983 0 0,'9'-6'125'0'0,"-4"3"-50"0"0,0 1-1 0 0,-1-1 1 0 0,0-1 0 0 0,1 1 0 0 0,-1 0 0 0 0,4-6-1 0 0,-7 8 296 0 0,1-1-1 0 0,-1 1 0 0 0,0 0 1 0 0,0-1-1 0 0,0 0 0 0 0,0 1 0 0 0,-1-1 1 0 0,1 0-1 0 0,0 1 0 0 0,-1-1 1 0 0,1 0-1 0 0,-1 0 0 0 0,1 1 1 0 0,-1-1-1 0 0,0-3 0 0 0,0 4-214 0 0,0 0 0 0 0,0 0 0 0 0,-1 1 0 0 0,1-1 1 0 0,0 0-1 0 0,-1 0 0 0 0,1 0 0 0 0,-1 1 0 0 0,1-1 0 0 0,-1 0 0 0 0,1 1 0 0 0,-1-1 0 0 0,0 0 0 0 0,1 1 0 0 0,-1-1 0 0 0,0 0 0 0 0,1 1 1 0 0,-1-1-1 0 0,0 1 0 0 0,0 0 0 0 0,-1-1 0 0 0,-2-1-54 0 0,1 1 1 0 0,-1 0-1 0 0,0 0 1 0 0,0 1 0 0 0,0-1-1 0 0,0 1 1 0 0,0 0-1 0 0,0 0 1 0 0,-5 1-1 0 0,-9 2 285 0 0,0 1-1 0 0,1 0 0 0 0,0 2 1 0 0,0 0-1 0 0,-21 11 0 0 0,14-4-529 0 0,0 1 0 0 0,-39 30 0 0 0,36-23 342 0 0,-47 50 1 0 0,62-57-17 0 0,1 0 0 0 0,0 1 1 0 0,1 0-1 0 0,0 1 0 0 0,-11 24 1 0 0,20-37-108 0 0,0 0 1 0 0,0 0-1 0 0,0 0 0 0 0,0 0 1 0 0,0 0-1 0 0,1 0 1 0 0,-1 0-1 0 0,1 0 0 0 0,0 0 1 0 0,0 0-1 0 0,0 1 0 0 0,0-1 1 0 0,1 0-1 0 0,-1 0 1 0 0,2 4-1 0 0,-1-5-22 0 0,0-1 0 0 0,0 1 0 0 0,0 0 1 0 0,0 0-1 0 0,0-1 0 0 0,1 1 0 0 0,-1 0 0 0 0,1-1 0 0 0,-1 1 0 0 0,1-1 0 0 0,0 0 1 0 0,-1 1-1 0 0,1-1 0 0 0,0 0 0 0 0,0 0 0 0 0,0 0 0 0 0,0-1 0 0 0,0 1 0 0 0,0 0 1 0 0,0-1-1 0 0,0 1 0 0 0,0-1 0 0 0,3 1 0 0 0,7-1 68 0 0,-1 0 0 0 0,1-1 0 0 0,0 0 0 0 0,-1-1 0 0 0,1 0 0 0 0,19-7 0 0 0,-9 3-53 0 0,-2 1-48 0 0,-1 0-1 0 0,0-1 1 0 0,0-1 0 0 0,-1-1-1 0 0,0-1 1 0 0,0 0 0 0 0,-1-2-1 0 0,21-15 1 0 0,-32 21-83 0 0,-1 0 0 0 0,-1 0 1 0 0,1 0-1 0 0,-1 0 0 0 0,0-1 0 0 0,0 0 0 0 0,0 0 1 0 0,-1 0-1 0 0,0 0 0 0 0,0 0 0 0 0,-1-1 0 0 0,1 1 0 0 0,-1-1 1 0 0,-1 1-1 0 0,1-1 0 0 0,0-10 0 0 0,-2 1-111 0 0,0 1 0 0 0,-1-1-1 0 0,-1 1 1 0 0,0-1 0 0 0,-1 1-1 0 0,-5-18 1 0 0,3 17-342 0 0,1-1 0 0 0,1 1 0 0 0,-2-25 0 0 0,5 39 196 0 0,2-3-313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 8287 0 0,'1'-1'382'0'0,"7"-2"-39"0"0,22-5 191 0 0,-28 7-3 0 0,-1 1-1 0 0,0 0 1 0 0,0 0-1 0 0,0 0 1 0 0,0 0-1 0 0,0 0 1 0 0,0 0-1 0 0,0 0 0 0 0,0 0 1 0 0,0 0-1 0 0,0 1 1 0 0,0-1-1 0 0,0 0 1 0 0,0 1-1 0 0,2 0 1 0 0,-2 0-302 0 0,0 0-1 0 0,0-1 1 0 0,0 1 0 0 0,0 0 0 0 0,0 0-1 0 0,-1 0 1 0 0,1 0 0 0 0,0 0 0 0 0,-1 0-1 0 0,1 0 1 0 0,-1 0 0 0 0,2 2 0 0 0,-2-1-132 0 0,1 1 0 0 0,0 0 0 0 0,-1 0 0 0 0,1 0 0 0 0,-1 0 0 0 0,0 0 0 0 0,0-1 0 0 0,0 1 0 0 0,0 0 0 0 0,-1 5 0 0 0,-1 0 94 0 0,-1 0 1 0 0,0 0-1 0 0,0 0 0 0 0,-1-1 1 0 0,-7 12-1 0 0,-28 36 513 0 0,15-21-321 0 0,-17 21-88 0 0,22-30-252 0 0,0 1 0 0 0,-24 47 0 0 0,34-48-477 0 0,9-23 157 0 0,7 2-1821 0 0,2-3 76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176 178 9671 0 0,'0'0'440'0'0,"-1"3"-5"0"0,-2 8-369 0 0,0 0 1 0 0,-7 14-1 0 0,2-10 1220 0 0,0-1 0 0 0,-1 0 0 0 0,0 0 1 0 0,-1 0-1 0 0,-13 13 0 0 0,15-18-810 0 0,1-1 0 0 0,-1 0 0 0 0,-1 0 1 0 0,1-1-1 0 0,-1 0 0 0 0,-17 9 0 0 0,25-15-320 0 0,1-1-149 0 0,0 0-1 0 0,-1 0 1 0 0,1 0 0 0 0,0 0-1 0 0,-1 0 1 0 0,1 0 0 0 0,0 0-1 0 0,0 0 1 0 0,-1 0 0 0 0,1 0-1 0 0,0 0 1 0 0,-1 0 0 0 0,1 0-1 0 0,0 0 1 0 0,-1 0 0 0 0,1 0-1 0 0,0-1 1 0 0,0 1 0 0 0,-1 0-1 0 0,1 0 1 0 0,0 0 0 0 0,0-1-1 0 0,-1 1 1 0 0,1 0 0 0 0,0 0-1 0 0,0 0 1 0 0,0-1 0 0 0,-1 1-1 0 0,1 0 1 0 0,0 0 0 0 0,0-1-1 0 0,0 0 1 0 0,-5-6 85 0 0,4 5-77 0 0,0-1 0 0 0,1 1-1 0 0,0 0 1 0 0,0 0 0 0 0,-1 0-1 0 0,1 0 1 0 0,1 0 0 0 0,-1 0-1 0 0,0 0 1 0 0,0 0 0 0 0,1 0 0 0 0,-1 0-1 0 0,1 0 1 0 0,1-3 0 0 0,14-28 127 0 0,-13 27-118 0 0,7-11-30 0 0,1 1 1 0 0,0 0 0 0 0,1 1 0 0 0,1 0-1 0 0,27-25 1 0 0,-16 20-116 0 0,1 2 0 0 0,53-32 0 0 0,-71 47 118 0 0,1 0 1 0 0,-1 0-1 0 0,1 0 0 0 0,0 1 0 0 0,-1 0 0 0 0,1 1 0 0 0,0 0 1 0 0,0 0-1 0 0,0 1 0 0 0,0 0 0 0 0,0 0 0 0 0,12 3 0 0 0,-14-3 12 0 0,-1 2 0 0 0,0-1 0 0 0,0 1 0 0 0,0-1-1 0 0,0 2 1 0 0,0-1 0 0 0,0 0 0 0 0,8 6-1 0 0,-11-6-6 0 0,1 1-1 0 0,0-1 1 0 0,-1 0-1 0 0,0 1 1 0 0,1 0-1 0 0,-1-1 1 0 0,0 1-1 0 0,0 0 1 0 0,-1 0-1 0 0,1 0 0 0 0,-1 0 1 0 0,1 1-1 0 0,-1-1 1 0 0,1 5-1 0 0,-1-3 5 0 0,-1 1 0 0 0,1 0 0 0 0,-1-1 0 0 0,0 1 0 0 0,-1 0-1 0 0,0-1 1 0 0,0 1 0 0 0,0 0 0 0 0,0-1 0 0 0,-1 0 0 0 0,-2 7 0 0 0,-3 4 54 0 0,0 0 0 0 0,-13 19 0 0 0,11-23-16 0 0,0 1 0 0 0,-1-1 0 0 0,-16 16 0 0 0,25-27 178 0 0,2-2-210 0 0,1 0-1 0 0,-1-1 0 0 0,1 1 0 0 0,-1 0 0 0 0,1-1 1 0 0,-1 1-1 0 0,2-3 0 0 0,0 0-6 0 0,58-66-484 0 0,40-42-658 0 0,-82 94 955 0 0,14-13-223 0 0,61-45 0 0 0,-88 71 469 0 0,0 2 0 0 0,0-1 1 0 0,0 1-1 0 0,1-1 0 0 0,-1 2 0 0 0,1-1 0 0 0,0 1 0 0 0,-1 0 0 0 0,11-1 1 0 0,-15 3-1 0 0,0 0 1 0 0,0 0 0 0 0,0 1-1 0 0,-1-1 1 0 0,1 1 0 0 0,0-1-1 0 0,-1 1 1 0 0,1 0 0 0 0,0 0-1 0 0,-1 0 1 0 0,1 0 0 0 0,-1 0-1 0 0,1 0 1 0 0,1 2 0 0 0,17 20 433 0 0,-18-20-435 0 0,4 4 47 0 0,-1 2-1 0 0,1-1 0 0 0,-1 1 1 0 0,-1 0-1 0 0,1 0 0 0 0,-2 0 1 0 0,1 1-1 0 0,-1-1 0 0 0,-1 1 0 0 0,0 0 1 0 0,2 14-1 0 0,-4-12-97 0 0,0-1 1 0 0,-1 1-1 0 0,0 0 0 0 0,0-1 1 0 0,-1 1-1 0 0,-1-1 0 0 0,0 0 1 0 0,0 0-1 0 0,-9 17 0 0 0,3-11-11 0 0,-13 20 1 0 0,-4 8-33 0 0,17-24-260 0 0,9-19 146 0 0,9 3-2436 0 0,4-3 132 0 0,2-3-4449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1375 0 0,'0'1'2771'0'0,"-1"2"-2051"0"0,0 0-1 0 0,1 0 1 0 0,-1 0 0 0 0,0 0 0 0 0,0-1-1 0 0,0 1 1 0 0,-1 0 0 0 0,1-1-1 0 0,-1 1 1 0 0,1-1 0 0 0,-1 0-1 0 0,0 1 1 0 0,-4 3 0 0 0,-4 3 791 0 0,-18 15 1 0 0,5-8 54 0 0,-36 18 0 0 0,12-7-369 0 0,-7 3-406 0 0,33-19-660 0 0,0 2-1 0 0,0 0 1 0 0,-27 22-1 0 0,47-34-140 0 0,0 0-1 0 0,0-1 1 0 0,0 1-1 0 0,1 0 1 0 0,-1 0-1 0 0,0 0 0 0 0,0 0 1 0 0,0 0-1 0 0,1 0 1 0 0,-1 0-1 0 0,0 1 1 0 0,1-1-1 0 0,-1 0 1 0 0,1 0-1 0 0,-1 0 1 0 0,1 1-1 0 0,0-1 1 0 0,0 0-1 0 0,-1 0 1 0 0,1 1-1 0 0,0-1 0 0 0,0 0 1 0 0,0 2-1 0 0,1-1-18 0 0,0 0 0 0 0,0 0 0 0 0,0 0 0 0 0,0 0 0 0 0,0 0 0 0 0,0 0 0 0 0,0 0 0 0 0,1-1 0 0 0,2 3 0 0 0,2 4-9 0 0,14 18-88 0 0,-6-7 106 0 0,16 26-1 0 0,-27-40 54 0 0,0 1 1 0 0,0 0-1 0 0,0 0 1 0 0,-1 0-1 0 0,0 0 1 0 0,-1 0-1 0 0,1 0 1 0 0,-1 0-1 0 0,1 11 1 0 0,-3-14-12 0 0,1 0-1 0 0,0 0 1 0 0,-1 0 0 0 0,1 0 0 0 0,-1 0 0 0 0,0-1 0 0 0,0 1-1 0 0,0 0 1 0 0,0 0 0 0 0,-1-1 0 0 0,1 1 0 0 0,-1-1-1 0 0,0 0 1 0 0,1 1 0 0 0,-1-1 0 0 0,0 0 0 0 0,0 0-1 0 0,0 0 1 0 0,-1 0 0 0 0,-3 2 0 0 0,-4 3 46 0 0,0-1 1 0 0,-1-1-1 0 0,-18 8 1 0 0,22-11-51 0 0,-24 9-112 0 0,0-2-1 0 0,-1-2 0 0 0,0-1 0 0 0,-42 3 0 0 0,37-8-553 0 0,34-1 375 0 0,0 0 1 0 0,1-1 0 0 0,-1 1-1 0 0,0-1 1 0 0,1 1 0 0 0,-1-1-1 0 0,1 0 1 0 0,-1 0 0 0 0,1 0 0 0 0,-1 0-1 0 0,-2-3 1 0 0,-2-4-6627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4607 0 0,'-1'0'7002'0'0,"-5"1"-5449"0"0,-28 6 4316 0 0,-17 6-3833 0 0,37-9-2001 0 0,0 1 1 0 0,0 0-1 0 0,1 1 0 0 0,-14 8 0 0 0,-33 15 129 0 0,60-29-164 0 0,-1 0 0 0 0,0 1 0 0 0,1-1 0 0 0,-1 0 0 0 0,1 1 0 0 0,-1-1 0 0 0,1 1 0 0 0,-1-1 0 0 0,1 1 0 0 0,-1-1 0 0 0,1 0 0 0 0,0 1 0 0 0,-1 0 0 0 0,1-1 0 0 0,0 1 0 0 0,-1-1 0 0 0,1 1 0 0 0,0 0 0 0 0,1 5 0 0 0,0-6 0 0 0,1 21-16 0 0,-1 40 0 0 0,-1-40 0 0 0,4 39 0 0 0,-2-48 21 0 0,-2 0 0 0 0,1 0-1 0 0,-2 14 1 0 0,1-23 23 0 0,1 0-1 0 0,-1 0 1 0 0,1 0 0 0 0,-1 0 0 0 0,1-1 0 0 0,0 1-1 0 0,0 0 1 0 0,1-1 0 0 0,-1 1 0 0 0,0 0 0 0 0,1-1-1 0 0,0 0 1 0 0,0 1 0 0 0,3 3 0 0 0,10 17 417 0 0,-13-20-345 0 0,0 1-1 0 0,-1 0 1 0 0,1-1-1 0 0,-1 1 0 0 0,0 0 1 0 0,0 0-1 0 0,0-1 0 0 0,-1 1 1 0 0,0 0-1 0 0,0 7 0 0 0,0-8-82 0 0,-1 0 0 0 0,0 0 1 0 0,0 0-1 0 0,0-1 0 0 0,0 1 0 0 0,0 0 0 0 0,-1-1 0 0 0,1 1 0 0 0,-1-1 0 0 0,0 0 1 0 0,1 1-1 0 0,-1-1 0 0 0,0 0 0 0 0,-1 0 0 0 0,-1 2 0 0 0,-8 5-5 0 0,1-1-1 0 0,-1 0 0 0 0,0-1 1 0 0,-1 0-1 0 0,1-1 1 0 0,-19 6-1 0 0,3-2 13 0 0,-58 10 0 0 0,81-19-105 0 0,-1-1 1 0 0,1 1-1 0 0,0-1 0 0 0,-1-1 0 0 0,1 1 0 0 0,0-1 0 0 0,0 0 1 0 0,-1 0-1 0 0,1-1 0 0 0,0 1 0 0 0,0-1 0 0 0,-5-3 0 0 0,8 4 29 0 0,0 1 0 0 0,0-2 0 0 0,0 1 0 0 0,1 0-1 0 0,-1 0 1 0 0,0 0 0 0 0,0-1 0 0 0,1 1 0 0 0,-1-1-1 0 0,1 0 1 0 0,-1 1 0 0 0,1-1 0 0 0,0 0-1 0 0,-1 0 1 0 0,1 0 0 0 0,0 0 0 0 0,0 0 0 0 0,0 0-1 0 0,1 0 1 0 0,-1 0 0 0 0,0 0 0 0 0,1 0 0 0 0,0 0-1 0 0,-1-1 1 0 0,1 1 0 0 0,0 0 0 0 0,0 0-1 0 0,0 0 1 0 0,0-1 0 0 0,1-3 0 0 0,4-8-1095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56 4143 0 0,'59'-25'355'0'0,"-23"9"2348"0"0,0 2 10077 0 0,-47 18-12370 0 0,-114 66 706 0 0,119-67-1097 0 0,-20 15 18 0 0,0 1 1 0 0,1 1-1 0 0,1 1 1 0 0,1 1-1 0 0,1 1 1 0 0,-30 40 0 0 0,49-59 16 0 0,0 0 1 0 0,0 0 0 0 0,0 1 0 0 0,1-1 0 0 0,0 1 0 0 0,0-1 0 0 0,-3 11 0 0 0,5-13-16 0 0,0-1 0 0 0,-1 1 0 0 0,1 0 0 0 0,0 0 0 0 0,0 0 0 0 0,0 0 0 0 0,0 0 0 0 0,1 0 0 0 0,-1 0 1 0 0,1 0-1 0 0,-1-1 0 0 0,1 1 0 0 0,-1 0 0 0 0,1 0 0 0 0,0 0 0 0 0,0-1 0 0 0,0 1 0 0 0,0-1 0 0 0,0 1 0 0 0,0 0 1 0 0,0-1-1 0 0,1 0 0 0 0,1 3 0 0 0,1-2 19 0 0,-1 1-1 0 0,1 0 1 0 0,0-1 0 0 0,0 0-1 0 0,0 0 1 0 0,0 0 0 0 0,0 0-1 0 0,1-1 1 0 0,-1 1 0 0 0,0-1 0 0 0,1 0-1 0 0,-1-1 1 0 0,9 1 0 0 0,-6-1-14 0 0,0 0 0 0 0,0 0 1 0 0,0-1-1 0 0,-1 0 0 0 0,1-1 1 0 0,0 0-1 0 0,-1 0 0 0 0,12-5 0 0 0,-16 6-40 0 0,1 0 0 0 0,-1 0 0 0 0,0-1 0 0 0,1 0 0 0 0,-1 1 0 0 0,0-1 0 0 0,0 0 0 0 0,0 0 0 0 0,0 0 0 0 0,-1 0 0 0 0,1 0-1 0 0,0 0 1 0 0,-1-1 0 0 0,0 1 0 0 0,1-1 0 0 0,-1 1 0 0 0,1-4 0 0 0,0-2 17 0 0,0-1 1 0 0,0 0-1 0 0,0-17 1 0 0,1 0-8 0 0,-2 7-431 0 0,-1-1-1 0 0,0 0 1 0 0,-2 0-1 0 0,-3-21 1 0 0,1 14-352 0 0,0-30 1 0 0,4 55 18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12 275 4143 0 0,'0'0'319'0'0,"0"2"-210"0"0,-1 28 19975 0 0,-8-50-19729 0 0,9 18-351 0 0,-1-1 0 0 0,1 1 0 0 0,0 0 0 0 0,0-1 0 0 0,0 1 0 0 0,0-1 0 0 0,1 1 0 0 0,-1 0 0 0 0,1-1 0 0 0,-1 1 0 0 0,1-1 0 0 0,0 1 0 0 0,0 0 0 0 0,2-4 0 0 0,21-31 51 0 0,-21 32-53 0 0,12-14-7 0 0,1 1 0 0 0,0 1 0 0 0,1 0 0 0 0,1 1 1 0 0,1 1-1 0 0,0 1 0 0 0,1 0 0 0 0,0 2 0 0 0,1 0 0 0 0,1 1 0 0 0,0 2 0 0 0,29-10 0 0 0,-41 16 5 0 0,1 0 0 0 0,-1 1 0 0 0,1 0 0 0 0,17-1 0 0 0,-14 5 0 0 0,-12 0 0 0 0,-1 0 0 0 0,1-1 0 0 0,-1 1 0 0 0,1 0 0 0 0,-1 0 0 0 0,0-1 0 0 0,1 1 0 0 0,-1 0 0 0 0,0 0 0 0 0,0 1 0 0 0,-1-1 0 0 0,1 0 0 0 0,0 0 0 0 0,-1 0 0 0 0,1 1 0 0 0,-1-1 0 0 0,1 4 0 0 0,-1 5 0 0 0,1 0 0 0 0,-2 15 0 0 0,-3 13 7 0 0,1-13 4 0 0,1 0 1 0 0,1 0-1 0 0,1 0 1 0 0,4 30-1 0 0,-3-51-11 0 0,-1 0 0 0 0,1 0 0 0 0,-1 0 0 0 0,-1 0 0 0 0,1 0 0 0 0,-1 0 0 0 0,0 0 0 0 0,-2 8 0 0 0,3-11-17 0 0,0-1 1 0 0,0 1-1 0 0,0-1 0 0 0,0 1 1 0 0,0-1-1 0 0,1 1 0 0 0,-1-1 0 0 0,0 1 1 0 0,1-1-1 0 0,-1 1 0 0 0,1-1 1 0 0,0 0-1 0 0,-1 1 0 0 0,1-1 0 0 0,0 0 1 0 0,0 1-1 0 0,0-1 0 0 0,1 1 1 0 0,23 24-536 0 0,-16-18 397 0 0,4 7-1708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 14367 0 0,'0'0'96'0'0,"0"-1"1"0"0,0 1-1 0 0,-1-1 0 0 0,1 1 0 0 0,0-1 0 0 0,0 1 0 0 0,0-1 1 0 0,0 1-1 0 0,0-1 0 0 0,-1 1 0 0 0,1-1 0 0 0,0 1 0 0 0,0-1 0 0 0,-1 1 1 0 0,1-1-1 0 0,-1 0 0 0 0,0 1 2 0 0,-1 0 0 0 0,1 0 0 0 0,-1 0 0 0 0,0 1 0 0 0,1-1 0 0 0,-1 0 0 0 0,1 1-1 0 0,-1-1 1 0 0,1 1 0 0 0,0-1 0 0 0,-1 1 0 0 0,1 0 0 0 0,-1-1 0 0 0,1 1 0 0 0,0 0 0 0 0,0 0 0 0 0,-1 0 0 0 0,1 0 0 0 0,0 0 0 0 0,0 0 0 0 0,0 1 0 0 0,0-1 0 0 0,0 0 0 0 0,0 0-1 0 0,1 1 1 0 0,-2 1 0 0 0,-3 7 212 0 0,0 0 0 0 0,-6 17-1 0 0,7-18-197 0 0,-87 197 1094 0 0,91-206-1206 0 0,-102 233 137 0 0,79-187-117 0 0,-2-1 0 0 0,-60 80 0 0 0,76-115-170 0 0,0 0 0 0 0,-1 0 0 0 0,-18 13 0 0 0,26-22-167 0 0,8-10-3729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74 605 3679 0 0,'-1'1'2174'0'0,"-2"1"-1415"0"0,-5 5 1481 0 0,-1-1 0 0 0,-13 8 1229 0 0,21-15-2959 0 0,0-1-390 0 0,0-1 0 0 0,0 1 0 0 0,0-1 0 0 0,0 1-1 0 0,0-1 1 0 0,1 1 0 0 0,-1-1 0 0 0,1 1 0 0 0,-1-1 0 0 0,1 0-1 0 0,0 1 1 0 0,0-1 0 0 0,1 0 0 0 0,-1 1 0 0 0,0-1 0 0 0,1 1-1 0 0,-1-1 1 0 0,1 1 0 0 0,2-5 0 0 0,2-7 155 0 0,1 1 1 0 0,9-16-1 0 0,-12 24-227 0 0,25-44 371 0 0,2 2 1 0 0,64-79-1 0 0,-66 96-377 0 0,0 0 1 0 0,2 2-1 0 0,1 1 1 0 0,53-35 0 0 0,-74 55-44 0 0,30-19 83 0 0,56-26 0 0 0,-83 46-8 0 0,0 1 1 0 0,0 0 0 0 0,0 1 0 0 0,1 0-1 0 0,0 1 1 0 0,0 0 0 0 0,0 2 0 0 0,0-1-1 0 0,14 2 1 0 0,-21 0-12 0 0,-1 1 0 0 0,1 0 0 0 0,0 0 0 0 0,-1 1 1 0 0,1-1-1 0 0,-1 2 0 0 0,0-1 0 0 0,1 1 0 0 0,-1 0 0 0 0,0 0 0 0 0,-1 0 0 0 0,9 7 0 0 0,-8-5-8 0 0,1 1 1 0 0,-1 0-1 0 0,-1 1 0 0 0,1-1 1 0 0,-1 1-1 0 0,0 0 0 0 0,-1 0 1 0 0,7 16-1 0 0,-5-9-24 0 0,-1 1 0 0 0,0 0 0 0 0,-1 1 0 0 0,-1-1 0 0 0,-1 1 0 0 0,0-1 0 0 0,-1 1 0 0 0,-1 0 0 0 0,0-1 0 0 0,-3 22 0 0 0,-2-12-11 0 0,0 0-1 0 0,-2 1 1 0 0,-1-2 0 0 0,-1 1 0 0 0,-1-1-1 0 0,-1-1 1 0 0,-1 0 0 0 0,-1-1 0 0 0,-2 0-1 0 0,-21 27 1 0 0,20-31-20 0 0,-1-2 0 0 0,-1 0 0 0 0,-1 0 0 0 0,0-2 0 0 0,0 0 0 0 0,-1-2 0 0 0,-34 16 0 0 0,35-19 1 0 0,0-2-1 0 0,-1 0 1 0 0,0-1-1 0 0,0-1 1 0 0,-21 2-1 0 0,-104 5-5 0 0,73-8-8 0 0,-108-3-1241 0 0,178-1 1150 0 0,0 0-19 0 0,0 1 1 0 0,0-2 0 0 0,0 1 0 0 0,0 0-1 0 0,0 0 1 0 0,0-1 0 0 0,0 1-1 0 0,0-1 1 0 0,1 1 0 0 0,-4-3 0 0 0,14-2-3336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124 510 5983 0 0,'-1'2'464'0'0,"-22"42"699"0"0,-2 0 5592 0 0,22-40-6188 0 0,0 0 0 0 0,0 0 1 0 0,0-1-1 0 0,0 1 1 0 0,-1-1-1 0 0,1 0 0 0 0,-1 0 1 0 0,-6 4-1 0 0,9-7-492 0 0,1 1 0 0 0,-1-1 0 0 0,1 0 0 0 0,-1 0 0 0 0,0 0 0 0 0,1 0 0 0 0,-1 0 0 0 0,1 0 0 0 0,-1 0-1 0 0,0 0 1 0 0,1 0 0 0 0,-1 0 0 0 0,0 0 0 0 0,1 0 0 0 0,-1 0 0 0 0,1 0 0 0 0,-1-1 0 0 0,1 1 0 0 0,-1 0 0 0 0,0 0 0 0 0,1-1 0 0 0,-1 1 0 0 0,1 0-1 0 0,-1-1 1 0 0,1 1 0 0 0,-1-1 0 0 0,1 1 0 0 0,0 0 0 0 0,-1-1 0 0 0,0 0 0 0 0,-9-15 1090 0 0,8 9-947 0 0,-1 0-1 0 0,2 0 1 0 0,-1-1-1 0 0,1 1 1 0 0,0 0 0 0 0,1-1-1 0 0,0 1 1 0 0,1-11-1 0 0,1-5 144 0 0,9-32-1 0 0,0 10-67 0 0,2 1 0 0 0,36-82 0 0 0,-34 96-365 0 0,0 1 1 0 0,3 0-1 0 0,0 1 1 0 0,40-45-1 0 0,-53 68-37 0 0,0-1-1 0 0,1 1 1 0 0,-1 0 0 0 0,1 0-1 0 0,1 1 1 0 0,-1 0 0 0 0,1 0-1 0 0,-1 0 1 0 0,9-2-1 0 0,-10 4-135 0 0,0 0 0 0 0,0 1-1 0 0,1 0 1 0 0,-1 0-1 0 0,1 1 1 0 0,-1-1 0 0 0,1 1-1 0 0,-1 0 1 0 0,1 1-1 0 0,-1-1 1 0 0,1 1 0 0 0,-1 0-1 0 0,7 3 1 0 0,3 0-1001 0 0,-1 2 0 0 0,24 12 0 0 0,-27-12-1853 0 0,19 15 0 0 0,-12-5-1972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64 6911 0 0,'6'-4'15124'0'0,"-8"9"-15057"0"0,-1 0 0 0 0,-1 0 0 0 0,1 0 0 0 0,-1 0 0 0 0,0-1 0 0 0,-6 7 0 0 0,-14 17 100 0 0,19-20-139 0 0,-1-1-1 0 0,1-1 0 0 0,-1 1 1 0 0,0-1-1 0 0,-1 0 0 0 0,0 0 1 0 0,-10 6-1 0 0,11-7-23 0 0,3-3 4 0 0,0 1 0 0 0,0 0 1 0 0,1 0-1 0 0,-1 0 0 0 0,1 0 1 0 0,-1 0-1 0 0,1 0 0 0 0,0 0 1 0 0,0 1-1 0 0,1-1 0 0 0,-1 1 1 0 0,0 4-1 0 0,-2 5 10 0 0,1 0 1 0 0,-2 15-1 0 0,2-9-17 0 0,2-14 13 0 0,1-1 0 0 0,-1 0 0 0 0,1 1 0 0 0,0-1 1 0 0,0 0-1 0 0,0 1 0 0 0,1-1 0 0 0,-1 0 0 0 0,3 7 0 0 0,-3-10 3 0 0,1 0-1 0 0,-1 1 0 0 0,1-1 0 0 0,0 0 1 0 0,0 1-1 0 0,-1-1 0 0 0,1 0 0 0 0,0 0 1 0 0,0 0-1 0 0,0 0 0 0 0,0 0 0 0 0,1 0 1 0 0,-1 0-1 0 0,0 0 0 0 0,0 0 0 0 0,0 0 1 0 0,1-1-1 0 0,-1 1 0 0 0,1-1 0 0 0,-1 1 1 0 0,0-1-1 0 0,1 1 0 0 0,-1-1 0 0 0,1 0 1 0 0,-1 1-1 0 0,1-1 0 0 0,-1 0 0 0 0,1 0 1 0 0,-1 0-1 0 0,3-1 0 0 0,3 0 44 0 0,0 0 0 0 0,0 0 1 0 0,0-1-1 0 0,0 0 0 0 0,0 0 0 0 0,-1-1 0 0 0,1 0 0 0 0,-1 0 0 0 0,1-1 1 0 0,-1 0-1 0 0,7-5 0 0 0,8-8 45 0 0,31-34 0 0 0,-34 33-93 0 0,-8 8-71 0 0,-1 1 0 0 0,-1-1 0 0 0,0-1 0 0 0,0 0 1 0 0,-1 0-1 0 0,0 0 0 0 0,-1-1 0 0 0,-1 0 0 0 0,1 0 0 0 0,5-23 0 0 0,-10 30-27 0 0,0 0-1 0 0,0-1 1 0 0,-1 1-1 0 0,1 0 1 0 0,-1-1-1 0 0,0 1 1 0 0,-1 0 0 0 0,0-1-1 0 0,1 1 1 0 0,-2 0-1 0 0,-1-8 1 0 0,2 10 12 0 0,0 0 0 0 0,-1 1 1 0 0,1-1-1 0 0,-1 1 1 0 0,0-1-1 0 0,1 1 0 0 0,-1-1 1 0 0,0 1-1 0 0,0 0 0 0 0,0 0 1 0 0,-1 0-1 0 0,1 0 0 0 0,0 0 1 0 0,-1 0-1 0 0,0 1 0 0 0,1-1 1 0 0,-1 1-1 0 0,0 0 0 0 0,1 0 1 0 0,-7-2-1 0 0,8 3-295 0 0,-5 5-3247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26 16007 0 0,'0'0'731'0'0,"1"-1"-10"0"0,0-1-618 0 0,0 0-1 0 0,0 1 1 0 0,0-1-1 0 0,0 1 1 0 0,0-1 0 0 0,1 1-1 0 0,-1-1 1 0 0,0 1-1 0 0,1 0 1 0 0,0 0-1 0 0,-1 0 1 0 0,1 0-1 0 0,-1 0 1 0 0,1 0 0 0 0,0 0-1 0 0,0 1 1 0 0,0-1-1 0 0,-1 0 1 0 0,1 1-1 0 0,0 0 1 0 0,0-1-1 0 0,0 1 1 0 0,2 0 0 0 0,-10 11 993 0 0,-4 2-913 0 0,0 0 0 0 0,-1 0 1 0 0,-1-1-1 0 0,0-1 1 0 0,-17 13-1 0 0,-2 3 59 0 0,-31 26 154 0 0,-39 37 133 0 0,77-65-410 0 0,6-9-63 0 0,-17 24-1 0 0,30-35-42 0 0,2 1 0 0 0,-1-1 0 0 0,1 1 0 0 0,-1-1 0 0 0,2 1 0 0 0,-1 0 0 0 0,1 1 0 0 0,-1-1 0 0 0,0 9 0 0 0,2-13-4 0 0,1 0 0 0 0,0 1-1 0 0,0-1 1 0 0,0 0-1 0 0,0 1 1 0 0,0-1-1 0 0,1 0 1 0 0,-1 1-1 0 0,1-1 1 0 0,-1 0-1 0 0,1 0 1 0 0,0 0-1 0 0,0 1 1 0 0,0-1 0 0 0,0 0-1 0 0,0 0 1 0 0,0 0-1 0 0,1 0 1 0 0,-1-1-1 0 0,1 1 1 0 0,-1 0-1 0 0,1-1 1 0 0,0 1-1 0 0,-1 0 1 0 0,1-1 0 0 0,0 0-1 0 0,0 0 1 0 0,0 1-1 0 0,0-1 1 0 0,1 0-1 0 0,-1-1 1 0 0,0 1-1 0 0,2 0 1 0 0,5 2-49 0 0,-1-1 0 0 0,0 0 0 0 0,0-1 0 0 0,1 0 0 0 0,-1 0 0 0 0,0-1 0 0 0,1 0 0 0 0,8-2 0 0 0,-1 0-748 0 0,-1-1 0 0 0,0-1-1 0 0,20-7 1 0 0,-3-2-859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10135 0 0,'0'0'778'0'0,"0"2"-506"0"0,-18 30 2339 0 0,14-26-1987 0 0,1 0 1 0 0,-1 0-1 0 0,1 0 1 0 0,0 1-1 0 0,1 0 1 0 0,-1-1-1 0 0,1 1 1 0 0,1 0-1 0 0,-2 10 1 0 0,3-15-552 0 0,0-1 0 0 0,0 0 0 0 0,0 1 1 0 0,1-1-1 0 0,-1 1 0 0 0,1-1 1 0 0,-1 1-1 0 0,1-1 0 0 0,-1 0 0 0 0,1 1 1 0 0,0-1-1 0 0,0 0 0 0 0,0 0 1 0 0,-1 1-1 0 0,1-1 0 0 0,0 0 0 0 0,1 0 1 0 0,-1 0-1 0 0,0 0 0 0 0,0 0 1 0 0,0-1-1 0 0,0 1 0 0 0,1 0 0 0 0,-1 0 1 0 0,0-1-1 0 0,1 1 0 0 0,-1-1 1 0 0,3 1-1 0 0,2 1 50 0 0,0-1 0 0 0,0 0 0 0 0,0 0-1 0 0,0-1 1 0 0,9 0 0 0 0,7-1 63 0 0,-1-2-1 0 0,-1 0 0 0 0,37-12 1 0 0,57-27-53 0 0,-22-5-280 0 0,-51 24-261 0 0,-34 18 118 0 0,-9 3-278 0 0,-19 5-16 0 0,-8 4 348 0 0,0 2 1 0 0,0 1 0 0 0,0 1 0 0 0,-33 19-1 0 0,-105 69 297 0 0,149-87-60 0 0,-59 39 342 0 0,-117 99-1 0 0,152-108-241 0 0,38-37-78 0 0,0 0-1 0 0,0 1 0 0 0,0-1 0 0 0,0 1 0 0 0,1 0 0 0 0,-4 9 0 0 0,7-14-12 0 0,-1 0-1 0 0,1 0 1 0 0,0 0-1 0 0,-1 0 1 0 0,1 1-1 0 0,0-1 1 0 0,0 0-1 0 0,0 0 1 0 0,0 0-1 0 0,0 0 1 0 0,0 1-1 0 0,0-1 1 0 0,0 0-1 0 0,1 0 1 0 0,-1 0-1 0 0,0 0 1 0 0,1 1-1 0 0,-1-1 1 0 0,1 0-1 0 0,-1 0 1 0 0,1 0-1 0 0,-1 0 1 0 0,1 0-1 0 0,0 0 1 0 0,-1 0 0 0 0,1-1-1 0 0,0 1 1 0 0,0 0-1 0 0,0 0 1 0 0,0 0-1 0 0,0-1 1 0 0,0 1-1 0 0,0 0 1 0 0,0-1-1 0 0,0 1 1 0 0,0-1-1 0 0,0 0 1 0 0,0 1-1 0 0,0-1 1 0 0,0 0-1 0 0,2 1 1 0 0,6 1 43 0 0,0-1 0 0 0,0 0 1 0 0,0 0-1 0 0,11-1 0 0 0,-17 0-50 0 0,35-1-100 0 0,-1-2 0 0 0,46-10 0 0 0,21-10-7222 0 0,-64 13 996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213 123 3679 0 0,'0'1'5367'0'0,"-2"5"-2242"0"0,0-1-2332 0 0,0-1 1 0 0,1 0-1 0 0,0 0 0 0 0,0 1 0 0 0,0-1 0 0 0,1 0 1 0 0,-1 1-1 0 0,1-1 0 0 0,0 5 0 0 0,1-8-716 0 0,-1 0 0 0 0,0 0 0 0 0,1 0 1 0 0,-1-1-1 0 0,0 1 0 0 0,1 0 0 0 0,-1 0 0 0 0,1 0 0 0 0,0-1 0 0 0,-1 1 0 0 0,1 0 0 0 0,0-1 0 0 0,-1 1 0 0 0,1-1 0 0 0,0 1 1 0 0,0-1-1 0 0,-1 1 0 0 0,1-1 0 0 0,0 1 0 0 0,1-1 0 0 0,18 7 405 0 0,-17-7-319 0 0,10 3 103 0 0,0-1-1 0 0,1-1 1 0 0,-1 0-1 0 0,0 0 1 0 0,25-4 0 0 0,-4-2-51 0 0,35-9 0 0 0,-57 11-225 0 0,0-1 0 0 0,0 0 0 0 0,0 0 0 0 0,-1-1-1 0 0,0-1 1 0 0,0 0 0 0 0,-1-1 0 0 0,1 0 0 0 0,16-15 0 0 0,-25 19-69 0 0,0 1 1 0 0,0 0-1 0 0,0 0 1 0 0,0-1-1 0 0,-1 1 1 0 0,1-1-1 0 0,-1 1 1 0 0,0-1-1 0 0,0 0 1 0 0,0 0-1 0 0,0 1 1 0 0,0-1-1 0 0,0 0 1 0 0,-1 0 0 0 0,0 0-1 0 0,1 0 1 0 0,-1 0-1 0 0,0 0 1 0 0,0 0-1 0 0,-1 0 1 0 0,1 0-1 0 0,-1 0 1 0 0,1 1-1 0 0,-1-1 1 0 0,0 0-1 0 0,0 0 1 0 0,0 0-1 0 0,-1 1 1 0 0,1-1-1 0 0,0 1 1 0 0,-1-1-1 0 0,0 1 1 0 0,0-1-1 0 0,1 1 1 0 0,-1 0-1 0 0,-1 0 1 0 0,1 0-1 0 0,0 0 1 0 0,0 0-1 0 0,-1 1 1 0 0,1-1-1 0 0,-1 1 1 0 0,0-1-1 0 0,1 1 1 0 0,-1 0-1 0 0,0 0 1 0 0,0 0-1 0 0,1 1 1 0 0,-1-1 0 0 0,0 0-1 0 0,-4 1 1 0 0,-5 0-21 0 0,-1 2 1 0 0,1-1 0 0 0,0 2 0 0 0,0 0 0 0 0,0 0 0 0 0,1 1-1 0 0,-15 6 1 0 0,-5 1 122 0 0,-4 2 173 0 0,1 2 0 0 0,-63 36 0 0 0,73-36-44 0 0,1 0 1 0 0,1 2 0 0 0,0 1 0 0 0,-30 32 0 0 0,43-39-96 0 0,-1 1-1 0 0,1 0 0 0 0,1 0 1 0 0,0 1-1 0 0,1 0 1 0 0,-8 21-1 0 0,12-26-10 0 0,0 0 1 0 0,1 1-1 0 0,0-1 0 0 0,0 0 0 0 0,1 1 1 0 0,0-1-1 0 0,1 1 0 0 0,0-1 0 0 0,0 1 0 0 0,0 0 1 0 0,1-1-1 0 0,4 15 0 0 0,-4-19-19 0 0,1 0 0 0 0,-1-1-1 0 0,1 1 1 0 0,0 0 0 0 0,0-1 0 0 0,0 0-1 0 0,0 0 1 0 0,0 1 0 0 0,1-1 0 0 0,-1 0-1 0 0,1-1 1 0 0,0 1 0 0 0,0 0 0 0 0,0-1-1 0 0,0 0 1 0 0,1 0 0 0 0,-1 0 0 0 0,8 3-1 0 0,2 0 150 0 0,0-1 0 0 0,1 0-1 0 0,27 3 1 0 0,-6-1-67 0 0,-9-1-2596 0 0,-1-1 0 0 0,44 1 0 0 0,-57-5-4280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17 13991 0 0,'7'-6'1268'0'0,"0"1"890"0"0,-10 3-1305 0 0,3 2-840 0 0,0-1 0 0 0,0 1-1 0 0,0 0 1 0 0,0 0 0 0 0,0 0 0 0 0,-1-1 0 0 0,1 1 0 0 0,0 0-1 0 0,0 0 1 0 0,0 0 0 0 0,0 0 0 0 0,0-1 0 0 0,-1 1-1 0 0,1 0 1 0 0,0 0 0 0 0,0 0 0 0 0,0 0 0 0 0,-1 0-1 0 0,1 0 1 0 0,0 0 0 0 0,0 0 0 0 0,0 0 0 0 0,-1 0 0 0 0,1 0-1 0 0,0-1 1 0 0,0 1 0 0 0,-1 0 0 0 0,1 0 0 0 0,0 0-1 0 0,-1 1 1 0 0,-8-1 106 0 0,0 1-1 0 0,0 1 1 0 0,0 0-1 0 0,0 0 0 0 0,1 1 1 0 0,-1 0-1 0 0,1 0 1 0 0,-1 1-1 0 0,1 0 1 0 0,-14 9-1 0 0,-8 8-30 0 0,-37 34 0 0 0,51-41-24 0 0,6-5-17 0 0,0 1-1 0 0,-12 13 1 0 0,19-19-19 0 0,0 0 1 0 0,0 0 0 0 0,0 1-1 0 0,1 0 1 0 0,-1-1-1 0 0,1 1 1 0 0,0 0 0 0 0,-3 10-1 0 0,5-13-8 0 0,0 1-1 0 0,0-1 0 0 0,0 1 1 0 0,0-1-1 0 0,0 0 1 0 0,0 1-1 0 0,1-1 0 0 0,-1 1 1 0 0,1-1-1 0 0,0 0 0 0 0,-1 0 1 0 0,1 1-1 0 0,2 1 1 0 0,17 28 289 0 0,-12-21-172 0 0,11 13 392 0 0,-8-9-154 0 0,-1-1-1 0 0,15 28 1 0 0,-23-38-332 0 0,0 0-1 0 0,0 0 1 0 0,-1 1 0 0 0,1-1-1 0 0,-1 0 1 0 0,0 0 0 0 0,0 1-1 0 0,-1-1 1 0 0,1 0 0 0 0,-1 1-1 0 0,0-1 1 0 0,0 0 0 0 0,-1 1-1 0 0,1-1 1 0 0,-1 1-1 0 0,-2 5 1 0 0,2-7-21 0 0,-1 0-1 0 0,0 0 0 0 0,0 0 1 0 0,-1 0-1 0 0,1 0 1 0 0,0 0-1 0 0,-1-1 0 0 0,0 1 1 0 0,1-1-1 0 0,-1 0 0 0 0,-5 4 1 0 0,1-2 13 0 0,0 0 0 0 0,-1 0 0 0 0,1 0 0 0 0,-9 2 0 0 0,3-3-10 0 0,0-1 0 0 0,1 0 0 0 0,-1 0 0 0 0,0-2 0 0 0,0 1-1 0 0,1-2 1 0 0,-1 0 0 0 0,-15-3 0 0 0,21 3-22 0 0,1 0 0 0 0,0-1 0 0 0,-1 0 0 0 0,-8-5 0 0 0,13 6-80 0 0,0 0 0 0 0,1 1 1 0 0,-1-1-1 0 0,1-1 0 0 0,-1 1 1 0 0,1 0-1 0 0,-1 0 0 0 0,1 0 1 0 0,0-1-1 0 0,-1 1 0 0 0,1-1 0 0 0,0 1 1 0 0,0-1-1 0 0,0 1 0 0 0,0-1 1 0 0,0 0-1 0 0,1 0 0 0 0,-1 1 1 0 0,0-1-1 0 0,0-3 0 0 0,1-10-807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80 10135 0 0,'14'-10'662'0'0,"0"1"0"0"0,0 0 0 0 0,1 1 0 0 0,0 1 0 0 0,18-7 0 0 0,-11 5 1612 0 0,-7 0-970 0 0,-15 9-1265 0 0,0-1 1 0 0,0 1-1 0 0,0 0 0 0 0,0 0 1 0 0,0 0-1 0 0,0-1 1 0 0,0 1-1 0 0,-1 0 0 0 0,1 0 1 0 0,0 0-1 0 0,0 0 1 0 0,0-1-1 0 0,0 1 0 0 0,0 0 1 0 0,0 0-1 0 0,-1 0 1 0 0,1 0-1 0 0,0 0 1 0 0,0 0-1 0 0,0 0 0 0 0,0-1 1 0 0,-1 1-1 0 0,1 0 1 0 0,0 0-1 0 0,0 0 0 0 0,0 0 1 0 0,-1 0-1 0 0,1 0 1 0 0,0 0-1 0 0,0 0 0 0 0,0 0 1 0 0,-1 0-1 0 0,1 0 1 0 0,0 0-1 0 0,0 0 1 0 0,0 0-1 0 0,0 0 0 0 0,-1 0 1 0 0,1 0-1 0 0,-34 2 738 0 0,8 3-621 0 0,-1 1-1 0 0,1 1 1 0 0,-48 20 0 0 0,29-6 113 0 0,-52 31 0 0 0,91-48-226 0 0,0 0 0 0 0,1 0 0 0 0,-1 1 0 0 0,1 0 0 0 0,0 0 0 0 0,1 0 1 0 0,-1 0-1 0 0,1 1 0 0 0,0 0 0 0 0,0 0 0 0 0,1 0 0 0 0,-1 0 0 0 0,1 0 0 0 0,1 1 0 0 0,-1-1 0 0 0,-1 8 0 0 0,3-9-23 0 0,0 0 0 0 0,0 0 0 0 0,1 0-1 0 0,0 0 1 0 0,0 0 0 0 0,0 0 0 0 0,0 0 0 0 0,1-1 0 0 0,-1 1-1 0 0,1 0 1 0 0,1 0 0 0 0,-1 0 0 0 0,1-1 0 0 0,-1 1 0 0 0,1-1-1 0 0,1 1 1 0 0,-1-1 0 0 0,1 0 0 0 0,-1 0 0 0 0,1 0 0 0 0,0 0-1 0 0,1 0 1 0 0,4 4 0 0 0,35 24 104 0 0,-34-26-68 0 0,0 0 0 0 0,-1 0 0 0 0,1 1 0 0 0,-1 0-1 0 0,-1 1 1 0 0,0-1 0 0 0,0 1 0 0 0,6 9 0 0 0,-5-3 163 0 0,0 0-1 0 0,-1 1 1 0 0,-1-1 0 0 0,8 26 0 0 0,-13-36-189 0 0,0 1 0 0 0,0-1 0 0 0,-1 1 0 0 0,1 0 0 0 0,-1-1 0 0 0,0 1 0 0 0,-1-1 0 0 0,1 1 0 0 0,-2 5 0 0 0,1-8-25 0 0,0 1 0 0 0,0 0 0 0 0,0 0-1 0 0,0-1 1 0 0,-1 1 0 0 0,1-1 0 0 0,-1 1 0 0 0,0-1 0 0 0,1 0 0 0 0,-1 1 0 0 0,0-1-1 0 0,0 0 1 0 0,-1 0 0 0 0,1 0 0 0 0,-5 2 0 0 0,-7 4 33 0 0,-1-1 1 0 0,0 0-1 0 0,-1-1 1 0 0,0 0-1 0 0,0-2 1 0 0,0 0-1 0 0,0 0 1 0 0,-1-2-1 0 0,1 0 1 0 0,-1-1-1 0 0,1-1 1 0 0,-1 0-1 0 0,0-1 1 0 0,-30-6-1 0 0,38 5-30 0 0,-1-1-1 0 0,1 0 1 0 0,0-1 0 0 0,0 1-1 0 0,-14-10 1 0 0,18 10-130 0 0,1 0-1 0 0,0 0 1 0 0,0 0 0 0 0,0-1 0 0 0,0 1 0 0 0,0-1 0 0 0,1 0-1 0 0,0 0 1 0 0,0 0 0 0 0,0-1 0 0 0,0 1 0 0 0,-2-7-1 0 0,-3-13-706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370 139 2303 0 0,'-14'-7'2308'0'0,"11"6"-1668"0"0,-1 0-1 0 0,1 0 1 0 0,0 0-1 0 0,0 1 1 0 0,-1-1-1 0 0,1 1 1 0 0,0 0-1 0 0,0 0 1 0 0,-1 0-1 0 0,1 1 1 0 0,-4 0-1 0 0,2 0-330 0 0,0 0 0 0 0,0 1 0 0 0,0 0 0 0 0,0 1 0 0 0,0-1 0 0 0,-5 4 0 0 0,-5 4-576 0 0,1 1-1 0 0,0 1 1 0 0,-13 14-1 0 0,14-13 817 0 0,-21 19-549 0 0,-49 61 0 0 0,74-80 0 0 0,0-1 0 0 0,1 1 0 0 0,0 1 0 0 0,1-1 0 0 0,1 1 0 0 0,0 1 0 0 0,1-1 0 0 0,0 1 0 0 0,-2 16 0 0 0,6-27 1 0 0,0 0 0 0 0,1 1 0 0 0,0-1 0 0 0,0 0 0 0 0,0 0 1 0 0,0 1-1 0 0,1-1 0 0 0,0 0 0 0 0,0 0 0 0 0,0 0 0 0 0,0 0 0 0 0,0 0 0 0 0,3 5 0 0 0,-2-7 14 0 0,-1 1 0 0 0,1-1 1 0 0,0 0-1 0 0,-1 0 0 0 0,1 0 1 0 0,0 0-1 0 0,0 0 1 0 0,0 0-1 0 0,1-1 0 0 0,-1 1 1 0 0,0-1-1 0 0,1 1 0 0 0,-1-1 1 0 0,1 0-1 0 0,-1 0 0 0 0,1 0 1 0 0,-1 0-1 0 0,1 0 0 0 0,0-1 1 0 0,0 1-1 0 0,4-1 0 0 0,6 0 55 0 0,1 0 0 0 0,0-1 1 0 0,-1 0-1 0 0,1-1 0 0 0,-1-1 0 0 0,0 0 0 0 0,0-1 0 0 0,0-1 0 0 0,0 0 0 0 0,20-11 0 0 0,-2-2-142 0 0,-2-1-1 0 0,0-1 1 0 0,27-25 0 0 0,-41 33-194 0 0,-1-2 0 0 0,0 1 1 0 0,-1-2-1 0 0,0 0 1 0 0,-1-1-1 0 0,15-26 1 0 0,-24 36 107 0 0,1-1 1 0 0,-2 0 0 0 0,1 0-1 0 0,-1 0 1 0 0,0-1 0 0 0,0 1 0 0 0,-1 0-1 0 0,1-14 1 0 0,-2 16 45 0 0,0-1-1 0 0,-1 0 1 0 0,0 1-1 0 0,0-1 1 0 0,0 1-1 0 0,-1-1 0 0 0,0 1 1 0 0,0-1-1 0 0,0 1 1 0 0,0 0-1 0 0,-1 0 1 0 0,-6-8-1 0 0,1 2 16 0 0,-1 0 0 0 0,0 1 1 0 0,0 0-1 0 0,-1 1 0 0 0,-1 0 0 0 0,1 1 0 0 0,-22-13 0 0 0,15 12 231 0 0,0 1 0 0 0,0 1 0 0 0,-1 0 0 0 0,0 1 1 0 0,-28-5-1 0 0,44 11-160 0 0,3-3-1199 0 0,5-10 461 0 0,7-2-11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706 787 3223 0 0,'0'0'143'0'0,"4"-9"3302"0"0,5-22 5941 0 0,-2-2-6245 0 0,11-36-2933 0 0,8-6-168 0 0,25-82-8 0 0,18-115-1563 0 0,-63 245 1123 0 0,-3 13 48 0 0,8-35-1047 0 0,-11 44 1182 0 0,1 1-1 0 0,-1-1 0 0 0,0 0 0 0 0,0 1 1 0 0,0-1-1 0 0,-1 1 0 0 0,1-1 0 0 0,-2-5 1 0 0,1 10 179 0 0,1 0 0 0 0,0-1 1 0 0,-1 1-1 0 0,1 0 1 0 0,0 0-1 0 0,-1-1 0 0 0,1 1 1 0 0,0 0-1 0 0,-1 0 1 0 0,1-1-1 0 0,0 1 0 0 0,-1 0 1 0 0,1 0-1 0 0,-1 0 1 0 0,1 0-1 0 0,0 0 0 0 0,-1 0 1 0 0,1-1-1 0 0,-1 1 1 0 0,1 0-1 0 0,-1 0 0 0 0,1 0 1 0 0,0 1-1 0 0,-1-1 1 0 0,1 0-1 0 0,-1 0 0 0 0,-11 2-54 0 0,12-2 81 0 0,-5 2 25 0 0,1 0 0 0 0,-1 0 0 0 0,1 1 0 0 0,-1-1-1 0 0,1 1 1 0 0,0 0 0 0 0,0 0 0 0 0,0 0 0 0 0,1 1 0 0 0,-1-1 0 0 0,1 1 0 0 0,0 0 0 0 0,-4 6 0 0 0,-5 8 356 0 0,-15 33 0 0 0,-117 316 2567 0 0,33-71-2180 0 0,-33 15-605 0 0,116-258-159 0 0,-3 0 0 0 0,-62 81 0 0 0,42-72-868 0 0,-91 86 1 0 0,101-107-341 0 0,39-40 796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8 277 16783 0 0,'0'0'770'0'0,"-1"-1"-18"0"0,0 1-721 0 0,1 0 0 0 0,-1-1 0 0 0,1 1 0 0 0,-1-1 0 0 0,1 1 0 0 0,-1-1 0 0 0,1 1 0 0 0,0-1 0 0 0,-1 1 0 0 0,1-1 0 0 0,0 0 1 0 0,0 1-1 0 0,-1-1 0 0 0,1 0 0 0 0,0 1 0 0 0,0-1 0 0 0,0 1 0 0 0,0-1 0 0 0,0 0 0 0 0,0 1 0 0 0,0-1 0 0 0,0 0 0 0 0,0 1 1 0 0,0-1-1 0 0,0 0 0 0 0,0 1 0 0 0,0-1 0 0 0,0 0 0 0 0,1 1 0 0 0,-1-2 0 0 0,12-10 495 0 0,-9 10-494 0 0,12-9 111 0 0,1 1 0 0 0,0 1 1 0 0,0 0-1 0 0,27-10 0 0 0,-11 5 140 0 0,52-19 238 0 0,162-42 0 0 0,-155 50-679 0 0,-60 16-49 0 0,44-11-5692 0 0,-28 12-809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255 282 7831 0 0,'0'0'706'0'0,"3"0"-578"0"0,6 1 619 0 0,0-1 1 0 0,1 0 0 0 0,-1 0-1 0 0,0-1 1 0 0,0 0-1 0 0,18-6 1 0 0,56-21 456 0 0,-41 11-810 0 0,51-28 1 0 0,-77 36-614 0 0,-1-1 1 0 0,0 0-1 0 0,0-1 0 0 0,-1-1 1 0 0,-1 0-1 0 0,14-16 1 0 0,-24 25 81 0 0,-1 0 0 0 0,1 0 1 0 0,-1-1-1 0 0,0 1 0 0 0,0-1 0 0 0,0 0 1 0 0,0 1-1 0 0,-1-1 0 0 0,0 0 1 0 0,0 0-1 0 0,0 0 0 0 0,1-5 1 0 0,-2 7 97 0 0,0 1 1 0 0,0-1 0 0 0,0 1-1 0 0,-1-1 1 0 0,1 1-1 0 0,0-1 1 0 0,-1 1 0 0 0,1-1-1 0 0,-1 1 1 0 0,1-1 0 0 0,-1 1-1 0 0,0-1 1 0 0,0 1-1 0 0,0 0 1 0 0,0 0 0 0 0,0-1-1 0 0,0 1 1 0 0,0 0 0 0 0,0 0-1 0 0,0 0 1 0 0,0 0-1 0 0,0 0 1 0 0,-1 0 0 0 0,1 0-1 0 0,0 1 1 0 0,-1-1 0 0 0,1 0-1 0 0,-1 1 1 0 0,1-1 0 0 0,-1 1-1 0 0,1-1 1 0 0,-1 1-1 0 0,1 0 1 0 0,-3 0 0 0 0,-2-1-27 0 0,0 0 1 0 0,-1 1 0 0 0,1 0 0 0 0,-1 0-1 0 0,1 1 1 0 0,-1 0 0 0 0,-10 2-1 0 0,-44 17 297 0 0,50-16-109 0 0,-26 12 467 0 0,0 1 0 0 0,2 3 0 0 0,-45 31 0 0 0,25-16 262 0 0,11-7 99 0 0,-63 53 0 0 0,90-66-686 0 0,0 1 1 0 0,1 0-1 0 0,1 1 0 0 0,1 1 1 0 0,1 0-1 0 0,-14 24 1 0 0,25-39-210 0 0,0 1 0 0 0,0 0 0 0 0,1 0 1 0 0,-1 0-1 0 0,1 0 0 0 0,0 0 0 0 0,0 0 1 0 0,0 0-1 0 0,1 0 0 0 0,-1 1 0 0 0,1-1 1 0 0,0 0-1 0 0,1 7 0 0 0,0-8-18 0 0,0 0 0 0 0,-1 0 0 0 0,2-1 0 0 0,-1 1 0 0 0,0 0 1 0 0,1 0-1 0 0,-1 0 0 0 0,1-1 0 0 0,0 1 0 0 0,0-1 0 0 0,0 1 0 0 0,0-1 0 0 0,0 0 0 0 0,0 0 0 0 0,1 0 0 0 0,-1 0 0 0 0,1 0 0 0 0,4 2 0 0 0,2 0 57 0 0,0 0-1 0 0,0 0 1 0 0,0-1 0 0 0,1 0-1 0 0,16 3 1 0 0,53 2 309 0 0,-37-4-253 0 0,40 8-463 0 0,-28 0-2829 0 0,-34-8-3205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9671 0 0,'0'0'7483'0'0,"0"2"-7192"0"0,2 29 636 0 0,5 34 1 0 0,-3-36-379 0 0,1 54 1 0 0,-7-55-390 0 0,-1 0 0 0 0,-14 53 0 0 0,2-18 3 0 0,15-60 462 0 0,2-14-141 0 0,3-11-363 0 0,2 0-1 0 0,1 1 0 0 0,1 0 1 0 0,0 0-1 0 0,2 1 1 0 0,0 0-1 0 0,19-25 1 0 0,110-119-433 0 0,-119 143-1 0 0,0 0 0 0 0,32-22 0 0 0,-39 32 184 0 0,1 1-1 0 0,1 1 0 0 0,0 0 0 0 0,0 1 1 0 0,19-6-1 0 0,-31 13 18 0 0,1-1 0 0 0,0 1 1 0 0,0 0-1 0 0,0 1 0 0 0,0-1 0 0 0,-1 1 1 0 0,1 0-1 0 0,0 0 0 0 0,0 0 0 0 0,5 1 1 0 0,-6 0-252 0 0,-1 0 1 0 0,0 0-1 0 0,1 0 0 0 0,-1 1 1 0 0,0-1-1 0 0,0 1 1 0 0,0 0-1 0 0,0-1 1 0 0,3 5-1 0 0,6 4-1485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127 175 6911 0 0,'2'0'528'0'0,"32"2"384"0"0,22-7 5440 0 0,-53 5-5974 0 0,13-3 280 0 0,-1 0 1 0 0,1 0 0 0 0,-1-1 0 0 0,0-1-1 0 0,0-1 1 0 0,25-13 0 0 0,-32 15-625 0 0,-1 0 1 0 0,1-1 0 0 0,-1 0-1 0 0,0 0 1 0 0,-1-1 0 0 0,1 0-1 0 0,-1 0 1 0 0,0-1-1 0 0,-1 1 1 0 0,1-1 0 0 0,-1 0-1 0 0,-1-1 1 0 0,8-14 0 0 0,-11 20-131 0 0,-1 0 1 0 0,1-1-1 0 0,-1 1 1 0 0,1 0 0 0 0,-1-1-1 0 0,0 1 1 0 0,0-1-1 0 0,0 1 1 0 0,0 0 0 0 0,-1-3-1 0 0,1 4 65 0 0,0 1 1 0 0,-1 0-1 0 0,1 0 0 0 0,0-1 0 0 0,-1 1 0 0 0,1 0 1 0 0,0 0-1 0 0,-1 0 0 0 0,1 0 0 0 0,-1 0 1 0 0,1 0-1 0 0,0 0 0 0 0,-1-1 0 0 0,1 1 0 0 0,-1 0 1 0 0,1 0-1 0 0,0 0 0 0 0,-1 1 0 0 0,1-1 0 0 0,0 0 1 0 0,-1 0-1 0 0,1 0 0 0 0,-1 0 0 0 0,1 0 1 0 0,-1 0-1 0 0,-11 4-193 0 0,12-4 168 0 0,-13 4-157 0 0,0 2 0 0 0,1-1 1 0 0,0 1-1 0 0,-15 10 0 0 0,-42 36-33 0 0,21-16 298 0 0,42-31-53 0 0,-114 87 658 0 0,105-79-467 0 0,0 1 0 0 0,1 1-1 0 0,1 0 1 0 0,1 1 0 0 0,-16 26-1 0 0,26-40-168 0 0,1 0 0 0 0,0 1 1 0 0,-1-1-1 0 0,1 1 0 0 0,1-1 0 0 0,-1 1 0 0 0,0-1 0 0 0,0 1 0 0 0,1-1 0 0 0,0 1 0 0 0,-1 0 0 0 0,1-1 1 0 0,0 1-1 0 0,1 4 0 0 0,-1-5-21 0 0,1-1 0 0 0,0 1 1 0 0,-1-1-1 0 0,1 1 0 0 0,0-1 0 0 0,0 1 1 0 0,0-1-1 0 0,0 1 0 0 0,0-1 0 0 0,0 0 1 0 0,1 0-1 0 0,-1 1 0 0 0,0-1 0 0 0,1 0 1 0 0,-1 0-1 0 0,0 0 0 0 0,1-1 0 0 0,-1 1 1 0 0,1 0-1 0 0,0-1 0 0 0,-1 1 0 0 0,1 0 1 0 0,3 0-1 0 0,2 0-207 0 0,0 0 1 0 0,0 0 0 0 0,1 0-1 0 0,12-1 1 0 0,14-3-4181 0 0,0-1-1405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30 275 6911 0 0,'0'0'528'0'0,"-1"1"-341"0"0,-28 29 12675 0 0,33-37-12799 0 0,6-7 132 0 0,0 1-1 0 0,1 0 1 0 0,1 0-1 0 0,0 2 1 0 0,15-13-1 0 0,-7 6-69 0 0,16-13-363 0 0,71-49 0 0 0,-83 65-5 0 0,0 1 0 0 0,1 1 0 0 0,1 1-1 0 0,38-12 1 0 0,-48 21 75 0 0,-6 5 46 0 0,-9-1 128 0 0,0-1 1 0 0,-1 1 0 0 0,1 0 0 0 0,0-1 0 0 0,-1 1 0 0 0,1 0 0 0 0,-1 0 0 0 0,0 0 0 0 0,1 0 0 0 0,-1 0-1 0 0,0-1 1 0 0,1 1 0 0 0,-1 0 0 0 0,0 0 0 0 0,0 0 0 0 0,0 0 0 0 0,0 0 0 0 0,0 0 0 0 0,0 0-1 0 0,0 0 1 0 0,0 0 0 0 0,0 0 0 0 0,0 0 0 0 0,-1 1 0 0 0,-7 25 271 0 0,7-26-256 0 0,-31 70 753 0 0,19-45-524 0 0,1 1 0 0 0,-13 42 0 0 0,22-58-231 0 0,1-1 1 0 0,0 1-1 0 0,-1 11 1 0 0,3-18-35 0 0,0 0-1 0 0,0 0 1 0 0,1 0-1 0 0,-1 0 1 0 0,1 0-1 0 0,0 0 1 0 0,0-1 0 0 0,0 1-1 0 0,1 0 1 0 0,0-1-1 0 0,3 7 1 0 0,-5-9-86 0 0,1 0 0 0 0,0 0 0 0 0,-1 0 0 0 0,1-1 0 0 0,0 1-1 0 0,0 0 1 0 0,0 0 0 0 0,-1-1 0 0 0,1 1 0 0 0,0 0 0 0 0,0-1 0 0 0,0 1 0 0 0,0-1 0 0 0,0 1 0 0 0,0-1 0 0 0,0 1 0 0 0,0-1 0 0 0,1 0 0 0 0,0 1 0 0 0,16 1-1102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26 14743 0 0,'1'-2'1136'0'0,"5"-22"4574"0"0,-3 36-5596 0 0,-2-2-103 0 0,-1 0-1 0 0,-1 0 1 0 0,0 0 0 0 0,0 0-1 0 0,-1-1 1 0 0,-3 12 0 0 0,0 0-6 0 0,-64 259 67 0 0,44-197-36 0 0,-49 106 0 0 0,-9-33 95 0 0,50-98-10 0 0,-44 108-1 0 0,74-159-122 0 0,0 1 0 0 0,1 0 0 0 0,-2 14 0 0 0,4-20-65 0 0,0 0 0 0 0,0 0 0 0 0,0 0 0 0 0,0 0 0 0 0,0 0 0 0 0,1 0 0 0 0,-1-1 0 0 0,0 1 0 0 0,2 4 0 0 0,-1-6-20 0 0,-1 1-1 0 0,1 0 0 0 0,-1 0 0 0 0,1-1 0 0 0,-1 1 0 0 0,1-1 0 0 0,-1 1 0 0 0,1 0 0 0 0,0-1 0 0 0,-1 1 0 0 0,1-1 0 0 0,0 1 0 0 0,-1-1 0 0 0,1 0 0 0 0,0 1 0 0 0,0-1 0 0 0,-1 0 0 0 0,1 1 0 0 0,0-1 0 0 0,0 0 0 0 0,0 0 0 0 0,1 0 0 0 0,0 0-97 0 0,0 0 1 0 0,-1 0-1 0 0,1 0 0 0 0,0-1 1 0 0,-1 1-1 0 0,1-1 0 0 0,-1 1 1 0 0,1-1-1 0 0,0 0 0 0 0,-1 1 1 0 0,1-1-1 0 0,1-2 0 0 0,-2 3 46 0 0,16-10-1552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14279 0 0,'1'-1'7819'0'0,"10"-4"-6413"0"0,-7 3-1076 0 0,0 0 1 0 0,0 1 0 0 0,0-1-1 0 0,0 1 1 0 0,1 0-1 0 0,-1 0 1 0 0,0 0 0 0 0,6 0-1 0 0,-2 1-633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88 11055 0 0,'-1'0'852'0'0,"-1"0"-702"0"0,-14-4 268 0 0,15 4-218 0 0,-3-3 3592 0 0,4 3-3592 0 0,0 0 0 0 0,0 0-1 0 0,-1 0 1 0 0,1-1-1 0 0,0 1 1 0 0,0 0 0 0 0,0-1-1 0 0,0 1 1 0 0,0 0-1 0 0,0 0 1 0 0,0-1 0 0 0,0 1-1 0 0,0 0 1 0 0,0-1-1 0 0,7-8 1348 0 0,17-5-1341 0 0,-3 7 277 0 0,1 0 0 0 0,-1 1-1 0 0,33-4 1 0 0,69-1 209 0 0,-61 6-422 0 0,-2 0-497 0 0,0 3 0 0 0,1 1 0 0 0,66 10 0 0 0,-95-4-5402 0 0,-2-1-1918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 10591 0 0,'-2'-1'488'0'0,"-8"0"-314"0"0,6 0-125 0 0,0 0 0 0 0,-1 1 0 0 0,1 0 0 0 0,0-1 0 0 0,-1 2 0 0 0,1-1 0 0 0,0 0 0 0 0,-1 1 0 0 0,-7 2 0 0 0,-141 41 10224 0 0,120-36-9307 0 0,12-2-918 0 0,0 2 0 0 0,0 0 0 0 0,1 1 0 0 0,0 1 0 0 0,1 1 0 0 0,-35 25 0 0 0,52-34-215 0 0,2 0-176 0 0,1 0 191 0 0,0 0 0 0 0,-1 0 0 0 0,1 0 0 0 0,0 0 0 0 0,0 0 0 0 0,2 3-1 0 0,-2-3 102 0 0,4 3-112 0 0,0 1-1 0 0,1-1 0 0 0,-1 0 0 0 0,1 0 1 0 0,0 0-1 0 0,11 5 0 0 0,-11-6 129 0 0,0-1 1 0 0,0 1-1 0 0,-1 0 0 0 0,1 1 1 0 0,-1-1-1 0 0,0 1 0 0 0,-1 0 1 0 0,9 10-1 0 0,-8-4 31 0 0,1 0 0 0 0,-2 0 1 0 0,1 0-1 0 0,-2 1 0 0 0,1-1 0 0 0,-2 1 1 0 0,4 24-1 0 0,-5-16 159 0 0,0 0 0 0 0,-2 0-1 0 0,-5 39 1 0 0,4-49 155 0 0,0 0 0 0 0,-7 16 0 0 0,8-25-265 0 0,1 0 0 0 0,-1 0 0 0 0,0-1 1 0 0,1 1-1 0 0,-1 0 0 0 0,0 0 0 0 0,1-1 1 0 0,-1 1-1 0 0,0 0 0 0 0,0-1 1 0 0,0 1-1 0 0,1-1 0 0 0,-1 1 0 0 0,0-1 1 0 0,0 0-1 0 0,0 1 0 0 0,0-1 0 0 0,0 0 1 0 0,-1 1-1 0 0,-18 1 432 0 0,7-4-256 0 0,-1 0-1 0 0,1-1 0 0 0,0 0 1 0 0,0-1-1 0 0,0 0 0 0 0,-19-10 1 0 0,18 8-175 0 0,-91-37-2771 0 0,84 34 1373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6447 0 0,'0'0'7200'0'0,"-1"0"-6974"0"0,-15 9 207 0 0,-17 13 1 0 0,-14 8 124 0 0,-45 27-325 0 0,50-30-237 0 0,25-15 146 0 0,0 0-1 0 0,1 0 1 0 0,1 2 0 0 0,0 0-1 0 0,0 1 1 0 0,2 0 0 0 0,0 1-1 0 0,1 1 1 0 0,0 0-1 0 0,1 0 1 0 0,1 1 0 0 0,1 1-1 0 0,-9 25 1 0 0,16-39-79 0 0,0 1 0 0 0,0 0 0 0 0,1-1-1 0 0,0 1 1 0 0,0 0 0 0 0,1-1 0 0 0,0 1 0 0 0,0 0 0 0 0,0 0 0 0 0,2 9 0 0 0,-2-13-33 0 0,1 0 1 0 0,-1-1-1 0 0,1 1 1 0 0,0 0-1 0 0,-1 0 1 0 0,1-1-1 0 0,0 1 1 0 0,0 0 0 0 0,0-1-1 0 0,1 1 1 0 0,-1-1-1 0 0,0 1 1 0 0,1-1-1 0 0,-1 0 1 0 0,0 0 0 0 0,1 1-1 0 0,0-1 1 0 0,-1 0-1 0 0,1 0 1 0 0,0-1-1 0 0,-1 1 1 0 0,1 0-1 0 0,0 0 1 0 0,0-1 0 0 0,0 1-1 0 0,-1-1 1 0 0,1 0-1 0 0,0 1 1 0 0,0-1-1 0 0,0 0 1 0 0,0 0 0 0 0,0 0-1 0 0,0 0 1 0 0,3-1-1 0 0,13-3 167 0 0,1 0-1 0 0,-1-2 0 0 0,-1 0 1 0 0,1-1-1 0 0,26-14 0 0 0,-39 18-163 0 0,23-10 10 0 0,-2-2 0 0 0,44-32 0 0 0,-55 35-84 0 0,-1 0 1 0 0,0-1-1 0 0,-1-1 1 0 0,0 0-1 0 0,17-26 0 0 0,-27 34 36 0 0,0 0 0 0 0,0 0 0 0 0,0-1 0 0 0,-1 1 0 0 0,0 0 0 0 0,0-1 0 0 0,0 1 0 0 0,-1-1 0 0 0,0 0 0 0 0,-1 0 0 0 0,1 1 0 0 0,-2-13 0 0 0,-1 1-137 0 0,0 0 0 0 0,-2 0 1 0 0,-8-26-1 0 0,0 18-216 0 0,11 25 267 0 0,-1 1-1578 0 0,2 0 1445 0 0,-1 0 0 0 0,0 0 0 0 0,0 0 1 0 0,1 0-1 0 0,-1 0 0 0 0,0 1 0 0 0,0-1 0 0 0,1 0 0 0 0,-1 1 0 0 0,0-1 1 0 0,0 0-1 0 0,1 1 0 0 0,-1-1 0 0 0,1 1 0 0 0,-2 0 0 0 0,-7 6-5044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9671 0 0,'-2'1'5592'0'0,"-46"32"-2867"0"0,-69 43-1442 0 0,-132 78-555 0 0,242-149-728 0 0,0 0-1 0 0,1 1 0 0 0,-1 0 1 0 0,1 0-1 0 0,0 0 1 0 0,-7 11-1 0 0,10-13 3 0 0,1 1 0 0 0,-1-1-1 0 0,1 1 1 0 0,0 0 0 0 0,0-1-1 0 0,1 1 1 0 0,-1 0 0 0 0,1 0-1 0 0,0 0 1 0 0,0 0 0 0 0,0 9-1 0 0,2-11 44 0 0,0 1 0 0 0,0 0 0 0 0,0-1 1 0 0,0 1-1 0 0,0-1 0 0 0,0 0 0 0 0,1 1 0 0 0,0-1 0 0 0,0 0 0 0 0,0 0 0 0 0,0 0 0 0 0,0 0 0 0 0,1 0 0 0 0,-1-1 1 0 0,1 1-1 0 0,-1-1 0 0 0,1 1 0 0 0,0-1 0 0 0,0 0 0 0 0,0 0 0 0 0,5 2 0 0 0,-1-2 18 0 0,-1 0-1 0 0,1 0 1 0 0,-1 0-1 0 0,1-1 1 0 0,0 0-1 0 0,0 0 1 0 0,-1-1-1 0 0,1 0 1 0 0,0 0-1 0 0,0-1 0 0 0,9-1 1 0 0,8-3-484 0 0,42-14 0 0 0,6-9-1539 0 0,-57 21 1618 0 0,30-12-856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14 9215 0 0,'0'0'707'0'0,"0"-8"5576"0"0,0 7-6214 0 0,0 1 1 0 0,0 0-1 0 0,0 0 1 0 0,0 0 0 0 0,0-1-1 0 0,-1 1 1 0 0,1 0 0 0 0,0 0-1 0 0,0 0 1 0 0,0-1 0 0 0,0 1-1 0 0,0 0 1 0 0,0 0 0 0 0,-1 0-1 0 0,1-1 1 0 0,0 1-1 0 0,0 0 1 0 0,0 0 0 0 0,0 0-1 0 0,-1 0 1 0 0,1 0 0 0 0,0-1-1 0 0,0 1 1 0 0,0 0 0 0 0,-1 0-1 0 0,1 0 1 0 0,0 0-1 0 0,0 0 1 0 0,-1 0 0 0 0,1 0-1 0 0,0 0 1 0 0,0 0 0 0 0,-1 0-1 0 0,1 0 1 0 0,0 0 0 0 0,-13 5 668 0 0,-14 14-1096 0 0,21-15 599 0 0,-133 109-128 0 0,119-94 35 0 0,2 0-1 0 0,0 1 0 0 0,1 1 1 0 0,-24 38-1 0 0,37-52-99 0 0,1 0 0 0 0,-1 1 0 0 0,1-1 0 0 0,1 1 0 0 0,0-1 0 0 0,0 1 0 0 0,0 0 0 0 0,1 0 0 0 0,0-1 0 0 0,0 11 0 0 0,1-16-32 0 0,0 0 0 0 0,0 1 0 0 0,0-1 0 0 0,1 1 0 0 0,-1-1 0 0 0,1 1 0 0 0,-1-1 1 0 0,1 0-1 0 0,0 0 0 0 0,0 1 0 0 0,0-1 0 0 0,1 0 0 0 0,-1 0 0 0 0,0 0 0 0 0,1 0 0 0 0,-1 0 0 0 0,1 0 0 0 0,0 0 0 0 0,-1-1 0 0 0,1 1 1 0 0,0-1-1 0 0,0 1 0 0 0,0-1 0 0 0,0 0 0 0 0,0 1 0 0 0,1-1 0 0 0,-1 0 0 0 0,0-1 0 0 0,0 1 0 0 0,1 0 0 0 0,-1-1 0 0 0,1 1 1 0 0,-1-1-1 0 0,1 1 0 0 0,-1-1 0 0 0,3 0 0 0 0,6-1-49 0 0,0 1 0 0 0,-1-2 0 0 0,1 1 0 0 0,-1-2 0 0 0,1 1 0 0 0,13-6 0 0 0,-2 1-871 0 0,6-1-492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43 9215 0 0,'0'0'6350'0'0,"0"2"-6077"0"0,0 3-193 0 0,0-1-1 0 0,0 0 1 0 0,0 0 0 0 0,-1 1-1 0 0,1-1 1 0 0,-1 0 0 0 0,0 0-1 0 0,-1 0 1 0 0,1 0 0 0 0,-3 5-1 0 0,-24 44 50 0 0,12-26-50 0 0,2 1 166 0 0,-17 43 1 0 0,28-62-49 0 0,0 1 0 0 0,1-1-1 0 0,0 1 1 0 0,0-1 0 0 0,1 1 0 0 0,0 0 0 0 0,1 0 0 0 0,1 17 0 0 0,0-25-126 0 0,-1 0 1 0 0,1 0 0 0 0,0 0 0 0 0,-1 0 0 0 0,1 0 0 0 0,0-1 0 0 0,0 1 0 0 0,1 0 0 0 0,-1 0 0 0 0,0-1 0 0 0,0 1 0 0 0,1 0 0 0 0,-1-1 0 0 0,1 1 0 0 0,0-1 0 0 0,-1 0 0 0 0,1 0 0 0 0,0 0 0 0 0,0 1 0 0 0,3 0 0 0 0,1 1 74 0 0,1-1 0 0 0,0 1 0 0 0,0-2 0 0 0,10 3 0 0 0,-9-3-94 0 0,0 0 0 0 0,0 0 0 0 0,0-1 0 0 0,0 0 0 0 0,0 0 0 0 0,0-1 1 0 0,0 0-1 0 0,0-1 0 0 0,10-2 0 0 0,-13 2-38 0 0,0 0 0 0 0,0-1 0 0 0,0 1-1 0 0,0-1 1 0 0,-1 0 0 0 0,1 0 0 0 0,-1 0 0 0 0,0 0 0 0 0,0-1 0 0 0,0 0 0 0 0,0 0 0 0 0,-1 0-1 0 0,0 0 1 0 0,5-8 0 0 0,7-16 11 0 0,20-55 0 0 0,-6 11-451 0 0,50-71-2874 0 0,-58 114-373 0 0,-11 18 1578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60 386 12959 0 0,'0'0'1172'0'0,"-1"1"-966"0"0,-1 0 53 0 0,0 1 1 0 0,0-1 0 0 0,0 0 0 0 0,1 1-1 0 0,-1-1 1 0 0,0 0 0 0 0,-1 0 0 0 0,1-1-1 0 0,0 1 1 0 0,0 0 0 0 0,0-1 0 0 0,0 1-1 0 0,0-1 1 0 0,-1 0 0 0 0,1 1 0 0 0,0-1-1 0 0,0 0 1 0 0,-1 0 0 0 0,1-1 0 0 0,0 1-1 0 0,-4-1 1 0 0,5 0 103 0 0,-3-8 317 0 0,3 4-622 0 0,0 1 1 0 0,1-1 0 0 0,-1 1-1 0 0,1 0 1 0 0,0-1 0 0 0,0 1-1 0 0,0-1 1 0 0,1 1 0 0 0,-1-1-1 0 0,1 1 1 0 0,0 0-1 0 0,2-5 1 0 0,4-10 75 0 0,13-25 1 0 0,-10 24-93 0 0,4-6 36 0 0,0 1 0 0 0,2 0 0 0 0,1 1 0 0 0,24-25-1 0 0,-31 37-136 0 0,0 1 0 0 0,0 0 0 0 0,1 1 0 0 0,1 0 0 0 0,0 1 0 0 0,26-16 0 0 0,-34 24-407 0 0,0 0 1 0 0,0-1-1 0 0,1 1 0 0 0,-1 1 0 0 0,1-1 0 0 0,-1 1 0 0 0,1-1 1 0 0,-1 1-1 0 0,1 1 0 0 0,8 0 0 0 0,1 4-5898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34 397 12295 0 0,'16'9'563'0'0,"-12"-5"-14"0"0,-2-2-527 0 0,-1 0 1 0 0,0 0-1 0 0,0 0 0 0 0,0 0 0 0 0,0 0 0 0 0,0 1 1 0 0,-1-1-1 0 0,1 0 0 0 0,0 4 0 0 0,-1-1 100 0 0,0-3 540 0 0,-3 5 447 0 0,2-5-905 0 0,1-1 0 0 0,-1 1 0 0 0,1-1 0 0 0,-1 1 0 0 0,0-1 0 0 0,0 1 0 0 0,0-1 0 0 0,0 1 0 0 0,0-1 0 0 0,0 0 0 0 0,0 0 0 0 0,0 1 0 0 0,-1-1 0 0 0,1 0 0 0 0,0 0 0 0 0,-1 0 0 0 0,1 0 0 0 0,-1-1 0 0 0,1 1 0 0 0,-1 0 0 0 0,1 0 0 0 0,-1-1 0 0 0,0 1 0 0 0,-2-1 0 0 0,-22 3 592 0 0,24-3-432 0 0,2-2-337 0 0,0-3 55 0 0,0-1-1 0 0,0 0 0 0 0,0 0 0 0 0,1 0 0 0 0,0 0 0 0 0,0 0 0 0 0,0 0 1 0 0,1 0-1 0 0,0 1 0 0 0,0-1 0 0 0,3-6 0 0 0,92-136 379 0 0,-88 131-458 0 0,62-97 154 0 0,-61 101-263 0 0,1-1-1 0 0,0 1 0 0 0,0 1 1 0 0,2 0-1 0 0,23-18 0 0 0,-30 26-158 0 0,1 0 0 0 0,-1 1 0 0 0,1 0 0 0 0,0 0 0 0 0,0 0 0 0 0,0 1 1 0 0,0 0-1 0 0,0 0 0 0 0,0 1 0 0 0,1 0 0 0 0,-1 0 0 0 0,13 1 0 0 0,1 2-2135 0 0,0 0-1 0 0,0 2 1 0 0,23 6 0 0 0,-22-4-1813 0 0</inkml:trace>
  <inkml:trace contextRef="#ctx0" brushRef="#br0" timeOffset="1">698 138 1375 0 0,'0'0'12923'0'0,"0"3"-11368"0"0,-4 25 767 0 0,-11 61 390 0 0,13-83-2587 0 0,0 0-1 0 0,0 0 1 0 0,0 0 0 0 0,-5 6-1 0 0,4-7-45 0 0,0 0 0 0 0,1 1 0 0 0,0-1 0 0 0,0 1-1 0 0,-2 7 1 0 0,0 10-18 0 0,-2-1 0 0 0,0-1 0 0 0,-12 28 0 0 0,18-47-658 0 0,0-4-188 0 0,3-7-29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10567 0 0,'0'0'1144'0'0,"1"11"-1144"0"0,1 3 0 0 0,0 2 0 0 0,0 2-424 0 0,3 0-112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22 380 8751 0 0,'0'0'674'0'0,"-7"-3"988"0"0,3 1 1408 0 0,4 2-2770 0 0,-1-1 0 0 0,0 1 1 0 0,0-1-1 0 0,1 1 0 0 0,-1-1 1 0 0,0 0-1 0 0,1 1 0 0 0,-1-1 1 0 0,0 0-1 0 0,1 1 0 0 0,-1-1 1 0 0,1 0-1 0 0,0 0 0 0 0,-1 0 0 0 0,1 0 1 0 0,-1 1-1 0 0,1-1 0 0 0,0 0 1 0 0,0 0-1 0 0,0 0 0 0 0,0 0 1 0 0,-1-1-1 0 0,1 0-89 0 0,1 0-1 0 0,-1-1 0 0 0,0 1 1 0 0,1 0-1 0 0,-1-1 1 0 0,1 1-1 0 0,0 0 1 0 0,2-4-1 0 0,2-3-78 0 0,0 0 1 0 0,1 0-1 0 0,8-9 0 0 0,7-5 30 0 0,1 1-1 0 0,43-34 1 0 0,-37 34-148 0 0,6-6-287 0 0,2 2 1 0 0,1 1-1 0 0,1 2 1 0 0,1 2 0 0 0,43-18-1 0 0,-81 39 268 0 0,-1-1-1 0 0,1 1 1 0 0,-1 0-1 0 0,1 0 1 0 0,-1-1-1 0 0,1 1 1 0 0,-1 0-1 0 0,1 0 1 0 0,0 0-1 0 0,-1 0 1 0 0,1 0-1 0 0,-1-1 1 0 0,1 1-1 0 0,0 0 1 0 0,-1 0-1 0 0,1 0 1 0 0,-1 1-1 0 0,1-1 1 0 0,0 0-1 0 0,-1 0 1 0 0,1 0-1 0 0,0 1 1 0 0,0 5 20 0 0,-1-6-24 0 0,2 7 9 0 0,0-2 0 0 0,0 0 0 0 0,-1 0 0 0 0,1 0 0 0 0,-1 0 0 0 0,0 1 0 0 0,0-1 0 0 0,-1 0 0 0 0,0 1 0 0 0,0-1 0 0 0,-1 9 0 0 0,-13 51 0 0 0,-2 9 0 0 0,16-71-111 0 0,0-1-1 0 0,-1 0 1 0 0,1 1-1 0 0,0-1 0 0 0,0 1 1 0 0,0-1-1 0 0,1 1 1 0 0,-1-1-1 0 0,1 0 1 0 0,-1 1-1 0 0,1-1 1 0 0,0 0-1 0 0,0 1 0 0 0,2 3 1 0 0,4 4-1648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15 7367 0 0,'0'0'568'0'0,"0"-3"-373"0"0,3-9 6776 0 0,-19 50-5822 0 0,-54 135 359 0 0,24-33-1279 0 0,22-64-179 0 0,-16 57-23 0 0,-11 31-6 0 0,33-114-168 0 0,-30 57 0 0 0,-65 91-423 0 0,90-165 445 0 0,-1-1-1 0 0,-2 0 1 0 0,-47 43-1 0 0,62-65 128 0 0,1-1 21 0 0,1-1-1 0 0,-21 13 1 0 0,28-20 131 0 0,2-2-141 0 0,-1-1 0 0 0,0 1 0 0 0,0 0 0 0 0,1-1 0 0 0,-1 1 0 0 0,1-1 1 0 0,-1 1-1 0 0,0-3 0 0 0,1 1-12 0 0,0 0 0 0 0,-1 0 0 0 0,1 0 0 0 0,1 0 0 0 0,-1-1 0 0 0,0 1 0 0 0,1 0 0 0 0,-1 0 0 0 0,1 0 0 0 0,0 0 0 0 0,1-3 0 0 0,17-33-13 0 0,-16 34 6 0 0,24-43-15 0 0,2 1 0 0 0,1 2 0 0 0,43-47 0 0 0,-44 60 12 0 0,2 0-1 0 0,1 2 0 0 0,1 1 1 0 0,51-33-1 0 0,-74 56 69 0 0,0-1 0 0 0,1 2 0 0 0,-1-1 0 0 0,1 2-1 0 0,19-7 1 0 0,-26 10-33 0 0,0 0 0 0 0,-1 1 1 0 0,1-1-1 0 0,0 1 0 0 0,-1 0 0 0 0,1 0 0 0 0,0 0 0 0 0,-1 0 0 0 0,1 1 0 0 0,0 0 0 0 0,-1-1 0 0 0,1 1 0 0 0,0 1 0 0 0,-1-1 0 0 0,0 0 0 0 0,1 1 1 0 0,-1 0-1 0 0,0-1 0 0 0,0 1 0 0 0,0 1 0 0 0,5 3 0 0 0,1 4 10 0 0,0 0 0 0 0,-1 0 0 0 0,0 0 0 0 0,-1 1 0 0 0,0 0 0 0 0,-1 1 1 0 0,0 0-1 0 0,-1 0 0 0 0,0 0 0 0 0,-1 0 0 0 0,0 1 0 0 0,-1 0 0 0 0,2 13 0 0 0,-4-14-9 0 0,0-1 0 0 0,-1 1 0 0 0,-1 0 0 0 0,0-1 0 0 0,0 1-1 0 0,-1-1 1 0 0,-1 1 0 0 0,0-1 0 0 0,0 0 0 0 0,-1 0 0 0 0,0 0 0 0 0,-1-1 0 0 0,-1 1-1 0 0,1-1 1 0 0,-15 18 0 0 0,8-14-7 0 0,-1 0 0 0 0,0-1 0 0 0,-1 0-1 0 0,0-1 1 0 0,-1-1 0 0 0,0 0 0 0 0,-1-1 0 0 0,-1 0-1 0 0,-19 8 1 0 0,-26 7-176 0 0,-128 33 0 0 0,172-53 103 0 0,-1-1 0 0 0,-29 2 0 0 0,42-6 50 0 0,0 0 1 0 0,1 0-1 0 0,-1 0 1 0 0,0 0-1 0 0,0-1 1 0 0,1 0-1 0 0,-1-1 1 0 0,0 1-1 0 0,1-1 1 0 0,-1 0-1 0 0,1 0 1 0 0,-9-5-1 0 0,13 6-5 0 0,0 0-1 0 0,-1 0 1 0 0,1 0-1 0 0,0-1 1 0 0,0 1-1 0 0,0 0 1 0 0,0-1-1 0 0,0 1 1 0 0,0-1 0 0 0,0 1-1 0 0,0-1 1 0 0,0 1-1 0 0,1-1 1 0 0,-1 0-1 0 0,0 1 1 0 0,1-1-1 0 0,0 0 1 0 0,-1-3-1 0 0,1 2-138 0 0,0 0 1 0 0,0-1-1 0 0,0 1 0 0 0,1 0 0 0 0,0-1 0 0 0,-1 1 0 0 0,1 0 1 0 0,0 0-1 0 0,2-4 0 0 0,8-15-1320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42 11975 0 0,'34'-40'6383'0'0,"-34"40"-6318"0"0,1 0 1 0 0,-1 0-1 0 0,0 0 0 0 0,0-1 1 0 0,1 1-1 0 0,-1 0 1 0 0,0 0-1 0 0,1 0 0 0 0,-1 0 1 0 0,0-1-1 0 0,1 1 1 0 0,-1 0-1 0 0,1 0 0 0 0,-1 0 1 0 0,0 0-1 0 0,1 0 0 0 0,-1 0 1 0 0,0 0-1 0 0,1 0 1 0 0,-1 0-1 0 0,0 0 0 0 0,1 0 1 0 0,0 1-1 0 0,-3 5-26 0 0,0 1 0 0 0,0-1 1 0 0,-1 1-1 0 0,0-1 0 0 0,0 0 0 0 0,0 0 0 0 0,-1 0 0 0 0,0 0 0 0 0,-6 7 0 0 0,-48 48-19 0 0,41-44 1 0 0,14-14-23 0 0,-33 37 80 0 0,35-38-18 0 0,12-3 12 0 0,-6 0-183 0 0,0-1 0 0 0,0 0 0 0 0,0 0 0 0 0,-1 0 0 0 0,1-1 0 0 0,0 0 0 0 0,-1 0 1 0 0,0 0-1 0 0,0 0 0 0 0,0 0 0 0 0,0-1 0 0 0,0 0 0 0 0,-1 0 0 0 0,0 0 0 0 0,1 0 0 0 0,-1-1 0 0 0,-1 1 0 0 0,1-1 0 0 0,-1 1 0 0 0,0-1 0 0 0,0 0 0 0 0,2-8 0 0 0,-4 12-359 0 0,-4 3-2470 0 0,2 0 2764 0 0,0-1 1 0 0,1 1-1 0 0,-1 0 0 0 0,0-1 0 0 0,1 1 1 0 0,-1 0-1 0 0,-1 3 0 0 0,-3 3 63 0 0,1 1-1 0 0,1 0 1 0 0,-1 0-1 0 0,1 1 1 0 0,1-1-1 0 0,0 1 1 0 0,0-1-1 0 0,-2 18 1 0 0,2-2 45 0 0,1 0 1 0 0,2 35-1 0 0,3-14-332 0 0,16 81 1 0 0,23 42-456 0 0,-21-91 1429 0 0,18 135 1 0 0,-36-185-80 0 0,-3-1 1 0 0,0 1-1 0 0,-1 0 1 0 0,-2 0-1 0 0,-12 52 0 0 0,10-62-101 0 0,0 0-1 0 0,-2 0 0 0 0,0 0 0 0 0,0-1 1 0 0,-2 0-1 0 0,0-1 0 0 0,-1 0 1 0 0,-1 0-1 0 0,-20 23 0 0 0,19-28 31 0 0,0 0 0 0 0,0-1 0 0 0,-1-1 0 0 0,0 0 0 0 0,-25 13 0 0 0,27-17-267 0 0,0 0 1 0 0,0-1 0 0 0,0 0-1 0 0,-1-1 1 0 0,1 0 0 0 0,-1-1-1 0 0,0 0 1 0 0,-15 0 0 0 0,19-2-340 0 0,0-1 0 0 0,0 0 0 0 0,0-1 0 0 0,0 0 0 0 0,1 0 0 0 0,-1 0 0 0 0,1-1 0 0 0,-1 0 0 0 0,1-1 0 0 0,0 0 0 0 0,0 0 0 0 0,0 0 0 0 0,1-1 0 0 0,-11-10 1 0 0,-7-9-1717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523 338 2759 0 0,'0'0'380'0'0,"2"-1"555"0"0,11-5 586 0 0,0-1 1 0 0,0 0-1 0 0,21-17 0 0 0,-30 20-1284 0 0,14-9 1265 0 0,27-27-1 0 0,-40 34-1365 0 0,0 0 0 0 0,0-1-1 0 0,0 1 1 0 0,-1-1 0 0 0,0 0-1 0 0,0 0 1 0 0,-1 0 0 0 0,3-9 0 0 0,-2 4-75 0 0,0 1 0 0 0,-1-1-1 0 0,-1 0 1 0 0,0 0 0 0 0,0 0 0 0 0,-1-14 0 0 0,0 17-50 0 0,-1 6-3 0 0,0 1 0 0 0,0-1 1 0 0,0 0-1 0 0,0 1 1 0 0,0-1-1 0 0,0 0 0 0 0,-1 1 1 0 0,1-1-1 0 0,-1 1 1 0 0,0-1-1 0 0,0 0 0 0 0,0 1 1 0 0,-1-3-1 0 0,2 4-8 0 0,-1 0 0 0 0,1 0 0 0 0,-1 0 0 0 0,1 0 0 0 0,-1 0-1 0 0,1 0 1 0 0,-1 0 0 0 0,0 0 0 0 0,0 1 0 0 0,1-1 0 0 0,-1 0 0 0 0,0 0-1 0 0,0 1 1 0 0,0-1 0 0 0,0 0 0 0 0,0 1 0 0 0,1-1 0 0 0,-1 1 0 0 0,0-1-1 0 0,-1 1 1 0 0,0-1 0 0 0,-1 0-9 0 0,0 0 0 0 0,1 1 1 0 0,-1-1-1 0 0,0 0 0 0 0,0 1 0 0 0,0 0 0 0 0,0-1 0 0 0,1 1 1 0 0,-1 0-1 0 0,0 0 0 0 0,0 1 0 0 0,0-1 0 0 0,0 1 0 0 0,0-1 1 0 0,1 1-1 0 0,-1 0 0 0 0,0 0 0 0 0,-3 2 0 0 0,-6 3-38 0 0,0 0 0 0 0,-15 11 0 0 0,-83 65 181 0 0,25-17-4 0 0,-101 75 524 0 0,131-94-17 0 0,-60 67 0 0 0,110-109-546 0 0,1 0 1 0 0,0 1-1 0 0,0 0 0 0 0,1 0 0 0 0,-1 0 0 0 0,1 0 0 0 0,0 0 0 0 0,0 1 1 0 0,1-1-1 0 0,-3 9 0 0 0,5-13-82 0 0,0-1 0 0 0,0 1 1 0 0,0-1-1 0 0,1 1 0 0 0,-1-1 1 0 0,0 0-1 0 0,0 1 0 0 0,1-1 0 0 0,-1 1 1 0 0,0-1-1 0 0,1 0 0 0 0,-1 1 1 0 0,1-1-1 0 0,-1 0 0 0 0,0 1 0 0 0,1-1 1 0 0,-1 0-1 0 0,1 0 0 0 0,-1 1 1 0 0,0-1-1 0 0,1 0 0 0 0,-1 0 0 0 0,2 0 1 0 0,-2 1 12 0 0,4 0 0 0 0,0 0-1 0 0,0 0 0 0 0,0 0 1 0 0,0 0-1 0 0,0-1 1 0 0,1 0-1 0 0,-1 1 1 0 0,0-2-1 0 0,0 1 0 0 0,6-1 1 0 0,42-11 86 0 0,-4-4-52 0 0,1-2-1 0 0,87-46 1 0 0,80-72-751 0 0,-203 128 587 0 0,0-2-1 0 0,-1 1 0 0 0,0-2 1 0 0,0 1-1 0 0,-1-2 1 0 0,-1 1-1 0 0,0-1 0 0 0,14-22 1 0 0,-21 27 35 0 0,-2 5-5 0 0,-3 3 68 0 0,0 0 0 0 0,0 0-1 0 0,0 0 1 0 0,0 0 0 0 0,0 1 0 0 0,0-1-1 0 0,0 1 1 0 0,1-1 0 0 0,-1 1 0 0 0,0-1-1 0 0,1 1 1 0 0,0 0 0 0 0,-1 0 0 0 0,0 2-1 0 0,2-4 11 0 0,-14 21 37 0 0,1 0 0 0 0,1 1 1 0 0,1 0-1 0 0,0 1 0 0 0,-13 47 1 0 0,6-20 33 0 0,13-38-397 0 0,1-1 0 0 0,0 1 1 0 0,0-1-1 0 0,1 1 0 0 0,0 0 0 0 0,0 19 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143 241 6911 0 0,'0'3'528'0'0,"-3"5"-131"0"0,0 0 0 0 0,-1-1-1 0 0,1 1 1 0 0,-1-1 0 0 0,-1 0-1 0 0,0 0 1 0 0,0 0 0 0 0,-9 9-1 0 0,1-1 1201 0 0,-2-2-1 0 0,-25 21 0 0 0,16-18-643 0 0,22-15 33 0 0,2-2-969 0 0,0 0 0 0 0,-1 0 0 0 0,1 0 0 0 0,0 1 0 0 0,-1-1 0 0 0,1 0 0 0 0,0 0 0 0 0,0 0 0 0 0,0 0 0 0 0,0 0 1 0 0,0 1-1 0 0,0-1 0 0 0,0 0 0 0 0,0 0 0 0 0,0 0 0 0 0,0 0 0 0 0,0 0 0 0 0,0 1 0 0 0,1-1 0 0 0,-1 0 0 0 0,1-1 1 0 0,7-17 88 0 0,3 2-107 0 0,0 1 0 0 0,1-1 0 0 0,1 2 0 0 0,22-22 0 0 0,64-50-310 0 0,-79 70 246 0 0,82-64-424 0 0,-82 67 457 0 0,1 1 0 0 0,0 1 1 0 0,29-12-1 0 0,-46 22 64 0 0,-1 1-1 0 0,0 0 1 0 0,1 0 0 0 0,0 0 0 0 0,-1 0-1 0 0,1 0 1 0 0,-1 1 0 0 0,1 0 0 0 0,0 0 0 0 0,0 0-1 0 0,-1 0 1 0 0,1 0 0 0 0,0 1 0 0 0,4 1-1 0 0,-6-1-14 0 0,0 0-1 0 0,0 0 0 0 0,0 0 0 0 0,-1 0 0 0 0,1 0 0 0 0,0 0 1 0 0,0 1-1 0 0,-1-1 0 0 0,1 1 0 0 0,-1-1 0 0 0,1 1 1 0 0,-1 0-1 0 0,0-1 0 0 0,0 1 0 0 0,0 0 0 0 0,0 0 1 0 0,0 0-1 0 0,0 0 0 0 0,0 0 0 0 0,-1 0 0 0 0,1 0 0 0 0,-1 0 1 0 0,1 0-1 0 0,-1 1 0 0 0,0 2 0 0 0,1 3 3 0 0,-1 1-1 0 0,0 0 1 0 0,-1 0-1 0 0,0-1 1 0 0,-1 1-1 0 0,1-1 1 0 0,-7 17-1 0 0,-28 58 490 0 0,9-26-264 0 0,8-13-197 0 0,-5 11-394 0 0,14-19-2717 0 0,10-33 1406 0 0,0 5-20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147 395 13103 0 0,'0'0'1451'0'0,"0"2"-1135"0"0,0 0-266 0 0,0 1-1 0 0,0-1 1 0 0,0 0 0 0 0,0 0-1 0 0,0 0 1 0 0,0 0 0 0 0,-1 1-1 0 0,1-1 1 0 0,-1 0 0 0 0,1 0-1 0 0,-1 0 1 0 0,0 0 0 0 0,0 0-1 0 0,0 0 1 0 0,0 0 0 0 0,0 0-1 0 0,0-1 1 0 0,-1 1 0 0 0,1 0-1 0 0,-1-1 1 0 0,1 1-1 0 0,-1-1 1 0 0,1 1 0 0 0,-1-1-1 0 0,0 0 1 0 0,0 0 0 0 0,0 0-1 0 0,0 0 1 0 0,1 0 0 0 0,-2 0-1 0 0,-1 1 1 0 0,-2 0-1 0 0,0 0 0 0 0,0-1 0 0 0,0 1 1 0 0,0-1-1 0 0,0-1 0 0 0,0 1 0 0 0,0-1 0 0 0,0 0 0 0 0,0 0 0 0 0,-10-2 0 0 0,14 2-40 0 0,1-1 0 0 0,-1 0 1 0 0,0 0-1 0 0,0 1 0 0 0,0-1 0 0 0,1 0 0 0 0,-1 0 0 0 0,0 0 0 0 0,1-1 0 0 0,-1 1 1 0 0,1 0-1 0 0,0-1 0 0 0,-1 1 0 0 0,1-1 0 0 0,0 1 0 0 0,0-1 0 0 0,0 1 0 0 0,0-1 0 0 0,0 0 1 0 0,0 0-1 0 0,0 1 0 0 0,1-1 0 0 0,-1 0 0 0 0,1 0 0 0 0,-1 0 0 0 0,1 0 0 0 0,0 0 0 0 0,-1-4 1 0 0,1-5 23 0 0,0 0 0 0 0,0 0 0 0 0,4-19 0 0 0,-4 28-30 0 0,4-15-7 0 0,0-1-1 0 0,1 1 1 0 0,1 0-1 0 0,0 0 0 0 0,1 1 1 0 0,1 0-1 0 0,1 0 1 0 0,0 1-1 0 0,1 0 1 0 0,1 1-1 0 0,0 0 0 0 0,1 0 1 0 0,24-21-1 0 0,-22 23-1 0 0,0 1 0 0 0,1 0-1 0 0,0 1 1 0 0,0 1 0 0 0,1 0 0 0 0,0 1-1 0 0,1 1 1 0 0,0 0 0 0 0,0 1-1 0 0,0 1 1 0 0,1 1 0 0 0,0 0 0 0 0,29-1-1 0 0,-36 4 33 0 0,0 2 0 0 0,0-1 0 0 0,0 2 0 0 0,0-1 0 0 0,0 1 0 0 0,-1 1 0 0 0,1 0 0 0 0,-1 0 0 0 0,13 7 0 0 0,-18-7-11 0 0,0-1 0 0 0,0 1 0 0 0,-1 0 0 0 0,1 0 0 0 0,-1 1 1 0 0,0-1-1 0 0,0 1 0 0 0,0 0 0 0 0,-1 0 0 0 0,1 0 0 0 0,-1 1 0 0 0,0-1 0 0 0,0 1 0 0 0,-1 0 0 0 0,1-1 0 0 0,-1 1 0 0 0,0 0 0 0 0,0 1 0 0 0,-1-1 0 0 0,2 8 0 0 0,-3-11 16 0 0,0 1-1 0 0,0 0 0 0 0,0 0 0 0 0,-1 0 1 0 0,1 0-1 0 0,-1-1 0 0 0,1 1 1 0 0,-1 0-1 0 0,0-1 0 0 0,0 1 0 0 0,-1 0 1 0 0,1-1-1 0 0,0 1 0 0 0,-1-1 1 0 0,1 0-1 0 0,-3 3 0 0 0,-5 5 14 0 0,0 0-1 0 0,-11 9 1 0 0,15-14-31 0 0,-30 27-194 0 0,0-2 0 0 0,-2-2 0 0 0,-1-1 1 0 0,-79 41-1 0 0,111-65 26 0 0,1 0 1 0 0,-1-1-1 0 0,-9 2 1 0 0,13-3 11 0 0,-1-1-1 0 0,1 0 1 0 0,0 1 0 0 0,0-1 0 0 0,0 0 0 0 0,0 0 0 0 0,0-1 0 0 0,0 1-1 0 0,-1 0 1 0 0,1-1 0 0 0,0 1 0 0 0,0-1 0 0 0,0 1 0 0 0,-2-3 0 0 0,2 2 19 0 0,1 0 0 0 0,0 0 0 0 0,0 0 0 0 0,0 0 0 0 0,0 0 0 0 0,0-1 0 0 0,0 1 1 0 0,1 0-1 0 0,-1-1 0 0 0,0 1 0 0 0,1-1 0 0 0,-1 1 0 0 0,1-1 0 0 0,-1 1 0 0 0,1-1 0 0 0,0 1 1 0 0,0-1-1 0 0,0 1 0 0 0,0-4 0 0 0,-1 2-109 0 0,2-25-1158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13847 0 0,'0'0'631'0'0,"-2"0"-8"0"0,-12 3-511 0 0,1 1 1 0 0,-1 0-1 0 0,1 1 1 0 0,0 1-1 0 0,0 0 1 0 0,0 1 0 0 0,-17 12-1 0 0,-79 67 1184 0 0,81-58-1162 0 0,0 1 1 0 0,2 2-1 0 0,-38 57 1 0 0,55-75-163 0 0,-9 13 55 0 0,2 1 1 0 0,-19 43-1 0 0,-17 61-137 0 0,16-35-1112 0 0,27-77-401 0 0,0-1-3848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12207 0 0,'-2'0'562'0'0,"-5"2"-18"0"0,-3 4-351 0 0,9-3-158 0 0,-1-1-1 0 0,0 1 1 0 0,1 0-1 0 0,0 0 1 0 0,0 0-1 0 0,-2 4 1 0 0,-3 10 683 0 0,3-12-529 0 0,0 1-1 0 0,1-1 1 0 0,0 1 0 0 0,0-1 0 0 0,0 1-1 0 0,1 0 1 0 0,0 0 0 0 0,0 0 0 0 0,0 0-1 0 0,1 0 1 0 0,0 0 0 0 0,0 6-1 0 0,2-2 80 0 0,0-1 0 0 0,0 1 0 0 0,1-1 0 0 0,0 1 0 0 0,1-1 0 0 0,7 14 0 0 0,10 14 331 0 0,42 57-1 0 0,35 29 1271 0 0,-4-6-947 0 0,-81-100-925 0 0,0 0 0 0 0,1-2 0 0 0,1 1-1 0 0,22 16 1 0 0,-35-29-51 0 0,1-1 0 0 0,0 0 0 0 0,-1-1-1 0 0,1 1 1 0 0,0 0 0 0 0,5 1 0 0 0,-3 0-353 0 0,-4-2-297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17 5063 0 0,'0'0'232'0'0,"-2"-1"-13"0"0,-13-4-391 0 0,-14-4 1287 0 0,26 8-648 0 0,1 1 0 0 0,-1-1 1 0 0,0 1-1 0 0,1 0 0 0 0,-1 0 1 0 0,0 0-1 0 0,0 1 0 0 0,1-1 1 0 0,-5 2-1 0 0,-16 3 2065 0 0,19-4-2435 0 0,-1 0 0 0 0,0 1 0 0 0,0-1 0 0 0,1 1 0 0 0,-1-1 0 0 0,1 2 0 0 0,0-1 0 0 0,-1 0 1 0 0,-5 5-1 0 0,-45 44 1168 0 0,-72 85 1 0 0,5-4-471 0 0,64-79-703 0 0,-2-2 0 0 0,-2-3 0 0 0,-131 76 0 0 0,170-111-165 0 0,-2-1 0 0 0,1 0 0 0 0,-2-2 0 0 0,1-1-1 0 0,-1-1 1 0 0,-1-1 0 0 0,-28 3 0 0 0,52-9 64 0 0,0-1-1 0 0,0 0 1 0 0,0 0-1 0 0,0 0 1 0 0,0 0 0 0 0,0-1-1 0 0,-4 0 1 0 0,6 0-102 0 0,1 1 0 0 0,-1 0 0 0 0,1 0 0 0 0,-1-1 0 0 0,1 1 0 0 0,-1 0 0 0 0,1 0 0 0 0,-1-1 0 0 0,1 1 0 0 0,-1-1 0 0 0,1 1 0 0 0,0 0 0 0 0,-1-1 0 0 0,1 1 0 0 0,-1-1 0 0 0,1 1 0 0 0,0-1 0 0 0,0 1 0 0 0,-1-1 0 0 0,1 1 1 0 0,0-1-1 0 0,0 1 0 0 0,0-1 0 0 0,0 0 0 0 0,0 1 0 0 0,-1-1 0 0 0,1 1 0 0 0,0-1 0 0 0,0 1 0 0 0,0-1 0 0 0,1 0 0 0 0,-1 1 0 0 0,0-1 0 0 0,0 1 0 0 0,0-1 0 0 0,0 1 0 0 0,0-1 0 0 0,1 1 0 0 0,-1-1 0 0 0,0 1 0 0 0,0-1 0 0 0,1 1 0 0 0,-1-1 0 0 0,0 1 0 0 0,1-1 0 0 0,0 0 0 0 0,10-14-5245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 6447 0 0,'-6'-7'11364'0'0,"-18"67"-11206"0"0,18-43-94 0 0,0 0 0 0 0,-2 0 1 0 0,-13 23-1 0 0,12-29 19 0 0,0 0 0 0 0,0 0 0 0 0,-23 18-1 0 0,3-1-1972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13 9215 0 0,'16'-10'707'0'0,"-12"8"466"0"0,-6 2-169 0 0,-23 6-30 0 0,1 1-1 0 0,-25 10 0 0 0,19-6-641 0 0,-183 70 1771 0 0,-20 23-1214 0 0,222-99-878 0 0,7-1 34 0 0,6-3-34 0 0,6 0-16 0 0,-8-1 7 0 0,69-7-3 0 0,-39 4-90 0 0,0 1 1 0 0,0 1 0 0 0,36 3 0 0 0,-55-1 75 0 0,0 1 1 0 0,0 0 0 0 0,0 1-1 0 0,-1 0 1 0 0,1 1-1 0 0,-1 0 1 0 0,16 9 0 0 0,-22-11 9 0 0,1 1 0 0 0,-1 0 0 0 0,0 0 1 0 0,0 1-1 0 0,-1-1 0 0 0,1 1 0 0 0,-1 0 1 0 0,1 0-1 0 0,-1 0 0 0 0,-1 0 0 0 0,1 0 1 0 0,0 1-1 0 0,-1-1 0 0 0,0 1 0 0 0,0 0 1 0 0,0 0-1 0 0,-1 0 0 0 0,2 9 0 0 0,-3-9 14 0 0,1 0 0 0 0,-1 0-1 0 0,-1 0 1 0 0,1-1 0 0 0,-1 1 0 0 0,0 0-1 0 0,0 0 1 0 0,0 0 0 0 0,-1 0-1 0 0,1-1 1 0 0,-1 1 0 0 0,0-1 0 0 0,-1 1-1 0 0,1-1 1 0 0,-1 0 0 0 0,0 0-1 0 0,0 0 1 0 0,-4 4 0 0 0,-2 1 64 0 0,0 0 1 0 0,0-1-1 0 0,-1-1 1 0 0,1 1-1 0 0,-2-1 1 0 0,-12 6-1 0 0,11-8-29 0 0,1 0 0 0 0,0-1-1 0 0,-1 0 1 0 0,0-1 0 0 0,0 0 0 0 0,0-1-1 0 0,0 0 1 0 0,0-1 0 0 0,-1-1 0 0 0,1 0-1 0 0,0 0 1 0 0,0-1 0 0 0,-1-1-1 0 0,-18-4 1 0 0,30 6-111 0 0,0-1 1 0 0,-1 1-1 0 0,1-1 0 0 0,0 1 0 0 0,0-1 1 0 0,0 1-1 0 0,-1-1 0 0 0,1 0 1 0 0,0 1-1 0 0,0-1 0 0 0,0 0 0 0 0,0 0 1 0 0,0 0-1 0 0,0 0 0 0 0,0 0 0 0 0,0-1 1 0 0,-2-8-1192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9215 0 0,'0'0'3534'0'0,"1"2"-2129"0"0,0 2-1297 0 0,-1-1 1 0 0,0 0-1 0 0,1 0 1 0 0,-1 0-1 0 0,0 0 0 0 0,0 0 1 0 0,-1 0-1 0 0,1 0 1 0 0,-1 0-1 0 0,1 0 1 0 0,-1 0-1 0 0,0 0 0 0 0,0 0 1 0 0,-1 0-1 0 0,1 0 1 0 0,0-1-1 0 0,-1 1 1 0 0,-2 2-1 0 0,1 4-20 0 0,-1-1 1 0 0,1 1 0 0 0,0 0-1 0 0,1 0 1 0 0,0 0-1 0 0,-1 10 1 0 0,1-6 70 0 0,0 0 0 0 0,-6 15 0 0 0,-7 10 190 0 0,-1-1 1 0 0,-30 47-1 0 0,-51 66 322 0 0,67-107-478 0 0,-53 77 90 0 0,-67 104-142 0 0,135-202-141 0 0,0-1 0 0 0,-29 29 0 0 0,26-29 0 0 0,11-14 1 0 0,1 1-1 0 0,0 0 0 0 0,-8 13 1 0 0,12-17-125 0 0,1-1 0 0 0,-1 1 1 0 0,1-1-1 0 0,0 1 1 0 0,-1-1-1 0 0,2 1 0 0 0,-1-1 1 0 0,0 1-1 0 0,1 0 1 0 0,0 0-1 0 0,0-1 0 0 0,0 7 1 0 0,3 0-1304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76 15175 0 0,'0'0'1147'0'0,"-2"0"-775"0"0,-5 5-242 0 0,0 0 0 0 0,0 0 0 0 0,0 1 0 0 0,1 0-1 0 0,0 0 1 0 0,0 0 0 0 0,0 1 0 0 0,1 0 0 0 0,0 0 0 0 0,0 0 0 0 0,1 0 0 0 0,0 1 0 0 0,0 0 0 0 0,1 0-1 0 0,0 0 1 0 0,0 0 0 0 0,1 1 0 0 0,0-1 0 0 0,1 1 0 0 0,-1 12 0 0 0,0 0 42 0 0,1 0 0 0 0,2 30 0 0 0,0-41-110 0 0,1-1-1 0 0,0 1 1 0 0,0-1 0 0 0,1 0-1 0 0,0 0 1 0 0,0 0 0 0 0,8 14-1 0 0,-10-21-36 0 0,0-1 0 0 0,0 1 0 0 0,0-1 0 0 0,0 1 0 0 0,0-1 0 0 0,0 1 0 0 0,1-1 0 0 0,-1 0 0 0 0,1 0 0 0 0,-1 1 0 0 0,1-1 0 0 0,-1 0 0 0 0,1 0 0 0 0,0 0 0 0 0,-1-1 0 0 0,1 1 0 0 0,0 0 0 0 0,0-1 0 0 0,0 1-1 0 0,-1-1 1 0 0,1 0 0 0 0,0 1 0 0 0,0-1 0 0 0,0 0 0 0 0,0 0 0 0 0,0 0 0 0 0,0 0 0 0 0,0-1 0 0 0,-1 1 0 0 0,4-1 0 0 0,4-2 136 0 0,0-1-1 0 0,0 1 1 0 0,-1-1 0 0 0,16-10-1 0 0,-13 7-58 0 0,18-11 0 0 0,-1-2 0 0 0,0 0 1 0 0,-2-2-1 0 0,-1-1 0 0 0,0-2 0 0 0,-2 0 1 0 0,-1-1-1 0 0,-1-1 0 0 0,24-41 0 0 0,-33 47 182 0 0,10-28 0 0 0,-9 17-3493 0 0,-5 11-2723 0 0,-5 13-348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18 246 10591 0 0,'0'0'488'0'0,"-1"0"-12"0"0,-16-7 1254 0 0,31 6 1819 0 0,75-14-1374 0 0,121-34 0 0 0,37-8-1265 0 0,-177 46-736 0 0,257-45 5 0 0,-140 25-2353 0 0,-121 21-352 0 0,-15 2-4070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6911 0 0,'0'0'623'0'0,"0"2"-514"0"0,-3 11 359 0 0,0 0-1 0 0,0 0 0 0 0,-1-1 1 0 0,-1 1-1 0 0,0-1 0 0 0,-6 12 0 0 0,-47 71 5361 0 0,37-62-5948 0 0,-57 101 888 0 0,-4 6-318 0 0,59-105-254 0 0,-52 60 1 0 0,70-89-184 0 0,-11 11 41 0 0,0 1 1 0 0,1 0-1 0 0,-21 37 0 0 0,7-4 163 0 0,-2-2 0 0 0,-38 47 0 0 0,68-94 932 0 0,10-22-1005 0 0,-4 13-165 0 0,0-1 1 0 0,0 2-1 0 0,0-1 0 0 0,1 1 1 0 0,0-1-1 0 0,9-6 0 0 0,45-32-396 0 0,-37 29 323 0 0,13-10-88 0 0,2 1 0 0 0,76-36 0 0 0,-96 55 197 0 0,-10 8 45 0 0,-3 0-37 0 0,-3-2-12 0 0,1 1 0 0 0,0 0 0 0 0,0 0 0 0 0,-1 0 0 0 0,1 0 0 0 0,0 0 0 0 0,-1 1 0 0 0,0-1 0 0 0,1 1 0 0 0,-1 0 0 0 0,0 0 0 0 0,0 0 0 0 0,1 0 0 0 0,-2 0 0 0 0,1 0 0 0 0,0 0 0 0 0,0 1 0 0 0,-1-1 0 0 0,1 0 0 0 0,1 6 0 0 0,0-1 10 0 0,-1 1-1 0 0,0 0 0 0 0,0 1 1 0 0,-1-1-1 0 0,0 0 0 0 0,0 9 1 0 0,-1 1 15 0 0,-1 0 0 0 0,-4 27 0 0 0,2-28-94 0 0,1 0 1 0 0,1 33 0 0 0,1-48-22 0 0,0-1 0 0 0,0 0 0 0 0,1 1 0 0 0,-1-1 0 0 0,0 0 1 0 0,0 0-1 0 0,1 1 0 0 0,-1-1 0 0 0,1 0 0 0 0,-1 0 0 0 0,1 0 1 0 0,0 1-1 0 0,-1-1 0 0 0,1 0 0 0 0,0 0 0 0 0,0 0 0 0 0,0 0 1 0 0,0 0-1 0 0,0-1 0 0 0,0 1 0 0 0,0 0 0 0 0,0 0 0 0 0,0-1 1 0 0,0 1-1 0 0,0 0 0 0 0,0-1 0 0 0,0 1 0 0 0,1-1 0 0 0,-1 0 1 0 0,0 1-1 0 0,3-1 0 0 0,8 1-1156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218 102 5983 0 0,'0'0'920'0'0,"1"2"639"0"0,0 0-1030 0 0,0 1-1 0 0,0-1 1 0 0,0 0 0 0 0,0 1-1 0 0,0-1 1 0 0,1 0 0 0 0,-1 0-1 0 0,1 0 1 0 0,0 0 0 0 0,0 0-1 0 0,0 0 1 0 0,3 3 0 0 0,29 14 2152 0 0,-33-18-2668 0 0,3 0 151 0 0,0 0 0 0 0,0 0 0 0 0,1 0 0 0 0,-1-1 1 0 0,1 0-1 0 0,-1 1 0 0 0,0-1 0 0 0,1-1 0 0 0,-1 1 1 0 0,7-2-1 0 0,-10 2-125 0 0,5-1 25 0 0,1 0 1 0 0,-1-1-1 0 0,0 0 0 0 0,1 0 1 0 0,-1 0-1 0 0,0-1 1 0 0,0 0-1 0 0,-1 0 0 0 0,1-1 1 0 0,-1 1-1 0 0,10-9 1 0 0,-12 9-94 0 0,0-1 0 0 0,1 1 0 0 0,-1-1 0 0 0,-1 0 0 0 0,1 0 0 0 0,0 0 1 0 0,-1 0-1 0 0,0 0 0 0 0,0 0 0 0 0,0-1 0 0 0,-1 1 0 0 0,1-1 0 0 0,-1 1 1 0 0,0-1-1 0 0,-1 0 0 0 0,1 1 0 0 0,-1-6 0 0 0,1 9-5 0 0,-1-1 0 0 0,0 1-1 0 0,0-1 1 0 0,0 1 0 0 0,0-1 0 0 0,0 1-1 0 0,-1 0 1 0 0,1-1 0 0 0,0 1 0 0 0,-1-1-1 0 0,1 1 1 0 0,-1 0 0 0 0,1-1 0 0 0,-1 1-1 0 0,1 0 1 0 0,-1 0 0 0 0,0-1 0 0 0,0 1-1 0 0,0 0 1 0 0,0 0 0 0 0,0 0-1 0 0,0 0 1 0 0,0 0 0 0 0,0 0 0 0 0,0 0-1 0 0,0 1 1 0 0,0-1 0 0 0,-1 0 0 0 0,1 0-1 0 0,0 1 1 0 0,-1-1 0 0 0,1 1 0 0 0,0-1-1 0 0,-1 1 1 0 0,1 0 0 0 0,-1 0 0 0 0,1-1-1 0 0,0 1 1 0 0,-1 0 0 0 0,1 0 0 0 0,-1 0-1 0 0,1 1 1 0 0,-1-1 0 0 0,0 0-1 0 0,-9 2-133 0 0,2 1-1 0 0,-1 0 0 0 0,0 0 0 0 0,-17 8 0 0 0,23-9 171 0 0,-33 16 37 0 0,0 1-1 0 0,-63 44 0 0 0,81-49 182 0 0,2 0-1 0 0,0 1 0 0 0,0 1 1 0 0,2 1-1 0 0,0 0 0 0 0,-23 35 1 0 0,35-47-170 0 0,0 0 0 0 0,0 0 1 0 0,0 1-1 0 0,1-1 0 0 0,0 1 0 0 0,0-1 0 0 0,1 1 1 0 0,-1 0-1 0 0,1-1 0 0 0,0 12 0 0 0,1-14-31 0 0,0-1-1 0 0,1 1 0 0 0,-1 0 1 0 0,1-1-1 0 0,0 1 0 0 0,-1 0 1 0 0,1-1-1 0 0,0 1 0 0 0,1-1 1 0 0,-1 0-1 0 0,0 1 0 0 0,1-1 1 0 0,0 0-1 0 0,-1 0 0 0 0,1 0 1 0 0,0 0-1 0 0,0 0 0 0 0,0 0 1 0 0,0 0-1 0 0,0 0 0 0 0,0-1 1 0 0,1 1-1 0 0,-1-1 1 0 0,1 0-1 0 0,3 1 0 0 0,7 4 32 0 0,1-2-1 0 0,-1 0 1 0 0,1 0-1 0 0,1-2 1 0 0,-1 1-1 0 0,22-1 1 0 0,91-5 153 0 0,-116 3-185 0 0,187-25-1591 0 0,-131 13 626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126 308 2759 0 0,'2'0'126'0'0,"0"-1"-49"0"0,15-2-8 0 0,-16 3 94 0 0,0 0 0 0 0,0 0 0 0 0,0 0 0 0 0,0 0 0 0 0,0 0 0 0 0,0 1-1 0 0,0-1 1 0 0,0 0 0 0 0,0 1 0 0 0,0-1 0 0 0,0 1 0 0 0,0-1-1 0 0,0 1 1 0 0,0-1 0 0 0,-1 1 0 0 0,1-1 0 0 0,0 1 0 0 0,0 0 0 0 0,-1-1-1 0 0,1 1 1 0 0,0 0 0 0 0,-1 0 0 0 0,1 0 0 0 0,0 0 0 0 0,-1-1-1 0 0,0 1 1 0 0,1 0 0 0 0,-1 0 0 0 0,1 0 0 0 0,-1 0 0 0 0,0 0-1 0 0,0 0 1 0 0,1 0 0 0 0,-1 0 0 0 0,0 0 0 0 0,0 1 0 0 0,0 2 536 0 0,0 0-1 0 0,1 0 1 0 0,-2 0 0 0 0,1 0 0 0 0,0 0 0 0 0,-1 0-1 0 0,0 0 1 0 0,-1 4 0 0 0,-3 7-462 0 0,-2-1 0 0 0,0 0 0 0 0,0 0 1 0 0,-2-1-1 0 0,1 1 0 0 0,-2-2 0 0 0,0 1 0 0 0,0-2 0 0 0,-1 1 0 0 0,0-1 1 0 0,-1-1-1 0 0,-1 0 0 0 0,1-1 0 0 0,-19 10 0 0 0,30-18-11 0 0,-2-9 148 0 0,3 5-347 0 0,0 0 0 0 0,0 0-1 0 0,0 0 1 0 0,0 0 0 0 0,0 0-1 0 0,1 0 1 0 0,0 0 0 0 0,-1 1 0 0 0,1-1-1 0 0,0 0 1 0 0,0 0 0 0 0,1 0-1 0 0,1-3 1 0 0,25-35-71 0 0,-22 33 66 0 0,48-59-548 0 0,2 2-1 0 0,3 3 1 0 0,3 2 0 0 0,105-78-1 0 0,-149 125 375 0 0,36-21 0 0 0,-49 31 209 0 0,1 0 1 0 0,0 0-1 0 0,0 1 1 0 0,0 0-1 0 0,0 0 1 0 0,0 1-1 0 0,0-1 1 0 0,0 1-1 0 0,0 1 1 0 0,1-1-1 0 0,8 1 1 0 0,-10 1 52 0 0,0 1 0 0 0,0-1 0 0 0,0 1 0 0 0,-1 0 0 0 0,1 0 0 0 0,0 0 1 0 0,-1 1-1 0 0,1 0 0 0 0,-1 0 0 0 0,0 0 0 0 0,0 0 0 0 0,0 1 0 0 0,-1-1 1 0 0,7 8-1 0 0,-2-1 109 0 0,-1 1 1 0 0,0-1 0 0 0,-1 1 0 0 0,11 23-1 0 0,-12-20-149 0 0,-1 0-1 0 0,-1 1 1 0 0,0-1-1 0 0,0 1 1 0 0,-2 0-1 0 0,0 0 1 0 0,0 0-1 0 0,-2 0 1 0 0,0 0-1 0 0,0 0 1 0 0,-1 0-1 0 0,-1 0 1 0 0,-1-1-1 0 0,0 1 1 0 0,-12 26-1 0 0,12-33-64 0 0,-1-1-1 0 0,0 1 0 0 0,0-1 1 0 0,-8 8-1 0 0,10-12-209 0 0,0 0-1 0 0,0 0 1 0 0,0 0-1 0 0,0-1 1 0 0,0 1 0 0 0,-1-1-1 0 0,1 0 1 0 0,-1 0 0 0 0,1 0-1 0 0,-8 2 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59 117 12751 0 0,'0'0'1158'0'0,"3"0"-954"0"0,14 1-126 0 0,-11 0 403 0 0,-10 1 1300 0 0,0 9-1460 0 0,-4 11 194 0 0,-15 27 0 0 0,-3 9-40 0 0,22-47-367 0 0,0 0 0 0 0,1 0 0 0 0,0 0 0 0 0,1 1 0 0 0,-1 17 0 0 0,3-24-4 0 0,0 0 1 0 0,0 0-1 0 0,0 0 1 0 0,1 0-1 0 0,0 0 1 0 0,0 0-1 0 0,0-1 1 0 0,1 1 0 0 0,-1 0-1 0 0,1 0 1 0 0,0-1-1 0 0,0 1 1 0 0,1-1-1 0 0,-1 0 1 0 0,6 6-1 0 0,-6-7-65 0 0,0-1 0 0 0,0-1-1 0 0,0 1 1 0 0,0 0 0 0 0,0-1-1 0 0,1 1 1 0 0,-1-1 0 0 0,0 1-1 0 0,1-1 1 0 0,-1 0 0 0 0,1 0-1 0 0,-1 0 1 0 0,1 0 0 0 0,0-1-1 0 0,-1 1 1 0 0,1-1 0 0 0,0 0-1 0 0,-1 1 1 0 0,1-1 0 0 0,0 0-1 0 0,0-1 1 0 0,-1 1 0 0 0,1 0-1 0 0,0-1 1 0 0,-1 1 0 0 0,6-3-1 0 0,3-2-13 0 0,0 0 0 0 0,0 0-1 0 0,-1-1 1 0 0,17-13 0 0 0,-18 12-25 0 0,13-9-176 0 0,-1-1 0 0 0,-1-1 0 0 0,29-33 0 0 0,45-70-1021 0 0,-2 4-1064 0 0,-60 78-325 0 0,-19 20-2946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183 325 13415 0 0,'-2'2'614'0'0,"-3"1"-503"0"0,-70 44 1018 0 0,64-41-689 0 0,-1 0 0 0 0,0-1 0 0 0,0 0 0 0 0,-24 5 0 0 0,36-10-426 0 0,-1 1 1 0 0,1-1 0 0 0,-1 0 0 0 0,1 0-1 0 0,-1 0 1 0 0,0 0 0 0 0,1 0-1 0 0,-1 0 1 0 0,1 0 0 0 0,-1 0 0 0 0,1 0-1 0 0,-1 0 1 0 0,1 0 0 0 0,-1-1 0 0 0,0 1-1 0 0,1 0 1 0 0,-1 0 0 0 0,1 0 0 0 0,-1-1-1 0 0,1 1 1 0 0,-1 0 0 0 0,1-1 0 0 0,0 1-1 0 0,-1 0 1 0 0,1-1 0 0 0,-1 1 0 0 0,1-1-1 0 0,0 1 1 0 0,-1 0 0 0 0,1-1-1 0 0,0 1 1 0 0,-1-1 0 0 0,1 1 0 0 0,0-1-1 0 0,0 1 1 0 0,0-1 0 0 0,-1 1 0 0 0,1-1-1 0 0,0 0 1 0 0,0 1 0 0 0,0-1 0 0 0,0 1-1 0 0,0-1 1 0 0,0 0 0 0 0,0-1 34 0 0,0-1 0 0 0,0 1 0 0 0,1 0 0 0 0,-1 0 0 0 0,0 0 0 0 0,1 0 0 0 0,0 0 0 0 0,-1 0 0 0 0,1 0 0 0 0,1-3 0 0 0,22-30-482 0 0,1 1 0 0 0,2 1 0 0 0,1 1 0 0 0,1 1 0 0 0,2 2-1 0 0,34-26 1 0 0,-54 46 399 0 0,0 1 1 0 0,1 1-1 0 0,-1 0 0 0 0,1 0 0 0 0,1 1 0 0 0,-1 1 0 0 0,16-5 1 0 0,-26 9 75 0 0,-1 1 1 0 0,0 0 0 0 0,1-1-1 0 0,-1 1 1 0 0,1 0-1 0 0,-1 0 1 0 0,0 0 0 0 0,1 0-1 0 0,-1 0 1 0 0,1 0 0 0 0,-1 0-1 0 0,0 1 1 0 0,1-1 0 0 0,-1 0-1 0 0,1 1 1 0 0,-1-1-1 0 0,0 1 1 0 0,0 0 0 0 0,1-1-1 0 0,-1 1 1 0 0,0 0 0 0 0,2 1-1 0 0,-2 0 9 0 0,1 0 1 0 0,-1-1-1 0 0,0 1 0 0 0,1 0 0 0 0,-1 1 1 0 0,0-1-1 0 0,0 0 0 0 0,0 0 0 0 0,-1 0 0 0 0,1 1 1 0 0,0-1-1 0 0,-1 3 0 0 0,2 8 113 0 0,-2-1-1 0 0,0 0 1 0 0,0 1 0 0 0,-3 11-1 0 0,3-21-133 0 0,-2 59 424 0 0,2-47-361 0 0,0-15-85 0 0,3 11 167 0 0,13 4-29 0 0,-16-13-98 0 0,-2 3-25 0 0,1-3 20 0 0,-2 1-21 0 0,2-1 26 0 0,-3 3-24 0 0,3-4 36 0 0,3-2-52 0 0,0 0 0 0 0,0 0 1 0 0,-1-1-1 0 0,1 1 0 0 0,-1 0 0 0 0,1-1 0 0 0,1-3 0 0 0,1 1-17 0 0,140-130-919 0 0,-107 104 797 0 0,1 1 1 0 0,47-26-1 0 0,-77 50 226 0 0,-1 1 0 0 0,1 0 0 0 0,1 0 0 0 0,-1 1 0 0 0,0 0 0 0 0,1 1 0 0 0,-1 0-1 0 0,1 0 1 0 0,0 1 0 0 0,13-1 0 0 0,-19 13 117 0 0,-2-6-166 0 0,-1-1-1 0 0,0 0 1 0 0,1 0-1 0 0,-1 1 1 0 0,-1-1-1 0 0,1 0 1 0 0,-1 0-1 0 0,0 1 1 0 0,-2 5-1 0 0,-16 41 320 0 0,5-18-129 0 0,-47 118-44 0 0,56-139-284 0 0,1 0-1 0 0,1 0 0 0 0,-3 15 1 0 0,6-26-267 0 0,0 8-2634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10591 0 0,'0'0'819'0'0,"0"2"-534"0"0,-7 28 626 0 0,-1 0-1 0 0,-1-1 0 0 0,-25 53 1 0 0,26-64-697 0 0,-21 47 396 0 0,-28 67-120 0 0,-63 157-182 0 0,97-240-130 0 0,-3 0-1 0 0,-1-2 1 0 0,-2-1 0 0 0,-65 79-1 0 0,91-122-176 0 0,2-2 6 0 0,-1 0 0 0 0,1 1 0 0 0,-1-1 0 0 0,1 1 0 0 0,0-1 0 0 0,-1 1 1 0 0,1 0-1 0 0,0-1 0 0 0,0 1 0 0 0,0 0 0 0 0,1 0 0 0 0,-1 0 0 0 0,0 0 0 0 0,1 0 0 0 0,-1 0 0 0 0,1 0 0 0 0,-1 4 0 0 0,5-1 74 0 0,-4-5-79 0 0,0 0-1 0 0,0 0 1 0 0,0 0 0 0 0,0 0-1 0 0,1 0 1 0 0,-1 0 0 0 0,0 1-1 0 0,0-1 1 0 0,0 0 0 0 0,0 0-1 0 0,0 0 1 0 0,0 0 0 0 0,0 0-1 0 0,0 0 1 0 0,0 0 0 0 0,1 0-1 0 0,-1 0 1 0 0,0 0-1 0 0,0 1 1 0 0,0-1 0 0 0,0 0-1 0 0,0 0 1 0 0,0 0 0 0 0,0 0-1 0 0,0 0 1 0 0,0 0 0 0 0,0 0-1 0 0,0 1 1 0 0,0-1 0 0 0,0 0-1 0 0,0 0 1 0 0,0 0 0 0 0,0 0-1 0 0,0 0 1 0 0,0 0-1 0 0,0 0 1 0 0,0 1 0 0 0,0-1-1 0 0,0 0 1 0 0,0 0 0 0 0,0 0-1 0 0,0 0 1 0 0,0 0 0 0 0,0 0-1 0 0,0 0 1 0 0,0 0 0 0 0,-1 1-1 0 0,-3 1 22 0 0,1-1 13 0 0,-1 0-1 0 0,1 1 1 0 0,0-1-1 0 0,0 0 1 0 0,-1-1 0 0 0,-3 2-1 0 0,7-13 157 0 0,1 7-181 0 0,0 0-1 0 0,0 0 1 0 0,0 0-1 0 0,1 0 1 0 0,-1 0-1 0 0,1 0 1 0 0,0 1-1 0 0,0-1 1 0 0,0 1 0 0 0,1 0-1 0 0,4-6 1 0 0,2 0 1 0 0,1 0 0 0 0,14-10 1 0 0,-15 13-50 0 0,-1-1 0 0 0,1 0 0 0 0,13-16 0 0 0,-5 3-142 0 0,0 0 0 0 0,2 1 0 0 0,0 1 0 0 0,34-26 0 0 0,-38 34 73 0 0,1 0-1 0 0,0 1 1 0 0,0 1-1 0 0,1 0 1 0 0,-1 1-1 0 0,2 1 1 0 0,27-6 0 0 0,-41 11 121 0 0,-1 0 0 0 0,1 1 0 0 0,-1-1 0 0 0,1 1 0 0 0,-1 0 0 0 0,1 0 1 0 0,-1 1-1 0 0,1-1 0 0 0,-1 1 0 0 0,1-1 0 0 0,-1 1 0 0 0,1 0 0 0 0,-1 0 1 0 0,0 1-1 0 0,4 1 0 0 0,-4-1 16 0 0,-1 0 0 0 0,0 0 0 0 0,1 0 1 0 0,-1 0-1 0 0,0 0 0 0 0,0 0 0 0 0,0 1 0 0 0,-1-1 0 0 0,1 1 1 0 0,-1-1-1 0 0,1 1 0 0 0,-1 0 0 0 0,0-1 0 0 0,0 1 1 0 0,0 0-1 0 0,0 0 0 0 0,-1 0 0 0 0,1 5 0 0 0,1 7 101 0 0,-1-1 0 0 0,-1 1 0 0 0,-3 26 0 0 0,-12 45 407 0 0,6-39-126 0 0,5-27-238 0 0,2-2 72 0 0,-11 33 0 0 0,12-46-222 0 0,-1 0 0 0 0,0 0-1 0 0,-1 0 1 0 0,1-1 0 0 0,-1 1-1 0 0,0-1 1 0 0,0 0 0 0 0,0 1-1 0 0,0-1 1 0 0,-1-1 0 0 0,-4 5 0 0 0,-3 0 5 0 0,0-1 0 0 0,0-1 0 0 0,-1 0 1 0 0,1 0-1 0 0,-1-1 0 0 0,0-1 1 0 0,-1 0-1 0 0,1 0 0 0 0,-1-1 1 0 0,0-1-1 0 0,0 0 0 0 0,0-1 1 0 0,0-1-1 0 0,-20-1 0 0 0,31 1-31 0 0,0 0 0 0 0,0 0 0 0 0,0-1 0 0 0,0 1 0 0 0,0 0 0 0 0,0-1 0 0 0,0 0 0 0 0,0 0 0 0 0,0 1 0 0 0,0-1 0 0 0,1 0 0 0 0,-1 0 0 0 0,0-1 0 0 0,-2-1 0 0 0,4 3-38 0 0,-1-1-1 0 0,1 0 0 0 0,-1 0 0 0 0,1 0 0 0 0,-1 0 1 0 0,1 0-1 0 0,-1 1 0 0 0,1-1 0 0 0,0 0 0 0 0,0 0 1 0 0,-1 0-1 0 0,1 0 0 0 0,0 0 0 0 0,0 0 0 0 0,0 0 1 0 0,0 0-1 0 0,0 0 0 0 0,0 0 0 0 0,0 0 1 0 0,0 0-1 0 0,1 0 0 0 0,-1 0 0 0 0,0 0 0 0 0,1 0 1 0 0,-1 0-1 0 0,0 1 0 0 0,1-1 0 0 0,-1 0 0 0 0,1 0 1 0 0,-1 0-1 0 0,1 0 0 0 0,1 0 0 0 0,10-13-1837 0 0,5-3-4490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13015 0 0,'0'0'1179'0'0,"0"3"-972"0"0,0-2-164 0 0,0 1 0 0 0,0 0 0 0 0,0 0 0 0 0,0 0 0 0 0,1 0 0 0 0,-1-1 0 0 0,1 1 0 0 0,-1 0 0 0 0,1 0 0 0 0,-1-1 0 0 0,1 1 0 0 0,0 0 0 0 0,0-1 0 0 0,0 1 0 0 0,0-1 0 0 0,0 1 0 0 0,0-1 0 0 0,0 1 0 0 0,3 1 0 0 0,-2-1 52 0 0,0-1 0 0 0,1 0-1 0 0,-1 0 1 0 0,0 0 0 0 0,1 0 0 0 0,-1 0 0 0 0,1 0-1 0 0,-1-1 1 0 0,1 1 0 0 0,-1-1 0 0 0,1 0 0 0 0,3 1-1 0 0,6-2 221 0 0,-1 0 0 0 0,1-1 0 0 0,-1 0-1 0 0,0 0 1 0 0,15-7 0 0 0,-3 2 68 0 0,41-21 0 0 0,-57 25-444 0 0,-1-1-1 0 0,1 0 1 0 0,-1 0-1 0 0,0-1 1 0 0,0 0-1 0 0,-1 0 0 0 0,0-1 1 0 0,1 1-1 0 0,-2-1 1 0 0,7-8-1 0 0,-8 6-131 0 0,-2 7-6 0 0,-2-1-194 0 0,0 1 369 0 0,0 0 0 0 0,-1 0 0 0 0,1 0 0 0 0,0 0 0 0 0,0 0 0 0 0,-1 0 0 0 0,1 0 0 0 0,0 0 0 0 0,-1 0 0 0 0,1 1 0 0 0,-1-1 0 0 0,1 0 0 0 0,-1 1 0 0 0,0-1 0 0 0,1 1 0 0 0,-3 0 0 0 0,1-1 4 0 0,-1 1 0 0 0,1 0 0 0 0,-1 0 0 0 0,1 1 1 0 0,0-1-1 0 0,-1 1 0 0 0,-4 1 0 0 0,-3 2 32 0 0,-1 1 0 0 0,0 0 0 0 0,-13 9 0 0 0,-97 49 908 0 0,73-34-521 0 0,5-3 159 0 0,-59 44 0 0 0,99-67-522 0 0,0 1 0 0 0,0-1 0 0 0,0 1 0 0 0,1 0 0 0 0,-1 0 0 0 0,1 0 1 0 0,0 1-1 0 0,-4 8 0 0 0,6-12-25 0 0,0 1 1 0 0,1 0-1 0 0,-1-1 1 0 0,1 1-1 0 0,-1 0 0 0 0,1 0 1 0 0,0 0-1 0 0,0 0 1 0 0,0 0-1 0 0,0-1 1 0 0,0 1-1 0 0,0 0 1 0 0,1 0-1 0 0,-1 0 0 0 0,0 0 1 0 0,1-1-1 0 0,-1 1 1 0 0,1 0-1 0 0,0 0 1 0 0,0-1-1 0 0,0 1 1 0 0,0-1-1 0 0,0 1 0 0 0,0-1 1 0 0,0 1-1 0 0,0-1 1 0 0,3 3-1 0 0,1 0 32 0 0,0 0-1 0 0,0 0 0 0 0,1 0 1 0 0,0 0-1 0 0,0-1 1 0 0,11 5-1 0 0,42 11-4721 0 0,-54-17 3475 0 0,27 7-5098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8287 0 0,'2'1'639'0'0,"16"7"9761"0"0,-18-10-9704 0 0,5-13-148 0 0,-1 0 0 0 0,0 0 0 0 0,-2-1 0 0 0,2-16 1 0 0,-2 11-159 0 0,9-38 0 0 0,-5 42-242 0 0,1-1-1 0 0,0 1 1 0 0,1 1-1 0 0,1 0 1 0 0,1 0 0 0 0,19-25-1 0 0,-12 20-105 0 0,1 1-1 0 0,1 1 0 0 0,1 0 1 0 0,22-15-1 0 0,-16 17-53 0 0,0 1-1 0 0,0 1 1 0 0,43-18 0 0 0,90-23-739 0 0,-75 33-1233 0 0,-41 12 56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 11519 0 0,'-8'-6'1191'0'0,"7"6"-1037"0"0,0-1 0 0 0,0 1-1 0 0,0-1 1 0 0,0 1 0 0 0,0-1 0 0 0,0 1 0 0 0,-1 0-1 0 0,1-1 1 0 0,0 1 0 0 0,0 0 0 0 0,0 0 0 0 0,-1 0-1 0 0,1 0 1 0 0,0 0 0 0 0,0 0 0 0 0,0 0 0 0 0,0 0-1 0 0,-1 1 1 0 0,1-1 0 0 0,0 0 0 0 0,0 1 0 0 0,0-1-1 0 0,0 1 1 0 0,0-1 0 0 0,0 1 0 0 0,0-1 0 0 0,0 1-1 0 0,-1 1 1 0 0,-2 0 185 0 0,0 0-215 0 0,0 1 1 0 0,1-1 0 0 0,0 1-1 0 0,0-1 1 0 0,-1 1 0 0 0,2 0 0 0 0,-1 0-1 0 0,0 1 1 0 0,1-1 0 0 0,-1 1-1 0 0,1-1 1 0 0,0 1 0 0 0,0 0 0 0 0,-2 4-1 0 0,-2 8 186 0 0,1 1-1 0 0,-4 20 0 0 0,1-5-138 0 0,-4 4-101 0 0,-2-1 0 0 0,-19 36 1 0 0,33-69-265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434 102 13847 0 0,'13'-20'691'0'0,"0"1"0"0"0,2 0 0 0 0,18-18 0 0 0,-32 36 1 0 0,4-5 1643 0 0,-54 214-1524 0 0,28-132-653 0 0,-13 43 118 0 0,-5-2 0 0 0,-5-2 0 0 0,-97 178 0 0 0,89-191-125 0 0,32-58-203 0 0,-3-1-1 0 0,-1-1 1 0 0,-36 46 0 0 0,57-85-7 0 0,0 0-712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11055 0 0,'0'-19'1372'0'0,"0"0"0"0"0,1 1 0 0 0,1-1 0 0 0,1 1 0 0 0,9-33 0 0 0,-9 40-1301 0 0,1-1 0 0 0,0 1 1 0 0,1 0-1 0 0,0 0 0 0 0,0 1 0 0 0,1-1 0 0 0,1 1 0 0 0,0 0 0 0 0,0 1 0 0 0,1 0 0 0 0,0 0 1 0 0,1 1-1 0 0,0 0 0 0 0,0 0 0 0 0,0 1 0 0 0,1 0 0 0 0,0 0 0 0 0,1 2 0 0 0,-1-1 0 0 0,13-3 1 0 0,-21 8-94 0 0,0 0 0 0 0,0 0 0 0 0,0 1 1 0 0,0-1-1 0 0,0 1 0 0 0,0 0 1 0 0,1 0-1 0 0,-1 0 0 0 0,0 0 0 0 0,0 0 1 0 0,0 0-1 0 0,0 0 0 0 0,1 1 1 0 0,-1-1-1 0 0,0 1 0 0 0,0 0 1 0 0,0-1-1 0 0,0 1 0 0 0,0 0 0 0 0,0 0 1 0 0,0 0-1 0 0,0 1 0 0 0,-1-1 1 0 0,1 0-1 0 0,0 1 0 0 0,-1-1 1 0 0,1 1-1 0 0,-1-1 0 0 0,1 1 0 0 0,-1 0 1 0 0,0 0-1 0 0,0-1 0 0 0,0 1 1 0 0,0 0-1 0 0,2 4 0 0 0,29 78 625 0 0,-16-45-224 0 0,-8-22-80 0 0,-1 0 1 0 0,6 28-1 0 0,-5-2-88 0 0,2 8-348 0 0,1-17-5913 0 0,-5-22-790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82 5983 0 0,'0'0'464'0'0,"1"-1"-305"0"0,7-11-183 0 0,-7 11 391 0 0,0 0 0 0 0,0-1 0 0 0,1 1 0 0 0,-1-1 0 0 0,-1 1-1 0 0,1-1 1 0 0,0 1 0 0 0,0-1 0 0 0,-1 1 0 0 0,1-1 0 0 0,0 0 0 0 0,-1 1 0 0 0,0-1 0 0 0,1 0-1 0 0,-1 1 1 0 0,0-1 0 0 0,0 0 0 0 0,0 0 0 0 0,0 1 0 0 0,0-1 0 0 0,0 0 0 0 0,-1-2 0 0 0,0 2-273 0 0,1 1 1 0 0,-1-1 0 0 0,1 1 0 0 0,-1-1 0 0 0,1 1-1 0 0,-1-1 1 0 0,0 1 0 0 0,0 0 0 0 0,0-1-1 0 0,0 1 1 0 0,0 0 0 0 0,0 0 0 0 0,0 0 0 0 0,0-1-1 0 0,-1 1 1 0 0,1 0 0 0 0,0 1 0 0 0,-1-1-1 0 0,1 0 1 0 0,0 0 0 0 0,-1 0 0 0 0,1 1 0 0 0,-1-1-1 0 0,0 1 1 0 0,1-1 0 0 0,-1 1 0 0 0,1 0 0 0 0,-1 0-1 0 0,1 0 1 0 0,-1-1 0 0 0,0 1 0 0 0,1 1-1 0 0,-1-1 1 0 0,0 0 0 0 0,-1 1 0 0 0,-7 1-12 0 0,0 0 1 0 0,0 1-1 0 0,0 0 0 0 0,-13 6 1 0 0,14-5-17 0 0,-34 15 280 0 0,0 2 1 0 0,1 2-1 0 0,1 1 1 0 0,1 3 0 0 0,1 1-1 0 0,-57 53 1 0 0,90-75-226 0 0,0 0 0 0 0,0 1 0 0 0,0 0 0 0 0,1-1 1 0 0,0 1-1 0 0,1 1 0 0 0,-1-1 0 0 0,1 1 0 0 0,-4 12 0 0 0,8-20-113 0 0,0 0 0 0 0,0 1 0 0 0,0-1 0 0 0,0 1 0 0 0,0-1-1 0 0,0 1 1 0 0,0-1 0 0 0,0 0 0 0 0,0 1 0 0 0,0-1 0 0 0,1 1 0 0 0,-1-1 0 0 0,0 1 0 0 0,0-1 0 0 0,0 0-1 0 0,1 1 1 0 0,-1-1 0 0 0,0 0 0 0 0,0 1 0 0 0,1-1 0 0 0,-1 0 0 0 0,0 1 0 0 0,1-1 0 0 0,-1 0-1 0 0,0 1 1 0 0,1-1 0 0 0,-1 0 0 0 0,0 0 0 0 0,1 0 0 0 0,0 1 0 0 0,11 3 98 0 0,-2-3-37 0 0,1 0 0 0 0,-1-1 0 0 0,1-1 0 0 0,-1 0 0 0 0,18-3 0 0 0,50-16 275 0 0,-48 11-554 0 0,-1-1-1 0 0,0-2 1 0 0,-1-1-1 0 0,0 0 1 0 0,-1-3-1 0 0,41-29 0 0 0,-33 22-176 0 0,-34 22 195 0 0,-6 16-637 0 0,-14 23 759 0 0,14-29 183 0 0,1 0 0 0 0,-7 17-1 0 0,11-25-103 0 0,-1 0 1 0 0,1 1-1 0 0,0-1 0 0 0,-1 1 0 0 0,1-1 0 0 0,0 1 1 0 0,0-1-1 0 0,0 0 0 0 0,0 1 0 0 0,0-1 0 0 0,0 1 1 0 0,1-1-1 0 0,-1 1 0 0 0,0-1 0 0 0,1 0 0 0 0,-1 1 1 0 0,1-1-1 0 0,0 0 0 0 0,-1 1 0 0 0,1-1 0 0 0,0 0 1 0 0,0 0-1 0 0,-1 0 0 0 0,1 0 0 0 0,0 0 0 0 0,0 0 1 0 0,0 0-1 0 0,1 0 0 0 0,-1 0 0 0 0,0 0 0 0 0,0 0 1 0 0,2 0-1 0 0,2 2-122 0 0,1-1 0 0 0,-1 0 1 0 0,1 0-1 0 0,0 0 0 0 0,0-1 1 0 0,7 1-1 0 0,12 0-835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90 11255 0 0,'-1'1'515'0'0,"-7"6"-322"0"0,1-1 1 0 0,-2 0-1 0 0,-10 6 0 0 0,9-6 40 0 0,0 1-1 0 0,-14 11 1 0 0,14-7-39 0 0,1-1 1 0 0,0 1-1 0 0,0 1 1 0 0,1 0-1 0 0,1 0 1 0 0,0 0-1 0 0,0 1 1 0 0,2 0-1 0 0,-7 19 1 0 0,4-5-66 0 0,1 1 1 0 0,2 0-1 0 0,-4 49 0 0 0,8-68-87 0 0,1 0 0 0 0,0 0 0 0 0,1 0-1 0 0,-1 0 1 0 0,2-1 0 0 0,-1 1 0 0 0,2 0 0 0 0,-1 0-1 0 0,4 8 1 0 0,-5-15 11 0 0,1 1 1 0 0,-1 0-1 0 0,1 0 0 0 0,-1-1 0 0 0,1 1 0 0 0,0-1 0 0 0,0 1 1 0 0,0-1-1 0 0,0 0 0 0 0,1 0 0 0 0,-1 0 0 0 0,1 0 0 0 0,-1 0 1 0 0,1 0-1 0 0,0-1 0 0 0,-1 1 0 0 0,1-1 0 0 0,0 0 0 0 0,0 0 1 0 0,0 0-1 0 0,0 0 0 0 0,0 0 0 0 0,0-1 0 0 0,0 1 1 0 0,0-1-1 0 0,1 0 0 0 0,-1 0 0 0 0,5-1 0 0 0,2 0 105 0 0,0-1 0 0 0,0-1 0 0 0,0 0 0 0 0,0 0 0 0 0,-1-1 0 0 0,1 0-1 0 0,-1 0 1 0 0,0-1 0 0 0,0-1 0 0 0,-1 1 0 0 0,1-1 0 0 0,-1-1 0 0 0,-1 0 0 0 0,12-12 0 0 0,-1-1-138 0 0,-1-2 0 0 0,-1 0 0 0 0,-1-1 0 0 0,16-31 1 0 0,29-71-651 0 0,6-8-1064 0 0,-51 102 1096 0 0,-6 13-395 0 0,0 0 0 0 0,15-19-1 0 0,-17 28-646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89 396 10591 0 0,'-2'1'819'0'0,"-72"47"3745"0"0,72-47-3476 0 0,-8-18-343 0 0,10 13-715 0 0,0 0-1 0 0,0-1 0 0 0,0 1 1 0 0,0 0-1 0 0,1-1 1 0 0,0 1-1 0 0,0 0 1 0 0,0 0-1 0 0,0 0 0 0 0,1 0 1 0 0,-1 0-1 0 0,4-6 1 0 0,4-6 167 0 0,19-23 0 0 0,-15 20-150 0 0,2-1-53 0 0,1 1-1 0 0,0 1 1 0 0,36-31 0 0 0,64-40-42 0 0,-89 69-4 0 0,0 2 1 0 0,2 1-1 0 0,44-19 0 0 0,-69 34 57 0 0,0 1 0 0 0,0-1 0 0 0,0 1 0 0 0,1 0 1 0 0,-1 1-1 0 0,0-1 0 0 0,1 1 0 0 0,-1 0 0 0 0,0 0 0 0 0,1 0 0 0 0,-1 0 0 0 0,7 2 0 0 0,-9-1 26 0 0,0 0 0 0 0,1-1 0 0 0,-1 2 0 0 0,0-1-1 0 0,1 0 1 0 0,-1 0 0 0 0,0 1 0 0 0,0-1 0 0 0,0 1 0 0 0,0-1 0 0 0,0 1 0 0 0,0 0 0 0 0,-1 0-1 0 0,1 0 1 0 0,-1 0 0 0 0,1 0 0 0 0,-1 0 0 0 0,0 1 0 0 0,1-1 0 0 0,-1 0 0 0 0,1 4 0 0 0,1 4 140 0 0,1 1 54 0 0,-1-1 0 0 0,0 1-1 0 0,0 0 1 0 0,1 16-1 0 0,-4-14-201 0 0,0 0 0 0 0,0 0 0 0 0,-1-1 0 0 0,-1 1-1 0 0,0 0 1 0 0,0-1 0 0 0,-2 1 0 0 0,1-1 0 0 0,-2 0 0 0 0,1 0 0 0 0,-2 0-1 0 0,0 0 1 0 0,-13 19 0 0 0,9-16-167 0 0,0 2 0 0 0,1-1 0 0 0,1 1 0 0 0,0 1 0 0 0,-4 18 0 0 0,11-34-89 0 0,8 2-1361 0 0,-7-3 1289 0 0,1-1 0 0 0,-1 1 0 0 0,1-1 0 0 0,-1 1 0 0 0,1-1-1 0 0,0 0 1 0 0,-1 1 0 0 0,1-1 0 0 0,-1 0 0 0 0,1 1 0 0 0,0-1 0 0 0,-1 0 0 0 0,1 0-1 0 0,1 1 1 0 0,10-2-5483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11975 0 0,'0'0'10797'0'0,"8"4"-10295"0"0,-7-3-500 0 0,1 0 1 0 0,-1 1-1 0 0,0-1 1 0 0,0 0-1 0 0,0 1 1 0 0,0-1-1 0 0,0 0 1 0 0,0 1-1 0 0,0-1 1 0 0,-1 1-1 0 0,1 0 1 0 0,0-1-1 0 0,-1 1 1 0 0,1-1-1 0 0,-1 1 1 0 0,0 0-1 0 0,0 0 1 0 0,1-1-1 0 0,-1 3 1 0 0,-2 33 40 0 0,2-36-38 0 0,-3 20 12 0 0,-2 0 0 0 0,0-1-1 0 0,-1 0 1 0 0,0 0 0 0 0,-11 19-1 0 0,-53 92 64 0 0,7-14-634 0 0,54-93 32 0 0,8-22 188 0 0,11-7-1474 0 0,4-3 585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60 6911 0 0,'1'-1'315'0'0,"0"0"-300"0"0,-1 0 1 0 0,1-1-1 0 0,0 1 0 0 0,-1-1 1 0 0,1 1-1 0 0,-1 0 0 0 0,0-1 1 0 0,0 1-1 0 0,1-1 0 0 0,-1 1 1 0 0,0-1-1 0 0,0 1 0 0 0,0-1 1 0 0,0 1-1 0 0,0 0 0 0 0,-1-1 1 0 0,1 1-1 0 0,0-1 0 0 0,-1 1 1 0 0,1-1-1 0 0,-1 1 0 0 0,1 0 1 0 0,-1-1-1 0 0,0 1 0 0 0,0 0 1 0 0,1 0-1 0 0,-2-2 0 0 0,1 3 51 0 0,1 0 0 0 0,0-1-1 0 0,0 1 1 0 0,-1 0 0 0 0,1 0 0 0 0,0-1-1 0 0,0 1 1 0 0,0-1 0 0 0,0 1-1 0 0,-1 0 1 0 0,1-1 0 0 0,0 1-1 0 0,-2-15 12692 0 0,1 29-12737 0 0,-1-1 0 0 0,0 0 0 0 0,-9 24 1 0 0,3-8-33 0 0,-110 333 42 0 0,-61 55 391 0 0,145-343-354 0 0,8-17-37 0 0,-58 94 1 0 0,34-83-472 0 0,28-43-2809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 5063 0 0,'-6'-5'13592'0'0,"9"6"-12172"0"0,24 3-655 0 0,0-2-1 0 0,0 0 0 0 0,35-4 0 0 0,-44 2-449 0 0,202-23 1452 0 0,-137 12-1478 0 0,21-3-439 0 0,104-11 412 0 0,-68 16-5843 0 0,-109 9-1870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92 10135 0 0,'0'0'778'0'0,"-1"1"-310"0"0,-10 8 1791 0 0,-17 19 0 0 0,1-1-1079 0 0,-11 8-290 0 0,0 2-1 0 0,3 2 0 0 0,-38 52 1 0 0,70-87-829 0 0,0 0 1 0 0,1 1 0 0 0,-1-1 0 0 0,1 1 0 0 0,0-1 0 0 0,0 1 0 0 0,0 0 0 0 0,1 0 0 0 0,0 0 0 0 0,-2 8 0 0 0,3-12-52 0 0,1 0 1 0 0,-1 0 0 0 0,0 0-1 0 0,0-1 1 0 0,1 1 0 0 0,-1 0-1 0 0,0 0 1 0 0,1 0-1 0 0,-1 0 1 0 0,0-1 0 0 0,1 1-1 0 0,0 0 1 0 0,-1-1-1 0 0,1 1 1 0 0,-1 0 0 0 0,1-1-1 0 0,0 1 1 0 0,-1-1-1 0 0,1 1 1 0 0,0-1 0 0 0,-1 1-1 0 0,1-1 1 0 0,0 1 0 0 0,1 0-1 0 0,19 4 200 0 0,-12-5-151 0 0,-1 0 1 0 0,1 0 0 0 0,-1-1-1 0 0,0 0 1 0 0,1-1 0 0 0,-1 0 0 0 0,0 0-1 0 0,0-1 1 0 0,15-7 0 0 0,-7 2-21 0 0,1-1 0 0 0,-2-1 0 0 0,23-17 0 0 0,-18 10-111 0 0,0-1 1 0 0,18-22 0 0 0,-28 29 5 0 0,-1-1 0 0 0,-1 0 1 0 0,0 0-1 0 0,0-1 0 0 0,7-17 1 0 0,-13 26-9 0 0,-1 0 0 0 0,1 0 0 0 0,-1 0 0 0 0,0-1 0 0 0,0 1 0 0 0,0 0 0 0 0,-1-1 0 0 0,1 1 0 0 0,-1 0 0 0 0,0-1 0 0 0,0 1 0 0 0,-1-1 0 0 0,1 1 0 0 0,-1 0 0 0 0,0-1 0 0 0,0 1 0 0 0,-1 0 0 0 0,1 0 0 0 0,-1 0 0 0 0,0 0 0 0 0,0 0 0 0 0,0 0 0 0 0,-1 0 0 0 0,1 1 0 0 0,-1-1 0 0 0,0 1 0 0 0,0 0 0 0 0,0 0 0 0 0,0 0 0 0 0,-1 0 1 0 0,1 0-1 0 0,-7-3 0 0 0,-1 0-366 0 0,-1 1 0 0 0,1 1 0 0 0,-1 0 0 0 0,-23-4 0 0 0,19 5-77 0 0,-28-11 0 0 0,43 14 453 0 0,0 0-1 0 0,0-1 1 0 0,0 1 0 0 0,0-1-1 0 0,0 1 1 0 0,0-1-1 0 0,0 0 1 0 0,0 1-1 0 0,1-1 1 0 0,-1 0 0 0 0,-1 0-1 0 0,2 0-140 0 0,0 1 1 0 0,-1-1-1 0 0,1 1 0 0 0,0 0 0 0 0,0-1 0 0 0,0 1 1 0 0,0-1-1 0 0,0 1 0 0 0,0 0 0 0 0,0-1 0 0 0,0 1 0 0 0,0-1 1 0 0,0 1-1 0 0,0 0 0 0 0,0-1 0 0 0,0 1 0 0 0,0-1 1 0 0,0 1-1 0 0,0-1 0 0 0,5-8-4694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498 810 13823 0 0,'3'-6'260'0'0,"-1"0"-1"0"0,1 0 1 0 0,1 0-1 0 0,-1 1 1 0 0,1-1-1 0 0,0 1 1 0 0,0 0-1 0 0,1 0 1 0 0,8-7-1 0 0,7-9 812 0 0,75-99 108 0 0,95-158 0 0 0,-36 9-1601 0 0,-152 266 377 0 0,0 0 1 0 0,0 0 0 0 0,-1 0 0 0 0,1-1 0 0 0,-1 1 0 0 0,1 0 0 0 0,-1-1 0 0 0,-1 1 0 0 0,1-1 0 0 0,0 0 0 0 0,-1 1-1 0 0,1-1 1 0 0,-1 0 0 0 0,-1-5 0 0 0,1 9 32 0 0,0 0 0 0 0,-1 0 1 0 0,1-1-1 0 0,0 1 0 0 0,-1 0 0 0 0,1 0 0 0 0,-1 0 0 0 0,1-1 0 0 0,0 1 0 0 0,-1 0 1 0 0,1 0-1 0 0,-1 0 0 0 0,1 0 0 0 0,-1 0 0 0 0,1 0 0 0 0,0 0 0 0 0,-1 0 0 0 0,1 0 1 0 0,-1 0-1 0 0,1 0 0 0 0,-1 0 0 0 0,0 0 0 0 0,1 0-15 0 0,-4 1 0 0 0,0 0-1 0 0,-1 0 0 0 0,1 0 0 0 0,0 0 1 0 0,0 1-1 0 0,1-1 0 0 0,-1 1 1 0 0,0 0-1 0 0,-3 3 0 0 0,-33 25 19 0 0,35-26 7 0 0,-27 25 132 0 0,1 2 0 0 0,1 0-1 0 0,1 2 1 0 0,-43 67 0 0 0,-76 159 583 0 0,115-194-634 0 0,2 2 1 0 0,4 0 0 0 0,3 2-1 0 0,-22 98 1 0 0,39-134-67 0 0,-2 0-1 0 0,-1 0 1 0 0,-2-1-1 0 0,-1 0 0 0 0,-28 51 1 0 0,15-40-164 0 0,-2-1 0 0 0,-1 0 0 0 0,-68 70 0 0 0,90-105 8 0 0,-102 96-2681 0 0,82-82 1016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9671 0 0,'0'0'440'0'0,"-1"0"-5"0"0,-1 2-417 0 0,0-1 1 0 0,0 0-1 0 0,0 0 0 0 0,0 1 1 0 0,1-1-1 0 0,-1 1 0 0 0,1 0 1 0 0,-1-1-1 0 0,1 1 0 0 0,0 0 0 0 0,-2 3 1 0 0,0 8 3152 0 0,3-12-2978 0 0,0 0 0 0 0,0 0 0 0 0,1-1 0 0 0,-1 1 0 0 0,0 0 1 0 0,0-1-1 0 0,1 1 0 0 0,-1 0 0 0 0,0-1 0 0 0,1 1 0 0 0,-1 0 0 0 0,1-1 1 0 0,-1 1-1 0 0,1-1 0 0 0,-1 1 0 0 0,1-1 0 0 0,0 1 0 0 0,-1-1 1 0 0,1 1-1 0 0,-1-1 0 0 0,2 1 0 0 0,13 5 615 0 0,0-6-418 0 0,-1 1-1 0 0,1-2 1 0 0,-1 0 0 0 0,1 0-1 0 0,26-8 1 0 0,-3 2 81 0 0,235-37-1592 0 0,-240 38 254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 16959 0 0,'0'0'778'0'0,"-2"0"-20"0"0,2-1-728 0 0,-1 1 0 0 0,1 0 1 0 0,-1 0-1 0 0,1 0 0 0 0,-1 0 0 0 0,1 0 0 0 0,-1 0 0 0 0,1 0 0 0 0,0 0 0 0 0,-1 0 0 0 0,1 0 1 0 0,-1 1-1 0 0,1-1 0 0 0,-1 0 0 0 0,1 0 0 0 0,-1 0 0 0 0,1 0 0 0 0,-1 1 0 0 0,1-1 0 0 0,0 0 1 0 0,-1 1-1 0 0,1-1 0 0 0,0 0 0 0 0,-1 0 0 0 0,1 1 0 0 0,0-1 0 0 0,-1 1 0 0 0,1-1 0 0 0,0 0 1 0 0,-1 1-1 0 0,1-1 0 0 0,0 1 0 0 0,0-1 0 0 0,0 1 0 0 0,0-1 0 0 0,-1 0 0 0 0,1 1 0 0 0,0-1 1 0 0,0 1-1 0 0,0-1 0 0 0,0 1 0 0 0,0-1 0 0 0,0 1 0 0 0,0-1 0 0 0,0 1 0 0 0,0 0 0 0 0,7 14 1517 0 0,-4-11-1422 0 0,0-1 1 0 0,1 0 0 0 0,-1 0-1 0 0,0 0 1 0 0,1-1 0 0 0,0 1-1 0 0,0-1 1 0 0,0 0 0 0 0,0 0-1 0 0,0 0 1 0 0,0 0 0 0 0,0-1-1 0 0,1 0 1 0 0,-1 0 0 0 0,0 0-1 0 0,7 0 1 0 0,8 1 234 0 0,0-1-1 0 0,29-3 1 0 0,-38 1-241 0 0,49-6 400 0 0,1-3 1 0 0,77-22-1 0 0,48-10-242 0 0,-179 41-356 0 0,1 1 0 0 0,-1-1 0 0 0,0 1 0 0 0,0 0 0 0 0,9 1 0 0 0,-13 0-934 0 0,-3 1-326 0 0,-2 8-62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8287 0 0,'0'0'639'0'0,"-1"2"-136"0"0,-50 87 6554 0 0,-30 45-4640 0 0,-165 262 229 0 0,92-123-2353 0 0,73-127-241 0 0,-5 8-411 0 0,64-120-807 0 0,-1 0 1 0 0,-36 39-1 0 0,51-63-1942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75 11055 0 0,'-2'-2'451'0'0,"1"1"-411"0"0,1 1 1 0 0,-1-1-1 0 0,1 0 0 0 0,-1 1 1 0 0,0-1-1 0 0,1 1 0 0 0,-1-1 1 0 0,0 1-1 0 0,0-1 0 0 0,1 1 1 0 0,-1-1-1 0 0,0 1 1 0 0,0 0-1 0 0,1 0 0 0 0,-1-1 1 0 0,0 1-1 0 0,0 0 0 0 0,0 0 1 0 0,0 0-1 0 0,-8 0 7832 0 0,14 3-6275 0 0,15 2-1621 0 0,9-3 592 0 0,1-1-1 0 0,-1-2 1 0 0,55-8 0 0 0,-39 4-235 0 0,140-20 364 0 0,110-9-1913 0 0,-285 33 560 0 0,1 0 0 0 0,-1 1 0 0 0,1 1 0 0 0,-1-1 0 0 0,1 2 0 0 0,14 3 0 0 0,-10 1-956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7367 0 0,'18'0'568'0'0,"-18"0"-388"0"0,1 0 0 0 0,0 0 0 0 0,0 0 0 0 0,0 1 0 0 0,0-1 0 0 0,-1 0 0 0 0,1 0 0 0 0,0 1 0 0 0,0-1 0 0 0,-1 1 0 0 0,1-1 0 0 0,0 0 0 0 0,-1 1 0 0 0,1-1 0 0 0,0 1 0 0 0,-1 0 0 0 0,1-1 0 0 0,-1 1 0 0 0,1 0 0 0 0,-1-1 0 0 0,1 1 0 0 0,-1 0 0 0 0,1-1 0 0 0,-1 1 0 0 0,0 0 0 0 0,1 0 0 0 0,-1-1 0 0 0,0 1 0 0 0,0 0 0 0 0,1 1 0 0 0,0 22 4636 0 0,-3-17-4406 0 0,1 0 0 0 0,-1 0 0 0 0,0 0 0 0 0,-1-1 0 0 0,1 1 0 0 0,-1-1 0 0 0,-1 0 0 0 0,-7 11 0 0 0,-4 4 153 0 0,-20 19-1 0 0,22-26-269 0 0,-115 128 936 0 0,100-115-1170 0 0,-3 3-1055 0 0,14-8-5746 0 0,11-13-568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36 284 4143 0 0,'0'0'319'0'0,"0"2"-210"0"0,-6 21 540 0 0,2-15 1585 0 0,0 0-1 0 0,-1 1 1 0 0,0-2 0 0 0,-7 10 5562 0 0,13-18-7741 0 0,-1-1-1 0 0,1 0 1 0 0,0 1 0 0 0,0-1-1 0 0,0 1 1 0 0,-1 0-1 0 0,1-1 1 0 0,0 1 0 0 0,2-2-1 0 0,1-1 40 0 0,15-21-66 0 0,1 0 0 0 0,2 2-1 0 0,0 0 1 0 0,47-35 0 0 0,-53 47-191 0 0,0 0 1 0 0,25-11-1 0 0,-33 18 129 0 0,0 0 0 0 0,0 1 0 0 0,0 1 1 0 0,1-1-1 0 0,-1 1 0 0 0,1 1 0 0 0,15-2 0 0 0,-17 3 19 0 0,-1 0-1 0 0,0 1 1 0 0,1 0-1 0 0,9 2 1 0 0,-14-2 13 0 0,-1-1 0 0 0,1 1 0 0 0,-1-1 0 0 0,1 1 0 0 0,-1 0 1 0 0,1-1-1 0 0,-1 1 0 0 0,1 0 0 0 0,-1 0 0 0 0,0 0 0 0 0,1 0 0 0 0,-1 0 0 0 0,0 1 1 0 0,0-1-1 0 0,0 0 0 0 0,0 1 0 0 0,0-1 0 0 0,0 0 0 0 0,0 1 0 0 0,0-1 0 0 0,0 3 0 0 0,12 37 201 0 0,-6-18-61 0 0,7 34-1 0 0,-13-49-120 0 0,0-1 0 0 0,0 0-1 0 0,-1 1 1 0 0,0-1-1 0 0,-1 1 1 0 0,1-1 0 0 0,-1 0-1 0 0,-1 1 1 0 0,-2 7-1 0 0,-6-2-2 0 0,6-8-9 0 0,10-5-9 0 0,-3-1-26 0 0,0 0 0 0 0,-1-1-1 0 0,1 1 1 0 0,0 0 0 0 0,-1-1 0 0 0,1 1-1 0 0,0-1 1 0 0,-1 0 0 0 0,0 0 0 0 0,1 0-1 0 0,-1 0 1 0 0,0 0 0 0 0,2-3 0 0 0,2-4-187 0 0,0 0 1 0 0,6-15-1 0 0,8-11-368 0 0,73-82-1833 0 0,-74 97 1664 0 0,1 0 0 0 0,0 2 0 0 0,33-23 0 0 0,-40 33 398 0 0,-1 0 1 0 0,1 2-1 0 0,25-11 0 0 0,-31 15 721 0 0,0 0 0 0 0,0 0-1 0 0,0 0 1 0 0,0 1 0 0 0,1 0-1 0 0,-1 1 1 0 0,0 0 0 0 0,0 0 0 0 0,14 2-1 0 0,-19-2-241 0 0,0 1-1 0 0,0-1 1 0 0,0 1-1 0 0,1 0 0 0 0,-1 0 1 0 0,0 0-1 0 0,0 0 1 0 0,0 0-1 0 0,0 0 1 0 0,0 1-1 0 0,-1-1 0 0 0,1 1 1 0 0,0-1-1 0 0,-1 1 1 0 0,1 0-1 0 0,-1-1 1 0 0,2 3-1 0 0,-1 0 39 0 0,0 0 1 0 0,0-1-1 0 0,-1 1 1 0 0,1 0-1 0 0,-1 0 1 0 0,0 0-1 0 0,0 0 1 0 0,1 8-1 0 0,-2-2 27 0 0,0 1 0 0 0,0-1-1 0 0,-1 0 1 0 0,0 0 0 0 0,-1 0-1 0 0,0 0 1 0 0,-4 11 0 0 0,-49 132-1213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65 6911 0 0,'0'0'10071'0'0,"9"-2"-9311"0"0,80-19 1457 0 0,-78 18-2480 0 0,0-1 0 0 0,0-1-1 0 0,-1 1 1 0 0,1-2 0 0 0,16-11-1 0 0,-26 16-197 0 0,-5 1-1192 0 0,-1-1 1498 0 0,1 0 0 0 0,0 1 0 0 0,-1 0 1 0 0,1 0-1 0 0,0 0 0 0 0,0 1 0 0 0,-1 0 1 0 0,1-1-1 0 0,0 2 0 0 0,0-1 1 0 0,0 0-1 0 0,0 1 0 0 0,-6 3 0 0 0,-5 3 350 0 0,2 0 0 0 0,-21 17 0 0 0,10-6 349 0 0,-8 3 401 0 0,1 1-1 0 0,1 2 0 0 0,-50 55 1 0 0,79-79-933 0 0,-40 51 804 0 0,37-45-695 0 0,0 0-1 0 0,0 0 0 0 0,0 0 0 0 0,1 0 1 0 0,0 0-1 0 0,-3 11 0 0 0,6-17-103 0 0,0 0 0 0 0,0 0 0 0 0,0 1 0 0 0,-1-1 0 0 0,1 0 0 0 0,0 0 0 0 0,0 1 0 0 0,1-1-1 0 0,-1 0 1 0 0,0 0 0 0 0,0 0 0 0 0,1 1 0 0 0,-1-1 0 0 0,0 0 0 0 0,1 0 0 0 0,-1 0 0 0 0,1 0 0 0 0,0 0 0 0 0,-1 1 0 0 0,2 0 0 0 0,0 0 0 0 0,-1-1 0 0 0,1 0 1 0 0,0 1-1 0 0,-1-1 1 0 0,1 0-1 0 0,0 0 1 0 0,0 0-1 0 0,0 0 1 0 0,0 0-1 0 0,4 1 1 0 0,2-1-1 0 0,0 1 0 0 0,0-1 1 0 0,0 0-1 0 0,0-1 1 0 0,10 0-1 0 0,82-13-1518 0 0,-64 6 602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12751 0 0,'0'0'1420'0'0,"0"2"-1098"0"0,0 5-10 0 0,1 0 1 0 0,0 0 0 0 0,1 1 0 0 0,0-1-1 0 0,0 0 1 0 0,0 0 0 0 0,1-1 0 0 0,0 1 0 0 0,0 0-1 0 0,1-1 1 0 0,0 0 0 0 0,0 0 0 0 0,6 7-1 0 0,9 9 957 0 0,43 39 0 0 0,-45-46-1079 0 0,-6-5-20 0 0,3 3 47 0 0,0 0 1 0 0,-1 0-1 0 0,0 1 0 0 0,18 28 0 0 0,-29-39-195 0 0,1 1-1 0 0,-1 0 0 0 0,0 0 1 0 0,-1 0-1 0 0,1 0 1 0 0,-1 0-1 0 0,0 0 1 0 0,0 0-1 0 0,0 1 0 0 0,0-1 1 0 0,-1 0-1 0 0,0 1 1 0 0,0-1-1 0 0,0 0 1 0 0,0 1-1 0 0,-1-1 0 0 0,1 0 1 0 0,-1 0-1 0 0,0 1 1 0 0,-1-1-1 0 0,1 0 1 0 0,-1 0-1 0 0,1 0 1 0 0,-1 0-1 0 0,-1-1 0 0 0,-3 6 1 0 0,-5 6-3 0 0,-1-1 0 0 0,0-1 1 0 0,-1 0-1 0 0,-29 22 0 0 0,-65 36 73 0 0,97-65-91 0 0,-106 63-2031 0 0,101-59 900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515 127 10191 0 0,'0'-2'464'0'0,"-2"-3"-444"0"0,-1-3 206 0 0,-1-1 0 0 0,0 1 0 0 0,0 0 0 0 0,0 1 0 0 0,-6-9 1 0 0,8 14-116 0 0,0 0 0 0 0,0 0 0 0 0,0 0 0 0 0,0 1 1 0 0,0-1-1 0 0,0 0 0 0 0,0 1 0 0 0,-1 0 0 0 0,1-1 1 0 0,-1 1-1 0 0,1 0 0 0 0,-1 0 0 0 0,1 0 0 0 0,-1 1 1 0 0,1-1-1 0 0,-1 1 0 0 0,0-1 0 0 0,0 1 0 0 0,1 0 1 0 0,-1 0-1 0 0,-4 0 0 0 0,-4 2-56 0 0,0 0-1 0 0,1 0 1 0 0,-1 1 0 0 0,1 1-1 0 0,0 0 1 0 0,0 0 0 0 0,0 1-1 0 0,-13 8 1 0 0,-8 9 218 0 0,-31 25 0 0 0,49-37-135 0 0,-137 128 1863 0 0,142-130-1840 0 0,1 1 0 0 0,0 0-1 0 0,0 0 1 0 0,1 1 0 0 0,-8 16-1 0 0,11-20-76 0 0,0 0-1 0 0,1 0 1 0 0,0 1-1 0 0,0-1 1 0 0,1 1-1 0 0,0-1 1 0 0,0 1-1 0 0,0-1 1 0 0,1 1-1 0 0,1 13 1 0 0,-1-18-51 0 0,1 1 0 0 0,-1 0 0 0 0,1-1-1 0 0,0 1 1 0 0,0 0 0 0 0,0-1 0 0 0,0 1 0 0 0,0-1 0 0 0,1 1 0 0 0,-1-1 0 0 0,1 0 0 0 0,-1 1 0 0 0,1-1 0 0 0,0 0-1 0 0,0 0 1 0 0,0 0 0 0 0,0 0 0 0 0,0-1 0 0 0,0 1 0 0 0,1 0 0 0 0,-1-1 0 0 0,1 0 0 0 0,-1 0 0 0 0,1 1-1 0 0,-1-1 1 0 0,1-1 0 0 0,0 1 0 0 0,-1 0 0 0 0,4 0 0 0 0,2 0 53 0 0,0-1 1 0 0,0 1-1 0 0,0-1 1 0 0,1-1-1 0 0,-1 1 1 0 0,0-1-1 0 0,0-1 1 0 0,15-4-1 0 0,8-5 59 0 0,0-2 0 0 0,0-2 1 0 0,-1 0-1 0 0,-1-2 0 0 0,-1-2 0 0 0,36-28 0 0 0,-50 35-165 0 0,-1 1-1 0 0,0-2 1 0 0,-1 0-1 0 0,-1 0 1 0 0,0-1-1 0 0,13-22 1 0 0,-20 29-42 0 0,0-1 0 0 0,0 1 0 0 0,-1-1 0 0 0,-1 0 0 0 0,1 0 0 0 0,-1 0-1 0 0,-1 0 1 0 0,1 0 0 0 0,-1 0 0 0 0,-1 0 0 0 0,1 0 0 0 0,-1-1 0 0 0,-1 1 0 0 0,0 0 0 0 0,-3-16 0 0 0,3 18-35 0 0,-1 1-1 0 0,0-1 1 0 0,0 1-1 0 0,0-1 1 0 0,0 1-1 0 0,-1 0 1 0 0,0 0-1 0 0,0 0 1 0 0,0 0-1 0 0,-1 0 1 0 0,0 1-1 0 0,0 0 1 0 0,0 0-1 0 0,0 0 1 0 0,0 0-1 0 0,-1 0 1 0 0,0 1-1 0 0,0 0 1 0 0,0 0-1 0 0,0 0 1 0 0,0 1-1 0 0,-1-1 1 0 0,1 1-1 0 0,-1 1 1 0 0,1-1-1 0 0,-1 1 1 0 0,0 0-1 0 0,0 0 1 0 0,1 0-1 0 0,-9 1 1 0 0,11 0-151 0 0,-1 0-36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1037 8287 0 0,'0'0'6691'0'0,"2"-1"-5839"0"0,2 0-586 0 0,1 0 1 0 0,-1 0-1 0 0,0-1 0 0 0,0 0 1 0 0,0 0-1 0 0,0 0 0 0 0,0 0 1 0 0,6-5-1 0 0,31-27 1101 0 0,-22 18-762 0 0,33-30-122 0 0,-2-2 1 0 0,-2-1-1 0 0,-2-3 0 0 0,50-72 0 0 0,-54 61-444 0 0,-3-2 1 0 0,35-77-1 0 0,-59 108-349 0 0,-1-2 0 0 0,-2 1 1 0 0,-1-2-1 0 0,-2 0 0 0 0,-2 0 0 0 0,4-45 1 0 0,-10 77 168 0 0,-1-1 1 0 0,0 1 0 0 0,-1 0 0 0 0,1-1 0 0 0,-1 1-1 0 0,0 0 1 0 0,0 0 0 0 0,-4-9 0 0 0,5 12 122 0 0,-1 1-1 0 0,0-1 1 0 0,0 1 0 0 0,1 0 0 0 0,-1 0 0 0 0,0 0-1 0 0,0-1 1 0 0,0 1 0 0 0,0 0 0 0 0,0 0-1 0 0,-1 0 1 0 0,1 0 0 0 0,0 0 0 0 0,0 1-1 0 0,-1-1 1 0 0,1 0 0 0 0,0 1 0 0 0,-1-1-1 0 0,1 1 1 0 0,-1-1 0 0 0,1 1 0 0 0,0-1-1 0 0,-1 1 1 0 0,1 0 0 0 0,-1 0 0 0 0,1 0-1 0 0,-1 0 1 0 0,1 0 0 0 0,-1 0 0 0 0,1 0 0 0 0,-1 1-1 0 0,1-1 1 0 0,-1 0 0 0 0,-2 2 0 0 0,-6 2-3 0 0,1 0 0 0 0,0 0 0 0 0,0 1 0 0 0,0 0 1 0 0,0 1-1 0 0,1 0 0 0 0,0 0 0 0 0,0 1 1 0 0,-7 8-1 0 0,-60 75-31 0 0,65-78 65 0 0,-59 82 231 0 0,5 3 0 0 0,-53 106 0 0 0,-74 225 725 0 0,147-312-713 0 0,-105 261 368 0 0,140-355-539 0 0,-2-1 0 0 0,0 0-1 0 0,-2 0 1 0 0,0-1 0 0 0,-22 24-1 0 0,25-33-142 0 0,0 0 0 0 0,-1-1 0 0 0,0 0 0 0 0,-1-1 0 0 0,0 0 0 0 0,-1-1 0 0 0,1 0 0 0 0,-2-1 0 0 0,-22 9 0 0 0,-11-1-1385 0 0,15-9-3822 0 0,9-3-859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3223 0 0,'-1'1'240'0'0,"-10"13"9460"0"0,11-13-9291 0 0,8 8 6858 0 0,2-4-9208 0 0,-4-3 2190 0 0,0 0 0 0 0,1 0 0 0 0,-1-1 0 0 0,0 0 0 0 0,0-1 0 0 0,1 1 0 0 0,-1-1 0 0 0,8-1 0 0 0,54-9 735 0 0,-51 7-717 0 0,15-3 60 0 0,374-79 1804 0 0,-381 77-3435 0 0,-6 1-489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416 246 4143 0 0,'-4'1'140'0'0,"0"1"-1"0"0,0-1 1 0 0,0 0-1 0 0,0 1 1 0 0,0 0-1 0 0,0 0 1 0 0,0 0-1 0 0,-5 5 1 0 0,-5 10 10685 0 0,13-7-10024 0 0,1-9-703 0 0,0 1 1 0 0,0-1 0 0 0,0 0 0 0 0,0 1 0 0 0,0-1-1 0 0,0 1 1 0 0,0-1 0 0 0,1 1 0 0 0,-1-1 0 0 0,0 0-1 0 0,1 1 1 0 0,-1-1 0 0 0,1 0 0 0 0,0 0 0 0 0,-1 1-1 0 0,1-1 1 0 0,0 0 0 0 0,0 0 0 0 0,0 0-1 0 0,-1 0 1 0 0,1 0 0 0 0,0 0 0 0 0,1 0 0 0 0,-1 0-1 0 0,0 0 1 0 0,0 0 0 0 0,0 0 0 0 0,0-1 0 0 0,1 1-1 0 0,-1-1 1 0 0,0 1 0 0 0,1-1 0 0 0,-1 1 0 0 0,0-1-1 0 0,1 0 1 0 0,-1 1 0 0 0,1-1 0 0 0,-1 0 0 0 0,0 0-1 0 0,3 0 1 0 0,4 0 82 0 0,-1-1 0 0 0,1 0 1 0 0,-1 0-1 0 0,1 0 0 0 0,-1-1 0 0 0,10-3 0 0 0,17-9 123 0 0,0-1 0 0 0,0-1 0 0 0,-2-2 0 0 0,0-1 0 0 0,31-25 0 0 0,-50 33-396 0 0,0-1 1 0 0,-1 0-1 0 0,0 0 0 0 0,-1-2 1 0 0,0 1-1 0 0,-1-1 0 0 0,0-1 1 0 0,9-20-1 0 0,-19 34 52 0 0,1 0 1 0 0,0 0-1 0 0,0-1 1 0 0,-1 1-1 0 0,1-1 1 0 0,-1 1-1 0 0,1-1 1 0 0,-1 1-1 0 0,0-1 1 0 0,0 1-1 0 0,0-1 1 0 0,1 1-1 0 0,-1-1 1 0 0,-1 1-1 0 0,1-1 1 0 0,0 1-1 0 0,0-1 1 0 0,0 1-1 0 0,-1-1 1 0 0,1 1-1 0 0,-1 0 1 0 0,1-1 0 0 0,-1 1-1 0 0,0-1 1 0 0,1 1-1 0 0,-1 0 1 0 0,-2-2-1 0 0,1 1-42 0 0,0 1-1 0 0,0-1 1 0 0,0 1-1 0 0,0 0 1 0 0,-1-1-1 0 0,1 1 1 0 0,-1 0-1 0 0,1 1 1 0 0,0-1-1 0 0,-1 0 1 0 0,0 1-1 0 0,1-1 1 0 0,-1 1-1 0 0,1 0 1 0 0,-5 0 0 0 0,-7 1-204 0 0,-1 0 0 0 0,1 1 0 0 0,0 1 0 0 0,1 0 0 0 0,-21 7 1 0 0,2 2 87 0 0,-35 20 0 0 0,14-1 264 0 0,2 2 0 0 0,-72 61 1 0 0,112-85-42 0 0,-211 166 552 0 0,216-171-539 0 0,-5 5 117 0 0,0 0 1 0 0,0 0 0 0 0,0 1 0 0 0,-12 16 0 0 0,21-24-115 0 0,0 0 1 0 0,1 0-1 0 0,-1 1 0 0 0,1-1 0 0 0,-1 0 0 0 0,1 1 1 0 0,0-1-1 0 0,0 1 0 0 0,0-1 0 0 0,0 1 1 0 0,1-1-1 0 0,-1 1 0 0 0,1 0 0 0 0,0-1 0 0 0,-1 1 1 0 0,1 0-1 0 0,0-1 0 0 0,0 1 0 0 0,1 0 0 0 0,-1-1 1 0 0,1 1-1 0 0,-1 0 0 0 0,1-1 0 0 0,0 1 1 0 0,0-1-1 0 0,0 1 0 0 0,0-1 0 0 0,0 0 0 0 0,1 1 1 0 0,2 3-1 0 0,0-2-1 0 0,0 0 1 0 0,0-1 0 0 0,1 1-1 0 0,-1-1 1 0 0,1 0-1 0 0,0 0 1 0 0,-1-1-1 0 0,1 1 1 0 0,0-1-1 0 0,1 0 1 0 0,-1 0 0 0 0,0-1-1 0 0,1 0 1 0 0,10 2-1 0 0,3-1 43 0 0,-1-1-1 0 0,1-1 0 0 0,19-2 0 0 0,-3-2-557 0 0,-1-1 0 0 0,1-2 0 0 0,-2-1-1 0 0,58-23 1 0 0,-64 20-917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63 153 6911 0 0,'-1'1'315'0'0,"-60"18"9872"0"0,62-19-9795 0 0,9 1-60 0 0,-1-1 0 0 0,1 0 0 0 0,-1-1 0 0 0,1 0 1 0 0,-1-1-1 0 0,0 0 0 0 0,16-5 0 0 0,1 0 105 0 0,44-12 466 0 0,75-32 0 0 0,-83 28-1815 0 0,113-28 0 0 0,-150 45-360 0 0,-3 3-58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80 315 2759 0 0,'-1'1'9101'0'0,"-5"6"-6255"0"0,-2 10-1576 0 0,-13 32 0 0 0,15-34-1160 0 0,0 0 1 0 0,-15 26 0 0 0,18-38-68 0 0,-3 3-22 0 0,5-4 34 0 0,1-13 15 0 0,3 1-70 0 0,1 0 0 0 0,0 0 0 0 0,0 0 0 0 0,1 0 0 0 0,0 1 0 0 0,12-16 0 0 0,-3 3 0 0 0,4-8-5 0 0,3 1 1 0 0,0 1-1 0 0,2 1 0 0 0,1 0 0 0 0,0 2 1 0 0,2 1-1 0 0,1 1 0 0 0,1 2 0 0 0,1 0 0 0 0,1 2 1 0 0,57-28-1 0 0,-25 23 628 0 0,-56 22-504 0 0,1 0 0 0 0,-1 1 0 0 0,1 0 0 0 0,-1 0 0 0 0,1 0 0 0 0,0 1 0 0 0,13 0 0 0 0,-18 1-84 0 0,0-1 0 0 0,0 1 0 0 0,0-1 1 0 0,0 1-1 0 0,0 0 0 0 0,0-1 0 0 0,-1 1 1 0 0,1 0-1 0 0,0 0 0 0 0,0 0 0 0 0,0 1 1 0 0,-1-1-1 0 0,1 0 0 0 0,-1 1 0 0 0,1-1 1 0 0,-1 1-1 0 0,0-1 0 0 0,1 1 0 0 0,1 3 1 0 0,-2-2-7 0 0,1 1-1 0 0,-1 0 1 0 0,1 0 0 0 0,-1-1 0 0 0,0 1 0 0 0,-1 0 0 0 0,1 0 0 0 0,-1 0 0 0 0,0 7-1 0 0,0 3 8 0 0,-2 1-1 0 0,0-1 0 0 0,-1 0 1 0 0,-6 20-1 0 0,0-8 23 0 0,-1-1 1 0 0,-1 0-1 0 0,-22 38 0 0 0,-53 62 37 0 0,2-26-2389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8287 0 0,'-2'2'5004'0'0,"-5"6"-3226"0"0,0 0-1 0 0,-11 16 1 0 0,-8 25-103 0 0,15-22-1200 0 0,-15 49 1 0 0,24-68-418 0 0,-23 103 347 0 0,23-99-361 0 0,1 0 1 0 0,0 1-1 0 0,0 0 0 0 0,2-1 1 0 0,-1 1-1 0 0,6 23 0 0 0,-6-36-37 0 0,0 1-1 0 0,-1-1 1 0 0,1 0-1 0 0,0 0 0 0 0,0 0 1 0 0,0 0-1 0 0,0 1 1 0 0,0-1-1 0 0,0 0 1 0 0,0 0-1 0 0,0 0 1 0 0,0 1-1 0 0,0-1 1 0 0,0 0-1 0 0,0 0 1 0 0,0 0-1 0 0,0 1 1 0 0,0-1-1 0 0,0 0 0 0 0,0 0 1 0 0,0 0-1 0 0,0 1 1 0 0,0-1-1 0 0,1 0 1 0 0,-1 0-1 0 0,0 0 1 0 0,0 1-1 0 0,0-1 1 0 0,0 0-1 0 0,0 0 1 0 0,0 0-1 0 0,1 0 1 0 0,-1 0-1 0 0,0 1 0 0 0,0-1 1 0 0,0 0-1 0 0,1 0 1 0 0,7-2 496 0 0,8-9 52 0 0,-10 6-413 0 0,-1-1-1 0 0,0-1 1 0 0,-1 1 0 0 0,0-1-1 0 0,0 1 1 0 0,6-15 0 0 0,12-47 254 0 0,0 3-272 0 0,-18 54-134 0 0,5-11 16 0 0,1 0 0 0 0,1 0-1 0 0,15-21 1 0 0,-22 37-31 0 0,1 0 0 0 0,-1 1 0 0 0,1-1 1 0 0,0 1-1 0 0,0 0 0 0 0,1 1 0 0 0,0-1 0 0 0,0 1 0 0 0,0 0 0 0 0,0 1 1 0 0,0-1-1 0 0,1 1 0 0 0,-1 1 0 0 0,15-5 0 0 0,-4 5-536 0 0,1 0 0 0 0,-1 0 0 0 0,1 2-1 0 0,-1 1 1 0 0,22 2 0 0 0,-15-1-1409 0 0,0 0 67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399 132 5063 0 0,'0'0'232'0'0,"2"1"-13"0"0,23 19 10653 0 0,-15-14-8116 0 0,-7-6-2639 0 0,0 0-1 0 0,0 0 1 0 0,0 0-1 0 0,0 0 1 0 0,0 0 0 0 0,-1-1-1 0 0,1 1 1 0 0,0-1 0 0 0,0 0-1 0 0,-1 0 1 0 0,1 0 0 0 0,0 0-1 0 0,-1 0 1 0 0,1 0 0 0 0,-1-1-1 0 0,0 1 1 0 0,1-1-1 0 0,-1 0 1 0 0,0 0 0 0 0,0 0-1 0 0,0 0 1 0 0,0 0 0 0 0,0 0-1 0 0,-1 0 1 0 0,3-4 0 0 0,0 0-139 0 0,0-1 0 0 0,0 1 1 0 0,-1-1-1 0 0,0 0 1 0 0,0-1-1 0 0,-1 1 1 0 0,1 0-1 0 0,0-11 0 0 0,-2 16-28 0 0,-1 0-1 0 0,0-1 0 0 0,0 1 1 0 0,1 0-1 0 0,-1 0 0 0 0,-1 0 1 0 0,1 0-1 0 0,0 0 0 0 0,0 0 1 0 0,-1 0-1 0 0,0 0 0 0 0,1 0 1 0 0,-1 0-1 0 0,0 0 0 0 0,0 0 1 0 0,0 0-1 0 0,0 0 0 0 0,-2-2 1 0 0,2 3 1 0 0,-1 0 0 0 0,1-1 0 0 0,-1 1 0 0 0,1 0 0 0 0,-1 0 0 0 0,0 1 1 0 0,1-1-1 0 0,-1 0 0 0 0,0 1 0 0 0,0-1 0 0 0,1 1 0 0 0,-1-1 0 0 0,0 1 0 0 0,0 0 0 0 0,0-1 1 0 0,0 1-1 0 0,0 0 0 0 0,0 0 0 0 0,1 1 0 0 0,-4 0 0 0 0,-8 1-74 0 0,1 1 0 0 0,0 0 0 0 0,0 1 1 0 0,0 1-1 0 0,1 0 0 0 0,-1 1 0 0 0,-12 8 0 0 0,-74 55 139 0 0,76-52 63 0 0,-103 85 464 0 0,104-84-413 0 0,2 2 0 0 0,0 0 1 0 0,-29 42-1 0 0,45-57-120 0 0,0-1-1 0 0,0 1 0 0 0,1 0 1 0 0,0 0-1 0 0,0 0 1 0 0,0 1-1 0 0,0-1 0 0 0,1 0 1 0 0,-1 8-1 0 0,1-11-14 0 0,1 0 0 0 0,0 0 0 0 0,1 1 0 0 0,-1-1 1 0 0,0 0-1 0 0,0 0 0 0 0,1 0 0 0 0,0 0 0 0 0,-1 0 0 0 0,1 0 0 0 0,0 0 0 0 0,0 0 0 0 0,0 0 0 0 0,0 0 0 0 0,0-1 0 0 0,0 1 0 0 0,1 0 0 0 0,-1-1 1 0 0,1 1-1 0 0,-1-1 0 0 0,1 1 0 0 0,-1-1 0 0 0,1 0 0 0 0,0 1 0 0 0,0-1 0 0 0,-1 0 0 0 0,3 1 0 0 0,6 1-424 0 0,-1 1-1 0 0,1-2 0 0 0,0 1 1 0 0,0-1-1 0 0,0-1 0 0 0,0 1 1 0 0,12-1-1 0 0,17-1-5713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144 375 7831 0 0,'-1'1'603'0'0,"-70"25"3188"0"0,0 0 4494 0 0,73-36-7169 0 0,3 3-934 0 0,0 0-1 0 0,0 0 1 0 0,0 1 0 0 0,1-1-1 0 0,0 1 1 0 0,0 0 0 0 0,8-5 0 0 0,-1 0 13 0 0,55-44 20 0 0,118-72-1 0 0,45-9-655 0 0,-222 130 413 0 0,2 1-6 0 0,-1-1-1 0 0,1 2 1 0 0,17-6 0 0 0,-28 10 38 0 0,1 1 0 0 0,-1 0 0 0 0,0-1 0 0 0,1 1 0 0 0,-1 0 0 0 0,0 0 0 0 0,1-1 0 0 0,-1 1 0 0 0,0 0 0 0 0,0 0 0 0 0,0-1 0 0 0,0 1 0 0 0,0 0 0 0 0,0 0 0 0 0,0 0 0 0 0,-1 5 6 0 0,1 0 0 0 0,-1 0 0 0 0,-1 0-1 0 0,1 0 1 0 0,-1 0 0 0 0,0-1 0 0 0,-4 10 0 0 0,-24 37 116 0 0,20-37-80 0 0,-58 100 47 0 0,53-89-99 0 0,9-15 45 0 0,0 0 1 0 0,-7 17-1 0 0,12-25-98 0 0,0 1 0 0 0,0 0 1 0 0,0-1-1 0 0,0 1 0 0 0,1 0 0 0 0,-1 0 0 0 0,1 0 1 0 0,0 0-1 0 0,0-1 0 0 0,1 1 0 0 0,-1 0 1 0 0,2 5-1 0 0,3 11-1625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67 10135 0 0,'5'-7'149'0'0,"-2"4"-76"0"0,0 0 0 0 0,-1-1 0 0 0,1 1 0 0 0,-1 0 0 0 0,0-1-1 0 0,0 1 1 0 0,0-1 0 0 0,0 0 0 0 0,-1 1 0 0 0,0-1 0 0 0,1 0-1 0 0,0-6 1 0 0,-2 10-60 0 0,0-1 0 0 0,0 1-1 0 0,0 0 1 0 0,0 0 0 0 0,0-1-1 0 0,0 1 1 0 0,0 0 0 0 0,0-1-1 0 0,-1 1 1 0 0,1 0 0 0 0,0 0-1 0 0,0-1 1 0 0,0 1 0 0 0,0 0-1 0 0,0 0 1 0 0,0-1 0 0 0,0 1-1 0 0,-1 0 1 0 0,1 0 0 0 0,0 0-1 0 0,0-1 1 0 0,0 1 0 0 0,-1 0-1 0 0,1 0 1 0 0,0 0 0 0 0,0 0-1 0 0,-1-1 1 0 0,0 1 262 0 0,-1 0-1 0 0,0-1 1 0 0,0 1-1 0 0,1 0 1 0 0,-1 0-1 0 0,0 0 1 0 0,0 0 0 0 0,1 1-1 0 0,-1-1 1 0 0,0 0-1 0 0,0 1 1 0 0,1-1-1 0 0,-1 1 1 0 0,1 0 0 0 0,-1-1-1 0 0,0 1 1 0 0,1 0-1 0 0,-3 2 1 0 0,-28 21 3711 0 0,5 1-3666 0 0,2 1 1 0 0,1 1-1 0 0,1 1 1 0 0,-26 43 0 0 0,-63 132 82 0 0,-61 210-318 0 0,89-201-62 0 0,63-165-136 0 0,-2 0-1 0 0,-2-1 1 0 0,-2-2 0 0 0,-1 0-1 0 0,-41 45 1 0 0,51-67-67 0 0,12-13 131 0 0,0-1 1 0 0,-1 0-1 0 0,0-1 1 0 0,0 0-1 0 0,-1 0 1 0 0,1 0 0 0 0,-15 8-1 0 0,21-15-341 0 0,0 0 128 0 0,0 0 0 0 0,1 0 1 0 0,-1-1-1 0 0,0 1 1 0 0,0 0-1 0 0,0-1 0 0 0,0 1 1 0 0,0-1-1 0 0,1 1 1 0 0,-1-1-1 0 0,0 1 0 0 0,-1-2 1 0 0,1 1-376 0 0,-2-2-1787 0 0,3-5-28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5 192 6911 0 0,'-1'0'45'0'0,"1"0"0"0"0,0 0 0 0 0,0 0 0 0 0,0 0 0 0 0,-1 0 0 0 0,1 0 0 0 0,0 0 0 0 0,0 0 0 0 0,0-1 0 0 0,-1 1 0 0 0,1 0 0 0 0,0 0 0 0 0,0 0 0 0 0,0 0-1 0 0,0 0 1 0 0,-1-1 0 0 0,1 1 0 0 0,0 0 0 0 0,0 0 0 0 0,0 0 0 0 0,0-1 0 0 0,0 1 0 0 0,0 0 0 0 0,0 0 0 0 0,0 0 0 0 0,-1-1 0 0 0,7-1 1808 0 0,-1 0 1 0 0,1 0 0 0 0,0 0 0 0 0,9-1-1 0 0,27-2 1870 0 0,-12 2-2792 0 0,658-109 2048 0 0,-644 103-3097 0 0,166-33-1675 0 0,-173 36-259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44 14279 0 0,'0'0'1103'0'0,"-1"-1"-720"0"0,0-2 12 0 0,0 1 1 0 0,0 0-1 0 0,0 0 1 0 0,-1 0 0 0 0,1 0-1 0 0,-1 0 1 0 0,1 0-1 0 0,-1 0 1 0 0,0 1 0 0 0,0-1-1 0 0,1 1 1 0 0,-1-1-1 0 0,0 1 1 0 0,-3-2 0 0 0,0 1-94 0 0,0 0 0 0 0,0 0 0 0 0,0 0 1 0 0,0 1-1 0 0,0 0 0 0 0,-8-1 1 0 0,1 1-265 0 0,0 0 1 0 0,-1 1 0 0 0,1 1 0 0 0,0 0-1 0 0,-15 4 1 0 0,8 0-198 0 0,0 2-1 0 0,0 0 1 0 0,1 1 0 0 0,1 0-1 0 0,-1 2 1 0 0,1 0-1 0 0,1 1 1 0 0,0 1 0 0 0,0 0-1 0 0,1 1 1 0 0,1 1 0 0 0,-20 23-1 0 0,34-36 144 0 0,-1 0-1 0 0,0-1 1 0 0,1 1 0 0 0,-1 0-1 0 0,1 0 1 0 0,-1 0-1 0 0,1-1 1 0 0,-1 1-1 0 0,1 0 1 0 0,0 0 0 0 0,-1 0-1 0 0,1 0 1 0 0,0 0-1 0 0,0 0 1 0 0,0 0 0 0 0,-1 0-1 0 0,1 0 1 0 0,0 0-1 0 0,0 0 1 0 0,0 0-1 0 0,1 0 1 0 0,-1 0 0 0 0,0 0-1 0 0,0 0 1 0 0,1 0-1 0 0,-1 0 1 0 0,0-1 0 0 0,1 1-1 0 0,-1 0 1 0 0,1 0-1 0 0,-1 0 1 0 0,1 0-1 0 0,-1-1 1 0 0,1 1 0 0 0,0 1-1 0 0,2 0-15 0 0,0 0 0 0 0,-1 0 0 0 0,1 0 0 0 0,0 0 0 0 0,0 0 0 0 0,0-1-1 0 0,0 1 1 0 0,4 0 0 0 0,64 18-339 0 0,-48-14 300 0 0,-1 0 0 0 0,36 16 0 0 0,-42-15 23 0 0,-1 2 0 0 0,21 14 0 0 0,-28-18 45 0 0,-1 2 0 0 0,-1-1 0 0 0,1 1 0 0 0,-1-1 0 0 0,0 2 0 0 0,7 9 0 0 0,-9-11 100 0 0,-1 0 0 0 0,1 0 0 0 0,-1 1 0 0 0,0-1 1 0 0,-1 1-1 0 0,0 0 0 0 0,0-1 0 0 0,0 1 0 0 0,1 9 0 0 0,-3-13-8 0 0,0 1 0 0 0,0-1 0 0 0,0 1 0 0 0,-1-1 0 0 0,1 1 0 0 0,-1 0-1 0 0,0-1 1 0 0,0 1 0 0 0,0-1 0 0 0,0 0 0 0 0,0 1 0 0 0,-1-1 0 0 0,1 0 0 0 0,-1 0 0 0 0,0 0 0 0 0,0 0-1 0 0,-1 0 1 0 0,1 0 0 0 0,-5 4 0 0 0,2-3 34 0 0,-1 0 0 0 0,1-1 0 0 0,-1 1 1 0 0,0-1-1 0 0,-1 0 0 0 0,1-1 0 0 0,0 1 0 0 0,-1-1 0 0 0,1 0 0 0 0,-1-1 0 0 0,1 0 0 0 0,-1 0 0 0 0,0 0 0 0 0,-7-1 1 0 0,-9 0 33 0 0,-1-1 1 0 0,-38-7 0 0 0,-13-3-929 0 0,25 6-6996 0 0,28 3 489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29 10799 0 0,'8'-6'911'0'0,"16"-11"-913"0"0,-23 16 707 0 0,0 0-1 0 0,1 1 1 0 0,-1-1 0 0 0,1 1-1 0 0,-1-1 1 0 0,1 1-1 0 0,-1-1 1 0 0,1 1-1 0 0,1 0 1 0 0,-9 13 396 0 0,1-4-901 0 0,-1-1 0 0 0,-1 0-1 0 0,1 0 1 0 0,-1 0 0 0 0,-13 11-1 0 0,-45 31 342 0 0,34-28-368 0 0,-49 35 71 0 0,-16 11-170 0 0,78-53-60 0 0,1 0 0 0 0,-31 35 0 0 0,45-47-8 0 0,0 1-1 0 0,0 0 0 0 0,1-1 1 0 0,-1 1-1 0 0,1 1 0 0 0,0-1 1 0 0,0 0-1 0 0,1 0 0 0 0,-1 1 1 0 0,1-1-1 0 0,0 1 0 0 0,0-1 1 0 0,0 7-1 0 0,1-8 12 0 0,0 0 1 0 0,0 0-1 0 0,1 0 1 0 0,-1 0-1 0 0,1 0 1 0 0,0 0-1 0 0,0 0 1 0 0,0 0-1 0 0,0 0 0 0 0,1 0 1 0 0,-1 0-1 0 0,1-1 1 0 0,0 1-1 0 0,-1-1 1 0 0,1 1-1 0 0,0-1 1 0 0,1 0-1 0 0,-1 0 1 0 0,0 0-1 0 0,5 3 0 0 0,-1-1 32 0 0,0 0-1 0 0,0 0 0 0 0,0-1 0 0 0,1 0 0 0 0,-1 0 0 0 0,1-1 0 0 0,0 0 0 0 0,0 0 1 0 0,-1 0-1 0 0,1-1 0 0 0,8 0 0 0 0,-5 0 9 0 0,0-1 0 0 0,0-1-1 0 0,0 0 1 0 0,0 0 0 0 0,0-1 0 0 0,-1 0 0 0 0,14-5-1 0 0,-10 2 2 0 0,1-1 0 0 0,-1-1 0 0 0,0 0 0 0 0,-1 0 0 0 0,0-1 0 0 0,0-1 0 0 0,-1 0 0 0 0,0-1 0 0 0,0 0 0 0 0,18-22 0 0 0,-21 21-50 0 0,-1-1 0 0 0,0 0 0 0 0,0 0 1 0 0,-1 0-1 0 0,-1-1 0 0 0,0 0 0 0 0,0 0 0 0 0,-2 0 0 0 0,4-19 1 0 0,-6 22-208 0 0,0-1 0 0 0,0 0 1 0 0,-1 0-1 0 0,-1 1 1 0 0,0-1-1 0 0,0 0 0 0 0,-1 0 1 0 0,0 1-1 0 0,-1-1 1 0 0,0 1-1 0 0,-1 0 0 0 0,-7-15 1 0 0,8 17-406 0 0,-1 1 0 0 0,-1-1 0 0 0,1 1 1 0 0,-1 0-1 0 0,-1 0 0 0 0,1 1 0 0 0,-13-12 0 0 0,11 12-640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8751 0 0,'-2'1'7908'0'0,"-47"27"-3520"0"0,-25 21-3107 0 0,26-17-681 0 0,-15 13-464 0 0,3 3 0 0 0,-66 65-1 0 0,113-100-138 0 0,0 1 0 0 0,0 1 0 0 0,-12 19 0 0 0,21-28 2 0 0,0 0 0 0 0,0 1 0 0 0,1-1 0 0 0,0 1 0 0 0,0 0 0 0 0,1 0 0 0 0,0 0 0 0 0,0 0 0 0 0,1 1 0 0 0,0-1 0 0 0,-1 9 0 0 0,4-4 12 0 0,4 3 44 0 0,-1-12-60 0 0,-3-3 8 0 0,4 3-65 0 0,0 0 0 0 0,0-1 0 0 0,1 0 1 0 0,-1 0-1 0 0,0-1 0 0 0,1 0 0 0 0,0 0 0 0 0,-1 0 0 0 0,1-1 0 0 0,0 0 0 0 0,-1 0 0 0 0,1 0 0 0 0,10-3 1 0 0,3-1-1075 0 0,0-1 0 0 0,-1-1 0 0 0,23-9 0 0 0,-17 4-246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 8287 0 0,'0'0'756'0'0,"-9"-1"-608"0"0,5 1 122 0 0,1 0-1 0 0,-1 0 0 0 0,1 1 0 0 0,-1-1 0 0 0,1 1 0 0 0,-1 0 1 0 0,1 0-1 0 0,0 0 0 0 0,-1 0 0 0 0,1 1 0 0 0,0-1 0 0 0,-5 5 1 0 0,-6 3 2568 0 0,-18 17 1 0 0,10-8-1400 0 0,-69 52-733 0 0,-101 99-1 0 0,172-148-657 0 0,1 2 1 0 0,-30 45-1 0 0,48-66-25 0 0,0-1 0 0 0,0 0-1 0 0,0 0 1 0 0,1 1 0 0 0,-1-1 0 0 0,0 0 0 0 0,1 1-1 0 0,-1-1 1 0 0,1 0 0 0 0,0 1 0 0 0,-1-1-1 0 0,1 1 1 0 0,0-1 0 0 0,0 1 0 0 0,0-1-1 0 0,0 1 1 0 0,0-1 0 0 0,0 1 0 0 0,1-1-1 0 0,-1 1 1 0 0,0-1 0 0 0,1 0 0 0 0,-1 1 0 0 0,1-1-1 0 0,-1 0 1 0 0,1 1 0 0 0,0-1 0 0 0,-1 0-1 0 0,1 1 1 0 0,0-1 0 0 0,0 0 0 0 0,0 0-1 0 0,0 0 1 0 0,0 0 0 0 0,0 0 0 0 0,0 0-1 0 0,1 0 1 0 0,-1 0 0 0 0,0-1 0 0 0,0 1 0 0 0,3 0-1 0 0,3 3 42 0 0,0-1 0 0 0,1 0 0 0 0,0-1 0 0 0,-1 0 0 0 0,1 0 0 0 0,12 1 0 0 0,-1-1-80 0 0,1-1 0 0 0,-1-1-1 0 0,0-1 1 0 0,1 0 0 0 0,-1-2 0 0 0,29-7-1 0 0,-32 6-827 0 0,0-1-1 0 0,-1-1 1 0 0,1-1 0 0 0,21-13-1 0 0,-13 5-1035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9671 0 0,'0'0'875'0'0,"-1"2"-719"0"0,-12 11 2011 0 0,0 1 0 0 0,1 1 1 0 0,-12 20-1 0 0,17-23-1760 0 0,0 1 0 0 0,-9 23 1 0 0,-13 38-108 0 0,-16 42 15 0 0,41-102-208 0 0,1 1-1 0 0,0 0 1 0 0,0-1-1 0 0,2 1 1 0 0,0 0-1 0 0,1 17 1 0 0,0-28-62 0 0,0-1-1 0 0,1 1 1 0 0,-1-1 0 0 0,1 0 0 0 0,0 1 0 0 0,0-1-1 0 0,1 0 1 0 0,-1 0 0 0 0,1 0 0 0 0,-1 0 0 0 0,1 0 0 0 0,0 0-1 0 0,0 0 1 0 0,4 4 0 0 0,-2-4 28 0 0,0 0 1 0 0,0 0-1 0 0,0 0 1 0 0,0 0-1 0 0,0-1 0 0 0,0 1 1 0 0,1-1-1 0 0,0 0 1 0 0,6 1-1 0 0,-3-1 27 0 0,-1 0 0 0 0,1 0 1 0 0,0-1-1 0 0,0-1 0 0 0,0 1 0 0 0,0-1 1 0 0,0-1-1 0 0,0 1 0 0 0,0-1 0 0 0,0-1 1 0 0,0 1-1 0 0,10-5 0 0 0,5-5 100 0 0,-2-1 0 0 0,1 0-1 0 0,-2-2 1 0 0,0-1 0 0 0,30-27 0 0 0,-36 30-164 0 0,-1-1 1 0 0,0-1-1 0 0,-1 0 1 0 0,18-28 0 0 0,-23 31-34 0 0,-1-1 0 0 0,0-1 1 0 0,-1 1-1 0 0,0-1 0 0 0,-1 0 0 0 0,-1 0 1 0 0,3-17-1 0 0,-4 14-76 0 0,0-1 1 0 0,-1 1-1 0 0,-2-31 0 0 0,0 38-293 0 0,0 0 0 0 0,-1 0 0 0 0,0 1 0 0 0,0-1 0 0 0,-1 0 0 0 0,-1 1 0 0 0,1-1 0 0 0,-8-11 0 0 0,-5-9-4046 0 0,12 22 2585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8751 0 0,'0'0'2182'0'0,"-7"6"662"0"0,-6 4-1869 0 0,1 0 1 0 0,0 1 0 0 0,1 1-1 0 0,0 0 1 0 0,-9 14-1 0 0,3 0-970 0 0,-24 46-1 0 0,34-58-20 0 0,1 1 1 0 0,0 0-1 0 0,0 0 0 0 0,-3 19 0 0 0,8-27 16 0 0,0-1-1 0 0,0 1 1 0 0,1-1-1 0 0,-1 0 1 0 0,2 1 0 0 0,-1-1-1 0 0,1 1 1 0 0,0-1-1 0 0,0 1 1 0 0,1-1-1 0 0,-1 0 1 0 0,1 0-1 0 0,4 8 1 0 0,-4-10 41 0 0,1 0 1 0 0,-1 0-1 0 0,0 0 0 0 0,1-1 1 0 0,0 1-1 0 0,0-1 1 0 0,0 1-1 0 0,1-1 0 0 0,-1 0 1 0 0,1 0-1 0 0,-1-1 0 0 0,1 1 1 0 0,0-1-1 0 0,0 1 1 0 0,0-1-1 0 0,0-1 0 0 0,1 1 1 0 0,-1-1-1 0 0,0 1 0 0 0,6 0 1 0 0,-5-2 39 0 0,1 1 0 0 0,0-1 0 0 0,-1 0 0 0 0,1 0 0 0 0,0-1 0 0 0,0 1 0 0 0,-1-1 0 0 0,1-1 0 0 0,-1 1 0 0 0,1-1 0 0 0,-1 0 0 0 0,0 0 0 0 0,1-1 0 0 0,-1 1 0 0 0,7-6 0 0 0,2-1 51 0 0,-1-1 0 0 0,0-1 1 0 0,0 0-1 0 0,-1-1 0 0 0,0 0 0 0 0,-1-1 0 0 0,12-17 0 0 0,-20 25-137 0 0,1-1-1 0 0,-1 0 1 0 0,-1 1 0 0 0,1-1-1 0 0,-1 0 1 0 0,0-1-1 0 0,0 1 1 0 0,-1 0 0 0 0,1-1-1 0 0,-1 1 1 0 0,-1-1 0 0 0,1 1-1 0 0,-1-1 1 0 0,-1 1-1 0 0,1-1 1 0 0,-1 1 0 0 0,0-1-1 0 0,0 1 1 0 0,-1 0 0 0 0,0 0-1 0 0,-4-10 1 0 0,4 10-86 0 0,-1 1 0 0 0,0 0 0 0 0,0 0 0 0 0,0 0 0 0 0,0 1 1 0 0,-1-1-1 0 0,0 1 0 0 0,0-1 0 0 0,0 1 0 0 0,-1 1 0 0 0,1-1 0 0 0,-1 1 0 0 0,0-1 0 0 0,0 1 1 0 0,0 1-1 0 0,-10-5 0 0 0,8 5-154 0 0,0 0 1 0 0,0 1-1 0 0,0-1 1 0 0,0 2-1 0 0,0-1 1 0 0,-1 1-1 0 0,1 0 1 0 0,0 0-1 0 0,0 1 1 0 0,0 0-1 0 0,0 0 1 0 0,0 1-1 0 0,-9 3 1 0 0,-8 3-1650 0 0,7-2-2908 0 0,8-2 39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2 606 9215 0 0,'-1'2'3055'0'0,"1"-2"-2703"0"0,0 1 0 0 0,0 0 0 0 0,0-1 0 0 0,0 1 0 0 0,0 0 0 0 0,0-1 0 0 0,0 1 0 0 0,0 0 0 0 0,0-1 0 0 0,0 1 0 0 0,0 0 0 0 0,0-1 0 0 0,0 1 0 0 0,0 0 0 0 0,1-1 0 0 0,-1 1 0 0 0,0 0 0 0 0,1-1 0 0 0,-1 1 0 0 0,0-1 0 0 0,1 1 0 0 0,-1 0 0 0 0,1-1 0 0 0,0 1 0 0 0,0 0-196 0 0,0-1-1 0 0,0 1 1 0 0,0-1 0 0 0,0 0 0 0 0,0 1 0 0 0,0-1 0 0 0,0 0-1 0 0,0 0 1 0 0,0 0 0 0 0,0 0 0 0 0,0 0 0 0 0,0 0 0 0 0,0 0 0 0 0,2 0-1 0 0,1-1-78 0 0,0 0 0 0 0,0 0-1 0 0,1 0 1 0 0,-1-1 0 0 0,0 0-1 0 0,0 1 1 0 0,5-5-1 0 0,6-5 275 0 0,1-1-1 0 0,-2 0 0 0 0,0-1 0 0 0,12-16 0 0 0,45-64 310 0 0,5-37-391 0 0,-57 92-290 0 0,3 1 1 0 0,1 1 0 0 0,38-47 0 0 0,-54 76-326 0 0,6-9 399 0 0,0 2 1 0 0,1-1 0 0 0,1 2 0 0 0,28-20-1 0 0,-38 30-279 0 0,0 1 0 0 0,0-1-1 0 0,0 1 1 0 0,0 0-1 0 0,0 0 1 0 0,0 1 0 0 0,0-1-1 0 0,1 1 1 0 0,7 0 0 0 0,-8 1-388 0 0,-1 0 0 0 0,1 0 0 0 0,-1 1 0 0 0,1 0 0 0 0,-1 0 0 0 0,0 0 1 0 0,1 0-1 0 0,-1 1 0 0 0,0-1 0 0 0,0 1 0 0 0,0 0 0 0 0,0 1 0 0 0,4 2 0 0 0,3 4-6158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0 616 7831 0 0,'1'2'4144'0'0,"0"1"-3673"0"0,0 1 0 0 0,0-1 0 0 0,0 0-1 0 0,0 0 1 0 0,1 0 0 0 0,0 0-1 0 0,0 0 1 0 0,0 0 0 0 0,0 0 0 0 0,0-1-1 0 0,0 1 1 0 0,0-1 0 0 0,1 1 0 0 0,0-1-1 0 0,-1 0 1 0 0,1 0 0 0 0,0 0-1 0 0,5 2 1 0 0,-7-3 9 0 0,1-1-34 0 0,1 0-335 0 0,-1 0 1 0 0,0-1 0 0 0,1 1 0 0 0,-1 0 0 0 0,0-1 0 0 0,1 0 0 0 0,-1 0 0 0 0,0 0 0 0 0,0 0 0 0 0,1 0 0 0 0,-1 0 0 0 0,0 0 0 0 0,0 0-1 0 0,0-1 1 0 0,-1 1 0 0 0,1-1 0 0 0,0 0 0 0 0,0 0 0 0 0,-1 1 0 0 0,1-1 0 0 0,-1 0 0 0 0,3-5 0 0 0,1-3 221 0 0,0 0-1 0 0,-1-1 1 0 0,5-19 0 0 0,-3 12-156 0 0,9-29 223 0 0,32-92 362 0 0,-36 110-636 0 0,1 1-1 0 0,30-46 1 0 0,-23 44-146 0 0,2 1 0 0 0,1 1-1 0 0,48-48 1 0 0,-61 68-74 0 0,1-1-1 0 0,0 2 1 0 0,0-1-1 0 0,1 1 1 0 0,0 1-1 0 0,0 0 0 0 0,1 1 1 0 0,0 0-1 0 0,0 0 1 0 0,0 1-1 0 0,0 1 1 0 0,1 0-1 0 0,-1 1 1 0 0,18-1-1 0 0,-9 2-142 0 0,-1 2 0 0 0,32 4 0 0 0,-43-3-501 0 0,0 0 1 0 0,0 0 0 0 0,0 1 0 0 0,0 0 0 0 0,0 1-1 0 0,-1 0 1 0 0,13 7 0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11687 0 0,'0'0'8780'0'0,"0"2"-7945"0"0,-2 20-321 0 0,-1 0 1 0 0,0 0 0 0 0,-2-1-1 0 0,-1 0 1 0 0,-9 23-1 0 0,-1 5-113 0 0,11-33-366 0 0,-1 0 0 0 0,0 0 0 0 0,-14 24 0 0 0,16-33-142 0 0,4-6-115 0 0,-1 1 0 0 0,1-1 1 0 0,-1 0-1 0 0,0 1 0 0 0,0-1 0 0 0,1 0 1 0 0,-1 0-1 0 0,0 1 0 0 0,0-1 0 0 0,0 0 1 0 0,0 0-1 0 0,0 0 0 0 0,0 0 0 0 0,-2 0 1 0 0,-3 2-1165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0,'0'0'448'0'0,"5"13"936"0"0,-1-2 232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4143 0 0,'0'1'12512'0'0,"2"7"-6633"0"0,1-9-5809 0 0,1 1 0 0 0,-1-1 0 0 0,1 0 1 0 0,-1 0-1 0 0,0 0 0 0 0,0 0 0 0 0,1 0 1 0 0,-1-1-1 0 0,0 0 0 0 0,0 1 0 0 0,0-1 1 0 0,3-4-1 0 0,7-4-87 0 0,15-17 0 0 0,-20 19 87 0 0,37-41-188 0 0,39-56-1 0 0,-49 60-24 0 0,-23 30 92 0 0,1 1 0 0 0,1 1 0 0 0,21-17-1 0 0,49-30-118 0 0,-79 56 157 0 0,8-4-13 0 0,-1 0 0 0 0,1 0 0 0 0,1 1 0 0 0,-1 1 0 0 0,1 0 0 0 0,29-7-1 0 0,-43 13 26 0 0,1 0 0 0 0,-1 0-1 0 0,1 1 1 0 0,-1-1 0 0 0,0 0-1 0 0,1 0 1 0 0,-1 0-1 0 0,1 1 1 0 0,-1-1 0 0 0,0 0-1 0 0,1 1 1 0 0,-1-1-1 0 0,0 0 1 0 0,1 1 0 0 0,-1-1-1 0 0,0 0 1 0 0,0 1 0 0 0,1-1-1 0 0,-1 0 1 0 0,0 1-1 0 0,0-1 1 0 0,0 1 0 0 0,1-1-1 0 0,-1 1 1 0 0,4 11-18 0 0,-2-2 50 0 0,-1 0 0 0 0,0 0 0 0 0,0 0 1 0 0,-1 0-1 0 0,-2 16 0 0 0,-12 52 324 0 0,0-1-137 0 0,-13 98 74 0 0,8-104-3057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586 146 13359 0 0,'24'-23'1145'0'0,"-9"9"-617"0"0,21-25 0 0 0,-31 33 317 0 0,-1 0 0 0 0,0 0 0 0 0,-1-1 1 0 0,6-11-1 0 0,-9 18-810 0 0,1-1-1 0 0,-1 0 1 0 0,0 1 0 0 0,1-1 0 0 0,-1 0 0 0 0,0 0 0 0 0,1 1-1 0 0,-1-1 1 0 0,0 0 0 0 0,0 0 0 0 0,0 0 0 0 0,0 1-1 0 0,0-1 1 0 0,0 0 0 0 0,0 0 0 0 0,0 0 0 0 0,0 1-1 0 0,0-1 1 0 0,0 0 0 0 0,0 0 0 0 0,-1 1 0 0 0,1-1-1 0 0,0 0 1 0 0,-1 0 0 0 0,1 1 0 0 0,0-1 0 0 0,-1 0 0 0 0,1 1-1 0 0,-1-1 1 0 0,0 0 0 0 0,0 0-12 0 0,-1 1 0 0 0,0-1-1 0 0,1 1 1 0 0,-1-1 0 0 0,1 1 0 0 0,-1 0 0 0 0,0 0-1 0 0,1 0 1 0 0,-1 0 0 0 0,0 0 0 0 0,1 0 0 0 0,-1 0 0 0 0,0 1-1 0 0,-2 0 1 0 0,-7 2-24 0 0,1 1 0 0 0,-1 0 0 0 0,1 0 1 0 0,0 1-1 0 0,1 0 0 0 0,-1 1 0 0 0,-9 7 0 0 0,-60 54-108 0 0,72-62 116 0 0,-20 20-43 0 0,-29 34 0 0 0,48-49 36 0 0,0 0 1 0 0,1 1 0 0 0,0-1-1 0 0,1 1 1 0 0,0 1 0 0 0,0-1 0 0 0,-4 17-1 0 0,9-26 18 0 0,0 1-1 0 0,1 0 1 0 0,-1 0-1 0 0,1-1 1 0 0,-1 1-1 0 0,1 0 1 0 0,0 0-1 0 0,0 0 1 0 0,0-1-1 0 0,1 1 1 0 0,-1 0-1 0 0,1 0 1 0 0,0 0-1 0 0,1 3 1 0 0,-1-5 9 0 0,1 0 1 0 0,-1 0 0 0 0,1 0-1 0 0,-1-1 1 0 0,1 1-1 0 0,0-1 1 0 0,-1 1 0 0 0,1-1-1 0 0,0 0 1 0 0,-1 1-1 0 0,1-1 1 0 0,0 0 0 0 0,3 0-1 0 0,-3 0 32 0 0,9 0 50 0 0,0-1-1 0 0,0 0 1 0 0,0 0-1 0 0,-1-1 0 0 0,1-1 1 0 0,18-6-1 0 0,-6 0-89 0 0,42-23-1 0 0,-43 19-243 0 0,30-26 1 0 0,-50 38 144 0 0,-4 0-166 0 0,0 0 210 0 0,0 0-1 0 0,0 1 1 0 0,0 0-1 0 0,0-1 1 0 0,0 1-1 0 0,0 0 1 0 0,0 0-1 0 0,0 0 1 0 0,-1 0-1 0 0,-1 0 1 0 0,3 0 27 0 0,-8 1-24 0 0,0 1-1 0 0,-1 0 1 0 0,1 0 0 0 0,0 1-1 0 0,0 0 1 0 0,1 0 0 0 0,-1 1-1 0 0,1 0 1 0 0,-1 0 0 0 0,1 1-1 0 0,0 1 1 0 0,-12 10 0 0 0,11-8-24 0 0,0 1 1 0 0,1-1-1 0 0,0 1 0 0 0,0 1 1 0 0,1 0-1 0 0,1 0 1 0 0,0 0-1 0 0,0 1 1 0 0,-7 18-1 0 0,7-13-24 0 0,1 1-1 0 0,1 0 0 0 0,1 0 1 0 0,0 0-1 0 0,1 0 0 0 0,1 0 1 0 0,1 1-1 0 0,0-1 0 0 0,1 0 1 0 0,1 1-1 0 0,1-1 1 0 0,5 19-1 0 0,9 22 62 0 0,2-1 0 0 0,28 55 1 0 0,62 104 618 0 0,-57-118 514 0 0,62 162-1 0 0,-105-233-913 0 0,-1-1 0 0 0,5 35 0 0 0,-12-49-168 0 0,1-1-1 0 0,-2 0 1 0 0,1 1 0 0 0,-2-1-1 0 0,1 1 1 0 0,-2-1-1 0 0,1 0 1 0 0,-5 14-1 0 0,4-20-27 0 0,1-1-1 0 0,-1 1 0 0 0,-1 0 1 0 0,1-1-1 0 0,-1 0 1 0 0,0 1-1 0 0,0-1 1 0 0,0 0-1 0 0,0 0 1 0 0,-1-1-1 0 0,-5 6 0 0 0,3-4 6 0 0,-1-1 0 0 0,1 0 0 0 0,-1 0 0 0 0,0-1 0 0 0,0 0 0 0 0,-14 5 0 0 0,1-3 25 0 0,0-1-1 0 0,0-1 1 0 0,0-1-1 0 0,-38-1 1 0 0,8-3-74 0 0,0-2 0 0 0,1-2 0 0 0,0-3 0 0 0,-77-22 0 0 0,-7-19-6415 0 0,61 18-643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15 11975 0 0,'0'-1'728'0'0,"-1"0"-1421"0"0,0-3 2215 0 0,-1-4 4312 0 0,2 10-5764 0 0,0 0 1 0 0,0 0-1 0 0,0 1 0 0 0,-1-1 1 0 0,1 0-1 0 0,-1 0 0 0 0,-1 4 1 0 0,-1 2 41 0 0,-40 182 926 0 0,18-72-939 0 0,-49 141 0 0 0,52-201-314 0 0,-3-2 1 0 0,-2 0-1 0 0,-3-2 1 0 0,-2-2 0 0 0,-2 0-1 0 0,-2-2 1 0 0,-3-2 0 0 0,-50 48-1 0 0,-86 72-717 0 0,173-165 864 0 0,-1-1-1 0 0,1 1 1 0 0,-1-1-1 0 0,0 0 1 0 0,0 0-1 0 0,0 0 1 0 0,0 0-1 0 0,0-1 1 0 0,0 1-1 0 0,-6 1 1 0 0,11-22-2764 0 0,9-19 1152 0 0,11-7-15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13359 0 0,'0'0'7347'0'0,"3"0"-6482"0"0,5 3-642 0 0,0-2-1 0 0,0 1 1 0 0,0-1-1 0 0,0 0 1 0 0,1-1-1 0 0,-1 0 1 0 0,0 0-1 0 0,11-3 1 0 0,69-16 436 0 0,-41 8-305 0 0,278-42 82 0 0,-247 42-756 0 0,103-18-1886 0 0,-139 19 304 0 0,0-1 0 0 0,48-20 0 0 0,-52 14 30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12439 0 0,'-7'3'1291'0'0,"2"-1"-1045"0"0,1 1 0 0 0,0-1 0 0 0,-1 1 0 0 0,1-1 1 0 0,1 1-1 0 0,-1 0 0 0 0,0 1 0 0 0,1-1 0 0 0,-1 1 0 0 0,1-1 0 0 0,0 1 0 0 0,0 0 1 0 0,0 0-1 0 0,-3 8 0 0 0,-1 4 241 0 0,0 1 0 0 0,-8 30 0 0 0,-1 5-209 0 0,-37 75 269 0 0,-82 138 0 0 0,66-144-501 0 0,-6-4 1 0 0,-112 137-1 0 0,186-253-43 0 0,-78 87 157 0 0,78-87-230 0 0,2-3-24 0 0,19-30-104 0 0,1 2 0 0 0,2 0 0 0 0,1 1 0 0 0,1 1 0 0 0,1 2 0 0 0,40-32 0 0 0,-53 48 150 0 0,0 1 0 0 0,0 0 0 0 0,17-8 0 0 0,-25 14 92 0 0,0 1 1 0 0,0 0 0 0 0,0 0 0 0 0,0 1-1 0 0,0-1 1 0 0,0 1 0 0 0,0 0-1 0 0,1 0 1 0 0,-1 1 0 0 0,0 0-1 0 0,0 0 1 0 0,1 0 0 0 0,7 1 0 0 0,-10 1 25 0 0,1-1 1 0 0,-1 1 0 0 0,0-1 0 0 0,0 1-1 0 0,1 0 1 0 0,-2 0 0 0 0,1 1 0 0 0,0-1-1 0 0,0 1 1 0 0,-1-1 0 0 0,1 1 0 0 0,-1 0 0 0 0,0 0-1 0 0,0 0 1 0 0,0 0 0 0 0,0 0 0 0 0,0 0-1 0 0,-1 1 1 0 0,0-1 0 0 0,1 1 0 0 0,0 4-1 0 0,1 2 51 0 0,-1-1-1 0 0,0 1 0 0 0,-1-1 0 0 0,0 1 1 0 0,0 0-1 0 0,-1-1 0 0 0,-1 11 0 0 0,-22 118 325 0 0,10-66-2479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89 7831 0 0,'1'1'10074'0'0,"3"1"-9888"0"0,0 0 1 0 0,-1-1-1 0 0,1 0 0 0 0,0 0 1 0 0,0 0-1 0 0,0 0 1 0 0,0-1-1 0 0,0 1 1 0 0,0-1-1 0 0,0 0 1 0 0,1 0-1 0 0,-1-1 1 0 0,0 1-1 0 0,0-1 1 0 0,0 0-1 0 0,0 0 1 0 0,-1 0-1 0 0,1-1 1 0 0,0 1-1 0 0,4-4 1 0 0,0 2-196 0 0,-1-1 0 0 0,0-1 0 0 0,0 1 0 0 0,0-1 1 0 0,-1 0-1 0 0,1-1 0 0 0,-1 0 0 0 0,-1 0 0 0 0,8-9 0 0 0,-12 14-22 0 0,-1 0 0 0 0,1 0 0 0 0,0 0-1 0 0,-1 0 1 0 0,1 0 0 0 0,-1 0-1 0 0,1-1 1 0 0,-1 1 0 0 0,0 0-1 0 0,1-3 1 0 0,-1 4-2 0 0,0-1 1 0 0,0 1-1 0 0,0-1 0 0 0,0 1 1 0 0,0-1-1 0 0,0 1 0 0 0,0 0 1 0 0,0-1-1 0 0,-1 1 0 0 0,1-1 1 0 0,0 1-1 0 0,0-1 0 0 0,0 1 1 0 0,-1 0-1 0 0,1-1 0 0 0,0 1 1 0 0,0 0-1 0 0,-1-1 0 0 0,1 1 1 0 0,0 0-1 0 0,-1-1 0 0 0,0 0-5 0 0,-1 1-1 0 0,1-1 1 0 0,0 1 0 0 0,0 0-1 0 0,-1-1 1 0 0,1 1 0 0 0,0 0-1 0 0,0 0 1 0 0,-1 0-1 0 0,1 0 1 0 0,0 0 0 0 0,-1 0-1 0 0,1 0 1 0 0,0 0 0 0 0,-1 1-1 0 0,1-1 1 0 0,0 0-1 0 0,0 1 1 0 0,-1-1 0 0 0,0 1-1 0 0,-9 5-39 0 0,0 0-1 0 0,0 0 1 0 0,0 1 0 0 0,-9 9-1 0 0,-39 35 424 0 0,50-43-306 0 0,-26 25 464 0 0,1 1 0 0 0,2 2-1 0 0,2 0 1 0 0,1 3-1 0 0,-42 72 1 0 0,70-108-468 0 0,-1 0-1 0 0,1 0 1 0 0,-1 0-1 0 0,1 0 1 0 0,0 1-1 0 0,-1 6 1 0 0,2-10-29 0 0,0 1 1 0 0,0 0 0 0 0,0 0 0 0 0,0 0 0 0 0,0 0 0 0 0,0 0 0 0 0,1 0 0 0 0,-1-1 0 0 0,0 1 0 0 0,0 0 0 0 0,1 0 0 0 0,-1 0 0 0 0,0 0 0 0 0,1-1 0 0 0,-1 1 0 0 0,1 0 0 0 0,-1 0 0 0 0,1-1 0 0 0,-1 1-1 0 0,1 0 1 0 0,0-1 0 0 0,-1 1 0 0 0,1-1 0 0 0,0 1 0 0 0,-1-1 0 0 0,1 1 0 0 0,0-1 0 0 0,0 1 0 0 0,0-1 0 0 0,-1 0 0 0 0,1 1 0 0 0,1-1 0 0 0,2 1-19 0 0,1 0 0 0 0,-1-1 0 0 0,1 1 1 0 0,-1-1-1 0 0,0 0 0 0 0,1 0 0 0 0,-1-1 0 0 0,1 0 0 0 0,5-1 1 0 0,42-13-3449 0 0,-36 9 451 0 0,28-9-4195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16 15719 0 0,'0'-13'720'0'0,"0"10"-16"0"0,-2 5-436 0 0,-6 5-214 0 0,1 1 0 0 0,0 0-1 0 0,0 0 1 0 0,0 1 0 0 0,-8 15-1 0 0,-24 53-12 0 0,32-63-36 0 0,-144 346 408 0 0,66-147-312 0 0,51-133-96 0 0,-76 133 0 0 0,63-138 7 0 0,-32 52-71 0 0,54-92 3 0 0,-41 47-1 0 0,63-78 20 0 0,-8 6 39 0 0,9-11-460 0 0,4-8-687 0 0,8-14-4785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143 426 5983 0 0,'-10'10'233'0'0,"0"-1"-1"0"0,-1 0 0 0 0,0-1 0 0 0,-17 10 0 0 0,20-14 1326 0 0,0 0-1 0 0,0-1 1 0 0,0 0-1 0 0,-15 4 0 0 0,23-7-1388 0 0,-1 0 0 0 0,0 1-1 0 0,1-1 1 0 0,-1 0-1 0 0,1 0 1 0 0,-1 0 0 0 0,1 0-1 0 0,-1 0 1 0 0,0 0 0 0 0,1 1-1 0 0,-1-2 1 0 0,1 1 0 0 0,-1 0-1 0 0,0 0 1 0 0,1 0-1 0 0,-1 0 1 0 0,1 0 0 0 0,-1 0-1 0 0,1 0 1 0 0,-1-1 0 0 0,1 1-1 0 0,-1 0 1 0 0,1-1 0 0 0,-1 1-1 0 0,1 0 1 0 0,-1-1-1 0 0,1 1 1 0 0,-1 0 0 0 0,0-2-1 0 0,1 1-71 0 0,0 0 0 0 0,0 0 0 0 0,0 0 0 0 0,0 0-1 0 0,0 0 1 0 0,0 0 0 0 0,0 0 0 0 0,0 0 0 0 0,0 0-1 0 0,0 0 1 0 0,1 0 0 0 0,-1 0 0 0 0,0 1 0 0 0,1-1-1 0 0,0-2 1 0 0,3-4 84 0 0,0-1 0 0 0,12-14 0 0 0,14-12 265 0 0,58-52 0 0 0,-15 16-520 0 0,-26 23-133 0 0,3 1 0 0 0,2 3-1 0 0,60-39 1 0 0,-110 81 192 0 0,40-24-262 0 0,-39 24 251 0 0,1-1-1 0 0,-1 1 1 0 0,0 0 0 0 0,0 0-1 0 0,0 0 1 0 0,0 1 0 0 0,1-1-1 0 0,-1 1 1 0 0,0 0 0 0 0,1 0-1 0 0,6 0 1 0 0,-9 0 18 0 0,0 1-1 0 0,0-1 0 0 0,0 0 1 0 0,0 1-1 0 0,0-1 0 0 0,-1 1 1 0 0,1-1-1 0 0,0 1 1 0 0,0-1-1 0 0,0 1 0 0 0,0 0 1 0 0,0-1-1 0 0,-1 1 0 0 0,1 0 1 0 0,0 0-1 0 0,-1-1 1 0 0,1 1-1 0 0,0 0 0 0 0,0 1 1 0 0,0 1 16 0 0,0-1 1 0 0,0 0-1 0 0,-1 1 1 0 0,1-1 0 0 0,-1 0-1 0 0,1 1 1 0 0,-1-1-1 0 0,0 3 1 0 0,0 5 72 0 0,-1 0-1 0 0,0-1 1 0 0,-2 12-1 0 0,2-20-75 0 0,-8 34 403 0 0,-1 0-1 0 0,-16 33 0 0 0,-12 40 383 0 0,34-93-805 0 0,0 0-1 0 0,1 0 0 0 0,1 0 0 0 0,1 0 0 0 0,0 21 0 0 0,1-33-96 0 0,0-1-1 0 0,0 0 0 0 0,1 0 0 0 0,-1 0 1 0 0,0 0-1 0 0,1 0 0 0 0,-1 0 0 0 0,1-1 1 0 0,0 1-1 0 0,-1 0 0 0 0,1 0 0 0 0,0 0 0 0 0,0 0 1 0 0,0-1-1 0 0,1 1 0 0 0,-1-1 0 0 0,0 1 1 0 0,4 2-1 0 0,5 1-1798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1047 3223 0 0,'-67'44'1466'0'0,"21"-16"6428"0"0,51-38-6944 0 0,-5 10-920 0 0,0-1 0 0 0,0 0 0 0 0,0 1 0 0 0,1-1 0 0 0,-1 1 0 0 0,0-1-1 0 0,0 1 1 0 0,1-1 0 0 0,-1 1 0 0 0,0-1 0 0 0,1 1 0 0 0,-1-1 0 0 0,0 1 0 0 0,1-1 0 0 0,-1 1 0 0 0,1-1-1 0 0,0 0 1 0 0,2-3 205 0 0,-3 4-127 0 0,0-1 1 0 0,0 1 0 0 0,0-1 0 0 0,0 1 0 0 0,0 0-1 0 0,0-1 1 0 0,0 1 0 0 0,0 0 0 0 0,0-1 0 0 0,0 1 0 0 0,1 0-1 0 0,-1-1 1 0 0,0 1 0 0 0,0 0 0 0 0,0-1 0 0 0,1 1-1 0 0,-1 0 1 0 0,0 0 0 0 0,0-1 0 0 0,1 1 0 0 0,-1 0-1 0 0,0 0 1 0 0,1-1 0 0 0,-1 1 0 0 0,34-24 167 0 0,-1-2-1 0 0,-2-2 1 0 0,0 0 0 0 0,42-53 0 0 0,42-74-138 0 0,84-103 344 0 0,1 55 261 0 0,12 12 16 0 0,-195 175-696 0 0,73-59 296 0 0,-89 74-293 0 0,-8 25 18 0 0,3-7-88 0 0,-47 110 5 0 0,-2 2-12 0 0,48-115 2 0 0,-73 226-40 0 0,56-159 51 0 0,-13 83 0 0 0,26-101 48 0 0,4 0 0 0 0,1 74 0 0 0,5-131-44 0 0,-3 18-32 0 0,2-23 6 0 0,0-1 0 0 0,-1 1 0 0 0,1 0 0 0 0,0 0 0 0 0,0 0 0 0 0,0-1 0 0 0,-1 1 0 0 0,1 0 0 0 0,0 0 1 0 0,-1-1-1 0 0,1 1 0 0 0,0 0 0 0 0,-1 0 0 0 0,0 0 0 0 0,-1 1-44 0 0,1 0-151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4607 0 0,'0'0'354'0'0,"3"-1"172"0"0,49-15 7010 0 0,2 1-3490 0 0,64-20-1568 0 0,465-145 1318 0 0,-565 175-4674 0 0,-1-1 0 0 0,1 0-1 0 0,15-9 1 0 0,-13 5-401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18887 0 0,'0'0'1895'0'0,"4"8"-1718"0"0,-4-3-112 0 0,-1 0-1 0 0,1 0 1 0 0,-1 0-1 0 0,0 0 1 0 0,0 0-1 0 0,-1 0 1 0 0,-3 8-1 0 0,2-4 151 0 0,-23 56 417 0 0,-2 0 0 0 0,-47 75 0 0 0,-23 51-574 0 0,40-64-45 0 0,-19 45-30 0 0,-3-14-733 0 0,56-113-2059 0 0,1 0-3567 0 0,17-34 446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96 5983 0 0,'35'-30'610'0'0,"12"-10"1804"0"0,-14 15 8785 0 0,-35 25-11092 0 0,0 0 1 0 0,1 1-1 0 0,-1-1 0 0 0,0 0 0 0 0,0 1 1 0 0,1 0-1 0 0,-1-1 0 0 0,0 1 1 0 0,1 0-1 0 0,-1 0 0 0 0,1 0 1 0 0,-2 1-1 0 0,2-2-49 0 0,-31 20 190 0 0,-51 42 1 0 0,67-49-247 0 0,1 1 0 0 0,1 1 1 0 0,0 0-1 0 0,-21 32 0 0 0,30-37-2 0 0,3 0-16 0 0,2-6-7 0 0,1 0-1 0 0,-1 0 1 0 0,1 0-1 0 0,0 0 1 0 0,1 0 0 0 0,-1 0-1 0 0,1 0 1 0 0,-1-1-1 0 0,1 1 1 0 0,0 0-1 0 0,4 4 1 0 0,5 6-34 0 0,15 16 1 0 0,-21-26 42 0 0,34 33 11 0 0,-30-30 92 0 0,0 0 1 0 0,0 1 0 0 0,-1 1-1 0 0,0 0 1 0 0,-1 0-1 0 0,12 18 1 0 0,-18-25-78 0 0,1 1 0 0 0,-1-1-1 0 0,-1 1 1 0 0,1-1 0 0 0,0 1 0 0 0,0 0-1 0 0,-1-1 1 0 0,0 1 0 0 0,1 0 0 0 0,-1 0-1 0 0,0-1 1 0 0,-1 1 0 0 0,1 0 0 0 0,0 0-1 0 0,-2 4 1 0 0,1-3 18 0 0,-1 0-1 0 0,0 0 0 0 0,0 0 1 0 0,0 0-1 0 0,0-1 1 0 0,-1 1-1 0 0,1-1 0 0 0,-1 0 1 0 0,-4 5-1 0 0,-3 1 36 0 0,-1-1 0 0 0,0 0 0 0 0,0 0 0 0 0,-1-1 0 0 0,-16 7 0 0 0,-6 3-282 0 0,-2-1 0 0 0,0-2 0 0 0,0-2 0 0 0,-2-1 0 0 0,-39 7 0 0 0,49-18-1533 0 0,28 0 1568 0 0,0 0 0 0 0,0 0-1 0 0,-1 0 1 0 0,1 0 0 0 0,0 0-1 0 0,-1-1 1 0 0,1 1 0 0 0,0 0-1 0 0,0 0 1 0 0,0 0 0 0 0,-1-1-1 0 0,1 1 1 0 0,0 0 0 0 0,0 0-1 0 0,0-1 1 0 0,-1 1 0 0 0,1 0-1 0 0,0 0 1 0 0,0-1 0 0 0,0 1 0 0 0,0 0-1 0 0,0 0 1 0 0,0-1 0 0 0,0 1-1 0 0,-1 0 1 0 0,1-1 0 0 0,0 1-1 0 0,0 0 1 0 0,0-1 0 0 0,0-12-6705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11255 0 0,'0'0'3850'0'0,"-3"0"-2964"0"0,-2-1-699 0 0,0 1-1 0 0,-1 1 1 0 0,1-1-1 0 0,0 1 1 0 0,-1 0-1 0 0,1 0 1 0 0,0 1-1 0 0,0-1 0 0 0,0 1 1 0 0,0 0-1 0 0,0 1 1 0 0,0-1-1 0 0,-6 5 1 0 0,-1 1 65 0 0,-1 1 0 0 0,1 1 1 0 0,-18 18-1 0 0,11-8-125 0 0,1 1 1 0 0,1 1-1 0 0,-16 27 0 0 0,27-39-120 0 0,0 0 0 0 0,1 0-1 0 0,1 1 1 0 0,-1 0 0 0 0,2 0 0 0 0,-1 0 0 0 0,2 0 0 0 0,-1 1 0 0 0,2-1-1 0 0,-1 15 1 0 0,2-21 39 0 0,0-1-1 0 0,0 1 1 0 0,1 0-1 0 0,0 0 1 0 0,0 0-1 0 0,0 0 1 0 0,0-1 0 0 0,1 1-1 0 0,0-1 1 0 0,0 1-1 0 0,0-1 1 0 0,1 1-1 0 0,-1-1 1 0 0,1 0-1 0 0,0 0 1 0 0,0-1-1 0 0,1 1 1 0 0,-1 0 0 0 0,1-1-1 0 0,-1 0 1 0 0,1 0-1 0 0,0 0 1 0 0,1-1-1 0 0,-1 1 1 0 0,0-1-1 0 0,1 0 1 0 0,-1 0-1 0 0,1 0 1 0 0,-1-1 0 0 0,1 1-1 0 0,0-1 1 0 0,0 0-1 0 0,0-1 1 0 0,-1 1-1 0 0,1-1 1 0 0,0 0-1 0 0,0 0 1 0 0,0-1-1 0 0,0 1 1 0 0,0-1 0 0 0,0 0-1 0 0,-1 0 1 0 0,10-4-1 0 0,-2 0 20 0 0,-1-1-1 0 0,0 0 0 0 0,0-1 1 0 0,0 0-1 0 0,-1 0 1 0 0,0-1-1 0 0,-1-1 1 0 0,15-16-1 0 0,-17 18-55 0 0,0-1 0 0 0,-1-1 0 0 0,0 1 0 0 0,-1-1 0 0 0,0 0 0 0 0,0 0 0 0 0,-1-1 0 0 0,0 1 0 0 0,-1-1 0 0 0,0 0 0 0 0,2-11 0 0 0,-5 13-57 0 0,1 1 0 0 0,-1-1-1 0 0,0 0 1 0 0,0 1 0 0 0,-1-1 0 0 0,0 1-1 0 0,-1-1 1 0 0,1 1 0 0 0,-1 0 0 0 0,-1-1-1 0 0,1 1 1 0 0,-6-9 0 0 0,3 8-153 0 0,0-1 0 0 0,-1 1 0 0 0,0 0 1 0 0,-1 0-1 0 0,1 0 0 0 0,-2 1 0 0 0,1 0 0 0 0,-14-9 1 0 0,6 4-702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15463 0 0,'0'0'1400'0'0,"1"1"-1154"0"0,18 7 178 0 0,0 1 1 0 0,-1 1 0 0 0,-1 1 0 0 0,30 23-1 0 0,-33-24-38 0 0,0 2 3 0 0,0 0-1 0 0,-1 0 1 0 0,0 2 0 0 0,0-1 0 0 0,-2 2-1 0 0,0-1 1 0 0,0 2 0 0 0,14 28 0 0 0,-20-34-287 0 0,0 1 1 0 0,-1 0-1 0 0,0 0 1 0 0,-1 0-1 0 0,0 0 1 0 0,0 1 0 0 0,-2-1-1 0 0,1 1 1 0 0,-1 0-1 0 0,-1-1 1 0 0,0 1-1 0 0,-1 0 1 0 0,0-1 0 0 0,-5 23-1 0 0,2-25-24 0 0,1 0 1 0 0,-1 0-1 0 0,-1 0 0 0 0,0-1 1 0 0,0 0-1 0 0,-1 1 0 0 0,0-2 1 0 0,0 1-1 0 0,0-1 0 0 0,-1 0 1 0 0,0 0-1 0 0,-1-1 0 0 0,-10 7 1 0 0,-12 6-336 0 0,0-1 0 0 0,-43 18 0 0 0,58-29-154 0 0,-15 6-1215 0 0,0-1-4132 0 0,2-3-1653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12151 0 0,'-1'-2'555'0'0,"-10"-14"312"0"0,11 16-814 0 0,0 0 0 0 0,0 0 0 0 0,-1 0 0 0 0,1 0 1 0 0,0 1-1 0 0,0-1 0 0 0,0 0 0 0 0,0 0 1 0 0,0 0-1 0 0,0 0 0 0 0,0 0 0 0 0,0 0 0 0 0,0 0 1 0 0,0 0-1 0 0,0 0 0 0 0,0 0 0 0 0,0 0 0 0 0,0 0 1 0 0,-1 1-1 0 0,1-1 0 0 0,0 0 0 0 0,0 0 1 0 0,0 0-1 0 0,0 0 0 0 0,0 0 0 0 0,0 0 0 0 0,0 0 1 0 0,0 0-1 0 0,-1 0 0 0 0,1 0 0 0 0,0 0 0 0 0,0 0 1 0 0,0 0-1 0 0,0 0 0 0 0,0 0 0 0 0,0 0 1 0 0,0 0-1 0 0,0 0 0 0 0,-1 0 0 0 0,1 0 0 0 0,0-1 1 0 0,0 1-1 0 0,0 0 0 0 0,0 0 0 0 0,0 0 0 0 0,0 0 1 0 0,0 0-1 0 0,0 0 0 0 0,0 0 0 0 0,0 0 1 0 0,0 0-1 0 0,-1 0 0 0 0,1 0 0 0 0,0 0 0 0 0,0-1 1 0 0,0 1-1 0 0,0 0 0 0 0,0 0 0 0 0,0 0 0 0 0,0 0 1 0 0,0 0-1 0 0,0 0 0 0 0,0 0 0 0 0,0 0 0 0 0,0 0 1 0 0,0-1-1 0 0,0 1 0 0 0,1 13 939 0 0,7 19-513 0 0,2 0 197 0 0,2-1 1 0 0,2 0-1 0 0,23 41 1 0 0,-8-26-26 0 0,46 58 0 0 0,-25-48-214 0 0,2-3-1 0 0,64 51 1 0 0,-26-24-58 0 0,-35-30-250 0 0,111 106-83 0 0,-164-154-261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0 5983 0 0,'0'0'464'0'0,"-1"2"-305"0"0,-26 57 3307 0 0,-12 21 3278 0 0,7-28-4979 0 0,-107 123 713 0 0,104-138-2141 0 0,-2-1 0 0 0,-56 42 0 0 0,-284 164 203 0 0,317-207-516 0 0,40-21 15 0 0,12-9-20 0 0,-1 0-1 0 0,1 0 1 0 0,-18 7-1 0 0,26-12-19 0 0,0 0-1 0 0,0 0 1 0 0,0 0 0 0 0,0 0-1 0 0,0 0 1 0 0,0 0 0 0 0,0 0-1 0 0,0 0 1 0 0,0 0 0 0 0,0-1-1 0 0,0 1 1 0 0,0 0 0 0 0,0 0-1 0 0,0 0 1 0 0,0 0 0 0 0,0 0-1 0 0,0 0 1 0 0,0 0 0 0 0,-1 0-1 0 0,1 0 1 0 0,0 0-1 0 0,0 0 1 0 0,0 0 0 0 0,0 0-1 0 0,0 0 1 0 0,0 0 0 0 0,0 0-1 0 0,0 0 1 0 0,0 0 0 0 0,0 0-1 0 0,0 0 1 0 0,0 0 0 0 0,0 0-1 0 0,0 0 1 0 0,0 0 0 0 0,0 0-1 0 0,0 0 1 0 0,0 0 0 0 0,-1 0-1 0 0,1 0 1 0 0,0 0 0 0 0,0 0-1 0 0,0 0 1 0 0,0 0 0 0 0,0 0-1 0 0,0 0 1 0 0,0 0-1 0 0,0 0 1 0 0,0 0 0 0 0,0 0-1 0 0,0 0 1 0 0,0 0 0 0 0,0 0-1 0 0,0 0 1 0 0,0 0 0 0 0,0 0-1 0 0,0 0 1 0 0,0 0 0 0 0,-1 0-1 0 0,1 0 1 0 0,0 0 0 0 0,0 0-1 0 0,0 0 1 0 0,5-5-238 0 0,9-6-525 0 0,47-37-1568 0 0,-24 18 1125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51 351 10047 0 0,'-9'6'1071'0'0,"-32"13"3930"0"0,42-30-3897 0 0,2 2-940 0 0,0 0 0 0 0,1 0-1 0 0,1 1 1 0 0,-1-1 0 0 0,2 1 0 0 0,6-9-1 0 0,-7 9-69 0 0,13-16 47 0 0,1 1-1 0 0,0 1 1 0 0,28-23 0 0 0,72-52 30 0 0,-95 80-147 0 0,-1 2 1 0 0,51-24 0 0 0,-59 34-41 0 0,-15 5 14 0 0,1 0-1 0 0,-1 0 1 0 0,1 0-1 0 0,-1-1 1 0 0,0 1-1 0 0,1 0 1 0 0,-1 0 0 0 0,1 0-1 0 0,-1 0 1 0 0,1 0-1 0 0,-1 0 1 0 0,0 0-1 0 0,1 0 1 0 0,-1 1-1 0 0,1-1 1 0 0,-1 0-1 0 0,0 0 1 0 0,1 0-1 0 0,-1 0 1 0 0,1 0 0 0 0,-1 1-1 0 0,0-1 1 0 0,1 0-1 0 0,-1 0 1 0 0,1 1-1 0 0,0 1 2 0 0,0 0 0 0 0,0 1 0 0 0,0-1 0 0 0,0 0 0 0 0,-1 1 0 0 0,1-1 1 0 0,-1 1-1 0 0,1-1 0 0 0,-1 1 0 0 0,0-1 0 0 0,0 0 0 0 0,0 1 0 0 0,0-1 0 0 0,0 1 0 0 0,-1-1 0 0 0,0 5 0 0 0,-2 5 62 0 0,0-1 1 0 0,-6 13-1 0 0,-11 26 403 0 0,7-22-225 0 0,2 1 0 0 0,1 0 0 0 0,-9 48 0 0 0,18-75-236 0 0,1 0 0 0 0,-1 0-1 0 0,1 0 1 0 0,0 0 0 0 0,0 1-1 0 0,0-1 1 0 0,0 0 0 0 0,0 0 0 0 0,1 0-1 0 0,-1 0 1 0 0,1 0 0 0 0,-1 1-1 0 0,1-1 1 0 0,0 0 0 0 0,0 0 0 0 0,0 0-1 0 0,0 0 1 0 0,0-1 0 0 0,2 4-1 0 0,-1-3 5 0 0,0-1 0 0 0,1 1 0 0 0,-1-1 0 0 0,0 1-1 0 0,0-1 1 0 0,1 0 0 0 0,-1 0 0 0 0,1 0-1 0 0,-1 0 1 0 0,1-1 0 0 0,-1 1 0 0 0,1-1-1 0 0,-1 0 1 0 0,1 1 0 0 0,0-1 0 0 0,3 0 0 0 0,13-2 37 0 0,1 0 0 0 0,-1-2 0 0 0,1 0 1 0 0,22-8-1 0 0,-12 3-23 0 0,-6 2-40 0 0,0-1-1 0 0,0-1 1 0 0,-1-2 0 0 0,26-16-1 0 0,82-61-215 0 0,-72 45-2146 0 0,-45 30 694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17735 0 0,'-2'1'399'0'0,"-4"2"-25"0"0,-27 16 700 0 0,31-18-1063 0 0,0 1 0 0 0,0 0 0 0 0,0-1 0 0 0,0 1 0 0 0,0 0 0 0 0,0 0 0 0 0,1 0 0 0 0,-1 1 1 0 0,1-1-1 0 0,0 0 0 0 0,-1 1 0 0 0,0 2 0 0 0,2-4 19 0 0,0-1 0 0 0,0 1-1 0 0,0 0 1 0 0,0 0 0 0 0,0 0 0 0 0,0-1 0 0 0,0 1 0 0 0,0 0-1 0 0,0 0 1 0 0,1-1 0 0 0,-1 1 0 0 0,0 0 0 0 0,1-1 0 0 0,-1 1-1 0 0,0 0 1 0 0,1 0 0 0 0,-1-1 0 0 0,1 1 0 0 0,-1-1 0 0 0,1 1-1 0 0,-1 0 1 0 0,1-1 0 0 0,-1 1 0 0 0,2 0 0 0 0,14 9 420 0 0,-10-7-311 0 0,0-1 1 0 0,0 0 0 0 0,0-1-1 0 0,1 0 1 0 0,-1 0-1 0 0,1 0 1 0 0,11 0 0 0 0,48-6 498 0 0,-42 2-455 0 0,124-16 714 0 0,-39 4-560 0 0,-75 11-211 0 0,139-19-1844 0 0,-146 18 281 0 0,0-2-349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 6911 0 0,'0'0'315'0'0,"2"-1"-7"0"0,0 0-247 0 0,0 0 0 0 0,0 0 0 0 0,1 0 0 0 0,-1 0 0 0 0,0 1 0 0 0,1-1 1 0 0,-1 1-1 0 0,0-1 0 0 0,1 1 0 0 0,-1 0 0 0 0,1 0 0 0 0,-1 0 0 0 0,1 0 0 0 0,-1 1 0 0 0,0-1 0 0 0,4 2 0 0 0,-4-2 126 0 0,-1 1-1 0 0,1 0 0 0 0,-1 0 0 0 0,0 0 1 0 0,1 0-1 0 0,-1 0 0 0 0,0 0 0 0 0,0 0 1 0 0,0 0-1 0 0,0 0 0 0 0,0 1 0 0 0,0-1 1 0 0,0 0-1 0 0,0 1 0 0 0,0-1 0 0 0,0 1 1 0 0,-1-1-1 0 0,1 1 0 0 0,-1-1 0 0 0,1 1 1 0 0,-1-1-1 0 0,0 1 0 0 0,0-1 0 0 0,1 1 1 0 0,-1 0-1 0 0,0-1 0 0 0,-1 3 0 0 0,1 8 206 0 0,-1 0 0 0 0,-1 0-1 0 0,0 0 1 0 0,-1 0-1 0 0,0-1 1 0 0,-6 13 0 0 0,-32 68 889 0 0,29-67-852 0 0,-165 298 1861 0 0,42-118-1996 0 0,77-120-895 0 0,57-83 224 0 0,5-16-3190 0 0,1-5 2240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7 555 11399 0 0,'0'0'2564'0'0,"1"-1"-1832"0"0,4-8-346 0 0,0 1 0 0 0,1 0-1 0 0,0 0 1 0 0,0 0 0 0 0,1 1-1 0 0,8-7 1 0 0,50-39 304 0 0,-28 24-490 0 0,162-165 589 0 0,-17 14-552 0 0,-150 156-232 0 0,-30 22 3 0 0,1 1 0 0 0,-1-1 0 0 0,1 1 0 0 0,0 0 0 0 0,-1 0 0 0 0,1 0 0 0 0,0 0 0 0 0,0 1 0 0 0,0-1 0 0 0,4 1 1 0 0,-7 0 3 0 0,1 0 1 0 0,-1 0 0 0 0,1 1 0 0 0,0-1-1 0 0,-1 0 1 0 0,1 1 0 0 0,-1-1 0 0 0,1 0-1 0 0,-1 1 1 0 0,1-1 0 0 0,-1 1 0 0 0,1-1-1 0 0,-1 0 1 0 0,0 1 0 0 0,1-1 0 0 0,-1 1-1 0 0,0 0 1 0 0,1-1 0 0 0,-1 1 0 0 0,0-1-1 0 0,1 2 1 0 0,-1-1 29 0 0,4 6 34 0 0,-1 0 0 0 0,0 1 0 0 0,0-1 0 0 0,-1 1-1 0 0,0-1 1 0 0,-1 1 0 0 0,1 0 0 0 0,-1 7 0 0 0,0 65 438 0 0,-1-76-487 0 0,-4 262 597 0 0,4-260-611 0 0,0 0-1 0 0,-1 1 1 0 0,0-1-1 0 0,0 0 1 0 0,-1 0 0 0 0,0 1-1 0 0,0-1 1 0 0,0 0-1 0 0,-1-1 1 0 0,0 1-1 0 0,0 0 1 0 0,0-1-1 0 0,-1 0 1 0 0,1 1 0 0 0,-1-2-1 0 0,-1 1 1 0 0,1 0-1 0 0,-10 7 1 0 0,-29 23 100 0 0,0-3 1 0 0,-2-1-1 0 0,-54 26 0 0 0,30-22-2518 0 0,-118 40 0 0 0,123-57-3746 0 0,36-12 1236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56 2759 0 0,'-1'-1'207'0'0,"-1"0"695"0"0,0-1-1 0 0,1 0 1 0 0,-1 1 0 0 0,0-1 0 0 0,0 1-1 0 0,0 0 1 0 0,0 0 0 0 0,0 0-1 0 0,-1 0 1 0 0,1 0 0 0 0,0 0-1 0 0,-4-1 1 0 0,4 2-603 0 0,-1 0-1 0 0,1 0 1 0 0,0 0 0 0 0,0 0-1 0 0,0 0 1 0 0,0 1 0 0 0,0-1-1 0 0,0 1 1 0 0,0-1 0 0 0,0 1-1 0 0,-3 1 1 0 0,-2 2-253 0 0,1 0 1 0 0,0 1-1 0 0,0 0 0 0 0,0 0 1 0 0,1 0-1 0 0,-6 7 1 0 0,6-8 587 0 0,-81 96-143 0 0,74-85-467 0 0,0 2 1 0 0,2 0 0 0 0,0 0-1 0 0,-12 29 1 0 0,21-43 14 0 0,-1 0 0 0 0,1 1 0 0 0,0-1 0 0 0,1 1 0 0 0,-1-1 0 0 0,0 0 0 0 0,1 1 0 0 0,0-1 1 0 0,0 1-1 0 0,0-1 0 0 0,0 1 0 0 0,1-1 0 0 0,0 1 0 0 0,0 3 0 0 0,1-5 5 0 0,-1-1 0 0 0,0 0-1 0 0,1 0 1 0 0,-1 0 0 0 0,1 0 0 0 0,-1 0-1 0 0,1 0 1 0 0,0 0 0 0 0,-1 0 0 0 0,1-1-1 0 0,0 1 1 0 0,-1-1 0 0 0,1 1 0 0 0,0-1-1 0 0,2 1 1 0 0,2-1 61 0 0,0 1 0 0 0,0-1 0 0 0,-1-1-1 0 0,1 1 1 0 0,0-1 0 0 0,-1 0 0 0 0,7-1-1 0 0,40-15 335 0 0,-36 11-361 0 0,4-1-14 0 0,-1-2 0 0 0,-1 0-1 0 0,1-2 1 0 0,-2 0 0 0 0,1 0 0 0 0,-2-2 0 0 0,1 0 0 0 0,22-25-1 0 0,-35 33-47 0 0,1 0 1 0 0,-1 0-1 0 0,1-1 0 0 0,-2 0 0 0 0,1 1 0 0 0,-1-2 0 0 0,0 1 0 0 0,0 0 0 0 0,0 0 0 0 0,-1-1 0 0 0,2-7 0 0 0,-4 10-57 0 0,1 1 0 0 0,-1 0 0 0 0,0 0 0 0 0,0 0 1 0 0,0 0-1 0 0,0-1 0 0 0,-1 1 0 0 0,1 0 0 0 0,-1 0 1 0 0,0 0-1 0 0,0 0 0 0 0,0 0 0 0 0,0 0 0 0 0,0 0 1 0 0,-1 1-1 0 0,1-1 0 0 0,-1 0 0 0 0,0 1 1 0 0,0-1-1 0 0,0 1 0 0 0,0-1 0 0 0,0 1 0 0 0,0 0 1 0 0,-1 0-1 0 0,1 0 0 0 0,-4-2 0 0 0,-12-6-737 0 0,1 1 0 0 0,-1 1 0 0 0,0 1 0 0 0,-1 0 0 0 0,-22-4 0 0 0,9 3-1415 0 0,19 5-3386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17135 0 0,'0'0'1551'0'0,"-1"1"-1178"0"0,-14 15 604 0 0,1 0 1 0 0,1 1-1 0 0,-18 29 0 0 0,-25 60-247 0 0,53-100-649 0 0,-19 35-162 0 0,-1-1-1 0 0,-28 38 1 0 0,50-77-87 0 0,7-9-3325 0 0,0-4 2274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0,'0'0'1224'0'0,"9"11"-872"0"0,-2 1 24 0 0,4 3 8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12895 0 0,'-1'2'4174'0'0,"-24"18"-877"0"0,17-13-3086 0 0,0-1-1 0 0,-10 12 1 0 0,9-9-104 0 0,0 0 0 0 0,-15 10 0 0 0,16-13-70 0 0,0 0 0 0 0,1 0 0 0 0,0 1 0 0 0,0-1 0 0 0,1 1 0 0 0,-9 13 0 0 0,6-7-4 0 0,-21 23-1 0 0,22-27-23 0 0,0 0 0 0 0,1 0-1 0 0,0 0 1 0 0,1 1 0 0 0,-8 15-1 0 0,12-20-7 0 0,0 0-1 0 0,1 1 1 0 0,-1-1-1 0 0,1 1 1 0 0,1-1-1 0 0,-1 0 1 0 0,1 1-1 0 0,0 0 1 0 0,0-1-1 0 0,1 7 1 0 0,3 6-24 0 0,9 32 1 0 0,-8-35 14 0 0,-1 0-1 0 0,4 27 1 0 0,-8-41 8 0 0,1 0 0 0 0,-1 1 1 0 0,0-1-1 0 0,0 0 0 0 0,0 0 0 0 0,0 0 0 0 0,0 0 0 0 0,0 0 0 0 0,0 0 1 0 0,0 0-1 0 0,0 0 0 0 0,0 0 0 0 0,-1 0 0 0 0,1 1 0 0 0,-1-1 0 0 0,1 0 1 0 0,0 0-1 0 0,-1 0 0 0 0,1-1 0 0 0,-1 1 0 0 0,0 0 0 0 0,1 0 0 0 0,-3 1 1 0 0,1 1 7 0 0,0-1 2 0 0,-1 1-1 0 0,1-1 1 0 0,-1 0 0 0 0,1 0-1 0 0,-1 0 1 0 0,0 0-1 0 0,0 0 1 0 0,0-1 0 0 0,0 1-1 0 0,0-1 1 0 0,-5 1-1 0 0,-38 9 19 0 0,32-9 6 0 0,-2 1-14 0 0,7-1-7 0 0,1 0-1 0 0,-1 0 1 0 0,0-1 0 0 0,-12-1-1 0 0,13-1-22 0 0,7 1-162 0 0,1-1-31 0 0,-1 0 1 0 0,1 0-1 0 0,0 0 1 0 0,0 0-1 0 0,0 0 1 0 0,0 0 0 0 0,0 0-1 0 0,0 0 1 0 0,1-1-1 0 0,-1 1 1 0 0,0 0 0 0 0,0 0-1 0 0,1 0 1 0 0,-1 0-1 0 0,2-1 1 0 0,6-9-4471 0 0,4-3-1289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8287 0 0,'0'0'10519'0'0,"-8"-4"-9666"0"0,6 4-806 0 0,-1 0 0 0 0,0-1-1 0 0,1 1 1 0 0,-1 0 0 0 0,0 0-1 0 0,1 1 1 0 0,-1-1 0 0 0,0 0-1 0 0,1 1 1 0 0,-1 0 0 0 0,1-1 0 0 0,-1 1-1 0 0,0 0 1 0 0,-2 2 0 0 0,-33 19-8 0 0,29-16-38 0 0,0 0-1 0 0,1 1 1 0 0,-1 0 0 0 0,1 0-1 0 0,1 1 1 0 0,0 0 0 0 0,0 1-1 0 0,-11 16 1 0 0,15-20-5 0 0,1 0 0 0 0,0 1 0 0 0,-1-1 0 0 0,2 1 0 0 0,-1 0 1 0 0,1-1-1 0 0,-1 1 0 0 0,2 0 0 0 0,-1 0 0 0 0,1 0 0 0 0,0 0 0 0 0,0-1 1 0 0,0 1-1 0 0,1 0 0 0 0,0 0 0 0 0,0 0 0 0 0,3 9 0 0 0,1-3 28 0 0,1-1 0 0 0,0 1 0 0 0,0-1 0 0 0,1 0 0 0 0,9 11 0 0 0,-6-9 227 0 0,15 28 0 0 0,-24-39-221 0 0,0 0 1 0 0,0 0 0 0 0,0 0 0 0 0,0 1 0 0 0,0-1 0 0 0,-1 0-1 0 0,1 1 1 0 0,-1-1 0 0 0,1 0 0 0 0,-1 1 0 0 0,0-1 0 0 0,0 1 0 0 0,-1 2-1 0 0,1-2 29 0 0,-1 0-1 0 0,0-1 1 0 0,-1 1-1 0 0,1 0 1 0 0,0-1-1 0 0,-1 1 0 0 0,1-1 1 0 0,-1 0-1 0 0,0 1 1 0 0,-3 3-1 0 0,-6 3 99 0 0,0 1 1 0 0,-1-1-1 0 0,0-1 0 0 0,0 0 0 0 0,-16 7 0 0 0,-6 4-132 0 0,31-17-73 0 0,-1 0 0 0 0,1 0 0 0 0,-1-1 0 0 0,0 1 0 0 0,-5 0 0 0 0,7-1-185 0 0,3-4-761 0 0,-1 1 708 0 0,0 0-1 0 0,1 0 1 0 0,-1 0 0 0 0,1 0 0 0 0,0-1 0 0 0,0 1 0 0 0,0 0-1 0 0,0 0 1 0 0,0 0 0 0 0,0 1 0 0 0,0-1 0 0 0,1 0 0 0 0,-1 0-1 0 0,3-2 1 0 0,12-12-1554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6447 0 0,'-1'1'9804'0'0,"-10"9"-8914"0"0,-1 0-1 0 0,0-1 1 0 0,-17 9 0 0 0,-19 14-94 0 0,31-18-453 0 0,0 2 1 0 0,0 0-1 0 0,2 1 0 0 0,0 0 0 0 0,-23 37 1 0 0,34-48-285 0 0,1 1 0 0 0,0-1 0 0 0,0 1 0 0 0,0 0 0 0 0,1 0 0 0 0,0 0 0 0 0,1 0 0 0 0,0 0 0 0 0,0 0 0 0 0,0 10 0 0 0,1-14-34 0 0,0 1 0 0 0,0-1-1 0 0,0 1 1 0 0,1 0 0 0 0,0-1 0 0 0,-1 1 0 0 0,1-1 0 0 0,1 0 0 0 0,-1 1 0 0 0,0-1-1 0 0,1 0 1 0 0,0 0 0 0 0,-1 0 0 0 0,1 0 0 0 0,1 0 0 0 0,-1 0 0 0 0,0 0 0 0 0,1-1 0 0 0,-1 1-1 0 0,1-1 1 0 0,0 0 0 0 0,5 4 0 0 0,-4-4 1 0 0,1 0-1 0 0,0 0 1 0 0,0-1-1 0 0,-1 0 1 0 0,1 0 0 0 0,0 0-1 0 0,0 0 1 0 0,0-1-1 0 0,0 0 1 0 0,0 0-1 0 0,0 0 1 0 0,0 0 0 0 0,8-2-1 0 0,-1-1 35 0 0,0 0-1 0 0,0-1 1 0 0,0 0 0 0 0,14-7-1 0 0,-21 8-83 0 0,1 1 1 0 0,-1-2-1 0 0,1 1 0 0 0,-1-1 1 0 0,0 0-1 0 0,-1 0 0 0 0,1 0 0 0 0,-1 0 1 0 0,0-1-1 0 0,0 0 0 0 0,0 0 1 0 0,0 0-1 0 0,-1 0 0 0 0,4-10 0 0 0,-4 7-18 0 0,0 0-1 0 0,0 0 0 0 0,-1-1 1 0 0,-1 1-1 0 0,1 0 0 0 0,-2-1 1 0 0,1 0-1 0 0,-1 1 0 0 0,0-1 1 0 0,-2-9-1 0 0,-1-4-391 0 0,-1 0 1 0 0,-2 1-1 0 0,-10-31 1 0 0,-3 5-3296 0 0,14 35 1921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28 338 8287 0 0,'-14'17'738'0'0,"1"-1"10956"0"0,23-26-10438 0 0,167-161 445 0 0,-131 127-1676 0 0,2 3 0 0 0,66-45 0 0 0,-111 84-31 0 0,0 0 0 0 0,0 0-1 0 0,0 0 1 0 0,0 0 0 0 0,1 1 0 0 0,-1-1-1 0 0,1 1 1 0 0,-1 0 0 0 0,1 0 0 0 0,0 0-1 0 0,-1 0 1 0 0,1 1 0 0 0,0-1 0 0 0,0 1-1 0 0,5 0 1 0 0,-8 1-1 0 0,1 0 0 0 0,-1 0 0 0 0,1 0 0 0 0,-1 0 0 0 0,0 0 0 0 0,0 0 1 0 0,0 0-1 0 0,1 0 0 0 0,-1 1 0 0 0,0-1 0 0 0,0 0 0 0 0,-1 1 0 0 0,1-1 0 0 0,0 1 0 0 0,0 1 0 0 0,0-1-9 0 0,4 7 4 0 0,-1-1 0 0 0,-1 2 0 0 0,0-1 0 0 0,0 0 0 0 0,3 18 0 0 0,1 52-1 0 0,-5-55 28 0 0,-1 37 153 0 0,-2-47-156 0 0,1 1 1 0 0,0-1-1 0 0,1 1 1 0 0,1 0-1 0 0,4 18 0 0 0,-5-29-383 0 0,1-1-1 0 0,0 1 0 0 0,-1-1 0 0 0,1 1 0 0 0,0-1 1 0 0,3 3-1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8287 0 0,'-2'1'4267'0'0,"-24"14"-296"0"0,-14 14-2119 0 0,6-4-1003 0 0,-19 13-363 0 0,1 2-1 0 0,3 3 1 0 0,1 1 0 0 0,3 3 0 0 0,-74 97-1 0 0,107-128-455 0 0,1 1 0 0 0,1 0 0 0 0,1 1 0 0 0,0 0 0 0 0,1 1 0 0 0,1 0 0 0 0,1 0 0 0 0,-7 35 0 0 0,11-43 25 0 0,1 0 1 0 0,0 0-1 0 0,1 0 0 0 0,0 0 1 0 0,0 0-1 0 0,1 0 1 0 0,1 0-1 0 0,0 0 0 0 0,1 0 1 0 0,0-1-1 0 0,0 1 1 0 0,1-1-1 0 0,0 0 0 0 0,1 0 1 0 0,0 0-1 0 0,1 0 1 0 0,9 12-1 0 0,-2-7-37 0 0,1 0 1 0 0,1-1-1 0 0,0-1 0 0 0,0 0 0 0 0,1-1 0 0 0,1 0 0 0 0,0-2 1 0 0,1 0-1 0 0,0-1 0 0 0,34 13 0 0 0,-45-20-281 0 0,1 0 0 0 0,-1 0 1 0 0,1-1-1 0 0,-1 0 0 0 0,1-1 0 0 0,11 1 0 0 0,3-4-1545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468 144 4607 0 0,'0'0'588'0'0,"0"2"387"0"0,0 17 1512 0 0,-1-9-1514 0 0,1 0 0 0 0,1 13 1 0 0,-1-21 298 0 0,7 8 902 0 0,6 5 2560 0 0,-12-16-4620 0 0,7-9-77 0 0,0 0-1 0 0,-1 0 1 0 0,0-1-1 0 0,-1 1 1 0 0,0-2 0 0 0,-1 1-1 0 0,0-1 1 0 0,-1 1-1 0 0,0-1 1 0 0,-1-1-1 0 0,0 1 1 0 0,-1 0 0 0 0,1-15-1 0 0,-3 23-57 0 0,0 0-1 0 0,0 0 0 0 0,0 0 1 0 0,-1 0-1 0 0,1 0 0 0 0,-1 0 1 0 0,0 0-1 0 0,-2-4 0 0 0,3 7-1 0 0,-1 0 0 0 0,1-1 0 0 0,-1 1 0 0 0,0 0 0 0 0,1 0 0 0 0,-1 0-1 0 0,0 0 1 0 0,0 0 0 0 0,0 0 0 0 0,0 0 0 0 0,0 0 0 0 0,0 0 0 0 0,0 0 0 0 0,0 0-1 0 0,0 1 1 0 0,0-1 0 0 0,-1 1 0 0 0,1-1 0 0 0,0 0 0 0 0,-1 1 0 0 0,1 0-1 0 0,0-1 1 0 0,0 1 0 0 0,-1 0 0 0 0,1 0 0 0 0,-1 0 0 0 0,0 0 0 0 0,-11 0-99 0 0,1 2 0 0 0,-1-1 0 0 0,1 2 1 0 0,-1 0-1 0 0,1 0 0 0 0,0 1 0 0 0,-11 6 1 0 0,-80 42-154 0 0,101-50 270 0 0,-38 20-44 0 0,1 1-1 0 0,-58 49 0 0 0,85-62 76 0 0,0 1-1 0 0,1 1 0 0 0,0 0 0 0 0,1 1 0 0 0,0-1 1 0 0,1 2-1 0 0,0 0 0 0 0,1 0 0 0 0,1 0 0 0 0,1 1 0 0 0,-6 16 1 0 0,8-17 67 0 0,0 1 1 0 0,-2 19 0 0 0,5-29-91 0 0,1 0 1 0 0,0-1 0 0 0,0 1-1 0 0,0 0 1 0 0,0 0 0 0 0,1 0-1 0 0,0-1 1 0 0,0 1 0 0 0,0 0-1 0 0,4 8 1 0 0,-5-12 4 0 0,1 0 0 0 0,0 0 0 0 0,0 1 1 0 0,0-1-1 0 0,0 0 0 0 0,0 0 0 0 0,0 0 1 0 0,0 0-1 0 0,0-1 0 0 0,0 1 0 0 0,1 0 0 0 0,-1 0 1 0 0,0-1-1 0 0,0 1 0 0 0,1 0 0 0 0,-1-1 0 0 0,1 0 1 0 0,-1 1-1 0 0,0-1 0 0 0,1 0 0 0 0,-1 1 0 0 0,1-1 1 0 0,-1 0-1 0 0,1 0 0 0 0,-1 0 0 0 0,0-1 0 0 0,1 1 1 0 0,-1 0-1 0 0,1 0 0 0 0,2-2 0 0 0,3 0 56 0 0,1 0 0 0 0,-1-1 0 0 0,14-7-1 0 0,-20 9-52 0 0,32-15 185 0 0,1 1 1 0 0,66-19-1 0 0,-66 24-185 0 0,-23 8 32 0 0,10-4-3 0 0,-12-6 12 0 0,-2 0 2 0 0,-2 5-43 0 0,-4 6 338 0 0,-1 2-343 0 0,1 0 0 0 0,-1-1 0 0 0,0 1 0 0 0,0 0-1 0 0,0-1 1 0 0,1 1 0 0 0,-1 0 0 0 0,0-1 0 0 0,0 1 0 0 0,0 0-1 0 0,0 0 1 0 0,0-1 0 0 0,0 1 0 0 0,0 0 0 0 0,-1 1 0 0 0,0 23-12 0 0,0-17 7 0 0,1-6 4 0 0,-1 0 0 0 0,1 1 0 0 0,0-1-1 0 0,0 0 1 0 0,1 1 0 0 0,-1-1 0 0 0,0 0-1 0 0,1 1 1 0 0,-1-1 0 0 0,2 3 0 0 0,1 4-19 0 0,-3-7-118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87 101 4607 0 0,'-10'-11'819'0'0,"-1"0"-1"0"0,-16-12 0 0 0,-8 0 7601 0 0,35 23-8367 0 0,-1 0 0 0 0,1 0 0 0 0,0 0 0 0 0,0 0 0 0 0,0 0 0 0 0,0 0 0 0 0,-1 0 0 0 0,1 0 0 0 0,0 0 1 0 0,0-1-1 0 0,0 1 0 0 0,0 0 0 0 0,0 0 0 0 0,-1 0 0 0 0,1 0 0 0 0,0 0 0 0 0,0 0 0 0 0,0-1 0 0 0,0 1 1 0 0,0 0-1 0 0,0 0 0 0 0,0 0 0 0 0,0 0 0 0 0,-1-1 0 0 0,1 1 0 0 0,0 0 0 0 0,0 0 0 0 0,0 0 0 0 0,0 0 0 0 0,0-1 1 0 0,0 1-1 0 0,0 0 0 0 0,0 0 0 0 0,0 0 0 0 0,0-1 0 0 0,0 1 0 0 0,0 0 0 0 0,0 0 0 0 0,0 0 0 0 0,0 0 1 0 0,1-1-1 0 0,-1 1 0 0 0,0 0 0 0 0,0 0 0 0 0,9-7 560 0 0,15-2-528 0 0,-8 6-73 0 0,0 0 0 0 0,0 1 0 0 0,0 0 0 0 0,0 1 0 0 0,1 1 1 0 0,-1 1-1 0 0,25 4 0 0 0,-22-2 18 0 0,0 1 0 0 0,-1 1-1 0 0,1 1 1 0 0,-1 0 0 0 0,0 2-1 0 0,17 9 1 0 0,-28-13 35 0 0,0 0-1 0 0,-1 0 0 0 0,1 1 0 0 0,-1 0 1 0 0,0 0-1 0 0,-1 1 0 0 0,1 0 1 0 0,-1 0-1 0 0,0 0 0 0 0,-1 0 1 0 0,1 1-1 0 0,4 11 0 0 0,-5-9 13 0 0,0 1-1 0 0,-1-1 0 0 0,-1 1 0 0 0,0 0 1 0 0,0-1-1 0 0,-1 1 0 0 0,0 0 0 0 0,-1 20 1 0 0,-2-6 66 0 0,-2 1 0 0 0,-1-1-1 0 0,-1 0 1 0 0,0 0 0 0 0,-2-1 0 0 0,-1 0 0 0 0,-15 28 0 0 0,12-26-12 0 0,-45 95 98 0 0,48-98-225 0 0,1 2-1 0 0,1-1 1 0 0,-6 36-1 0 0,-10 100-2 0 0,22-153 39 0 0,0 1 0 0 0,0 0-1 0 0,1-1 1 0 0,0 1 0 0 0,0-1 0 0 0,1 1 0 0 0,0 0-1 0 0,0-1 1 0 0,0 1 0 0 0,4 8 0 0 0,-4-12 33 0 0,1 1 1 0 0,-1-1-1 0 0,1 0 1 0 0,0 0 0 0 0,0 0-1 0 0,0 0 1 0 0,1 0-1 0 0,-1 0 1 0 0,1 0 0 0 0,0-1-1 0 0,-1 1 1 0 0,1-1 0 0 0,0 0-1 0 0,0 0 1 0 0,1 0-1 0 0,-1 0 1 0 0,0-1 0 0 0,1 1-1 0 0,5 1 1 0 0,69 18 752 0 0,-67-18-1050 0 0,-4 0-370 0 0,1-1 0 0 0,0 1-1 0 0,0-2 1 0 0,14 2 0 0 0,-29-3-354 0 0,4 0 483 0 0,1 1-1 0 0,-1-1 0 0 0,1-1 1 0 0,0 1-1 0 0,-1 0 1 0 0,1 0-1 0 0,-1-1 1 0 0,-3-1-1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 1375 0 0,'0'0'9748'0'0,"2"0"-8276"0"0,22-2 2371 0 0,-15 1-3104 0 0,0 1-1 0 0,1-1 1 0 0,11 3 3046 0 0,-22-2-3561 0 0,-8 3-127 0 0,0-1 0 0 0,0 0 0 0 0,-15 1 0 0 0,-5 1-32 0 0,-95 24-27 0 0,-126 46-1 0 0,245-72-35 0 0,1-1 5 0 0,-1 1 0 0 0,1-1 1 0 0,0 1-1 0 0,0 0 1 0 0,0 0-1 0 0,-4 4 0 0 0,8-6-6 0 0,-1 0 0 0 0,1 0-1 0 0,0 1 1 0 0,-1-1 0 0 0,1 0-1 0 0,0 0 1 0 0,0 1 0 0 0,-1-1-1 0 0,1 0 1 0 0,0 1 0 0 0,0-1-1 0 0,0 0 1 0 0,-1 1 0 0 0,1-1-1 0 0,0 1 1 0 0,0-1-1 0 0,0 0 1 0 0,0 1 0 0 0,0-1-1 0 0,0 0 1 0 0,0 1 0 0 0,0-1-1 0 0,0 1 1 0 0,0-1 0 0 0,0 1-1 0 0,0-1 1 0 0,0 0 0 0 0,0 1-1 0 0,0-1 1 0 0,0 1 0 0 0,0-1-1 0 0,0 0 1 0 0,1 1-1 0 0,-1-1 1 0 0,7 9 32 0 0,-6-8-25 0 0,7 7 21 0 0,1 0 0 0 0,12 9 0 0 0,-11-10-30 0 0,-1 0-1 0 0,9 10 1 0 0,-10-8 1 0 0,0 0 0 0 0,-1 0-1 0 0,11 19 1 0 0,-15-22 1 0 0,0 0 1 0 0,-1 0-1 0 0,1 0 0 0 0,-1 0 0 0 0,-1 1 0 0 0,1-1 0 0 0,-1 1 0 0 0,0-1 1 0 0,-1 11-1 0 0,1-15 7 0 0,-2 0-1 0 0,1 0 1 0 0,0 0 0 0 0,0 0 0 0 0,-1 0 0 0 0,1-1 0 0 0,-1 1-1 0 0,1 0 1 0 0,-1 0 0 0 0,0 0 0 0 0,0-1 0 0 0,0 1-1 0 0,0 0 1 0 0,0-1 0 0 0,0 1 0 0 0,0-1 0 0 0,-1 1 0 0 0,1-1-1 0 0,0 0 1 0 0,-1 1 0 0 0,1-1 0 0 0,-1 0 0 0 0,1 0 0 0 0,-1 0-1 0 0,0 0 1 0 0,0 0 0 0 0,1-1 0 0 0,-1 1 0 0 0,0 0-1 0 0,0-1 1 0 0,0 1 0 0 0,0-1 0 0 0,0 0 0 0 0,1 0 0 0 0,-1 0-1 0 0,-4 0 1 0 0,-6-1-48 0 0,1 1-1 0 0,-1-1 1 0 0,0 2-1 0 0,0 0 1 0 0,1 0-1 0 0,-1 1 1 0 0,1 1 0 0 0,-1 0-1 0 0,1 0 1 0 0,0 1-1 0 0,0 0 1 0 0,0 1-1 0 0,1 1 1 0 0,0-1-1 0 0,0 2 1 0 0,0-1 0 0 0,-9 9-1 0 0,18-14 22 0 0,1-1-1 0 0,-1 0 0 0 0,1 1 1 0 0,-1-1-1 0 0,0 1 0 0 0,1-1 1 0 0,-1 1-1 0 0,1-1 0 0 0,-1 1 1 0 0,1-1-1 0 0,-1 1 0 0 0,1-1 1 0 0,0 1-1 0 0,-1 0 0 0 0,1-1 1 0 0,0 1-1 0 0,-1 0 0 0 0,1-1 1 0 0,0 1-1 0 0,0 0 1 0 0,0-1-1 0 0,0 1 0 0 0,0 0 1 0 0,0 0-1 0 0,-1-1 0 0 0,1 1 1 0 0,1 0-1 0 0,-1-1 0 0 0,0 1 1 0 0,0 0-1 0 0,0 0 0 0 0,0-1 1 0 0,0 1-1 0 0,1 0 0 0 0,-1-1 1 0 0,0 1-1 0 0,1 0 0 0 0,-1-1 1 0 0,0 1-1 0 0,1-1 1 0 0,0 2-1 0 0,1-1-31 0 0,-1 1 1 0 0,1-1-1 0 0,-1 0 1 0 0,1 0-1 0 0,0 0 1 0 0,0 0 0 0 0,0 0-1 0 0,-1 0 1 0 0,1 0-1 0 0,0 0 1 0 0,0-1-1 0 0,0 1 1 0 0,0-1-1 0 0,0 0 1 0 0,4 1-1 0 0,0-1-270 0 0,1 0 0 0 0,-1-1 0 0 0,13-1 0 0 0,12-5-902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 10679 0 0,'-5'-3'162'0'0,"4"2"-105"0"0,0 1 1 0 0,1-1 0 0 0,-1 0-1 0 0,0 1 1 0 0,0-1 0 0 0,0 0-1 0 0,0 0 1 0 0,0 0-1 0 0,1 0 1 0 0,-1 1 0 0 0,0-1-1 0 0,1 0 1 0 0,-1-1 0 0 0,1 1-1 0 0,-1 0 1 0 0,0-2 0 0 0,-3-8 5666 0 0,2 17-4677 0 0,-1 12-920 0 0,4-2 105 0 0,0-1-1 0 0,2 1 0 0 0,-1-1 1 0 0,2 1-1 0 0,0-1 1 0 0,1 0-1 0 0,0-1 0 0 0,1 1 1 0 0,1-1-1 0 0,0 0 1 0 0,1-1-1 0 0,10 14 1 0 0,16 16 57 0 0,1-1 0 0 0,45 41 0 0 0,-30-33 26 0 0,72 71 116 0 0,11 11-129 0 0,-123-122-272 0 0,0 1 1 0 0,-2 0-1 0 0,1 0 0 0 0,-1 1 1 0 0,-1 0-1 0 0,7 15 0 0 0,-12-23 5 0 0,0 0 0 0 0,-1 0 0 0 0,0 0-1 0 0,0 1 1 0 0,0-1 0 0 0,0 0 0 0 0,0 1-1 0 0,-1-1 1 0 0,0 0 0 0 0,0 1 0 0 0,0-1 0 0 0,-1 0-1 0 0,1 1 1 0 0,-1-1 0 0 0,0 0 0 0 0,0 0-1 0 0,-1 0 1 0 0,1 0 0 0 0,-1 0 0 0 0,0 0-1 0 0,0 0 1 0 0,0 0 0 0 0,-5 6 0 0 0,-5 4 43 0 0,-1 0 0 0 0,-1-1 1 0 0,0-1-1 0 0,0 0 0 0 0,-17 10 0 0 0,-86 47 469 0 0,62-39-454 0 0,-8 8-367 0 0,-73 38-724 0 0,134-75 758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 17623 0 0,'0'0'1766'0'0,"-9"-5"635"0"0,6 6-2359 0 0,-1 0-1 0 0,1 0 1 0 0,0 1 0 0 0,-1-1 0 0 0,1 1-1 0 0,0 0 1 0 0,0 0 0 0 0,0 0-1 0 0,0 0 1 0 0,1 0 0 0 0,-1 0 0 0 0,0 1-1 0 0,-3 4 1 0 0,-2 5-54 0 0,0-1-1 0 0,-8 16 1 0 0,2-3 58 0 0,11-19-45 0 0,-14 21 31 0 0,1 2-1 0 0,1 0 1 0 0,-11 29 0 0 0,19-24-21 0 0,7-30-55 0 0,11-1-2961 0 0,1-3-4085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401 839 14655 0 0,'-2'1'671'0'0,"-59"32"2826"0"0,67-45-2723 0 0,18-24-95 0 0,36-41 0 0 0,20-31-507 0 0,-55 66-125 0 0,-2-2 0 0 0,-2 0 1 0 0,-2-2-1 0 0,-1 0 0 0 0,15-67 0 0 0,-5-24-602 0 0,-24 112 436 0 0,-2 0 0 0 0,-1 0 0 0 0,-2-40 0 0 0,1 64 116 0 0,-1-2 2 0 0,1 1 0 0 0,0 0 0 0 0,0 0 0 0 0,-1 0 0 0 0,1 0 0 0 0,-1 0 0 0 0,0 0 0 0 0,-1-4 0 0 0,2 6 1 0 0,0 0-1 0 0,0 0 1 0 0,0-1 0 0 0,-1 1-1 0 0,1 0 1 0 0,0 0-1 0 0,0 0 1 0 0,0-1-1 0 0,-1 1 1 0 0,1 0 0 0 0,0 0-1 0 0,0 0 1 0 0,0-1-1 0 0,-1 1 1 0 0,1 0 0 0 0,0 0-1 0 0,0 0 1 0 0,-1 0-1 0 0,1 0 1 0 0,0 0 0 0 0,-1 0-1 0 0,1 0 1 0 0,0 0-1 0 0,0-1 1 0 0,-1 1 0 0 0,0 1-5 0 0,-1-1 1 0 0,1 1 0 0 0,0 0 0 0 0,-1-1-1 0 0,1 1 1 0 0,0 0 0 0 0,-1 0 0 0 0,1-1-1 0 0,0 1 1 0 0,0 0 0 0 0,0 0 0 0 0,0 1-1 0 0,-2 1 1 0 0,-13 20-26 0 0,12-17 13 0 0,-23 36 11 0 0,2 2 1 0 0,-29 70 0 0 0,-24 99 64 0 0,16-14-49 0 0,27-80 110 0 0,-54 123 0 0 0,42-145 234 0 0,-108 163-1 0 0,118-211-1655 0 0,23-33-4077 0 0,7-7-887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18919 0 0,'0'0'1712'0'0,"2"1"-1409"0"0,7 1-170 0 0,0 0 0 0 0,-1-1 0 0 0,1 0 0 0 0,0 0 0 0 0,0-1 0 0 0,0 0 0 0 0,9-2 1 0 0,64-11 863 0 0,-70 11-863 0 0,108-23 1331 0 0,133-20-1986 0 0,-214 43-290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9703 0 0,'0'0'1704'0'0,"1"2"-978"0"0,4 51 1786 0 0,11 62 721 0 0,14-1-1271 0 0,-20-82-1654 0 0,2 0-1 0 0,2-2 0 0 0,21 38 1 0 0,-32-61-620 0 0,5 6 891 0 0,15 20 0 0 0,-3-14-1728 0 0,-18-18 471 0 0,1 1 0 0 0,-1-1 0 0 0,0 1-1 0 0,1-1 1 0 0,-1 0 0 0 0,1 0 0 0 0,3 1 0 0 0,10 0-5913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1 13359 0 0,'0'0'5314'0'0,"-1"1"-4090"0"0,-301 203 162 0 0,56-34-1922 0 0,201-141 335 0 0,-83 49-519 0 0,108-67 496 0 0,0-2 0 0 0,0 0 1 0 0,-1-2-1 0 0,-35 9 0 0 0,46-14 143 0 0,1-1-1 0 0,-1 1 1 0 0,1-2-1 0 0,-18 0 1 0 0,22-1 74 0 0,1 1 1 0 0,0-1-1 0 0,0 0 1 0 0,-1 0-1 0 0,1-1 1 0 0,0 1-1 0 0,0-1 1 0 0,0 0-1 0 0,0 0 1 0 0,0 0-1 0 0,1 0 1 0 0,-6-5-1 0 0,0-1 57 0 0,0 0-1 0 0,0-1 0 0 0,1 0 1 0 0,0 0-1 0 0,-8-13 0 0 0,10 13-26 0 0,-30-45 117 0 0,35 53 537 0 0,0 3-626 0 0,0 0 1 0 0,0 1-1 0 0,0-1 0 0 0,1 0 0 0 0,-1 1 1 0 0,1-1-1 0 0,0 1 0 0 0,0 3 0 0 0,0-6-41 0 0,-1 14 82 0 0,2 0 1 0 0,0 0 0 0 0,1 0-1 0 0,0 0 1 0 0,6 19-1 0 0,27 67 538 0 0,-26-81-223 0 0,14 24 0 0 0,2 3 471 0 0,-22-38-789 0 0,1 1 1 0 0,-2 1-1 0 0,1-1 0 0 0,-1 0 0 0 0,0 1 0 0 0,-1-1 1 0 0,0 1-1 0 0,-1-1 0 0 0,0 1 0 0 0,0-1 0 0 0,-1 1 1 0 0,0-1-1 0 0,-1 1 0 0 0,0-1 0 0 0,-1 0 1 0 0,0 0-1 0 0,-4 10 0 0 0,-8 14-82 0 0,-1-1 1 0 0,-2 0-1 0 0,-24 32 1 0 0,34-51 16 0 0,-63 85-1040 0 0,70-97 485 0 0,5-5-2362 0 0,16-17 1212 0 0,8-6-14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4143 0 0,'0'0'16895'0'0,"-1"2"-16534"0"0,-132 206 1299 0 0,35-76-3536 0 0,97-131 799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464 119 7831 0 0,'74'-49'2643'0'0,"-51"31"1644"0"0,21-23-1 0 0,-43 41-4223 0 0,-1 0 0 0 0,0 0 0 0 0,0 0 0 0 0,1 0-1 0 0,-1 0 1 0 0,0-1 0 0 0,0 1 0 0 0,0 0 0 0 0,1 0 0 0 0,-1 0 0 0 0,0-1-1 0 0,0 1 1 0 0,0 0 0 0 0,0 0 0 0 0,0 0 0 0 0,1-1 0 0 0,-1 1 0 0 0,0 0-1 0 0,0 0 1 0 0,0-1 0 0 0,0 1 0 0 0,0 0 0 0 0,0 0 0 0 0,0-1 0 0 0,0 1 0 0 0,0 0-1 0 0,0 0 1 0 0,0-1 0 0 0,0 1 0 0 0,0 0 0 0 0,0 0 0 0 0,0-1 0 0 0,0 1-1 0 0,0 0 1 0 0,0 0 0 0 0,-1-1 0 0 0,-9-1 661 0 0,-17 6-471 0 0,9 4-216 0 0,0 1-1 0 0,1 0 1 0 0,0 2 0 0 0,-25 19-1 0 0,-5 3-2 0 0,-24 11-34 0 0,-64 45 0 0 0,126-83-6 0 0,3-2-7 0 0,1 0 1 0 0,0 0 0 0 0,0 1 0 0 0,0 0 0 0 0,1-1-1 0 0,-6 9 1 0 0,10-10-53 0 0,5 4 31 0 0,1 0 0 0 0,0-1 0 0 0,0 0 0 0 0,0 0 1 0 0,1-1-1 0 0,7 5 0 0 0,48 26-52 0 0,-47-28 117 0 0,0 0 0 0 0,-1 1 1 0 0,0 0-1 0 0,-1 1 0 0 0,17 15 0 0 0,-24-19-2 0 0,-1 0 0 0 0,0 0 0 0 0,-1 1 1 0 0,0-1-1 0 0,0 1 0 0 0,0 0 0 0 0,0 0 0 0 0,-1 0 1 0 0,2 8-1 0 0,-4-12-19 0 0,-1-1 1 0 0,1 0-1 0 0,-1 1 1 0 0,1-1-1 0 0,-1 1 1 0 0,0-1 0 0 0,0 1-1 0 0,0-1 1 0 0,0 1-1 0 0,-1-1 1 0 0,1 1-1 0 0,-1-1 1 0 0,0 1-1 0 0,1-1 1 0 0,-1 0-1 0 0,0 0 1 0 0,0 1 0 0 0,0-1-1 0 0,-1 0 1 0 0,1 0-1 0 0,-1 0 1 0 0,1 0-1 0 0,-1 0 1 0 0,1 0-1 0 0,-1 0 1 0 0,0-1-1 0 0,0 1 1 0 0,0-1 0 0 0,0 1-1 0 0,0-1 1 0 0,-4 2-1 0 0,-4 2 16 0 0,-1-1-1 0 0,0 0 0 0 0,0-1 1 0 0,0 0-1 0 0,-1 0 1 0 0,1-1-1 0 0,-1-1 0 0 0,-12 0 1 0 0,-92-5-132 0 0,96 2 152 0 0,-37-8 1 0 0,49 8-367 0 0,1-1-1 0 0,0 1 1 0 0,-8-5 0 0 0,11 5-431 0 0,1 0 0 0 0,-1-1 0 0 0,1 1 0 0 0,0 0 0 0 0,0-1 0 0 0,0 0 0 0 0,-3-3 0 0 0,-4-10-6056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65 14743 0 0,'5'-8'262'0'0,"0"0"-1"0"0,0 0 0 0 0,-1 0 0 0 0,0-1 1 0 0,4-10-1 0 0,-7 16-187 0 0,-1 1 138 0 0,-2 4 48 0 0,-6 7-70 0 0,1 0 0 0 0,0 1 0 0 0,0 0 0 0 0,1 0 1 0 0,0 0-1 0 0,-8 22 0 0 0,-3 3 107 0 0,-44 78 439 0 0,-41 80-406 0 0,-290 470-650 0 0,384-651-107 0 0,1 0 0 0 0,-7 15 0 0 0,14-25-818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31 1839 0 0,'2'-1'83'0'0,"45"-29"15326"0"0,-50 32-15275 0 0,1-1-1 0 0,0 1 0 0 0,1 0 1 0 0,-1-1-1 0 0,0 1 1 0 0,0 0-1 0 0,1 0 0 0 0,-3 4 1 0 0,-1 2 55 0 0,-27 37 177 0 0,1 2 0 0 0,-38 83 0 0 0,59-111-330 0 0,-191 425 466 0 0,122-262-500 0 0,50-118-583 0 0,-3-2 0 0 0,-78 113-1 0 0,102-164-663 0 0,-1 0 0 0 0,-20 18 1 0 0,16-19-582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15055 0 0,'0'0'1366'0'0,"1"3"-1126"0"0,0 1-187 0 0,0 0 1 0 0,1 0-1 0 0,-1 1 1 0 0,1-1-1 0 0,0-1 1 0 0,1 1-1 0 0,-1 0 1 0 0,0 0-1 0 0,1-1 0 0 0,0 0 1 0 0,6 6-1 0 0,-4-4 152 0 0,1-1 0 0 0,0 0 0 0 0,0 0-1 0 0,0 0 1 0 0,1-1 0 0 0,10 4-1 0 0,0-2 226 0 0,-1 0-1 0 0,1-1 0 0 0,0-1 1 0 0,0-1-1 0 0,25 0 0 0 0,14-2 767 0 0,101-15-1 0 0,54-27 35 0 0,-205 41-1263 0 0,90-27-81 0 0,-82 23-472 0 0,0-1 0 0 0,-1-1 0 0 0,0 0 1 0 0,0-1-1 0 0,13-10 0 0 0,21-23-1279 0 0,-5 2-21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16439 0 0,'0'0'754'0'0,"-1"2"-17"0"0,-91 195 1495 0 0,-29 73-571 0 0,96-206-1626 0 0,-51 124 101 0 0,58-151-110 0 0,-1-1-1 0 0,-46 66 1 0 0,40-70-124 0 0,-1-1 0 0 0,-2-1 0 0 0,0-1 0 0 0,-42 31 0 0 0,46-45 18 0 0,24-15 80 0 0,0 0 1 0 0,-1 1-1 0 0,1-1 1 0 0,0 0 0 0 0,-1 0-1 0 0,1 0 1 0 0,-1 1-1 0 0,1-1 1 0 0,0 0 0 0 0,-1 0-1 0 0,1 0 1 0 0,-1 0-1 0 0,1 0 1 0 0,0 0 0 0 0,-1 0-1 0 0,1 0 1 0 0,-1 0-1 0 0,1 0 1 0 0,0 0 0 0 0,-1 0-1 0 0,1 0 1 0 0,-1 0 0 0 0,1 0-1 0 0,0 0 1 0 0,-1-1-1 0 0,1 1 1 0 0,-1 0 0 0 0,0-5 20 0 0,1 5-20 0 0,0-3 8 0 0,0 1 0 0 0,0 0-1 0 0,0 0 1 0 0,0-1 0 0 0,0 1-1 0 0,1 0 1 0 0,-1 0 0 0 0,1 0-1 0 0,0-1 1 0 0,0 1 0 0 0,-1 0-1 0 0,1 0 1 0 0,2-2-1 0 0,18-27 91 0 0,-18 27-94 0 0,18-21-28 0 0,1 2 0 0 0,1 0 0 0 0,1 1 0 0 0,1 2 0 0 0,1 0 0 0 0,52-29 1 0 0,-65 42 61 0 0,0 0 0 0 0,0 1 1 0 0,1 0-1 0 0,0 1 0 0 0,0 1 1 0 0,0 0-1 0 0,1 1 0 0 0,-1 0 1 0 0,1 1-1 0 0,0 1 0 0 0,22 0 0 0 0,-35 1 1 0 0,1 1-1 0 0,-1-1 0 0 0,1 0 0 0 0,-1 1 0 0 0,0-1 0 0 0,0 1 0 0 0,1 0 0 0 0,-1 0 0 0 0,0 0 0 0 0,0 0 0 0 0,0 0 0 0 0,0 0 0 0 0,0 1 0 0 0,0-1 0 0 0,0 0 0 0 0,0 1 0 0 0,3 3 0 0 0,-4-2-6 0 0,1-1-1 0 0,-1 1 1 0 0,0-1 0 0 0,1 1-1 0 0,-1 0 1 0 0,0 0 0 0 0,-1-1 0 0 0,1 1-1 0 0,-1 0 1 0 0,1 0 0 0 0,-1 0-1 0 0,0 5 1 0 0,-1 3 20 0 0,0 1 0 0 0,-1-1 0 0 0,0 0 0 0 0,-1 0 0 0 0,-1 0 0 0 0,-5 14 0 0 0,-32 61 140 0 0,-3 7-18 0 0,40-83-280 0 0,4-7-450 0 0,13-8-7107 0 0,4-5 920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10591 0 0,'0'0'819'0'0,"1"2"-292"0"0,8 6 2079 0 0,1 2-571 0 0,0 0 0 0 0,13 9-1 0 0,-18-16-1848 0 0,0 0 1 0 0,-1 0-1 0 0,1 0 0 0 0,0-1 0 0 0,1 0 0 0 0,-1 0 0 0 0,0-1 0 0 0,1 1 0 0 0,5 0 0 0 0,5-1-20 0 0,0 0-1 0 0,0 0 0 0 0,0-2 1 0 0,0 0-1 0 0,0-1 0 0 0,-1-1 1 0 0,1 0-1 0 0,25-9 0 0 0,-39 11-307 0 0,-4 1-650 0 0,1-1 679 0 0,-1 0 0 0 0,0 1 1 0 0,0-1-1 0 0,0 1 0 0 0,0-1 0 0 0,0 1 0 0 0,-3 0 0 0 0,-2 1 42 0 0,0 0 1 0 0,0 1-1 0 0,1 0 0 0 0,-1 0 0 0 0,0 1 0 0 0,1 0 0 0 0,0 0 1 0 0,0 0-1 0 0,-11 8 0 0 0,5-3 3 0 0,-15 9 144 0 0,1 2-1 0 0,0 1 1 0 0,1 1-1 0 0,2 1 1 0 0,-32 38 0 0 0,50-55-33 0 0,2 0 1 0 0,-1 0 0 0 0,1 1 0 0 0,-1-1-1 0 0,2 1 1 0 0,-1 0 0 0 0,0-1 0 0 0,1 1-1 0 0,-2 10 1 0 0,4-14-25 0 0,-1 0 0 0 0,1 1 0 0 0,0-1 0 0 0,0 0 0 0 0,0 0 0 0 0,0 0 1 0 0,0 0-1 0 0,1 0 0 0 0,-1 0 0 0 0,1 0 0 0 0,-1 1 0 0 0,1-1 0 0 0,0-1 0 0 0,0 1 0 0 0,0 0 0 0 0,0 0 0 0 0,0 0 0 0 0,0 0 0 0 0,0-1 1 0 0,1 1-1 0 0,-1 0 0 0 0,1-1 0 0 0,-1 1 0 0 0,1-1 0 0 0,-1 0 0 0 0,1 1 0 0 0,0-1 0 0 0,0 0 0 0 0,0 0 0 0 0,0 0 0 0 0,3 1 0 0 0,8 2 111 0 0,-1 0 0 0 0,1 0-1 0 0,0-2 1 0 0,0 0 0 0 0,18 1-1 0 0,70-3-365 0 0,-68-1-554 0 0,10 0-4703 0 0,0-1-1875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5871 0 0,'0'0'256'0'0,"5"-12"64"0"0,2 1-256 0 0,2-2-64 0 0,2-3 0 0 0,2 0 0 0 0,1 0-128 0 0,2-2-40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136 155 10479 0 0,'0'0'3546'0'0,"1"2"-2710"0"0,0 2-596 0 0,0 0 0 0 0,0 1 1 0 0,0-1-1 0 0,-1 1 0 0 0,0-1 1 0 0,1 1-1 0 0,-2 0 1 0 0,1-1-1 0 0,0 1 0 0 0,-1-1 1 0 0,0 1-1 0 0,0-1 0 0 0,-3 7 1 0 0,-3 9-24 0 0,-17 32 1 0 0,12-29-32 0 0,4-5-139 0 0,1-2-17 0 0,0-1 0 0 0,-1 0 0 0 0,-1-1 1 0 0,0 0-1 0 0,-21 25 0 0 0,29-38 30 0 0,0-2 0 0 0,0-1-59 0 0,0 0 1 0 0,-1 1-1 0 0,1-1 0 0 0,0 0 0 0 0,1 0 0 0 0,-1 0 0 0 0,0 0 1 0 0,0 0-1 0 0,1 0 0 0 0,-1 0 0 0 0,1-1 0 0 0,0 1 0 0 0,0 0 1 0 0,0 0-1 0 0,0 0 0 0 0,0 0 0 0 0,0 0 0 0 0,0-1 0 0 0,1 1 1 0 0,-1 0-1 0 0,1 0 0 0 0,-1 0 0 0 0,1 0 0 0 0,0 0 0 0 0,1-2 1 0 0,2-5-61 0 0,0 1 0 0 0,1 0 0 0 0,0 0 0 0 0,10-12 0 0 0,9-8-197 0 0,32-25 0 0 0,5-8-52 0 0,-37 38 384 0 0,0 2-1 0 0,2 0 1 0 0,0 2 0 0 0,1 1-1 0 0,1 1 1 0 0,43-20 0 0 0,-50 28 332 0 0,0 0 0 0 0,38-9 0 0 0,-47 15-174 0 0,0 1 0 0 0,0 0 0 0 0,1 1 0 0 0,-1 0-1 0 0,0 1 1 0 0,20 2 0 0 0,-30-2-199 0 0,0 0 0 0 0,1 1 1 0 0,-1-1-1 0 0,0 1 0 0 0,0-1 1 0 0,0 1-1 0 0,1 0 0 0 0,-1 0 1 0 0,0 0-1 0 0,0 0 0 0 0,0 0 0 0 0,0 0 1 0 0,-1 1-1 0 0,1-1 0 0 0,0 1 1 0 0,0-1-1 0 0,-1 1 0 0 0,1 0 1 0 0,-1 0-1 0 0,0-1 0 0 0,2 4 0 0 0,-2-2-22 0 0,0 0-1 0 0,0 0 1 0 0,0 1-1 0 0,0-1 1 0 0,-1 0-1 0 0,0 1 0 0 0,1-1 1 0 0,-1 1-1 0 0,0-1 1 0 0,-1 0-1 0 0,1 1 1 0 0,-1-1-1 0 0,-1 6 1 0 0,-4 10 18 0 0,-1-1 0 0 0,0 1 0 0 0,-2-1 0 0 0,0-1 0 0 0,-19 28 0 0 0,-6 11-138 0 0,-41 65-1176 0 0,42-70-1051 0 0,23-35 161 0 0,1-3-4042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 3223 0 0,'0'0'14468'0'0,"-1"1"-13880"0"0,-81 97 1401 0 0,48-56-1926 0 0,28-34-55 0 0,0 1 1 0 0,0-1-1 0 0,0 1 0 0 0,1 0 0 0 0,0 0 0 0 0,1 1 0 0 0,-5 16 0 0 0,7-22-8 0 0,1 0 0 0 0,1 1 0 0 0,-1-1-1 0 0,1 1 1 0 0,0-1 0 0 0,0 1 0 0 0,0-1-1 0 0,0 0 1 0 0,1 1 0 0 0,-1-1 0 0 0,1 1-1 0 0,1-1 1 0 0,-1 0 0 0 0,0 0 0 0 0,1 1-1 0 0,0-1 1 0 0,0 0 0 0 0,0-1 0 0 0,1 1-1 0 0,3 5 1 0 0,-2-5 58 0 0,1 1-1 0 0,-1-1 1 0 0,1 0 0 0 0,0 0-1 0 0,0 0 1 0 0,0-1-1 0 0,1 0 1 0 0,-1 0 0 0 0,1 0-1 0 0,0-1 1 0 0,0 0-1 0 0,0 0 1 0 0,0 0 0 0 0,0-1-1 0 0,0 0 1 0 0,0 0-1 0 0,0 0 1 0 0,0-1 0 0 0,1 0-1 0 0,-1 0 1 0 0,0-1-1 0 0,0 1 1 0 0,1-1 0 0 0,-1-1-1 0 0,0 1 1 0 0,0-1-1 0 0,0 0 1 0 0,-1-1 0 0 0,7-2-1 0 0,5-5 146 0 0,-1 0 0 0 0,0 0 0 0 0,0-2 0 0 0,-1 0 0 0 0,25-26-1 0 0,-16 11-74 0 0,-2 0 0 0 0,26-40-1 0 0,-38 49-352 0 0,0 0-1 0 0,9-25 1 0 0,1-11-4175 0 0,-14 36-2516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166 216 6911 0 0,'0'0'528'0'0,"-1"2"-341"0"0,0 5 272 0 0,-1 0-1 0 0,0 0 0 0 0,0-1 1 0 0,-1 1-1 0 0,0-1 1 0 0,0 0-1 0 0,0 0 1 0 0,-1 0-1 0 0,0 0 1 0 0,0 0-1 0 0,-9 9 1 0 0,6-8 131 0 0,-1 1 1 0 0,0-1 0 0 0,0-1 0 0 0,-1 0 0 0 0,1 0-1 0 0,-1 0 1 0 0,-15 6 0 0 0,21-11-502 0 0,1-1-1 0 0,-1 1 1 0 0,1-1 0 0 0,-1 1 0 0 0,0-1 0 0 0,1 0-1 0 0,-1 0 1 0 0,0 0 0 0 0,-3-1 0 0 0,4 1 128 0 0,-5-19 262 0 0,7 15-459 0 0,1 0 0 0 0,-1 0 0 0 0,1-1 0 0 0,0 1 0 0 0,1 0 0 0 0,-1 0 0 0 0,1 0 0 0 0,-1 0 0 0 0,1 0 0 0 0,1 0 0 0 0,-1 1 0 0 0,5-7 0 0 0,5-4-31 0 0,23-22 0 0 0,-17 19 68 0 0,9-9-108 0 0,1 1 0 0 0,0 2 0 0 0,62-38 0 0 0,-86 59 49 0 0,6-4-1 0 0,1 0-1 0 0,20-7 0 0 0,-29 12 22 0 0,1 0 0 0 0,-1 1 0 0 0,0-1 0 0 0,0 0-1 0 0,1 1 1 0 0,-1 0 0 0 0,0 0 0 0 0,0 0-1 0 0,1 0 1 0 0,-1 0 0 0 0,0 0 0 0 0,1 0 0 0 0,-1 1-1 0 0,0-1 1 0 0,0 1 0 0 0,1 0 0 0 0,-1 0 0 0 0,0-1-1 0 0,0 2 1 0 0,4 1 0 0 0,-5-1 37 0 0,1-1-1 0 0,0 1 1 0 0,-1 0 0 0 0,0 0 0 0 0,1 0-1 0 0,-1 0 1 0 0,0 0 0 0 0,0 0 0 0 0,0 0 0 0 0,0 1-1 0 0,0-1 1 0 0,-1 0 0 0 0,1 0 0 0 0,0 3-1 0 0,1 31 314 0 0,-3-7-168 0 0,-1-1-1 0 0,-9 44 0 0 0,6-39-223 0 0,4-31-67 0 0,-7-21-408 0 0,7 14 441 0 0,0 0-1 0 0,0 0 1 0 0,0-1 0 0 0,1 1-1 0 0,0 0 1 0 0,0-1-1 0 0,1 1 1 0 0,0 0 0 0 0,-1 0-1 0 0,5-11 1 0 0,-3 8-4 0 0,2 1 1 0 0,-1-1-1 0 0,1 0 1 0 0,1 1-1 0 0,-1 0 1 0 0,8-9-1 0 0,0 3-76 0 0,0 0-1 0 0,1 1 1 0 0,1 0-1 0 0,0 1 1 0 0,29-18-1 0 0,-24 18 85 0 0,1 1 1 0 0,36-14-1 0 0,-50 22 131 0 0,1-1 1 0 0,0 2 0 0 0,-1-1 0 0 0,1 1-1 0 0,0 0 1 0 0,0 0 0 0 0,0 1 0 0 0,0-1 0 0 0,0 2-1 0 0,0-1 1 0 0,0 1 0 0 0,13 3 0 0 0,-17-3-29 0 0,-1 0 1 0 0,1 0-1 0 0,-1 1 1 0 0,0-1 0 0 0,1 1-1 0 0,-1-1 1 0 0,0 1 0 0 0,0 0-1 0 0,0 0 1 0 0,0 0-1 0 0,0 0 1 0 0,0 0 0 0 0,-1 0-1 0 0,1 0 1 0 0,-1 0 0 0 0,1 1-1 0 0,-1-1 1 0 0,0 1-1 0 0,0-1 1 0 0,0 1 0 0 0,0 0-1 0 0,0-1 1 0 0,-1 1 0 0 0,1 0-1 0 0,-1-1 1 0 0,0 5 0 0 0,0 6 50 0 0,0 0 0 0 0,-1 0 0 0 0,-1 0 1 0 0,-4 16-1 0 0,2-9-44 0 0,2-9-27 0 0,1 1 0 0 0,-1-1 1 0 0,2 21-1 0 0,3-14-90 0 0,-2-16 35 0 0,0 0-55 0 0,0 0-376 0 0,3 5 40 0 0,-4-5-870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14711 0 0,'-17'2'672'0'0,"17"-2"-641"0"0,-1 0 0 0 0,1 0-1 0 0,-1 1 1 0 0,1-1 0 0 0,-1 0-1 0 0,1 0 1 0 0,0 1 0 0 0,-1-1-1 0 0,1 0 1 0 0,-1 0 0 0 0,1 1-1 0 0,0-1 1 0 0,-1 1 0 0 0,1-1-1 0 0,0 0 1 0 0,-1 1 0 0 0,1-1-1 0 0,0 1 1 0 0,0-1 0 0 0,0 0-1 0 0,-1 1 1 0 0,1-1 0 0 0,0 1-1 0 0,0-1 1 0 0,0 1 0 0 0,0 0-1 0 0,-1 0 44 0 0,-15 26-48 0 0,-7 16 300 0 0,-35 80 963 0 0,-58 147-512 0 0,88-189-705 0 0,-11 39-4 0 0,-57 115 0 0 0,88-218-64 0 0,-41 76-8 0 0,42-83 27 0 0,0 0-1 0 0,-1 0 1 0 0,0 0-1 0 0,0-1 1 0 0,-1 0-1 0 0,-13 10 1 0 0,21-18-17 0 0,1-1 0 0 0,-1 0 1 0 0,1 1-1 0 0,0-1 0 0 0,-1 0 1 0 0,1 0-1 0 0,-1 1 0 0 0,1-1 1 0 0,-1 0-1 0 0,1 0 0 0 0,-1 0 1 0 0,1 1-1 0 0,-1-1 0 0 0,0 0 1 0 0,1 0-1 0 0,-1 0 0 0 0,1 0 1 0 0,-1 0-1 0 0,1 0 0 0 0,-1 0 1 0 0,1 0-1 0 0,-1-1 0 0 0,1 1 1 0 0,-1 0-1 0 0,1 0 0 0 0,-1 0 1 0 0,1 0-1 0 0,-1-1 0 0 0,1 1 1 0 0,-1 0-1 0 0,1-1 0 0 0,-1 1 1 0 0,0-1-1 0 0,-8-12 66 0 0,9 12-53 0 0,-2-3-13 0 0,1 0-1 0 0,-1 0 1 0 0,1 0-1 0 0,0 0 1 0 0,1 0-1 0 0,-1 0 1 0 0,1-1-1 0 0,0 1 0 0 0,0 0 1 0 0,0 0-1 0 0,0 0 1 0 0,1 0-1 0 0,-1 0 1 0 0,3-7-1 0 0,2-4-51 0 0,0 0 0 0 0,11-22 0 0 0,-6 16-155 0 0,2 2 1 0 0,0-1-1 0 0,25-30 0 0 0,-27 38 17 0 0,1 0 0 0 0,0 1 1 0 0,1 1-1 0 0,0 0 0 0 0,1 0 1 0 0,19-10-1 0 0,-27 17 183 0 0,1 1 0 0 0,-1 0 0 0 0,1 0-1 0 0,0 0 1 0 0,0 0 0 0 0,0 1 0 0 0,0 0 0 0 0,0 0 0 0 0,0 1 0 0 0,12 0 0 0 0,-9 1 103 0 0,0 0 1 0 0,1 1-1 0 0,-1 0 1 0 0,-1 0-1 0 0,1 1 1 0 0,16 8-1 0 0,-15-6 82 0 0,-1 0-1 0 0,1 1 1 0 0,-1 0-1 0 0,0 0 0 0 0,-1 1 1 0 0,0 1-1 0 0,0-1 0 0 0,0 1 1 0 0,-1 1-1 0 0,0-1 0 0 0,-1 1 1 0 0,10 17-1 0 0,-13-20-104 0 0,0 0 0 0 0,0 1 0 0 0,-1-1 0 0 0,0 1 0 0 0,-1 0 0 0 0,1 0 0 0 0,-1-1 0 0 0,0 1 0 0 0,-1 0 0 0 0,0 0 0 0 0,0 0 0 0 0,0 0 0 0 0,-1 0 0 0 0,0 0 0 0 0,0 0 0 0 0,-1-1 0 0 0,0 1 0 0 0,0-1 0 0 0,-1 1 0 0 0,1-1 0 0 0,-1 1 0 0 0,-1-1 0 0 0,1 0 0 0 0,-1-1 0 0 0,0 1 0 0 0,-1-1 0 0 0,1 1 0 0 0,-1-1 0 0 0,0-1 0 0 0,0 1 0 0 0,-10 6 0 0 0,-19 8-48 0 0,0-2-1 0 0,-2-2 0 0 0,1-1 1 0 0,-40 9-1 0 0,52-16-339 0 0,0-2 0 0 0,-1-1 0 0 0,0 0 0 0 0,0-2-1 0 0,0-1 1 0 0,0-1 0 0 0,-24-3 0 0 0,44 3 163 0 0,0-1 1 0 0,0 0-1 0 0,0 0 1 0 0,1 0-1 0 0,-1 0 1 0 0,-4-2 0 0 0,7 2 64 0 0,0 1 1 0 0,0-1 0 0 0,0 0 0 0 0,0 1-1 0 0,0-1 1 0 0,0 0 0 0 0,0 0 0 0 0,0 0-1 0 0,1 0 1 0 0,-1 0 0 0 0,0 0 0 0 0,0 0-1 0 0,1 0 1 0 0,-1 0 0 0 0,1 0 0 0 0,-1 0-1 0 0,1 0 1 0 0,-1-1 0 0 0,1 1 0 0 0,0 0-1 0 0,-1 0 1 0 0,1-3 0 0 0,1-11-855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35 7367 0 0,'-12'27'212'0'0,"-12"38"5060"0"0,21-57-4597 0 0,1-1 0 0 0,1 1 0 0 0,0 0 0 0 0,0-1-1 0 0,0 1 1 0 0,1 13 0 0 0,1-19-604 0 0,-1-1 0 0 0,0 0-1 0 0,1 1 1 0 0,-1-1 0 0 0,1 0-1 0 0,-1 1 1 0 0,1-1 0 0 0,-1 0 0 0 0,1 1-1 0 0,0-1 1 0 0,0 0 0 0 0,0 0-1 0 0,0 0 1 0 0,0 0 0 0 0,0 0-1 0 0,0 0 1 0 0,0 0 0 0 0,0 0 0 0 0,0 0-1 0 0,1 0 1 0 0,-1-1 0 0 0,0 1-1 0 0,0-1 1 0 0,1 1 0 0 0,-1-1-1 0 0,0 1 1 0 0,1-1 0 0 0,-1 1-1 0 0,1-1 1 0 0,-1 0 0 0 0,1 0 0 0 0,-1 0-1 0 0,3 0 1 0 0,6 0 211 0 0,-1-1-1 0 0,1 1 1 0 0,17-5-1 0 0,-21 4-151 0 0,18-4-34 0 0,1-1-1 0 0,-1-1 1 0 0,-1-1 0 0 0,1 0-1 0 0,-1-2 1 0 0,-1-1 0 0 0,0-1-1 0 0,-1-1 1 0 0,0-1 0 0 0,38-32-1 0 0,-57 44-131 0 0,0 0 1 0 0,0-1-1 0 0,0 1 0 0 0,0-1 1 0 0,0 1-1 0 0,-1-1 0 0 0,1 1 1 0 0,-1-1-1 0 0,1 0 0 0 0,-1 0 1 0 0,0 0-1 0 0,0 0 0 0 0,-1 0 1 0 0,2-5-1 0 0,-2 7 3 0 0,0 0-1 0 0,0-1 1 0 0,0 1 0 0 0,-1 0-1 0 0,1 0 1 0 0,0-1 0 0 0,-1 1 0 0 0,1 0-1 0 0,-1 0 1 0 0,1 0 0 0 0,-1-1-1 0 0,1 1 1 0 0,-1 0 0 0 0,0 0-1 0 0,1 0 1 0 0,-1 0 0 0 0,0 0-1 0 0,0 0 1 0 0,0 0 0 0 0,0 1-1 0 0,0-1 1 0 0,0 0 0 0 0,0 0-1 0 0,0 1 1 0 0,0-1 0 0 0,0 1-1 0 0,0-1 1 0 0,-1 1 0 0 0,1-1-1 0 0,0 1 1 0 0,0 0 0 0 0,-1-1-1 0 0,1 1 1 0 0,0 0 0 0 0,0 0 0 0 0,-1 0-1 0 0,0 0 1 0 0,-11 0-198 0 0,0 0 0 0 0,0 0 0 0 0,0 1 0 0 0,1 1 0 0 0,-18 5 0 0 0,-1 1-213 0 0,-30 14-1 0 0,20-6 399 0 0,1 2-1 0 0,-71 45 1 0 0,93-51 181 0 0,0 1 0 0 0,1 1 0 0 0,0 0 0 0 0,1 1-1 0 0,1 1 1 0 0,1 1 0 0 0,-23 32 0 0 0,33-42-29 0 0,0 0-1 0 0,1 0 0 0 0,0 1 1 0 0,0-1-1 0 0,0 1 1 0 0,1 0-1 0 0,0-1 1 0 0,1 1-1 0 0,0 0 0 0 0,-1 9 1 0 0,2-11-43 0 0,0 0-1 0 0,1-1 1 0 0,0 1 0 0 0,-1 0-1 0 0,2-1 1 0 0,-1 1 0 0 0,1-1-1 0 0,0 1 1 0 0,0-1 0 0 0,0 0-1 0 0,1 1 1 0 0,-1-1 0 0 0,1-1-1 0 0,7 10 1 0 0,-6-11-47 0 0,-1 0 0 0 0,1 0 0 0 0,-1 0 0 0 0,1 0 0 0 0,0-1 0 0 0,0 1 0 0 0,0-1 0 0 0,0 0 0 0 0,0 0 0 0 0,1-1 0 0 0,-1 1 0 0 0,5 0 0 0 0,5 0-512 0 0,-1 1-1 0 0,24-1 1 0 0,-12-1-411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58 112 15231 0 0,'0'0'1379'0'0,"-1"1"-1016"0"0,-2 1-139 0 0,1 1 1 0 0,-1-1-1 0 0,1 1 1 0 0,0 0 0 0 0,0 0-1 0 0,0 0 1 0 0,0 0 0 0 0,0 0-1 0 0,1 0 1 0 0,-1 1 0 0 0,1-1-1 0 0,0 0 1 0 0,0 1 0 0 0,0 3-1 0 0,-2 10 518 0 0,-1 30 0 0 0,1-14-586 0 0,-5 19 45 0 0,4-30-171 0 0,1 0 0 0 0,0 0 0 0 0,2 32 0 0 0,2-43-18 0 0,-1-9 240 0 0,13 1 12 0 0,-10-3-244 0 0,0 0-1 0 0,0 0 1 0 0,0 0-1 0 0,0 0 1 0 0,0-1 0 0 0,0 1-1 0 0,-1-1 1 0 0,1 0-1 0 0,0 0 1 0 0,0 0 0 0 0,-1 0-1 0 0,1 0 1 0 0,0-1-1 0 0,-1 1 1 0 0,1-1-1 0 0,-1 0 1 0 0,5-3 0 0 0,2-4 15 0 0,0-1 0 0 0,13-18 0 0 0,-14 17-10 0 0,77-100 17 0 0,-84 111-46 0 0,-1 0-1 0 0,0 0 1 0 0,1 0-1 0 0,-1-1 0 0 0,1 1 1 0 0,-1 0-1 0 0,0 0 1 0 0,1 1-1 0 0,-1-1 0 0 0,0 0 1 0 0,1 0-1 0 0,-1 0 1 0 0,0 0-1 0 0,1 0 0 0 0,-1 0 1 0 0,0 0-1 0 0,1 1 0 0 0,-1-1 1 0 0,0 0-1 0 0,1 0 1 0 0,-1 0-1 0 0,0 1 0 0 0,0-1 1 0 0,1 0-1 0 0,-1 0 1 0 0,0 1-1 0 0,1-1 0 0 0,7 8-18 0 0,-4-1 19 0 0,0-1-1 0 0,0 1 0 0 0,-1 0 0 0 0,0 0 1 0 0,0 0-1 0 0,-1 0 0 0 0,2 8 0 0 0,-1-5 1 0 0,0 0 1 0 0,0-1-1 0 0,7 14 0 0 0,2-1 41 0 0,-7-13-2 0 0,-1 0 0 0 0,2 0 0 0 0,-1 0 0 0 0,2-1 0 0 0,10 12 0 0 0,-8-9 30 0 0,0-1-1 0 0,15 14 332 0 0,-23-22 32 0 0,10-7-84 0 0,-7 3-263 0 0,0-1 0 0 0,1 0 0 0 0,-2 0-1 0 0,1 0 1 0 0,0 0 0 0 0,-1-1 0 0 0,5-5 0 0 0,22-33 239 0 0,-7 8-146 0 0,246-304-139 0 0,-264 332-110 0 0,2-3-1254 0 0,0 0 1 0 0,16-15-1 0 0,-20 22 902 0 0,-1-1-1 0 0,1 1 1 0 0,0 1-1 0 0,-1-1 0 0 0,1 0 1 0 0,0 1-1 0 0,0-1 1 0 0,0 1-1 0 0,0 0 1 0 0,1 0-1 0 0,-1 0 0 0 0,0 1 1 0 0,0-1-1 0 0,6 1 1 0 0,3 0-6227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74 597 14599 0 0,'0'0'1320'0'0,"-1"1"-1082"0"0,-1 0-11 0 0,-1 1 1 0 0,1-1 0 0 0,0 1 0 0 0,-1-1-1 0 0,1 0 1 0 0,-1 0 0 0 0,1-1 0 0 0,-1 1 0 0 0,0 0-1 0 0,1-1 1 0 0,-1 0 0 0 0,0 1 0 0 0,1-1-1 0 0,-5 0 1 0 0,6-1-90 0 0,-1 1-1 0 0,1-1 1 0 0,0 1 0 0 0,-1-1-1 0 0,1 1 1 0 0,0-1 0 0 0,0 0-1 0 0,0 1 1 0 0,-1-1 0 0 0,1 0-1 0 0,0 0 1 0 0,0 0 0 0 0,0 0-1 0 0,0 0 1 0 0,0 0 0 0 0,1 0-1 0 0,-1 0 1 0 0,0 0 0 0 0,-1-3-1 0 0,1 0 58 0 0,-1 0 0 0 0,1-1 0 0 0,0 1 0 0 0,0 0 0 0 0,1-1 0 0 0,-1 1 0 0 0,1 0 0 0 0,0-1 0 0 0,0 1 0 0 0,0-1 0 0 0,1 1 0 0 0,-1 0 0 0 0,3-8 0 0 0,3-4-45 0 0,0 0 0 0 0,2 1 0 0 0,0-1 0 0 0,0 1 0 0 0,1 1-1 0 0,1 0 1 0 0,1 0 0 0 0,15-16 0 0 0,10-6-250 0 0,60-47-1 0 0,-35 37-428 0 0,1 3 0 0 0,3 3-1 0 0,87-41 1 0 0,-113 62-1392 0 0,-14 6-3170 0 0,-5 2-2257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13647 0 0,'0'0'2359'0'0,"-1"2"-1384"0"0,-22 25 1231 0 0,7-7-1793 0 0,0 0 1 0 0,-14 24-1 0 0,-39 95 208 0 0,49-94-592 0 0,-2-1-1 0 0,-47 71 1 0 0,63-107-454 0 0,0-1 1 0 0,-1 1-1 0 0,0-1 1 0 0,-15 11-1 0 0,13-12-1323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1839 0 0,'0'0'80'0'0,"-7"5"16"0"0,-2 2-96 0 0,-5 9 0 0 0,1 8 0 0 0,4-6 0 0 0,-1 3 1832 0 0,2 4 344 0 0,3 2 72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108 300 14511 0 0,'-7'5'172'0'0,"-5"5"135"0"0,0-1 1 0 0,0 0-1 0 0,-1-1 1 0 0,-21 11 0 0 0,32-18 300 0 0,2-1-487 0 0,-1 0 1 0 0,0 0 0 0 0,1 0 0 0 0,-1 0 0 0 0,0 0 0 0 0,1 0 0 0 0,-1 0 0 0 0,1-1 0 0 0,-1 1 0 0 0,1 0 0 0 0,-1 0 0 0 0,0 0-1 0 0,1-1 1 0 0,-1 1 0 0 0,1 0 0 0 0,-1 0 0 0 0,1-1 0 0 0,-1 1 0 0 0,1-1 0 0 0,-1 1 0 0 0,1 0 0 0 0,0-1 0 0 0,-1 1 0 0 0,1-1-1 0 0,0 1 1 0 0,-1-1 0 0 0,1 1 0 0 0,0-1 0 0 0,-1 1 0 0 0,1-2 0 0 0,0 0-6 0 0,-1 1 1 0 0,1-1-1 0 0,0 0 0 0 0,0 0 1 0 0,0 0-1 0 0,0 1 0 0 0,1-1 1 0 0,-1 0-1 0 0,0 0 0 0 0,2-2 1 0 0,0-3-22 0 0,1 0 1 0 0,0 0 0 0 0,1 1 0 0 0,5-9 0 0 0,6-3-49 0 0,1 0 0 0 0,1 1 0 0 0,1 1-1 0 0,35-25 1 0 0,0 1-17 0 0,48-38 216 0 0,-85 66-185 0 0,1 2 1 0 0,1 0-1 0 0,0 1 0 0 0,23-9 0 0 0,-37 18 59 0 0,2 3-9 0 0,-5-2-106 0 0,0-1 0 0 0,0 1 1 0 0,0 0-1 0 0,0 0 1 0 0,0-1-1 0 0,0 1 0 0 0,0 0 1 0 0,0 0-1 0 0,-1 0 0 0 0,1 0 1 0 0,0 0-1 0 0,-1 1 0 0 0,1-1 1 0 0,-1 0-1 0 0,1 0 0 0 0,-1 0 1 0 0,1 0-1 0 0,-1 1 0 0 0,0-1 1 0 0,1 0-1 0 0,-1 3 0 0 0,0 26 100 0 0,-3-9-72 0 0,-2 1 0 0 0,0-1 0 0 0,-13 34 0 0 0,11-38-111 0 0,1 1-1 0 0,0 0 0 0 0,2 0 0 0 0,0 0 0 0 0,-2 35 0 0 0,6-47 32 0 0,0-1 0 0 0,1 0 0 0 0,-1 1-1 0 0,1-1 1 0 0,1 0 0 0 0,-1 1 0 0 0,1-1 0 0 0,0 0-1 0 0,0 0 1 0 0,0 0 0 0 0,0 0 0 0 0,1-1 0 0 0,0 1-1 0 0,0-1 1 0 0,1 1 0 0 0,-1-1 0 0 0,1 0 0 0 0,0 0-1 0 0,5 4 1 0 0,8 10-1386 0 0,-10-9-102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70 10591 0 0,'11'-19'1003'0'0,"7"-11"-471"0"0,-17 29-258 0 0,1-1-1 0 0,-1 0 0 0 0,1 0 1 0 0,0 1-1 0 0,-1-1 1 0 0,1 1-1 0 0,0 0 1 0 0,0-1-1 0 0,0 1 0 0 0,0 0 1 0 0,3-2-1 0 0,-4 3-136 0 0,-1 0-1 0 0,1 0 1 0 0,-1-1-1 0 0,1 1 1 0 0,-1 0-1 0 0,1 0 0 0 0,-1 0 1 0 0,1-1-1 0 0,-1 1 1 0 0,1 0-1 0 0,0 0 1 0 0,-1 0-1 0 0,1 0 1 0 0,-1 0-1 0 0,1 0 1 0 0,-1 0-1 0 0,1 0 0 0 0,-1 0 1 0 0,2 1-1 0 0,-7 8 1700 0 0,-2 2-1809 0 0,-126 256 1893 0 0,35-66-1424 0 0,-143 246-202 0 0,182-340-247 0 0,18-32-24 0 0,-108 220 82 0 0,132-259-913 0 0,16-34-23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10135 0 0,'0'0'464'0'0,"-2"0"-9"0"0,1 1-452 0 0,-1-1 0 0 0,1 0 0 0 0,0 0 0 0 0,0 1 0 0 0,0-1 0 0 0,0 1 0 0 0,-1 0 1 0 0,1-1-1 0 0,0 1 0 0 0,0 0 0 0 0,0-1 0 0 0,0 1 0 0 0,0 0 0 0 0,0 0 0 0 0,0 0 0 0 0,1 0 0 0 0,-1 0 0 0 0,-1 1 0 0 0,2-1 149 0 0,0-1 0 0 0,-1 1 0 0 0,1-1 0 0 0,0 1 0 0 0,0-1 0 0 0,-1 0 0 0 0,1 1 0 0 0,-1-1 0 0 0,1 1 0 0 0,0-1 0 0 0,-1 0 0 0 0,1 1 0 0 0,0-1 0 0 0,-1 0 0 0 0,1 0 0 0 0,-1 1 1 0 0,1-1-1 0 0,-1 0 0 0 0,1 0 0 0 0,-1 0 0 0 0,1 0 0 0 0,-1 0 0 0 0,0 1 0 0 0,0 9 3613 0 0,1-8-3653 0 0,0 0 1 0 0,1-1 0 0 0,-1 1-1 0 0,0-1 1 0 0,1 1-1 0 0,-1-1 1 0 0,1 1-1 0 0,0-1 1 0 0,-1 1-1 0 0,1-1 1 0 0,0 1 0 0 0,0-1-1 0 0,0 0 1 0 0,0 1-1 0 0,0-1 1 0 0,0 0-1 0 0,1 0 1 0 0,-1 0 0 0 0,0 0-1 0 0,0 0 1 0 0,1 0-1 0 0,-1 0 1 0 0,1 0-1 0 0,-1-1 1 0 0,1 1-1 0 0,2 0 1 0 0,4 2 259 0 0,1 0 1 0 0,-1-1-1 0 0,15 1 0 0 0,-22-3-315 0 0,45 3 585 0 0,0-1-1 0 0,-1-3 1 0 0,1-2 0 0 0,52-9-1 0 0,30-9-141 0 0,140-42 0 0 0,-108 6-2142 0 0,-118 41 1227 0 0,-37 14 122 0 0,1 0-475 0 0,-1 0-1 0 0,0 0 1 0 0,1 0 0 0 0,-1 1 0 0 0,8-1-1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295 111 14887 0 0,'0'0'1639'0'0,"-1"3"-1515"0"0,-19 28 286 0 0,-30 35-1 0 0,-8 14-71 0 0,27-29-132 0 0,3 1-1 0 0,-32 78 0 0 0,53-112-137 0 0,-2 4 161 0 0,1 0 0 0 0,1 0 0 0 0,-8 37 0 0 0,15-56-176 0 0,-1 0 1 0 0,1 0-1 0 0,0 0 0 0 0,0 0 0 0 0,0 0 0 0 0,0 0 0 0 0,1-1 0 0 0,-1 1 1 0 0,1 0-1 0 0,0 0 0 0 0,0 0 0 0 0,0-1 0 0 0,0 1 0 0 0,0 0 0 0 0,3 4 1 0 0,-3-6 9 0 0,1 1-1 0 0,-1-1 1 0 0,1 0 0 0 0,-1 1 0 0 0,1-1 0 0 0,0 0 0 0 0,0 0 0 0 0,0 0 0 0 0,0 0 0 0 0,0 0 0 0 0,-1-1 0 0 0,1 1-1 0 0,1 0 1 0 0,-1-1 0 0 0,0 0 0 0 0,0 1 0 0 0,0-1 0 0 0,0 0 0 0 0,0 0 0 0 0,0 0 0 0 0,0 0 0 0 0,3-1 0 0 0,3 0 80 0 0,0-1 1 0 0,0 0 0 0 0,0-1 0 0 0,0 0-1 0 0,0 0 1 0 0,0 0 0 0 0,-1-1 0 0 0,1 0-1 0 0,10-9 1 0 0,6-5 113 0 0,28-29-1 0 0,184-215 76 0 0,-118 110-197 0 0,-98 121-508 0 0,0-1 0 0 0,-2-1 1 0 0,16-39-1 0 0,-34 72 210 0 0,9-28-91 0 0,-10 15-1289 0 0,1 12 1351 0 0,-1 1-1 0 0,1 0 1 0 0,0 0 0 0 0,0-1 0 0 0,0 1-1 0 0,-1 0 1 0 0,1-1 0 0 0,0 1-1 0 0,0 0 1 0 0,-1 0 0 0 0,1-1-1 0 0,0 1 1 0 0,-1 0 0 0 0,1 0-1 0 0,0 0 1 0 0,-1-1 0 0 0,1 1 0 0 0,0 0-1 0 0,-1 0 1 0 0,1 0 0 0 0,-1 0-1 0 0,1 0 1 0 0,0 0 0 0 0,-1 0-1 0 0,1 0 1 0 0,0 0 0 0 0,-1 0 0 0 0,1 0-1 0 0,-1 0 1 0 0,-9 3-6231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149 472 14279 0 0,'-127'88'3946'0'0,"105"-77"-1069"0"0,31-22-2389 0 0,231-252 299 0 0,-165 190-910 0 0,118-87 0 0 0,-182 151 118 0 0,38-25 60 0 0,-43 31 7 0 0,0-1 0 0 0,0 2 0 0 0,0-1 0 0 0,1 0 0 0 0,-1 1 0 0 0,10-2 0 0 0,-15 5-49 0 0,-1-1 0 0 0,1 0 0 0 0,-1 0 0 0 0,1 0 0 0 0,-1 1 0 0 0,1-1 1 0 0,-1 0-1 0 0,1 0 0 0 0,-1 1 0 0 0,0-1 0 0 0,1 0 0 0 0,-1 1 0 0 0,1-1 0 0 0,-1 1 0 0 0,0-1 0 0 0,1 0 0 0 0,-1 1 0 0 0,0-1 0 0 0,0 1 0 0 0,1-1 0 0 0,-1 1 0 0 0,0 0 0 0 0,5 11 102 0 0,-3-6-76 0 0,-1 0 1 0 0,0 0 0 0 0,0 0-1 0 0,0 0 1 0 0,-1 0-1 0 0,0 0 1 0 0,-1 0-1 0 0,0 7 1 0 0,-12 48 165 0 0,12-55-181 0 0,-8 29 21 0 0,-42 147 198 0 0,17-94-1333 0 0,17-48 441 0 0,16-37-1434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 13823 0 0,'4'-8'7699'0'0,"-11"19"-6711"0"0,-5 5-561 0 0,-18 19 1 0 0,-4 6 31 0 0,8-2-369 0 0,3 1 0 0 0,-31 67 0 0 0,21-37-97 0 0,16-40-1380 0 0,0 0 1 0 0,-24 28-1 0 0,40-57 365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0 13823 0 0,'-2'1'1062'0'0,"-2"0"-955"0"0,0 0 1 0 0,0 1-1 0 0,0 0 1 0 0,0 0-1 0 0,1 0 1 0 0,-1 0-1 0 0,1 0 1 0 0,-1 1 0 0 0,1-1-1 0 0,0 1 1 0 0,-4 5-1 0 0,-6 6 992 0 0,-13 19 1 0 0,18-22-681 0 0,-36 52 1201 0 0,-59 111 0 0 0,-18 77-727 0 0,12-25-673 0 0,54-116-176 0 0,-118 210 89 0 0,142-267-150 0 0,-49 74-154 0 0,65-105-403 0 0,-2-1 0 0 0,0-1-1 0 0,-31 28 1 0 0,42-43-93 0 0,0 0 1 0 0,0-1-1 0 0,0 0 0 0 0,-9 5 1 0 0,4-5-1392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38 1839 0 0,'-1'-2'6740'0'0,"-20"-12"1617"0"0,8 5-7016 0 0,12 8-853 0 0,-13-6 442 0 0,13 7-924 0 0,0-1 0 0 0,-1 0 0 0 0,1 1 1 0 0,0-1-1 0 0,0 1 0 0 0,-1 0 0 0 0,1-1 0 0 0,0 1 0 0 0,-1 0 0 0 0,1 0 0 0 0,0 0 0 0 0,0 0 0 0 0,-1 0 0 0 0,1 0 1 0 0,0 0-1 0 0,-1 0 0 0 0,1 1 0 0 0,0-1 0 0 0,-1 0 0 0 0,1 1 0 0 0,0-1 0 0 0,0 1 0 0 0,-2 0 0 0 0,-1 1 0 0 0,-7 4-6 0 0,0 0 0 0 0,0 0 0 0 0,1 1 0 0 0,0 0 0 0 0,1 1 0 0 0,-13 12 0 0 0,-7 6 0 0 0,-13 8 398 0 0,2 2-1 0 0,-52 59 0 0 0,89-91-301 0 0,0 0 0 0 0,0 0-1 0 0,0 1 1 0 0,0-1 0 0 0,1 0-1 0 0,0 1 1 0 0,0 0 0 0 0,-2 6 0 0 0,4-11-86 0 0,0 1 0 0 0,0-1 0 0 0,0 0 0 0 0,0 1 0 0 0,0-1 0 0 0,0 1 0 0 0,0-1 1 0 0,0 1-1 0 0,0-1 0 0 0,0 1 0 0 0,0-1 0 0 0,0 1 0 0 0,0-1 0 0 0,0 0 0 0 0,1 1 1 0 0,-1-1-1 0 0,0 1 0 0 0,0-1 0 0 0,1 0 0 0 0,-1 1 0 0 0,0-1 0 0 0,0 1 0 0 0,1-1 1 0 0,-1 0-1 0 0,1 0 0 0 0,-1 1 0 0 0,0-1 0 0 0,1 0 0 0 0,-1 1 0 0 0,0-1 0 0 0,1 0 1 0 0,-1 0-1 0 0,1 0 0 0 0,-1 0 0 0 0,1 1 0 0 0,-1-1 0 0 0,1 0 0 0 0,0 0 0 0 0,19 1 101 0 0,-18-2-109 0 0,7 0 5 0 0,0 0 0 0 0,0-1 0 0 0,0 0 0 0 0,0-1 0 0 0,-1 0 0 0 0,11-5 0 0 0,49-28 23 0 0,-63 33-30 0 0,137-88-240 0 0,-133 82 240 0 0,14-11 0 0 0,-23 21 0 0 0,0-1 0 0 0,0 0 0 0 0,0 0 0 0 0,0 0 0 0 0,0 0 0 0 0,0 0 0 0 0,0 1 0 0 0,0-1 0 0 0,0 0 0 0 0,0 0 0 0 0,1 0 0 0 0,-1 0 0 0 0,0 0 0 0 0,0 1 0 0 0,0-1 0 0 0,0 0 0 0 0,0 0 0 0 0,0 0 0 0 0,0 0 0 0 0,0 0 0 0 0,0 0 0 0 0,0 0 0 0 0,0 0 0 0 0,1 1 0 0 0,-1-1 0 0 0,0 0 0 0 0,0 0 0 0 0,0 0 0 0 0,0 0 0 0 0,0 0 0 0 0,0 0 0 0 0,1 0 0 0 0,-1 0 0 0 0,0 0 0 0 0,0 0 0 0 0,0 0 0 0 0,0 0 0 0 0,0 0 0 0 0,0 0 0 0 0,1 0 0 0 0,-1 0 0 0 0,0 0 0 0 0,0 0 0 0 0,0 0 0 0 0,0 0 0 0 0,0 0 0 0 0,1 0 0 0 0,-1 0 0 0 0,0 0 0 0 0,0 0 0 0 0,0 0 0 0 0,-5 11 0 0 0,-14 20 77 0 0,10-19-79 0 0,2 1 0 0 0,-1-1-1 0 0,2 1 1 0 0,-1 0 0 0 0,2 1 0 0 0,-7 23-1 0 0,12-35-142 0 0,3 5-1951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6911 0 0,'0'0'528'0'0,"-4"8"2529"0"0,1 2 4921 0 0,3-10-7827 0 0,0 1 0 0 0,0 0 0 0 0,0 0 0 0 0,0 0 0 0 0,0 0 0 0 0,0 0 1 0 0,1-1-1 0 0,-1 1 0 0 0,0 0 0 0 0,1 0 0 0 0,-1 0 0 0 0,0-1 0 0 0,1 1 0 0 0,-1 0 0 0 0,1 0 0 0 0,-1-1 1 0 0,1 1-1 0 0,0 0 0 0 0,-1-1 0 0 0,2 2 0 0 0,0-1 8 0 0,0 0-1 0 0,-1 0 1 0 0,1-1 0 0 0,0 1 0 0 0,0 0-1 0 0,0-1 1 0 0,0 1 0 0 0,0-1 0 0 0,2 1-1 0 0,6-1 142 0 0,0 0-1 0 0,-1 0 1 0 0,12-2-1 0 0,-13 1 40 0 0,237-35 1305 0 0,-115 13-1559 0 0,-95 18-436 0 0,63-8 455 0 0,-88 12-804 0 0,0 1-1 0 0,0 0 1 0 0,-1 1 0 0 0,1 0 0 0 0,0 0 0 0 0,0 1-1 0 0,15 6 1 0 0,-10-2-6960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 11975 0 0,'7'-7'8014'0'0,"-8"8"-7843"0"0,-1 0 1 0 0,0-1-1 0 0,1 1 1 0 0,-1-1-1 0 0,0 1 1 0 0,1-1-1 0 0,-1 0 1 0 0,-3 1-1 0 0,-4 0 71 0 0,-10 6-102 0 0,1 0 0 0 0,0 1 0 0 0,0 1 0 0 0,-24 16 0 0 0,-62 52 413 0 0,96-71-549 0 0,-2 2-3 0 0,-19 14-12 0 0,-43 44 1 0 0,69-64-33 0 0,1 0-1 0 0,0 1 1 0 0,0-1-1 0 0,1 1 1 0 0,-1-1-1 0 0,1 1 1 0 0,-1 0-1 0 0,1 0 1 0 0,0 0 0 0 0,0 0-1 0 0,0 0 1 0 0,-1 4-1 0 0,2-6 16 0 0,0 1 1 0 0,0 0-1 0 0,0-1 0 0 0,0 1 0 0 0,1-1 0 0 0,-1 1 0 0 0,0 0 1 0 0,1-1-1 0 0,-1 1 0 0 0,1-1 0 0 0,-1 1 0 0 0,1-1 1 0 0,0 1-1 0 0,0-1 0 0 0,0 0 0 0 0,0 1 0 0 0,0-1 1 0 0,0 0-1 0 0,0 0 0 0 0,0 0 0 0 0,0 0 0 0 0,0 0 1 0 0,1 0-1 0 0,-1 0 0 0 0,2 1 0 0 0,10 5 26 0 0,0-1 0 0 0,1-1 0 0 0,-1 0-1 0 0,1 0 1 0 0,17 2 0 0 0,-19-5 2 0 0,0 1 0 0 0,-1 0 0 0 0,1 1 1 0 0,0 0-1 0 0,-1 1 0 0 0,0 1 0 0 0,19 12 0 0 0,-27-16 25 0 0,0 1 0 0 0,0 0 0 0 0,0 0 0 0 0,-1 1 0 0 0,1-1 0 0 0,-1 1 0 0 0,0-1 0 0 0,0 1 0 0 0,0 0 0 0 0,0-1 0 0 0,-1 1 0 0 0,0 0 0 0 0,0 0 0 0 0,0 0 0 0 0,0 0 0 0 0,0 0 0 0 0,-1 6 0 0 0,0-4 51 0 0,0 0 0 0 0,0 0 0 0 0,0 1 1 0 0,-1-1-1 0 0,0 0 0 0 0,0 0 0 0 0,-1 0 1 0 0,0 0-1 0 0,0 0 0 0 0,-5 9 0 0 0,4-10-13 0 0,-1 0 0 0 0,1-1 0 0 0,-1 1 0 0 0,0-1 0 0 0,0 0 0 0 0,0 0 0 0 0,-1-1 0 0 0,1 1 0 0 0,-1-1 0 0 0,0 0 0 0 0,0-1 0 0 0,0 1 0 0 0,0-1 0 0 0,-1 0 0 0 0,-5 2 0 0 0,-11 2 162 0 0,-1-1 0 0 0,-31 3 0 0 0,31-5-140 0 0,14-1-64 0 0,0-1-1 0 0,0-1 1 0 0,0 0-1 0 0,0 0 1 0 0,-13-2-1 0 0,17 1-303 0 0,0 0-1 0 0,1-1 0 0 0,-1 1 1 0 0,0-1-1 0 0,1 0 0 0 0,-1 0 0 0 0,1-1 1 0 0,-1 1-1 0 0,1-1 0 0 0,0 0 1 0 0,-5-5-1 0 0,-3-4-7531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50 7831 0 0,'1'-1'23'0'0,"0"-1"58"0"0,1 0 0 0 0,0 0 0 0 0,-1-1-1 0 0,1 1 1 0 0,-1-1 0 0 0,0 1 0 0 0,0-1 0 0 0,0 0-1 0 0,0 1 1 0 0,0-1 0 0 0,-1 0 0 0 0,5-8 4873 0 0,-5 11-4829 0 0,0 0 0 0 0,0 0 0 0 0,0-1 0 0 0,0 1 0 0 0,0 0 0 0 0,0 0 0 0 0,0 0 0 0 0,0 0 0 0 0,0 0 0 0 0,0-1 0 0 0,-7-1 104 0 0,0 1 0 0 0,0 0 0 0 0,-1 0 1 0 0,1 1-1 0 0,0 0 0 0 0,-1 0 1 0 0,-12 2-1 0 0,-52 13 858 0 0,60-12-1000 0 0,1 1 0 0 0,0 1 0 0 0,0 0 1 0 0,0 0-1 0 0,0 1 0 0 0,1 0 0 0 0,0 1 0 0 0,1 1 1 0 0,-1-1-1 0 0,1 1 0 0 0,-14 17 0 0 0,-3 7 224 0 0,1 2 0 0 0,-21 38-1 0 0,42-65-307 0 0,-9 15 22 0 0,-20 45 0 0 0,29-57-10 0 0,0-1 0 0 0,1 1 0 0 0,0 1 0 0 0,1-1 0 0 0,0 0 1 0 0,1 0-1 0 0,0 18 0 0 0,0-26 19 0 0,1 0 1 0 0,1 0-1 0 0,-1 0 1 0 0,0 1-1 0 0,1-1 1 0 0,-1 0-1 0 0,1 0 1 0 0,-1 0 0 0 0,1 0-1 0 0,0 0 1 0 0,0 0-1 0 0,0 0 1 0 0,0-1-1 0 0,0 1 1 0 0,0 0-1 0 0,1 0 1 0 0,-1-1-1 0 0,1 1 1 0 0,1 1-1 0 0,-1-2 16 0 0,0 0 0 0 0,0 0 0 0 0,1 0 0 0 0,-1 0 0 0 0,0 0 0 0 0,0-1 0 0 0,1 1 0 0 0,-1-1 0 0 0,0 1 0 0 0,1-1 0 0 0,-1 0 1 0 0,1 0-1 0 0,-1 0 0 0 0,4 0 0 0 0,6-3 104 0 0,0 1 1 0 0,1-2-1 0 0,-1 0 1 0 0,0 0-1 0 0,12-7 1 0 0,-10 4-116 0 0,-1 0 0 0 0,1-1 0 0 0,-1-1 0 0 0,0 0 0 0 0,-1 0 0 0 0,0-2 0 0 0,17-19 0 0 0,-21 21-16 0 0,0 0-1 0 0,-1-1 0 0 0,0-1 0 0 0,-1 1 1 0 0,0-1-1 0 0,-1 0 0 0 0,0 0 0 0 0,-1-1 1 0 0,0 1-1 0 0,3-18 0 0 0,-6 23-245 0 0,-1-1 0 0 0,0 1 0 0 0,0-1 0 0 0,-1 1 0 0 0,0-1 0 0 0,0 1 0 0 0,0 0 0 0 0,-1-1 0 0 0,0 1 0 0 0,-5-10 0 0 0,4 7-114 0 0,-1 0 0 0 0,2 0 0 0 0,-1 0 0 0 0,0-10 0 0 0,4 5-1148 0 0,2 6-3222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561 833 15319 0 0,'26'-15'1171'0'0,"-16"10"-841"0"0,0 0 1 0 0,0-1 0 0 0,-1 0-1 0 0,0-1 1 0 0,0 0 0 0 0,0 0 0 0 0,12-15-1 0 0,17-29 630 0 0,-2-2 0 0 0,-3-1 0 0 0,-2-2 0 0 0,-2-1 0 0 0,23-68 0 0 0,-31 68-974 0 0,-2-2 0 0 0,-3 1 0 0 0,9-65 0 0 0,-25 118-88 0 0,1 1-1 0 0,-1-1 1 0 0,0 1-1 0 0,0 0 1 0 0,-1-1-1 0 0,1 1 1 0 0,-1 0-1 0 0,-1-6 1 0 0,2 9 57 0 0,-1 0-1 0 0,1 0 1 0 0,0 0 0 0 0,-1 1 0 0 0,1-1 0 0 0,-1 0-1 0 0,0 0 1 0 0,1 1 0 0 0,-1-1 0 0 0,1 0 0 0 0,-1 1 0 0 0,0-1-1 0 0,0 0 1 0 0,1 1 0 0 0,-1-1 0 0 0,0 1 0 0 0,-1-1-1 0 0,1 0 13 0 0,-1 1-1 0 0,1 0 1 0 0,0 0-1 0 0,-1 0 1 0 0,1 0-1 0 0,0 0 1 0 0,-1 0-1 0 0,1 0 1 0 0,0 0-1 0 0,-1 0 1 0 0,1 1-1 0 0,0-1 1 0 0,-1 0-1 0 0,1 1 1 0 0,-2 0-1 0 0,-5 3-31 0 0,0 0 0 0 0,1 1 0 0 0,0 0-1 0 0,0 0 1 0 0,0 1 0 0 0,0-1 0 0 0,-8 11 0 0 0,-38 50-38 0 0,46-56 91 0 0,-43 61 112 0 0,-78 149-1 0 0,-13 92 426 0 0,-42 89-80 0 0,156-346-428 0 0,-122 229 105 0 0,137-266-154 0 0,-18 23 0 0 0,24-34 17 0 0,0-1 0 0 0,0 0 1 0 0,0 0-1 0 0,-1 0 0 0 0,0-1 0 0 0,-10 6 0 0 0,17-11-78 0 0,-1 1 1 0 0,0-1-1 0 0,0 1 0 0 0,1-1 0 0 0,-1 0 0 0 0,0 1 1 0 0,0-1-1 0 0,1 0 0 0 0,-1 0 0 0 0,0 1 0 0 0,0-1 1 0 0,0 0-1 0 0,0 0 0 0 0,1 0 0 0 0,-1 0 1 0 0,0 0-1 0 0,0 0 0 0 0,0 0 0 0 0,0 0 0 0 0,1-1 1 0 0,-1 1-1 0 0,0 0 0 0 0,0 0 0 0 0,1-1 0 0 0,-1 1 1 0 0,0-1-1 0 0,0 1 0 0 0,1 0 0 0 0,-2-2 1 0 0,1 1-175 0 0,0-1 1 0 0,0 1-1 0 0,0-1 1 0 0,0 1 0 0 0,0-1-1 0 0,0 1 1 0 0,1-1 0 0 0,-1 0-1 0 0,1 0 1 0 0,-1 1-1 0 0,1-1 1 0 0,-1-3 0 0 0,1-11-1648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 9671 0 0,'0'0'748'0'0,"-2"1"-492"0"0,0 0-68 0 0,0 1-1 0 0,-1 0 0 0 0,1 0 0 0 0,0 0 1 0 0,0 0-1 0 0,0 0 0 0 0,-2 4 1 0 0,2-4 439 0 0,1 0 1 0 0,0 0 0 0 0,0 0-1 0 0,0 0 1 0 0,0 0 0 0 0,1 0-1 0 0,-1 0 1 0 0,1 0 0 0 0,-1 0-1 0 0,0 5 1 0 0,2-6-521 0 0,-1 0 0 0 0,1 0 0 0 0,0 0 0 0 0,-1 0 0 0 0,1 0 0 0 0,0 0 0 0 0,0 0 0 0 0,-1 0 0 0 0,1 0 0 0 0,0 0 0 0 0,0-1 0 0 0,0 1 0 0 0,0 0 1 0 0,0 0-1 0 0,0-1 0 0 0,1 1 0 0 0,-1-1 0 0 0,0 1 0 0 0,1 0 0 0 0,-1-1 32 0 0,8 3 132 0 0,-1 0-1 0 0,1 0 1 0 0,0-1 0 0 0,-1 0 0 0 0,1-1 0 0 0,0 1 0 0 0,0-2-1 0 0,11 0 1 0 0,74-9 528 0 0,-65 6-618 0 0,261-52-151 0 0,-183 31-3360 0 0,-69 17-4514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53 5527 0 0,'1'-1'250'0'0,"13"-37"498"0"0,-14 37-371 0 0,1 1 1 0 0,-1-1-1 0 0,0 0 1 0 0,0 1-1 0 0,1-1 1 0 0,-1 0-1 0 0,0 1 1 0 0,1-1-1 0 0,-1 1 1 0 0,0-1-1 0 0,1 0 1 0 0,-1 1-1 0 0,1-1 1 0 0,-1 1-1 0 0,1-1 1 0 0,-1 1-1 0 0,1 0 1 0 0,0-1-1 0 0,-1 1 1 0 0,1-1-1 0 0,-1 1 1 0 0,1 0-1 0 0,0 0 1 0 0,-1-1-1 0 0,1 1 1 0 0,0 0-1 0 0,0 0 1 0 0,-1 0-1 0 0,1 0 1 0 0,0 0-1 0 0,-1 0 1 0 0,2 0-1 0 0,5 7 2721 0 0,-4 7-3619 0 0,-3-3 620 0 0,-1 0 1 0 0,-1 0-1 0 0,0 0 0 0 0,0 0 0 0 0,-1 0 0 0 0,-1 0 1 0 0,1 0-1 0 0,-2-1 0 0 0,-9 17 0 0 0,-63 124 407 0 0,-99 145 0 0 0,97-178-425 0 0,-113 162 15 0 0,123-180-81 0 0,31-42-197 0 0,-3-2 0 0 0,-64 69-1 0 0,89-109-251 0 0,-33 24 0 0 0,11-18-1547 0 0,32-19 640 0 0,0 0-1 0 0,0-1 1 0 0,-13 4 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62 11055 0 0,'-8'2'307'0'0,"0"0"-1"0"0,0 1 0 0 0,1 0 1 0 0,-1 1-1 0 0,1-1 0 0 0,0 1 1 0 0,-12 10-1 0 0,16-12-19 0 0,0 0 0 0 0,0 1 1 0 0,0-1-1 0 0,0 1 0 0 0,1 0 0 0 0,-1 0 1 0 0,1 0-1 0 0,0 0 0 0 0,0 0 0 0 0,0 1 0 0 0,0-1 1 0 0,1 0-1 0 0,0 1 0 0 0,-1 0 0 0 0,1-1 1 0 0,0 1-1 0 0,0 0 0 0 0,0 5 0 0 0,1-8-230 0 0,1 0 0 0 0,-1-1 0 0 0,0 1 0 0 0,0 0 1 0 0,1-1-1 0 0,-1 1 0 0 0,0 0 0 0 0,1-1 0 0 0,-1 1 0 0 0,0 0 0 0 0,1-1 0 0 0,-1 1 0 0 0,1-1 0 0 0,-1 1 0 0 0,1-1 0 0 0,-1 1 0 0 0,1-1 0 0 0,0 1 1 0 0,-1-1-1 0 0,2 1 0 0 0,13 6 428 0 0,-5-4-214 0 0,-1-1-1 0 0,1 0 1 0 0,0-1-1 0 0,0 1 0 0 0,19-2 1 0 0,52-6 605 0 0,-68 5-751 0 0,170-31 1000 0 0,-2-17-666 0 0,26-5 117 0 0,41 5-1648 0 0,-239 49-226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13503 0 0,'0'0'1224'0'0,"2"1"-1008"0"0,0 3 40 0 0,0 0-1 0 0,0 0 1 0 0,-1 0-1 0 0,1 1 1 0 0,-1-1-1 0 0,0 0 0 0 0,0 1 1 0 0,0-1-1 0 0,0 6 1 0 0,-1 43 3944 0 0,0-48-3951 0 0,-1 1 1 0 0,-1 0-1 0 0,1-1 1 0 0,-1 1 0 0 0,0-1-1 0 0,0 0 1 0 0,0 0-1 0 0,-5 8 1 0 0,-29 39 742 0 0,28-41-842 0 0,-84 94 580 0 0,43-51-590 0 0,5-3-769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10135 0 0,'0'0'13353'0'0,"1"-2"-12781"0"0,9-19-476 0 0,1 0 0 0 0,1 1-1 0 0,0 1 1 0 0,2-1 0 0 0,0 2-1 0 0,22-22 1 0 0,-9 14 1 0 0,0 2 0 0 0,1 1 1 0 0,44-27-1 0 0,-69 47-102 0 0,0 1-1 0 0,0 1 1 0 0,1-1-1 0 0,-1 0 0 0 0,0 1 1 0 0,1 0-1 0 0,-1 0 1 0 0,1 0-1 0 0,0 0 1 0 0,-1 0-1 0 0,1 1 1 0 0,0-1-1 0 0,6 1 1 0 0,-1 4-49 0 0,-7-2 53 0 0,0 0 0 0 0,0 0 0 0 0,-1 0 0 0 0,1 0 0 0 0,-1 1 0 0 0,0-1 0 0 0,1 0 0 0 0,-1 1-1 0 0,0-1 1 0 0,0 1 0 0 0,-1-1 0 0 0,1 1 0 0 0,0-1 0 0 0,0 6 0 0 0,2 39 4 0 0,-5 36 253 0 0,11-89-192 0 0,3-5-188 0 0,0-1 0 0 0,-1-1-1 0 0,-1 0 1 0 0,11-15 0 0 0,1-2-71 0 0,-10 13 61 0 0,11-13-435 0 0,52-52 0 0 0,-70 78 561 0 0,1 0 0 0 0,-1 0 0 0 0,1 1 0 0 0,0 0 0 0 0,0 0 0 0 0,0 0 0 0 0,0 1 0 0 0,1 0 0 0 0,-1 0 0 0 0,1 1 0 0 0,-1 0 0 0 0,1 0 0 0 0,9 0 0 0 0,-5 1 99 0 0,1 0 0 0 0,0 0 0 0 0,0 1 0 0 0,-1 1 0 0 0,1 0 0 0 0,19 7 0 0 0,-28-9-57 0 0,-1 1 0 0 0,0 0-1 0 0,0 1 1 0 0,0-1-1 0 0,0 0 1 0 0,0 1-1 0 0,0-1 1 0 0,0 1 0 0 0,0-1-1 0 0,0 1 1 0 0,-1 0-1 0 0,1 0 1 0 0,0 0-1 0 0,-1 0 1 0 0,0 0-1 0 0,0 0 1 0 0,1 0 0 0 0,-1 1-1 0 0,-1-1 1 0 0,1 0-1 0 0,0 1 1 0 0,0-1-1 0 0,-1 1 1 0 0,1-1-1 0 0,-1 0 1 0 0,0 1 0 0 0,0-1-1 0 0,0 1 1 0 0,0-1-1 0 0,-1 4 1 0 0,0 6 69 0 0,-2 0 0 0 0,1 0-1 0 0,-2 0 1 0 0,-8 20 0 0 0,-54 125-636 0 0,59-137-1661 0 0,3-8-3629 0 0,0-3-1395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58 242 1375 0 0,'2'-1'107'0'0,"29"-10"944"0"0,5-3 8341 0 0,36-11-1254 0 0,55-18-4519 0 0,-71 28-3293 0 0,66-27 1 0 0,-107 36-334 0 0,-9 5 6 0 0,0-2 1 0 0,0 1-1 0 0,0-1 0 0 0,-1 0 1 0 0,10-6-1 0 0,-14 8-10 0 0,0 0-1 0 0,0 0 1 0 0,0 0-1 0 0,0 0 1 0 0,0 0 0 0 0,0 0-1 0 0,0 0 1 0 0,0 0-1 0 0,-1-1 1 0 0,1 1 0 0 0,-1 0-1 0 0,1-1 1 0 0,-1 1-1 0 0,1 0 1 0 0,-1-1 0 0 0,1 1-1 0 0,-1-1 1 0 0,0 1-1 0 0,0 0 1 0 0,0-1 0 0 0,0 1-1 0 0,0-1 1 0 0,0 1-1 0 0,0-1 1 0 0,-1 1 0 0 0,1 0-1 0 0,0-1 1 0 0,-1 1-1 0 0,1 0 1 0 0,-1-1 0 0 0,0-1-1 0 0,0 2 7 0 0,1 0 0 0 0,-1 0 0 0 0,1-1 0 0 0,-1 1 1 0 0,0 0-1 0 0,0 0 0 0 0,1 0 0 0 0,-1 0 0 0 0,0 0 0 0 0,0 0 0 0 0,0 0 0 0 0,0 0 0 0 0,0 1 0 0 0,0-1 0 0 0,0 0 0 0 0,0 0 0 0 0,-1 1 1 0 0,1-1-1 0 0,0 1 0 0 0,0-1 0 0 0,-1 1 0 0 0,1 0 0 0 0,0-1 0 0 0,0 1 0 0 0,-1 0 0 0 0,1 0 0 0 0,0 0 0 0 0,-1 0 0 0 0,-1 0 1 0 0,0 0-4 0 0,-11 1-23 0 0,1 0-1 0 0,-1 1 0 0 0,1 1 0 0 0,-1 0 0 0 0,1 0 0 0 0,-17 8 0 0 0,-1 2-9 0 0,-40 24 0 0 0,33-13 29 0 0,1 1 0 0 0,2 2 0 0 0,0 2 0 0 0,-54 58 0 0 0,76-72 12 0 0,0 0 0 0 0,-18 30-1 0 0,26-37 2 0 0,1 0 1 0 0,0 0-1 0 0,1 0 0 0 0,-1 0 1 0 0,1 0-1 0 0,1 1 0 0 0,0-1 1 0 0,-2 15-1 0 0,4-21 9 0 0,0 0 0 0 0,0 0 1 0 0,0 0-1 0 0,0 0 0 0 0,1 0 0 0 0,-1-1 1 0 0,0 1-1 0 0,1 0 0 0 0,0 0 0 0 0,-1 0 0 0 0,1-1 1 0 0,0 1-1 0 0,0 0 0 0 0,0 0 0 0 0,0-1 1 0 0,0 1-1 0 0,0-1 0 0 0,0 1 0 0 0,1-1 1 0 0,-1 0-1 0 0,1 1 0 0 0,-1-1 0 0 0,1 0 1 0 0,-1 0-1 0 0,1 0 0 0 0,-1 0 0 0 0,1 0 1 0 0,0 0-1 0 0,0-1 0 0 0,0 1 0 0 0,-1 0 1 0 0,1-1-1 0 0,0 0 0 0 0,3 1 0 0 0,6 1-3 0 0,1-1 0 0 0,-1 0 0 0 0,1-1-1 0 0,16-2 1 0 0,-26 2-29 0 0,142-18-1037 0 0,3-1-2295 0 0,-121 17 2034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14655 0 0,'-6'7'1328'0'0,"0"-1"-1022"0"0,1 0 1 0 0,0 0-1 0 0,0 1 0 0 0,0 0 0 0 0,1 0 0 0 0,0 0 0 0 0,0 0 0 0 0,1 1 0 0 0,0 0 1 0 0,0 0-1 0 0,1-1 0 0 0,0 1 0 0 0,0 1 0 0 0,0 8 0 0 0,2-11-170 0 0,0 1-1 0 0,1-1 0 0 0,0 1 0 0 0,0-1 1 0 0,0 0-1 0 0,1 1 0 0 0,0-1 1 0 0,0 0-1 0 0,0 0 0 0 0,1 0 1 0 0,0-1-1 0 0,4 7 0 0 0,-2-4-130 0 0,1 0-1 0 0,1 0 1 0 0,-1-1-1 0 0,1 0 1 0 0,0 0-1 0 0,1 0 0 0 0,9 6 1 0 0,-13-11-271 0 0,0 1 1 0 0,0-1-1 0 0,1 0 1 0 0,-1 0-1 0 0,1 0 1 0 0,9 1-1 0 0,14 0-5862 0 0,-10-6-88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12439 0 0,'0'2'958'0'0,"0"6"-510"0"0,0 1 1 0 0,1-1 0 0 0,0 1 0 0 0,1-1-1 0 0,-1 0 1 0 0,5 13 0 0 0,-3-16 15 0 0,-1 0 0 0 0,1 0 0 0 0,0 0-1 0 0,0 0 1 0 0,0 0 0 0 0,1 0 0 0 0,0-1 0 0 0,-1 0 0 0 0,2 0 0 0 0,8 7 0 0 0,52 34 1316 0 0,-47-35-1459 0 0,0 1 1 0 0,-2 1-1 0 0,1 1 1 0 0,-1 0-1 0 0,-1 1 1 0 0,14 17-1 0 0,-26-27-291 0 0,0 0-1 0 0,0 1 1 0 0,-1-1-1 0 0,0 0 1 0 0,1 1-1 0 0,-1 0 1 0 0,-1-1-1 0 0,1 1 1 0 0,-1 0-1 0 0,0 0 1 0 0,0 0-1 0 0,0 0 0 0 0,0 8 1 0 0,-2-6-8 0 0,0 0 0 0 0,0-1 0 0 0,0 1 0 0 0,-1-1 0 0 0,1 0 0 0 0,-1 0 0 0 0,-1 1 0 0 0,0-1 0 0 0,-4 7 0 0 0,-5 5 19 0 0,0-1-1 0 0,-2 0 0 0 0,0-1 0 0 0,-1 0 1 0 0,-20 16-1 0 0,-96 81-676 0 0,71-70-7153 0 0,32-25-13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9215 0 0,'0'0'1196'0'0,"0"3"-38"0"0,-4 10-103 0 0,0 0 0 0 0,-1 0 0 0 0,0-1 1 0 0,-8 14-1 0 0,-33 51 253 0 0,21-36-608 0 0,-148 262 438 0 0,25-41-426 0 0,38-58-677 0 0,15-25-6 0 0,76-147-166 0 0,-1-2 0 0 0,-38 46 1 0 0,53-72-1970 0 0,6-16-4474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2 196 2303 0 0,'-2'11'17094'0'0,"6"-9"-16954"0"0,-1 1 1 0 0,1-1 0 0 0,0 0-1 0 0,0-1 1 0 0,0 1-1 0 0,0-1 1 0 0,0 1 0 0 0,1-1-1 0 0,-1 0 1 0 0,0-1 0 0 0,0 1-1 0 0,1-1 1 0 0,5 0 0 0 0,10-1 400 0 0,31-5 0 0 0,-45 6-491 0 0,104-22 685 0 0,140-47 0 0 0,-127 33-600 0 0,-23 7-251 0 0,133-20 0 0 0,-163 41-1419 0 0,-25 5-2576 0 0,-26 2-2715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8751 0 0,'0'0'794'0'0,"-1"1"-652"0"0,-14 20 1669 0 0,0 1-1 0 0,2 0 1 0 0,-17 38-1 0 0,-26 78 2097 0 0,41-97-4026 0 0,-23 65 670 0 0,9-23-424 0 0,-50 98 0 0 0,57-139-112 0 0,-2 0-1 0 0,-2-2 1 0 0,-1 0 0 0 0,-3-2-1 0 0,0-2 1 0 0,-3 0 0 0 0,-60 50-1 0 0,59-57-17 0 0,13-12 21 0 0,0 0 1 0 0,0-1 0 0 0,-28 14 0 0 0,46-28 4 0 0,0-1 0 0 0,0 0 0 0 0,1 0 0 0 0,-1 0 0 0 0,-6 1 0 0 0,9-3-11 0 0,0 0 1 0 0,-1-1-1 0 0,1 1 1 0 0,0 0 0 0 0,0-1-1 0 0,0 1 1 0 0,0-1 0 0 0,0 1-1 0 0,0 0 1 0 0,0-1 0 0 0,1 1-1 0 0,-1 0 1 0 0,0 0-1 0 0,1-1 1 0 0,-1 1 0 0 0,1 0-1 0 0,-1 0 1 0 0,2-2 0 0 0,14-22-19 0 0,-15 24 10 0 0,14-17-23 0 0,1 1 0 0 0,0 1 0 0 0,32-24-1 0 0,-34 29-38 0 0,20-15-25 0 0,1 1 0 0 0,48-24 0 0 0,-76 45 79 0 0,1 0-1 0 0,0 0 1 0 0,0 1-1 0 0,1 1 1 0 0,-1-1-1 0 0,0 1 1 0 0,14-1-1 0 0,-19 2 4 0 0,-1 1 0 0 0,0 0 0 0 0,1 0 0 0 0,-1 0 0 0 0,1 1-1 0 0,-1-1 1 0 0,0 0 0 0 0,1 1 0 0 0,-1 0 0 0 0,0-1 0 0 0,1 1 0 0 0,-1 0 0 0 0,0 0-1 0 0,0 0 1 0 0,0 1 0 0 0,0-1 0 0 0,0 0 0 0 0,0 1 0 0 0,0 0 0 0 0,0-1 0 0 0,-1 1-1 0 0,1 0 1 0 0,-1 0 0 0 0,1 0 0 0 0,-1 0 0 0 0,0 0 0 0 0,1 0 0 0 0,-1 0 0 0 0,0 0-1 0 0,0 0 1 0 0,0 4 0 0 0,2 5 25 0 0,0 1 1 0 0,-1-1-1 0 0,-1 1 0 0 0,0-1 1 0 0,-1 20-1 0 0,-10 60 270 0 0,2-30-70 0 0,7-48-304 0 0,0-3-278 0 0,0-1 0 0 0,0 0 0 0 0,1 0 0 0 0,0 0 0 0 0,2 10 0 0 0,18-32-10262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167 172 1839 0 0,'1'2'600'0'0,"0"0"560"0"0,-1 1-1 0 0,1-1 1 0 0,0 0-1 0 0,0 0 1 0 0,0 1-1 0 0,1-1 0 0 0,1 2 1 0 0,-2-2-672 0 0,0-1-1 0 0,1 0 1 0 0,-1 1-1 0 0,1-1 1 0 0,-1 0 0 0 0,1 0-1 0 0,-1 0 1 0 0,3 1 0 0 0,0 0-263 0 0,0-1 0 0 0,0 0 0 0 0,0 0 1 0 0,0 0-1 0 0,0 0 0 0 0,0-1 1 0 0,0 0-1 0 0,0 0 0 0 0,5 0 1 0 0,8-2 30 0 0,0-1 0 0 0,0 0 0 0 0,0-1 1 0 0,0-1-1 0 0,0 0 0 0 0,-1-2 0 0 0,0 0 1 0 0,0 0-1 0 0,18-13 0 0 0,-28 16-256 0 0,0-1 0 0 0,0 1 0 0 0,-1-1-1 0 0,1-1 1 0 0,-1 1 0 0 0,0-1 0 0 0,-1 1 0 0 0,7-11 0 0 0,-9 13-46 0 0,-1 0 0 0 0,1-1 0 0 0,-1 1 0 0 0,1 0-1 0 0,-1 0 1 0 0,0-1 0 0 0,0 1 0 0 0,0 0 0 0 0,-1-1 0 0 0,1 1 0 0 0,-1-1 0 0 0,0 1 0 0 0,0-1 0 0 0,0 1 0 0 0,-1-1 0 0 0,1 1 0 0 0,-1-1 0 0 0,0 1 0 0 0,0-1 0 0 0,-1-3 0 0 0,1 6-17 0 0,1 0 0 0 0,-1 0 0 0 0,1 0 0 0 0,-1 0 0 0 0,0 0 0 0 0,0 0 0 0 0,0 0 0 0 0,1 0 1 0 0,-1 0-1 0 0,0 0 0 0 0,0 0 0 0 0,0 0 0 0 0,-1 1 0 0 0,1-1 0 0 0,0 0 0 0 0,0 1 0 0 0,0-1 0 0 0,0 1 0 0 0,-2-1 0 0 0,0 0-14 0 0,1 1 1 0 0,-1 0-1 0 0,1 0 0 0 0,-1 0 1 0 0,1 0-1 0 0,-1 0 0 0 0,0 0 0 0 0,1 1 1 0 0,-4 0-1 0 0,-3 2-84 0 0,-1 0-1 0 0,1 1 1 0 0,-16 9-1 0 0,-11 7 367 0 0,2 1 0 0 0,1 2 0 0 0,1 1 0 0 0,0 1 0 0 0,2 2 0 0 0,-47 54 0 0 0,57-57 331 0 0,-31 51 1 0 0,45-66-445 0 0,2 0-1 0 0,-1 0 1 0 0,1 1-1 0 0,1-1 1 0 0,-1 1 0 0 0,2 0-1 0 0,0 0 1 0 0,0 0 0 0 0,-1 19-1 0 0,3-26-67 0 0,0 0-1 0 0,0 0 0 0 0,0 0 0 0 0,1 0 1 0 0,0 0-1 0 0,-1 0 0 0 0,1 0 1 0 0,0 0-1 0 0,0 0 0 0 0,1 0 1 0 0,-1 0-1 0 0,1-1 0 0 0,-1 1 1 0 0,1 0-1 0 0,0-1 0 0 0,2 3 0 0 0,0-1 3 0 0,-1-1 0 0 0,1-1-1 0 0,0 1 1 0 0,0-1-1 0 0,0 1 1 0 0,0-1-1 0 0,0 0 1 0 0,1 0-1 0 0,-1-1 1 0 0,7 2 0 0 0,3 0 9 0 0,0-1 0 0 0,0 0 1 0 0,0-1-1 0 0,0 0 1 0 0,25-3-1 0 0,70-16-1388 0 0,-109 18 1347 0 0,36-9-4923 0 0,-3-3-1649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172 208 6191 0 0,'0'0'556'0'0,"-17"4"-448"0"0,12-4 368 0 0,3 0 212 0 0,-1 1 1 0 0,1-1-1 0 0,-1 0 0 0 0,1 1 1 0 0,-1-1-1 0 0,1 1 0 0 0,0 0 1 0 0,-1 0-1 0 0,1 0 0 0 0,0 0 1 0 0,0 0-1 0 0,-4 3 0 0 0,-33 30 723 0 0,-23 20 202 0 0,61-54-1562 0 0,1 1 0 0 0,-1 0-1 0 0,0-1 1 0 0,1 1 0 0 0,-1-1-1 0 0,0 1 1 0 0,0-1 0 0 0,1 0-1 0 0,-1 1 1 0 0,0-1 0 0 0,0 0-1 0 0,0 1 1 0 0,0-1 0 0 0,1 0-1 0 0,-1 0 1 0 0,-1 1 0 0 0,2-2-17 0 0,0 1 1 0 0,-1-1 0 0 0,1 1-1 0 0,0 0 1 0 0,0-1 0 0 0,0 1-1 0 0,0 0 1 0 0,0-1 0 0 0,0 1-1 0 0,0 0 1 0 0,0-1 0 0 0,0 1-1 0 0,0-1 1 0 0,0 1-1 0 0,0 0 1 0 0,0-1 0 0 0,1 1-1 0 0,-1 0 1 0 0,0-1 0 0 0,0 1-1 0 0,0 0 1 0 0,0-1 0 0 0,1 1-1 0 0,-1-1 1 0 0,18-26 429 0 0,-2 9-439 0 0,1 2-1 0 0,1 0 0 0 0,30-21 1 0 0,-11 9-35 0 0,157-109-454 0 0,-187 133 453 0 0,0-1 0 0 0,0 1-1 0 0,0 1 1 0 0,1-1 0 0 0,-1 1-1 0 0,1 1 1 0 0,9-3 0 0 0,-16 5 4 0 0,0 1 0 0 0,0-1 0 0 0,0 0 1 0 0,0 0-1 0 0,0 0 0 0 0,0 1 0 0 0,0-1 1 0 0,1 0-1 0 0,-1 1 0 0 0,0-1 0 0 0,0 1 1 0 0,0 0-1 0 0,-1-1 0 0 0,1 1 0 0 0,0 0 1 0 0,0-1-1 0 0,0 1 0 0 0,1 1 0 0 0,-1-1-15 0 0,0 0 19 0 0,0-1 0 0 0,0 1-1 0 0,0 0 1 0 0,0 0 0 0 0,0 0 0 0 0,0 0 0 0 0,0 0 0 0 0,0 0 0 0 0,0 0-1 0 0,0 1 1 0 0,0-1 0 0 0,-1 0 0 0 0,1 0 0 0 0,0 1 0 0 0,-1-1 0 0 0,0 0-1 0 0,1 3 1 0 0,1 3 80 0 0,-1-1-64 0 0,0 0 0 0 0,0 1 0 0 0,0-1 0 0 0,-1 0 0 0 0,0 1 1 0 0,0-1-1 0 0,-1 1 0 0 0,-1 7 0 0 0,-15 54 151 0 0,10-47-123 0 0,-3 24 1 0 0,6-27-42 0 0,2-6 0 0 0,0-1 0 0 0,1 1 0 0 0,0 0 0 0 0,1 20 0 0 0,0-30 0 0 0,0 1 0 0 0,0-1 0 0 0,1 0 0 0 0,-1 1 0 0 0,1-1 0 0 0,0 0 0 0 0,0 0 0 0 0,0 1 0 0 0,0-1 0 0 0,0 0 0 0 0,0 0 0 0 0,0 0 0 0 0,1 0 0 0 0,-1 0 0 0 0,1 0 0 0 0,-1-1 0 0 0,1 1 0 0 0,0 0 0 0 0,0-1 0 0 0,0 1 0 0 0,0-1 0 0 0,0 0 0 0 0,0 0 0 0 0,0 1 0 0 0,0-2 0 0 0,0 1 0 0 0,1 0 0 0 0,4 1 0 0 0,2 0-197 0 0,1-1 0 0 0,0-1-1 0 0,0 1 1 0 0,0-1 0 0 0,-1-1-1 0 0,1 0 1 0 0,12-3 0 0 0,67-20-3236 0 0,-61 15 2167 0 0,5 1-4457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83 10335 0 0,'0'0'472'0'0,"-1"-2"-9"0"0,-21-37 304 0 0,0-3 6802 0 0,20 52-7250 0 0,-1 32 144 0 0,2 72 1 0 0,2-86-237 0 0,-1-16-198 0 0,9 123 349 0 0,-8-122-351 0 0,2 1 0 0 0,0 0 1 0 0,1-1-1 0 0,0 0 0 0 0,1 0 0 0 0,0 0 0 0 0,12 19 0 0 0,-15-27-145 0 0,2-1 1 0 0,-1 0-1 0 0,0 0 0 0 0,1 0 0 0 0,0 0 1 0 0,0-1-1 0 0,0 1 0 0 0,0-1 0 0 0,1 0 1 0 0,-1-1-1 0 0,1 1 0 0 0,-1-1 0 0 0,1 1 1 0 0,0-2-1 0 0,0 1 0 0 0,0 0 0 0 0,0-1 1 0 0,1 0-1 0 0,-1 0 0 0 0,0-1 1 0 0,0 1-1 0 0,1-1 0 0 0,-1 0 0 0 0,0 0 1 0 0,0-1-1 0 0,1 0 0 0 0,-1 0 0 0 0,10-3 1 0 0,3-4-6581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1228 38 6911 0 0,'1'-2'528'0'0,"1"1"-436"0"0,-1 0 1 0 0,1-1-1 0 0,-1 1 0 0 0,1-1 0 0 0,-1 1 0 0 0,0-1 0 0 0,0 0 0 0 0,0 1 0 0 0,1-4 0 0 0,1-3 6483 0 0,-4 1-3932 0 0,-3 6-2508 0 0,1 1 0 0 0,0-1 0 0 0,-1 1 0 0 0,1 0 0 0 0,0 0 0 0 0,-1 0 0 0 0,1 0 0 0 0,0 0 0 0 0,0 1 0 0 0,-1 0 0 0 0,1 0 0 0 0,0 0 0 0 0,-4 1 0 0 0,-44 21-75 0 0,45-20-21 0 0,-5 3-39 0 0,1 2 0 0 0,-1-1 0 0 0,1 1 0 0 0,0 1 0 0 0,-8 9 0 0 0,-17 14 0 0 0,-23 13-130 0 0,-2-3 0 0 0,-114 62-1 0 0,-146 38-1646 0 0,289-130 1648 0 0,-1-1 0 0 0,0-2-1 0 0,-1-1 1 0 0,0-1 0 0 0,-41 3-1 0 0,72-10 130 0 0,-1 0 0 0 0,0 0 0 0 0,1 0 0 0 0,-1-1 0 0 0,1 1 0 0 0,-1-1 0 0 0,1 1 0 0 0,-1-1 0 0 0,1 0 0 0 0,-5-2 0 0 0,7 3 0 0 0,-1 0-1 0 0,1 0 1 0 0,-1-1-1 0 0,1 1 1 0 0,0 0-1 0 0,-1 0 1 0 0,1-1 0 0 0,0 1-1 0 0,-1 0 1 0 0,1 0-1 0 0,0-1 1 0 0,0 1-1 0 0,-1 0 1 0 0,1-1-1 0 0,0 1 1 0 0,0-1-1 0 0,0 1 1 0 0,-1 0-1 0 0,1-1 1 0 0,0 1 0 0 0,0-1-1 0 0,0 0 1 0 0,0 0-5 0 0,1-1 1 0 0,-1 0 0 0 0,1 1-1 0 0,-1-1 1 0 0,1 0 0 0 0,0 1 0 0 0,0-1-1 0 0,0 1 1 0 0,0-1 0 0 0,0 1-1 0 0,0-1 1 0 0,0 1 0 0 0,0 0-1 0 0,0 0 1 0 0,2-2 0 0 0,26-19-98 0 0,-22 16 34 0 0,10-6-65 0 0,9-9 485 0 0,1 3-1 0 0,33-19 1576 0 0,-59 39-1842 0 0,-1-1 1 0 0,1 1-1 0 0,0 0 0 0 0,0-1 0 0 0,-1 1 1 0 0,1 0-1 0 0,-1-1 0 0 0,1 1 0 0 0,-1 0 0 0 0,0-1 1 0 0,0 3-1 0 0,-1 7 22 0 0,0 0 1 0 0,-1 0-1 0 0,-1-1 1 0 0,0 1-1 0 0,-8 18 1 0 0,-3 12 56 0 0,5-2-164 0 0,-4 41 0 0 0,-6 31 0 0 0,5-59 0 0 0,-2-1 0 0 0,-33 75 0 0 0,34-94 93 0 0,-16 33 417 0 0,26-57-437 0 0,0-1 0 0 0,0 1 0 0 0,-1-1-1 0 0,0 0 1 0 0,-11 10 0 0 0,-42 32 1030 0 0,29-27-1197 0 0,29-21-219 0 0,32-16-5015 0 0,-12 7 3600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136 222 3679 0 0,'-35'20'250'0'0,"-16"11"4334"0"0,9-5-704 0 0,34-21-610 0 0,10-7-2578 0 0,17-21 273 0 0,1 0-1 0 0,44-37 0 0 0,-28 28-858 0 0,146-118 218 0 0,-178 147-244 0 0,-3 2-11 0 0,0 0 0 0 0,0 0-1 0 0,0 0 1 0 0,1 0 0 0 0,-1 0 0 0 0,0 0-1 0 0,1 1 1 0 0,-1-1 0 0 0,1 0 0 0 0,-1 1-1 0 0,3-1 1 0 0,-3 2-33 0 0,0 0 0 0 0,0 0-1 0 0,-1 0 1 0 0,1 0 0 0 0,0 0-1 0 0,0 1 1 0 0,-1-1 0 0 0,1 0-1 0 0,-1 0 1 0 0,1 1 0 0 0,-1-1-1 0 0,1 3 1 0 0,0 6 18 0 0,0 0-14 0 0,1 1 0 0 0,0-1-1 0 0,0 1 1 0 0,1-1 0 0 0,1 0-1 0 0,4 11 1 0 0,-7-18-33 0 0,1-1 0 0 0,0 1 0 0 0,-1 0 0 0 0,1-1 0 0 0,0 1 0 0 0,0-1 0 0 0,0 0 0 0 0,1 0 0 0 0,-1 0 0 0 0,0 0 0 0 0,1 0 0 0 0,3 2 0 0 0,7 5 53 0 0,-4 2 35 0 0,0-1 0 0 0,-1 1 0 0 0,-1 0 0 0 0,1 0 0 0 0,-2 1 0 0 0,0 0 0 0 0,0 0 0 0 0,-1 1 0 0 0,-1 0 0 0 0,5 21 0 0 0,-6-25 35 0 0,0 1-1 0 0,1-1 1 0 0,0 0 0 0 0,7 11-1 0 0,-10-18-98 0 0,0-1-1 0 0,0 0 1 0 0,0 0-1 0 0,0 0 1 0 0,0 0 0 0 0,0 0-1 0 0,1 0 1 0 0,-1 0-1 0 0,0 0 1 0 0,1-1 0 0 0,-1 1-1 0 0,1 0 1 0 0,-1-1-1 0 0,1 1 1 0 0,-1-1-1 0 0,1 0 1 0 0,2 1 0 0 0,27 0 378 0 0,-21-2-286 0 0,1-1 0 0 0,0 0 0 0 0,-1-1 0 0 0,1 1 0 0 0,-1-2 1 0 0,12-5-1 0 0,58-33 290 0 0,-65 34-392 0 0,2-2-16 0 0,-1 0 0 0 0,0-1 0 0 0,0-1 0 0 0,-1 0 0 0 0,-1-1 0 0 0,16-18 0 0 0,-22 20 82 0 0,0 0 1 0 0,-1-1-1 0 0,0 0 1 0 0,8-22-1 0 0,-14 31-139 0 0,1-1 0 0 0,0 0 1 0 0,0 0-1 0 0,0 1 0 0 0,0-1 0 0 0,0 1 0 0 0,1 0 1 0 0,-1-1-1 0 0,1 1 0 0 0,5-4 0 0 0,-6 6 11 0 0,0 0 0 0 0,0 1-1 0 0,0-1 1 0 0,0 0 0 0 0,0 1-1 0 0,0 0 1 0 0,0-1 0 0 0,0 1-1 0 0,1 0 1 0 0,-1 0 0 0 0,0 0 0 0 0,0 0-1 0 0,0 0 1 0 0,0 1 0 0 0,1-1-1 0 0,1 2 1 0 0,-3-2-238 0 0,1 0 186 0 0,-1 0 0 0 0,0 0 0 0 0,0 1 0 0 0,0-1 0 0 0,0 0 0 0 0,0 0-1 0 0,0 1 1 0 0,0-1 0 0 0,0 1 0 0 0,0-1 0 0 0,-1 1 0 0 0,1 0 0 0 0,0-1 0 0 0,0 1-1 0 0,0 0 1 0 0,-1-1 0 0 0,1 1 0 0 0,0 0 0 0 0,0 0 0 0 0,-1 0 0 0 0,1 0-1 0 0,-1-1 1 0 0,1 3 0 0 0,7 20-2827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1839 0 0,'-2'0'134'0'0,"-2"2"742"0"0,-1-1 0 0 0,0 1 0 0 0,0 1 0 0 0,1-1 0 0 0,-1 0 0 0 0,1 1 0 0 0,0 0 0 0 0,0 0 0 0 0,0 1 0 0 0,0-1 0 0 0,0 1 0 0 0,-3 4 0 0 0,-8 11 492 0 0,-17 26 0 0 0,27-37-1404 0 0,-30 50 943 0 0,-42 95 0 0 0,4-4-220 0 0,36-85-609 0 0,-2-1 0 0 0,-3-3 0 0 0,-71 79 0 0 0,97-120-158 0 0,15-18-75 0 0,3-1 56 0 0,0-1 0 0 0,-1 0 0 0 0,1 1 0 0 0,0-1 0 0 0,-1 0 0 0 0,1 0 1 0 0,-1 0-1 0 0,1-1 0 0 0,-1 1 0 0 0,2-2 0 0 0,2-2-393 0 0,14-10-904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47 2759 0 0,'5'-9'120'0'0,"-3"4"-17"0"0,1 0 0 0 0,-1 0 0 0 0,5-17 16852 0 0,-10 36-16221 0 0,-8 19-287 0 0,-2 0 0 0 0,-23 45 0 0 0,-43 58-431 0 0,61-107 21 0 0,-138 220 27 0 0,-58 76 72 0 0,130-214-736 0 0,81-108 463 0 0,2-2-19 0 0,0 1 0 0 0,-1-1 0 0 0,1 0 0 0 0,0 1 0 0 0,0-1 0 0 0,0 1 1 0 0,0-1-1 0 0,0 1 0 0 0,1 0 0 0 0,-1-1 0 0 0,0 1 0 0 0,0 3 0 0 0,4-7-1988 0 0,12-5-4340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160 529 11687 0 0,'-2'2'532'0'0,"-69"42"667"0"0,70-43-1130 0 0,1-1 0 0 0,0 0 0 0 0,0 0 0 0 0,0 0 0 0 0,0 0 0 0 0,0 1 1 0 0,0-1-1 0 0,0 0 0 0 0,-1 0 0 0 0,1 0 0 0 0,0 0 0 0 0,0 0 0 0 0,0 1 0 0 0,0-1 0 0 0,-1 0 0 0 0,1 0 0 0 0,0 0 0 0 0,0 0 1 0 0,0 0-1 0 0,-1 0 0 0 0,1 0 0 0 0,0 0 0 0 0,0 0 0 0 0,0 0 0 0 0,0 0 0 0 0,-1 0 0 0 0,1 0 0 0 0,0 0 0 0 0,0 0 0 0 0,0 0 0 0 0,-1 0 1 0 0,1 0-1 0 0,0 0 0 0 0,0 0 0 0 0,0 0 0 0 0,-1 0 0 0 0,1 0 0 0 0,0 0 0 0 0,0 0 0 0 0,0-1 0 0 0,0 1 0 0 0,-1 0 0 0 0,1 0 1 0 0,0 0-1 0 0,0 0 0 0 0,0 0 0 0 0,0-1 0 0 0,0 1 0 0 0,-1 0 0 0 0,3-14 958 0 0,10-18-359 0 0,6-2-228 0 0,1 1 0 0 0,2 1-1 0 0,42-50 1 0 0,-19 32-427 0 0,66-57-1 0 0,-78 80-54 0 0,1 2 0 0 0,1 1 0 0 0,1 1 1 0 0,1 3-1 0 0,1 0 0 0 0,52-18 0 0 0,-81 35 32 0 0,-1 0-1 0 0,0 1 1 0 0,1 0 0 0 0,0 0 0 0 0,-1 1 0 0 0,10 0 0 0 0,-15 1 13 0 0,0 0 1 0 0,1 0-1 0 0,-1 0 1 0 0,0 0-1 0 0,0 1 1 0 0,1 0-1 0 0,-1-1 1 0 0,0 1-1 0 0,0 0 1 0 0,0 0 0 0 0,0 0-1 0 0,0 0 1 0 0,0 0-1 0 0,0 1 1 0 0,0-1-1 0 0,0 1 1 0 0,-1-1-1 0 0,1 1 1 0 0,0-1-1 0 0,-1 1 1 0 0,0 0 0 0 0,1 0-1 0 0,-1 0 1 0 0,2 3-1 0 0,1 4 50 0 0,0 0 1 0 0,-1 1-1 0 0,0-1 0 0 0,0 1 1 0 0,-1 0-1 0 0,0 0 0 0 0,-1 0 0 0 0,0 0 1 0 0,-1 0-1 0 0,0 0 0 0 0,0 1 0 0 0,-1-1 1 0 0,0 0-1 0 0,-1 0 0 0 0,-3 11 1 0 0,-3 5-32 0 0,-1-1 0 0 0,-1 0 1 0 0,-1 0-1 0 0,-22 35 0 0 0,17-35-28 0 0,-1-1-1 0 0,-1-1 1 0 0,-1-1-1 0 0,-1 0 0 0 0,-1-1 1 0 0,-1-2-1 0 0,-44 31 1 0 0,-14 1-34 0 0,-92 44-1 0 0,142-80 46 0 0,12-5-14 0 0,0-1 1 0 0,-1-1-1 0 0,0-1 0 0 0,0 0 0 0 0,-1-2 1 0 0,0 0-1 0 0,0-1 0 0 0,-35 2 1 0 0,54-6-26 0 0,-1 0 1 0 0,1 0-1 0 0,0 0 1 0 0,-1 0-1 0 0,1 0 1 0 0,0 0 0 0 0,-1-1-1 0 0,1 1 1 0 0,0-1-1 0 0,0 1 1 0 0,-1 0-1 0 0,1-1 1 0 0,0 0 0 0 0,0 1-1 0 0,0-1 1 0 0,0 0-1 0 0,-2-1 1 0 0,2 1-87 0 0,1 0 0 0 0,0 0 0 0 0,-1 1 0 0 0,1-1 0 0 0,0 0 0 0 0,0 0 0 0 0,-1 0 0 0 0,1 0 0 0 0,0 0 1 0 0,0 1-1 0 0,0-1 0 0 0,0 0 0 0 0,0 0 0 0 0,0 0 0 0 0,0 0 0 0 0,0 0 0 0 0,1 1 0 0 0,-1-1 0 0 0,0 0 0 0 0,0 0 0 0 0,1 0 0 0 0,-1 0 0 0 0,0 1 0 0 0,1-1 0 0 0,-1 0 0 0 0,1 1 1 0 0,0-2-1 0 0,9-12-6106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7831 0 0,'0'0'1590'0'0,"0"1"-760"0"0,-2 6-506 0 0,0 0 0 0 0,-1 0 0 0 0,1-1-1 0 0,-1 1 1 0 0,-1-1 0 0 0,1 0 0 0 0,-9 11-1 0 0,-37 40 922 0 0,37-45-562 0 0,-44 50 1390 0 0,1 2 1 0 0,-70 109 0 0 0,123-169-1952 0 0,-1 1 1 0 0,0-1-1 0 0,1 1 0 0 0,0 0 1 0 0,-2 8-1 0 0,4-12-87 0 0,-1 0 0 0 0,1 0 0 0 0,0 0 0 0 0,0 0 0 0 0,0 0 0 0 0,0 1 1 0 0,0-1-1 0 0,0 0 0 0 0,1 0 0 0 0,-1 0 0 0 0,0 0 0 0 0,0 0 0 0 0,1 0 0 0 0,-1 0 0 0 0,1 0 0 0 0,-1 0 0 0 0,1 0 1 0 0,-1 0-1 0 0,1 0 0 0 0,0 0 0 0 0,-1 0 0 0 0,1 0 0 0 0,0 0 0 0 0,0-1 0 0 0,0 1 0 0 0,-1 0 0 0 0,1-1 0 0 0,0 1 0 0 0,0 0 1 0 0,0-1-1 0 0,0 1 0 0 0,2-1 0 0 0,2 2 68 0 0,0 0 0 0 0,1-1-1 0 0,-1 1 1 0 0,1-1 0 0 0,-1-1 0 0 0,1 1 0 0 0,0-1 0 0 0,-1 0 0 0 0,1 0 0 0 0,-1-1 0 0 0,1 1-1 0 0,9-4 1 0 0,-4 1-36 0 0,-1 0 0 0 0,1 0-1 0 0,-1-2 1 0 0,0 1-1 0 0,16-10 1 0 0,-16 7-103 0 0,1-1 1 0 0,-1 1-1 0 0,0-2 0 0 0,0 1 1 0 0,-1-1-1 0 0,0-1 0 0 0,-1 0 1 0 0,0 0-1 0 0,0-1 0 0 0,-1 1 0 0 0,-1-2 1 0 0,0 1-1 0 0,0-1 0 0 0,-1 0 1 0 0,-1 0-1 0 0,0 0 0 0 0,-1 0 1 0 0,0-1-1 0 0,0 0 0 0 0,-2 0 0 0 0,1-24 1 0 0,-3-16-1380 0 0,-2 18-2523 0 0,2 26 1920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 3223 0 0,'0'0'143'0'0,"2"0"-3"0"0,122-30 17449 0 0,-133 49-16597 0 0,-19 21-370 0 0,20-29-576 0 0,0 1 0 0 0,-13 24 0 0 0,14-21-14 0 0,-7 27-1 0 0,12-36-31 0 0,1 0 0 0 0,0 0 1 0 0,0 0-1 0 0,1 0 0 0 0,-1 0 0 0 0,1 0 0 0 0,2 12 0 0 0,-1-15-53 0 0,-1 0-1 0 0,0 0 1 0 0,0 0-1 0 0,0 0 1 0 0,0 0-1 0 0,0-1 1 0 0,0 1 0 0 0,-1 0-1 0 0,1 0 1 0 0,-1 0-1 0 0,0 0 1 0 0,0 0-1 0 0,0-1 1 0 0,0 1-1 0 0,-1 0 1 0 0,1-1-1 0 0,-3 4 1 0 0,-1-1-608 0 0,1 1 1 0 0,-2-1-1 0 0,1 0 1 0 0,-1-1-1 0 0,-11 8 1 0 0,10-7-1121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10591 0 0,'-9'-16'1136'0'0,"4"7"-1136"0"0,1 0 7296 0 0,6 2-6632 0 0,9 3-1440 0 0,0 4-4312 0 0,-1 4-952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1839 0 0,'-2'0'10115'0'0,"-4"1"-9823"0"0,-1-1 0 0 0,1 1 0 0 0,-1 0 0 0 0,1 0 0 0 0,0 1 1 0 0,-1 0-1 0 0,1 0 0 0 0,-8 4 0 0 0,-5 4 1115 0 0,-21 16 0 0 0,27-17-1016 0 0,0-1 0 0 0,0 0-1 0 0,-1-1 1 0 0,-15 6 0 0 0,21-10-468 0 0,0-1-1 0 0,1 1 1 0 0,0 1-1 0 0,-1-1 1 0 0,2 1-1 0 0,-12 8 1 0 0,15-9 46 0 0,1-1-1 0 0,-1 1 1 0 0,1-1 0 0 0,0 1 0 0 0,-1 0 0 0 0,1 0 0 0 0,0 0 0 0 0,1 0 0 0 0,-1 1 0 0 0,1-1 0 0 0,-1 0 0 0 0,1 1 0 0 0,0-1 0 0 0,0 1 0 0 0,1-1 0 0 0,-1 1 0 0 0,0 4 0 0 0,1-3 29 0 0,0 0 1 0 0,0 1-1 0 0,1-1 0 0 0,-1 0 1 0 0,1 0-1 0 0,0 0 0 0 0,0 0 1 0 0,1 0-1 0 0,-1 0 0 0 0,1 0 1 0 0,1 0-1 0 0,-1 0 1 0 0,0-1-1 0 0,1 1 0 0 0,0-1 1 0 0,0 0-1 0 0,1 0 0 0 0,-1 0 1 0 0,1 0-1 0 0,-1 0 0 0 0,8 4 1 0 0,2 1 254 0 0,0-1 0 0 0,1 0-1 0 0,0-1 1 0 0,1 0 0 0 0,26 8 0 0 0,-40-15-244 0 0,0 0 0 0 0,-1 0 0 0 0,1 1 0 0 0,0-1 0 0 0,0 0 0 0 0,0 0 0 0 0,-1 1 0 0 0,1-1 0 0 0,0 1 0 0 0,-1-1 0 0 0,1 1 0 0 0,0-1 0 0 0,-1 1 0 0 0,1-1 0 0 0,0 1 0 0 0,-1-1-1 0 0,1 1 1 0 0,-1 0 0 0 0,1-1 0 0 0,-1 1 0 0 0,0 0 0 0 0,1 0 0 0 0,-1-1 0 0 0,0 1 0 0 0,1 0 0 0 0,-1 0 0 0 0,0 0 0 0 0,0-1 0 0 0,0 1 0 0 0,0 0 0 0 0,1 0 0 0 0,-1 0 0 0 0,0 0 0 0 0,-1-1 0 0 0,1 1 0 0 0,0 0 0 0 0,0 0 0 0 0,0 0 0 0 0,-1 1 0 0 0,0 0-11 0 0,1 0 1 0 0,-1-1 0 0 0,-1 1-1 0 0,1 0 1 0 0,0 0 0 0 0,0 0-1 0 0,-1-1 1 0 0,1 1 0 0 0,-1 0-1 0 0,1-1 1 0 0,-1 1 0 0 0,0-1 0 0 0,-2 2-1 0 0,-13 5 2 0 0,0-1 0 0 0,0-1 0 0 0,0 0 0 0 0,-1-1 0 0 0,0-1 0 0 0,0-1 0 0 0,-26 2 0 0 0,32-5-37 0 0,-1-1 0 0 0,1 0 0 0 0,0 0 0 0 0,-18-5 0 0 0,25 4-60 0 0,3 2 24 0 0,0 0 1 0 0,1-1 0 0 0,-1 1 0 0 0,1-1 0 0 0,-1 0 0 0 0,1 0 0 0 0,-1 1 0 0 0,1-1 0 0 0,-3-2 0 0 0,-4-6-5127 0 0,4 0-775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38 2759 0 0,'4'-7'248'0'0,"-2"3"1157"0"0,-1 1 0 0 0,1-1-1 0 0,0 0 1 0 0,-1 1 0 0 0,-1-9 5713 0 0,0 12-7002 0 0,-6 5 2610 0 0,-54 56-2148 0 0,29-27-453 0 0,-1-1-1 0 0,-66 50 1 0 0,72-66-141 0 0,25-16-70 0 0,2 0-373 0 0,1-1 435 0 0,0 1-1 0 0,-1 0 0 0 0,1 0 1 0 0,-1-1-1 0 0,1 1 0 0 0,-1 0 0 0 0,2 2 1 0 0,5 2 5 0 0,8 3 75 0 0,0 1-1 0 0,-1 0 1 0 0,0 1 0 0 0,-1 1 0 0 0,0 0-1 0 0,-1 1 1 0 0,0 0 0 0 0,-1 1-1 0 0,18 24 1 0 0,-29-36-31 0 0,0 0-1 0 0,0 0 0 0 0,0 1 1 0 0,0-1-1 0 0,0 0 0 0 0,-1 1 1 0 0,1-1-1 0 0,0 1 0 0 0,-1-1 0 0 0,1 1 1 0 0,-1-1-1 0 0,0 1 0 0 0,1-1 1 0 0,-1 1-1 0 0,0 0 0 0 0,0-1 1 0 0,0 1-1 0 0,0-1 0 0 0,0 1 1 0 0,0-1-1 0 0,0 1 0 0 0,-1 0 1 0 0,1-1-1 0 0,-1 1 0 0 0,1-1 1 0 0,-1 1-1 0 0,0 1 0 0 0,-2 0 8 0 0,1-1-1 0 0,-1 1 1 0 0,0-1 0 0 0,1 1-1 0 0,-1-1 1 0 0,0 0-1 0 0,0 0 1 0 0,-1 0-1 0 0,1 0 1 0 0,-6 1-1 0 0,0 0-14 0 0,0 0-1 0 0,0-1 1 0 0,0-1-1 0 0,0 0 1 0 0,0 0-1 0 0,-1 0 1 0 0,-11-2-1 0 0,-8 1-109 0 0,-24 1-219 0 0,-39 2-1852 0 0,34 4-4057 0 0,34-5 559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31 2759 0 0,'1'-1'126'0'0,"25"-16"13426"0"0,-53 6-10670 0 0,23 10-2834 0 0,-1 1 0 0 0,1 0 0 0 0,0 0 0 0 0,0 0 0 0 0,-1 1 0 0 0,1 0 0 0 0,0-1 0 0 0,0 1 0 0 0,0 1 0 0 0,0-1 0 0 0,0 1 0 0 0,0-1 0 0 0,0 1 0 0 0,-6 4 0 0 0,-1 2 84 0 0,0 0 0 0 0,0 0 0 0 0,-14 15 0 0 0,11-7-132 0 0,0-1 0 0 0,2 2 0 0 0,0-1 0 0 0,0 2 0 0 0,2 0 0 0 0,0 0 0 0 0,-14 38 0 0 0,23-50 32 0 0,-1 0-1 0 0,1 0 1 0 0,0 0-1 0 0,0 1 1 0 0,1-1 0 0 0,-1 0-1 0 0,2 0 1 0 0,0 11-1 0 0,-1-15-20 0 0,1 0 0 0 0,-1 0 0 0 0,0 0-1 0 0,1 0 1 0 0,-1-1 0 0 0,1 1 0 0 0,0 0-1 0 0,-1 0 1 0 0,1-1 0 0 0,0 1 0 0 0,0 0 0 0 0,0-1-1 0 0,0 1 1 0 0,1-1 0 0 0,-1 0 0 0 0,0 1 0 0 0,1-1-1 0 0,-1 0 1 0 0,1 0 0 0 0,-1 1 0 0 0,1-1-1 0 0,-1 0 1 0 0,1-1 0 0 0,0 1 0 0 0,-1 0 0 0 0,1 0-1 0 0,0-1 1 0 0,0 1 0 0 0,0-1 0 0 0,-1 1 0 0 0,1-1-1 0 0,4 0 1 0 0,5 0 43 0 0,0-1 0 0 0,0-1 0 0 0,0 0 1 0 0,1 0-1 0 0,-2-1 0 0 0,1 0 0 0 0,0-1 0 0 0,-1 0 0 0 0,1-1 0 0 0,-1 0 0 0 0,-1-1 0 0 0,1 0 0 0 0,-1 0 0 0 0,0-1 1 0 0,0 0-1 0 0,-1-1 0 0 0,0 0 0 0 0,0 0 0 0 0,-1-1 0 0 0,7-9 0 0 0,-9 9-94 0 0,0 0 0 0 0,0-1 0 0 0,-1 1-1 0 0,-1-1 1 0 0,4-12 0 0 0,-6 18-61 0 0,0-1 0 0 0,0 1 0 0 0,-1 0 0 0 0,1 0 0 0 0,-1-1 0 0 0,0 1 1 0 0,0 0-1 0 0,-1 0 0 0 0,1-1 0 0 0,-1 1 0 0 0,0 0 0 0 0,0 0 0 0 0,-1 0 0 0 0,1 0 0 0 0,-3-4 0 0 0,-1-2-353 0 0,1 2-95 0 0,-1 0 0 0 0,-9-11-1 0 0,13 17 179 0 0,-1 0 0 0 0,0 0 0 0 0,0 0 0 0 0,0 1 0 0 0,0-1 0 0 0,0 0 0 0 0,0 1 0 0 0,0 0-1 0 0,0 0 1 0 0,-1-1 0 0 0,1 1 0 0 0,0 1 0 0 0,-5-2 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107 416 13359 0 0,'-21'-4'679'0'0,"13"3"-400"0"0,0 0 0 0 0,0-1 1 0 0,1 0-1 0 0,-1 0 0 0 0,-11-5 1 0 0,17 6-136 0 0,0 0 0 0 0,0-1-1 0 0,0 1 1 0 0,1 0 0 0 0,-1-1 0 0 0,0 1 0 0 0,1-1 0 0 0,-1 0 0 0 0,1 1 0 0 0,-1-1 0 0 0,1 0 0 0 0,0 0-1 0 0,0 0 1 0 0,0 0 0 0 0,0 0 0 0 0,0 0 0 0 0,0 0 0 0 0,1 0 0 0 0,-1 0 0 0 0,1-1 0 0 0,-1 1 0 0 0,1 0-1 0 0,0 0 1 0 0,0-5 0 0 0,0 2 40 0 0,1 0 1 0 0,0 0-1 0 0,0 0 0 0 0,0 0 0 0 0,0 1 0 0 0,1-1 0 0 0,0 0 0 0 0,0 0 1 0 0,0 1-1 0 0,0-1 0 0 0,1 1 0 0 0,5-7 0 0 0,4-4 129 0 0,1 1-1 0 0,15-14 1 0 0,-16 17-140 0 0,14-12-123 0 0,1 1-1 0 0,1 1 0 0 0,1 2 0 0 0,1 0 0 0 0,35-15 0 0 0,-27 17-69 0 0,52-17 1 0 0,-71 29 15 0 0,1 0 0 0 0,0 1 0 0 0,0 0 0 0 0,36 0 0 0 0,-53 4 16 0 0,-1 0-1 0 0,1 1 0 0 0,-1-1 0 0 0,1 1 1 0 0,-1 0-1 0 0,0-1 0 0 0,1 1 0 0 0,-1 0 1 0 0,0 0-1 0 0,0 1 0 0 0,0-1 0 0 0,0 0 1 0 0,0 1-1 0 0,0-1 0 0 0,0 1 0 0 0,0 0 1 0 0,0-1-1 0 0,-1 1 0 0 0,1 0 0 0 0,-1 0 1 0 0,1 0-1 0 0,-1 0 0 0 0,0 1 0 0 0,0-1 1 0 0,2 4-1 0 0,1 6 72 0 0,0 0 0 0 0,0 0 0 0 0,2 21 0 0 0,-4-23-73 0 0,4 20 19 0 0,-2 0 0 0 0,-1 1 0 0 0,-1 43 0 0 0,-3-4 282 0 0,1-60-282 0 0,1 0-1 0 0,0 1 1 0 0,1-1 0 0 0,4 16 0 0 0,-5-24-25 0 0,0 0-1 0 0,0 0 1 0 0,0 0 0 0 0,0 0 0 0 0,0 0 0 0 0,0-1-1 0 0,0 1 1 0 0,1 0 0 0 0,-1-1 0 0 0,1 1 0 0 0,-1-1 0 0 0,1 0-1 0 0,0 1 1 0 0,-1-1 0 0 0,1 0 0 0 0,0 0 0 0 0,0 0-1 0 0,3 1 1 0 0,0 0-140 0 0,0-1 0 0 0,0 0 1 0 0,0 0-1 0 0,0 0 0 0 0,1-1 0 0 0,6 1 0 0 0,19-3-940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4919 0 0,'-23'5'216'0'0,"14"-1"48"0"0,-4-1-264 0 0,0 1 0 0 0,-1 1 0 0 0,2-1 0 0 0,1 0 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29 2303 0 0,'2'-1'167'0'0,"20"-11"-1355"0"0,-1 0 17452 0 0,-23 11-16121 0 0,0 1 1 0 0,1-1-1 0 0,-1 1 0 0 0,0-1 1 0 0,0 1-1 0 0,0 0 1 0 0,0 0-1 0 0,0 0 0 0 0,0 0 1 0 0,0 0-1 0 0,0 0 0 0 0,0 1 1 0 0,-2 0-1 0 0,-26 8 15 0 0,28-8-103 0 0,-25 11-34 0 0,1 1 0 0 0,0 1 0 0 0,1 1 0 0 0,1 1 0 0 0,0 1 0 0 0,-29 28 1 0 0,4 3 20 0 0,-68 84 1 0 0,81-87-45 0 0,-46 77 0 0 0,68-97 6 0 0,2 0-1 0 0,0 0 0 0 0,1 1 1 0 0,2 1-1 0 0,-9 37 0 0 0,16-54 63 0 0,1 0-1 0 0,0 0 1 0 0,0 0-1 0 0,1 0 1 0 0,0 0-1 0 0,1 0 1 0 0,0 0-1 0 0,0 0 1 0 0,1-1-1 0 0,1 1 1 0 0,0 0-1 0 0,0-1 1 0 0,6 13-1 0 0,-2-10 78 0 0,0-1 0 0 0,0 0 0 0 0,1 0-1 0 0,0 0 1 0 0,1-1 0 0 0,0-1 0 0 0,1 0 0 0 0,0 0 0 0 0,17 12 0 0 0,107 60 514 0 0,-80-50-432 0 0,-46-26-166 0 0,-5-2 6 0 0,3 0-25 0 0,2-1 484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11055 0 0,'0'2'506'0'0,"-4"11"-226"0"0,0 0 0 0 0,-1 0 1 0 0,-1-1-1 0 0,0 0 1 0 0,-1 0-1 0 0,-9 14 0 0 0,11-18 106 0 0,-80 109 3208 0 0,31-49-1973 0 0,28-34-1508 0 0,-2-1 0 0 0,-31 30 0 0 0,16-23-112 0 0,22-19 1 0 0,-1 0 1 0 0,0-2-1 0 0,-49 32 1 0 0,56-44 61 0 0,13-7 144 0 0,4-1-139 0 0,6-5-56 0 0,1 1 0 0 0,0-1 0 0 0,0 2 0 0 0,0-1 0 0 0,1 1 0 0 0,-1 1 0 0 0,1 0 0 0 0,0 0 0 0 0,0 1 0 0 0,0 0 0 0 0,0 1 0 0 0,1 0 0 0 0,14 1 0 0 0,98-2 383 0 0,-77-1-371 0 0,0-2 0 0 0,0-2 0 0 0,57-16 0 0 0,-73 13-143 0 0,-6 2-1341 0 0,-6 4-3940 0 0,-9 3-431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9215 0 0,'0'0'707'0'0,"-2"1"-171"0"0,-18 8 2859 0 0,-25 16 1 0 0,-16 17-336 0 0,-55 56-2160 0 0,59-49-54 0 0,-21 22-579 0 0,-84 98-1 0 0,156-163-259 0 0,3-2-11 0 0,-1 0-1 0 0,1 0 1 0 0,0 1 0 0 0,-3 6 0 0 0,5-10-118 0 0,77-33-617 0 0,-65 27 659 0 0,1 0 0 0 0,0 1 0 0 0,1 0 1 0 0,-1 1-1 0 0,1 1 0 0 0,-1 0 0 0 0,17-1 1 0 0,-24 3 72 0 0,0 0 1 0 0,0 0 0 0 0,0 0-1 0 0,0 1 1 0 0,-1 0-1 0 0,1 0 1 0 0,0 0 0 0 0,0 0-1 0 0,-1 1 1 0 0,1 0-1 0 0,-1 0 1 0 0,1 0-1 0 0,-1 0 1 0 0,0 1 0 0 0,0 0-1 0 0,0 0 1 0 0,0 0-1 0 0,-1 0 1 0 0,1 0 0 0 0,-1 1-1 0 0,6 7 1 0 0,-5-4 72 0 0,0 0-1 0 0,-1 0 1 0 0,0 0 0 0 0,0 1-1 0 0,0-1 1 0 0,-1 1 0 0 0,0 0-1 0 0,-1 0 1 0 0,0 0 0 0 0,1 15-1 0 0,-2-20-25 0 0,0 1 0 0 0,0-1 0 0 0,-1 1 0 0 0,1 0 1 0 0,-1-1-1 0 0,0 1 0 0 0,0-1 0 0 0,0 0 0 0 0,0 1 0 0 0,0-1 0 0 0,-1 0 0 0 0,1 1 0 0 0,-1-1 0 0 0,0 0 0 0 0,0 0 0 0 0,0-1 0 0 0,-1 1 0 0 0,1 0 0 0 0,-1-1 0 0 0,1 1 0 0 0,-1-1 1 0 0,0 0-1 0 0,0 0 0 0 0,0 0 0 0 0,0 0 0 0 0,-4 1 0 0 0,-7 2 56 0 0,-1 0 0 0 0,1-1-1 0 0,-1-1 1 0 0,-29 2 0 0 0,-63-4 504 0 0,60-1-506 0 0,7 0-2816 0 0,0-2 1 0 0,-43-7-1 0 0,64 5-4065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13 219 5063 0 0,'0'0'390'0'0,"-10"-12"4130"0"0,10 11-4238 0 0,-1 0 1 0 0,1 0-1 0 0,0 0 1 0 0,-1 0 0 0 0,1 0-1 0 0,0 0 1 0 0,0 1-1 0 0,0-1 1 0 0,0 0 0 0 0,0 0-1 0 0,0 0 1 0 0,0 0-1 0 0,0 0 1 0 0,0 0 0 0 0,1 0-1 0 0,-1 0 1 0 0,0 0-1 0 0,1 0 1 0 0,0-1 0 0 0,0-1-45 0 0,1 1 0 0 0,-1 0 1 0 0,1-1-1 0 0,0 1 0 0 0,0 0 1 0 0,3-3-1 0 0,5-3-290 0 0,-1 1 0 0 0,15-8 0 0 0,-21 13 296 0 0,24-13-197 0 0,0 1 0 0 0,49-17 0 0 0,61-9-58 0 0,-7 13 170 0 0,-106 23 5 0 0,1 1 0 0 0,-1 2 0 0 0,34 2 0 0 0,-51-1-75 0 0,0 1 0 0 0,0 0-1 0 0,0 0 1 0 0,0 1 0 0 0,-1 0 0 0 0,1 0 0 0 0,0 0 0 0 0,-1 1 0 0 0,7 4-1 0 0,-10-5-60 0 0,-1-1-1 0 0,0 1 1 0 0,1 0-1 0 0,-1 0 0 0 0,0 0 1 0 0,0 1-1 0 0,0-1 0 0 0,-1 1 1 0 0,1-1-1 0 0,0 1 0 0 0,-1-1 1 0 0,0 1-1 0 0,1 0 1 0 0,-1-1-1 0 0,0 1 0 0 0,-1 0 1 0 0,1 0-1 0 0,0 0 0 0 0,-1 0 1 0 0,0 0-1 0 0,0 0 0 0 0,1 0 1 0 0,-2 4-1 0 0,0 4 51 0 0,0 0-1 0 0,-1 0 1 0 0,-1 0-1 0 0,0 0 1 0 0,-6 15 0 0 0,-28 52 323 0 0,17-37-289 0 0,17-36-99 0 0,-42 102 91 0 0,40-95-152 0 0,-1 0 0 0 0,0 0 0 0 0,-1-1-1 0 0,-1 0 1 0 0,-15 18 0 0 0,-9 15-151 0 0,5-5 92 0 0,16-24 85 0 0,1-1 0 0 0,0 2 0 0 0,2-1 0 0 0,0 1-1 0 0,-8 22 1 0 0,11-22 0 0 0,1-4 58 0 0,0 0 1 0 0,-2 17 0 0 0,6-24 13 0 0,-1 0 1 0 0,1 0-1 0 0,0 0 0 0 0,1 1 1 0 0,-1-1-1 0 0,1 0 1 0 0,0 0-1 0 0,0 0 1 0 0,3 5-1 0 0,-2-4 21 0 0,1-1 0 0 0,0 0 0 0 0,0 0 1 0 0,0 0-1 0 0,0-1 0 0 0,1 1 0 0 0,0-1 0 0 0,0 0 0 0 0,0 0 0 0 0,0 0 0 0 0,1-1 0 0 0,-1 1 0 0 0,9 4 1 0 0,7 2 162 0 0,0 0 1 0 0,25 8 0 0 0,-36-15-191 0 0,4 2 29 0 0,0-1 0 0 0,1 0 0 0 0,13 2 0 0 0,-25-6-38 0 0,1-11-4680 0 0,1 0 3035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 4143 0 0,'0'0'191'0'0,"-2"0"178"0"0,-51 5 6240 0 0,36-3-2866 0 0,26-4-995 0 0,-8 1-2417 0 0,1 0-266 0 0,0 0 32 0 0,1 0 0 0 0,-1 0 1 0 0,0 0-1 0 0,1 0 1 0 0,-1 0-1 0 0,1 0 0 0 0,-1 1 1 0 0,1 0-1 0 0,0-1 0 0 0,-1 1 1 0 0,4 0-1 0 0,9 0-100 0 0,0 1 18 0 0,-61 8 461 0 0,-21 2 394 0 0,31-15-436 0 0,29 5-434 0 0,1-1 0 0 0,-1 1 0 0 0,0 0 0 0 0,1 1 0 0 0,0-1 0 0 0,-1 1 0 0 0,1 1 0 0 0,-6 2 0 0 0,-8 5 0 0 0,-19 14 0 0 0,24-15 0 0 0,3-1-12 0 0,0 1 0 0 0,-14 12 0 0 0,22-17 8 0 0,-1 0-1 0 0,1 1 1 0 0,0 0-1 0 0,0 0 1 0 0,0 0-1 0 0,1 1 1 0 0,-5 8-1 0 0,8-13 5 0 0,-1-1 0 0 0,1 1 0 0 0,0 0 0 0 0,-1 0 0 0 0,1 0 0 0 0,0-1 0 0 0,0 1 0 0 0,0 0 0 0 0,0 0 0 0 0,0 0 0 0 0,0-1 0 0 0,0 1 0 0 0,0 0 0 0 0,0 0 0 0 0,0 1 0 0 0,5 2 0 0 0,-4-3 0 0 0,1 1 0 0 0,1 0 0 0 0,0 0 0 0 0,-1 1 0 0 0,1-2-1 0 0,0 1 1 0 0,0 0 0 0 0,0-1 0 0 0,1 1 0 0 0,-1-1 0 0 0,0 0 0 0 0,0 0-1 0 0,1 0 1 0 0,3 0 0 0 0,8 1 1 0 0,28 0-1 0 0,0 0 12 0 0,-19 2 41 0 0,-15-1-53 0 0,-4 3 0 0 0,-5-3 1 0 0,0-1 1 0 0,0 0-1 0 0,0 0 0 0 0,0 0 1 0 0,-1 0-1 0 0,1 0 0 0 0,0 0 1 0 0,-1 0-1 0 0,0 0 0 0 0,1 0 0 0 0,-1 0 1 0 0,0 0-1 0 0,0-1 0 0 0,0 1 1 0 0,0 0-1 0 0,-1 0 0 0 0,-1 2 1 0 0,-5 4 74 0 0,1 0 0 0 0,-11 7 0 0 0,12-9 16 0 0,-3 2 2 0 0,6-5-69 0 0,0 0 1 0 0,0-1-1 0 0,0 1 0 0 0,0-1 1 0 0,0 0-1 0 0,-1 0 1 0 0,1 0-1 0 0,-1 0 1 0 0,-4 1-1 0 0,-1 0 8 0 0,0-1 0 0 0,0 0-1 0 0,0-1 1 0 0,0 1-1 0 0,-1-2 1 0 0,1 1 0 0 0,-12-2-1 0 0,7 0-32 0 0,-25 3-1 0 0,13 2 1 0 0,-51 8-12 0 0,102-20-140 0 0,6-3-44 0 0,-17 8-384 0 0,-1 0 0 0 0,19-9-1 0 0,-11 5-1896 0 0,-5 1-3993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10735 0 0,'0'0'979'0'0,"-1"1"-808"0"0,-7 5 184 0 0,1 1 0 0 0,0-1 0 0 0,0 1 1 0 0,0 1-1 0 0,1-1 0 0 0,0 1 1 0 0,1 0-1 0 0,0 0 0 0 0,0 1 0 0 0,0-1 1 0 0,-3 13-1 0 0,-6 16 419 0 0,-12 55 0 0 0,25-86-743 0 0,-46 174 779 0 0,36-139-540 0 0,-3 0 1 0 0,-27 60 0 0 0,-50 71 145 0 0,71-137-343 0 0,-26 64 0 0 0,44-96-17 0 0,2-2-58 0 0,-1 0-1 0 0,1-1 1 0 0,-1 1 0 0 0,1 0 0 0 0,0-1 0 0 0,-1 1 0 0 0,1 0 0 0 0,0 0 0 0 0,0 0 0 0 0,0-1-1 0 0,0 1 1 0 0,-1 0 0 0 0,1 0 0 0 0,0 0 0 0 0,0-1 0 0 0,0 1 0 0 0,1 0 0 0 0,-1 0 0 0 0,0 1 0 0 0,0 0-686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18 137 10799 0 0,'0'0'496'0'0,"-1"0"-13"0"0,-7 0-312 0 0,-1-1 3903 0 0,22 0-3239 0 0,30-2 1367 0 0,67-12 1 0 0,270-73 1309 0 0,-355 82-3442 0 0,-8 2-1377 0 0,0 0 0 0 0,-1 1 0 0 0,32-1 0 0 0,1-1-2547 0 0,-47 5 3593 0 0,9-2-1234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3679 0 0,'1'2'2695'0'0,"9"22"2739"0"0,4 9-2039 0 0,-7-17-2922 0 0,1 1 1 0 0,17 24-1 0 0,101 115 2829 0 0,-51-68-1796 0 0,-48-54-915 0 0,0 1-1 0 0,29 54 1 0 0,-49-77-550 0 0,-1 0 1 0 0,-1 0-1 0 0,0 0 0 0 0,-1 1 1 0 0,0 0-1 0 0,-1 0 0 0 0,0 0 1 0 0,-1 0-1 0 0,0 0 0 0 0,-2 0 1 0 0,1 0-1 0 0,-3 20 0 0 0,1-26-6 0 0,-1 1 0 0 0,0-1 0 0 0,-1 0 0 0 0,0 0 0 0 0,0 1-1 0 0,0-2 1 0 0,-1 1 0 0 0,0 0 0 0 0,0-1 0 0 0,-6 6 0 0 0,-2 3 51 0 0,-1-1 1 0 0,-27 22-1 0 0,-77 51-27 0 0,26-21-46 0 0,83-59-12 0 0,-66 54 33 0 0,67-54-30 0 0,-1 1 0 0 0,1 0 0 0 0,0 1 1 0 0,0 0-1 0 0,1 0 0 0 0,-8 15 0 0 0,11-14 7 0 0,4-3 19 0 0,-1-7-73 0 0,1 1-1 0 0,-1-1 1 0 0,1 1-1 0 0,-1-1 0 0 0,1 1 1 0 0,0-1-1 0 0,-1 1 1 0 0,1-1-1 0 0,0 0 0 0 0,-1 1 1 0 0,1-1-1 0 0,0 0 0 0 0,0 1 1 0 0,-1-1-1 0 0,1 0 1 0 0,0 0-1 0 0,1 0 0 0 0,10 2-2373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1585 1 2303 0 0,'3'9'19063'0'0,"-25"4"-21004"0"0,11-8 3131 0 0,-16 10-1172 0 0,0-2 0 0 0,-56 18 0 0 0,23-9-124 0 0,-134 61-547 0 0,-14 6-929 0 0,147-66 757 0 0,-91 21 0 0 0,128-39 588 0 0,0-1 0 0 0,-44 2 1 0 0,57-6 184 0 0,0 0 0 0 0,1-1-1 0 0,-1 0 1 0 0,1-1 0 0 0,0 0 0 0 0,0-1 0 0 0,-1 0 0 0 0,1 0 0 0 0,-9-5 0 0 0,15 6 55 0 0,0 0-1 0 0,1 0 0 0 0,0 0 0 0 0,-1-1 1 0 0,1 1-1 0 0,0-1 0 0 0,0 1 0 0 0,1-1 1 0 0,-1 0-1 0 0,0 0 0 0 0,1 0 0 0 0,0-1 1 0 0,0 1-1 0 0,0-1 0 0 0,0 1 0 0 0,0-1 1 0 0,1 1-1 0 0,0-1 0 0 0,-1 0 0 0 0,1 0 1 0 0,1 0-1 0 0,-2-6 0 0 0,2 4 6 0 0,0 1 0 0 0,1-1 0 0 0,0 1-1 0 0,0-1 1 0 0,0 1 0 0 0,0 0 0 0 0,1-1-1 0 0,0 1 1 0 0,0 0 0 0 0,0 0 0 0 0,1 0-1 0 0,0 0 1 0 0,0 1 0 0 0,0-1 0 0 0,7-7-1 0 0,-3 5 62 0 0,0 1 1 0 0,0-1-1 0 0,0 1 0 0 0,1 1 0 0 0,0-1 0 0 0,0 1 0 0 0,15-6 1 0 0,-21 10 336 0 0,2 14 5 0 0,-4-6-408 0 0,0 1 1 0 0,-1-1-1 0 0,0 1 0 0 0,-1-1 1 0 0,1 0-1 0 0,-2 0 0 0 0,-3 11 1 0 0,3-10-10 0 0,-9 21-58 0 0,-1 0 1 0 0,-17 27-1 0 0,3-7 15 0 0,-45 102-153 0 0,-9 16-258 0 0,57-123 303 0 0,-51 70 0 0 0,45-74 21 0 0,-2-1 0 0 0,-1-1 0 0 0,-61 51 0 0 0,88-83 155 0 0,0 0-1 0 0,0 0 0 0 0,-8 11 0 0 0,11-12 1389 0 0,14-7-919 0 0,104-16 282 0 0,190-35 1898 0 0,-22 4-1538 0 0,-279 49-1209 0 0,2-1 63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10591 0 0,'0'0'819'0'0,"2"-2"-534"0"0,-1 0-97 0 0,0-1 0 0 0,1 1 1 0 0,-1 0-1 0 0,0 0 0 0 0,1 0 0 0 0,0 0 0 0 0,-1 1 0 0 0,1-1 0 0 0,0 0 0 0 0,0 1 0 0 0,0-1 0 0 0,0 1 0 0 0,0 0 0 0 0,0-1 0 0 0,0 1 0 0 0,1 0 0 0 0,-1 0 0 0 0,0 1 0 0 0,1-1 1 0 0,4-1-1 0 0,5-1 666 0 0,5-3-446 0 0,1 0 0 0 0,0 1 0 0 0,0 1-1 0 0,0 1 1 0 0,0 0 0 0 0,26 0 0 0 0,9 3 334 0 0,-1-2-1 0 0,88-14 1 0 0,-113 12-755 0 0,41-2 0 0 0,-26 3-6103 0 0,-20 2-522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15951 0 0,'0'0'1446'0'0,"1"2"-1145"0"0,8 18 566 0 0,9 32 0 0 0,-12-33-493 0 0,0 0 0 0 0,2-1-1 0 0,9 17 1 0 0,-9-20-218 0 0,1-1 0 0 0,1 0 0 0 0,1-1 0 0 0,-1 0 0 0 0,2-1 0 0 0,0 0 0 0 0,0-1 0 0 0,1 0 0 0 0,1-1 0 0 0,0 0 0 0 0,26 13 0 0 0,87 35 335 0 0,-12-6-337 0 0,-88-40-152 0 0,-19-9-6 0 0,0 0 0 0 0,0 1 0 0 0,0 0 0 0 0,-1 1 0 0 0,1 0 0 0 0,7 6 0 0 0,-14-10-173 0 0,-1 0 1 0 0,1 0 0 0 0,-1 0-1 0 0,1 0 1 0 0,-1 0-1 0 0,1 0 1 0 0,-1 0 0 0 0,0 0-1 0 0,1 0 1 0 0,-1 0-1 0 0,0 0 1 0 0,0 0-1 0 0,0 0 1 0 0,0 0 0 0 0,0 1-1 0 0,0-1 1 0 0,0 0-1 0 0,0 0 1 0 0,0 0 0 0 0,0 0-1 0 0,0 0 1 0 0,-1 0-1 0 0,1 0 1 0 0,-1 0 0 0 0,1 0-1 0 0,-1 0 1 0 0,1 0-1 0 0,-2 1 1 0 0,-4 6-1015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35 15407 0 0,'-9'-33'1739'0'0,"9"32"-854"0"0,-2 2-371 0 0,-18 22 152 0 0,-33 47 0 0 0,-13 15-152 0 0,21-41-236 0 0,-2-3-1 0 0,-76 54 0 0 0,77-62-226 0 0,-135 104 98 0 0,149-114-141 0 0,31-22-230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50 16927 0 0,'6'-1'257'0'0,"-5"1"-154"0"0,0 0 1 0 0,1 0-1 0 0,-1 0 1 0 0,0-1-1 0 0,0 1 1 0 0,0 0-1 0 0,0-1 1 0 0,0 1-1 0 0,0-1 1 0 0,0 1-1 0 0,0-1 1 0 0,0 0-1 0 0,0 1 1 0 0,1-2 0 0 0,35-30 1773 0 0,-36 31-1706 0 0,0 0 1 0 0,1 0-1 0 0,-1 0 1 0 0,0 0-1 0 0,0 1 0 0 0,1-1 1 0 0,-1 0-1 0 0,1 1 1 0 0,-1-1-1 0 0,1 1 1 0 0,-1-1-1 0 0,1 1 0 0 0,1-1 1 0 0,-6 14-2040 0 0,-3 1-5727 0 0</inkml:trace>
  <inkml:trace contextRef="#ctx0" brushRef="#br0" timeOffset="1">74 593 20383 0 0,'0'-22'1992'0'0,"-4"13"-1768"0"0,1 2-224 0 0,-3 2 0 0 0,-1 1 200 0 0,-2 2 0 0 0,0 2 0 0 0,0 2 0 0 0,0 0-1008 0 0,0 1-208 0 0,0 3-40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8751 0 0,'0'0'674'0'0,"1"2"-438"0"0,0 25-54 0 0,-1-22 356 0 0,0 0 0 0 0,0 0 1 0 0,1 0-1 0 0,-1 0 0 0 0,1 0 1 0 0,0 0-1 0 0,1 0 0 0 0,-1 0 1 0 0,4 7-1 0 0,71 106 3866 0 0,-50-81-3641 0 0,-17-24-673 0 0,-1-1 1 0 0,-1 2 0 0 0,0-1 0 0 0,0 1 0 0 0,-2 0-1 0 0,5 16 1 0 0,-8-23-76 0 0,-1 0 0 0 0,1 0 0 0 0,-2 0 0 0 0,1-1 0 0 0,-1 1 0 0 0,0 0 0 0 0,-1 0 0 0 0,1 0 0 0 0,-2 0 0 0 0,1 0 0 0 0,-1 0 0 0 0,1-1 0 0 0,-2 1 0 0 0,1-1 0 0 0,-6 10 1 0 0,-3 2-150 0 0,-1 0 1 0 0,-1 0 0 0 0,-1-1-1 0 0,0-1 1 0 0,-1 0 0 0 0,-1-1-1 0 0,0-1 1 0 0,-1-1 0 0 0,-30 19-1 0 0,37-27-470 0 0,0 1-1 0 0,-11 3 1 0 0,1-2-1023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55 7423 0 0,'0'0'675'0'0,"2"-1"-555"0"0,32-11 2313 0 0,46-22 0 0 0,-78 33-2326 0 0,0-1 44 0 0,0 2 0 0 0,0-1 0 0 0,0 0-1 0 0,1 0 1 0 0,-1 1 0 0 0,0-1 0 0 0,0 1-1 0 0,1-1 1 0 0,-1 1 0 0 0,0 0 0 0 0,0 0-1 0 0,6 1 1496 0 0,-8 1-1427 0 0,-1 1-208 0 0,0 0 1 0 0,0 1 0 0 0,0-1-1 0 0,0 0 1 0 0,0 0 0 0 0,-1 0 0 0 0,0 0-1 0 0,1 0 1 0 0,-5 4 0 0 0,-25 25 26 0 0,21-22-27 0 0,-128 107-260 0 0,22-22 26 0 0,-135 153 149 0 0,183-171 224 0 0,-85 121 1 0 0,138-177 45 0 0,1 1 0 0 0,1 0 1 0 0,-18 44-1 0 0,28-59-122 0 0,1 0 0 0 0,0 0 1 0 0,1 0-1 0 0,-1 0 0 0 0,1 1 1 0 0,0-1-1 0 0,1 0 0 0 0,0 1 1 0 0,0-1-1 0 0,1 0 0 0 0,0 0 1 0 0,0 1-1 0 0,0-1 1 0 0,1 0-1 0 0,0 0 0 0 0,1 0 1 0 0,-1 0-1 0 0,6 8 0 0 0,-2-6 30 0 0,0 0 0 0 0,1-1 0 0 0,-1 0 0 0 0,2 0 0 0 0,-1 0 0 0 0,1-1 0 0 0,12 8 0 0 0,-6-5 20 0 0,0-1 0 0 0,1 0 0 0 0,29 12 0 0 0,-34-17-46 0 0,1 0-1 0 0,-1-1 0 0 0,1 0 1 0 0,0 0-1 0 0,-1-1 0 0 0,1-1 1 0 0,0 0-1 0 0,0 0 0 0 0,1-1 1 0 0,-1-1-1 0 0,0 0 0 0 0,0 0 1 0 0,-1-1-1 0 0,22-6 0 0 0,-23 5 19 0 0,-7 2 96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33 9271 0 0,'10'-6'264'0'0,"-1"1"1"0"0,1 0-1 0 0,16-6 0 0 0,-11 5 2439 0 0,-11 6-2297 0 0,1 1 2793 0 0,-11 5-2685 0 0,-13 8-280 0 0,-1 0-1 0 0,-23 11 1 0 0,0 0-7 0 0,-220 151-127 0 0,255-170-75 0 0,8-6-32 0 0,1 0-1 0 0,-1 1 0 0 0,0-1 1 0 0,1 0-1 0 0,-1 1 1 0 0,1-1-1 0 0,-1 0 0 0 0,1 1 1 0 0,-1-1-1 0 0,1 0 1 0 0,-1 0-1 0 0,1 0 0 0 0,-1 1 1 0 0,1-1-1 0 0,-1 0 1 0 0,1 0-1 0 0,12 2-24 0 0,0 0 0 0 0,14 0 0 0 0,18 2-11 0 0,-25 0 37 0 0,-1 0 0 0 0,1 2 0 0 0,-1 0 0 0 0,-1 2 0 0 0,31 15 0 0 0,-38-16 3 0 0,1 0-1 0 0,-1 1 0 0 0,0 0 1 0 0,0 1-1 0 0,-1 0 1 0 0,0 1-1 0 0,-1 0 0 0 0,0 0 1 0 0,9 14-1 0 0,-18-23 7 0 0,1 0 0 0 0,0 0 1 0 0,-1 0-1 0 0,1 0 0 0 0,-1 0 0 0 0,0 0 0 0 0,1 0 0 0 0,-1 0 0 0 0,0 0 0 0 0,1 0 0 0 0,-1 2 1 0 0,-3 2 108 0 0,2-4-46 0 0,0 2 24 0 0,-1-1 1 0 0,1 1-1 0 0,-1-1 0 0 0,0 0 1 0 0,0 0-1 0 0,0 0 0 0 0,-1 0 0 0 0,1 0 1 0 0,0 0-1 0 0,-1 0 0 0 0,1-1 0 0 0,-1 1 1 0 0,-3 0-1 0 0,-39 16 580 0 0,34-14-596 0 0,-109 33-12 0 0,33-14-401 0 0,25-8 128 0 0,49-12 68 0 0,0-1 0 0 0,0 0-1 0 0,-26 0 1 0 0,20-5-2473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9671 0 0,'0'0'8606'0'0,"1"3"-8336"0"0,1 0-194 0 0,-1 1-1 0 0,0 0 0 0 0,0 0 1 0 0,0-1-1 0 0,-1 1 1 0 0,1 0-1 0 0,-1 0 0 0 0,0 0 1 0 0,0 0-1 0 0,0 0 1 0 0,-2 5-1 0 0,1-2-30 0 0,-1 0-1 0 0,0 1 1 0 0,-1-1-1 0 0,0 0 1 0 0,-5 9-1 0 0,-2 1-19 0 0,-1 0 0 0 0,-1-1 0 0 0,-22 24 0 0 0,23-29-189 0 0,0 0-1 0 0,-20 14 1 0 0,6-10-2689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67 225 12263 0 0,'0'0'1112'0'0,"-1"2"-917"0"0,-20 13 267 0 0,11-9 4 0 0,8-5 829 0 0,-1 1-1133 0 0,0 0 1 0 0,-1 0 0 0 0,1-1 0 0 0,0 1 0 0 0,-6 1 0 0 0,9-3-159 0 0,-2 0 61 0 0,1 1-11 0 0,1-1-55 0 0,-1 0 0 0 0,1 0 1 0 0,0 0-1 0 0,0 0 0 0 0,0 0 1 0 0,0 0-1 0 0,0 0 0 0 0,0 0 1 0 0,0 0-1 0 0,-1 0 1 0 0,1 0-1 0 0,0 0 0 0 0,0 0 1 0 0,0 0-1 0 0,0 0 0 0 0,0 0 1 0 0,0 0-1 0 0,0 0 0 0 0,-1 0 1 0 0,1 0-1 0 0,0 0 1 0 0,0 0-1 0 0,0 0 0 0 0,0 0 1 0 0,0 0-1 0 0,0 0 0 0 0,0 0 1 0 0,0-1-1 0 0,0 1 0 0 0,-1 0 1 0 0,1 0-1 0 0,0 0 1 0 0,0 0-1 0 0,0 0 0 0 0,0 0 1 0 0,0 0-1 0 0,0 0 0 0 0,0 0 1 0 0,0-1-1 0 0,0 1 0 0 0,0 0 1 0 0,0 0-1 0 0,0 0 1 0 0,0 0-1 0 0,2-7-33 0 0,5-4-37 0 0,7-3 25 0 0,-11 12 42 0 0,0-1-1 0 0,0 0 1 0 0,-1 0 0 0 0,1 0 0 0 0,2-3-1 0 0,-2 1 1 0 0,0 1 1 0 0,0 1-1 0 0,1-1 0 0 0,0 1 0 0 0,0-1 0 0 0,0 1 0 0 0,0 0 1 0 0,0 0-1 0 0,1 1 0 0 0,-1-1 0 0 0,1 1 0 0 0,-1 0 0 0 0,9-2 1 0 0,12-7-8 0 0,-5 1 35 0 0,1-2 100 0 0,0 2 0 0 0,1 0 0 0 0,0 1 0 0 0,0 2 0 0 0,40-9 0 0 0,-54 15-32 0 0,1 1 0 0 0,-1-1 0 0 0,0 1 0 0 0,1 1 0 0 0,-1-1-1 0 0,0 2 1 0 0,1-1 0 0 0,-1 1 0 0 0,0 0 0 0 0,11 5 0 0 0,-8-2-49 0 0,-4 2-33 0 0,-4 2-10 0 0,-3-7-32 0 0,0 1 0 0 0,-1-1 0 0 0,1 0 0 0 0,-1 1 0 0 0,0-1 0 0 0,1 0 0 0 0,-1 0-1 0 0,0 0 1 0 0,0 0 0 0 0,0 0 0 0 0,-1 0 0 0 0,-1 3 0 0 0,2-3-132 0 0,2-3-647 0 0,21-12 746 0 0,0 0-1 0 0,24-21 0 0 0,-25 18 17 0 0,0 0 0 0 0,31-15 0 0 0,-48 28 65 0 0,1 0 0 0 0,1 1 0 0 0,-1 0 0 0 0,0 0 0 0 0,1 0 0 0 0,-1 0 0 0 0,1 1 0 0 0,-1 0-1 0 0,1 0 1 0 0,0 0 0 0 0,-1 1 0 0 0,1 0 0 0 0,0 0 0 0 0,10 2 0 0 0,-14-2 11 0 0,0 1-1 0 0,-1-1 1 0 0,1 1-1 0 0,0 0 1 0 0,-1-1 0 0 0,1 1-1 0 0,-1 0 1 0 0,1 0-1 0 0,-1 0 1 0 0,1 0 0 0 0,-1 0-1 0 0,0 1 1 0 0,0-1-1 0 0,1 0 1 0 0,-1 0 0 0 0,0 1-1 0 0,0-1 1 0 0,0 1-1 0 0,-1-1 1 0 0,1 1 0 0 0,1 1-1 0 0,2 6 73 0 0,1 0 0 0 0,-1 1-1 0 0,0-1 1 0 0,-1 1 0 0 0,0 0-1 0 0,-1-1 1 0 0,0 1 0 0 0,0 1-1 0 0,-1-1 1 0 0,-1 0 0 0 0,0 15-1 0 0,0-24-92 0 0,0 1-1 0 0,0-1 1 0 0,0 0 0 0 0,0 0-1 0 0,0 0 1 0 0,0 0 0 0 0,0 0-1 0 0,-1 0 1 0 0,1 1-1 0 0,0-1 1 0 0,-1 0 0 0 0,1 0-1 0 0,-1 0 1 0 0,1 0 0 0 0,-1 0-1 0 0,1 0 1 0 0,-1 0-1 0 0,0 0 1 0 0,1-1 0 0 0,-2 2-1 0 0,1-1-2 0 0,1-1-1 0 0,0 0 1 0 0,-1 0-1 0 0,1 1 1 0 0,0-1-1 0 0,-1 0 1 0 0,1 1-1 0 0,0-1 1 0 0,0 0 0 0 0,0 1-1 0 0,-1-1 1 0 0,1 1-1 0 0,0-1 1 0 0,0 0-1 0 0,0 1 1 0 0,0-1-1 0 0,0 1 1 0 0,0-1-1 0 0,-1 1 1 0 0,1-1-1 0 0,0 0 1 0 0,0 1-1 0 0,0-1 1 0 0,1 1 0 0 0,-1 1 4 0 0,0 0 0 0 0,-1-1 0 0 0,1 1 0 0 0,0 0 0 0 0,-1-1 0 0 0,1 1 1 0 0,0-1-1 0 0,-1 1 0 0 0,0 0 0 0 0,1-1 0 0 0,-1 1 0 0 0,0-1 0 0 0,0 0 1 0 0,0 1-1 0 0,0-1 0 0 0,0 0 0 0 0,0 1 0 0 0,0-1 0 0 0,-1 0 0 0 0,1 0 1 0 0,-2 1-1 0 0,-17 19-58 0 0,19-19-280 0 0,-2 2 476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8287 0 0,'0'0'639'0'0,"2"-1"-415"0"0,5-2 5920 0 0,-7 15-5474 0 0,0 0 0 0 0,0-1 0 0 0,-2 1 0 0 0,1-1 0 0 0,-5 14 0 0 0,4-18-570 0 0,-3 11 122 0 0,-14 30 0 0 0,6-6-435 0 0,13-40-114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5527 0 0,'0'0'498'0'0,"0"2"-72"0"0,-17 62 7176 0 0,2 1-4615 0 0,3-6-2611 0 0,-34 94-1 0 0,20-88-92 0 0,-3 0-1 0 0,-2-2 0 0 0,-57 84 1 0 0,2-27-75 0 0,49-70-5936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60 7367 0 0,'6'-6'114'0'0,"-3"2"47"0"0,0 0 1 0 0,0 0 0 0 0,0 1 0 0 0,-1-2 0 0 0,4-6-1 0 0,-5 10-114 0 0,-1 1 0 0 0,0-1-1 0 0,0 1 1 0 0,1-1 0 0 0,-1 1-1 0 0,0-1 1 0 0,0 1 0 0 0,0-1-1 0 0,1 1 1 0 0,-1-1 0 0 0,0 1-1 0 0,0-1 1 0 0,0 0 0 0 0,0 1-1 0 0,0-1 1 0 0,0 1 0 0 0,0-1-1 0 0,0 1 1 0 0,0-1 0 0 0,0 1 0 0 0,0-1-1 0 0,-1 0 1 0 0,1 1 0 0 0,0-1-1 0 0,0 1 1 0 0,-1-1 0 0 0,1 1-1 0 0,0-1 1 0 0,0 1 0 0 0,-1 0-1 0 0,1-1 1 0 0,-1 0 0 0 0,-1 0 189 0 0,1 1 0 0 0,0-1 0 0 0,-1 0 1 0 0,1 1-1 0 0,-1-1 0 0 0,1 1 0 0 0,-1 0 0 0 0,1-1 1 0 0,-1 1-1 0 0,1 0 0 0 0,-4 0 0 0 0,-3 0 752 0 0,0 1-1 0 0,0 0 0 0 0,-11 2 0 0 0,6 2-974 0 0,1 0 0 0 0,0 0-1 0 0,1 1 1 0 0,-1 1 0 0 0,1 0-1 0 0,1 1 1 0 0,-14 11 0 0 0,-3 1 11 0 0,20-15-27 0 0,-103 81 451 0 0,92-70 27 0 0,1 0 1 0 0,0 1-1 0 0,-25 35 0 0 0,31-32 1085 0 0,23-15-866 0 0,-8-4-622 0 0,-1-1 1 0 0,1 1-1 0 0,-1-1 1 0 0,1 0-1 0 0,-1 0 1 0 0,1 0 0 0 0,-1-1-1 0 0,1 1 1 0 0,-1-1-1 0 0,1 1 1 0 0,5-3-1 0 0,3-2 75 0 0,21-11 0 0 0,-22 10-96 0 0,6-3-318 0 0,19-13-1 0 0,-4-2-3019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15695 0 0,'0'0'3416'0'0,"1"-2"-2798"0"0,1 0-456 0 0,-1 0 0 0 0,0 0 0 0 0,0 0 0 0 0,0-1 0 0 0,0 1 0 0 0,0 0 1 0 0,-1-1-1 0 0,1 1 0 0 0,-1-1 0 0 0,1-2 0 0 0,4-18 713 0 0,39-75 1070 0 0,-33 75-1718 0 0,0 1-355 0 0,1 1-1 0 0,1 1 1 0 0,1 0 0 0 0,0 1-1 0 0,2 0 1 0 0,0 2-1 0 0,1 0 1 0 0,1 0 0 0 0,1 2-1 0 0,0 0 1 0 0,1 1 0 0 0,0 1-1 0 0,25-11 1 0 0,2 1-2304 0 0,-24 13 1053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724 126 13415 0 0,'3'-17'436'0'0,"-2"11"-290"0"0,-1 0 0 0 0,2-1-1 0 0,-1 1 1 0 0,1 0 0 0 0,0 0 0 0 0,4-8-1 0 0,-5 11 53 0 0,0 0-1 0 0,-1 1 0 0 0,1-1 0 0 0,-1 0 1 0 0,0 0-1 0 0,1 0 0 0 0,-1 0 1 0 0,-1 0-1 0 0,1 0 0 0 0,0 0 1 0 0,-2-4-1 0 0,0-11 1282 0 0,-3 42-1047 0 0,-1 0 1 0 0,-11 30-1 0 0,14-45-344 0 0,-22 58-85 0 0,-43 84 0 0 0,-47 58 98 0 0,-29 42 30 0 0,109-193-87 0 0,-3 0 0 0 0,-46 52 1 0 0,-97 97 43 0 0,178-205-251 0 0,2 0-52 0 0,0-1 0 0 0,0 1-1 0 0,0-1 1 0 0,-1 0 0 0 0,1 1 0 0 0,0-1 0 0 0,-1 0 0 0 0,1 0-1 0 0,-4 1 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6 158 17935 0 0,'0'0'1632'0'0,"-1"0"-1344"0"0,-4-4-177 0 0,17-1 813 0 0,208-49 2191 0 0,113-10-2820 0 0,-189 43-1315 0 0,-76 11-165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1495 2 3679 0 0,'0'0'284'0'0,"2"0"-186"0"0,13-1 8576 0 0,-15 1-8569 0 0,-7 8 4252 0 0,-2 0-5875 0 0,-24 19 1919 0 0,-1-2-1 0 0,-2-2 0 0 0,0-1 0 0 0,-2-2 0 0 0,-67 27 1 0 0,-210 51-163 0 0,227-76-179 0 0,-176 22 0 0 0,256-44-61 0 0,7 0-58 0 0,5-10-84 0 0,2-3 119 0 0,0 1 1 0 0,1-1-1 0 0,1 2 0 0 0,11-15 0 0 0,39-39 11 0 0,-55 61 16 0 0,1 0 5 0 0,0 0 0 0 0,0 1 0 0 0,0-1-1 0 0,0 1 1 0 0,1 0 0 0 0,-1 0 0 0 0,1 0-1 0 0,0 0 1 0 0,0 1 0 0 0,0 0 0 0 0,0 0-1 0 0,6-1 1 0 0,-11 3-3 0 0,1 0-1 0 0,0 0 1 0 0,-1 0-1 0 0,1 0 1 0 0,-1 1-1 0 0,1-1 0 0 0,-1 0 1 0 0,1 0-1 0 0,-1 1 1 0 0,1-1-1 0 0,-1 0 1 0 0,0 1-1 0 0,1-1 1 0 0,-1 0-1 0 0,1 1 1 0 0,-1-1-1 0 0,0 1 0 0 0,1-1 1 0 0,-1 1-1 0 0,0-1 1 0 0,1 1-1 0 0,-1-1 1 0 0,0 1-1 0 0,0 0 1 0 0,6 11-11 0 0,-5-6 7 0 0,0 0 0 0 0,0-1 0 0 0,0 1 0 0 0,-1 0 0 0 0,0 0 0 0 0,0-1 0 0 0,0 1 0 0 0,-1 0-1 0 0,0 0 1 0 0,-2 6 0 0 0,-3 8 6 0 0,-11 29 0 0 0,5-23 31 0 0,-1 0-1 0 0,-1 0 1 0 0,-27 36 0 0 0,-61 65 60 0 0,87-109-76 0 0,-164 164 291 0 0,84-91 100 0 0,48-45-323 0 0,5-6-25 0 0,2 1-1 0 0,-61 83 1 0 0,96-113-64 0 0,6-10 0 0 0,-1 0 0 0 0,0-1 0 0 0,1 1 0 0 0,-1 0 0 0 0,1-1 0 0 0,-1 1 0 0 0,1-1 0 0 0,-1 1 0 0 0,1-1 0 0 0,-1 1 0 0 0,1-1 0 0 0,-1 1 0 0 0,1-1 0 0 0,0 1 0 0 0,-1-1 0 0 0,1 0 0 0 0,0 1 0 0 0,0-1 0 0 0,-1 0 0 0 0,1 0 0 0 0,0 1 0 0 0,0-1 0 0 0,-1 0 0 0 0,1 0 0 0 0,0 0 0 0 0,0 0 0 0 0,-1 0 0 0 0,1 0 0 0 0,0 0 0 0 0,1-1 0 0 0,25-2 0 0 0,18-6 304 0 0,1 2 0 0 0,-1 2 0 0 0,84 1 0 0 0,65 8 397 0 0,-144-5-586 0 0,93-17 1 0 0,-7-19 56 0 0,-57 14-428 0 0,-77 22-30 0 0,2 0 418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10 12439 0 0,'0'0'958'0'0,"0"-2"-625"0"0,2-5 3203 0 0,-9 17-3307 0 0,4-7-170 0 0,-108 128 1380 0 0,73-89-1255 0 0,1 1-1 0 0,-40 63 0 0 0,72-99-134 0 0,3-5 8 0 0,1-1-1 0 0,0 1 1 0 0,0 0 0 0 0,-1-1 0 0 0,1 1 0 0 0,0 0 0 0 0,0 0-1 0 0,0 3 1 0 0,2-4 33 0 0,1 0 1 0 0,0 0-1 0 0,-1 0 0 0 0,1 0 0 0 0,0-1 1 0 0,0 1-1 0 0,0-1 0 0 0,0 1 0 0 0,-1-1 0 0 0,1 1 1 0 0,2-1-1 0 0,1 0 39 0 0,0 0 0 0 0,0 0 0 0 0,0 0-1 0 0,0-1 1 0 0,-1 0 0 0 0,1 0 0 0 0,0 0 0 0 0,6-3 0 0 0,38-18 137 0 0,-31 13-175 0 0,222-114 193 0 0,-200 102-240 0 0,-38 20-157 0 0,-15-4-742 0 0,9 4 686 0 0,-1 0 1 0 0,0 0-1 0 0,0 0 0 0 0,0 1 0 0 0,1 0 1 0 0,-1 0-1 0 0,0 0 0 0 0,0 1 0 0 0,-9 2 0 0 0,-22 0-640 0 0,7-4 58 0 0,0 0-4634 0 0,8-1-406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22 6447 0 0,'2'-1'499'0'0,"41"-20"9833"0"0,-42 23-10255 0 0,-1-1 0 0 0,1 1 0 0 0,-1 0 0 0 0,1-1 0 0 0,-1 1 0 0 0,0 0 0 0 0,1 0 0 0 0,-1-1 0 0 0,0 1 0 0 0,0 0 0 0 0,0 0 0 0 0,0-1 1 0 0,-1 3-1 0 0,-2 9-33 0 0,-1 1 1 0 0,0 0 0 0 0,-1-1 0 0 0,-1 0 0 0 0,0 0-1 0 0,-11 17 1 0 0,5-7 2 0 0,-85 180 27 0 0,-163 246 156 0 0,163-295-196 0 0,-44 65 98 0 0,117-181-72 0 0,22-29-357 0 0,4-7-640 0 0,5-4-3117 0 0,9-6-1938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93 4143 0 0,'0'0'191'0'0,"-1"1"-11"0"0,-13 17 5160 0 0,21-22-3396 0 0,2-3-1470 0 0,-1 0 1 0 0,9-8-1 0 0,4-3 352 0 0,-19 16-765 0 0,-1 1-1 0 0,1-1 1 0 0,0 0-1 0 0,-1 0 1 0 0,1 1-1 0 0,-1-1 1 0 0,0 0-1 0 0,1 0 1 0 0,-1 0-1 0 0,0 0 1 0 0,0-1 0 0 0,-1 1-1 0 0,1 0 1 0 0,0 0-1 0 0,-1 0 1 0 0,1-1-1 0 0,-1 1 1 0 0,0 0-1 0 0,1-1 1 0 0,-1 1-1 0 0,0 0 1 0 0,-1-4-1 0 0,1 5-52 0 0,0 1 0 0 0,-1-1-1 0 0,1 1 1 0 0,0-1-1 0 0,-1 1 1 0 0,1-1 0 0 0,-1 1-1 0 0,1-1 1 0 0,-1 1 0 0 0,1-1-1 0 0,-1 1 1 0 0,1 0 0 0 0,-1-1-1 0 0,1 1 1 0 0,-1 0 0 0 0,1-1-1 0 0,-1 1 1 0 0,1 0-1 0 0,-1 0 1 0 0,0-1 0 0 0,1 1-1 0 0,-1 0 1 0 0,0 0 0 0 0,1 0-1 0 0,-1 0 1 0 0,1 0 0 0 0,-2 0-1 0 0,-16 1 3 0 0,6 1-8 0 0,0 1 0 0 0,0 1 1 0 0,0 0-1 0 0,1 1 0 0 0,-1 0 0 0 0,-16 11 0 0 0,1 2 208 0 0,1 1 1 0 0,0 0-1 0 0,-26 27 0 0 0,-62 76 941 0 0,107-114-1021 0 0,0 1 0 0 0,0 0-1 0 0,1 1 1 0 0,-8 15 0 0 0,13-23 62 0 0,19 17 506 0 0,-16-18-657 0 0,0 0 1 0 0,1 0 0 0 0,-1-1 0 0 0,0 1 0 0 0,0 0 0 0 0,1-1 0 0 0,-1 1 0 0 0,1-1 0 0 0,-1 0 0 0 0,0 0 0 0 0,1 0 0 0 0,-1 0 0 0 0,1 0 0 0 0,-1 0 0 0 0,0-1 0 0 0,1 1 0 0 0,-1-1-1 0 0,3 0 1 0 0,5-3 44 0 0,1-1 0 0 0,15-9-1 0 0,-9 6-36 0 0,51-21-176 0 0,-48 21-158 0 0,0 0 0 0 0,-1 0 0 0 0,-1-2 0 0 0,20-13 0 0 0,-37 23 172 0 0,-3 0 188 0 0,-17 9 137 0 0,16-8-174 0 0,1 0-1 0 0,-1 0 0 0 0,0 1 1 0 0,1-1-1 0 0,-1 0 0 0 0,1 1 0 0 0,-1-1 1 0 0,1 1-1 0 0,-1 0 0 0 0,1 0 0 0 0,0 0 1 0 0,0 0-1 0 0,-2 3 0 0 0,3-2 147 0 0,1 4-20 0 0,0-3-90 0 0,0-3-74 0 0,0 1 0 0 0,0-1 1 0 0,0 0-1 0 0,0 1 1 0 0,0-1-1 0 0,1 0 1 0 0,-1 1-1 0 0,0-1 1 0 0,0 0-1 0 0,1 1 1 0 0,-1-1-1 0 0,1 0 1 0 0,-1 0-1 0 0,1 0 1 0 0,0 1-1 0 0,0-1 0 0 0,-1 0 1 0 0,1 0-1 0 0,0 0 1 0 0,1 1-1 0 0,1 1 1 0 0,-1-1-87 0 0,0 1 0 0 0,0-1 0 0 0,0 0 0 0 0,0-1 0 0 0,1 1 0 0 0,-1 0 0 0 0,1-1 0 0 0,-1 1 0 0 0,1-1 0 0 0,-1 0 0 0 0,4 2 0 0 0,6-1-1106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26 15031 0 0,'15'-17'687'0'0,"-12"14"-16"0"0,-2 2-431 0 0,2-4-138 0 0,-13 6 793 0 0,-8 6-658 0 0,1 1-1 0 0,0 0 1 0 0,1 1 0 0 0,0 1-1 0 0,-23 18 1 0 0,14-10-84 0 0,-79 65 116 0 0,100-80-274 0 0,2-1 5 0 0,-1 0 0 0 0,1 1 0 0 0,0-1 0 0 0,-1 1 0 0 0,1 0 0 0 0,-2 3 0 0 0,1 3 0 0 0,3 1 0 0 0,1-7 0 0 0,1 0 0 0 0,-1 0 0 0 0,0 0 0 0 0,1 0 0 0 0,0-1 0 0 0,0 1 0 0 0,0 0 0 0 0,0-1 0 0 0,0 1 0 0 0,1-1 0 0 0,4 4 0 0 0,36 23 0 0 0,-19-14 0 0 0,-17-10 30 0 0,-1 0 1 0 0,0 1-1 0 0,0-1 0 0 0,0 1 0 0 0,0 1 0 0 0,-1-1 1 0 0,0 1-1 0 0,-1 0 0 0 0,5 8 0 0 0,-7-11-15 0 0,0-1 0 0 0,0 1 1 0 0,-1 0-1 0 0,0 0 0 0 0,0 0 0 0 0,0 0 0 0 0,0 1 0 0 0,0-1 0 0 0,-1 0 0 0 0,0 0 0 0 0,0 0 0 0 0,0 0 1 0 0,0 1-1 0 0,-1-1 0 0 0,0 0 0 0 0,0 0 0 0 0,0 0 0 0 0,0 0 0 0 0,-3 6 0 0 0,0-4 16 0 0,1 0-1 0 0,-1-1 1 0 0,0 0-1 0 0,-1 0 1 0 0,1 0 0 0 0,-1 0-1 0 0,0-1 1 0 0,0 1-1 0 0,0-1 1 0 0,-1-1-1 0 0,0 1 1 0 0,-7 3-1 0 0,-11 4 35 0 0,-45 14-1 0 0,51-19-102 0 0,17-6 38 0 0,-68 20-171 0 0,61-18 99 0 0,1 0-1 0 0,-1-1 1 0 0,0-1 0 0 0,0 1-1 0 0,0-1 1 0 0,1-1-1 0 0,-10-1 1 0 0,16 2 9 0 0,0 0 0 0 0,0 0 0 0 0,1 0 0 0 0,-1 0 0 0 0,0 0 0 0 0,0 0 0 0 0,0-1 0 0 0,0 1 0 0 0,0 0 0 0 0,1-1 0 0 0,-1 1 0 0 0,0-1 0 0 0,0 1 0 0 0,1-1 0 0 0,-1 1 0 0 0,0-1 0 0 0,1 1 0 0 0,-1-1 0 0 0,0 0 0 0 0,1 1 0 0 0,-1-1 0 0 0,1 0 0 0 0,-1 1 0 0 0,1-1 0 0 0,-1 0 0 0 0,1 0 0 0 0,0 0 0 0 0,-1 1 0 0 0,1-1 0 0 0,0 0 0 0 0,0 0 0 0 0,0 0 0 0 0,-1 0 0 0 0,1 0 0 0 0,0 1 0 0 0,0-3 0 0 0,5-12-6260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85 9215 0 0,'8'-10'164'0'0,"0"1"1"0"0,0 0-1 0 0,1 0 0 0 0,0 1 0 0 0,20-13 0 0 0,-23 17 642 0 0,1 0 0 0 0,0 1 0 0 0,12-4 1786 0 0,-11 15-268 0 0,-7-7-2287 0 0,0 1-1 0 0,0-1 1 0 0,-1 1 0 0 0,1 0 0 0 0,-1-1-1 0 0,1 1 1 0 0,-1 0 0 0 0,1-1 0 0 0,-1 1-1 0 0,0 0 1 0 0,0-1 0 0 0,0 1 0 0 0,0 0-1 0 0,0 0 1 0 0,0-1 0 0 0,0 1 0 0 0,-1 0-1 0 0,0 2 1 0 0,-2 4 97 0 0,1 0-1 0 0,-8 12 1 0 0,7-13-36 0 0,-187 387 2408 0 0,-30 12-1744 0 0,72-140-656 0 0,107-192-412 0 0,28-44 60 0 0,2-7-2674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12439 0 0,'-7'-17'6160'0'0,"17"17"-5212"0"0,0-1 0 0 0,12-3 0 0 0,15-1-737 0 0,153 0 1407 0 0,80-6-563 0 0,131-47-3492 0 0,-350 47 354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14135 0 0,'0'0'647'0'0,"-2"2"-11"0"0,-32 43-356 0 0,22-30 56 0 0,0 1 0 0 0,-17 31 0 0 0,9-7 522 0 0,-2-1-1 0 0,-31 41 1 0 0,8-12-292 0 0,3 2 0 0 0,3 2-1 0 0,-31 77 1 0 0,-79 142 8 0 0,131-262-519 0 0,-43 53 0 0 0,-31 21 36 0 0,-1 2 20 0 0,88-99-108 0 0,-2 2 17 0 0,0 0 0 0 0,1 0-1 0 0,0 1 1 0 0,-6 14 0 0 0,11-22-152 0 0,4-1-315 0 0,0-1 208 0 0,1 0 1 0 0,-1 0-1 0 0,0 0 0 0 0,0 0 0 0 0,0 0 1 0 0,0 0-1 0 0,3-3 0 0 0,-4 4 96 0 0,17-12-1916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22 160 13703 0 0,'0'-2'630'0'0,"-10"-33"228"0"0,8 30-2157 0 0,-2-5 6060 0 0,4 10-4699 0 0,0 0 0 0 0,0 0 0 0 0,0 0 0 0 0,0 0 0 0 0,0 0-1 0 0,-1 0 1 0 0,1 0 0 0 0,0 0 0 0 0,0 0 0 0 0,0 0 0 0 0,0 0 0 0 0,0-1 0 0 0,0 1 0 0 0,0 0-1 0 0,0 0 1 0 0,-1 0 0 0 0,1 0 0 0 0,0 0 0 0 0,0 0 0 0 0,0 0 0 0 0,0 0 0 0 0,0 0 0 0 0,0 0-1 0 0,-1 0 1 0 0,1 0 0 0 0,0 0 0 0 0,0 1 0 0 0,0-1 0 0 0,0 0 0 0 0,0 0 0 0 0,0 0 0 0 0,0 0-1 0 0,0 0 1 0 0,-1 0 0 0 0,1 0 0 0 0,0 0 0 0 0,0 0 0 0 0,0 0 0 0 0,0 0 0 0 0,0 0-1 0 0,0 0 1 0 0,0 1 0 0 0,0-1 0 0 0,0 0 0 0 0,0 0 0 0 0,0 0 0 0 0,0 0 0 0 0,0 0 0 0 0,-1 0-1 0 0,1 0 1 0 0,0 1 0 0 0,0-1 0 0 0,0 0 0 0 0,0 0 0 0 0,0 0 0 0 0,0 0 0 0 0,0 0 0 0 0,0 0 0 0 0,0 1-40 0 0,0 0 1 0 0,0-1 0 0 0,0 1 0 0 0,0-1 0 0 0,0 1 0 0 0,0-1 0 0 0,0 1 0 0 0,0 0-1 0 0,0-1 1 0 0,0 1 0 0 0,0-1 0 0 0,0 1 0 0 0,1-1 0 0 0,-1 1 0 0 0,0 0 0 0 0,0-1 0 0 0,1 1-1 0 0,-1-1 1 0 0,0 1 0 0 0,1-1 0 0 0,-1 1 0 0 0,0-1 0 0 0,1 0 0 0 0,-1 1 0 0 0,1-1 0 0 0,-1 1-1 0 0,0-1 1 0 0,1 1 0 0 0,15 9 275 0 0,-15-9-234 0 0,9 4 66 0 0,0 0 0 0 0,0-1 0 0 0,0 0 0 0 0,1-1 0 0 0,-1 0-1 0 0,1-1 1 0 0,0 0 0 0 0,0-1 0 0 0,13 1 0 0 0,15-2 72 0 0,46-6 1 0 0,-84 6-201 0 0,54-7 134 0 0,92-24-1 0 0,52-29-66 0 0,-111 32-215 0 0,-46 13-61 0 0,13-3-3042 0 0,-42 15 1498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15199 0 0,'0'0'4818'0'0,"0"2"-3806"0"0,-1 5-828 0 0,1 0 0 0 0,-1 0 0 0 0,-1-1 0 0 0,1 1 0 0 0,-1 0 0 0 0,0-1 0 0 0,-1 1 1 0 0,1-1-1 0 0,-8 12 0 0 0,-4 4 71 0 0,-23 28-1 0 0,0-1-61 0 0,-5 7-102 0 0,0-2-150 0 0,18-27-1831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51 203 15463 0 0,'0'0'1400'0'0,"-2"2"-1069"0"0,-46 38 3645 0 0,64-54-3504 0 0,-13 12-403 0 0,32-24-187 0 0,46-27 1 0 0,-60 40 31 0 0,-6 4 0 0 0,52-30-176 0 0,-60 35 245 0 0,0 1 1 0 0,0 1 0 0 0,0-1-1 0 0,0 1 1 0 0,1 0 0 0 0,-1 1 0 0 0,15-2-1 0 0,-18 4 17 0 0,-1-1 0 0 0,1 0 0 0 0,-1 1 0 0 0,1 0 0 0 0,-1 0 0 0 0,1 0 0 0 0,-1 0 0 0 0,1 0 0 0 0,-1 1 0 0 0,0 0 0 0 0,6 3 0 0 0,-8-4 6 0 0,1 0-1 0 0,-1-1 0 0 0,0 1 0 0 0,1 0 1 0 0,-1 0-1 0 0,0 0 0 0 0,0 0 1 0 0,0 0-1 0 0,0 0 0 0 0,0 1 1 0 0,0-1-1 0 0,0 0 0 0 0,0 0 1 0 0,-1 1-1 0 0,1-1 0 0 0,0 1 1 0 0,-1-1-1 0 0,1 0 0 0 0,0 3 1 0 0,0 1 25 0 0,1 0 13 0 0,-1-1 0 0 0,0 1 0 0 0,-1 0 0 0 0,1-1 0 0 0,-1 1 0 0 0,1 0 0 0 0,-2-1 1 0 0,1 1-1 0 0,0 0 0 0 0,-1-1 0 0 0,0 1 0 0 0,0-1 0 0 0,0 1 0 0 0,0-1 1 0 0,-1 1-1 0 0,0-1 0 0 0,0 0 0 0 0,-5 8 0 0 0,6-9 16 0 0,1 3-36 0 0,0-4 13 0 0,8-12-368 0 0,10-12 145 0 0,2 1 1 0 0,1 0 0 0 0,0 2 0 0 0,28-20 0 0 0,-32 28 144 0 0,0 0 1 0 0,1 1-1 0 0,0 1 0 0 0,0 0 1 0 0,1 1-1 0 0,0 2 0 0 0,1 0 0 0 0,-1 0 1 0 0,1 2-1 0 0,31-3 0 0 0,-46 7 89 0 0,-1-1 0 0 0,1 1-1 0 0,-1 0 1 0 0,1 1 0 0 0,-1-1-1 0 0,1 1 1 0 0,-1 0 0 0 0,1 0-1 0 0,-1 0 1 0 0,0 1 0 0 0,1 0-1 0 0,-1-1 1 0 0,0 1 0 0 0,0 1-1 0 0,0-1 1 0 0,-1 1 0 0 0,1-1-1 0 0,0 1 1 0 0,-1 0 0 0 0,0 0-1 0 0,0 1 1 0 0,0-1 0 0 0,0 1-1 0 0,0-1 1 0 0,-1 1 0 0 0,1 0-1 0 0,-1 0 1 0 0,0 0 0 0 0,0 0-1 0 0,-1 1 1 0 0,3 6 0 0 0,-4-6 11 0 0,0 0 1 0 0,-1-1 0 0 0,1 1-1 0 0,-1 0 1 0 0,0-1 0 0 0,0 1 0 0 0,-3 6-1 0 0,0 6 89 0 0,3-11-107 0 0,0-3-25 0 0,0 0 1 0 0,1 0-1 0 0,-1-1 1 0 0,0 1-1 0 0,-1 0 1 0 0,1-1-1 0 0,0 1 1 0 0,-3 2-1 0 0,-8 26-1866 0 0,8-19-4128 0 0,1-1-414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34 128 11055 0 0,'0'0'852'0'0,"-17"-2"796"0"0,0 1 4987 0 0,19 0-6066 0 0,12-7-216 0 0,2 2 0 0 0,-1 0-1 0 0,27-7 1 0 0,1 0-229 0 0,2-3-22 0 0,1 2 1 0 0,0 2 0 0 0,49-5-1 0 0,37 2-3351 0 0,-114 12 1625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55 4607 0 0,'0'0'810'0'0,"2"0"940"0"0,5 1 17 0 0,0-1-1 0 0,0 0 0 0 0,11-1 0 0 0,22-6 1334 0 0,-17-1-2070 0 0,31-13-1 0 0,-45 17-974 0 0,0 1 1 0 0,19-5-1 0 0,-13 5-534 0 0,-64 14-1016 0 0,-6 5 1495 0 0,0 3 0 0 0,2 2 0 0 0,-60 34 0 0 0,106-51 66 0 0,-74 46 1021 0 0,73-43-831 0 0,-1 0 0 0 0,1 0-1 0 0,0 1 1 0 0,1-1 0 0 0,0 2 0 0 0,-10 14 0 0 0,16-21-192 0 0,0 0 0 0 0,0 0 0 0 0,0 0 0 0 0,0 0 0 0 0,0 1 0 0 0,1-1 0 0 0,0 0-1 0 0,-1 0 1 0 0,1 0 0 0 0,0 1 0 0 0,0-1 0 0 0,0 0 0 0 0,0 4 0 0 0,1-5-42 0 0,-1-1 0 0 0,0 1 1 0 0,1 0-1 0 0,-1-1 0 0 0,1 1 1 0 0,-1-1-1 0 0,1 1 0 0 0,-1 0 0 0 0,1-1 1 0 0,-1 1-1 0 0,1-1 0 0 0,-1 0 1 0 0,1 1-1 0 0,0-1 0 0 0,-1 1 0 0 0,1-1 1 0 0,0 0-1 0 0,0 1 0 0 0,2 0 48 0 0,4 3 32 0 0,1 0 0 0 0,0 0 0 0 0,0 0 1 0 0,0-1-1 0 0,0-1 0 0 0,0 1 0 0 0,18 2 0 0 0,63 0-43 0 0,-49-3-230 0 0,79-3-3756 0 0,-72-4 2409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2759 0 0,'-1'-1'207'0'0,"-5"-4"2834"0"0,7 15-638 0 0,-1 0 0 0 0,1 0 0 0 0,4 14 0 0 0,-1-11-554 0 0,10 25 0 0 0,39 60-2240 0 0,-23-46 1616 0 0,38 81-188 0 0,-54-102-767 0 0,-1 1 0 0 0,11 46 0 0 0,-22-67-224 0 0,8 24 141 0 0,-3 1 0 0 0,0 0-1 0 0,0 41 1 0 0,-6-49-46 0 0,-2 0 0 0 0,-1 0-1 0 0,-1 0 1 0 0,-8 31 0 0 0,8-45-79 0 0,-1 0 0 0 0,-1-1-1 0 0,-1 0 1 0 0,0 0 0 0 0,0 0 0 0 0,-1 0 0 0 0,-1-1 0 0 0,0 0-1 0 0,0-1 1 0 0,-11 11 0 0 0,-56 48 130 0 0,34-32-1740 0 0,27-25-40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17 7367 0 0,'1'-2'568'0'0,"9"-13"6068"0"0,-10 18-6101 0 0,-1 25 225 0 0,-1 0 1 0 0,-2 0-1 0 0,-12 48 1 0 0,-33 81-310 0 0,32-113-398 0 0,-2 0 0 0 0,-1-1 0 0 0,-44 66 0 0 0,41-77-23 0 0,-1-2 0 0 0,-1 0 0 0 0,-35 31 0 0 0,-92 71-183 0 0,104-93-187 0 0,46-37 109 0 0,10-13-4876 0 0,-4 8 3742 0 0,11-14-3699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180 448 1839 0 0,'-37'42'151'0'0,"23"-25"6"0"0,-21 19 1 0 0,-6 5 4719 0 0,26-25-2688 0 0,-22 19 2151 0 0,37-37-4208 0 0,1 0 0 0 0,0 0 0 0 0,0 0-1 0 0,0 0 1 0 0,0 0 0 0 0,0 0 0 0 0,1 0-1 0 0,-1 1 1 0 0,0-1 0 0 0,3-2 0 0 0,2-3 146 0 0,69-110 1655 0 0,1-2-1127 0 0,-64 102-786 0 0,111-149 303 0 0,-87 121-216 0 0,67-62 0 0 0,-99 102-117 0 0,1 1 1 0 0,-1 1-1 0 0,1-1 0 0 0,0 1 0 0 0,1-1 0 0 0,9-3 0 0 0,-13 6 6 0 0,0 0 0 0 0,0 1 0 0 0,1-1 0 0 0,-1 1 0 0 0,1-1-1 0 0,-1 1 1 0 0,1 0 0 0 0,-1 0 0 0 0,0 0 0 0 0,1 0 0 0 0,-1 1 0 0 0,1-1-1 0 0,-1 1 1 0 0,0-1 0 0 0,1 1 0 0 0,-1 0 0 0 0,0 0 0 0 0,1 0 0 0 0,-1 0-1 0 0,3 2 1 0 0,0 1 12 0 0,0 1-1 0 0,0-1 1 0 0,0 1-1 0 0,-1 0 1 0 0,1 0 0 0 0,-1 0-1 0 0,-1 0 1 0 0,1 1-1 0 0,3 6 1 0 0,23 58 205 0 0,-27-63-204 0 0,16 43 86 0 0,-2 0 1 0 0,-2 1 0 0 0,15 96-1 0 0,-30-140-77 0 0,1 1 1 0 0,-1-1-1 0 0,0 1 0 0 0,0 0 0 0 0,-1-1 1 0 0,0 1-1 0 0,-4 14 0 0 0,4-18-3 0 0,-1 0-1 0 0,0 0 0 0 0,1-1 1 0 0,-1 1-1 0 0,-1-1 1 0 0,1 1-1 0 0,-1-1 0 0 0,1 0 1 0 0,-1 0-1 0 0,0 0 0 0 0,0 0 1 0 0,0 0-1 0 0,0-1 1 0 0,-1 0-1 0 0,1 1 0 0 0,-6 2 1 0 0,-14 4 90 0 0,-42 14 1 0 0,18-8-88 0 0,-122 53-258 0 0,62-13-2717 0 0,87-43 853 0 0,7-2-3355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14911 0 0,'0'0'1358'0'0,"-1"2"-1118"0"0,-3 6-49 0 0,0 0 0 0 0,0 0 0 0 0,-1 0 0 0 0,-7 10 0 0 0,3-5 16 0 0,-54 75 966 0 0,-33 53-131 0 0,51-51-695 0 0,-48 132 0 0 0,14-30-250 0 0,64-159-96 0 0,-69 147 134 0 0,74-158-380 0 0,1 1 0 0 0,1 0 0 0 0,0 0 0 0 0,-5 35 1 0 0,13-57-815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82 14135 0 0,'0'0'1538'0'0,"-7"-5"-1212"0"0,-23-16 173 0 0,18 14-300 0 0,2-1 0 0 0,-16-12 0 0 0,24 17-111 0 0,0 1 0 0 0,0 0 0 0 0,-1 0 0 0 0,1 0 0 0 0,-6-2 0 0 0,7 3-84 0 0,-1 0 0 0 0,1 1-1 0 0,-1-1 1 0 0,1 1 0 0 0,-1-1-1 0 0,0 1 1 0 0,1-1 0 0 0,-1 1-1 0 0,0 0 1 0 0,1 0 0 0 0,-1 0 0 0 0,0 0-1 0 0,1 0 1 0 0,-1 0 0 0 0,1 1-1 0 0,-1-1 1 0 0,0 0 0 0 0,1 1-1 0 0,-1-1 1 0 0,1 1 0 0 0,-1 0-1 0 0,1-1 1 0 0,-1 1 0 0 0,1 0-1 0 0,-1 0 1 0 0,1 0 0 0 0,0 0 0 0 0,0 0-1 0 0,-1 0 1 0 0,1 1 0 0 0,-1 1-1 0 0,-1 0 7 0 0,-16 16 128 0 0,2 1 0 0 0,0 1 1 0 0,-18 31-1 0 0,21-30 221 0 0,3-6-84 0 0,2 0 0 0 0,0 1 0 0 0,1 1 0 0 0,0-1 0 0 0,2 1 0 0 0,-9 35 1 0 0,15-52-258 0 0,-1 1 1 0 0,1-1 0 0 0,0 0 0 0 0,0 1 0 0 0,0-1 0 0 0,0 1-1 0 0,0-1 1 0 0,0 0 0 0 0,0 1 0 0 0,0-1 0 0 0,1 0 0 0 0,-1 1-1 0 0,0-1 1 0 0,1 0 0 0 0,-1 1 0 0 0,1-1 0 0 0,0 0 0 0 0,-1 0-1 0 0,1 1 1 0 0,0-1 0 0 0,0 0 0 0 0,0 0 0 0 0,0 0 0 0 0,0 0 0 0 0,0 0-1 0 0,0 0 1 0 0,0 0 0 0 0,0 0 0 0 0,1 0 0 0 0,1 0-119 0 0,0 1 0 0 0,0-1 0 0 0,0 0 0 0 0,0 0 0 0 0,0-1 0 0 0,0 1 0 0 0,0 0 0 0 0,0-1 0 0 0,0 0 0 0 0,0 0 0 0 0,6 0 0 0 0,8-4-1239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7831 0 0,'1'-1'7452'0'0,"8"-10"-5854"0"0,1-1-1 0 0,12-20 1 0 0,-13 17-1410 0 0,21-24 1 0 0,8-2-452 0 0,3 2 1 0 0,1 2-1 0 0,1 1 1 0 0,83-51 0 0 0,-117 82 162 0 0,0 0 0 0 0,0 1 0 0 0,1-1 0 0 0,0 2 0 0 0,-1 0 0 0 0,16-4 0 0 0,-22 7 110 0 0,-1-1 0 0 0,1 1 0 0 0,-1 0 0 0 0,0 0 0 0 0,1 0 1 0 0,-1 0-1 0 0,1 0 0 0 0,-1 1 0 0 0,1-1 0 0 0,-1 0 0 0 0,1 1 0 0 0,-1 0 0 0 0,0 0 0 0 0,1 0 1 0 0,-1 0-1 0 0,0 0 0 0 0,0 0 0 0 0,1 1 0 0 0,-1-1 0 0 0,0 0 0 0 0,-1 1 0 0 0,1 0 1 0 0,0 0-1 0 0,0-1 0 0 0,-1 1 0 0 0,1 0 0 0 0,-1 0 0 0 0,1 0 0 0 0,-1 1 0 0 0,0-1 0 0 0,2 5 1 0 0,1 8 278 0 0,0 1 1 0 0,-1-1-1 0 0,0 1 1 0 0,-1 0-1 0 0,-1 0 1 0 0,-2 28-1 0 0,1-18 206 0 0,4 35 1 0 0,-4-57-587 0 0,0-2-58 0 0,0-1 1 0 0,1 1-1 0 0,-1 0 1 0 0,0 0-1 0 0,1-1 1 0 0,-1 1-1 0 0,1 0 1 0 0,-1 0-1 0 0,1-1 0 0 0,0 1 1 0 0,-1-1-1 0 0,1 1 1 0 0,0 0-1 0 0,0-1 1 0 0,0 0-1 0 0,2 2 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340 219 13039 0 0,'0'0'1186'0'0,"0"2"-944"0"0,-3 26 402 0 0,3-26-130 0 0,4 10 382 0 0,-2-10-849 0 0,0-1 0 0 0,0 1 0 0 0,0-1 0 0 0,0 1 0 0 0,0-1 0 0 0,0 0 0 0 0,1 0 0 0 0,-1 0 0 0 0,0 0 0 0 0,1 0 0 0 0,-1-1 0 0 0,0 1 0 0 0,1-1 0 0 0,-1 1 0 0 0,1-1 0 0 0,-1 0 1 0 0,0 0-1 0 0,1 0 0 0 0,-1 0 0 0 0,1-1 0 0 0,-1 1 0 0 0,1-1 0 0 0,-1 1 0 0 0,0-1 0 0 0,4-1 0 0 0,5-3-29 0 0,0 0 1 0 0,0-1-1 0 0,19-14 0 0 0,-16 11-25 0 0,94-69-615 0 0,-93 65 244 0 0,0-1 0 0 0,0 0 0 0 0,-2-1 0 0 0,19-26 0 0 0,-29 37 151 0 0,-1-1 0 0 0,1 1 0 0 0,-1-1 1 0 0,3-9-1 0 0,-4 13 204 0 0,-1 1 0 0 0,0-1-1 0 0,0 1 1 0 0,1-1 0 0 0,-1 1 0 0 0,0-1 0 0 0,0 0 0 0 0,0 1 0 0 0,0-1 0 0 0,0 1-1 0 0,0-1 1 0 0,0 0 0 0 0,0 1 0 0 0,0-1 0 0 0,0 0 0 0 0,0 1 0 0 0,0-1 0 0 0,0 1-1 0 0,0-1 1 0 0,-1 0 0 0 0,1 1 0 0 0,0-1 0 0 0,0 1 0 0 0,-1-1 0 0 0,1 1-1 0 0,0-1 1 0 0,-1 1 0 0 0,1-1 0 0 0,-1 1 0 0 0,1-1 0 0 0,0 1 0 0 0,-1 0 0 0 0,1-1-1 0 0,-1 1 1 0 0,1-1 0 0 0,-1 1 0 0 0,0 0 0 0 0,1 0 0 0 0,-1-1 0 0 0,1 1 0 0 0,-1 0-1 0 0,1 0 1 0 0,-1 0 0 0 0,0 0 0 0 0,1-1 0 0 0,-1 1 0 0 0,1 0 0 0 0,-1 0-1 0 0,0 0 1 0 0,1 0 0 0 0,-1 1 0 0 0,0-1 0 0 0,-5 1-35 0 0,1 0 1 0 0,0 0-1 0 0,0 1 1 0 0,-1 0-1 0 0,1 0 1 0 0,0 0-1 0 0,-7 5 1 0 0,-4 1 50 0 0,-30 18 284 0 0,2 2 0 0 0,-75 60 0 0 0,83-59 134 0 0,-227 191 2957 0 0,247-206-3145 0 0,2 1 1 0 0,-1 0-1 0 0,2 2 1 0 0,0-1-1 0 0,-17 31 1 0 0,30-46-212 0 0,-1 0 1 0 0,1 0-1 0 0,-1 0 0 0 0,1 0 1 0 0,-1 1-1 0 0,1-1 0 0 0,0 0 1 0 0,-1 0-1 0 0,1 0 0 0 0,0 1 1 0 0,0-1-1 0 0,0 0 1 0 0,0 0-1 0 0,0 1 0 0 0,0-1 1 0 0,1 3-1 0 0,-1-4-1 0 0,1 1 1 0 0,-1 0-1 0 0,1-1 0 0 0,-1 1 0 0 0,1-1 1 0 0,-1 1-1 0 0,1-1 0 0 0,-1 1 1 0 0,1-1-1 0 0,-1 1 0 0 0,1-1 0 0 0,0 1 1 0 0,-1-1-1 0 0,1 0 0 0 0,0 1 1 0 0,-1-1-1 0 0,1 0 0 0 0,0 0 0 0 0,-1 0 1 0 0,3 1-1 0 0,2-1 35 0 0,0 0 0 0 0,1 0 0 0 0,-1 0 0 0 0,1 0 0 0 0,-1-1 0 0 0,7-1 0 0 0,204-54-764 0 0,-168 40-625 0 0,1 0-404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344 133 6911 0 0,'8'-14'398'0'0,"1"0"0"0"0,0 1 0 0 0,1 0-1 0 0,1 1 1 0 0,14-14 0 0 0,-3 3 1833 0 0,-5 8 360 0 0,-12 13 55 0 0,-9 10-1702 0 0,-18 26-594 0 0,-1-1 0 0 0,-53 56 0 0 0,15-19-223 0 0,58-67-127 0 0,-7 12 0 0 0,9-11 6 0 0,0 0 0 0 0,0 0 0 0 0,0 0-1 0 0,0 0 1 0 0,1 0 0 0 0,-1 0 0 0 0,1 0 0 0 0,0 0-1 0 0,0 0 1 0 0,2 6 0 0 0,-1 15-6 0 0,-1-19 0 0 0,0 0 0 0 0,0 0 0 0 0,3 11 0 0 0,1 8 0 0 0,-2-12-1 0 0,0 0-1 0 0,1 0 1 0 0,0-1 0 0 0,10 24-1 0 0,-7-22 29 0 0,-1 0-1 0 0,6 30 0 0 0,-11-38 28 0 0,1 0 0 0 0,-1-1 1 0 0,0 1-1 0 0,0 0 0 0 0,0-1 0 0 0,-1 1 0 0 0,-2 10 0 0 0,2-13-49 0 0,0 0 0 0 0,0-1 0 0 0,0 1 0 0 0,0-1 0 0 0,-1 1 0 0 0,1-1 0 0 0,-1 0 0 0 0,1 0 0 0 0,-1 1 0 0 0,0-1 0 0 0,0 0 0 0 0,0-1 0 0 0,0 1 0 0 0,0 0 0 0 0,-1 0 0 0 0,1-1 0 0 0,0 0 0 0 0,-4 2 0 0 0,-10 4-57 0 0,-1-1 0 0 0,0-1-1 0 0,-1-1 1 0 0,1 0 0 0 0,-1-2 0 0 0,0 0-1 0 0,-27 0 1 0 0,22-2-2827 0 0,-26-5-1 0 0,17 0-2879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430 199 9271 0 0,'0'0'423'0'0,"-2"1"-8"0"0,2-1-411 0 0,0 0 0 0 0,0 0 0 0 0,0 0 1 0 0,0 0-1 0 0,0 0 0 0 0,0 0 0 0 0,1 0 1 0 0,-1 0-1 0 0,0 0 0 0 0,0 0 0 0 0,0 0 1 0 0,0 0-1 0 0,0 0 0 0 0,0 0 0 0 0,0 0 1 0 0,0 0-1 0 0,0 0 0 0 0,0 0 0 0 0,0 0 1 0 0,0 0-1 0 0,0 1 0 0 0,0-1 0 0 0,0 0 1 0 0,1 0-1 0 0,-1 0 0 0 0,0 0 0 0 0,0 0 1 0 0,0 0-1 0 0,0 0 0 0 0,0 0 0 0 0,0 0 1 0 0,0 0-1 0 0,0 0 0 0 0,0 1 0 0 0,0-1 1 0 0,0 0-1 0 0,0 0 0 0 0,0 0 0 0 0,0 0 1 0 0,0 0-1 0 0,0 0 0 0 0,0 0 0 0 0,0 0 1 0 0,-1 0-1 0 0,1 0 0 0 0,0 0 0 0 0,0 0 1 0 0,0 1-1 0 0,0-1 0 0 0,0 0 0 0 0,0 0 1 0 0,0 0-1 0 0,0 0 0 0 0,0 0 0 0 0,12 3-232 0 0,-5-2 609 0 0,-12 0 1238 0 0,4-1-1553 0 0,1 0 1 0 0,0 0-1 0 0,0 0 0 0 0,-1 0 1 0 0,1 0-1 0 0,0 0 0 0 0,0 0 0 0 0,-1 0 1 0 0,1 0-1 0 0,0-1 0 0 0,0 1 1 0 0,0 0-1 0 0,-1 0 0 0 0,1 0 1 0 0,0 0-1 0 0,0 0 0 0 0,0-1 1 0 0,-1 1-1 0 0,1 0 0 0 0,0 0 0 0 0,0 0 1 0 0,0-1-1 0 0,0 1 0 0 0,-1 0 1 0 0,1 0-1 0 0,0 0 0 0 0,0-1 1 0 0,0 1-1 0 0,0 0 0 0 0,0 0 0 0 0,0-1 1 0 0,0 1-1 0 0,0 0 0 0 0,0 0 1 0 0,0-1-1 0 0,0 1 0 0 0,0 0 1 0 0,0 0-1 0 0,0-1 0 0 0,4-15 678 0 0,12-18-654 0 0,-16 33-43 0 0,10-17 22 0 0,-5 11-26 0 0,-1-1 1 0 0,0 0-1 0 0,0 0 1 0 0,0 0-1 0 0,-1-1 0 0 0,-1 1 1 0 0,4-16-1 0 0,-6 21-41 0 0,-1 1 0 0 0,1 0 0 0 0,-1-1 1 0 0,1 1-1 0 0,-1 0 0 0 0,0-1 0 0 0,0 1 0 0 0,0 0 0 0 0,0 0 0 0 0,-1 0 0 0 0,1-1 0 0 0,0 1 0 0 0,-1 1 0 0 0,1-1 0 0 0,-1 0 0 0 0,0 0 0 0 0,0 1 0 0 0,0-1 0 0 0,0 1 1 0 0,0-1-1 0 0,0 1 0 0 0,0 0 0 0 0,0 0 0 0 0,0 0 0 0 0,0 0 0 0 0,-1 0 0 0 0,1 0 0 0 0,-1 1 0 0 0,1-1 0 0 0,-4 0 0 0 0,-4 2-10 0 0,0 0-1 0 0,0 1 1 0 0,0-1-1 0 0,0 2 1 0 0,0 0 0 0 0,-18 7-1 0 0,-55 33-70 0 0,81-42 77 0 0,-24 15 51 0 0,2 0-1 0 0,0 2 0 0 0,-32 30 1 0 0,-57 68 621 0 0,103-105-587 0 0,6-7-18 0 0,1 0 0 0 0,0 0-1 0 0,-1 0 1 0 0,-2 6 0 0 0,6-8 460 0 0,52-8-13 0 0,-29 1-366 0 0,0-2-1 0 0,41-17 1 0 0,42-27-954 0 0,-72 34-157 0 0,-33 17 963 0 0,-1 0 0 0 0,0 0 0 0 0,0 0-1 0 0,0 0 1 0 0,0 0 0 0 0,0 0 0 0 0,0 0 0 0 0,0 0-1 0 0,0 0 1 0 0,0 0 0 0 0,0 0 0 0 0,0 0 0 0 0,0 0 0 0 0,0 0-1 0 0,0 0 1 0 0,0 0 0 0 0,0 0 0 0 0,0 0 0 0 0,1-1-1 0 0,-1 2 1 0 0,0-1 0 0 0,0 0 0 0 0,0 0 0 0 0,0 0-1 0 0,0 0 1 0 0,0 0 0 0 0,0 0 0 0 0,0 0 0 0 0,0 0-1 0 0,0 0 1 0 0,0 0 0 0 0,0 0 0 0 0,0 0 0 0 0,0 0-1 0 0,0 0 1 0 0,1 0 0 0 0,-1 0 0 0 0,0 0 0 0 0,0 0 0 0 0,0 0-1 0 0,0 0 1 0 0,0 0 0 0 0,0 0 0 0 0,0 0 0 0 0,0 0-1 0 0,0 0 1 0 0,0 0 0 0 0,0 0 0 0 0,0 1 0 0 0,0-1-1 0 0,0 0 1 0 0,0 0 0 0 0,0 0 0 0 0,0 0 0 0 0,0 0-1 0 0,0 0 1 0 0,0 0 0 0 0,0 0 0 0 0,0 0 0 0 0,0 0-1 0 0,0 0 1 0 0,0 0 0 0 0,0 0 0 0 0,0 1 0 0 0,-3 7 131 0 0,-10 21 596 0 0,-3 5 179 0 0,15-31-796 0 0,0-1 1 0 0,0 1-1 0 0,1-1 0 0 0,-1 0 1 0 0,1 1-1 0 0,0-1 0 0 0,0 1 0 0 0,0-1 1 0 0,0 1-1 0 0,0-1 0 0 0,1 1 0 0 0,-1-1 1 0 0,1 1-1 0 0,1 4 0 0 0,4 2 99 0 0,-4-8-332 0 0,0 0 0 0 0,0 0 1 0 0,0 1-1 0 0,0-1 0 0 0,0 0 1 0 0,0-1-1 0 0,0 1 0 0 0,1 0 0 0 0,-1-1 1 0 0,3 1-1 0 0,13 1-6686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8175 0 0,'0'0'374'0'0,"1"-9"126"0"0,-1 6-489 0 0,5-12 79 0 0,-4 14 93 0 0,0-1 0 0 0,0 1 0 0 0,0-1 0 0 0,0 1-1 0 0,1-1 1 0 0,-1 1 0 0 0,0 0 0 0 0,1-1 0 0 0,-1 1 0 0 0,1 0 0 0 0,0 0 0 0 0,-1 0 0 0 0,1 0 0 0 0,0 1-1 0 0,0-1 1 0 0,-1 0 0 0 0,1 1 0 0 0,0-1 0 0 0,0 1 0 0 0,0-1 0 0 0,0 1 0 0 0,3 0 0 0 0,0-1 51 0 0,-4 1-180 0 0,-1 0 0 0 0,1 1 0 0 0,-1-1 0 0 0,1 0-1 0 0,-1 0 1 0 0,1 0 0 0 0,0 0 0 0 0,-1 1 0 0 0,1-1 0 0 0,-1 0 0 0 0,1 0-1 0 0,-1 1 1 0 0,1-1 0 0 0,-1 0 0 0 0,1 1 0 0 0,-1-1 0 0 0,1 1-1 0 0,-1-1 1 0 0,0 1 0 0 0,1 0 0 0 0,1 1 107 0 0,1 2-14 0 0,0-1-1 0 0,0 1 1 0 0,-1 1-1 0 0,1-1 1 0 0,-1 0-1 0 0,0 1 1 0 0,0-1-1 0 0,0 1 1 0 0,-1 0-1 0 0,0-1 1 0 0,0 1 0 0 0,0 0-1 0 0,0 0 1 0 0,-1 6-1 0 0,1 10 647 0 0,-5 42-1 0 0,3-51-680 0 0,-24 120 1273 0 0,12-74-317 0 0,13-56-277 0 0,9-18-286 0 0,-4 6-353 0 0,9-18-73 0 0,28-58 230 0 0,-34 72-266 0 0,1 0 0 0 0,1 0 0 0 0,19-21 0 0 0,-21 27-43 0 0,15-18-3 0 0,2 1-1 0 0,1 2 0 0 0,34-25 0 0 0,152-82-68 0 0,-136 85-10 0 0,-54 32-1873 0 0,43-19 1 0 0,-54 28 256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10591 0 0,'0'0'7891'0'0,"1"-3"-7246"0"0,4-15-153 0 0,1 0 0 0 0,1 0 0 0 0,1 1 0 0 0,1 0 0 0 0,17-25 1 0 0,-2 6-172 0 0,43-45 1 0 0,-31 44-429 0 0,0 2 0 0 0,3 2 0 0 0,1 1 0 0 0,1 2 0 0 0,66-37-1 0 0,-85 54-584 0 0,-12 7-309 0 0,1-1 0 0 0,0 2-1 0 0,12-5 1 0 0,-6 5-5479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172 568 8287 0 0,'0'0'639'0'0,"-1"1"-415"0"0,-10 7-99 0 0,4-2 1219 0 0,-1 0 0 0 0,0-1 0 0 0,-9 5 0 0 0,14-8-1031 0 0,0-1-1 0 0,0 0 1 0 0,0 0 0 0 0,0 0 0 0 0,0 0 0 0 0,0-1-1 0 0,0 1 1 0 0,-1-1 0 0 0,1 0 0 0 0,0 0 0 0 0,0 0-1 0 0,0 0 1 0 0,-5-1 0 0 0,2-1 51 0 0,0 1 0 0 0,0-1 0 0 0,1 0 0 0 0,-1 0 0 0 0,1 0 0 0 0,-1-1 1 0 0,-8-6-1 0 0,13 8-303 0 0,-1 0 0 0 0,1 0 1 0 0,-1 0-1 0 0,1 0 1 0 0,0-1-1 0 0,0 1 0 0 0,0 0 1 0 0,0-1-1 0 0,0 1 1 0 0,0-1-1 0 0,0 1 0 0 0,1-1 1 0 0,-1 0-1 0 0,0 1 0 0 0,1-1 1 0 0,-1 0-1 0 0,1 1 1 0 0,0-1-1 0 0,-1 0 0 0 0,1 0 1 0 0,0 1-1 0 0,0-1 1 0 0,0 0-1 0 0,1 0 0 0 0,-1 1 1 0 0,0-1-1 0 0,1 0 1 0 0,-1 0-1 0 0,1 1 0 0 0,1-4 1 0 0,5-11-4 0 0,2 0 0 0 0,0 0 0 0 0,1 1 1 0 0,0 1-1 0 0,1 0 0 0 0,1 0 0 0 0,1 1 0 0 0,19-17 0 0 0,8-2 129 0 0,74-46 0 0 0,107-42-1270 0 0,8 18-1425 0 0,-136 62 1355 0 0,-67 30-3948 0 0,-3 4-1342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28 5527 0 0,'0'0'250'0'0,"-2"-9"90"0"0,-1-9 13228 0 0,2 20-12844 0 0,-25 72 424 0 0,-71 138 1 0 0,46-125-2329 0 0,50-85 176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83 4143 0 0,'0'0'191'0'0,"-1"2"-11"0"0,-13 24 374 0 0,1 0 5875 0 0,12-25-6136 0 0,1 0 0 0 0,0 0 0 0 0,-1 0 0 0 0,1 0 1 0 0,0-1-1 0 0,0 1 0 0 0,0 0 0 0 0,0 0 1 0 0,0 0-1 0 0,0 0 0 0 0,0 0 0 0 0,0 1 0 0 0,6 19 502 0 0,-5-19-437 0 0,11 32 1112 0 0,-2-8-895 0 0,-1-1-1 0 0,-1 1 1 0 0,6 36 0 0 0,-14-18-402 0 0,0-42 502 0 0,0-13-66 0 0,3-2-425 0 0,0 0 1 0 0,1 0-1 0 0,0 0 0 0 0,1 1 1 0 0,12-23-1 0 0,-13 26-110 0 0,7-11-47 0 0,0 0-1 0 0,2 0 1 0 0,0 1 0 0 0,1 1-1 0 0,1 0 1 0 0,1 1 0 0 0,0 1-1 0 0,20-16 1 0 0,-17 17-1089 0 0,1 1 0 0 0,1 1 0 0 0,0 1 0 0 0,31-13 0 0 0,-18 12-5576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145 147 8751 0 0,'0'0'4034'0'0,"2"0"-2316"0"0,17 0-475 0 0,-1-2 1 0 0,1 0-1 0 0,0-1 0 0 0,27-8 0 0 0,-24 4-991 0 0,0-1 0 0 0,0-1 0 0 0,-1-1-1 0 0,-1-1 1 0 0,0-1 0 0 0,22-16 0 0 0,-34 21-390 0 0,0-1 1 0 0,-1 1-1 0 0,10-13 0 0 0,-15 18-82 0 0,-5 3-610 0 0,1-1 748 0 0,0 1 0 0 0,0-1 0 0 0,0 1 0 0 0,0 0 0 0 0,-1 0 0 0 0,1 0 0 0 0,1 0 0 0 0,-4 2 0 0 0,-1 1-35 0 0,-124 82-637 0 0,48-30 847 0 0,52-36-6 0 0,-79 55 126 0 0,97-65-156 0 0,-1 1 0 0 0,1 0 0 0 0,1 1 0 0 0,0 0 0 0 0,-17 26 0 0 0,27-36-37 0 0,-1-1 0 0 0,1 1 0 0 0,0 0 0 0 0,0 0-1 0 0,0 0 1 0 0,0 0 0 0 0,1 1 0 0 0,-1-1 0 0 0,1 0 0 0 0,-1 0 0 0 0,1 0-1 0 0,0 1 1 0 0,0-1 0 0 0,0 0 0 0 0,0 0 0 0 0,0 4 0 0 0,1-4 3 0 0,0 0-1 0 0,-1-1 1 0 0,1 1 0 0 0,0 0 0 0 0,0-1-1 0 0,0 1 1 0 0,1-1 0 0 0,-1 0 0 0 0,0 1 0 0 0,0-1-1 0 0,1 0 1 0 0,-1 1 0 0 0,1-1 0 0 0,-1 0-1 0 0,1 0 1 0 0,0 0 0 0 0,-1-1 0 0 0,1 1 0 0 0,0 0-1 0 0,2 0 1 0 0,8 3 57 0 0,0-1 0 0 0,0 0 0 0 0,0-1 0 0 0,0 0 0 0 0,16-1 0 0 0,63-3-959 0 0,-79 2 538 0 0,38-4-4543 0 0,-1-1-1652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361 330 9151 0 0,'0'0'831'0'0,"13"-11"1340"0"0,-1-4-620 0 0,12-21 0 0 0,-16 23-1126 0 0,0 1 0 0 0,0 0 0 0 0,18-18 0 0 0,-13 18-124 0 0,-1-1 0 0 0,20-26-1 0 0,-28 34-264 0 0,-1-1 0 0 0,1 1 0 0 0,-1 0 1 0 0,-1-1-1 0 0,1 0 0 0 0,-1 0 0 0 0,0 0 0 0 0,-1 0 0 0 0,1 0 0 0 0,-1 0 0 0 0,1-11 0 0 0,-2 15-19 0 0,0 0-1 0 0,-1-1 1 0 0,1 1 0 0 0,-1 0-1 0 0,1 0 1 0 0,-1-1 0 0 0,1 1 0 0 0,-1 0-1 0 0,0 0 1 0 0,0 0 0 0 0,0 0 0 0 0,0 0-1 0 0,-1 0 1 0 0,1 0 0 0 0,0 1-1 0 0,-1-1 1 0 0,0 0 0 0 0,1 1 0 0 0,-1-1-1 0 0,0 1 1 0 0,0-1 0 0 0,1 1-1 0 0,-1 0 1 0 0,0 0 0 0 0,0 0 0 0 0,-1 0-1 0 0,1 0 1 0 0,-4-1 0 0 0,0 1-1 0 0,1-1 0 0 0,-1 1 0 0 0,0 0 0 0 0,0 1 0 0 0,0-1 0 0 0,0 1 0 0 0,0 1 0 0 0,0-1 0 0 0,-11 3 0 0 0,0 2-25 0 0,0 0 1 0 0,0 2-1 0 0,0 0 0 0 0,-29 17 0 0 0,-57 47-90 0 0,40-26 86 0 0,43-31 109 0 0,0 1-1 0 0,1 1 0 0 0,0 0 1 0 0,1 2-1 0 0,-28 35 0 0 0,45-51-57 0 0,-1 0-1 0 0,1 1 1 0 0,0-1-1 0 0,-1 0 1 0 0,1 1-1 0 0,0-1 1 0 0,0 1 0 0 0,1 0-1 0 0,-1-1 1 0 0,0 1-1 0 0,1 0 1 0 0,0 2-1 0 0,0-4-18 0 0,0 0-1 0 0,0-1 0 0 0,1 1 1 0 0,-1-1-1 0 0,0 1 1 0 0,1 0-1 0 0,-1-1 0 0 0,0 1 1 0 0,1-1-1 0 0,-1 1 0 0 0,1-1 1 0 0,-1 0-1 0 0,1 1 1 0 0,-1-1-1 0 0,1 1 0 0 0,-1-1 1 0 0,1 0-1 0 0,0 1 1 0 0,0-1-1 0 0,1 1 38 0 0,3 2 21 0 0,0 0-1 0 0,0-1 0 0 0,1 1 1 0 0,-1-1-1 0 0,1-1 0 0 0,0 1 1 0 0,0-1-1 0 0,0 0 0 0 0,-1 0 1 0 0,1 0-1 0 0,0-1 0 0 0,0 0 1 0 0,7-1-1 0 0,5-1 58 0 0,0 0 1 0 0,35-11-1 0 0,-37 8-250 0 0,0 0 1 0 0,0-1-1 0 0,17-9 1 0 0,-31 14 25 0 0,-2 3-232 0 0,2 5 290 0 0,-1 0 0 0 0,-1 0 0 0 0,1 0 0 0 0,-2 8 1 0 0,1-10 28 0 0,0 1 1 0 0,0-1 0 0 0,0 1 0 0 0,0-1-1 0 0,1 0 1 0 0,0 1 0 0 0,0-1 0 0 0,1 0-1 0 0,3 11 1 0 0,-4-15 2 0 0,0 0 1 0 0,0 1-1 0 0,0-1 0 0 0,1 0 0 0 0,-1 0 0 0 0,0 1 0 0 0,1-1 1 0 0,-1 0-1 0 0,1 0 0 0 0,-1-1 0 0 0,1 1 0 0 0,0 0 0 0 0,-1 0 1 0 0,1-1-1 0 0,0 1 0 0 0,-1-1 0 0 0,1 0 0 0 0,0 1 1 0 0,-1-1-1 0 0,1 0 0 0 0,0 0 0 0 0,0 0 0 0 0,0 0 0 0 0,-1 0 1 0 0,4-1-1 0 0,1 0-162 0 0,1-1 1 0 0,0 1 0 0 0,-1-2-1 0 0,1 1 1 0 0,7-4-1 0 0,14-10-1651 0 0,4-3-4714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38 18775 0 0,'9'-5'150'0'0,"3"-2"339"0"0,-1 0 0 0 0,1 1 1 0 0,15-6-1 0 0,-26 12-109 0 0,0 2 104 0 0,0 1-383 0 0,0 1-1 0 0,-1 0 1 0 0,1 0 0 0 0,-1 0-1 0 0,0 0 1 0 0,0 0 0 0 0,0 0-1 0 0,0 0 1 0 0,-1 0 0 0 0,1 0 0 0 0,-1-1-1 0 0,0 1 1 0 0,-1 0 0 0 0,1 0-1 0 0,-3 5 1 0 0,-4 5-1 0 0,0 0 0 0 0,-15 20 0 0 0,12-19 25 0 0,-53 74-29 0 0,2-4 96 0 0,-81 147 1 0 0,23 39-386 0 0,37-77-787 0 0,26-65-719 0 0,54-121 1566 0 0,-1 1-597 0 0,0 0 0 0 0,0 0 0 0 0,-8 12 0 0 0,1-10-705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8287 0 0,'1'0'3722'0'0,"14"1"657"0"0,-11 0-3565 0 0,0-1-1 0 0,0 0 1 0 0,1 0 0 0 0,-1 0 0 0 0,0-1-1 0 0,0 1 1 0 0,5-2 0 0 0,208-64 2444 0 0,162-16-2506 0 0,-220 52-2914 0 0,-105 19 983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336 114 1375 0 0,'13'-4'335'0'0,"0"-1"0"0"0,0 0 0 0 0,0-1 0 0 0,-1-1-1 0 0,12-7 1 0 0,28-25 9611 0 0,-50 38-8991 0 0,-2 0-99 0 0,1 0-727 0 0,0 0 1 0 0,-1 0-1 0 0,1 0 1 0 0,0 0-1 0 0,-1 0 1 0 0,1 0-1 0 0,-1 0 1 0 0,0 0 0 0 0,1-1-1 0 0,-1 1 1 0 0,0 0-1 0 0,0 0 1 0 0,0 0-1 0 0,0 0 1 0 0,0-1-1 0 0,0 0 1 0 0,0 1-80 0 0,-1 0 1 0 0,1 0 0 0 0,-1 1-1 0 0,0-1 1 0 0,1 0-1 0 0,-1 1 1 0 0,0-1-1 0 0,1 0 1 0 0,-1 1 0 0 0,0-1-1 0 0,0 1 1 0 0,1-1-1 0 0,-1 1 1 0 0,0 0-1 0 0,0-1 1 0 0,0 1 0 0 0,0 0-1 0 0,0-1 1 0 0,0 1-1 0 0,1 0 1 0 0,-1 0-1 0 0,0 0 1 0 0,-2 0 0 0 0,-2-1-12 0 0,-1 1 1 0 0,0 0-1 0 0,0 1 1 0 0,0-1-1 0 0,0 1 1 0 0,1 0 0 0 0,-1 0-1 0 0,-8 4 1 0 0,-45 20-71 0 0,52-22 44 0 0,-29 15-2 0 0,1 2 1 0 0,1 1-1 0 0,0 2 0 0 0,2 1 0 0 0,0 1 0 0 0,2 2 0 0 0,-42 48 1 0 0,68-71 30 0 0,1 0 1 0 0,0 0 0 0 0,0 1 0 0 0,0-1-1 0 0,0 1 1 0 0,1 0 0 0 0,0 0 0 0 0,0 0-1 0 0,0 0 1 0 0,0 0 0 0 0,1 0 0 0 0,0 0-1 0 0,-1 10 1 0 0,2-15-31 0 0,0 1 0 0 0,1 0 0 0 0,-1 0-1 0 0,0 0 1 0 0,0-1 0 0 0,1 1 0 0 0,-1 0 0 0 0,1 0-1 0 0,-1-1 1 0 0,0 1 0 0 0,1 0 0 0 0,0-1-1 0 0,-1 1 1 0 0,1 0 0 0 0,-1-1 0 0 0,1 1 0 0 0,0-1-1 0 0,-1 1 1 0 0,1-1 0 0 0,0 0 0 0 0,1 1 0 0 0,15 6 128 0 0,-12-7-113 0 0,0 0 0 0 0,0 0 0 0 0,1-1 0 0 0,-1 1 0 0 0,0-1 0 0 0,0 0 0 0 0,0 0 0 0 0,6-3-1 0 0,40-18 40 0 0,-43 18-40 0 0,43-24-14 0 0,16-7-27 0 0,-33 18-54 0 0,-28 13 97 0 0,1 1 1 0 0,-1-1-1 0 0,1 1 0 0 0,0 1 0 0 0,0-1 0 0 0,0 1 1 0 0,0 0-1 0 0,0 0 0 0 0,12 0 0 0 0,-12 2 45 0 0,0 1-1 0 0,0 0 1 0 0,0 0-1 0 0,0 0 1 0 0,0 1 0 0 0,0 0-1 0 0,0 1 1 0 0,-1-1-1 0 0,1 1 1 0 0,-1 1-1 0 0,0-1 1 0 0,0 1 0 0 0,10 8-1 0 0,-11-7 10 0 0,0 0 0 0 0,-1 0 0 0 0,0 0-1 0 0,0 0 1 0 0,4 8 0 0 0,2 3-1499 0 0,2-1-4035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 13359 0 0,'0'0'1210'0'0,"9"-2"-972"0"0,-1 0 4982 0 0,-19 9-4512 0 0,-227 137-172 0 0,184-105-623 0 0,22-15 66 0 0,26-19 11 0 0,-1 0 1 0 0,1 0-1 0 0,1 0 0 0 0,-1 1 1 0 0,1 0-1 0 0,0 0 0 0 0,-5 9 1 0 0,8-13 5 0 0,1 0 0 0 0,0 0 1 0 0,0 1-1 0 0,0-1 0 0 0,0 0 0 0 0,0 1 1 0 0,0-1-1 0 0,0 0 0 0 0,1 1 1 0 0,0-1-1 0 0,-1 1 0 0 0,1-1 1 0 0,0 1-1 0 0,0-1 0 0 0,0 1 0 0 0,0-1 1 0 0,1 1-1 0 0,-1-1 0 0 0,1 1 1 0 0,-1-1-1 0 0,1 1 0 0 0,0-1 1 0 0,0 0-1 0 0,0 1 0 0 0,0-1 1 0 0,3 3-1 0 0,1 1 2 0 0,0 0 1 0 0,1 0-1 0 0,0 0 0 0 0,0-1 1 0 0,1 0-1 0 0,13 8 0 0 0,47 20 4 0 0,-17-9 8 0 0,-41-19 43 0 0,-7-4 11 0 0,-19 13 54 0 0,9-11-79 0 0,-1 1 1 0 0,1-1-1 0 0,-1 0 1 0 0,-14 2-1 0 0,0 0 46 0 0,-125 31-277 0 0,114-30-431 0 0,0-1 0 0 0,-48 0 0 0 0,53-10-1360 0 0,37-4-223 0 0,-5 5 1798 0 0,1 1 1 0 0,0 0-1 0 0,0 0 0 0 0,0 0 1 0 0,1 0-1 0 0,-1 1 1 0 0,1-1-1 0 0,6-1 1 0 0,11-4-787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79 151 9215 0 0,'0'0'1267'0'0,"2"1"257"0"0,4 0-684 0 0,-1 1 0 0 0,1-1 0 0 0,0-1 0 0 0,0 1 0 0 0,0-1 0 0 0,0 0 0 0 0,-1 0 0 0 0,1-1 0 0 0,11-2 0 0 0,5-2-188 0 0,27-11 1 0 0,-20 6 42 0 0,-15 6-695 0 0,1-2 1 0 0,-1 0-1 0 0,0 0 0 0 0,0-1 1 0 0,-1-1-1 0 0,0-1 1 0 0,0 1-1 0 0,-1-2 0 0 0,16-15 1 0 0,-27 24-42 0 0,0 1 0 0 0,-1-1 1 0 0,1 0-1 0 0,-1 0 0 0 0,1 1 1 0 0,-1-1-1 0 0,1 0 0 0 0,-1 0 1 0 0,1 0-1 0 0,-1 0 0 0 0,0 1 1 0 0,1-1-1 0 0,-1 0 0 0 0,0 0 1 0 0,0 0-1 0 0,0 0 0 0 0,0 0 1 0 0,1 0-1 0 0,-1 0 0 0 0,-1 0 1 0 0,1 0-1 0 0,0 0 0 0 0,0 0 0 0 0,0-1 1 0 0,-1 1 5 0 0,0 1 0 0 0,1-1 0 0 0,-1 0 0 0 0,1 1 0 0 0,-1-1 0 0 0,0 0 0 0 0,1 1 0 0 0,-1-1 0 0 0,0 1 0 0 0,0-1 0 0 0,1 1 0 0 0,-1-1 0 0 0,0 1-1 0 0,0 0 1 0 0,0-1 0 0 0,0 1 0 0 0,1 0 0 0 0,-1 0 0 0 0,0-1 0 0 0,0 1 0 0 0,0 0 0 0 0,0 0 0 0 0,0 0 0 0 0,0 0 0 0 0,0 0 0 0 0,-1 1 0 0 0,-6 0-63 0 0,0 0 0 0 0,0 1 0 0 0,0 0-1 0 0,0 1 1 0 0,1 0 0 0 0,-1 0 0 0 0,1 0 0 0 0,-8 6 0 0 0,-55 40 117 0 0,45-30-55 0 0,-8 7 207 0 0,0 2 0 0 0,2 1 0 0 0,-33 40 0 0 0,57-61-73 0 0,0 1 1 0 0,1 0-1 0 0,0 0 0 0 0,1 0 0 0 0,-9 19 0 0 0,13-26-96 0 0,0 0-1 0 0,1-1 1 0 0,-1 1 0 0 0,0 0-1 0 0,1 0 1 0 0,0 0-1 0 0,-1 0 1 0 0,1 0-1 0 0,0 0 1 0 0,0 0 0 0 0,0 0-1 0 0,0 0 1 0 0,0 0-1 0 0,1-1 1 0 0,-1 1-1 0 0,1 0 1 0 0,-1 0-1 0 0,1 0 1 0 0,-1 0 0 0 0,1 0-1 0 0,0-1 1 0 0,0 1-1 0 0,0 0 1 0 0,0-1-1 0 0,0 1 1 0 0,1-1 0 0 0,-1 1-1 0 0,0-1 1 0 0,1 0-1 0 0,-1 1 1 0 0,1-1-1 0 0,-1 0 1 0 0,1 0 0 0 0,-1 0-1 0 0,1 0 1 0 0,0 0-1 0 0,0 0 1 0 0,-1-1-1 0 0,1 1 1 0 0,3 0 0 0 0,0 1-335 0 0,0-1 1 0 0,0 0-1 0 0,0-1 1 0 0,0 1 0 0 0,0-1-1 0 0,6 0 1 0 0,15-2-1099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146 139 5983 0 0,'-1'3'464'0'0,"-13"23"2096"0"0,-1 0 0 0 0,-1-1 0 0 0,-27 33 0 0 0,14-20-1634 0 0,3 4 96 0 0,25-40-582 0 0,13-9-356 0 0,-4 2-91 0 0,-1-1 1 0 0,0-1-1 0 0,0 1 0 0 0,5-9 0 0 0,11-8-59 0 0,17-17-243 0 0,70-61-90 0 0,-97 91 350 0 0,2 0 1 0 0,-1 0-1 0 0,1 1 1 0 0,1 1-1 0 0,0 0 1 0 0,24-7-1 0 0,-35 13 49 0 0,0 1 0 0 0,0 0-1 0 0,0 0 1 0 0,0 0 0 0 0,0 0 0 0 0,0 1-1 0 0,0 0 1 0 0,7 1 0 0 0,-10-1 25 0 0,1 1-1 0 0,-1 0 1 0 0,1-1 0 0 0,-1 1 0 0 0,1 0 0 0 0,-1 1-1 0 0,1-1 1 0 0,-1 0 0 0 0,0 1 0 0 0,0-1 0 0 0,1 1-1 0 0,-1 0 1 0 0,-1-1 0 0 0,1 1 0 0 0,0 0 0 0 0,0 0-1 0 0,1 3 1 0 0,0-1 29 0 0,-1-1-1 0 0,0 0 0 0 0,0 1 1 0 0,0-1-1 0 0,-1 1 1 0 0,1 0-1 0 0,-1 0 0 0 0,0 0 1 0 0,0-1-1 0 0,0 1 0 0 0,-1 0 1 0 0,1 0-1 0 0,-1 0 1 0 0,0 0-1 0 0,0 0 0 0 0,-1 5 1 0 0,-3 9 116 0 0,-1-1 0 0 0,0 1 0 0 0,-10 20 0 0 0,14-36-264 0 0,19-17-172 0 0,12-8-78 0 0,1 2-1 0 0,33-18 1 0 0,70-30 118 0 0,-79 42 161 0 0,-32 16 217 0 0,0 0 0 0 0,0 1 0 0 0,1 2 0 0 0,0 0 0 0 0,0 2 0 0 0,43-6 0 0 0,-64 11-87 0 0,0 1-1 0 0,0 0 0 0 0,0 0 0 0 0,1 0 1 0 0,-1 0-1 0 0,0 1 0 0 0,0-1 1 0 0,0 1-1 0 0,0 0 0 0 0,0 0 1 0 0,0 0-1 0 0,0 0 0 0 0,0 0 1 0 0,0 1-1 0 0,0-1 0 0 0,-1 1 1 0 0,4 2-1 0 0,-4-2-12 0 0,0 0 1 0 0,-1 1-1 0 0,1-1 1 0 0,0 0-1 0 0,-1 1 1 0 0,0-1-1 0 0,0 1 0 0 0,0 0 1 0 0,0-1-1 0 0,0 1 1 0 0,0 0-1 0 0,0 0 1 0 0,-1-1-1 0 0,0 1 1 0 0,1 0-1 0 0,-1 0 0 0 0,0 0 1 0 0,-1 0-1 0 0,0 4 1 0 0,-1 8 107 0 0,-2 0 1 0 0,0 1 0 0 0,-1-1-1 0 0,-1-1 1 0 0,0 1 0 0 0,-8 13-1 0 0,-8 20-16 0 0,13-30-92 0 0,6-13-37 0 0,1-1 0 0 0,0 1-1 0 0,0 0 1 0 0,0 0 0 0 0,0 1 0 0 0,1-1 0 0 0,-2 10-1 0 0,0 9-40 0 0,3-24-154 0 0,0 0 1 0 0,0 1-1 0 0,0-1 0 0 0,0 1 1 0 0,0-1-1 0 0,0 1 0 0 0,0-1 1 0 0,0 1-1 0 0,0-1 0 0 0,0 1 1 0 0,0-1-1 0 0,0 0 0 0 0,0 1 1 0 0,0-1-1 0 0,0 1 0 0 0,0-1 1 0 0,1 1-1 0 0,-1-1 0 0 0,0 0 1 0 0,0 1-1 0 0,1-1 1 0 0,-1 0-1 0 0,0 1 0 0 0,1-1 1 0 0,-1 0-1 0 0,0 1 0 0 0,1-1 1 0 0,-1 0-1 0 0,0 1 0 0 0,1-1 1 0 0,-1 0-1 0 0,0 0 0 0 0,1 0 1 0 0,-1 1-1 0 0,1-1 0 0 0,-1 0 1 0 0,1 0-1 0 0,-1 0 1 0 0,1 0-1 0 0,-1 0 0 0 0,0 0 1 0 0,1 0-1 0 0,-1 0 0 0 0,1 0 1 0 0,0 0-1 0 0,10-1-6183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93 5527 0 0,'0'0'423'0'0,"1"-2"-278"0"0,12-18 721 0 0,21-27 8658 0 0,-33 46-9004 0 0,8-20 1309 0 0,-12 21-1832 0 0,1-1 0 0 0,-1 1 0 0 0,0-1 0 0 0,1 1 0 0 0,-1 0 0 0 0,0 0 0 0 0,1 0 0 0 0,-1 1 0 0 0,0-1 0 0 0,0 1 0 0 0,1-1 0 0 0,-1 1 0 0 0,1 0 0 0 0,-1 0 0 0 0,1 0 0 0 0,-1 0 0 0 0,-2 2 0 0 0,-8 5-47 0 0,-24 17 0 0 0,25-16 41 0 0,-163 124 505 0 0,46-14 672 0 0,113-97-820 0 0,15-20-193 0 0,14 3 134 0 0,-7-4-237 0 0,-1-1 1 0 0,1 1-1 0 0,-1-1 0 0 0,1 0 0 0 0,-1 0 1 0 0,1-1-1 0 0,-1 0 0 0 0,6-1 0 0 0,44-14 258 0 0,-49 14-279 0 0,23-9-35 0 0,48-27 0 0 0,-14 7-23 0 0,-55 28 17 0 0,-7 2-52 0 0,-2 3-455 0 0,-3 4 310 0 0,2-3 7 0 0,-1 1 0 0 0,1-1 0 0 0,0 1 0 0 0,0 0 0 0 0,1-1 0 0 0,-1 1-1 0 0,1 0 1 0 0,0 0 0 0 0,-1 5 0 0 0,4-8-1884 0 0,12 0-4203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54 4607 0 0,'29'-54'14676'0'0,"-28"56"-14547"0"0,0-1 0 0 0,0 1 0 0 0,0 0 0 0 0,-1 0 0 0 0,1 0 0 0 0,0-1 0 0 0,-1 1 0 0 0,1 0 0 0 0,-1 0 0 0 0,1 3 0 0 0,0 6 85 0 0,-1-1 0 0 0,0 1 0 0 0,0-1 1 0 0,-1 1-1 0 0,0-1 0 0 0,-1 0 0 0 0,-5 19 0 0 0,-5 3 93 0 0,-15 32 0 0 0,19-46-218 0 0,-8 12-12 0 0,0-1 1 0 0,-3-1-1 0 0,-24 31 1 0 0,-4 6-11 0 0,33-46-216 0 0,-12 21 293 0 0,24-36-423 0 0,0 0 0 0 0,0 0 0 0 0,1 0 0 0 0,-1 0 0 0 0,1 0 0 0 0,0 0 0 0 0,0 0 0 0 0,1 1 0 0 0,-1 4 1 0 0,3-8-372 0 0,-1-1 0 0 0,1 1 0 0 0,-1-1 0 0 0,1 0 1 0 0,-1 1-1 0 0,1-1 0 0 0,0 0 0 0 0,-1 0 1 0 0,1 0-1 0 0,-1 0 0 0 0,3 0 0 0 0,4-5-4934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6447 0 0,'0'2'11494'0'0,"-10"148"-7742"0"0,0-87-3167 0 0,-27 97 0 0 0,22-117-516 0 0,-1-1-1 0 0,-3-1 1 0 0,0-1 0 0 0,-3-1-1 0 0,-2 0 1 0 0,-1-2 0 0 0,-30 35-1 0 0,25-35-28 0 0,-30 49 0 0 0,59-84-90 0 0,0 1 0 0 0,0-1 0 0 0,0 1-1 0 0,0 0 1 0 0,0-1 0 0 0,-1 6-1 0 0,3-8-11 0 0,-1 1-1 0 0,0-1 1 0 0,0 1-1 0 0,0-1 1 0 0,0 1-1 0 0,1-1 1 0 0,-1 0-1 0 0,0 1 1 0 0,0-1-1 0 0,1 1 1 0 0,-1-1-1 0 0,0 0 0 0 0,1 1 1 0 0,-1-1-1 0 0,0 0 1 0 0,1 1-1 0 0,-1-1 1 0 0,1 0-1 0 0,-1 0 1 0 0,0 0-1 0 0,1 1 1 0 0,-1-1-1 0 0,1 0 0 0 0,-1 0 1 0 0,1 0-1 0 0,0 1-462 0 0,13 3-7049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566 168 6447 0 0,'0'0'6750'0'0,"1"-1"-6048"0"0,12-8 384 0 0,-10 8-859 0 0,-1 0 0 0 0,0-1 0 0 0,1 1 0 0 0,-1-1 0 0 0,0 0 0 0 0,0 0-1 0 0,1 0 1 0 0,-1 0 0 0 0,-1 0 0 0 0,1 0 0 0 0,0-1 0 0 0,-1 1 0 0 0,3-5 0 0 0,-1-1-196 0 0,0-1-1 0 0,-1 1 1 0 0,0-1-1 0 0,0-12 1 0 0,-1 17-41 0 0,-1 0 1 0 0,0 0-1 0 0,0 0 0 0 0,0 0 0 0 0,0 0 1 0 0,-1 0-1 0 0,0 0 0 0 0,0 0 1 0 0,0 0-1 0 0,0 0 0 0 0,0 0 0 0 0,-3-4 1 0 0,3 6-23 0 0,-1 1 1 0 0,1 0 0 0 0,0 0 0 0 0,0 0-1 0 0,-1-1 1 0 0,1 1 0 0 0,-1 0 0 0 0,1 1-1 0 0,-1-1 1 0 0,1 0 0 0 0,-1 0 0 0 0,0 1 0 0 0,1-1-1 0 0,-1 1 1 0 0,0-1 0 0 0,1 1 0 0 0,-1 0-1 0 0,0-1 1 0 0,1 1 0 0 0,-3 0 0 0 0,-5 1-229 0 0,0-1 1 0 0,-16 4-1 0 0,15-2 163 0 0,-18 3 33 0 0,0 1 1 0 0,1 2 0 0 0,0 0 0 0 0,1 2-1 0 0,0 1 1 0 0,0 1 0 0 0,1 1 0 0 0,-32 23-1 0 0,26-15 431 0 0,1 0-1 0 0,0 2 0 0 0,-28 30 1 0 0,38-32-22 0 0,-32 36 527 0 0,47-51-742 0 0,1 0-1 0 0,0 0 0 0 0,0 1 0 0 0,1-1 0 0 0,-1 1 0 0 0,1 0 0 0 0,-3 14 0 0 0,5-20-106 0 0,1 0 1 0 0,-1 0-1 0 0,1 1 0 0 0,0-1 0 0 0,0 1 1 0 0,0-1-1 0 0,0 0 0 0 0,0 1 0 0 0,0-1 0 0 0,0 0 1 0 0,0 1-1 0 0,0-1 0 0 0,1 0 0 0 0,-1 1 1 0 0,1-1-1 0 0,-1 0 0 0 0,1 0 0 0 0,-1 1 0 0 0,1-1 1 0 0,0 0-1 0 0,0 1 0 0 0,0-1 8 0 0,1 0 1 0 0,-1 0-1 0 0,0 0 1 0 0,0 0-1 0 0,1-1 1 0 0,-1 1-1 0 0,1 0 0 0 0,-1-1 1 0 0,1 1-1 0 0,-1-1 1 0 0,0 0-1 0 0,1 0 0 0 0,-1 1 1 0 0,1-1-1 0 0,2 0 1 0 0,6-1 93 0 0,-1 0 0 0 0,1-1 0 0 0,-1 0 0 0 0,15-5 0 0 0,31-14 98 0 0,95-52 1 0 0,-94 44-363 0 0,-18 10 38 0 0,10-5-573 0 0,73-48 1 0 0,-103 61 130 0 0,-16 11 482 0 0,-3 1 189 0 0,-16 8 173 0 0,15-8-238 0 0,-1 0-1 0 0,1 1 0 0 0,0-1 0 0 0,-1 0 1 0 0,1 1-1 0 0,0 0 0 0 0,0-1 1 0 0,0 1-1 0 0,0 0 0 0 0,1 0 0 0 0,-1 0 1 0 0,0 0-1 0 0,-2 4 0 0 0,-17 32 442 0 0,22-36-499 0 0,-1-1-1 0 0,0 1 0 0 0,1-1 1 0 0,-1 1-1 0 0,1-1 1 0 0,-1 0-1 0 0,1 1 0 0 0,-1-1 1 0 0,1 0-1 0 0,0 1 1 0 0,0-1-1 0 0,0 0 0 0 0,0 0 1 0 0,1 1-1 0 0,-1 0 2 0 0,1 1-286 0 0,0-1 1 0 0,0 0-1 0 0,0 0 0 0 0,0 0 0 0 0,0 0 0 0 0,4 3 1 0 0,5-1-827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13559 0 0,'0'0'1231'0'0,"-1"2"-892"0"0,0 4 44 0 0,0 0 0 0 0,-1 0-1 0 0,1 0 1 0 0,-2 0 0 0 0,1 0 0 0 0,-6 9 0 0 0,-23 34 1876 0 0,19-33-1213 0 0,-12 24 1 0 0,18-30-748 0 0,1 1 1 0 0,1 1 0 0 0,0-1 0 0 0,0 1 0 0 0,1-1 0 0 0,-2 18 0 0 0,5-24-231 0 0,-1 0-1 0 0,0 0 0 0 0,0 0 1 0 0,-1 0-1 0 0,1 0 1 0 0,-1 0-1 0 0,-2 5 0 0 0,-10 23-171 0 0,13-31-853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66 503 10591 0 0,'0'0'964'0'0,"-9"2"-776"0"0,6-2 83 0 0,1 0 0 0 0,0 0-1 0 0,0 0 1 0 0,0 0 0 0 0,0 0-1 0 0,0 0 1 0 0,0-1 0 0 0,0 1 0 0 0,0-1-1 0 0,-1 0 1 0 0,2 1 0 0 0,-1-1-1 0 0,0 0 1 0 0,0 0 0 0 0,0 0-1 0 0,0 0 1 0 0,0-1 0 0 0,1 1-1 0 0,-1 0 1 0 0,1-1 0 0 0,-1 1 0 0 0,1-1-1 0 0,-1 1 1 0 0,1-1 0 0 0,0 0-1 0 0,0 0 1 0 0,0 0 0 0 0,0 1-1 0 0,0-1 1 0 0,0 0 0 0 0,0 0-1 0 0,1 0 1 0 0,-1 0 0 0 0,1 0 0 0 0,-1-1-1 0 0,1 1 1 0 0,0 0 0 0 0,0 0-1 0 0,0 0 1 0 0,0 0 0 0 0,0 0-1 0 0,1 0 1 0 0,0-3 0 0 0,0-1-178 0 0,0 1 1 0 0,1 0-1 0 0,-1 0 1 0 0,1 0-1 0 0,1 0 1 0 0,-1 1 0 0 0,1-1-1 0 0,0 0 1 0 0,5-6-1 0 0,5-4-85 0 0,20-18 0 0 0,-15 16 34 0 0,34-36-461 0 0,98-73 1 0 0,-104 91-217 0 0,38-25-297 0 0,-72 52-806 0 0,1 0-1 0 0,0 2 0 0 0,1 0 1 0 0,26-9-1 0 0,-18 9-4124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15031 0 0,'0'0'1358'0'0,"2"1"-1118"0"0,1 0-168 0 0,1 0 1 0 0,0 0 0 0 0,-1 1 0 0 0,1-1 0 0 0,-1 1 0 0 0,1 0 0 0 0,-1 0 0 0 0,0 1 0 0 0,6 4 0 0 0,-8-5 18 0 0,1 0 0 0 0,-1 0-1 0 0,0 0 1 0 0,0 1 0 0 0,0-1 0 0 0,0 0 0 0 0,0 1 0 0 0,0-1 0 0 0,0 1 0 0 0,-1-1 0 0 0,0 0 0 0 0,1 1 0 0 0,-1 0 0 0 0,0-1 0 0 0,0 1 0 0 0,0-1 0 0 0,-1 4 0 0 0,-1 7 115 0 0,0 0 1 0 0,-1 0-1 0 0,0-1 0 0 0,-1 1 0 0 0,-11 21 0 0 0,-34 58 897 0 0,43-83-975 0 0,-6 12 114 0 0,-94 146 1780 0 0,64-110-1417 0 0,-125 161 611 0 0,117-148-1202 0 0,35-47-16 0 0,-26 31 1 0 0,14-23-577 0 0,-1-2-1 0 0,-2 0 1 0 0,-40 30 0 0 0,62-54-2829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9215 0 0,'1'-14'-197'0'0,"0"-6"1662"0"0,2 0 1 0 0,6-29-1 0 0,-7 42-1066 0 0,0 1 0 0 0,0-1-1 0 0,1 1 1 0 0,0 0 0 0 0,0 0 0 0 0,1 0-1 0 0,0 0 1 0 0,0 0 0 0 0,0 1 0 0 0,1 0-1 0 0,5-6 1 0 0,1 2-139 0 0,1 0-1 0 0,0 1 0 0 0,25-14 1 0 0,44-14-301 0 0,-75 33 35 0 0,26-10-2 0 0,0 2 1 0 0,1 1-1 0 0,62-10 1 0 0,-72 17 191 0 0,1 1 1 0 0,0 1-1 0 0,-1 1 1 0 0,1 1-1 0 0,0 1 1 0 0,31 6-1 0 0,-48-6-67 0 0,1 0 0 0 0,-1 0 0 0 0,0 1 0 0 0,0 0 0 0 0,0 0 0 0 0,0 0 0 0 0,0 1 0 0 0,-1 0 0 0 0,0 1 0 0 0,10 7 0 0 0,-12-8-38 0 0,0 1 0 0 0,-1-1 1 0 0,0 1-1 0 0,0-1 0 0 0,0 1 1 0 0,0 0-1 0 0,-1 0 0 0 0,1 0 1 0 0,-1 0-1 0 0,-1 0 0 0 0,1 1 1 0 0,-1-1-1 0 0,0 1 0 0 0,0-1 1 0 0,0 8-1 0 0,0-2-3 0 0,-2 1 0 0 0,1 0 0 0 0,-1-1 0 0 0,-1 1-1 0 0,0-1 1 0 0,-1 1 0 0 0,0-1 0 0 0,-6 14 0 0 0,2-9-37 0 0,0-1 0 0 0,-2 0 0 0 0,1-1 1 0 0,-2 1-1 0 0,-12 13 0 0 0,-2-2-14 0 0,-2-1 0 0 0,0 0 0 0 0,-2-2 0 0 0,-53 34 0 0 0,53-39 32 0 0,-42 19-1 0 0,57-31-613 0 0,0-1-1 0 0,0-1 0 0 0,-1 0 0 0 0,1 0 0 0 0,-28 2 1 0 0,30-5-813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17535 0 0,'0'0'1588'0'0,"0"2"-1304"0"0,-1 3-212 0 0,1 0 0 0 0,-1 0 0 0 0,0 0 1 0 0,0-1-1 0 0,-1 1 0 0 0,1 0 0 0 0,-1-1 0 0 0,0 1 0 0 0,0-1 0 0 0,-1 1 0 0 0,-2 3 0 0 0,-7 9 223 0 0,-19 20 0 0 0,12-15-142 0 0,-39 43 189 0 0,-18 21 52 0 0,67-74-392 0 0,4-6 4 0 0,0 0-1 0 0,0 1 1 0 0,1 0 0 0 0,0 0 0 0 0,0 0-1 0 0,1 0 1 0 0,0 0 0 0 0,-4 15 0 0 0,-2 5 18 0 0,7-22-13 0 0,0 1-1 0 0,0-1 1 0 0,0 1 0 0 0,1 0 0 0 0,-1 6-1 0 0,2-11 13 0 0,0 1 0 0 0,0-1 1 0 0,0 1-1 0 0,1-1 0 0 0,-1 1 0 0 0,0-1 0 0 0,1 1 0 0 0,-1-1 0 0 0,1 1 0 0 0,-1-1 0 0 0,1 1 0 0 0,-1-1 0 0 0,1 1 0 0 0,0-1 0 0 0,0 0 1 0 0,0 0-1 0 0,0 1 0 0 0,0-1 0 0 0,0 0 0 0 0,0 0 0 0 0,0 0 0 0 0,1 0 0 0 0,1 1 0 0 0,2 1 53 0 0,0-1 0 0 0,0 0 0 0 0,-1 0 0 0 0,1-1 0 0 0,0 1 0 0 0,1-1 0 0 0,-1 0 0 0 0,0-1 0 0 0,0 1 0 0 0,0-1 0 0 0,0 0 0 0 0,1 0 0 0 0,-1-1 0 0 0,0 1 0 0 0,0-1 0 0 0,0 0 0 0 0,0-1 0 0 0,0 1 0 0 0,5-3 0 0 0,6-3-8 0 0,-1 0 0 0 0,0 0 0 0 0,-1-2 0 0 0,23-16 0 0 0,-17 7-53 0 0,0-1 0 0 0,-1-1 0 0 0,-2 0 0 0 0,22-33-1 0 0,-32 45-43 0 0,7-11-195 0 0,22-42 0 0 0,-32 52 98 0 0,1-1 1 0 0,-2 1 0 0 0,1-1 0 0 0,-1 1 0 0 0,-1-1-1 0 0,0 0 1 0 0,1-13 0 0 0,-3 21 95 0 0,0 0-1 0 0,0 0 1 0 0,0 0 0 0 0,0 1-1 0 0,0-1 1 0 0,-1 0 0 0 0,1 0 0 0 0,-1 1-1 0 0,1-1 1 0 0,-1 0 0 0 0,0 1 0 0 0,1-1-1 0 0,-1 0 1 0 0,0 1 0 0 0,0-1 0 0 0,0 1-1 0 0,-2-2 1 0 0,1 1-61 0 0,-1 0 0 0 0,1 0 0 0 0,0 0 0 0 0,-1 1-1 0 0,0-1 1 0 0,1 1 0 0 0,-1 0 0 0 0,0 0 0 0 0,-5-2 0 0 0,1 1-76 0 0,0 1 0 0 0,-1 0 0 0 0,1 0 0 0 0,0 1 0 0 0,-1 0 0 0 0,1 0 0 0 0,0 1 0 0 0,-8 1 0 0 0,8 0 47 0 0,1 0 1 0 0,-1 0-1 0 0,1 1 0 0 0,0 0 0 0 0,0 0 1 0 0,1 0-1 0 0,-1 1 0 0 0,-6 5 0 0 0,-12 10-2877 0 0,15-11 347 0 0,-12 10-3041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99 223 7831 0 0,'0'0'603'0'0,"-1"1"-396"0"0,-6 4 850 0 0,0-1 1 0 0,0 1-1 0 0,0-1 1 0 0,-10 3-1 0 0,13-5-479 0 0,0-1 0 0 0,0 0 0 0 0,1 0 0 0 0,-1 0 0 0 0,0 0-1 0 0,0-1 1 0 0,0 1 0 0 0,0-1 0 0 0,0 0 0 0 0,-8-2 0 0 0,11 2 334 0 0,1-3-702 0 0,0-1 0 0 0,1 0 1 0 0,0 1-1 0 0,0-1 1 0 0,0 1-1 0 0,0 0 1 0 0,0-1-1 0 0,1 1 1 0 0,-1 0-1 0 0,1 0 1 0 0,0 0-1 0 0,0 0 1 0 0,0 0-1 0 0,1 0 0 0 0,3-4 1 0 0,6-4-148 0 0,0 1 1 0 0,17-12-1 0 0,-18 15 169 0 0,57-41-606 0 0,89-45 1 0 0,-154 92 352 0 0,0 0-1 0 0,1-1 0 0 0,-1 1 1 0 0,0 0-1 0 0,0 1 0 0 0,1-1 1 0 0,-1 1-1 0 0,6-1 0 0 0,-8 2 11 0 0,0-1-1 0 0,0 1 0 0 0,0 0 0 0 0,0 0 0 0 0,0-1 0 0 0,0 1 0 0 0,0 0 1 0 0,0 0-1 0 0,0 0 0 0 0,-1 0 0 0 0,1 0 0 0 0,0 0 0 0 0,-1 0 0 0 0,1 0 0 0 0,0 0 1 0 0,-1 1-1 0 0,1-1 0 0 0,-1 0 0 0 0,1 2 0 0 0,0 2-19 0 0,0 1-1 0 0,1-1 1 0 0,-2 1 0 0 0,1 0-1 0 0,-1-1 1 0 0,0 1 0 0 0,0 7-1 0 0,-9 43-94 0 0,6-34 135 0 0,-11 41-9 0 0,8-39 0 0 0,-5 36 0 0 0,11-52-121 0 0,0-7-507 0 0,2 0-62 0 0,-1 0 0 0 0,1-1 0 0 0,0 1 1 0 0,-1-1-1 0 0,1 1 0 0 0,0-1 0 0 0,-1 0 0 0 0,1 0 1 0 0,0 1-1 0 0,3-2 0 0 0,7-3-5829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6911 0 0,'2'-4'14104'0'0,"3"-8"-8969"0"0,32-75-4799 0 0,-9 34-595 0 0,3 1 0 0 0,2 1 1 0 0,2 2-1 0 0,3 2 0 0 0,57-57 1 0 0,-73 83-733 0 0,0 2 0 0 0,2 1 0 0 0,0 1 0 0 0,2 1 1 0 0,0 1-1 0 0,27-12 0 0 0,-24 14-784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 17359 0 0,'0'0'2322'0'0,"-2"2"-1852"0"0,-17 13-74 0 0,0 2 0 0 0,2 0 0 0 0,0 1 0 0 0,-23 32 1 0 0,-52 89 397 0 0,73-108-540 0 0,-108 191 603 0 0,7-12-183 0 0,104-184-584 0 0,1 1 0 0 0,2 1 0 0 0,-11 32 0 0 0,16-42-62 0 0,-1-1 0 0 0,-1 1 0 0 0,0-1 0 0 0,-24 29 0 0 0,-14 21 8 0 0,21-19-293 0 0,-34 81 1 0 0,43-70-3512 0 0,15-51 1993 0 0</inkml:trace>
  <inkml:trace contextRef="#ctx0" brushRef="#br0" timeOffset="1">10 751 2303 0 0,'-5'-7'200'0'0,"5"5"-14"0"0,-1 1-1 0 0,0 0 0 0 0,1-1 0 0 0,-1 1 0 0 0,1 0 0 0 0,-1-1 0 0 0,1 1 1 0 0,0-1-1 0 0,0 1 0 0 0,0-3 0 0 0,0 3 274 0 0,0 0 0 0 0,0 0 0 0 0,0 0 0 0 0,0 0 0 0 0,1 0 0 0 0,-1-1 0 0 0,1 1 0 0 0,-1 0 1 0 0,1 0-1 0 0,-1 0 0 0 0,1 0 0 0 0,0 0 0 0 0,-1 0 0 0 0,1 0 0 0 0,0 0 0 0 0,1-1 0 0 0,1 0 867 0 0,-1 0 1 0 0,1 0-1 0 0,0 1 0 0 0,0-1 1 0 0,5-2-1 0 0,9-2 985 0 0,34-6-591 0 0,87-8 0 0 0,-23 4-838 0 0,119-12-58 0 0,-114 16-915 0 0,5 0-1613 0 0,-88 8 51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482 278 1375 0 0,'1'-1'107'0'0,"16"-9"4846"0"0,28-24 0 0 0,-36 26-4206 0 0,0 0 1 0 0,-1-1-1 0 0,0 1 0 0 0,-1-2 1 0 0,0 1-1 0 0,0-1 1 0 0,9-20-1 0 0,-10 19-329 0 0,-2 0 0 0 0,0-1 0 0 0,5-21 0 0 0,-8 30-410 0 0,-1 0 0 0 0,1 0-1 0 0,-1 0 1 0 0,1 0-1 0 0,-1 0 1 0 0,0 0 0 0 0,-1 0-1 0 0,1 0 1 0 0,0 0-1 0 0,-1-1 1 0 0,0 1 0 0 0,1 0-1 0 0,-1 0 1 0 0,0 1 0 0 0,-1-1-1 0 0,1 0 1 0 0,-1 0-1 0 0,1 0 1 0 0,-1 1 0 0 0,-2-4-1 0 0,3 5-47 0 0,-1 0 0 0 0,1 0 0 0 0,-1 0-1 0 0,0 1 1 0 0,1-1 0 0 0,-1 0 0 0 0,0 0 0 0 0,0 1-1 0 0,1-1 1 0 0,-1 1 0 0 0,0 0 0 0 0,0-1 0 0 0,0 1-1 0 0,0 0 1 0 0,1 0 0 0 0,-1 0 0 0 0,0 0 0 0 0,-3 1-1 0 0,-33 9-589 0 0,17-2 293 0 0,0 1 1 0 0,-36 21 0 0 0,-36 31 451 0 0,15-3 693 0 0,2 4 0 0 0,-68 71 0 0 0,133-121-594 0 0,-1 0 0 0 0,2 0 0 0 0,-16 25 0 0 0,26-37-195 0 0,-1 1 1 0 0,1-1-1 0 0,0 1 0 0 0,0 0 0 0 0,0-1 0 0 0,0 1 0 0 0,0-1 0 0 0,0 1 1 0 0,0 0-1 0 0,0-1 0 0 0,0 1 0 0 0,0 0 0 0 0,1-1 0 0 0,-1 1 1 0 0,0-1-1 0 0,0 1 0 0 0,0-1 0 0 0,1 1 0 0 0,-1 0 0 0 0,0-1 1 0 0,1 1-1 0 0,-1-1 0 0 0,0 1 0 0 0,1-1 0 0 0,-1 1 0 0 0,1-1 0 0 0,-1 0 1 0 0,1 1-1 0 0,-1-1 0 0 0,1 0 0 0 0,-1 1 0 0 0,1-1 0 0 0,-1 0 1 0 0,1 1-1 0 0,0-1 0 0 0,-1 0 0 0 0,2 0 0 0 0,3 1 51 0 0,1-1 1 0 0,-1 0-1 0 0,1 0 0 0 0,-1 0 0 0 0,1-1 0 0 0,-1 0 0 0 0,1 0 0 0 0,-1-1 1 0 0,8-2-1 0 0,0 0 18 0 0,29-9-51 0 0,0-2 1 0 0,-1-1 0 0 0,-1-2 0 0 0,-1-2-1 0 0,60-41 1 0 0,-22-2-952 0 0,-12 9-460 0 0,-70 59 1343 0 0,1 0 0 0 0,-1 0-1 0 0,2 1 1 0 0,-1-1 0 0 0,-5 12-1 0 0,2-5 28 0 0,0 1 27 0 0,0 1 0 0 0,1 0-1 0 0,0 0 1 0 0,1 0 0 0 0,-5 21-1 0 0,10-32-20 0 0,-1-1-1 0 0,1 1 1 0 0,0 0-1 0 0,0 0 1 0 0,0 0-1 0 0,1 5 1 0 0,2 0-122 0 0,-1-7-30 0 0,-1 0 1 0 0,1-1-1 0 0,0 1 1 0 0,-1-1-1 0 0,1 1 1 0 0,-1-1-1 0 0,1 1 1 0 0,0-1-1 0 0,-1 0 1 0 0,1 0-1 0 0,0 0 0 0 0,1 0 1 0 0,9-2-1014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16127 0 0,'10'-3'274'0'0,"-6"1"-76"0"0,-1 1-1 0 0,1 0 1 0 0,0 0 0 0 0,0 0-1 0 0,5 0 1 0 0,-8 1-178 0 0,0 0-1 0 0,0-1 1 0 0,0 1-1 0 0,0 0 1 0 0,0 1-1 0 0,0-1 1 0 0,0 0-1 0 0,0 0 1 0 0,0 0 0 0 0,0 0-1 0 0,-1 1 1 0 0,2 0-1 0 0,2 3 14 0 0,-4-3-36 0 0,1 1 44 0 0,0-1 0 0 0,0 0 0 0 0,0 1 1 0 0,-1-1-1 0 0,1 1 0 0 0,-1-1 0 0 0,1 1 0 0 0,-1 0 0 0 0,0-1 0 0 0,1 1 0 0 0,-1-1 0 0 0,0 1 0 0 0,0 0 0 0 0,0-1 0 0 0,0 1 0 0 0,0-1 0 0 0,-1 1 1 0 0,1 0-1 0 0,0-1 0 0 0,-1 1 0 0 0,1-1 0 0 0,-1 1 0 0 0,0-1 0 0 0,1 1 0 0 0,-1-1 0 0 0,-1 2 0 0 0,-3 5 321 0 0,0-1 0 0 0,0 0 0 0 0,-10 10 0 0 0,11-13-295 0 0,-31 31 608 0 0,-52 41-1 0 0,54-50-489 0 0,1 2 0 0 0,-42 47 0 0 0,72-71-166 0 0,-1-1 0 0 0,0 1 0 0 0,1-1 0 0 0,0 1 0 0 0,0 0 0 0 0,0 0 0 0 0,1 0 0 0 0,-1 0 0 0 0,-1 7 0 0 0,3-9-14 0 0,0-1-1 0 0,-1 1 1 0 0,1-1-1 0 0,0 0 1 0 0,0 1 0 0 0,0-1-1 0 0,1 1 1 0 0,-1-1-1 0 0,0 0 1 0 0,0 1-1 0 0,1-1 1 0 0,-1 0-1 0 0,1 1 1 0 0,-1-1 0 0 0,1 0-1 0 0,0 0 1 0 0,-1 1-1 0 0,1-1 1 0 0,0 0-1 0 0,0 0 1 0 0,0 0 0 0 0,0 0-1 0 0,0 0 1 0 0,0 0-1 0 0,0 0 1 0 0,0 0-1 0 0,0 0 1 0 0,1-1-1 0 0,-1 1 1 0 0,0 0 0 0 0,3 0-1 0 0,3 2-513 0 0,0-1 0 0 0,1 0 0 0 0,-1 0 0 0 0,0-1 0 0 0,1 0-1 0 0,-1 0 1 0 0,1-1 0 0 0,-1 0 0 0 0,1 0 0 0 0,-1-1 0 0 0,1 0 0 0 0,7-2 0 0 0,-1 0-6417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11055 0 0,'0'0'852'0'0,"-1"2"-560"0"0,-8 8 817 0 0,-1 1 0 0 0,0-1 0 0 0,-1-1 0 0 0,-15 11 0 0 0,-52 29 1519 0 0,56-37-2349 0 0,1 1 0 0 0,0 1 0 0 0,1 1 0 0 0,-32 30 0 0 0,37-29-124 0 0,1 1 0 0 0,-22 34-1 0 0,32-45-125 0 0,1 0 0 0 0,0 0 0 0 0,0 0 0 0 0,1 1 0 0 0,-1-1 1 0 0,1 1-1 0 0,1-1 0 0 0,-1 1 0 0 0,1 0 0 0 0,0-1 0 0 0,1 1 0 0 0,0 0 0 0 0,0 9 0 0 0,1-13-15 0 0,-1-1-1 0 0,0 0 1 0 0,1 0 0 0 0,0 0-1 0 0,-1 1 1 0 0,1-1 0 0 0,0 0-1 0 0,0 0 1 0 0,0 0 0 0 0,0 0 0 0 0,1 0-1 0 0,-1-1 1 0 0,0 1 0 0 0,1 0-1 0 0,-1-1 1 0 0,1 1 0 0 0,0-1-1 0 0,-1 1 1 0 0,1-1 0 0 0,0 0-1 0 0,0 1 1 0 0,0-1 0 0 0,0 0 0 0 0,0 0-1 0 0,0-1 1 0 0,3 2 0 0 0,0-1-350 0 0,0 0 0 0 0,0-1 0 0 0,0 1 0 0 0,0-1 1 0 0,1 0-1 0 0,-1 0 0 0 0,0-1 0 0 0,0 1 0 0 0,0-1 1 0 0,7-2-1 0 0,8-4-6747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 5527 0 0,'9'-9'9919'0'0,"-21"20"-8684"0"0,-26 18 1 0 0,24-19-1059 0 0,-19 16 0 0 0,20-12-66 0 0,1 1-1 0 0,-19 27 1 0 0,-9 12-11 0 0,37-51-95 0 0,-17 21 36 0 0,-22 33 1 0 0,37-50-30 0 0,1 0-1 0 0,-1 1 1 0 0,2 0-1 0 0,-1 0 1 0 0,1 0 0 0 0,0 0-1 0 0,1 1 1 0 0,0-1 0 0 0,-2 14-1 0 0,4-20-1 0 0,0 0-1 0 0,0 0 1 0 0,0 0 0 0 0,0 0-1 0 0,0 0 1 0 0,1 0 0 0 0,-1 0-1 0 0,1 0 1 0 0,-1 0-1 0 0,1 0 1 0 0,0 0 0 0 0,0 0-1 0 0,-1 0 1 0 0,1-1-1 0 0,1 1 1 0 0,-1 0 0 0 0,0 0-1 0 0,2 1 1 0 0,-1-1 41 0 0,0 0 0 0 0,1-1 1 0 0,-1 1-1 0 0,0-1 0 0 0,1 0 0 0 0,-1 1 0 0 0,1-1 1 0 0,0 0-1 0 0,-1 0 0 0 0,1-1 0 0 0,5 2 1 0 0,0-1 107 0 0,1-1 1 0 0,-1 1 0 0 0,1-2 0 0 0,0 1 0 0 0,-1-1 0 0 0,1 0-1 0 0,12-5 1 0 0,-16 5-128 0 0,-1 0 1 0 0,1-1-1 0 0,-1 1 0 0 0,0-1 0 0 0,1 0 0 0 0,-1-1 1 0 0,0 1-1 0 0,0-1 0 0 0,-1 0 0 0 0,1 0 0 0 0,0 0 0 0 0,-1 0 1 0 0,0-1-1 0 0,0 1 0 0 0,0-1 0 0 0,0 0 0 0 0,0 0 1 0 0,-1 0-1 0 0,0 0 0 0 0,1 0 0 0 0,-2 0 0 0 0,1-1 1 0 0,0 1-1 0 0,-1-1 0 0 0,0 0 0 0 0,0 1 0 0 0,0-9 1 0 0,7-78 101 0 0,-6 55-488 0 0,1 1 1 0 0,10-43 0 0 0,-12 74-64 0 0,0 0 1 0 0,0 0-1 0 0,1 1 0 0 0,-1-1 1 0 0,1 0-1 0 0,0 0 0 0 0,0 1 0 0 0,0-1 1 0 0,1 1-1 0 0,-1 0 0 0 0,1 0 1 0 0,4-4-1 0 0,3-1-5430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10 399 9671 0 0,'-1'1'748'0'0,"-7"17"11109"0"0,10-30-10793 0 0,2-3-860 0 0,1 0 0 0 0,1 1 0 0 0,0 0 0 0 0,14-25 0 0 0,0 1-17 0 0,-1-1-354 0 0,2 1-1 0 0,1 0 1 0 0,49-60 0 0 0,-67 93-167 0 0,0 0 0 0 0,1 0 0 0 0,-1 1-1 0 0,1 0 1 0 0,0 0 0 0 0,0 0 0 0 0,1 0 0 0 0,-1 1 0 0 0,1 0 0 0 0,0 0 0 0 0,0 0 0 0 0,0 1 0 0 0,0 0 0 0 0,0 0-1 0 0,0 1 1 0 0,1-1 0 0 0,-1 1 0 0 0,1 1 0 0 0,-1-1 0 0 0,12 2 0 0 0,2 2-1649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135 266 13847 0 0,'1'2'631'0'0,"5"8"-49"0"0,1 1 0 0 0,-2-1 0 0 0,1 1 0 0 0,-2 0 0 0 0,1 1 0 0 0,3 18 1 0 0,-7-28 29 0 0,-10 15 1998 0 0,8-16-2539 0 0,-1 0 0 0 0,0-1 0 0 0,0 1 0 0 0,0 0 0 0 0,0-1 0 0 0,0 0 0 0 0,0 1 0 0 0,0-1 0 0 0,0 0 0 0 0,0 0 1 0 0,0 0-1 0 0,0 0 0 0 0,0 0 0 0 0,0-1 0 0 0,0 1 0 0 0,0-1 0 0 0,0 1 0 0 0,0-1 0 0 0,0 0 0 0 0,0 1 0 0 0,-3-3 0 0 0,-6-3 108 0 0,0 0 1 0 0,-12-9-1 0 0,22 14-172 0 0,-5-4-42 0 0,-1 1 0 0 0,2-1 0 0 0,-1-1-1 0 0,1 1 1 0 0,-1-1 0 0 0,1 0 0 0 0,1 0 0 0 0,-1 0-1 0 0,1-1 1 0 0,0 0 0 0 0,1 1 0 0 0,0-1 0 0 0,0-1-1 0 0,0 1 1 0 0,-2-13 0 0 0,4 14-53 0 0,0 0 0 0 0,0 0 0 0 0,1 0 0 0 0,0 0 0 0 0,0 0-1 0 0,1 0 1 0 0,0 0 0 0 0,0 0 0 0 0,0 0 0 0 0,1 0 0 0 0,0 0 0 0 0,0 1 0 0 0,0-1 0 0 0,0 0-1 0 0,1 1 1 0 0,0 0 0 0 0,1 0 0 0 0,-1 0 0 0 0,1 0 0 0 0,5-6 0 0 0,0 3-148 0 0,1-1 1 0 0,-1 2-1 0 0,2-1 0 0 0,-1 1 1 0 0,1 1-1 0 0,15-7 1 0 0,71-25-779 0 0,-83 34 983 0 0,0 0 0 0 0,1 0-1 0 0,-1 1 1 0 0,1 1 0 0 0,0 1 0 0 0,-1 0-1 0 0,1 0 1 0 0,27 4 0 0 0,-36-2 90 0 0,1 0-1 0 0,-1 0 1 0 0,1 1 0 0 0,-1 0 0 0 0,0 0-1 0 0,0 1 1 0 0,0 0 0 0 0,0 0-1 0 0,0 0 1 0 0,0 0 0 0 0,-1 1 0 0 0,0 0-1 0 0,1 1 1 0 0,-2-1 0 0 0,1 1 0 0 0,0 0-1 0 0,-1 0 1 0 0,0 0 0 0 0,0 0-1 0 0,-1 1 1 0 0,7 11 0 0 0,-8-11 45 0 0,0 0 1 0 0,0 1-1 0 0,0-1 0 0 0,-1 0 1 0 0,0 1-1 0 0,0-1 1 0 0,-1 1-1 0 0,0-1 0 0 0,0 1 1 0 0,0-1-1 0 0,-1 1 1 0 0,0-1-1 0 0,0 0 0 0 0,-1 1 1 0 0,1-1-1 0 0,-2 0 0 0 0,1 0 1 0 0,0 0-1 0 0,-6 9 1 0 0,-4 5 122 0 0,-1-1 0 0 0,-1-1 0 0 0,-1 0 0 0 0,-17 17-1 0 0,27-30-203 0 0,0-1 0 0 0,-1 1-1 0 0,1-1 1 0 0,-1 0-1 0 0,-1 0 1 0 0,1-1-1 0 0,-13 6 1 0 0,0-2 34 0 0,-29 6 0 0 0,35-11-304 0 0,0 1 0 0 0,0-2 0 0 0,-1 0 0 0 0,1 0 0 0 0,-15-2 0 0 0,22 0 73 0 0,-1 1 0 0 0,1-1 0 0 0,-1-1 0 0 0,1 1 0 0 0,0-1 0 0 0,0 0 0 0 0,0-1 0 0 0,0 1 0 0 0,0-1 0 0 0,0 0 0 0 0,1-1 0 0 0,-7-4 0 0 0,-1-6-1402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14 4143 0 0,'4'-2'1131'0'0,"3"-1"-2946"0"0,9-5 14785 0 0,-20 19-11200 0 0,-8 10-1326 0 0,-1-1-1 0 0,-23 28 1 0 0,-8 13-35 0 0,-103 195-70 0 0,14-21-39 0 0,84-150-216 0 0,-11 18-15 0 0,54-95-52 0 0,1 0 0 0 0,0 1 0 0 0,1 0 0 0 0,0 0 0 0 0,0 0 0 0 0,1 0 0 0 0,0 1 0 0 0,-1 9 1 0 0,3-17-222 0 0,13-3-1743 0 0,3-2-4812 0 0</inkml:trace>
  <inkml:trace contextRef="#ctx0" brushRef="#br0" timeOffset="1">512 640 15463 0 0,'0'0'2562'0'0,"0"2"-2084"0"0,10 26 630 0 0,-5-13-453 0 0,-1-1 0 0 0,4 23-1 0 0,-8-31-575 0 0,0 1-1 0 0,0 0 0 0 0,0 0 0 0 0,-1 0 1 0 0,0 0-1 0 0,-1-1 0 0 0,1 1 1 0 0,-1 0-1 0 0,0-1 0 0 0,-1 1 1 0 0,0-1-1 0 0,0 0 0 0 0,-7 11 1 0 0,-2 0 31 0 0,-1 0-1 0 0,-1 0 1 0 0,-18 17 0 0 0,-33 38-62 0 0,64-71-128 0 0,4 6-1465 0 0,5-2 9 0 0,6-2-79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86 203 9671 0 0,'-1'1'748'0'0,"-43"36"624"0"0,34-28 212 0 0,1 0 0 0 0,-13 16 1584 0 0,24-25-2680 0 0,4 0-324 0 0,-1 1 0 0 0,1-2-1 0 0,0 1 1 0 0,-1-1 0 0 0,1 0 0 0 0,0 0-1 0 0,-1 0 1 0 0,1-1 0 0 0,9-4 0 0 0,6-3 25 0 0,21-14 0 0 0,-10 4-204 0 0,-2-2 0 0 0,45-40-1 0 0,48-57-793 0 0,-112 108 718 0 0,-1 1 136 0 0,-10 9-40 0 0,0 0 1 0 0,0-1 0 0 0,1 1-1 0 0,-1 0 1 0 0,0 0-1 0 0,0 0 1 0 0,0 0-1 0 0,0 0 1 0 0,0 0 0 0 0,0 0-1 0 0,0 0 1 0 0,0 0-1 0 0,0 0 1 0 0,0 0-1 0 0,0 0 1 0 0,0 0 0 0 0,0 0-1 0 0,0 0 1 0 0,0 0-1 0 0,0 0 1 0 0,0 0 0 0 0,0 0-1 0 0,0 0 1 0 0,1 0-1 0 0,-1 0 1 0 0,0 0-1 0 0,0 0 1 0 0,0 0 0 0 0,0 0-1 0 0,0 0 1 0 0,0 0-1 0 0,0 0 1 0 0,0 0-1 0 0,0 0 1 0 0,0 0 0 0 0,0 0-1 0 0,0 0 1 0 0,0 0-1 0 0,0 0 1 0 0,0 0-1 0 0,1 0 1 0 0,-1 0 0 0 0,0 0-1 0 0,0 0 1 0 0,0 0-1 0 0,0 0 1 0 0,0 0-1 0 0,0 0 1 0 0,0 0 0 0 0,0 0-1 0 0,0 0 1 0 0,0 0-1 0 0,0 0 1 0 0,0 0 0 0 0,0 0-1 0 0,0 0 1 0 0,0 1-1 0 0,0-1 1 0 0,0 0-1 0 0,0 0 1 0 0,0 0 0 0 0,0 0-1 0 0,0 0 1 0 0,0 0-1 0 0,0 0 1 0 0,0 0-1 0 0,0 0 1 0 0,0 0 0 0 0,-8 19 670 0 0,3-9-828 0 0,-10 21 208 0 0,-20 46 214 0 0,30-66-242 0 0,2 1 1 0 0,-1-1-1 0 0,2 1 0 0 0,0 0 1 0 0,-1 12-1 0 0,2-22-42 0 0,1 0-1 0 0,0 0 1 0 0,0 0-1 0 0,0 0 1 0 0,1 1-1 0 0,-1-1 1 0 0,0 0-1 0 0,1 0 1 0 0,0 0-1 0 0,-1 0 1 0 0,1 0-1 0 0,0 0 1 0 0,0 0-1 0 0,0 0 1 0 0,0 0-1 0 0,0 0 1 0 0,1-1-1 0 0,-1 1 1 0 0,3 2-1 0 0,-1-2-157 0 0,-1 0-1 0 0,1-1 1 0 0,0 1-1 0 0,-1-1 1 0 0,1 1 0 0 0,0-1-1 0 0,0 0 1 0 0,0 0-1 0 0,0-1 1 0 0,0 1-1 0 0,0 0 1 0 0,0-1 0 0 0,4 0-1 0 0,12 0-6523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11975 0 0,'0'0'10501'0'0,"1"2"-10158"0"0,2 2-272 0 0,-1 0-1 0 0,1 0 0 0 0,-1 0 1 0 0,-1 0-1 0 0,1 1 1 0 0,-1-1-1 0 0,1 1 0 0 0,-1-1 1 0 0,-1 1-1 0 0,1-1 1 0 0,0 1-1 0 0,-1 0 0 0 0,0-1 1 0 0,-1 8-1 0 0,-1 11 46 0 0,-8 36 0 0 0,8-50-81 0 0,-106 361-19 0 0,81-292-15 0 0,-85 186-1 0 0,85-212-221 0 0,-48 74-1 0 0,-8-19-3211 0 0,70-92 1661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26 10135 0 0,'0'0'464'0'0,"1"0"-9"0"0,1-1-319 0 0,9-10-95 0 0,-4 0 1053 0 0,-7 11-1037 0 0,0 0 0 0 0,0 0 0 0 0,0 0 0 0 0,0 0 0 0 0,0 0 0 0 0,0-1 0 0 0,0 1 0 0 0,0 0 0 0 0,0 0 0 0 0,0 0 0 0 0,0 0 0 0 0,0 0 0 0 0,0 0 0 0 0,0 0 0 0 0,0-1 0 0 0,0 1 1 0 0,-1 0-1 0 0,1 0 0 0 0,0 0 0 0 0,0 0 0 0 0,0 0 0 0 0,0 0 0 0 0,0 0 0 0 0,0 0 0 0 0,0 0 0 0 0,0 0 0 0 0,0-1 0 0 0,-1 1 0 0 0,1 0 0 0 0,0 0 0 0 0,0 0 0 0 0,0 0 0 0 0,0 0 0 0 0,0 0 0 0 0,0 0 0 0 0,0 0 0 0 0,-1 0 0 0 0,1 0 0 0 0,0 0 0 0 0,0 0 0 0 0,0 0 0 0 0,0 0 0 0 0,0 0 0 0 0,-1 0 0 0 0,-21 6 5201 0 0,14-3-4628 0 0,3-1-549 0 0,-1 1 1 0 0,0-1-1 0 0,0 1 0 0 0,1 1 0 0 0,0-1 1 0 0,-1 1-1 0 0,-6 7 0 0 0,-32 35 449 0 0,25-26-349 0 0,5-5-9 0 0,-19 27 0 0 0,22-30-139 0 0,8-10-13 0 0,1 1 1 0 0,-1-1-1 0 0,1 1 1 0 0,-1 0-1 0 0,1 0 1 0 0,-4 6-1 0 0,6-8 140 0 0,12 1-5 0 0,-7-3-148 0 0,0 1 0 0 0,0-1 1 0 0,0 1-1 0 0,-1-1 0 0 0,1-1 0 0 0,0 1 0 0 0,0-1 0 0 0,-1 0 0 0 0,6-3 0 0 0,4-3 30 0 0,19-15-1 0 0,-21 14-81 0 0,21-12 0 0 0,-29 19 4 0 0,0 0 0 0 0,0 0 1 0 0,0 0-1 0 0,1 1 0 0 0,-1 0 0 0 0,0 0 0 0 0,1 0 0 0 0,-1 0 0 0 0,7 0 1 0 0,-9 1-151 0 0,-1 13-178 0 0,-1-11 358 0 0,1 0 1 0 0,-1 0-1 0 0,0 0 0 0 0,0 0 0 0 0,0 0 1 0 0,0-1-1 0 0,-1 1 0 0 0,0 3 0 0 0,-5 13 11 0 0,-1-2 0 0 0,-2 1-1 0 0,1-1 1 0 0,-2 0 0 0 0,-18 23-1 0 0,6-7 144 0 0,-29 42 179 0 0,17-26 7 0 0,2 0 0 0 0,-41 85 0 0 0,69-123-321 0 0,1 0-1 0 0,0 0 1 0 0,0 0 0 0 0,1 1-1 0 0,0-1 1 0 0,1 1 0 0 0,0-1-1 0 0,1 1 1 0 0,0-1 0 0 0,1 1-1 0 0,0-1 1 0 0,0 1 0 0 0,1-1-1 0 0,1 1 1 0 0,-1-1 0 0 0,2 0 0 0 0,-1 0-1 0 0,2-1 1 0 0,-1 1 0 0 0,1-1-1 0 0,1 0 1 0 0,-1 0 0 0 0,1 0-1 0 0,1-1 1 0 0,14 15 0 0 0,-19-22-167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9215 0 0,'-4'-14'816'0'0,"2"1"-656"0"0,1 4-160 0 0,8 2 2104 0 0,7 2 384 0 0,8-1 72 0 0,8 3-9248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65 17623 0 0,'16'-11'589'0'0,"-1"0"-1"0"0,15-15 1 0 0,-27 22-513 0 0,14-7 106 0 0,-17 11-100 0 0,0 0-1 0 0,1-1 1 0 0,-1 1 0 0 0,0 0-1 0 0,0 0 1 0 0,0 0 0 0 0,1 0-1 0 0,-1 0 1 0 0,0 0-1 0 0,0 0 1 0 0,0-1 0 0 0,1 1-1 0 0,-1 0 1 0 0,0 0 0 0 0,0 0-1 0 0,1 0 1 0 0,-1 0-1 0 0,0 0 1 0 0,0 0 0 0 0,1 0-1 0 0,-1 0 1 0 0,0 0 0 0 0,0 0-1 0 0,0 0 1 0 0,1 0-1 0 0,-1 0 1 0 0,0 0 0 0 0,0 1-1 0 0,1-1 1 0 0,-1 0-1 0 0,0 0 1 0 0,0 0 0 0 0,0 0-1 0 0,1 0 1 0 0,-1 0 0 0 0,0 1-1 0 0,0-1 1 0 0,0 0-1 0 0,0 0 1 0 0,1 0 0 0 0,-1 1-1 0 0,0-1 1 0 0,0 0 0 0 0,0 0-1 0 0,0 0 1 0 0,0 1-1 0 0,0-1 1 0 0,0 0 0 0 0,1 18 594 0 0,-9 22-960 0 0,-8 8 324 0 0,-27 60 0 0 0,8-25-40 0 0,-115 267-60 0 0,-62 40-65 0 0,136-270-174 0 0,-108 130-1 0 0,172-235 180 0 0,-49 57-1266 0 0,17-28-2612 0 0,28-29-2650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41 260 1839 0 0,'-41'-26'18243'0'0,"50"25"-17777"0"0,-5 1-65 0 0,39-7 5 0 0,358-67 2301 0 0,-309 50-2526 0 0,325-77 847 0 0,-362 91-1682 0 0,-1 2 0 0 0,59-1-1 0 0,-72 10-1470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12439 0 0,'0'0'3382'0'0,"-2"3"-2258"0"0,-54 67 1057 0 0,-25 30-1700 0 0,-42 42-47 0 0,108-122-411 0 0,1 0 0 0 0,1 1 0 0 0,1 0 0 0 0,1 1 0 0 0,-14 38 0 0 0,25-58 1 0 0,-1 1-1 0 0,0 0 1 0 0,1-1-1 0 0,0 1 1 0 0,0-1-1 0 0,-1 1 1 0 0,2 5-1 0 0,-1-8-11 0 0,1 1 1 0 0,-1 0-1 0 0,1-1 0 0 0,-1 1 0 0 0,1-1 1 0 0,-1 1-1 0 0,1-1 0 0 0,-1 1 0 0 0,1-1 1 0 0,0 1-1 0 0,-1-1 0 0 0,1 0 0 0 0,0 1 1 0 0,-1-1-1 0 0,1 0 0 0 0,0 0 0 0 0,0 1 1 0 0,-1-1-1 0 0,3 0 0 0 0,-2 1 33 0 0,6 0 45 0 0,-1 1 1 0 0,1-1 0 0 0,-1 0 0 0 0,1 0-1 0 0,0-1 1 0 0,-1 0 0 0 0,1 0 0 0 0,-1 0-1 0 0,13-3 1 0 0,-4 0 33 0 0,0-1-1 0 0,0-1 0 0 0,16-7 1 0 0,-6 0-13 0 0,-1-1 1 0 0,43-30-1 0 0,36-42-48 0 0,-84 68-83 0 0,0-2-1 0 0,22-29 1 0 0,-35 41-38 0 0,-2 0 1 0 0,1 0-1 0 0,-1 0 1 0 0,0 0 0 0 0,-1-1-1 0 0,1 0 1 0 0,-2 1-1 0 0,1-1 1 0 0,-1 0-1 0 0,0 0 1 0 0,1-14-1 0 0,-3 20-29 0 0,0-1-1 0 0,0 0 1 0 0,0 1-1 0 0,0-1 1 0 0,0 0-1 0 0,-1 1 0 0 0,1-1 1 0 0,-1 1-1 0 0,0-1 1 0 0,1 1-1 0 0,-1-1 1 0 0,-1 1-1 0 0,1-1 0 0 0,0 1 1 0 0,0 0-1 0 0,-1 0 1 0 0,1-1-1 0 0,-1 1 1 0 0,0 0-1 0 0,0 1 0 0 0,0-1 1 0 0,0 0-1 0 0,0 0 1 0 0,0 1-1 0 0,0-1 1 0 0,0 1-1 0 0,-1 0 0 0 0,-2-2 1 0 0,-1 1-255 0 0,-1 1 1 0 0,1-1-1 0 0,0 1 1 0 0,0 0-1 0 0,-1 1 1 0 0,1-1-1 0 0,0 1 1 0 0,-1 0 0 0 0,1 1-1 0 0,-11 2 1 0 0,-13 3-5341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322 359 11519 0 0,'0'0'1346'0'0,"1"-1"-712"0"0,3-5-106 0 0,2-4 436 0 0,0 0-1 0 0,-1 0 1 0 0,0-1-1 0 0,0 0 1 0 0,3-12 0 0 0,-1-12-167 0 0,-2 1 0 0 0,-1-1 0 0 0,-1-59 1 0 0,-3 87-773 0 0,0 0 1 0 0,-1 1-1 0 0,1-1 1 0 0,-1 0 0 0 0,-4-13-1 0 0,4 19-47 0 0,1-1-1 0 0,-1 1 1 0 0,1 0-1 0 0,-1-1 1 0 0,0 1-1 0 0,0 0 1 0 0,1-1-1 0 0,-1 1 1 0 0,0 0-1 0 0,0 0 1 0 0,0 0-1 0 0,-1 0 1 0 0,1 0-1 0 0,0 0 0 0 0,0 0 1 0 0,0 0-1 0 0,-1 1 1 0 0,1-1-1 0 0,0 0 1 0 0,-1 1-1 0 0,1-1 1 0 0,0 1-1 0 0,-1-1 1 0 0,1 1-1 0 0,-1 0 1 0 0,1-1-1 0 0,-1 1 1 0 0,1 0-1 0 0,-1 0 1 0 0,1 0-1 0 0,-1 0 1 0 0,1 0-1 0 0,-3 1 1 0 0,-2 1-78 0 0,0-1 0 0 0,0 1 0 0 0,0 1 1 0 0,0-1-1 0 0,0 1 0 0 0,1 0 0 0 0,-1 0 0 0 0,-7 6 1 0 0,-39 36-125 0 0,46-39 231 0 0,-31 30-33 0 0,2 2-1 0 0,-54 75 0 0 0,78-96 43 0 0,-15 29 1 0 0,23-40-9 0 0,1-1 1 0 0,-1 1-1 0 0,1-1 1 0 0,1 1-1 0 0,-1 0 1 0 0,1 0 0 0 0,0 0-1 0 0,1 0 1 0 0,-1 0-1 0 0,1 6 1 0 0,0-9 7 0 0,1-1 0 0 0,-1 1 0 0 0,1-1 0 0 0,0 1-1 0 0,0-1 1 0 0,-1 1 0 0 0,1-1 0 0 0,1 0 0 0 0,-1 1 0 0 0,0-1 0 0 0,1 0 0 0 0,-1 0 0 0 0,1 0 0 0 0,0 0 0 0 0,-1 0 0 0 0,1 0 0 0 0,0-1-1 0 0,0 1 1 0 0,0 0 0 0 0,0-1 0 0 0,1 0 0 0 0,-1 1 0 0 0,0-1 0 0 0,1 0 0 0 0,-1 0 0 0 0,1 0 0 0 0,-1-1 0 0 0,1 1 0 0 0,-1-1 0 0 0,6 1 0 0 0,2 0 26 0 0,0 0 1 0 0,0-1 0 0 0,0 0 0 0 0,0-1 0 0 0,-1 0-1 0 0,18-4 1 0 0,3-4 10 0 0,32-13-1 0 0,-18 5-277 0 0,-39 15 184 0 0,-2 1 33 0 0,0 0-1 0 0,-1 1 1 0 0,1-1 0 0 0,0 0 0 0 0,0 1-1 0 0,-1 0 1 0 0,1 0 0 0 0,0 0-1 0 0,3 0 1 0 0,-6 0 6 0 0,1 1 0 0 0,-1-1 0 0 0,1 0 0 0 0,-1 0 0 0 0,1 0 0 0 0,-1 1 0 0 0,1-1 0 0 0,-1 0 0 0 0,1 1 0 0 0,-1-1 0 0 0,0 0 0 0 0,1 1 0 0 0,-1-1 0 0 0,0 0-1 0 0,1 1 1 0 0,-1-1 0 0 0,0 1 0 0 0,1-1 0 0 0,-1 1 0 0 0,0-1 0 0 0,0 1 0 0 0,0-1 0 0 0,1 1 0 0 0,-1 0 0 0 0,3 11 47 0 0,-3 1 33 0 0,0-1 0 0 0,-1 1 0 0 0,0-1 0 0 0,-1 0 0 0 0,-6 22 0 0 0,-1 10 35 0 0,9-44-313 0 0,1 0 1 0 0,-1 1-1 0 0,0-1 1 0 0,0 0-1 0 0,0 1 1 0 0,1-1-1 0 0,-1 0 1 0 0,0 1-1 0 0,0-1 1 0 0,1 0-1 0 0,-1 1 0 0 0,0-1 1 0 0,1 0-1 0 0,-1 0 1 0 0,0 1-1 0 0,1-1 1 0 0,-1 0-1 0 0,0 0 1 0 0,1 0-1 0 0,-1 1 1 0 0,0-1-1 0 0,1 0 1 0 0,-1 0-1 0 0,1 0 1 0 0,-1 0-1 0 0,1 0 1 0 0,12 3-7553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 9671 0 0,'0'0'440'0'0,"2"-1"-5"0"0,7-5 3662 0 0,-10 18-3072 0 0,0 0 0 0 0,0-1 0 0 0,-1 1 0 0 0,-1 0 0 0 0,0-1 0 0 0,-7 18 0 0 0,-35 64-994 0 0,28-61 508 0 0,-168 266 336 0 0,115-202-675 0 0,-109 116 0 0 0,123-149-272 0 0,28-29-27 0 0,-2-2 1 0 0,-40 33-1 0 0,72-74-430 0 0,7-11-48 0 0,2 1-1 0 0,0 1 1 0 0,1 0 0 0 0,19-22 0 0 0,-23 30 115 0 0,42-54-1637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146 488 5983 0 0,'-30'50'672'0'0,"7"-18"4543"0"0,-39 42 1 0 0,47-60-4179 0 0,14-13-589 0 0,-6-7 388 0 0,6 5-775 0 0,0 0-1 0 0,0 0 1 0 0,1-1 0 0 0,-1 1-1 0 0,0 0 1 0 0,1-1 0 0 0,-1 1-1 0 0,1 0 1 0 0,-1-1-1 0 0,1 1 1 0 0,0-1 0 0 0,-1 1-1 0 0,1 0 1 0 0,0-1 0 0 0,0 1-1 0 0,0-3 1 0 0,5-26 540 0 0,-4 24-473 0 0,6-20-34 0 0,1 1-1 0 0,0 0 1 0 0,2 0 0 0 0,22-39-1 0 0,63-86 151 0 0,-76 123-265 0 0,2 1-1 0 0,1 2 0 0 0,0 0 1 0 0,2 1-1 0 0,1 1 1 0 0,28-19-1 0 0,-36 29 10 0 0,0 1 0 0 0,1 1 0 0 0,0 0 0 0 0,1 2 0 0 0,0 0 0 0 0,0 1 0 0 0,1 1-1 0 0,0 1 1 0 0,0 0 0 0 0,37-2 0 0 0,-45 6 47 0 0,0 1-1 0 0,-1 1 1 0 0,1 0 0 0 0,0 1-1 0 0,-1 0 1 0 0,1 1-1 0 0,-1 0 1 0 0,0 0 0 0 0,0 1-1 0 0,0 1 1 0 0,-1 0-1 0 0,11 7 1 0 0,-14-8 17 0 0,0 1 0 0 0,-1 0 0 0 0,0 0 0 0 0,0 1 1 0 0,0 0-1 0 0,-1 0 0 0 0,1 0 0 0 0,-1 1 0 0 0,-1-1 0 0 0,0 1 0 0 0,0 0 0 0 0,0 1 1 0 0,-1-1-1 0 0,1 1 0 0 0,-2-1 0 0 0,1 1 0 0 0,2 16 0 0 0,-4-10 8 0 0,0 0 1 0 0,-1-1-1 0 0,-1 1 0 0 0,0 0 1 0 0,-1 0-1 0 0,0 0 0 0 0,-1 0 1 0 0,-9 24-1 0 0,2-11 0 0 0,-2 0-1 0 0,-1-1 1 0 0,-19 30-1 0 0,19-38-30 0 0,0 1 0 0 0,-2-2 0 0 0,0 0 0 0 0,-1 0 1 0 0,-1-2-1 0 0,-35 27 0 0 0,-3-6-40 0 0,-64 32 0 0 0,51-36-2216 0 0,-136 44 0 0 0,193-73 1733 0 0,-12 5-985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440 158 7367 0 0,'3'-4'186'0'0,"0"-1"-1"0"0,0 0 0 0 0,-1 0 0 0 0,1 0 1 0 0,-1 0-1 0 0,0-1 0 0 0,-1 1 0 0 0,1-1 0 0 0,-1 1 1 0 0,0-1-1 0 0,1-10 0 0 0,-2 8 1398 0 0,0 1 0 0 0,-1 0 1 0 0,1-1-1 0 0,-4-12 0 0 0,3 18-1435 0 0,0-1 0 0 0,0 1 0 0 0,-1 0 0 0 0,1 0 1 0 0,0 0-1 0 0,-1 0 0 0 0,0 0 0 0 0,1 0 0 0 0,-1 0 0 0 0,0 0 0 0 0,0 1 1 0 0,0-1-1 0 0,0 1 0 0 0,0-1 0 0 0,-1 1 0 0 0,1 0 0 0 0,0 0 0 0 0,-4-1 1 0 0,3 1-63 0 0,1 1 0 0 0,-1 0 0 0 0,0 0 0 0 0,0 0 0 0 0,1 1 0 0 0,-1-1 0 0 0,0 1 0 0 0,1-1 0 0 0,-1 1 1 0 0,1 0-1 0 0,-1 0 0 0 0,1 0 0 0 0,-1 0 0 0 0,1 1 0 0 0,-1-1 0 0 0,-2 3 0 0 0,-7 5 85 0 0,-19 17-1 0 0,24-20-70 0 0,-49 43 15 0 0,3 3 0 0 0,-75 91 0 0 0,126-141-108 0 0,-16 23 288 0 0,-25 42 1 0 0,39-60-238 0 0,0 1 0 0 0,1-1 0 0 0,0 0-1 0 0,0 1 1 0 0,1 0 0 0 0,0 0 0 0 0,0 0 0 0 0,1 0-1 0 0,0 0 1 0 0,0 0 0 0 0,1 11 0 0 0,0-16-50 0 0,1-1-1 0 0,-1 0 1 0 0,1 0 0 0 0,-1 0 0 0 0,1 0 0 0 0,-1 0-1 0 0,1 0 1 0 0,0 0 0 0 0,0 0 0 0 0,0 0 0 0 0,0 0-1 0 0,1 0 1 0 0,-1 0 0 0 0,0-1 0 0 0,1 1 0 0 0,-1-1 0 0 0,1 1-1 0 0,2 1 1 0 0,-1-1-2 0 0,0 0 0 0 0,1-1-1 0 0,-1 1 1 0 0,0-1 0 0 0,1 0 0 0 0,-1 0-1 0 0,1 0 1 0 0,-1 0 0 0 0,1-1 0 0 0,4 1-1 0 0,3-1 9 0 0,0 0-1 0 0,1-1 0 0 0,-1 0 0 0 0,0-1 0 0 0,0 0 1 0 0,13-5-1 0 0,0-3 19 0 0,0 0 0 0 0,0-1 0 0 0,-2-1 1 0 0,0-1-1 0 0,0-1 0 0 0,29-25 0 0 0,-44 32-61 0 0,1 0 0 0 0,-1-1-1 0 0,-1 1 1 0 0,1-1 0 0 0,-1-1 0 0 0,-1 1-1 0 0,1-1 1 0 0,-2 0 0 0 0,1 0-1 0 0,-1-1 1 0 0,-1 1 0 0 0,1-1 0 0 0,-2 0-1 0 0,1 0 1 0 0,-2 0 0 0 0,1 0 0 0 0,-1 0-1 0 0,-1-1 1 0 0,1 1 0 0 0,-3-14-1 0 0,1 15-136 0 0,-1 0-1 0 0,0 0 1 0 0,-1 0-1 0 0,0 1 1 0 0,0-1-1 0 0,-8-14 0 0 0,8 18-213 0 0,0 1 0 0 0,0-1 0 0 0,0 1-1 0 0,0 0 1 0 0,-1 0 0 0 0,0 0 0 0 0,0 0-1 0 0,0 0 1 0 0,0 1 0 0 0,-1 0 0 0 0,1 0-1 0 0,-9-4 1 0 0,11 6 192 0 0,-1 0 0 0 0,1 1-1 0 0,0-1 1 0 0,0 1 0 0 0,0-1 0 0 0,-1 1-1 0 0,1 0 1 0 0,0 0 0 0 0,-3 0 0 0 0,-6 1-678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12 4607 0 0,'0'-1'18'0'0,"0"1"0"0"0,0-1 0 0 0,0 1 0 0 0,0-1-1 0 0,0 1 1 0 0,0-1 0 0 0,0 1 0 0 0,0-1-1 0 0,0 1 1 0 0,0 0 0 0 0,-1-1 0 0 0,1 1 0 0 0,0-1-1 0 0,0 1 1 0 0,0-1 0 0 0,-1 1 0 0 0,1 0 0 0 0,0-1-1 0 0,-1 1 1 0 0,0-1 218 0 0,1 1-1 0 0,-1 0 1 0 0,1 0 0 0 0,-1-1-1 0 0,1 1 1 0 0,-1 0-1 0 0,0 0 1 0 0,1 0 0 0 0,-1 0-1 0 0,0 0 1 0 0,1 0-1 0 0,-1 0 1 0 0,1 0 0 0 0,-1 0-1 0 0,0 0 1 0 0,1 0-1 0 0,-1 1 1 0 0,1-1 0 0 0,-2 0-1 0 0,-22 14 9039 0 0,-57 52-2937 0 0,39-27-6296 0 0,1 2-1 0 0,-45 60 0 0 0,71-78-496 0 0,0 0-1 0 0,-14 32 1 0 0,28-54-782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78 19639 0 0,'-8'0'226'0'0,"0"0"1"0"0,1 0-1 0 0,-1 1 0 0 0,1 0 0 0 0,0 1 1 0 0,-1 0-1 0 0,1 0 0 0 0,0 0 0 0 0,0 1 0 0 0,0 0 1 0 0,-9 6 1908 0 0,17-5-1552 0 0,-1-4-566 0 0,0 0 1 0 0,0 1-1 0 0,0-1 0 0 0,0 0 0 0 0,0 1 0 0 0,0-1 1 0 0,0 1-1 0 0,1-1 0 0 0,-1 0 0 0 0,0 1 1 0 0,0-1-1 0 0,0 0 0 0 0,0 1 0 0 0,0-1 0 0 0,0 0 1 0 0,1 0-1 0 0,-1 1 0 0 0,0-1 0 0 0,0 0 1 0 0,0 1-1 0 0,1-1 0 0 0,-1 0 0 0 0,0 0 0 0 0,1 1 1 0 0,-1-1-1 0 0,1 0 0 0 0,6 4 71 0 0,0-1 1 0 0,0 0-1 0 0,0 0 0 0 0,1-1 0 0 0,-1 1 1 0 0,1-2-1 0 0,0 1 0 0 0,-1-1 0 0 0,1 0 1 0 0,0-1-1 0 0,11-1 0 0 0,12-1 3 0 0,48-10 0 0 0,-55 8-97 0 0,214-47-722 0 0,-89 18-1706 0 0,-65 15-1732 0 0,-54 12 798 0 0,21-4-3483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36 7831 0 0,'13'-6'1450'0'0,"20"-10"-2503"0"0,-16 3 14796 0 0,-24 27-12325 0 0,3-5-1279 0 0,-10 13 92 0 0,-2-1-1 0 0,-18 20 0 0 0,-7 10 11 0 0,13-20-219 0 0,21-24-23 0 0,0 0 1 0 0,0 0 0 0 0,1 1-1 0 0,0 0 1 0 0,1 0 0 0 0,0 1-1 0 0,-8 17 1 0 0,13-25-9 0 0,-1 1-1 0 0,1-1 0 0 0,-1 1 1 0 0,1-1-1 0 0,0 1 1 0 0,0-1-1 0 0,0 1 0 0 0,0-1 1 0 0,0 1-1 0 0,0-1 1 0 0,0 1-1 0 0,1-1 0 0 0,-1 0 1 0 0,0 1-1 0 0,1-1 1 0 0,-1 1-1 0 0,1-1 0 0 0,-1 0 1 0 0,2 2-1 0 0,1 3-73 0 0,1-1 1 0 0,0 0-1 0 0,6 6 0 0 0,3 6-34 0 0,-6-6 164 0 0,0 0 1 0 0,0 0-1 0 0,-1 1 0 0 0,-1 0 0 0 0,0 1 1 0 0,5 16-1 0 0,-9-24-26 0 0,0 1 0 0 0,0-1 0 0 0,-1 0-1 0 0,0 0 1 0 0,0 1 0 0 0,0-1 0 0 0,0 0 0 0 0,-1 0 0 0 0,0 1 0 0 0,0-1 0 0 0,0 0 0 0 0,-1 0 0 0 0,1 0 0 0 0,-1 0 0 0 0,-1 0 0 0 0,1-1 0 0 0,-1 1 0 0 0,1-1 0 0 0,-5 5-1 0 0,1-1 12 0 0,-2-1 0 0 0,1 0 0 0 0,-1 0 0 0 0,0-1 0 0 0,0 0 0 0 0,-1-1 0 0 0,0 1 0 0 0,0-2 0 0 0,0 1 0 0 0,0-1 0 0 0,-1-1 0 0 0,0 1 0 0 0,-11 1 0 0 0,-10 1-211 0 0,0-1 0 0 0,-62 2 0 0 0,82-6-284 0 0,0-1 1 0 0,0-1-1 0 0,-1 0 0 0 0,-18-4 1 0 0,11-1-1413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 10591 0 0,'5'-9'9447'0'0,"-7"9"-8720"0"0,0 0-633 0 0,-1 0 0 0 0,0 0 1 0 0,0 0-1 0 0,0 0 1 0 0,0 1-1 0 0,0-1 0 0 0,0 1 1 0 0,0 0-1 0 0,0 0 1 0 0,1 0-1 0 0,-1 0 0 0 0,0 1 1 0 0,1-1-1 0 0,-1 1 1 0 0,-3 2-1 0 0,-2 3-28 0 0,0-1 1 0 0,1 1-1 0 0,-10 10 0 0 0,8-7-65 0 0,0 0-11 0 0,-1 1 1 0 0,2 0 0 0 0,-1 1-1 0 0,2-1 1 0 0,-11 21-1 0 0,16-27-53 0 0,-1 0 0 0 0,1 0-1 0 0,0 1 1 0 0,0-1-1 0 0,1 1 1 0 0,0-1 0 0 0,0 1-1 0 0,0 0 1 0 0,0-1-1 0 0,1 1 1 0 0,0 0 0 0 0,0-1-1 0 0,1 1 1 0 0,0 0-1 0 0,0-1 1 0 0,0 1 0 0 0,2 6-1 0 0,22 49-351 0 0,-15-39 545 0 0,-1 0 0 0 0,-1 1-1 0 0,8 41 1 0 0,-15-58-93 0 0,0 0 1 0 0,-1 0-1 0 0,0 0 0 0 0,0 0 0 0 0,0-1 0 0 0,-1 1 0 0 0,1 0 1 0 0,-1 0-1 0 0,-1 0 0 0 0,1 0 0 0 0,-1-1 0 0 0,0 1 0 0 0,-6 10 1 0 0,4-11-4 0 0,0 1 0 0 0,0-1 0 0 0,0 0-1 0 0,-1 0 1 0 0,0 0 0 0 0,0 0 0 0 0,-1-1 0 0 0,1 0 0 0 0,-1 0 0 0 0,0-1 0 0 0,-11 6 0 0 0,-2-1 12 0 0,0-1 0 0 0,0 0 0 0 0,0-2-1 0 0,-1 0 1 0 0,-28 3 0 0 0,33-7-118 0 0,-1 0-1 0 0,1 0 1 0 0,-1-2 0 0 0,1 0-1 0 0,0-1 1 0 0,0 0-1 0 0,-26-8 1 0 0,25 3-589 0 0,3-2-46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50 4143 0 0,'5'-5'380'0'0,"8"-14"-509"0"0,-15-1 10346 0 0,-11 15-7051 0 0,7 5-2955 0 0,0 0 0 0 0,0 0 0 0 0,0 1 0 0 0,1 0 0 0 0,-1 0 0 0 0,0 0 0 0 0,0 1 0 0 0,1 0 0 0 0,-12 5 0 0 0,-2 0 23 0 0,-18 6-25 0 0,1 2 1 0 0,0 1 0 0 0,-50 32 0 0 0,70-38-35 0 0,0 1 1 0 0,1 1 0 0 0,1 0-1 0 0,0 1 1 0 0,0 0 0 0 0,2 1-1 0 0,-1 1 1 0 0,2 0 0 0 0,-14 22-1 0 0,23-32-129 0 0,-1-1 0 0 0,1 1-1 0 0,1 0 1 0 0,-1 0-1 0 0,0 0 1 0 0,1 0-1 0 0,0 0 1 0 0,0 0 0 0 0,1 0-1 0 0,0 0 1 0 0,0 0-1 0 0,0 7 1 0 0,1-9-14 0 0,-1-1 1 0 0,1 1-1 0 0,-1-1 1 0 0,1 1-1 0 0,0-1 1 0 0,0 1-1 0 0,0-1 0 0 0,0 0 1 0 0,1 1-1 0 0,-1-1 1 0 0,1 0-1 0 0,-1 0 1 0 0,1 0-1 0 0,0 0 1 0 0,0 0-1 0 0,0-1 0 0 0,0 1 1 0 0,0 0-1 0 0,0-1 1 0 0,0 0-1 0 0,0 1 1 0 0,1-1-1 0 0,-1 0 1 0 0,0 0-1 0 0,5 1 0 0 0,0-1 42 0 0,-1 1-1 0 0,1-2 0 0 0,-1 1 0 0 0,1-1 0 0 0,-1 0 0 0 0,0 0 0 0 0,1-1 0 0 0,-1 0 0 0 0,1 0 1 0 0,-1 0-1 0 0,12-5 0 0 0,-7 2 6 0 0,0-1 0 0 0,0 0-1 0 0,-1-1 1 0 0,0 0 0 0 0,17-12 0 0 0,-20 12-53 0 0,-1-1 0 0 0,1 0 0 0 0,-1 0 0 0 0,0 0-1 0 0,0 0 1 0 0,-1-1 0 0 0,0 0 0 0 0,-1 0 0 0 0,6-14 0 0 0,-2-1-52 0 0,0 0 1 0 0,5-36 0 0 0,-2-43-3791 0 0,-8 84 1908 0 0,0 2-335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16 332 16927 0 0,'0'0'1536'0'0,"-1"-1"-1129"0"0,-1-3-65 0 0,0 0 0 0 0,0 1 0 0 0,0-1 0 0 0,1 0 1 0 0,-1 0-1 0 0,1 0 0 0 0,0 0 0 0 0,1 0 0 0 0,-1 0 0 0 0,1-1 0 0 0,-1 1 0 0 0,1 0 0 0 0,1-8 1 0 0,0 6-174 0 0,1 0 1 0 0,-1 0-1 0 0,1 0 1 0 0,1 0-1 0 0,-1 0 1 0 0,1 1-1 0 0,0-1 1 0 0,5-7-1 0 0,3-1-154 0 0,0 1-1 0 0,1 0 1 0 0,0 1-1 0 0,1 1 1 0 0,28-20-1 0 0,-11 12-111 0 0,2 2-1 0 0,0 0 0 0 0,0 3 0 0 0,2 0 1 0 0,35-8-1 0 0,-61 19 90 0 0,1 1-1 0 0,0 0 1 0 0,0 1 0 0 0,0 0-1 0 0,-1 0 1 0 0,19 2 0 0 0,-24-1 26 0 0,0 0 0 0 0,0 1 1 0 0,0-1-1 0 0,0 1 1 0 0,0 0-1 0 0,-1 0 0 0 0,1 0 1 0 0,0 0-1 0 0,0 0 0 0 0,-1 1 1 0 0,1-1-1 0 0,0 1 0 0 0,-1-1 1 0 0,0 1-1 0 0,1 0 1 0 0,-1 0-1 0 0,0 0 0 0 0,0 1 1 0 0,0-1-1 0 0,0 0 0 0 0,0 1 1 0 0,-1-1-1 0 0,3 6 0 0 0,2 6 99 0 0,-1 1 0 0 0,0-1 0 0 0,-1 1-1 0 0,-1 0 1 0 0,0 0 0 0 0,-1 1 0 0 0,0-1-1 0 0,-2 17 1 0 0,-1-3-155 0 0,0-5 153 0 0,0 1 0 0 0,2 0 0 0 0,4 30 0 0 0,-4-49-273 0 0,0 0 1 0 0,0 0 0 0 0,1 0 0 0 0,0 0-1 0 0,0 0 1 0 0,1 0 0 0 0,-1-1-1 0 0,1 1 1 0 0,0-1 0 0 0,1 0 0 0 0,-1 1-1 0 0,1-2 1 0 0,0 1 0 0 0,0 0 0 0 0,1-1-1 0 0,0 0 1 0 0,-1 0 0 0 0,8 4-1 0 0,9 3-1131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46 7831 0 0,'20'-45'10482'0'0,"-21"53"-10101"0"0,0 0 1 0 0,-1 0 0 0 0,0 0-1 0 0,0-1 1 0 0,-1 1 0 0 0,-3 9 0 0 0,0-2 27 0 0,-11 23 313 0 0,-1-1-1 0 0,-45 67 1 0 0,6-10-558 0 0,26-42-241 0 0,-2-2 0 0 0,-2-2 0 0 0,-3-1 1 0 0,-1-1-1 0 0,-85 75 0 0 0,123-120 66 0 0,-71 65-574 0 0,61-54 164 0 0,0 0-1 0 0,0 1 0 0 0,-15 25 0 0 0,25-36-548 0 0,13-5-6402 0 0,5-2 1894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89 617 5063 0 0,'-1'0'63'0'0,"-13"11"298"0"0,-19 11 0 0 0,28-20 793 0 0,0 1 0 0 0,0-1 0 0 0,0 0 0 0 0,-11 2 1991 0 0,15-5-2982 0 0,1 1 0 0 0,-1-1 1 0 0,1 0-1 0 0,-1 0 1 0 0,1-1-1 0 0,0 1 0 0 0,-1 0 1 0 0,1 0-1 0 0,0 0 1 0 0,0 0-1 0 0,0 0 0 0 0,0 0 1 0 0,0 0-1 0 0,0 0 1 0 0,0 0-1 0 0,0 0 1 0 0,1-2-1 0 0,3-13 261 0 0,1 1 1 0 0,0 0-1 0 0,2 1 1 0 0,7-15-1 0 0,-8 16-217 0 0,15-25 97 0 0,1 1 0 0 0,1 2 0 0 0,2 0 0 0 0,2 1 0 0 0,1 2 0 0 0,50-45 0 0 0,-35 40-193 0 0,1 2-1 0 0,49-29 0 0 0,-58 43-145 0 0,1 2-1 0 0,0 1 1 0 0,58-20 0 0 0,-79 33 22 0 0,-1 1 0 0 0,1 1 1 0 0,0 0-1 0 0,0 1 1 0 0,0 0-1 0 0,25 1 1 0 0,-33 1 32 0 0,-1 1 1 0 0,1 0 0 0 0,0 0 0 0 0,-1 1 0 0 0,1 0 0 0 0,0 0 0 0 0,-1 1-1 0 0,0-1 1 0 0,0 1 0 0 0,0 1 0 0 0,0-1 0 0 0,0 1 0 0 0,0 0 0 0 0,-1 0-1 0 0,0 1 1 0 0,8 8 0 0 0,-5-3 39 0 0,0 0 0 0 0,-1 0 0 0 0,-1 1 0 0 0,0 0 0 0 0,0 0 0 0 0,-1 0 0 0 0,-1 1 0 0 0,0 0 0 0 0,0 0 0 0 0,-1 0 0 0 0,-1 0 0 0 0,0 0 0 0 0,-1 0 0 0 0,0 1 0 0 0,0-1 0 0 0,-2 13 0 0 0,-1-7-6 0 0,-1-1 0 0 0,0 0 0 0 0,-1 0 0 0 0,0 0 0 0 0,-2-1 0 0 0,0 1 0 0 0,-1-1 1 0 0,0 0-1 0 0,-1-1 0 0 0,-20 27 0 0 0,11-19-24 0 0,-2-1-1 0 0,-1 0 1 0 0,0-2 0 0 0,-2 0 0 0 0,0-2-1 0 0,-1 0 1 0 0,-1-1 0 0 0,-35 17 0 0 0,-15 6-75 0 0,-1-4 0 0 0,-3-3 1 0 0,-83 23-1 0 0,131-46-200 0 0,22-6-300 0 0,1-2 1 0 0,0 1-1 0 0,-1-1 0 0 0,1 0 1 0 0,-1-1-1 0 0,1 0 0 0 0,-9 0 1 0 0,5-3-6326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171 503 9215 0 0,'-5'8'639'0'0,"0"0"-1"0"0,0-1 0 0 0,-1 0 1 0 0,0 0-1 0 0,0 0 0 0 0,-1-1 1 0 0,0 1-1 0 0,-9 6 0 0 0,10-10-158 0 0,0 1 0 0 0,1-1 0 0 0,-1 0 0 0 0,-1 0 0 0 0,1 0 0 0 0,0-1 0 0 0,0 0 0 0 0,-1 0-1 0 0,0-1 1 0 0,1 0 0 0 0,-13 1 0 0 0,19-2-422 0 0,-1 0 0 0 0,0 0 0 0 0,0 0 0 0 0,0 0 0 0 0,1 0-1 0 0,-1 0 1 0 0,0 0 0 0 0,0 0 0 0 0,0-1 0 0 0,1 1 0 0 0,-1 0 0 0 0,0 0 0 0 0,1-1-1 0 0,-1 1 1 0 0,0-1 0 0 0,0 1 0 0 0,1 0 0 0 0,-1-1 0 0 0,1 1 0 0 0,-1-1 0 0 0,0 0 0 0 0,1 1-1 0 0,-1-1 1 0 0,1 1 0 0 0,-1-1 0 0 0,1 0 0 0 0,0 1 0 0 0,-1-1 0 0 0,1 0 0 0 0,0 0-1 0 0,-1 1 1 0 0,1-1 0 0 0,0 0 0 0 0,0 0 0 0 0,0 1 0 0 0,0-1 0 0 0,-1 0 0 0 0,1 0-1 0 0,0 0 1 0 0,0 1 0 0 0,1-1 0 0 0,-1-1 0 0 0,0-2 65 0 0,1 1 0 0 0,0-1 0 0 0,0 1 0 0 0,0-1-1 0 0,0 1 1 0 0,0 0 0 0 0,4-5 0 0 0,18-30 188 0 0,2 2 0 0 0,2 1 0 0 0,1 1 0 0 0,42-38 0 0 0,-14 21-226 0 0,103-71 0 0 0,-114 91-688 0 0,2 1-1 0 0,1 3 0 0 0,95-38 1 0 0,-139 63 220 0 0,0 1 1 0 0,0 0-1 0 0,0 0 1 0 0,0 1-1 0 0,0-1 1 0 0,0 1-1 0 0,0 0 1 0 0,0 0-1 0 0,0 0 1 0 0,0 0-1 0 0,1 1 1 0 0,-1 0-1 0 0,0 0 1 0 0,0 0-1 0 0,5 2 1 0 0,-6-1-1473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291 133 14279 0 0,'2'-1'655'0'0,"4"-2"-132"0"0,4-2-205 0 0,0 0 0 0 0,0 1 0 0 0,22-6 4108 0 0,-34 12-3985 0 0,-70 68 442 0 0,-64 66 8 0 0,100-97-483 0 0,-47 68 0 0 0,78-100-363 0 0,1-1 0 0 0,0 1 0 0 0,1 0-1 0 0,-1 0 1 0 0,1 0 0 0 0,1 1 0 0 0,0-1-1 0 0,-3 11 1 0 0,5-17-36 0 0,0-1 0 0 0,1 1 0 0 0,-1 0 0 0 0,0-1 0 0 0,0 1 0 0 0,0-1 0 0 0,0 1 0 0 0,0 0 0 0 0,1-1 0 0 0,-1 1 0 0 0,0-1 0 0 0,1 1-1 0 0,-1-1 1 0 0,0 1 0 0 0,1-1 0 0 0,-1 1 0 0 0,0-1 0 0 0,1 1 0 0 0,-1-1 0 0 0,1 1 0 0 0,-1-1 0 0 0,1 0 0 0 0,-1 1 0 0 0,1-1 0 0 0,0 0 0 0 0,-1 1 0 0 0,2-1 0 0 0,13 5 83 0 0,-11-5-64 0 0,0 0 0 0 0,0-1 0 0 0,0 1-1 0 0,0-1 1 0 0,-1 0 0 0 0,1 1 0 0 0,0-2 0 0 0,5-1 0 0 0,28-15 156 0 0,-32 15-154 0 0,15-9 58 0 0,-1 0-1 0 0,-1-1 1 0 0,22-21-1 0 0,44-49 99 0 0,-68 65-111 0 0,-1 0 0 0 0,0 0 0 0 0,21-39-1 0 0,-29 44-253 0 0,-1 0-1 0 0,0 0 1 0 0,-1-1-1 0 0,0 0 1 0 0,-1 0-1 0 0,-1 0 0 0 0,2-21 1 0 0,-4 26-314 0 0,-1 1-1 0 0,0 0 1 0 0,0-1 0 0 0,-1 1 0 0 0,-1 0 0 0 0,-1-9 0 0 0,2 12-202 0 0,-1 1 0 0 0,0-1 0 0 0,1 0 0 0 0,-1 1 0 0 0,-1 0 0 0 0,1-1 1 0 0,-1 1-1 0 0,0 0 0 0 0,0 0 0 0 0,0 0 0 0 0,-5-4 0 0 0,2 3-1065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38 7367 0 0,'1'-1'334'0'0,"48"-25"1462"0"0,-26 15 10762 0 0,-27 21-11686 0 0,-8 9-533 0 0,0 0-1 0 0,-2-1 1 0 0,0 0 0 0 0,-1-1-1 0 0,-23 22 1 0 0,-2 1-172 0 0,0 1-130 0 0,-27 30 25 0 0,57-59-56 0 0,1 0 0 0 0,0 0 0 0 0,1 1 0 0 0,-8 16 0 0 0,15-27 3 0 0,0 0-1 0 0,0 0 1 0 0,0 0 0 0 0,1 0-1 0 0,-1 0 1 0 0,1 0-1 0 0,-1 0 1 0 0,1 0 0 0 0,0 0-1 0 0,-1 0 1 0 0,1 0-1 0 0,0 0 1 0 0,1 0 0 0 0,-1 0-1 0 0,0 1 1 0 0,0-1-1 0 0,1 0 1 0 0,-1 0 0 0 0,1 0-1 0 0,0 0 1 0 0,0-1-1 0 0,0 1 1 0 0,0 0 0 0 0,0 0-1 0 0,0 0 1 0 0,0-1-1 0 0,0 1 1 0 0,1 0 0 0 0,-1-1-1 0 0,1 1 1 0 0,-1-1-1 0 0,1 0 1 0 0,-1 0 0 0 0,1 1-1 0 0,0-1 1 0 0,0 0-1 0 0,-1 0 1 0 0,1 0-1 0 0,3 0 1 0 0,1 2-53 0 0,1-1-1 0 0,0 0 1 0 0,-1 0-1 0 0,1-1 1 0 0,0 0-1 0 0,0 0 1 0 0,0 0-1 0 0,11-1 1 0 0,1-1-1052 0 0,-1-1 0 0 0,19-5 0 0 0,-11 1-624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39 8751 0 0,'0'0'794'0'0,"-1"0"-652"0"0,0 1 111 0 0,0 0-1 0 0,-1 0 0 0 0,1 0 0 0 0,0 0 0 0 0,0 0 0 0 0,0 0 1 0 0,0 0-1 0 0,0 1 0 0 0,0-1 0 0 0,1 0 0 0 0,-1 0 0 0 0,0 1 1 0 0,1-1-1 0 0,-1 0 0 0 0,1 1 0 0 0,-1-1 0 0 0,1 1 1 0 0,0-1-1 0 0,-2 8 4258 0 0,3-8-3796 0 0,1 2-581 0 0,-1-1-1 0 0,1 0 1 0 0,0 0-1 0 0,-1 0 1 0 0,1 0-1 0 0,0 0 1 0 0,1 0-1 0 0,-1-1 1 0 0,0 1 0 0 0,0-1-1 0 0,1 1 1 0 0,-1-1-1 0 0,4 2 1 0 0,0-2 2 0 0,-1 1-1 0 0,0-1 1 0 0,1 0 0 0 0,-1 0 0 0 0,1-1 0 0 0,6 1-1 0 0,7-2 125 0 0,-1-1-1 0 0,36-8 0 0 0,-52 9-240 0 0,38-9 203 0 0,0-1-1 0 0,0-3 1 0 0,64-31 0 0 0,-80 34-253 0 0,-23 11-76 0 0,-2 0-156 0 0,-12 4 90 0 0,0 1 0 0 0,1 0 1 0 0,0 1-1 0 0,0 1 0 0 0,0-1 1 0 0,-10 10-1 0 0,-4 0 69 0 0,-97 56-177 0 0,-51 31 201 0 0,142-82 109 0 0,1 3-1 0 0,1 0 0 0 0,-32 34 0 0 0,48-42-27 0 0,13-15-1 0 0,0 1 0 0 0,0-1 0 0 0,0 0 0 0 0,1 1 0 0 0,-1-1 0 0 0,1 0 0 0 0,-1 1-1 0 0,1-1 1 0 0,-1 1 0 0 0,1 1 0 0 0,0-2-1 0 0,0 0 0 0 0,0 0 0 0 0,0 0-1 0 0,1 0 1 0 0,-1 0 0 0 0,0-1 0 0 0,1 1-1 0 0,-1 0 1 0 0,1 0 0 0 0,-1-1 0 0 0,1 1 0 0 0,-1 0-1 0 0,1 0 1 0 0,-1-1 0 0 0,1 1 0 0 0,0-1-1 0 0,-1 1 1 0 0,1-1 0 0 0,0 1 0 0 0,-1-1 0 0 0,1 1-1 0 0,0-1 1 0 0,0 1 0 0 0,0-1 0 0 0,0 0-1 0 0,1 1 1 0 0,25 4 2 0 0,0-4-210 0 0,0-1-1 0 0,1-2 1 0 0,41-7-1 0 0,-42 5-896 0 0,18-3-6136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7367 0 0,'0'0'568'0'0,"-9"0"1082"0"0,1 0-672 0 0,-1 1 0 0 0,1 0 0 0 0,-1 1 0 0 0,1 0 0 0 0,-1 0 0 0 0,1 0 0 0 0,0 1 0 0 0,0 1 0 0 0,-11 5 0 0 0,-5 5-122 0 0,-35 28 1 0 0,-8 5-385 0 0,55-39-436 0 0,-25 12 275 0 0,2 3 0 0 0,-53 43 0 0 0,88-66-308 0 0,0 0 1 0 0,-1 0-1 0 0,1 1 0 0 0,0-1 1 0 0,-1 0-1 0 0,1 1 0 0 0,0-1 1 0 0,-1 0-1 0 0,1 0 0 0 0,0 1 1 0 0,0-1-1 0 0,-1 1 0 0 0,1-1 0 0 0,0 0 1 0 0,0 1-1 0 0,0-1 0 0 0,0 0 1 0 0,-1 1-1 0 0,1-1 0 0 0,0 1 1 0 0,0-1-1 0 0,0 1 0 0 0,1 0-8 0 0,0 0 0 0 0,0-1 0 0 0,0 1-1 0 0,0-1 1 0 0,0 1 0 0 0,0-1 0 0 0,1 0 0 0 0,-1 1 0 0 0,0-1-1 0 0,0 0 1 0 0,0 0 0 0 0,0 1 0 0 0,1-1 0 0 0,-1 0 0 0 0,2-1-1 0 0,26 1-126 0 0,-23-1 95 0 0,32-1-259 0 0,-19 1-4 0 0,0 0 0 0 0,0 0 0 0 0,0 2 0 0 0,0 1 0 0 0,33 6 0 0 0,-41-5 257 0 0,6 2-94 0 0,27 11 0 0 0,-40-14 205 0 0,1 0 1 0 0,-1 0-1 0 0,0 1 0 0 0,0 0 1 0 0,0-1-1 0 0,0 1 0 0 0,-1 1 1 0 0,1-1-1 0 0,-1 1 0 0 0,0-1 1 0 0,3 5-1 0 0,-5-6 14 0 0,1 0-1 0 0,-1 1 1 0 0,0-1 0 0 0,0 0 0 0 0,0 0 0 0 0,-1 1-1 0 0,1-1 1 0 0,0 1 0 0 0,-1-1 0 0 0,0 0 0 0 0,1 1 0 0 0,-1-1-1 0 0,0 1 1 0 0,0-1 0 0 0,-1 1 0 0 0,0 3 0 0 0,0-2-5 0 0,0 0-1 0 0,-1 0 1 0 0,1 0 0 0 0,-1-1 0 0 0,0 1 0 0 0,0-1 0 0 0,0 1 0 0 0,-1-1 0 0 0,-3 4 0 0 0,-1 0 12 0 0,0 0 0 0 0,0-1-1 0 0,-1 0 1 0 0,1 0 0 0 0,-1-1 0 0 0,-1 0 0 0 0,-16 7-1 0 0,1-3 42 0 0,-1-1 0 0 0,0-1 0 0 0,0-2 0 0 0,-1 0 0 0 0,-28 1 0 0 0,16-4-1266 0 0,0-2 0 0 0,-70-10-1 0 0,89 7-6495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35 11519 0 0,'1'-1'528'0'0,"0"-1"-289"0"0,0 2-220 0 0,-1-1 0 0 0,1 1-1 0 0,-1-1 1 0 0,1 0 0 0 0,-1 1 0 0 0,1-1 0 0 0,-1 0-1 0 0,0 1 1 0 0,1-1 0 0 0,-1 0 0 0 0,0 0 0 0 0,1 1-1 0 0,-1-1 1 0 0,0 0 0 0 0,0 0 0 0 0,0 1-1 0 0,1-1 1 0 0,-1 0 0 0 0,0 0 0 0 0,0 0 0 0 0,0 1-1 0 0,0-1 1 0 0,-1 0 0 0 0,1 0 0 0 0,0 0 0 0 0,0 1-1 0 0,0-1 1 0 0,-1 0 0 0 0,1 0 0 0 0,0 1 0 0 0,-1-1-1 0 0,1 0 1 0 0,-1 1 0 0 0,1-1 0 0 0,-1 0 0 0 0,1 1-1 0 0,-1-1 1 0 0,1 0 0 0 0,-1 1 0 0 0,1-1-1 0 0,-6-1 3745 0 0,3 2-3403 0 0,-1 1 0 0 0,1 0 0 0 0,-1-1-1 0 0,1 1 1 0 0,-1 1 0 0 0,1-1 0 0 0,-1 0-1 0 0,1 1 1 0 0,0 0 0 0 0,0 0 0 0 0,0 0-1 0 0,0 0 1 0 0,0 0 0 0 0,0 0 0 0 0,1 1-1 0 0,-1-1 1 0 0,1 1 0 0 0,-3 3 0 0 0,-6 9-309 0 0,0 0 0 0 0,-10 23 0 0 0,9-17 335 0 0,8-14-383 0 0,0 0 0 0 0,1 0 1 0 0,0 0-1 0 0,0 1 0 0 0,1-1 0 0 0,0 1 1 0 0,0 0-1 0 0,1 0 0 0 0,0-1 0 0 0,0 16 1 0 0,1-18-39 0 0,0 1 0 0 0,1-1 0 0 0,0 1 1 0 0,0-1-1 0 0,0 0 0 0 0,1 0 0 0 0,0 1 1 0 0,0-1-1 0 0,0-1 0 0 0,1 1 1 0 0,-1 0-1 0 0,1 0 0 0 0,0-1 0 0 0,1 0 1 0 0,-1 1-1 0 0,7 5 0 0 0,27 20-202 0 0,-24-21 112 0 0,21 22-1 0 0,-31-29 124 0 0,-1 1 0 0 0,0-1 0 0 0,0 1 0 0 0,0 0 0 0 0,0 0 0 0 0,0 0 0 0 0,0 0 0 0 0,-1 0 0 0 0,0 0 0 0 0,1 0 0 0 0,-1 1 0 0 0,0-1 0 0 0,-1 1 0 0 0,1-1 0 0 0,0 5 0 0 0,-1-5 0 0 0,-1 0 1 0 0,1 0-1 0 0,-1 0 0 0 0,1 0 1 0 0,-1 0-1 0 0,0 0 0 0 0,0 0 1 0 0,-1 0-1 0 0,1-1 0 0 0,0 1 1 0 0,-1 0-1 0 0,0-1 0 0 0,1 1 1 0 0,-1-1-1 0 0,0 0 0 0 0,0 0 1 0 0,-1 0-1 0 0,-1 2 0 0 0,-12 9-61 0 0,-1 0 0 0 0,-1-2 0 0 0,1 0 0 0 0,-28 12-1 0 0,16-10-87 0 0,-1-2 0 0 0,-36 9 0 0 0,65-20 136 0 0,-19 6-222 0 0,-27 2 0 0 0,41-7-71 0 0,0-1 1 0 0,0 1 0 0 0,0-2 0 0 0,0 1 0 0 0,0 0-1 0 0,0-1 1 0 0,0 0 0 0 0,0-1 0 0 0,-8-2 0 0 0,1-3-6515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15551 0 0,'-282'85'1935'0'0,"191"-53"-1191"0"0,73-26-567 0 0,-61 22 888 0 0,69-23-907 0 0,0 0-1 0 0,0 0 0 0 0,1 0 0 0 0,0 1 0 0 0,-13 11 0 0 0,21-16-158 0 0,0 0 1 0 0,0 0-1 0 0,0 0 0 0 0,0 1 0 0 0,0-1 0 0 0,0 0 1 0 0,0 0-1 0 0,0 1 0 0 0,0-1 0 0 0,1 0 0 0 0,-1 1 0 0 0,0-1 1 0 0,1 1-1 0 0,-1-1 0 0 0,1 1 0 0 0,0-1 0 0 0,-1 1 1 0 0,1-1-1 0 0,0 1 0 0 0,0 2 0 0 0,1-2-25 0 0,-1 1 0 0 0,1-1 1 0 0,0 0-1 0 0,-1 0 0 0 0,1 0 0 0 0,0 0 0 0 0,0-1 0 0 0,1 1 0 0 0,-1 0 0 0 0,0 0 0 0 0,1-1 1 0 0,-1 1-1 0 0,2 1 0 0 0,5 4-146 0 0,0-1 1 0 0,1 0 0 0 0,-1-1 0 0 0,20 10-1 0 0,-5-4-3 0 0,111 58 329 0 0,-117-59 169 0 0,-1 1 0 0 0,-1 0 0 0 0,1 1-1 0 0,-2 1 1 0 0,22 24 0 0 0,-33-34-262 0 0,0 0-1 0 0,-1 1 1 0 0,1 0-1 0 0,-1-1 1 0 0,0 1-1 0 0,0 0 1 0 0,-1 0-1 0 0,1 0 1 0 0,-1 0 0 0 0,0 0-1 0 0,0 0 1 0 0,0 1-1 0 0,0-1 1 0 0,-1 0-1 0 0,0 9 1 0 0,0-10-44 0 0,-1 1 0 0 0,0 0 0 0 0,0-1 0 0 0,0 1 0 0 0,0-1 0 0 0,0 1 0 0 0,-1-1 1 0 0,0 1-1 0 0,0-1 0 0 0,0 0 0 0 0,0 0 0 0 0,0 0 0 0 0,0 0 0 0 0,-1 0 0 0 0,0-1 0 0 0,1 1 0 0 0,-1-1 0 0 0,-5 4 0 0 0,-7 3-79 0 0,0 0-1 0 0,-1-2 0 0 0,0 1 0 0 0,0-2 0 0 0,0 0 0 0 0,0-1 0 0 0,-1-1 0 0 0,0 0 0 0 0,0-2 0 0 0,-1 0 0 0 0,1 0 0 0 0,0-2 0 0 0,-29-2 0 0 0,13-4-645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390 281 1839 0 0,'1'-1'134'0'0,"4"-1"211"0"0,0 0 0 0 0,0 0-1 0 0,1 1 1 0 0,-1-1 0 0 0,0 1 0 0 0,11-1 0 0 0,18-5 10215 0 0,-34 7-10501 0 0,1 0 1 0 0,-1 0-1 0 0,0 0 0 0 0,0 0 0 0 0,0 0 0 0 0,0 0 0 0 0,1 0 1 0 0,-1 0-1 0 0,0-1 0 0 0,0 1 0 0 0,0 0 0 0 0,0 0 0 0 0,0 0 1 0 0,1 0-1 0 0,-1 0 0 0 0,0-1 0 0 0,0 1 0 0 0,0 0 1 0 0,0 0-1 0 0,0 0 0 0 0,0 0 0 0 0,0-1 0 0 0,0 1 0 0 0,0 0 1 0 0,0 0-1 0 0,0 0 0 0 0,0-1 0 0 0,0 1 0 0 0,0 0 0 0 0,0 0 1 0 0,0 0-1 0 0,0-1 0 0 0,0 1 0 0 0,0 0 0 0 0,0 0 0 0 0,0 0 1 0 0,0-1-1 0 0,0 1 0 0 0,0 0 0 0 0,0 0 0 0 0,0 0 0 0 0,0 0 1 0 0,0-1-1 0 0,-1 1 0 0 0,1 0 0 0 0,0 0 0 0 0,0 0 0 0 0,0 0 1 0 0,0-1-1 0 0,-5-7 813 0 0,3 7-787 0 0,1-1 0 0 0,0 1-1 0 0,1 0 1 0 0,-1-1 0 0 0,0 1 0 0 0,0-1 0 0 0,0 1-1 0 0,1-1 1 0 0,-1 1 0 0 0,1-1 0 0 0,-1 0 0 0 0,1 1 0 0 0,0-1-1 0 0,0 0 1 0 0,-1 1 0 0 0,1-1 0 0 0,0 0 0 0 0,1 1 0 0 0,-1-1-1 0 0,0-1 1 0 0,2-16 50 0 0,0 10-105 0 0,-1 0 0 0 0,0 0 0 0 0,-1 0-1 0 0,0 0 1 0 0,-1 0 0 0 0,0 0 0 0 0,-2-11 0 0 0,1 12-34 0 0,-1-2-45 0 0,0-1 0 0 0,0 1 0 0 0,-1-1 0 0 0,-9-16 1 0 0,12 25-10 0 0,-1 0 1 0 0,1-1-1 0 0,-1 1 1 0 0,1 0-1 0 0,-1 1 1 0 0,0-1-1 0 0,0 0 1 0 0,0 0-1 0 0,0 1 1 0 0,0-1-1 0 0,0 1 1 0 0,0-1-1 0 0,0 1 1 0 0,-1 0-1 0 0,1 0 1 0 0,0 0-1 0 0,-1 0 1 0 0,1 1-1 0 0,-1-1 1 0 0,1 1-1 0 0,-1-1 1 0 0,1 1-1 0 0,-1 0 1 0 0,0 0 0 0 0,1 0-1 0 0,-4 1 1 0 0,-7 1-96 0 0,1 1 0 0 0,-1 1 1 0 0,1 0-1 0 0,0 1 0 0 0,0 0 1 0 0,0 1-1 0 0,-16 10 1 0 0,-73 58 623 0 0,81-57-192 0 0,1 0-1 0 0,1 1 1 0 0,0 1-1 0 0,1 0 1 0 0,1 1-1 0 0,-15 27 1 0 0,28-43-213 0 0,1 0 1 0 0,0 1 0 0 0,0 0 0 0 0,0-1 0 0 0,1 1 0 0 0,-1 0 0 0 0,1 0 0 0 0,0 0 0 0 0,1 0 0 0 0,-1 5 0 0 0,1-8 22 0 0,33 8 152 0 0,-25-10-214 0 0,0 0 1 0 0,-1 0-1 0 0,1-1 0 0 0,0 0 1 0 0,-1 0-1 0 0,11-4 0 0 0,45-18 34 0 0,-43 15-61 0 0,109-54-439 0 0,-76 34-430 0 0,-34 17 261 0 0,-18 10 339 0 0,-2 2 58 0 0,-10 14 289 0 0,-15 27-1 0 0,25-42-119 0 0,1 1 1 0 0,0-1-1 0 0,0 1 0 0 0,-1 0 1 0 0,1 0-1 0 0,0-1 1 0 0,0 1-1 0 0,0 0 0 0 0,0-1 1 0 0,0 1-1 0 0,0 0 1 0 0,0 0-1 0 0,0-1 0 0 0,0 1 1 0 0,0 0-1 0 0,0-1 0 0 0,1 1 1 0 0,-1 0-1 0 0,0 0 1 0 0,0-1-1 0 0,1 1 0 0 0,-1-1 1 0 0,0 1-1 0 0,1 0 1 0 0,-1-1-1 0 0,1 1 0 0 0,-1-1 1 0 0,1 2-1 0 0,14 10-815 0 0,-14-11 709 0 0,2 1-715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11055 0 0,'0'0'1002'0'0,"-2"1"-824"0"0,0-1-83 0 0,0 1-1 0 0,0 1 0 0 0,0-1 0 0 0,0 0 0 0 0,0 1 1 0 0,0-1-1 0 0,1 1 0 0 0,-1-1 0 0 0,0 1 1 0 0,1 0-1 0 0,-1-1 0 0 0,1 1 0 0 0,0 0 1 0 0,-1 0-1 0 0,1 0 0 0 0,0 0 0 0 0,-1 5 0 0 0,-6 7 772 0 0,-35 58 1853 0 0,-35 84 0 0 0,-23 84-926 0 0,8-16-1090 0 0,71-175-683 0 0,-65 136 72 0 0,65-142-186 0 0,-3-2-1 0 0,-36 48 0 0 0,-20 7-1099 0 0,66-80-851 0 0,-31 24-1 0 0,24-25-4373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19727 0 0,'0'0'2961'0'0,"2"1"-2522"0"0,6 3-272 0 0,0-1 0 0 0,-1 0 0 0 0,1 0 0 0 0,0-1 0 0 0,1 0 0 0 0,-1-1 0 0 0,0 1 0 0 0,0-2 0 0 0,1 1 0 0 0,12-2 0 0 0,14-1 236 0 0,42-10 0 0 0,-37 5-151 0 0,195-34 608 0 0,-5 0-1250 0 0,-76 21-2700 0 0,-110 16-5409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595 168 5527 0 0,'0'0'250'0'0,"2"0"-2"0"0,19-4 12324 0 0,-20-6-11314 0 0,0-1 0 0 0,5-18 0 0 0,-5 22-1238 0 0,1 0 1 0 0,-1 1-1 0 0,0-1 0 0 0,0 0 1 0 0,-1 0-1 0 0,0 1 1 0 0,0-1-1 0 0,0 0 1 0 0,-3-11-1 0 0,3 16-66 0 0,-1 1-1 0 0,1-1 1 0 0,-1 0 0 0 0,0 0-1 0 0,1 1 1 0 0,-1-1-1 0 0,0 0 1 0 0,0 1 0 0 0,0-1-1 0 0,0 1 1 0 0,0-1 0 0 0,-1 1-1 0 0,1 0 1 0 0,0 0-1 0 0,-1-1 1 0 0,1 1 0 0 0,0 0-1 0 0,-1 0 1 0 0,0 0-1 0 0,1 0 1 0 0,-1 0 0 0 0,0 1-1 0 0,1-1 1 0 0,-1 0 0 0 0,0 1-1 0 0,0 0 1 0 0,1-1-1 0 0,-1 1 1 0 0,0 0 0 0 0,0 0-1 0 0,0 0 1 0 0,1 0 0 0 0,-1 0-1 0 0,0 0 1 0 0,-3 1-1 0 0,-4 1-176 0 0,-1 1 0 0 0,1 0 0 0 0,-1 1 0 0 0,1 0-1 0 0,-11 7 1 0 0,15-8 192 0 0,-28 16-448 0 0,-59 45-1 0 0,-25 34 584 0 0,60-48 10 0 0,27-25 1 0 0,-125 113 535 0 0,153-136-610 0 0,0 1-1 0 0,-1-1 1 0 0,1 1-1 0 0,0 0 1 0 0,0-1-1 0 0,0 1 1 0 0,1 0-1 0 0,-3 6 1 0 0,4-9-28 0 0,0 1 0 0 0,0 0 0 0 0,-1-1-1 0 0,1 1 1 0 0,0-1 0 0 0,0 1 0 0 0,0 0 0 0 0,0-1 0 0 0,0 1 0 0 0,0-1 0 0 0,0 1 0 0 0,1 0 0 0 0,-1-1 0 0 0,0 1 0 0 0,0-1 0 0 0,0 1 0 0 0,1-1 0 0 0,-1 1 0 0 0,0 0 0 0 0,0-1 0 0 0,1 1 0 0 0,0 0 3 0 0,0 0 0 0 0,0-1 1 0 0,0 1-1 0 0,0 0 0 0 0,0-1 1 0 0,0 1-1 0 0,0-1 0 0 0,0 1 1 0 0,0-1-1 0 0,1 0 0 0 0,-1 1 1 0 0,0-1-1 0 0,0 0 0 0 0,0 0 1 0 0,2 0-1 0 0,7 1 62 0 0,0-1 1 0 0,1-1-1 0 0,-1 0 0 0 0,0 0 1 0 0,0-1-1 0 0,15-5 0 0 0,58-23 158 0 0,106-63-52 0 0,-122 57-158 0 0,-29 12-38 0 0,-60 45-51 0 0,-27 32 0 0 0,30-31 106 0 0,12-14-25 0 0,0 0-1 0 0,1 1 1 0 0,-1 0 0 0 0,-8 16-1 0 0,12-14-29 0 0,3-11 5 0 0,0 1 1 0 0,0-1-1 0 0,0 0 1 0 0,0 1-1 0 0,0-1 1 0 0,0 0-1 0 0,0 1 1 0 0,0-1-1 0 0,0 1 1 0 0,1-1-1 0 0,-1 0 1 0 0,0 1-1 0 0,0-1 1 0 0,0 0-1 0 0,0 1 0 0 0,1-1 1 0 0,-1 0-1 0 0,0 0 1 0 0,0 1-1 0 0,1-1 1 0 0,-1 0-1 0 0,0 0 1 0 0,1 1-1 0 0,-1-1 1 0 0,0 0-1 0 0,1 0 1 0 0,-1 0-1 0 0,0 0 1 0 0,1 1-1 0 0,0-1 1 0 0,10 3-636 0 0,5-3-238 0 0,3-3-29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4143 0 0,'-7'-2'12154'0'0,"7"5"-11953"0"0,-1-1 0 0 0,1 1 0 0 0,0-1 0 0 0,0 1 0 0 0,0-1 1 0 0,1 1-1 0 0,0 3 0 0 0,2-1-111 0 0,-1-1-1 0 0,1 0 1 0 0,1 1-1 0 0,-1-1 1 0 0,1-1 0 0 0,-1 1-1 0 0,1 0 1 0 0,0-1 0 0 0,0 0-1 0 0,1 0 1 0 0,-1 0 0 0 0,6 3-1 0 0,-7-4-24 0 0,-1-1 0 0 0,0 1-1 0 0,0 0 1 0 0,1 0 0 0 0,-1 1 0 0 0,-1-1 0 0 0,1 0-1 0 0,0 1 1 0 0,0-1 0 0 0,-1 1 0 0 0,0 0-1 0 0,3 5 1 0 0,-2-3 4 0 0,-1 1 0 0 0,1 0 0 0 0,-1 0 0 0 0,0 0 0 0 0,0 7 0 0 0,-1 7 147 0 0,-1-1 0 0 0,-2 1 0 0 0,0 0 0 0 0,-1-1 0 0 0,-9 28 0 0 0,6-26-35 0 0,2 0 0 0 0,0 1 0 0 0,1-1 0 0 0,0 30 1 0 0,16-48 289 0 0,-8-4-415 0 0,0 1-1 0 0,0 0 1 0 0,-1-1-1 0 0,1 0 1 0 0,0 0-1 0 0,-1 0 1 0 0,1 0-1 0 0,-1-1 1 0 0,1 1-1 0 0,-1-1 1 0 0,0 0-1 0 0,4-3 1 0 0,7-4 131 0 0,16-16 1 0 0,-28 23-166 0 0,20-19 82 0 0,0-2 1 0 0,-1 0-1 0 0,34-49 0 0 0,-23 20-8 0 0,27-56-1 0 0,-53 95-96 0 0,-3 7-1 0 0,-1 0 1 0 0,1 1-1 0 0,0 0 0 0 0,1-1 1 0 0,-1 1-1 0 0,1 1 0 0 0,8-10 0 0 0,-10 13-28 0 0,1 0-1 0 0,-1 0 0 0 0,1-1 1 0 0,-1 1-1 0 0,1 1 0 0 0,-1-1 1 0 0,1 0-1 0 0,0 1 0 0 0,-1-1 1 0 0,1 1-1 0 0,0 0 0 0 0,-1 0 1 0 0,1 0-1 0 0,0 0 0 0 0,3 1 1 0 0,2-1-82 0 0,30 3-368 0 0,-4-1-1704 0 0,-10-3-4136 0 0,-10-1-207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181 221 9671 0 0,'0'0'6384'0'0,"2"0"-4616"0"0,6 0-1325 0 0,0-1 0 0 0,0 0 0 0 0,0-1-1 0 0,-1 0 1 0 0,1 0 0 0 0,0 0 0 0 0,-1-1-1 0 0,9-5 1 0 0,58-36 460 0 0,-34 20-615 0 0,-24 15-357 0 0,-1 0 0 0 0,0-2 0 0 0,0 1-1 0 0,-1-1 1 0 0,-1-1 0 0 0,0-1 0 0 0,17-20 0 0 0,-24 20-449 0 0,-6 13 475 0 0,0 0-1 0 0,0-1 1 0 0,0 1-1 0 0,0 0 1 0 0,0-1-1 0 0,0 1 1 0 0,-1 0 0 0 0,1-1-1 0 0,0 1 1 0 0,0 0-1 0 0,0 0 1 0 0,0-1-1 0 0,0 1 1 0 0,0 0-1 0 0,-1-1 1 0 0,1 1-1 0 0,0 0 1 0 0,0 0 0 0 0,0-1-1 0 0,-1 1 1 0 0,1 0-1 0 0,0 0 1 0 0,-1-1-1 0 0,0 0-51 0 0,-1 1 1 0 0,0-1-1 0 0,1 1 0 0 0,-1-1 0 0 0,0 1 0 0 0,0 0 0 0 0,1-1 1 0 0,-1 1-1 0 0,0 0 0 0 0,0 0 0 0 0,-3 1 0 0 0,-8 1-95 0 0,0 1-1 0 0,1 0 1 0 0,-1 1-1 0 0,-18 7 1 0 0,13-4 234 0 0,-13 6 150 0 0,1 2 1 0 0,-32 20-1 0 0,2-1 227 0 0,36-22-235 0 0,1 2 0 0 0,0 1 0 0 0,1 0 0 0 0,1 2 0 0 0,-36 36 0 0 0,54-50-149 0 0,0 1-1 0 0,0 0 1 0 0,0 0 0 0 0,0 0-1 0 0,1 0 1 0 0,-1 0-1 0 0,1 0 1 0 0,1 1 0 0 0,-1-1-1 0 0,0 1 1 0 0,-1 9 0 0 0,3-11-13 0 0,0 0 0 0 0,0 1 0 0 0,0-1 0 0 0,0 0 0 0 0,1 1 0 0 0,-1-1 0 0 0,1 0 0 0 0,0 0 0 0 0,0 0 0 0 0,0 1 0 0 0,0-1 0 0 0,0 0 0 0 0,1 0 0 0 0,0-1 0 0 0,-1 1 0 0 0,1 0 0 0 0,0 0 0 0 0,3 2 0 0 0,2 2 12 0 0,1 0 1 0 0,-1-1-1 0 0,1 0 0 0 0,0 0 1 0 0,1 0-1 0 0,0-1 0 0 0,14 6 0 0 0,5 0-337 0 0,35 10-1 0 0,-48-17-616 0 0,26 3-1 0 0,-4-4-4272 0 0,-10-3-1068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6911 0 0,'1'-1'8990'0'0,"10"-12"-7445"0"0,1 0 1 0 0,-2 0-1 0 0,14-21 1 0 0,-12 11-1108 0 0,0 1 1 0 0,-2-2-1 0 0,12-36 0 0 0,-19 51-399 0 0,-1 1 0 0 0,1-1-1 0 0,1 1 1 0 0,0 0 0 0 0,0 0-1 0 0,0 1 1 0 0,1-1 0 0 0,0 1-1 0 0,8-9 1 0 0,2 1-129 0 0,-1 1-1 0 0,2 0 1 0 0,0 1-1 0 0,0 1 1 0 0,1 1-1 0 0,0 0 1 0 0,1 2-1 0 0,33-14 0 0 0,-30 16-699 0 0,0 2 0 0 0,0 0 0 0 0,1 1 0 0 0,38-2 0 0 0,-35 6-701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91 9759 0 0,'13'-7'660'0'0,"0"1"0"0"0,23-8 1 0 0,-25 10 390 0 0,0 0 1 0 0,0-1 0 0 0,-1 0 0 0 0,15-10 0 0 0,-25 14-814 0 0,1 0-1 0 0,-1 0 1 0 0,0 0-1 0 0,0 0 1 0 0,0-1-1 0 0,0 1 1 0 0,-1 0 0 0 0,1 0-1 0 0,0 0 1 0 0,0 0-1 0 0,-1 0 1 0 0,0-2-1 0 0,-1 1-213 0 0,0 1-1 0 0,-1-1 1 0 0,1 1 0 0 0,-1-1-1 0 0,1 1 1 0 0,-1 0 0 0 0,0 0-1 0 0,1 0 1 0 0,-1 1 0 0 0,0-1-1 0 0,0 0 1 0 0,1 1 0 0 0,-1 0-1 0 0,0 0 1 0 0,0 0 0 0 0,0 0-1 0 0,0 0 1 0 0,0 1 0 0 0,1-1-1 0 0,-1 1 1 0 0,0-1-1 0 0,-4 3 1 0 0,-8 2-32 0 0,0 1-1 0 0,-25 13 1 0 0,34-15 53 0 0,-36 19 91 0 0,1 1 0 0 0,1 3-1 0 0,-59 51 1 0 0,-38 37 781 0 0,119-95-589 0 0,56-30-23 0 0,34-21-332 0 0,83-50-1 0 0,-31 14-331 0 0,-102 57 284 0 0,-20 9 6 0 0,-3 3-22 0 0,-34 63-14 0 0,-13 28 114 0 0,44-85-25 0 0,4-7-64 0 0,0 0-135 0 0,0 0 138 0 0,0-1 1 0 0,0 1 0 0 0,0-1-1 0 0,0 1 1 0 0,0-1-1 0 0,0 0 1 0 0,0 1-1 0 0,0-1 1 0 0,0 1 0 0 0,0-1-1 0 0,0 1 1 0 0,0-1-1 0 0,0 1 1 0 0,1-1-1 0 0,-1 1 1 0 0,0-1-1 0 0,0 1 1 0 0,1-1 0 0 0,-1 0-1 0 0,0 1 1 0 0,1-1-1 0 0,-1 1 1 0 0,9 3-1823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18 8751 0 0,'1'-1'399'0'0,"5"-16"5754"0"0,-10 29-5641 0 0,-47 78 1654 0 0,9-17-1056 0 0,-4 17-515 0 0,-48 90-42 0 0,21-43-402 0 0,-72 119 59 0 0,120-218-153 0 0,-1-2 1 0 0,-1-1-1 0 0,-2-2 1 0 0,-53 48-1 0 0,74-75-12 0 0,7-5-39 0 0,-1 0 0 0 0,1 0 0 0 0,-1 1 1 0 0,1-1-1 0 0,-1 0 0 0 0,1 1 0 0 0,0-1 0 0 0,0 1 1 0 0,-2 2-1 0 0,2-3-98 0 0,4-1-1491 0 0,9-5 47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91 9703 0 0,'1'-1'440'0'0,"43"-31"298"0"0,-42 30 824 0 0,8 0 869 0 0,-5 0-1954 0 0,-1 1-244 0 0,0-1 1 0 0,-1 1-1 0 0,1-1 1 0 0,0 0-1 0 0,-1 0 1 0 0,1 0-1 0 0,-1 0 1 0 0,0-1-1 0 0,1 1 1 0 0,3-6-1 0 0,-6 7 327 0 0,4-7 328 0 0,-5 7-876 0 0,0 0 0 0 0,-1 0 0 0 0,1 1 0 0 0,0-1 0 0 0,-1 0 0 0 0,1 1 0 0 0,0-1 0 0 0,-1 0 0 0 0,1 1 0 0 0,-1-1 0 0 0,1 0 0 0 0,-1 1 0 0 0,1-1 0 0 0,-1 1 0 0 0,0-1 0 0 0,1 1 0 0 0,-1-1 0 0 0,0 1 0 0 0,1-1 0 0 0,-1 1 0 0 0,-1-1 0 0 0,0 1-1 0 0,0-1 0 0 0,0 1-1 0 0,0 0 1 0 0,0-1 0 0 0,0 1 0 0 0,0 0 0 0 0,0 0-1 0 0,-3 1 1 0 0,-3 1 1 0 0,0 0 0 0 0,0 0-1 0 0,-11 5 1 0 0,-13 8-67 0 0,0 1 0 0 0,-53 37 0 0 0,-52 51-20 0 0,-191 177 155 0 0,275-223 110 0 0,47-50-114 0 0,0 0 0 0 0,0 1 0 0 0,1-1 0 0 0,0 1 1 0 0,-6 17-1 0 0,11-25-54 0 0,-1 0 0 0 0,1 0-1 0 0,0 0 1 0 0,-1 0 0 0 0,1 1 0 0 0,0-1 0 0 0,0 0 0 0 0,0 0 0 0 0,0 0 0 0 0,0 0-1 0 0,0 1 1 0 0,0-1 0 0 0,1 0 0 0 0,-1 0 0 0 0,0 0 0 0 0,0 0 0 0 0,1 0 0 0 0,-1 0-1 0 0,1 0 1 0 0,-1 0 0 0 0,1 0 0 0 0,0 0 0 0 0,1 2 0 0 0,-1-1 13 0 0,1-1-1 0 0,0 1 1 0 0,0-1 0 0 0,0 0 0 0 0,0 1-1 0 0,1-1 1 0 0,-1 0 0 0 0,0 0 0 0 0,0 0-1 0 0,5 1 1 0 0,3 0 40 0 0,-1-1 0 0 0,1 1 0 0 0,0-2-1 0 0,16 0 1 0 0,47-7 180 0 0,-1-4 0 0 0,83-24 0 0 0,-54 12-159 0 0,-61 14-430 0 0,37-8-367 0 0,-25 9-5566 0 0,-26 4-236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695 117 9215 0 0,'9'-5'354'0'0,"9"-4"247"0"0,-1-1 0 0 0,0-1 0 0 0,0-1 0 0 0,25-23 0 0 0,-40 33-276 0 0,-1 0 0 0 0,0 0 0 0 0,1 0 0 0 0,-1 0 0 0 0,0 0 0 0 0,0 0-1 0 0,0 0 1 0 0,0 0 0 0 0,1-4 0 0 0,-2 5-291 0 0,0 1 0 0 0,0-1-1 0 0,0 1 1 0 0,0 0 0 0 0,0-1 0 0 0,-1 1-1 0 0,1-1 1 0 0,0 1 0 0 0,0 0 0 0 0,0-1-1 0 0,0 1 1 0 0,-1 0 0 0 0,1-1 0 0 0,0 1-1 0 0,0 0 1 0 0,0-1 0 0 0,-1 1-1 0 0,1 0 1 0 0,0-1 0 0 0,-1 1 0 0 0,1 0-1 0 0,0 0 1 0 0,-1 0 0 0 0,1-1 0 0 0,0 1-1 0 0,-1 0 1 0 0,1 0 0 0 0,0 0 0 0 0,-1 0-1 0 0,1-1 1 0 0,-1 1 0 0 0,1 0 0 0 0,0 0-1 0 0,-1 0 1 0 0,1 0 0 0 0,-1 0-1 0 0,1 0 1 0 0,-1 0 0 0 0,-15 0 364 0 0,6 1-274 0 0,1 0 0 0 0,-1 1 0 0 0,1 0 0 0 0,0 1 1 0 0,-11 5-1 0 0,-45 22 178 0 0,43-18-207 0 0,3-3-34 0 0,-128 69 81 0 0,136-71-111 0 0,4-3-20 0 0,1-1 0 0 0,0 2 0 0 0,0-1 0 0 0,0 1 0 0 0,0 0 0 0 0,1 0 0 0 0,0 0 1 0 0,-5 7-1 0 0,9-11 71 0 0,2-1 60 0 0,7 0-75 0 0,-1-1 0 0 0,0 0 0 0 0,0-1 0 0 0,0 1 0 0 0,0-1 0 0 0,0-1 0 0 0,7-2 0 0 0,48-27 9 0 0,-44 22-39 0 0,61-39-452 0 0,-77 48 335 0 0,-3 2-264 0 0,-36 40 284 0 0,2 2-1 0 0,-44 71 0 0 0,-17 22-13 0 0,85-122 113 0 0,2 2 0 0 0,0-1 0 0 0,-12 28-1 0 0,14-28 13 0 0,0 0 1 0 0,-1 0-1 0 0,-1-1 0 0 0,-14 19 0 0 0,10-18 42 0 0,5-7 23 0 0,0 1 0 0 0,1 0 0 0 0,0 1 0 0 0,1-1 0 0 0,-10 21 0 0 0,8-14 43 0 0,0-1 1 0 0,-1 0-1 0 0,-1 0 0 0 0,0-1 0 0 0,-1 0 1 0 0,-1 0-1 0 0,0-2 0 0 0,-1 1 0 0 0,0-2 0 0 0,-1 1 1 0 0,-24 14-1 0 0,35-24-177 0 0,0 0 0 0 0,-1 0 0 0 0,0-1-1 0 0,1 1 1 0 0,-1-1 0 0 0,0 1 0 0 0,0-1 0 0 0,1-1 0 0 0,-1 1 0 0 0,0 0 0 0 0,0-1 0 0 0,0 0 0 0 0,-5 0 0 0 0,7 0-620 0 0,1-2-186 0 0,-2-9-1196 0 0,7-7-4644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53 3223 0 0,'0'0'143'0'0,"0"9"496"0"0,1 11 6073 0 0,0 3 516 0 0,2-10-6082 0 0,-3-13-1092 0 0,1 1-1 0 0,-1 0 1 0 0,1-1 0 0 0,-1 1-1 0 0,1 0 1 0 0,-1-1-1 0 0,1 1 1 0 0,-1-1 0 0 0,1 1-1 0 0,0-1 1 0 0,-1 1-1 0 0,1-1 1 0 0,0 1 0 0 0,-1-1-1 0 0,1 0 1 0 0,0 1-1 0 0,0-1 1 0 0,-1 0 0 0 0,1 0-1 0 0,0 0 1 0 0,0 1-1 0 0,1-1 1 0 0,18 0 446 0 0,-17 0-373 0 0,14-2 133 0 0,0 0-1 0 0,0-1 0 0 0,0-1 1 0 0,-1-1-1 0 0,20-7 0 0 0,78-41 14 0 0,-107 50-262 0 0,7-5-49 0 0,0-1 1 0 0,22-16-1 0 0,-35 24-177 0 0,-15 0 3 0 0,-1 2 0 0 0,1 0 0 0 0,-1 0-1 0 0,1 1 1 0 0,0 1 0 0 0,0 1 0 0 0,-15 5 0 0 0,15-5 84 0 0,-27 9 31 0 0,0 2 1 0 0,1 2-1 0 0,-39 22 1 0 0,18-3 137 0 0,-63 48 0 0 0,107-72 19 0 0,-36 29 194 0 0,46-35-188 0 0,1 0 1 0 0,0 0-1 0 0,0 1 1 0 0,0 0 0 0 0,-5 10-1 0 0,10-15-43 0 0,0-1-1 0 0,0 1 1 0 0,0 0-1 0 0,0-1 1 0 0,1 1-1 0 0,-1 0 1 0 0,1 0 0 0 0,-1 0-1 0 0,1-1 1 0 0,0 1-1 0 0,0 0 1 0 0,0 0-1 0 0,0 0 1 0 0,0 0-1 0 0,0 0 1 0 0,0 0 0 0 0,1 2-1 0 0,0-1 13 0 0,0-1-1 0 0,1 1 1 0 0,-1 0-1 0 0,0-1 1 0 0,1 1-1 0 0,0-1 1 0 0,-1 0-1 0 0,1 0 1 0 0,0 1 0 0 0,3 1-1 0 0,4 3 79 0 0,1 0 0 0 0,0 0 0 0 0,0-1 0 0 0,17 7 0 0 0,-5-4 22 0 0,0-1 0 0 0,0 0 1 0 0,42 6-1 0 0,71 5-367 0 0,-123-18 139 0 0,30 3-414 0 0,-1 0-33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120 358 10135 0 0,'0'0'778'0'0,"-1"1"-506"0"0,-4 5 725 0 0,0 0 1 0 0,0 0 0 0 0,1 0-1 0 0,0 1 1 0 0,0 0-1 0 0,-5 11 1 0 0,-14 49 1000 0 0,1-6-1295 0 0,-5 14-693 0 0,20-53 1 0 0,7-21 44 0 0,-2 4-42 0 0,1-2 88 0 0,0-4 577 0 0,4-11-494 0 0,1 1 1 0 0,-1 0 0 0 0,2 0 0 0 0,0 0 0 0 0,8-15-1 0 0,4-7 2 0 0,4-13-71 0 0,2 0 0 0 0,3 2 0 0 0,1 1-1 0 0,2 1 1 0 0,56-63 0 0 0,-65 84-118 0 0,1 1 0 0 0,1 0 0 0 0,0 2 0 0 0,1 0 0 0 0,2 2 0 0 0,-1 0 0 0 0,2 2 0 0 0,0 1 0 0 0,0 1 0 0 0,1 1 0 0 0,37-9 0 0 0,-54 18-4 0 0,0 0 0 0 0,0 0-1 0 0,0 1 1 0 0,0 1-1 0 0,0-1 1 0 0,0 2-1 0 0,0-1 1 0 0,16 4-1 0 0,-20-2-55 0 0,0 0-1 0 0,0 0 0 0 0,0 0 0 0 0,-1 0 0 0 0,1 1 1 0 0,-1 0-1 0 0,1 0 0 0 0,-1 1 0 0 0,0-1 0 0 0,0 1 1 0 0,-1 0-1 0 0,1 0 0 0 0,-1 1 0 0 0,0-1 0 0 0,4 7 0 0 0,0 0-1125 0 0,-1 2-355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365 151 13935 0 0,'-3'-6'1262'0'0,"2"5"-1248"0"0,0 0 0 0 0,0 0 0 0 0,1-1 0 0 0,-1 1 0 0 0,1 0 0 0 0,-1 0 0 0 0,1-1 1 0 0,0 1-1 0 0,-1 0 0 0 0,1-1 0 0 0,0 1 0 0 0,0-1 0 0 0,0 1 0 0 0,0 0 0 0 0,0-1 1 0 0,0 1-1 0 0,1-2 0 0 0,0-3 92 0 0,-1-38 2289 0 0,1 35-2077 0 0,0-1 0 0 0,-1 0 0 0 0,-1 0 0 0 0,-2-14 0 0 0,3 24-316 0 0,0-1 0 0 0,0 1 0 0 0,-1-1 0 0 0,1 1 0 0 0,0 0 0 0 0,0-1 0 0 0,-1 1 0 0 0,1 0 0 0 0,0-1 0 0 0,-1 1 0 0 0,1 0 0 0 0,-1 0 0 0 0,1-1 1 0 0,0 1-1 0 0,-1 0 0 0 0,1 0 0 0 0,-1-1 0 0 0,1 1 0 0 0,-1 0 0 0 0,1 0 0 0 0,-1 0 0 0 0,1 0 0 0 0,-1 0 0 0 0,1 0 0 0 0,0 0 0 0 0,-1 0 0 0 0,1 0 0 0 0,-1 0 0 0 0,1 0 0 0 0,-2 0 0 0 0,-12 4-210 0 0,-22 16 20 0 0,1 2 0 0 0,1 2 0 0 0,1 1 0 0 0,1 1 1 0 0,-42 44-1 0 0,63-58 265 0 0,-1-1 56 0 0,1 0-1 0 0,0 0 1 0 0,1 1 0 0 0,1 1 0 0 0,-10 16-1 0 0,18-27 19 0 0,28 5 410 0 0,-17-8-494 0 0,0 0-1 0 0,-1 0 1 0 0,1-1-1 0 0,-1 0 1 0 0,1-1-1 0 0,-1 0 1 0 0,9-4-1 0 0,64-35 119 0 0,-56 27-160 0 0,-13 8-20 0 0,1-1 1 0 0,-1-1 0 0 0,14-12-1 0 0,-25 19 135 0 0,-4 17 46 0 0,-2 3-47 0 0,3-11-86 0 0,-1 0 0 0 0,1 1 0 0 0,1 0 1 0 0,0 10-1 0 0,0-15-62 0 0,0-1 1 0 0,0 0-1 0 0,1 1 0 0 0,-1-1 1 0 0,1 0-1 0 0,0 1 1 0 0,0-1-1 0 0,0 0 0 0 0,0 0 1 0 0,0 0-1 0 0,0 0 0 0 0,3 4 1 0 0,-3-6-226 0 0,-1 1 0 0 0,1-1 0 0 0,0 0 0 0 0,-1 1-1 0 0,1-1 1 0 0,0 0 0 0 0,0 1 0 0 0,-1-1 0 0 0,1 0 0 0 0,0 0 0 0 0,0 0 0 0 0,-1 0 0 0 0,1 0 0 0 0,0 0 0 0 0,0 0 0 0 0,-1 0-1 0 0,1 0 1 0 0,0 0 0 0 0,1 0 0 0 0,0 0-1027 0 0,17-2-5307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8 13359 0 0,'0'0'1027'0'0,"-5"-7"2041"0"0,3 7-2875 0 0,0 0 1 0 0,0 0 0 0 0,0 0-1 0 0,0 0 1 0 0,1 1-1 0 0,-1-1 1 0 0,0 1 0 0 0,0-1-1 0 0,1 1 1 0 0,-1-1-1 0 0,0 1 1 0 0,1 0 0 0 0,-1 0-1 0 0,0 0 1 0 0,1 0-1 0 0,-2 2 1 0 0,-24 22 366 0 0,-55 60 227 0 0,36-40-574 0 0,-77 102 0 0 0,65-57-46 0 0,-72 149 0 0 0,-23 108-100 0 0,85-177-200 0 0,43-97-2348 0 0,24-71 1255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1839 0 0,'0'0'83'0'0,"2"-1"-6"0"0,11-1 2658 0 0,-1 0 0 0 0,1 0 0 0 0,-1 2 0 0 0,16 0 0 0 0,8 0 1606 0 0,193-20-745 0 0,-100 7-3049 0 0,7 0-77 0 0,246-11-479 0 0,-361 24-562 0 0,32 6 1 0 0,-5 5-6018 0 0,-22-2-687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207 155 14279 0 0,'0'0'4714'0'0,"2"1"-3658"0"0,8 4-370 0 0,4 2 875 0 0,21 8 0 0 0,-30-14-1367 0 0,0 1-1 0 0,0-1 1 0 0,0 0-1 0 0,0 0 1 0 0,0-1-1 0 0,0 1 1 0 0,0-1 0 0 0,9-1-1 0 0,7-2-87 0 0,0-1 0 0 0,-1-1-1 0 0,1-1 1 0 0,37-16 0 0 0,-48 18-150 0 0,-1-1 0 0 0,0-1 1 0 0,0 1-1 0 0,-1-1 0 0 0,1-1 0 0 0,-1 0 1 0 0,-1 0-1 0 0,1 0 0 0 0,-1-1 0 0 0,-1 0 1 0 0,0-1-1 0 0,6-8 0 0 0,-11 15 10 0 0,0 1 1 0 0,0-1-1 0 0,0 0 1 0 0,-1 1-1 0 0,1-1 0 0 0,-1 0 1 0 0,1 1-1 0 0,-1-1 0 0 0,1 0 1 0 0,-1 0-1 0 0,0 1 1 0 0,0-1-1 0 0,0 0 0 0 0,0 0 1 0 0,0 1-1 0 0,0-1 0 0 0,-1 0 1 0 0,1 0-1 0 0,-2-3 1 0 0,2 4 9 0 0,-1 0 1 0 0,0 0-1 0 0,0 0 1 0 0,0 0-1 0 0,0 0 1 0 0,1 0-1 0 0,-1 0 1 0 0,-1 1-1 0 0,1-1 1 0 0,0 0-1 0 0,0 0 1 0 0,0 1-1 0 0,0-1 0 0 0,0 1 1 0 0,-1-1-1 0 0,1 1 1 0 0,0-1-1 0 0,-1 1 1 0 0,1 0-1 0 0,0 0 1 0 0,0-1-1 0 0,-1 1 1 0 0,1 0-1 0 0,0 0 1 0 0,-1 0-1 0 0,1 1 1 0 0,-2-1-1 0 0,-17 3-91 0 0,-1 1-1 0 0,1 1 0 0 0,0 1 0 0 0,1 1 0 0 0,-1 1 1 0 0,-20 11-1 0 0,-3 6 141 0 0,-71 55 1 0 0,97-67 16 0 0,-27 23 38 0 0,2 2 0 0 0,-46 53 0 0 0,84-87-76 0 0,0 1-1 0 0,0 0 1 0 0,1 0 0 0 0,-1 0-1 0 0,1 0 1 0 0,0 0 0 0 0,-4 12-1 0 0,7-16-1 0 0,0 0-1 0 0,-1 1 0 0 0,1-1 0 0 0,0 1 0 0 0,0-1 1 0 0,-1 1-1 0 0,1-1 0 0 0,0 1 0 0 0,1-1 0 0 0,-1 1 1 0 0,0-1-1 0 0,0 0 0 0 0,1 1 0 0 0,-1-1 0 0 0,0 1 1 0 0,1-1-1 0 0,0 0 0 0 0,-1 1 0 0 0,1-1 0 0 0,0 0 1 0 0,0 1-1 0 0,-1-1 0 0 0,1 0 0 0 0,0 0 0 0 0,0 0 1 0 0,1 0-1 0 0,-1 0 0 0 0,0 0 0 0 0,0 0 0 0 0,0 0 0 0 0,0-1 1 0 0,1 1-1 0 0,-1 0 0 0 0,0-1 0 0 0,1 1 0 0 0,-1-1 1 0 0,3 1-1 0 0,5 2 10 0 0,0 0 1 0 0,0-1-1 0 0,1-1 0 0 0,-1 0 1 0 0,1 0-1 0 0,11-1 1 0 0,60-6-365 0 0,-42 1-197 0 0,3 1-1107 0 0,-1-1-3474 0 0,4-2-1853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206 117 5527 0 0,'43'-18'921'0'0,"-18"4"5698"0"0,43-33 1729 0 0,-70 47-8328 0 0,1 0-1 0 0,-1 0 1 0 0,1 0-1 0 0,-1 0 0 0 0,1 0 1 0 0,-1 0-1 0 0,1 1 1 0 0,-1-1-1 0 0,1 0 1 0 0,-1 1-1 0 0,1-1 1 0 0,-2 2-1 0 0,0-1 2 0 0,-19 7-14 0 0,1 1 0 0 0,0 1 0 0 0,1 1 0 0 0,0 1 0 0 0,1 1 0 0 0,-19 15 0 0 0,10-4 170 0 0,1 1 0 0 0,0 2 0 0 0,-21 29 0 0 0,45-53-135 0 0,0 0-1 0 0,1 1 1 0 0,-1-1 0 0 0,1 1 0 0 0,0 0 0 0 0,0 0-1 0 0,0 0 1 0 0,1 0 0 0 0,-1 0 0 0 0,1 0 0 0 0,0 0 0 0 0,0 0-1 0 0,0 8 1 0 0,1-11-30 0 0,0-1 0 0 0,1 1 0 0 0,-1 0 0 0 0,1-1 0 0 0,-1 1 0 0 0,0-1 0 0 0,1 1 0 0 0,-1 0 0 0 0,1-1 0 0 0,-1 1 1 0 0,1-1-1 0 0,0 0 0 0 0,-1 1 0 0 0,1-1 0 0 0,-1 1 0 0 0,1-1 0 0 0,0 0 0 0 0,-1 0 0 0 0,1 1 0 0 0,1-1 0 0 0,0 1 23 0 0,4 2 8 0 0,1-1-1 0 0,0 1 1 0 0,0-2 0 0 0,1 1-1 0 0,-1-1 1 0 0,0 0-1 0 0,1 0 1 0 0,-1-1 0 0 0,0 0-1 0 0,10-1 1 0 0,6-1 42 0 0,-1-2 1 0 0,23-7-1 0 0,-16 4-108 0 0,-1-1-1 0 0,0-2 0 0 0,30-15 0 0 0,-50 22-29 0 0,-1-1 0 0 0,0-1 0 0 0,0 1 0 0 0,0-1 0 0 0,-1 0 0 0 0,1 0 0 0 0,-1-1-1 0 0,-1 0 1 0 0,1 0 0 0 0,-1 0 0 0 0,0-1 0 0 0,0 0 0 0 0,-1 0 0 0 0,0 0 0 0 0,0-1 0 0 0,3-8 0 0 0,-5 11 11 0 0,-1 0 1 0 0,-1 0-1 0 0,1 0 0 0 0,0 0 0 0 0,-1 0 0 0 0,0 0 0 0 0,-1 0 1 0 0,1 0-1 0 0,-1 0 0 0 0,1 0 0 0 0,-2 0 0 0 0,-1-5 0 0 0,-3-6-802 0 0,0 0 0 0 0,-11-18 0 0 0,2 5-4524 0 0,10 18-924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587 803 6911 0 0,'-2'0'528'0'0,"0"-1"-342"0"0,-1 0 0 0 0,0 0 0 0 0,0 0 0 0 0,1 0-1 0 0,-1-1 1 0 0,0 1 0 0 0,1-1 0 0 0,-4-3 0 0 0,1 1 1582 0 0,1 1 1 0 0,0-1 0 0 0,0-1 0 0 0,-3-4-1 0 0,6 8-1641 0 0,0 0 1 0 0,1-1-1 0 0,-1 1 0 0 0,1 0 0 0 0,0-1 0 0 0,-1 1 1 0 0,1-1-1 0 0,0 1 0 0 0,0 0 0 0 0,0-1 0 0 0,0 1 0 0 0,0-1 1 0 0,0 1-1 0 0,0-1 0 0 0,0 1 0 0 0,1-1 0 0 0,-1 1 1 0 0,1 0-1 0 0,-1-1 0 0 0,1 1 0 0 0,-1 0 0 0 0,1-1 0 0 0,0 1 1 0 0,0 0-1 0 0,-1 0 0 0 0,2-2 0 0 0,4-5 121 0 0,0 1 0 0 0,13-13 0 0 0,-13 14-38 0 0,74-73 156 0 0,-26 26-45 0 0,52-66 0 0 0,-68 70-798 0 0,44-74-1 0 0,-70 102 327 0 0,-1-1 0 0 0,-2 0 0 0 0,0 0 0 0 0,-1-1-1 0 0,-1 0 1 0 0,7-41 0 0 0,-14 61 124 0 0,1-1 1 0 0,-1 0-1 0 0,0 1 1 0 0,-1-1 0 0 0,1 0-1 0 0,0 0 1 0 0,-1 1-1 0 0,0-1 1 0 0,0 0-1 0 0,0 1 1 0 0,-3-6-1 0 0,3 8 23 0 0,1 0-1 0 0,-1 0 0 0 0,1 0 0 0 0,-1 0 1 0 0,0 0-1 0 0,1 1 0 0 0,-1-1 1 0 0,0 0-1 0 0,0 0 0 0 0,0 0 0 0 0,0 1 1 0 0,0-1-1 0 0,1 1 0 0 0,-1-1 1 0 0,0 0-1 0 0,0 1 0 0 0,-1 0 0 0 0,1-1 1 0 0,0 1-1 0 0,0 0 0 0 0,0-1 1 0 0,0 1-1 0 0,0 0 0 0 0,0 0 1 0 0,0 0-1 0 0,-1 0 0 0 0,1 0 0 0 0,0 0 1 0 0,0 0-1 0 0,0 1 0 0 0,0-1 1 0 0,0 0-1 0 0,0 1 0 0 0,0-1 0 0 0,0 0 1 0 0,0 1-1 0 0,0-1 0 0 0,0 1 1 0 0,0 0-1 0 0,-2 1 0 0 0,-34 26-57 0 0,21-15 48 0 0,1 2 23 0 0,0-1 1 0 0,1 2-1 0 0,-19 24 0 0 0,6-5 32 0 0,-35 44 221 0 0,-68 115 1 0 0,-35 96 95 0 0,131-227-245 0 0,24-45-69 0 0,-15 27 181 0 0,-36 88 0 0 0,57-119-171 0 0,1 1 0 0 0,0 0 0 0 0,-1 21 0 0 0,4-26-28 0 0,-1 1 1 0 0,0-1-1 0 0,-1 0 0 0 0,0 0 1 0 0,-1 1-1 0 0,0-1 1 0 0,-1-1-1 0 0,-9 20 0 0 0,1-12 12 0 0,-14 15-1 0 0,-2 2-16 0 0,11-12-496 0 0,-2 0-1 0 0,0-2 1 0 0,-1 0-1 0 0,-1-1 0 0 0,-1 0 1 0 0,-25 15-1 0 0,27-21-772 0 0,2 1-36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17047 0 0,'0'0'1776'0'0,"1"-2"-1682"0"0,2-1 65 0 0,0 0 1 0 0,0 0 0 0 0,1 0-1 0 0,-1 1 1 0 0,1-1 0 0 0,-1 1 0 0 0,1-1-1 0 0,0 1 1 0 0,5-2 0 0 0,42-13 1191 0 0,-41 13-1157 0 0,51-13 655 0 0,91-13 1 0 0,66 4 156 0 0,-110 15-535 0 0,85-9-683 0 0,-110 15-6368 0 0,-30 3-1336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95 9671 0 0,'0'0'440'0'0,"1"-1"-5"0"0,10-21-796 0 0,-10 18 992 0 0,0 1-1 0 0,0-1 0 0 0,0 1 0 0 0,0-1 0 0 0,0 1 0 0 0,-1-1 0 0 0,1 0 0 0 0,-1 1 0 0 0,0-1 0 0 0,-1 0 0 0 0,1 1 0 0 0,0-1 0 0 0,-1 1 0 0 0,-1-5 1 0 0,2 7-609 0 0,-1 0 0 0 0,1 0 0 0 0,-1 0 0 0 0,0 1 0 0 0,1-1 0 0 0,-1 0 0 0 0,0 0 0 0 0,1 1 0 0 0,-1-1 0 0 0,0 0 0 0 0,0 1 0 0 0,0-1 0 0 0,0 1 0 0 0,0-1 0 0 0,0 1 0 0 0,0-1 0 0 0,0 1 0 0 0,0-1 0 0 0,0 1 0 0 0,0 0 0 0 0,0 0 0 0 0,0 0 0 0 0,0 0 0 0 0,0-1 0 0 0,0 1 0 0 0,-2 1 0 0 0,-1-1-16 0 0,0 0 1 0 0,0 1-1 0 0,0 0 1 0 0,-8 2-1 0 0,-10 5-89 0 0,1 1-1 0 0,0 1 1 0 0,-38 24-1 0 0,-52 48-262 0 0,53-37 258 0 0,48-38 119 0 0,-46 38 176 0 0,51-40-129 0 0,0 0-1 0 0,0 0 0 0 0,0 1 1 0 0,1-1-1 0 0,0 1 1 0 0,0 0-1 0 0,-5 11 1 0 0,8-15-52 0 0,1-1 0 0 0,-1 0 0 0 0,1 0 0 0 0,-1 1 0 0 0,1-1 1 0 0,0 0-1 0 0,-1 1 0 0 0,1-1 0 0 0,0 0 0 0 0,0 1 1 0 0,0-1-1 0 0,0 0 0 0 0,0 1 0 0 0,0-1 0 0 0,1 1 1 0 0,-1-1-1 0 0,0 0 0 0 0,1 1 0 0 0,-1-1 0 0 0,1 0 1 0 0,-1 0-1 0 0,2 2 0 0 0,-1-2-1 0 0,0 1 0 0 0,1-1 0 0 0,-1 0 1 0 0,0 0-1 0 0,1 1 0 0 0,0-1 0 0 0,-1-1 0 0 0,1 1 0 0 0,0 0 0 0 0,-1 0 0 0 0,1 0 1 0 0,0-1-1 0 0,0 1 0 0 0,2 0 0 0 0,4 0 8 0 0,0 0 0 0 0,0-1 1 0 0,1 1-1 0 0,-1-2 0 0 0,0 1 0 0 0,10-3 1 0 0,14-4-15 0 0,-1-2 0 0 0,55-24 0 0 0,-57 21-278 0 0,-27 11 135 0 0,4 5-1742 0 0,-6-3 1774 0 0,1-1 0 0 0,0 0 1 0 0,-1 0-1 0 0,1 1 0 0 0,-1-1 1 0 0,1 0-1 0 0,0 1 1 0 0,-1-1-1 0 0,1 1 0 0 0,-1-1 1 0 0,1 1-1 0 0,-1-1 0 0 0,1 1 1 0 0,-1-1-1 0 0,1 1 0 0 0,-1-1 1 0 0,1 2-1 0 0,10 6-3056 0 0,3-1 1339 0 0,-10-6-14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316 186 6447 0 0,'-11'1'192'0'0,"0"1"-1"0"0,0 1 1 0 0,0 0-1 0 0,-12 6 9582 0 0,24-11-9489 0 0,3-3-185 0 0,-1 1 1 0 0,1 0-1 0 0,0 0 1 0 0,1 0 0 0 0,-1 0-1 0 0,0 1 1 0 0,10-6-1 0 0,42-19 111 0 0,-29 15-96 0 0,25-11 70 0 0,0 1 0 0 0,91-25 1 0 0,-111 40-14 0 0,0 1 0 0 0,1 1-1 0 0,0 2 1 0 0,-1 2 0 0 0,1 1 0 0 0,34 3 0 0 0,-60-2-153 0 0,-1 1 0 0 0,1 0 0 0 0,-1 1 1 0 0,1-1-1 0 0,-1 1 0 0 0,0 1 0 0 0,0-1 0 0 0,0 1 0 0 0,0 0 0 0 0,0 0 0 0 0,-1 1 0 0 0,7 4 1 0 0,-9-5-16 0 0,0 0 0 0 0,-1 0 1 0 0,1-1-1 0 0,-1 1 0 0 0,0 1 1 0 0,0-1-1 0 0,0 0 0 0 0,0 1 1 0 0,-1-1-1 0 0,1 1 0 0 0,-1-1 1 0 0,0 1-1 0 0,0-1 0 0 0,0 1 1 0 0,0 0-1 0 0,-1 0 0 0 0,1-1 1 0 0,-1 1-1 0 0,0 0 0 0 0,-1 0 1 0 0,1 0-1 0 0,-1 5 0 0 0,-2 0 4 0 0,1 0 0 0 0,-1 0-1 0 0,0 0 1 0 0,-1 0 0 0 0,0-1-1 0 0,-7 12 1 0 0,-1-3 8 0 0,-24 29-1 0 0,23-32-41 0 0,-1-1-1 0 0,0-1 1 0 0,-1 0-1 0 0,0-1 1 0 0,-1-1 0 0 0,-24 13-1 0 0,0-5-68 0 0,-69 24 0 0 0,-199 56 96 0 0,295-94 0 0 0,69-2-66 0 0,186 13-60 0 0,-171-8 110 0 0,-57-6 22 0 0,82 11 222 0 0,-86-10-200 0 0,-1 0 0 0 0,1 1-1 0 0,0 0 1 0 0,-1 1 0 0 0,0 0 0 0 0,0 0-1 0 0,13 9 1 0 0,-21-12-14 0 0,1 1-1 0 0,0-1 0 0 0,0 0 1 0 0,0 1-1 0 0,-1 0 1 0 0,1-1-1 0 0,-1 1 0 0 0,1 0 1 0 0,-1 0-1 0 0,1 0 0 0 0,-1 0 1 0 0,0 0-1 0 0,0 0 1 0 0,0 0-1 0 0,-1 0 0 0 0,1 0 1 0 0,0 1-1 0 0,-1-1 1 0 0,1 3-1 0 0,-1-2 16 0 0,0 0 0 0 0,0 0 0 0 0,-1 0 0 0 0,1-1 0 0 0,-1 1-1 0 0,0 0 1 0 0,0 0 0 0 0,0 0 0 0 0,0 0 0 0 0,-1-1 0 0 0,1 1 0 0 0,-4 4 0 0 0,-3 3 75 0 0,-1 0 1 0 0,0 0-1 0 0,-1-1 1 0 0,1 0-1 0 0,-16 10 1 0 0,-10 4-7 0 0,-1-1 1 0 0,-1-2-1 0 0,-1-1 1 0 0,-70 24-1 0 0,36-21-107 0 0,-134 24-1 0 0,170-40 39 0 0,-1-2 0 0 0,0 0 0 0 0,0-3-1 0 0,-47-4 1 0 0,79 3-40 0 0,0-1 0 0 0,-1 1-1 0 0,1-1 1 0 0,0-1 0 0 0,0 1 0 0 0,-1-1-1 0 0,1 0 1 0 0,0 0 0 0 0,0 0-1 0 0,-5-5 1 0 0,9 7 2 0 0,1 0 0 0 0,-1-1 0 0 0,1 1 0 0 0,0 0-1 0 0,-1-1 1 0 0,1 1 0 0 0,0 0 0 0 0,0-1 0 0 0,-1 1 0 0 0,1-1-1 0 0,0 1 1 0 0,0-1 0 0 0,-1 1 0 0 0,1-1 0 0 0,0 1 0 0 0,0 0 0 0 0,0-1-1 0 0,0 1 1 0 0,0-1 0 0 0,0 1 0 0 0,0-1 0 0 0,0 1 0 0 0,0-1-1 0 0,0 1 1 0 0,0-1 0 0 0,0 1 0 0 0,0-2 0 0 0,1 1-71 0 0,-1 0 1 0 0,1 0 0 0 0,0 0-1 0 0,-1 0 1 0 0,1 0-1 0 0,0 1 1 0 0,0-1-1 0 0,-1 0 1 0 0,1 0 0 0 0,0 0-1 0 0,2 0 1 0 0,12-8-1036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9215 0 0,'0'0'707'0'0,"-1"1"-464"0"0,-12 12 746 0 0,2 0 0 0 0,0 1 0 0 0,0 0 1 0 0,1 0-1 0 0,-13 28 0 0 0,-5 4 249 0 0,-137 203-253 0 0,-120 193 651 0 0,270-414-1982 0 0,-2-1 0 0 0,-1-1-1 0 0,-40 45 1 0 0,66-86-574 0 0,-4 6 396 0 0,19-35-2381 0 0,-7 17-2385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58 511 8751 0 0,'-1'2'674'0'0,"-14"11"-603"0"0,10-9 679 0 0,1 0 1 0 0,-1 1-1 0 0,1-1 0 0 0,0 1 0 0 0,0 0 1 0 0,1 0-1 0 0,-1 0 0 0 0,-4 10 1 0 0,8-13 222 0 0,10 4-126 0 0,-7-6-789 0 0,0 0 0 0 0,-1 0 1 0 0,1 0-1 0 0,0 0 0 0 0,-1 0 1 0 0,1 0-1 0 0,0-1 0 0 0,-1 1 1 0 0,1-1-1 0 0,0 0 0 0 0,-1 0 1 0 0,1 0-1 0 0,-1 0 1 0 0,1 0-1 0 0,-1 0 0 0 0,4-3 1 0 0,6-5 296 0 0,21-18 0 0 0,-17 12-119 0 0,144-122 229 0 0,70-56 581 0 0,-170 148-853 0 0,1 2-1 0 0,67-33 0 0 0,-118 70-197 0 0,-3 2-9 0 0,0 0 0 0 0,1 0 0 0 0,-1 1 0 0 0,10-3 0 0 0,-15 6 11 0 0,-1-1 1 0 0,1 1-1 0 0,-1 0 1 0 0,1-1-1 0 0,-1 1 1 0 0,1 0-1 0 0,-1 0 1 0 0,1 0 0 0 0,-1 0-1 0 0,1 0 1 0 0,0 1-1 0 0,-1-1 1 0 0,1 0-1 0 0,-1 1 1 0 0,0-1-1 0 0,1 1 1 0 0,-1 0 0 0 0,1-1-1 0 0,-1 1 1 0 0,0 0-1 0 0,1 0 1 0 0,-1-1-1 0 0,0 1 1 0 0,0 0-1 0 0,0 1 1 0 0,0-1-1 0 0,0 0 1 0 0,2 2 0 0 0,-1 1-4 0 0,0 0 1 0 0,0 0-1 0 0,-1 1 1 0 0,0-1-1 0 0,1 0 1 0 0,-1 1-1 0 0,-1-1 1 0 0,1 1-1 0 0,-1-1 1 0 0,1 1-1 0 0,-1 0 1 0 0,-1-1-1 0 0,0 6 1 0 0,-1 8 26 0 0,-2-1 0 0 0,-5 19 0 0 0,0-10 66 0 0,0-2 0 0 0,-2 1 0 0 0,0-1 0 0 0,-2-1 0 0 0,-1 0 0 0 0,0-1 1 0 0,-36 41-1 0 0,24-35-16 0 0,-2 0 1 0 0,-1-2 0 0 0,-1-1 0 0 0,-61 38 0 0 0,74-53-51 0 0,-1-1 0 0 0,-35 14 1 0 0,43-19-33 0 0,-1-1 0 0 0,0 0 0 0 0,0-1 0 0 0,0-1 1 0 0,0 1-1 0 0,-19-1 0 0 0,26-2 20 0 0,0 1 1 0 0,1-1-1 0 0,-1 1 0 0 0,1-1 1 0 0,-1 0-1 0 0,1 0 0 0 0,-1-1 1 0 0,1 1-1 0 0,-5-3 0 0 0,6 3-164 0 0,1-1 0 0 0,-1 1 0 0 0,1 0 0 0 0,-1 0 0 0 0,1-1-1 0 0,0 1 1 0 0,-1-1 0 0 0,0-2 0 0 0,1 3-348 0 0,0-1-1 0 0,0 1 1 0 0,1-1 0 0 0,-1 1-1 0 0,1-1 1 0 0,0 1-1 0 0,-1-1 1 0 0,1 1-1 0 0,0-1 1 0 0,0 1 0 0 0,0-4-1 0 0,1-12-6228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162 244 17535 0 0,'0'0'803'0'0,"2"-1"-18"0"0,-1 1-794 0 0,38-8 1488 0 0,-1-2 0 0 0,68-27 0 0 0,-62 18-1285 0 0,54-28 309 0 0,-88 41-465 0 0,0 0-1 0 0,0-1 1 0 0,0-1 0 0 0,-1 1-1 0 0,0-1 1 0 0,14-17-1 0 0,-21 22-85 0 0,0 0 0 0 0,0 0 0 0 0,0 0 0 0 0,-1 0 0 0 0,1 0 0 0 0,-1-1 0 0 0,2-5-1 0 0,-3 8 38 0 0,0 0 0 0 0,0 0 0 0 0,1 1-1 0 0,-1-1 1 0 0,0 0 0 0 0,0 0-1 0 0,0 1 1 0 0,0-1 0 0 0,0 0-1 0 0,0 0 1 0 0,0 1 0 0 0,0-1 0 0 0,-1 0-1 0 0,1 1 1 0 0,0-1 0 0 0,0 0-1 0 0,-1 0 1 0 0,1 1 0 0 0,0-1-1 0 0,-1 0 1 0 0,1 1 0 0 0,-1-1-1 0 0,1 1 1 0 0,-1-1 0 0 0,1 1 0 0 0,-1-1-1 0 0,1 1 1 0 0,-1-1 0 0 0,1 1-1 0 0,-1-1 1 0 0,0 1 0 0 0,1-1-1 0 0,-1 1 1 0 0,0 0 0 0 0,1-1 0 0 0,-1 1-1 0 0,0 0 1 0 0,1 0 0 0 0,-1 0-1 0 0,0 0 1 0 0,0 0 0 0 0,1-1-1 0 0,-1 1 1 0 0,-1 0 0 0 0,-6 1-108 0 0,-1 0 1 0 0,1 1 0 0 0,0 0 0 0 0,-1 0-1 0 0,1 0 1 0 0,0 1 0 0 0,0 1-1 0 0,-13 6 1 0 0,7-3 5 0 0,-57 29 81 0 0,0 2 0 0 0,-97 73-1 0 0,147-95 100 0 0,1 0 0 0 0,0 2 0 0 0,1 0 1 0 0,1 2-1 0 0,-21 28 0 0 0,37-44-53 0 0,-1 0 0 0 0,1 0 0 0 0,-1 0 0 0 0,1 0 0 0 0,1 0 0 0 0,-1 1 0 0 0,-2 7 0 0 0,4-11-10 0 0,0 1-1 0 0,0-1 0 0 0,0 1 0 0 0,0-1 0 0 0,0 1 1 0 0,0-1-1 0 0,0 1 0 0 0,0-1 0 0 0,0 0 0 0 0,1 1 1 0 0,-1-1-1 0 0,1 1 0 0 0,-1-1 0 0 0,1 0 0 0 0,-1 1 1 0 0,1-1-1 0 0,0 0 0 0 0,0 1 0 0 0,-1-1 0 0 0,1 0 1 0 0,0 0-1 0 0,0 0 0 0 0,0 0 0 0 0,1 0 0 0 0,-1 0 1 0 0,0 0-1 0 0,0 0 0 0 0,2 0 0 0 0,3 2-101 0 0,0 0-1 0 0,0-1 1 0 0,1 1 0 0 0,-1-2-1 0 0,1 1 1 0 0,-1-1-1 0 0,1 0 1 0 0,0 0 0 0 0,-1-1-1 0 0,14 0 1 0 0,6-3-697 0 0,36-7 1 0 0,-60 10 768 0 0,170-35-7045 0 0,-126 26 1983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94 494 3679 0 0,'0'0'284'0'0,"1"2"-186"0"0,1 8 643 0 0,0-1 1 0 0,-1 1-1 0 0,0 0 1 0 0,0-1-1 0 0,-1 1 1 0 0,0 0-1 0 0,-1-1 1 0 0,0 1-1 0 0,-1 0 0 0 0,0-1 1 0 0,0 1-1 0 0,-1-1 1 0 0,0 0-1 0 0,-1 0 1 0 0,0 0-1 0 0,0 0 1 0 0,-8 11-1 0 0,5-9 30 0 0,5-8-464 0 0,1-1-1 0 0,-1 1 1 0 0,0 0 0 0 0,0-1-1 0 0,0 1 1 0 0,0-1 0 0 0,-1 0-1 0 0,1 1 1 0 0,-1-1 0 0 0,-4 3-1 0 0,6-5-226 0 0,0 0 0 0 0,0-1 0 0 0,0 1-1 0 0,0 0 1 0 0,1-1 0 0 0,-1 1 0 0 0,0 0-1 0 0,0-1 1 0 0,0 1 0 0 0,1-1 0 0 0,-1 1 0 0 0,0-1-1 0 0,1 1 1 0 0,-1-1 0 0 0,0 0 0 0 0,1 1-1 0 0,-1-1 1 0 0,1 0 0 0 0,-1-1 0 0 0,1 2-61 0 0,-2-3 107 0 0,0 0 1 0 0,0-1-1 0 0,1 1 1 0 0,-1-1 0 0 0,1 0-1 0 0,0 1 1 0 0,0-1-1 0 0,0 0 1 0 0,1 0-1 0 0,-1 0 1 0 0,1 1-1 0 0,0-1 1 0 0,0-4-1 0 0,2-10 241 0 0,4-24-1 0 0,-6 39-320 0 0,4-15 59 0 0,1 1 0 0 0,1 0 0 0 0,0 0 0 0 0,1 1 0 0 0,1 0 0 0 0,0 0 0 0 0,1 0 0 0 0,1 1 0 0 0,22-26 0 0 0,-6 12-119 0 0,1 2-1 0 0,1 0 1 0 0,50-35-1 0 0,3 8-61 0 0,3 4 0 0 0,97-42-1 0 0,-71 43-3555 0 0,-84 39-4688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29 14367 0 0,'1'-5'214'0'0,"-1"4"-130"0"0,0 0 0 0 0,0 0 0 0 0,0 0 0 0 0,0 0 0 0 0,0 0 0 0 0,0 0 0 0 0,0 0 0 0 0,0 0 0 0 0,0 0 0 0 0,0 0 0 0 0,-1 0 0 0 0,0-1 0 0 0,-4-5 174 0 0,3 7-236 0 0,0-1-1 0 0,0 1 1 0 0,0-1 0 0 0,0 1-1 0 0,0 0 1 0 0,0 0-1 0 0,0 0 1 0 0,0 0-1 0 0,0 0 1 0 0,0 0 0 0 0,0 1-1 0 0,0-1 1 0 0,0 0-1 0 0,0 1 1 0 0,0 0-1 0 0,0 0 1 0 0,0-1 0 0 0,0 1-1 0 0,-2 2 1 0 0,-3 1 43 0 0,-1 1 1 0 0,1 0-1 0 0,-10 8 1 0 0,-12 14-79 0 0,2 1 1 0 0,0 2 0 0 0,2 1 0 0 0,-22 35 0 0 0,-77 143-41 0 0,124-209 53 0 0,-62 112 102 0 0,-170 295 250 0 0,130-231-291 0 0,-74 117 944 0 0,171-285-718 0 0,4-7 946 0 0,2-3-818 0 0,15-37-229 0 0,2 2-1 0 0,1 0 1 0 0,2 1 0 0 0,2 1-1 0 0,48-57 1 0 0,-17 32-522 0 0,3 2 0 0 0,66-52 1 0 0,-106 96 347 0 0,0-1-48 0 0,36-23-1 0 0,-48 35 45 0 0,0 0-1 0 0,0 0 1 0 0,0 1-1 0 0,1 0 0 0 0,-1 0 1 0 0,1 0-1 0 0,-1 0 1 0 0,1 1-1 0 0,-1 0 0 0 0,1 0 1 0 0,0 1-1 0 0,9 0 1 0 0,-11 0 28 0 0,-1 1 1 0 0,1 0-1 0 0,-1 0 1 0 0,1 1-1 0 0,-1-1 1 0 0,0 1-1 0 0,1 0 1 0 0,-1-1-1 0 0,0 1 1 0 0,0 1-1 0 0,0-1 1 0 0,-1 0-1 0 0,1 1 1 0 0,0-1-1 0 0,-1 1 1 0 0,0 0-1 0 0,0 0 1 0 0,1 0-1 0 0,-2 0 1 0 0,3 5-1 0 0,1 2 109 0 0,0 0 0 0 0,-1 0-1 0 0,-1 1 1 0 0,1 0 0 0 0,1 16-1 0 0,-2-8-38 0 0,-1 0-1 0 0,-2 1 1 0 0,0 0 0 0 0,0-1-1 0 0,-7 36 1 0 0,-3-11 145 0 0,-20 59 0 0 0,20-62-1918 0 0,5 0-3299 0 0,5-29-2017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11975 0 0,'0'0'1083'0'0,"-2"0"-891"0"0,-1 0-87 0 0,0 0 0 0 0,0 1 0 0 0,0 0 0 0 0,0-1 0 0 0,0 1 0 0 0,0 0 0 0 0,0 1 0 0 0,0-1 0 0 0,0 0 0 0 0,-4 4 0 0 0,-29 22 2771 0 0,6-4-971 0 0,24-19-1860 0 0,-33 21 257 0 0,-64 52-1 0 0,93-67-288 0 0,-1 0 0 0 0,2 0 0 0 0,-1 1 0 0 0,2 0-1 0 0,-1 1 1 0 0,1 0 0 0 0,1 0 0 0 0,0 1 0 0 0,1 0-1 0 0,-6 16 1 0 0,11-24-16 0 0,0-1 0 0 0,-1 1-1 0 0,2-1 1 0 0,-1 1 0 0 0,0-1 0 0 0,1 1-1 0 0,0 0 1 0 0,0-1 0 0 0,0 1-1 0 0,2 7 1 0 0,-2-10 2 0 0,1 0 0 0 0,0-1-1 0 0,0 1 1 0 0,-1 0 0 0 0,1 0-1 0 0,0-1 1 0 0,0 1 0 0 0,1 0 0 0 0,-1-1-1 0 0,0 1 1 0 0,0-1 0 0 0,1 0-1 0 0,-1 1 1 0 0,1-1 0 0 0,-1 0 0 0 0,1 0-1 0 0,0 0 1 0 0,-1 0 0 0 0,1 0-1 0 0,0 0 1 0 0,0-1 0 0 0,-1 1 0 0 0,1 0-1 0 0,0-1 1 0 0,0 0 0 0 0,0 1-1 0 0,3-1 1 0 0,8 0 81 0 0,-1 0 0 0 0,0-1 0 0 0,0 0 0 0 0,0-1 0 0 0,0-1 0 0 0,0 0 0 0 0,-1 0 0 0 0,1-1 0 0 0,-1-1 0 0 0,11-5 0 0 0,-17 7-27 0 0,0 1 0 0 0,0-1 0 0 0,0 0 0 0 0,0 0 0 0 0,-1-1 0 0 0,0 1 0 0 0,1-1 0 0 0,-1 0 0 0 0,-1 0 0 0 0,1-1 0 0 0,-1 1 0 0 0,1-1 0 0 0,-1 0 0 0 0,-1 1 0 0 0,1-1 0 0 0,-1-1-1 0 0,1 1 1 0 0,-1 0 0 0 0,-1 0 0 0 0,2-8 0 0 0,-1 2-68 0 0,-1-1 0 0 0,-1 1-1 0 0,0 0 1 0 0,0 0 0 0 0,-1 0-1 0 0,-1 0 1 0 0,0 0 0 0 0,0 0-1 0 0,-6-15 1 0 0,-20-60-3704 0 0,24 67 1919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84 6911 0 0,'0'0'528'0'0,"0"1"-90"0"0,1 1-244 0 0,-1-1 0 0 0,0 0 0 0 0,0 0 1 0 0,1 0-1 0 0,-1 1 0 0 0,0-1 0 0 0,0 0 1 0 0,0 0-1 0 0,0 1 0 0 0,-1-1 0 0 0,1 0 1 0 0,0 0-1 0 0,0 0 0 0 0,-1 1 0 0 0,1-1 1 0 0,-1 0-1 0 0,1 0 0 0 0,-1 0 0 0 0,1 0 1 0 0,-1 0-1 0 0,0 0 0 0 0,-1 2 1 0 0,-2 2 507 0 0,-1 0 1 0 0,0 0-1 0 0,-6 4 1 0 0,0 1-213 0 0,-31 28 1110 0 0,-102 100 762 0 0,126-118-2132 0 0,0 0 1 0 0,2 1 0 0 0,1 1 0 0 0,1 1-1 0 0,-16 33 1 0 0,26-48-90 0 0,1 1-1 0 0,0 0 1 0 0,0 0-1 0 0,1 0 1 0 0,0 0-1 0 0,-1 12 1 0 0,3-19-102 0 0,0 0 0 0 0,0 0 1 0 0,0 0-1 0 0,1 0 0 0 0,-1 0 1 0 0,0 0-1 0 0,1 0 0 0 0,-1 0 0 0 0,1 0 1 0 0,0 0-1 0 0,0-1 0 0 0,0 1 1 0 0,0 0-1 0 0,2 3 0 0 0,-2-4-6 0 0,0 0-1 0 0,1 0 1 0 0,-1 0-1 0 0,0 0 1 0 0,1 0-1 0 0,-1 0 1 0 0,1-1-1 0 0,0 1 1 0 0,-1 0-1 0 0,1-1 1 0 0,-1 1-1 0 0,1-1 1 0 0,0 0 0 0 0,0 1-1 0 0,-1-1 1 0 0,1 0-1 0 0,0 0 1 0 0,-1 0-1 0 0,1 0 1 0 0,2-1-1 0 0,4 0 70 0 0,0-1 1 0 0,0 1-1 0 0,0-2 0 0 0,0 1 0 0 0,-1-1 1 0 0,1 0-1 0 0,7-5 0 0 0,49-33 445 0 0,-43 26-399 0 0,28-17 57 0 0,2-1 71 0 0,88-75-1 0 0,-88 58-104 0 0,48-58 0 0 0,-78 82-529 0 0,-1-1 0 0 0,-1-1 0 0 0,-2-1 0 0 0,20-44 0 0 0,-36 72-397 0 0,2-7 1288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29 428 1839 0 0,'0'1'134'0'0,"3"8"574"0"0,-1 0 0 0 0,-1 0 0 0 0,1 0 0 0 0,-1 0 0 0 0,-1 0 0 0 0,0 0 0 0 0,-1 10 0 0 0,-12 66 6291 0 0,5-42-5969 0 0,1-9-125 0 0,4-18 1236 0 0,-3 22 0 0 0,14-46-667 0 0,4-9-953 0 0,-1 0 0 0 0,-1-1 0 0 0,11-24 0 0 0,-13 23-258 0 0,57-103 616 0 0,-50 99-717 0 0,0 1-1 0 0,1 0 1 0 0,23-23-1 0 0,15-9-69 0 0,116-89 0 0 0,-127 113-216 0 0,0 2 0 0 0,2 2 0 0 0,84-35 0 0 0,-115 55 131 0 0,1 0 0 0 0,1 1 0 0 0,-1 1-1 0 0,1 0 1 0 0,16-1 0 0 0,-28 5-184 0 0,0 0 0 0 0,1 0 1 0 0,-1 0-1 0 0,0 1 0 0 0,1 0 0 0 0,-1-1 1 0 0,0 1-1 0 0,0 1 0 0 0,0-1 0 0 0,5 3 1 0 0,-6-3-351 0 0,0 1 0 0 0,-1 0 0 0 0,1 0-1 0 0,0 0 1 0 0,-1 0 0 0 0,1 1 0 0 0,-1-1 0 0 0,0 1 0 0 0,0 0 0 0 0,0-1 0 0 0,0 1 0 0 0,0 0 0 0 0,0 0 0 0 0,1 5 0 0 0,3 10-6408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2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12439 0 0,'0'0'1126'0'0,"-1"1"-929"0"0,-4 3 180 0 0,-14 6 11144 0 0,21-9-11414 0 0,0-1-1 0 0,0 1 0 0 0,0 0 0 0 0,1-1 1 0 0,-1 1-1 0 0,0-1 0 0 0,4 1 0 0 0,-5-1-60 0 0,5 1-310 0 0,1-1 0 0 0,0 1 0 0 0,-1-2-1 0 0,14 0 1 0 0,-4-3-1636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13303 0 0,'0'0'6631'0'0,"2"-11"-4744"0"0,4-3-1751 0 0,0 0 0 0 0,1 1 0 0 0,0 0 0 0 0,1 0 0 0 0,1 1 0 0 0,0 0 0 0 0,1 1 0 0 0,0-1 0 0 0,0 2 1 0 0,15-12-1 0 0,3 0-201 0 0,1 1 0 0 0,0 1 1 0 0,40-19-1 0 0,-57 33 27 0 0,24-9-1 0 0,-31 14 38 0 0,0-1-1 0 0,-1 1 0 0 0,1 0 1 0 0,0 1-1 0 0,0-1 0 0 0,0 1 0 0 0,0 0 1 0 0,8 1-1 0 0,-2 3 19 0 0,-8-2 8 0 0,0 1-1 0 0,-1 0 1 0 0,1 0-1 0 0,-1 0 1 0 0,1 0-1 0 0,-1 0 1 0 0,0 1-1 0 0,0-1 1 0 0,-1 1-1 0 0,1-1 1 0 0,-1 1-1 0 0,3 7 1 0 0,0 5 73 0 0,2 28 1 0 0,-5-34-104 0 0,2 7 5 0 0,-1-9-8 0 0,-1 1 0 0 0,0 0 0 0 0,0 15 0 0 0,-2-10-867 0 0,-4 27 0 0 0,-3-8-4181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552 184 11631 0 0,'0'0'1847'0'0,"1"-1"-1203"0"0,3-21 1037 0 0,-2 14-1059 0 0,0 0 0 0 0,0 0-1 0 0,0-13 1 0 0,-2 0-507 0 0,1 11-82 0 0,-1-1-1 0 0,0 1 1 0 0,-1 0-1 0 0,0-1 1 0 0,-4-14 0 0 0,5 24-30 0 0,0 0 1 0 0,-1 0 0 0 0,1 0 0 0 0,-1 0 0 0 0,1 0 0 0 0,-1 0-1 0 0,1 1 1 0 0,-1-1 0 0 0,1 0 0 0 0,-1 0 0 0 0,0 1 0 0 0,1-1-1 0 0,-1 0 1 0 0,0 1 0 0 0,0-1 0 0 0,1 1 0 0 0,-1-1 0 0 0,0 1-1 0 0,0-1 1 0 0,-1 0 0 0 0,0 1-8 0 0,0-1 0 0 0,0 1 0 0 0,0 0-1 0 0,0 0 1 0 0,1 0 0 0 0,-1 0 0 0 0,0 0 0 0 0,0 0 0 0 0,0 1 0 0 0,-2 0-1 0 0,-5 2-50 0 0,0 0-1 0 0,1 1 0 0 0,-13 7 0 0 0,13-7 21 0 0,-74 44 138 0 0,1 2 1 0 0,3 5 0 0 0,-103 92-1 0 0,173-140 61 0 0,0 0 0 0 0,1 1 0 0 0,-1 0 0 0 0,-6 11 0 0 0,14-19-139 0 0,0 1 0 0 0,0 0 0 0 0,0-1 0 0 0,0 1-1 0 0,1 0 1 0 0,-1-1 0 0 0,0 1 0 0 0,0 0 0 0 0,1-1 0 0 0,-1 1-1 0 0,0 0 1 0 0,0-1 0 0 0,1 1 0 0 0,-1-1 0 0 0,1 1 0 0 0,-1-1-1 0 0,1 1 1 0 0,-1-1 0 0 0,1 1 0 0 0,0 0 0 0 0,-1-1 25 0 0,3 2 5 0 0,-1 0 0 0 0,1 0 0 0 0,-1 0-1 0 0,1-1 1 0 0,0 1 0 0 0,-1-1 0 0 0,1 1 0 0 0,0-1 0 0 0,0 0-1 0 0,0 0 1 0 0,0 0 0 0 0,0-1 0 0 0,0 1 0 0 0,4-1 0 0 0,7 1 198 0 0,25-2 1 0 0,-32 1-197 0 0,7-1 7 0 0,99-5 18 0 0,130-25 1 0 0,-242 31-203 0 0,-12-4-664 0 0,7 3 775 0 0,-1-1 1 0 0,0 1-1 0 0,1 0 0 0 0,-1 0 0 0 0,0 1 1 0 0,0-1-1 0 0,0 1 0 0 0,1 0 0 0 0,-1 0 1 0 0,0 1-1 0 0,0-1 0 0 0,0 1 0 0 0,1 0 1 0 0,-1 1-1 0 0,0-1 0 0 0,1 1 1 0 0,-1 0-1 0 0,1 0 0 0 0,0 0 0 0 0,-1 0 1 0 0,1 1-1 0 0,0 0 0 0 0,1 0 0 0 0,-7 5 1 0 0,8-6 11 0 0,0 0 0 0 0,0 1 1 0 0,0-1-1 0 0,0 1 1 0 0,1-1-1 0 0,-1 1 1 0 0,1 0-1 0 0,-1 0 1 0 0,1 0-1 0 0,0-1 1 0 0,0 1-1 0 0,0 0 0 0 0,1 1 1 0 0,-1-1-1 0 0,1 0 1 0 0,-1 0-1 0 0,1 0 1 0 0,0 0-1 0 0,0 0 1 0 0,1 0-1 0 0,-1 0 1 0 0,1 0-1 0 0,-1 0 0 0 0,1 0 1 0 0,0 0-1 0 0,2 5 1 0 0,-2-6 0 0 0,0 1-1 0 0,0-1 1 0 0,0 1 0 0 0,0-1 0 0 0,1 1-1 0 0,-1-1 1 0 0,1 0 0 0 0,-1 1 0 0 0,1-1 0 0 0,0 0-1 0 0,0 0 1 0 0,0 0 0 0 0,0-1 0 0 0,1 1-1 0 0,-1 0 1 0 0,0-1 0 0 0,5 3 0 0 0,-3-3-130 0 0,1 1 0 0 0,-1-1 0 0 0,0 0 0 0 0,1-1 0 0 0,-1 1 0 0 0,1-1 0 0 0,-1 0 0 0 0,1 0 0 0 0,-1 0 0 0 0,7-2 1 0 0,15-3-4617 0 0,1-3-1578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 16959 0 0,'-18'-2'1536'0'0,"18"2"-1527"0"0,-1 0 0 0 0,0 0 0 0 0,1 0 0 0 0,-1 0 0 0 0,0 1 0 0 0,1-1 0 0 0,-1 0 0 0 0,0 0 0 0 0,1 1 0 0 0,-1-1 0 0 0,0 0 0 0 0,1 1 0 0 0,-1-1 0 0 0,1 0 0 0 0,-1 1 0 0 0,1-1 0 0 0,-1 1-1 0 0,1-1 1 0 0,-1 1 0 0 0,1-1 0 0 0,-1 1 0 0 0,1 0 0 0 0,-1-1 0 0 0,1 1 0 0 0,0-1 0 0 0,0 1 0 0 0,-1 0 0 0 0,1-1 0 0 0,0 1 0 0 0,0 0 0 0 0,0-1 0 0 0,-1 1 0 0 0,1 0 0 0 0,0 1 0 0 0,0-1 47 0 0,0 2 13 0 0,-1 0 0 0 0,1-1 0 0 0,0 1 0 0 0,1 0 0 0 0,-1 0 0 0 0,0-1 0 0 0,1 1 0 0 0,-1 0 0 0 0,1-1 0 0 0,0 1 0 0 0,0-1 0 0 0,0 1 0 0 0,0-1 0 0 0,0 1 1 0 0,1-1-1 0 0,-1 0 0 0 0,1 1 0 0 0,2 2 0 0 0,4 3 75 0 0,0 1 0 0 0,0-2 0 0 0,10 9 0 0 0,132 83 535 0 0,-23-17-256 0 0,-96-59-322 0 0,-1 1 0 0 0,-1 1-1 0 0,-2 1 1 0 0,33 40 0 0 0,-49-53-90 0 0,-1 2 0 0 0,-1-1 1 0 0,0 1-1 0 0,-1 1 1 0 0,0 0-1 0 0,-2 0 0 0 0,0 0 1 0 0,0 1-1 0 0,-2-1 0 0 0,0 1 1 0 0,3 32-1 0 0,-6-33-26 0 0,-2 0-1 0 0,1-1 0 0 0,-2 1 1 0 0,0 0-1 0 0,-1 0 1 0 0,-1-1-1 0 0,0 0 1 0 0,-1 0-1 0 0,0 0 1 0 0,-2 0-1 0 0,0-1 0 0 0,-16 26 1 0 0,2-10 1 0 0,-2-1 0 0 0,0-1 0 0 0,-2-2 0 0 0,-42 37 0 0 0,28-33-300 0 0,-2-1-1 0 0,0-2 1 0 0,-1-2 0 0 0,-61 25-1 0 0,66-33-482 0 0,4-4-10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9095 0 0,'0'0'4416'0'0,"-2"1"-3752"0"0,-1 1-512 0 0,0 0 0 0 0,0 1 0 0 0,1-1 0 0 0,-1 1 0 0 0,1-1 1 0 0,-1 1-1 0 0,1 0 0 0 0,0 0 0 0 0,0 0 0 0 0,0 0 0 0 0,1 1 0 0 0,-1-1 0 0 0,1 0 0 0 0,-2 6 0 0 0,-2 9 375 0 0,-4 30 1 0 0,7-31-370 0 0,-79 349 736 0 0,32-213-815 0 0,39-128-67 0 0,-1-1 1 0 0,-1-1-1 0 0,-2 0 0 0 0,-15 22 0 0 0,19-32 6 0 0,5-6 10 0 0,0 0 0 0 0,-1 0 1 0 0,-10 10-1 0 0,8-10 49 0 0,7-5 3 0 0,2-5-13 0 0,38-81-16 0 0,-9 14-14 0 0,-14 36 9 0 0,-9 18-5 0 0,0 1-1 0 0,1 0 1 0 0,15-21-1 0 0,-12 24-27 0 0,-8 10-15 0 0,0 0 0 0 0,0 0 1 0 0,0 1-1 0 0,1-1 0 0 0,-1 1 0 0 0,0 0 0 0 0,0 0 0 0 0,1 0 0 0 0,-1 1 0 0 0,1-1 0 0 0,-1 1 0 0 0,0-1 1 0 0,1 1-1 0 0,-1 0 0 0 0,1 1 0 0 0,-1-1 0 0 0,1 0 0 0 0,6 3 0 0 0,4 1-10 0 0,1 0 0 0 0,26 13 0 0 0,4 0 175 0 0,0-2-1 0 0,75 14 0 0 0,-101-25-129 0 0,-17-3 926 0 0,-2 1-924 0 0,-1 1 1 0 0,0-1-1 0 0,-1 0 0 0 0,1 1 1 0 0,0-1-1 0 0,-1 0 0 0 0,1 0 1 0 0,-1 0-1 0 0,0 0 0 0 0,0 0 1 0 0,1 0-1 0 0,-4 1 0 0 0,-28 20 189 0 0,21-16-114 0 0,-15 9 34 0 0,-30 13 0 0 0,-15 9 8 0 0,-30 18-584 0 0,30-16 72 0 0,70-39 146 0 0,4-3-1204 0 0,4-5 1288 0 0,1 1 1 0 0,0 1-1 0 0,13-9 0 0 0,8-6-23 0 0,-24 16-101 0 0,1 1 0 0 0,-1 0-1 0 0,1 0 1 0 0,0 0 0 0 0,0 0 0 0 0,10-3-1 0 0,-1 2-685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6447 0 0,'0'0'586'0'0,"-2"3"-486"0"0,-2 4 159 0 0,0 0 1 0 0,1 0 0 0 0,-1 1-1 0 0,2-1 1 0 0,-1 1 0 0 0,1 0-1 0 0,0 0 1 0 0,0 0 0 0 0,1 0-1 0 0,0 0 1 0 0,1 11 0 0 0,1-8 99 0 0,0 0 0 0 0,0 0 1 0 0,1 0-1 0 0,1 0 0 0 0,0-1 1 0 0,0 1-1 0 0,1-1 0 0 0,10 18 1 0 0,0-3 339 0 0,2 0 1 0 0,20 25 0 0 0,27 18 991 0 0,0 0 146 0 0,-56-60-1580 0 0,-1 1 0 0 0,0 0 0 0 0,0 1 0 0 0,-1-1 0 0 0,-1 1 0 0 0,6 17 0 0 0,-8-22-208 0 0,0 1 0 0 0,-1 0 0 0 0,1 0 1 0 0,-2 0-1 0 0,1 0 0 0 0,0 1 0 0 0,-1-1 1 0 0,-1 0-1 0 0,1 0 0 0 0,-1 0 0 0 0,0 0 1 0 0,0 0-1 0 0,0 0 0 0 0,-1 0 1 0 0,0 0-1 0 0,0 0 0 0 0,-1-1 0 0 0,1 1 1 0 0,-1-1-1 0 0,-5 7 0 0 0,-3 3-6 0 0,-1-1 1 0 0,0 0-1 0 0,-1-1 0 0 0,-22 18 0 0 0,-63 40 205 0 0,79-58-213 0 0,-2 0-1 0 0,0-2 1 0 0,-38 16-1 0 0,46-23-2205 0 0,-1 0 0 0 0,-16 3-1 0 0,13-5-4724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 10135 0 0,'3'-2'208'0'0,"0"0"-1"0"0,0 1 0 0 0,1 0 0 0 0,-1 0 1 0 0,0 0-1 0 0,6-1 0 0 0,4 1 2984 0 0,-15 2-2679 0 0,1 0 1 0 0,-1 0-1 0 0,1 1 1 0 0,-1-1-1 0 0,1 0 1 0 0,-1 1 0 0 0,-1 2-1 0 0,-1 1-108 0 0,-11 8-164 0 0,0-1 1 0 0,0-1-1 0 0,-1-1 1 0 0,-21 11-1 0 0,-8 6 20 0 0,5-1-224 0 0,3 3-1 0 0,0 1 1 0 0,2 2-1 0 0,1 1 1 0 0,2 1 0 0 0,1 2-1 0 0,2 2 1 0 0,-46 77-1 0 0,62-94-25 0 0,2 0-1 0 0,0 1 0 0 0,2 1 1 0 0,1 0-1 0 0,0 0 0 0 0,2 1 1 0 0,-7 43-1 0 0,13-57 160 0 0,0 1 0 0 0,0 0 0 0 0,2-1 0 0 0,-1 1 1 0 0,1-1-1 0 0,1 1 0 0 0,0-1 0 0 0,0 0 0 0 0,1 0 0 0 0,5 11 0 0 0,7 9 755 0 0,36 50 0 0 0,-40-63-568 0 0,1-1 0 0 0,1 0 0 0 0,1 0 1 0 0,0-2-1 0 0,28 22 0 0 0,-13-20 347 0 0,-29-16-550 0 0,10 1 303 0 0,-9-1-399 0 0,-1-1-36 0 0,1 0 0 0 0,-1 1 0 0 0,1-1 0 0 0,-1 0 1 0 0,1 0-1 0 0,-1 0 0 0 0,0 0 0 0 0,1 0 0 0 0,-1 0 0 0 0,0 0 0 0 0,0 0 0 0 0,0-1 0 0 0,0 1 0 0 0,0 0 0 0 0,0-1 0 0 0,0 1 0 0 0,-1-1 0 0 0,1 1 0 0 0,0-1 0 0 0,-1 1 0 0 0,1-3 0 0 0,0 4-39 0 0,-1-1-1 0 0,0 1 1 0 0,1-1-1 0 0,-1 1 1 0 0,0-1-1 0 0,1 0 1 0 0,-1 1 0 0 0,0-1-1 0 0,0 1 1 0 0,0-1-1 0 0,0 0 1 0 0,0 1-1 0 0,0-1 1 0 0,0 0 0 0 0,0 1-1 0 0,0-1 1 0 0,0 0-1 0 0,0 1 1 0 0,0-1-1 0 0,0 0 1 0 0,0 1-1 0 0,0-1 1 0 0,-1 1 0 0 0,1-1-1 0 0,0 0 1 0 0,0 1-1 0 0,-1-1 1 0 0,1 1-1 0 0,0-1 1 0 0,-1 1 0 0 0,1-1-1 0 0,-1 1 1 0 0,1-1-1 0 0,-2 0 1 0 0,1 1-136 0 0,0-1 0 0 0,-1 1 0 0 0,1-1 0 0 0,-1 1 0 0 0,0 0 0 0 0,1 0 0 0 0,-1 0 0 0 0,1 0 0 0 0,-3 0-1 0 0,1 0-190 0 0,-14 0-3551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52 3679 0 0,'0'0'12968'0'0,"-1"2"-12417"0"0,-18 6 1277 0 0,14-6 622 0 0,13-8-1691 0 0,7-3-739 0 0,1 1 0 0 0,0 1 0 0 0,0 0 0 0 0,1 1 0 0 0,0 1 0 0 0,0 0-1 0 0,0 2 1 0 0,0 0 0 0 0,1 0 0 0 0,-1 2 0 0 0,1 0 0 0 0,0 1 0 0 0,23 4 0 0 0,32 2 126 0 0,-62-2-82 0 0,-6 6-8 0 0,-4-8-51 0 0,-1-1 0 0 0,0 1-1 0 0,0 0 1 0 0,0 0 0 0 0,0 0-1 0 0,-1 0 1 0 0,1 0-1 0 0,0 0 1 0 0,-1 0 0 0 0,1 0-1 0 0,-1-1 1 0 0,0 1-1 0 0,1 0 1 0 0,-1 0 0 0 0,0-1-1 0 0,0 1 1 0 0,0 0-1 0 0,0-1 1 0 0,-1 1 0 0 0,1-1-1 0 0,0 1 1 0 0,-1-1-1 0 0,1 0 1 0 0,0 0 0 0 0,-3 2-1 0 0,-5 3 2 0 0,0 0 0 0 0,-1 0 0 0 0,-12 5 0 0 0,11-6-11 0 0,-216 101-619 0 0,82-52 249 0 0,102-39 326 0 0,38-11 49 0 0,9-3 0 0 0,9 0 0 0 0,58-11 38 0 0,-55 7-19 0 0,1 0 0 0 0,-1 1 0 0 0,1 1 0 0 0,0 0 0 0 0,23 3 0 0 0,13 10 134 0 0,-17-2-71 0 0,-31-9-46 0 0,0 1 1 0 0,0 0 0 0 0,-1 0-1 0 0,1 0 1 0 0,-1 1-1 0 0,6 4 1 0 0,1 0 229 0 0,-10-7-255 0 0,-1 0 0 0 0,1 0 0 0 0,-1 1 0 0 0,1-1-1 0 0,-1 0 1 0 0,1 1 0 0 0,-1-1 0 0 0,1 1-1 0 0,-1-1 1 0 0,1 1 0 0 0,-1-1 0 0 0,0 1-1 0 0,1-1 1 0 0,-1 1 0 0 0,0-1 0 0 0,1 1-1 0 0,-1 0 1 0 0,2 2 86 0 0,3 11 2 0 0,-5-9-102 0 0,-1-2 14 0 0,1-1 1 0 0,0 1 0 0 0,0 0 0 0 0,-1-1 0 0 0,1 1 0 0 0,-1 0 0 0 0,0-1 0 0 0,0 1 0 0 0,0 0 0 0 0,0-1 0 0 0,0 1 0 0 0,0-1 0 0 0,0 0 0 0 0,-1 1 0 0 0,0-1 0 0 0,1 0 0 0 0,-1 0 0 0 0,0 0 0 0 0,0 0 0 0 0,-3 2 0 0 0,1 0 22 0 0,-12 9 59 0 0,-20 13-1 0 0,1-1-31 0 0,14-9-43 0 0,0-1 0 0 0,-30 16 1 0 0,42-26-6 0 0,0-1 1 0 0,-1 0 0 0 0,1-1 0 0 0,-1 0 0 0 0,0 0 0 0 0,0-1 0 0 0,0 0-1 0 0,0-1 1 0 0,-10 0 0 0 0,-2-1 31 0 0,1-2 1 0 0,-1 0-1 0 0,-24-6 0 0 0,44 7-121 0 0,4 0-336 0 0,-1 0 130 0 0,1-1 0 0 0,0 1 0 0 0,0 0 0 0 0,0 0 0 0 0,0 0 0 0 0,-1 0 0 0 0,1 0 0 0 0,0 1 0 0 0,1-1 1 0 0,-1 0-1 0 0,3 1 0 0 0,2-2-3306 0 0,10-5-3562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0,'0'0'1148'0'0,"2"0"-376"0"0,1 1-472 0 0,0 0-1 0 0,0 0 1 0 0,1 0-1 0 0,-1 0 0 0 0,0 1 1 0 0,-1-1-1 0 0,1 1 0 0 0,0 0 1 0 0,0 0-1 0 0,-1 0 1 0 0,1 0-1 0 0,-1 1 0 0 0,4 3 1 0 0,3 6 316 0 0,15 24-1 0 0,-11-16 10 0 0,16 24 109 0 0,19 30 890 0 0,76 88 1 0 0,8-29-448 0 0,-76-79-503 0 0,61 75 0 0 0,-111-122-560 0 0,-1 0 0 0 0,0 0 0 0 0,0 1 0 0 0,-1 0 0 0 0,0 0 0 0 0,0 0 0 0 0,-1 0 1 0 0,3 11-1 0 0,-5-13-63 0 0,0 0 1 0 0,0 0 0 0 0,-1 0 0 0 0,0-1 0 0 0,0 1 0 0 0,0 0 0 0 0,-1 0 0 0 0,0 0 0 0 0,0 0 0 0 0,-1-1 0 0 0,1 1 0 0 0,-1 0 0 0 0,-4 7-1 0 0,-1 1-16 0 0,-1-1 0 0 0,-1 0 0 0 0,0 0 0 0 0,0-1 0 0 0,-1 0 0 0 0,-1 0 0 0 0,0-1 0 0 0,-19 15 0 0 0,-13 5 137 0 0,-54 31-1 0 0,51-34-138 0 0,-18 10-33 0 0,-59 39 0 0 0,116-71-16 0 0,5-5-68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2759 0 0,'2'-1'207'0'0,"25"-10"8512"0"0,-16 5-1014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1461 49 10591 0 0,'22'-7'821'0'0,"31"-11"0"0"0,17-6 6159 0 0,-80 35-6627 0 0,2-3-230 0 0,-2 0 1 0 0,1-1-1 0 0,-1 0 1 0 0,-16 8-1 0 0,-45 19 188 0 0,-169 63-6 0 0,128-50-1476 0 0,-153 42 0 0 0,219-77 797 0 0,-1-2 0 0 0,0-2 0 0 0,0-2 0 0 0,-1-2 0 0 0,0-2 0 0 0,-65-7 0 0 0,67-2-138 0 0,0-1 0 0 0,1-3 0 0 0,-84-32 0 0 0,118 38 541 0 0,0-1 0 0 0,0 1 0 0 0,1-2 1 0 0,-14-10 1213 0 0,38 18-476 0 0,-7-1-616 0 0,-1 1-1 0 0,0 0 1 0 0,0 0 0 0 0,0 1-1 0 0,0-1 1 0 0,0 1 0 0 0,0 1-1 0 0,0-1 1 0 0,-1 1 0 0 0,1 0-1 0 0,8 6 1 0 0,-5-1 28 0 0,-1 0 0 0 0,1 0 0 0 0,-2 0-1 0 0,1 1 1 0 0,8 13 0 0 0,-8-10-112 0 0,0 0 0 0 0,-1 1 0 0 0,9 20 0 0 0,-13-25-43 0 0,0 0-1 0 0,-1 0 1 0 0,0 0-1 0 0,0 1 1 0 0,-1-1-1 0 0,0 0 1 0 0,-1 14-1 0 0,-1-2 15 0 0,-2 0-1 0 0,0-1 0 0 0,-1 1 0 0 0,-1-1 1 0 0,-7 19-1 0 0,-44 91 312 0 0,29-71-279 0 0,-34 64 85 0 0,11-23 122 0 0,-46 86-1156 0 0,95-183 562 0 0,3-3-395 0 0,1 1 519 0 0,0-1 0 0 0,1 0-1 0 0,-1 0 1 0 0,0 0 0 0 0,0-1 0 0 0,4-2 0 0 0,12-9-550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 15087 0 0,'-1'1'694'0'0,"-13"11"249"0"0,10-9-659 0 0,0 0 0 0 0,0 1 0 0 0,1 0-1 0 0,-1 0 1 0 0,-3 6 3452 0 0,9-9-3265 0 0,2 0-357 0 0,1 1 0 0 0,0-1 1 0 0,0 0-1 0 0,-1-1 0 0 0,1 1 0 0 0,0-1 1 0 0,0 0-1 0 0,0 0 0 0 0,0 0 0 0 0,7-2 1 0 0,9-2 153 0 0,22-8 1 0 0,-23 7-151 0 0,146-33 663 0 0,-81 31-2070 0 0,-63 7-1526 0 0,41 5-1 0 0,-52-3-3900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424 160 3679 0 0,'0'0'8039'0'0,"-1"2"-7367"0"0,1-2-586 0 0,0 0 0 0 0,0 0 1 0 0,0 1-1 0 0,0-1 0 0 0,0 0 0 0 0,0 0 1 0 0,0 0-1 0 0,0 0 0 0 0,0 0 0 0 0,0 1 1 0 0,0-1-1 0 0,0 0 0 0 0,0 0 0 0 0,0 0 1 0 0,0 0-1 0 0,0 1 0 0 0,0-1 0 0 0,0 0 1 0 0,0 0-1 0 0,0 0 0 0 0,0 0 0 0 0,0 1 1 0 0,0-1-1 0 0,0 0 0 0 0,0 0 0 0 0,0 0 0 0 0,1 0 1 0 0,-1 0-1 0 0,0 1 0 0 0,0-1 0 0 0,0 0 1 0 0,0 0-1 0 0,0 0 0 0 0,0 0 0 0 0,1 0 1 0 0,-1 0-1 0 0,0 0 0 0 0,0 0 0 0 0,0 1 1 0 0,0-1-1 0 0,0 0 0 0 0,1 0 0 0 0,-1 0 1 0 0,0 0-1 0 0,0 0 0 0 0,0 0 0 0 0,0 0 1 0 0,1 0-1 0 0,-1 0 0 0 0,0 0 0 0 0,0 0 1 0 0,0 0-1 0 0,0 0 0 0 0,1 0 0 0 0,-1 0 1 0 0,0 0-1 0 0,0 0 0 0 0,0 0 0 0 0,0-1 0 0 0,1 1 1 0 0,14-10 1185 0 0,-8 4-1173 0 0,0-1 1 0 0,9-11 0 0 0,-12 12-36 0 0,-1 1 0 0 0,0-1 0 0 0,0 0 0 0 0,0 0 0 0 0,0 0 0 0 0,2-12 0 0 0,-4 15-40 0 0,0-1 0 0 0,-1 0 0 0 0,1 1 0 0 0,-1-1 0 0 0,0 0 0 0 0,0 1 0 0 0,0-1 0 0 0,-1 1 1 0 0,1-1-1 0 0,-1 0 0 0 0,0 1 0 0 0,0-1 0 0 0,-3-5 0 0 0,4 8-37 0 0,-1 0-1 0 0,1 0 1 0 0,-1 0-1 0 0,0 0 1 0 0,1 0-1 0 0,-1 0 1 0 0,0 0-1 0 0,0 0 1 0 0,0 0-1 0 0,0 1 1 0 0,0-1-1 0 0,0 0 1 0 0,0 1-1 0 0,0-1 1 0 0,0 1-1 0 0,0-1 1 0 0,0 1-1 0 0,0-1 1 0 0,-2 1-1 0 0,0-1-55 0 0,1 1-1 0 0,-1 0 1 0 0,0 0-1 0 0,1 0 1 0 0,-1 0-1 0 0,1 0 1 0 0,-1 1-1 0 0,-3 0 1 0 0,-3 2-172 0 0,1 0 1 0 0,0 0-1 0 0,0 1 0 0 0,-9 5 1 0 0,-101 72-2008 0 0,71-47 1670 0 0,-62 49 269 0 0,88-66 372 0 0,1 2 1 0 0,1 0-1 0 0,-16 22 0 0 0,31-37-8 0 0,1 0-1 0 0,1 0 0 0 0,-1 0 1 0 0,0 0-1 0 0,1 0 0 0 0,0 0 1 0 0,0 1-1 0 0,0-1 0 0 0,1 1 1 0 0,0-1-1 0 0,-2 8 0 0 0,3-10 198 0 0,2-1 32 0 0,0 1-230 0 0,0 0 0 0 0,0 0 0 0 0,0 0 0 0 0,1-1 0 0 0,-1 1 0 0 0,1-1 0 0 0,0 0 0 0 0,-1 1 0 0 0,1-1 0 0 0,0-1 0 0 0,0 1 0 0 0,-1 0-1 0 0,5 0 1 0 0,-1-1-3 0 0,0 1-1 0 0,0-1 1 0 0,0-1 0 0 0,0 1-1 0 0,0-1 1 0 0,6-2-1 0 0,7-2 18 0 0,-1-2 0 0 0,-1 0 0 0 0,20-10 1 0 0,5-3-59 0 0,61-34 42 0 0,-101 53-120 0 0,8 9-352 0 0,-8-4 418 0 0,0-1-1 0 0,-1 0 1 0 0,1 1 0 0 0,-1 0-1 0 0,0-1 1 0 0,1 1-1 0 0,-1 0 1 0 0,-1-1-1 0 0,1 1 1 0 0,0 6 0 0 0,-2 5 71 0 0,0-1-1 0 0,-7 29 1 0 0,8-42-142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6911 0 0,'0'0'528'0'0,"1"0"-341"0"0,9 4 5706 0 0,-4 1-3985 0 0,-5-4-1498 0 0,0 0-1 0 0,0 0 1 0 0,0 0 0 0 0,0 1-1 0 0,-1-1 1 0 0,1 0-1 0 0,0 0 1 0 0,-1 1-1 0 0,1-1 1 0 0,-1 0-1 0 0,1 1 1 0 0,-1-1 0 0 0,0 3-1 0 0,1-1-65 0 0,-1 1 0 0 0,0-1 0 0 0,-1 0 0 0 0,1 1 0 0 0,-2 4 0 0 0,0 1-37 0 0,0-1 0 0 0,-1 0 0 0 0,-7 13-1 0 0,-6 9-253 0 0,-1-2 0 0 0,-1 0 0 0 0,-1-1 0 0 0,-36 38-1 0 0,54-63-434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9 249 8287 0 0,'0'0'14616'0'0,"-1"-2"-14275"0"0,0 1-324 0 0,0-1 0 0 0,0 0 0 0 0,0 1 0 0 0,0-1-1 0 0,1 0 1 0 0,-1 0 0 0 0,1 1 0 0 0,-1-1 0 0 0,1 0-1 0 0,0 0 1 0 0,0 0 0 0 0,0 0 0 0 0,0 1-1 0 0,0-1 1 0 0,0 0 0 0 0,0 0 0 0 0,1-3 0 0 0,1 0-18 0 0,0 0 0 0 0,1 0 1 0 0,-1 0-1 0 0,1 0 1 0 0,5-5-1 0 0,5-8-170 0 0,1 2 1 0 0,1 0-1 0 0,0 1 0 0 0,1 0 1 0 0,1 1-1 0 0,0 1 1 0 0,1 1-1 0 0,0 0 0 0 0,37-17 1 0 0,-48 26 166 0 0,0 0 1 0 0,1 1 0 0 0,-1-1 0 0 0,0 1 0 0 0,9-1 0 0 0,-14 3 41 0 0,1 0 1 0 0,-1 0-1 0 0,0 0 0 0 0,0 0 1 0 0,0 0-1 0 0,1 1 1 0 0,-1-1-1 0 0,0 1 1 0 0,0-1-1 0 0,0 1 0 0 0,0 0 1 0 0,0 0-1 0 0,0 0 1 0 0,0 0-1 0 0,0 0 1 0 0,0 0-1 0 0,0 1 0 0 0,0-1 1 0 0,-1 1-1 0 0,1-1 1 0 0,2 4-1 0 0,1 2 113 0 0,0 1 1 0 0,0-1-1 0 0,-1 1 0 0 0,0 0 0 0 0,-1 1 1 0 0,1-1-1 0 0,-2 1 0 0 0,1-1 0 0 0,1 13 1 0 0,0 3-149 0 0,-2 0 0 0 0,0 29 1 0 0,-2-52-860 0 0,0 1-288 0 0,1 7-1271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137 338 4607 0 0,'11'5'18669'0'0,"-17"-5"-18563"0"0,-1-1 0 0 0,1 0-1 0 0,0 0 1 0 0,0 0-1 0 0,0-1 1 0 0,0 0-1 0 0,0 0 1 0 0,1-1-1 0 0,-1 1 1 0 0,1-1-1 0 0,-6-4 1 0 0,3 2-130 0 0,1 0 0 0 0,1-1 0 0 0,-1 0 0 0 0,1 0 0 0 0,0 0 0 0 0,0-1 0 0 0,-7-10 0 0 0,12 14-23 0 0,-1 0 1 0 0,0-1-1 0 0,1 1 0 0 0,-1 0 0 0 0,1-1 1 0 0,0 1-1 0 0,0-1 0 0 0,1 1 0 0 0,-1-1 1 0 0,1 1-1 0 0,-1-1 0 0 0,1 0 0 0 0,1-5 1 0 0,0 3-60 0 0,0 0 0 0 0,0 0 0 0 0,1 0 0 0 0,0 0 0 0 0,0 0 0 0 0,0 0 0 0 0,5-7 0 0 0,0 1-163 0 0,1 1 0 0 0,1-1-1 0 0,0 1 1 0 0,0 0 0 0 0,1 1 0 0 0,13-11 0 0 0,-14 14 223 0 0,0 0 1 0 0,1 1 0 0 0,-1 0-1 0 0,1 0 1 0 0,0 1 0 0 0,1 0 0 0 0,-1 1-1 0 0,1 0 1 0 0,0 1 0 0 0,0 0 0 0 0,0 1-1 0 0,0 0 1 0 0,1 1 0 0 0,-1 0 0 0 0,0 0-1 0 0,19 3 1 0 0,-13 0 282 0 0,0 0 0 0 0,0 2-1 0 0,0 0 1 0 0,-1 0 0 0 0,0 2-1 0 0,0 0 1 0 0,0 1-1 0 0,-1 0 1 0 0,0 1 0 0 0,0 1-1 0 0,22 18 1 0 0,-35-25-220 0 0,1 0 0 0 0,-1 0 1 0 0,0 0-1 0 0,0 1 0 0 0,0-1 0 0 0,0 1 0 0 0,0-1 0 0 0,-1 1 0 0 0,1 0 1 0 0,-1-1-1 0 0,0 1 0 0 0,0 0 0 0 0,0 0 0 0 0,0 0 0 0 0,0 0 1 0 0,0 0-1 0 0,-1 0 0 0 0,0 1 0 0 0,1 3 0 0 0,-2-2 7 0 0,0 0 0 0 0,0 0-1 0 0,0 0 1 0 0,0 0 0 0 0,-1 0 0 0 0,1 0-1 0 0,-1 0 1 0 0,-1 0 0 0 0,1 0-1 0 0,-6 7 1 0 0,3-5-43 0 0,-1 0-1 0 0,0-1 1 0 0,0 0-1 0 0,0 0 1 0 0,-1 0-1 0 0,1-1 1 0 0,-14 7-1 0 0,-55 26-217 0 0,3-9-2727 0 0,-77 19 0 0 0,120-40 1499 0 0,2-3-21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8287 0 0,'0'1'8496'0'0,"-16"33"-6992"0"0,-33 52-1 0 0,17-31-1019 0 0,-22 40-79 0 0,-68 172 1 0 0,116-250-585 0 0,0-1 0 0 0,-2 1 0 0 0,0-1 0 0 0,0-1 0 0 0,-22 30 0 0 0,15-31-505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45 7831 0 0,'-2'-20'706'0'0,"3"13"-578"0"0,8-10 9516 0 0,-13 22-9541 0 0,-1 1 1 0 0,2 0-1 0 0,-1 0 1 0 0,1 0 0 0 0,0 1-1 0 0,-5 12 1 0 0,-3 8 51 0 0,-185 334 531 0 0,79-154-330 0 0,84-149-317 0 0,-3 0 0 0 0,-2-3 0 0 0,-80 90 0 0 0,101-129 282 0 0,7-7-1972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14367 0 0,'0'0'1639'0'0,"2"1"-1078"0"0,2 0-289 0 0,1 0 0 0 0,0 0 0 0 0,-1-1 0 0 0,1 0-1 0 0,0 0 1 0 0,-1 0 0 0 0,1 0 0 0 0,7-2 0 0 0,41-10 1046 0 0,-29 6-755 0 0,113-29 1451 0 0,84-18-548 0 0,-181 45-1937 0 0,128-28 1573 0 0,-113 21-3594 0 0,0-3-3551 0 0,-35 11-1061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8751 0 0,'0'0'794'0'0,"-1"3"-652"0"0,-16 29 556 0 0,-90 193 9860 0 0,67-125-9623 0 0,2-2-345 0 0,-88 164 0 0 0,101-223-611 0 0,-1-2 0 0 0,-2-1 0 0 0,-1-2 1 0 0,-51 47-1 0 0,67-68 4 0 0,0-1 1 0 0,0-1 0 0 0,-1-1-1 0 0,-1 0 1 0 0,0 0 0 0 0,-30 13-1 0 0,44-22 24 0 0,-1-1-1 0 0,0 1 1 0 0,0-1 0 0 0,0 1-1 0 0,1-1 1 0 0,-1 0-1 0 0,0 0 1 0 0,0 1 0 0 0,0-1-1 0 0,0-1 1 0 0,0 1 0 0 0,0 0-1 0 0,0 0 1 0 0,0-1-1 0 0,1 1 1 0 0,-1-1 0 0 0,0 1-1 0 0,0-1 1 0 0,0 0-1 0 0,1 0 1 0 0,-1 0 0 0 0,0 0-1 0 0,-2-2 1 0 0,3 2 17 0 0,0-1 0 0 0,0 1 1 0 0,0 0-1 0 0,0-1 0 0 0,0 1 0 0 0,1-1 1 0 0,-1 1-1 0 0,0-1 0 0 0,1 0 0 0 0,-1 1 1 0 0,1-1-1 0 0,-1 0 0 0 0,1 1 0 0 0,0-1 1 0 0,0 0-1 0 0,0 0 0 0 0,0 1 0 0 0,0-1 1 0 0,0 0-1 0 0,0 1 0 0 0,1-1 0 0 0,-1 0 0 0 0,1 0 1 0 0,-1 1-1 0 0,1-1 0 0 0,0-1 0 0 0,3-5 13 0 0,1 0 0 0 0,-1 0 0 0 0,1 1-1 0 0,1 0 1 0 0,-1 0 0 0 0,1 0-1 0 0,0 0 1 0 0,1 1 0 0 0,0 0-1 0 0,0 1 1 0 0,10-7 0 0 0,11-5-42 0 0,50-23 0 0 0,-71 36 6 0 0,9-3-18 0 0,0 1-1 0 0,0 0 1 0 0,33-7-1 0 0,-41 12 32 0 0,-1 0-1 0 0,1 0 1 0 0,0 0-1 0 0,0 1 1 0 0,0 1-1 0 0,-1-1 1 0 0,1 1-1 0 0,0 0 1 0 0,0 1-1 0 0,-1 0 1 0 0,8 3-1 0 0,-10-3 31 0 0,0 1-1 0 0,-1 0 0 0 0,1 0 0 0 0,-1 0 0 0 0,0 1 0 0 0,0-1 0 0 0,0 1 0 0 0,0 0 1 0 0,-1 0-1 0 0,1 0 0 0 0,-1 1 0 0 0,0-1 0 0 0,-1 1 0 0 0,1 0 0 0 0,-1 0 0 0 0,0 0 0 0 0,0 0 1 0 0,0 0-1 0 0,-1 0 0 0 0,2 8 0 0 0,-1 0-17 0 0,0 0-1 0 0,-1 0 1 0 0,-1 0 0 0 0,0 1-1 0 0,0-1 1 0 0,-2 0-1 0 0,-3 17 1 0 0,-4 0-216 0 0,7-24-514 0 0,0 1 0 0 0,0-1 0 0 0,0 1 0 0 0,1-1 0 0 0,-1 10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85 9215 0 0,'0'0'707'0'0,"1"0"-464"0"0,90 10 10839 0 0,-72-9-10486 0 0,1-1 1 0 0,0-1 0 0 0,-1 0 0 0 0,1-2-1 0 0,19-5 1 0 0,-11 1-427 0 0,-12 4-136 0 0,1-2-1 0 0,-1 0 1 0 0,0 0 0 0 0,0-2-1 0 0,27-15 1 0 0,-42 22-60 0 0,0-1 1 0 0,0 1-1 0 0,0 0 0 0 0,-1-1 1 0 0,1 0-1 0 0,0 1 0 0 0,-1-1 0 0 0,1 1 1 0 0,-1-1-1 0 0,1 0 0 0 0,0 1 1 0 0,-1-1-1 0 0,1 0 0 0 0,-1 0 1 0 0,0 1-1 0 0,1-1 0 0 0,-1 0 0 0 0,1-1 1 0 0,-1 2-11 0 0,0-1 1 0 0,-1 1 0 0 0,1-1 0 0 0,0 1-1 0 0,0-1 1 0 0,0 1 0 0 0,0 0 0 0 0,-1-1-1 0 0,1 1 1 0 0,0-1 0 0 0,0 1 0 0 0,-1 0-1 0 0,1-1 1 0 0,0 1 0 0 0,-1 0 0 0 0,1-1-1 0 0,0 1 1 0 0,-1 0 0 0 0,1 0 0 0 0,0-1-1 0 0,-1 1 1 0 0,1 0 0 0 0,-1 0 0 0 0,0-1-1 0 0,-3 0-146 0 0,0 0 0 0 0,-1-1-1 0 0,1 2 1 0 0,-1-1 0 0 0,-7 0-1 0 0,-8 1-6 0 0,1 1-1 0 0,0 1 0 0 0,0 1 1 0 0,0 0-1 0 0,0 2 0 0 0,1 0 1 0 0,0 1-1 0 0,-35 17 0 0 0,14-3 206 0 0,1 2 0 0 0,-64 49-1 0 0,84-57 211 0 0,0 0 0 0 0,1 1-1 0 0,0 1 1 0 0,1 1 0 0 0,1 0-1 0 0,-22 33 1 0 0,36-48-184 0 0,0 0-1 0 0,-1 0 0 0 0,1 0 1 0 0,1 0-1 0 0,-1 1 1 0 0,0-1-1 0 0,0 0 0 0 0,1 0 1 0 0,-1 0-1 0 0,1 1 1 0 0,0-1-1 0 0,0 0 0 0 0,0 0 1 0 0,0 1-1 0 0,0-1 0 0 0,0 0 1 0 0,1 3-1 0 0,0-3-16 0 0,0-1 0 0 0,-1 1 0 0 0,1-1 0 0 0,0 1 0 0 0,0-1 0 0 0,0 1 0 0 0,1-1 0 0 0,-1 0 0 0 0,0 0 0 0 0,0 1 0 0 0,1-1 0 0 0,-1 0 0 0 0,1 0 0 0 0,-1 0 0 0 0,1-1 0 0 0,-1 1 0 0 0,1 0 0 0 0,-1 0 0 0 0,1-1 0 0 0,0 1 0 0 0,0-1 0 0 0,2 1 0 0 0,16 2 93 0 0,0 0 0 0 0,1-1 0 0 0,30-2 1 0 0,63-9-239 0 0,-84 6 0 0 0,59-8-1968 0 0,-45 5 839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4143 0 0,'0'0'1728'0'0,"-8"7"2739"0"0,-1 0-3401 0 0,1 1 0 0 0,0 1 0 0 0,1-1 0 0 0,0 1 0 0 0,0 0 0 0 0,-9 17 0 0 0,-28 68 672 0 0,18-37-923 0 0,-13 23-471 0 0,-4-3 1 0 0,-90 124 0 0 0,105-162-382 0 0,-31 36 247 0 0,52-67-390 0 0,0 0 0 0 0,-1-1 1 0 0,0 0-1 0 0,-1 0 0 0 0,1-1 1 0 0,-15 8-1 0 0,22-14-308 0 0,0-4-3410 0 0,1 2 3378 0 0,0 1 1 0 0,0-1-1 0 0,0 1 0 0 0,0-1 1 0 0,0 0-1 0 0,0 1 1 0 0,1-1-1 0 0,0-1 0 0 0,5-11-4352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35 335 2759 0 0,'0'0'126'0'0,"-1"1"-5"0"0,-2 7-532 0 0,-13 32 2428 0 0,4-2 4760 0 0,11-36-5025 0 0,0 7-765 0 0,3-16 418 0 0,29-72 168 0 0,25-58 76 0 0,-46 116-1456 0 0,1 1 0 0 0,1 0 0 0 0,1 1-1 0 0,21-24 1 0 0,-27 36-179 0 0,0 0 0 0 0,1 0-1 0 0,0 0 1 0 0,0 1 0 0 0,1 0 0 0 0,-1 1-1 0 0,1 0 1 0 0,14-6 0 0 0,-8 6-12 0 0,0 0 0 0 0,0 1 0 0 0,1 0-1 0 0,28-2 1 0 0,2 4 189 0 0,1 2-1 0 0,77 11 1 0 0,-117-10-142 0 0,21 1 107 0 0,4 2 195 0 0,33 6 0 0 0,-56-8-251 0 0,0 1 1 0 0,-1-1 0 0 0,1 2 0 0 0,0-1 0 0 0,-1 1 0 0 0,0 0 0 0 0,0 1 0 0 0,10 7 0 0 0,-17-11-92 0 0,0 0 1 0 0,0 0-1 0 0,0 0 0 0 0,0 1 0 0 0,0-1 0 0 0,0 0 1 0 0,0 0-1 0 0,-1 0 0 0 0,1 1 0 0 0,-1-1 1 0 0,1 0-1 0 0,-1 0 0 0 0,1 1 0 0 0,-1-1 0 0 0,0 1 1 0 0,1-1-1 0 0,-1 0 0 0 0,0 1 0 0 0,0-1 1 0 0,0 1-1 0 0,0-1 0 0 0,0 0 0 0 0,-1 1 0 0 0,1-1 1 0 0,0 0-1 0 0,-1 1 0 0 0,1-1 0 0 0,-1 0 1 0 0,1 1-1 0 0,-1-1 0 0 0,1 0 0 0 0,-1 0 0 0 0,-1 2 1 0 0,-3 5 23 0 0,0-1 0 0 0,-1 0 1 0 0,-12 13-1 0 0,13-15-11 0 0,-32 32 44 0 0,-2-2-1 0 0,-1-2 0 0 0,-81 51 1 0 0,64-51-158 0 0,-1-2 1 0 0,-100 37-1 0 0,151-66 24 0 0,0 0-1 0 0,1 0 0 0 0,-1 0 1 0 0,0-1-1 0 0,0 0 1 0 0,-7 0-1 0 0,17-12-165 0 0,-1 7 175 0 0,1-1 0 0 0,0 1 0 0 0,0 1 1 0 0,0-1-1 0 0,0 0 0 0 0,0 1 1 0 0,1-1-1 0 0,6-4 0 0 0,35-22-1143 0 0,-33 23 739 0 0,17-10-1593 0 0,2-1-4468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38 11055 0 0,'8'-7'282'0'0,"27"-24"5603"0"0,-36 33-5803 0 0,1-1-1 0 0,-1 1 1 0 0,1-1 0 0 0,-1 1 0 0 0,0-1-1 0 0,0 0 1 0 0,0 1 0 0 0,0-1 0 0 0,-2 2-1 0 0,-2 4 15 0 0,-35 63 669 0 0,-55 131 0 0 0,81-171-707 0 0,-84 187-13 0 0,-19-9-6 0 0,-34 5 15 0 0,100-143-44 0 0,46-64-124 0 0,1 0 0 0 0,0 0 0 0 0,0 1 1 0 0,0 0-1 0 0,1 0 0 0 0,0 0 0 0 0,0 0 0 0 0,-2 10 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8983 0 0,'0'0'808'0'0,"1"-1"-630"0"0,10-10 141 0 0,23-21 1739 0 0,-33 47-177 0 0,-1-4-1120 0 0,0-1-1 0 0,-1 0 1 0 0,-2 16 0 0 0,1-17-397 0 0,-3 9 197 0 0,1 1 0 0 0,1 0 1 0 0,1-1-1 0 0,1 1 0 0 0,1 31 1 0 0,1-48-326 0 0,-1-2-229 0 0,0 0 1 0 0,0 1-1 0 0,0-1 0 0 0,0 0 1 0 0,0 0-1 0 0,0 1 0 0 0,0-1 1 0 0,0 0-1 0 0,0 0 1 0 0,0 1-1 0 0,0-1 0 0 0,1 0 1 0 0,-1 0-1 0 0,0 1 0 0 0,0-1 1 0 0,0 0-1 0 0,0 0 1 0 0,1 0-1 0 0,-1 1 0 0 0,0-1 1 0 0,0 0-1 0 0,1 0 0 0 0,-1 0 1 0 0,0 0-1 0 0,0 1 0 0 0,1-1 1 0 0,-1 0-1 0 0,0 0 1 0 0,0 0-1 0 0,1 0 0 0 0,11 0 301 0 0,10-5 101 0 0,-16 1-358 0 0,0 0 0 0 0,0 0 0 0 0,0 0 0 0 0,0-1-1 0 0,-1 0 1 0 0,8-9 0 0 0,25-35 169 0 0,-25 27-180 0 0,-1 1 1 0 0,-1-2-1 0 0,14-39 0 0 0,-12 29-12 0 0,-9 24 2 0 0,0 1 0 0 0,1-1 0 0 0,0 1 0 0 0,1 0 0 0 0,-1 0 0 0 0,1 1-1 0 0,1 0 1 0 0,0 0 0 0 0,0 1 0 0 0,0-1 0 0 0,1 1 0 0 0,-1 1-1 0 0,1 0 1 0 0,16-8 0 0 0,8-1 271 0 0,0 1-1 0 0,60-14 1 0 0,-46 14 16 0 0,83-20-497 0 0,-121 30-128 0 0,-6 3-203 0 0,5 1-2539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69 6911 0 0,'7'-4'238'0'0,"27"-23"611"0"0,-32 24-230 0 0,0 1 0 0 0,1-1 1 0 0,-1 1-1 0 0,0-1 0 0 0,0 0 1 0 0,-1 0-1 0 0,1 0 0 0 0,0 0 0 0 0,-1 0 1 0 0,2-6 4987 0 0,-16 11-4226 0 0,1 1-1331 0 0,1 0 0 0 0,-1 1 0 0 0,1 1 1 0 0,0-1-1 0 0,0 2 0 0 0,1 0 0 0 0,-1 0 0 0 0,1 1 0 0 0,0 0 0 0 0,-9 9 0 0 0,7-5-12 0 0,1 0-1 0 0,1 0 1 0 0,0 1 0 0 0,0 1-1 0 0,1-1 1 0 0,1 2 0 0 0,-10 20-1 0 0,15-29-37 0 0,1 1 0 0 0,-1 0 0 0 0,2 0 0 0 0,-1 0 0 0 0,0 0 0 0 0,0 7 0 0 0,2 5-6 0 0,2-14 11 0 0,0-1 24 0 0,-1-1 8 0 0,0 0 1 0 0,1 0-1 0 0,-1 1 0 0 0,1-1 0 0 0,-1 0 1 0 0,1 0-1 0 0,0 0 0 0 0,-1-1 0 0 0,1 1 0 0 0,0 0 1 0 0,0-1-1 0 0,1 1 0 0 0,-1-1 0 0 0,0 0 1 0 0,0 0-1 0 0,1 1 0 0 0,-1-2 0 0 0,1 1 1 0 0,-1 0-1 0 0,1 0 0 0 0,-1-1 0 0 0,1 1 0 0 0,-1-1 1 0 0,1 0-1 0 0,4 0 0 0 0,5 0 130 0 0,0-1 1 0 0,0-1-1 0 0,24-5 0 0 0,-33 7-157 0 0,7-3 22 0 0,1 0 0 0 0,-1 0 0 0 0,1-1 0 0 0,-1 0 0 0 0,0 0 0 0 0,0-1 0 0 0,-1-1 0 0 0,0 0 0 0 0,12-9 0 0 0,-21 15-30 0 0,1-1-1 0 0,0 1 1 0 0,0-1 0 0 0,-1 1 0 0 0,1-1 0 0 0,0 0-1 0 0,-1 1 1 0 0,1-1 0 0 0,0 0 0 0 0,-1 0 0 0 0,1 1-1 0 0,-1-1 1 0 0,1 0 0 0 0,-1 0 0 0 0,0 0 0 0 0,1 0-1 0 0,-1 0 1 0 0,0 0 0 0 0,0 0 0 0 0,1 1 0 0 0,-1-1-1 0 0,0 0 1 0 0,0 0 0 0 0,0-2 0 0 0,0-1 19 0 0,0 2-29 0 0,0 0 0 0 0,0 0-1 0 0,0 0 1 0 0,0 0-1 0 0,0-1 1 0 0,0 1 0 0 0,-1 0-1 0 0,1 0 1 0 0,-1 0-1 0 0,1 0 1 0 0,-1 0 0 0 0,0 0-1 0 0,0 0 1 0 0,0 0-1 0 0,0 0 1 0 0,0 0 0 0 0,0 1-1 0 0,0-1 1 0 0,-1 0-1 0 0,1 1 1 0 0,-1-1 0 0 0,-2-2-1 0 0,-5-3-215 0 0,0 1 0 0 0,0 0 0 0 0,-14-7 1 0 0,-3-3-526 0 0,19 12 485 0 0,5 3 50 0 0,0 0 0 0 0,0 0 0 0 0,1 0 0 0 0,-1-1 0 0 0,0 1 0 0 0,1-1 0 0 0,-1 1 0 0 0,1-1 0 0 0,0 1 0 0 0,-1-1 0 0 0,1 0 0 0 0,-2-2 0 0 0,3 0-1384 0 0,2-5-326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11519 0 0,'0'0'528'0'0,"-2"1"-16"0"0,-13 14-385 0 0,1 0 0 0 0,0 1 0 0 0,-14 21 0 0 0,11-14 553 0 0,-115 153 3457 0 0,-53 99-2710 0 0,71-72-1219 0 0,-13 21-504 0 0,109-195 228 0 0,-1-2 0 0 0,-2 0-1 0 0,-1-1 1 0 0,-40 37 0 0 0,58-60 115 0 0,0 0 1 0 0,0 0 0 0 0,0-1-1 0 0,-1 1 1 0 0,-5 1-1 0 0,9-3 177 0 0,0-1-199 0 0,1 0 1 0 0,-1 0-1 0 0,1 0 0 0 0,0 0 0 0 0,-1 0 0 0 0,1 0 1 0 0,-1-1-1 0 0,1 1 0 0 0,0 0 0 0 0,-1 0 0 0 0,1 0 1 0 0,0 0-1 0 0,-1 0 0 0 0,1-1 0 0 0,0 1 1 0 0,-1 0-1 0 0,1 0 0 0 0,0-1 0 0 0,0 1 0 0 0,-1-1 1 0 0,-1-5 18 0 0,1 0 1 0 0,1 0 0 0 0,-1 0 0 0 0,1 0 0 0 0,0 0 0 0 0,0-1 0 0 0,1 1 0 0 0,-1 0 0 0 0,1 0 0 0 0,1 0 0 0 0,1-6 0 0 0,5-13-66 0 0,13-28 0 0 0,-20 52 22 0 0,7-18-54 0 0,2 0 0 0 0,0 1 0 0 0,1 0 0 0 0,25-32 0 0 0,-29 43 36 0 0,-1 0 1 0 0,1 0-1 0 0,0 1 0 0 0,0 0 0 0 0,1 0 0 0 0,-1 0 1 0 0,1 1-1 0 0,1 0 0 0 0,-1 1 0 0 0,1 0 1 0 0,-1 0-1 0 0,1 1 0 0 0,12-3 0 0 0,-15 5 44 0 0,-1 0 0 0 0,1 1 0 0 0,0-1-1 0 0,0 1 1 0 0,0 1 0 0 0,0-1 0 0 0,0 1 0 0 0,0 0 0 0 0,-1 0-1 0 0,11 4 1 0 0,-8-1 67 0 0,0 0 0 0 0,0 0-1 0 0,0 0 1 0 0,0 1 0 0 0,-1 1-1 0 0,9 7 1 0 0,0 3 110 0 0,-1 0 1 0 0,-1 1-1 0 0,0 0 0 0 0,21 37 0 0 0,-30-45-121 0 0,0 0 0 0 0,-1 1 0 0 0,0-1-1 0 0,0 1 1 0 0,-1 0 0 0 0,0 0 0 0 0,-1 0 0 0 0,0 0-1 0 0,0 11 1 0 0,-3-18-50 0 0,0 0 0 0 0,0 0 0 0 0,0-1 0 0 0,0 1-1 0 0,0 0 1 0 0,-1 0 0 0 0,1-1 0 0 0,-1 1 0 0 0,0-1 0 0 0,0 1 0 0 0,0-1-1 0 0,0 0 1 0 0,0 0 0 0 0,-1 0 0 0 0,1 0 0 0 0,-5 2 0 0 0,0 0-18 0 0,0 0 0 0 0,0 0 1 0 0,-1-1-1 0 0,1-1 0 0 0,-1 1 0 0 0,-8 1 1 0 0,-51 6 26 0 0,29-5-7 0 0,-19 3-596 0 0,-1-2 1 0 0,-74-3 0 0 0,124-3 432 0 0,0-1 1 0 0,0 1 0 0 0,0-2-1 0 0,-1 1 1 0 0,1-1 0 0 0,0-1-1 0 0,1 1 1 0 0,-1-1 0 0 0,-12-7-1 0 0,20 10 46 0 0,0 0 1 0 0,0-1-1 0 0,-1 1 0 0 0,1 0 0 0 0,0-1 1 0 0,0 1-1 0 0,0-1 0 0 0,-1 1 0 0 0,1 0 1 0 0,0-1-1 0 0,0 1 0 0 0,0-1 0 0 0,0 1 1 0 0,0 0-1 0 0,0-1 0 0 0,0 1 0 0 0,0-1 1 0 0,0 1-1 0 0,0-1 0 0 0,0 1 0 0 0,0 0 1 0 0,0-1-1 0 0,1 1 0 0 0,-1-1 0 0 0,0 1 1 0 0,0 0-1 0 0,0-1 0 0 0,1 0-430 0 0,5-11-5979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267 133 7831 0 0,'-9'5'912'0'0,"-1"2"0"0"0,2 0 0 0 0,-15 13 6643 0 0,24-21-7006 0 0,2-1-382 0 0,18-10 965 0 0,30-24 0 0 0,-45 31-1091 0 0,-1 0 0 0 0,1 0 0 0 0,-1 0 0 0 0,0-1 0 0 0,-1 0 0 0 0,1 0 0 0 0,-1 0-1 0 0,0-1 1 0 0,5-11 0 0 0,-9 17-41 0 0,1 0-1 0 0,0-1 1 0 0,-1 1-1 0 0,0 0 1 0 0,1-1-1 0 0,-1 1 1 0 0,0-1-1 0 0,1 1 1 0 0,-1 0-1 0 0,0-1 1 0 0,0 1-1 0 0,0 0 1 0 0,0-1-1 0 0,0 1 1 0 0,-1-1-1 0 0,1 1 1 0 0,0 0 0 0 0,-1-1-1 0 0,1 1 1 0 0,-1 0-1 0 0,1-1 1 0 0,-1 1-1 0 0,0 0 1 0 0,1 0-1 0 0,-1 0 1 0 0,0-1-1 0 0,0 1 1 0 0,0 0-1 0 0,0 0 1 0 0,0 0-1 0 0,0 0 1 0 0,0 1-1 0 0,0-1 1 0 0,0 0-1 0 0,0 0 1 0 0,-1 1-1 0 0,1-1 1 0 0,0 0-1 0 0,-1 1 1 0 0,-1-1-1 0 0,-2-1-16 0 0,0 1-1 0 0,0 0 0 0 0,0 1 0 0 0,0-1 0 0 0,0 1 0 0 0,0 0 1 0 0,0 0-1 0 0,0 1 0 0 0,0-1 0 0 0,-7 3 0 0 0,-7 3 24 0 0,0 1 0 0 0,0 1 0 0 0,1 1 0 0 0,-1 0 0 0 0,2 2 1 0 0,0 0-1 0 0,0 1 0 0 0,1 0 0 0 0,0 1 0 0 0,-20 23 0 0 0,28-27 77 0 0,0 1-1 0 0,-11 18 1 0 0,17-25-51 0 0,0 1-1 0 0,0-1 1 0 0,1 0 0 0 0,-1 1-1 0 0,1-1 1 0 0,0 1-1 0 0,0-1 1 0 0,0 1 0 0 0,1-1-1 0 0,-1 1 1 0 0,1 0-1 0 0,0-1 1 0 0,0 5-1 0 0,0-6 101 0 0,9 10 384 0 0,6-3-322 0 0,-14-9-219 0 0,-1 0 0 0 0,1 0 1 0 0,0 0-1 0 0,-1 0 0 0 0,1 0 1 0 0,0-1-1 0 0,-1 1 0 0 0,1 0 0 0 0,-1 0 1 0 0,1 0-1 0 0,0-1 0 0 0,-1 1 1 0 0,1 0-1 0 0,-1-1 0 0 0,1 1 0 0 0,-1 0 1 0 0,1-1-1 0 0,-1 1 0 0 0,2-2 1 0 0,11-10-709 0 0,-11 10 521 0 0,-1 0 126 0 0,0 0 54 0 0,0 1-1 0 0,-1 0 0 0 0,1 0 1 0 0,0 0-1 0 0,0 0 1 0 0,0 0-1 0 0,0 0 0 0 0,1 0 1 0 0,-1 0-1 0 0,0 0 0 0 0,0 0 1 0 0,0 1-1 0 0,1-1 0 0 0,-1 0 1 0 0,3 0-1 0 0,-2 0 33 0 0,15-2 0 0 0,-9 3 35 0 0,-1 0 0 0 0,1 0 0 0 0,-1 0 0 0 0,0 1 0 0 0,8 2 0 0 0,-1 0 185 0 0,-12-3-317 0 0,0 1 0 0 0,0-1 0 0 0,-1 1 0 0 0,1 0 0 0 0,0 0 0 0 0,-1 0 0 0 0,1 0 0 0 0,0 0 0 0 0,-1 0 0 0 0,0 0 0 0 0,3 2 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13359 0 0,'0'0'1027'0'0,"-1"1"-670"0"0,-17 10 362 0 0,2 1-1 0 0,0 1 0 0 0,-15 15 1 0 0,-42 48 780 0 0,57-58-1472 0 0,1 0 133 0 0,1 1-1 0 0,1 1 0 0 0,-16 31 1 0 0,2-3 34 0 0,-144 269 47 0 0,17-26-736 0 0,140-267 493 0 0,-57 88-61 0 0,59-95 60 0 0,0-1 1 0 0,-1 0-1 0 0,-1-1 1 0 0,-22 18-1 0 0,32-30 13 0 0,1-1-1 0 0,0 1 0 0 0,-1-1 1 0 0,0 0-1 0 0,1 0 0 0 0,-1 0 1 0 0,-6 2-1 0 0,10-4-5 0 0,-1 1-1 0 0,1-1 1 0 0,-1 0 0 0 0,1 0-1 0 0,-1 1 1 0 0,0-1 0 0 0,1 0 0 0 0,-1 0-1 0 0,1 0 1 0 0,-1 0 0 0 0,1 0-1 0 0,-1 0 1 0 0,0 0 0 0 0,1 0 0 0 0,-1 0-1 0 0,1 0 1 0 0,-1 0 0 0 0,0 0-1 0 0,1 0 1 0 0,-1 0 0 0 0,1-1-1 0 0,-1 1 1 0 0,1 0 0 0 0,-1 0 0 0 0,1-1-1 0 0,-1 1 1 0 0,1 0 0 0 0,-1-1-1 0 0,1 1 1 0 0,-1-1 0 0 0,1 1 0 0 0,-1 0-1 0 0,1-1 1 0 0,0 1 0 0 0,-1-1-1 0 0,1 1 1 0 0,0-1 0 0 0,-1 1 0 0 0,1-1-1 0 0,0 0 1 0 0,0 0 0 0 0,-1 0 9 0 0,0-2 4 0 0,0 0 0 0 0,0 0 0 0 0,0 0 1 0 0,1 0-1 0 0,-1 0 0 0 0,1 0 0 0 0,0 0 0 0 0,-1 0 0 0 0,1 0 0 0 0,1 0 0 0 0,-1 0 0 0 0,0-1 0 0 0,1 1 0 0 0,1-3 0 0 0,1-5-9 0 0,0 1 0 0 0,8-17 0 0 0,-1 6-110 0 0,1 1 0 0 0,1 0 0 0 0,0 0 0 0 0,2 1 0 0 0,0 1-1 0 0,22-22 1 0 0,-23 28 45 0 0,-1 1 0 0 0,2 0-1 0 0,0 1 1 0 0,0 1 0 0 0,0 0-1 0 0,1 1 1 0 0,1 0 0 0 0,-1 1 0 0 0,23-6-1 0 0,-23 8 72 0 0,1 0-14 0 0,1 0 0 0 0,0 2-1 0 0,0-1 1 0 0,24 0-1 0 0,-37 3 35 0 0,0 1 1 0 0,0 1-1 0 0,0-1 0 0 0,0 0 0 0 0,0 1 0 0 0,0 0 1 0 0,-1 0-1 0 0,1 0 0 0 0,0 0 0 0 0,0 0 0 0 0,-1 1 1 0 0,1 0-1 0 0,-1 0 0 0 0,0 0 0 0 0,1 0 0 0 0,-1 0 1 0 0,0 1-1 0 0,0-1 0 0 0,0 1 0 0 0,-1 0 0 0 0,1 0 1 0 0,-1 0-1 0 0,1 0 0 0 0,-1 0 0 0 0,2 6 1 0 0,0-1 83 0 0,-1 0 1 0 0,0 1 0 0 0,-1 0 0 0 0,0 0 0 0 0,0 0-1 0 0,-1 0 1 0 0,0 0 0 0 0,-1 0 0 0 0,0 0 0 0 0,0 0 0 0 0,-1 0-1 0 0,0 0 1 0 0,-1 0 0 0 0,-3 9 0 0 0,1-3 45 0 0,0-1 1 0 0,-2 0-1 0 0,1 0 1 0 0,-2 0 0 0 0,0-1-1 0 0,-1 0 1 0 0,-15 21-1 0 0,18-28-42 0 0,0 0 1 0 0,0-1-1 0 0,-1 0 0 0 0,0 0 0 0 0,0 0 0 0 0,0-1 1 0 0,0 0-1 0 0,-1 0 0 0 0,-7 3 0 0 0,3-2-31 0 0,-1-2 0 0 0,1 1 0 0 0,-1-2 0 0 0,1 1 0 0 0,-13 0 0 0 0,1-1-193 0 0,-61 5-765 0 0,75-6 42 0 0,1-2 0 0 0,0 1 0 0 0,-1-1 0 0 0,1 0 1 0 0,0-1-1 0 0,0 0 0 0 0,-13-5 0 0 0,15 4-919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0,'0'0'11955'0'0,"1"2"-11467"0"0,2 5-353 0 0,0 0 1 0 0,0 0-1 0 0,1-1 0 0 0,0 1 1 0 0,1-1-1 0 0,0 0 0 0 0,0 0 1 0 0,10 10-1 0 0,-7-8 177 0 0,0 0 0 0 0,-1 1 0 0 0,10 14 0 0 0,-16-19-272 0 0,1-1 0 0 0,0 0 1 0 0,-1 1-1 0 0,0-1 0 0 0,1 1 0 0 0,-1 0 0 0 0,-1-1 1 0 0,1 1-1 0 0,0 0 0 0 0,-1-1 0 0 0,0 1 0 0 0,0 0 1 0 0,0 0-1 0 0,-2 6 0 0 0,0-1-56 0 0,0-1 0 0 0,-1 1-1 0 0,0-1 1 0 0,-1 0 0 0 0,0 0 0 0 0,0 0-1 0 0,-1 0 1 0 0,-5 7 0 0 0,-5 4-130 0 0,-28 27-1 0 0,42-45-159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12439 0 0,'0'0'958'0'0,"-2"0"-370"0"0,-3 1 81 0 0,1 0 0 0 0,0 0 0 0 0,0 1 0 0 0,0-1 0 0 0,0 1 0 0 0,0 0 0 0 0,-6 3 0 0 0,3 0-173 0 0,1 0-1 0 0,-1 0 1 0 0,-8 9-1 0 0,-1 5-339 0 0,-23 36 0 0 0,33-47 17 0 0,-68 123 787 0 0,33-55-560 0 0,-33 56 109 0 0,-233 390 540 0 0,228-409-956 0 0,63-91-262 0 0,15-20 50 0 0,14-1-2783 0 0,3 0 1364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10135 0 0,'0'0'919'0'0,"1"2"-443"0"0,7 11 1754 0 0,-5-9-1460 0 0,-1-1 0 0 0,1 1 0 0 0,-1 1 0 0 0,0-1 1 0 0,0 0-1 0 0,0 0 0 0 0,-1 1 0 0 0,1-1 1 0 0,0 7-1 0 0,4 34 822 0 0,-4-36-1454 0 0,0 0 1 0 0,-1 0-1 0 0,0 0 1 0 0,-1 0 0 0 0,0 0-1 0 0,0 0 1 0 0,-1 0-1 0 0,0 0 1 0 0,-1 0-1 0 0,-2 9 1 0 0,-1-6-111 0 0,-1 0-1 0 0,0 0 1 0 0,0 0 0 0 0,-15 20 0 0 0,16-25-153 0 0,-1 0 0 0 0,0-1 0 0 0,0 1 0 0 0,0-1-1 0 0,-1-1 1 0 0,0 1 0 0 0,0-1 0 0 0,-8 5 0 0 0,13-9-303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2759 0 0,'-1'2'15150'0'0,"-101"216"-9663"0"0,51-112-4854 0 0,11-27-175 0 0,-113 194 508 0 0,134-241-996 0 0,-15 26-22 0 0,-27 43 147 0 0,50-85-364 0 0,-1 1 0 0 0,-1-2 1 0 0,-26 25-1 0 0,26-28-537 0 0,-4 3-1316 0 0,5-6-3114 0 0,0-2-1760 0 0</inkml:trace>
  <inkml:trace contextRef="#ctx0" brushRef="#br0" timeOffset="1">1 708 12895 0 0,'0'0'9751'0'0,"2"-1"-9254"0"0,34-4 665 0 0,36-7-389 0 0,184-29-1543 0 0,-170 30-6488 0 0,-53 7-89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114 227 4607 0 0,'0'2'6467'0'0,"7"17"813"0"0,5-3-3318 0 0,24 12-2293 0 0,-28-23-1686 0 0,-1 0 1 0 0,-1 0-1 0 0,1 0 0 0 0,8 11 1 0 0,11 20-2150 0 0,-12-10-5291 0 0,-11-15 1273 0 0</inkml:trace>
  <inkml:trace contextRef="#ctx0" brushRef="#br0" timeOffset="1">787 1 7367 0 0,'0'0'667'0'0,"-2"1"-547"0"0,-146 136 10196 0 0,38-38-5827 0 0,8 6-3349 0 0,66-62-794 0 0,3 2 1 0 0,1 1-1 0 0,-41 84 0 0 0,-55 158-172 0 0,90-197-166 0 0,28-70-385 0 0,0 1 1 0 0,-1-2 0 0 0,-23 32-1 0 0,14-28-528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 10591 0 0,'0'0'819'0'0,"-1"0"-534"0"0,-6-1 363 0 0,1 1 0 0 0,0 0 0 0 0,0 0 0 0 0,-1 0 0 0 0,1 1 0 0 0,0 0 0 0 0,0 0 0 0 0,0 1 0 0 0,-7 2 0 0 0,-7 3 264 0 0,-26 14 0 0 0,31-14-779 0 0,1 1-1 0 0,0 0 1 0 0,1 0 0 0 0,-1 2-1 0 0,2 0 1 0 0,-1 0-1 0 0,2 1 1 0 0,-1 0 0 0 0,2 1-1 0 0,-11 15 1 0 0,16-18-90 0 0,1-2-43 0 0,4-5-13 0 0,1-1 0 0 0,-1 0 0 0 0,0 0 1 0 0,1 0-1 0 0,-1 1 0 0 0,0-1 1 0 0,1 0-1 0 0,-1 0 0 0 0,1 0 1 0 0,0 0-1 0 0,-1 0 0 0 0,1 0 0 0 0,0 0 1 0 0,0 0-1 0 0,0 0 0 0 0,1 1 1 0 0,0 0-26 0 0,6 6-30 0 0,1 1 0 0 0,0-1 0 0 0,1-1 0 0 0,-1 0 0 0 0,2 0 0 0 0,-1-1 1 0 0,20 8-1 0 0,-19-9 99 0 0,-1 0 1 0 0,1 1 0 0 0,-1 0 0 0 0,0 0 0 0 0,-1 1-1 0 0,0 0 1 0 0,17 18 0 0 0,-25-24 2 0 0,-1 0 0 0 0,1 0 0 0 0,0 0 0 0 0,-1 1 0 0 0,1-1 0 0 0,-1 0 0 0 0,1 0 0 0 0,-1 1 0 0 0,0-1 0 0 0,1 0 0 0 0,-1 1 0 0 0,0-1 0 0 0,0 0 0 0 0,0 1 0 0 0,0-1 0 0 0,0 0 0 0 0,0 1 0 0 0,-1-1 0 0 0,1 0 0 0 0,0 1-1 0 0,-1-1 1 0 0,1 0 0 0 0,-1 1 0 0 0,1-1 0 0 0,-1 0 0 0 0,0 0 0 0 0,1 0 0 0 0,-1 0 0 0 0,0 1 0 0 0,0-1 0 0 0,0 0 0 0 0,0 0 0 0 0,0-1 0 0 0,-1 2 0 0 0,-3 3 7 0 0,0-1-1 0 0,0 1 1 0 0,-1-1-1 0 0,0-1 0 0 0,-6 4 1 0 0,-18 7-102 0 0,-1-1 1 0 0,-1-2-1 0 0,0-1 1 0 0,-1-2-1 0 0,0 0 1 0 0,0-3-1 0 0,-65 3 1 0 0,89-8-81 0 0,0 0 0 0 0,0 0 0 0 0,-9-3 0 0 0,16 3-32 0 0,-1 0 0 0 0,1-1 0 0 0,0 1 0 0 0,-1-1 0 0 0,1 0 0 0 0,0 0 0 0 0,0 0 1 0 0,-1 0-1 0 0,1 0 0 0 0,0 0 0 0 0,0-1 0 0 0,0 1 0 0 0,1-1 0 0 0,-1 1 0 0 0,0-1 0 0 0,-1-2 0 0 0,-2-7-1262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638 114 11431 0 0,'6'-8'350'0'0,"0"0"0"0"0,0 0 0 0 0,-1 0 0 0 0,0-1 0 0 0,-1 0 1 0 0,7-18-1 0 0,-2-9 7246 0 0,-13 50-6875 0 0,-220 552-73 0 0,181-474-650 0 0,-4-3 0 0 0,-3-2 0 0 0,-113 147 0 0 0,143-208-33 0 0,-1 1-56 0 0,0 0 0 0 0,-2-2 0 0 0,-32 28 0 0 0,38-42-638 0 0,16-11 156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33 116 14423 0 0,'-1'0'662'0'0,"-2"2"-578"0"0,1 0 0 0 0,-1-1 0 0 0,1 1 0 0 0,0 0 0 0 0,0 0 0 0 0,0 0 0 0 0,0 0 0 0 0,0 1 0 0 0,1-1 0 0 0,-1 0 0 0 0,1 1 0 0 0,-1-1 0 0 0,1 1 0 0 0,0 0 0 0 0,0-1 0 0 0,-1 5 0 0 0,2-5-6 0 0,0-1 1 0 0,0 1-1 0 0,0-1 1 0 0,0 1-1 0 0,0-1 1 0 0,0 1 0 0 0,0-1-1 0 0,0 1 1 0 0,1-1-1 0 0,-1 1 1 0 0,1-1-1 0 0,-1 1 1 0 0,1-1-1 0 0,-1 1 1 0 0,1-1-1 0 0,0 0 1 0 0,0 1 0 0 0,0-1-1 0 0,0 0 1 0 0,0 0-1 0 0,0 1 1 0 0,0-1-1 0 0,0 0 1 0 0,0 0-1 0 0,0 0 1 0 0,1-1-1 0 0,-1 1 1 0 0,0 0 0 0 0,1 0-1 0 0,-1-1 1 0 0,1 1-1 0 0,-1-1 1 0 0,2 1-1 0 0,3 1 151 0 0,1 0-1 0 0,-1-1 1 0 0,0 0-1 0 0,0 0 0 0 0,1 0 1 0 0,-1-1-1 0 0,8-1 1 0 0,47-6 665 0 0,-45 4-705 0 0,421-91 1888 0 0,-320 66-1841 0 0,159-38-3276 0 0,-243 59 1584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11519 0 0,'0'0'1040'0'0,"-1"2"-853"0"0,-9 12 1211 0 0,0 1 0 0 0,1 0 1 0 0,-8 20-1 0 0,0-1-288 0 0,-10 21-551 0 0,-22 61 0 0 0,-11 62-300 0 0,11-30-230 0 0,29-93-6 0 0,-61 152 23 0 0,69-183-97 0 0,0 0 1 0 0,-2-1 0 0 0,-1 0 0 0 0,-1-1 0 0 0,-1-1 0 0 0,-23 23 0 0 0,28-34 54 0 0,0 0 0 0 0,-1 0 0 0 0,0-1 0 0 0,-1-1 0 0 0,0 0 0 0 0,0-1 0 0 0,0 0 0 0 0,-1-1 0 0 0,-30 7 0 0 0,28-11 96 0 0,15-2-10 0 0,3-1-72 0 0,-1-1-1 0 0,0 0 0 0 0,0 0 1 0 0,1 1-1 0 0,-1-1 0 0 0,0 0 1 0 0,1 1-1 0 0,0-1 0 0 0,-1 0 1 0 0,1 1-1 0 0,2-3 0 0 0,-3 3-5 0 0,5-6-3 0 0,0 0-1 0 0,1 1 0 0 0,0 0 1 0 0,0 0-1 0 0,0 0 1 0 0,1 1-1 0 0,8-6 1 0 0,1-1-5 0 0,132-98-224 0 0,-127 96 184 0 0,2 1-1 0 0,0 1 0 0 0,0 2 1 0 0,1 0-1 0 0,27-8 0 0 0,-46 17 32 0 0,0 0 0 0 0,1 0-1 0 0,-1 0 1 0 0,0 0 0 0 0,1 1-1 0 0,-1 0 1 0 0,0 0 0 0 0,0 1-1 0 0,1-1 1 0 0,-1 1 0 0 0,10 3-1 0 0,-12-3 4 0 0,-1 0-1 0 0,1 0 0 0 0,-1 1 1 0 0,1-1-1 0 0,-1 1 0 0 0,1 0 1 0 0,-1-1-1 0 0,0 1 0 0 0,0 0 1 0 0,0 0-1 0 0,0 1 0 0 0,-1-1 1 0 0,1 0-1 0 0,0 1 0 0 0,-1-1 1 0 0,1 1-1 0 0,-1-1 0 0 0,0 1 1 0 0,0-1-1 0 0,0 1 0 0 0,0 0 1 0 0,-1 0-1 0 0,1 4 0 0 0,0 3 21 0 0,0-1 0 0 0,-1 1 0 0 0,0 0 0 0 0,0 0 1 0 0,-3 10-1 0 0,-12 49 160 0 0,5-26-129 0 0,5-23-58 0 0,3-13-397 0 0,0 1-1 0 0,0-1 0 0 0,0 12 0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421 106 5063 0 0,'0'0'390'0'0,"1"-1"-252"0"0,3-2 722 0 0,0-1-1 0 0,0 1 1 0 0,-1-1-1 0 0,0 0 1 0 0,0 0-1 0 0,0-1 1 0 0,0 1-1 0 0,-1-1 1 0 0,1 1-1 0 0,-1-1 1 0 0,0 0-1 0 0,-1 0 1 0 0,2-5-1 0 0,-1-8-300 0 0,-2 17-501 0 0,0 0 0 0 0,0 0 0 0 0,0 0 0 0 0,0 0 0 0 0,-1 0 0 0 0,1 1 0 0 0,0-1 0 0 0,-1 0 0 0 0,1 0 0 0 0,0 0 0 0 0,-1 1 0 0 0,1-1-1 0 0,-1 0 1 0 0,1 0 0 0 0,-1 1 0 0 0,0-1 0 0 0,1 0 0 0 0,-1 1 0 0 0,0-1 0 0 0,1 1 0 0 0,-1-1 0 0 0,0 1 0 0 0,0-1 0 0 0,1 1 0 0 0,-1 0 0 0 0,0-1 0 0 0,-1 1 0 0 0,0-1-18 0 0,0 0 1 0 0,0 1-1 0 0,0 0 1 0 0,0-1 0 0 0,0 1-1 0 0,0 0 1 0 0,0 0 0 0 0,0 0-1 0 0,0 0 1 0 0,-3 1 0 0 0,-4 3-40 0 0,0 0 0 0 0,0 0 0 0 0,0 1 1 0 0,1 0-1 0 0,-1 1 0 0 0,1 0 1 0 0,-9 8-1 0 0,-13 9-1 0 0,-214 138-152 0 0,242-159 152 0 0,-7 3 0 0 0,0 1 0 0 0,1 1 0 0 0,0-1 0 0 0,0 1 0 0 0,0 0 0 0 0,-9 12 0 0 0,17-18 0 0 0,0-1 0 0 0,0 0 0 0 0,-1 1 0 0 0,1-1 0 0 0,0 0 0 0 0,0 1 0 0 0,-1-1 0 0 0,1 0 0 0 0,0 1 0 0 0,0-1 0 0 0,0 0 0 0 0,0 1 0 0 0,0-1 0 0 0,0 0 0 0 0,-1 1 0 0 0,1-1 0 0 0,0 1 0 0 0,0-1 0 0 0,0 0 0 0 0,0 1 0 0 0,0-1 0 0 0,1 1 0 0 0,0 0 3 0 0,0 0-1 0 0,0 0 1 0 0,0 0 0 0 0,0-1-1 0 0,0 1 1 0 0,0-1-1 0 0,0 1 1 0 0,0-1-1 0 0,1 1 1 0 0,-1-1 0 0 0,0 1-1 0 0,0-1 1 0 0,0 0-1 0 0,1 0 1 0 0,-1 0 0 0 0,0 0-1 0 0,3 0 1 0 0,26-2 71 0 0,-27 2-69 0 0,33-6 49 0 0,-1-1 0 0 0,1-2 0 0 0,50-21 0 0 0,-9 4-4 0 0,-64 23-50 0 0,-5 3-10 0 0,-6 2-33 0 0,-1 6 20 0 0,-3 4-1962 0 0,2-3 918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47 12439 0 0,'18'-32'1236'0'0,"-11"18"4259"0"0,-18 17-3058 0 0,4 2-2345 0 0,0 1-1 0 0,0 0 1 0 0,1 0-1 0 0,0 1 1 0 0,0 0-1 0 0,1 0 1 0 0,-10 15-1 0 0,2-2-35 0 0,-102 146 138 0 0,-98 189 0 0 0,96-126-110 0 0,-37 68 40 0 0,59-140-871 0 0,74-130-692 0 0,11-15-4471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2303 0 0,'2'1'4363'0'0,"6"1"-1380"0"0,0 0 1 0 0,0 0-1 0 0,10 0 0 0 0,27-1 1340 0 0,45-11-3771 0 0,-76 8 104 0 0,196-32 751 0 0,41-5-1044 0 0,-153 25-511 0 0,102-11-3781 0 0,-157 21-4047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370 191 7367 0 0,'0'0'9464'0'0,"1"-1"-8790"0"0,22-15 132 0 0,0 2 1 0 0,0 1 0 0 0,1 0 0 0 0,32-11 0 0 0,108-29-365 0 0,-130 43-306 0 0,1-1-121 0 0,-2 1 4 0 0,-1 1 1 0 0,46-6 0 0 0,-73 14-19 0 0,-1 1 0 0 0,0-1 0 0 0,0 2 0 0 0,1-1 0 0 0,-1 0 0 0 0,0 1 0 0 0,0-1-1 0 0,7 3 1 0 0,-9-2-6 0 0,-1-1-1 0 0,0 1 0 0 0,1 0 0 0 0,-1 0 1 0 0,0-1-1 0 0,1 1 0 0 0,-1 0 0 0 0,0 0 1 0 0,0 0-1 0 0,0 0 0 0 0,0 1 1 0 0,0-1-1 0 0,0 0 0 0 0,0 0 0 0 0,0 1 1 0 0,-1-1-1 0 0,1 0 0 0 0,0 1 0 0 0,-1-1 1 0 0,1 1-1 0 0,-1-1 0 0 0,1 0 0 0 0,-1 1 1 0 0,0-1-1 0 0,0 1 0 0 0,1 2 1 0 0,-2 0-21 0 0,1 0 1 0 0,-1 0 0 0 0,1 1 0 0 0,-1-1 0 0 0,0 0 0 0 0,0 0 0 0 0,-1 0 0 0 0,1-1 0 0 0,-1 1 0 0 0,0 0 0 0 0,0 0 0 0 0,-1-1 0 0 0,1 1 0 0 0,-4 3 0 0 0,-5 6-15 0 0,-2 0 1 0 0,-13 11-1 0 0,23-21 41 0 0,-293 217-82 0 0,210-161 149 0 0,-4 4-36 0 0,-82 56 7 0 0,122-88-136 0 0,-83 38 0 0 0,75-43-65 0 0,56-25 460 0 0,15 1 49 0 0,73 2 527 0 0,-60-3-263 0 0,34-3-1 0 0,-20 0-188 0 0,178-9 1076 0 0,161-1-773 0 0,-357 14-1620 0 0,1 1 0 0 0,29 8 1 0 0,-37-7-277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27 277 8607 0 0,'0'0'780'0'0,"-1"2"-640"0"0,-11 23 1766 0 0,11-23-1222 0 0,-7 5 4914 0 0,5-14-4802 0 0,2 4-706 0 0,1 0 0 0 0,0 0-1 0 0,-1 0 1 0 0,1 0 0 0 0,0 0 0 0 0,1 0-1 0 0,-1 0 1 0 0,0 0 0 0 0,1 0 0 0 0,0 0-1 0 0,-1 0 1 0 0,1 0 0 0 0,0 0 0 0 0,1 1-1 0 0,-1-1 1 0 0,3-5 0 0 0,3-1 57 0 0,-1-1 0 0 0,16-17 0 0 0,0 4-106 0 0,1 1 1 0 0,1 0-1 0 0,1 2 1 0 0,30-19 0 0 0,-34 26 32 0 0,0 1 0 0 0,1 1 0 0 0,1 1 0 0 0,-1 1 0 0 0,48-12 0 0 0,-64 20 33 0 0,1 0 1 0 0,-1 1-1 0 0,0 0 0 0 0,0 0 1 0 0,1 0-1 0 0,-1 1 1 0 0,0 0-1 0 0,0 0 0 0 0,0 0 1 0 0,0 1-1 0 0,0 0 0 0 0,9 4 1 0 0,-12-5-72 0 0,0 0 1 0 0,-1 1 0 0 0,0-1-1 0 0,1 1 1 0 0,-1-1 0 0 0,0 1-1 0 0,0 0 1 0 0,0 0 0 0 0,0 0-1 0 0,0 0 1 0 0,0 0 0 0 0,0 0-1 0 0,-1 0 1 0 0,1 1-1 0 0,-1-1 1 0 0,1 0 0 0 0,-1 1-1 0 0,0 0 1 0 0,0-1 0 0 0,0 1-1 0 0,-1 0 1 0 0,1-1 0 0 0,-1 1-1 0 0,1 0 1 0 0,-1 0 0 0 0,0-1-1 0 0,0 1 1 0 0,0 0-1 0 0,0 0 1 0 0,-1 3 0 0 0,-3 7 45 0 0,0 1-1 0 0,0-1 1 0 0,-1 1 0 0 0,-10 15-1 0 0,-32 50 34 0 0,1-4-278 0 0,34-52-228 0 0,11-22-445 0 0,13 2-7174 0 0,3-2 1624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2759 0 0,'2'1'207'0'0,"10"2"2565"0"0,0 1 0 0 0,0 0-1 0 0,19 11 1 0 0,6 2 2228 0 0,-11-8-4491 0 0,-12-6-48 0 0,0-1 0 0 0,0 0 0 0 0,0-1 1 0 0,1-1-1 0 0,-1 0 0 0 0,0 0 0 0 0,1-2 0 0 0,24-5 1 0 0,-17 2-384 0 0,0-2 0 0 0,0-1 0 0 0,0 0 0 0 0,34-20 0 0 0,-53 27-160 0 0,0-2-1 0 0,1 1 1 0 0,-1 0-1 0 0,0-1 1 0 0,0 1-1 0 0,4-6 1 0 0,-6 7 37 0 0,-1 1-1 0 0,0-1 1 0 0,0 0 0 0 0,1 1-1 0 0,-1-1 1 0 0,0 1 0 0 0,0-1-1 0 0,0 0 1 0 0,0 1 0 0 0,0-1-1 0 0,0 1 1 0 0,0-1 0 0 0,0 0 0 0 0,0 1-1 0 0,0-1 1 0 0,0 0 0 0 0,0 1-1 0 0,0-1 1 0 0,0 1 0 0 0,-1-1-1 0 0,1 0 1 0 0,0 1 0 0 0,0-1 0 0 0,-1 1-1 0 0,1-1 1 0 0,0 1 0 0 0,-1-1-1 0 0,0 0 1 0 0,-12-11-730 0 0,8 10 662 0 0,1 0 1 0 0,-1 0-1 0 0,0 1 1 0 0,0-1 0 0 0,1 1-1 0 0,-1 0 1 0 0,0 1 0 0 0,0-1-1 0 0,0 1 1 0 0,0 0 0 0 0,0 0-1 0 0,0 1 1 0 0,0-1 0 0 0,-6 3-1 0 0,-9 1-30 0 0,1 2 0 0 0,-22 9 0 0 0,35-13 107 0 0,-13 6 119 0 0,0 1-1 0 0,1 1 1 0 0,0 0 0 0 0,-25 21 0 0 0,31-22 146 0 0,0 1-1 0 0,1 0 1 0 0,0 1 0 0 0,1 1 0 0 0,0-1 0 0 0,-14 25 0 0 0,20-29-151 0 0,1-1 1 0 0,1 1-1 0 0,-1-1 1 0 0,1 1 0 0 0,0 0-1 0 0,1 0 1 0 0,-1 0-1 0 0,2 1 1 0 0,-1-1-1 0 0,1 0 1 0 0,0 0-1 0 0,0 0 1 0 0,1 1-1 0 0,0-1 1 0 0,0 0-1 0 0,1 0 1 0 0,-1 0 0 0 0,2 0-1 0 0,-1-1 1 0 0,6 11-1 0 0,-5-13-267 0 0,0 0 0 0 0,0 0 1 0 0,1-1-1 0 0,-1 0 0 0 0,1 0 0 0 0,0 0 0 0 0,0 0 0 0 0,0 0 0 0 0,0-1 1 0 0,0 1-1 0 0,1-1 0 0 0,-1 0 0 0 0,1-1 0 0 0,0 1 0 0 0,-1-1 0 0 0,7 1 1 0 0,8 2-7010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15319 0 0,'0'0'1386'0'0,"-1"2"-1142"0"0,0 0-67 0 0,0 1-1 0 0,0-1 1 0 0,0 1 0 0 0,0-1 0 0 0,1 1 0 0 0,-1-1 0 0 0,0 1 0 0 0,1-1 0 0 0,0 1 0 0 0,0 0 0 0 0,0-1 0 0 0,0 1 0 0 0,0 0 0 0 0,0-1 0 0 0,1 1-1 0 0,-1-1 1 0 0,2 5 0 0 0,0-4-4 0 0,-1 1 1 0 0,1-1-1 0 0,0 0 0 0 0,1 1 0 0 0,-1-1 0 0 0,1 0 0 0 0,-1 0 1 0 0,1-1-1 0 0,0 1 0 0 0,0 0 0 0 0,6 3 0 0 0,19 11 413 0 0,1 0-1 0 0,41 15 1 0 0,-47-21-424 0 0,140 54 688 0 0,9 4 165 0 0,-135-52-874 0 0,-4-3-2 0 0,54 34 1 0 0,-85-47-225 0 0,3 1 58 0 0,0-20-8437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6 10591 0 0,'-6'-3'964'0'0,"1"2"-879"0"0,1 0 1 0 0,-1 1-1 0 0,1 0 0 0 0,-1 0 0 0 0,1 0 0 0 0,-1 0 0 0 0,1 1 0 0 0,-1 0 0 0 0,1 0 0 0 0,0 0 0 0 0,-1 0 0 0 0,1 1 0 0 0,-4 1 1 0 0,-8 5 1033 0 0,1 0 0 0 0,-15 11 0 0 0,21-12-601 0 0,-13 8-203 0 0,1 1-1 0 0,0 0 1 0 0,1 2 0 0 0,-31 37 0 0 0,40-42-186 0 0,0 1 1 0 0,2 0 0 0 0,0 0 0 0 0,0 1 0 0 0,2 1 0 0 0,-1-1 0 0 0,2 1 0 0 0,-7 26 0 0 0,12-38-112 0 0,0-1 1 0 0,1 1 0 0 0,-1-1 0 0 0,1 1 0 0 0,0-1 0 0 0,0 1 0 0 0,1 0 0 0 0,-1-1 0 0 0,0 1-1 0 0,1-1 1 0 0,0 1 0 0 0,0-1 0 0 0,0 0 0 0 0,1 1 0 0 0,-1-1 0 0 0,1 0 0 0 0,-1 0 0 0 0,1 0 0 0 0,0 0-1 0 0,0 0 1 0 0,1 0 0 0 0,-1-1 0 0 0,0 1 0 0 0,1-1 0 0 0,3 3 0 0 0,-1-1 26 0 0,0-1 0 0 0,1 0 0 0 0,-1 0 0 0 0,1 0 0 0 0,-1-1 0 0 0,1 1 0 0 0,0-1 1 0 0,0-1-1 0 0,0 1 0 0 0,0-1 0 0 0,0 0 0 0 0,1-1 0 0 0,9 0 0 0 0,-1 0 59 0 0,-1-2 1 0 0,1 0-1 0 0,-1 0 0 0 0,0-1 0 0 0,1-1 1 0 0,-1-1-1 0 0,-1 0 0 0 0,23-11 0 0 0,-30 13-54 0 0,0-1-1 0 0,0 0 1 0 0,0 0 0 0 0,-1 0-1 0 0,1-1 1 0 0,-1 0 0 0 0,0 0-1 0 0,-1 0 1 0 0,1 0-1 0 0,-1-1 1 0 0,0 0 0 0 0,0 0-1 0 0,-1 0 1 0 0,1 0 0 0 0,-2-1-1 0 0,1 1 1 0 0,-1-1 0 0 0,1 0-1 0 0,1-11 1 0 0,-3 5 9 0 0,-1 0 0 0 0,1 1-1 0 0,-2-1 1 0 0,0 0 0 0 0,-1 1 0 0 0,-4-21 0 0 0,1 15-169 0 0,-1 1 1 0 0,-1-1-1 0 0,-16-30 0 0 0,20 42-344 0 0,-1 0 0 0 0,0 0 0 0 0,0 0 1 0 0,-1 1-1 0 0,0 0 0 0 0,-10-9 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 15575 0 0,'-13'-3'1660'0'0,"4"4"-1587"0"0,0 1-1 0 0,1 0 0 0 0,-1 0 0 0 0,0 1 1 0 0,1 0-1 0 0,-1 0 0 0 0,-9 6 1 0 0,2-2 179 0 0,-36 17 189 0 0,1 3-1 0 0,1 2 1 0 0,-75 56 0 0 0,92-59 19 0 0,2 2 0 0 0,1 1 0 0 0,1 1 1 0 0,1 1-1 0 0,-40 62 0 0 0,58-79-393 0 0,2 1 0 0 0,0 1 0 0 0,1-1 1 0 0,-9 30-1 0 0,15-42-461 0 0,7 3-2092 0 0,4-3-4793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 15199 0 0,'0'0'1172'0'0,"-1"-1"-765"0"0,0 1-381 0 0,1 0 1 0 0,0-1-1 0 0,-1 1 1 0 0,1 0-1 0 0,-1 0 1 0 0,1 0-1 0 0,0-1 1 0 0,-1 1-1 0 0,1 0 1 0 0,-1 0-1 0 0,1 0 1 0 0,-1 0-1 0 0,1 0 1 0 0,-1 0-1 0 0,1 0 1 0 0,-1 0-1 0 0,1 0 1 0 0,0 0-1 0 0,-1 0 1 0 0,1 0-1 0 0,-1 0 1 0 0,1 0-1 0 0,-1 0 1 0 0,1 1-1 0 0,-1-1 1 0 0,1 0-1 0 0,0 0 1 0 0,-1 0-1 0 0,1 1 1 0 0,0-1-1 0 0,-1 0 1 0 0,0 1-1 0 0,0 0 152 0 0,-5 4 257 0 0,-1-1 0 0 0,1 2 1 0 0,0-1-1 0 0,0 1 0 0 0,1 0 0 0 0,0 0 1 0 0,-6 7-1 0 0,-29 54 69 0 0,21-33-288 0 0,-31 58 775 0 0,-43 115-1 0 0,64-138-651 0 0,26-63-297 0 0,-73 164 782 0 0,49-116-643 0 0,-38 54-1 0 0,41-71-271 0 0,-2-1 0 0 0,-2-2 0 0 0,-57 57 0 0 0,79-85-109 0 0,5-5-41 0 0,6-13-3646 0 0,0-3 1711 0 0</inkml:trace>
  <inkml:trace contextRef="#ctx0" brushRef="#br0" timeOffset="1">40 568 13359 0 0,'-6'-1'204'0'0,"5"1"-128"0"0,0 0 1 0 0,0 0-1 0 0,-1 0 0 0 0,1 0 0 0 0,0 0 1 0 0,-1 0-1 0 0,1 0 0 0 0,0 0 0 0 0,0 1 1 0 0,-1-1-1 0 0,1 1 0 0 0,0-1 0 0 0,0 1 1 0 0,0-1-1 0 0,-2 2 0 0 0,2-2 111 0 0,1 0-1 0 0,-1 0 0 0 0,1 0 1 0 0,-1 0-1 0 0,0 0 0 0 0,1 1 1 0 0,-1-1-1 0 0,1 0 0 0 0,-1 1 1 0 0,1-1-1 0 0,-1 0 0 0 0,1 1 0 0 0,-1-1 1 0 0,1 0-1 0 0,-1 1 0 0 0,1-1 1 0 0,-1 1-1 0 0,1-1 0 0 0,0 1 1 0 0,-1-1-1 0 0,1 1 0 0 0,0-1 1 0 0,-1 1-1 0 0,1-1 0 0 0,0 1 1 0 0,0 0-1 0 0,0-1 0 0 0,-1 1 1 0 0,1-1-1 0 0,0 1 0 0 0,0 0 1 0 0,0-1-1 0 0,0 1 0 0 0,0-1 1 0 0,0 1-1 0 0,0 0 0 0 0,0-1 1 0 0,0 1-1 0 0,1-1 0 0 0,-1 1 1 0 0,0 0-1 0 0,0-1 0 0 0,0 1 0 0 0,1 0 1 0 0,10 9 2838 0 0,4-5-3322 0 0,15-4 867 0 0,0-2-1 0 0,-1 0 1 0 0,59-12-1 0 0,-59 8-475 0 0,645-131-772 0 0,-599 123-2223 0 0,-69 12 2087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30 5527 0 0,'23'-29'10751'0'0,"-22"37"-10519"0"0,-1-8-20 0 0,1 12 116 0 0,0-1-1 0 0,-2 1 1 0 0,1-1 0 0 0,-1 1 0 0 0,-1-1 0 0 0,0 0-1 0 0,-5 15 1 0 0,0 4 223 0 0,-2 13 189 0 0,-3-2-1 0 0,-28 68 1 0 0,-47 75 93 0 0,54-118-744 0 0,-137 225 122 0 0,152-262-200 0 0,-3 4 31 0 0,0-1-1 0 0,-32 36 1 0 0,43-57-39 0 0,-4 5 12 0 0,-1-1 0 0 0,-1 0 1 0 0,-19 14-1 0 0,2-3 160 0 0,32-25 298 0 0,3-3-289 0 0,125-128 885 0 0,14 8-1329 0 0,-74 64 139 0 0,118-98-243 0 0,-165 139 302 0 0,1 2 1 0 0,0 0-1 0 0,44-22 0 0 0,-63 36 59 0 0,0 0 0 0 0,-1 0-1 0 0,1 1 1 0 0,0-1-1 0 0,0 0 1 0 0,0 1 0 0 0,0-1-1 0 0,0 1 1 0 0,0 0-1 0 0,0 0 1 0 0,0 0-1 0 0,0 0 1 0 0,0 0 0 0 0,0 0-1 0 0,0 0 1 0 0,0 0-1 0 0,0 1 1 0 0,-1-1 0 0 0,4 2-1 0 0,-3-1 0 0 0,-1 0 0 0 0,0 1 0 0 0,1-1 0 0 0,-1 0-1 0 0,0 1 1 0 0,0-1 0 0 0,0 0 0 0 0,0 1 0 0 0,0 0 0 0 0,0-1-1 0 0,0 1 1 0 0,-1-1 0 0 0,1 1 0 0 0,-1 0 0 0 0,1 0-1 0 0,-1-1 1 0 0,1 1 0 0 0,-1 0 0 0 0,0 0 0 0 0,0 0 0 0 0,0 2-1 0 0,0 13 29 0 0,-1 1 0 0 0,0-1-1 0 0,-1 0 1 0 0,-6 22-1 0 0,-24 67 296 0 0,19-63-233 0 0,-44 177 133 0 0,56-219-459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29 7367 0 0,'1'-1'568'0'0,"7"-3"-447"0"0,1-2 1066 0 0,0 1 0 0 0,18-8 6809 0 0,-30 24-7313 0 0,-1-4-577 0 0,0-1 1 0 0,-1 1 0 0 0,1-1 0 0 0,-1 0 0 0 0,0-1 0 0 0,-1 1 0 0 0,0-1 0 0 0,0 0-1 0 0,-7 4 1 0 0,-7 8 147 0 0,-7 5 12 0 0,9-7-47 0 0,-31 34 0 0 0,37-36-89 0 0,-20 16 0 0 0,-8 10 154 0 0,35-33-180 0 0,1-1 0 0 0,1 1 0 0 0,0 1 0 0 0,-1-1-1 0 0,2 0 1 0 0,-1 1 0 0 0,1 0 0 0 0,-2 8 0 0 0,4-15-76 0 0,0 1 1 0 0,0 0-1 0 0,0-1 0 0 0,0 1 1 0 0,1-1-1 0 0,-1 1 0 0 0,0-1 1 0 0,0 1-1 0 0,1-1 1 0 0,-1 1-1 0 0,0-1 0 0 0,0 1 1 0 0,1-1-1 0 0,-1 1 0 0 0,1-1 1 0 0,-1 0-1 0 0,0 1 1 0 0,1-1-1 0 0,-1 0 0 0 0,1 1 1 0 0,0 0-1 0 0,10 5 245 0 0,-4-4-144 0 0,-1 0 0 0 0,1-1-1 0 0,-1 0 1 0 0,1 0 0 0 0,0 0-1 0 0,11-1 1 0 0,41-5 498 0 0,-43 3-589 0 0,1 0-1 0 0,-1-2 1 0 0,0 0 0 0 0,0-1-1 0 0,0 0 1 0 0,-1-1-1 0 0,0-1 1 0 0,0-1 0 0 0,17-11-1 0 0,-29 17-61 0 0,0-1 0 0 0,0 1 0 0 0,0-1 1 0 0,-1 0-1 0 0,1 1 0 0 0,-1-1 0 0 0,1-1 0 0 0,-1 1 0 0 0,0 0 0 0 0,-1 0 0 0 0,1-1 0 0 0,0 1 1 0 0,-1-1-1 0 0,0 1 0 0 0,0-1 0 0 0,0 0 0 0 0,0 1 0 0 0,-1-1 0 0 0,1 0 0 0 0,-1 0 0 0 0,0-4 1 0 0,-1 3-66 0 0,0-1 1 0 0,0 1 0 0 0,0-1 0 0 0,-1 1 0 0 0,1-1-1 0 0,-1 1 1 0 0,-1 0 0 0 0,1 0 0 0 0,-1 0 0 0 0,0 0 0 0 0,0 1-1 0 0,0-1 1 0 0,-7-6 0 0 0,-1 0-476 0 0,4 4 159 0 0,1 1-1 0 0,-11-16 1 0 0,16 21 145 0 0,0 0 1 0 0,0-1-1 0 0,0 1 1 0 0,0-1-1 0 0,0 1 1 0 0,1-1-1 0 0,-1 0 1 0 0,1 1-1 0 0,-1-1 1 0 0,1 0-1 0 0,0 1 1 0 0,-1-1-1 0 0,1 0 1 0 0,0 0-1 0 0,0 1 1 0 0,0-1-1 0 0,0 0 1 0 0,1 0-1 0 0,-1 1 1 0 0,0-1-1 0 0,2-2 1 0 0,4-6-5804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 9215 0 0,'0'0'8476'0'0,"-5"7"-7162"0"0,-17 35 632 0 0,10-20-1027 0 0,-19 47-1 0 0,11-22-475 0 0,13-33-318 0 0,-20 50 121 0 0,24-55-206 0 0,1-1 0 0 0,0 1 0 0 0,0 0 0 0 0,0 0 0 0 0,1 14 0 0 0,1-22-16 0 0,0 0-1 0 0,1 0 1 0 0,-1 0 0 0 0,0 0-1 0 0,1 0 1 0 0,-1-1 0 0 0,1 1 0 0 0,-1 0-1 0 0,1 0 1 0 0,0 0 0 0 0,-1 0 0 0 0,1-1-1 0 0,0 1 1 0 0,-1 0 0 0 0,1-1-1 0 0,0 1 1 0 0,1 0 0 0 0,14 9 322 0 0,-5-6-88 0 0,-1-1 1 0 0,1 0-1 0 0,-1-1 0 0 0,23 2 0 0 0,-13-1 19 0 0,0-1-125 0 0,1-1 0 0 0,23-1 0 0 0,-9-1-93 0 0,-23 1-43 0 0,0-1 0 0 0,0 0 0 0 0,0-1 0 0 0,0 0-1 0 0,0-1 1 0 0,0 0 0 0 0,-1-1 0 0 0,0 0 0 0 0,1-1 0 0 0,-1-1 0 0 0,-1 1 0 0 0,1-2 0 0 0,-1 1 0 0 0,15-14 0 0 0,-14 9-96 0 0,0 1 1 0 0,-1-2-1 0 0,-1 1 1 0 0,0-1 0 0 0,0-1-1 0 0,-1 1 1 0 0,-1-1-1 0 0,0-1 1 0 0,-1 0-1 0 0,0 1 1 0 0,5-23-1 0 0,-7 20-560 0 0,-1 0 0 0 0,2-18 0 0 0,-4 24-434 0 0,-1 0 0 0 0,0-1 0 0 0,-1 1 0 0 0,-2-16 0 0 0,2 24 698 0 0,1 0 0 0 0,-1 0 0 0 0,0 0 1 0 0,0 0-1 0 0,0 0 0 0 0,0 0 0 0 0,0 0 1 0 0,0 1-1 0 0,0-1 0 0 0,-2-2 0 0 0,-6-7-5160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0 624 9215 0 0,'2'2'2640'0'0,"-2"-2"-2204"0"0,1 1 0 0 0,0 0-1 0 0,-1-1 1 0 0,1 1 0 0 0,0-1 0 0 0,0 1-1 0 0,0-1 1 0 0,-1 1 0 0 0,1-1-1 0 0,0 0 1 0 0,0 1 0 0 0,0-1-1 0 0,0 0 1 0 0,0 1 0 0 0,0-1 0 0 0,0 0-1 0 0,0 0 1 0 0,-1 0 0 0 0,1 0-1 0 0,0 0 1 0 0,0 0 0 0 0,0 0 0 0 0,0 0-1 0 0,0-1 1 0 0,0 1 0 0 0,1-1-1 0 0,-1 0-284 0 0,1 0-1 0 0,-1 0 0 0 0,0-1 0 0 0,1 1 0 0 0,-1 0 1 0 0,0-1-1 0 0,0 1 0 0 0,0-1 0 0 0,0 1 0 0 0,-1-1 1 0 0,1 0-1 0 0,0 1 0 0 0,-1-1 0 0 0,2-3 0 0 0,20-79 694 0 0,6-16-753 0 0,-22 79-73 0 0,1 1 0 0 0,2-1 0 0 0,0 2 0 0 0,0 0 0 0 0,2 0 0 0 0,1 1 0 0 0,22-29 0 0 0,-12 24-87 0 0,1 1 0 0 0,1 0 0 0 0,1 2 0 0 0,1 1 0 0 0,0 1 0 0 0,2 1 0 0 0,0 1 0 0 0,0 2 0 0 0,2 1 0 0 0,-1 1 0 0 0,53-14 0 0 0,-20 14 65 0 0,-55 10-134 0 0,0 2 0 0 0,1-1 1 0 0,-1 1-1 0 0,0 0 0 0 0,1 0 1 0 0,10 3-1 0 0,-16-3-162 0 0,0 1 0 0 0,-1 0 0 0 0,1-1 1 0 0,0 1-1 0 0,0 0 0 0 0,0 0 0 0 0,-1 0 0 0 0,1 0 0 0 0,0 0 0 0 0,2 3 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0,'0'0'608'0'0,"11"2"128"0"0,0 1-584 0 0,1 1-152 0 0,3-1 0 0 0,1 3 0 0 0,0 1 1960 0 0,0-2 368 0 0,2-1 72 0 0,-3 1 8 0 0,-3-1-1520 0 0,-1 0-312 0 0,0-3-56 0 0,-2 1-8 0 0,0 0-1208 0 0,0-2 240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 10135 0 0,'-9'-1'919'0'0,"8"0"-635"0"0,0 1 0 0 0,0 0 0 0 0,0 0 1 0 0,0 0-1 0 0,0-1 0 0 0,0 1 0 0 0,0 0 0 0 0,0 0 0 0 0,0 0 0 0 0,0 1 0 0 0,0-1 1 0 0,0 0-1 0 0,0 0 0 0 0,0 1 0 0 0,-1-1 0 0 0,-2 8 3992 0 0,3-5-5285 0 0,-29 72 1795 0 0,-18 38-752 0 0,-4-9-34 0 0,-5-3 0 0 0,-81 108 0 0 0,76-131 33 0 0,-11 15 281 0 0,72-91-378 0 0,0-14-6084 0 0,3-10 4700 0 0,4-5-7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39 590 13647 0 0,'0'0'307'0'0,"-2"-1"45"0"0,-1 1-236 0 0,-1-1-1 0 0,1-1 1 0 0,0 1-1 0 0,0 0 1 0 0,0-1 0 0 0,-4-3-1 0 0,6 4-112 0 0,0 0-1 0 0,0 0 1 0 0,0 0 0 0 0,0 0-1 0 0,1 0 1 0 0,-1 0-1 0 0,0 0 1 0 0,1-1 0 0 0,-1 1-1 0 0,1 0 1 0 0,-1 0 0 0 0,1-1-1 0 0,-1 1 1 0 0,1 0-1 0 0,0-1 1 0 0,0 1 0 0 0,0 0-1 0 0,0-1 1 0 0,0 1-1 0 0,0 0 1 0 0,0-3 0 0 0,4-13 179 0 0,0 1 1 0 0,1-1 0 0 0,1 1-1 0 0,0 0 1 0 0,14-25 0 0 0,8-6 471 0 0,2 2 0 0 0,68-80 0 0 0,-77 100-549 0 0,1 1 0 0 0,2 1 0 0 0,0 1 0 0 0,42-30 1 0 0,-54 44 0 0 0,1 0 1 0 0,-1 1-1 0 0,1 1 1 0 0,1 0-1 0 0,-1 0 1 0 0,1 2-1 0 0,0 0 1 0 0,0 0 0 0 0,0 1-1 0 0,1 1 1 0 0,-1 0-1 0 0,26 1 1 0 0,-32 1 0 0 0,0 1 0 0 0,0 1 1 0 0,-1-1-1 0 0,1 1 0 0 0,0 1 1 0 0,-1 0-1 0 0,1 0 0 0 0,-1 0 0 0 0,0 1 1 0 0,0 0-1 0 0,0 0 0 0 0,-1 1 1 0 0,1-1-1 0 0,-1 2 0 0 0,0-1 0 0 0,-1 1 1 0 0,1-1-1 0 0,-1 2 0 0 0,5 6 1 0 0,-6-7-63 0 0,-1 0 0 0 0,1 0 1 0 0,-1 1-1 0 0,0-1 0 0 0,0 1 0 0 0,-1 0 1 0 0,0 0-1 0 0,0 0 0 0 0,-1 0 1 0 0,0 0-1 0 0,0 0 0 0 0,0 0 1 0 0,-1 1-1 0 0,0-1 0 0 0,-1 0 1 0 0,0 0-1 0 0,0 0 0 0 0,0 0 1 0 0,-1 0-1 0 0,0 0 0 0 0,-3 8 0 0 0,-1-3-17 0 0,1-1 0 0 0,-2-1 0 0 0,1 1 0 0 0,-2-1 0 0 0,1 0 0 0 0,-1-1 0 0 0,-1 0 0 0 0,1 0 0 0 0,-2-1 0 0 0,-14 11-1 0 0,-9 3-377 0 0,-69 33-1 0 0,48-28-182 0 0,-174 81-1967 0 0,226-107 2097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400 136 3223 0 0,'26'-24'403'0'0,"43"-46"0"0"0,-67 68-174 0 0,22-23 3641 0 0,-4 11 5420 0 0,-20 16-7922 0 0,-4 8-1188 0 0,-1 0 0 0 0,0-1 0 0 0,-1 1-1 0 0,0-1 1 0 0,0-1 0 0 0,-10 11 0 0 0,4-3-19 0 0,-163 227 1425 0 0,124-162-1194 0 0,-47 100 0 0 0,64-109-399 0 0,-68 153-351 0 0,101-222 310 0 0,-3 8-367 0 0,0 1 1 0 0,0-1-1 0 0,-2 20 1 0 0,5-17-924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5983 0 0,'0'0'274'0'0,"-1"0"-6"0"0,-6 0-193 0 0,0 1 1 0 0,1 1-1 0 0,0-1 0 0 0,-10 5 1 0 0,0-1 1039 0 0,2-1-180 0 0,0 2 1 0 0,0-1 0 0 0,1 2 0 0 0,0 0-1 0 0,0 1 1 0 0,-22 17 0 0 0,10-4-52 0 0,-45 50 0 0 0,56-57-653 0 0,2 1 0 0 0,-1 1 0 0 0,2 0 0 0 0,0 1 0 0 0,1 0 0 0 0,1 1 0 0 0,-11 27 0 0 0,18-39-195 0 0,1-1 0 0 0,-1 1 1 0 0,1 0-1 0 0,1 0 0 0 0,-1 0 0 0 0,1 0 0 0 0,0 0 0 0 0,0 0 0 0 0,1 0 1 0 0,0 0-1 0 0,0 0 0 0 0,0-1 0 0 0,0 1 0 0 0,1 0 0 0 0,0-1 0 0 0,1 1 0 0 0,4 9 1 0 0,-4-11-19 0 0,0 0 1 0 0,1 1 0 0 0,-1-2-1 0 0,1 1 1 0 0,0 0 0 0 0,0-1-1 0 0,0 1 1 0 0,0-1 0 0 0,0 0-1 0 0,1-1 1 0 0,-1 1 0 0 0,1-1-1 0 0,0 0 1 0 0,0 0 0 0 0,0 0-1 0 0,0-1 1 0 0,0 1 0 0 0,0-1 0 0 0,11 0-1 0 0,-3 0 43 0 0,0-2 0 0 0,0 0 0 0 0,1 0 0 0 0,-1-1 0 0 0,0-1 0 0 0,-1 0 0 0 0,1-1 0 0 0,0-1-1 0 0,22-10 1 0 0,-23 9 7 0 0,0-1 0 0 0,0 0-1 0 0,-1-1 1 0 0,0 0-1 0 0,0-1 1 0 0,-1 0 0 0 0,0-1-1 0 0,-1 0 1 0 0,12-16 0 0 0,-16 18-42 0 0,0-1 1 0 0,0 1 0 0 0,-1-1 0 0 0,-1 0-1 0 0,0 0 1 0 0,0 0 0 0 0,0-1 0 0 0,-1 1-1 0 0,-1-1 1 0 0,0 1 0 0 0,0-1 0 0 0,-1 0-1 0 0,-1-13 1 0 0,1 15-75 0 0,-1 0-1 0 0,-1 1 0 0 0,1-1 0 0 0,-1 1 1 0 0,0-1-1 0 0,-1 1 0 0 0,0 0 0 0 0,0 0 1 0 0,-1 0-1 0 0,0 0 0 0 0,0 1 0 0 0,0-1 1 0 0,-1 1-1 0 0,0 0 0 0 0,0 1 0 0 0,0-1 1 0 0,-8-5-1 0 0,10 9-66 0 0,-1-1 0 0 0,1 1 1 0 0,0 1-1 0 0,-1-1 0 0 0,1 0 1 0 0,-1 1-1 0 0,0 0 0 0 0,0 0 1 0 0,1 0-1 0 0,-1 0 0 0 0,0 0 1 0 0,0 1-1 0 0,0 0 0 0 0,0 0 1 0 0,-5 0-1 0 0,2 1-238 0 0,1 0 1 0 0,0 1-1 0 0,1 0 0 0 0,-1 0 1 0 0,0 0-1 0 0,0 0 1 0 0,1 1-1 0 0,-1 0 0 0 0,-4 3 1 0 0,-3 3-870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396 229 9671 0 0,'0'0'875'0'0,"1"-2"-719"0"0,5-4 662 0 0,0 0-1 0 0,0-1 1 0 0,-1 0-1 0 0,0 0 1 0 0,0-1-1 0 0,-1 0 1 0 0,0 1-1 0 0,0-1 1 0 0,3-12 0 0 0,-6 15-675 0 0,1 0 1 0 0,-1 0-1 0 0,-1 0 1 0 0,1 0 0 0 0,-1 0-1 0 0,0 0 1 0 0,0-1 0 0 0,0 1-1 0 0,-1 0 1 0 0,1 0 0 0 0,-1 0-1 0 0,-1 0 1 0 0,1 0 0 0 0,-1 0-1 0 0,0 1 1 0 0,0-1 0 0 0,-4-7-1 0 0,4 8-121 0 0,-1 1 0 0 0,1-1 0 0 0,-1 0-1 0 0,0 1 1 0 0,1 0 0 0 0,-1 0 0 0 0,-1 0 0 0 0,1 0 0 0 0,0 0-1 0 0,-1 1 1 0 0,-7-4 0 0 0,9 5-37 0 0,0 0-1 0 0,-1 0 1 0 0,1 1 0 0 0,-1-1-1 0 0,1 1 1 0 0,-1 0 0 0 0,1 0-1 0 0,-1 0 1 0 0,0 0-1 0 0,1 0 1 0 0,-1 0 0 0 0,1 1-1 0 0,-1-1 1 0 0,1 1 0 0 0,-1 0-1 0 0,1-1 1 0 0,0 1 0 0 0,-1 0-1 0 0,1 1 1 0 0,0-1 0 0 0,-3 2-1 0 0,-48 33 13 0 0,1 3 0 0 0,2 1 0 0 0,-62 67 0 0 0,100-94 105 0 0,-21 27 0 0 0,30-34-46 0 0,-1-1 0 0 0,1 1 0 0 0,0 0 0 0 0,1 0 0 0 0,-1 0 0 0 0,1 0 0 0 0,0 0 0 0 0,-1 9 0 0 0,3-13 93 0 0,0-1-121 0 0,0 0-1 0 0,1 0 0 0 0,-1 0 1 0 0,1 0-1 0 0,-1 0 0 0 0,1 0 1 0 0,-1 0-1 0 0,1 0 0 0 0,0 0 1 0 0,0 0-1 0 0,-1 0 0 0 0,1 0 1 0 0,0-1-1 0 0,2 2 0 0 0,12 10 95 0 0,-12-11-118 0 0,0 1-1 0 0,0-1 0 0 0,0 1 0 0 0,0-1 1 0 0,1 0-1 0 0,-1 0 0 0 0,0 0 0 0 0,1 0 0 0 0,-1-1 1 0 0,0 0-1 0 0,1 1 0 0 0,-1-1 0 0 0,0 0 1 0 0,6-1-1 0 0,15-3-6393 0 0,-12 0-674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16671 0 0,'0'0'1512'0'0,"1"-2"-1245"0"0,6-11 334 0 0,-1-1 0 0 0,0 0 0 0 0,-1-1 0 0 0,4-20 0 0 0,-5 18-326 0 0,1 1 1 0 0,0 0-1 0 0,14-28 0 0 0,-6 22-326 0 0,2 0 0 0 0,0 1-1 0 0,1 0 1 0 0,1 1-1 0 0,21-19 1 0 0,-25 28-91 0 0,0-1 1 0 0,0 2-1 0 0,1 0 1 0 0,0 1 0 0 0,1 0-1 0 0,0 1 1 0 0,1 1 0 0 0,28-10-1 0 0,-40 16 147 0 0,-1 0 0 0 0,0 1-1 0 0,1-1 1 0 0,-1 1 0 0 0,0-1-1 0 0,1 1 1 0 0,-1 0 0 0 0,0 0 0 0 0,1 1-1 0 0,-1-1 1 0 0,0 1 0 0 0,1-1-1 0 0,-1 1 1 0 0,0 0 0 0 0,6 3 0 0 0,-6-3 26 0 0,-1 1 1 0 0,0-1 0 0 0,0 1 0 0 0,-1 0 0 0 0,1 0 0 0 0,0 0 0 0 0,0 0-1 0 0,-1 0 1 0 0,1 0 0 0 0,-1 0 0 0 0,0 0 0 0 0,0 1 0 0 0,0-1-1 0 0,0 1 1 0 0,0-1 0 0 0,0 0 0 0 0,-1 1 0 0 0,1-1 0 0 0,-1 1-1 0 0,1 0 1 0 0,-1 2 0 0 0,0 7 120 0 0,0-1 0 0 0,-1 1-1 0 0,0-1 1 0 0,-1 0 0 0 0,0 0-1 0 0,-6 18 1 0 0,-2-1 206 0 0,-18 35 1 0 0,11-27-203 0 0,-1 0 26 0 0,-18 48 1 0 0,33-72-188 0 0,2-9-81 0 0,3-3-11 0 0,1 0-104 0 0,0-1 0 0 0,0 1 0 0 0,0-1-1 0 0,0 0 1 0 0,0 1 0 0 0,0-1 0 0 0,-1 0 0 0 0,6-3-1 0 0,22-12-1715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41 14943 0 0,'-36'47'1598'0'0,"27"-34"-993"0"0,0-1 0 0 0,-1 0 0 0 0,-16 15 0 0 0,26-27-505 0 0,0 1 1 0 0,0-1-1 0 0,0 0 1 0 0,-1 0-1 0 0,1 0 1 0 0,0 0-1 0 0,0 0 1 0 0,0 0-1 0 0,0 0 1 0 0,-1 1-1 0 0,1-1 1 0 0,0 0 0 0 0,0 0-1 0 0,0 0 1 0 0,0 0-1 0 0,0 1 1 0 0,0-1-1 0 0,-1 0 1 0 0,1 0-1 0 0,0 0 1 0 0,0 1-1 0 0,0-1 1 0 0,0 0 0 0 0,0 0-1 0 0,0 0 1 0 0,0 1-1 0 0,0-1 1 0 0,0 0-1 0 0,0 0 1 0 0,0 0-1 0 0,0 1 1 0 0,0-1-1 0 0,0 0 1 0 0,0 0-1 0 0,0 1 1 0 0,8 0 688 0 0,14-4-655 0 0,-1-4 163 0 0,27-12-1 0 0,-9 2-186 0 0,160-72-20 0 0,-146 64-38 0 0,-221 129-406 0 0,153-94 336 0 0,-141 96-58 0 0,-152 133-1 0 0,301-233 72 0 0,-1 1 0 0 0,1 0 0 0 0,-12 16 0 0 0,18-21-96 0 0,2-2 84 0 0,0 1 1 0 0,0-1-1 0 0,0 1 0 0 0,0-1 1 0 0,0 0-1 0 0,-1 0 0 0 0,1 1 1 0 0,0-1-1 0 0,0 0 0 0 0,0 0 1 0 0,0 0-1 0 0,2 0 1 0 0,1 0-23 0 0,4 0-6 0 0,1 0-1 0 0,0 0 1 0 0,0-1-1 0 0,-1 0 0 0 0,18-5 1 0 0,43-17-161 0 0,-43 13 42 0 0,110-39-3853 0 0,-91 30-2907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11519 0 0,'0'0'10601'0'0,"-2"1"-9779"0"0,-24 16-323 0 0,1 1 1 0 0,1 1-1 0 0,0 1 1 0 0,-22 25-1 0 0,34-33-595 0 0,-1 1 80 0 0,1 1-1 0 0,-13 17 1 0 0,23-28-141 0 0,-1 1-1 0 0,1-1 1 0 0,0 1 0 0 0,0 0 0 0 0,0 0 0 0 0,1 0 0 0 0,-1 0-1 0 0,1 0 1 0 0,0 0 0 0 0,0 0 0 0 0,0 0 0 0 0,1 0 0 0 0,0 1-1 0 0,0-1 1 0 0,0 5 0 0 0,1-7-47 0 0,-1 0-1 0 0,1 1 1 0 0,0-1-1 0 0,0 0 0 0 0,0 0 1 0 0,0 1-1 0 0,1-1 1 0 0,-1 0-1 0 0,0 0 1 0 0,1-1-1 0 0,0 1 1 0 0,2 3-1 0 0,27 19-1019 0 0,-12-10 690 0 0,-15-9 691 0 0,1-1 0 0 0,0 1 0 0 0,-1 0 0 0 0,0 1 0 0 0,0-1 0 0 0,-1 1 0 0 0,0-1 0 0 0,1 1 0 0 0,-2 0 0 0 0,1 0 0 0 0,-1 1 0 0 0,0-1 0 0 0,0 0 0 0 0,-1 1 0 0 0,0-1 0 0 0,0 1 0 0 0,0 0 0 0 0,-1-1 0 0 0,0 1 0 0 0,0-1 0 0 0,-1 1 0 0 0,-1 7 0 0 0,1-6-2 0 0,-1-1-1 0 0,-1 1 1 0 0,1 0-1 0 0,-1-1 1 0 0,0 1-1 0 0,-1-1 1 0 0,1 0 0 0 0,-2 0-1 0 0,1 0 1 0 0,-1-1-1 0 0,0 0 1 0 0,0 1-1 0 0,0-2 1 0 0,-1 1 0 0 0,0-1-1 0 0,0 0 1 0 0,-1 0-1 0 0,-7 4 1 0 0,-2-1-43 0 0,-1 0 1 0 0,1-2 0 0 0,-2 0-1 0 0,1-1 1 0 0,-1 0 0 0 0,1-2-1 0 0,-32 3 1 0 0,25-4-668 0 0,-42-4 1 0 0,45 0-1693 0 0,0-2 0 0 0,-22-5 0 0 0,19 1-5475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564 228 3679 0 0,'2'0'167'0'0,"26"1"9422"0"0,-24 6-7855 0 0,-3-6-1406 0 0,0 1 0 0 0,-1 0 0 0 0,1-1 1 0 0,-1 1-1 0 0,0 0 0 0 0,1-1 1 0 0,-1 1-1 0 0,0 4 2182 0 0,0-19-2113 0 0,3-43 38 0 0,-1 32-318 0 0,-2-39 0 0 0,0 56-174 0 0,-1 0-1 0 0,0 0 1 0 0,0 0 0 0 0,-1 0 0 0 0,0 1 0 0 0,0-1 0 0 0,0 1 0 0 0,-1-1 0 0 0,0 1 0 0 0,-5-7 0 0 0,7 12 32 0 0,0-1 0 0 0,0 1-1 0 0,0 0 1 0 0,0-1 0 0 0,-1 1 0 0 0,1 0 0 0 0,-1 0-1 0 0,1 0 1 0 0,0 0 0 0 0,-1 0 0 0 0,0 0-1 0 0,1 0 1 0 0,-1 1 0 0 0,1-1 0 0 0,-1 0-1 0 0,0 1 1 0 0,-1-1 0 0 0,0 1-5 0 0,-1 0 0 0 0,1 0 1 0 0,0 0-1 0 0,0 0 0 0 0,0 0 0 0 0,0 1 1 0 0,0-1-1 0 0,0 1 0 0 0,-3 1 0 0 0,-3 2-25 0 0,-1 1-1 0 0,1-1 0 0 0,1 1 0 0 0,-17 13 1 0 0,-14 16 9 0 0,-53 57 0 0 0,11-9 196 0 0,51-54-137 0 0,-80 79 65 0 0,90-86-66 0 0,1 1 0 0 0,2 1 1 0 0,-19 30-1 0 0,34-49-5 0 0,0 0-1 0 0,0 0 0 0 0,0 0 1 0 0,0 0-1 0 0,1 0 0 0 0,0 1 1 0 0,0-1-1 0 0,0 0 0 0 0,-1 6 1 0 0,2-8-5 0 0,1-1 0 0 0,-1 0 0 0 0,0 0 0 0 0,0 0 0 0 0,0 1 1 0 0,1-1-1 0 0,-1 0 0 0 0,0 0 0 0 0,1 0 0 0 0,-1 1 1 0 0,1-1-1 0 0,0 0 0 0 0,-1 0 0 0 0,1 0 0 0 0,0 0 1 0 0,0 0-1 0 0,-1 0 0 0 0,1 0 0 0 0,0-1 0 0 0,0 1 1 0 0,0 0-1 0 0,0 0 0 0 0,0-1 0 0 0,0 1 0 0 0,0 0 1 0 0,0-1-1 0 0,1 1 0 0 0,-1-1 0 0 0,0 0 0 0 0,0 1 1 0 0,0-1-1 0 0,1 0 0 0 0,-1 0 0 0 0,0 0 0 0 0,0 1 0 0 0,1-1 1 0 0,0-1-1 0 0,6 1 11 0 0,0 0 0 0 0,-1 0 0 0 0,1-1 0 0 0,0-1 0 0 0,-1 1 1 0 0,12-4-1 0 0,44-20 69 0 0,-54 21-67 0 0,55-26-127 0 0,-1-3 0 0 0,63-45 0 0 0,-119 73 68 0 0,2 0-70 0 0,-1-1-1 0 0,0 0 1 0 0,0 0 0 0 0,0-1 0 0 0,-1 0-1 0 0,13-16 1 0 0,-21 23 120 0 0,1-1-1 0 0,-1 1 1 0 0,1 0 0 0 0,-1-1-1 0 0,0 1 1 0 0,1 0-1 0 0,-1 0 1 0 0,1 0 0 0 0,-1 0-1 0 0,0-1 1 0 0,1 1-1 0 0,-1 0 1 0 0,0 0 0 0 0,0 0-1 0 0,-5 1 88 0 0,1 0-1 0 0,-1 1 1 0 0,1-1-1 0 0,-1 1 1 0 0,1 0-1 0 0,0 0 1 0 0,0 1-1 0 0,0 0 1 0 0,0-1-1 0 0,-8 8 1 0 0,-2 2 357 0 0,-24 26 1 0 0,33-32-439 0 0,1 0 0 0 0,0 0 1 0 0,0 0-1 0 0,1 1 0 0 0,-1 0 0 0 0,1 0 1 0 0,1 0-1 0 0,-1 0 0 0 0,-3 12 1 0 0,7-18-41 0 0,0 0 0 0 0,0 0 0 0 0,0 0 1 0 0,0 0-1 0 0,0 0 0 0 0,0 0 1 0 0,0 0-1 0 0,0 0 0 0 0,0 0 1 0 0,0-1-1 0 0,0 1 0 0 0,0 0 1 0 0,1 0-1 0 0,-1 0 0 0 0,0 0 1 0 0,1 0-1 0 0,-1 0 0 0 0,1-1 1 0 0,-1 1-1 0 0,1 0 0 0 0,-1 0 1 0 0,1-1-1 0 0,0 1 0 0 0,-1 0 1 0 0,1-1-1 0 0,0 1 0 0 0,-1-1 1 0 0,1 1-1 0 0,0 0 0 0 0,0-1 1 0 0,0 0-1 0 0,1 1 0 0 0,2 1-231 0 0,-1-1-1 0 0,0 0 0 0 0,1 0 0 0 0,0-1 0 0 0,-1 1 0 0 0,1-1 0 0 0,4 0 1 0 0,16-1-1055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7 514 8751 0 0,'0'0'674'0'0,"1"2"-438"0"0,10 23 12110 0 0,-15-34-12066 0 0,1-1-1 0 0,0 0 0 0 0,0-1 1 0 0,1 1-1 0 0,1 0 1 0 0,0-1-1 0 0,0 1 0 0 0,1-1 1 0 0,0 1-1 0 0,4-21 1 0 0,-1 16-135 0 0,1 0 1 0 0,1 0 0 0 0,0 1 0 0 0,1 0 0 0 0,0 0 0 0 0,15-23 0 0 0,3 4-415 0 0,0 1 1 0 0,3 1-1 0 0,0 2 1 0 0,58-48-1 0 0,-69 64-1076 0 0,34-22 1 0 0,-38 28-2153 0 0,24-10 1 0 0,-8 8-3030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204 560 15919 0 0,'-2'1'730'0'0,"-7"2"-433"0"0,-1 0 1 0 0,0-1 0 0 0,0 0 0 0 0,0-1 0 0 0,0 0 0 0 0,0 0 0 0 0,0-1 0 0 0,0-1 0 0 0,-1 0 0 0 0,1 0-1 0 0,0-1 1 0 0,0 0 0 0 0,-14-5 0 0 0,21 6-190 0 0,0-1 0 0 0,0 1-1 0 0,0-1 1 0 0,0 1 0 0 0,1-1-1 0 0,-1 0 1 0 0,1-1 0 0 0,-1 1 0 0 0,1 0-1 0 0,0-1 1 0 0,0 1 0 0 0,0-1-1 0 0,0 1 1 0 0,0-1 0 0 0,0 0 0 0 0,1 0-1 0 0,-1 0 1 0 0,1 0 0 0 0,0 0-1 0 0,0 0 1 0 0,0 0 0 0 0,0-1 0 0 0,1 1-1 0 0,-1 0 1 0 0,1 0 0 0 0,0-1-1 0 0,0 1 1 0 0,0 0 0 0 0,1-5 0 0 0,0-2 49 0 0,1-1 0 0 0,0 1 0 0 0,1 0 0 0 0,0-1 0 0 0,1 1 0 0 0,0 1 0 0 0,10-18 0 0 0,-3 10-120 0 0,0 0 0 0 0,2 1 0 0 0,0 1 0 0 0,24-23 0 0 0,67-49-26 0 0,-76 65-11 0 0,105-75 21 0 0,-115 85-64 0 0,0 2 1 0 0,0 1-1 0 0,1 0 1 0 0,1 1-1 0 0,37-10 0 0 0,-52 17-463 0 0,0 0-1 0 0,1 0 0 0 0,-1 0 1 0 0,0 1-1 0 0,1 0 1 0 0,-1 0-1 0 0,0 1 0 0 0,7 0 1 0 0,3 4-7140 0 0</inkml:trace>
  <inkml:trace contextRef="#ctx0" brushRef="#br0" timeOffset="1">728 197 6447 0 0,'0'3'12474'0'0,"0"9"-11577"0"0,-2 0 1 0 0,1 0-1 0 0,-1 0 1 0 0,-1 0-1 0 0,0 0 1 0 0,-10 21-1 0 0,-37 68 36 0 0,20-46-633 0 0,21-37-464 0 0,0-2-1108 0 0,1 1-1 0 0,-7 22 1 0 0,15-37-528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15663 0 0,'0'0'1392'0'0,"-11"0"-1112"0"0,-1 2-280 0 0,-3 2 0 0 0,1 3 720 0 0,0 0 88 0 0,1 2 24 0 0,2 0 0 0 0,0 0-936 0 0,4 2-184 0 0,2-1-40 0 0,1 5-7632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10135 0 0,'0'0'8872'0'0,"0"2"-7952"0"0,1 8-525 0 0,1 1 1 0 0,0 0-1 0 0,0 0 0 0 0,1-1 0 0 0,5 13 1 0 0,5 16 180 0 0,-7-14-242 0 0,27 114 26 0 0,-30-120-176 0 0,-1 1 0 0 0,0 0 0 0 0,-2 0 0 0 0,0 0 0 0 0,-3 20-1 0 0,3-38 112 0 0,-3 3 456 0 0,3-4 75 0 0,-1-8-403 0 0,2-3-316 0 0,0 1 1 0 0,1-1-1 0 0,0 1 1 0 0,0-1-1 0 0,1 1 0 0 0,0 0 1 0 0,0 0-1 0 0,1 0 1 0 0,1 0-1 0 0,6-10 1 0 0,6-7-71 0 0,37-43 0 0 0,37-29-932 0 0,-78 86 696 0 0,1 0 0 0 0,0 1 0 0 0,1 1 1 0 0,0 0-1 0 0,23-10 0 0 0,198-74-2073 0 0,-233 92 2086 0 0,0 1-1 0 0,1 0 1 0 0,-1 0-1 0 0,1 0 1 0 0,-1 1-1 0 0,1-1 1 0 0,0 1-1 0 0,-1 0 1 0 0,1 0-1 0 0,-1 0 1 0 0,1 0-1 0 0,-1 1 1 0 0,1 0-1 0 0,3 1 1 0 0,-5-2-618 0 0,-2 2-376 0 0,0-2 1080 0 0,1 1 1 0 0,-1-1-1 0 0,0 1 0 0 0,0-1 0 0 0,1 1 0 0 0,-1-1 0 0 0,0 0 0 0 0,1 1 0 0 0,-1-1 1 0 0,0 1-1 0 0,1-1 0 0 0,-1 0 0 0 0,1 1 0 0 0,0 0 53 0 0,-1-1 1 0 0,1 0-1 0 0,-1 1 0 0 0,1-1 0 0 0,-1 1 1 0 0,1-1-1 0 0,-1 1 0 0 0,0-1 0 0 0,1 1 0 0 0,-1-1 1 0 0,0 1-1 0 0,1-1 0 0 0,-1 1 0 0 0,0-1 1 0 0,0 1-1 0 0,1 0 0 0 0,-1-1 0 0 0,0 1 1 0 0,0 0-1 0 0,0-1 0 0 0,0 1 0 0 0,0 1 1 0 0,-2 9-73 0 0,1 1 0 0 0,0 13 0 0 0,1-21 359 0 0,0 0 0 0 0,1 0 0 0 0,-1 0 0 0 0,1 0 0 0 0,0 0-1 0 0,0 0 1 0 0,0 0 0 0 0,0 0 0 0 0,4 5 0 0 0,-4-8-160 0 0,0 0-1 0 0,1 0 0 0 0,-1 0 1 0 0,1 0-1 0 0,-1 0 0 0 0,1 0 1 0 0,-1-1-1 0 0,1 1 0 0 0,0-1 1 0 0,-1 1-1 0 0,1-1 0 0 0,0 1 1 0 0,-1-1-1 0 0,4 0 0 0 0,-2 0 79 0 0,5 1 91 0 0,0 0-1 0 0,0-1 1 0 0,-1 0 0 0 0,1-1-1 0 0,0 0 1 0 0,14-3 0 0 0,46-17 940 0 0,-54 16-1007 0 0,12-4 150 0 0,25-14 0 0 0,-41 18-248 0 0,0-1 0 0 0,0 0 0 0 0,0 0 0 0 0,-1-1 0 0 0,10-10 0 0 0,-18 17-89 0 0,0-1 0 0 0,-1 0 0 0 0,1 0-1 0 0,0 0 1 0 0,-1 0 0 0 0,1 0 0 0 0,0 0 0 0 0,-1 0-1 0 0,1 0 1 0 0,-1 0 0 0 0,1-2 0 0 0,-1 3-1 0 0,0 0-1 0 0,0-1 1 0 0,0 1 0 0 0,0-1 0 0 0,0 1 0 0 0,0 0-1 0 0,0-1 1 0 0,0 1 0 0 0,0 0 0 0 0,0-1-1 0 0,0 1 1 0 0,0 0 0 0 0,0-1 0 0 0,-1 1-1 0 0,1 0 1 0 0,0-1 0 0 0,0 1 0 0 0,0 0 0 0 0,-1-1-1 0 0,1 1 1 0 0,0 0 0 0 0,0 0 0 0 0,-1-1-1 0 0,1 1 1 0 0,-2-1-19 0 0,1 0-1 0 0,-1 1 1 0 0,1-1 0 0 0,-1 1-1 0 0,1-1 1 0 0,-1 1 0 0 0,1 0-1 0 0,-1 0 1 0 0,0 0-1 0 0,1 0 1 0 0,-1 0 0 0 0,1 0-1 0 0,-1 0 1 0 0,1 0 0 0 0,-3 1-1 0 0,-10 2-191 0 0,1 1 1 0 0,-1 1-1 0 0,1 0 1 0 0,0 0-1 0 0,-14 9 0 0 0,-61 42-288 0 0,66-41 390 0 0,-61 38-89 0 0,-47 33 234 0 0,100-64 92 0 0,1 1 0 0 0,-30 31 0 0 0,53-47-63 0 0,-1 0 1 0 0,2 1-1 0 0,-1-1 0 0 0,1 1 0 0 0,-9 16 1 0 0,14-22-39 0 0,-1 0 0 0 0,0 0 0 0 0,0 0 1 0 0,1 0-1 0 0,-1 1 0 0 0,1-1 0 0 0,0 0 0 0 0,0 0 1 0 0,-1 0-1 0 0,1 0 0 0 0,1 0 0 0 0,-1 1 1 0 0,1 2-1 0 0,-1-3-4 0 0,1-1 0 0 0,0 1 0 0 0,0-1-1 0 0,-1 0 1 0 0,1 1 0 0 0,0-1 0 0 0,0 0 0 0 0,0 0 0 0 0,1 0 0 0 0,-1 1 0 0 0,0-1 0 0 0,0 0 0 0 0,1 0 0 0 0,-1-1 0 0 0,0 1 0 0 0,1 0-1 0 0,-1 0 1 0 0,1-1 0 0 0,-1 1 0 0 0,4 0 0 0 0,10 3 81 0 0,0-1 0 0 0,1 0 0 0 0,0-1 0 0 0,-1-1 0 0 0,29-1 0 0 0,79-13 159 0 0,-94 9-325 0 0,-6 2-323 0 0,-1-1 0 0 0,0-1 0 0 0,0-1 1 0 0,0-1-1 0 0,21-10 0 0 0,-19 4-7321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33 15487 0 0,'0'-9'1654'0'0,"1"8"-1529"0"0,-1 0 0 0 0,0 0 1 0 0,0 0-1 0 0,1 0 0 0 0,-1 0 1 0 0,0 0-1 0 0,0 0 0 0 0,0 0 1 0 0,0 0-1 0 0,0 0 0 0 0,-1-1 1 0 0,1 1-1 0 0,0 0 0 0 0,0 0 1 0 0,-1 0-1 0 0,-1-5 3560 0 0,1 8-3253 0 0,-38 64 976 0 0,26-41-1022 0 0,-29 42 0 0 0,19-41-503 0 0,-1 0 0 0 0,-1-1 0 0 0,-34 26 0 0 0,57-50-743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33 7367 0 0,'7'-3'588'0'0,"31"-13"-544"0"0,-13 3 10660 0 0,-27 14-10129 0 0,-92 48-72 0 0,3 5-1 0 0,2 4 1 0 0,2 4 0 0 0,-144 134-1 0 0,217-182-488 0 0,0-2 9 0 0,0 1-1 0 0,1 1 1 0 0,1 1 0 0 0,0-1-1 0 0,-11 20 0 0 0,22-32-11 0 0,0-1 0 0 0,0 1 0 0 0,1-1-1 0 0,-1 1 1 0 0,0 0 0 0 0,1-1-1 0 0,-1 1 1 0 0,1 0 0 0 0,-1 0-1 0 0,1-1 1 0 0,0 1 0 0 0,0 0-1 0 0,0 0 1 0 0,0 0 0 0 0,0-1-1 0 0,0 1 1 0 0,0 0 0 0 0,1 0-1 0 0,-1-1 1 0 0,1 1 0 0 0,0 1-1 0 0,0-1 11 0 0,1 0 0 0 0,-1 0-1 0 0,0 0 1 0 0,1-1 0 0 0,-1 1 0 0 0,1-1-1 0 0,0 1 1 0 0,0-1 0 0 0,-1 0-1 0 0,1 0 1 0 0,0 0 0 0 0,0 0-1 0 0,0 0 1 0 0,4 1 0 0 0,4 1 35 0 0,1 0 0 0 0,0-1 1 0 0,0-1-1 0 0,0 1 0 0 0,16-2 0 0 0,7 0-70 0 0,0-2-1 0 0,0-2 0 0 0,39-8 1 0 0,-47 5-978 0 0,-1 0 0 0 0,35-16 0 0 0,-36 12-918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49 347 11519 0 0,'-2'0'5139'0'0,"-33"-3"-40"0"0,34 3-4947 0 0,-4-6 338 0 0,4 4-410 0 0,0 0-1 0 0,0 0 1 0 0,1 0 0 0 0,-1 0-1 0 0,1 0 1 0 0,-1 0 0 0 0,1 0-1 0 0,0 0 1 0 0,-1 0 0 0 0,1 0-1 0 0,0-1 1 0 0,1 1 0 0 0,-1 0-1 0 0,0 0 1 0 0,1 0 0 0 0,-1 0-1 0 0,1 0 1 0 0,-1 0 0 0 0,1 0-1 0 0,0 0 1 0 0,2-3-1 0 0,1-3 80 0 0,1 0-1 0 0,1-1 0 0 0,8-8 0 0 0,-3 4-120 0 0,1 1-1 0 0,0 0 0 0 0,1 1 1 0 0,18-12-1 0 0,62-34 103 0 0,-56 35-124 0 0,-5 3-34 0 0,1 1 0 0 0,1 2 0 0 0,68-22 0 0 0,-96 36 22 0 0,0 1 0 0 0,1-1 1 0 0,-1 1-1 0 0,1 1 0 0 0,-1-1 0 0 0,8 1 0 0 0,-13 0-2 0 0,1 0-1 0 0,-1 0 0 0 0,1 1 1 0 0,-1-1-1 0 0,1 0 1 0 0,-1 1-1 0 0,0-1 0 0 0,1 1 1 0 0,-1-1-1 0 0,0 1 1 0 0,1 0-1 0 0,-1-1 1 0 0,0 1-1 0 0,0 0 0 0 0,1 0 1 0 0,-1 0-1 0 0,0 0 1 0 0,0 0-1 0 0,0 0 1 0 0,0 0-1 0 0,0 1 0 0 0,-1-1 1 0 0,1 0-1 0 0,0 0 1 0 0,0 1-1 0 0,-1-1 1 0 0,1 0-1 0 0,-1 1 0 0 0,1-1 1 0 0,-1 1-1 0 0,0-1 1 0 0,1 3-1 0 0,-1 3 6 0 0,0 0 0 0 0,0 1 0 0 0,-1-1 0 0 0,1 0 0 0 0,-2 0 0 0 0,1 0 0 0 0,-4 10 0 0 0,-21 48 52 0 0,15-38-50 0 0,-15 31-122 0 0,12-29-143 0 0,2 1 0 0 0,-13 45 0 0 0,24-73-29 0 0,1 1 1 0 0,0-1-1 0 0,-1 1 0 0 0,1-1 1 0 0,0 1-1 0 0,0-1 1 0 0,1 1-1 0 0,-1-1 0 0 0,0 1 1 0 0,1-1-1 0 0,-1 0 0 0 0,2 3 1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51 8287 0 0,'-6'-11'1131'0'0,"-1"1"0"0"0,-16-20 2149 0 0,22 31-2686 0 0,-2-1-446 0 0,1 1-1 0 0,0 0 1 0 0,0 0-1 0 0,0 0 1 0 0,0 0-1 0 0,0 0 1 0 0,0 1-1 0 0,0-1 1 0 0,0 0-1 0 0,0 1 1 0 0,0 0-1 0 0,1-1 1 0 0,-1 1-1 0 0,1 0 1 0 0,-1 0-1 0 0,1 0 1 0 0,-2 3-1 0 0,-2 5 323 0 0,0 1 0 0 0,-5 15 0 0 0,7-17-231 0 0,-42 127 2044 0 0,-29 74-270 0 0,32-115-1606 0 0,-74 123-1 0 0,73-152-418 0 0,-3-2 0 0 0,-80 85 0 0 0,83-104-944 0 0,41-43-439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115 174 18455 0 0,'-15'-3'490'0'0,"7"1"-157"0"0,-1 0-1 0 0,0 1 0 0 0,-11 0 1 0 0,16 1-312 0 0,0 0 0 0 0,1 0 0 0 0,-1 1 0 0 0,1 0 0 0 0,-1 0 0 0 0,1 0 0 0 0,-1 0 0 0 0,1 1 0 0 0,0-1 0 0 0,-1 1 0 0 0,-3 3 0 0 0,-1 0 1498 0 0,10-4-1214 0 0,3 1-217 0 0,-1 0 1 0 0,1 0-1 0 0,-1-1 0 0 0,1 1 0 0 0,0-1 1 0 0,-1-1-1 0 0,1 1 0 0 0,0 0 1 0 0,0-1-1 0 0,7-1 0 0 0,8 0 182 0 0,24-6-1 0 0,-28 4-147 0 0,652-149-675 0 0,-582 125-2754 0 0,-67 20 1863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15863 0 0,'-2'1'728'0'0,"-67"67"306"0"0,19-17-552 0 0,15-18 274 0 0,1 2 1 0 0,2 1-1 0 0,1 2 0 0 0,2 1 0 0 0,-43 74 0 0 0,46-59-416 0 0,-36 99 0 0 0,58-140-337 0 0,-43 115 17 0 0,38-106 23 0 0,-1-1-1 0 0,-1 0 0 0 0,-25 34 0 0 0,32-49-25 0 0,-1 0 0 0 0,1-1 0 0 0,-1 1 0 0 0,0-1 0 0 0,-1 0-1 0 0,1 0 1 0 0,-1-1 0 0 0,0 0 0 0 0,0 0 0 0 0,-1 0 0 0 0,1 0-1 0 0,-1-1 1 0 0,1-1 0 0 0,-1 1 0 0 0,-14 3 0 0 0,20-6 60 0 0,0-1-75 0 0,0 0 0 0 0,0 0 0 0 0,1 0 0 0 0,-1 0 0 0 0,1-1 1 0 0,-1 1-1 0 0,1 0 0 0 0,-1 0 0 0 0,1-1 0 0 0,0 1 0 0 0,-1 0 0 0 0,1 0 0 0 0,0-1 0 0 0,0 1 0 0 0,0 0 0 0 0,0-1 0 0 0,0 1 0 0 0,0 0 0 0 0,1 0 0 0 0,-1-1 1 0 0,0 1-1 0 0,1 0 0 0 0,-1 0 0 0 0,1-1 0 0 0,-1 1 0 0 0,1 0 0 0 0,-1 0 0 0 0,1 0 0 0 0,1-2 0 0 0,2-3-71 0 0,1 0-1 0 0,0 0 1 0 0,8-8-1 0 0,2 1-81 0 0,1 0 0 0 0,0 2 0 0 0,0 0-1 0 0,1 1 1 0 0,1 0 0 0 0,0 1 0 0 0,0 2 0 0 0,0-1-1 0 0,29-5 1 0 0,-43 11 172 0 0,1 1 0 0 0,0 0-1 0 0,0 0 1 0 0,-1 1 0 0 0,1 0-1 0 0,0 0 1 0 0,0 0 0 0 0,-1 0 0 0 0,1 1-1 0 0,0-1 1 0 0,5 2 0 0 0,-8-1 28 0 0,1 1 1 0 0,0-1-1 0 0,-1 0 1 0 0,1 0 0 0 0,-1 1-1 0 0,1 0 1 0 0,-1-1-1 0 0,0 1 1 0 0,0 0-1 0 0,0 0 1 0 0,0 0 0 0 0,0 0-1 0 0,0 1 1 0 0,0-1-1 0 0,-1 1 1 0 0,1-1-1 0 0,-1 1 1 0 0,0-1 0 0 0,2 5-1 0 0,0 1 73 0 0,-1 0-1 0 0,0 1 1 0 0,0-1-1 0 0,-1 1 1 0 0,1 11 0 0 0,-4 46 253 0 0,-1 3-405 0 0,3-60-661 0 0,0-7-234 0 0,9 4-6172 0 0,2-3 303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31 3223 0 0,'0'0'143'0'0,"-1"2"-3"0"0,-2 3-240 0 0,-2 6 3060 0 0,-6 18 12621 0 0,12-28-15005 0 0,1 1-461 0 0,1 0-1 0 0,-1-1 1 0 0,0 0 0 0 0,1 1-1 0 0,-1-1 1 0 0,1 0 0 0 0,0 0-1 0 0,-1 0 1 0 0,1-1 0 0 0,0 1-1 0 0,-1-1 1 0 0,1 1 0 0 0,0-1-1 0 0,0 0 1 0 0,-1 0 0 0 0,6-1-1 0 0,7 0 234 0 0,28-7 0 0 0,-31 5-280 0 0,9-2 42 0 0,0-1-1 0 0,27-12 0 0 0,-38 14-221 0 0,0-1 1 0 0,0 0-1 0 0,0-1 1 0 0,-1 0-1 0 0,0 0 1 0 0,11-11-1 0 0,-19 16-151 0 0,-4 1-160 0 0,1 1 324 0 0,-1 0 0 0 0,0-1 0 0 0,1 1 0 0 0,-1 1 0 0 0,0-1 0 0 0,1 0 0 0 0,-4 3 0 0 0,-2 0-46 0 0,-21 12 43 0 0,0 1 0 0 0,2 2 0 0 0,-30 25-1 0 0,-71 72 872 0 0,116-105-665 0 0,1 0-39 0 0,-46 46 304 0 0,52-50-320 0 0,-1 0-1 0 0,1 0 0 0 0,0 0 0 0 0,1 1 1 0 0,0-1-1 0 0,0 1 0 0 0,-2 10 0 0 0,5-17-45 0 0,0 1 0 0 0,1 0-1 0 0,-1 0 1 0 0,1 0-1 0 0,0-1 1 0 0,0 1-1 0 0,-1 0 1 0 0,1 0-1 0 0,0 0 1 0 0,0-1-1 0 0,1 1 1 0 0,-1 0-1 0 0,0 0 1 0 0,1 0 0 0 0,-1-1-1 0 0,1 1 1 0 0,1 2-1 0 0,-1-2 1 0 0,0-1 1 0 0,0 0-1 0 0,0 0 1 0 0,0 1-1 0 0,0-1 0 0 0,1 0 1 0 0,-1 0-1 0 0,0 0 0 0 0,1-1 1 0 0,-1 1-1 0 0,1 0 0 0 0,-1 0 1 0 0,1-1-1 0 0,-1 1 0 0 0,4 0 1 0 0,3 0 6 0 0,1 0 1 0 0,0 0-1 0 0,0-1 1 0 0,-1 0 0 0 0,17-3-1 0 0,59-11-1282 0 0,-36 3-160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40 10511 0 0,'21'-30'1118'0'0,"-15"21"4130"0"0,-5 12-4574 0 0,0 2-490 0 0,1 0-1 0 0,-2 1 0 0 0,1-1 1 0 0,0 0-1 0 0,-1 1 0 0 0,0-1 1 0 0,-1 1-1 0 0,1-1 1 0 0,-1 1-1 0 0,0-1 0 0 0,-3 9 1 0 0,-3 8 209 0 0,-15 31 0 0 0,7-20-244 0 0,-7 23 35 0 0,-47 102 40 0 0,51-123-200 0 0,-2-1 0 0 0,-25 32 0 0 0,21-33-24 0 0,5-7 0 0 0,0-1 0 0 0,-1-1 0 0 0,-27 24 0 0 0,-15 4-65 0 0,-98 95-2255 0 0,154-140 1954 0 0,6-5-381 0 0,14-8-69 0 0,-10 4 978 0 0,30-19-766 0 0,0-2 0 0 0,-1-1-1 0 0,44-43 1 0 0,-16 9-171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87 503 4143 0 0,'-60'69'385'0'0,"36"-39"6397"0"0,24-32-6170 0 0,12-24 891 0 0,-2-2 1 0 0,-1 1-1 0 0,7-39 0 0 0,11-35-388 0 0,-22 87-966 0 0,0 0-1 0 0,1 0 1 0 0,1 1 0 0 0,16-25 0 0 0,-7 18-145 0 0,1 0 1 0 0,0 2 0 0 0,2 0-1 0 0,0 0 1 0 0,1 2-1 0 0,1 1 1 0 0,22-14 0 0 0,-12 12-7 0 0,1 0 1 0 0,1 2-1 0 0,0 2 1 0 0,52-14-1 0 0,-69 22 156 0 0,1 2 1 0 0,0 0-1 0 0,-1 0 0 0 0,1 2 0 0 0,1 0 0 0 0,-1 1 0 0 0,21 3 1 0 0,-31-2-94 0 0,-1 0 1 0 0,0 0 0 0 0,1 1 0 0 0,-1 0 0 0 0,0 0 0 0 0,0 1 0 0 0,0-1 0 0 0,0 1-1 0 0,0 1 1 0 0,-1-1 0 0 0,1 1 0 0 0,-1 0 0 0 0,0 0 0 0 0,0 0 0 0 0,-1 1 0 0 0,1 0-1 0 0,-1 0 1 0 0,0 0 0 0 0,0 0 0 0 0,-1 1 0 0 0,6 11 0 0 0,-6-10-18 0 0,0 0 0 0 0,-1 1 0 0 0,0 0 0 0 0,-1 0 0 0 0,0-1 0 0 0,0 1 0 0 0,0 0 0 0 0,-1 0 0 0 0,0 0 0 0 0,-1 0-1 0 0,0 0 1 0 0,0-1 0 0 0,0 1 0 0 0,-1 0 0 0 0,-4 8 0 0 0,-2 5 18 0 0,-1 0-1 0 0,-1 0 1 0 0,0-1-1 0 0,-15 19 0 0 0,11-18-13 0 0,0-1 0 0 0,-2-1 0 0 0,0-1 0 0 0,-25 23 0 0 0,27-30-55 0 0,0 0 1 0 0,-1 0 0 0 0,0-2 0 0 0,0 0 0 0 0,-1-1 0 0 0,-29 11-1 0 0,-20 1-749 0 0,-131 20-1 0 0,48-13-333 0 0,131-23 1010 0 0,8-2 27 0 0,0 0 1 0 0,-1 0 0 0 0,1-1 0 0 0,-17 0-1 0 0,25-1-28 0 0,14-5-331 0 0,12-3-787 0 0,1 1 1 0 0,28-3-1 0 0,-37 7-309 0 0,8-1-4119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13 8751 0 0,'11'-3'439'0'0,"1"0"0"0"0,11-2 0 0 0,-2 4 6782 0 0,-21 4-7089 0 0,0 0 0 0 0,0 1 1 0 0,0-1-1 0 0,0 1 1 0 0,0-1-1 0 0,-1 0 0 0 0,0 1 1 0 0,1-1-1 0 0,-1 0 1 0 0,0 0-1 0 0,-1 1 1 0 0,1-1-1 0 0,-1 0 0 0 0,1 0 1 0 0,-4 3-1 0 0,-8 10 102 0 0,0-1-1 0 0,-2-1 1 0 0,0 0 0 0 0,-23 16-1 0 0,-9 8-129 0 0,-25 27 206 0 0,-85 99-1 0 0,134-137-123 0 0,2 0-1 0 0,1 2 1 0 0,1 1 0 0 0,2 0-1 0 0,1 1 1 0 0,1 1-1 0 0,-12 40 1 0 0,24-62-167 0 0,0 0-1 0 0,1 0 1 0 0,0 0-1 0 0,1 1 0 0 0,0-1 1 0 0,1 1-1 0 0,0-1 1 0 0,1 1-1 0 0,2 12 1 0 0,-2-17-14 0 0,0-1 0 0 0,1 0 0 0 0,-1 0 0 0 0,1 0 0 0 0,1 0 0 0 0,-1 0 0 0 0,1 0 0 0 0,-1-1 0 0 0,1 1 0 0 0,1-1 0 0 0,-1 0 0 0 0,1 0 0 0 0,-1 0 0 0 0,1 0 0 0 0,0 0 0 0 0,0-1 0 0 0,1 0 0 0 0,-1 0 0 0 0,7 3 0 0 0,-4-3-14 0 0,0 0-1 0 0,0 0 0 0 0,1-1 1 0 0,-1 0-1 0 0,1 0 0 0 0,-1-1 1 0 0,1 0-1 0 0,-1-1 0 0 0,1 1 1 0 0,0-1-1 0 0,12-2 0 0 0,-3-1-769 0 0,0-1 1 0 0,-1 0-1 0 0,1-1 0 0 0,15-8 0 0 0,-3 2-6224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16671 0 0,'0'0'1874'0'0,"0"2"-1360"0"0,4 17-21 0 0,1 0 1 0 0,0 0-1 0 0,1 0 0 0 0,1-1 0 0 0,1 0 0 0 0,19 32 0 0 0,4-1-41 0 0,40 47 0 0 0,-46-65-393 0 0,1-1-1 0 0,2-2 1 0 0,1 0-1 0 0,1-2 1 0 0,1-1-1 0 0,2-1 1 0 0,61 33-1 0 0,-70-48 6 0 0,4 0-125 0 0,-27-9-227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25 9671 0 0,'1'-1'748'0'0,"18"-23"5275"0"0,-20 34-5611 0 0,0 0-1 0 0,0 1 1 0 0,-1-1 0 0 0,-1 0-1 0 0,1-1 1 0 0,-2 1 0 0 0,1 0-1 0 0,-1-1 1 0 0,-7 12-1 0 0,-8 10 127 0 0,-27 35 0 0 0,42-61-459 0 0,-56 73 140 0 0,-4-3 1 0 0,-4-3-1 0 0,-84 71 1 0 0,135-129-272 0 0,2-2-149 0 0,1 1 0 0 0,-18 20-1 0 0,31-31-159 0 0,14-3-2055 0 0,1-2 585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10135 0 0,'0'0'778'0'0,"-2"1"-213"0"0,-81 23 7940 0 0,32-2-7988 0 0,0 3-1 0 0,-52 34 0 0 0,-88 71-505 0 0,163-110-14 0 0,-37 35 1 0 0,55-45 24 0 0,1-1-1 0 0,0 1 1 0 0,1 0 0 0 0,0 1 0 0 0,1 0 0 0 0,0 0 0 0 0,-5 13 0 0 0,11-21 8 0 0,-1 0 1 0 0,2 0 0 0 0,-1 0 0 0 0,0 0 0 0 0,0 0 0 0 0,1 0 0 0 0,0 0 0 0 0,0 0 0 0 0,-1 0 0 0 0,2 0 0 0 0,-1 0 0 0 0,0 0 0 0 0,2 5 0 0 0,-2-6 2 0 0,1-1 1 0 0,0 1-1 0 0,0 0 1 0 0,-1 0-1 0 0,1-1 0 0 0,0 1 1 0 0,1 0-1 0 0,-1-1 0 0 0,0 1 1 0 0,0-1-1 0 0,1 0 1 0 0,-1 1-1 0 0,1-1 0 0 0,-1 0 1 0 0,1 0-1 0 0,-1 0 1 0 0,1 0-1 0 0,0 0 0 0 0,-1 0 1 0 0,1 0-1 0 0,0-1 0 0 0,3 2 1 0 0,7 0 79 0 0,0 0 0 0 0,0-1-1 0 0,0 0 1 0 0,0-1 0 0 0,0 0 0 0 0,0 0 0 0 0,20-5 0 0 0,85-24-509 0 0,-96 22-37 0 0,63-19-2641 0 0,-57 19 943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14911 0 0,'0'0'3026'0'0,"2"0"-2522"0"0,20 0 476 0 0,-1-1 0 0 0,26-5 1 0 0,64-17 35 0 0,1 0-1360 0 0,-37 11-3885 0 0,-61 11-2381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1839 0 0,'-1'1'134'0'0,"-7"5"-1064"0"0,-22 18 18425 0 0,56-19-15898 0 0,-14-6-1273 0 0,-1 0 0 0 0,0-1 0 0 0,1 0 0 0 0,-1 0 0 0 0,17-7-1 0 0,56-27 816 0 0,-44 18-757 0 0,-27 13-439 0 0,-2-1 253 0 0,1 2 0 0 0,14-4 0 0 0,-22 7-623 0 0,0 0 0 0 0,0 0 0 0 0,0 1 1 0 0,0 0-1 0 0,0 0 0 0 0,5 0 0 0 0,3 5-2298 0 0,-10-4 931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372 158 6911 0 0,'0'0'974'0'0,"-9"-3"6777"0"0,9 3-7574 0 0,0 0 1 0 0,0 0-1 0 0,0 0 1 0 0,0-1-1 0 0,0 1 1 0 0,0 0-1 0 0,0 0 1 0 0,0 0-1 0 0,-1-1 1 0 0,1 1-1 0 0,1 0 0 0 0,-1 0 1 0 0,0-1-1 0 0,4-7 4664 0 0,1 2-6515 0 0,4-2 1884 0 0,-1 0 0 0 0,1 0 0 0 0,1 1 0 0 0,-1 0 0 0 0,1 0 0 0 0,20-9 0 0 0,68-22 191 0 0,-45 18-176 0 0,-40 15-132 0 0,23-5-1 0 0,-31 9-69 0 0,-1 0 0 0 0,1 0 0 0 0,0 1 0 0 0,-1-1 0 0 0,1 1 0 0 0,0 1 0 0 0,-1-1 0 0 0,7 2 0 0 0,-10-2-20 0 0,0 0 1 0 0,0 1-1 0 0,-1-1 0 0 0,1 1 1 0 0,0-1-1 0 0,-1 1 0 0 0,1-1 1 0 0,0 1-1 0 0,-1-1 0 0 0,1 1 1 0 0,-1 0-1 0 0,1-1 0 0 0,-1 1 1 0 0,1 0-1 0 0,-1-1 0 0 0,0 1 0 0 0,1 0 1 0 0,-1-1-1 0 0,0 1 0 0 0,1 1 1 0 0,0 0-2 0 0,0 1 1 0 0,0-1 0 0 0,-1 1 1 0 0,1 0-1 0 0,0-1 0 0 0,-1 1 0 0 0,0 0 0 0 0,1 0 0 0 0,-1-1 0 0 0,0 1 0 0 0,0 0 1 0 0,-1 0-1 0 0,1-1 0 0 0,-1 1 0 0 0,1 0 0 0 0,-1-1 0 0 0,0 1 0 0 0,0 0 0 0 0,0-1 1 0 0,0 1-1 0 0,0-1 0 0 0,-1 1 0 0 0,-1 2 0 0 0,-4 5 12 0 0,0-1-1 0 0,-1 0 0 0 0,0 0 1 0 0,-10 8-1 0 0,-56 46-224 0 0,-132 85 0 0 0,21-45-658 0 0,147-83 584 0 0,2-3 146 0 0,21-10 99 0 0,1 0 0 0 0,0 1 1 0 0,0 0-1 0 0,0 1 0 0 0,1 1 1 0 0,-15 14-1 0 0,19-17 44 0 0,7-5 70 0 0,17 5 182 0 0,-11-6-200 0 0,1 0-1 0 0,-1-1 1 0 0,1 1 0 0 0,-1-1-1 0 0,1 1 1 0 0,-1-1-1 0 0,1-1 1 0 0,-1 1 0 0 0,7-2-1 0 0,42-12 336 0 0,-35 9-266 0 0,56-16 279 0 0,105-29-87 0 0,-1 16-241 0 0,-126 30-3 0 0,-29 4-4669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0,'0'0'9463'0'0,"1"2"-9168"0"0,1 2-135 0 0,-1 0 1 0 0,1-1 0 0 0,1 1 0 0 0,-1-1 0 0 0,0 1-1 0 0,1-1 1 0 0,0 0 0 0 0,0 0 0 0 0,6 5 0 0 0,36 25 1192 0 0,-25-19-864 0 0,116 88 1505 0 0,-96-69-1482 0 0,45 48 0 0 0,-66-60-416 0 0,0 1 0 0 0,-2 1-1 0 0,26 44 1 0 0,-33-48-85 0 0,-1 1 0 0 0,0 0 0 0 0,-2 0 0 0 0,0 1 0 0 0,7 39 0 0 0,-11-40 12 0 0,-1 0 0 0 0,-1 0 0 0 0,0-1 1 0 0,-1 1-1 0 0,-6 37 0 0 0,3-43-14 0 0,0 0 0 0 0,-1 0 0 0 0,-1-1 0 0 0,0 1 0 0 0,-1-1 0 0 0,0 0 0 0 0,-1 0 0 0 0,-16 20 0 0 0,10-15 28 0 0,-1-1 1 0 0,0-1 0 0 0,-1 0-1 0 0,-1-1 1 0 0,-1 0 0 0 0,0-2-1 0 0,-36 22 1 0 0,-47 24-790 0 0,98-58-444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1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1375 0 0,'0'0'17283'0'0,"2"0"-16754"0"0,10-1-149 0 0,-1-1-1 0 0,1 0 1 0 0,-1 0 0 0 0,16-6-1 0 0,26-5 487 0 0,-30 9-638 0 0,328-50 1057 0 0,-342 53-1820 0 0,0 0-1 0 0,0 0 0 0 0,0 2 1 0 0,10 0-1 0 0,-18-1 382 0 0,-1 0 1 0 0,1 0-1 0 0,-1 0 1 0 0,1 1-1 0 0,-1-1 1 0 0,0 0-1 0 0,1 0 1 0 0,-1 0-1 0 0,1 1 1 0 0,-1-1-1 0 0,0 0 1 0 0,1 1-1 0 0,-1-1 0 0 0,0 0 1 0 0,1 1-1 0 0,-1-1 1 0 0,0 0-1 0 0,0 1 1 0 0,1-1-1 0 0,-1 0 1 0 0,0 1-1 0 0,0-1 1 0 0,0 1-1 0 0,1-1 1 0 0,-1 1-1 0 0,0-1 1 0 0,0 0-1 0 0,0 1 1 0 0,0-1-1 0 0,0 1 1 0 0,0-1-1 0 0,0 1 0 0 0,0 0 1 0 0,0 20-1734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55 14943 0 0,'-2'1'687'0'0,"0"1"-447"0"0,-19 2 3737 0 0,41 10-2426 0 0,-10-11-1342 0 0,0-1 0 0 0,0 0 0 0 0,0 0 0 0 0,0-1 0 0 0,0-1 0 0 0,0 0 0 0 0,18-2 0 0 0,73-17 615 0 0,-63 11-639 0 0,37-8 33 0 0,106-20 308 0 0,-163 34-587 0 0,27 0-1 0 0,-45 2 16 0 0,1 0-1 0 0,-1 0 1 0 0,1 0-1 0 0,-1 0 0 0 0,1 0 1 0 0,-1 0-1 0 0,1 0 1 0 0,-1 0-1 0 0,1 0 0 0 0,-1 0 1 0 0,1 0-1 0 0,-1 1 1 0 0,1-1-1 0 0,-1 0 0 0 0,1 0 1 0 0,-1 1-1 0 0,1-1 0 0 0,-1 0 1 0 0,1 1-1 0 0,6 1-2796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242 290 3223 0 0,'0'0'8808'0'0,"-17"9"-4680"0"0,12-6-2997 0 0,-11 6 98 0 0,16-9-1180 0 0,-1 1 1 0 0,1-1-1 0 0,0 0 0 0 0,-1 1 0 0 0,1-1 0 0 0,0 0 1 0 0,0 1-1 0 0,-1-1 0 0 0,1 1 0 0 0,0-1 0 0 0,0 1 0 0 0,0-1 1 0 0,0 1-1 0 0,0-1 0 0 0,-1 1 0 0 0,1-1 0 0 0,0 0 0 0 0,0 1 1 0 0,0-1-1 0 0,0 1 0 0 0,0-1 0 0 0,0 1 0 0 0,1-1 0 0 0,-1 1 1 0 0,0-1-1 0 0,0 1 0 0 0,0-1 0 0 0,0 1 0 0 0,1-1 0 0 0,-1 0 1 0 0,0 1-1 0 0,0-1 0 0 0,1 1 0 0 0,2 3 25 0 0,0-1-1 0 0,0 0 0 0 0,0 0 1 0 0,0 0-1 0 0,1-1 0 0 0,-1 1 1 0 0,1-1-1 0 0,0 0 0 0 0,0 0 1 0 0,0 0-1 0 0,0-1 1 0 0,0 1-1 0 0,0-1 0 0 0,0 0 1 0 0,0 0-1 0 0,8 1 0 0 0,6 0 184 0 0,1-1-1 0 0,27-2 0 0 0,-38 1-181 0 0,9-1-2 0 0,0 1-1 0 0,-1-2 1 0 0,1 0 0 0 0,-1-2 0 0 0,1 1-1 0 0,18-8 1 0 0,-8 0-14 0 0,-19 9-59 0 0,0-1 1 0 0,0-1-1 0 0,-1 1 0 0 0,0-1 1 0 0,1 0-1 0 0,9-8 0 0 0,-9 4-187 0 0,1 0-1 0 0,-1-1 0 0 0,0 0 1 0 0,-1 0-1 0 0,0-1 0 0 0,0 0 0 0 0,-1 0 1 0 0,-1-1-1 0 0,0 1 0 0 0,0-1 0 0 0,-1 0 1 0 0,0-1-1 0 0,-1 1 0 0 0,0-1 1 0 0,-1 1-1 0 0,0-1 0 0 0,-1 0 0 0 0,0 0 1 0 0,-2-14-1 0 0,1 21 61 0 0,0 1-1 0 0,-1 0 1 0 0,0-1 0 0 0,0 1-1 0 0,0 0 1 0 0,0 0 0 0 0,-1 0-1 0 0,-2-6 1 0 0,2 8 123 0 0,1 0 0 0 0,-1 0 0 0 0,0 0 1 0 0,1 0-1 0 0,-1 0 0 0 0,0 0 0 0 0,0 0 0 0 0,-1 0 1 0 0,1 1-1 0 0,0 0 0 0 0,0-1 0 0 0,-1 1 0 0 0,1 0 1 0 0,-1 0-1 0 0,1 0 0 0 0,-6-1 0 0 0,2 1-44 0 0,0 0-1 0 0,0 1 1 0 0,-1 0 0 0 0,1 0-1 0 0,0 0 1 0 0,0 1-1 0 0,0 0 1 0 0,0 0-1 0 0,0 0 1 0 0,-11 5 0 0 0,-2 1-507 0 0,-34 19 0 0 0,-1 7 368 0 0,-53 42 0 0 0,37-24 83 0 0,65-47 91 0 0,-104 76 17 0 0,91-65 111 0 0,0 1-1 0 0,2 1 0 0 0,-25 31 0 0 0,37-43-102 0 0,-2 3 142 0 0,0 1 0 0 0,0-1 0 0 0,1 1 0 0 0,-4 9 0 0 0,7-14-33 0 0,1 0-1 0 0,0-1 0 0 0,0 1 1 0 0,1 0-1 0 0,-1 0 1 0 0,1 0-1 0 0,-1 0 0 0 0,1-1 1 0 0,1 1-1 0 0,-1 0 1 0 0,0 0-1 0 0,1 0 0 0 0,0-1 1 0 0,1 6-1 0 0,26 66 1889 0 0,-15-38-1351 0 0,10 37-1 0 0,-20-62-600 0 0,0 0 83 0 0,-1 0 1 0 0,2 0 0 0 0,0-1-1 0 0,9 19 1 0 0,-13-29-37 0 0,12 5 216 0 0,-4-5-235 0 0,1-1-1 0 0,-1 0 1 0 0,1-1 0 0 0,0 0 0 0 0,-1 0-1 0 0,1 0 1 0 0,8-4 0 0 0,62-22 482 0 0,-60 20-492 0 0,68-30 425 0 0,20-7 381 0 0,-89 38-752 0 0,1 1 1 0 0,0 0-1 0 0,36-3 1 0 0,-45 9-88 0 0,-6 7-31 0 0,-3 0-24 0 0,-1-6-16 0 0,-1-1 0 0 0,1 0 0 0 0,0 0 0 0 0,-1 1 0 0 0,1-1 0 0 0,-1 0 1 0 0,0 0-1 0 0,1 0 0 0 0,-1 0 0 0 0,0 0 0 0 0,1 0 0 0 0,-1 0 0 0 0,0 0 0 0 0,0 0 0 0 0,0 0 0 0 0,0 0 1 0 0,0 0-1 0 0,0 0 0 0 0,0-1 0 0 0,0 1 0 0 0,-1 0 0 0 0,1-1 0 0 0,0 1 0 0 0,0-1 0 0 0,0 1 1 0 0,-1-1-1 0 0,-1 1 0 0 0,-23 3-2131 0 0,13-3-4068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7687 0 0,'0'0'696'0'0,"-2"1"-573"0"0,-12 6 539 0 0,-1 0 1 0 0,-13 11-1 0 0,-3 1 483 0 0,-28 20 4896 0 0,61-39-5665 0 0,37-10 6432 0 0,-37 10-6717 0 0,1 1-76 0 0,0 1 1 0 0,0-2-1 0 0,0 1 0 0 0,0 0 1 0 0,0-1-1 0 0,0 1 1 0 0,0-1-1 0 0,0 0 1 0 0,0 0-1 0 0,0 0 0 0 0,5-1 1 0 0,-6 1-1 0 0,63-15 148 0 0,1 0-45 0 0,-57 13-115 0 0,0 1 11 0 0,0 0 1 0 0,0 1 0 0 0,11 0-1 0 0,-4 0 1 0 0,-9 0-31 0 0,0 1-1 0 0,0-1 0 0 0,0-1 1 0 0,0 0-1 0 0,0 0 1 0 0,0 0-1 0 0,0-1 0 0 0,0 0 1 0 0,0 0-1 0 0,9-5 1 0 0,-3 2-201 0 0,-12 4 32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70 2303 0 0,'-2'0'167'0'0,"-32"7"18762"0"0,54-12-18925 0 0,27-10-32 0 0,0 0-28 0 0,72-14 0 0 0,-92 24 116 0 0,-17 2 2 0 0,0 1 1 0 0,0 1-1 0 0,0 0 0 0 0,1 0 1 0 0,-1 1-1 0 0,13 2 0 0 0,-21-2 281 0 0,-1 2-334 0 0,0-1 0 0 0,-1 1 0 0 0,1 0 1 0 0,-1 0-1 0 0,0 0 0 0 0,1 0 0 0 0,-1 0 0 0 0,0 2 1 0 0,0-3 0 0 0,-1 1-4 0 0,1 1-1 0 0,-1 0 0 0 0,0-1 1 0 0,0 1-1 0 0,0 0 1 0 0,0-1-1 0 0,-1 1 1 0 0,1-1-1 0 0,-1 0 0 0 0,1 0 1 0 0,-1 1-1 0 0,0-1 1 0 0,0 0-1 0 0,0 0 0 0 0,-3 2 1 0 0,-6 8 31 0 0,5-6-37 0 0,1 0 1 0 0,-1-1-1 0 0,0 1 0 0 0,-1-1 0 0 0,0 0 1 0 0,-12 6-1 0 0,-49 21-40 0 0,34-17-34 0 0,-124 55-198 0 0,150-67 261 0 0,47-11 22 0 0,-20 5 49 0 0,-8 1-49 0 0,2-2 38 0 0,0 2 1 0 0,0 0 0 0 0,0 0 0 0 0,0 1-1 0 0,0 1 1 0 0,1 0 0 0 0,-1 1 0 0 0,0 0-1 0 0,23 6 1 0 0,-25-4-50 0 0,0 1 0 0 0,-9-3 18 0 0,1 0 0 0 0,-1 0-1 0 0,0 0 1 0 0,1 1 0 0 0,-1-1 0 0 0,0 1-1 0 0,0-1 1 0 0,3 4 0 0 0,-1-2 38 0 0,-2-1 112 0 0,2 6 11 0 0,-3-8-162 0 0,-1 1-1 0 0,1-1 1 0 0,-1 1 0 0 0,1 0 0 0 0,-1-1 0 0 0,1 1-1 0 0,-1 0 1 0 0,0-1 0 0 0,1 1 0 0 0,-1 0-1 0 0,0 0 1 0 0,1 0 0 0 0,-1-1 0 0 0,0 1 0 0 0,0 0-1 0 0,0 1 1 0 0,0 1 10 0 0,0 1-1 0 0,-1-1 1 0 0,0 0-1 0 0,1 0 1 0 0,-1 0 0 0 0,-1 1-1 0 0,1-1 1 0 0,0 0-1 0 0,-1-1 1 0 0,1 1-1 0 0,-1 0 1 0 0,0 0-1 0 0,0-1 1 0 0,0 1 0 0 0,0-1-1 0 0,0 1 1 0 0,-5 2-1 0 0,-5 5 15 0 0,0-1-1 0 0,-21 12 1 0 0,8-6 63 0 0,-91 56-24 0 0,106-65-80 0 0,0 0 0 0 0,-1-1 0 0 0,-18 7 0 0 0,22-10-39 0 0,5-2-157 0 0,0-9-3286 0 0,1 0 1983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 11255 0 0,'0'0'1023'0'0,"2"0"-842"0"0,5-3 2734 0 0,-9 4-2538 0 0,-16 13 750 0 0,-25 25-1 0 0,19-17-648 0 0,-57 40 568 0 0,10-8-935 0 0,39-27-114 0 0,2 2 1 0 0,-49 58-1 0 0,70-76 86 0 0,1 0 0 0 0,0 1-1 0 0,1 0 1 0 0,0 1 0 0 0,1-1 0 0 0,0 1 0 0 0,1 1-1 0 0,1-1 1 0 0,0 1 0 0 0,0 0 0 0 0,2-1-1 0 0,-2 16 1 0 0,4-21 8 0 0,0-1 1 0 0,1 1-1 0 0,-1-1 0 0 0,1 0 0 0 0,1 0 1 0 0,0 0-1 0 0,0 1 0 0 0,0-1 0 0 0,1-1 0 0 0,0 1 1 0 0,0 0-1 0 0,0-1 0 0 0,1 1 0 0 0,0-1 1 0 0,1 0-1 0 0,-1-1 0 0 0,1 1 0 0 0,0-1 1 0 0,0 0-1 0 0,1 0 0 0 0,0 0 0 0 0,0-1 0 0 0,0 0 1 0 0,0 0-1 0 0,10 4 0 0 0,1 1 293 0 0,1-1 0 0 0,-1-1 0 0 0,1-1 0 0 0,31 7 0 0 0,-47-13 248 0 0,-11-2-4664 0 0,1-1 2280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18367 0 0,'0'0'1668'0'0,"1"2"-1376"0"0,0 4-268 0 0,1 0-1 0 0,-1 0 1 0 0,-1 0 0 0 0,1 1-1 0 0,-1-1 1 0 0,0 0 0 0 0,0 0-1 0 0,0 0 1 0 0,-1 0 0 0 0,0 1-1 0 0,-1-1 1 0 0,1 0 0 0 0,-5 10-1 0 0,0-1-155 0 0,-1-1 0 0 0,-1 0 0 0 0,0-1 0 0 0,-13 17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15463 0 0,'0'0'1742'0'0,"-1"2"-1221"0"0,-2 4-97 0 0,-41 75 3521 0 0,-70 100-3217 0 0,103-160-697 0 0,1 1 0 0 0,0 0 0 0 0,-10 38 0 0 0,19-54 27 0 0,0-1 0 0 0,0 1-1 0 0,1 0 1 0 0,-1 0 0 0 0,1-1 0 0 0,1 1 0 0 0,-1 0-1 0 0,2 6 1 0 0,-2-11-27 0 0,1 0 0 0 0,-1 0 0 0 0,1 0-1 0 0,-1 0 1 0 0,1 0 0 0 0,0 0 0 0 0,-1 0 0 0 0,1 0 0 0 0,0 0-1 0 0,0 0 1 0 0,-1-1 0 0 0,1 1 0 0 0,0 0 0 0 0,0 0-1 0 0,0-1 1 0 0,0 1 0 0 0,0-1 0 0 0,2 2 0 0 0,18 5 284 0 0,-15-6-218 0 0,1 0 0 0 0,-1 0-1 0 0,1-1 1 0 0,0 0-1 0 0,-1 0 1 0 0,1-1-1 0 0,0 0 1 0 0,-1 0-1 0 0,12-3 1 0 0,5-4 129 0 0,30-15-1 0 0,-20 9-84 0 0,-9 3-14 0 0,-1-1 0 0 0,0 0-1 0 0,32-25 1 0 0,55-55-280 0 0,-106 88-18 0 0,0 0 0 0 0,-1 0 0 0 0,1 0 0 0 0,-1-1-1 0 0,0 1 1 0 0,0-1 0 0 0,0 0 0 0 0,-1 0 0 0 0,3-7-1 0 0,0-4-1116 0 0,4-29 0 0 0,-7 34 888 0 0,-1 1 1 0 0,2-1 0 0 0,0 1-1 0 0,0-1 1 0 0,1 1 0 0 0,8-17 0 0 0,11-6-1827 0 0,-9 12 958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94 118 1375 0 0,'-2'1'66'0'0,"-8"3"108"0"0,5-2 296 0 0,-1 1 0 0 0,1 0 0 0 0,0 0 0 0 0,-11 8 11345 0 0,18-12-11645 0 0,0 1-1 0 0,0-1 1 0 0,0 1 0 0 0,0-1 0 0 0,0 0-1 0 0,0 0 1 0 0,0 0 0 0 0,2-2 0 0 0,3-1 150 0 0,61-29 1222 0 0,107-44 109 0 0,-123 60-1137 0 0,-47 16-413 0 0,1-1 0 0 0,0 1 1 0 0,0 1-1 0 0,0-1 0 0 0,0 1 1 0 0,11 1-1 0 0,-16-1-67 0 0,1 1 1 0 0,0 0-1 0 0,-1-1 1 0 0,1 1-1 0 0,-1 0 1 0 0,1 0-1 0 0,-1 0 1 0 0,0 0-1 0 0,1 0 1 0 0,-1 0-1 0 0,0 0 1 0 0,0 0-1 0 0,0 1 1 0 0,1-1-1 0 0,-1 0 1 0 0,0 1-1 0 0,1 2 1 0 0,0-1 37 0 0,-1 1 1 0 0,1-1 0 0 0,-1 1 0 0 0,1 0-1 0 0,0 6 1 0 0,-1-7-9 0 0,-1 0-51 0 0,-1 0 0 0 0,1-1-1 0 0,0 1 1 0 0,-1 0 0 0 0,1 0-1 0 0,-1-1 1 0 0,0 1 0 0 0,0-1 0 0 0,0 1-1 0 0,0-1 1 0 0,0 1 0 0 0,0-1 0 0 0,-1 0-1 0 0,1 1 1 0 0,-1-1 0 0 0,0 0-1 0 0,0 0 1 0 0,0 0 0 0 0,-2 2 0 0 0,1-1 23 0 0,-8 7-29 0 0,1-1 0 0 0,-1-1 0 0 0,-1 0 0 0 0,-18 10 1 0 0,-54 22 31 0 0,-1 0-21 0 0,35-9-18 0 0,50-31 0 0 0,0 0 0 0 0,0 0 0 0 0,0 0 0 0 0,0 0 0 0 0,-1 0 0 0 0,1 0 0 0 0,0 0 0 0 0,0 0 0 0 0,0 0 0 0 0,0 0 0 0 0,-1 0 0 0 0,1 0 0 0 0,0 0 0 0 0,0 0 0 0 0,0 0 0 0 0,0 0 0 0 0,0 0 0 0 0,0 1 0 0 0,-1-1 0 0 0,1 0 0 0 0,0 0 0 0 0,0 0 0 0 0,0 0 0 0 0,0 0 0 0 0,0 0 0 0 0,0 1 0 0 0,0-1 0 0 0,0 0 0 0 0,0 0 0 0 0,0 0 0 0 0,0 0 0 0 0,0 0 0 0 0,0 1 0 0 0,-1-1 0 0 0,1 0 0 0 0,0 0 0 0 0,0 0 0 0 0,0 0 0 0 0,0 1 0 0 0,1-1 0 0 0,-1 0 0 0 0,0 0 0 0 0,0 0 0 0 0,0 0 0 0 0,0 0 0 0 0,0 1 0 0 0,0-1 0 0 0,0 0 0 0 0,0 0 0 0 0,0 0 0 0 0,0 0 0 0 0,0 0 0 0 0,0 1 0 0 0,0-1 0 0 0,1 0 0 0 0,-1 0 0 0 0,0 0 0 0 0,0 0 0 0 0,0 0 0 0 0,0 0 0 0 0,0 0 0 0 0,1 0 0 0 0,-1 1 0 0 0,7 0 0 0 0,5 1 0 0 0,1-1 0 0 0,-1-1 0 0 0,1 0 0 0 0,18-2 0 0 0,-13 0 0 0 0,23 2 0 0 0,-35 0 0 0 0,0 1 0 0 0,0 0 0 0 0,0 0 0 0 0,1 0 0 0 0,-1 1 0 0 0,0 0 0 0 0,8 4 0 0 0,3 2 57 0 0,-4-1 110 0 0,1-1 1 0 0,21 17 0 0 0,-33-22-25 0 0,-1 1-78 0 0,5 8-1 0 0,-4-8 0 0 0,-1 11 53 0 0,-2-8-109 0 0,-1 0-1 0 0,0 0 0 0 0,0 1 1 0 0,0-2-1 0 0,0 1 1 0 0,-1 0-1 0 0,0 0 0 0 0,0-1 1 0 0,0 1-1 0 0,-1-1 0 0 0,1 0 1 0 0,-1 0-1 0 0,0-1 0 0 0,0 1 1 0 0,0-1-1 0 0,-8 5 0 0 0,-8 4-1 0 0,-1 0 0 0 0,-33 12 0 0 0,42-19-10 0 0,-27 10 4 0 0,0-2 0 0 0,-82 15 0 0 0,107-24-1 0 0,6-3-1 0 0,0 1 0 0 0,1-1 0 0 0,-1 0-1 0 0,-10-1 1 0 0,16 0-67 0 0,3-2-472 0 0,0 0 439 0 0,0 0-1 0 0,0 0 0 0 0,0 0 0 0 0,0 0 0 0 0,1 0 0 0 0,-1 0 0 0 0,1 0 0 0 0,-1 0 0 0 0,1 1 0 0 0,3-3 0 0 0,22-16-810 0 0,-20 15 442 0 0,47-27-2208 0 0,-31 17 1304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11167 0 0,'0'0'1016'0'0,"-1"1"-836"0"0,-4 2-69 0 0,5-2-17 0 0,0 0-1 0 0,-1 0 1 0 0,1 0-1 0 0,-1-1 1 0 0,1 1-1 0 0,0 0 1 0 0,0 0 0 0 0,-1 0-1 0 0,1 0 1 0 0,0 0-1 0 0,0 0 1 0 0,0 0-1 0 0,0-1 1 0 0,0 1 0 0 0,0 0-1 0 0,0 0 1 0 0,1 0-1 0 0,-1 0 1 0 0,0 0-1 0 0,1 1 1 0 0,5 18 683 0 0,-6-19-778 0 0,9 18 406 0 0,1-1 0 0 0,0 0 1 0 0,1-1-1 0 0,1 0 0 0 0,22 25 0 0 0,-20-26-74 0 0,1 0 0 0 0,1-1 0 0 0,0-1 0 0 0,1 0 0 0 0,0-1 0 0 0,1-1 0 0 0,23 11 0 0 0,-41-23-331 0 0,38 19 562 0 0,-1 1-1 0 0,36 27 0 0 0,-64-41-493 0 0,0 1-1 0 0,0 1 1 0 0,-1-1-1 0 0,0 1 1 0 0,0 0-1 0 0,-1 1 1 0 0,0 0 0 0 0,-1 0-1 0 0,1 1 1 0 0,-2 0-1 0 0,0 0 1 0 0,8 21-1 0 0,-11-25-19 0 0,-1 0 0 0 0,-1 1 0 0 0,1-1 0 0 0,-1 1 0 0 0,0-1 0 0 0,0 0 0 0 0,-1 1 0 0 0,0-1 0 0 0,0 0 0 0 0,-1 1 0 0 0,1-1 0 0 0,-1 0 0 0 0,-1 0 0 0 0,1 0 0 0 0,-1 0 0 0 0,0-1 0 0 0,0 1 0 0 0,-8 9 0 0 0,0 0 54 0 0,-2-1 0 0 0,0 0 0 0 0,0 0-1 0 0,-1-2 1 0 0,-18 13 0 0 0,-14 9 49 0 0,-1-3 0 0 0,-2-1 0 0 0,-102 44 0 0 0,134-67-133 0 0,1 0 0 0 0,-26 16-1 0 0,40-22-78 0 0,15-6-1035 0 0,1-3 299 0 0,0 1 0 0 0,-1-2 0 0 0,-1 0 0 0 0,23-20 0 0 0,-14 10-530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6911 0 0,'0'0'8655'0'0,"2"0"-8132"0"0,63-9 1299 0 0,-6-2-749 0 0,-9 1-274 0 0,-1-1 5 0 0,9 0 32 0 0,-52 10-731 0 0,1 0 0 0 0,0 1 0 0 0,0 0 1 0 0,0 0-1 0 0,0 0 0 0 0,7 3 0 0 0,-13-3-93 0 0,0 0 0 0 0,0 1-1 0 0,0-1 1 0 0,0 0 0 0 0,0 1-1 0 0,0-1 1 0 0,-1 1 0 0 0,1-1-1 0 0,0 1 1 0 0,0 0 0 0 0,-1-1-1 0 0,1 1 1 0 0,0 0 0 0 0,-1-1 0 0 0,1 1-1 0 0,0 0 1 0 0,-1 0 0 0 0,1 0-1 0 0,-1-1 1 0 0,1 1 0 0 0,-1 0-1 0 0,0 0 1 0 0,1 0 0 0 0,-1 0-1 0 0,0 0 1 0 0,0 0 0 0 0,0 0-1 0 0,0 0 1 0 0,0 0 0 0 0,0 0 0 0 0,0 0-1 0 0,0 0 1 0 0,0 0 0 0 0,0 0-1 0 0,0 0 1 0 0,0 0 0 0 0,-1 0-1 0 0,1 1 1 0 0,-2 2 4 0 0,1 1 1 0 0,-1 0-1 0 0,0-1 0 0 0,0 1 0 0 0,0-1 0 0 0,-4 6 0 0 0,-6 6 17 0 0,0-1 0 0 0,-1 0 0 0 0,0 0 0 0 0,-31 24 0 0 0,4-10 1 0 0,-43 24 1 0 0,83-53-20 0 0,-1 1 0 0 0,1-1 0 0 0,0 1 0 0 0,0 0 0 0 0,0-1 0 0 0,0 1 1 0 0,-1-1-1 0 0,1 1 0 0 0,0-1 0 0 0,0 1 0 0 0,0-1 0 0 0,0 1 0 0 0,1 0 0 0 0,-1-1 0 0 0,0 1 1 0 0,0-1-1 0 0,0 1 0 0 0,0-1 0 0 0,0 1 0 0 0,1-1 0 0 0,-1 1 0 0 0,0-1 0 0 0,1 1 0 0 0,-1-1 0 0 0,0 1 1 0 0,1-1-1 0 0,-1 1 0 0 0,11 15 363 0 0,-10-15-382 0 0,32 42 1255 0 0,-31-42-1246 0 0,-1 1 0 0 0,1-1-1 0 0,0 0 1 0 0,-1 1 0 0 0,1-1 0 0 0,0 0 0 0 0,0 0 0 0 0,0 0 0 0 0,0 0 0 0 0,0 0 0 0 0,0-1-1 0 0,0 1 1 0 0,0-1 0 0 0,0 1 0 0 0,0-1 0 0 0,0 0 0 0 0,1 1 0 0 0,3-2 0 0 0,3 1-22 0 0,0-1 0 0 0,17-4 1 0 0,-21 4 1 0 0,64-15-134 0 0,-12 2 121 0 0,1 3 0 0 0,67-5-1 0 0,-97 18-121 0 0,-24 16-1461 0 0,-6-15-573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8287 0 0,'0'0'7635'0'0,"3"0"-7127"0"0,60-10 957 0 0,24-1 33 0 0,426-33 2359 0 0,-179-24-3893 0 0,-122 0-877 0 0,-121 37-1250 0 0,-88 30 1027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124 168 7367 0 0,'0'0'667'0'0,"3"-1"-547"0"0,80-36 5305 0 0,125-36 1 0 0,-130 47-4824 0 0,8 2 523 0 0,-77 22-968 0 0,0 0 0 0 0,0 1 0 0 0,0 0 0 0 0,0 1 0 0 0,0 0 0 0 0,1 0 0 0 0,12 3 1 0 0,-22-3-148 0 0,1 0 0 0 0,-1 0 0 0 0,1 1 0 0 0,0-1 0 0 0,-1 0 1 0 0,1 0-1 0 0,-1 1 0 0 0,1-1 0 0 0,-1 0 0 0 0,1 1 0 0 0,-1-1 1 0 0,1 0-1 0 0,-1 1 0 0 0,1-1 0 0 0,-1 1 0 0 0,1-1 0 0 0,-1 1 1 0 0,0-1-1 0 0,1 1 0 0 0,-1 0 0 0 0,1 0 18 0 0,1 5 45 0 0,-2-2-75 0 0,-1 0 1 0 0,0 1-1 0 0,0-1 0 0 0,0 0 0 0 0,0 0 0 0 0,-1 0 1 0 0,0 0-1 0 0,1 0 0 0 0,-2 0 0 0 0,1 0 1 0 0,0 0-1 0 0,-1-1 0 0 0,1 1 0 0 0,-5 3 0 0 0,-7 8-121 0 0,-28 23 0 0 0,28-27 74 0 0,-37 31-412 0 0,-88 53 0 0 0,-65 19-281 0 0,143-86 275 0 0,-12 6-616 0 0,21-10-77 0 0,51-23 1912 0 0,50-3 941 0 0,64-12-1 0 0,-71 8-1286 0 0,164-36 951 0 0,-93 16-761 0 0,-97 23-512 0 0,3-1-27 0 0,26-9-1 0 0,-31 8-45 0 0,-3 0-43 0 0,-9 5-125 0 0,3-3-600 0 0,0 0-3455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4607 0 0,'1'2'7690'0'0,"3"8"-2877"0"0,6 13 228 0 0,-9-19-4917 0 0,0 0 0 0 0,0 1 0 0 0,0-1-1 0 0,0 0 1 0 0,0 0 0 0 0,-1 1 0 0 0,0 4 0 0 0,-4 29 447 0 0,-11 54 0 0 0,7-53-393 0 0,-27 89 76 0 0,2-7-195 0 0,29-97-293 0 0,0 0 1 0 0,0 29-1 0 0,4-51-536 0 0,2 1-500 0 0,0 2-172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41 101 12151 0 0,'0'0'1098'0'0,"-1"1"-905"0"0,-26 43 2959 0 0,26-43-2589 0 0,-3 11 350 0 0,2-5-717 0 0,0 0 0 0 0,1 0 0 0 0,0 1 0 0 0,0-1 0 0 0,1 0 0 0 0,0 0 0 0 0,0 1 0 0 0,2 10 0 0 0,0 24 227 0 0,-4-6 618 0 0,5 62 0 0 0,-3-95-989 0 0,2 13 431 0 0,-2-15-443 0 0,0-1 0 0 0,0 1 0 0 0,0 0 1 0 0,0-1-1 0 0,0 1 0 0 0,0-1 1 0 0,0 1-1 0 0,0-1 0 0 0,1 1 1 0 0,-1-1-1 0 0,0 1 0 0 0,0-1 0 0 0,1 1 1 0 0,-1-1-1 0 0,0 1 0 0 0,1-1 1 0 0,-1 1-1 0 0,0-1 0 0 0,1 0 1 0 0,-1 1-1 0 0,1-1 0 0 0,0 1 0 0 0,2-1 5 0 0,1 0-1 0 0,0 0 0 0 0,-1 0 0 0 0,1-1 0 0 0,-1 1 1 0 0,1-1-1 0 0,-1 0 0 0 0,1 0 0 0 0,-1 0 1 0 0,0 0-1 0 0,1-1 0 0 0,-1 1 0 0 0,0-1 0 0 0,0 0 1 0 0,0 0-1 0 0,3-3 0 0 0,7-5 6 0 0,0-2 0 0 0,12-14 0 0 0,-19 20-49 0 0,44-56-104 0 0,-28 34-62 0 0,-21 27 57 0 0,8 20-404 0 0,-4-6 522 0 0,1 0 1 0 0,0 0-1 0 0,1 0 0 0 0,1-1 1 0 0,0-1-1 0 0,18 22 0 0 0,-23-29-5 0 0,2 2 97 0 0,0 1 0 0 0,1-1 0 0 0,-1-1 1 0 0,1 1-1 0 0,9 6 0 0 0,-13-11-77 0 0,0 0 0 0 0,0 0 0 0 0,0 0 1 0 0,0 0-1 0 0,0-1 0 0 0,0 1 0 0 0,0 0 0 0 0,0-1 0 0 0,0 0 1 0 0,0 1-1 0 0,0-1 0 0 0,0 0 0 0 0,0 0 0 0 0,0 0 0 0 0,1 0 0 0 0,-1-1 1 0 0,0 1-1 0 0,0 0 0 0 0,0-1 0 0 0,0 0 0 0 0,0 1 0 0 0,0-1 1 0 0,0 0-1 0 0,0 0 0 0 0,3-2 0 0 0,3-4 8 0 0,1-1 0 0 0,-1 1 0 0 0,-1-1 0 0 0,0-1 0 0 0,0 1 0 0 0,0-1 0 0 0,7-14 0 0 0,4-4 55 0 0,16-21-3 0 0,77-112-957 0 0,-41 48-2942 0 0,-58 89 2207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15319 0 0,'0'0'1386'0'0,"0"2"-1142"0"0,-3 9 57 0 0,0 1 0 0 0,-1-1 1 0 0,0-1-1 0 0,-1 1 0 0 0,0-1 1 0 0,-11 18-1 0 0,7-13 135 0 0,0 0 1 0 0,-8 24-1 0 0,-81 226 132 0 0,75-208-540 0 0,-2 0-1 0 0,-3-3 0 0 0,-2 0 1 0 0,-2-2-1 0 0,-66 82 0 0 0,-18 22 788 0 0,115-154-587 0 0,3-3-210 0 0,-1 0 0 0 0,1 0-1 0 0,-1 0 1 0 0,1 0 0 0 0,-1-1 0 0 0,0 1 0 0 0,1 0 0 0 0,-1 0-1 0 0,0-1 1 0 0,0 1 0 0 0,1-3 0 0 0,1 0 17 0 0,23-24-51 0 0,1 1-1 0 0,1 1 1 0 0,1 2-1 0 0,1 1 1 0 0,0 1-1 0 0,2 1 1 0 0,48-22-1 0 0,-70 38 25 0 0,1 1 1 0 0,-1 0-1 0 0,17-4 1 0 0,-24 8 16 0 0,0-1 0 0 0,1 0 0 0 0,-1 1 0 0 0,0 0 0 0 0,0 0 0 0 0,0 0 0 0 0,0 0 0 0 0,0 1 0 0 0,0-1 0 0 0,0 1 0 0 0,0-1 0 0 0,0 1 0 0 0,0 0 0 0 0,0 0 0 0 0,0 1 0 0 0,0-1 0 0 0,3 3 0 0 0,-1 0 41 0 0,-1 0 0 0 0,0 0 0 0 0,0 0 0 0 0,0 1 0 0 0,0 0 0 0 0,-1-1 0 0 0,0 1 0 0 0,0 0 0 0 0,0 1 0 0 0,-1-1 0 0 0,1 1 0 0 0,-1-1 0 0 0,2 12 0 0 0,-2-7 55 0 0,0 0-1 0 0,-1 1 1 0 0,0-1-1 0 0,-1 1 1 0 0,0-1 0 0 0,-3 21-1 0 0,-4 16-776 0 0,7-45 376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11831 0 0,'0'0'540'0'0,"2"0"-5"0"0,11-1-360 0 0,1 1 718 0 0,23 2 0 0 0,-22 0 515 0 0,0-1 0 0 0,27-3-1 0 0,-25 1-671 0 0,2-1-36 0 0,0-1 0 0 0,-1-1 1 0 0,22-7-1 0 0,-10 3-313 0 0,-20 5-226 0 0,35-10 238 0 0,-42 12-393 0 0,0 0 0 0 0,0-1 0 0 0,0 1 0 0 0,0-1 0 0 0,0 0 0 0 0,0 0-1 0 0,0 0 1 0 0,0 0 0 0 0,-1 0 0 0 0,4-4 0 0 0,-6 5-86 0 0,-19-7-433 0 0,14 7 469 0 0,-1 1 1 0 0,1 0 0 0 0,-1 0-1 0 0,0 0 1 0 0,1 1-1 0 0,-1 0 1 0 0,1 0-1 0 0,-1 0 1 0 0,1 1 0 0 0,-5 2-1 0 0,-55 26-117 0 0,51-22 119 0 0,-24 11 76 0 0,-47 34 1 0 0,72-44 3 0 0,1 1-1 0 0,0 0 1 0 0,0 0-1 0 0,1 2 1 0 0,1-1-1 0 0,0 1 0 0 0,-9 14 1 0 0,18-25-33 0 0,1 0-1 0 0,-1 0 1 0 0,0 0 0 0 0,1 0-1 0 0,-1 0 1 0 0,0 0 0 0 0,1 0 0 0 0,0 0-1 0 0,-1 0 1 0 0,1 0 0 0 0,-1 0 0 0 0,1 0-1 0 0,0 0 1 0 0,0 0 0 0 0,0 0-1 0 0,0 0 1 0 0,0 1 0 0 0,0-1 0 0 0,0 0-1 0 0,0 0 1 0 0,0 0 0 0 0,0 0 0 0 0,1 0-1 0 0,-1 0 1 0 0,0 0 0 0 0,1 0 0 0 0,-1 0-1 0 0,1 2 1 0 0,1 0 3 0 0,-1-1-37 0 0,1 0 1 0 0,-1 0-1 0 0,0 0 0 0 0,1 0 1 0 0,0 0-1 0 0,-1 0 0 0 0,1 0 0 0 0,0 0 1 0 0,0-1-1 0 0,0 1 0 0 0,0-1 1 0 0,1 0-1 0 0,-1 1 0 0 0,0-1 0 0 0,0 0 1 0 0,1 0-1 0 0,-1 0 0 0 0,5 0 0 0 0,4 2-485 0 0,-1-1-1 0 0,23 1 1 0 0,-17-3-1597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8751 0 0,'2'0'3123'0'0,"3"0"-1956"0"0,0-1 0 0 0,0 1 0 0 0,-1-1 1 0 0,1 0-1 0 0,0-1 0 0 0,8-2 0 0 0,-5 0-379 0 0,0 0-1 0 0,0 0 1 0 0,8-7 0 0 0,6-5-199 0 0,27-29 0 0 0,-38 35 20 0 0,22-23-476 0 0,-2 3 109 0 0,58-43 0 0 0,-50 45-580 0 0,3 1 1 0 0,83-38-1 0 0,-114 61 14 0 0,1 0 1 0 0,0 0-1 0 0,0 1 1 0 0,0 1-1 0 0,16-2 1 0 0,-21 3-367 0 0,0 1 0 0 0,0 0-1 0 0,1 0 1 0 0,-1 1 0 0 0,0 0 0 0 0,1 0-1 0 0,-1 1 1 0 0,0 0 0 0 0,0 0 0 0 0,7 3 0 0 0,-4 1-1068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29 448 5527 0 0,'-1'2'423'0'0,"-4"13"-923"0"0,0-2 2711 0 0,0 1-1 0 0,1-1 0 0 0,1 1 1 0 0,-3 28-1 0 0,6-40-1627 0 0,5 26 7067 0 0,-4-29-7227 0 0,12-17 734 0 0,18-38 1 0 0,4-7-321 0 0,-18 35-693 0 0,2 0 0 0 0,1 2 1 0 0,2 0-1 0 0,29-27 0 0 0,-42 45-146 0 0,130-111-469 0 0,-99 87 143 0 0,70-41 0 0 0,-39 37-2107 0 0,-40 22-4526 0 0,-8 5-1018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37 4607 0 0,'0'0'208'0'0,"1"1"-9"0"0,27 17 59 0 0,-16-11 2523 0 0,1-1 0 0 0,0-1 0 0 0,0 0 0 0 0,23 5 0 0 0,4-3-1588 0 0,-27-5-581 0 0,0-1-1 0 0,0 0 1 0 0,15-2 0 0 0,-22 1-511 0 0,0-1 0 0 0,-1 0 1 0 0,1-1-1 0 0,0 0 0 0 0,-1 0 1 0 0,1 0-1 0 0,-1 0 0 0 0,0-1 1 0 0,8-4-1 0 0,-7 2-54 0 0,-1 2-41 0 0,1 0 0 0 0,-1-1 0 0 0,0 0 0 0 0,0 0 0 0 0,-1 0 0 0 0,1 0 0 0 0,7-11-1 0 0,-11 14-258 0 0,-1 0 193 0 0,0-1 0 0 0,-1 1-1 0 0,1 0 1 0 0,0 0 0 0 0,0-1 0 0 0,-1 1 0 0 0,1 0-1 0 0,0 0 1 0 0,-1 0 0 0 0,1 0 0 0 0,-1-1-1 0 0,0 1 1 0 0,1 0 0 0 0,-1 0 0 0 0,0 0 0 0 0,1 0-1 0 0,-1 0 1 0 0,0 0 0 0 0,0 1 0 0 0,0-1-1 0 0,0 0 1 0 0,0 0 0 0 0,0 1 0 0 0,0-1 0 0 0,0 0-1 0 0,-1 1 1 0 0,1-1 0 0 0,0 1 0 0 0,0-1-1 0 0,0 1 1 0 0,-1 0 0 0 0,1 0 0 0 0,0-1 0 0 0,0 1-1 0 0,-1 0 1 0 0,1 0 0 0 0,-1 0 0 0 0,-7 0-81 0 0,1 1 1 0 0,0 0-1 0 0,0 0 1 0 0,-12 3 0 0 0,3 1 54 0 0,1 0 0 0 0,0 2 0 0 0,-27 13 0 0 0,-43 32 128 0 0,71-43-62 0 0,-12 8-11 0 0,0-1 183 0 0,-43 34 0 0 0,64-45-41 0 0,-1 1-1 0 0,1 1 1 0 0,0-1-1 0 0,0 1 0 0 0,1 0 1 0 0,0 0-1 0 0,0 1 1 0 0,0-1-1 0 0,1 1 1 0 0,-6 15-1 0 0,10-21-87 0 0,-1 0 0 0 0,1 0 0 0 0,-1 0 0 0 0,1 0 1 0 0,0-1-1 0 0,-1 1 0 0 0,1 0 0 0 0,0 0 0 0 0,0 0 0 0 0,0 0 0 0 0,1 0 0 0 0,-1 0 0 0 0,0 0 0 0 0,1 0 0 0 0,-1 0 0 0 0,1-1 0 0 0,0 1 0 0 0,0 0 1 0 0,0 0-1 0 0,0-1 0 0 0,0 1 0 0 0,0 0 0 0 0,0-1 0 0 0,0 1 0 0 0,0-1 0 0 0,1 1 0 0 0,-1-1 0 0 0,1 0 0 0 0,-1 0 0 0 0,1 0 0 0 0,-1 1 1 0 0,1-2-1 0 0,0 1 0 0 0,0 0 0 0 0,-1 0 0 0 0,1 0 0 0 0,2 0 0 0 0,5 2-41 0 0,-1-1 0 0 0,1 0 1 0 0,-1-1-1 0 0,1 0 0 0 0,0 0 0 0 0,-1-1 1 0 0,11 0-1 0 0,14-3-1000 0 0,42-10 0 0 0,-35 4-977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 15807 0 0,'0'0'727'0'0,"-2"0"-22"0"0,-7-1-453 0 0,0 3-224 0 0,6 0 58 0 0,0 0-1 0 0,1 1 0 0 0,-1-1 1 0 0,0 1-1 0 0,1 0 1 0 0,0 0-1 0 0,-1 0 0 0 0,1 0 1 0 0,0 0-1 0 0,1 0 1 0 0,-3 6-1 0 0,0 0 197 0 0,0 1 1 0 0,-4 19-1 0 0,6-15-139 0 0,0-1 1 0 0,1 1-1 0 0,1-1 0 0 0,0 1 0 0 0,1-1 0 0 0,0 1 1 0 0,1-1-1 0 0,0 1 0 0 0,1-1 0 0 0,1 0 0 0 0,0 0 0 0 0,1 0 1 0 0,0-1-1 0 0,1 1 0 0 0,1-1 0 0 0,0-1 0 0 0,0 1 1 0 0,1-1-1 0 0,0-1 0 0 0,1 1 0 0 0,1-1 0 0 0,-1-1 1 0 0,1 0-1 0 0,1 0 0 0 0,0-1 0 0 0,0 0 0 0 0,18 9 0 0 0,109 46 1048 0 0,84 46 433 0 0,-209-101-1658 0 0,1 1 0 0 0,-1 1 0 0 0,0 0 0 0 0,-1 0 0 0 0,0 2 0 0 0,18 20-1 0 0,-29-30-78 0 0,-2-2-1117 0 0,0 0 1199 0 0,1-1-1 0 0,-1 1 1 0 0,1 0-1 0 0,-1-1 1 0 0,1 1 0 0 0,-1 0-1 0 0,1-1 1 0 0,-1 1 0 0 0,1 0-1 0 0,0-1 1 0 0,-1 1-1 0 0,1-1 1 0 0,0 1 0 0 0,-1 0-1 0 0,1-1 1 0 0,0 1 0 0 0,0-1-1 0 0,-1 1 1 0 0,1-1-1 0 0,0 1 1 0 0,0-1 0 0 0,0 0-1 0 0,0 0 1 0 0,-3-15-556 0 0,3 15 549 0 0,-1-12-1306 0 0,1-1 0 0 0,2-25 0 0 0,1 9 311 0 0,-4-22-854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10135 0 0,'0'0'9122'0'0,"-2"0"-8546"0"0,-1 2-446 0 0,-1-1 1 0 0,1 1-1 0 0,0 0 1 0 0,-1 0-1 0 0,1 1 1 0 0,0-1-1 0 0,0 0 1 0 0,0 1-1 0 0,1 0 1 0 0,-1 0-1 0 0,1-1 1 0 0,-4 6-1 0 0,-4 5 84 0 0,-7 5 61 0 0,-62 64 890 0 0,-408 326 323 0 0,373-312-1427 0 0,113-94-497 0 0,3-3-177 0 0,12 0-39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11 225 2303 0 0,'0'0'9796'0'0,"-10"7"-1560"0"0,14-11-6161 0 0,29-26-2350 0 0,173-136 419 0 0,-198 158-147 0 0,-5 6-3 0 0,0-1 1 0 0,0 1-1 0 0,0 0 0 0 0,1 0 1 0 0,-1 0-1 0 0,0 0 0 0 0,1 0 1 0 0,-1 1-1 0 0,5-2 0 0 0,3 1-6 0 0,-9 2 12 0 0,3-1 0 0 0,9 8 0 0 0,-11-5 0 0 0,0-1 0 0 0,-1 1 0 0 0,1 0 0 0 0,-1 0 0 0 0,0 1 0 0 0,1-1 0 0 0,-1 0 0 0 0,0 1 0 0 0,0 0 0 0 0,-1-1 0 0 0,1 1 0 0 0,2 5 0 0 0,-1 0 0 0 0,0-1 0 0 0,-1 1 0 0 0,1-1 0 0 0,0 10 0 0 0,-2-13 10 0 0,0 0 0 0 0,-1 0 0 0 0,0 0 0 0 0,0-1-1 0 0,0 1 1 0 0,0 0 0 0 0,0 0 0 0 0,-1 0 0 0 0,0 0 0 0 0,0 0 0 0 0,0 0-1 0 0,0 0 1 0 0,-1-1 0 0 0,-3 8 0 0 0,3-6 5 0 0,-1 0-1 0 0,1 0 1 0 0,0 0-1 0 0,1 1 1 0 0,-1-1-1 0 0,1 1 1 0 0,-1 6-1 0 0,2-9 19 0 0,0 1 0 0 0,0-1 0 0 0,0 0 0 0 0,0 0 0 0 0,1 0-1 0 0,-1 0 1 0 0,1 0 0 0 0,0 0 0 0 0,0 0 0 0 0,0-1 0 0 0,0 1 0 0 0,0 0 0 0 0,1 0-1 0 0,-1-1 1 0 0,1 1 0 0 0,0-1 0 0 0,0 1 0 0 0,0-1 0 0 0,0 0 0 0 0,0 1 0 0 0,0-1-1 0 0,0 0 1 0 0,1-1 0 0 0,-1 1 0 0 0,1 0 0 0 0,0-1 0 0 0,-1 1 0 0 0,1-1 0 0 0,0 0-1 0 0,0 0 1 0 0,5 1 0 0 0,-1 0 66 0 0,0 0 0 0 0,1-1 0 0 0,-1 0 0 0 0,1 0 0 0 0,-1 0-1 0 0,1-1 1 0 0,0-1 0 0 0,-1 1 0 0 0,1-1 0 0 0,-1 0 0 0 0,13-4 0 0 0,-1-3-64 0 0,-1 0 0 0 0,-1-2 1 0 0,0 0-1 0 0,0 0 0 0 0,-1-2 1 0 0,0 0-1 0 0,-1-1 0 0 0,0 0 1 0 0,21-26-1 0 0,-32 34-80 0 0,0-1 0 0 0,0 1-1 0 0,-1-1 1 0 0,0 1 0 0 0,0-1 0 0 0,0 0-1 0 0,-1 0 1 0 0,0 0 0 0 0,0-1 0 0 0,-1 1-1 0 0,1-1 1 0 0,-2 1 0 0 0,1 0 0 0 0,0-11-1 0 0,-2 16-56 0 0,1-1 0 0 0,0 0-1 0 0,0 1 1 0 0,-1-1-1 0 0,1 1 1 0 0,-1-1 0 0 0,1 1-1 0 0,-1-1 1 0 0,0 1-1 0 0,0 0 1 0 0,0-1 0 0 0,1 1-1 0 0,-1 0 1 0 0,0-1-1 0 0,0 1 1 0 0,-1 0 0 0 0,1 0-1 0 0,0 0 1 0 0,0 0-1 0 0,-1 0 1 0 0,1 0 0 0 0,0 0-1 0 0,-1 1 1 0 0,-2-2 0 0 0,-4 0-1572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10591 0 0,'0'0'819'0'0,"-2"0"-534"0"0,-2 0 88 0 0,0 1 0 0 0,1-1 1 0 0,-1 1-1 0 0,0 0 0 0 0,0 0 0 0 0,1 1 0 0 0,-1-1 0 0 0,1 1 0 0 0,-1 0 0 0 0,1-1 0 0 0,-1 2 0 0 0,1-1 0 0 0,0 0 0 0 0,0 1 1 0 0,0-1-1 0 0,1 1 0 0 0,-1 0 0 0 0,0 0 0 0 0,-2 5 0 0 0,-6 7 489 0 0,2 1 0 0 0,-15 32 0 0 0,13-26-1279 0 0,-55 125 568 0 0,13-28 65 0 0,-1 16-85 0 0,29-68-92 0 0,21-57-160 0 0,0 0 0 0 0,0 0-1 0 0,-1-1 1 0 0,-1 0 0 0 0,1 0-1 0 0,-2 0 1 0 0,1 0 0 0 0,-1-1-1 0 0,-10 9 1 0 0,16-16-927 0 0,-6-5-2571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43 287 6447 0 0,'0'0'710'0'0,"-1"-2"-488"0"0,-38-31 3272 0 0,38 32-3397 0 0,1 1 0 0 0,0-1 0 0 0,0 0 0 0 0,0 1 0 0 0,-1-1 0 0 0,1 1 0 0 0,0-1 0 0 0,0 1 0 0 0,0-1 0 0 0,0 0 0 0 0,0 1-1 0 0,0-1 1 0 0,0 1 0 0 0,0-1 0 0 0,0 0 0 0 0,0 1 0 0 0,0-1 0 0 0,1 1 0 0 0,-1-1 0 0 0,0 1 0 0 0,0-1 0 0 0,0 0 0 0 0,1 1 0 0 0,-1-1 0 0 0,8-12 1061 0 0,3 1-785 0 0,1 1-1 0 0,0 1 0 0 0,0 0 0 0 0,1 1 1 0 0,15-9-1 0 0,-13 9-190 0 0,126-76 1146 0 0,-120 74-1051 0 0,0 2 1 0 0,1 0-1 0 0,0 2 1 0 0,1 0-1 0 0,24-3 0 0 0,-25 7 82 0 0,0 1 1 0 0,-1 0-1 0 0,1 2 0 0 0,0 1 0 0 0,31 5 0 0 0,-42-5-235 0 0,0 1-1 0 0,0 1 0 0 0,-1 0 0 0 0,0 1 1 0 0,1 0-1 0 0,-1 0 0 0 0,-1 1 0 0 0,1 0 1 0 0,-1 1-1 0 0,0 0 0 0 0,0 1 0 0 0,14 12 0 0 0,-21-17-113 0 0,0 0-1 0 0,-1 0 0 0 0,1 1 0 0 0,0-1 0 0 0,-1 0 0 0 0,0 0 0 0 0,1 1 0 0 0,-1-1 0 0 0,0 1 1 0 0,0 0-1 0 0,0-1 0 0 0,-1 1 0 0 0,1-1 0 0 0,-1 1 0 0 0,1 0 0 0 0,-1 4 0 0 0,0-3 2 0 0,-1-1 0 0 0,0 0 0 0 0,1 0 0 0 0,-1 0 0 0 0,0 1-1 0 0,-1-1 1 0 0,1 0 0 0 0,0 0 0 0 0,-1 0 0 0 0,0-1 0 0 0,0 1-1 0 0,1 0 1 0 0,-5 3 0 0 0,-5 6 39 0 0,-1 0-1 0 0,0-1 0 0 0,-25 16 1 0 0,-47 24 43 0 0,29-18-80 0 0,15-9-49 0 0,-102 68-580 0 0,63-42-1652 0 0,78-49 1586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34 11055 0 0,'1'-1'852'0'0,"5"-4"820"0"0,-12 1 1391 0 0,1 2-2668 0 0,0 2 1 0 0,0-1 0 0 0,1 0-1 0 0,-1 1 1 0 0,0 0-1 0 0,0 0 1 0 0,0 0-1 0 0,-6 2 1 0 0,8-2-200 0 0,-5 1-1 0 0,0 0 0 0 0,0 1 0 0 0,1 0 0 0 0,-1 1 0 0 0,1 0 0 0 0,-1 0 0 0 0,1 0 0 0 0,0 1 0 0 0,-9 6 0 0 0,0 2 8 0 0,0 1 0 0 0,-21 21-1 0 0,31-27-202 0 0,-1 0 0 0 0,1 1 0 0 0,1 0 0 0 0,0 0-1 0 0,0 0 1 0 0,0 1 0 0 0,1-1 0 0 0,0 1-1 0 0,-4 15 1 0 0,7-20 2 0 0,0 0 0 0 0,0 1 0 0 0,1-1 0 0 0,0 1 0 0 0,-1-1 0 0 0,1 1 0 0 0,1-1 0 0 0,-1 0 0 0 0,1 1 0 0 0,1 4 0 0 0,-1-6 8 0 0,0 0-1 0 0,0 0 1 0 0,1 0-1 0 0,-1-1 1 0 0,1 1-1 0 0,-1 0 0 0 0,1-1 1 0 0,0 1-1 0 0,0-1 1 0 0,0 1-1 0 0,1-1 0 0 0,-1 0 1 0 0,0 0-1 0 0,1 0 1 0 0,4 2-1 0 0,-1-1 1 0 0,0 0 1 0 0,1 0-1 0 0,0-1 0 0 0,-1 0 0 0 0,1 0 0 0 0,0-1 1 0 0,0 0-1 0 0,0 0 0 0 0,0 0 0 0 0,0-1 0 0 0,0 0 1 0 0,0-1-1 0 0,9-1 0 0 0,-6 0 15 0 0,1 0-1 0 0,-1 0 1 0 0,0-1 0 0 0,0-1 0 0 0,0 0-1 0 0,-1 0 1 0 0,1-1 0 0 0,9-6-1 0 0,-16 9-15 0 0,0 0-1 0 0,0-1 0 0 0,0 1 0 0 0,-1-1 0 0 0,1 1 0 0 0,-1-1 0 0 0,1 0 0 0 0,-1 0 0 0 0,0 0 0 0 0,0-1 0 0 0,-1 1 1 0 0,1 0-1 0 0,0-1 0 0 0,0-3 0 0 0,-1 2 10 0 0,0-1 0 0 0,0 1 1 0 0,0-1-1 0 0,-1 0 0 0 0,0 1 0 0 0,0-1 1 0 0,0 0-1 0 0,-2-7 0 0 0,-2-4-44 0 0,-1 0-1 0 0,0 1 1 0 0,-2-1-1 0 0,-15-29 1 0 0,18 40-170 0 0,1 0 1 0 0,-1 1-1 0 0,0 0 0 0 0,0 0 1 0 0,-1 0-1 0 0,1 0 1 0 0,-1 1-1 0 0,0-1 1 0 0,-1 1-1 0 0,1 1 0 0 0,-1-1 1 0 0,-8-4-1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 17503 0 0,'-5'-14'1926'0'0,"4"13"-1786"0"0,1 0 0 0 0,-1 0 0 0 0,0 0 1 0 0,1 0-1 0 0,-1 1 0 0 0,1-1 0 0 0,-1 0 1 0 0,0 1-1 0 0,0-1 0 0 0,1 1 0 0 0,-1-1 1 0 0,0 0-1 0 0,0 1 0 0 0,0 0 0 0 0,0-1 1 0 0,0 1-1 0 0,0-1 0 0 0,1 1 0 0 0,-1 0 1 0 0,0 0-1 0 0,0 0 0 0 0,0 0 0 0 0,-1-1 1 0 0,-1 2 44 0 0,1-1 1 0 0,-1 0 0 0 0,1 1 0 0 0,0-1-1 0 0,-1 1 1 0 0,1 0 0 0 0,0-1 0 0 0,-1 1 0 0 0,-1 2-1 0 0,-3 1-43 0 0,1 0-1 0 0,-1 0 1 0 0,1 1 0 0 0,0 0-1 0 0,-6 7 1 0 0,5-5-130 0 0,1 0 1 0 0,0 1-1 0 0,1 0 0 0 0,-1 0 1 0 0,1 1-1 0 0,1-1 1 0 0,0 1-1 0 0,0 0 0 0 0,1 1 1 0 0,0-1-1 0 0,0 0 1 0 0,-2 20-1 0 0,5-27-25 0 0,-1 0 0 0 0,1 1-1 0 0,0-1 1 0 0,0 0 0 0 0,0 0-1 0 0,0 1 1 0 0,1-1 0 0 0,-1 0 0 0 0,1 0-1 0 0,-1 1 1 0 0,1-1 0 0 0,0 0-1 0 0,1 2 1 0 0,-1 0-60 0 0,0-1-105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 5063 0 0,'57'-14'1110'0'0,"-19"10"6360"0"0,-37 5-7184 0 0,0-1 0 0 0,0 0-1 0 0,1 1 1 0 0,-1-1-1 0 0,0 1 1 0 0,0-1 0 0 0,0 1-1 0 0,0-1 1 0 0,0 1 0 0 0,0 0-1 0 0,0 0 1 0 0,0-1-1 0 0,0 1 1 0 0,0 0 0 0 0,0 0-1 0 0,0 0 1 0 0,1 2 0 0 0,-1-1-142 0 0,0-1 0 0 0,0 1 0 0 0,0 0 0 0 0,0 0 0 0 0,0 0 0 0 0,0 0 1 0 0,0 0-1 0 0,0 4 0 0 0,-1-3-7 0 0,0 1 1 0 0,0 0-1 0 0,-1-1 1 0 0,0 1 0 0 0,0 0-1 0 0,0-1 1 0 0,0 0-1 0 0,0 1 1 0 0,-1-1-1 0 0,1 1 1 0 0,-1-1-1 0 0,0 0 1 0 0,0 0-1 0 0,0 0 1 0 0,-5 4-1 0 0,-5 6 390 0 0,0-1-1 0 0,-15 11 0 0 0,14-12-279 0 0,-6 6 32 0 0,-28 22-168 0 0,46-38-257 0 0,1 0-1076 0 0,5 22 1143 0 0,-3-14 57 0 0,0-1 1 0 0,-1 1-1 0 0,0-1 1 0 0,0 14-1 0 0,-1-11 34 0 0,-1 1 0 0 0,0-1 0 0 0,-1 0 0 0 0,0 0-1 0 0,-1 0 1 0 0,0-1 0 0 0,-1 1 0 0 0,-8 16 0 0 0,6-16 23 0 0,4-6 32 0 0,0 0 1 0 0,0-1-1 0 0,-1 1 0 0 0,0-1 0 0 0,0 0 1 0 0,0 0-1 0 0,0 0 0 0 0,-1 0 1 0 0,-5 5-1 0 0,8-8 6 0 0,-15-9 71 0 0,13 6-290 0 0,1 0-1 0 0,-1 0 1 0 0,1 0-1 0 0,0 0 1 0 0,0-1-1 0 0,0 1 1 0 0,0-1-1 0 0,0 1 1 0 0,1-1-1 0 0,-1 0 1 0 0,1 0-1 0 0,0 1 1 0 0,-1-1-1 0 0,0-4 1 0 0,2-4-1025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 9215 0 0,'3'-8'950'0'0,"-1"2"79"0"0,8-9 9665 0 0,-8 22-9231 0 0,-2 3-1544 0 0,0 0-1 0 0,-1 0 1 0 0,-1 0-1 0 0,1 0 1 0 0,-4 9-1 0 0,-3 22-158 0 0,6-30 227 0 0,1 1 0 0 0,1-1 0 0 0,0 1 0 0 0,0-1-1 0 0,2 1 1 0 0,-1-1 0 0 0,1 0 0 0 0,1 1 0 0 0,0-1 0 0 0,1 0 0 0 0,0-1 0 0 0,0 1 0 0 0,1-1 0 0 0,8 13 0 0 0,-8-17 102 0 0,-4-6-82 0 0,0 1 0 0 0,0-1-1 0 0,-1 1 1 0 0,1-1 0 0 0,0 1-1 0 0,0 0 1 0 0,-1-1 0 0 0,1 1-1 0 0,0 0 1 0 0,-1-1 0 0 0,1 1-1 0 0,0 0 1 0 0,-1 0 0 0 0,1 0-1 0 0,-1 0 1 0 0,1 1-1 0 0,2 3 26 0 0,0-1 0 0 0,-1 1 0 0 0,1 1 0 0 0,-1-1 0 0 0,3 10 0 0 0,-4-11-14 0 0,0-1 0 0 0,-1 1 0 0 0,1-1 0 0 0,-1 1 0 0 0,1-1 0 0 0,-1 1 0 0 0,0-1 0 0 0,-1 6-1 0 0,0 1 17 0 0,1-8-28 0 0,0 0 0 0 0,0 0 0 0 0,0 0 0 0 0,0 0 0 0 0,0 1 0 0 0,-1-1 0 0 0,1 0 0 0 0,-1 0 0 0 0,1 0 0 0 0,-1 0 0 0 0,0 0 0 0 0,0 0 0 0 0,0 0 0 0 0,0-1 0 0 0,0 1 0 0 0,0 0 0 0 0,0 0 0 0 0,-1-1 0 0 0,1 1 0 0 0,-4 2 0 0 0,1 0 7 0 0,-2 1-7 0 0,0-1 1 0 0,0 1 0 0 0,-1-1-1 0 0,0 0 1 0 0,0-1-1 0 0,0 0 1 0 0,0 0 0 0 0,-1 0-1 0 0,1-1 1 0 0,-1 0-1 0 0,0-1 1 0 0,1 1 0 0 0,-1-1-1 0 0,0-1 1 0 0,0 0-1 0 0,0 0 1 0 0,1 0 0 0 0,-10-2-1 0 0,17 2-52 0 0,-1-1 0 0 0,1 1-1 0 0,0 0 1 0 0,0 0 0 0 0,-1 0 0 0 0,1 0-1 0 0,0 0 1 0 0,0 0 0 0 0,0-1 0 0 0,-1 1 0 0 0,1 0-1 0 0,0 0 1 0 0,0 0 0 0 0,0 0 0 0 0,0-1-1 0 0,-1 1 1 0 0,1 0 0 0 0,0 0 0 0 0,0-1-1 0 0,0 1 1 0 0,0 0 0 0 0,0 0 0 0 0,0-1-1 0 0,0 1 1 0 0,0 0 0 0 0,0 0 0 0 0,-1-1-1 0 0,1 1-179 0 0,0-7-1341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1:5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2759 0 0,'0'0'14620'0'0,"-1"2"-14224"0"0,-10 26 103 0 0,-2 0 0 0 0,-24 40 1 0 0,20-39-410 0 0,-26 62 0 0 0,32-63-79 0 0,2-7-12 0 0,-7 30 1 0 0,9-24-434 0 0,7-25-1033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 3679 0 0,'0'0'284'0'0,"-2"-1"-186"0"0,-3-1 804 0 0,0 0 1 0 0,0 0 0 0 0,0 0-1 0 0,0 1 1 0 0,0 0-1 0 0,0 0 1 0 0,-1 0 0 0 0,1 1-1 0 0,0 0 1 0 0,-1 0 0 0 0,1 0-1 0 0,0 0 1 0 0,0 1-1 0 0,-9 2 1 0 0,8-2-252 0 0,0 1 0 0 0,0 0 1 0 0,0 0-1 0 0,0 1 0 0 0,-7 4 0 0 0,10-5-667 0 0,0 0 1 0 0,0 0-1 0 0,0 0 0 0 0,0 1 0 0 0,0-1 1 0 0,1 1-1 0 0,-1 0 0 0 0,1 0 1 0 0,-3 3-1 0 0,3 0 81 0 0,-1-1 1 0 0,1 1-1 0 0,0-1 1 0 0,1 1-1 0 0,0 0 0 0 0,0 0 1 0 0,-1 11-1 0 0,1-4 9 0 0,-14 66 130 0 0,10-56-204 0 0,-4-1 11 0 0,8-19 45 0 0,0 0 1 0 0,0 1-1 0 0,0-1 0 0 0,0 0 1 0 0,0 0-1 0 0,0 1 0 0 0,1-1 1 0 0,0 6-1 0 0,-1 1 282 0 0,0-8 1022 0 0,3-2-1271 0 0,0 0-76 0 0,1 0-1 0 0,-1 0 1 0 0,1-1-1 0 0,-1 1 0 0 0,1 0 1 0 0,-1-1-1 0 0,1 0 1 0 0,-1 1-1 0 0,0-1 0 0 0,1 0 1 0 0,-1 0-1 0 0,0 0 1 0 0,0-1-1 0 0,4-1 0 0 0,3-3-7 0 0,2 0-193 0 0,0 0 1 0 0,-1-1-1 0 0,0 0 0 0 0,0 0 1 0 0,-1-1-1 0 0,0 0 0 0 0,-1-1 0 0 0,1 0 1 0 0,9-14-1 0 0,-12 14-1861 0 0,0-1 0 0 0,0 0 0 0 0,4-13 0 0 0,-6 14-4238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3679 0 0,'0'0'284'0'0,"0"2"-186"0"0,0 13-1310 0 0,2 1 5852 0 0,1 21 10253 0 0,9-34-13487 0 0,0-9-1220 0 0,-1 0-1 0 0,1-1 0 0 0,-2 0 0 0 0,1-1 0 0 0,14-13 0 0 0,-9 7-151 0 0,19-12 0 0 0,170-98 83 0 0,-200 122-100 0 0,0-1-1 0 0,0 1 1 0 0,0 0-1 0 0,0 0 1 0 0,0 0-1 0 0,1 1 1 0 0,-1 0-1 0 0,0 0 1 0 0,1 0-1 0 0,-1 1 1 0 0,6 0-1 0 0,-8 0-12 0 0,0 0 0 0 0,0 1-1 0 0,0 0 1 0 0,0 0 0 0 0,0 0-1 0 0,0 0 1 0 0,0 0 0 0 0,0 0-1 0 0,0 1 1 0 0,-1-1 0 0 0,1 1-1 0 0,0 0 1 0 0,-1 0 0 0 0,0 0-1 0 0,1 0 1 0 0,-1 0 0 0 0,0 0-1 0 0,0 1 1 0 0,0-1-1 0 0,2 4 1 0 0,1 4-4 0 0,-1-1 0 0 0,0 1 0 0 0,0 0 0 0 0,4 19 0 0 0,1 2 0 0 0,-7-26-7 0 0,-1 1-1 0 0,0-1 1 0 0,0 1 0 0 0,-1-1 0 0 0,1 1-1 0 0,-1-1 1 0 0,-1 1 0 0 0,0 8-1 0 0,-3 4-200 0 0,-6 23 0 0 0,4-22-45 0 0,6-18 212 0 0,-1 0 0 0 0,1 0 0 0 0,0 1 0 0 0,0-1 0 0 0,0 0 0 0 0,-1 0 0 0 0,1 0 0 0 0,0 0-1 0 0,0 1 1 0 0,1-1 0 0 0,-1 0 0 0 0,0 0 0 0 0,0 0 0 0 0,0 0 0 0 0,1 0 0 0 0,0 2 0 0 0,-1-2-48 0 0,1-1 0 0 0,-1 1 1 0 0,1-1-1 0 0,-1 1 0 0 0,1 0 1 0 0,0-1-1 0 0,-1 1 1 0 0,1-1-1 0 0,0 0 0 0 0,-1 1 1 0 0,1-1-1 0 0,0 1 1 0 0,0-1-1 0 0,-1 0 0 0 0,1 0 1 0 0,0 1-1 0 0,0-1 0 0 0,0 0 1 0 0,4 0-339 0 0,0 0 0 0 0,0 0 1 0 0,0 0-1 0 0,0-1 0 0 0,9-2 1 0 0,-12 3 438 0 0,31-9-1539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1435 19 13303 0 0,'13'-15'606'0'0,"-10"12"247"0"0,-6 4-610 0 0,-221 36 3246 0 0,175-28-2950 0 0,-67 19 1 0 0,6 0-498 0 0,-145 34-817 0 0,192-42-221 0 0,-118 55-1 0 0,163-66 711 0 0,1 0-1 0 0,0 2 1 0 0,1-1-1 0 0,0 2 1 0 0,-19 18 0 0 0,29-24 250 0 0,4-5 4 0 0,5-3 80 0 0,62-59 490 0 0,-50 49-405 0 0,19-24 1 0 0,-21 22-46 0 0,24-20 1 0 0,-12 13 3 0 0,-23 36 42 0 0,-4-2-109 0 0,0 1 0 0 0,-1-1 0 0 0,-1 0 0 0 0,-7 18 1 0 0,1 1 188 0 0,-27 103 741 0 0,-9 27-6 0 0,37-134-845 0 0,-55 150 298 0 0,52-150-373 0 0,-2 0 0 0 0,0-1 0 0 0,-2 0-1 0 0,-22 27 1 0 0,30-45-10 0 0,-1 0 0 0 0,0 0-1 0 0,-1 0 1 0 0,1-1 0 0 0,-1-1 0 0 0,-17 10-1 0 0,-69 30-554 0 0,41-22-945 0 0,53-23 970 0 0,6-1-2668 0 0,-3-1 3095 0 0,0 0 1 0 0,0 0 0 0 0,1 0 0 0 0,-1-1 0 0 0,0 1-1 0 0,0 0 1 0 0,1 0 0 0 0,1-1-77 0 0,8-1-161 0 0,0-1 0 0 0,0 0 1 0 0,-1-1-1 0 0,1 0 1 0 0,-1 0-1 0 0,19-12 1 0 0,-1-1-302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13735 0 0,'0'0'3218'0'0,"3"0"-2578"0"0,8 1-50 0 0,-1-1 0 0 0,1-1 0 0 0,-1 0 0 0 0,20-3 0 0 0,44-16 1403 0 0,2 0-1155 0 0,16-3-459 0 0,-24 5-1477 0 0,-54 13-1799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12895 0 0,'0'0'998'0'0,"0"2"-424"0"0,0 9 522 0 0,-1-1-1 0 0,0 1 1 0 0,-1 0-1 0 0,-5 16 1 0 0,2-11-408 0 0,-1 0 1 0 0,-11 20-1 0 0,-7 6-558 0 0,-34 43 1 0 0,32-48 489 0 0,-49 62 101 0 0,68-88-649 0 0,6-9-12 0 0,13-5-2785 0 0,-9 1 2369 0 0,13-7-1100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2303 0 0,'0'0'102'0'0,"-1"-2"-1"0"0,2-19 16182 0 0,0 20-16222 0 0,-1 0 0 0 0,1 1 0 0 0,0-1 0 0 0,0 0 0 0 0,0 0 0 0 0,0 0 0 0 0,0 1 0 0 0,0-1 0 0 0,0 0 0 0 0,0 1 0 0 0,0-1 0 0 0,0 1 0 0 0,0-1 0 0 0,1 1 0 0 0,-1 0 0 0 0,1-1 0 0 0,-1 1 267 0 0,1-1-945 0 0,0 3-246 0 0,9 4-52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82 107 3679 0 0,'-2'2'284'0'0,"-12"9"-460"0"0,10-8 738 0 0,-1 0-1 0 0,1 0 0 0 0,0 1 1 0 0,0 0-1 0 0,0 0 0 0 0,0 0 1 0 0,1 0-1 0 0,0 1 0 0 0,-5 8 1 0 0,4-5-55 0 0,0-1 0 0 0,1 2 0 0 0,1-1 0 0 0,-1 0 0 0 0,1 0 1 0 0,0 1-1 0 0,1-1 0 0 0,0 1 0 0 0,0 0 0 0 0,2 16 0 0 0,-1-22 956 0 0,3-3-1016 0 0,0-1-306 0 0,0 1 0 0 0,0-1-1 0 0,0 0 1 0 0,0 0 0 0 0,0 0 0 0 0,0 0 0 0 0,0-1 0 0 0,0 1 0 0 0,0-1 0 0 0,0 0 0 0 0,-1 0 0 0 0,1 0 0 0 0,-1 0 0 0 0,1 0 0 0 0,-1-1 0 0 0,0 1 0 0 0,0-1 0 0 0,0 1 0 0 0,2-5 0 0 0,6-9 272 0 0,0 0 0 0 0,8-20 0 0 0,-13 25-313 0 0,4-9 13 0 0,2 0-1 0 0,16-23 1 0 0,-23 37-110 0 0,1 0 0 0 0,1 0 0 0 0,-1 0 0 0 0,1 0 0 0 0,0 1 0 0 0,0 0 0 0 0,0 0 0 0 0,1 1 0 0 0,13-7 0 0 0,14-3-15 0 0,-19 10-53 0 0,-1 6-32 0 0,-9-1 65 0 0,-3 0 23 0 0,0-1 0 0 0,1 1 0 0 0,-2 0 0 0 0,1-1 1 0 0,0 1-1 0 0,0 0 0 0 0,0 0 0 0 0,0 1 0 0 0,2 1 0 0 0,9 6-48 0 0,19 10-23 0 0,-3-4 72 0 0,-6 1 288 0 0,-21-14-128 0 0,7 8 160 0 0,-7-7-278 0 0,-1-1 0 0 0,1 1 0 0 0,0-1 0 0 0,-1 1 0 0 0,0 0 0 0 0,0 0 0 0 0,0-1 0 0 0,0 1 0 0 0,0 0 0 0 0,0 0 0 0 0,-1 0 0 0 0,1 0 0 0 0,-1 0 0 0 0,0 0 0 0 0,0 0 0 0 0,0 0 0 0 0,-1 3-1 0 0,0 5-4 0 0,-1-1-1 0 0,-1 0 0 0 0,-5 13 0 0 0,6-17-19 0 0,-19 62-1672 0 0,19-54 89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15 321 8287 0 0,'0'0'12259'0'0,"0"2"-11895"0"0,0 6-28 0 0,0-6 1032 0 0,-1-3-1279 0 0,-10-12 36 0 0,11 7-112 0 0,0 3 4 0 0,-1-6-5 0 0,0 0 1 0 0,1 0-1 0 0,0 0 1 0 0,1 0-1 0 0,0 0 1 0 0,0 0-1 0 0,4-15 1 0 0,2 2-68 0 0,0 1 1 0 0,11-20-1 0 0,-13 30 25 0 0,1 0 0 0 0,1 0 0 0 0,0 0-1 0 0,1 0 1 0 0,0 1 0 0 0,15-14 0 0 0,-18 19 5 0 0,1 0 0 0 0,-1 1 0 0 0,1 0 0 0 0,-1 0 0 0 0,1 0 0 0 0,1 1 1 0 0,-1-1-1 0 0,0 2 0 0 0,1-1 0 0 0,-1 1 0 0 0,1 0 0 0 0,0 0 0 0 0,13-1 0 0 0,0 1-31 0 0,0 1 0 0 0,1 1 0 0 0,-1 1 0 0 0,0 1 0 0 0,0 0 0 0 0,24 7 0 0 0,-30-4 45 0 0,-10-4 29 0 0,0 1-1 0 0,-1 0 0 0 0,1-1 1 0 0,0 1-1 0 0,-1 0 0 0 0,5 4 1 0 0,-7-5 2 0 0,0 0 0 0 0,0 0 1 0 0,-1 0-1 0 0,1 0 0 0 0,0 0 1 0 0,0 0-1 0 0,-1 1 1 0 0,1-1-1 0 0,0 2 0 0 0,2 2 29 0 0,-2 0-14 0 0,0-1 0 0 0,0 1 0 0 0,0 0 0 0 0,-1-1 0 0 0,1 1 0 0 0,-1 0 1 0 0,0 0-1 0 0,-1-1 0 0 0,1 1 0 0 0,-2 7 0 0 0,0-6-31 0 0,0 0 0 0 0,0 0 0 0 0,0-1 0 0 0,-1 1 0 0 0,0-1 0 0 0,0 0 0 0 0,-5 8 0 0 0,-2-1 12 0 0,-18 19 0 0 0,17-21-16 0 0,-1-1 0 0 0,0-1 0 0 0,-1 0 0 0 0,-25 12 0 0 0,22-12 0 0 0,-121 55-900 0 0,134-61 879 0 0,-3 1-380 0 0,-1-1 0 0 0,0 1 0 0 0,0-1 0 0 0,0-1 0 0 0,-1 1 0 0 0,1-1 0 0 0,0 0 0 0 0,0-1 0 0 0,-14 0 1 0 0,6-8-9790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42 16671 0 0,'24'-41'3216'0'0,"-25"44"-2789"0"0,0 5-407 0 0,-1 0 1 0 0,0 0 0 0 0,0 0-1 0 0,-1 0 1 0 0,0 0 0 0 0,0-1-1 0 0,-9 15 1 0 0,-39 51 56 0 0,32-48 21 0 0,-262 408 63 0 0,275-424-154 0 0,1 1 0 0 0,-1 0 1 0 0,2 0-1 0 0,0 0 0 0 0,0 0 0 0 0,0 1 0 0 0,1-1 0 0 0,-1 13 0 0 0,4-5-7 0 0,4-3-82 0 0,-3-12-350 0 0,-1 0-160 0 0,3 8-30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51 2303 0 0,'1'-2'167'0'0,"10"-14"348"0"0,-9 14 741 0 0,0 0 1 0 0,-1 0-1 0 0,1 0 1 0 0,0 0-1 0 0,0 1 1 0 0,0-1-1 0 0,0 1 0 0 0,0-1 1 0 0,4-1-1 0 0,-1 1-530 0 0,0 0 0 0 0,0 1 0 0 0,0-1-1 0 0,6 0 1 0 0,3 0-430 0 0,1 0 1 0 0,17 2-1 0 0,-27 0 436 0 0,-4 0-688 0 0,0 0 1 0 0,-1 0-1 0 0,1 0 0 0 0,0 1 1 0 0,0-1-1 0 0,0 0 0 0 0,0 1 0 0 0,-1-1 1 0 0,1 0-1 0 0,0 1 0 0 0,0-1 0 0 0,-1 1 1 0 0,1-1-1 0 0,0 1 0 0 0,-1 0 1 0 0,1-1-1 0 0,-1 1 0 0 0,1 0 0 0 0,-1-1 1 0 0,1 2-1 0 0,7 14 129 0 0,-7-11-134 0 0,0 1 1 0 0,0 0-1 0 0,0 0 0 0 0,-1-1 1 0 0,0 1-1 0 0,0 0 1 0 0,-1 0-1 0 0,1-1 0 0 0,-1 1 1 0 0,-2 6-1 0 0,-19 57-32 0 0,21-68-6 0 0,-133 300 74 0 0,104-249-54 0 0,-2-1 0 0 0,-68 83 1 0 0,-94 78-70 0 0,122-135-24 0 0,45-48-14 0 0,-40 54 1 0 0,66-81-73 0 0,2-8-2850 0 0,9-20 1653 0 0,2-3-12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1:5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10247 0 0,'0'0'488'0'0,"-9"9"-208"0"0,2-3 16 0 0,0-1-232 0 0,-7 8-64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15695 0 0,'0'0'1418'0'0,"3"2"-1168"0"0,14 8 14 0 0,1 0 0 0 0,0-1 0 0 0,1-1 0 0 0,-1 0-1 0 0,2-2 1 0 0,-1 0 0 0 0,1-1 0 0 0,34 4 0 0 0,-3-7 324 0 0,0-1 0 0 0,0-3 1 0 0,0-3-1 0 0,0-1 0 0 0,-1-3 0 0 0,0-2 1 0 0,0-2-1 0 0,-1-2 0 0 0,62-29 0 0 0,-97 38-580 0 0,-1-1-1 0 0,-1 0 0 0 0,13-9 0 0 0,-21 13-369 0 0,0 0 0 0 0,0 0 0 0 0,-1-1 0 0 0,1 1 0 0 0,-1-1 0 0 0,0 1-1 0 0,0-1 1 0 0,-1 0 0 0 0,1 0 0 0 0,-1-1 0 0 0,1 1 0 0 0,2-9 0 0 0,-1-3-1269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17479 0 0,'0'0'796'0'0,"3"1"-12"0"0,0 0-763 0 0,-1 1 1 0 0,1 0-1 0 0,0-1 0 0 0,0 1 0 0 0,-1 1 1 0 0,1-1-1 0 0,-1 0 0 0 0,0 0 0 0 0,1 1 1 0 0,-1 0-1 0 0,0-1 0 0 0,-1 1 0 0 0,1 0 1 0 0,2 5-1 0 0,-2-3 33 0 0,-1 0 1 0 0,1 0-1 0 0,-1 0 0 0 0,0 0 1 0 0,-1 1-1 0 0,1-1 0 0 0,-1 0 1 0 0,-1 9-1 0 0,-1 4 158 0 0,-1 0 1 0 0,-1-1-1 0 0,-1 1 0 0 0,-10 24 1 0 0,-65 142 1121 0 0,0 1-626 0 0,46-97-593 0 0,-63 115-1 0 0,74-163-145 0 0,-2-1 0 0 0,-2 0 0 0 0,-1-3 0 0 0,-61 63-1 0 0,78-88 33 0 0,0-1-1 0 0,-1-1 0 0 0,-1 0 1 0 0,-26 14-1 0 0,37-22 72 0 0,2-3-4 0 0,1-2-63 0 0,-1 0 0 0 0,1 0 0 0 0,0 0 1 0 0,1 1-1 0 0,-1-1 0 0 0,0 0 0 0 0,1 1 0 0 0,0-1 1 0 0,0 1-1 0 0,0-1 0 0 0,0 1 0 0 0,1 0 0 0 0,3-5 1 0 0,9-7 30 0 0,20-18 0 0 0,-24 23-32 0 0,24-21-78 0 0,2 2 0 0 0,0 1 0 0 0,2 2 0 0 0,45-22-1 0 0,-71 42 26 0 0,1 0 0 0 0,-1 1-1 0 0,16-4 1 0 0,-13 8-4 0 0,-14 1 55 0 0,-1 1 1 0 0,1 0-1 0 0,0-1 1 0 0,-1 1-1 0 0,1 0 1 0 0,0 0-1 0 0,-1 0 1 0 0,1 1-1 0 0,-1-1 0 0 0,0 0 1 0 0,1 0-1 0 0,-1 1 1 0 0,0-1-1 0 0,0 1 1 0 0,0-1-1 0 0,0 1 1 0 0,0-1-1 0 0,0 1 1 0 0,0 0-1 0 0,-1 0 1 0 0,1-1-1 0 0,0 1 0 0 0,-1 0 1 0 0,1 3-1 0 0,1 6 35 0 0,0 0 0 0 0,0 20 0 0 0,-2-28-40 0 0,0 19 34 0 0,0 0 0 0 0,-2-1 0 0 0,0 0 0 0 0,-2 1 0 0 0,-9 34-1 0 0,10-44-136 0 0,2-10-502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 9671 0 0,'3'0'440'0'0,"16"4"83"0"0,-10-3-447 0 0,-1 1 0 0 0,1 0 0 0 0,0 0 0 0 0,9 5 0 0 0,20 13 5671 0 0,-36-19-5431 0 0,-1 0 1 0 0,1 0-1 0 0,0-1 1 0 0,0 1-1 0 0,1 0 1 0 0,-1-1-1 0 0,0 1 1 0 0,0-1-1 0 0,0 1 1 0 0,3-1-1 0 0,4 1 233 0 0,-2 1-20 0 0,-1-1 0 0 0,1 0-1 0 0,0 0 1 0 0,14 0 0 0 0,-12-1-9 0 0,-7 0-180 0 0,0-2-213 0 0,8-4-26 0 0,-9 5-102 0 0,0 1-1 0 0,-1-1 0 0 0,1 1 1 0 0,0-1-1 0 0,-1 0 0 0 0,1 0 1 0 0,-1 1-1 0 0,1-1 1 0 0,-1 0-1 0 0,0 0 0 0 0,1 1 1 0 0,-1-1-1 0 0,1-1 0 0 0,-1 0-34 0 0,0 1 0 0 0,0-1-1 0 0,0 1 1 0 0,0-1 0 0 0,0 1-1 0 0,-1-1 1 0 0,1 0 0 0 0,0 1-1 0 0,-1-1 1 0 0,1 1-1 0 0,-1-1 1 0 0,0 1 0 0 0,1-1-1 0 0,-1 1 1 0 0,0 0 0 0 0,0-1-1 0 0,0 1 1 0 0,0 0 0 0 0,0 0-1 0 0,0-1 1 0 0,0 1-1 0 0,0 0 1 0 0,-1 0 0 0 0,1 0-1 0 0,0 0 1 0 0,-1 1 0 0 0,-1-2-1 0 0,0 0-51 0 0,0 1 0 0 0,0-1 0 0 0,0 1-1 0 0,0 0 1 0 0,0 0 0 0 0,0 0 0 0 0,0 0-1 0 0,0 1 1 0 0,-1-1 0 0 0,1 1 0 0 0,0 0-1 0 0,-7 0 1 0 0,2 2-14 0 0,-1 1 0 0 0,1-1 0 0 0,0 1 0 0 0,0 1 0 0 0,0 0 0 0 0,0 0 0 0 0,1 0 0 0 0,-1 1 0 0 0,1 0 0 0 0,0 0 1 0 0,1 1-1 0 0,-11 11 0 0 0,2 0 34 0 0,1 1 1 0 0,1 0 0 0 0,-19 33 0 0 0,31-49 67 0 0,-8 13-7 0 0,1 0-1 0 0,-10 28 1 0 0,17-40 14 0 0,0 0 0 0 0,-1 1 1 0 0,2-1-1 0 0,-1 0 0 0 0,0 1 0 0 0,1-1 1 0 0,-1 0-1 0 0,1 1 0 0 0,0-1 0 0 0,0 1 1 0 0,1-1-1 0 0,-1 1 0 0 0,1-1 0 0 0,-1 0 1 0 0,1 1-1 0 0,0-1 0 0 0,0 0 0 0 0,1 0 1 0 0,-1 0-1 0 0,4 6 0 0 0,-3-7 2 0 0,0 0 0 0 0,0-1-1 0 0,1 1 1 0 0,-1 0 0 0 0,0-1-1 0 0,1 0 1 0 0,-1 1 0 0 0,1-1-1 0 0,0 0 1 0 0,-1 0 0 0 0,1-1-1 0 0,0 1 1 0 0,0 0 0 0 0,-1-1-1 0 0,1 0 1 0 0,0 1 0 0 0,4-2-1 0 0,8 1 32 0 0,-1-1 0 0 0,17-3 0 0 0,-24 3-18 0 0,32-5-343 0 0,40-13 0 0 0,-1-6-4703 0 0,-5-4-1632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9935 0 0,'0'0'1247'0'0,"-1"2"-236"0"0,-24 70 4056 0 0,-17 38-2867 0 0,22-57-1769 0 0,-10 17-237 0 0,-2-1-1 0 0,-63 97 0 0 0,47-88-192 0 0,15-22-534 0 0,-45 58 1 0 0,76-113 350 0 0,4-3-1398 0 0,4-11-2750 0 0,1-6-1402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170 274 5527 0 0,'-2'2'423'0'0,"-126"124"4158"0"0,111-107-4785 0 0,-3 3 299 0 0,18-20 154 0 0,3-4-127 0 0,26-42 804 0 0,13-22 66 0 0,-23 33-246 0 0,1 2 0 0 0,44-59 1 0 0,-48 73-435 0 0,1 0 0 0 0,1 1 0 0 0,1 1 1 0 0,0 0-1 0 0,0 2 0 0 0,24-14 0 0 0,-26 18-113 0 0,0 1 0 0 0,1 1 1 0 0,0 0-1 0 0,0 1 0 0 0,1 1 0 0 0,0 0 0 0 0,-1 1 0 0 0,2 1 0 0 0,-1 1 0 0 0,0 0 0 0 0,0 2 1 0 0,1-1-1 0 0,-1 2 0 0 0,1 1 0 0 0,-1 0 0 0 0,0 1 0 0 0,17 5 0 0 0,-22-4-39 0 0,-1 0 0 0 0,0 1 0 0 0,0 1 0 0 0,-1 0 0 0 0,1 0 0 0 0,16 13 0 0 0,-27-18-153 0 0,0 0 0 0 0,1-1 1 0 0,-1 1-1 0 0,0 0 0 0 0,1-1 0 0 0,-1 1 0 0 0,0 0 0 0 0,0-1 1 0 0,0 1-1 0 0,0 0 0 0 0,0-1 0 0 0,0 1 0 0 0,0 0 0 0 0,0 0 1 0 0,0-1-1 0 0,0 1 0 0 0,0 0 0 0 0,0 0 0 0 0,0-1 0 0 0,-1 2 1 0 0,1 0 7 0 0,-5 12 7 0 0,1-8-5 0 0,0 0-1 0 0,-1-1 0 0 0,0 0 1 0 0,0 0-1 0 0,0 0 0 0 0,-8 4 1 0 0,-13 13-8 0 0,-52 47-9 0 0,24-23 0 0 0,-136 100-600 0 0,125-94 464 0 0,30-23-344 0 0,34-28 314 0 0,1-2-538 0 0,0 0 652 0 0,0 0-1 0 0,1 0 0 0 0,-1 0 1 0 0,0 0-1 0 0,1 1 0 0 0,-1-1 1 0 0,1 0-1 0 0,-1 0 0 0 0,1 0 1 0 0,1-1-1 0 0,0-1-79 0 0,5-9-428 0 0,1 0 1 0 0,11-12 0 0 0,7-6-4386 0 0,-6 8-547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31 528 9991 0 0,'15'7'388'0'0,"1"-2"-1"0"0,23 7 0 0 0,-25-8-351 0 0,-14-4-3 0 0,1 0 0 0 0,-1 1 1 0 0,1-1-1 0 0,-1 0 0 0 0,1 0 1 0 0,-1 0-1 0 0,1 0 0 0 0,0 0 1 0 0,-1 0-1 0 0,1 0 0 0 0,-1 0 1 0 0,1 0-1 0 0,-1 0 0 0 0,1 0 1 0 0,-1 0-1 0 0,1 0 1 0 0,6-2 6225 0 0,-8-1-5123 0 0,-7-10-756 0 0,0 0 0 0 0,-1 1-1 0 0,0 0 1 0 0,-13-12 0 0 0,10 10 141 0 0,0 0 0 0 0,-14-22 1 0 0,23 31-437 0 0,-1-1-1 0 0,2 0 1 0 0,-1 0 0 0 0,1 0-1 0 0,0 0 1 0 0,0 0 0 0 0,0-1 0 0 0,1 1-1 0 0,0-1 1 0 0,0-11 0 0 0,1 7-74 0 0,2-1 1 0 0,-1 0-1 0 0,1 0 1 0 0,1 1-1 0 0,0-1 1 0 0,1 1-1 0 0,0 0 1 0 0,0 0-1 0 0,1 0 1 0 0,1 1-1 0 0,0 0 1 0 0,0 0-1 0 0,1 0 1 0 0,1 0-1 0 0,9-9 1 0 0,1 1-78 0 0,0 1 0 0 0,1 1 0 0 0,1 1 0 0 0,0 1 0 0 0,1 0 0 0 0,28-13 0 0 0,-36 21-19 0 0,-1 1-1 0 0,1-1 0 0 0,20-4 0 0 0,-29 9 63 0 0,0 0 0 0 0,1 0 0 0 0,-1 1 0 0 0,0-1 0 0 0,0 1 1 0 0,0 0-1 0 0,0 1 0 0 0,1-1 0 0 0,-1 1 0 0 0,0-1 0 0 0,0 1 1 0 0,0 1-1 0 0,0-1 0 0 0,0 0 0 0 0,7 5 0 0 0,-4-1-404 0 0,-1 0-1 0 0,1 1 1 0 0,-1-1 0 0 0,0 1-1 0 0,-1 1 1 0 0,1-1 0 0 0,-1 1-1 0 0,-1 0 1 0 0,1 0 0 0 0,4 12-1 0 0,-1-6-617 0 0,2 5-897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 6447 0 0,'0'0'8426'0'0,"-3"1"-5952"0"0,-26 12-1726 0 0,1 2-1 0 0,1 0 0 0 0,-31 24 1 0 0,45-30-543 0 0,-2 1 28 0 0,-1 2 1 0 0,2 0-1 0 0,-23 23 1 0 0,32-29-171 0 0,-1 1-1 0 0,1 0 1 0 0,0 0 0 0 0,0 0-1 0 0,1 1 1 0 0,0 0 0 0 0,1 0 0 0 0,0 0-1 0 0,0 0 1 0 0,-3 11 0 0 0,6-16-50 0 0,-1 1-1 0 0,0-1 1 0 0,1 0 0 0 0,0 0 0 0 0,0 0 0 0 0,0 1-1 0 0,0-1 1 0 0,0 0 0 0 0,0 0 0 0 0,1 0 0 0 0,0 1-1 0 0,0-1 1 0 0,0 0 0 0 0,0 0 0 0 0,0 0 0 0 0,0 0-1 0 0,1 0 1 0 0,-1-1 0 0 0,1 1 0 0 0,0 0-1 0 0,0-1 1 0 0,0 1 0 0 0,0-1 0 0 0,1 0 0 0 0,-1 1-1 0 0,0-1 1 0 0,1 0 0 0 0,0-1 0 0 0,-1 1 0 0 0,1 0-1 0 0,0-1 1 0 0,0 0 0 0 0,0 1 0 0 0,0-1 0 0 0,0 0-1 0 0,6 1 1 0 0,4-1 17 0 0,-1 1 0 0 0,1-2 0 0 0,-1 0 0 0 0,1 0 0 0 0,-1-1 0 0 0,1-1 0 0 0,-1 0 0 0 0,1 0 0 0 0,-1-1 0 0 0,0-1 0 0 0,0 0 0 0 0,-1-1 0 0 0,20-10 0 0 0,-23 10-15 0 0,1 0 0 0 0,-1-1 1 0 0,0 0-1 0 0,-1-1 1 0 0,1 1-1 0 0,-1-1 1 0 0,-1-1-1 0 0,7-7 0 0 0,-9 9-4 0 0,-1 0-1 0 0,1 1 0 0 0,-1-2 1 0 0,0 1-1 0 0,-1 0 0 0 0,1-1 0 0 0,-1 1 1 0 0,-1-1-1 0 0,1 1 0 0 0,-1-1 1 0 0,0 0-1 0 0,0-9 0 0 0,-2 7 1 0 0,0 0 1 0 0,0 0-1 0 0,-1 0 0 0 0,0 0 1 0 0,0 0-1 0 0,-6-12 0 0 0,2 5 9 0 0,-2 0 1 0 0,-13-20-1 0 0,1 14-672 0 0,15 16 504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12151 0 0,'0'0'1680'0'0,"2"2"-1278"0"0,2 5-262 0 0,0 0 1 0 0,0 1 0 0 0,0-1 0 0 0,-1 1 0 0 0,0-1-1 0 0,-1 1 1 0 0,1 0 0 0 0,-1 0 0 0 0,-1 1 0 0 0,0-1-1 0 0,0 17 1 0 0,-1 8 243 0 0,-9 56 0 0 0,5-52-115 0 0,-7 34-268 0 0,-2-1 1 0 0,-3 0-1 0 0,-4-1 0 0 0,-2-1 0 0 0,-3-1 0 0 0,-4-2 1 0 0,-2 0-1 0 0,-2-2 0 0 0,-58 79 0 0 0,43-73-1343 0 0,-58 64 0 0 0,100-127 1247 0 0,1-1-1 0 0,-1 0 1 0 0,-1 0-1 0 0,-12 8 1 0 0,17-12 802 0 0,1-3-367 0 0,-1-2-268 0 0,0-1 0 0 0,1 1 0 0 0,0-1 0 0 0,0 0 0 0 0,0 1-1 0 0,0-1 1 0 0,1 0 0 0 0,-1 0 0 0 0,1 0 0 0 0,0 0 0 0 0,1 1 0 0 0,-1-1 0 0 0,1 0 0 0 0,2-7 0 0 0,4-11 68 0 0,15-37-1 0 0,-18 49-51 0 0,14-28 83 0 0,35-58 0 0 0,-41 80-204 0 0,0 1 1 0 0,1 0 0 0 0,1 1-1 0 0,18-16 1 0 0,-17 17-28 0 0,1-1-34 0 0,0 1 0 0 0,1 1-1 0 0,20-13 1 0 0,-29 22 75 0 0,0-1-1 0 0,0 1 0 0 0,0 1 1 0 0,0-1-1 0 0,0 1 1 0 0,1 1-1 0 0,0-1 1 0 0,-1 2-1 0 0,1-1 1 0 0,10 0-1 0 0,-15 2 59 0 0,0 1 1 0 0,0-1-1 0 0,0 1 0 0 0,0-1 0 0 0,0 1 0 0 0,0 1 0 0 0,0-1 0 0 0,0 0 0 0 0,-1 1 1 0 0,1 0-1 0 0,0 0 0 0 0,5 4 0 0 0,-4-2 56 0 0,0 0 0 0 0,0 1-1 0 0,-1 0 1 0 0,1 0 0 0 0,-1 0 0 0 0,0 0 0 0 0,4 8-1 0 0,-1 0 87 0 0,-1 0 0 0 0,0 0 0 0 0,-1 1 0 0 0,-1-1 0 0 0,0 1 0 0 0,3 22 0 0 0,-5-20-8 0 0,0-1 0 0 0,-1 1 1 0 0,-1 0-1 0 0,0 0 0 0 0,-1 0 1 0 0,-1 0-1 0 0,-7 31 0 0 0,7-43-91 0 0,-1 0-1 0 0,1 1 0 0 0,0-1 0 0 0,-1 0 1 0 0,0 0-1 0 0,0-1 0 0 0,0 1 1 0 0,-1-1-1 0 0,1 1 0 0 0,-1-1 1 0 0,0 0-1 0 0,0 0 0 0 0,-8 4 1 0 0,-1 0 17 0 0,0 0 0 0 0,0-1 0 0 0,-19 5 0 0 0,8-4-45 0 0,-45 16-430 0 0,-117 20 1 0 0,184-42 189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229 208 12007 0 0,'0'0'1083'0'0,"-1"-2"-891"0"0,1 1-178 0 0,0 0-1 0 0,-1 1 1 0 0,1-1 0 0 0,0 0 0 0 0,0 0-1 0 0,0 0 1 0 0,0 0 0 0 0,0 0 0 0 0,0 0-1 0 0,0 0 1 0 0,0 0 0 0 0,0 1-1 0 0,0-1 1 0 0,0 0 0 0 0,1 0 0 0 0,-1 0-1 0 0,0 0 1 0 0,0 0 0 0 0,1 0 0 0 0,-1 1-1 0 0,1-1 1 0 0,-1 0 0 0 0,1 0 0 0 0,0 0-1 0 0,1-2 99 0 0,10-15 404 0 0,1 0 1 0 0,0 0 0 0 0,1 2-1 0 0,1-1 1 0 0,29-24-1 0 0,-2 2 514 0 0,-40 38-657 0 0,-5-1-293 0 0,-1 0-86 0 0,-1 0-1 0 0,-1 1 1 0 0,1-1 0 0 0,0 1-1 0 0,0 0 1 0 0,0 1 0 0 0,-1-1-1 0 0,1 1 1 0 0,0 0-1 0 0,-1 0 1 0 0,1 1 0 0 0,0-1-1 0 0,-10 4 1 0 0,-2 0 15 0 0,0 1 0 0 0,1 0 0 0 0,-18 9 0 0 0,16-5 88 0 0,0 1 1 0 0,1 0-1 0 0,0 1 1 0 0,0 1-1 0 0,2 1 1 0 0,-29 28-1 0 0,36-33-88 0 0,1 1 0 0 0,0 0-1 0 0,0 0 1 0 0,1 1-1 0 0,0 0 1 0 0,1 0-1 0 0,0 0 1 0 0,1 0 0 0 0,0 1-1 0 0,0 0 1 0 0,1 0-1 0 0,1 0 1 0 0,-3 21 0 0 0,5-27 4 0 0,0-1 1 0 0,0 1-1 0 0,1-1 1 0 0,-1 1-1 0 0,1-1 1 0 0,0 1-1 0 0,1-1 1 0 0,-1 1 0 0 0,1-1-1 0 0,-1 0 1 0 0,1 0-1 0 0,1 0 1 0 0,-1 0-1 0 0,0 0 1 0 0,1 0-1 0 0,4 4 1 0 0,-5-6-4 0 0,0 0-1 0 0,0-1 1 0 0,0 1-1 0 0,0 0 1 0 0,1-1-1 0 0,-1 1 1 0 0,0-1-1 0 0,1 0 1 0 0,-1 0-1 0 0,1 0 1 0 0,-1 0-1 0 0,1-1 1 0 0,0 1-1 0 0,-1 0 1 0 0,1-1-1 0 0,0 0 1 0 0,-1 0-1 0 0,1 0 1 0 0,0 0-1 0 0,-1 0 1 0 0,1 0 0 0 0,0-1-1 0 0,-1 1 1 0 0,1-1-1 0 0,0 0 1 0 0,-1 0-1 0 0,1 0 1 0 0,3-2-1 0 0,1-1 57 0 0,1 0 0 0 0,-1-1 0 0 0,0 0 0 0 0,-1 0 0 0 0,1-1 0 0 0,-1 0 0 0 0,7-8 0 0 0,3-6 176 0 0,14-24 1 0 0,-17 23-97 0 0,11-8 135 0 0,-23 27-137 0 0,-9 11-499 0 0,1-1 0 0 0,-1 1 1 0 0,2 1-1 0 0,-7 9 0 0 0,10-13-120 0 0,0-1 1 0 0,1 0 0 0 0,-1 1-1 0 0,1-1 1 0 0,1 1-1 0 0,-1 0 1 0 0,1 0-1 0 0,0-1 1 0 0,-1 10 0 0 0,3 2-5816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7831 0 0,'-2'3'9559'0'0,"-6"10"-9082"0"0,0 2 1 0 0,0-1-1 0 0,-6 20 1 0 0,0-2-147 0 0,-21 56 576 0 0,-39 151 0 0 0,23-64-647 0 0,31-118-253 0 0,-26 56 0 0 0,23-72-124 0 0,-1 0 1 0 0,-2-1-1 0 0,-2-1 0 0 0,-59 63 0 0 0,83-98 114 0 0,-11 10 28 0 0,14-13 429 0 0,1-2-430 0 0,0 0 0 0 0,0-1-1 0 0,0 1 1 0 0,0 0 0 0 0,1 0-1 0 0,-1 0 1 0 0,1 0 0 0 0,-1 0-1 0 0,1-1 1 0 0,-1 1 0 0 0,1 0-1 0 0,0-1 1 0 0,1-2 32 0 0,8-13-31 0 0,1 0 0 0 0,0 1-1 0 0,1 0 1 0 0,1 1 0 0 0,18-17-1 0 0,135-120-1868 0 0,-147 138 1471 0 0,0 1 0 0 0,34-17-1 0 0,-52 29 316 0 0,2 2 144 0 0,-2-1-69 0 0,0 1 0 0 0,1-1 0 0 0,-1 1 0 0 0,0 0 0 0 0,1-1 0 0 0,-1 1 0 0 0,0 0-1 0 0,0 0 1 0 0,0 0 0 0 0,0 0 0 0 0,0 0 0 0 0,2 2 0 0 0,1 4 18 0 0,0 0-1 0 0,0 0 1 0 0,4 11 0 0 0,-3-2-22 0 0,0-2-2 0 0,-3-8 104 0 0,-1 1 0 0 0,0 0 0 0 0,0 0 0 0 0,0-1 0 0 0,0 1 0 0 0,-1 0-1 0 0,-1 0 1 0 0,1 0 0 0 0,-1-1 0 0 0,0 1 0 0 0,-2 7 0 0 0,-4 8 492 0 0,-18 42-1 0 0,3-9-321 0 0,11-24-248 0 0,-21 40 1 0 0,26-61 4 0 0,-6 5-3 0 0,8-13-17 0 0,0-1 3 0 0,1 1 17 0 0,-1-1-1 0 0,1 1 1 0 0,-1-1 0 0 0,0 0 0 0 0,0 0 0 0 0,1-1 0 0 0,-1 1-1 0 0,0-1 1 0 0,0 1 0 0 0,0-1 0 0 0,0-1 0 0 0,-5 0-1 0 0,-8-1 161 0 0,-23-7 0 0 0,40 9-200 0 0,-49-15 80 0 0,-66-31 0 0 0,73 24-751 0 0,15 5-5476 0 0,11 4-1141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1:5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38 313 10591 0 0,'0'0'488'0'0,"-2"0"-12"0"0,-34 4 4935 0 0,37-9-5342 0 0,-1 0 0 0 0,1 1 0 0 0,0-1 0 0 0,0 0 0 0 0,0 1 0 0 0,0-1 0 0 0,1 1 0 0 0,0-1 0 0 0,0 1 0 0 0,0 0 0 0 0,1 0 0 0 0,-1 0 0 0 0,1 0 0 0 0,4-4 0 0 0,5-6-262 0 0,1 2 1 0 0,22-17 0 0 0,-10 8 39 0 0,23-22-128 0 0,79-64 660 0 0,-96 88 701 0 0,-29 18-374 0 0,10 17 157 0 0,-10-8-818 0 0,0-1 0 0 0,0 1 0 0 0,-1 0 0 0 0,0 0 0 0 0,-1-1 0 0 0,1 1 0 0 0,-2 0 0 0 0,0 10 0 0 0,0 18-2 0 0,3-12-109 0 0,7 34 1 0 0,1 6-303 0 0,-8-53 237 0 0,3 43-3534 0 0,-1-47 2399 0 0,9 0-7584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9215 0 0,'0'0'707'0'0,"-3"0"-464"0"0,-4 1 255 0 0,0 0-1 0 0,0 1 1 0 0,1-1 0 0 0,-1 2 0 0 0,0-1 0 0 0,1 1 0 0 0,0 0 0 0 0,-1 0 0 0 0,-10 8 0 0 0,8-4 224 0 0,0 1 0 0 0,1 0 0 0 0,0 0 0 0 0,0 1 0 0 0,-10 14 1 0 0,7-9-590 0 0,1 1 0 0 0,0 1 1 0 0,1-1-1 0 0,1 2 1 0 0,0-1-1 0 0,1 1 1 0 0,1 0-1 0 0,-4 19 1 0 0,4 6 59 0 0,6-41-129 0 0,1 2 0 0 0,0 8 2 0 0,2-1-24 0 0,-2-9-120 0 0,13-1-12408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327 146 4143 0 0,'21'-27'133'0'0,"18"-32"0"0"0,-16 21 5764 0 0,-10 16 4686 0 0,-14 26-10122 0 0,-6 32 76 0 0,-1-1-1 0 0,-24 62 1 0 0,-40 70-28 0 0,32-78-150 0 0,-211 440-1013 0 0,247-523 337 0 0,-2 5 258 0 0,5-4-4628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17711 0 0,'0'0'1603'0'0,"2"-1"-1318"0"0,7-3 3435 0 0,-9 6-3385 0 0,0 4-271 0 0,1 0 1 0 0,-2-1 0 0 0,1 1-1 0 0,0-1 1 0 0,-1 1 0 0 0,0-1-1 0 0,-1 1 1 0 0,1-1-1 0 0,-4 8 1 0 0,-3 5 205 0 0,-15 23-1 0 0,16-30-858 0 0,0 1-1 0 0,1-1 1 0 0,0 1-1 0 0,1 0 0 0 0,-6 21 1 0 0,10-22-4743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51 12439 0 0,'27'-40'1492'0'0,"-26"39"-1223"0"0,0 0-1 0 0,0 1 1 0 0,0-1-1 0 0,0 0 0 0 0,0 0 1 0 0,0 0-1 0 0,0 1 1 0 0,0-1-1 0 0,0 1 1 0 0,0-1-1 0 0,0 1 0 0 0,0-1 1 0 0,0 1-1 0 0,1 0 1 0 0,-1-1-1 0 0,0 1 0 0 0,0 0 1 0 0,0 0-1 0 0,2 0 1 0 0,-2 0-695 0 0,2-1 646 0 0,-2 3 32 0 0,1 1-151 0 0,0 1 0 0 0,-1-1 0 0 0,0 0 0 0 0,1 0 0 0 0,-1 1 0 0 0,0-1 1 0 0,0 1-1 0 0,-1-1 0 0 0,1 1 0 0 0,-1-1 0 0 0,0 1 0 0 0,0 0 0 0 0,0-1 0 0 0,0 1 0 0 0,-1-1 0 0 0,1 1 1 0 0,-3 6-1 0 0,-2 9 373 0 0,-14 35 0 0 0,19-53-462 0 0,-94 216 1379 0 0,61-150-1194 0 0,-50 74 0 0 0,21-44-54 0 0,-39 57 59 0 0,68-108-325 0 0,-49 51 1 0 0,57-69-151 0 0,-23 23-247 0 0,15-21-3923 0 0</inkml:trace>
  <inkml:trace contextRef="#ctx0" brushRef="#br0" timeOffset="1">34 604 13359 0 0,'0'0'1027'0'0,"-2"0"-670"0"0,-7 2-122 0 0,7-2-56 0 0,1 1 0 0 0,0 0 0 0 0,-1 0 0 0 0,1 0 0 0 0,0 0 0 0 0,-1 0 0 0 0,1 0 0 0 0,0 0 1 0 0,0 0-1 0 0,0 0 0 0 0,0 1 0 0 0,0-1 0 0 0,0 0 0 0 0,0 1 0 0 0,1-1 0 0 0,-1 1 0 0 0,0-1 0 0 0,1 1 0 0 0,-1-1 0 0 0,1 1 0 0 0,-1 1 0 0 0,1 0-16 0 0,0 0-1 0 0,0 0 0 0 0,0 0 0 0 0,0 0 1 0 0,0 0-1 0 0,1-1 0 0 0,-1 1 0 0 0,1 0 0 0 0,-1 0 1 0 0,3 4-1 0 0,1-4-22 0 0,3 0-5 0 0,1-1 0 0 0,-1 0 0 0 0,1 0 0 0 0,-1-1 0 0 0,1 0 0 0 0,0 0 0 0 0,0 0 0 0 0,-1-1 0 0 0,1-1 0 0 0,0 1 0 0 0,0-1 0 0 0,-1-1 0 0 0,8-1 0 0 0,71-20 212 0 0,107-28 463 0 0,-66 14-9021 0 0,-106 30 1444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0,'0'0'498'0'0,"2"3"-406"0"0,2 2 802 0 0,0 0 0 0 0,1-1 0 0 0,0 1 0 0 0,0-1 0 0 0,0 0 0 0 0,1 0 1 0 0,0-1-1 0 0,-1 0 0 0 0,1 0 0 0 0,12 5 0 0 0,7 0 2734 0 0,39 8 0 0 0,-1-1-3526 0 0,-38-6 82 0 0,0 0-1 0 0,43 23 1 0 0,-52-22-1005 0 0,-1-1-1 0 0,22 19 1 0 0,-29-18-1051 0 0,-6-8 1478 0 0,-1 0-842 0 0,4 7-3921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281 259 2759 0 0,'64'-112'625'0'0,"-11"19"3838"0"0,-23 40 3888 0 0,-32 55-8039 0 0,-121 159 3214 0 0,11 12-1620 0 0,81-122-1857 0 0,2 1 1 0 0,3 2-1 0 0,-33 98 0 0 0,19-26-2495 0 0,35-107 904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53 10591 0 0,'56'-41'1152'0'0,"-38"31"-371"0"0,-13 9 2137 0 0,-3 17 968 0 0,-1-13-3768 0 0,-1 0-1 0 0,0 0 1 0 0,1 0-1 0 0,-1 0 1 0 0,0 0-1 0 0,0 0 1 0 0,-1 3 0 0 0,-5 17 191 0 0,0 1 1 0 0,-1-2 0 0 0,-15 33 0 0 0,-39 65 198 0 0,46-92-414 0 0,-108 198 187 0 0,-138 277 351 0 0,146-236-879 0 0,105-239 126 0 0,-9 19-432 0 0,19-46 314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17103 0 0,'0'0'1551'0'0,"3"0"-1223"0"0,25 1 415 0 0,0-1 0 0 0,-1-2-1 0 0,1 0 1 0 0,29-7 0 0 0,-42 6-537 0 0,144-28 1558 0 0,-62 10-1279 0 0,83-21-58 0 0,-149 33-1457 0 0,0-2-1 0 0,0-2 1 0 0,46-25 0 0 0,-63 29-1573 0 0,-3 0-4428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38 8287 0 0,'15'-9'181'0'0,"-6"3"19"0"0,0 1-1 0 0,1 0 1 0 0,0 0-1 0 0,16-2 7160 0 0,-25 8-7288 0 0,0 1 0 0 0,0-1 0 0 0,0 1 1 0 0,0 0-1 0 0,-1 0 0 0 0,1-1 0 0 0,0 1 0 0 0,-1 0 1 0 0,1 0-1 0 0,-1 0 0 0 0,0 0 0 0 0,0-1 1 0 0,0 1-1 0 0,0 0 0 0 0,0 0 0 0 0,0 0 0 0 0,0 0 1 0 0,0 0-1 0 0,-1 0 0 0 0,1-1 0 0 0,-2 4 1 0 0,-1 4 92 0 0,-1 1 1 0 0,-10 17-1 0 0,5-10 88 0 0,-131 301 1659 0 0,43-90-1352 0 0,-86 143-339 0 0,158-326-21 0 0,-55 71 0 0 0,79-114 359 0 0,1-5-486 0 0,2-4-99 0 0,-1 0 1 0 0,1 0-1 0 0,0 0 0 0 0,0 1 1 0 0,1-1-1 0 0,0 1 0 0 0,0-1 1 0 0,1 1-1 0 0,-1 0 1 0 0,9-9-1 0 0,7-7-404 0 0,28-26 0 0 0,-37 38 258 0 0,8-6-95 0 0,0 0 1 0 0,40-26-1 0 0,-48 36 238 0 0,0 0 0 0 0,1 1 0 0 0,0 0 0 0 0,0 1 0 0 0,0 0 0 0 0,0 0 0 0 0,22-2 1 0 0,-31 6 66 0 0,-1 0 1 0 0,0 0 0 0 0,1 0 0 0 0,-1 0 0 0 0,0 0 0 0 0,1 0 0 0 0,-1 1 0 0 0,0-1 0 0 0,0 0-1 0 0,1 1 1 0 0,-1-1 0 0 0,0 1 0 0 0,0 0 0 0 0,0-1 0 0 0,1 1 0 0 0,-1 0 0 0 0,0 0 0 0 0,1 1 0 0 0,0 0 30 0 0,0 1 0 0 0,0-1 0 0 0,0 0 0 0 0,0 1 0 0 0,-1-1 1 0 0,3 6-1 0 0,-2-4-14 0 0,-1 1-1 0 0,0 0 1 0 0,0 0 0 0 0,0 0 0 0 0,-1 0 0 0 0,0-1-1 0 0,1 1 1 0 0,-2 0 0 0 0,1 0 0 0 0,0 0-1 0 0,-1 0 1 0 0,0 0 0 0 0,0 0 0 0 0,-4 7 0 0 0,-2 7 164 0 0,-1 0 0 0 0,-12 20 0 0 0,-1-3-1224 0 0,10-19-532 0 0,1 1 0 0 0,-12 31 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210 125 5527 0 0,'57'-59'657'0'0,"0"0"5336"0"0,-49 53-3448 0 0,-10 11 804 0 0,-14 14-1719 0 0,-17 7-1408 0 0,-1-2 0 0 0,-69 37 1 0 0,-18 13-13 0 0,108-64-183 0 0,5 1 39 0 0,7-10-62 0 0,1 0 0 0 0,0 1 0 0 0,0-1 0 0 0,-1 0 0 0 0,1 1 0 0 0,0-1 0 0 0,0 0 0 0 0,0 1 0 0 0,0-1 0 0 0,0 0 0 0 0,1 1 0 0 0,-1-1 0 0 0,0 0 0 0 0,1 1 0 0 0,-1-1 0 0 0,1 0 0 0 0,-1 0 0 0 0,2 2 0 0 0,-1 0 13 0 0,1-1 0 0 0,0 1 0 0 0,0-1 0 0 0,0 1 0 0 0,1-1 1 0 0,-1 0-1 0 0,4 3 0 0 0,1 0 57 0 0,0-1 0 0 0,1 0 0 0 0,-1 0-1 0 0,1 0 1 0 0,10 2 0 0 0,-3-1-8 0 0,1-1-1 0 0,0 0 1 0 0,1-1-1 0 0,-1-1 1 0 0,0-1-1 0 0,32-1 1 0 0,-44-1-15 0 0,-1 0 0 0 0,1-1 0 0 0,-1 1 0 0 0,1-1 1 0 0,-1 0-1 0 0,0 0 0 0 0,0 0 0 0 0,0 0 0 0 0,0-1 0 0 0,0 1 1 0 0,0-1-1 0 0,-1 0 0 0 0,1 0 0 0 0,2-4 0 0 0,-5 7-48 0 0,24-33 299 0 0,-23 32-364 0 0,-1 3-847 0 0,-3 9 625 0 0,3-8-32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57 3679 0 0,'0'0'167'0'0,"2"0"-7"0"0,0 0-139 0 0,12-8-9 0 0,10-11 6400 0 0,-13 10-3112 0 0,-4 3-3934 0 0,-6 5 1548 0 0,5-2 32 0 0,-6 2-811 0 0,1 0 1 0 0,0 1 0 0 0,0-1 0 0 0,0 0 0 0 0,0 0 0 0 0,0 1 0 0 0,0-1 0 0 0,0 1-1 0 0,0-1 1 0 0,2 0 0 0 0,23-2 634 0 0,-25 3 254 0 0,-2 1-1110 0 0,-21 12 177 0 0,-28 18-166 0 0,-2-2 0 0 0,-67 26 0 0 0,54-30-21 0 0,-1-4 1 0 0,-75 14 0 0 0,151-31 95 0 0,12-1 0 0 0,119-2 215 0 0,56 4 26 0 0,-188-4-241 0 0,1 1 0 0 0,-1-1 0 0 0,0 2 0 0 0,14 4 0 0 0,-19-5 0 0 0,1 0 0 0 0,-1 0 0 0 0,0 0 0 0 0,0 1 0 0 0,0 0 0 0 0,0-1 0 0 0,-1 1 0 0 0,1 1 0 0 0,-1-1 0 0 0,6 7 0 0 0,-2 4 0 0 0,-8-9 0 0 0,1-3 0 0 0,-1 2 18 0 0,0 0-1 0 0,0 0 1 0 0,0 0-1 0 0,0-1 1 0 0,0 1 0 0 0,-1 0-1 0 0,0-1 1 0 0,1 1-1 0 0,-1-1 1 0 0,-1 0-1 0 0,1 1 1 0 0,0-1 0 0 0,-1 0-1 0 0,0 0 1 0 0,-4 3-1 0 0,-5 4 244 0 0,-1 0 1 0 0,-21 11-1 0 0,21-13-199 0 0,-291 179 347 0 0,286-177-382 0 0,-28 13-1 0 0,39-20-15 0 0,-1 0-1 0 0,0-1 1 0 0,1 0 0 0 0,-1 0 0 0 0,0-1-1 0 0,-15 1 1 0 0,22-2-22 0 0,0 1 1 0 0,1-1-1 0 0,-1 0 0 0 0,0 0 0 0 0,0 0 0 0 0,0-1 0 0 0,1 1 1 0 0,-1 0-1 0 0,0 0 0 0 0,0 0 0 0 0,0-1 0 0 0,1 1 0 0 0,-1 0 1 0 0,0-1-1 0 0,0 1 0 0 0,1 0 0 0 0,-1-1 0 0 0,0 1 0 0 0,1-1 1 0 0,-1 1-1 0 0,0-1 0 0 0,1 0 0 0 0,-1 1 0 0 0,1-1 0 0 0,-1 0 1 0 0,1 1-1 0 0,0-1 0 0 0,-1 0 0 0 0,1 1 0 0 0,-1-1 0 0 0,1 0 1 0 0,0 0-1 0 0,-1-1 0 0 0,1 0-52 0 0,0 0 1 0 0,0 0-1 0 0,0 0 0 0 0,0 0 1 0 0,0 0-1 0 0,1-1 1 0 0,0-2-1 0 0,-1 4 52 0 0,0 1-90 0 0,1-1 0 0 0,-1 0 1 0 0,0 1-1 0 0,0-1 0 0 0,1 0 0 0 0,-1 1 0 0 0,1-1 0 0 0,-1 0 0 0 0,1 1 0 0 0,-1-1 0 0 0,1 1 0 0 0,-1-1 0 0 0,1 1 1 0 0,-1-1-1 0 0,1 1 0 0 0,0-1 0 0 0,-1 1 0 0 0,1-1 0 0 0,0 1 0 0 0,-1 0 0 0 0,1-1 0 0 0,0 1 0 0 0,0 0 1 0 0,-1 0-1 0 0,2 0 0 0 0,26-1-1930 0 0,15 5 452 0 0,-5 2-12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47 6911 0 0,'4'-8'323'0'0,"-3"3"-183"0"0,1 0 1 0 0,-1 0-1 0 0,0 0 0 0 0,1-13 12194 0 0,-1 21-12181 0 0,0 9-100 0 0,0 0 1 0 0,-1 1 0 0 0,0-1-1 0 0,-1 0 1 0 0,0 1-1 0 0,-4 16 1 0 0,-24 75 368 0 0,3-26-101 0 0,-4-1-1 0 0,-3-1 0 0 0,-56 92 1 0 0,55-112-204 0 0,-3-2 0 0 0,-2-2 1 0 0,-2-2-1 0 0,-81 77 0 0 0,-84 62 7 0 0,132-116-123 0 0,49-49-30 0 0,24-23-539 0 0,-4 4 1447 0 0,3-21-9706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87 141 17279 0 0,'-6'1'121'0'0,"1"1"0"0"0,-1 0-1 0 0,0 0 1 0 0,1 0 0 0 0,-1 0 0 0 0,1 1-1 0 0,0 0 1 0 0,0 0 0 0 0,0 1 0 0 0,1-1-1 0 0,-1 1 1 0 0,1 0 0 0 0,0 0 0 0 0,0 1-1 0 0,-6 7 1 0 0,9-11 186 0 0,1 1-248 0 0,1-1-1 0 0,0 0 1 0 0,0 0 0 0 0,-1 0-1 0 0,1 0 1 0 0,0 0 0 0 0,0 0-1 0 0,0 0 1 0 0,0 0 0 0 0,0 0-1 0 0,0-1 1 0 0,0 1 0 0 0,0 0-1 0 0,1 0 1 0 0,-1-1 0 0 0,0 1-1 0 0,0-1 1 0 0,0 1 0 0 0,1-1-1 0 0,1 1 1 0 0,7 1 207 0 0,1-1 0 0 0,-1 0 1 0 0,1 0-1 0 0,14-1 0 0 0,45-7 577 0 0,-65 7-788 0 0,213-36 1602 0 0,-100 15-1037 0 0,184-41 301 0 0,-85 16-451 0 0,-173 36-1270 0 0,50-20 1 0 0,-66 21 394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432 110 2303 0 0,'-1'1'102'0'0,"-1"1"-89"0"0,1-1 0 0 0,-1 1 0 0 0,0-1 0 0 0,0 0 0 0 0,0 1 0 0 0,0-1 0 0 0,0 0 0 0 0,-2 1 0 0 0,-17 9 222 0 0,10-5 953 0 0,8-4 2069 0 0,-6 4 3467 0 0,12-6-6308 0 0,15-4-105 0 0,0 0 1 0 0,0-1-1 0 0,0-1 0 0 0,0-1 1 0 0,26-14-1 0 0,-15 8 36 0 0,31-11-1 0 0,6 3 446 0 0,124-20-1 0 0,-151 38-511 0 0,-39 3-274 0 0,1 0 0 0 0,0 0 1 0 0,-1 0-1 0 0,1 0 0 0 0,-1 1 1 0 0,1-1-1 0 0,-1 0 0 0 0,1 0 0 0 0,-1 0 1 0 0,1 0-1 0 0,-1 1 0 0 0,1-1 1 0 0,-1 0-1 0 0,1 1 0 0 0,-1-1 0 0 0,1 0 1 0 0,-1 1-1 0 0,0-1 0 0 0,1 1 1 0 0,-1-1-1 0 0,0 0 0 0 0,1 1 0 0 0,-1 0 1 0 0,1 0 11 0 0,0 4 54 0 0,-2 3-65 0 0,-1-1-1 0 0,0 1 1 0 0,0 0-1 0 0,-1 0 1 0 0,0-1-1 0 0,0 0 1 0 0,-1 0-1 0 0,0 0 1 0 0,0 0-1 0 0,0 0 1 0 0,-9 8 0 0 0,-5 6-10 0 0,-1-2 1 0 0,-24 20 0 0 0,-38 27-364 0 0,-3-4 0 0 0,-2-4-1 0 0,-146 74 1 0 0,78-60-599 0 0,132-62 847 0 0,8-4 89 0 0,1 0 0 0 0,0 1 0 0 0,1 0 0 0 0,0 1-1 0 0,0 0 1 0 0,-17 16 0 0 0,20-12 29 0 0,8-12 0 0 0,1 1 0 0 0,0 0 0 0 0,-1-1 0 0 0,1 1 0 0 0,0-1 0 0 0,-1 1 0 0 0,1-1 0 0 0,0 1 0 0 0,0 0 0 0 0,0-1 0 0 0,0 1 0 0 0,-1 0 0 0 0,1-1 0 0 0,0 1 0 0 0,0 0 0 0 0,0 0 0 0 0,1 0 0 0 0,-1-1 0 0 0,0 1 0 0 0,1 0 0 0 0,-1-1 0 0 0,1 1 0 0 0,-1 0 0 0 0,1-1 0 0 0,-1 1 0 0 0,1-1 0 0 0,-1 1 0 0 0,1-1 0 0 0,-1 1 0 0 0,1-1 0 0 0,0 1 0 0 0,-1-1 0 0 0,2 1 0 0 0,3 1 18 0 0,0 0 1 0 0,1-1-1 0 0,-1 0 0 0 0,0 0 0 0 0,0 0 0 0 0,1 0 0 0 0,-1-1 0 0 0,0 0 0 0 0,9 0 1 0 0,52-9 259 0 0,-50 6-216 0 0,88-15 527 0 0,200-26 1110 0 0,-153 37-873 0 0,-123 8-698 0 0,-1 0 1 0 0,1 2-1 0 0,36 8 1 0 0,-62-10-276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9215 0 0,'0'0'2475'0'0,"-1"3"-811"0"0,0 7-885 0 0,-1 0 1 0 0,-1 0-1 0 0,0-1 0 0 0,0 1 1 0 0,-9 16-1 0 0,-29 46-271 0 0,10-19 219 0 0,-185 291 863 0 0,196-313-1649 0 0,-26 55-1 0 0,39-73-147 0 0,6-11-689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8 257 5983 0 0,'-1'-2'2498'0'0,"0"2"-2075"0"0,0-1 0 0 0,1 0 0 0 0,-1 0 0 0 0,0 0 0 0 0,1 0 0 0 0,0 0 1 0 0,-1-1-1 0 0,1 1 0 0 0,-1 0 0 0 0,1 0 0 0 0,0 0 0 0 0,0 0 0 0 0,0 0 0 0 0,0 0 0 0 0,0-1 1 0 0,0 1-1 0 0,0 0 0 0 0,0 0 0 0 0,0 0 0 0 0,0 0 0 0 0,0 0 0 0 0,1-2 0 0 0,1 0-178 0 0,-1 0 0 0 0,0 0-1 0 0,1 1 1 0 0,0-1-1 0 0,0 0 1 0 0,0 1-1 0 0,4-6 1 0 0,4-1-335 0 0,1 1-1 0 0,21-15 1 0 0,9-2 104 0 0,0 1 1 0 0,2 3-1 0 0,0 1 1 0 0,2 3-1 0 0,0 1 1 0 0,48-10-1 0 0,-73 22 31 0 0,-1 1-1 0 0,36-2 1 0 0,-49 5-33 0 0,-1 0 1 0 0,0 0 0 0 0,0 0 0 0 0,1 1 0 0 0,-1 0 0 0 0,0 0-1 0 0,0 0 1 0 0,0 1 0 0 0,0 0 0 0 0,0 0 0 0 0,0 0 0 0 0,0 0-1 0 0,-1 1 1 0 0,1 0 0 0 0,6 5 0 0 0,-9-5 13 0 0,0 0 1 0 0,0 0-1 0 0,0-1 1 0 0,0 1-1 0 0,0 0 1 0 0,-1 0 0 0 0,0 0-1 0 0,0 1 1 0 0,1-1-1 0 0,-2 0 1 0 0,1 0-1 0 0,0 1 1 0 0,-1-1-1 0 0,1 1 1 0 0,-1-1-1 0 0,0 0 1 0 0,0 1-1 0 0,-1-1 1 0 0,1 0-1 0 0,-1 5 1 0 0,-3 7 57 0 0,0 0 1 0 0,-1 0-1 0 0,-6 16 0 0 0,5-17-17 0 0,-47 107 288 0 0,42-101-345 0 0,0 0 1 0 0,-2 0-1 0 0,-25 29 0 0 0,34-44-28 0 0,-1 0 0 0 0,0-1 0 0 0,-1 0-1 0 0,1 1 1 0 0,-1-2 0 0 0,0 1 0 0 0,0 0-1 0 0,0-1 1 0 0,-10 3 0 0 0,6-2-36 0 0,0-2 0 0 0,-1 1-1 0 0,1-1 1 0 0,-1-1 0 0 0,-16 1 0 0 0,-1-4-147 0 0,0 0-1 0 0,0-1 1 0 0,-47-13 0 0 0,49 9-263 0 0,-37-15 0 0 0,53 15-1160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6447 0 0,'0'3'7610'0'0,"-1"6"-6979"0"0,0 1 0 0 0,0-1 0 0 0,-1 1 0 0 0,0-1 0 0 0,-1 0 0 0 0,-6 16 0 0 0,-30 55-156 0 0,26-57 71 0 0,-109 175 913 0 0,45-80-1160 0 0,-134 191-201 0 0,118-165-594 0 0,87-130 407 0 0,5-12-379 0 0,0 1 0 0 0,0-1 0 0 0,-1 1 0 0 0,1-1 0 0 0,0 0 0 0 0,-3 3 0 0 0,7-4-1097 0 0,14 2-17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15 6447 0 0,'0'0'11650'0'0,"-3"0"-11477"0"0,-33-7 342 0 0,29 5-356 0 0,-1 0-1 0 0,0 0 1 0 0,0 1 0 0 0,0 1 0 0 0,0-1 0 0 0,1 1-1 0 0,-12 1 1 0 0,8 2-161 0 0,-1 0 0 0 0,1 0 0 0 0,0 1 0 0 0,0 0 0 0 0,1 1 0 0 0,-1 1 0 0 0,1-1 0 0 0,0 2 0 0 0,-16 12-1 0 0,-5 8-17 0 0,-39 44 0 0 0,58-57 15 0 0,3-6-1 0 0,-8 11 1 0 0,-23 30-1 0 0,36-44 6 0 0,1 0 0 0 0,0 1 1 0 0,0-1-1 0 0,0 1 0 0 0,0-1 1 0 0,1 1-1 0 0,0 0 0 0 0,0 0 0 0 0,1 0 1 0 0,0 0-1 0 0,-1 11 0 0 0,2-16 3 0 0,0 1 0 0 0,0 0 0 0 0,0-1 0 0 0,0 1 0 0 0,0 0-1 0 0,1-1 1 0 0,-1 1 0 0 0,1 0 0 0 0,-1-1 0 0 0,1 1 0 0 0,0-1 0 0 0,-1 1 0 0 0,1-1 0 0 0,0 1-1 0 0,0-1 1 0 0,0 0 0 0 0,0 1 0 0 0,0-1 0 0 0,0 0 0 0 0,3 2 0 0 0,-2-1 9 0 0,1-1 0 0 0,-1 0 0 0 0,1 1 0 0 0,0-1-1 0 0,0 0 1 0 0,-1-1 0 0 0,1 1 0 0 0,0 0 0 0 0,0-1 0 0 0,0 0 0 0 0,3 1 0 0 0,5-1 40 0 0,0-1-1 0 0,0 0 0 0 0,0-1 1 0 0,-1 0-1 0 0,13-4 0 0 0,1-2 6 0 0,-1 0 0 0 0,0-2-1 0 0,-1-1 1 0 0,0-1 0 0 0,-1-1 0 0 0,27-21 0 0 0,-43 30-195 0 0,0-1 1 0 0,0 0-1 0 0,0 0 1 0 0,0 0-1 0 0,-1-1 1 0 0,0 0-1 0 0,0 0 1 0 0,5-11-1 0 0,-8 15-179 0 0,-13 3-1398 0 0,10 0 1335 0 0,-6 5-1234 0 0,7-5 704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127 252 13591 0 0,'-2'2'622'0'0,"-29"29"182"0"0,-62 58 4409 0 0,95-92-4724 0 0,8-10-162 0 0,1 0 0 0 0,0 1 0 0 0,21-19 0 0 0,46-29 1 0 0,-9 7-268 0 0,-26 17-193 0 0,1 3 1 0 0,1 1-1 0 0,2 3 0 0 0,59-28 0 0 0,-103 55 33 0 0,-3 5 20 0 0,3 10 148 0 0,-2 3-14 0 0,-3 5-10 0 0,-2-1 1 0 0,0 1 0 0 0,-2-1 0 0 0,0-1 0 0 0,-1 1 0 0 0,-11 20 0 0 0,-2 9 3 0 0,-1 14-7106 0 0,15-50 604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 2759 0 0,'16'-2'17629'0'0,"-16"3"-17211"0"0,6 6-2011 0 0,-1-3 1755 0 0,1 1 1 0 0,0-1 0 0 0,-1 0 0 0 0,1-1-1 0 0,1 1 1 0 0,-1-1 0 0 0,0-1 0 0 0,1 1 0 0 0,0-1-1 0 0,-1 0 1 0 0,1 0 0 0 0,8 0 0 0 0,-3 0-25 0 0,-1-1 1 0 0,0-1-1 0 0,1 0 1 0 0,-1 0-1 0 0,1-1 0 0 0,20-5 1 0 0,-28 5-97 0 0,17-7-186 0 0,-19 7 13 0 0,-2-1-536 0 0,-2-1 572 0 0,1 1 1 0 0,-1-1 0 0 0,1 1-1 0 0,-1-1 1 0 0,0 1 0 0 0,1 0-1 0 0,-1 0 1 0 0,0-1-1 0 0,-1 2 1 0 0,1-1 0 0 0,0 0-1 0 0,-1 0 1 0 0,1 1-1 0 0,-1-1 1 0 0,1 1 0 0 0,-1-1-1 0 0,0 1 1 0 0,1 0 0 0 0,-1 0-1 0 0,-4 0 1 0 0,0-1-4 0 0,0 0 1 0 0,0 1-1 0 0,0-1 1 0 0,-1 2-1 0 0,1-1 0 0 0,0 1 1 0 0,-13 1-1 0 0,11 1 85 0 0,0 0-1 0 0,1 1 1 0 0,-1 0 0 0 0,1 0-1 0 0,0 0 1 0 0,0 1-1 0 0,0 1 1 0 0,-9 5-1 0 0,-4 7 39 0 0,-27 25 0 0 0,7-5 105 0 0,16-14 10 0 0,1 1-1 0 0,1 1 1 0 0,-25 37 0 0 0,40-50-116 0 0,4 1 42 0 0,4-12-67 0 0,0 0 1 0 0,0 0-1 0 0,0 0 0 0 0,1-1 0 0 0,-1 1 0 0 0,0 0 0 0 0,0-1 1 0 0,0 1-1 0 0,1 0 0 0 0,-1 0 0 0 0,0-1 0 0 0,1 1 0 0 0,-1 0 1 0 0,0-1-1 0 0,2 2 0 0 0,0-1-91 0 0,0 1 1 0 0,0 0-1 0 0,1-1 0 0 0,-1 1 1 0 0,0-1-1 0 0,1 0 0 0 0,-1 0 1 0 0,1 0-1 0 0,0 0 1 0 0,3 0-1 0 0,12 2-551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38 10135 0 0,'4'-3'296'0'0,"10"-17"458"0"0,-7 6 6530 0 0,-17 13-7061 0 0,-1 1 0 0 0,0 1 0 0 0,1 0 0 0 0,-1 1 1 0 0,0 0-1 0 0,-18 6 0 0 0,4 2-223 0 0,0 2 0 0 0,1 1 0 0 0,0 1 0 0 0,1 1 0 0 0,1 1 0 0 0,0 1 0 0 0,-31 33 0 0 0,46-44-2 0 0,0 0 1 0 0,1 1-1 0 0,1 0 0 0 0,-1 1 0 0 0,-6 11 1 0 0,11-18-16 0 0,1 0 1 0 0,0 0 0 0 0,0 1-1 0 0,-1-1 1 0 0,1 0 0 0 0,0 0 0 0 0,0 0-1 0 0,0 0 1 0 0,0 1 0 0 0,0-1-1 0 0,0 0 1 0 0,1 0 0 0 0,-1 0 0 0 0,0 0-1 0 0,1 0 1 0 0,-1 1 0 0 0,1-1-1 0 0,-1 0 1 0 0,1 1 0 0 0,1 0-33 0 0,-1 0 0 0 0,1 1 0 0 0,-1-1-1 0 0,1 0 1 0 0,0 0 0 0 0,3 2 0 0 0,5 3-34 0 0,0-1 0 0 0,0-1-1 0 0,1 0 1 0 0,-1-1 0 0 0,21 7-1 0 0,-19-8 91 0 0,0 1 0 0 0,0 1 0 0 0,0 0 0 0 0,12 9 0 0 0,-20-12 44 0 0,-1 1 1 0 0,0-1-1 0 0,0 1 1 0 0,1 0 0 0 0,-2 0-1 0 0,1 0 1 0 0,0 1-1 0 0,-1-1 1 0 0,1 1-1 0 0,-1-1 1 0 0,0 1-1 0 0,0 0 1 0 0,-1 0-1 0 0,1 0 1 0 0,-1 0-1 0 0,2 7 1 0 0,-3-9 15 0 0,1 1 0 0 0,-1-1 1 0 0,0 0-1 0 0,0 1 0 0 0,0-1 0 0 0,0 0 1 0 0,0 0-1 0 0,0 1 0 0 0,-1-1 0 0 0,1 0 1 0 0,-1 0-1 0 0,0 0 0 0 0,1 0 1 0 0,-1 1-1 0 0,0-1 0 0 0,0 0 0 0 0,0 0 1 0 0,-1-1-1 0 0,1 1 0 0 0,0 0 0 0 0,-1 0 1 0 0,1-1-1 0 0,-1 1 0 0 0,0 0 0 0 0,0-1 1 0 0,1 0-1 0 0,-5 3 0 0 0,-3 1 184 0 0,-1-1 0 0 0,1 1 0 0 0,-1-2 0 0 0,-18 5 0 0 0,17-5-41 0 0,-15 4-236 0 0,0-1 1 0 0,0-1-1 0 0,-1-2 1 0 0,-33 1 0 0 0,40-4-3426 0 0,-31-5 0 0 0,22 0-3471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7367 0 0,'0'0'667'0'0,"-2"1"-259"0"0,-1 1 226 0 0,-1 0 0 0 0,0 0 0 0 0,1 0 0 0 0,0 1 0 0 0,0-1 0 0 0,-1 1 1 0 0,2 0-1 0 0,-1 0 0 0 0,0 0 0 0 0,0 0 0 0 0,1 0 0 0 0,0 1 0 0 0,-4 7 0 0 0,-2 6-114 0 0,-11 33 1 0 0,8-18-108 0 0,-11 20-335 0 0,-3-1 0 0 0,-39 61 1 0 0,-74 87 195 0 0,58-85-213 0 0,62-87-163 0 0,17-26-833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403 305 12407 0 0,'0'0'1126'0'0,"-2"2"-929"0"0,-17 7 850 0 0,17-9-495 0 0,-1 1 195 0 0,2-1-688 0 0,1 0-1 0 0,0 0 1 0 0,-1 0 0 0 0,1 0-1 0 0,-1 1 1 0 0,1-1 0 0 0,-1 0-1 0 0,1 0 1 0 0,-1 0 0 0 0,1 0 0 0 0,-1 0-1 0 0,1 0 1 0 0,-1 0 0 0 0,1 0-1 0 0,-1 0 1 0 0,1-1 0 0 0,-1 1-1 0 0,1 0 1 0 0,0 0 0 0 0,-1 0 0 0 0,0-1-1 0 0,0-1 36 0 0,0 0 0 0 0,1 0 0 0 0,-1-1 0 0 0,1 1-1 0 0,-1 0 1 0 0,1-1 0 0 0,0 1 0 0 0,0 0 0 0 0,0-1 0 0 0,0 1-1 0 0,1 0 1 0 0,-1-1 0 0 0,0 1 0 0 0,1 0 0 0 0,0 0 0 0 0,-1-1-1 0 0,1 1 1 0 0,0 0 0 0 0,0 0 0 0 0,2-3 0 0 0,4-6 217 0 0,1 0 0 0 0,14-16 0 0 0,-7 9-167 0 0,3-4-73 0 0,29-42 132 0 0,-41 56-186 0 0,-1-1 0 0 0,0 0 0 0 0,-1 0 0 0 0,0 0 0 0 0,5-17 0 0 0,-9 25-30 0 0,1-1 0 0 0,-1 1 0 0 0,0-1 0 0 0,1 1 0 0 0,-1-1 0 0 0,0 0 0 0 0,0 1 0 0 0,0-1 0 0 0,0 1 0 0 0,-1-1 0 0 0,1 0 0 0 0,0 1 0 0 0,-1-1-1 0 0,1 1 1 0 0,-1-1 0 0 0,1 1 0 0 0,-1-1 0 0 0,0 1 0 0 0,0-2 0 0 0,-1 2-5 0 0,1 0 0 0 0,0 0-1 0 0,0 0 1 0 0,0 0 0 0 0,-1 0 0 0 0,1 0 0 0 0,0 1-1 0 0,-1-1 1 0 0,1 0 0 0 0,-1 1 0 0 0,1-1-1 0 0,0 1 1 0 0,-1 0 0 0 0,1-1 0 0 0,-1 1-1 0 0,0 0 1 0 0,1 0 0 0 0,-1 0 0 0 0,1 0-1 0 0,-3 1 1 0 0,-17 2-102 0 0,0 1-1 0 0,0 1 0 0 0,1 1 1 0 0,0 0-1 0 0,0 2 1 0 0,1 0-1 0 0,0 1 0 0 0,-30 20 1 0 0,6 0 83 0 0,2 2 0 0 0,-52 51 0 0 0,76-66 37 0 0,-26 32 0 0 0,38-42 0 0 0,1 0 0 0 0,0 0 0 0 0,0 0 0 0 0,0 1 0 0 0,1-1 0 0 0,0 1 0 0 0,1 0 0 0 0,-1-1 0 0 0,1 1 0 0 0,-1 8 0 0 0,3-4 11 0 0,0-11-9 0 0,0 0-1 0 0,0 1 1 0 0,0-1 0 0 0,0 0-1 0 0,0 0 1 0 0,0 0 0 0 0,0 0-1 0 0,0 0 1 0 0,0 1 0 0 0,0-1 0 0 0,0 0-1 0 0,0 0 1 0 0,0 0 0 0 0,0 0-1 0 0,0 0 1 0 0,0 0 0 0 0,0 0-1 0 0,0 1 1 0 0,0-1 0 0 0,1 0-1 0 0,-1 0 1 0 0,0 0 0 0 0,0 0 0 0 0,0 0-1 0 0,0 0 1 0 0,0 0 0 0 0,0 0-1 0 0,0 0 1 0 0,1 0 0 0 0,-1 1-1 0 0,0-1 1 0 0,0 0 0 0 0,0 0-1 0 0,0 0 1 0 0,0 0 0 0 0,1 0 0 0 0,6 3 36 0 0,1 0 0 0 0,0-1 1 0 0,0 0-1 0 0,0 0 1 0 0,1-1-1 0 0,-1 0 0 0 0,0 0 1 0 0,0-1-1 0 0,1 0 1 0 0,-1-1-1 0 0,0 1 1 0 0,11-4-1 0 0,13-3 28 0 0,56-20-1 0 0,-43 9-222 0 0,-1-1 0 0 0,68-44-1 0 0,-106 60 133 0 0,0-1 0 0 0,-1 0-1 0 0,0 0 1 0 0,0-1 0 0 0,0 1-1 0 0,-1-1 1 0 0,9-11 0 0 0,-12 15 42 0 0,-14 0 228 0 0,9 1-200 0 0,0 1-1 0 0,1 0 1 0 0,-1 0-1 0 0,0 0 1 0 0,1 1-1 0 0,-1-1 1 0 0,1 1-1 0 0,-7 4 1 0 0,-27 21 193 0 0,23-16-169 0 0,3-2 6 0 0,0 0 1 0 0,1 0-1 0 0,0 2 0 0 0,-12 15 1 0 0,19-22-158 0 0,0 1 1 0 0,0-1-1 0 0,0 0 1 0 0,1 1 0 0 0,-1-1-1 0 0,1 1 1 0 0,0 0 0 0 0,1 0-1 0 0,-1-1 1 0 0,1 1 0 0 0,0 0-1 0 0,0 1 1 0 0,1-1 0 0 0,0 0-1 0 0,0 6 1 0 0,11 4-10746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12407 0 0,'0'0'8378'0'0,"2"-2"-7636"0"0,130-236 3235 0 0,-113 209-4098 0 0,2 1-1 0 0,1 0 1 0 0,1 2-1 0 0,2 0 1 0 0,47-38-1 0 0,-57 52-569 0 0,1 2-1 0 0,0 0 0 0 0,0 0 1 0 0,1 2-1 0 0,26-10 1 0 0,-9 7-1352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60 575 16615 0 0,'0'0'1506'0'0,"-1"-1"-1241"0"0,-6-7 147 0 0,0 0-1 0 0,0 0 1 0 0,1 0 0 0 0,0 0 0 0 0,-7-15-1 0 0,11 19-233 0 0,0 0 0 0 0,0 0-1 0 0,1 0 1 0 0,-1-1 0 0 0,1 1 0 0 0,0 0-1 0 0,1-1 1 0 0,-1 1 0 0 0,1 0 0 0 0,-1-1-1 0 0,1 1 1 0 0,1-1 0 0 0,-1 1 0 0 0,1 0-1 0 0,-1-1 1 0 0,3-4 0 0 0,4-7 8 0 0,0 0 0 0 0,1 1 1 0 0,0 0-1 0 0,2 0 0 0 0,-1 1 0 0 0,2 0 1 0 0,24-24-1 0 0,0 5-62 0 0,62-46-1 0 0,-24 30-604 0 0,118-61 1 0 0,-185 107 254 0 0,0 0 1 0 0,0 0-1 0 0,9-2 1 0 0,-3 3-2525 0 0,0 0-3346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11519 0 0,'0'0'3478'0'0,"-1"3"-2242"0"0,-7 26 666 0 0,0-1 1 0 0,-22 44 0 0 0,15-38-927 0 0,-11 43 1 0 0,-12 39-1359 0 0,38-114 76 0 0,16-4-3557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10999 0 0,'0'0'499'0'0,"-1"3"-4"0"0,-36 123 2667 0 0,-6 27 3330 0 0,42-146-5804 0 0,0 0 0 0 0,1 0 0 0 0,-1 0 0 0 0,2 10 0 0 0,11-18-437 0 0,-9 0-229 0 0,0-1 1 0 0,-1 1-1 0 0,1 0 1 0 0,0-1-1 0 0,-1 1 1 0 0,1-1-1 0 0,-1 0 1 0 0,0 1-1 0 0,0-1 1 0 0,1 0-1 0 0,-1-1 1 0 0,0 1-1 0 0,2-5 1 0 0,0 3 12 0 0,25-33 15 0 0,-17 22-41 0 0,1-1-1 0 0,26-24 1 0 0,-19 22-949 0 0,32-40 0 0 0,-23 24-6630 0 0,-13 17 527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 12607 0 0,'-1'3'579'0'0,"0"0"-370"0"0,1 23 371 0 0,0-23-409 0 0,0 0 0 0 0,0 0-1 0 0,1 0 1 0 0,-1 0-1 0 0,1 0 1 0 0,-1 0 0 0 0,1 0-1 0 0,0 0 1 0 0,0 0-1 0 0,1-1 1 0 0,-1 1 0 0 0,0 0-1 0 0,1-1 1 0 0,0 1 0 0 0,-1-1-1 0 0,1 1 1 0 0,0-1-1 0 0,0 0 1 0 0,0 0 0 0 0,3 2-1 0 0,-1-2 71 0 0,1 0 0 0 0,-1 0-1 0 0,1 0 1 0 0,-1 0-1 0 0,1-1 1 0 0,0 0 0 0 0,0 0-1 0 0,-1 0 1 0 0,1-1 0 0 0,0 0-1 0 0,7 0 1 0 0,18 0 583 0 0,1-2 0 0 0,42-8 0 0 0,-67 9-800 0 0,-1 0 0 0 0,1-1 1 0 0,-1 0-1 0 0,1 1 0 0 0,4-4 0 0 0,-7 3-47 0 0,-1 1 1 0 0,0-1-1 0 0,0 1 0 0 0,0-1 0 0 0,0 0 1 0 0,-1 0-1 0 0,3-2 0 0 0,-2 1-35 0 0,0 0-33 0 0,-1 1-1 0 0,1-1 1 0 0,-1 1-1 0 0,0-1 1 0 0,0 0-1 0 0,0 0 1 0 0,0 0 0 0 0,0 0-1 0 0,-1 0 1 0 0,1 0-1 0 0,-1-5 1 0 0,0 6-50 0 0,-1-1 21 0 0,1 2 96 0 0,0 0 0 0 0,-1-1 1 0 0,1 1-1 0 0,-1 0 0 0 0,0 0 1 0 0,1 0-1 0 0,-1-1 0 0 0,0 1 1 0 0,0 0-1 0 0,0 0 1 0 0,0 0-1 0 0,0 0 0 0 0,0 0 1 0 0,0 1-1 0 0,0-1 0 0 0,0 0 1 0 0,0 0-1 0 0,0 1 1 0 0,-3-2-1 0 0,2 2-14 0 0,0 0-1 0 0,0-1 1 0 0,0 1 0 0 0,0 0 0 0 0,-1 0 0 0 0,1 0-1 0 0,0 1 1 0 0,0-1 0 0 0,0 0 0 0 0,0 1-1 0 0,-1 0 1 0 0,1-1 0 0 0,-2 2 0 0 0,-22 9-166 0 0,1 1 0 0 0,1 2 1 0 0,0 0-1 0 0,-25 20 1 0 0,-80 79 510 0 0,43-22 205 0 0,74-77-477 0 0,0 2 1 0 0,1 0-1 0 0,1 0 0 0 0,-12 26 0 0 0,20-37-10 0 0,0 0 0 0 0,0 1 1 0 0,0-1-1 0 0,1 1 0 0 0,0-1 1 0 0,0 1-1 0 0,0 0 0 0 0,1 0 1 0 0,-1-1-1 0 0,2 10 0 0 0,0-12 28 0 0,-1 0 0 0 0,1 0 0 0 0,0 0 0 0 0,0 0 0 0 0,0-1 0 0 0,0 1 1 0 0,1 0-1 0 0,-1 0 0 0 0,1-1 0 0 0,-1 1 0 0 0,1-1 0 0 0,0 1 0 0 0,0-1 0 0 0,0 0 0 0 0,1 0 0 0 0,-1 0 0 0 0,0 0 0 0 0,1 0 0 0 0,-1-1 0 0 0,1 1 0 0 0,3 1 0 0 0,6 2 155 0 0,0 0-1 0 0,0-1 1 0 0,0 0 0 0 0,1-1-1 0 0,-1-1 1 0 0,19 2 0 0 0,77-3 114 0 0,-35-7-3868 0 0,-52 4-3812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22 5063 0 0,'0'0'232'0'0,"1"-2"-13"0"0,14-18 11578 0 0,-16 24-11194 0 0,-6 16-2 0 0,-2 0 1 0 0,0 0-1 0 0,-1-1 0 0 0,-16 23 1 0 0,-7 14 236 0 0,-35 59-246 0 0,26-62-3454 0 0,41-52 1556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0,'0'0'3656'0'0,"6"22"-2224"0"0,1-1-5304 0 0,2-1-1056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110 252 15231 0 0,'-16'12'339'0'0,"0"0"0"0"0,0 0-1 0 0,1 2 1 0 0,1-1 0 0 0,-17 23-1 0 0,29-34 138 0 0,4-5-400 0 0,26-34 224 0 0,2 2 0 0 0,2 1 0 0 0,53-46 0 0 0,-53 52-3 0 0,56-37-1 0 0,-68 52-118 0 0,0 2-1 0 0,1 0 1 0 0,0 1 0 0 0,34-10 0 0 0,-50 18-69 0 0,0 1 0 0 0,0 0 1 0 0,0 0-1 0 0,1 1 0 0 0,-1-1 1 0 0,0 1-1 0 0,0 0 1 0 0,0 0-1 0 0,0 1 0 0 0,0 0 1 0 0,0 0-1 0 0,0 0 1 0 0,5 2-1 0 0,-7-2-46 0 0,0 1 0 0 0,0-1 0 0 0,0 1 0 0 0,0-1 0 0 0,-1 1 0 0 0,1 0 0 0 0,-1 0 0 0 0,1 1 0 0 0,-1-1 0 0 0,0 0 1 0 0,0 1-1 0 0,0-1 0 0 0,0 1 0 0 0,0 0 0 0 0,-1-1 0 0 0,1 1 0 0 0,-1 0 0 0 0,0 0 0 0 0,1 0 0 0 0,-2 0 0 0 0,2 6 0 0 0,0-2-36 0 0,-2 1-1 0 0,1-1 1 0 0,-1 1-1 0 0,0-1 1 0 0,0 1 0 0 0,-1-1-1 0 0,0 0 1 0 0,-5 15-1 0 0,-1 0 64 0 0,-16 33-1 0 0,13-32-75 0 0,1 0 1 0 0,9-20-150 0 0,0-2 54 0 0,-1 0 1 0 0,1 0-1 0 0,0 0 0 0 0,0 0 0 0 0,0 0 0 0 0,0 0 0 0 0,0 0 1 0 0,0-1-1 0 0,0 1 0 0 0,0 0 0 0 0,0 0 0 0 0,0 0 1 0 0,1 0-1 0 0,-1 1 0 0 0,1 2-192 0 0,3 10-634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6911 0 0,'0'0'528'0'0,"0"2"38"0"0,-1 9 1022 0 0,1 0 1 0 0,-2 0 0 0 0,0-1-1 0 0,0 1 1 0 0,-4 12 0 0 0,0-7-454 0 0,0 0 1 0 0,-15 25 0 0 0,-5 0-1156 0 0,-43 52-1 0 0,36-49 1208 0 0,-33 52-796 0 0,-76 151 1 0 0,39-61-894 0 0,61-103-954 0 0,22-40-628 0 0,19-41 1518 0 0,10-15-7980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8751 0 0,'0'0'794'0'0,"1"-1"-652"0"0,10-10 1098 0 0,6-7 2717 0 0,39-30 0 0 0,235-183-1743 0 0,-276 218-2197 0 0,85-70-358 0 0,-89 75 267 0 0,0 1 0 0 0,0 0 0 0 0,1 1 0 0 0,-1 0 0 0 0,2 1 0 0 0,-1 0 0 0 0,22-5 0 0 0,-31 9 72 0 0,-1 1-1 0 0,0-1 1 0 0,1 1-1 0 0,-1 0 1 0 0,1 0-1 0 0,-1 0 1 0 0,1 0-1 0 0,-1 0 1 0 0,0 1-1 0 0,1-1 1 0 0,-1 1-1 0 0,1-1 1 0 0,-1 1 0 0 0,0 0-1 0 0,0 0 1 0 0,1 0-1 0 0,1 2 1 0 0,-2-2 14 0 0,0 1 0 0 0,0 0 0 0 0,-1 0 0 0 0,1-1 0 0 0,-1 1 0 0 0,0 0 0 0 0,1 1 0 0 0,-1-1 1 0 0,0 0-1 0 0,0 0 0 0 0,-1 0 0 0 0,1 1 0 0 0,0-1 0 0 0,-1 0 0 0 0,1 1 0 0 0,-1-1 0 0 0,1 4 1 0 0,-1 5 66 0 0,0-1 1 0 0,0 1 0 0 0,-1-1 0 0 0,-1 1 0 0 0,0-1 0 0 0,-3 12-1 0 0,-24 61 294 0 0,20-58-298 0 0,0-2-24 0 0,0 0 0 0 0,-2-1-1 0 0,-16 26 1 0 0,21-39-35 0 0,0 0 0 0 0,-1-1 0 0 0,0 0 0 0 0,-1 0 0 0 0,1 0 0 0 0,-1-1 0 0 0,-1 0 0 0 0,0-1 0 0 0,-16 10 0 0 0,-7-2 20 0 0,-1-1 0 0 0,-1-2-1 0 0,-64 14 1 0 0,0-1-516 0 0,75-18 2 0 0,22-6 32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43 116 11519 0 0,'-2'1'887'0'0,"-5"5"-842"0"0,-15 13 1044 0 0,21-18-767 0 0,0 1 0 0 0,0-1 0 0 0,0 0 0 0 0,0 1 0 0 0,0-1 0 0 0,0 1 0 0 0,0-1 0 0 0,1 1 0 0 0,-1-1 0 0 0,0 1 0 0 0,1 0 0 0 0,-1-1 0 0 0,1 1 0 0 0,-1 3 0 0 0,2-3-207 0 0,0 0 1 0 0,0 0-1 0 0,0 0 0 0 0,1 0 1 0 0,-1-1-1 0 0,0 1 1 0 0,1 0-1 0 0,-1 0 0 0 0,1-1 1 0 0,0 1-1 0 0,0-1 0 0 0,2 2 1 0 0,2 1 14 0 0,-1-2 0 0 0,0 1 0 0 0,1-1 0 0 0,0 0 0 0 0,-1 0 0 0 0,1 0 0 0 0,0-1 0 0 0,0 0 0 0 0,0 0 0 0 0,0 0 0 0 0,10-1 0 0 0,8-1 445 0 0,37-7 1 0 0,-40 5-377 0 0,58-11 352 0 0,0-3-1 0 0,103-38 0 0 0,-159 46-779 0 0,24-13 0 0 0,-9 3-821 0 0,16-8-1492 0 0,-19 7-3084 0 0,-7 3-754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17879 0 0,'0'0'1624'0'0,"0"3"-1336"0"0,-7 45 208 0 0,-2 1 0 0 0,-3-2 0 0 0,-1 1 0 0 0,-2-2 0 0 0,-30 63 0 0 0,-5 6-331 0 0,-12 22 96 0 0,48-108-216 0 0,-3-1 0 0 0,-30 42-1 0 0,23-39-199 0 0,-1-1 1 0 0,-2-1-1 0 0,0-1 0 0 0,-38 29 1 0 0,41-46-217 0 0,22-10 263 0 0,2-6-104 0 0,1 1 173 0 0,-1 0-1 0 0,1 0 0 0 0,0 0 1 0 0,0 0-1 0 0,1-1 0 0 0,-1 2 1 0 0,1-1-1 0 0,0 0 0 0 0,0 0 1 0 0,0 0-1 0 0,0 1 0 0 0,5-6 1 0 0,3-3-88 0 0,2 1 1 0 0,15-14 0 0 0,-6 6 68 0 0,-12 10 56 0 0,0 1 0 0 0,0 0 0 0 0,1 1-1 0 0,0 0 1 0 0,1 0 0 0 0,0 1 0 0 0,0 1-1 0 0,23-9 1 0 0,-32 14 30 0 0,0-1 1 0 0,1 1-1 0 0,-1 0 0 0 0,0 0 1 0 0,0 0-1 0 0,1 0 0 0 0,-1 1 0 0 0,0-1 1 0 0,3 1-1 0 0,0 1 107 0 0,-4-2-113 0 0,0 0 0 0 0,-1 0 0 0 0,1 0 0 0 0,-1 1 0 0 0,1-1 0 0 0,-1 0 0 0 0,1 1 1 0 0,-1-1-1 0 0,1 0 0 0 0,-1 1 0 0 0,1-1 0 0 0,-1 1 0 0 0,1-1 0 0 0,-1 1 1 0 0,1-1-1 0 0,-1 1 0 0 0,0-1 0 0 0,1 1 0 0 0,-1-1 0 0 0,0 2 0 0 0,2 0 60 0 0,1 2-8 0 0,0 0 0 0 0,0 1 0 0 0,0 0 0 0 0,-1-1 0 0 0,0 1-1 0 0,0 0 1 0 0,0 0 0 0 0,0 1 0 0 0,-1-1 0 0 0,0 0 0 0 0,0 0 0 0 0,1 8 0 0 0,-2 6-112 0 0,0 0 0 0 0,-4 23 1 0 0,0 13-5588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47 11975 0 0,'0'0'6703'0'0,"1"3"-6058"0"0,4 8-33 0 0,-4-8 496 0 0,8 7-152 0 0,-8-9-884 0 0,1 1 0 0 0,-1-1 0 0 0,1 0 0 0 0,-1 0 0 0 0,0 0 0 0 0,1 0 0 0 0,0 0 0 0 0,-1-1 0 0 0,1 1 0 0 0,0 0 0 0 0,-1-1 0 0 0,1 1 0 0 0,0-1 0 0 0,-1 0 0 0 0,4 1 0 0 0,25-2 420 0 0,-25 0-379 0 0,15-1-139 0 0,-1-1 0 0 0,1-1 0 0 0,-1-1 0 0 0,0-1 0 0 0,0-1-1 0 0,0 0 1 0 0,29-17 0 0 0,-37 15-970 0 0,-9 8 515 0 0,-3-1-172 0 0,0 1 637 0 0,0 0 0 0 0,-1 0 0 0 0,1-1 1 0 0,0 1-1 0 0,-1 0 0 0 0,1 0 1 0 0,0 0-1 0 0,-1 1 0 0 0,1-1 1 0 0,-1 0-1 0 0,1 0 0 0 0,-1 1 1 0 0,0-1-1 0 0,1 1 0 0 0,-1-1 1 0 0,0 1-1 0 0,1 0 0 0 0,-1 0 1 0 0,0 0-1 0 0,1 0 0 0 0,-1 0 1 0 0,0 0-1 0 0,0 0 0 0 0,1 0 1 0 0,-1 1-1 0 0,-2 0 0 0 0,-7 2-96 0 0,0 0-1 0 0,-19 8 0 0 0,24-8 105 0 0,-22 10 72 0 0,1 0 0 0 0,1 2 0 0 0,1 1 0 0 0,-42 35 0 0 0,-82 90 256 0 0,137-129-320 0 0,-18 24 0 0 0,27-31 0 0 0,0-1 0 0 0,1 0 0 0 0,-1 1 0 0 0,1 0 0 0 0,0-1 0 0 0,0 1 0 0 0,1 0 0 0 0,-1 0 0 0 0,1 0 0 0 0,-1 6 0 0 0,2-10 0 0 0,0-1 0 0 0,0 1 0 0 0,0-1 0 0 0,0 1 0 0 0,0-1 0 0 0,0 1 0 0 0,0 0 0 0 0,0-1 0 0 0,1 1 0 0 0,-1-1 0 0 0,0 1 0 0 0,0-1 0 0 0,0 0 0 0 0,0 1 0 0 0,1-1 0 0 0,-1 1 0 0 0,0-1 0 0 0,0 1 0 0 0,1-1 0 0 0,-1 1 0 0 0,1-1 0 0 0,1 2 0 0 0,0-1 0 0 0,1 0 0 0 0,-1 0 0 0 0,0 0 0 0 0,1-1 0 0 0,-1 1 0 0 0,1-1 0 0 0,-1 1 0 0 0,1-1 0 0 0,-1 0 0 0 0,1 0 0 0 0,-1 0 0 0 0,1 0 0 0 0,-1 0 0 0 0,1 0 0 0 0,3-2 0 0 0,8-1 0 0 0,22-7 0 0 0,-29 7 0 0 0,10-2-21 0 0,181-62-1779 0 0,-151 48 813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176 269 8751 0 0,'0'0'794'0'0,"-1"2"-652"0"0,-50 68 3653 0 0,45-62-2389 0 0,-42 49 2103 0 0,41-50-3489 0 0,0 0 0 0 0,0 0 1 0 0,-1-1-1 0 0,0 0 1 0 0,-12 6-1 0 0,10-7 55 0 0,7-4 316 0 0,4-4-365 0 0,0 1 1 0 0,0-1-1 0 0,0 1 1 0 0,0-1-1 0 0,0 0 1 0 0,1 1 0 0 0,-1 0-1 0 0,3-3 1 0 0,0-2 20 0 0,32-51 1 0 0,75-88 0 0 0,-89 120-65 0 0,1 1 0 0 0,1 1 0 0 0,44-33 0 0 0,-50 44 17 0 0,-1 1-1 0 0,2 1 1 0 0,-1 1 0 0 0,2 1-1 0 0,-1 0 1 0 0,39-11 0 0 0,-52 19 90 0 0,0 0 0 0 0,-1 0 0 0 0,1 0 0 0 0,0 1 1 0 0,0 0-1 0 0,0 0 0 0 0,-1 1 0 0 0,1-1 0 0 0,0 1 0 0 0,0 0 1 0 0,-1 1-1 0 0,7 1 0 0 0,-10-2-39 0 0,0 0-1 0 0,0 0 1 0 0,1 0 0 0 0,-1 1-1 0 0,0-1 1 0 0,0 1 0 0 0,0-1-1 0 0,0 1 1 0 0,-1 0 0 0 0,1-1-1 0 0,0 1 1 0 0,-1 0 0 0 0,1 0-1 0 0,-1 0 1 0 0,0 0-1 0 0,0 1 1 0 0,1-1 0 0 0,-1 0-1 0 0,-1 0 1 0 0,1 1 0 0 0,0-1-1 0 0,-1 0 1 0 0,1 1 0 0 0,-1-1-1 0 0,1 1 1 0 0,-1-1 0 0 0,0 1-1 0 0,0-1 1 0 0,0 1 0 0 0,-1 3-1 0 0,-1 4 50 0 0,-1 1 0 0 0,1 0 0 0 0,-2-1 0 0 0,1 0-1 0 0,-2 0 1 0 0,-6 14 0 0 0,-40 55 287 0 0,31-48-289 0 0,-11 10 17 0 0,16-21-108 0 0,-21 36-1 0 0,35-54-86 0 0,4-3-2413 0 0,12-2 1216 0 0,4-4-17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96 5983 0 0,'0'0'464'0'0,"0"3"56"0"0,-1 2-287 0 0,0-3 922 0 0,0 1 0 0 0,1-1 0 0 0,-1 1 0 0 0,1-1 1 0 0,0 1-1 0 0,0-1 0 0 0,0 1 0 0 0,0 4 0 0 0,1-6-917 0 0,-1-1 0 0 0,0 1-1 0 0,0 0 1 0 0,1-1 0 0 0,-1 1 0 0 0,0-1 0 0 0,1 1 0 0 0,-1-1-1 0 0,0 1 1 0 0,1-1 0 0 0,-1 1 0 0 0,1-1 0 0 0,-1 1 0 0 0,1-1-1 0 0,-1 0 1 0 0,1 1 0 0 0,-1-1 0 0 0,1 0 0 0 0,0 1-1 0 0,-1-1 1 0 0,2 0 0 0 0,13 2-1152 0 0,-3-4 1219 0 0,0 1 0 0 0,-1-1 1 0 0,1-1-1 0 0,-1 0 0 0 0,16-7 0 0 0,54-29 366 0 0,-29 13-453 0 0,-27 14-262 0 0,32-22 1 0 0,-55 33-80 0 0,-16-5-502 0 0,9 5 575 0 0,0 0 0 0 0,0 0 0 0 0,0 1 0 0 0,0 0 0 0 0,0 0 0 0 0,0 0 0 0 0,0 1 0 0 0,0-1-1 0 0,0 1 1 0 0,0 0 0 0 0,-8 3 0 0 0,-5 3-155 0 0,-29 16 0 0 0,40-20 159 0 0,-31 19-76 0 0,1 1 1 0 0,0 1-1 0 0,-36 34 1 0 0,-92 96-264 0 0,165-154 385 0 0,-43 46 3 0 0,38-40-5 0 0,1 0 0 0 0,0 0-1 0 0,0 0 1 0 0,1 0 0 0 0,-1 1-1 0 0,-2 9 1 0 0,5-15-1 0 0,1 1 0 0 0,-1-1 0 0 0,1 0 0 0 0,0 1 0 0 0,0-1 0 0 0,0 1 0 0 0,-1-1 0 0 0,1 0 0 0 0,1 1 0 0 0,-1-1 0 0 0,0 1 0 0 0,0-1 0 0 0,0 0 0 0 0,1 1 0 0 0,-1-1 0 0 0,1 0 0 0 0,-1 1 0 0 0,1-1 0 0 0,1 3 0 0 0,0-3-9 0 0,-1 1 0 0 0,1 0 1 0 0,0 0-1 0 0,-1-1 0 0 0,1 1 0 0 0,0-1 1 0 0,0 1-1 0 0,0-1 0 0 0,1 0 0 0 0,3 2 1 0 0,3 0-48 0 0,0 0 0 0 0,0-1 1 0 0,0 0-1 0 0,18 1 0 0 0,-6-2-673 0 0,0-1-1 0 0,38-5 1 0 0,-25 0-407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0,'0'0'2532'0'0,"1"3"-1306"0"0,10 46 1808 0 0,-9-38-2836 0 0,0 0 0 0 0,0 0 0 0 0,1 0 0 0 0,1 0 1 0 0,0-1-1 0 0,7 13 0 0 0,0-6 7 0 0,1-1 0 0 0,0 0 1 0 0,2-1-1 0 0,0-1 0 0 0,0 0 1 0 0,1-1-1 0 0,1 0 0 0 0,0-1 1 0 0,1-1-1 0 0,0-1 0 0 0,0 0 1 0 0,35 12-1 0 0,102 43 515 0 0,-131-55-732 0 0,0 1 0 0 0,-1 1 0 0 0,33 24 0 0 0,-54-35-367 0 0,-15-1-8282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15663 0 0,'0'0'1207'0'0,"-1"2"-632"0"0,-7 12 420 0 0,0 0 1 0 0,-1-1-1 0 0,-19 22 1 0 0,-40 35-585 0 0,46-49-394 0 0,-31 33 237 0 0,-19 20-23 0 0,-116 90 0 0 0,168-145-1631 0 0,18-18 571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0,'-2'1'4520'0'0,"-9"5"-3562"0"0,0 1 0 0 0,0 0 1 0 0,1 1-1 0 0,-14 13 0 0 0,-36 42-1003 0 0,39-41 449 0 0,-30 37-166 0 0,2 3 0 0 0,2 1 0 0 0,4 3 0 0 0,2 1 1 0 0,-50 115-1 0 0,71-130-279 0 0,2 1 0 0 0,-20 110 0 0 0,37-156-428 0 0,-1-1-1 0 0,1 0 0 0 0,-1 0 1 0 0,-5 9-1 0 0,6-13-1067 0 0,-10 7-1674 0 0</inkml:trace>
  <inkml:trace contextRef="#ctx0" brushRef="#br0" timeOffset="1">26 581 18799 0 0,'0'0'862'0'0,"-2"1"-18"0"0,-9 3-543 0 0,1 2-209 0 0,8-5 977 0 0,14 7-442 0 0,-9-7-591 0 0,0 0-1 0 0,0 0 1 0 0,0 0 0 0 0,0-1 0 0 0,0 0-1 0 0,0 0 1 0 0,0 0 0 0 0,0 0 0 0 0,0 0-1 0 0,0 0 1 0 0,5-2 0 0 0,37-11 288 0 0,-25 7-132 0 0,174-52 974 0 0,83-24-708 0 0,-224 66-536 0 0,25-7 192 0 0,-66 21-1266 0 0,0 0 1 0 0,19 0-1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219 161 11487 0 0,'0'0'5002'0'0,"1"-2"-4278"0"0,3-3-479 0 0,-1 1 1 0 0,1-1-1 0 0,-1 1 0 0 0,2 0 1 0 0,-1 0-1 0 0,0 0 1 0 0,1 0-1 0 0,-1 1 1 0 0,11-6-1 0 0,7-2 250 0 0,25-10 0 0 0,-25 12-205 0 0,18-6 3 0 0,1 1 0 0 0,0 2 0 0 0,1 2 1 0 0,1 2-1 0 0,45-3 0 0 0,-78 10-183 0 0,-1 0 0 0 0,0 1 0 0 0,1 0 0 0 0,-1 1 0 0 0,0 0 1 0 0,1 0-1 0 0,-1 1 0 0 0,0 0 0 0 0,10 4 0 0 0,-18-6-99 0 0,0 1 0 0 0,-1-1 0 0 0,1 1 0 0 0,-1-1 0 0 0,1 1 0 0 0,0-1 0 0 0,-1 1 0 0 0,0 0 0 0 0,1-1 0 0 0,-1 1 0 0 0,1 0 0 0 0,-1-1 0 0 0,0 1 0 0 0,1 0 0 0 0,-1-1 0 0 0,0 1 1 0 0,0 0-1 0 0,1 0 0 0 0,-1-1 0 0 0,0 1 0 0 0,0 0 0 0 0,0 1 0 0 0,0 0 22 0 0,1 2-22 0 0,-1 0 1 0 0,0 0 0 0 0,0 0-1 0 0,0 1 1 0 0,-1-1 0 0 0,1 0-1 0 0,-1 0 1 0 0,0 0 0 0 0,0 0-1 0 0,0 0 1 0 0,-1 0 0 0 0,1 0-1 0 0,-1-1 1 0 0,0 1 0 0 0,0-1-1 0 0,-1 1 1 0 0,-4 5-1 0 0,-3 3 27 0 0,0-1 0 0 0,-1 0 0 0 0,-18 13 0 0 0,11-11-56 0 0,0-1 1 0 0,0-1-1 0 0,-1-1 0 0 0,-29 12 0 0 0,-85 24-138 0 0,68-26 105 0 0,-30 5-420 0 0,1 0-378 0 0,69-14 374 0 0,23-10 190 0 0,5 0-1251 0 0,15 2 1553 0 0,0 1 0 0 0,0-2 0 0 0,32 0 0 0 0,13 2 619 0 0,-25 0-210 0 0,-4-1-26 0 0,33 8-1 0 0,-58-9-362 0 0,0 0-1 0 0,0 1 1 0 0,0 0 0 0 0,0 0 0 0 0,-1 1 0 0 0,0 1 0 0 0,1-1-1 0 0,10 10 1 0 0,-10-5 11 0 0,-6 5-25 0 0,-3-11-12 0 0,0-1 0 0 0,-1 1 0 0 0,1 0 0 0 0,-1-1 1 0 0,0 1-1 0 0,1-1 0 0 0,-1 1 0 0 0,0-1 0 0 0,0 1 0 0 0,-1-1 0 0 0,1 1 1 0 0,0-1-1 0 0,-1 0 0 0 0,1 0 0 0 0,-1 0 0 0 0,-4 4 0 0 0,-1 1 35 0 0,-1-1 0 0 0,-1 0 0 0 0,-10 6 0 0 0,-6 4-6 0 0,0 0 3 0 0,-1 0 1 0 0,-1-2-1 0 0,0 0 0 0 0,-31 9 0 0 0,-82 20-85 0 0,-5 2-9 0 0,132-41-13 0 0,4-1-19 0 0,7-2-61 0 0,13-9-737 0 0,-7 6 801 0 0,111-71-3305 0 0,-85 52-3429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356 119 12895 0 0,'19'-11'1192'0'0,"20"-14"-1078"0"0,-11 11 8769 0 0,-43 18-8757 0 0,-4 2-96 0 0,1 0-1 0 0,0 2 1 0 0,0 0 0 0 0,0 1-1 0 0,1 1 1 0 0,-16 11 0 0 0,13-6-17 0 0,2 1 1 0 0,-1 0-1 0 0,-30 37 0 0 0,21-22 11 0 0,1-2-24 0 0,1 0 0 0 0,2 2 0 0 0,-32 52 0 0 0,53-77 0 0 0,1-1 0 0 0,-1 1 0 0 0,1-1 0 0 0,0 1 0 0 0,0 0 0 0 0,1 0-1 0 0,0 0 1 0 0,0 0 0 0 0,-1 12 0 0 0,2-15 1 0 0,1 1-1 0 0,-1 0 1 0 0,1-1 0 0 0,-1 1 0 0 0,1-1-1 0 0,0 0 1 0 0,0 1 0 0 0,0-1-1 0 0,1 0 1 0 0,-1 1 0 0 0,1-1-1 0 0,0 0 1 0 0,0 0 0 0 0,0 0-1 0 0,0-1 1 0 0,1 1 0 0 0,-1 0-1 0 0,4 2 1 0 0,-1-1 14 0 0,1 1 1 0 0,0-1-1 0 0,0-1 0 0 0,1 1 0 0 0,-1-1 0 0 0,1-1 1 0 0,-1 1-1 0 0,1-1 0 0 0,12 3 0 0 0,-8-3 4 0 0,-1-1-1 0 0,1-1 0 0 0,0 1 1 0 0,-1-2-1 0 0,1 1 0 0 0,10-3 0 0 0,-2-1 20 0 0,-1-1-1 0 0,0-1 0 0 0,0 0 1 0 0,0-1-1 0 0,-1-1 0 0 0,0-1 1 0 0,16-10-1 0 0,-20 9-14 0 0,0 0 1 0 0,0 0 0 0 0,-1-2-1 0 0,-1 1 1 0 0,0-2 0 0 0,0 1-1 0 0,-1-1 1 0 0,-1-1 0 0 0,0 0-1 0 0,-1 0 1 0 0,7-18-1 0 0,-2 0 27 0 0,-2 0-1 0 0,-1-1 0 0 0,-1 0 0 0 0,5-44 0 0 0,-12 64-74 0 0,0 0-1 0 0,-1 0 0 0 0,-1-1 1 0 0,0 1-1 0 0,-1 0 1 0 0,-3-14-1 0 0,4 24 17 0 0,-1-1-1 0 0,1 1 1 0 0,-1 0-1 0 0,-1-1 1 0 0,1 1-1 0 0,0 0 1 0 0,-1 0-1 0 0,1 0 1 0 0,-1 0-1 0 0,0 0 1 0 0,0 0 0 0 0,0 0-1 0 0,0 1 1 0 0,-1-1-1 0 0,1 1 1 0 0,-1-1-1 0 0,0 1 1 0 0,1 0-1 0 0,-1 0 1 0 0,0 1-1 0 0,0-1 1 0 0,0 0-1 0 0,0 1 1 0 0,-1 0 0 0 0,1-1-1 0 0,0 1 1 0 0,-6 0-1 0 0,1 0-90 0 0,0 0 0 0 0,-1 1 0 0 0,1 0 0 0 0,0 1 0 0 0,0 0 0 0 0,0 0 0 0 0,0 1 0 0 0,0 0 0 0 0,-8 3 0 0 0,-8 4-1324 0 0,-34 19 0 0 0,54-26 1243 0 0,-23 13-1066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449 241 5983 0 0,'0'0'542'0'0,"4"-8"-436"0"0,-1 3 1740 0 0,1-1 0 0 0,0 1 0 0 0,0 0 0 0 0,8-9 0 0 0,3 1-83 0 0,25-16 0 0 0,-26 19-1468 0 0,-1 1-1 0 0,23-23 1 0 0,-33 29-255 0 0,-1 0 1 0 0,1 0-1 0 0,-1-1 0 0 0,0 1 0 0 0,0-1 0 0 0,0 1 0 0 0,0-1 0 0 0,0 1 1 0 0,-1-1-1 0 0,0 0 0 0 0,2-5 0 0 0,-3 8-38 0 0,0-1 1 0 0,0 0-1 0 0,0 0 1 0 0,0 0-1 0 0,0 1 1 0 0,0-1-1 0 0,-1 0 0 0 0,1 0 1 0 0,-1 0-1 0 0,1 1 1 0 0,-1-1-1 0 0,0 0 0 0 0,1 1 1 0 0,-1-1-1 0 0,0 1 1 0 0,0-1-1 0 0,0 1 0 0 0,0-1 1 0 0,-1 1-1 0 0,1 0 1 0 0,0-1-1 0 0,0 1 0 0 0,-1 0 1 0 0,1 0-1 0 0,-1 0 1 0 0,1 0-1 0 0,-3-1 1 0 0,-1 0-26 0 0,0-1 0 0 0,0 1 0 0 0,0 1 0 0 0,0-1 1 0 0,0 1-1 0 0,-1 0 0 0 0,1 0 0 0 0,0 0 1 0 0,-1 1-1 0 0,1 0 0 0 0,-1 0 0 0 0,1 0 1 0 0,0 1-1 0 0,-1 0 0 0 0,-9 2 0 0 0,-6 4-19 0 0,0 0 0 0 0,-31 16 0 0 0,32-13 35 0 0,-57 28 17 0 0,-77 53 0 0 0,124-71 34 0 0,1 2 0 0 0,1 1 0 0 0,-28 29 0 0 0,45-40-44 0 0,6-1 12 0 0,5-10-8 0 0,0-1 0 0 0,0 1-1 0 0,0-1 1 0 0,0 1 0 0 0,0 0-1 0 0,0-1 1 0 0,0 1 0 0 0,0 0-1 0 0,0-1 1 0 0,0 1 0 0 0,1-1-1 0 0,-1 1 1 0 0,0-1 0 0 0,0 1-1 0 0,1 0 1 0 0,0 0 0 0 0,0 0 4 0 0,0 0 0 0 0,0 0 0 0 0,0 0 0 0 0,0-1 0 0 0,0 1 0 0 0,1 0 0 0 0,-1 0 0 0 0,0-1 0 0 0,1 1 0 0 0,-1-1 0 0 0,0 0 0 0 0,1 1 0 0 0,-1-1 0 0 0,1 0 0 0 0,1 1 0 0 0,24-1 70 0 0,-25 0-71 0 0,24-2 85 0 0,1-1 0 0 0,-1-1-1 0 0,44-14 1 0 0,-24 3-3 0 0,50-23-1 0 0,-65 24-88 0 0,-31 13-1 0 0,1 1 1 0 0,0 0-1 0 0,-1-1 0 0 0,1 1 1 0 0,0 0-1 0 0,-1 0 0 0 0,1 0 0 0 0,0 0 1 0 0,0 0-1 0 0,-1 0 0 0 0,1 0 1 0 0,0 0-1 0 0,0 0 0 0 0,0 0 1 0 0,0 0-2 0 0,-1 1 1 0 0,1 0 0 0 0,0-1-1 0 0,-1 1 1 0 0,1 0 0 0 0,-1 0 0 0 0,1-1-1 0 0,-1 1 1 0 0,1 0 0 0 0,-1 0-1 0 0,0 0 1 0 0,1 0 0 0 0,-1 0 0 0 0,0-1-1 0 0,0 1 1 0 0,0 0 0 0 0,0 0-1 0 0,1 0 1 0 0,-1 0 0 0 0,0 0 0 0 0,-1 0-1 0 0,1 0 1 0 0,0 0 0 0 0,0 0-1 0 0,0-1 1 0 0,-1 3 0 0 0,-7 24-18 0 0,4-20 19 0 0,-6 17 0 0 0,9-24-145 0 0,1 0 0 0 0,0 1 0 0 0,0-1 0 0 0,-1 0 0 0 0,1 1 0 0 0,0-1 1 0 0,0 1-1 0 0,0-1 0 0 0,0 0 0 0 0,0 1 0 0 0,-1-1 0 0 0,1 1 0 0 0,0-1 0 0 0,0 1 0 0 0,0-1 0 0 0,0 0 0 0 0,0 1 0 0 0,0-1 0 0 0,0 1 0 0 0,1-1 0 0 0,-1 1 0 0 0,0-1 0 0 0,0 1 0 0 0,0-1 0 0 0,0 0 0 0 0,1 1 1 0 0,-1-1-1 0 0,0 0 0 0 0,0 1 0 0 0,0-1 0 0 0,1 1 0 0 0,-1-1 0 0 0,0 0 0 0 0,1 0 0 0 0,-1 1 0 0 0,0-1 0 0 0,1 0 0 0 0,-1 1 0 0 0,0-1 0 0 0,1 0 0 0 0,0 0 0 0 0,9 5-6391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151 130 8287 0 0,'0'0'756'0'0,"-1"2"-622"0"0,-14 29 3009 0 0,-29 42 0 0 0,34-58-2827 0 0,-1-1 0 0 0,-1 0 0 0 0,-20 18 0 0 0,17-17 436 0 0,14-14-700 0 0,1-1-1 0 0,0 1 1 0 0,-1-1-1 0 0,1 1 1 0 0,-1-1-1 0 0,1 0 1 0 0,-1 1-1 0 0,1-1 1 0 0,-1 1 0 0 0,1-1-1 0 0,-1 0 1 0 0,1 1-1 0 0,-1-1 1 0 0,0 0-1 0 0,1 0 1 0 0,-1 1-1 0 0,0-1 1 0 0,1-8 990 0 0,12-16-628 0 0,-3 8-424 0 0,1 1 0 0 0,1 1 1 0 0,1 0-1 0 0,0 0 0 0 0,0 1 0 0 0,2 1 0 0 0,-1 0 0 0 0,2 0 0 0 0,29-17 1 0 0,-15 12-27 0 0,-4 1 37 0 0,0 2 0 0 0,0 1 0 0 0,2 1 0 0 0,31-11 0 0 0,-50 21 15 0 0,17-5 276 0 0,-24 7-257 0 0,0 0 0 0 0,0 0 0 0 0,1 0 0 0 0,-1 0-1 0 0,0 0 1 0 0,0 0 0 0 0,0 0 0 0 0,0 0 0 0 0,0 0 0 0 0,1 1 0 0 0,-1-1-1 0 0,0 0 1 0 0,0 1 0 0 0,0-1 0 0 0,0 1 0 0 0,0-1 0 0 0,0 1 0 0 0,2 1 0 0 0,-1 1 15 0 0,1-1 1 0 0,-1 1-1 0 0,0 0 1 0 0,0 1-1 0 0,0-1 1 0 0,0 0 0 0 0,0 0-1 0 0,-1 1 1 0 0,1-1-1 0 0,-1 1 1 0 0,0-1 0 0 0,0 1-1 0 0,-1 0 1 0 0,1 0-1 0 0,-1-1 1 0 0,0 8 0 0 0,0-5-32 0 0,-1-1 1 0 0,1 1 0 0 0,-2 0-1 0 0,1 0 1 0 0,-1-1-1 0 0,1 1 1 0 0,-1-1 0 0 0,-1 0-1 0 0,1 1 1 0 0,-7 8 0 0 0,2-3 11 0 0,0-1 1 0 0,-1 0-1 0 0,-1 0 1 0 0,1 0 0 0 0,-2-1-1 0 0,-14 11 1 0 0,3-4 33 0 0,20-15-6 0 0,1-3-5 0 0,1-4-82 0 0,0 1-1 0 0,1-1 0 0 0,0 1 0 0 0,-1 0 0 0 0,2 0 1 0 0,-1 0-1 0 0,1 0 0 0 0,-1 0 0 0 0,1 1 0 0 0,1-1 0 0 0,-1 1 1 0 0,6-6-1 0 0,7-6-264 0 0,34-24 0 0 0,-5 4 127 0 0,-15 12 161 0 0,0 1 0 0 0,50-28 0 0 0,-74 48 68 0 0,0 0-1 0 0,1 0 0 0 0,-1 1 1 0 0,1-1-1 0 0,-1 1 0 0 0,1 1 1 0 0,0-1-1 0 0,0 1 0 0 0,0 1 1 0 0,0-1-1 0 0,9 1 0 0 0,-12 0 28 0 0,1 1 0 0 0,0-1-1 0 0,-1 1 1 0 0,1 0-1 0 0,-1 0 1 0 0,1 1 0 0 0,-1 0-1 0 0,0-1 1 0 0,1 1-1 0 0,-1 0 1 0 0,0 1 0 0 0,0-1-1 0 0,0 1 1 0 0,-1 0-1 0 0,1 0 1 0 0,0 0 0 0 0,-1 0-1 0 0,4 5 1 0 0,-4-4-70 0 0,-1-2-13 0 0,0 0 0 0 0,0 0 0 0 0,0 0-1 0 0,-1 0 1 0 0,1 0 0 0 0,-1 0 0 0 0,3 5-1 0 0,-3-5-2 0 0,0 1-1 0 0,0-1 0 0 0,0 0 0 0 0,-1 0 0 0 0,1 0 0 0 0,0 1 1 0 0,-1-1-1 0 0,0 0 0 0 0,1 1 0 0 0,-1-1 0 0 0,0 1 0 0 0,0-1 1 0 0,-1 5-1 0 0,0-1 16 0 0,-3 9 3 0 0,-9 12 4 0 0,-1 0 0 0 0,-1-1 1 0 0,-28 37-1 0 0,12-18-358 0 0,26-39-140 0 0,1 1 419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 13991 0 0,'0'0'639'0'0,"2"-2"-10"0"0,1 0-434 0 0,21-7-138 0 0,-16 8 702 0 0,0-1-1 0 0,1 1 0 0 0,8 0 1 0 0,-15 1 987 0 0,0 2-1138 0 0,4 9-28 0 0,-5-8-56 0 0,-2 0-219 0 0,-8 37 282 0 0,8-38-549 0 0,0 0 0 0 0,0 0-1 0 0,-1 0 1 0 0,1 0 0 0 0,-1 0 0 0 0,1 0 0 0 0,-1 0-1 0 0,1-1 1 0 0,-1 1 0 0 0,0 0 0 0 0,-2 1-1 0 0,-2 1 62 0 0,-90 72 290 0 0,31-26-1049 0 0,13-5-4053 0 0,41-34-2151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114 259 11487 0 0,'-13'11'537'0'0,"-6"8"-73"0"0,-1-2 1 0 0,-41 27 3789 0 0,63-47-3542 0 0,25-26 312 0 0,60-51 0 0 0,-61 58-848 0 0,124-101 251 0 0,-124 105-253 0 0,1 1 0 0 0,0 1 0 0 0,2 1-1 0 0,29-11 1 0 0,-56 25 50 0 0,-1 2-209 0 0,0-1 0 0 0,0 1 1 0 0,0-1-1 0 0,0 1 0 0 0,0-1 0 0 0,0 1 0 0 0,-1 0 0 0 0,1-1 0 0 0,0 1 1 0 0,0 0-1 0 0,-1-1 0 0 0,1 1 0 0 0,0 0 0 0 0,-1 0 0 0 0,1 0 0 0 0,-1 0 1 0 0,1 0-1 0 0,-1 0 0 0 0,0 0 0 0 0,1 0 0 0 0,-1 0 0 0 0,0 0 0 0 0,0 0 1 0 0,1 1-1 0 0,4 26 118 0 0,-6-13-70 0 0,0 0 0 0 0,-1 0 0 0 0,-1 0-1 0 0,0-1 1 0 0,-1 1 0 0 0,-7 16 0 0 0,6-17-38 0 0,0 0 0 0 0,1-1 0 0 0,1 2 1 0 0,0-1-1 0 0,1 0 0 0 0,0 26 0 0 0,3-28-130 0 0,-1-11 30 0 0,0 0 1 0 0,0 0-1 0 0,1 0 0 0 0,-1 1 1 0 0,0-1-1 0 0,1 0 0 0 0,-1 0 1 0 0,0 0-1 0 0,1 0 1 0 0,0 0-1 0 0,-1 0 0 0 0,1 0 1 0 0,0 1-1 0 0,2 1-155 0 0,6 11-534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133 239 4143 0 0,'4'-6'363'0'0,"0"0"0"0"0,0 0-1 0 0,0 0 1 0 0,-1 0 0 0 0,0-1-1 0 0,-1 1 1 0 0,3-10 12505 0 0,-7 19-12580 0 0,-8 9-80 0 0,-110 145 1841 0 0,92-109-1726 0 0,27-42-270 0 0,4 9 0 0 0,-1-13-47 0 0,-1 0-1 0 0,0 0 0 0 0,1 0 1 0 0,0-1-1 0 0,-1 1 0 0 0,1-1 0 0 0,0 1 1 0 0,0-1-1 0 0,-1 1 0 0 0,1-1 1 0 0,0 0-1 0 0,1 0 0 0 0,-1 0 0 0 0,0 0 1 0 0,0-1-1 0 0,0 1 0 0 0,0 0 0 0 0,1-1 1 0 0,-1 1-1 0 0,0-1 0 0 0,1 0 1 0 0,-1 0-1 0 0,0 0 0 0 0,3 0 0 0 0,5-1 27 0 0,-1 0 0 0 0,1 0 0 0 0,0-1-1 0 0,12-3 1 0 0,3-3 75 0 0,-1-1-1 0 0,-1-1 1 0 0,1-1 0 0 0,-2-1-1 0 0,36-24 1 0 0,-39 19 26 0 0,0 0 0 0 0,23-28 0 0 0,-35 38-116 0 0,-1-1-1 0 0,-1 0 1 0 0,1-1 0 0 0,-1 1 0 0 0,-1-1 0 0 0,6-13 0 0 0,14-60 191 0 0,-18 58-1215 0 0,1-1 0 0 0,11-23 0 0 0,-9 27-441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18575 0 0,'0'0'852'0'0,"-3"1"-21"0"0,0 0-800 0 0,0 0 1 0 0,-1 1 0 0 0,1-1-1 0 0,0 1 1 0 0,0 0-1 0 0,0 0 1 0 0,1 0 0 0 0,-1 0-1 0 0,0 0 1 0 0,-2 4-1 0 0,-26 31 155 0 0,15-17 232 0 0,1-2-129 0 0,2 0 1 0 0,0 1 0 0 0,1 1 0 0 0,1 0 0 0 0,0 1-1 0 0,2 0 1 0 0,-13 42 0 0 0,-3 25 105 0 0,-35 111 60 0 0,42-149-379 0 0,-48 91 1 0 0,45-103-287 0 0,-1-1 0 0 0,-2-1 1 0 0,-2-2-1 0 0,-1 0 0 0 0,-2-2 1 0 0,-1-1-1 0 0,-43 34 0 0 0,63-57-5369 0 0</inkml:trace>
  <inkml:trace contextRef="#ctx0" brushRef="#br0" timeOffset="1">49 767 10591 0 0,'-1'-2'819'0'0,"-3"-2"-639"0"0,0 0 0 0 0,0 0 0 0 0,0 0 0 0 0,0 0 0 0 0,-8-5 1 0 0,-4 1 10395 0 0,25 11-10509 0 0,-1-1-1 0 0,1 0 0 0 0,0-1 1 0 0,0 0-1 0 0,0 0 1 0 0,12-1-1 0 0,60-8 420 0 0,-52 5-305 0 0,178-28 666 0 0,30-2-2002 0 0,-221 31 494 0 0,-13 2-163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12407 0 0,'0'0'1126'0'0,"2"2"-929"0"0,2 2 264 0 0,1 0 0 0 0,-1 0 0 0 0,1 0 0 0 0,0 0 0 0 0,0-1 0 0 0,1 0 1 0 0,-1 0-1 0 0,1 0 0 0 0,-1-1 0 0 0,1 0 0 0 0,0 0 0 0 0,0 0 0 0 0,8 1 0 0 0,-2-2 120 0 0,0-1-1 0 0,0 0 0 0 0,0-1 1 0 0,20-3-1 0 0,-18 2-252 0 0,1-1 0 0 0,1 0 0 0 0,-1-1 0 0 0,0 0-1 0 0,0-2 1 0 0,0 0 0 0 0,-1 0 0 0 0,19-13 0 0 0,-31 18-255 0 0,0 0-13 0 0,5-4-85 0 0,-5 4-158 0 0,-24-11-794 0 0,18 12 828 0 0,-1-1 0 0 0,0 1 0 0 0,0 0 0 0 0,0 0 0 0 0,1 1 0 0 0,-1-1 0 0 0,-9 3 0 0 0,-33 13-225 0 0,41-14 345 0 0,0 0 22 0 0,-73 29-104 0 0,66-25 97 0 0,0 1-1 0 0,0 0 1 0 0,-21 16-1 0 0,31-20 32 0 0,-1 0-1 0 0,0 1 1 0 0,1 0-1 0 0,0 0 1 0 0,0 0-1 0 0,0 0 1 0 0,1 0-1 0 0,-1 0 1 0 0,1 1-1 0 0,0-1 1 0 0,0 1-1 0 0,0 0 1 0 0,1-1-1 0 0,0 1 1 0 0,0 0-1 0 0,0 0 1 0 0,0 8-1 0 0,1-2 15 0 0,0-1-1 0 0,1 0 0 0 0,0 0 1 0 0,1 0-1 0 0,0 1 0 0 0,1-2 1 0 0,4 13-1 0 0,-6-20-150 0 0,0 0 0 0 0,0 0 0 0 0,0-1 0 0 0,0 1 0 0 0,0 0 0 0 0,0-1 0 0 0,1 1 0 0 0,-1-1 0 0 0,0 0-1 0 0,1 1 1 0 0,-1-1 0 0 0,1 0 0 0 0,-1 0 0 0 0,1 0 0 0 0,0 0 0 0 0,-1 0 0 0 0,1 0 0 0 0,0 0 0 0 0,0-1 0 0 0,3 2 0 0 0,1-1-590 0 0,0 0 1 0 0,0 0-1 0 0,0-1 0 0 0,11 0 1 0 0,14-1-1410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27 9671 0 0,'0'0'748'0'0,"-2"-1"-492"0"0,-3-3 662 0 0,-1 1-1 0 0,1 0 1 0 0,-1 0-1 0 0,0 1 0 0 0,0 0 1 0 0,0 0-1 0 0,0 0 1 0 0,-1 1-1 0 0,1 0 0 0 0,-12-1 1 0 0,8 1-458 0 0,0 1 1 0 0,0 0 0 0 0,0 1-1 0 0,0 0 1 0 0,1 1-1 0 0,-16 3 1 0 0,22-4-419 0 0,0 0-1 0 0,0 1 1 0 0,0-1 0 0 0,0 0-1 0 0,1 1 1 0 0,-1 0-1 0 0,0-1 1 0 0,1 1 0 0 0,-1 0-1 0 0,1 0 1 0 0,0 1-1 0 0,0-1 1 0 0,0 0 0 0 0,0 1-1 0 0,0-1 1 0 0,-2 6-1 0 0,2-4-41 0 0,0 1 0 0 0,1-1 0 0 0,0 1 0 0 0,0 0 0 0 0,0-1 0 0 0,0 1 0 0 0,1 0 0 0 0,-1 0 0 0 0,1-1 0 0 0,1 6 0 0 0,1 4-149 0 0,0 0 0 0 0,1-1 0 0 0,1 1 0 0 0,0-1 0 0 0,1 0 0 0 0,12 22 0 0 0,35 49-417 0 0,-10-20 559 0 0,-40-60 42 0 0,1 1 0 0 0,-1-1 1 0 0,0 1-1 0 0,-1-1 0 0 0,1 1 1 0 0,-1 0-1 0 0,0 0 0 0 0,0 0 0 0 0,0 0 1 0 0,-1-1-1 0 0,1 1 0 0 0,-2 9 1 0 0,1-10-5 0 0,-1-1-1 0 0,0 1 1 0 0,0-1 0 0 0,0 1 0 0 0,0-1 0 0 0,0 0 0 0 0,-1 1 0 0 0,0-1 0 0 0,1 0-1 0 0,-1 0 1 0 0,0 0 0 0 0,-1 0 0 0 0,1 0 0 0 0,0-1 0 0 0,-1 1 0 0 0,0-1 0 0 0,-5 5-1 0 0,-6 2-21 0 0,0-1-1 0 0,0 1 0 0 0,-1-2 0 0 0,-1 0 0 0 0,1-1 0 0 0,-1-1 0 0 0,0 0 0 0 0,0-1 0 0 0,0-1 0 0 0,-1-1 0 0 0,1 0 0 0 0,-1-1 0 0 0,0 0 1 0 0,1-2-1 0 0,-1 0 0 0 0,-20-4 0 0 0,32 4-417 0 0,1 0 1 0 0,0 0-1 0 0,0 0 1 0 0,0-1-1 0 0,0 1 0 0 0,-7-5 1 0 0,-1-4-7375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0,'0'0'9192'0'0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13247 0 0,'0'0'2498'0'0,"0"3"-1922"0"0,-2 6-346 0 0,1 0 0 0 0,-1 0 1 0 0,-1 0-1 0 0,0 0 0 0 0,0 0 1 0 0,-1 0-1 0 0,-9 15 0 0 0,2-2 50 0 0,-32 58 291 0 0,-71 102 0 0 0,103-165-565 0 0,-76 102 144 0 0,0-1-104 0 0,80-109-70 0 0,5-5 21 0 0,-1-1 1 0 0,1 1-1 0 0,0 0 0 0 0,0 0 0 0 0,0 0 0 0 0,0 0 0 0 0,1 0 1 0 0,-2 7-1 0 0,-6 19 54 0 0,-21 53-350 0 0,13-46-58 0 0,-41 81-1959 0 0,57-117 1524 0 0,2-2 193 0 0,6-9-208 0 0,17-26-520 0 0,-2 4-1719 0 0,9-13-1369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59 551 4607 0 0,'0'0'6536'0'0,"-1"2"-6401"0"0,1 1 580 0 0,-6 19-1462 0 0,-1-10 9946 0 0,-1-7-9213 0 0,-3 1 2389 0 0,10-5-2310 0 0,-7 2-1 0 0,5-1-11 0 0,-4 0-31 0 0,5-1 35 0 0,-3-22 160 0 0,6 17-210 0 0,-1 2-5 0 0,0-1-1 0 0,1 0 1 0 0,0 1-1 0 0,0-1 1 0 0,0 0-1 0 0,0 1 0 0 0,0-1 1 0 0,0 1-1 0 0,2-3 1 0 0,5-11 6 0 0,1 0 1 0 0,1 1-1 0 0,17-23 1 0 0,42-39 10 0 0,-66 74-19 0 0,54-56 15 0 0,83-67-1 0 0,-102 96-2 0 0,1 2 0 0 0,1 2-1 0 0,72-34 1 0 0,-18 21 80 0 0,-77 33-84 0 0,1 0 0 0 0,-1 2 0 0 0,29-4 0 0 0,-30 9-8 0 0,-14 0 0 0 0,-1 0 0 0 0,1 0 0 0 0,-1 0 0 0 0,1 1 0 0 0,-1-1 0 0 0,1 0 0 0 0,-1 1 0 0 0,0-1 0 0 0,0 0 0 0 0,1 1 0 0 0,-1 0 0 0 0,0-1 0 0 0,-1 1-1 0 0,1-1 1 0 0,0 1 0 0 0,0 0 0 0 0,-1 0 0 0 0,1 0 0 0 0,-1-1 0 0 0,1 1 0 0 0,-1 0 0 0 0,0 0 0 0 0,0 0 0 0 0,0 0 0 0 0,0 2 0 0 0,0 7 4 0 0,0 0 1 0 0,-4 22-1 0 0,3-29 0 0 0,-5 28 86 0 0,-1-1 0 0 0,-2 1 1 0 0,-1-1-1 0 0,-22 46 0 0 0,24-63-85 0 0,1 1 1 0 0,-2-2-1 0 0,0 1 1 0 0,0-1-1 0 0,-1-1 1 0 0,-1 0-1 0 0,0 0 1 0 0,-1-1 0 0 0,0 0-1 0 0,-1-1 1 0 0,0-1-1 0 0,0 0 1 0 0,-25 13-1 0 0,0-6-80 0 0,-71 20 0 0 0,-43 1-127 0 0,-14 4-230 0 0,163-40 344 0 0,3-3-574 0 0,1 0 617 0 0,-1 0 0 0 0,1 0 0 0 0,-1 1 0 0 0,1-1 0 0 0,-1 0 0 0 0,1 0 0 0 0,0 1 0 0 0,0-1 0 0 0,0 1 0 0 0,0-1 0 0 0,0 1 0 0 0,0-1 0 0 0,0 1 0 0 0,1 0 0 0 0,2-3 0 0 0,26-18-222 0 0,-22 18 164 0 0,70-53-1997 0 0,-53 39 1072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8287 0 0,'0'0'12190'0'0,"-2"1"-11597"0"0,-3 2-249 0 0,-8 4 327 0 0,1 1 1 0 0,-21 18-1 0 0,-128 130-508 0 0,134-131-163 0 0,2 1 0 0 0,-34 43 0 0 0,56-64 3 0 0,-1 1-1 0 0,1-1 1 0 0,-3 9 0 0 0,2-1 55 0 0,7-3 33 0 0,-1-8-84 0 0,0 0 1 0 0,0 0-1 0 0,0 0 0 0 0,0-1 0 0 0,0 1 1 0 0,0-1-1 0 0,1 1 0 0 0,-1-1 0 0 0,1 0 1 0 0,-1 0-1 0 0,1 0 0 0 0,-1 0 0 0 0,1-1 0 0 0,0 1 1 0 0,5 0-1 0 0,2 0-42 0 0,0-1 0 0 0,19 0 0 0 0,-2-4-1567 0 0,1-1 0 0 0,43-13 0 0 0,-59 15 887 0 0,17-6-1103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 15719 0 0,'6'-2'238'0'0,"9"-2"948"0"0,-2 3-934 0 0,-1 4-165 0 0,-9-3 976 0 0,1 13-206 0 0,-4-12-800 0 0,0 1 0 0 0,0 0 0 0 0,-1-1 0 0 0,1 1 1 0 0,0-1-1 0 0,-1 1 0 0 0,1 0 0 0 0,-1-1 0 0 0,1 1 0 0 0,-1-1 0 0 0,0 1 0 0 0,1-1 1 0 0,-1 0-1 0 0,0 1 0 0 0,0-1 0 0 0,0 0 0 0 0,0 1 0 0 0,-2 0 0 0 0,-24 21 624 0 0,22-19-579 0 0,-66 45 971 0 0,44-31-971 0 0,0 1 0 0 0,1 1 0 0 0,-28 29 0 0 0,9 0-102 0 0,-41 58 0 0 0,66-78 0 0 0,1 0 0 0 0,2 1 0 0 0,-26 61 0 0 0,39-81 1 0 0,1 1 0 0 0,0 0 0 0 0,1 0 0 0 0,0 0 0 0 0,0 0 0 0 0,1 0 0 0 0,1 0 0 0 0,0 0 0 0 0,0 1 0 0 0,1-1-1 0 0,1 0 1 0 0,0 0 0 0 0,0 0 0 0 0,6 14 0 0 0,-5-16 2 0 0,1-1 1 0 0,0 1-1 0 0,0-1 0 0 0,1 0 0 0 0,0 0 1 0 0,0-1-1 0 0,1 0 0 0 0,0 0 0 0 0,1 0 0 0 0,-1 0 1 0 0,1-1-1 0 0,1 0 0 0 0,-1-1 0 0 0,1 1 0 0 0,0-1 1 0 0,0-1-1 0 0,13 6 0 0 0,-11-6-313 0 0,1 1 0 0 0,-1-2 1 0 0,1 0-1 0 0,0 0 0 0 0,0-1 0 0 0,0 0 0 0 0,0-1 0 0 0,0 0 0 0 0,18-1 1 0 0,-6-4-6865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6447 0 0,'0'0'499'0'0,"0"-2"-328"0"0,-3-21 2343 0 0,2 21-1128 0 0,-2-12 4956 0 0,5 31-5901 0 0,1-1 1 0 0,1 1-1 0 0,1-1 0 0 0,0 1 0 0 0,1-1 1 0 0,13 23-1 0 0,-7-18-272 0 0,0-1 0 0 0,2-1 0 0 0,1 0 0 0 0,18 19 0 0 0,-22-28-361 0 0,1 1 0 0 0,-1-2 0 0 0,2 1 0 0 0,-1-2 0 0 0,1 1 0 0 0,1-2 0 0 0,-1 0 1 0 0,1 0-1 0 0,0-2 0 0 0,26 8 0 0 0,-34-11-1498 0 0,1-2 526 0 0,-1 0-3205 0 0,8 0-815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54 14511 0 0,'1'-2'663'0'0,"8"-8"-405"0"0,1 1 1 0 0,-1 0-1 0 0,14-10 0 0 0,-14 16 604 0 0,-2 2 2211 0 0,-8 4-2968 0 0,-1 4-77 0 0,0 0 0 0 0,-1 0 0 0 0,0-1 0 0 0,0 1 0 0 0,-1 0 0 0 0,0-1 0 0 0,0 0 0 0 0,0 0 0 0 0,-1 0 0 0 0,0-1 0 0 0,-9 9 0 0 0,-10 7 38 0 0,-37 25-1 0 0,54-41-46 0 0,-77 52-383 0 0,-2-5 1 0 0,-106 48 0 0 0,167-89 129 0 0,-1 0 0 0 0,0-2 0 0 0,-51 11 0 0 0,73-19 200 0 0,0-1 0 0 0,0 1 0 0 0,0-1 1 0 0,0 0-1 0 0,-4 0 0 0 0,7 0 21 0 0,0 0 0 0 0,0 0 0 0 0,1-1 0 0 0,-1 1 0 0 0,0 0 0 0 0,0 0 0 0 0,1-1 0 0 0,-1 1 0 0 0,0 0 1 0 0,1-1-1 0 0,-1 1 0 0 0,0 0 0 0 0,1-1 0 0 0,-1 1 0 0 0,0-1 0 0 0,1 1 0 0 0,-1-1 0 0 0,1 1 0 0 0,-1-1 0 0 0,1 0 0 0 0,-1 1 0 0 0,1-1 1 0 0,0 0-1 0 0,-1 1 0 0 0,1-1 0 0 0,0 0 0 0 0,0 1 0 0 0,-1-1 0 0 0,1 0 0 0 0,0 0 0 0 0,0-1-24 0 0,1 0 1 0 0,-1 0-1 0 0,1 0 0 0 0,-1 1 0 0 0,1-1 0 0 0,0 0 0 0 0,0 1 0 0 0,0-1 1 0 0,0 0-1 0 0,0 1 0 0 0,0 0 0 0 0,0-1 0 0 0,0 1 0 0 0,1-1 0 0 0,-1 1 1 0 0,2-1-1 0 0,-2 1 6 0 0,24-17-541 0 0,-12 11 444 0 0,7 0 123 0 0,-16 8 68 0 0,-1-1 2 0 0,0 0 483 0 0,-2 2-252 0 0,2 0-212 0 0,-1 1 0 0 0,0 0 0 0 0,-1 0 0 0 0,1 0 0 0 0,0 0 0 0 0,-1 0 1 0 0,0 0-1 0 0,1 0 0 0 0,-1 1 0 0 0,0-1 0 0 0,-1 0 0 0 0,1 1 0 0 0,-1-1 1 0 0,1 0-1 0 0,-1 1 0 0 0,-1 3 0 0 0,0 10 148 0 0,0 0 1 0 0,-5 18-1 0 0,1-8 7 0 0,-4 31 5 0 0,-3-1-1 0 0,-2-1 0 0 0,-27 70 1 0 0,19-71-240 0 0,-2-2 0 0 0,-2-1 0 0 0,-39 57 0 0 0,40-65-139 0 0,24-42 12 0 0,4-4-1250 0 0,11-6-348 0 0,3-2-4717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67 5527 0 0,'0'0'423'0'0,"-2"1"20"0"0,-3 1 753 0 0,1 1 0 0 0,0-1 1 0 0,0 1-1 0 0,0 0 0 0 0,0 0 1 0 0,0 0-1 0 0,-5 7 0 0 0,-6 7 5049 0 0,26-17-5672 0 0,-3 0-355 0 0,1 0 1 0 0,0 0 0 0 0,-1-1-1 0 0,13-3 1 0 0,12-7-70 0 0,0-1 1 0 0,55-30-1 0 0,-60 28-157 0 0,28-14-1044 0 0,-53 27-39 0 0,0 15-5873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 6911 0 0,'0'0'623'0'0,"-1"2"-514"0"0,-7 9 3578 0 0,7 3 3034 0 0,30-5-4685 0 0,-17-10-1822 0 0,0 0 1 0 0,0 0-1 0 0,0-1 0 0 0,21-7 0 0 0,46-21 1257 0 0,-7 2-789 0 0,-45 19-1778 0 0,-25 8-160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436 194 5063 0 0,'19'-38'1439'0'0,"3"4"6409"0"0,-8 16-4993 0 0,-13 17-2158 0 0,7-7 5816 0 0,93-30-5315 0 0,-25 8-679 0 0,-23 9-420 0 0,-43 16-110 0 0,-10 5 11 0 0,0 0-1 0 0,0 0 0 0 0,0 0 1 0 0,0 0-1 0 0,0 0 0 0 0,0 0 1 0 0,0 0-1 0 0,0 0 0 0 0,1 0 1 0 0,-1 0-1 0 0,0 0 0 0 0,0 0 1 0 0,0 0-1 0 0,0 0 0 0 0,0 0 1 0 0,0 0-1 0 0,0 0 0 0 0,0 0 1 0 0,0 0-1 0 0,0 0 0 0 0,0 0 1 0 0,1 0-1 0 0,-1 0 0 0 0,0 0 1 0 0,0 0-1 0 0,0 0 0 0 0,0 0 1 0 0,0 0-1 0 0,0 0 0 0 0,0 0 1 0 0,0 0-1 0 0,0 0 0 0 0,0 0 1 0 0,0 0-1 0 0,0 0 0 0 0,0 0 1 0 0,0 0-1 0 0,0 0 0 0 0,1 0 1 0 0,-1 0-1 0 0,0 1 0 0 0,0-1 1 0 0,0 0-1 0 0,0 0 0 0 0,0 0 1 0 0,0 0-1 0 0,0 0 0 0 0,0 0 1 0 0,0 0-1 0 0,0 0 0 0 0,0 0 1 0 0,0 0-1 0 0,0 0 0 0 0,0 0 1 0 0,0 1-1 0 0,0-1 0 0 0,0 0 1 0 0,0 0-1 0 0,0 0 0 0 0,0 0 1 0 0,0 0-1 0 0,0 0 0 0 0,0 0 1 0 0,4 15-11 0 0,0 1 11 0 0,1-2 0 0 0,4-7 11 0 0,-7-6 513 0 0,-2 2-572 0 0,-2 10 33 0 0,1-1 26 0 0,0-10-11 0 0,1 0 0 0 0,0 0 0 0 0,-1 0 0 0 0,1-1 0 0 0,-1 1 0 0 0,0 0 0 0 0,1 0 0 0 0,-1 0 0 0 0,0-1 0 0 0,0 1 0 0 0,0 0 0 0 0,0-1 0 0 0,0 1 0 0 0,-1-1 0 0 0,-1 3 0 0 0,-7 6-23 0 0,0-1-25 0 0,-7 5 34 0 0,15-11 13 0 0,-9 16 4 0 0,4-6 0 0 0,4-8-7 0 0,0 0 1 0 0,0 0 0 0 0,-1 0 0 0 0,-6 9 0 0 0,-1-3-31 0 0,0-1 0 0 0,0 0 0 0 0,-20 13 0 0 0,-15 14-44 0 0,-1 0-15 0 0,25-20 69 0 0,-27 19-121 0 0,-2-3 0 0 0,-84 43 0 0 0,111-66 130 0 0,14-6 15 0 0,1 0 1 0 0,-1 0-1 0 0,-13 9 1 0 0,11-4-1 0 0,2 0 0 0 0,2-2-11 0 0,-14 17-109 0 0,15-16 14 0 0,0-1-1 0 0,0 0 1 0 0,0 0 0 0 0,-1-1-1 0 0,-9 6 1 0 0,0-1-214 0 0,6-4 228 0 0,0-1 0 0 0,-22 9 0 0 0,31-14 150 0 0,5-1 29 0 0,20-4 26 0 0,38-13-1 0 0,9-1-101 0 0,-4 5 172 0 0,70-4 1 0 0,-111 16-140 0 0,-1 1 0 0 0,1 0 1 0 0,-1 2-1 0 0,1 1 1 0 0,-1 1-1 0 0,32 9 0 0 0,31 23-6 0 0,-22-8 383 0 0,-61-25-386 0 0,17 1 363 0 0,-18-4-532 0 0,9-25-5430 0 0,-8 13-2075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15487 0 0,'0'0'2912'0'0,"2"2"-2496"0"0,33 25 686 0 0,42 25 0 0 0,-6-5-398 0 0,69 59 9 0 0,-116-86-663 0 0,-2 1 0 0 0,0 2 0 0 0,31 40 0 0 0,-45-50-35 0 0,0 0 0 0 0,-1 1-1 0 0,-1-1 1 0 0,0 2-1 0 0,-1-1 1 0 0,0 1 0 0 0,-1-1-1 0 0,-1 1 1 0 0,0 0 0 0 0,-1 0-1 0 0,-1 1 1 0 0,0-1-1 0 0,-1 0 1 0 0,-1 0 0 0 0,0 1-1 0 0,-1-1 1 0 0,-1 0-1 0 0,0 0 1 0 0,-1 0 0 0 0,-10 24-1 0 0,-3 1 164 0 0,-2-1 0 0 0,-38 59-1 0 0,44-80-188 0 0,0 0-1 0 0,-1-2 0 0 0,-1 1 1 0 0,-1-1-1 0 0,0-1 0 0 0,-1-1 1 0 0,-19 12-1 0 0,-68 39-1989 0 0,87-58-225 0 0,8-7-3304 0 0,-1-1-345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 5063 0 0,'-40'18'596'0'0,"22"-11"11599"0"0,21-7-11587 0 0,28-2 526 0 0,-9 1-229 0 0,22-5 1 0 0,-19 3-184 0 0,-1 0 0 0 0,46 3 0 0 0,0-1-540 0 0,-62 1-331 0 0,-1-1 0 0 0,1 0 1 0 0,-1-1-1 0 0,14-4 0 0 0,2-5-8019 0 0,-12 5 1756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12895 0 0,'0'0'998'0'0,"3"0"-430"0"0,18-4 775 0 0,1-1 0 0 0,-2 0 1 0 0,1-2-1 0 0,20-9 0 0 0,27-8-620 0 0,-28 11-353 0 0,42-11 374 0 0,-72 22-623 0 0,1 0 1 0 0,-1 0 0 0 0,0 2 0 0 0,1-1-1 0 0,-1 1 1 0 0,11 2 0 0 0,-18-2-105 0 0,0 1 0 0 0,0-1 0 0 0,0 1 0 0 0,0 0 0 0 0,-1 0 0 0 0,1 0 0 0 0,0 0 0 0 0,4 4 1 0 0,-6-5-81 0 0,0 1 1 0 0,1 0 0 0 0,-1 0 0 0 0,0 0 0 0 0,0 0-1 0 0,-1 0 1 0 0,1 0 0 0 0,0 1 0 0 0,0-1 0 0 0,0 0 0 0 0,-1 0-1 0 0,1 1 1 0 0,-1-1 0 0 0,1 0 0 0 0,-1 1 0 0 0,1-1 0 0 0,-1 1-1 0 0,0-1 1 0 0,0 0 0 0 0,1 3 0 0 0,-4 11-797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270 286 9559 0 0,'0'0'8144'0'0,"-2"1"-7902"0"0,-7 7 4580 0 0,9-6-4749 0 0,1 9-42 0 0,5-4 49 0 0,-2-5-12 0 0,1 0 0 0 0,-1 0 0 0 0,0-1 0 0 0,1 0 0 0 0,-1 1 0 0 0,0-2 0 0 0,10 2 0 0 0,-11-2-45 0 0,20 6 151 0 0,-10-2-83 0 0,2 0 2 0 0,-13-4-79 0 0,1 1-1 0 0,-1-1 0 0 0,0 1 1 0 0,0-1-1 0 0,0 1 1 0 0,0 0-1 0 0,1 0 0 0 0,-1 0 1 0 0,-1 0-1 0 0,1 0 0 0 0,0 0 1 0 0,0 0-1 0 0,2 2 0 0 0,0 1 27 0 0,-2-3 24 0 0,0-1 0 0 0,0 1-54 0 0,0-1 0 0 0,0 1 0 0 0,0-1 0 0 0,0 0 0 0 0,0 0 0 0 0,0 0 0 0 0,0 0 0 0 0,0 0 0 0 0,1 0 0 0 0,-1 0 0 0 0,0-1-1 0 0,0 1 1 0 0,0-1 0 0 0,0 0 0 0 0,0 1 0 0 0,0-1 0 0 0,-1 0 0 0 0,1 0 0 0 0,0 0 0 0 0,2-2 0 0 0,13-7 58 0 0,-15 8-61 0 0,1 0 0 0 0,0 0 0 0 0,-1 0 0 0 0,1 0 0 0 0,-1 0-1 0 0,1 0 1 0 0,2-5 0 0 0,24-22 5 0 0,-14 16-9 0 0,-12 10-5 0 0,4-10-12 0 0,-3 4-50 0 0,7-27-230 0 0,-10 35 201 0 0,4-14-99 0 0,17-37-398 0 0,-17 43 462 0 0,0-1 1 0 0,-1 1 0 0 0,-1-1 0 0 0,1 0-1 0 0,-1-1 1 0 0,-1 1 0 0 0,0 0-1 0 0,0-12 1 0 0,-2 21 119 0 0,0 0 2 0 0,0 1 0 0 0,1-1 0 0 0,-2 1 0 0 0,1 0 0 0 0,0-1 0 0 0,0 1 0 0 0,0-1 0 0 0,0 1 0 0 0,0 0 0 0 0,0-1 0 0 0,0 1 0 0 0,0-1 0 0 0,-1 1 0 0 0,1 0 0 0 0,0-1 0 0 0,0 1 0 0 0,0 0 0 0 0,-1-1 0 0 0,1 1-1 0 0,0 0 1 0 0,0 0 0 0 0,-1-1 0 0 0,-6-8-23 0 0,1 2 17 0 0,0 0-48 0 0,-6 3-16 0 0,7 3 24 0 0,0 0 0 0 0,0 1 0 0 0,0-1 0 0 0,0 1 0 0 0,-5 1 0 0 0,-5-1-37 0 0,2 2 20 0 0,11-1 62 0 0,-1 0 0 0 0,0-1 0 0 0,1 1 0 0 0,-1-1 1 0 0,0 1-1 0 0,0-1 0 0 0,1 0 0 0 0,-5-1 0 0 0,3 2-8 0 0,0 0-17 0 0,-12-6 15 0 0,6 1 17 0 0,1 1 11 0 0,-1 0 32 0 0,-2 5-33 0 0,-1 3-10 0 0,1 1 0 0 0,0 0 0 0 0,-13 9 0 0 0,-1 1 0 0 0,-76 45 0 0 0,87-49 0 0 0,12-8 0 0 0,1-1 0 0 0,-52 59 0 0 0,36-40 0 0 0,-4 3 0 0 0,7-6 0 0 0,-9 28 0 0 0,13-24 0 0 0,-19 63 75 0 0,20-57-23 0 0,6-14-25 0 0,-12 25 1 0 0,7-16 293 0 0,8-21-192 0 0,1 0-54 0 0,0 2 18 0 0,1 0 0 0 0,-1-1 0 0 0,1 1-1 0 0,-1 0 1 0 0,1 0 0 0 0,1 0 0 0 0,-1-1 0 0 0,3 7 0 0 0,12 34 188 0 0,-11-28-265 0 0,6 9 13 0 0,-9-23 6 0 0,-1 0 105 0 0,1-1-48 0 0,1 1-31 0 0,0 0-1 0 0,1 0 1 0 0,-1 0 0 0 0,1-1-1 0 0,0 1 1 0 0,-1-1-1 0 0,1 0 1 0 0,7 3-1 0 0,6 0 88 0 0,0-1 0 0 0,1-1-1 0 0,-1-1 1 0 0,1 0 0 0 0,-1-1-1 0 0,19-2 1 0 0,45 5 324 0 0,-79-4-395 0 0,13 2 166 0 0,-3 3 17 0 0,-1 0-194 0 0,-10-4-56 0 0,1 0 44 0 0,1 0 5 0 0,4-1-14 0 0,0 0 0 0 0,0 0 0 0 0,0 0-1 0 0,0-1 1 0 0,0 0 0 0 0,0-1 0 0 0,0 1 0 0 0,-1-1 0 0 0,1-1 0 0 0,9-4-1 0 0,-4 2-20 0 0,20-8 143 0 0,-24 10-140 0 0,-4 3 15 0 0,5 0-20 0 0,-5-1 20 0 0,6-3-31 0 0,-2-2-27 0 0,-7 5-29 0 0,-1 0-1 0 0,1 0 1 0 0,0 0-1 0 0,-1 0 1 0 0,1 0 0 0 0,-1 0-1 0 0,1 0 1 0 0,-1-1-1 0 0,0 1 1 0 0,1 0-1 0 0,-1 0 1 0 0,0 0 0 0 0,0 0-1 0 0,0 0 1 0 0,1-1-1 0 0,-2 1 1 0 0,1 0-1 0 0,0 0 1 0 0,0 0 0 0 0,0-2-1 0 0,-1 2 72 0 0,1-2-418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0 7831 0 0,'0'0'4507'0'0,"-7"6"-624"0"0,-5 4-3257 0 0,0 0 1 0 0,-1-1-1 0 0,-1-1 1 0 0,0 0 0 0 0,0-1-1 0 0,-28 11 1 0 0,10-5-12 0 0,-73 27-114 0 0,59-25-542 0 0,-28 13-243 0 0,-57 18-1157 0 0,103-38 650 0 0,0-1-1 0 0,-51 6 1 0 0,71-12 530 0 0,-1-1-1 0 0,1 0 1 0 0,-1 0-1 0 0,1-1 1 0 0,-1 0-1 0 0,1 0 1 0 0,-1-1-1 0 0,1 0 1 0 0,0-1 0 0 0,0 1-1 0 0,0-2 1 0 0,0 1-1 0 0,1-1 1 0 0,-1 0-1 0 0,1-1 1 0 0,0 0-1 0 0,0 0 1 0 0,-11-11-1 0 0,12 10-132 0 0,-1-1-187 0 0,0 0 1 0 0,-1 0-1 0 0,-9-7 0 0 0,15 14 576 0 0,1 0-1 0 0,0-1 1 0 0,-1 1-1 0 0,1 0 1 0 0,0 0-1 0 0,-1 0 1 0 0,1 0 0 0 0,0 0-1 0 0,-1 0 1 0 0,1 0-1 0 0,0 0 1 0 0,-1 0-1 0 0,1 1 1 0 0,0-1-1 0 0,-3 2 1 0 0,-16 7 339 0 0,19-8-258 0 0,-1 0 0 0 0,1 0 1 0 0,-1 0-1 0 0,1 1 1 0 0,0-1-1 0 0,0 0 1 0 0,0 1-1 0 0,-1-1 0 0 0,1 1 1 0 0,1-1-1 0 0,-1 1 1 0 0,0 0-1 0 0,0-1 0 0 0,1 1 1 0 0,-1 0-1 0 0,1 0 1 0 0,-1 0-1 0 0,1-1 0 0 0,0 1 1 0 0,0 0-1 0 0,0 0 1 0 0,0 0-1 0 0,0 0 0 0 0,0-1 1 0 0,1 4-1 0 0,-1-3 32 0 0,16 14 646 0 0,-2-4-271 0 0,-12-11-353 0 0,1 1 1 0 0,0 0-1 0 0,-1 0 0 0 0,0 0 1 0 0,1 0-1 0 0,-1 1 0 0 0,0-1 1 0 0,0 1-1 0 0,0-1 0 0 0,0 1 1 0 0,-1 0-1 0 0,1 0 0 0 0,-1-1 1 0 0,0 1-1 0 0,1 0 0 0 0,-1 0 1 0 0,1 5-1 0 0,0 11 378 0 0,0 1 0 0 0,-1 29-1 0 0,-2-41-481 0 0,0 1 0 0 0,0-1 0 0 0,-1 0 0 0 0,0 0 0 0 0,0 0-1 0 0,-1-1 1 0 0,0 1 0 0 0,-7 12 0 0 0,-7 10 39 0 0,16-29-6 0 0,16 4 6 0 0,-8-3-79 0 0,1-1 0 0 0,-1 0-1 0 0,0-1 1 0 0,1 1 0 0 0,-1-1 0 0 0,12-2-1 0 0,45-9-333 0 0,-52 8 238 0 0,1 1-28 0 0,167-28-1556 0 0,-157 28 1675 0 0,1 1 0 0 0,-1 1 0 0 0,1 1 0 0 0,-1 1 0 0 0,41 9 0 0 0,-12 6 732 0 0,0 1 1 0 0,69 36-1 0 0,-36-15-45 0 0,-5-2-22 0 0,-66-29-425 0 0,-1 0 1 0 0,0 0 0 0 0,19 17-1 0 0,-31-24-181 0 0,0-1-1 0 0,0 1 1 0 0,0 0 0 0 0,-1 0-1 0 0,1 0 1 0 0,0 0 0 0 0,-1 1-1 0 0,1-1 1 0 0,0 0 0 0 0,-1 0-1 0 0,1 0 1 0 0,-1 0-1 0 0,0 1 1 0 0,1-1 0 0 0,-1 0-1 0 0,0 0 1 0 0,0 1 0 0 0,0-1-1 0 0,0 0 1 0 0,0 0-1 0 0,0 1 1 0 0,0-1 0 0 0,0 0-1 0 0,-1 0 1 0 0,1 1 0 0 0,0-1-1 0 0,-1 0 1 0 0,1 0 0 0 0,-1 0-1 0 0,1 0 1 0 0,-1 0-1 0 0,0 1 1 0 0,1-1 0 0 0,-1 0-1 0 0,0 0 1 0 0,0 0 0 0 0,1-1-1 0 0,-3 3 1 0 0,-3 2 90 0 0,1 1 1 0 0,-1-1 0 0 0,-1-1-1 0 0,-11 8 1 0 0,-18 8-8 0 0,-1-1 1 0 0,-1-3 0 0 0,-55 18 0 0 0,22-14 79 0 0,-77 11 0 0 0,104-24-168 0 0,0-3 1 0 0,0-1-1 0 0,-1-2 0 0 0,1-2 1 0 0,-1-3-1 0 0,1-1 0 0 0,-53-13 1 0 0,74 13-18 0 0,2-1 0 0 0,-27-2-1 0 0,41 8-40 0 0,5 0-94 0 0,14 9-1196 0 0,-7-6 705 0 0,0 0 1 0 0,1-1-1 0 0,-1 0 1 0 0,11 4 0 0 0,10 1-6207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88 159 10367 0 0,'0'0'7404'0'0,"11"6"-5632"0"0,0-3-1538 0 0,1 1 0 0 0,0-2 0 0 0,0 0 0 0 0,0 0 0 0 0,0-1 0 0 0,0 0 0 0 0,0-1 0 0 0,0 0 0 0 0,0-1 0 0 0,0-1 0 0 0,0 0 0 0 0,-1 0 0 0 0,21-8 0 0 0,-6 1-385 0 0,0-2-1 0 0,0 0 1 0 0,-1-2-1 0 0,43-30 1 0 0,-60 37-58 0 0,1 0 0 0 0,-1-1 0 0 0,-1 0-1 0 0,1 0 1 0 0,11-15 0 0 0,-19 21 177 0 0,1 1 0 0 0,-1 0 0 0 0,0-1 0 0 0,1 1 0 0 0,-1-1 0 0 0,0 1 0 0 0,0 0 0 0 0,1-1 0 0 0,-1 1 0 0 0,0-1 0 0 0,0 1 0 0 0,0-1 0 0 0,0 1 0 0 0,0-1 0 0 0,1 1 0 0 0,-1 0-1 0 0,0-1 1 0 0,0 1 0 0 0,0-1 0 0 0,0 1 0 0 0,0-1 0 0 0,-1 1 0 0 0,1-1 0 0 0,0 1 0 0 0,0-1 0 0 0,0 1 0 0 0,0-1 0 0 0,0 1 0 0 0,-1-1 0 0 0,1 1 0 0 0,-1-1 0 0 0,1 0 6 0 0,-1 1-1 0 0,0-1 1 0 0,0 1 0 0 0,0-1-1 0 0,0 1 1 0 0,0-1 0 0 0,0 1-1 0 0,-1 0 1 0 0,1-1 0 0 0,0 1 0 0 0,0 0-1 0 0,-2 0 1 0 0,-5-1-22 0 0,0 2-1 0 0,-14 1 1 0 0,5 2 29 0 0,0 0 0 0 0,0 1 0 0 0,-26 13 0 0 0,10-5 26 0 0,-9 4 80 0 0,2 1 1 0 0,0 2-1 0 0,-58 39 0 0 0,87-52-66 0 0,0 2-1 0 0,1-1 0 0 0,0 1 1 0 0,1 1-1 0 0,0 0 0 0 0,0 0 1 0 0,1 1-1 0 0,1 0 0 0 0,-1 0 1 0 0,-8 20-1 0 0,15-29-9 0 0,0 1 0 0 0,0 0 0 0 0,0 0 0 0 0,0-1 0 0 0,0 1 0 0 0,1 0 0 0 0,-1 0 0 0 0,1 0 0 0 0,0 0 0 0 0,-1 0 0 0 0,1 0 0 0 0,1 0 0 0 0,-1 0 0 0 0,0 0 0 0 0,1 0 0 0 0,0 0 0 0 0,-1 0 1 0 0,1 0-1 0 0,0 0 0 0 0,1-1 0 0 0,-1 1 0 0 0,0 0 0 0 0,1-1 0 0 0,0 1 0 0 0,-1-1 0 0 0,1 1 0 0 0,0-1 0 0 0,0 0 0 0 0,0 0 0 0 0,1 0 0 0 0,-1 0 0 0 0,0 0 0 0 0,1 0 0 0 0,-1-1 0 0 0,1 1 0 0 0,0-1 0 0 0,3 2 0 0 0,25 6 481 0 0,0-1-1 0 0,47 6 1 0 0,-39-8 17 0 0,-27-4-459 0 0,159 21-38 0 0,-155-23-843 0 0,2-1-59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2303 0 0,'0'0'14088'0'0,"-1"2"-13318"0"0,-14 14 1318 0 0,13-15-1090 0 0,1 1-530 0 0,1-2-458 0 0,0 0 1 0 0,-1 0-1 0 0,1 0 0 0 0,0 0 0 0 0,0 0 0 0 0,0 1 0 0 0,0-1 0 0 0,0 0 1 0 0,0 0-1 0 0,-1 0 0 0 0,1 0 0 0 0,0 0 0 0 0,0 1 0 0 0,0-1 1 0 0,0 0-1 0 0,0 0 0 0 0,0 0 0 0 0,0 0 0 0 0,0 0 0 0 0,0 1 1 0 0,0-1-1 0 0,0 0 0 0 0,0 0 0 0 0,0 0 0 0 0,0 0 0 0 0,0 1 0 0 0,0-1 1 0 0,0 0-1 0 0,0 0 0 0 0,0 0 0 0 0,0 0 0 0 0,0 1 0 0 0,0-1 1 0 0,0 0-1 0 0,0 0 0 0 0,0 0 0 0 0,0 0 0 0 0,0 1 0 0 0,0-1 1 0 0,0 0-1 0 0,0 0 0 0 0,1 0 0 0 0,-1 0 0 0 0,0 0 0 0 0,0 0 0 0 0,0 1 1 0 0,0-1-1 0 0,0 0 0 0 0,0 0 0 0 0,1 0 0 0 0,-1 0 0 0 0,0 0 1 0 0,0 0-1 0 0,0 0 0 0 0,0 0 0 0 0,1 0 0 0 0,-1 0 0 0 0,0 0 1 0 0,0 0-1 0 0,0 0 0 0 0,1 0 0 0 0,19 1 1097 0 0,-9-1-599 0 0,0-1-1 0 0,13-4 1 0 0,2-2-448 0 0,4-1 5 0 0,-22 6-43 0 0,-6 1-9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31 8375 0 0,'0'0'1555'0'0,"-2"1"-835"0"0,-22 15 1702 0 0,7-6-395 0 0,15-9-1036 0 0,-9 3 4266 0 0,14-8-5138 0 0,1-1 0 0 0,-1 1-1 0 0,1 1 1 0 0,0-1 0 0 0,1 0 0 0 0,-1 1 0 0 0,0 0-1 0 0,1 0 1 0 0,0 0 0 0 0,0 1 0 0 0,0-1-1 0 0,7-1 1 0 0,-5 2-61 0 0,23-3 159 0 0,-26 5-203 0 0,139-7 290 0 0,-94 3 283 0 0,-49 6-507 0 0,-2 2-59 0 0,1 0 0 0 0,-1-1-1 0 0,0 1 1 0 0,0-1 0 0 0,0 0 0 0 0,0 0-1 0 0,-1 0 1 0 0,-4 5 0 0 0,-28 25 179 0 0,27-26-187 0 0,-16 14-10 0 0,-47 46-26 0 0,42-41-468 0 0,27-25 418 0 0,0-1-59 0 0,-6 0 109 0 0,7 0 17 0 0,0 0 0 0 0,0 0 0 0 0,0 0 0 0 0,1 1 0 0 0,-1-1 0 0 0,0 0 0 0 0,0 0 0 0 0,0 1 0 0 0,1-1 0 0 0,-1 0 0 0 0,0 1 0 0 0,1-1 0 0 0,-1 1 0 0 0,0-1 0 0 0,1 1 0 0 0,-1-1-1 0 0,0 1 1 0 0,1-1 0 0 0,-1 1 0 0 0,1-1 0 0 0,-1 2 0 0 0,-4 4-77 0 0,4-5-10 0 0,3 0-150 0 0,3 0 242 0 0,-1 0 0 0 0,0 0-1 0 0,0 0 1 0 0,0-1-1 0 0,1 1 1 0 0,-1-1-1 0 0,0 0 1 0 0,0 0-1 0 0,5-2 1 0 0,37-10 16 0 0,-36 9 39 0 0,0 0-1 0 0,0 0 1 0 0,1 1 0 0 0,-1 0-1 0 0,13 0 1 0 0,-21 2-27 0 0,-1-1-18 0 0,-1 1-1 0 0,1 0 1 0 0,0 0-1 0 0,-1 0 0 0 0,1 0 1 0 0,0 0-1 0 0,0 0 1 0 0,-1 0-1 0 0,1 0 0 0 0,0 0 1 0 0,-1 0-1 0 0,1 0 0 0 0,0 0 1 0 0,-1 0-1 0 0,1 1 1 0 0,0-1-1 0 0,-1 0 0 0 0,2 1 1 0 0,0 0-1 0 0,0 0 1 0 0,-1-1 0 0 0,1 1-1 0 0,0 0 1 0 0,-1 0 0 0 0,1 1-1 0 0,-1-1 1 0 0,0 0-1 0 0,1 0 1 0 0,-1 1 0 0 0,0-1-1 0 0,1 1 1 0 0,-1-1 0 0 0,0 1-1 0 0,0-1 1 0 0,0 1-1 0 0,0 2 1 0 0,1 0 10 0 0,-1-2 8 0 0,0 1-1 0 0,0-1 0 0 0,0 0 0 0 0,-1 1 1 0 0,1-1-1 0 0,-1 1 0 0 0,0-1 0 0 0,0 0 1 0 0,0 6-1 0 0,0-5 1 0 0,0-1-8 0 0,0-1 1 0 0,0 1 0 0 0,0 0-1 0 0,0 0 1 0 0,-1 0 0 0 0,1-1-1 0 0,-1 1 1 0 0,1 0 0 0 0,-1-1 0 0 0,0 1-1 0 0,-1 2 1 0 0,-7 17 130 0 0,7-17-64 0 0,-3 4-17 0 0,4-6-5 0 0,0 1-11 0 0,-1 6-31 0 0,0-4 20 0 0,-3 7-31 0 0,-3 1-11 0 0,4-9 1 0 0,-1 1-1 0 0,0 0 1 0 0,0-1-1 0 0,-1 0 1 0 0,0 0-1 0 0,1-1 1 0 0,-1 1-1 0 0,-12 4 1 0 0,-4-1 40 0 0,-28 7 0 0 0,29-8-4 0 0,17-4-23 0 0,-17-1-16 0 0,-6-1 2 0 0,23 1 0 0 0,3-1 0 0 0,0 1 0 0 0,0-1 0 0 0,0 0 0 0 0,0 0 0 0 0,0 0 0 0 0,0 0 0 0 0,0 0 0 0 0,0 0 0 0 0,0-1 0 0 0,0 1 0 0 0,0 0 0 0 0,0-1 0 0 0,0 1 0 0 0,0 0 0 0 0,0-1 0 0 0,-1 0 0 0 0,-4-1 6 0 0,3 1 19 0 0,-29-21 8 0 0,15 13-81 0 0,16 8 5 0 0,-10-10-47 0 0,10 9-29 0 0,-1-1-212 0 0,2 3 320 0 0,-1 0 0 0 0,1 0-1 0 0,0 0 1 0 0,0 0-1 0 0,0 0 1 0 0,-1 0-1 0 0,1-1 1 0 0,0 1 0 0 0,0 0-1 0 0,0 0 1 0 0,0 0-1 0 0,-1 0 1 0 0,1-1-1 0 0,0 1 1 0 0,0 0 0 0 0,0 0-1 0 0,0 0 1 0 0,0-1-1 0 0,0 1 1 0 0,0 0-1 0 0,0 0 1 0 0,0-1 0 0 0,0 1-1 0 0,0 0 1 0 0,0 0-1 0 0,0 0 1 0 0,0-1-1 0 0,0 1 1 0 0,0 0 0 0 0,0 0-1 0 0,0-1 1 0 0,0 1-1 0 0,0 0 1 0 0,0 0-1 0 0,40-8-887 0 0,-13 9-2593 0 0,-25-1 2002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0,'0'0'744'0'0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 4143 0 0,'-7'-5'18761'0'0,"-6"25"-18387"0"0,12-18 67 0 0,2-5-415 0 0,1 1 1 0 0,-1 0-1 0 0,0-1 0 0 0,1 1 0 0 0,0-6 0 0 0,1 5 28 0 0,1-3-56 0 0,-2 4-67 0 0,5 11-3444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 6823 0 0,'0'0'2396'0'0,"1"-2"-1478"0"0,16-45 10730 0 0,-17 103-10666 0 0,0-54-870 0 0,-3 24 544 0 0,3-23-552 0 0,-4 20 248 0 0,2-7-410 0 0,2-10-36 0 0,0-1-1 0 0,-1 1 0 0 0,0-1 0 0 0,0 0 0 0 0,0 1 0 0 0,-1-1 1 0 0,0 0-1 0 0,0 0 0 0 0,0 0 0 0 0,-1 0 0 0 0,1 0 0 0 0,-1-1 1 0 0,-6 8-1 0 0,7-9-428 0 0,-7 5-3133 0 0,-1 1-3244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40 141 2303 0 0,'-2'0'167'0'0,"-35"14"8260"0"0,52-9-6625 0 0,-9-5-1329 0 0,1 1 0 0 0,0-1 0 0 0,-1 0 0 0 0,1 0 0 0 0,0-1 0 0 0,10-2 0 0 0,40-13 2260 0 0,-32 8-1762 0 0,223-72 4330 0 0,-200 61-5196 0 0,-29 11-251 0 0,1 1 0 0 0,-1 1-1 0 0,29-6 1 0 0,-46 12-187 0 0,1 4-2977 0 0,-3-3 3097 0 0,0 0 0 0 0,1-1 0 0 0,-1 1 0 0 0,0 0 0 0 0,0 0 0 0 0,0 0 0 0 0,0-1 0 0 0,0 1 0 0 0,0 0 0 0 0,0 0 1 0 0,0 1-1 0 0,-3 2-206 0 0,0 0 0 0 0,0-1 0 0 0,0 1 0 0 0,0-1 0 0 0,-1 1 0 0 0,1-1 0 0 0,-1 0 0 0 0,-7 4 0 0 0,-22 13-5084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12 133 10135 0 0,'0'0'778'0'0,"1"-1"-506"0"0,3-5 199 0 0,-1 0 1 0 0,1 0-1 0 0,1 1 0 0 0,-1 0 1 0 0,1 0-1 0 0,-1 0 1 0 0,2 0-1 0 0,7-5 1 0 0,51-30 3434 0 0,-51 32-3823 0 0,-5 4 248 0 0,0-1 1 0 0,0 2 0 0 0,0-1 0 0 0,1 1 0 0 0,0 0 0 0 0,-1 1 0 0 0,1 0 0 0 0,0 0-1 0 0,0 1 1 0 0,15-1 0 0 0,-22 3-129 0 0,6 9 161 0 0,-8-9-360 0 0,1-1 0 0 0,-1 1 0 0 0,0 0 1 0 0,1 0-1 0 0,-1-1 0 0 0,0 1 0 0 0,0 0 1 0 0,0 0-1 0 0,1 0 0 0 0,-1 0 0 0 0,0-1 1 0 0,0 1-1 0 0,0 0 0 0 0,0 0 0 0 0,-1 0 0 0 0,1 0 1 0 0,0-1-1 0 0,0 1 0 0 0,-1 1 0 0 0,1 1-3 0 0,-2 4-4 0 0,1 1 1 0 0,-1-1-1 0 0,0 1 0 0 0,-1-1 1 0 0,0 0-1 0 0,0 0 0 0 0,-1 0 1 0 0,1 0-1 0 0,-2-1 0 0 0,1 0 1 0 0,-7 8-1 0 0,-6 5-16 0 0,-1-1 1 0 0,-20 17-1 0 0,22-23-183 0 0,-29 17-1 0 0,34-23 66 0 0,0 1 0 0 0,1 0 0 0 0,-1 1 0 0 0,1 0 0 0 0,-17 18 1 0 0,27-26 135 0 0,0 0 0 0 0,0 0 1 0 0,0 0-1 0 0,0 0 0 0 0,0 0 1 0 0,0 0-1 0 0,0 0 0 0 0,0 0 1 0 0,0 1-1 0 0,-1-1 1 0 0,1 0-1 0 0,0 0 0 0 0,0 0 1 0 0,0 0-1 0 0,0 0 0 0 0,0 0 1 0 0,0 0-1 0 0,0 0 1 0 0,0 0-1 0 0,0 0 0 0 0,0 0 1 0 0,0 0-1 0 0,0 0 0 0 0,0 0 1 0 0,0 1-1 0 0,0-1 1 0 0,0 0-1 0 0,0 0 0 0 0,0 0 1 0 0,0 0-1 0 0,0 0 0 0 0,0 0 1 0 0,0 0-1 0 0,0 0 1 0 0,0 0-1 0 0,1 0 0 0 0,-1 0 1 0 0,0 0-1 0 0,0 0 0 0 0,0 0 1 0 0,0 0-1 0 0,0 1 1 0 0,0-1-1 0 0,0 0 0 0 0,0 0 1 0 0,0 0-1 0 0,0 0 0 0 0,0 0 1 0 0,0 0-1 0 0,0 0 1 0 0,0 0-1 0 0,0 0 0 0 0,0 0 1 0 0,1 0-1 0 0,-1 0 0 0 0,0 0 1 0 0,0 0-1 0 0,0 0 1 0 0,0 0-1 0 0,0 0 0 0 0,0 0 1 0 0,0 0-1 0 0,0 0 0 0 0,0 0 1 0 0,0 0-1 0 0,0 0 1 0 0,0 0-1 0 0,6 2 38 0 0,0 0 0 0 0,1 0 0 0 0,-1-1 0 0 0,0 1 0 0 0,0-1 0 0 0,1-1 0 0 0,-1 1 0 0 0,0-1 0 0 0,1 0 0 0 0,8-2 1 0 0,8-2 235 0 0,35-10 1 0 0,4-2 41 0 0,0 2 7 0 0,51-7 194 0 0,-111 20-466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10535 0 0,'0'0'482'0'0,"-2"1"-8"0"0,-13 8 4 0 0,-30 13-1 0 0,33-17 133 0 0,0 0 0 0 0,1 0 1 0 0,0 2-1 0 0,0-1 0 0 0,0 1 1 0 0,-14 13-1 0 0,-61 72 16 0 0,3 4-1 0 0,-70 108 1 0 0,134-176-636 0 0,0 0-1 0 0,-26 58 1 0 0,40-75 31 0 0,1 1-1 0 0,0 0 0 0 0,1 0 1 0 0,0 0-1 0 0,1 0 0 0 0,0 0 1 0 0,1 0-1 0 0,0 0 0 0 0,1 1 1 0 0,1-1-1 0 0,1 16 1 0 0,1-17 95 0 0,-1 0 0 0 0,1-1 0 0 0,1 1 1 0 0,0-1-1 0 0,0 0 0 0 0,1 0 1 0 0,0 0-1 0 0,1-1 0 0 0,0 0 1 0 0,1 0-1 0 0,0 0 0 0 0,0-1 1 0 0,1 0-1 0 0,-1 0 0 0 0,2-1 1 0 0,-1 0-1 0 0,1-1 0 0 0,0 0 1 0 0,1 0-1 0 0,13 6 0 0 0,-8-5 84 0 0,0 0 1 0 0,1-1-1 0 0,0-1 0 0 0,1 0 0 0 0,-1-1 0 0 0,1-1 0 0 0,21 1 0 0 0,-36-4-165 0 0,10-4-6473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114 103 3223 0 0,'0'0'12587'0'0,"-3"-6"-8850"0"0,5 3-3641 0 0,1 0 0 0 0,-1 0 0 0 0,1 1 0 0 0,-1-1 0 0 0,1 1-1 0 0,0-1 1 0 0,0 1 0 0 0,0 0 0 0 0,0 0 0 0 0,0 1 0 0 0,0-1 0 0 0,7-2 0 0 0,6-2-18 0 0,22-5 0 0 0,12-4 100 0 0,-17 6 74 0 0,45-8-1 0 0,-17 11 147 0 0,-55 6-310 0 0,0 0 1 0 0,0 0-1 0 0,-1 1 1 0 0,1 0-1 0 0,0 0 1 0 0,0 0-1 0 0,10 5 0 0 0,-16-6-75 0 0,1 0 0 0 0,0 0 0 0 0,-1 1 0 0 0,1-1 0 0 0,-1 1 0 0 0,1-1 0 0 0,-1 1 0 0 0,1-1 0 0 0,-1 1 0 0 0,1-1-1 0 0,-1 1 1 0 0,1-1 0 0 0,-1 1 0 0 0,0-1 0 0 0,1 1 0 0 0,-1 0 0 0 0,0-1 0 0 0,1 1 0 0 0,-1 0 0 0 0,0 0 0 0 0,1 1 26 0 0,0 0-30 0 0,0-1-1 0 0,-1 1 1 0 0,1 0-1 0 0,0 0 1 0 0,-1 0-1 0 0,1 0 1 0 0,-1 0-1 0 0,0 0 1 0 0,1 1-1 0 0,-1-1 1 0 0,0 0-1 0 0,0 0 1 0 0,-1 0-1 0 0,1 0 1 0 0,0 0-1 0 0,-1 0 1 0 0,1 0-1 0 0,-1 0 1 0 0,-1 2-1 0 0,1 1 7 0 0,-2-1-1 0 0,1 1 1 0 0,0-1-1 0 0,-1 0 1 0 0,0 0 0 0 0,-5 6-1 0 0,0-2-9 0 0,-1 0 1 0 0,-1-1-1 0 0,1 0 0 0 0,-1 0 1 0 0,-21 10-1 0 0,10-7 6 0 0,-1-1-1 0 0,-24 7 1 0 0,15-9-102 0 0,-31 5 0 0 0,0-2-590 0 0,49-8 285 0 0,9-2 186 0 0,0 0 0 0 0,0 1 0 0 0,0-1 0 0 0,0 1-1 0 0,-4 1 1 0 0,8-2 194 0 0,0 0-1 0 0,0 0 1 0 0,0 0 0 0 0,0 0-1 0 0,0 0 1 0 0,1 0-1 0 0,-1 0 1 0 0,0 1 0 0 0,0-1-1 0 0,0 0 1 0 0,0 0-1 0 0,0 0 1 0 0,0 0 0 0 0,0 0-1 0 0,1 0 1 0 0,-1 0-1 0 0,0 0 1 0 0,0 0 0 0 0,0 0-1 0 0,0 0 1 0 0,0 0-1 0 0,0 1 1 0 0,0-1 0 0 0,0 0-1 0 0,0 0 1 0 0,0 0-1 0 0,0 0 1 0 0,0 0 0 0 0,0 0-1 0 0,0 0 1 0 0,0 1-1 0 0,1-1 1 0 0,-1 0 0 0 0,0 0-1 0 0,0 0 1 0 0,0 0-1 0 0,0 0 1 0 0,0 0 0 0 0,0 0-1 0 0,-1 1 1 0 0,1-1-1 0 0,0 0 1 0 0,0 0 0 0 0,0 0-1 0 0,0 0 1 0 0,0 0-1 0 0,0 0 1 0 0,0 0 0 0 0,0 1-1 0 0,0-1 1 0 0,0 0-1 0 0,0 0 1 0 0,0 0 0 0 0,0 0-1 0 0,0 0 1 0 0,0 0-1 0 0,-1 0 1 0 0,1 0 0 0 0,22 4 42 0 0,31 0 515 0 0,5-5-130 0 0,-41-1-289 0 0,-1 2-1 0 0,25 1 1 0 0,-32 0-61 0 0,0-1 0 0 0,0 0 0 0 0,15-3 0 0 0,-16 2 42 0 0,-1 0-1 0 0,1 1 0 0 0,0 0 0 0 0,0 0 1 0 0,0 0-1 0 0,13 4 0 0 0,-19-4-59 0 0,0 1 0 0 0,0 0 0 0 0,-1 0 0 0 0,1 0 0 0 0,0 0 0 0 0,-1 0 0 0 0,1 0 0 0 0,-1 0 0 0 0,1 0 0 0 0,-1 1 0 0 0,0-1 0 0 0,1 0 0 0 0,-1 1 0 0 0,0-1 0 0 0,0 1 0 0 0,0 0 1 0 0,0-1-1 0 0,0 1 0 0 0,-1 0 0 0 0,1-1 0 0 0,0 1 0 0 0,-1 0 0 0 0,1 0 0 0 0,-1 0 0 0 0,1 3 0 0 0,0-1 10 0 0,-1 0-1 0 0,0 0 0 0 0,0 0-1 0 0,-1 0 1 0 0,1-1 0 0 0,-1 1 0 0 0,0 0-1 0 0,0-1 1 0 0,0 1 0 0 0,0 0 0 0 0,0-1-1 0 0,-1 1 1 0 0,0-1 0 0 0,0 0 0 0 0,0 1-1 0 0,-3 3 1 0 0,3-5-4 0 0,0 1 0 0 0,-1-1 0 0 0,1 0 0 0 0,-1 0 0 0 0,1 0 0 0 0,-5 3 0 0 0,-9 7 137 0 0,7-5-180 0 0,0 1 0 0 0,-1-1 0 0 0,1-1 0 0 0,-1 0 0 0 0,0 0-1 0 0,-18 7 1 0 0,-68 16-12 0 0,44-15 0 0 0,38-11-18 0 0,-1 0-1 0 0,1-2 1 0 0,-16 1-1 0 0,-2 1 3 0 0,16-3 27 0 0,5 0-10 0 0,1 0 1 0 0,0 1-1 0 0,-15 3 0 0 0,19-3-914 0 0,7-3 236 0 0,12-4-295 0 0,22-4-1663 0 0,-33 10 1390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12695 0 0,'0'0'3132'0'0,"2"2"-2166"0"0,0-1-1168 0 0,1 0 879 0 0,-1 0 0 0 0,1 1 0 0 0,-1-1-1 0 0,1 1 1 0 0,-1 0 0 0 0,0 0 0 0 0,0 0-1 0 0,0 0 1 0 0,0 0 0 0 0,0 0 0 0 0,2 4-1 0 0,-3-5-1064 0 0,2 4 1078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6911 0 0,'0'0'528'0'0,"-1"0"-341"0"0,-15 3 1511 0 0,1 0 1 0 0,0 2-1 0 0,-25 10 0 0 0,18-4-412 0 0,-37 23 0 0 0,-88 82-1166 0 0,118-91 174 0 0,-10 7-233 0 0,-85 79-57 0 0,111-97 70 0 0,0 0 0 0 0,1 1 0 0 0,1 1 0 0 0,0 0-1 0 0,1 0 1 0 0,-12 29 0 0 0,14-26 191 0 0,1 1 1 0 0,1 0-1 0 0,-4 24 0 0 0,8-36-149 0 0,1 1-1 0 0,1-1 1 0 0,-1 1-1 0 0,2-1 1 0 0,-1 0-1 0 0,1 1 1 0 0,0-1 0 0 0,1 0-1 0 0,0 1 1 0 0,5 12-1 0 0,-5-16-42 0 0,0-1 1 0 0,0 0-1 0 0,1-1 0 0 0,0 1 0 0 0,0 0 0 0 0,0-1 1 0 0,0 0-1 0 0,1 1 0 0 0,-1-1 0 0 0,1 0 0 0 0,0-1 1 0 0,0 1-1 0 0,0-1 0 0 0,0 0 0 0 0,0 0 1 0 0,1 0-1 0 0,5 2 0 0 0,2-1 97 0 0,0 0-1 0 0,0 0 1 0 0,0-1 0 0 0,0-1-1 0 0,18 1 1 0 0,-19-2-45 0 0,5 0-13 0 0,1 0-1 0 0,0 0 0 0 0,-1-2 0 0 0,1 0 0 0 0,-1-1 0 0 0,0-1 1 0 0,24-8-1 0 0,-39 11 191 0 0,-2 1-682 0 0,0-1 244 0 0,-1 0 0 0 0,1 1 1 0 0,-1-1-1 0 0,1 1 1 0 0,0-1-1 0 0,-1 1 0 0 0,1 0 1 0 0,-3-1-1 0 0,-15 3-3360 0 0,9 0-3484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4143 0 0,'0'0'7222'0'0,"2"-1"-6820"0"0,36-16 12193 0 0,-38 19-12518 0 0,0 8 3 0 0,-2 1 0 0 0,2-7-13 0 0,-1 3-38 0 0,0-5 115 0 0,3-2-80 0 0,7 3 1 0 0,-7-3 54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47 4607 0 0,'2'-1'208'0'0,"2"-3"-140"0"0,-1 0-1 0 0,1-1 1 0 0,5-8-1 0 0,3-6 11878 0 0,-12 22-10905 0 0,-6 19-653 0 0,0 0 0 0 0,-14 29 0 0 0,1-1-268 0 0,5-10 211 0 0,-31 84 407 0 0,44-122-411 0 0,0 0-148 0 0,-4 5 39 0 0,4-5 932 0 0,0 0-1050 0 0,-11 30-3656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5063 0 0,'1'-1'5196'0'0,"12"-10"-2768"0"0,1 2-1 0 0,18-11 0 0 0,-13 10-958 0 0,27-10-1 0 0,-15 9-636 0 0,1 2 0 0 0,44-8 0 0 0,-71 16-714 0 0,56-9 498 0 0,62-20 0 0 0,-117 29-599 0 0,19-10 45 0 0,-16 6-49 0 0,-7 4-187 0 0,-17 2-2511 0 0,0 2 1711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64 166 5983 0 0,'0'0'7991'0'0,"2"-1"-7406"0"0,79-48 3407 0 0,-72 43-3540 0 0,1 0-1 0 0,18-7 0 0 0,7-4 371 0 0,-6 0-98 0 0,32-18 652 0 0,-53 31-1051 0 0,0 0 0 0 0,1 1-1 0 0,0 0 1 0 0,-1 0-1 0 0,12-1 1 0 0,-18 4 827 0 0,-1 2-992 0 0,0 4-156 0 0,-1-1-1 0 0,0 0 1 0 0,0 1 0 0 0,0-1 0 0 0,-1 1-1 0 0,0-1 1 0 0,0 0 0 0 0,0 0-1 0 0,-1 1 1 0 0,1-1 0 0 0,-1 0-1 0 0,0 0 1 0 0,-5 6 0 0 0,4-3 1 0 0,-2-1 0 0 0,1 0-1 0 0,-1-1 1 0 0,0 1 0 0 0,-1-1 0 0 0,1 0 0 0 0,-1 0 0 0 0,-10 7 0 0 0,-27 14-472 0 0,-82 37 0 0 0,95-50 96 0 0,14-7 120 0 0,0 2 0 0 0,0-1-1 0 0,1 2 1 0 0,0 0 0 0 0,-19 18 0 0 0,33-27 967 0 0,3 1-644 0 0,1 2-61 0 0,0-1 0 0 0,1 0-1 0 0,-1 0 1 0 0,1 0 0 0 0,0 0 0 0 0,0 0-1 0 0,0-1 1 0 0,0 0 0 0 0,0 0-1 0 0,1 0 1 0 0,-1 0 0 0 0,0-1 0 0 0,1 0-1 0 0,-1 0 1 0 0,1 0 0 0 0,0 0 0 0 0,-1-1-1 0 0,7 1 1 0 0,20-4 87 0 0,0-2 0 0 0,31-8 0 0 0,-35 7 80 0 0,0 1-1 0 0,0 1 1 0 0,30-1-1 0 0,-33 7 19 0 0,-22-2-181 0 0,-1 0 0 0 0,1 1 0 0 0,-1-1 0 0 0,1 0 0 0 0,-1 1 0 0 0,1-1 0 0 0,-1 1 0 0 0,0 0 0 0 0,1-1 0 0 0,-1 1 0 0 0,0 0 0 0 0,1 0 0 0 0,-1 0 0 0 0,2 1 0 0 0,3 9-4 0 0,-2 4-11 0 0,-5-2-12 0 0,1-11-68 0 0,13-11-484 0 0,-6 3-153 0 0,0 0 0 0 0,-1 0 0 0 0,0-1 0 0 0,0 0 0 0 0,0 0 0 0 0,-1 0 0 0 0,9-16 0 0 0,-1 3-1267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4607 0 0,'-2'0'354'0'0,"-41"-2"448"0"0,19 1 2728 0 0,0 1 6608 0 0,31 10-9360 0 0,-3-5-555 0 0,0-1 0 0 0,0 0 0 0 0,0 0 0 0 0,0 0 0 0 0,9 5 1 0 0,9 10 234 0 0,-8-4-168 0 0,-2 1 1 0 0,0 0-1 0 0,14 26 1 0 0,23 56 166 0 0,9 18-251 0 0,-44-94-126 0 0,5 9-86 0 0,-1 0 1 0 0,24 58 0 0 0,-38-79 23 0 0,-1 0 0 0 0,0 0 0 0 0,-1 0 0 0 0,0 0 0 0 0,-1 1 1 0 0,0-1-1 0 0,0 0 0 0 0,-1 1 0 0 0,0-1 0 0 0,-1 0 0 0 0,-1 1 1 0 0,1-1-1 0 0,-1 0 0 0 0,-5 12 0 0 0,0-5 80 0 0,0-1 0 0 0,-1 0 0 0 0,-1 0 0 0 0,-1-1 1 0 0,-13 16-1 0 0,-63 66 30 0 0,69-79-141 0 0,4-6 13 0 0,0 1 0 0 0,-1-2 0 0 0,0 0 0 0 0,-1-1 0 0 0,0 0 0 0 0,-1-1 0 0 0,0-1 0 0 0,0 0 0 0 0,-21 6 0 0 0,20-9 2 0 0,14-4-7 0 0,-28 2 47 0 0,29-3-130 0 0,14-13-2081 0 0,-1 2 1926 0 0,1 1 1 0 0,15-10 0 0 0,1-2-1195 0 0,-9 6-93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 3223 0 0,'0'0'13426'0'0,"-1"1"-12858"0"0,-15 16 4142 0 0,18-18-4591 0 0,12-7 105 0 0,0 0-1 0 0,0 1 1 0 0,20-5 0 0 0,-29 9-191 0 0,-1 2 8 0 0,-1 1-1 0 0,1-1 1 0 0,-1 0 0 0 0,1 1-1 0 0,-1 0 1 0 0,1 0 0 0 0,-1 0 0 0 0,5 0-1 0 0,7 1 99 0 0,-7-1-93 0 0,-2-1-8 0 0,0 1 0 0 0,0 0 1 0 0,0 1-1 0 0,0-1 0 0 0,0 1 1 0 0,0 0-1 0 0,8 3 0 0 0,-5 0 39 0 0,-6-3 126 0 0,-23 15-131 0 0,-23 17-148 0 0,2 2 0 0 0,-64 72 0 0 0,103-105 64 0 0,-6 9-36 0 0,4-6-2 0 0,0 1 1 0 0,0-1-1 0 0,-1 0 1 0 0,-9 9-1 0 0,11-11-17 0 0,-3 3 67 0 0,14-9 111 0 0,1 0 0 0 0,0 1-1 0 0,10-1 1 0 0,82-8 1037 0 0,-86 11-908 0 0,1 0 1 0 0,0 1 0 0 0,-1 0 0 0 0,21 5 0 0 0,-32-6-188 0 0,16 0-41 0 0,3-3 19 0 0,19-7-1730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78 9671 0 0,'11'-11'175'0'0,"-4"3"-53"0"0,0 1 0 0 0,0 1 0 0 0,1-1 0 0 0,0 1 0 0 0,0 1-1 0 0,1-1 1 0 0,0 1 0 0 0,12-4 0 0 0,-9 2 5704 0 0,-11 9-5162 0 0,-1 3-557 0 0,0-1 1 0 0,0 1-1 0 0,0 0 1 0 0,-1 0 0 0 0,0 0-1 0 0,0-1 1 0 0,0 1-1 0 0,0 0 1 0 0,-1-1 0 0 0,0 1-1 0 0,0-1 1 0 0,0 0-1 0 0,-4 6 1 0 0,-6 9 558 0 0,-25 28 0 0 0,16-21-242 0 0,-33 46 421 0 0,-66 82-206 0 0,-3-16-441 0 0,-287 337-517 0 0,369-423 139 0 0,-65 77-153 0 0,75-95 294 0 0,-56 49 0 0 0,61-60-21 0 0,17-14-194 0 0,0-1 1 0 0,-18 12 0 0 0,26-19-21 0 0,3-1-732 0 0,10-1 785 0 0,0 0 0 0 0,21-7 0 0 0,-14 3 108 0 0,-10 3-218 0 0,-1-1 0 0 0,1-1-1 0 0,-1 1 1 0 0,0-2 0 0 0,0 1-1 0 0,-1-1 1 0 0,1 0 0 0 0,-1 0-1 0 0,12-13 1 0 0,4-2-812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244 146 5063 0 0,'-2'1'390'0'0,"-59"24"861"0"0,17-11 3175 0 0,-12 2 3026 0 0,58-17-7024 0 0,1-1-339 0 0,134-72 1203 0 0,-103 51-1045 0 0,2 2 0 0 0,0 1-1 0 0,1 2 1 0 0,42-13 0 0 0,-68 26 52 0 0,-9 4-40 0 0,0 0-1 0 0,1 0 1 0 0,0 0-1 0 0,-1 1 1 0 0,1-1-1 0 0,4 0 1 0 0,-3 15 251 0 0,-4-12-504 0 0,0 1 0 0 0,0-1-1 0 0,0 1 1 0 0,0-1-1 0 0,0 0 1 0 0,-1 1-1 0 0,1-1 1 0 0,-1 0 0 0 0,0 1-1 0 0,0-1 1 0 0,1 0-1 0 0,-1 0 1 0 0,-1 0-1 0 0,1 0 1 0 0,0 0 0 0 0,-1 0-1 0 0,1 0 1 0 0,-3 3-1 0 0,-5 4 3 0 0,1-1 0 0 0,-15 11-1 0 0,15-13 30 0 0,-71 54-1 0 0,-53 44 5 0 0,84-64-118 0 0,-32 30-211 0 0,3 6-955 0 0,75-75 1388 0 0,5 0 30 0 0,4 1-78 0 0,0 0 0 0 0,0-1 0 0 0,0 0 0 0 0,0 0 0 0 0,1-1 0 0 0,-1 0 0 0 0,0 0 0 0 0,0-1 0 0 0,13-2-1 0 0,6-3 196 0 0,36-14 0 0 0,-42 13-105 0 0,1 0-1 0 0,40-7 0 0 0,-52 13-147 0 0,0 0 0 0 0,0 1-1 0 0,0 0 1 0 0,0 0 0 0 0,1 1 0 0 0,15 3-1 0 0,-18-2-32 0 0,-1 0 1 0 0,1 1-1 0 0,0 0 0 0 0,-1 0 0 0 0,0 1 0 0 0,0 0 1 0 0,0 0-1 0 0,0 0 0 0 0,0 1 0 0 0,-1 0 0 0 0,8 8 0 0 0,-7-5-75 0 0,-5-6 1 0 0,2-2-131 0 0,0 1 108 0 0,1 0 0 0 0,-1 0 0 0 0,1-1 0 0 0,0 1-1 0 0,-1-1 1 0 0,1 0 0 0 0,-1 0 0 0 0,1-1 0 0 0,-1 1-1 0 0,1-1 1 0 0,-1 1 0 0 0,6-3 0 0 0,-2 0-767 0 0,1 0-1 0 0,-1 0 1 0 0,1-1 0 0 0,9-6-1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9671 0 0,'0'0'14613'0'0,"1"3"-14346"0"0,10 19 294 0 0,-7-14-465 0 0,1 0 0 0 0,-2 1-1 0 0,1-1 1 0 0,-1 1 0 0 0,-1-1 0 0 0,1 1-1 0 0,-1 0 1 0 0,-1 0 0 0 0,1 13 0 0 0,-3-8-65 0 0,-1 1 0 0 0,0-1 1 0 0,-1-1-1 0 0,0 1 0 0 0,-8 19 1 0 0,-35 62 10 0 0,37-80-69 0 0,1 1-1 0 0,1 1 0 0 0,-11 33 1 0 0,17-48-95 0 0,3 1-363 0 0,-1-1 328 0 0,1 0 0 0 0,-1 0 0 0 0,1 0 0 0 0,-1 0 0 0 0,1-1-1 0 0,0 1 1 0 0,0 0 0 0 0,-1-1 0 0 0,1 0 0 0 0,0 1 0 0 0,4 1 0 0 0,11 1-958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21567 0 0,'0'0'2627'0'0,"-1"2"-2326"0"0,1 0-232 0 0,-1 0-1 0 0,1 0 1 0 0,-1 0-1 0 0,0 0 1 0 0,1 0-1 0 0,-1 0 1 0 0,0 0-1 0 0,-1-1 1 0 0,1 1-1 0 0,0 0 1 0 0,0 0-1 0 0,-1-1 1 0 0,1 1-1 0 0,-1-1 1 0 0,1 0-1 0 0,-3 2 1 0 0,0 0-405 0 0,0 0-1 0 0,0-1 1 0 0,-1 1 0 0 0,1-1 0 0 0,-1-1 0 0 0,-5 3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493 112 11487 0 0,'0'0'2798'0'0,"19"-4"3106"0"0,-17 4-5866 0 0,11-6 288 0 0,-13 6-318 0 0,1-1 1 0 0,-1 1-1 0 0,1 0 1 0 0,-1-1-1 0 0,0 1 1 0 0,1 0 0 0 0,-1-1-1 0 0,1 1 1 0 0,-1 0-1 0 0,0-1 1 0 0,0 1-1 0 0,1-1 1 0 0,-1 1 0 0 0,0-1-1 0 0,0 1 1 0 0,1-1-1 0 0,-1 0 1 0 0,1-1 11 0 0,-1 1-19 0 0,1 0-1 0 0,0 0 1 0 0,-1 0 0 0 0,1 0-1 0 0,-1 0 1 0 0,0 0 0 0 0,1 0-1 0 0,-1 0 1 0 0,0 0-1 0 0,1 0 1 0 0,-1 0 0 0 0,0 0-1 0 0,0-1 1 0 0,0 1 0 0 0,0 0-1 0 0,0 0 1 0 0,0 0 0 0 0,0 0-1 0 0,-1-2 1 0 0,0-1-10 0 0,1 1-28 0 0,0 0 0 0 0,-1 0 0 0 0,1 1 0 0 0,-1-1 0 0 0,1 0 0 0 0,-1 0 0 0 0,0 1 0 0 0,0-1 0 0 0,-1 0 0 0 0,1 1 0 0 0,0-1 0 0 0,-1 1 0 0 0,1 0 0 0 0,-1-1 0 0 0,0 1 0 0 0,0 0 0 0 0,0 0 0 0 0,0 0 0 0 0,0 0 0 0 0,-1 1 0 0 0,1-1 0 0 0,0 0 0 0 0,-1 1 0 0 0,1 0 0 0 0,-1-1 0 0 0,0 1 0 0 0,1 0 0 0 0,-1 0 0 0 0,0 1 0 0 0,0-1 0 0 0,1 1 0 0 0,-1-1 0 0 0,0 1 0 0 0,0 0 0 0 0,-3 0 0 0 0,-8 2-36 0 0,0 1 0 0 0,0 1 0 0 0,1 0 0 0 0,-1 1-1 0 0,-19 10 1 0 0,-61 40 35 0 0,73-43 33 0 0,-98 70-28 0 0,98-65 64 0 0,0 2 0 0 0,2 0-1 0 0,-22 26 1 0 0,20-14 8 0 0,20-28-35 0 0,0-1 0 0 0,0 0-1 0 0,0 0 1 0 0,0 1 0 0 0,0-1 0 0 0,1 0-1 0 0,-1 1 1 0 0,1-1 0 0 0,-1 0 0 0 0,1 1-1 0 0,0 4 1 0 0,1-7 0 0 0,-1 1-1 0 0,1-1 0 0 0,-1 1 1 0 0,1 0-1 0 0,-1-1 1 0 0,1 1-1 0 0,-1-1 0 0 0,1 1 1 0 0,0-1-1 0 0,-1 1 1 0 0,1-1-1 0 0,0 0 1 0 0,-1 1-1 0 0,1-1 0 0 0,0 0 1 0 0,-1 0-1 0 0,1 1 1 0 0,0-1-1 0 0,1 0 0 0 0,0 1 11 0 0,4 1 22 0 0,0-1 0 0 0,1 1 0 0 0,-1-1 1 0 0,1 0-1 0 0,-1 0 0 0 0,1-1 0 0 0,-1 0 1 0 0,9-1-1 0 0,53-10 162 0 0,-52 7-161 0 0,17-3-29 0 0,-1-1 0 0 0,0-2 0 0 0,-1-2 1 0 0,0 0-1 0 0,0-2 0 0 0,-2-2 0 0 0,37-24 0 0 0,-61 36-17 0 0,-1 2 11 0 0,-1 0 1 0 0,0 0-1 0 0,1 0 1 0 0,0 0-1 0 0,6-2 1 0 0,-9 3 263 0 0,-1 4-217 0 0,-1 0 0 0 0,0-1-1 0 0,0 1 1 0 0,0-1 0 0 0,0 1-1 0 0,0-1 1 0 0,0 0 0 0 0,-1 1 0 0 0,-1 2-1 0 0,-1-1 17 0 0,-9 20 29 0 0,1 1 0 0 0,1-1 0 0 0,-8 29 0 0 0,17-49-92 0 0,0 0-4 0 0,1 13 56 0 0,3-6-58 0 0,-1-9-94 0 0,-1-1 1 0 0,1 0 0 0 0,0 1 0 0 0,0-1-1 0 0,0 0 1 0 0,0 0 0 0 0,0 1 0 0 0,0-1-1 0 0,0 0 1 0 0,0 0 0 0 0,1 0 0 0 0,-1-1-1 0 0,0 1 1 0 0,3 1 0 0 0,9 4-1454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2303 0 0,'3'1'10543'0'0,"11"1"-8888"0"0,1 1 1 0 0,0-2-1 0 0,21 0 0 0 0,-14-2-232 0 0,37-6 0 0 0,101-37-902 0 0,-120 31-335 0 0,-29 10-578 0 0,-9 2-153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5527 0 0,'-2'1'423'0'0,"-1"1"-342"0"0,-16 21 10678 0 0,135-42-7158 0 0,127-29-910 0 0,-101 23-3931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209 233 2303 0 0,'0'0'10458'0'0,"-2"1"-9556"0"0,-30 14 3322 0 0,30-15-3942 0 0,-2 4-36 0 0,4-4-225 0 0,-1 0 0 0 0,1 0 0 0 0,-1 0 0 0 0,1 0 0 0 0,0 0 0 0 0,-1 0 0 0 0,1 1 0 0 0,0-1 0 0 0,-1 0 0 0 0,1 0 0 0 0,0 1 0 0 0,-1-1 0 0 0,1 0 0 0 0,0 0 0 0 0,-1 1 0 0 0,1-1 0 0 0,0 0 0 0 0,-1 1 0 0 0,1-1 0 0 0,0 0 0 0 0,0 1 0 0 0,0-1 0 0 0,-1 1 0 0 0,0 2 39 0 0,0 0 0 0 0,1-1 0 0 0,-1 1 0 0 0,1 0 0 0 0,-1 0 0 0 0,1 0 0 0 0,0 0 0 0 0,0 0 0 0 0,0 0 0 0 0,1 0 0 0 0,-1-1 0 0 0,1 1 0 0 0,-1 0 0 0 0,1 0 0 0 0,0 0 0 0 0,0 0 0 0 0,0-1 0 0 0,1 1 0 0 0,-1-1 0 0 0,1 1 0 0 0,1 2 0 0 0,-1-2 15 0 0,1 0 0 0 0,0 0 0 0 0,0 0 0 0 0,0-1 0 0 0,0 1 0 0 0,0-1 0 0 0,0 1 0 0 0,1-1 0 0 0,-1 0 0 0 0,1 0 0 0 0,-1-1 0 0 0,1 1 0 0 0,0-1 0 0 0,0 0 0 0 0,7 2 0 0 0,0-2 57 0 0,0 0 0 0 0,1-1 0 0 0,-1-1 0 0 0,0 1 0 0 0,1-2 0 0 0,-1 1 0 0 0,0-2 0 0 0,17-5 0 0 0,9-5 123 0 0,39-21 1 0 0,-30 13-174 0 0,6-4-71 0 0,-50 24-11 0 0,0 1 0 0 0,-1-1 0 0 0,1 0 0 0 0,0 0 0 0 0,-1 0 0 0 0,1 0 0 0 0,0 0 0 0 0,-1 0 0 0 0,0-1 0 0 0,1 1 0 0 0,-1 0 0 0 0,0-1 0 0 0,0 1 0 0 0,2-4 0 0 0,-1 1-11 0 0,-1 2-15 0 0,0 1 0 0 0,0-1 0 0 0,-1 0 0 0 0,1 0-1 0 0,-1-1 1 0 0,0 1 0 0 0,1 0 0 0 0,-1 0 0 0 0,0 0 0 0 0,0 0-1 0 0,-1 0 1 0 0,1 0 0 0 0,0 0 0 0 0,-1 0 0 0 0,1 0-1 0 0,-2-2 1 0 0,-21-43-991 0 0,16 35 459 0 0,0 0 0 0 0,2 0 1 0 0,-8-20-1 0 0,12 26 369 0 0,-1 1 0 0 0,0 0 1 0 0,0 0-1 0 0,-1 0 0 0 0,1 1 0 0 0,-1-1 0 0 0,0 0 0 0 0,0 1 0 0 0,-1 0 0 0 0,-5-6 0 0 0,7 8 173 0 0,0 0-1 0 0,0 0 1 0 0,-1 1-1 0 0,1-1 1 0 0,-1 0 0 0 0,1 1-1 0 0,-1 0 1 0 0,0 0-1 0 0,0 0 1 0 0,1 0-1 0 0,-1 0 1 0 0,0 0-1 0 0,0 1 1 0 0,0-1-1 0 0,0 1 1 0 0,0 0-1 0 0,0 0 1 0 0,0 0-1 0 0,0 0 1 0 0,-4 1-1 0 0,-22 4-5 0 0,19-4 13 0 0,1 1 1 0 0,-1 0 0 0 0,1 0 0 0 0,-16 7-1 0 0,4 2 76 0 0,0 0-1 0 0,1 2 1 0 0,-19 15-1 0 0,-52 50-897 0 0,89-77 802 0 0,0 1-8 0 0,-18 15-214 0 0,1 2 0 0 0,-17 20 0 0 0,31-32 370 0 0,0 0 0 0 0,0 0 1 0 0,1 0-1 0 0,0 1 0 0 0,0-1 1 0 0,0 1-1 0 0,1 0 0 0 0,1 0 1 0 0,-1 1-1 0 0,-1 10 0 0 0,-3 74 1181 0 0,7-64-971 0 0,-3-1 1 0 0,-7 41-1 0 0,9-66-303 0 0,-1 8 111 0 0,-1 0 1 0 0,1 0-1 0 0,0 18 0 0 0,2-27-96 0 0,0 1 0 0 0,0-1 0 0 0,0 0 0 0 0,0 0 0 0 0,0 0 0 0 0,1 0 0 0 0,-1 1 0 0 0,1-1 0 0 0,0 0 0 0 0,-1 0 0 0 0,1 0 0 0 0,0 0 0 0 0,0 0 0 0 0,0 0 0 0 0,0-1 0 0 0,1 1 0 0 0,-1 0 0 0 0,0 0 0 0 0,1-1 0 0 0,-1 1 0 0 0,1-1 0 0 0,0 1 0 0 0,-1-1 0 0 0,1 0 0 0 0,3 2 1 0 0,1-1 64 0 0,-1 0 0 0 0,1-1 0 0 0,0 0 0 0 0,0 0 0 0 0,-1 0 0 0 0,1 0 0 0 0,0-1 0 0 0,0 0 0 0 0,0 0 0 0 0,0-1 0 0 0,0 0 0 0 0,6-1 0 0 0,12-4 415 0 0,37-16 1 0 0,-22 8-89 0 0,82-34 368 0 0,-118 47-422 0 0,-1 0-310 0 0,10-4-54 0 0,7-5-36 0 0,-13 6-30 0 0,-4 3-127 0 0,-1 0 1 0 0,1 1-1 0 0,0-1 1 0 0,-1 1-1 0 0,1-1 0 0 0,-1 1 1 0 0,1 0-1 0 0,0-1 1 0 0,-1 1-1 0 0,1 0 0 0 0,0 0 1 0 0,-1 1-1 0 0,1-1 0 0 0,0 0 1 0 0,-1 0-1 0 0,1 1 1 0 0,-1-1-1 0 0,1 1 0 0 0,-1-1 1 0 0,1 1-1 0 0,-1 0 1 0 0,1 0-1 0 0,-1 0 0 0 0,1-1 1 0 0,-1 1-1 0 0,0 0 0 0 0,3 3 1 0 0,-3-3-1130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1375 0 0,'0'0'17331'0'0,"0"2"-16967"0"0,0-1-307 0 0,0 0 0 0 0,0 0 0 0 0,0-1-1 0 0,0 1 1 0 0,0 0 0 0 0,0 0 0 0 0,0 0 0 0 0,0 0 0 0 0,1 0 0 0 0,-1-1 0 0 0,0 1 0 0 0,0 0 0 0 0,1 0-1 0 0,-1 0 1 0 0,1-1 0 0 0,-1 1 0 0 0,0 0 0 0 0,1 0 0 0 0,0-1 0 0 0,-1 1 0 0 0,1 0 0 0 0,0 0 0 0 0,1 0-15 0 0,-1 0 0 0 0,1 0 1 0 0,0 0-1 0 0,0 0 0 0 0,0 0 1 0 0,-1 0-1 0 0,1 0 1 0 0,0-1-1 0 0,3 1 0 0 0,1 0 11 0 0,-1 0 0 0 0,1-1-1 0 0,-1 1 1 0 0,1-1 0 0 0,-1-1-1 0 0,12-1 1 0 0,30-11 372 0 0,56-23-1 0 0,-63 21-445 0 0,-15 8 55 0 0,-7 0-14 0 0,-16 6-81 0 0,-15 5-4708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13247 0 0,'0'0'7695'0'0,"-1"2"-7619"0"0,-76 112 995 0 0,-1 1-394 0 0,67-97-638 0 0,0 2 1 0 0,2-1-1 0 0,0 1 1 0 0,-7 27-1 0 0,10-27 16 0 0,5-13-50 0 0,3 12 6 0 0,-2-16 14 0 0,3 0-94 0 0,0 2-160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17999 0 0,'0'0'7365'0'0,"1"2"-7218"0"0,10 22 62 0 0,-8-17-170 0 0,-1 5-9 0 0,-1 0-28 0 0,-1 0-22 0 0,0-11-25 0 0,0 0-1 0 0,0 0 0 0 0,0 1 1 0 0,-1-1-1 0 0,1 0 1 0 0,0 0-1 0 0,-1 0 0 0 0,1 0 1 0 0,-1 0-1 0 0,1 0 1 0 0,-1 0-1 0 0,1 0 1 0 0,-1 0-1 0 0,0 0 0 0 0,1-1 1 0 0,-1 1-1 0 0,0 0 1 0 0,-1 1-1 0 0,1-1 28 0 0,0 0-303 0 0,-10 3-2612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3679 0 0,'0'0'17136'0'0,"-2"0"-16449"0"0,-2 0-389 0 0,1 0-1 0 0,-1 0 1 0 0,1 0 0 0 0,0 1 0 0 0,-1-1 0 0 0,1 1 0 0 0,-6 2-1 0 0,5-2-244 0 0,-1 0 1 0 0,1 0-1 0 0,-1 0 0 0 0,-7 0 0 0 0,5 0-10 0 0,0-1 0 0 0,0 1-1 0 0,1 1 1 0 0,-8 1 0 0 0,6 0 3 0 0,0-1 1 0 0,-14 1-1 0 0,-21 0-31 0 0,-45 1-119 0 0,70-4-49 0 0,-79 3-1034 0 0,82-1 676 0 0,0 0 0 0 0,0 0 0 0 0,0 2 0 0 0,-20 7 0 0 0,-33 17 655 0 0,69-25-64 0 0,5 8-64 0 0,-5-8-16 0 0,-1 0 0 0 0,1 0 0 0 0,-1 1 0 0 0,0-1 0 0 0,0 0 0 0 0,0 0 0 0 0,-1 0 0 0 0,1 1 0 0 0,-1-1 0 0 0,1 0 0 0 0,-1 0 0 0 0,0 0-1 0 0,0 0 1 0 0,-1 0 0 0 0,1 0 0 0 0,-1 0 0 0 0,1-1 0 0 0,-1 1 0 0 0,-2 2 0 0 0,-5 7 4 0 0,-1-2-1 0 0,-20 19 1 0 0,25-24 0 0 0,-3 1 60 0 0,7-5-56 0 0,0-1 0 0 0,1 0 1 0 0,-1 1-1 0 0,1-1 0 0 0,-1 0 1 0 0,0 1-1 0 0,1-1 1 0 0,-1 1-1 0 0,1-1 0 0 0,0 1 1 0 0,-1-1-1 0 0,1 1 1 0 0,-1 0-1 0 0,1-1 0 0 0,0 1 1 0 0,-1 0-1 0 0,1 0 1 0 0,0-1 1 0 0,0 0-1 0 0,0 0 0 0 0,0 1 0 0 0,1-1 0 0 0,-1 0 0 0 0,0 0 1 0 0,0 0-1 0 0,0 1 0 0 0,0-1 0 0 0,1 0 0 0 0,-1 0 0 0 0,0 0 1 0 0,0 0-1 0 0,0 0 0 0 0,1 1 0 0 0,-1-1 0 0 0,0 0 0 0 0,0 0 1 0 0,1 0-1 0 0,-1 0 0 0 0,0 0 0 0 0,0 0 0 0 0,1 0 0 0 0,-1 0 1 0 0,0 0-1 0 0,0 0 0 0 0,1 0 0 0 0,23-1 140 0 0,-16 0-137 0 0,-1-1 0 0 0,0 0 1 0 0,0-1-1 0 0,1 0 0 0 0,-2 0 0 0 0,12-6 0 0 0,-8 3-1 0 0,0 1 0 0 0,12-4-1 0 0,-13 6-15 0 0,41-11 17 0 0,-45 13-21 0 0,0 0 1 0 0,0 1-1 0 0,0 0 0 0 0,0 0 0 0 0,0 0 0 0 0,-1 0 1 0 0,1 1-1 0 0,7 1 0 0 0,4 4 9 0 0,-4 2 113 0 0,-1 0 0 0 0,1 0-1 0 0,16 17 1 0 0,-20-17 36 0 0,-1-1 0 0 0,1-1 0 0 0,1 1 1 0 0,-1-1-1 0 0,1 0 0 0 0,0-1 0 0 0,0 0 0 0 0,18 6 0 0 0,35 3 698 0 0,-59-13-487 0 0,-3 1-337 0 0,-1 1 0 0 0,1-1 0 0 0,-1 0 0 0 0,0 0 0 0 0,1 0 0 0 0,-1 1 0 0 0,0-1 0 0 0,0 0-1 0 0,0 0 1 0 0,-1 0 0 0 0,1-1 0 0 0,0 1 0 0 0,-1 0 0 0 0,1 0 0 0 0,-1-1 0 0 0,0 1 0 0 0,-2 1 0 0 0,-5 5 50 0 0,-22 12 0 0 0,17-11-27 0 0,-91 48 88 0 0,62-35-105 0 0,26-14-31 0 0,0 0-1 0 0,0-1 1 0 0,-1-1-1 0 0,0 0 1 0 0,-30 5-1 0 0,26-10-143 0 0,19-2 112 0 0,1 1-50 0 0,-10-7-534 0 0,9 2 322 0 0,0-6-4836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69 4607 0 0,'3'-1'354'0'0,"0"0"-289"0"0,18-10 132 0 0,-2-5 2269 0 0,-18 14-1661 0 0,1 1-542 0 0,14-13 242 0 0,-14 13 682 0 0,0-1-522 0 0,17-17 7002 0 0,-21 18-7387 0 0,-3 1-208 0 0,-1 0 1 0 0,1 0-1 0 0,0 1 1 0 0,-1-1 0 0 0,1 1-1 0 0,0 0 1 0 0,0 1 0 0 0,-10 3-1 0 0,-43 23 48 0 0,31-15-75 0 0,-10 8-45 0 0,-56 40 0 0 0,79-51 0 0 0,-2 1-15 0 0,1 0-1 0 0,1 1 1 0 0,0 0-1 0 0,1 1 1 0 0,-16 21-1 0 0,24-28 17 0 0,0 1 0 0 0,1 0-1 0 0,0 0 1 0 0,0 0 0 0 0,1 0-1 0 0,0 1 1 0 0,0-1 0 0 0,1 1-1 0 0,0 0 1 0 0,0 0 0 0 0,1 0-1 0 0,0 0 1 0 0,1 0 0 0 0,0 15 0 0 0,1-7 69 0 0,2 0 0 0 0,0 0 0 0 0,1 0 0 0 0,0 0 0 0 0,1-1 0 0 0,1 0 0 0 0,8 16 0 0 0,-10-23 42 0 0,0 0 0 0 0,1-1-1 0 0,0 0 1 0 0,0 0 0 0 0,1 0-1 0 0,-1-1 1 0 0,1 0 0 0 0,1 0-1 0 0,-1 0 1 0 0,1-1 0 0 0,0 0-1 0 0,1 0 1 0 0,-1-1 0 0 0,13 6-1 0 0,-15-9 52 0 0,-1 0-1 0 0,0 0 0 0 0,1-1 0 0 0,-1 0 0 0 0,1 1 0 0 0,-1-2 0 0 0,1 1 0 0 0,-1 0 0 0 0,1-1 1 0 0,-1 0-1 0 0,7-2 0 0 0,-9 2-70 0 0,0 1-11 0 0,8 0-146 0 0,-8 0-602 0 0,10 2-7213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 14135 0 0,'0'0'647'0'0,"2"-1"-11"0"0,7-7 4680 0 0,-10 11-4716 0 0,-72 216 2782 0 0,58-183-3326 0 0,-2-1 1 0 0,-2-1-1 0 0,-44 64 1 0 0,33-63-465 0 0,29-33 241 0 0,0 0-740 0 0,-3 5 1292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 5527 0 0,'6'-11'10302'0'0,"4"-1"-6348"0"0,-10 12-3910 0 0,-6 24 4501 0 0,-1-1-2966 0 0,1 3-1712 0 0,2-12-197 0 0,0 0-1 0 0,1 0 1 0 0,-1 24-1 0 0,4-35-643 0 0,5-1-3004 0 0,-2-2 3611 0 0,0 1 1 0 0,0 0 0 0 0,0-1 0 0 0,0 0 0 0 0,0 1-1 0 0,0-1 1 0 0,4-1 0 0 0,10-3-1305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13703 0 0,'0'0'3188'0'0,"1"-8"-1336"0"0,1-9-927 0 0,0 0 1 0 0,2 0-1 0 0,0 0 0 0 0,9-20 0 0 0,-7 21-721 0 0,1 1-1 0 0,1 0 1 0 0,1 0-1 0 0,11-15 0 0 0,-8 15-394 0 0,1 0-1 0 0,1 1 0 0 0,0 0 0 0 0,0 2 0 0 0,1-1 1 0 0,1 2-1 0 0,0 0 0 0 0,1 1 0 0 0,17-8 0 0 0,-7 6-1316 0 0,47-12-1 0 0,-55 18 380 0 0,10-3-562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65 9671 0 0,'18'-23'564'0'0,"-13"18"282"0"0,-1 1 0 0 0,1 0 0 0 0,0 1 0 0 0,0-1 0 0 0,1 1 1 0 0,-1 0-1 0 0,1 0 0 0 0,-1 1 0 0 0,1 0 0 0 0,0 0 0 0 0,0 0 0 0 0,0 1 0 0 0,0-1 0 0 0,0 1 0 0 0,12 0 0 0 0,-15 1 612 0 0,-5 3-1353 0 0,0 2-77 0 0,-1 0 0 0 0,0 0-1 0 0,0 0 1 0 0,0 0 0 0 0,0-1-1 0 0,-1 1 1 0 0,0-1 0 0 0,0 0-1 0 0,0 0 1 0 0,-1-1 0 0 0,1 1 0 0 0,-1-1-1 0 0,0 0 1 0 0,0 0 0 0 0,0 0-1 0 0,0-1 1 0 0,-10 4 0 0 0,-4 0-26 0 0,-1-1 1 0 0,1-1-1 0 0,-1-1 1 0 0,1 0 0 0 0,-25-1-1 0 0,-97-8-1068 0 0,134 5 911 0 0,0 0 0 0 0,0-1 1 0 0,1 0-1 0 0,-11-5 0 0 0,1 1-367 0 0,14 6 146 0 0,2-11-2812 0 0,0 9 3651 0 0,-1 4-328 0 0,-21 18 161 0 0,-38 46 1 0 0,21-21-124 0 0,29-33-174 0 0,5-7 0 0 0,-4 10 14 0 0,8-12 11 0 0,0-1-1 0 0,0 1 1 0 0,0-1 0 0 0,0 1 0 0 0,0-1-1 0 0,1 1 1 0 0,-1 0 0 0 0,1 4-1 0 0,-1-5 28 0 0,1 1 106 0 0,1 0 3 0 0,3 24 111 0 0,-4-25-166 0 0,2 0-1 0 0,8 15-1 0 0,-6-12-117 0 0,2 0-31 0 0,6 3 33 0 0,3-1 25 0 0,-9-5-7 0 0,0-1-1 0 0,0 1 0 0 0,0-1 0 0 0,0-1 0 0 0,0 1 0 0 0,1-1 0 0 0,8-1 0 0 0,45-10-122 0 0,-20 3 104 0 0,-25 5-27 0 0,2 0 22 0 0,0 1 0 0 0,0 0-1 0 0,19 1 1 0 0,-13 3 6 0 0,-18 0 10 0 0,-1 1-5 0 0,25 10-47 0 0,-18-3 65 0 0,-5-2 148 0 0,-1 0 0 0 0,0 1 0 0 0,-1 0-1 0 0,0 0 1 0 0,0 0 0 0 0,-1 0 0 0 0,0 1 0 0 0,2 10 0 0 0,0-1 648 0 0,-4-17-607 0 0,3 12 263 0 0,-3-3-242 0 0,-1-10-220 0 0,0 0 1 0 0,0 1-1 0 0,0-1 0 0 0,0 0 0 0 0,0 0 1 0 0,-1 0-1 0 0,1 1 0 0 0,0-1 1 0 0,-1 0-1 0 0,1 0 0 0 0,0 0 0 0 0,-1 0 1 0 0,0 0-1 0 0,1 0 0 0 0,-1 0 0 0 0,1 0 1 0 0,-2 2-1 0 0,-2 0-4 0 0,0 4 4 0 0,-2-1 0 0 0,1 0 0 0 0,-1 0 0 0 0,0 0-1 0 0,0 0 1 0 0,0-1 0 0 0,-1 0 0 0 0,0 0 0 0 0,0-1 0 0 0,-10 5-1 0 0,-5 0-10 0 0,1 0 0 0 0,-32 8 0 0 0,38-13-63 0 0,0 0 0 0 0,1-2 0 0 0,-1 0 0 0 0,0 0 0 0 0,0-2 0 0 0,-1 0 0 0 0,1 0 0 0 0,0-1 0 0 0,0-1 0 0 0,-24-6 0 0 0,27 4-61 0 0,8 2-389 0 0,0 1 0 0 0,0 0 1 0 0,0-1-1 0 0,-8 0 0 0 0,24-10-1186 0 0,-5 7 1110 0 0,0-1 1 0 0,1 2-1 0 0,9-6 0 0 0,9-3-1005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4607 0 0,'1'3'5800'0'0,"10"63"1306"0"0,2 38-4855 0 0,-3-17-1181 0 0,-8-74-970 0 0,0-1-1 0 0,1 1 1 0 0,0 0-1 0 0,1-1 1 0 0,0 0 0 0 0,1 0-1 0 0,1 0 1 0 0,0-1 0 0 0,1 0-1 0 0,0 0 1 0 0,0 0 0 0 0,1-1-1 0 0,0 0 1 0 0,1-1 0 0 0,0 0-1 0 0,1 0 1 0 0,0-1 0 0 0,21 14-1 0 0,1-4 129 0 0,2-1-1 0 0,46 16 1 0 0,45 23 132 0 0,-112-49-339 0 0,-1 0 0 0 0,0 1 0 0 0,0 0 0 0 0,-1 1 1 0 0,0 1-1 0 0,-1 0 0 0 0,12 14 0 0 0,-20-21-16 0 0,0 0-1 0 0,0 0 1 0 0,0 0 0 0 0,0 1-1 0 0,-1-1 1 0 0,0 1 0 0 0,1-1-1 0 0,-1 1 1 0 0,-1-1-1 0 0,1 1 1 0 0,0 0 0 0 0,-1 0-1 0 0,0-1 1 0 0,0 1 0 0 0,0 0-1 0 0,0 0 1 0 0,0-1-1 0 0,-1 1 1 0 0,0 0 0 0 0,0-1-1 0 0,0 1 1 0 0,0-1 0 0 0,-3 7-1 0 0,-2 1 1 0 0,0 0 1 0 0,0-1-1 0 0,-1 1 0 0 0,0-1 1 0 0,-17 17-1 0 0,-1-2 23 0 0,0-2-1 0 0,-2 0 1 0 0,-1-2 0 0 0,0-1-1 0 0,-2-1 1 0 0,0-1 0 0 0,-1-2 0 0 0,-1-1-1 0 0,-48 15 1 0 0,32-13-96 0 0,31-10-93 0 0,0-1 0 0 0,0 0 0 0 0,-1-1-1 0 0,0-1 1 0 0,0-1 0 0 0,-19 1 0 0 0,34-4-507 0 0,3-2-224 0 0,0-3 439 0 0,0 1-1 0 0,0 0 0 0 0,0-1 1 0 0,1 1-1 0 0,-1 0 0 0 0,1 0 1 0 0,0 0-1 0 0,1 0 1 0 0,-1 0-1 0 0,1 0 0 0 0,-1 0 1 0 0,1 0-1 0 0,5-6 1 0 0,13-21-1873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91 7367 0 0,'2'-2'8714'0'0,"51"-28"-6388"0"0,9-6-272 0 0,-59 33-1871 0 0,1 0 1 0 0,-1 1-1 0 0,1 0 1 0 0,0 0-1 0 0,0 0 1 0 0,0 0-1 0 0,0 1 1 0 0,0 0 0 0 0,0 0-1 0 0,0 0 1 0 0,7-1-1 0 0,-9 2 305 0 0,-2 0-476 0 0,0 0-1 0 0,0 0 0 0 0,0 1 1 0 0,0-1-1 0 0,0 0 0 0 0,0 0 1 0 0,0 0-1 0 0,1 1 0 0 0,-1-1 1 0 0,0 0-1 0 0,0 0 1 0 0,0 0-1 0 0,0 1 0 0 0,0-1 1 0 0,0 0-1 0 0,0 0 0 0 0,1 0 1 0 0,-1 0-1 0 0,0 1 0 0 0,0-1 1 0 0,0 0-1 0 0,0 0 0 0 0,1 0 1 0 0,-1 0-1 0 0,0 0 1 0 0,0 0-1 0 0,0 0 0 0 0,0 1 1 0 0,1-1-1 0 0,-1 0 0 0 0,1 0-2 0 0,-1 0 0 0 0,1 0 0 0 0,-1 1 0 0 0,1-1-1 0 0,-1 0 1 0 0,0 1 0 0 0,1-1 0 0 0,-1 0 0 0 0,1 1 0 0 0,-1-1-1 0 0,0 0 1 0 0,1 1 0 0 0,-1-1 0 0 0,0 1 0 0 0,1-1-1 0 0,-1 1 1 0 0,0-1 0 0 0,0 1 0 0 0,1-1 0 0 0,-1 1-1 0 0,3 6 19 0 0,1 9 66 0 0,-4-10-82 0 0,0 0 0 0 0,-1 0 0 0 0,0 0 0 0 0,-1 7 0 0 0,0-5 3 0 0,1-4 9 0 0,0 1 0 0 0,0 0 0 0 0,0-1 0 0 0,-1 1 0 0 0,1-1 0 0 0,-1 1-1 0 0,-3 4 1 0 0,4-7-15 0 0,0 0-1 0 0,-1 0 0 0 0,1 0 1 0 0,0-1-1 0 0,0 1 0 0 0,-1-1 1 0 0,1 1-1 0 0,-1-1 1 0 0,0 1-1 0 0,1-1 0 0 0,-1 0 1 0 0,0 1-1 0 0,-3 0 0 0 0,-2 2 13 0 0,-9 6-49 0 0,-1-1-1 0 0,0-1 0 0 0,-26 9 1 0 0,21-9-53 0 0,-33 18-1 0 0,49-23 74 0 0,0-1 6 0 0,-11 12-9 0 0,17-14 11 0 0,-1 1-1 0 0,0 0 0 0 0,1-1 0 0 0,-1 1 0 0 0,1-1 0 0 0,-1 1 0 0 0,1 0 0 0 0,0-1 0 0 0,-1 1 0 0 0,1 0 0 0 0,-1-1 0 0 0,1 1 1 0 0,0 0-1 0 0,0-1 0 0 0,-1 2 0 0 0,1-1 6 0 0,1 0 0 0 0,-1 0 0 0 0,0 0 1 0 0,0 0-1 0 0,0-1 0 0 0,1 1 0 0 0,-1 0 1 0 0,0 0-1 0 0,1 0 0 0 0,-1 0 0 0 0,1-1 0 0 0,-1 1 1 0 0,1 0-1 0 0,-1 0 0 0 0,1-1 0 0 0,0 1 1 0 0,-1 0-1 0 0,1-1 0 0 0,0 1 0 0 0,-1-1 0 0 0,1 1 1 0 0,0-1-1 0 0,1 1 0 0 0,22 9 181 0 0,-9-8-60 0 0,0 0 0 0 0,0-1 0 0 0,0 0 0 0 0,0-1 0 0 0,29-4 0 0 0,6 0 101 0 0,32 7 116 0 0,-47 0-186 0 0,-24-4-110 0 0,25 4 78 0 0,-35-3-134 0 0,23 2-84 0 0,-15-5-250 0 0,1 1-595 0 0,2 0-5613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1616 1 10591 0 0,'0'0'3872'0'0,"1"2"-2358"0"0,0 1-1363 0 0,-1 0 0 0 0,1-1 0 0 0,-1 1 1 0 0,0 0-1 0 0,0-1 0 0 0,0 1 0 0 0,0 0 0 0 0,0-1 1 0 0,0 1-1 0 0,-1 0 0 0 0,0-1 0 0 0,1 1 1 0 0,-1-1-1 0 0,0 1 0 0 0,0-1 0 0 0,-3 5 1 0 0,-3 4-24 0 0,0 0-1 0 0,-12 14 1 0 0,6-9 132 0 0,-26 32 92 0 0,-2-1 0 0 0,-58 50 0 0 0,-436 418 48 0 0,379-352-520 0 0,-37 39-194 0 0,15 12 119 0 0,117-131-183 0 0,-141 176-4303 0 0,143-201 3913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239 135 1839 0 0,'0'0'5490'0'0,"0"2"-4509"0"0,-1 1-608 0 0,0 0 0 0 0,0 1 0 0 0,0-1 0 0 0,0 0 0 0 0,0 0 0 0 0,-1 0-1 0 0,1 0 1 0 0,-1 0 0 0 0,0 0 0 0 0,0 0 0 0 0,-8 7 8044 0 0,10-10-8412 0 0,0 0 1 0 0,-1 0-1 0 0,1 0 1 0 0,0 0 0 0 0,0 0-1 0 0,-1 0 1 0 0,1 0-1 0 0,0 0 1 0 0,0 0 0 0 0,0 0-1 0 0,-1 0 1 0 0,1 0-1 0 0,0 0 1 0 0,0 0 0 0 0,0 0-1 0 0,0-1 1 0 0,-1 1 0 0 0,1 0-1 0 0,0 0 1 0 0,0 0-1 0 0,0 0 1 0 0,0 0 0 0 0,-1-1-1 0 0,1 1 1 0 0,0 0-1 0 0,0 0 1 0 0,0 0 0 0 0,0-1-1 0 0,0 1 1 0 0,0 0-1 0 0,0 0 1 0 0,0 0 0 0 0,0-1-1 0 0,1-9 75 0 0,0 8-71 0 0,-1 0 1 0 0,1 0-1 0 0,0 0 1 0 0,0 0-1 0 0,0 0 1 0 0,1 0-1 0 0,-1 0 1 0 0,3-2 0 0 0,-2 2 2 0 0,5-4 20 0 0,0 0-1 0 0,0 1 0 0 0,0-1 0 0 0,0 2 0 0 0,1-1 0 0 0,10-4 0 0 0,26-7-7 0 0,0 2 0 0 0,1 2-1 0 0,88-12 1 0 0,-92 20 473 0 0,-38 4-249 0 0,-1 1-128 0 0,3-1-165 0 0,-4 0 105 0 0,-1 1 0 0 0,0-1 0 0 0,1 0 0 0 0,-1 0 0 0 0,0 0 0 0 0,1 0 0 0 0,-1 0 0 0 0,0 0 0 0 0,1 0 0 0 0,-1 1 1 0 0,0-1-1 0 0,1 0 0 0 0,-1 0 0 0 0,0 0 0 0 0,1 1 0 0 0,-1-1 0 0 0,0 0 0 0 0,0 0 0 0 0,0 1 0 0 0,1-1 0 0 0,-1 0 0 0 0,0 1 0 0 0,1 10 9 0 0,-5 3 6 0 0,0-5-75 0 0,0-1-1 0 0,-1 0 1 0 0,0 0-1 0 0,-1-1 1 0 0,0 1-1 0 0,0-1 1 0 0,-1 0 0 0 0,1-1-1 0 0,-1 0 1 0 0,-15 10-1 0 0,-7 3-110 0 0,-49 23-1 0 0,72-39 95 0 0,-41 20-137 0 0,-89 47-215 0 0,93-47 224 0 0,24-14 51 0 0,1 0 0 0 0,1 2 1 0 0,-19 13-1 0 0,-4 5-73 0 0,25-19-32 0 0,0 1 0 0 0,-12 13 0 0 0,25-23-39 0 0,5-1-252 0 0,142-4 1806 0 0,-97 5-887 0 0,180-8 1461 0 0,-224 7-1862 0 0,2-1 138 0 0,0 1 0 0 0,0 0 0 0 0,1 0 0 0 0,-1 1-1 0 0,0-1 1 0 0,12 4 0 0 0,-16-3-225 0 0</inkml:trace>
  <inkml:trace contextRef="#ctx0" brushRef="#br0" timeOffset="1">889 0 15719 0 0,'0'0'4532'0'0,"0"3"-4073"0"0,-3 23 441 0 0,2-24-439 0 0,1 1 3 0 0,0 48 1065 0 0,1-40-1261 0 0,-1 1 0 0 0,0-1 0 0 0,-1 1-1 0 0,0-1 1 0 0,-5 23 0 0 0,-14 25-136 0 0,8-24-46 0 0,1 0 1 0 0,2 0-1 0 0,1 1 0 0 0,-3 41 0 0 0,10-74-60 0 0</inkml:trace>
  <inkml:trace contextRef="#ctx0" brushRef="#br0" timeOffset="2">744 727 2303 0 0,'0'0'739'0'0,"2"2"-438"0"0,19 18 10010 0 0,-19-19-8886 0 0,7 0-335 0 0,16-1 8020 0 0,-16-2-5447 0 0,-11 3-4593 0 0,-25 18-1998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58 1839 0 0,'0'0'6840'0'0,"2"0"-6222"0"0,2 0-445 0 0,0-1 1 0 0,-1 1-1 0 0,1-1 1 0 0,-1 0-1 0 0,1 0 1 0 0,-1 0 0 0 0,1-1-1 0 0,-1 1 1 0 0,1-1-1 0 0,-1 0 1 0 0,0 0-1 0 0,3-2 1 0 0,5-5 1805 0 0,16-17 0 0 0,-22 22 1255 0 0,-6 6-2733 0 0,-78 136 880 0 0,-67 163-1 0 0,47-109-1757 0 0,87-170 206 0 0,2-3-297 0 0,-1 0 0 0 0,-17 22 0 0 0,26-39 92 0 0,15-15-3896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5063 0 0,'11'-20'282'0'0,"1"0"-1"0"0,25-31 0 0 0,-18 32 12182 0 0,-17 21-12108 0 0,-1 0-294 0 0,0 1 1 0 0,0 0-1 0 0,0 0 1 0 0,-1-1-1 0 0,1 1 1 0 0,0 0 0 0 0,-1 0-1 0 0,0 0 1 0 0,0-1-1 0 0,0 1 1 0 0,0 0-1 0 0,0 0 1 0 0,-1 0 0 0 0,1-1-1 0 0,-1 1 1 0 0,1 0-1 0 0,-1 0 1 0 0,0-1 0 0 0,-2 5-1 0 0,-4 9 123 0 0,-1-1 0 0 0,-10 16 0 0 0,12-23-113 0 0,-11 18 91 0 0,-25 28 1 0 0,-13 19-140 0 0,30-31-23 0 0,1 0 0 0 0,-28 69 0 0 0,4 37 11 0 0,34-98-116 0 0,-2-1 0 0 0,-35 72 0 0 0,18-68-447 0 0,32-52 506 0 0,0 1 0 0 0,-1-1 0 0 0,1 0 0 0 0,-1 1 0 0 0,1-1 0 0 0,-1 0 0 0 0,1 0 0 0 0,-1 0 0 0 0,0 0 0 0 0,-2 1-1 0 0,2-1-7 0 0,0 0-949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11487 0 0,'3'0'528'0'0,"5"0"-363"0"0,1 1-1 0 0,0-2 1 0 0,-1 1 0 0 0,1-2-1 0 0,-1 1 1 0 0,1-1-1 0 0,10-3 1 0 0,59-25 2685 0 0,-74 28-2618 0 0,10-4 603 0 0,0-1 0 0 0,0-1 0 0 0,0 0 0 0 0,17-15 0 0 0,-12 2 1383 0 0,-17 19-1994 0 0,15-1-157 0 0,-6 1-163 0 0,16 1-161 0 0,-12 1-920 0 0,0-1 1 0 0,14-3-1 0 0,-7-1-583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174 104 7367 0 0,'0'0'568'0'0,"-2"1"-373"0"0,2 0 114 0 0,-1 0 1 0 0,0-1-1 0 0,0 1 1 0 0,1 0-1 0 0,-1-1 1 0 0,1 1-1 0 0,-1 0 1 0 0,1 0-1 0 0,-1 0 0 0 0,1-1 1 0 0,-1 1-1 0 0,1 0 1 0 0,0 0-1 0 0,-1 0 1 0 0,1 0-1 0 0,0 0 1 0 0,0 0-1 0 0,0 0 0 0 0,0 0 1 0 0,0 0-1 0 0,0 0 1 0 0,0 0-1 0 0,0 0 1 0 0,0 0-1 0 0,0 0 1 0 0,1 1-1 0 0,-1-1-10 0 0,1 0 1 0 0,0 1-1 0 0,-1-1 0 0 0,1 0 1 0 0,0 0-1 0 0,0-1 0 0 0,0 1 1 0 0,0 0-1 0 0,0 0 0 0 0,0 0 1 0 0,0-1-1 0 0,1 2 0 0 0,14 5-892 0 0,-3-4 1013 0 0,1 0 0 0 0,0-1 0 0 0,27 1 0 0 0,-18-1-52 0 0,-19-2-346 0 0,0 1 0 0 0,0-1 0 0 0,0 0 0 0 0,0 0 0 0 0,-1 0 0 0 0,1-1 0 0 0,0 1 0 0 0,0-1 0 0 0,0 0 0 0 0,-1 0 0 0 0,1 0 0 0 0,0-1 0 0 0,-1 1 0 0 0,1-1 0 0 0,-1 0 0 0 0,0 0 0 0 0,5-3 0 0 0,3-4 26 0 0,-10 9-47 0 0,1-1 0 0 0,-1 0-1 0 0,0 0 1 0 0,0 0 0 0 0,0 1 0 0 0,0-1 0 0 0,0 0-1 0 0,0-1 1 0 0,0 1 0 0 0,0 0 0 0 0,0 0-1 0 0,0 0 1 0 0,0 0 0 0 0,0-3 0 0 0,1 0-1 0 0,0 1-22 0 0,0 1 1 0 0,-1-1-1 0 0,1 1 0 0 0,-1-1 1 0 0,1 0-1 0 0,-1 0 0 0 0,0 1 1 0 0,0-1-1 0 0,0 0 0 0 0,-1 0 0 0 0,1 0 1 0 0,-1 0-1 0 0,1-5 0 0 0,-1-2-95 0 0,1 7 44 0 0,-1 0-1 0 0,0 1 1 0 0,0-1 0 0 0,0 0-1 0 0,0 0 1 0 0,-1 1 0 0 0,1-1-1 0 0,-1 0 1 0 0,1 1 0 0 0,-1-1 0 0 0,0 0-1 0 0,0 1 1 0 0,0-1 0 0 0,0 1-1 0 0,-2-3 1 0 0,2 4 35 0 0,0-1-1 0 0,0 1 1 0 0,0 0-1 0 0,0 0 1 0 0,0 0-1 0 0,0 0 1 0 0,-1 0 0 0 0,1 0-1 0 0,0 0 1 0 0,-1 1-1 0 0,1-1 1 0 0,0 0-1 0 0,-1 1 1 0 0,1-1-1 0 0,-1 1 1 0 0,1-1 0 0 0,-1 1-1 0 0,1 0 1 0 0,-1 0-1 0 0,1 0 1 0 0,-1 0-1 0 0,0 0 1 0 0,1 0 0 0 0,-1 0-1 0 0,1 0 1 0 0,-3 1-1 0 0,-11 4-127 0 0,0 1 0 0 0,0 1-1 0 0,1 0 1 0 0,0 1 0 0 0,0 0-1 0 0,-14 13 1 0 0,6-6 74 0 0,-91 68-142 0 0,98-71 220 0 0,2 1 1 0 0,0 0 0 0 0,0 1-1 0 0,1 0 1 0 0,-16 25 0 0 0,25-33 21 0 0,0-1 0 0 0,1 1 1 0 0,-1 0-1 0 0,1 0 0 0 0,0 0 1 0 0,0 0-1 0 0,1 0 0 0 0,0 0 1 0 0,0 0-1 0 0,0 0 0 0 0,1 1 1 0 0,0 7-1 0 0,0-11 19 0 0,1 1 1 0 0,0-1-1 0 0,-1 1 0 0 0,1-1 1 0 0,1 1-1 0 0,-1-1 1 0 0,0 0-1 0 0,1 1 1 0 0,0-1-1 0 0,-1 0 0 0 0,1 0 1 0 0,1 0-1 0 0,-1 0 1 0 0,0 0-1 0 0,1-1 0 0 0,-1 1 1 0 0,1-1-1 0 0,0 0 1 0 0,0 1-1 0 0,0-1 0 0 0,0 0 1 0 0,4 1-1 0 0,1 1 20 0 0,0-1 0 0 0,1 0 0 0 0,0 0-1 0 0,-1-1 1 0 0,1 0 0 0 0,0-1 0 0 0,0 0 0 0 0,0 0 0 0 0,17-2-1 0 0,-6 0-268 0 0,1-2 0 0 0,-1-1-1 0 0,24-7 1 0 0,-6-1-349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86 12751 0 0,'0'0'1484'0'0,"0"1"-829"0"0,0 0-505 0 0,1 0 1 0 0,-1 0-1 0 0,0 1 0 0 0,1-1 1 0 0,-1 0-1 0 0,0-1 1 0 0,1 1-1 0 0,-1 0 0 0 0,1 0 1 0 0,-1 0-1 0 0,1 0 1 0 0,0 0-1 0 0,-1 0 0 0 0,1-1 1 0 0,0 1-1 0 0,0 0 0 0 0,0 0 1 0 0,-1-1-1 0 0,1 1 1 0 0,0-1-1 0 0,0 1 0 0 0,0-1 1 0 0,0 1-1 0 0,0-1 0 0 0,1 1 1 0 0,2 0 106 0 0,0 0 1 0 0,0-1-1 0 0,0 1 1 0 0,1-1-1 0 0,-1 0 0 0 0,4-1 1 0 0,26-2 637 0 0,0-3 1 0 0,47-12-1 0 0,-33 6-680 0 0,-26 7-204 0 0,0-1-1 0 0,-1-1 1 0 0,1 0 0 0 0,25-14-1 0 0,-28 7-320 0 0,-18 13 132 0 0,-3 0-291 0 0,-2 0 394 0 0,0-1 0 0 0,0 1 0 0 0,0 0-1 0 0,-1 0 1 0 0,1 0 0 0 0,0 0 0 0 0,-1 1 0 0 0,1 0-1 0 0,-8 0 1 0 0,-42 8-265 0 0,45-6 280 0 0,-37 7-35 0 0,1 3 0 0 0,0 1 0 0 0,1 3 0 0 0,0 1 0 0 0,2 3 0 0 0,0 1 0 0 0,-44 30 0 0 0,83-49 92 0 0,-9 6-16 0 0,0 0 1 0 0,-19 19-1 0 0,29-25 18 0 0,0 0 0 0 0,0 0-1 0 0,0 0 1 0 0,1 0 0 0 0,-1 0 0 0 0,1 0-1 0 0,-1 0 1 0 0,1 1 0 0 0,0-1 0 0 0,0 0-1 0 0,0 1 1 0 0,0-1 0 0 0,0 1 0 0 0,0-1-1 0 0,1 1 1 0 0,-1 0 0 0 0,1-1-1 0 0,0 1 1 0 0,0-1 0 0 0,0 1 0 0 0,0 0-1 0 0,1 4 1 0 0,0-5-8 0 0,0 1-1 0 0,1-1 0 0 0,-1 0 1 0 0,0 0-1 0 0,1 0 0 0 0,0 0 1 0 0,-1 0-1 0 0,1 0 0 0 0,0 0 1 0 0,0 0-1 0 0,0-1 1 0 0,0 1-1 0 0,1-1 0 0 0,-1 1 1 0 0,0-1-1 0 0,1 0 0 0 0,-1 0 1 0 0,1 0-1 0 0,2 1 0 0 0,8 2-27 0 0,-1-1-1 0 0,20 3 0 0 0,-26-5 27 0 0,16 1-386 0 0,37 1 1 0 0,-24-3-4971 0 0,-13-2-708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31 252 4607 0 0,'0'0'354'0'0,"-1"2"-233"0"0,-7 18 1429 0 0,5-14 274 0 0,0 0 1 0 0,0 1 0 0 0,1-1 0 0 0,0 1 0 0 0,-1 9 0 0 0,3-10-1349 0 0,0-1 0 0 0,0 0 1 0 0,1 0-1 0 0,0 0 1 0 0,1 6-1 0 0,-1-9 56 0 0,0 7 1251 0 0,-5-20-1415 0 0,2 4-251 0 0,0 0 1 0 0,1 0-1 0 0,0 0 1 0 0,0 0 0 0 0,1 0-1 0 0,-1 0 1 0 0,2 0-1 0 0,-1 0 1 0 0,1 0-1 0 0,0 0 1 0 0,0 0-1 0 0,1 0 1 0 0,0 0-1 0 0,0 1 1 0 0,1-1 0 0 0,4-9-1 0 0,1 0 52 0 0,1 1 0 0 0,0 1-1 0 0,1 0 1 0 0,0 0 0 0 0,22-21-1 0 0,-18 21-202 0 0,1 1 0 0 0,1 1 0 0 0,0 0 0 0 0,1 1 0 0 0,0 0 0 0 0,1 2 0 0 0,0 0 0 0 0,0 1 0 0 0,35-11 0 0 0,-45 18-501 0 0,0-1-1 0 0,1 1 1 0 0,11 0-1 0 0,9 4-6912 0 0,-15 1 445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47 173 15407 0 0,'0'0'1394'0'0,"1"1"-1150"0"0,2 2-30 0 0,0 0 0 0 0,-1 0 0 0 0,1-1 0 0 0,0 1 0 0 0,0-1 0 0 0,1 0 0 0 0,-1 0 0 0 0,0 0 0 0 0,1 0 0 0 0,-1-1 0 0 0,1 1 0 0 0,6 1 0 0 0,-4-2 127 0 0,1 0 1 0 0,-1 0-1 0 0,1-1 0 0 0,0 0 0 0 0,-1 0 0 0 0,13-2 1 0 0,-1-1 207 0 0,-1-2 0 0 0,0 0 0 0 0,0 0 0 0 0,28-15-1 0 0,6-3-49 0 0,21-10-169 0 0,-62 28-351 0 0,0-1 0 0 0,-1 0 0 0 0,1-1 0 0 0,13-14 0 0 0,-21 20-56 0 0,-2-1-182 0 0,0 0 223 0 0,1 0 0 0 0,-1 0 1 0 0,0 0-1 0 0,0-1 1 0 0,0 1-1 0 0,0 0 1 0 0,-1-2-1 0 0,1 3 20 0 0,-1 0 0 0 0,1 0 0 0 0,-1-1-1 0 0,1 1 1 0 0,-1 0 0 0 0,0-1 0 0 0,0 1 0 0 0,1 0-1 0 0,-1 0 1 0 0,0 0 0 0 0,0 0 0 0 0,0 0 0 0 0,0 0-1 0 0,-1 0 1 0 0,1 0 0 0 0,0 0 0 0 0,0 0 0 0 0,-2-1-1 0 0,-23-9-203 0 0,13 8 112 0 0,0 1 0 0 0,-1 0 0 0 0,1 0-1 0 0,-1 1 1 0 0,1 1 0 0 0,-18 1 0 0 0,24 0 83 0 0,0 1 0 0 0,0-1 0 0 0,0 1 0 0 0,1 0 0 0 0,-1 1 0 0 0,1-1 0 0 0,-1 1 0 0 0,1 1 0 0 0,0-1 0 0 0,0 1 0 0 0,0 0 0 0 0,1 0 0 0 0,-1 1 0 0 0,1 0 0 0 0,0 0 1 0 0,-7 9-1 0 0,-6 9-144 0 0,2 1 1 0 0,-24 44 0 0 0,29-49 150 0 0,6-9 18 0 0,-54 103-34 0 0,51-95 28 0 0,1 1 0 0 0,0-1 0 0 0,2 1 0 0 0,-5 27 0 0 0,9-42 6 0 0,0-1 0 0 0,1 1 0 0 0,0 0 0 0 0,0 0 0 0 0,0-1 0 0 0,0 1 0 0 0,0 0 0 0 0,1-1 0 0 0,-1 1 0 0 0,1 0 0 0 0,0-1 0 0 0,0 1 0 0 0,1-1 0 0 0,-1 1 0 0 0,1-1 0 0 0,-1 0 0 0 0,1 0 0 0 0,0 0 0 0 0,0 0 0 0 0,1 0 0 0 0,-1 0 0 0 0,1 0 0 0 0,-1-1 0 0 0,1 1 0 0 0,0-1 0 0 0,0 0 0 0 0,0 1 0 0 0,0-1 0 0 0,0-1 0 0 0,1 1 0 0 0,-1 0 0 0 0,0-1 0 0 0,1 0 0 0 0,0 0 0 0 0,-1 0 0 0 0,1 0 0 0 0,-1-1 0 0 0,1 1 0 0 0,4-1 0 0 0,6 1 30 0 0,0-1 0 0 0,1-1 0 0 0,-1 0 0 0 0,0-1 0 0 0,20-5 0 0 0,66-25 196 0 0,-70 21-153 0 0,14-10 221 0 0,-12 5-2984 0 0,-29 15 1383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0,'0'0'8747'0'0,"1"4"-7492"0"0,27 85 1603 0 0,33 91 196 0 0,-51-158-2909 0 0,0 0 1 0 0,2 0-1 0 0,0-1 0 0 0,2-1 0 0 0,28 34 1 0 0,-37-49-137 0 0,-1 0 0 0 0,1-1 0 0 0,0 0 0 0 0,0 1 1 0 0,1-2-1 0 0,-1 1 0 0 0,1-1 0 0 0,0 1 1 0 0,0-2-1 0 0,7 4 0 0 0,-8-5-29 0 0,0 0 1 0 0,0 0-1 0 0,0 0 0 0 0,0-1 0 0 0,0 0 0 0 0,-1 0 0 0 0,1 0 0 0 0,0 0 1 0 0,0-1-1 0 0,0 0 0 0 0,0 0 0 0 0,0 0 0 0 0,-1-1 0 0 0,8-2 1 0 0,13-10-1185 0 0,-3-4-3610 0 0,-1-3-1718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8287 0 0,'0'0'639'0'0,"3"0"-415"0"0,2 0-587 0 0,17 2 9950 0 0,-20-1-9284 0 0,-1-1-263 0 0,-1 1 1 0 0,0-1-1 0 0,1 0 1 0 0,-1 1 0 0 0,1-1-1 0 0,-1 0 1 0 0,0 1-1 0 0,1-1 1 0 0,-1 1-1 0 0,0-1 1 0 0,0 0 0 0 0,1 1-1 0 0,-1-1 1 0 0,0 1-1 0 0,0-1 1 0 0,0 1 0 0 0,0-1-1 0 0,0 1 1 0 0,0-1-1 0 0,1 1 1 0 0,-1-1 0 0 0,0 1-1 0 0,0-1 1 0 0,0 1-1 0 0,0-1 1 0 0,-1 1 0 0 0,1-1-1 0 0,0 1 1 0 0,0-1-1 0 0,0 1 1 0 0,0-1 0 0 0,0 1-1 0 0,-1-1 1 0 0,0 2 1 0 0,0 0 0 0 0,-1-1 1 0 0,1 1-1 0 0,0-1 0 0 0,-1 1 1 0 0,1-1-1 0 0,-1 0 0 0 0,1 0 1 0 0,-3 2-1 0 0,-4 1-22 0 0,1 0 0 0 0,-1-1-1 0 0,-14 6 1 0 0,-141 47-780 0 0,33-8-490 0 0,-140 47-1222 0 0,216-74 2349 0 0,51-21 59 0 0,6-1 29 0 0,41-25 1400 0 0,73-29 2466 0 0,-118 58-3547 0 0,0 5-171 0 0,0 0 0 0 0,-1 0-1 0 0,0-1 1 0 0,0 1 0 0 0,-1-1 0 0 0,-4 10 0 0 0,-28 45 162 0 0,22-43-218 0 0,-17 39 0 0 0,21-34-49 0 0,0 0 1 0 0,2 1 0 0 0,-7 38-1 0 0,12-47-5 0 0,0-1-1 0 0,2 0 0 0 0,0 0 1 0 0,0 1-1 0 0,2-1 0 0 0,0 0 1 0 0,5 20-1 0 0,-4-22-15 0 0,0 1 1 0 0,-1 0-1 0 0,-1 0 0 0 0,0 15 0 0 0,0-26 13 0 0,-1 0 0 0 0,0 0 0 0 0,0-1 0 0 0,0 1 0 0 0,0 0 0 0 0,-1-1 0 0 0,1 1 0 0 0,-1 0 0 0 0,1-1 0 0 0,-1 1 0 0 0,0-1 0 0 0,0 1 0 0 0,-2 4 0 0 0,-2 2 0 0 0,-3 7 40 0 0,0 0 0 0 0,-1-1 0 0 0,-1 0 0 0 0,-16 21-1 0 0,-3 4 42 0 0,17-25-36 0 0,-25 26 0 0 0,7-8-247 0 0,28-31 18 0 0,6-4-1270 0 0,16-12 239 0 0,6-7-52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28 229 5983 0 0,'0'0'464'0'0,"-2"1"-305"0"0,-4 4 45 0 0,-13 12 6897 0 0,20-19-6507 0 0,3-7-298 0 0,0 0 0 0 0,1 1 1 0 0,0 0-1 0 0,1 0 1 0 0,-1 0-1 0 0,2 1 0 0 0,8-9 1 0 0,55-45 633 0 0,-29 31-329 0 0,0 2 1 0 0,58-28-1 0 0,-97 55 1196 0 0,-3 3-1494 0 0,-42 76 316 0 0,-17 36-147 0 0,53-98-461 0 0,0 0 1 0 0,2 1 0 0 0,0 0 0 0 0,0 0-1 0 0,-1 21 1 0 0,6-21-12 0 0,1-14 0 0 0,-1 0 0 0 0,1-1 0 0 0,0 1 0 0 0,0 0 0 0 0,0 0 0 0 0,1-1 0 0 0,-1 1 0 0 0,3 3 0 0 0,6 3 0 0 0,-4-7 11 0 0,-1 0-1 0 0,0 0 1 0 0,0-1 0 0 0,0 0-1 0 0,1 0 1 0 0,-1 0 0 0 0,1-1-1 0 0,8 0 1 0 0,48-5 255 0 0,-39 2-52 0 0,-17 3-173 0 0,19-7 111 0 0,-20 5-137 0 0,1-1 5 0 0,0 1 0 0 0,0-1 0 0 0,0 0 0 0 0,-1 0 0 0 0,10-8 0 0 0,-10 8-20 0 0,0-1 5 0 0,17-7 22 0 0,16-5-210 0 0,-10 4-1663 0 0,-15 4 763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5983 0 0,'0'0'464'0'0,"-2"1"16"0"0,-5 11 2282 0 0,0 0 1 0 0,-8 21-1 0 0,-17 63-1460 0 0,17-45-676 0 0,-61 185 1503 0 0,63-198-2025 0 0,-1-1 0 0 0,-3-1 0 0 0,-26 45 0 0 0,33-66-108 0 0,-1 0 0 0 0,-1-1 0 0 0,0 0 0 0 0,-1-1 0 0 0,-14 12-1 0 0,-76 51-970 0 0,97-71 748 0 0,4-3 45 0 0,0-1 1 0 0,0 1-1 0 0,0-1 1 0 0,0 1-1 0 0,0-1 1 0 0,0 0-1 0 0,0 0 1 0 0,0 0-1 0 0,-3 1 1 0 0,1-11-6969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113 306 7831 0 0,'-1'2'603'0'0,"-1"2"-734"0"0,-4 9 1073 0 0,-1 0 0 0 0,0 0 0 0 0,-1-1 1 0 0,-17 21-1 0 0,24-32-808 0 0,0 0 0 0 0,-1 1 0 0 0,1-1 0 0 0,-1 0-1 0 0,1 0 1 0 0,-1-1 0 0 0,0 1 0 0 0,1 0 0 0 0,-1 0 0 0 0,0-1 0 0 0,-2 1 0 0 0,3 0-20 0 0,-1-1 512 0 0,-9-8 627 0 0,9 6-1163 0 0,0 0 0 0 0,0-1 0 0 0,0 1-1 0 0,0-1 1 0 0,1 0 0 0 0,-1 0 0 0 0,1 1 0 0 0,-1-1 0 0 0,1 0 0 0 0,0 0 0 0 0,0 0 0 0 0,1-1 0 0 0,-1 1-1 0 0,1 0 1 0 0,-1 0 0 0 0,1 0 0 0 0,0 0 0 0 0,0-1 0 0 0,0 1 0 0 0,1 0 0 0 0,1-6 0 0 0,0-2-11 0 0,1 0 1 0 0,1 0 0 0 0,0 1-1 0 0,10-20 1 0 0,5 0-38 0 0,1 0 1 0 0,33-38-1 0 0,-50 64-34 0 0,10-10 68 0 0,0 1 0 0 0,0 1 1 0 0,2 0-1 0 0,-1 0 1 0 0,31-17-1 0 0,-34 24 50 0 0,0 0 1 0 0,0 1-1 0 0,0 0 0 0 0,1 0 0 0 0,-1 1 1 0 0,1 1-1 0 0,0 0 0 0 0,12 0 0 0 0,0 0 253 0 0,1 2 0 0 0,46 6-1 0 0,-63-4-284 0 0,0-1 1 0 0,0 1-1 0 0,0 0 0 0 0,0 1 1 0 0,0 0-1 0 0,13 7 0 0 0,-18-9-73 0 0,-1 1 0 0 0,1 0 0 0 0,0 0 0 0 0,0 0 0 0 0,-1 0 0 0 0,0 1 0 0 0,1-1 0 0 0,-1 1 0 0 0,0-1 0 0 0,0 1 0 0 0,0 0 0 0 0,0 0 0 0 0,-1 0 0 0 0,1 0 0 0 0,-1 0 0 0 0,0 0 0 0 0,0 0 0 0 0,0 1 0 0 0,1 3 0 0 0,-1 0-3 0 0,-1-1-1 0 0,0 0 1 0 0,0 1-1 0 0,-1-1 0 0 0,0 0 1 0 0,0 1-1 0 0,0-1 1 0 0,-1 0-1 0 0,0 0 1 0 0,0 0-1 0 0,0 0 1 0 0,-1 0-1 0 0,-6 10 0 0 0,-3 2 70 0 0,-2 0-1 0 0,-25 27 1 0 0,24-30 9 0 0,1 2 0 0 0,-20 29 0 0 0,26-33-97 0 0,-66 105 5 0 0,54-89-346 0 0,-46 52 0 0 0,57-72 64 0 0,-1 0-1 0 0,-1-1 1 0 0,0 0 0 0 0,0 0 0 0 0,0-1 0 0 0,-16 7 0 0 0,7-5-850 0 0,-1-1 0 0 0,-41 11 0 0 0,47-17-3244 0 0,2-2-1372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65 11519 0 0,'0'0'3448'0'0,"-96"114"-2989"0"0,66-80 223 0 0,0 0-1 0 0,-27 44 1 0 0,48-63-561 0 0,-3 3 208 0 0,-11 24 1 0 0,21-37-224 0 0,0 0-1 0 0,0 0 1 0 0,0 0 0 0 0,1 0 0 0 0,0 0 0 0 0,0 0 0 0 0,0 0 0 0 0,0 0-1 0 0,1 1 1 0 0,0 6 0 0 0,1-9 238 0 0,1-1-10 0 0,1 1-271 0 0,1-1 0 0 0,-1 1 0 0 0,0-1 0 0 0,1 0 1 0 0,-1 0-1 0 0,1-1 0 0 0,0 1 0 0 0,0-1 1 0 0,-1 1-1 0 0,1-1 0 0 0,0 0 0 0 0,0-1 1 0 0,0 1-1 0 0,5-1 0 0 0,-3 0 8 0 0,1 0 0 0 0,-1-1 0 0 0,0 0 0 0 0,0 0 0 0 0,0 0 0 0 0,0-1 0 0 0,0 0 0 0 0,-1 0 0 0 0,10-5 0 0 0,4-3 18 0 0,0-1 0 0 0,0-1-1 0 0,-2 0 1 0 0,1-1 0 0 0,-2-2-1 0 0,19-18 1 0 0,-28 26-72 0 0,-1-1 0 0 0,0 0 0 0 0,0 0 0 0 0,-1-1 0 0 0,0 1 0 0 0,0-1 0 0 0,-1 0 0 0 0,0 0 0 0 0,-1-1-1 0 0,0 1 1 0 0,0-1 0 0 0,-1 1 0 0 0,-1-1 0 0 0,1 0 0 0 0,-1-20 0 0 0,-5-14-635 0 0,-1-1 1 0 0,-13-45-1 0 0,12 66-746 0 0,5 23 388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 15663 0 0,'-6'-5'8077'0'0,"-11"22"-7921"0"0,0 2 0 0 0,1 0-1 0 0,-21 32 1 0 0,3-3-136 0 0,18-26-3 0 0,1 2 0 0 0,-13 25 0 0 0,24-37-294 0 0,4-9 183 0 0,0 0-243 0 0,1 0-521 0 0,0-2 549 0 0,4 10-1985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0,'0'0'1280'0'0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431 126 8751 0 0,'10'-4'495'0'0,"0"0"0"0"0,0-1 0 0 0,-1-1 0 0 0,0 1 0 0 0,17-14 0 0 0,-12 8 1890 0 0,-11 9-2011 0 0,1-1 0 0 0,-1 0 0 0 0,1 1 0 0 0,-1-2 0 0 0,0 1 0 0 0,0 0 0 0 0,0-1 0 0 0,0 1 0 0 0,-1-1-1 0 0,0 0 1 0 0,1 0 0 0 0,-1 0 0 0 0,-1 0 0 0 0,3-5 0 0 0,-4 8-211 0 0,0 0-123 0 0,1 0 0 0 0,-1 0-1 0 0,0 1 1 0 0,0-1 0 0 0,0 0 0 0 0,0 0 0 0 0,0 0-1 0 0,0 0 1 0 0,0 0 0 0 0,0 1 0 0 0,0-1 0 0 0,0 0 0 0 0,0 0-1 0 0,-1-1 1 0 0,-11 3-38 0 0,-1 1 0 0 0,1 1 0 0 0,0 0 0 0 0,0 1-1 0 0,0 0 1 0 0,-19 10 0 0 0,11-6-3 0 0,-31 13 6 0 0,1 3-1 0 0,-63 38 1 0 0,51-23 114 0 0,36-24 102 0 0,0 1-1 0 0,2 1 0 0 0,-40 35 1 0 0,62-49-178 0 0,-1 0 0 0 0,0 0 0 0 0,1 0 0 0 0,0 0 0 0 0,-1 1 0 0 0,-1 4 0 0 0,3-7-35 0 0,1 0 0 0 0,0 0 1 0 0,-1-1-1 0 0,1 1 0 0 0,0 0 0 0 0,0-1 0 0 0,0 1 0 0 0,-1 0 0 0 0,1 0 0 0 0,0-1 0 0 0,0 1 0 0 0,0 0 0 0 0,0 0 0 0 0,0-1 0 0 0,0 1 0 0 0,1 0 0 0 0,-1 0 0 0 0,0-1 0 0 0,0 1 1 0 0,0 0-1 0 0,1 0 0 0 0,-1-1 0 0 0,0 1 0 0 0,1 0 0 0 0,-1-1 0 0 0,1 1 0 0 0,-1 0 0 0 0,1-1 0 0 0,-1 1 0 0 0,1-1 0 0 0,-1 1 0 0 0,1-1 0 0 0,-1 1 0 0 0,1-1 0 0 0,0 1 1 0 0,-1-1-1 0 0,1 0 0 0 0,0 1 0 0 0,-1-1 0 0 0,1 0 0 0 0,1 1 0 0 0,5 1 9 0 0,1-1 0 0 0,0 1 1 0 0,-1-1-1 0 0,1 0 0 0 0,0-1 1 0 0,0 0-1 0 0,-1 0 0 0 0,1-1 1 0 0,9-1-1 0 0,7-3 40 0 0,37-12-1 0 0,-31 7-51 0 0,-1-2-1 0 0,1-1 0 0 0,-2-1 1 0 0,46-31-1 0 0,-61 34 61 0 0,-16 13-49 0 0,-1 1 0 0 0,1-1 0 0 0,-1 0 0 0 0,-6 3 0 0 0,-10 7 28 0 0,13-7-52 0 0,1 0-1 0 0,0 1 1 0 0,0 0-1 0 0,0-1 1 0 0,1 2-1 0 0,-6 7 0 0 0,10-13 4 0 0,0 1-1 0 0,0 0 0 0 0,0-1 1 0 0,0 1-1 0 0,0 0 0 0 0,0 0 1 0 0,1-1-1 0 0,-1 1 0 0 0,1 0 1 0 0,-1 0-1 0 0,1 0 0 0 0,0 0 1 0 0,0 0-1 0 0,0 0 0 0 0,0 0 1 0 0,0 0-1 0 0,0 0 0 0 0,0 0 1 0 0,0 0-1 0 0,1-1 0 0 0,-1 1 1 0 0,1 0-1 0 0,0 0 0 0 0,-1 0 1 0 0,1 0-1 0 0,0-1 0 0 0,0 1 1 0 0,0 0-1 0 0,0-1 0 0 0,1 1 0 0 0,1 2 1 0 0,2 0-392 0 0,1 0 1 0 0,-1 0-1 0 0,1 0 1 0 0,0-1-1 0 0,0 1 1 0 0,0-1-1 0 0,9 3 1 0 0,-2-2-935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24 6447 0 0,'0'0'298'0'0,"2"-1"-10"0"0,10-5-188 0 0,-3-3 300 0 0,-8 8-192 0 0,-1 1 0 0 0,0-1 0 0 0,1 1-1 0 0,-1-1 1 0 0,13-4 10526 0 0,-13 7-10502 0 0,-1 2-107 0 0,1-1 0 0 0,-1 1 0 0 0,0-1 0 0 0,0 0 0 0 0,0 0 0 0 0,0 1 0 0 0,0-1 0 0 0,-2 3 0 0 0,2-5 197 0 0,-12 8 304 0 0,3-2-468 0 0,-31 16 212 0 0,-53 30-198 0 0,90-49-171 0 0,-1-1 0 0 0,1 1 0 0 0,0 0-1 0 0,0 0 1 0 0,0 0 0 0 0,1 1 0 0 0,0-1 0 0 0,0 1-1 0 0,0 0 1 0 0,0 0 0 0 0,1 0 0 0 0,-1 0 0 0 0,-2 11-1 0 0,4-13-19 0 0,0 1 0 0 0,0-1 0 0 0,1 1 0 0 0,-1-1 0 0 0,1 1 0 0 0,0-1 0 0 0,0 1-1 0 0,0-1 1 0 0,0 1 0 0 0,0-1 0 0 0,1 1 0 0 0,0-1 0 0 0,0 1 0 0 0,0-1-1 0 0,0 0 1 0 0,0 0 0 0 0,0 1 0 0 0,1-1 0 0 0,0 0 0 0 0,0 0 0 0 0,0 0-1 0 0,0 0 1 0 0,3 3 0 0 0,1-1-16 0 0,0-1-1 0 0,1 1 1 0 0,-1-1-1 0 0,1 0 1 0 0,0 0 0 0 0,11 3-1 0 0,49 14-273 0 0,-18-6 202 0 0,-20-3 126 0 0,-27-10 77 0 0,-2 0-59 0 0,-1 1 0 0 0,0 0 1 0 0,1-1-1 0 0,-1 1 0 0 0,0-1 1 0 0,-1 1-1 0 0,1-1 0 0 0,0 0 1 0 0,-1 1-1 0 0,1-1 0 0 0,-1 0 1 0 0,0 0-1 0 0,1 0 0 0 0,-1 0 0 0 0,0 0 1 0 0,0 0-1 0 0,-4 1 0 0 0,-3 3 145 0 0,-1 0-1 0 0,-21 8 0 0 0,-2 2 57 0 0,19-7-127 0 0,-1-1 1 0 0,0-1-1 0 0,-20 7 0 0 0,-8 4-197 0 0,-5 1-3562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35 10135 0 0,'0'0'778'0'0,"0"-2"-506"0"0,0-8 100 0 0,0 9-24 0 0,-1 0 0 0 0,0 0 1 0 0,1-1-1 0 0,-1 1 1 0 0,0 0-1 0 0,0 0 1 0 0,0 0-1 0 0,0 0 0 0 0,0 0 1 0 0,0 0-1 0 0,0 0 1 0 0,0 1-1 0 0,0-1 0 0 0,0 0 1 0 0,-1 1-1 0 0,1-1 1 0 0,0 0-1 0 0,-2 0 1 0 0,-1 0-53 0 0,0 0 1 0 0,1 0 0 0 0,-1 1 0 0 0,0-1-1 0 0,0 1 1 0 0,0 0 0 0 0,0 0 0 0 0,0 0-1 0 0,0 0 1 0 0,0 1 0 0 0,1 0 0 0 0,-7 1-1 0 0,-1 2-169 0 0,0-1-1 0 0,0 2 0 0 0,-10 5 0 0 0,12-5-88 0 0,0 1 0 0 0,1 0 1 0 0,0 0-1 0 0,0 1 0 0 0,1 0 0 0 0,-7 9 0 0 0,-37 49 155 0 0,45-57-251 0 0,-1 2-1 0 0,2-1 1 0 0,-1 1 0 0 0,1-1-1 0 0,0 2 1 0 0,1-1-1 0 0,1 0 1 0 0,-1 1 0 0 0,-1 11-1 0 0,5-20-12 0 0,0 0-1 0 0,0 0 1 0 0,1 0 0 0 0,-1 0-1 0 0,0 0 1 0 0,1 0-1 0 0,-1 0 1 0 0,1-1 0 0 0,0 1-1 0 0,0 0 1 0 0,-1 0-1 0 0,1-1 1 0 0,0 1 0 0 0,0 0-1 0 0,1-1 1 0 0,1 3-1 0 0,23 20-562 0 0,-22-21 661 0 0,20 16-176 0 0,-1-3 147 0 0,-11-9 182 0 0,-1 0 1 0 0,-1 1-1 0 0,1 0 0 0 0,-1 1 0 0 0,-1 0 0 0 0,14 16 1 0 0,-22-23-107 0 0,0 0 0 0 0,0 1 0 0 0,0-1 0 0 0,0 0 0 0 0,0 0 1 0 0,0 1-1 0 0,0-1 0 0 0,-1 0 0 0 0,1 1 0 0 0,-1-1 0 0 0,1 0 0 0 0,-1 1 1 0 0,0-1-1 0 0,0 1 0 0 0,0-1 0 0 0,-1 1 0 0 0,1-1 0 0 0,0 0 1 0 0,-1 1-1 0 0,0-1 0 0 0,1 0 0 0 0,-1 1 0 0 0,0-1 0 0 0,0 0 1 0 0,0 0-1 0 0,-1 0 0 0 0,1 0 0 0 0,0 0 0 0 0,-1 0 0 0 0,0 0 1 0 0,1 0-1 0 0,-1-1 0 0 0,0 1 0 0 0,0 0 0 0 0,0-1 0 0 0,0 0 1 0 0,0 1-1 0 0,0-1 0 0 0,-3 1 0 0 0,-14 6 224 0 0,0 0 0 0 0,-33 7 0 0 0,46-14-435 0 0,0 0 0 0 0,0 0 0 0 0,0 0 0 0 0,0-1-1 0 0,0 0 1 0 0,0 0 0 0 0,-1-1 0 0 0,1 1 0 0 0,0-1-1 0 0,0-1 1 0 0,0 1 0 0 0,0-1 0 0 0,-6-3-1 0 0,4 0-2169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14279 0 0,'0'0'1683'0'0,"2"0"-622"0"0,3 0-750 0 0,-5 0-131 0 0,1 0-1 0 0,-1 0 1 0 0,0 0 0 0 0,0 0-1 0 0,1 0 1 0 0,-1 0-1 0 0,4 2 3412 0 0,-4-1-3411 0 0,-1 4-176 0 0,-1 0 1 0 0,1 1 0 0 0,0-1-1 0 0,0 1 1 0 0,1-1 0 0 0,-1 1-1 0 0,2 9 1 0 0,0 21-5 0 0,0-32 0 0 0,-4 18 0 0 0,3-21 0 0 0,-7 28 0 0 0,3-20 0 0 0,0-1 0 0 0,1 1 0 0 0,-3 13 0 0 0,2-13 52 0 0,1 0 0 0 0,1 0 0 0 0,0 0 0 0 0,0 0 0 0 0,1 0 0 0 0,0 1 0 0 0,1-1 0 0 0,0 0 0 0 0,1 14 0 0 0,0-20 12 0 0,0 0 0 0 0,0 0-7 0 0,1 0-1 0 0,-1 0 0 0 0,0 0 1 0 0,1 0-1 0 0,0 0 1 0 0,0-1-1 0 0,0 1 1 0 0,0-1-1 0 0,3 4 0 0 0,-3-5-13 0 0,0 0 0 0 0,0 0-1 0 0,-1 1 1 0 0,1-1-1 0 0,1 0 1 0 0,-1-1-1 0 0,0 1 1 0 0,0 0 0 0 0,0-1-1 0 0,0 1 1 0 0,1-1-1 0 0,-1 0 1 0 0,0 1-1 0 0,0-1 1 0 0,1 0 0 0 0,1-1-1 0 0,3 0 26 0 0,1 0-1 0 0,-1 0 1 0 0,0-1-1 0 0,0 0 1 0 0,0-1-1 0 0,-1 0 1 0 0,1 0-1 0 0,-1 0 1 0 0,1-1-1 0 0,-1 0 1 0 0,9-7-1 0 0,4-5 98 0 0,-2 0 0 0 0,19-21-1 0 0,-26 26-96 0 0,-1 0-1 0 0,0-1 1 0 0,0-1 0 0 0,-1 1-1 0 0,8-18 1 0 0,-14 26-84 0 0,0-1 1 0 0,-1 1-1 0 0,1-1 1 0 0,-1 1-1 0 0,0-1 1 0 0,0 0-1 0 0,0 0 1 0 0,0 0-1 0 0,-1 1 1 0 0,0-1-1 0 0,0 0 1 0 0,0 0-1 0 0,-1 0 1 0 0,0 0-1 0 0,0 1 1 0 0,0-1-1 0 0,0 0 1 0 0,-1 1-1 0 0,0-1 1 0 0,-2-4-1 0 0,3 8-45 0 0,0-1 0 0 0,0 1 0 0 0,-1-1 1 0 0,1 1-1 0 0,-1-1 0 0 0,1 1 0 0 0,-1 0 0 0 0,0 0 0 0 0,1 0 0 0 0,-1 0 1 0 0,0 0-1 0 0,0 0 0 0 0,1 0 0 0 0,-1 1 0 0 0,0-1 0 0 0,0 1 0 0 0,0-1 0 0 0,0 1 1 0 0,0 0-1 0 0,0 0 0 0 0,0 0 0 0 0,0 0 0 0 0,-2 0 0 0 0,-7 1-479 0 0,1 0 0 0 0,-1 1-1 0 0,-10 3 1 0 0,15-4 335 0 0,-20 6-1381 0 0,0 2-257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82 169 5527 0 0,'0'0'423'0'0,"-3"1"-278"0"0,-15 9-138 0 0,9-5 2480 0 0,0-1-1 0 0,1 1 1 0 0,-1 1 0 0 0,-11 10-1 0 0,18-15-2346 0 0,2 0-88 0 0,0-1 0 0 0,0 0-1 0 0,-1 0 1 0 0,1 0 0 0 0,0 0-1 0 0,0 0 1 0 0,0 0 0 0 0,-1 1-1 0 0,1-1 1 0 0,0 0 0 0 0,0 0-1 0 0,0 0 1 0 0,0 0 0 0 0,-1 1-1 0 0,1-1 1 0 0,0 0 0 0 0,0 0-1 0 0,0 0 1 0 0,0 1 0 0 0,0-1-1 0 0,0 0 1 0 0,0 0 0 0 0,-1 1-1 0 0,1-1 1 0 0,0 0 0 0 0,0 0-1 0 0,0 1 1 0 0,0-1 0 0 0,0 0-1 0 0,0 0 1 0 0,0 1 0 0 0,0-1-1 0 0,0 0 1 0 0,1 0 0 0 0,-1 1-1 0 0,0-1 1 0 0,0 0 0 0 0,0 0-1 0 0,0 0 1 0 0,0 1 0 0 0,0-1-1 0 0,0 0 1 0 0,0 0 0 0 0,1 0-1 0 0,-1 1 1 0 0,0-1 0 0 0,1 0 5 0 0,-1 1 0 0 0,1-1 0 0 0,-1 1 0 0 0,1-1 0 0 0,-1 0 0 0 0,1 0 0 0 0,-1 1 0 0 0,1-1 0 0 0,0 0 0 0 0,-1 0 0 0 0,1 0 0 0 0,-1 0 0 0 0,1 0 0 0 0,0 1 0 0 0,-1-1 0 0 0,1 0 0 0 0,-1-1 0 0 0,1 1 0 0 0,0 0 0 0 0,-1 0 0 0 0,1 0 0 0 0,-1 0 0 0 0,1 0-1 0 0,1-1 1 0 0,1 0-27 0 0,0-1-1 0 0,1 0 0 0 0,-1 0 1 0 0,0 0-1 0 0,0 0 0 0 0,0-1 0 0 0,0 1 1 0 0,0-1-1 0 0,0 0 0 0 0,-1 0 0 0 0,0 0 1 0 0,1 0-1 0 0,-1 0 0 0 0,2-4 0 0 0,3-7 176 0 0,0-1 0 0 0,5-18 0 0 0,-7 18-106 0 0,1 1 0 0 0,7-16 0 0 0,-9 24-100 0 0,0 0-1 0 0,0 1 1 0 0,1-1 0 0 0,0 1-1 0 0,0 0 1 0 0,0 1 0 0 0,0-1-1 0 0,12-7 1 0 0,-2 5-60 0 0,0 3-15 0 0,-3 3 9 0 0,-7 1 14 0 0,7 7 31 0 0,-2 4-8 0 0,-5-1 100 0 0,0 0 0 0 0,-1 0 0 0 0,0 0 0 0 0,3 14 1 0 0,-7-23-46 0 0,1 1 88 0 0,3 14 78 0 0,14 43 402 0 0,-15-46-476 0 0,-2 4-53 0 0,-2-1-53 0 0,-1 0-11 0 0,1 0 0 0 0,-2 10-111 0 0,4-20 21 0 0,-1-3-11 0 0,1-1 0 0 0,0 1 0 0 0,0-1 0 0 0,0 1-1 0 0,0-1 1 0 0,0 0 0 0 0,1 0 0 0 0,2 5 0 0 0,-3-6 57 0 0,0 1-353 0 0,0-2 361 0 0,-1 0-1 0 0,0 0 1 0 0,0 0-1 0 0,1 1 1 0 0,-1-1-1 0 0,0 0 1 0 0,0 0 0 0 0,1 0-1 0 0,-1 0 1 0 0,0 1-1 0 0,0-1 1 0 0,1 0-1 0 0,-1 0 1 0 0,0 1-1 0 0,0-1 1 0 0,0 0 0 0 0,1 0-1 0 0,-1 1 1 0 0,0-1-1 0 0,0 0 1 0 0,0 0-1 0 0,0 1 1 0 0,0-1-1 0 0,0 0 1 0 0,0 1 0 0 0,1-1-1 0 0,-1 1-43 0 0,0-1 0 0 0,0 0 0 0 0,0 1-1 0 0,0-1 1 0 0,0 0 0 0 0,0 0 0 0 0,0 1 0 0 0,0-1-1 0 0,1 0 1 0 0,-1 1 0 0 0,0-1 0 0 0,0 0 0 0 0,0 0-1 0 0,0 1 1 0 0,1-1 0 0 0,-1 0 0 0 0,0 0 0 0 0,0 0-1 0 0,1 1 1 0 0,-1-1 0 0 0,0 0 0 0 0,0 0 0 0 0,1 0-1 0 0,-1 0 1 0 0,0 0 0 0 0,1 1 0 0 0,2 0-1412 0 0,10 8-11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40 5295 0 0,'0'0'242'0'0,"3"-1"-12"0"0,14-7-166 0 0,-10 5 264 0 0,0 0 1 0 0,0 0 0 0 0,-1-1 0 0 0,1 0 0 0 0,11-10 9755 0 0,-20 16-9977 0 0,-96 106 90 0 0,64-63-197 0 0,-44 77 0 0 0,-15 21 0 0 0,85-133 78 0 0,1 1 1 0 0,0-1-1 0 0,0 1 0 0 0,-8 20 1 0 0,14-27-46 0 0,-1 1 0 0 0,1-1 0 0 0,0 1 0 0 0,0-1 0 0 0,0 1 0 0 0,1-1 1 0 0,-1 1-1 0 0,1 0 0 0 0,1-1 0 0 0,-1 1 0 0 0,0-1 0 0 0,1 1 0 0 0,0-1 0 0 0,0 1 1 0 0,0-1-1 0 0,3 6 0 0 0,1 0 367 0 0,1 0-1 0 0,0 0 1 0 0,0 0 0 0 0,1-1 0 0 0,11 13 0 0 0,45 38 1812 0 0,-20-20-683 0 0,-41-39-608 0 0,0-14-884 0 0,-2-10-541 0 0,0 22 203 0 0,-3-14-2811 0 0,1 8 1984 0 0,-6-4-4529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64 2303 0 0,'0'0'1779'0'0,"2"-1"-19"0"0,10-7 550 0 0,0 1 0 0 0,10-10 0 0 0,20-13 6136 0 0,-43 33-8301 0 0,-18 42 299 0 0,-32 53 0 0 0,19-40-152 0 0,-70 147 564 0 0,95-191-776 0 0,4-9-62 0 0,0 0 0 0 0,1 0 0 0 0,-1 0 0 0 0,1 1 0 0 0,0-1 0 0 0,1 1 0 0 0,-1 0 0 0 0,1-1 0 0 0,0 1 0 0 0,0 0 0 0 0,1 6 0 0 0,2 2 35 0 0,5-3-162 0 0,-7-10 50 0 0,0-1 0 0 0,1 1 0 0 0,-1-1 0 0 0,1 1 0 0 0,-1-1 0 0 0,1 1 0 0 0,-1-1 0 0 0,1 0 0 0 0,-1 1 0 0 0,1-1-1 0 0,-1 0 1 0 0,1 1 0 0 0,0-1 0 0 0,-1 0 0 0 0,1 0 0 0 0,-1 0 0 0 0,1 1 0 0 0,0-1 0 0 0,-1 0 0 0 0,2 0 0 0 0,-1 0-153 0 0,2 1-657 0 0,8-1-1094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5983 0 0,'0'0'464'0'0,"2"-2"-33"0"0,4-8 2293 0 0,1 2 0 0 0,1-1 0 0 0,12-11 7105 0 0,-15 31-9388 0 0,-4-10-371 0 0,1 2 355 0 0,-2-1-252 0 0,3 10-138 0 0,-3 0-56 0 0,0-10-90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40 12007 0 0,'0'0'1083'0'0,"3"-1"-710"0"0,-2 1-335 0 0,7-6 1361 0 0,1 2 0 0 0,0-1 0 0 0,0 1-1 0 0,20-5 1 0 0,-20 7-775 0 0,-7 1-201 0 0,1 0-87 0 0,6-4-16 0 0,-6 4 1529 0 0,-4 3-1722 0 0,-2 2-78 0 0,0 0 0 0 0,0 0 0 0 0,0 0 0 0 0,0 0 0 0 0,-1 0 0 0 0,1-1 0 0 0,-1 1 0 0 0,0-1 0 0 0,0 0 0 0 0,-9 5 0 0 0,-7 2-19 0 0,-24 10 1 0 0,30-14 2 0 0,2-2-21 0 0,0 0 0 0 0,0 0 0 0 0,-1-1 0 0 0,-19 2 0 0 0,-50-1-108 0 0,35-3-180 0 0,32 0 50 0 0,0 1 0 0 0,0 1 0 0 0,-17 4 0 0 0,30-6 74 0 0,5-1-1244 0 0,3-1 1446 0 0,0-1-1 0 0,0 1 1 0 0,0-1-1 0 0,0 0 1 0 0,0 0-1 0 0,0-1 1 0 0,0 0 0 0 0,-1 0-1 0 0,0 0 1 0 0,1-1-1 0 0,6-6 1 0 0,-10 8 663 0 0,-4 4-705 0 0,-1-1-1 0 0,1 1 1 0 0,0-1-1 0 0,0 1 1 0 0,0 0-1 0 0,0 0 1 0 0,0 0-1 0 0,0 0 1 0 0,-2 4 0 0 0,-2 1-4 0 0,-13 16-4 0 0,12-15 0 0 0,1 0 0 0 0,-14 12 0 0 0,10-10 0 0 0,1 0 0 0 0,2 1 11 0 0,-29 59 778 0 0,15-27 135 0 0,20-41-653 0 0,2-1-213 0 0,6 4-47 0 0,8-1-11 0 0,-6-3 0 0 0,0 0 0 0 0,-1 0 0 0 0,1-1 0 0 0,0 0 0 0 0,11-2 0 0 0,24-2 0 0 0,-28 3-7 0 0,-6 0-15 0 0,1 0 1 0 0,19 2-1 0 0,-15 2 22 0 0,-9-2-4 0 0,7 4 12 0 0,10 13-65 0 0,-21-15 52 0 0,1-1 0 0 0,0 1 1 0 0,-1 0-1 0 0,0-1 0 0 0,1 1 1 0 0,-1 0-1 0 0,2 5 0 0 0,12 38-76 0 0,-14-40 72 0 0,0 2 14 0 0,2 7 13 0 0,-6 1 28 0 0,2-14 570 0 0,-1 2-606 0 0,1 0-1 0 0,-1 0 1 0 0,1-1 0 0 0,-1 1-1 0 0,0 0 1 0 0,-1-1-1 0 0,1 1 1 0 0,-1-1 0 0 0,-2 6-1 0 0,1-6-9 0 0,1 0 0 0 0,-1 1 0 0 0,1-1 0 0 0,-1 0 0 0 0,0 0 0 0 0,0-1 0 0 0,0 1 0 0 0,-1-1 0 0 0,1 1 0 0 0,0-1 0 0 0,-1 0 0 0 0,-5 2 0 0 0,-5 1 2 0 0,-29 8 0 0 0,25-8 5 0 0,16-4 0 0 0,-1-1 1 0 0,1 0 0 0 0,-1 1-1 0 0,1-1 1 0 0,-1 0 0 0 0,-4-1-1 0 0,-3 0-7 0 0,-44 3 11 0 0,50-2 31 0 0,-7-1-31 0 0,1 2 0 0 0,9-1-8 0 0,1 0 0 0 0,-1 0 0 0 0,0 0 0 0 0,1 0 1 0 0,-1 0-1 0 0,0 0 0 0 0,1 0 0 0 0,-1 0 0 0 0,1-1 1 0 0,-1 1-1 0 0,0 0 0 0 0,1 0 0 0 0,-1-1 0 0 0,1 1 0 0 0,-1 0 1 0 0,1-1-1 0 0,-2 0 0 0 0,-1-1 9 0 0,-2 1-12 0 0,-1 0-1 0 0,0 0 1 0 0,1 1-1 0 0,-1 0 1 0 0,0 0 0 0 0,0 0-1 0 0,1 1 1 0 0,-8 1-1 0 0,-12 1-92 0 0,12-3 27 0 0,0 1 0 0 0,0 1 1 0 0,0 0-1 0 0,0 1 0 0 0,0 0 0 0 0,-14 7 1 0 0,25-10-1 0 0,2 1 53 0 0,1 0 0 0 0,0 0 0 0 0,-1 0 0 0 0,1-1 0 0 0,0 1 0 0 0,-1 0-1 0 0,1 0 1 0 0,0-1 0 0 0,0 1 0 0 0,0-1 0 0 0,1 2 0 0 0,-1-1-10 0 0,3 1 5 0 0,-1 0-1 0 0,0-1 0 0 0,1 1 1 0 0,0 0-1 0 0,-1-1 0 0 0,1 0 0 0 0,0 0 1 0 0,0 0-1 0 0,0 0 0 0 0,-1-1 1 0 0,6 1-1 0 0,5-1-88 0 0,26-3 0 0 0,-15 0-12 0 0,64-4-2366 0 0,-60 2 1178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1 919 0 0,'0'0'18160'0'0,"-2"2"-17672"0"0,-6 5-68 0 0,6-5-32 0 0,0 0-4 0 0,-2 6-26 0 0,2-6 84 0 0,3 1-251 0 0,-1 0-136 0 0,0 0 1 0 0,1 0-1 0 0,-1 0 1 0 0,1 0-1 0 0,0 0 1 0 0,0-1 0 0 0,0 1-1 0 0,0 0 1 0 0,1-1-1 0 0,-1 1 1 0 0,1-1-1 0 0,-1 1 1 0 0,5 3-1 0 0,11 9 218 0 0,1-2 0 0 0,1 0 0 0 0,34 17 0 0 0,8 6-21 0 0,-16-9-124 0 0,-29-19-111 0 0,0 2 0 0 0,-1 0 0 0 0,0 0-1 0 0,-1 2 1 0 0,0 0 0 0 0,14 15-1 0 0,-20-17-13 0 0,0 0 0 0 0,-1 1-1 0 0,0 1 1 0 0,6 11 0 0 0,-10-15-4 0 0,0 0 1 0 0,-1-1 0 0 0,0 1-1 0 0,0 0 1 0 0,0 0 0 0 0,-1 0-1 0 0,0 15 1 0 0,-1-9 4 0 0,-1 0 0 0 0,-1 0 0 0 0,-1 0 0 0 0,1 0 0 0 0,-2-1 0 0 0,-9 24 0 0 0,0-7 22 0 0,-31 50 0 0 0,3-22 181 0 0,-2 5 114 0 0,33-47-284 0 0,-3 7 117 0 0,-16 35-1 0 0,25-51-133 0 0,2 1 0 0 0,-1-1 0 0 0,1 1 0 0 0,0 0 0 0 0,1 0 0 0 0,0 0 0 0 0,0 0 0 0 0,1 1 0 0 0,0 8 0 0 0,1-13-36 0 0,0 1-1 0 0,0-1 1 0 0,0 1 0 0 0,1-1-1 0 0,-1 0 1 0 0,1 0 0 0 0,0 0-1 0 0,0 0 1 0 0,1 0 0 0 0,-1 0-1 0 0,4 4 1 0 0,-1-2-27 0 0,1 0-1 0 0,-1 0 1 0 0,1-1 0 0 0,0 0-1 0 0,8 5 1 0 0,-12-8-85 0 0,-3 0-449 0 0,0 0 567 0 0,0 0 1 0 0,0 0-1 0 0,0 0 1 0 0,-1 0-1 0 0,1 0 1 0 0,-1-1-1 0 0,1 1 1 0 0,-1 0 0 0 0,-2 2-1 0 0,-7 5 81 0 0,-1-1 0 0 0,0 0-1 0 0,-1-1 1 0 0,0 0 0 0 0,-25 9 0 0 0,-23 13 310 0 0,54-25-353 0 0,0 1-1 0 0,0-1 0 0 0,1 1 1 0 0,0 0-1 0 0,0 1 0 0 0,-8 8 0 0 0,14-14-21 0 0,0 1-1 0 0,-1-1 0 0 0,1 0 0 0 0,0 1 0 0 0,-1-1 0 0 0,1 0 0 0 0,0 1 0 0 0,-1-1 1 0 0,1 1-1 0 0,0-1 0 0 0,0 0 0 0 0,0 1 0 0 0,0-1 0 0 0,-1 1 0 0 0,1-1 0 0 0,0 1 1 0 0,0-1-1 0 0,0 1 0 0 0,0 0 0 0 0,6 0 380 0 0,15-9-78 0 0,-14 6-245 0 0,-6 1-36 0 0,1 1 0 0 0,0-1 0 0 0,-1 1-1 0 0,1-1 1 0 0,-1 0 0 0 0,1 0 0 0 0,-1 0 0 0 0,0 0 0 0 0,1 0-1 0 0,-1 0 1 0 0,3-2 0 0 0,0-4 66 0 0,-2 5 100 0 0,-2 0-112 0 0,3-4-111 0 0,-3 5-201 0 0,14-4-813 0 0,-1 1-414 0 0,0 0-414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3223 0 0,'0'0'15567'0'0,"0"3"-15414"0"0,-2 10 23 0 0,-1-1-1 0 0,-4 15 0 0 0,-7 28 323 0 0,11-39-420 0 0,-1 5-13 0 0,1 1 1 0 0,1-1-1 0 0,1 23 0 0 0,1-29-5 0 0,2-5-22 0 0,4 15 75 0 0,8 40 361 0 0,-13-62-379 0 0,-1 24 436 0 0,0-16-373 0 0,0 0 0 0 0,-2 19 0 0 0,0-14-66 0 0,0 0 4 0 0,1 13 91 0 0,1-27-118 0 0,0 0-5 0 0,1 22 128 0 0,-1-21 0 0 0,1-1-123 0 0,0 4 6 0 0,-1-2-20 0 0,1 0-1 0 0,-1 1 0 0 0,0-1 0 0 0,0 0 1 0 0,-1 1-1 0 0,0 5 0 0 0,0-5-6 0 0,0 8-36 0 0,-1 10-75 0 0,4-17 998 0 0,-1-4-848 0 0,11 9-68 0 0,-10-6-16 0 0,-2-3 7 0 0,1 0 116 0 0,0-3-112 0 0,8-5 159 0 0,-9 4-93 0 0,-6-11-64 0 0,2 8-16 0 0,-7-6 0 0 0,-2 0 0 0 0,-1 1 0 0 0,9 5 1 0 0,-13-14 51 0 0,8 6-30 0 0,-12-23-1 0 0,15 24-10 0 0,0 0-1 0 0,-15-17 1 0 0,2 2-11 0 0,14 19-11 0 0,4 7-43 0 0,0 1-5 0 0,0 0 59 0 0,-1 0 1 0 0,0 0-1 0 0,0 0 0 0 0,0 0 0 0 0,1 0 0 0 0,-1 1 0 0 0,0 0 1 0 0,1-1-1 0 0,-1 1 0 0 0,0 0 0 0 0,1 0 0 0 0,-1 0 1 0 0,1 1-1 0 0,-3 1 0 0 0,-3 2 45 0 0,6-3-38 0 0,-26 13-166 0 0,26-14 510 0 0,4 1-293 0 0,7 7-47 0 0,0 2-11 0 0,2-1 0 0 0,-1 1 0 0 0,1-4 0 0 0,2 1 0 0 0,-6-4 0 0 0,1 0 0 0 0,-2 1 0 0 0,1 0 0 0 0,0 0 0 0 0,-1 1 0 0 0,0 0 0 0 0,6 7 0 0 0,4 5 0 0 0,6 4 0 0 0,-3 1 0 0 0,-10-11 16 0 0,-1-3 64 0 0,-7-7 11 0 0,4 10-7 0 0,4 14 264 0 0,-8-24-88 0 0,11-2-79 0 0,-11-1-156 0 0,1 1 0 0 0,-1 0-1 0 0,0 0 1 0 0,1-1 0 0 0,-1 1 0 0 0,0-1 0 0 0,1 0-1 0 0,-1 1 1 0 0,0-1 0 0 0,0 0 0 0 0,0 0-1 0 0,1 1 1 0 0,-1-1 0 0 0,0 0 0 0 0,1-2-1 0 0,14-16 190 0 0,-13 14-172 0 0,9-11 10 0 0,-1-1-1 0 0,-1 0 1 0 0,0-1-1 0 0,-1 0 0 0 0,12-36 1 0 0,-4 11 7 0 0,-12 33-59 0 0,0-1 0 0 0,0 3-16 0 0,-4 6-61 0 0,8-1-156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13559 0 0,'0'0'622'0'0,"1"2"-13"0"0,3 4-352 0 0,0 1 1 0 0,0 0-1 0 0,-1 0 0 0 0,0 0 0 0 0,0 0 1 0 0,-1 0-1 0 0,0 1 0 0 0,0-1 1 0 0,-1 1-1 0 0,1-1 0 0 0,-2 1 1 0 0,1 0-1 0 0,-1-1 0 0 0,-1 10 0 0 0,-2 12 854 0 0,0-1-1 0 0,-12 41 1 0 0,7-37-880 0 0,-2 0 1 0 0,-1-1 0 0 0,-2-1-1 0 0,-29 53 1 0 0,37-75-251 0 0,-1 0 0 0 0,0 0 1 0 0,0-1-1 0 0,-1 0 0 0 0,1 0 0 0 0,-2-1 0 0 0,1 1 0 0 0,-1-2 0 0 0,0 1 1 0 0,0-1-1 0 0,0 0 0 0 0,-13 5 0 0 0,13-7-410 0 0,1-1 1 0 0,0 0-1 0 0,0 0 0 0 0,-1 0 1 0 0,-12 0-1 0 0,2-3-806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16 107 3223 0 0,'0'0'7848'0'0,"-2"-1"-7624"0"0,-6-3 4664 0 0,7 2-4537 0 0,-4-7 3234 0 0,7 8-3297 0 0,7-6-61 0 0,-1 1 0 0 0,0-1 0 0 0,0-1 0 0 0,-1 1 0 0 0,11-14 0 0 0,-18 20-220 0 0,1 0 0 0 0,-1 0 0 0 0,1 1 0 0 0,0-1 0 0 0,-1 0 0 0 0,1 1 0 0 0,0-1 0 0 0,-1 0 0 0 0,1 1 0 0 0,0-1 0 0 0,0 1 0 0 0,0-1 0 0 0,0 1 0 0 0,0 0 0 0 0,1-1 0 0 0,3-1 55 0 0,8-3-45 0 0,-6 3-19 0 0,16 1 57 0 0,98-11 531 0 0,-119 11-439 0 0,1 1-53 0 0,-1 0-1 0 0,1 0 1 0 0,-1-1 0 0 0,1 2-1 0 0,-1-1 1 0 0,1 0 0 0 0,-1 0-1 0 0,4 2 1 0 0,-5-2-140 0 0,1 0 189 0 0,-2 0-141 0 0,0 0 0 0 0,0 0-1 0 0,0 1 1 0 0,0-1 0 0 0,0 0 0 0 0,0 0 0 0 0,-1 0 0 0 0,1 0 0 0 0,0 0 0 0 0,0 0-1 0 0,0 1 1 0 0,0-1 0 0 0,0 0 0 0 0,0 0 0 0 0,0 0 0 0 0,0 0 0 0 0,0 0 0 0 0,0 0 0 0 0,0 1-1 0 0,0-1 1 0 0,0 0 0 0 0,0 0 0 0 0,0 0 0 0 0,0 0 0 0 0,1 0 0 0 0,-1 0 0 0 0,0 1-1 0 0,0-1 1 0 0,0 0 0 0 0,0 0 0 0 0,0 0 0 0 0,0 0 0 0 0,0 0 0 0 0,0 0 0 0 0,0 0 0 0 0,0 0-1 0 0,1 1 1 0 0,-1-1 0 0 0,0 0 0 0 0,0 0 0 0 0,0 0 0 0 0,0 0 0 0 0,0 0 0 0 0,0 0-1 0 0,0 0 1 0 0,1 0 0 0 0,-1 0 0 0 0,0 0 0 0 0,0 0 0 0 0,0 0 0 0 0,0 0 0 0 0,0 0-1 0 0,1 0 1 0 0,-1 0 1 0 0,0 0 0 0 0,0 0 0 0 0,0 0 0 0 0,0 0 0 0 0,1 0 0 0 0,-1 0 0 0 0,0 0 0 0 0,0 0 0 0 0,0 0 0 0 0,0 0 0 0 0,1 0 0 0 0,-1 0 0 0 0,0 0 0 0 0,0 0 0 0 0,0 0 0 0 0,0 0 0 0 0,0 0 0 0 0,1 0 1 0 0,-1 1-1 0 0,0-1 0 0 0,0 0 0 0 0,0 0 0 0 0,0 0 0 0 0,0 0 0 0 0,0 0 0 0 0,0 0 0 0 0,1 0 0 0 0,-1 0 0 0 0,0 1 0 0 0,0-1 0 0 0,0 0 0 0 0,0 0 0 0 0,0 0 0 0 0,0 0 0 0 0,3 22 47 0 0,0 8 67 0 0,-2-15-95 0 0,-3-1 20 0 0,1-10-40 0 0,-1-1 0 0 0,1 1-1 0 0,-1-1 1 0 0,0 0-1 0 0,0 1 1 0 0,-2 2-1 0 0,3-4-1 0 0,-1 1 0 0 0,1-1 0 0 0,-1 0 0 0 0,0 0 0 0 0,1 0 0 0 0,-1-1 0 0 0,0 1 0 0 0,0 0 0 0 0,0 0 0 0 0,0-1 0 0 0,-3 2 0 0 0,-3 2 0 0 0,-14 12 0 0 0,18-14 0 0 0,-13 14 0 0 0,8-7 0 0 0,0 2 0 0 0,0 2 0 0 0,4 1 0 0 0,1 2 0 0 0,2-2 0 0 0,2 1 11 0 0,2 31 42 0 0,-4-16-53 0 0,-5 15 0 0 0,3-32 0 0 0,1 1 0 0 0,1-1 0 0 0,2 5 3 0 0,2-16-9 0 0,0 2 125 0 0,0-2-44 0 0,1-1 1 0 0,-1 1-1 0 0,1-1 0 0 0,0 0 1 0 0,3 3-1 0 0,-1-2 86 0 0,0 0-1 0 0,0 0 1 0 0,10 4 0 0 0,-4-2-44 0 0,-9-3 11 0 0,1-2-21 0 0,8 5-86 0 0,0-1-8 0 0,-11-3-14 0 0,0-1 0 0 0,1 0 0 0 0,-1 1 0 0 0,0-1 0 0 0,0 1 0 0 0,0-1 0 0 0,0 0 0 0 0,0 1 0 0 0,0-1 0 0 0,0 0 0 0 0,0 1 0 0 0,0-1 0 0 0,0 0 0 0 0,0 1 0 0 0,0-1 0 0 0,0 0 0 0 0,-1 1-1 0 0,1-1 1 0 0,0 0 0 0 0,0 1 0 0 0,0-1 0 0 0,0 0 0 0 0,-1 1 0 0 0,1-1 0 0 0,0 0 0 0 0,0 0 0 0 0,-1 1 0 0 0,1-1 0 0 0,0 0 0 0 0,0 0 0 0 0,-1 1 0 0 0,-7 8-193 0 0,8-9 192 0 0,-4 6-2332 0 0,5-4 897 0 0,12-5 378 0 0,21-13 56 0 0,-28 12 617 0 0,-4 3 106 0 0,0 0 1 0 0,-1 0-1 0 0,1 0 0 0 0,0 0 1 0 0,0 0-1 0 0,-1-1 0 0 0,1 1 1 0 0,1-3-1 0 0,4-5-1648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2303 0 0,'21'-12'19840'0'0,"-24"9"-20000"0"0,0 1 229 0 0,-11 1 24 0 0,7 3-100 0 0,-6 2 12 0 0,-13 5 59 0 0,14-5-64 0 0,-1 0 0 0 0,0 0 0 0 0,0 2 0 0 0,0 0 0 0 0,0 1 0 0 0,3 0-11 0 0,5 5-31 0 0,4 3 31 0 0,3-2 11 0 0,2 1 0 0 0,0 0 0 0 0,-3-1 0 0 0,-5-2 0 0 0,0 0 0 0 0,6 1 11 0 0,-1-8 31 0 0,2 7-31 0 0,0 1 0 0 0,-4-8 31 0 0,-6 5-20 0 0,-8 8 72 0 0,14-16-89 0 0,0 1 1 0 0,0-1 0 0 0,-1 1-1 0 0,1-1 1 0 0,-1 1-1 0 0,1-1 1 0 0,-1 0 0 0 0,1 0-1 0 0,-1 1 1 0 0,0-1-1 0 0,0-1 1 0 0,0 1-1 0 0,1 0 1 0 0,-1 0 0 0 0,0-1-1 0 0,0 1 1 0 0,0-1-1 0 0,-3 1 1 0 0,1 0 36 0 0,-6-1-20 0 0,-3 0 20 0 0,-9 3-6 0 0,-21-3 3 0 0,29 0-39 0 0,-3 1 8 0 0,17-1-6 0 0,0 0-1 0 0,-1 0 1 0 0,1 0 0 0 0,0 0 0 0 0,-1 0 0 0 0,1 0-1 0 0,0 0 1 0 0,-1 0 0 0 0,1 0 0 0 0,0 0 0 0 0,-1 0-1 0 0,1 0 1 0 0,0 0 0 0 0,0 0 0 0 0,-1 0 0 0 0,1-1-1 0 0,0 1 1 0 0,-1 0 0 0 0,1 0 0 0 0,0 0 0 0 0,0 0-1 0 0,-1-1 1 0 0,1 1 0 0 0,-1 0 0 0 0,0-2 9 0 0,-5-3 53 0 0,4 4-23 0 0,5 2-1580 0 0,7 3 1116 0 0,-2-1-418 0 0,0 0 0 0 0,14 2 0 0 0,-3-3-1211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78 3223 0 0,'2'-2'240'0'0,"6"-5"1026"0"0,0 0 0 0 0,-1-1-1 0 0,0-1 1 0 0,7-8-1 0 0,-13 15-497 0 0,0-1-376 0 0,0 1 0 0 0,1-1-1 0 0,-1 1 1 0 0,0-1-1 0 0,1 1 1 0 0,6-8 7744 0 0,-8 12-7926 0 0,0 7-133 0 0,-1 1-1 0 0,0-1 1 0 0,-1 0 0 0 0,0 0-1 0 0,-1 0 1 0 0,1 0 0 0 0,-2 0-1 0 0,-4 8 1 0 0,-41 68 2 0 0,7-13-27 0 0,-41 70 2 0 0,33-59 103 0 0,41-65 16 0 0,1 0 0 0 0,1 0-1 0 0,1 1 1 0 0,-5 20 0 0 0,-4 14 347 0 0,15-51-420 0 0,-2 10 56 0 0,2-10 380 0 0,0-1-496 0 0,-1-1 0 0 0,1 1 0 0 0,-1-1 0 0 0,1 1 0 0 0,-1-1 0 0 0,1 1 0 0 0,-1-1 0 0 0,1 0-1 0 0,-1 1 1 0 0,0-1 0 0 0,1 1 0 0 0,-1-1 0 0 0,1 0 0 0 0,-1 0 0 0 0,0 1 0 0 0,1-1 0 0 0,-2 0 0 0 0,-6-1-3 0 0,7 1-34 0 0,1 0 0 0 0,-1-1 1 0 0,1 1-1 0 0,0 0 0 0 0,-1-1 0 0 0,1 1 0 0 0,-1 0 0 0 0,1 0 1 0 0,0-1-1 0 0,-1 1 0 0 0,1-1 0 0 0,0 1 0 0 0,0 0 0 0 0,-1-1 0 0 0,1 1 1 0 0,0-1-1 0 0,0 1 0 0 0,-1-1 0 0 0,1-12 57 0 0,5-14-48 0 0,-5 23-80 0 0,1 0 1 0 0,0 1-1 0 0,0-1 0 0 0,0 1 1 0 0,1-1-1 0 0,-1 1 0 0 0,1 0 1 0 0,0 0-1 0 0,0 0 1 0 0,4-6-1 0 0,-2 3-293 0 0,2-1-769 0 0,-4 4-719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5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61 2759 0 0,'-2'1'207'0'0,"0"-1"51"0"0,-1 1 0 0 0,1 0 1 0 0,-1-1-1 0 0,1 1 0 0 0,0 0 0 0 0,0 0 0 0 0,-1 0 1 0 0,1 1-1 0 0,0-1 0 0 0,0 0 0 0 0,-9 8 6346 0 0,10-7-5245 0 0,-5 7 3405 0 0,8-8-4183 0 0,1 0-441 0 0,0 1-1 0 0,-1-1 1 0 0,1 0 0 0 0,0 0 0 0 0,0 0-1 0 0,0 0 1 0 0,0-1 0 0 0,0 1 0 0 0,1-1 0 0 0,-1 0-1 0 0,0 0 1 0 0,0 0 0 0 0,0 0 0 0 0,0-1-1 0 0,4 0 1 0 0,9-3 587 0 0,27-9 0 0 0,-10 2 33 0 0,18 0-113 0 0,1 1-1 0 0,0 2 0 0 0,0 3 0 0 0,94 3 0 0 0,-86 3-560 0 0,109-11 0 0 0,-158 9-84 0 0,-8 1-4 0 0,1 0 1 0 0,0-1-1 0 0,0 0 0 0 0,0 1 0 0 0,-1-2 0 0 0,1 1 0 0 0,0 0 0 0 0,4-3 0 0 0,-6 3-123 0 0,0 1 0 0 0,0-1-1 0 0,-1 0 1 0 0,1 0-1 0 0,0 0 1 0 0,-1 0-1 0 0,1 0 1 0 0,-1 0 0 0 0,1 0-1 0 0,-1-1 1 0 0,0 1-1 0 0,2-3 1 0 0,-17 7-1751 0 0,-1 1-3887 0 0,1 0-1841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52:3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700 133 7223 0 0,'0'0'1248'0'0,"-2"1"-1114"0"0,-2 0-384 0 0,1 0-1 0 0,-1 0 1 0 0,1 0 0 0 0,0 0 0 0 0,0 0 0 0 0,0 1 0 0 0,0-1 0 0 0,0 1 0 0 0,-4 3 0 0 0,-3 2 3404 0 0,1-8-1979 0 0,0 0 0 0 0,-16-4 0 0 0,18 3-1238 0 0,0 0 1 0 0,-1 1-1 0 0,1 0 1 0 0,-11 0-1 0 0,13 1 19 0 0,1 0 0 0 0,-1 1 0 0 0,1-1 1 0 0,-1 1-1 0 0,1 0 0 0 0,-1 1 0 0 0,1-1 0 0 0,-6 3 0 0 0,-13 6-34 0 0,17-8 103 0 0,0 1 0 0 0,1-1 1 0 0,-1 1-1 0 0,1 0 0 0 0,-1 1 1 0 0,-6 5-1 0 0,6-4 123 0 0,-1-1 1 0 0,1 0-1 0 0,-11 6 0 0 0,15-10 42 0 0,1 2 54 0 0,-3 0-46 0 0,1 1 0 0 0,-1-1 1 0 0,0 0-1 0 0,1 0 0 0 0,-1 0 1 0 0,0 0-1 0 0,0-1 0 0 0,0 1 1 0 0,-1-1-1 0 0,1 0 1 0 0,0 0-1 0 0,-7 0 0 0 0,9-1-90 0 0,0 0-4 0 0,-26 4-32 0 0,23-4-172 0 0,1 1 0 0 0,-1 0 0 0 0,1 0 0 0 0,-1 1 0 0 0,1-1 0 0 0,0 1 0 0 0,0 0 0 0 0,0 0 0 0 0,0 1 0 0 0,0-1 0 0 0,0 1 0 0 0,1 0 0 0 0,-1-1 0 0 0,1 2 0 0 0,0-1 0 0 0,0 0 0 0 0,-6 8 0 0 0,0 4 47 0 0,0 0 0 0 0,1 0 0 0 0,-8 24-1 0 0,-2 0 499 0 0,11-20-160 0 0,5-13-175 0 0,-1 1 1 0 0,0-1-1 0 0,0 0 1 0 0,-7 10 0 0 0,1-3-37 0 0,8-11-70 0 0,-38 49-149 0 0,4-9 126 0 0,28-31 19 0 0,-1 0 0 0 0,2 1 0 0 0,0-1 11 0 0,1 2 32 0 0,3 1-33 0 0,2 9-8 0 0,1-20-14 0 0,0-1-43 0 0,0 11-65 0 0,-1-10 97 0 0,1 7-6 0 0,1 0-33 0 0,-1 1 0 0 0,0 0 1 0 0,-1-1-1 0 0,-1 1 1 0 0,0-1-1 0 0,0 1 0 0 0,-1-1 1 0 0,-3 13-1 0 0,-11 33 618 0 0,16-54-344 0 0,-3 10 208 0 0,2-10-266 0 0,-2 10 104 0 0,3-9-139 0 0,0-1-39 0 0,0 6-9 0 0,-1-3-23 0 0,2-2 17 0 0,9 16-308 0 0,-4-8 167 0 0,-2-1 6 0 0,-1-4 16 0 0,-2-4 41 0 0,3 19-39 0 0,-3-17 110 0 0,-1 1-1 0 0,1 0 1 0 0,-1-1 0 0 0,0 1 0 0 0,0 0-1 0 0,0 0 1 0 0,-1-1 0 0 0,0 1 0 0 0,0-1 0 0 0,0 1-1 0 0,-2 4 1 0 0,0 3 142 0 0,-5 17 62 0 0,7-19-241 0 0,0-5 22 0 0,-2 5-33 0 0,1-3-11 0 0,-3 16-59 0 0,3 5 25 0 0,-2 6 102 0 0,1-10 66 0 0,3-21-17 0 0,0 21 616 0 0,0-21-614 0 0,0-1-44 0 0,0 6-4 0 0,-2-1 16 0 0,3-4-85 0 0,3 27 184 0 0,-2-17-175 0 0,0 1-10 0 0,0 0 0 0 0,1-1 0 0 0,3-1 0 0 0,-2-3 12 0 0,-3-7 47 0 0,0 0 6 0 0,8 10 0 0 0,-9-12-63 0 0,0 1 1 0 0,1-1-1 0 0,-1 1 0 0 0,0-1 1 0 0,1 0-1 0 0,-1 1 0 0 0,1-1 1 0 0,-1 1-1 0 0,1-1 0 0 0,-1 0 1 0 0,0 1-1 0 0,1-1 0 0 0,-1 0 1 0 0,1 0-1 0 0,0 1 1 0 0,-1-1-1 0 0,1 0 0 0 0,-1 0 1 0 0,1 0-1 0 0,-1 1 0 0 0,1-1 1 0 0,0 0-2 0 0,12 4 9 0 0,1 0-10 0 0,0 0 0 0 0,-1 3 0 0 0,-2 2 0 0 0,0 0 0 0 0,0 0 0 0 0,3 6-1 0 0,-10-12-4 0 0,4-1-49 0 0,10 4 70 0 0,-12-4 4 0 0,4-1 84 0 0,2 0-24 0 0,-9-1 0 0 0,0 1-1 0 0,3 1-6 0 0,0-1-1 0 0,0 0 1 0 0,10 1 0 0 0,1 0 5 0 0,3-1-11 0 0,-1 0-54 0 0,32 1-13 0 0,-42-1 0 0 0,0-1 0 0 0,0 0 0 0 0,0-1 0 0 0,0 0 0 0 0,17-4 0 0 0,-5 1 0 0 0,134-19-72 0 0,-136 20 47 0 0,-1-1-1 0 0,0 0 1 0 0,0-1-1 0 0,0-1 1 0 0,28-14 0 0 0,-32 14 33 0 0,-7 3-8 0 0,16-6 0 0 0,5-1 0 0 0,17-4 0 0 0,-22 7 0 0 0,-1-1 0 0 0,-1-1 0 0 0,33-18 0 0 0,55-43 0 0 0,-80 51 0 0 0,-5 4 9 0 0,0 0 0 0 0,1 2 1 0 0,1 1-1 0 0,0 1 0 0 0,1 2 0 0 0,43-11 0 0 0,-54 16 56 0 0,-1 0 0 0 0,0-1 0 0 0,-1-1 0 0 0,18-8 0 0 0,55-38 549 0 0,-24 12-419 0 0,-36 23-185 0 0,15-5 54 0 0,-37 20-64 0 0,0 0 0 0 0,11-12 0 0 0,-12 9 0 0 0,0 0 0 0 0,-1 0 0 0 0,1 0 0 0 0,-1 0 0 0 0,0 0 0 0 0,4-10 0 0 0,11-38 4 0 0,-12 36 3 0 0,-2-1 86 0 0,0 0 0 0 0,2-22 0 0 0,3-18 49 0 0,34-157 34 0 0,-40 197-221 0 0,-2 0-1 0 0,0 0 0 0 0,0 0 1 0 0,-4-22-1 0 0,3 28-5 0 0,-1-1 0 0 0,-1 0 0 0 0,0 1 0 0 0,0-1 0 0 0,-6-14 0 0 0,3 14 42 0 0,0 1 0 0 0,0 0 0 0 0,-1-1 0 0 0,-1 2 1 0 0,0-1-1 0 0,-1 1 0 0 0,0 0 0 0 0,-1 1 0 0 0,0 0 1 0 0,-1 0-1 0 0,0 1 0 0 0,0 0 0 0 0,-1 0 0 0 0,-14-8 1 0 0,12 9 133 0 0,-3-3 9 0 0,1 2 0 0 0,-27-12 1 0 0,25 12-122 0 0,2 6-16 0 0,9 2 3 0 0,-35 2 0 0 0,36 0 0 0 0,-18-4 0 0 0,0-1 0 0 0,12 1 0 0 0,8 1 0 0 0,-5-3 14 0 0,-17-12 146 0 0,19 12-146 0 0,-1 2 1 0 0,0-1 0 0 0,-1 1-1 0 0,1 0 1 0 0,-1 0 0 0 0,1 1-1 0 0,-1 0 1 0 0,0 0 0 0 0,1 1 0 0 0,-1 0-1 0 0,-10 0 1 0 0,-9 1-1 0 0,-51 8 0 0 0,67-6-8 0 0,-27 5 11 0 0,1 2 1 0 0,-47 18-1 0 0,67-22 31 0 0,-11 6-23 0 0,0 1 0 0 0,1 2 0 0 0,1 0-1 0 0,-30 22 1 0 0,-21 25-241 0 0,72-58 215 0 0,-17 11-51 0 0,18-11 44 0 0,-17 8 5 0 0,7-5 14 0 0,11-5-9 0 0,1 0 5 0 0,0 0 1 0 0,0 0-1 0 0,1 0 1 0 0,-1 0-1 0 0,0-1 1 0 0,0 1-1 0 0,0-1 1 0 0,0 1-1 0 0,0-1 1 0 0,0 0-1 0 0,-3 1 1 0 0,-19-1 25 0 0,12 0-42 0 0,0 1-1 0 0,-16-3 0 0 0,0 1-27 0 0,-124 17-801 0 0,139-14 748 0 0,-1-2 1 0 0,0 1-1 0 0,1-2 0 0 0,-1 0 0 0 0,0-1 1 0 0,1 0-1 0 0,-1-1 0 0 0,-20-7 0 0 0,11 4 90 0 0,10 2 0 0 0,-25-9 0 0 0,26 8 0 0 0,-3 1-10 0 0,-1-1-106 0 0,8 3 94 0 0,0 1-422 0 0,5 1 201 0 0,-1 0-1 0 0,1 0 1 0 0,0-1 0 0 0,0 0-1 0 0,0 0 1 0 0,0 0 0 0 0,0 0-1 0 0,0 0 1 0 0,0 0-1 0 0,0-1 1 0 0,0 1 0 0 0,1-1-1 0 0,-1 0 1 0 0,1 0-1 0 0,-1 0 1 0 0,1 0 0 0 0,0 0-1 0 0,-1-1 1 0 0,1 1 0 0 0,0-1-1 0 0,1 1 1 0 0,-1-1-1 0 0,-2-5 1 0 0,-1-4-588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54:5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12895 0 0,'-4'16'1152'0'0,"1"0"-928"0"0,1 0-224 0 0,0-2 1768 0 0,2 4 312 0 0,0-3 2200 0 0,7-3-4976 0 0,4-3-568 0 0,3-3-112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54:5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9183 0 0,'0'0'831'0'0,"2"-1"-686"0"0,8-2 18 0 0,9 3 12143 0 0,-18 2-11635 0 0,2 0-81 0 0,0 0-568 0 0,-3 1 105 0 0,0 6-50 0 0,0-6-172 0 0,-2-1-21 0 0,-2 4-132 0 0,-6 3-4883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4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81 8895 0 0,'24'-19'407'0'0,"1"-1"-76"0"0,30-18 1 0 0,-55 38-262 0 0,1-1 1 0 0,-1 1 0 0 0,1 0-1 0 0,-1-1 1 0 0,1 1 0 0 0,0 0 0 0 0,-1 0-1 0 0,1-1 1 0 0,-1 1 0 0 0,1 0-1 0 0,-1 0 1 0 0,1 0 0 0 0,0 0-1 0 0,-1 0 1 0 0,1 0 0 0 0,-1 0-1 0 0,1 0 1 0 0,0 0 0 0 0,0 0 0 0 0,-1 0-13 0 0,1 0-1 0 0,-1 1 1 0 0,0-1 0 0 0,0 0 0 0 0,0 1 0 0 0,0-1 0 0 0,1 0 0 0 0,-1 0 0 0 0,0 1 0 0 0,0-1 0 0 0,0 0 0 0 0,0 1 0 0 0,0-1 0 0 0,0 0 0 0 0,0 1 0 0 0,0-1 0 0 0,0 0 0 0 0,0 1 0 0 0,0-1 0 0 0,0 0 0 0 0,0 1 0 0 0,0-1 0 0 0,0 0 0 0 0,0 1 0 0 0,-10 22 881 0 0,10-22-1027 0 0,-6 9 258 0 0,0 0-1 0 0,0-1 1 0 0,-1 0-1 0 0,0 0 0 0 0,-1 0 1 0 0,1-1-1 0 0,-2 0 1 0 0,1-1-1 0 0,-14 9 1 0 0,-9 4 858 0 0,-53 25 0 0 0,50-28-741 0 0,21-10-230 0 0,-164 93 288 0 0,144-79-345 0 0,-83 62 0 0 0,103-72-1 0 0,-23 18-2 0 0,1 2 0 0 0,-51 59 0 0 0,69-63-64 0 0,16-25-18 0 0,4 0-142 0 0,0 1 173 0 0,1-1 1 0 0,-1 0-1 0 0,0 0 1 0 0,1 0-1 0 0,0 0 1 0 0,-1-1-1 0 0,1 1 1 0 0,0-1-1 0 0,0 0 1 0 0,0 0-1 0 0,0-1 1 0 0,0 1-1 0 0,0-1 1 0 0,5 0-1 0 0,10 0-70 0 0,-1-1-1 0 0,21-4 0 0 0,-17 1 14 0 0,55-5-95 0 0,-1 3-1 0 0,145 7 1 0 0,-203 1 196 0 0,0 0 0 0 0,-1 1 0 0 0,1 1 0 0 0,-1 1 0 0 0,0 0 0 0 0,21 10 0 0 0,-31-11 11 0 0,1 0 0 0 0,-1 0 0 0 0,0 0 0 0 0,-1 1 0 0 0,1 0 0 0 0,-1 1-1 0 0,0-1 1 0 0,0 1 0 0 0,-1 0 0 0 0,0 1 0 0 0,0-1 0 0 0,0 1 0 0 0,-1 0 0 0 0,0 0-1 0 0,6 14 1 0 0,-6-7 25 0 0,0-1 0 0 0,-1 1 0 0 0,-1-1 0 0 0,0 1 0 0 0,-1 0 0 0 0,0 0-1 0 0,-1 0 1 0 0,-3 20 0 0 0,1-14 29 0 0,-2 0-1 0 0,0 0 1 0 0,-2-1-1 0 0,0 0 1 0 0,-10 23-1 0 0,9-27 25 0 0,-1-1-1 0 0,0 0 1 0 0,-1-1-1 0 0,0 0 1 0 0,-1 0-1 0 0,0-1 1 0 0,-1 0-1 0 0,-1-1 1 0 0,1 0-1 0 0,-2-1 0 0 0,0-1 1 0 0,0 0-1 0 0,-18 10 1 0 0,-21 6 172 0 0,0-2 1 0 0,-2-3-1 0 0,-82 21 0 0 0,106-34-207 0 0,-1-1 0 0 0,-37 2 0 0 0,49-7-5 0 0,-1-1 0 0 0,1 0 1 0 0,-1-2-1 0 0,-31-6 0 0 0,42 6-12 0 0,-1-1 0 0 0,1 0 0 0 0,0-1 0 0 0,1 0 0 0 0,-1-1 0 0 0,1 1 0 0 0,0-2 0 0 0,-11-7 0 0 0,6 2 16 0 0,1-1 1 0 0,1 0-1 0 0,-20-26 0 0 0,23 27-50 0 0,2 1-69 0 0,-1 1 1 0 0,0 0-1 0 0,-1 0 1 0 0,0 0-1 0 0,-1 1 1 0 0,-10-8-1 0 0,19 15 63 0 0,-1 1 0 0 0,1 0 1 0 0,-1-1-1 0 0,1 1 0 0 0,-1 0 0 0 0,0 0 0 0 0,1 0 0 0 0,-1 0 0 0 0,1-1 0 0 0,-1 1 0 0 0,0 0 0 0 0,1 0 1 0 0,-1 0-1 0 0,0 0 0 0 0,1 0 0 0 0,-1 1 0 0 0,1-1 0 0 0,-1 0 0 0 0,0 0 0 0 0,1 0 0 0 0,-1 0 0 0 0,1 1 1 0 0,-1-1-1 0 0,1 0 0 0 0,-1 1 0 0 0,0-1 0 0 0,1 0 0 0 0,-1 1 0 0 0,1-1 0 0 0,0 0 0 0 0,-1 1 0 0 0,1-1 1 0 0,-1 1-1 0 0,1-1 0 0 0,0 1 0 0 0,-1-1 0 0 0,1 1 0 0 0,0 0 0 0 0,-1-1 0 0 0,1 1 0 0 0,0-1 0 0 0,0 1 1 0 0,0-1-1 0 0,-1 2 0 0 0,0 2-94 0 0,0 0 0 0 0,0 0 0 0 0,0 0 0 0 0,0 8 1 0 0,1 4-1349 0 0,3 0-4360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4:5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217 183 11111 0 0,'-6'14'463'0'0,"0"-1"0"0"0,-6 28-1 0 0,10-33-241 0 0,1-1-1 0 0,0 0 0 0 0,1 1 1 0 0,-1-1-1 0 0,2 1 0 0 0,-1-1 1 0 0,3 12-1 0 0,-3-19-204 0 0,0 1-1 0 0,0-1 1 0 0,0 1 0 0 0,0-1 0 0 0,1 1 0 0 0,-1-1-1 0 0,0 1 1 0 0,1-1 0 0 0,-1 1 0 0 0,0-1-1 0 0,1 1 1 0 0,-1-1 0 0 0,0 1 0 0 0,1-1-1 0 0,-1 0 1 0 0,1 1 0 0 0,-1-1 0 0 0,1 0-1 0 0,-1 1 1 0 0,1-1 0 0 0,-1 0 0 0 0,1 0-1 0 0,-1 0 1 0 0,1 1 0 0 0,-1-1 0 0 0,1 0 0 0 0,-1 0-1 0 0,1 0 1 0 0,0 0 0 0 0,-1 0 0 0 0,1 0-1 0 0,-1 0 1 0 0,1 0 0 0 0,-1 0 0 0 0,1 0-1 0 0,-1 0 1 0 0,1 0 0 0 0,0-1 0 0 0,0 1-1 0 0,21-9 596 0 0,-21 8-560 0 0,42-25 434 0 0,-1-3-1 0 0,-1-1 1 0 0,40-39-1 0 0,-32 27-433 0 0,-30 27-54 0 0,-6 5 12 0 0,0-1 0 0 0,-1 0 0 0 0,0-1 0 0 0,15-19 0 0 0,-27 30-29 0 0,1 0 1 0 0,0 0 0 0 0,-1 0 0 0 0,1 0-1 0 0,-1 0 1 0 0,1 0 0 0 0,-1 0-1 0 0,0 0 1 0 0,1 0 0 0 0,-1 0 0 0 0,0 0-1 0 0,0 0 1 0 0,0 0 0 0 0,0 0 0 0 0,1 0-1 0 0,-2 0 1 0 0,1-2 0 0 0,0 2-13 0 0,0 1-1 0 0,-1-1 1 0 0,1 0 0 0 0,0 1-1 0 0,-1-1 1 0 0,1 1 0 0 0,0-1-1 0 0,-1 0 1 0 0,1 1 0 0 0,-1-1-1 0 0,0 1 1 0 0,1-1 0 0 0,-1 1-1 0 0,1 0 1 0 0,-1-1 0 0 0,1 1-1 0 0,-1-1 1 0 0,0 1 0 0 0,0 0-1 0 0,-3-2-62 0 0,1 1-1 0 0,-1 1 1 0 0,1-1-1 0 0,-1 1 0 0 0,1-1 1 0 0,-1 1-1 0 0,1 0 1 0 0,-6 1-1 0 0,-14 3 23 0 0,1 1 0 0 0,0 1-1 0 0,0 1 1 0 0,1 1 0 0 0,0 1-1 0 0,0 1 1 0 0,1 0 0 0 0,-32 24-1 0 0,17-8 217 0 0,0 3-1 0 0,2 1 1 0 0,2 1-1 0 0,0 2 0 0 0,-26 38 1 0 0,39-47 136 0 0,1 0-1 0 0,2 2 1 0 0,0 0 0 0 0,-11 29-1 0 0,25-52-246 0 0,0 0 0 0 0,0 0 0 0 0,0 1 0 0 0,0-1 0 0 0,1 1 0 0 0,-1-1 0 0 0,1 1-1 0 0,0-1 1 0 0,0 0 0 0 0,0 1 0 0 0,1-1 0 0 0,0 7 0 0 0,0-8-18 0 0,0 0 1 0 0,-1 0-1 0 0,1-1 1 0 0,0 1-1 0 0,0 0 1 0 0,0-1-1 0 0,0 1 1 0 0,0 0-1 0 0,0-1 0 0 0,1 0 1 0 0,-1 1-1 0 0,0-1 1 0 0,1 0-1 0 0,-1 1 1 0 0,1-1-1 0 0,0 0 1 0 0,-1 0-1 0 0,1 0 1 0 0,0 0-1 0 0,-1-1 0 0 0,1 1 1 0 0,0 0-1 0 0,0-1 1 0 0,2 1-1 0 0,6 0 62 0 0,-1-1-1 0 0,1 0 1 0 0,0 0-1 0 0,-1-1 1 0 0,1 0 0 0 0,-1-1-1 0 0,0 0 1 0 0,14-5-1 0 0,2 0 141 0 0,75-25 493 0 0,-38 9-446 0 0,-51 20-321 0 0,10-4-792 0 0,0 1 0 0 0,27-4 0 0 0,-35 8-5458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4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92 3223 0 0,'1'-1'240'0'0,"12"-16"-419"0"0,8-10 6360 0 0,0-1 823 0 0,-6 9-3180 0 0,-17 20-3624 0 0,-4 0-158 0 0,1 0 1 0 0,-1 1-1 0 0,1 0 1 0 0,0 0 0 0 0,0 1-1 0 0,0-1 1 0 0,0 1 0 0 0,-9 7-1 0 0,-36 33-95 0 0,40-34 77 0 0,-27 26-24 0 0,1 2 0 0 0,1 1 0 0 0,2 2 0 0 0,-29 46 0 0 0,58-79-1 0 0,0-1 0 0 0,1 0-1 0 0,0 1 1 0 0,0 0 0 0 0,-3 10 0 0 0,6-15-1 0 0,-1-1 0 0 0,1 1 0 0 0,0-1 0 0 0,-1 1 1 0 0,1 0-1 0 0,0-1 0 0 0,0 1 0 0 0,1-1 0 0 0,-1 1 0 0 0,0 0 1 0 0,0-1-1 0 0,1 1 0 0 0,-1-1 0 0 0,1 1 0 0 0,-1-1 1 0 0,1 1-1 0 0,0-1 0 0 0,0 1 0 0 0,-1-1 0 0 0,1 0 0 0 0,0 1 1 0 0,0-1-1 0 0,0 0 0 0 0,0 0 0 0 0,1 0 0 0 0,-1 0 0 0 0,0 0 1 0 0,0 0-1 0 0,1 0 0 0 0,2 1 0 0 0,4 2 3 0 0,0-1-1 0 0,0 0 1 0 0,0 0-1 0 0,1-1 0 0 0,-1 0 1 0 0,1-1-1 0 0,-1 0 1 0 0,1 0-1 0 0,0-1 1 0 0,-1 0-1 0 0,1-1 0 0 0,0 1 1 0 0,9-3-1 0 0,13-4-129 0 0,1-1 0 0 0,33-14 0 0 0,-60 20 90 0 0,38-14-1209 0 0,3-1-404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9759 0 0,'0'0'883'0'0,"1"0"-727"0"0,5-3 4565 0 0,-6 32-3607 0 0,-2 0 0 0 0,-8 47 0 0 0,2-39-887 0 0,2 0 0 0 0,1 0 1 0 0,1 65-1 0 0,3-97-217 0 0,5 16 63 0 0,1-8-24 0 0,1 8 2160 0 0,8-37-1730 0 0,7-9-316 0 0,2 2 0 0 0,0 0 0 0 0,1 1 0 0 0,41-27 0 0 0,116-63-225 0 0,-91 60 171 0 0,-57 32-230 0 0,46-28-662 0 0,74-59-1 0 0,-150 104 426 0 0,0 0-446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17 8751 0 0,'3'-8'910'0'0,"1"0"6430"0"0,-10 19-6594 0 0,-152 389 218 0 0,34-75-372 0 0,54-182-524 0 0,-123 186 0 0 0,162-280-88 0 0,-23 35-42 0 0,-64 131 0 0 0,110-192-1230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55 150 1839 0 0,'-39'7'176'0'0,"38"-7"-26"0"0,0 0-1 0 0,0 0 0 0 0,0 0 0 0 0,1 0 0 0 0,-1 1 0 0 0,0-1 0 0 0,0 0 0 0 0,0 1 0 0 0,0-1 1 0 0,0 0-1 0 0,1 1 0 0 0,-1-1 0 0 0,-1 2 0 0 0,2-2 65 0 0,-1 0 1 0 0,1 0-1 0 0,0 1 0 0 0,0-1 1 0 0,0 0-1 0 0,-1 1 0 0 0,1-1 1 0 0,0 0-1 0 0,0 1 0 0 0,0-1 0 0 0,0 0 1 0 0,0 1-1 0 0,0-1 0 0 0,0 0 1 0 0,0 1-1 0 0,0-1 0 0 0,0 1 1 0 0,0-1-1 0 0,0 0 0 0 0,0 1 1 0 0,0 0-1 0 0,8 13 7809 0 0,-8-14-7870 0 0,2 2-90 0 0,-1-1 0 0 0,0 0-1 0 0,1 0 1 0 0,-1 0 0 0 0,1 0 0 0 0,-1 0 0 0 0,1 0-1 0 0,0 0 1 0 0,-1-1 0 0 0,1 1 0 0 0,0 0 0 0 0,-1-1-1 0 0,1 0 1 0 0,3 1 0 0 0,27 1 486 0 0,-27-2-412 0 0,59-4 1281 0 0,105-18 1 0 0,-129 16-1095 0 0,345-87 1310 0 0,-272 62-1649 0 0,3-2-3529 0 0,-84 24-3723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224 391 15775 0 0,'0'0'1432'0'0,"0"2"-1180"0"0,-5 19 243 0 0,-1 0 0 0 0,0 0 0 0 0,-1-1 0 0 0,-12 23 0 0 0,-4 2 120 0 0,-43 62 0 0 0,41-68-1368 0 0,-41 81 1 0 0,66-118-206 0 0</inkml:trace>
  <inkml:trace contextRef="#ctx0" brushRef="#br0" timeOffset="1">617 1 7831 0 0,'0'0'832'0'0,"2"14"-832"0"0,0 4 312 0 0,-1 1 32 0 0,1 2 8 0 0,0 2-4192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9935 0 0,'0'0'6647'0'0,"-1"0"-6419"0"0,-2 1-182 0 0,0 0 0 0 0,0 0 0 0 0,0 1 0 0 0,0-1 0 0 0,0 1 0 0 0,0-1 0 0 0,1 1 0 0 0,-1 0 0 0 0,1 0 0 0 0,-1 0 0 0 0,1 1-1 0 0,0-1 1 0 0,0 1 0 0 0,-2 2 0 0 0,-5 8 128 0 0,-12 23-1 0 0,13-23-81 0 0,-25 50 211 0 0,-39 102-1 0 0,66-150-217 0 0,-4 24 0 0 0,8-33-28 0 0,1 0 1 0 0,0 1-1 0 0,1-1 1 0 0,0 0-1 0 0,0 0 1 0 0,1 12-1 0 0,0-17 123 0 0,0 0 4 0 0,2-1-104 0 0,0 0 0 0 0,1-1 0 0 0,-1 1 0 0 0,0 0 0 0 0,0-1 0 0 0,0 0-1 0 0,0 0 1 0 0,0 0 0 0 0,-1 0 0 0 0,1 0 0 0 0,0 0 0 0 0,0-1 0 0 0,-1 1 0 0 0,1-1 0 0 0,-1 0-1 0 0,1 0 1 0 0,-1 0 0 0 0,0 0 0 0 0,3-3 0 0 0,6-7 203 0 0,0-1 0 0 0,12-18-1 0 0,-19 25-213 0 0,14-19 0 0 0,-1-2 0 0 0,-2 0 1 0 0,19-44-1 0 0,-30 60-390 0 0,-1 1-1 0 0,-1-1 1 0 0,2-20-1 0 0,1-5-4117 0 0,-3 27 2708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5063 0 0,'1'-1'10467'0'0,"12"-39"-7286"0"0,4-11-1813 0 0,-7 30-1208 0 0,1 1 0 0 0,0 0 0 0 0,2 1 0 0 0,1 0 0 0 0,29-31 0 0 0,-20 26-174 0 0,2 2 0 0 0,0 0 0 0 0,42-26 0 0 0,-44 34-56 0 0,37-17 0 0 0,-49 26 56 0 0,1 0 0 0 0,0 1 0 0 0,1 1 0 0 0,-1-1 0 0 0,16 0 0 0 0,-24 3 11 0 0,-1 1-1 0 0,1 0 0 0 0,0 0 1 0 0,0 0-1 0 0,-1 0 1 0 0,1 1-1 0 0,0-1 0 0 0,-1 1 1 0 0,1 0-1 0 0,-1 0 1 0 0,1 0-1 0 0,-1 1 0 0 0,1-1 1 0 0,-1 1-1 0 0,0 0 1 0 0,0 0-1 0 0,0 0 0 0 0,0 0 1 0 0,5 6-1 0 0,-4-4-1 0 0,-1 0-1 0 0,0 1 1 0 0,0-1-1 0 0,-1 1 0 0 0,1 0 1 0 0,-1 0-1 0 0,0 0 1 0 0,0 0-1 0 0,-1 0 1 0 0,0 0-1 0 0,0 0 1 0 0,1 11-1 0 0,-1 5 47 0 0,-2 1-1 0 0,0-1 1 0 0,-1 0-1 0 0,-2 0 0 0 0,-9 34 1 0 0,-5 37 80 0 0,17-87-123 0 0,1 0 1 0 0,0 0-1 0 0,0 0 0 0 0,0 0 0 0 0,0-1 0 0 0,3 9 1 0 0,-3-11-169 0 0,1 1 0 0 0,0-1 0 0 0,0 1 1 0 0,0-1-1 0 0,0 0 0 0 0,0 0 0 0 0,1 0 1 0 0,-1 0-1 0 0,1 1 0 0 0,-1-2 1 0 0,1 1-1 0 0,0 0 0 0 0,-1 0 0 0 0,5 2 1 0 0,9 5-6517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11975 0 0,'0'0'923'0'0,"-2"0"-602"0"0,0 0-186 0 0,0 0-1 0 0,0 0 0 0 0,0 1 0 0 0,0-1 1 0 0,0 1-1 0 0,1 0 0 0 0,-1 0 0 0 0,0 0 1 0 0,0 0-1 0 0,0 0 0 0 0,1 0 1 0 0,-1 0-1 0 0,-1 1 0 0 0,-23 23 898 0 0,10-8-896 0 0,-19 15-7 0 0,2 2 0 0 0,1 0 1 0 0,1 3-1 0 0,3 0 0 0 0,-39 66 0 0 0,-1 11-76 0 0,65-107-49 0 0,2-5 12 0 0,0 0 0 0 0,0 1 0 0 0,-1-1 0 0 0,1 0-1 0 0,-1 0 1 0 0,1 0 0 0 0,-1 0 0 0 0,-3 3 0 0 0,6-3 35 0 0,1 1-1 0 0,0 0 1 0 0,1 0 0 0 0,-1-1-1 0 0,0 1 1 0 0,5 3 0 0 0,-2-3-13 0 0,0 0 1 0 0,0 0 0 0 0,-1-1-1 0 0,1 0 1 0 0,1 0 0 0 0,-1 0-1 0 0,0-1 1 0 0,0 1 0 0 0,7-1-1 0 0,50 5 445 0 0,-55-6-447 0 0,171-7 580 0 0,-174 7-611 0 0,18-3 55 0 0,47-3-4013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1839 0 0,'0'1'13081'0'0,"-2"6"-12528"0"0,-19 61 598 0 0,-47 105 0 0 0,-131 224 339 0 0,126-238-503 0 0,-60 116 163 0 0,109-236-1135 0 0,9-15 8 0 0,1 0 1 0 0,-16 40-1 0 0,30-63-39 0 0,0-1 0 0 0,0 0-1 0 0,0 1 1 0 0,-1-1 0 0 0,1 0-1 0 0,0 1 1 0 0,0-1 0 0 0,0 1 0 0 0,0-1-1 0 0,0 0 1 0 0,0 1 0 0 0,0-1-1 0 0,0 1 1 0 0,0-1 0 0 0,0 0 0 0 0,0 1-1 0 0,0-1 1 0 0,1 1 0 0 0,-1-1-1 0 0,0 0 1 0 0,0 1 0 0 0,0-1 0 0 0,0 1-1 0 0,1-1 1 0 0,-1 0 0 0 0,0 1-1 0 0,0-1 1 0 0,1 0 0 0 0,-1 0 0 0 0,0 1-1 0 0,1-1 1 0 0,-1 0 0 0 0,0 0-1 0 0,1 1 1 0 0,-1-1 0 0 0,16 4-3607 0 0,-11-3 1594 0 0,10 1-4525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0,'0'0'9828'0'0,"0"2"-9910"0"0,2 20-2286 0 0,-2-20 934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770 116 3223 0 0,'2'-6'-145'0'0,"1"1"0"0"0,0 0 0 0 0,6-7 0 0 0,15-14 3129 0 0,29-18 10408 0 0,-49 41-12805 0 0,-2 1-139 0 0,0 0 0 0 0,0 1 0 0 0,1-1-1 0 0,-1 0 1 0 0,1 1 0 0 0,-1 0 0 0 0,6-3-1 0 0,-8 5-444 0 0,1-1 0 0 0,-1 0 1 0 0,0 0-1 0 0,0 0 0 0 0,1 0 0 0 0,-1 1 0 0 0,0-1 0 0 0,0 0 0 0 0,1 0 0 0 0,-1 1 0 0 0,0-1 0 0 0,0 0 0 0 0,0 0 0 0 0,0 1 0 0 0,1-1 0 0 0,-1 0 0 0 0,0 1 0 0 0,0-1 0 0 0,0 0 0 0 0,0 1 0 0 0,0-1 0 0 0,0 0 0 0 0,0 0 0 0 0,0 1 0 0 0,0-1 0 0 0,0 0 0 0 0,0 1 0 0 0,0-1 0 0 0,0 0 0 0 0,0 1 0 0 0,-1 10 50 0 0,-1-7-53 0 0,-1 1 0 0 0,1-1 0 0 0,-1 0 0 0 0,1-1 0 0 0,-1 1 0 0 0,-1 0 0 0 0,1-1 0 0 0,0 0 0 0 0,-1 1 0 0 0,-3 1 0 0 0,-9 7 0 0 0,-18 8 0 0 0,33-19 0 0 0,-46 25-208 0 0,-1-2 0 0 0,-1-2 0 0 0,-1-2 0 0 0,-1-3 0 0 0,0-1 0 0 0,-75 11 0 0 0,100-25-153 0 0,0-1 1 0 0,0-1-1 0 0,0-1 0 0 0,-28-5 0 0 0,48 5 160 0 0,0 0 0 0 0,0-1 0 0 0,-8-3 0 0 0,12 4-39 0 0,-9 2-138 0 0,6 4 359 0 0,0-1 0 0 0,1 0 0 0 0,-1 1 0 0 0,1 0 1 0 0,0 0-1 0 0,0 1 0 0 0,1-1 0 0 0,-1 1 1 0 0,1-1-1 0 0,-4 13 0 0 0,-3 8-10 0 0,-8 32-1 0 0,16-51 26 0 0,-8 36 49 0 0,8-31 244 0 0,0 1 0 0 0,-2-1 1 0 0,1 0-1 0 0,-1 0 0 0 0,-1 0 0 0 0,0-1 1 0 0,-14 22-1 0 0,3-16 748 0 0,12-14-970 0 0,1 0 0 0 0,0 0-1 0 0,0 1 1 0 0,1-1 0 0 0,-1 1-1 0 0,0-1 1 0 0,1 1 0 0 0,0 0-1 0 0,-2 4 1 0 0,1 1-50 0 0,3-9-17 0 0,-1 0 0 0 0,1 1 0 0 0,0-1 0 0 0,0 1 0 0 0,0-1 0 0 0,-1 1 0 0 0,1-1 0 0 0,0 1 0 0 0,0-1 0 0 0,0 1 0 0 0,0-1 0 0 0,0 1 0 0 0,0-1 0 0 0,0 1 0 0 0,0-1 0 0 0,0 1 0 0 0,0-1 0 0 0,0 1 0 0 0,0-1 0 0 0,0 1 0 0 0,1-1 0 0 0,-1 1 0 0 0,0-1 0 0 0,0 0 0 0 0,0 1 0 0 0,1-1 0 0 0,-1 1 0 0 0,0-1 0 0 0,1 1 0 0 0,-1-1 0 0 0,0 0 0 0 0,1 1 0 0 0,-1-1 0 0 0,0 0 0 0 0,1 1 0 0 0,-1-1 0 0 0,1 0 0 0 0,0 1 0 0 0,0-1 0 0 0,1 2 0 0 0,1 0 1 0 0,0-1-1 0 0,-1 1 0 0 0,1-1 0 0 0,0 1 1 0 0,0-1-1 0 0,0 0 0 0 0,0 0 0 0 0,0 0 1 0 0,1-1-1 0 0,-1 1 0 0 0,0-1 0 0 0,0 0 1 0 0,0 0-1 0 0,4 0 0 0 0,7-1-6 0 0,-1-1-1 0 0,16-3 1 0 0,-28 5 5 0 0,98-25-274 0 0,40-8-58 0 0,-114 29 275 0 0,0 2 0 0 0,37 0 0 0 0,-50 2 51 0 0,0 2 0 0 0,0-1-1 0 0,0 2 1 0 0,0-1 0 0 0,0 2 0 0 0,-1 0-1 0 0,14 6 1 0 0,-7-2 7 0 0,-1 2 0 0 0,0 0 0 0 0,0 1 0 0 0,-1 1 0 0 0,-1 0 0 0 0,0 1 0 0 0,0 1 0 0 0,-2 0 0 0 0,1 1 0 0 0,16 26 0 0 0,-6-8 11 0 0,17 28 325 0 0,-36-54-238 0 0,-1 1-1 0 0,-1 0 1 0 0,1 0-1 0 0,-1 0 1 0 0,-1 0-1 0 0,3 11 0 0 0,-4-15-72 0 0,-1-1 0 0 0,0 1-1 0 0,0-1 1 0 0,0 1 0 0 0,0-1-1 0 0,0 1 1 0 0,-1-1 0 0 0,1 1-1 0 0,-1-1 1 0 0,0 1 0 0 0,0-1-1 0 0,-1 0 1 0 0,1 0 0 0 0,-4 6-1 0 0,2-4 17 0 0,-1 0-1 0 0,1-1 0 0 0,-1 1 0 0 0,0-1 0 0 0,-1 0 0 0 0,1 0 0 0 0,-1-1 0 0 0,-6 5 0 0 0,-3-1 67 0 0,0 1 0 0 0,-1-2-1 0 0,0 0 1 0 0,0-1 0 0 0,-26 6-1 0 0,-3-4 193 0 0,-58 3 0 0 0,92-9-276 0 0,-33 3 39 0 0,-40 1 39 0 0,44-6-123 0 0,15 0-122 0 0,-1 1 1 0 0,-45 7 0 0 0,69-7-134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1 919 0 0,'0'0'14232'0'0,"-2"1"-13881"0"0,-7 8-162 0 0,0-1 0 0 0,1 1 0 0 0,1 1 0 0 0,-9 12 1 0 0,-25 48 129 0 0,14-22-271 0 0,-24 35 24 0 0,-85 108 0 0 0,66-102 42 0 0,68-87-161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63 3223 0 0,'14'-7'99'0'0,"0"1"-1"0"0,26-7 0 0 0,13-6 1611 0 0,-16 1 5121 0 0,-50 23-5158 0 0,-11 5-13 0 0,1 1 1 0 0,-41 25-1 0 0,57-31-1449 0 0,0 0 0 0 0,0 0 0 0 0,0 0 0 0 0,1 1 0 0 0,0 0 0 0 0,0 0 0 0 0,0 1 1 0 0,1 0-1 0 0,0 0 0 0 0,1 0 0 0 0,-1 1 0 0 0,-4 10 0 0 0,8-16-179 0 0,1 1 0 0 0,-1-1-1 0 0,0 1 1 0 0,1-1 0 0 0,-1 0 0 0 0,1 1 0 0 0,0-1 0 0 0,0 1 0 0 0,0-1-1 0 0,0 1 1 0 0,0-1 0 0 0,1 0 0 0 0,-1 1 0 0 0,1-1 0 0 0,-1 1 0 0 0,1-1-1 0 0,0 0 1 0 0,0 0 0 0 0,0 1 0 0 0,0-1 0 0 0,0 0 0 0 0,1 0 0 0 0,-1 0-1 0 0,1 0 1 0 0,-1 0 0 0 0,1-1 0 0 0,0 1 0 0 0,0 0 0 0 0,0-1 0 0 0,0 1 0 0 0,0-1-1 0 0,0 0 1 0 0,0 1 0 0 0,0-1 0 0 0,0 0 0 0 0,1 0 0 0 0,-1-1 0 0 0,0 1-1 0 0,1 0 1 0 0,2 0 0 0 0,4 1-2 0 0,-1-1-1 0 0,1 0 0 0 0,0 0 1 0 0,-1-1-1 0 0,1 0 1 0 0,0 0-1 0 0,-1-1 0 0 0,1 0 1 0 0,0-1-1 0 0,-1 0 1 0 0,1 0-1 0 0,-1-1 0 0 0,0 0 1 0 0,0 0-1 0 0,0-1 1 0 0,0 0-1 0 0,-1-1 0 0 0,1 1 1 0 0,6-7-1 0 0,-12 9-42 0 0,-1 1-1 0 0,1-1 1 0 0,-1 1 0 0 0,1-1-1 0 0,-1 0 1 0 0,0 0-1 0 0,0 0 1 0 0,0 0 0 0 0,0 0-1 0 0,0 0 1 0 0,0 0-1 0 0,0 0 1 0 0,-1 0 0 0 0,1 0-1 0 0,-1 0 1 0 0,1 0-1 0 0,-1-4 1 0 0,0 3-39 0 0,-1 0 0 0 0,1-1 1 0 0,-1 1-1 0 0,1-1 0 0 0,-1 1 0 0 0,0 0 0 0 0,-1-1 1 0 0,1 1-1 0 0,0 0 0 0 0,-3-4 0 0 0,-2-1-82 0 0,0 0 0 0 0,0 0 1 0 0,0 0-1 0 0,-1 1 0 0 0,-1 0 0 0 0,-12-10 0 0 0,-18-6-527 0 0,36 22 548 0 0,10-4-4227 0 0,0-1 2842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112 424 9615 0 0,'-9'0'115'0'0,"0"1"-1"0"0,0 0 1 0 0,1 0-1 0 0,-1 1 1 0 0,1 0 0 0 0,-1 1-1 0 0,1 0 1 0 0,0 0-1 0 0,-11 6 1 0 0,18-8 90 0 0,0 0 0 0 0,-1 0 1 0 0,1 0-1 0 0,0 1 0 0 0,0-1 0 0 0,0 0 1 0 0,0 1-1 0 0,0-1 0 0 0,0 0 1 0 0,0 1-1 0 0,-1 2 0 0 0,1-1 62 0 0,0-2 265 0 0,2 2-78 0 0,1 0-363 0 0,0-1 1 0 0,0 1 0 0 0,0-1-1 0 0,0 1 1 0 0,1-1 0 0 0,-1 0-1 0 0,1 0 1 0 0,-1 0 0 0 0,1 0-1 0 0,0 0 1 0 0,0-1 0 0 0,0 1 0 0 0,0-1-1 0 0,0 0 1 0 0,0 0 0 0 0,0 0-1 0 0,0 0 1 0 0,0 0 0 0 0,0-1-1 0 0,1 1 1 0 0,3-1 0 0 0,11 1 376 0 0,-1-1 1 0 0,31-4-1 0 0,-37 3-285 0 0,229-31 2447 0 0,-191 25-2391 0 0,260-34 317 0 0,185-30-380 0 0,-197-3-43 0 0,-6-23 15 0 0,-261 86-134 0 0,107-39 24 0 0,-34 11 12 0 0,146-35 1 0 0,-239 72-145 0 0,22-4-316 0 0,-30 6 350 0 0,-1 0 1 0 0,1 0-1 0 0,0-1 0 0 0,-1 2 1 0 0,1-1-1 0 0,0 0 0 0 0,-1 0 1 0 0,1 1-1 0 0,0-1 0 0 0,-1 0 1 0 0,1 1-1 0 0,0 0 0 0 0,-1-1 1 0 0,3 3-1 0 0,-3-3 19 0 0,-1 1 0 0 0,1 0 0 0 0,-1 0 0 0 0,1 0 1 0 0,-1-1-1 0 0,0 1 0 0 0,1 0 0 0 0,-1 0 0 0 0,0 0 0 0 0,0 0 1 0 0,1 0-1 0 0,-1 0 0 0 0,0 0 0 0 0,0 0 0 0 0,0 0 0 0 0,0 0 1 0 0,0-1-1 0 0,0 1 0 0 0,-1 0 0 0 0,1 0 0 0 0,0 0 0 0 0,0 0 0 0 0,-1 0 1 0 0,1 0-1 0 0,0 0 0 0 0,-1-1 0 0 0,0 3 0 0 0,-15 22-638 0 0,16-24 647 0 0,-23 28-1746 0 0,-6 2-4460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1 6447 0 0,'-21'13'321'0'0,"1"1"-1"0"0,0 1 1 0 0,1 0-1 0 0,0 2 1 0 0,-28 32-1 0 0,-69 103 3684 0 0,-26 75-1969 0 0,13 8-1140 0 0,96-173-720 0 0,-17 33 7 0 0,-49 88 36 0 0,72-139-204 0 0,-2-2 0 0 0,-36 42 1 0 0,36-52 216 0 0,-2-1-1 0 0,0-1 1 0 0,-2-2 0 0 0,-2-1-1 0 0,0-2 1 0 0,-1-1 0 0 0,-58 27-1 0 0,94-51-229 0 0,-11 5 332 0 0,0 0 0 0 0,-22 6 0 0 0,31-11-101 0 0,5-18 448 0 0,-1 12-628 0 0,1 1-1 0 0,1-1 0 0 0,-1 1 0 0 0,1 0 1 0 0,0 0-1 0 0,0 0 0 0 0,1 1 1 0 0,5-6-1 0 0,44-31-86 0 0,-49 38 43 0 0,147-95-296 0 0,-30 21 85 0 0,-80 49 181 0 0,1 1-1 0 0,0 3 0 0 0,51-20 1 0 0,-90 42 47 0 0,1 0 1 0 0,0 1 0 0 0,0-1 0 0 0,0 1 0 0 0,0 0-1 0 0,-1 1 1 0 0,1-1 0 0 0,1 1 0 0 0,-1 0 0 0 0,0 1 0 0 0,9 1-1 0 0,-12-2-1 0 0,1 1 0 0 0,-1 0-1 0 0,0 0 1 0 0,1 0-1 0 0,-1 0 1 0 0,0 0-1 0 0,0 0 1 0 0,0 1 0 0 0,0-1-1 0 0,0 1 1 0 0,0 0-1 0 0,0-1 1 0 0,-1 1-1 0 0,1 0 1 0 0,0 0-1 0 0,-1 0 1 0 0,0 0 0 0 0,1 0-1 0 0,-1 1 1 0 0,0-1-1 0 0,0 0 1 0 0,0 1-1 0 0,-1-1 1 0 0,1 0 0 0 0,0 4-1 0 0,1 4 36 0 0,-1 0-1 0 0,-1-1 1 0 0,0 1-1 0 0,0 0 1 0 0,-3 20-1 0 0,-14 47 7 0 0,10-52-119 0 0,-1 0-1 0 0,-1 0 0 0 0,-1-1 1 0 0,-14 23-1 0 0,9-16-398 0 0,5-9-3227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189 184 10135 0 0,'0'0'1108'0'0,"2"1"-777"0"0,21 8 359 0 0,-19-7-391 0 0,1 0-1 0 0,-1 0 1 0 0,1 0-1 0 0,-1-1 1 0 0,1 1 0 0 0,0-1-1 0 0,0 0 1 0 0,0-1 0 0 0,0 1-1 0 0,-1-1 1 0 0,1 0-1 0 0,0 0 1 0 0,0 0 0 0 0,7-2-1 0 0,1-3-79 0 0,0 0 0 0 0,0 0 0 0 0,-1-2 1 0 0,0 1-1 0 0,0-1 0 0 0,-1-1 0 0 0,1 0 0 0 0,-2-1 0 0 0,1 0 0 0 0,-1-1 0 0 0,-1 0 0 0 0,10-13 0 0 0,-17 21-271 0 0,0-1 0 0 0,-1 1 0 0 0,1-1 0 0 0,-1 0 0 0 0,0 0-1 0 0,0 0 1 0 0,0 0 0 0 0,0 0 0 0 0,0 0 0 0 0,-1 0 0 0 0,1 0 0 0 0,-1 0-1 0 0,0 0 1 0 0,0 0 0 0 0,0 0 0 0 0,-1 0 0 0 0,1 0 0 0 0,-2-6 0 0 0,1 7-46 0 0,1 0 1 0 0,-1 0-1 0 0,0 1 1 0 0,0-1 0 0 0,0 0-1 0 0,-1 0 1 0 0,1 1-1 0 0,0-1 1 0 0,-1 0-1 0 0,1 1 1 0 0,-1-1 0 0 0,1 1-1 0 0,-1 0 1 0 0,0 0-1 0 0,0 0 1 0 0,1 0-1 0 0,-1 0 1 0 0,0 0 0 0 0,0 0-1 0 0,0 0 1 0 0,0 1-1 0 0,0-1 1 0 0,0 1-1 0 0,0-1 1 0 0,0 1 0 0 0,0 0-1 0 0,-1 0 1 0 0,-1 0-1 0 0,-3 0-39 0 0,0 1 0 0 0,1 0-1 0 0,-1 1 1 0 0,1-1 0 0 0,-1 1-1 0 0,1 0 1 0 0,0 1 0 0 0,-1 0-1 0 0,1 0 1 0 0,-9 6 0 0 0,-6 6 101 0 0,-27 23-1 0 0,39-30 66 0 0,-13 12 243 0 0,0 1 1 0 0,1 2 0 0 0,-27 39 0 0 0,19-20 471 0 0,-30 61 1 0 0,48-81-287 0 0,-15 42 1 0 0,22-52-320 0 0,1-1-1 0 0,1 1 1 0 0,0-1 0 0 0,0 1 0 0 0,1 22 0 0 0,1-30-93 0 0,0 0 0 0 0,0 0 1 0 0,1 0-1 0 0,0 0 0 0 0,-1 0 0 0 0,2-1 0 0 0,-1 1 0 0 0,0 0 0 0 0,1-1 0 0 0,-1 1 1 0 0,1-1-1 0 0,0 0 0 0 0,0 1 0 0 0,1-1 0 0 0,-1 0 0 0 0,0 0 0 0 0,1 0 1 0 0,0-1-1 0 0,0 1 0 0 0,0 0 0 0 0,0-1 0 0 0,0 0 0 0 0,0 0 0 0 0,1 0 0 0 0,-1 0 1 0 0,1-1-1 0 0,0 1 0 0 0,6 1 0 0 0,7 1 201 0 0,0-1 0 0 0,1 0 1 0 0,-1-2-1 0 0,36 0 0 0 0,-41-1-253 0 0,-4 0-152 0 0,-1 0 0 0 0,1 1 0 0 0,9 2 0 0 0,0 2-5459 0 0,-8 0-782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1451 8783 0 0,'0'0'399'0'0,"-1"1"-4"0"0,-1 1-324 0 0,1 0 0 0 0,-1 0 1 0 0,0 0-1 0 0,0-1 0 0 0,-1 1 0 0 0,1-1 1 0 0,0 0-1 0 0,0 1 0 0 0,-1-1 1 0 0,-4 1-1 0 0,-3 2 7878 0 0,11-12-7693 0 0,0 0 0 0 0,0 0-1 0 0,0 0 1 0 0,1 0 0 0 0,1 1 0 0 0,-1-1 0 0 0,1 1 0 0 0,6-11-1 0 0,35-56 250 0 0,-41 70-463 0 0,105-140 243 0 0,-29 40-266 0 0,36-58-59 0 0,48-66-138 0 0,-142 200 132 0 0,1 0 0 0 0,1 1 0 0 0,41-35 0 0 0,-63 61-18 0 0,6 32-451 0 0,-10-11 407 0 0,0 0 0 0 0,-1 0-1 0 0,-11 31 1 0 0,3-12 82 0 0,-54 242-14 0 0,58-235 32 0 0,2 1 0 0 0,2 0 0 0 0,2 0 0 0 0,5 53 0 0 0,-1-89 38 0 0,0 1-1 0 0,0 0 0 0 0,6 16 1 0 0,-6-23-7 0 0,0 1 1 0 0,1 0-1 0 0,-1-1 1 0 0,1 1-1 0 0,0-1 1 0 0,1 0-1 0 0,0 0 1 0 0,4 5 0 0 0,-7-9 39 0 0,1 1 1 0 0,0-1 0 0 0,0 0-1 0 0,0 0 1 0 0,1 0 0 0 0,-1 0 0 0 0,0 0-1 0 0,0 0 1 0 0,1 0 0 0 0,-1-1 0 0 0,0 1-1 0 0,1-1 1 0 0,-1 1 0 0 0,0-1-1 0 0,1 0 1 0 0,-1 0 0 0 0,0 0 0 0 0,3-1-1 0 0,1 1 51 0 0,-1-1 0 0 0,0 0-1 0 0,0-1 1 0 0,0 1 0 0 0,0-1-1 0 0,8-4 1 0 0,-9 4-82 0 0,0-1-1 0 0,0 0 1 0 0,-1 0 0 0 0,1-1-1 0 0,-1 1 1 0 0,1-1 0 0 0,-1 0-1 0 0,0 0 1 0 0,0 0 0 0 0,-1 0-1 0 0,1 0 1 0 0,2-7 0 0 0,3-8 12 0 0,9-34 1 0 0,-9 24 19 0 0,28-73 103 0 0,53-103-1 0 0,63-91 316 0 0,-78 157-398 0 0,54-90-204 0 0,-100 186 80 0 0,1 1 1 0 0,3 2-1 0 0,39-40 0 0 0,-30 41-77 0 0,-36 35 36 0 0,0 1-1 0 0,-1-1 0 0 0,1 1 0 0 0,1 0 0 0 0,-1 1 0 0 0,11-5 0 0 0,-16 7 60 0 0,1 0 0 0 0,-1 0 0 0 0,1 0 0 0 0,-1 0 1 0 0,1 0-1 0 0,-1 0 0 0 0,0 0 0 0 0,1 0 0 0 0,-1 0 0 0 0,1 0 0 0 0,-1 0 0 0 0,0 0 1 0 0,1 1-1 0 0,-1-1 0 0 0,1 0 0 0 0,-1 0 0 0 0,0 0 0 0 0,1 1 0 0 0,-1-1 1 0 0,0 0-1 0 0,1 0 0 0 0,-1 1 0 0 0,0-1 0 0 0,1 0 0 0 0,-1 1 0 0 0,0-1 0 0 0,0 1 1 0 0,1-1-1 0 0,3 11-540 0 0,-3-7 292 0 0,-1 0-1 0 0,0 0 1 0 0,0 0 0 0 0,0 0 0 0 0,-1-1-1 0 0,1 1 1 0 0,-1 0 0 0 0,-1 5 0 0 0,-7 16-4417 0 0,-3 5-1549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6911 0 0,'0'0'5851'0'0,"-2"2"-4246"0"0,-8 3-1512 0 0,0 1-1 0 0,0 0 1 0 0,0 1-1 0 0,1 0 0 0 0,0 1 1 0 0,0 0-1 0 0,1 0 1 0 0,-13 18-1 0 0,-26 49 106 0 0,4 3 1 0 0,-35 87-1 0 0,74-159-169 0 0,2 1 0 0 0,-1 1 0 0 0,1-1-1 0 0,0 0 1 0 0,0 0 0 0 0,1 1 0 0 0,0-1 0 0 0,0 1 0 0 0,1 10 0 0 0,1-14 41 0 0,-1 0 1 0 0,1 0-1 0 0,0 0 1 0 0,0 0-1 0 0,0 0 1 0 0,1 0 0 0 0,-1 0-1 0 0,1-1 1 0 0,0 1-1 0 0,0 0 1 0 0,1-1-1 0 0,-1 0 1 0 0,0 1-1 0 0,1-1 1 0 0,0 0 0 0 0,0 0-1 0 0,0-1 1 0 0,6 5-1 0 0,-4-3 86 0 0,0-1 0 0 0,1 0 0 0 0,-1 0 0 0 0,1 0-1 0 0,0-1 1 0 0,0 1 0 0 0,0-1 0 0 0,0-1 0 0 0,1 1-1 0 0,11 0 1 0 0,-14-2-72 0 0,0 0 0 0 0,0 0 1 0 0,1 0-1 0 0,-1-1 0 0 0,0 0 0 0 0,0 1 0 0 0,1-2 0 0 0,-1 1 0 0 0,0 0 0 0 0,0-1 0 0 0,0 0 1 0 0,-1 0-1 0 0,1 0 0 0 0,0 0 0 0 0,-1-1 0 0 0,7-5 0 0 0,-2 0 55 0 0,0-1-1 0 0,-1 0 1 0 0,0-1-1 0 0,-1 0 1 0 0,0 0-1 0 0,0 0 0 0 0,-1-1 1 0 0,-1 1-1 0 0,7-24 1 0 0,-3 5 57 0 0,-2-1-1 0 0,4-50 1 0 0,-10 80-196 0 0,3-33 16 0 0,-2-43 0 0 0,-1 67-63 0 0,-1-1 0 0 0,-1 1 0 0 0,1 0 0 0 0,-1-1 0 0 0,-1 1 0 0 0,0 0 0 0 0,0 0 1 0 0,0 1-1 0 0,-8-13 0 0 0,9 18 0 0 0,0 0 0 0 0,0 0-1 0 0,0 0 1 0 0,-1 0 0 0 0,1 1 0 0 0,-1-1 0 0 0,0 1 0 0 0,0-1 0 0 0,0 1 0 0 0,0 0-1 0 0,0 0 1 0 0,0 1 0 0 0,-1-1 0 0 0,1 1 0 0 0,0-1 0 0 0,-1 1 0 0 0,1 0-1 0 0,-1 0 1 0 0,0 0 0 0 0,1 1 0 0 0,-5-1 0 0 0,2 1-110 0 0,1 1 0 0 0,-1-1-1 0 0,1 1 1 0 0,0 0 0 0 0,0 1 0 0 0,-1-1 0 0 0,1 1 0 0 0,0 0-1 0 0,0 0 1 0 0,0 0 0 0 0,1 1 0 0 0,-1 0 0 0 0,-8 6 0 0 0,7-4 259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69 818 8751 0 0,'-8'-2'910'0'0,"4"2"-438"0"0,0-1 1 0 0,1 0-1 0 0,-1 0 1 0 0,0 0 0 0 0,1-1-1 0 0,-1 1 1 0 0,1-1-1 0 0,0 0 1 0 0,0 0-1 0 0,-5-3 1 0 0,7 3-243 0 0,-1 0 1 0 0,0 0-1 0 0,1 0 1 0 0,-1 0-1 0 0,1 0 1 0 0,0 0-1 0 0,-1-1 0 0 0,1 1 1 0 0,0 0-1 0 0,1-1 1 0 0,-1 1-1 0 0,0-1 1 0 0,1 1-1 0 0,-1-1 1 0 0,1 1-1 0 0,0-5 1 0 0,0-5 7 0 0,0 0 1 0 0,1-1 0 0 0,1 1-1 0 0,0 0 1 0 0,1 0 0 0 0,0 0-1 0 0,1 0 1 0 0,6-15-1 0 0,51-89 775 0 0,-50 98-864 0 0,20-37 79 0 0,3 2 0 0 0,1 1 1 0 0,72-78-1 0 0,11 17-650 0 0,-100 98 311 0 0,2 1 1 0 0,-1 0-1 0 0,2 1 0 0 0,38-18 0 0 0,-56 30-133 0 0,0 0-1 0 0,0 0 0 0 0,1 0 1 0 0,-1 0-1 0 0,0 0 0 0 0,1 1 1 0 0,3-1-1 0 0,6 2-1630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28 422 12007 0 0,'0'0'1083'0'0,"-2"2"-891"0"0,2-2-63 0 0,-16 13-244 0 0,9-6 3090 0 0,6-9-2842 0 0,1 0-1 0 0,-1 1 0 0 0,1-1 1 0 0,0 0-1 0 0,0 0 1 0 0,-1 1-1 0 0,1-1 0 0 0,0 0 1 0 0,0 0-1 0 0,1 0 1 0 0,-1 1-1 0 0,0-1 1 0 0,1 0-1 0 0,0-1 0 0 0,-1 0 57 0 0,4-14 83 0 0,1 1-1 0 0,0-1 1 0 0,1 1-1 0 0,1 1 1 0 0,1-1 0 0 0,10-16-1 0 0,5-3-57 0 0,36-43 0 0 0,-48 66-212 0 0,0 0-1 0 0,0 0 1 0 0,2 1 0 0 0,-1 0-1 0 0,1 1 1 0 0,1 1-1 0 0,0 0 1 0 0,0 1 0 0 0,18-7-1 0 0,-27 13 5 0 0,0 0 0 0 0,0 1-1 0 0,0 0 1 0 0,0 0 0 0 0,0 0-1 0 0,0 0 1 0 0,1 1 0 0 0,-1 0-1 0 0,0 0 1 0 0,0 1 0 0 0,0-1-1 0 0,1 1 1 0 0,-1 0 0 0 0,0 1-1 0 0,0-1 1 0 0,0 1 0 0 0,9 5 0 0 0,-10-5 1 0 0,0 0 1 0 0,0 1-1 0 0,-1 0 1 0 0,1 0 0 0 0,-1 0-1 0 0,1 0 1 0 0,-1 1 0 0 0,0-1-1 0 0,-1 1 1 0 0,1 0-1 0 0,-1 0 1 0 0,1 0 0 0 0,-1 0-1 0 0,0 0 1 0 0,0 0 0 0 0,-1 0-1 0 0,0 1 1 0 0,1-1 0 0 0,-1 1-1 0 0,0 7 1 0 0,1 5 89 0 0,-1 0-1 0 0,-1 1 1 0 0,-1-1 0 0 0,0 0 0 0 0,-5 22-1 0 0,4-31-77 0 0,0-1-1 0 0,0 0 0 0 0,-1 0 0 0 0,1 0 1 0 0,-2 0-1 0 0,1 0 0 0 0,-1-1 1 0 0,0 1-1 0 0,0-1 0 0 0,-1 0 0 0 0,1 0 1 0 0,-1-1-1 0 0,-1 1 0 0 0,-9 7 1 0 0,10-9 16 0 0,4-3-27 0 0,0 0 1 0 0,0 0-1 0 0,0 0 0 0 0,0 0 0 0 0,0 0 0 0 0,0 0 0 0 0,0-1 0 0 0,0 1 0 0 0,0-1 1 0 0,-1 1-1 0 0,0 0 0 0 0,2-1-8 0 0,-1 0 0 0 0,1 0 1 0 0,0 0-1 0 0,0 0 0 0 0,0 0 0 0 0,0 0 1 0 0,-1 0-1 0 0,1 0 0 0 0,0 0 0 0 0,0 0 1 0 0,0 0-1 0 0,0 0 0 0 0,-1 0 0 0 0,1 0 1 0 0,0 0-1 0 0,0 0 0 0 0,0 0 0 0 0,0 0 1 0 0,0 0-1 0 0,-1 0 0 0 0,1-1 0 0 0,0 1 1 0 0,0 0-1 0 0,0 0 0 0 0,0 0 0 0 0,0 0 1 0 0,0 0-1 0 0,-1 0 0 0 0,1 0 0 0 0,0-1 1 0 0,0 1-1 0 0,0 0 0 0 0,0 0 1 0 0,0 0-1 0 0,0 0 0 0 0,0-1 0 0 0,0 1 1 0 0,0 0-1 0 0,0 0 0 0 0,0 0 0 0 0,0 0 1 0 0,0-1-1 0 0,0 1 0 0 0,0 0 0 0 0,0 0 1 0 0,0 0-1 0 0,0 0 0 0 0,0-1 0 0 0,0 1 1 0 0,0 0-1 0 0,0 0 0 0 0,0 0 0 0 0,0 0 1 0 0,0 0-1 0 0,0-1 0 0 0,0 1 0 0 0,0 0 1 0 0,1 0-1 0 0,-1 0 0 0 0,0 0 0 0 0,0 0 1 0 0,0-1-1 0 0,0 1 0 0 0,0 0 0 0 0,7-11-3 0 0,-7 10 3 0 0,28-38-361 0 0,54-57 1 0 0,-39 48 169 0 0,50-50-212 0 0,-77 84 350 0 0,0 1-1 0 0,0 1 0 0 0,1 0 0 0 0,30-14 0 0 0,-39 22 54 0 0,1 0 0 0 0,0 1 0 0 0,11-2 0 0 0,-5 3 3 0 0,-11 4 13 0 0,-2 0 7 0 0,0-1-6 0 0,0 0 0 0 0,1 1 1 0 0,-1 0-1 0 0,0-1 1 0 0,0 1-1 0 0,0 0 0 0 0,0 0 1 0 0,-1 0-1 0 0,1 1 1 0 0,-1-1-1 0 0,1 0 0 0 0,-1 1 1 0 0,0-1-1 0 0,1 0 1 0 0,-1 1-1 0 0,-1 0 1 0 0,1-1-1 0 0,1 6 0 0 0,0 5 97 0 0,0 0 0 0 0,0 21 0 0 0,-1-24-100 0 0,0 23 40 0 0,-1 0 0 0 0,-1 0 0 0 0,-2 0 0 0 0,-1 0 0 0 0,-1 0 0 0 0,-2-1 0 0 0,-22 60 0 0 0,29-90-336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13 11111 0 0,'0'0'1110'0'0,"-8"-5"-404"0"0,4 4-642 0 0,0-1 0 0 0,1 1 0 0 0,-1 0 0 0 0,0 0 0 0 0,0 1 0 0 0,0-1 0 0 0,0 1 0 0 0,0-1 0 0 0,0 1 0 0 0,0 1 0 0 0,0-1 0 0 0,0 0 0 0 0,-6 3 0 0 0,-1-1-62 0 0,-1 1 0 0 0,1 0 0 0 0,-17 9 0 0 0,12-4 40 0 0,1 1-1 0 0,1 0 1 0 0,-1 1-1 0 0,2 1 1 0 0,-1 0-1 0 0,1 1 0 0 0,1 0 1 0 0,-13 17-1 0 0,11-10 102 0 0,0 1 1 0 0,1 0-1 0 0,1 1 0 0 0,1 0 0 0 0,-12 33 0 0 0,21-47 5 0 0,0 0-1 0 0,1-1 0 0 0,0 1 1 0 0,0 0-1 0 0,0 13 0 0 0,1-19-95 0 0,0 0 1 0 0,0 0-1 0 0,0 0 0 0 0,1 0 0 0 0,-1-1 0 0 0,0 1 1 0 0,0 0-1 0 0,1 0 0 0 0,-1 0 0 0 0,1 0 0 0 0,-1-1 0 0 0,1 1 1 0 0,-1 0-1 0 0,1 0 0 0 0,-1-1 0 0 0,1 1 0 0 0,-1 0 0 0 0,1-1 1 0 0,0 1-1 0 0,-1-1 0 0 0,1 1 0 0 0,0-1 0 0 0,0 1 1 0 0,0-1-1 0 0,-1 1 0 0 0,1-1 0 0 0,0 0 0 0 0,0 0 0 0 0,0 1 1 0 0,0-1-1 0 0,0 0 0 0 0,-1 0 0 0 0,1 0 0 0 0,0 0 0 0 0,1 0 1 0 0,2 1 134 0 0,0-1 1 0 0,0-1-1 0 0,1 1 1 0 0,-1 0 0 0 0,7-2-1 0 0,-1-2 114 0 0,1 1-1 0 0,-1-2 0 0 0,0 1 1 0 0,16-11-1 0 0,36-28 263 0 0,-33 21-502 0 0,-5-1 57 0 0,-28 44-191 0 0,1-13 42 0 0,-1 0 0 0 0,1-1 0 0 0,-7 9 0 0 0,4-7 24 0 0,1 1 0 0 0,0-1 0 0 0,0 1 0 0 0,-3 11 0 0 0,8-20-60 0 0,0-1-1 0 0,0 1 1 0 0,0 0-1 0 0,0 0 1 0 0,0-1-1 0 0,0 1 1 0 0,0 0-1 0 0,0 0 1 0 0,0 0-1 0 0,0-1 1 0 0,1 1-1 0 0,-1 0 1 0 0,0-1-1 0 0,1 1 1 0 0,-1 0-1 0 0,0 0 0 0 0,1-1 1 0 0,-1 1-1 0 0,1-1 1 0 0,-1 1-1 0 0,1 0 1 0 0,-1-1-1 0 0,1 1 1 0 0,0 0-1 0 0,-1-1 4 0 0,1 1-860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15 11975 0 0,'1'-1'547'0'0,"10"-12"4226"0"0,-10 14-4650 0 0,0 0 0 0 0,0 1 0 0 0,0-1-1 0 0,0 1 1 0 0,0-1 0 0 0,-1 1 0 0 0,1-1-1 0 0,-1 1 1 0 0,1-1 0 0 0,-1 1 0 0 0,1-1-1 0 0,-1 1 1 0 0,0 0 0 0 0,0-1 0 0 0,0 1 0 0 0,0 0-1 0 0,0-1 1 0 0,0 1 0 0 0,0 0 0 0 0,-1 1-1 0 0,-1 5-83 0 0,0 0-1 0 0,-6 14 1 0 0,5-14 205 0 0,-108 359 1641 0 0,53-161-1335 0 0,-26 123-764 0 0,84-328 221 0 0,-3 18-1687 0 0,3-7-3030 0 0,1-2-2202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64 1375 0 0,'1'-3'30'0'0,"10"-28"333"0"0,-11 29-37 0 0,1 1 1 0 0,-1-1 0 0 0,1 1 0 0 0,-1-1-1 0 0,0 1 1 0 0,0-1 0 0 0,0 1-1 0 0,0-1 1 0 0,0 0 0 0 0,-5-12 11283 0 0,-6 23-10876 0 0,4-2-628 0 0,1-1 0 0 0,0 1-1 0 0,1 0 1 0 0,-1 0 0 0 0,-4 9-1 0 0,-21 42 115 0 0,21-38-142 0 0,-51 110 157 0 0,-50 157 0 0 0,104-265-462 0 0,-29 85 437 0 0,16-38-4221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62 7367 0 0,'51'-28'1655'0'0,"-2"-5"9996"0"0,-58 43-11213 0 0,-191 271 804 0 0,76-98-1201 0 0,73-115-312 0 0,-16 23-672 0 0,25-30-5615 0 0,29-41 255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101 693 10535 0 0,'0'0'482'0'0,"-8"4"162"0"0,3-1-543 0 0,0 1 0 0 0,1-1 0 0 0,-1 1 0 0 0,1 0 0 0 0,-7 8 0 0 0,-1 0 2967 0 0,13-17-2820 0 0,1 0-1 0 0,-1 0 1 0 0,1 0-1 0 0,0 0 0 0 0,0 1 1 0 0,0-1-1 0 0,0 0 1 0 0,1 1-1 0 0,0 0 1 0 0,4-6-1 0 0,-1 2 23 0 0,81-122 645 0 0,111-169-534 0 0,-192 289-378 0 0,76-109 13 0 0,-70 105-19 0 0,0 0 0 0 0,1 1 1 0 0,0 0-1 0 0,1 0 1 0 0,26-17-1 0 0,-36 28-3 0 0,0-1 0 0 0,0 1 0 0 0,0 0 1 0 0,1 0-1 0 0,-1 0 0 0 0,0 1 0 0 0,1 0 0 0 0,-1 0 1 0 0,1 0-1 0 0,0 0 0 0 0,-1 0 0 0 0,1 1 0 0 0,8 1 1 0 0,-6 0 17 0 0,-1 0 0 0 0,0 1 0 0 0,0 0 0 0 0,1 0 0 0 0,-2 1 0 0 0,1-1 0 0 0,0 1 0 0 0,0 1 0 0 0,6 5 0 0 0,7 4 55 0 0,0 2 0 0 0,-1 0-1 0 0,-1 1 1 0 0,-1 1 0 0 0,0 1 0 0 0,16 24 0 0 0,-23-29-52 0 0,0 1 0 0 0,-1 0 0 0 0,-1 0-1 0 0,-1 1 1 0 0,0 0 0 0 0,-1 0-1 0 0,0 0 1 0 0,-1 1 0 0 0,-1 0-1 0 0,2 18 1 0 0,-4 3-13 0 0,-1 1 0 0 0,-2-1 0 0 0,-1 1-1 0 0,-2-1 1 0 0,-1 0 0 0 0,-3 0 0 0 0,0-1-1 0 0,-20 47 1 0 0,12-43 38 0 0,-2-1 0 0 0,-1 0 0 0 0,-1-2 1 0 0,-3 0-1 0 0,-30 36 0 0 0,29-43-6 0 0,-1-2 1 0 0,-2-1-1 0 0,0-1 1 0 0,-2-1 0 0 0,-64 41-1 0 0,80-58-8 0 0,0-1 0 0 0,-1 0-1 0 0,0-1 1 0 0,0-1 0 0 0,0 0 0 0 0,-1-1-1 0 0,0-1 1 0 0,0 0 0 0 0,1-1 0 0 0,-1-1-1 0 0,-1-1 1 0 0,1 0 0 0 0,0-1 0 0 0,0 0-1 0 0,0-1 1 0 0,1-1 0 0 0,-1-1-1 0 0,1 0 1 0 0,-1-1 0 0 0,1-1 0 0 0,1 0-1 0 0,-28-16 1 0 0,37 18-40 0 0,-1 0-1 0 0,1-1 0 0 0,0 1 1 0 0,1-1-1 0 0,-1 0 0 0 0,1 0 1 0 0,0 0-1 0 0,0-1 0 0 0,0 0 1 0 0,1 0-1 0 0,0 0 0 0 0,0 0 1 0 0,0 0-1 0 0,1 0 0 0 0,0-1 1 0 0,0 1-1 0 0,1-1 0 0 0,-2-11 1 0 0,3 13-190 0 0,0-1 1 0 0,0 1 0 0 0,0-1 0 0 0,0 0 0 0 0,1 1 0 0 0,0-1-1 0 0,0 1 1 0 0,1 0 0 0 0,0-1 0 0 0,0 1 0 0 0,0 0 0 0 0,0 0-1 0 0,1 0 1 0 0,-1 0 0 0 0,2 1 0 0 0,-1-1 0 0 0,0 1 0 0 0,1 0-1 0 0,0 0 1 0 0,-1 0 0 0 0,2 0 0 0 0,-1 0 0 0 0,5-2 0 0 0,-2 2-184 0 0,1 0 1 0 0,-1 0 0 0 0,0 1 0 0 0,1 0 0 0 0,0 1 0 0 0,0 0-1 0 0,10-2 1 0 0,7 0-4434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17999 0 0,'-1'0'407'0'0,"-2"0"-384"0"0,1-1 0 0 0,0 1 0 0 0,0 0 0 0 0,-1 0-1 0 0,1 0 1 0 0,0 0 0 0 0,0 0 0 0 0,-1 1 0 0 0,1-1 0 0 0,0 1 0 0 0,0-1 0 0 0,0 1 0 0 0,0 0 0 0 0,0 0 0 0 0,-3 1-1 0 0,2 1 37 0 0,0-1-1 0 0,-1 0 0 0 0,1 1 0 0 0,1 0 0 0 0,-1 0 0 0 0,0 0 0 0 0,1 0 0 0 0,-3 4 1 0 0,-2 4 75 0 0,1 0 0 0 0,0 1 1 0 0,1 0-1 0 0,-5 17 0 0 0,-10 36-25 0 0,-14 81 0 0 0,16-36-2420 0 0,16-94 1284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 8751 0 0,'0'0'674'0'0,"-2"-1"-157"0"0,0-1 10 0 0,0 1-1 0 0,0 0 1 0 0,0 0 0 0 0,0 0 0 0 0,0 0-1 0 0,0 0 1 0 0,0 0 0 0 0,-1 0-1 0 0,1 1 1 0 0,-3-1 0 0 0,-1 1-43 0 0,1-1-1 0 0,-1 1 1 0 0,1 0 0 0 0,-6 2 0 0 0,-7 1-271 0 0,-31 10-1 0 0,37-9-33 0 0,-1 0-179 0 0,-1 0 0 0 0,1 1 0 0 0,0 1 0 0 0,1 0 0 0 0,-1 1 0 0 0,1 0 0 0 0,0 1 0 0 0,1 0 0 0 0,-16 15 0 0 0,25-21-2 0 0,0 0 0 0 0,1 0 0 0 0,-1 0 0 0 0,0 1 0 0 0,1-1 1 0 0,-1 1-1 0 0,1-1 0 0 0,0 1 0 0 0,0 0 0 0 0,0-1 0 0 0,0 1 0 0 0,0 0 0 0 0,1 0 0 0 0,-1 0 0 0 0,1-1 0 0 0,0 1 0 0 0,0 0 0 0 0,0 0 0 0 0,0 0 0 0 0,0 0 0 0 0,1 0 0 0 0,-1 0 0 0 0,1-1 0 0 0,0 1 0 0 0,0 0 0 0 0,0-1 1 0 0,0 1-1 0 0,0 0 0 0 0,1-1 0 0 0,-1 1 0 0 0,1-1 0 0 0,3 5 0 0 0,2 1-25 0 0,0 0 0 0 0,0-1 0 0 0,1 0 0 0 0,0 0 0 0 0,1-1 0 0 0,-1 0 0 0 0,18 10 0 0 0,10 1-78 0 0,-17-9 62 0 0,18 12-1 0 0,-14-6 32 0 0,-6-4 77 0 0,-1 0 0 0 0,0 1 0 0 0,0 1-1 0 0,-1 0 1 0 0,-1 1 0 0 0,14 15 0 0 0,-25-24-12 0 0,0 0 1 0 0,0 0 0 0 0,0 0-1 0 0,-1 0 1 0 0,0 0 0 0 0,0 1 0 0 0,0-1-1 0 0,3 9 1 0 0,-5-11-35 0 0,0 0-1 0 0,0 0 0 0 0,1 0 1 0 0,-1-1-1 0 0,-1 1 1 0 0,1 0-1 0 0,0 0 1 0 0,0 0-1 0 0,-1 0 1 0 0,1-1-1 0 0,-1 1 1 0 0,1 0-1 0 0,-1-1 1 0 0,0 1-1 0 0,0 0 1 0 0,1-1-1 0 0,-1 1 1 0 0,-1-1-1 0 0,1 1 1 0 0,0-1-1 0 0,0 1 1 0 0,0-1-1 0 0,-1 0 1 0 0,1 0-1 0 0,-1 0 1 0 0,-1 2-1 0 0,-4 1 39 0 0,0 0 0 0 0,-1 0 0 0 0,1 0 1 0 0,-1-1-1 0 0,0 0 0 0 0,-14 3 0 0 0,-52 6 58 0 0,54-10-102 0 0,-19 2-610 0 0,-1-1 0 0 0,0-3-1 0 0,-70-7 1 0 0,84 2-966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11519 0 0,'0'0'1375'0'0,"-1"3"-588"0"0,-65 125 3068 0 0,-16 37-3408 0 0,45-71-66 0 0,-124 299 664 0 0,-31-14-815 0 0,162-326-486 0 0,-21 32-65 0 0,16-30-5258 0 0,20-35-217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10591 0 0,'0'0'2131'0'0,"1"0"-1024"0"0,11 3-462 0 0,0 0 1 0 0,0-1 0 0 0,0 0 0 0 0,0-1 0 0 0,0-1-1 0 0,18-1 1 0 0,74-12 964 0 0,227-57 1659 0 0,-227 45-2778 0 0,287-78-1195 0 0,-343 86-1589 0 0,-31 11 426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100 676 11055 0 0,'0'0'8262'0'0,"-2"0"-7356"0"0,-4 2-611 0 0,0 0 0 0 0,0-1-1 0 0,0 0 1 0 0,0 0 0 0 0,0-1-1 0 0,-1 0 1 0 0,-11-1 0 0 0,16 1-245 0 0,1 0 0 0 0,-1 0 0 0 0,1 0 0 0 0,-1-1 0 0 0,0 1 0 0 0,1 0 0 0 0,-1-1 1 0 0,1 0-1 0 0,-1 1 0 0 0,1-1 0 0 0,0 0 0 0 0,-1 0 0 0 0,1 0 0 0 0,0 0 0 0 0,-1 0 1 0 0,1 0-1 0 0,0 0 0 0 0,0 0 0 0 0,0 0 0 0 0,0 0 0 0 0,0-1 0 0 0,0 1 0 0 0,0 0 1 0 0,0-1-1 0 0,1 1 0 0 0,-1-1 0 0 0,1 1 0 0 0,-1-1 0 0 0,1 1 0 0 0,-1-1 0 0 0,1 0 1 0 0,0 1-1 0 0,0-1 0 0 0,0 1 0 0 0,0-1 0 0 0,0-1 0 0 0,1-5 90 0 0,0 1 0 0 0,0 0 0 0 0,1 0 0 0 0,0 0 0 0 0,1 0 0 0 0,0 1 0 0 0,5-12 0 0 0,32-44 310 0 0,-29 46-409 0 0,23-32-49 0 0,1 1 0 0 0,3 2 1 0 0,2 2-1 0 0,45-40 0 0 0,-78 77-72 0 0,129-106-471 0 0,-109 93-637 0 0,0 1 0 0 0,1 1-1 0 0,41-18 1 0 0,-39 23-4062 0 0,-3 1-1396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65 989 12815 0 0,'0'0'1158'0'0,"1"1"-954"0"0,21 42 8077 0 0,-20-38-8098 0 0,-1 0 1 0 0,0 0 0 0 0,0 0-1 0 0,-1 1 1 0 0,1-1 0 0 0,-1 0-1 0 0,0 0 1 0 0,0 0 0 0 0,-1 1-1 0 0,-1 5 1 0 0,-7 32-38 0 0,-29 81 0 0 0,-1-4-2465 0 0,38-115 1842 0 0,0 0 0 0 0,0 0-1 0 0,0 0 1 0 0,1 0 0 0 0,0 0-1 0 0,-1 0 1 0 0,2 5 0 0 0</inkml:trace>
  <inkml:trace contextRef="#ctx0" brushRef="#br0" timeOffset="1">1373 0 8287 0 0,'0'0'382'0'0,"-9"2"126"0"0,6-1-391 0 0,0 1 0 0 0,0-1 0 0 0,0 1 1 0 0,0-1-1 0 0,1 1 0 0 0,-1 0 0 0 0,1 0 1 0 0,-1 0-1 0 0,1 1 0 0 0,0-1 0 0 0,-1 0 1 0 0,-1 4-1 0 0,-21 36 4099 0 0,20-33-3579 0 0,-66 136 2671 0 0,-22 81-3528 0 0,73-176 457 0 0,-42 112-266 0 0,-82 191-1762 0 0,123-309 955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22 406 12439 0 0,'-8'-45'765'0'0,"4"27"108"0"0,0 0 0 0 0,2 0 0 0 0,-1-24 0 0 0,3 36-699 0 0,1-1-1 0 0,-1 1 0 0 0,1-1 1 0 0,1 1-1 0 0,-1 0 1 0 0,1-1-1 0 0,0 1 1 0 0,1 0-1 0 0,0 0 1 0 0,0 0-1 0 0,0 0 1 0 0,0 1-1 0 0,5-6 1 0 0,2 0-203 0 0,-1 0 1 0 0,2 1-1 0 0,0 0 1 0 0,0 1-1 0 0,0 0 1 0 0,1 1-1 0 0,0 1 1 0 0,25-12 0 0 0,4 2-246 0 0,67-19 1 0 0,-85 29 255 0 0,0 1 0 0 0,1 1 0 0 0,0 2 0 0 0,0 0 0 0 0,0 1 0 0 0,0 1 0 0 0,27 3 0 0 0,-44-1 58 0 0,-1 0 0 0 0,0 1-1 0 0,0 0 1 0 0,0-1 0 0 0,0 2 0 0 0,0-1 0 0 0,-1 1 0 0 0,1 0-1 0 0,-1 0 1 0 0,0 0 0 0 0,1 1 0 0 0,-2 0 0 0 0,1 0 0 0 0,0 0-1 0 0,-1 1 1 0 0,6 6 0 0 0,-2 1 202 0 0,0 1 0 0 0,0 0 0 0 0,-1 0 0 0 0,-1 1 0 0 0,9 25 0 0 0,-9-22-88 0 0,-1 0-1 0 0,0 1 1 0 0,-1 0-1 0 0,-1 0 1 0 0,2 32-1 0 0,-5-43-106 0 0,-1-1 0 0 0,1 1 0 0 0,-1-1 0 0 0,0 1 0 0 0,-1-1 0 0 0,1 1 0 0 0,-1-1 0 0 0,-1 0 0 0 0,1 0 0 0 0,-1 0 0 0 0,0 0 0 0 0,0 0 0 0 0,-1-1 0 0 0,1 1-1 0 0,-2-1 1 0 0,1 0 0 0 0,0 0 0 0 0,-1 0 0 0 0,-7 5 0 0 0,-5 2-13 0 0,0-1 0 0 0,-1 0 0 0 0,0-2 0 0 0,0 0 0 0 0,-22 7 0 0 0,-102 26 199 0 0,71-22-190 0 0,23-7-51 0 0,-78 12 0 0 0,124-24-105 0 0,3-3-990 0 0,7-10-4102 0 0,6-4-1766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6447 0 0,'0'0'499'0'0,"-6"10"3076"0"0,-18 46 3008 0 0,4 6-3282 0 0,17-46-2966 0 0,0-1 0 0 0,0 1 0 0 0,2-1 0 0 0,0 1 0 0 0,0 0 0 0 0,3 17 0 0 0,-1-26-271 0 0,0 0 0 0 0,1-1 1 0 0,3 13-1 0 0,2-5 44 0 0,-2-11-84 0 0,-3-3 3 0 0,1 2-13 0 0,-1-1 0 0 0,1 0 0 0 0,0 0 0 0 0,0 0 0 0 0,0 0 0 0 0,0 0 1 0 0,0 0-1 0 0,0-1 0 0 0,0 1 0 0 0,0-1 0 0 0,0 0 0 0 0,0 0 0 0 0,0 0 0 0 0,0-1 0 0 0,0 1 1 0 0,0-1-1 0 0,0 1 0 0 0,0-1 0 0 0,0 0 0 0 0,0 0 0 0 0,0-1 0 0 0,-1 1 0 0 0,5-2 1 0 0,7-6 75 0 0,-1 1 1 0 0,1-1 0 0 0,13-13-1 0 0,-18 15-78 0 0,31-29-174 0 0,42-48 0 0 0,-72 73 135 0 0,21-16-558 0 0,-30 25 392 0 0,0 4-214 0 0,1 4 379 0 0,-1 0 1 0 0,1 0-1 0 0,-1 1 0 0 0,-1-1 0 0 0,1 1 0 0 0,-2 11 1 0 0,1-12 25 0 0,0 1 0 0 0,0-1 1 0 0,1 1-1 0 0,-1 0 0 0 0,1-1 0 0 0,1 1 1 0 0,2 8-1 0 0,-4-14 2 0 0,1 1 0 0 0,-1-1 0 0 0,1 1 0 0 0,0 0 0 0 0,-1-1 0 0 0,1 1 0 0 0,0-1 0 0 0,0 0 0 0 0,0 1 0 0 0,0-1 0 0 0,0 0 0 0 0,1 1 0 0 0,-1-1 0 0 0,0 0 0 0 0,2 1 0 0 0,2 1 0 0 0,-2 0-6 0 0,1 0 1 0 0,0-1-1 0 0,0 0 0 0 0,0 0 0 0 0,0 0 1 0 0,0 0-1 0 0,0-1 0 0 0,0 1 0 0 0,1-1 1 0 0,-1 0-1 0 0,5 0 0 0 0,-1 0-361 0 0,1 0 1 0 0,-1-1-1 0 0,1 0 0 0 0,-1-1 1 0 0,9-1-1 0 0,4-3-1856 0 0,2-1-4309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18 11975 0 0,'0'-1'101'0'0,"0"0"0"0"0,0 0 0 0 0,-1 1 0 0 0,1-1 0 0 0,0 0 0 0 0,0 0 0 0 0,-1 1 0 0 0,1-1 0 0 0,-1 0 0 0 0,1 0 0 0 0,-1 1 0 0 0,1-1 0 0 0,-1 0 0 0 0,1 1 0 0 0,-1-1 0 0 0,1 1 0 0 0,-1-1 0 0 0,0 0 0 0 0,1 1 0 0 0,-1 0 0 0 0,0-1-1 0 0,1 1 1 0 0,-1-1 0 0 0,0 1 0 0 0,0 0 0 0 0,1-1 0 0 0,-1 1 0 0 0,0 0 0 0 0,0 0 0 0 0,0 0 0 0 0,0 0 0 0 0,1 0 0 0 0,-1 0 0 0 0,0 0 0 0 0,0 0 0 0 0,0 0 0 0 0,0 0 0 0 0,1 0 0 0 0,-1 0 0 0 0,0 0 0 0 0,0 1 0 0 0,0-1 0 0 0,1 0 0 0 0,-1 1 0 0 0,0-1 0 0 0,-1 1 0 0 0,-4 3 237 0 0,0 1 1 0 0,1-1 0 0 0,-1 1 0 0 0,1 0 0 0 0,-7 8 0 0 0,-8 8 9 0 0,-25 23 57 0 0,1 1 1 0 0,3 3-1 0 0,-61 92 1 0 0,54-63-288 0 0,5 2 1 0 0,-35 86-1 0 0,-47 146 213 0 0,35-86-2858 0 0,83-207 1254 0 0,2-3-50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349 126 2303 0 0,'1'-2'167'0'0,"27"-38"783"0"0,-7 8 4616 0 0,-1-4-1813 0 0,-19 33-2669 0 0,7-9 3795 0 0,-9 21-4864 0 0,0 1 1 0 0,-1-1-1 0 0,0 0 0 0 0,0 1 1 0 0,-1-1-1 0 0,0 0 0 0 0,-1 0 1 0 0,0-1-1 0 0,-6 10 0 0 0,-7 12 7 0 0,-2-1-1 0 0,0-1 0 0 0,-2 0 1 0 0,-2-2-1 0 0,-42 40 0 0 0,14-22-21 0 0,-72 54 0 0 0,119-96 0 0 0,-13 13 0 0 0,16-14 0 0 0,-10 8 0 0 0,1 1 0 0 0,2 1 0 0 0,2-2-13 0 0,5-7-52 0 0,4-3-7 0 0,34-7-27 0 0,0 1 0 0 0,0 2 0 0 0,55-1 0 0 0,-21 7 18 0 0,-50 0 71 0 0,0-1 1 0 0,0-1-1 0 0,-1 0 1 0 0,25-6 0 0 0,58-11-43 0 0,-58 11 33 0 0,-43 7-61 0 0,9-5-2467 0 0,-4 2-3129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6911 0 0,'-1'1'7850'0'0,"-21"25"-6713"0"0,1 2 0 0 0,2 0 1 0 0,1 0-1 0 0,-21 45 0 0 0,35-63-1070 0 0,1-1 0 0 0,-1 1 0 0 0,1 0 1 0 0,1 1-1 0 0,0-1 0 0 0,1 0 0 0 0,0 1 0 0 0,0 17 0 0 0,1-24-25 0 0,1-1 0 0 0,-1 1 0 0 0,1 0 0 0 0,0 0 0 0 0,0-1 0 0 0,0 1 0 0 0,1-1-1 0 0,-1 1 1 0 0,1-1 0 0 0,0 1 0 0 0,0-1 0 0 0,0 0 0 0 0,0 0 0 0 0,1 0 0 0 0,-1 0 0 0 0,1 0 0 0 0,0-1 0 0 0,-1 1 0 0 0,1-1 0 0 0,1 1 0 0 0,-1-1 0 0 0,0 0-1 0 0,0 0 1 0 0,1-1 0 0 0,-1 1 0 0 0,7 1 0 0 0,-4-1-2 0 0,-1-1 0 0 0,1 0 0 0 0,0 0 1 0 0,0-1-1 0 0,0 0 0 0 0,0 0 0 0 0,-1 0 0 0 0,1 0 0 0 0,0-1 0 0 0,0 0 0 0 0,0 0 1 0 0,-1-1-1 0 0,1 0 0 0 0,0 0 0 0 0,-1 0 0 0 0,0 0 0 0 0,1-1 0 0 0,-1 0 0 0 0,6-5 0 0 0,9-7 161 0 0,-1 0-1 0 0,-1-1 1 0 0,21-25-1 0 0,-30 31-188 0 0,75-89-2901 0 0,-26 28-815 0 0,-47 58-2743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104 123 6911 0 0,'-13'-25'652'0'0,"2"4"107"0"0,2 8 2505 0 0,9 12-2979 0 0,-1 0 1 0 0,0 0-1 0 0,0 0 1 0 0,0 0-1 0 0,0 0 1 0 0,0 1-1 0 0,1-1 1 0 0,-1 0-1 0 0,-1 1 1 0 0,1-1-1 0 0,0 1 0 0 0,0-1 1 0 0,0 1-1 0 0,0-1 1 0 0,0 1-1 0 0,0 0 1 0 0,0-1-1 0 0,-1 1 1 0 0,1 0-1 0 0,0 0 1 0 0,-2 0-1 0 0,0 0-93 0 0,1 1-1 0 0,0-1 1 0 0,0 1-1 0 0,0-1 1 0 0,0 1-1 0 0,0 0 1 0 0,1 0-1 0 0,-1 0 1 0 0,0 0-1 0 0,0 0 1 0 0,0 0 0 0 0,-1 2-1 0 0,1-2-117 0 0,1 1 1 0 0,-1-1-1 0 0,0 1 0 0 0,1 0 1 0 0,-1 0-1 0 0,1 0 0 0 0,-1 0 1 0 0,1 0-1 0 0,0 0 0 0 0,-1 3 1 0 0,2-4-18 0 0,-1 0 1 0 0,1 0-1 0 0,0 1 0 0 0,-1-1 1 0 0,1 0-1 0 0,0 0 1 0 0,0 0-1 0 0,0 0 0 0 0,0 0 1 0 0,0 0-1 0 0,0 1 0 0 0,0-1 1 0 0,1 0-1 0 0,-1 0 1 0 0,0 0-1 0 0,1 0 0 0 0,-1 0 1 0 0,0 0-1 0 0,1 0 1 0 0,-1 0-1 0 0,2 1 0 0 0,0 1 8 0 0,1 0 0 0 0,0-1-1 0 0,0 1 1 0 0,0-1 0 0 0,1 0-1 0 0,-1 0 1 0 0,0 0 0 0 0,1 0-1 0 0,-1 0 1 0 0,1-1-1 0 0,0 0 1 0 0,-1 0 0 0 0,1 0-1 0 0,8 1 1 0 0,5 0 242 0 0,34 0 0 0 0,-49-2-285 0 0,362-31 1807 0 0,-98-15-1690 0 0,-115 18-118 0 0,-84 15-67 0 0,-26 4-116 0 0,0 2 1 0 0,0 2 0 0 0,56 0-1 0 0,-94 5-90 0 0,0 0 0 0 0,0 0 0 0 0,0 1 0 0 0,-1-1 0 0 0,1 1 0 0 0,0-1 0 0 0,0 1 0 0 0,0 0 0 0 0,0 0 0 0 0,0 1 0 0 0,-1-1 0 0 0,5 4 0 0 0,-6-4 8 0 0,-1 0-1 0 0,1 1 0 0 0,-1-1 1 0 0,0 0-1 0 0,0 1 0 0 0,0-1 1 0 0,0 0-1 0 0,0 1 0 0 0,0-1 1 0 0,0 1-1 0 0,0-1 0 0 0,0 0 1 0 0,-1 1-1 0 0,1-1 0 0 0,0 0 1 0 0,-1 1-1 0 0,0 1 0 0 0,0-1-273 0 0,-4 13-1408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147 167 7367 0 0,'0'0'334'0'0,"0"2"-1"0"0,-12 45 1702 0 0,-16 25 8095 0 0,4-13-7998 0 0,-26 94-320 0 0,34-102-3616 0 0,-1-1-3862 0 0</inkml:trace>
  <inkml:trace contextRef="#ctx0" brushRef="#br0" timeOffset="1">537 18 8287 0 0,'0'0'736'0'0,"-4"-7"-584"0"0,-3-2 1864 0 0,0 7 2832 0 0,-4 8-2376 0 0,1 3-1888 0 0,-1 1-376 0 0,0 3-80 0 0,2 1-8 0 0,-3 2-288 0 0,3 1-56 0 0,2 3-16 0 0,4-1-4840 0 0,3 1-968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89 6447 0 0,'0'0'499'0'0,"7"-8"5384"0"0,-6 8-5676 0 0,17-1 1663 0 0,-17 1-1836 0 0,1 1 0 0 0,-1-1 0 0 0,0 1 0 0 0,0-1 0 0 0,0 1 0 0 0,1-1 0 0 0,-1 1 0 0 0,0 0 0 0 0,0 0 0 0 0,0 0 0 0 0,0-1 0 0 0,0 1 0 0 0,0 0 0 0 0,0 0 0 0 0,-1 0 0 0 0,1 0 0 0 0,0 1 0 0 0,0-1 0 0 0,-1 0 0 0 0,1 0 0 0 0,-1 0 1 0 0,1 1-1 0 0,-1-1 0 0 0,0 0 0 0 0,1 0 0 0 0,-1 1 0 0 0,0-1 0 0 0,0 0 0 0 0,0 1 0 0 0,0-1 0 0 0,0 0 0 0 0,0 3 0 0 0,0 0 79 0 0,0 2 92 0 0,0 0 0 0 0,0 0 0 0 0,-1 0 0 0 0,0 0 0 0 0,0-1 0 0 0,0 1 0 0 0,-1 0 0 0 0,-3 7 0 0 0,-3 4 485 0 0,-12 22 1 0 0,13-29-467 0 0,1 0 1 0 0,1 1 0 0 0,0 0 0 0 0,0 0 0 0 0,-4 17 0 0 0,9-28-188 0 0,0 0 1 0 0,0 1-1 0 0,0-1 1 0 0,0 0-1 0 0,0 1 1 0 0,0-1-1 0 0,0 1 1 0 0,0-1 0 0 0,0 0-1 0 0,0 1 1 0 0,0-1-1 0 0,0 0 1 0 0,0 1-1 0 0,0-1 1 0 0,0 0-1 0 0,1 1 1 0 0,-1-1 0 0 0,0 0-1 0 0,0 1 1 0 0,0-1-1 0 0,0 0 1 0 0,1 1-1 0 0,-1-1 1 0 0,0 0-1 0 0,0 1 1 0 0,1-1 0 0 0,-1 0-1 0 0,0 0 1 0 0,1 0-1 0 0,-1 1 1 0 0,0-1-1 0 0,1 0 1 0 0,-1 0-1 0 0,0 0 1 0 0,1 0 0 0 0,-1 1-1 0 0,0-1 1 0 0,1 0-1 0 0,-1 0 1 0 0,0 0-1 0 0,1 0 1 0 0,-1 0-1 0 0,0 0 1 0 0,1 0 0 0 0,-1 0-1 0 0,1 0 1 0 0,-1 0-1 0 0,1 0 1 0 0,19-5 261 0 0,-18 5-156 0 0,25-10 265 0 0,32-15 0 0 0,-7 2-211 0 0,46-12-15 0 0,-54 20-390 0 0,-1-1 0 0 0,56-30 0 0 0,-97 45 159 0 0,0 0 0 0 0,0-1 0 0 0,1 1 0 0 0,-1-1 0 0 0,0 0 0 0 0,0 1 0 0 0,0-1 0 0 0,-1 0 0 0 0,1 0 0 0 0,0-1 0 0 0,-1 1 0 0 0,1 0 0 0 0,0-3 0 0 0,-1 4 22 0 0,-1 0 1 0 0,0 0 0 0 0,0 0-1 0 0,0 0 1 0 0,0 0 0 0 0,0 0-1 0 0,0 0 1 0 0,0 0-1 0 0,0 0 1 0 0,0 0 0 0 0,0 0-1 0 0,0 0 1 0 0,-1 0 0 0 0,1 0-1 0 0,0 0 1 0 0,-1 0 0 0 0,1 0-1 0 0,-1 0 1 0 0,1 0 0 0 0,-1 0-1 0 0,0 0 1 0 0,1 1 0 0 0,-1-1-1 0 0,0 0 1 0 0,1 0 0 0 0,-1 1-1 0 0,0-1 1 0 0,0 0 0 0 0,0 1-1 0 0,1-1 1 0 0,-1 1 0 0 0,0-1-1 0 0,0 1 1 0 0,0 0 0 0 0,-2-1-1 0 0,-27-12-266 0 0,-2 1-1 0 0,0 2 1 0 0,-60-12-1 0 0,23 6 268 0 0,66 16 54 0 0,-10-5-182 0 0,12 1-312 0 0,7-1-392 0 0,6-2-564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10591 0 0,'2'-1'6683'0'0,"16"-11"-5225"0"0,-1-1 0 0 0,22-21 0 0 0,-16 14-935 0 0,-17 15-436 0 0,161-128 1269 0 0,-145 119-1280 0 0,-1 0-1 0 0,2 2 0 0 0,0 0 1 0 0,0 2-1 0 0,1 0 0 0 0,33-8 1 0 0,-47 16-88 0 0,0 0 0 0 0,-1 0 1 0 0,1 1-1 0 0,0 0 1 0 0,15 1-1 0 0,-23 0 3 0 0,1 0 1 0 0,-1 0 0 0 0,1 1-1 0 0,-1-1 1 0 0,0 1-1 0 0,1 0 1 0 0,-1 0 0 0 0,0 0-1 0 0,0 0 1 0 0,1 0-1 0 0,-1 0 1 0 0,0 0 0 0 0,0 1-1 0 0,0-1 1 0 0,-1 1-1 0 0,1 0 1 0 0,0-1 0 0 0,-1 1-1 0 0,1 0 1 0 0,-1 0-1 0 0,1 0 1 0 0,-1 0-1 0 0,0 0 1 0 0,0 0 0 0 0,0 1-1 0 0,0-1 1 0 0,1 4-1 0 0,1 6 1 0 0,-1 1 0 0 0,-1-1-1 0 0,0 1 1 0 0,-1 0 0 0 0,0 0-1 0 0,-2 16 1 0 0,0-14-6 0 0,1 1 0 0 0,1-1 0 0 0,3 22 0 0 0,-2-32 12 0 0,0 1 0 0 0,0-1 0 0 0,1 1 0 0 0,0-1 0 0 0,0 0 0 0 0,0 0 0 0 0,1 0 1 0 0,0 0-1 0 0,0 0 0 0 0,0-1 0 0 0,0 1 0 0 0,1-1 0 0 0,5 6 0 0 0,5 2 24 0 0,1 1-1 0 0,1-2 0 0 0,0 0 1 0 0,20 10-1 0 0,72 29 83 0 0,-97-44-107 0 0,149 58-294 0 0,-75-31-87 0 0,-37-15-1364 0 0,-2-2-5975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218 347 455 0 0,'-1'2'77'0'0,"-1"1"-1"0"0,0 0 0 0 0,1-1 1 0 0,-1 1-1 0 0,0-1 0 0 0,-1 1 1 0 0,1-1-1 0 0,0 0 0 0 0,-1 0 0 0 0,-3 2 1 0 0,3-1 1311 0 0,-1 0 0 0 0,1-1 0 0 0,0 1 0 0 0,-6 7 0 0 0,5-5-602 0 0,1-1 0 0 0,-1 1-1 0 0,0-1 1 0 0,-7 6 0 0 0,3-5-654 0 0,1 0-1 0 0,-1 0 1 0 0,1-1 0 0 0,-1 0 0 0 0,0 0 0 0 0,-1 0-1 0 0,1-1 1 0 0,-12 2 0 0 0,18-4-103 0 0,0-1 1 0 0,0 0-1 0 0,0 0 1 0 0,1 1-1 0 0,-1-1 1 0 0,0 0-1 0 0,0-1 1 0 0,0 1-1 0 0,0 0 1 0 0,0 0-1 0 0,0-1 1 0 0,1 1-1 0 0,-1-1 0 0 0,0 0 1 0 0,0 1-1 0 0,1-1 1 0 0,-1 0-1 0 0,0 0 1 0 0,1 0-1 0 0,-1 0 1 0 0,1-1-1 0 0,-1 1 1 0 0,1 0-1 0 0,0-1 1 0 0,-1 1-1 0 0,1 0 0 0 0,0-1 1 0 0,0 1-1 0 0,0-1 1 0 0,0 0-1 0 0,0 1 1 0 0,1-1-1 0 0,-1 0 1 0 0,0 0-1 0 0,1 0 1 0 0,-1 1-1 0 0,1-3 1 0 0,-2-7 190 0 0,0 1 0 0 0,1-1 0 0 0,0 1 1 0 0,1-1-1 0 0,1-13 0 0 0,2-15 310 0 0,1 0-1 0 0,12-48 0 0 0,-13 74-405 0 0,1 0 0 0 0,0 0 0 0 0,1 1 0 0 0,0-1 0 0 0,1 1 0 0 0,1 0 0 0 0,0 1 0 0 0,0-1 0 0 0,2 1 0 0 0,10-12 0 0 0,-14 19-120 0 0,0 0 0 0 0,0 0 0 0 0,0 0 0 0 0,1 1 1 0 0,-1 0-1 0 0,1 0 0 0 0,0 0 0 0 0,0 1 0 0 0,0 0 0 0 0,0 0 0 0 0,0 0 0 0 0,0 1 0 0 0,1 0 0 0 0,-1 0 0 0 0,0 1 0 0 0,9 0 0 0 0,11 1 32 0 0,-1 2 1 0 0,46 10-1 0 0,-30-5-16 0 0,1-1 21 0 0,-8-2 236 0 0,57 17 1 0 0,-87-21-255 0 0,0 0 1 0 0,0 1-1 0 0,0 0 1 0 0,0-1 0 0 0,-1 1-1 0 0,1 1 1 0 0,0-1-1 0 0,-1 1 1 0 0,0-1 0 0 0,0 1-1 0 0,0 0 1 0 0,0 0 0 0 0,4 6-1 0 0,-5-6-13 0 0,-1 0-1 0 0,1-1 1 0 0,-1 1-1 0 0,0 0 1 0 0,0 0-1 0 0,-1 0 1 0 0,1 0-1 0 0,-1 0 1 0 0,1 0 0 0 0,-1 0-1 0 0,0 0 1 0 0,0 0-1 0 0,0 0 1 0 0,0 0-1 0 0,-1 0 1 0 0,1 0-1 0 0,-1 0 1 0 0,0 0-1 0 0,-2 5 1 0 0,-5 9 18 0 0,0 1 1 0 0,-1-1-1 0 0,-1-1 1 0 0,0 0-1 0 0,-2 0 1 0 0,0-1-1 0 0,0 0 1 0 0,-1-1-1 0 0,-27 22 1 0 0,18-19-60 0 0,-1-1 0 0 0,-1 0 0 0 0,0-2 0 0 0,-1-1 0 0 0,-1-1 0 0 0,-29 10 0 0 0,42-18-31 0 0,-1 0 0 0 0,0 0-1 0 0,-21 2 1 0 0,29-6-75 0 0,1 0-1 0 0,0 1 0 0 0,-1-1 1 0 0,1-1-1 0 0,0 1 0 0 0,-1-1 0 0 0,1 0 1 0 0,0 0-1 0 0,0-1 0 0 0,0 0 1 0 0,0 1-1 0 0,-6-5 0 0 0,9 6 2 0 0,1-1 0 0 0,0 0 0 0 0,-1 0 0 0 0,1 0 0 0 0,0-1 0 0 0,0 1 0 0 0,0 0-1 0 0,0 0 1 0 0,0-1 0 0 0,0 1 0 0 0,0-1 0 0 0,1 1 0 0 0,-1 0 0 0 0,0-1 0 0 0,1 0 0 0 0,-1 1 0 0 0,1-1-1 0 0,-1 1 1 0 0,1-1 0 0 0,0 1 0 0 0,0-1 0 0 0,0 0 0 0 0,0 1 0 0 0,0-1 0 0 0,0 0 0 0 0,1-1 0 0 0,0-4-235 0 0,0 1 1 0 0,1 0 0 0 0,0 0 0 0 0,0 0 0 0 0,4-6-1 0 0,4-7-397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9671 0 0,'0'0'748'0'0,"-2"0"-492"0"0,-6 1-4 0 0,0 0-1 0 0,-1 1 1 0 0,1-1-1 0 0,0 2 1 0 0,0-1-1 0 0,1 1 1 0 0,-1 0-1 0 0,0 1 1 0 0,1-1-1 0 0,0 2 1 0 0,0-1-1 0 0,0 1 1 0 0,-7 6-1 0 0,-6 7 119 0 0,0 0-1 0 0,-30 39 1 0 0,19-16-172 0 0,-41 69 0 0 0,-15 52-211 0 0,-21 33 103 0 0,47-93 263 0 0,-70 107 947 0 0,95-153-907 0 0,18-28-183 0 0,-22 28 1 0 0,13-15-304 0 0,22-33-414 0 0,5-7-336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8751 0 0,'0'0'7155'0'0,"0"3"-6432"0"0,-1 5-336 0 0,-1 1 1 0 0,-1 0 0 0 0,1-1-1 0 0,-8 16 1 0 0,-20 35 165 0 0,11-23-412 0 0,-2 3-68 0 0,-12 27-1794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11519 0 0,'-2'1'887'0'0,"-12"3"-477"0"0,0 1 0 0 0,0 0-1 0 0,1 2 1 0 0,-1-1 0 0 0,-22 17 0 0 0,3 0 277 0 0,-52 47 1 0 0,57-46-571 0 0,9-6-74 0 0,0 0 1 0 0,-19 25-1 0 0,38-43-45 0 0,-1 0 0 0 0,1 1-1 0 0,0-1 1 0 0,-1 1 0 0 0,1-1-1 0 0,0 0 1 0 0,-1 1 0 0 0,1-1 0 0 0,0 1-1 0 0,0-1 1 0 0,0 1 0 0 0,0-1-1 0 0,0 1 1 0 0,-1-1 0 0 0,1 1 0 0 0,0-1-1 0 0,0 2 1 0 0,1-1-27 0 0,-1 1 0 0 0,1-1-1 0 0,0 0 1 0 0,0 1 0 0 0,-1-1 0 0 0,1 0 0 0 0,0 0-1 0 0,0 0 1 0 0,0 1 0 0 0,0-1 0 0 0,0 0 0 0 0,1 0 0 0 0,-1-1-1 0 0,0 1 1 0 0,0 0 0 0 0,1 0 0 0 0,-1 0 0 0 0,2 0-1 0 0,31 12-459 0 0,-20-8 337 0 0,6 3 11 0 0,0 2 0 0 0,0 0 0 0 0,-1 1 1 0 0,23 19-1 0 0,-30-21 255 0 0,0 1 0 0 0,-1 0 0 0 0,0 1 0 0 0,0 1 0 0 0,-2 0 0 0 0,1 0 0 0 0,7 14 0 0 0,-16-24-51 0 0,0 0 0 0 0,0 1 0 0 0,0-1-1 0 0,0 0 1 0 0,0 1 0 0 0,0-1 0 0 0,-1 1 0 0 0,1-1 0 0 0,-1 1 0 0 0,0-1-1 0 0,1 1 1 0 0,-1 0 0 0 0,0-1 0 0 0,-1 1 0 0 0,1-1 0 0 0,0 1 0 0 0,-1-1-1 0 0,0 1 1 0 0,1-1 0 0 0,-1 1 0 0 0,0-1 0 0 0,0 0 0 0 0,0 1 0 0 0,-1-1-1 0 0,1 0 1 0 0,-1 0 0 0 0,1 0 0 0 0,-1 0 0 0 0,0 0 0 0 0,1 0 0 0 0,-1 0-1 0 0,-3 2 1 0 0,-5 4 261 0 0,-1-1 0 0 0,0 0 0 0 0,-1 0-1 0 0,-22 9 1 0 0,10-6-152 0 0,0-2-1 0 0,-1-1 0 0 0,-45 8 1 0 0,56-13-285 0 0,1-1 0 0 0,-1-1 0 0 0,0 0 0 0 0,1-1 1 0 0,-21-3-1 0 0,-32-11-4122 0 0,46 10-1363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588 109 6447 0 0,'3'-15'-107'0'0,"1"-11"3554"0"0,12-41 0 0 0,-39 127 668 0 0,-25 49-3377 0 0,11-25-282 0 0,30-68-374 0 0,-167 375 714 0 0,111-266-739 0 0,-82 124 0 0 0,108-192-67 0 0,-39 57-865 0 0,75-113-100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63 293 6447 0 0,'-2'0'499'0'0,"-33"-11"133"0"0,22 9 1970 0 0,1 1 3417 0 0,17 1-5826 0 0,0-1-1 0 0,0 0 0 0 0,0 0 1 0 0,0 0-1 0 0,6-3 0 0 0,9-2 89 0 0,158-44 1249 0 0,35-8-223 0 0,-40 23-414 0 0,37-8 6 0 0,55-15-463 0 0,-219 50-438 0 0,10-4-3384 0 0,-54 12 1624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5527 0 0,'0'0'498'0'0,"0"2"-41"0"0,3 20 15444 0 0,-1-24-15886 0 0,0 1-1 0 0,0 0 1 0 0,0-1 0 0 0,0 1-1 0 0,0-1 1 0 0,-1 1 0 0 0,1-1-1 0 0,-1 0 1 0 0,1 0 0 0 0,-1 0-1 0 0,2-3 1 0 0,13-24-88 0 0,-5 10-133 0 0,14-22-1 0 0,-20 35 170 0 0,0 0 0 0 0,0 0-1 0 0,0 1 1 0 0,0 0 0 0 0,1 0 0 0 0,0 0-1 0 0,9-5 1 0 0,-9 7 43 0 0,-1 0-1 0 0,1 1 0 0 0,0 0 1 0 0,0 0-1 0 0,0 0 1 0 0,0 1-1 0 0,0 0 1 0 0,0 0-1 0 0,0 0 1 0 0,1 1-1 0 0,-1 0 0 0 0,0 0 1 0 0,0 0-1 0 0,1 1 1 0 0,-1 0-1 0 0,0 1 1 0 0,0-1-1 0 0,0 1 1 0 0,0 0-1 0 0,-1 0 0 0 0,1 1 1 0 0,0 0-1 0 0,-1 0 1 0 0,6 4-1 0 0,-8-4 7 0 0,1-1 0 0 0,-1 1 0 0 0,-1 0 1 0 0,1 0-1 0 0,0 1 0 0 0,-1-1 0 0 0,0 0 0 0 0,1 1 0 0 0,-1 0 0 0 0,-1-1 0 0 0,1 1 0 0 0,0 0 1 0 0,-1 0-1 0 0,0 0 0 0 0,0 0 0 0 0,0 0 0 0 0,-1 0 0 0 0,1 0 0 0 0,-1 0 0 0 0,0 0 0 0 0,0 1 0 0 0,0-1 1 0 0,-1 0-1 0 0,1 0 0 0 0,-3 8 0 0 0,-3 5 43 0 0,5-12-38 0 0,-1 0-1 0 0,0 0 0 0 0,0-1 1 0 0,-4 9-1 0 0,4-11 32 0 0,-6 3-25 0 0,2 2 6 0 0,5-5-88 0 0,2-4-35 0 0,10-16-155 0 0,0 1 0 0 0,25-28 0 0 0,-14 21 53 0 0,2 2-1 0 0,-1 1 0 0 0,2 0 1 0 0,1 2-1 0 0,39-22 0 0 0,-60 38 284 0 0,1 0 0 0 0,-1 0 1 0 0,1 1-1 0 0,0 0 0 0 0,0 0 0 0 0,0 0 0 0 0,0 1 0 0 0,0-1 0 0 0,0 2 1 0 0,1-1-1 0 0,-1 1 0 0 0,0 0 0 0 0,0 0 0 0 0,1 0 0 0 0,-1 1 0 0 0,0 0 0 0 0,0 0 1 0 0,0 1-1 0 0,8 2 0 0 0,-12-3-73 0 0,0 0 0 0 0,1 0 0 0 0,-1 0 0 0 0,0 1 0 0 0,0-1 0 0 0,0 0 0 0 0,0 1-1 0 0,0-1 1 0 0,-1 1 0 0 0,1 0 0 0 0,0 0 0 0 0,-1 0 0 0 0,1-1 0 0 0,-1 1 0 0 0,0 1 0 0 0,2 3 0 0 0,-1-3-4 0 0,-1 1-1 0 0,0 0 1 0 0,-1-1-1 0 0,1 1 1 0 0,-1 0-1 0 0,1-1 1 0 0,-1 1-1 0 0,0 0 1 0 0,-1 0-1 0 0,0 3 1 0 0,-2 8 61 0 0,0-1 0 0 0,-2 0 0 0 0,0 1 0 0 0,-9 16 0 0 0,-6 12 106 0 0,8-19-140 0 0,-15 42 0 0 0,19-44-269 0 0,8-20-617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54 527 4143 0 0,'0'0'14078'0'0,"-7"-6"-12600"0"0,3 2-1337 0 0,0 0 1 0 0,-1-1-1 0 0,1 0 0 0 0,1 0 1 0 0,-1 0-1 0 0,1 0 0 0 0,0 0 0 0 0,0-1 1 0 0,1 0-1 0 0,-1 1 0 0 0,1-1 0 0 0,0 0 1 0 0,1 0-1 0 0,0 0 0 0 0,0 0 1 0 0,0-1-1 0 0,0 1 0 0 0,1 0 0 0 0,0 0 1 0 0,1 0-1 0 0,1-12 0 0 0,0 7-126 0 0,1 0 0 0 0,0 1 0 0 0,1-1 0 0 0,0 1 0 0 0,1 0 0 0 0,0 0 0 0 0,10-14 0 0 0,51-61-103 0 0,-63 81 80 0 0,16-18-157 0 0,1 1-1 0 0,1 0 1 0 0,0 2 0 0 0,2 1 0 0 0,0 0-1 0 0,1 2 1 0 0,1 1 0 0 0,31-15-1 0 0,-47 26-68 0 0,1 1 0 0 0,0-1 0 0 0,0 2-1 0 0,0-1 1 0 0,0 1 0 0 0,0 1 0 0 0,1 0-1 0 0,-1 0 1 0 0,0 1 0 0 0,1 1 0 0 0,-1-1 0 0 0,0 2-1 0 0,1-1 1 0 0,13 5 0 0 0,1 4-1621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36 3223 0 0,'2'-1'240'0'0,"13"-15"3835"0"0,0-2 10669 0 0,-19 33-14191 0 0,-70 131-83 0 0,23-49-292 0 0,-48 119-334 0 0,98-214 125 0 0,0 1-71 0 0,0 0 0 0 0,-1 0 0 0 0,1 0 0 0 0,0 0-1 0 0,1 0 1 0 0,-1 0 0 0 0,0 6 0 0 0,3-9-1235 0 0,11-7-3868 0 0,7-7-1653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0 11519 0 0,'-22'10'380'0'0,"0"0"-1"0"0,0 2 0 0 0,2 0 1 0 0,-1 2-1 0 0,1 0 0 0 0,-27 26 0 0 0,22-15 443 0 0,1 1-1 0 0,1 1 1 0 0,-36 56-1 0 0,27-28 346 0 0,-34 79 0 0 0,-10 58-1367 0 0,25-37 262 0 0,-28 71 94 0 0,67-200-191 0 0,0 0 0 0 0,-2 0 0 0 0,-1-2 0 0 0,-1 0 0 0 0,-1 0 0 0 0,-23 23 0 0 0,27-33-212 0 0,-1-1 0 0 0,0-1 1 0 0,0 0-1 0 0,-2-1 0 0 0,1-1 0 0 0,-24 12 0 0 0,30-18 24 0 0,0-1 0 0 0,-16 4-1 0 0,23-7 195 0 0,0 1-1 0 0,0-1 1 0 0,0 0-1 0 0,-1 1 1 0 0,1-1 0 0 0,0 0-1 0 0,0 0 1 0 0,0-1-1 0 0,0 1 1 0 0,-1 0-1 0 0,1-1 1 0 0,0 1-1 0 0,0-1 1 0 0,0 0 0 0 0,0 1-1 0 0,0-1 1 0 0,-3-2-1 0 0,5 3 30 0 0,-1 0 0 0 0,1-1 0 0 0,0 1 0 0 0,-1 0 0 0 0,1-1 0 0 0,-1 1 0 0 0,1 0 0 0 0,0-1 0 0 0,-1 1 0 0 0,1 0 0 0 0,0-1 0 0 0,-1 1 0 0 0,1-1 0 0 0,0 1 0 0 0,0-1 0 0 0,0 1 0 0 0,-1 0 0 0 0,1-1 0 0 0,0 1 0 0 0,0-1 0 0 0,0 1 0 0 0,0-1 0 0 0,0 1 0 0 0,0-1 0 0 0,0 1 0 0 0,0-1 0 0 0,0 1 0 0 0,0-1 0 0 0,0 1 0 0 0,0-1 0 0 0,0 1 0 0 0,0-1 0 0 0,1 0 0 0 0,-1 0 0 0 0,1-3 19 0 0,-1-1 0 0 0,1 1 0 0 0,1 0 0 0 0,-1 0 0 0 0,1 0 0 0 0,-1 0 0 0 0,1 1 0 0 0,0-1 0 0 0,0 0 0 0 0,4-3 0 0 0,29-35 307 0 0,-26 33-277 0 0,49-49 165 0 0,3 2-1 0 0,99-70 0 0 0,-132 106-164 0 0,0 1 0 0 0,2 1-1 0 0,35-16 1 0 0,-56 30-30 0 0,0 0 0 0 0,1 1 0 0 0,0 0 0 0 0,-1 0 1 0 0,1 1-1 0 0,0 0 0 0 0,0 1 0 0 0,0 0 0 0 0,0 1 0 0 0,0 0 0 0 0,0 0 0 0 0,0 1 0 0 0,0 1 0 0 0,0-1 0 0 0,13 5 0 0 0,-18-4 48 0 0,0 0 0 0 0,1 1 0 0 0,-1 0 0 0 0,0 0-1 0 0,-1 0 1 0 0,1 0 0 0 0,-1 1 0 0 0,1 0 0 0 0,-1 0 0 0 0,0 0-1 0 0,6 9 1 0 0,-5-7 5 0 0,-1 1 0 0 0,0 1-1 0 0,0-1 1 0 0,-1 1 0 0 0,0 0-1 0 0,0-1 1 0 0,3 15 0 0 0,-4-11 7 0 0,-1 0 1 0 0,0-1-1 0 0,0 1 0 0 0,-1 0 1 0 0,-1 0-1 0 0,1-1 0 0 0,-2 1 1 0 0,1 0-1 0 0,-2-1 0 0 0,1 0 1 0 0,-1 1-1 0 0,-1-1 0 0 0,-5 10 1 0 0,5-13 30 0 0,-1 1 1 0 0,0-1 0 0 0,0 0-1 0 0,-1 0 1 0 0,1-1 0 0 0,-2 1-1 0 0,1-1 1 0 0,-1-1 0 0 0,0 1-1 0 0,-10 5 1 0 0,-6 2 93 0 0,-1-1 1 0 0,-26 9-1 0 0,17-7-117 0 0,-177 59 193 0 0,188-67-280 0 0,0-1 0 0 0,-31 2 0 0 0,51-7-78 0 0,-1 0 0 0 0,1 0-1 0 0,-1 0 1 0 0,1 0 0 0 0,0 0 0 0 0,-1-1-1 0 0,1 1 1 0 0,0-1 0 0 0,-5-1-1 0 0,6 2 45 0 0,1-1 0 0 0,-1 1-1 0 0,1 0 1 0 0,-1-1-1 0 0,1 1 1 0 0,-1 0 0 0 0,1-1-1 0 0,-1 1 1 0 0,1-1-1 0 0,-1 1 1 0 0,1-1-1 0 0,-1 1 1 0 0,1-1 0 0 0,0 1-1 0 0,-1-1 1 0 0,1 0-1 0 0,0 1 1 0 0,-1-1-1 0 0,1 0 1 0 0,0 1 0 0 0,0-1-1 0 0,0 1 1 0 0,0-1-1 0 0,0 0 1 0 0,0 1-1 0 0,0-1 1 0 0,0 0 0 0 0,0 1-1 0 0,0-1 1 0 0,0 0-1 0 0,0 1 1 0 0,0-1-1 0 0,0 0 1 0 0,0 1 0 0 0,1-1-1 0 0,-1 0 1 0 0,0 1-1 0 0,1-2 1 0 0,9-15-1097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10591 0 0,'0'0'964'0'0,"-1"2"-794"0"0,-41 50 7619 0 0,38-46-7558 0 0,1 1 1 0 0,-1-1 0 0 0,2 1-1 0 0,-1-1 1 0 0,1 1 0 0 0,0 0-1 0 0,0 0 1 0 0,-1 10-1 0 0,-7 24 50 0 0,-2-12-52 0 0,1 0-80 0 0,0 0 1 0 0,-6 33-1 0 0,15-52-126 0 0,2-8 172 0 0,11 1 62 0 0,-8-3-227 0 0,0 0 1 0 0,0 0-1 0 0,0-1 0 0 0,0 0 1 0 0,0 1-1 0 0,0-1 0 0 0,0 0 0 0 0,0 0 1 0 0,-1 0-1 0 0,4-3 0 0 0,29-17 235 0 0,-20 10-151 0 0,26-18 71 0 0,69-64-1 0 0,-76 61-168 0 0,2 2-1 0 0,58-39 1 0 0,-90 67-18 0 0,12-6-79 0 0,-15 8-9 0 0,-1 8 70 0 0,-2 0 1 0 0,1 0 0 0 0,-1 0-1 0 0,0 0 1 0 0,-1 0-1 0 0,1-1 1 0 0,-2 1-1 0 0,-4 9 1 0 0,2-5-11 0 0,-8 23 0 0 0,11-24 30 0 0,-1 1 0 0 0,2 0 0 0 0,0 0 0 0 0,-1 14 0 0 0,3-21 0 0 0,0-1 0 0 0,1 1 0 0 0,-1-1 0 0 0,1 0 0 0 0,0 1 0 0 0,0-1 0 0 0,1 0 0 0 0,-1 0 0 0 0,1 0 0 0 0,0 0 0 0 0,0 0 0 0 0,0 0 0 0 0,0 0 0 0 0,6 6 0 0 0,-5-6-89 0 0,1 0-1 0 0,0 0 1 0 0,0 0 0 0 0,0 0-1 0 0,1-1 1 0 0,-1 1-1 0 0,1-1 1 0 0,0 0 0 0 0,-1-1-1 0 0,1 1 1 0 0,1-1-1 0 0,-1 0 1 0 0,0 0 0 0 0,0-1-1 0 0,1 1 1 0 0,-1-1-1 0 0,1 0 1 0 0,0-1 0 0 0,-1 1-1 0 0,9-2 1 0 0,-9 1-221 0 0,7 1-860 0 0,0-2 0 0 0,-1 0 1 0 0,12-2-1 0 0,-7-1-428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10591 0 0,'0'0'4316'0'0,"-1"2"-4013"0"0,-1 14-212 0 0,-1 9 146 0 0,-11 41-1 0 0,-146 360 2556 0 0,-41-20-1417 0 0,132-276-1161 0 0,15-10-102 0 0,9-18-1248 0 0,44-100-12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8 226 14743 0 0,'-7'-16'1335'0'0,"17"9"-883"0"0,9-3 533 0 0,0 1-1 0 0,0 1 1 0 0,1 1 0 0 0,0 1-1 0 0,22-4 1 0 0,-8 1-817 0 0,85-18 667 0 0,9-3-44 0 0,110-28-73 0 0,-174 47-2161 0 0,115-6 1 0 0,-149 17-511 0 0,-2 4-3357 0 0,-5 4-1093 0 0</inkml:trace>
  <inkml:trace contextRef="#ctx0" brushRef="#br0" timeOffset="1">1021 185 14223 0 0,'0'0'1291'0'0,"-1"2"-1063"0"0,-8 22 1353 0 0,-15 27-1 0 0,14-32-412 0 0,2-1-1 0 0,0 1 0 0 0,-10 36 0 0 0,10-23-742 0 0,4-19-685 0 0,1 0 0 0 0,1 0 1 0 0,-2 24-1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0,'0'0'10496'0'0,"0"11"-10592"0"0,0 0-96 0 0,4-1-8 0 0,3 3-1144 0 0,2-1-224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13159 0 0,'0'0'2715'0'0,"1"2"-2012"0"0,3 6-613 0 0,-1 0 0 0 0,0 0 0 0 0,0 1 0 0 0,-1-1 0 0 0,0 1 0 0 0,0 0 1 0 0,-1-1-1 0 0,0 14 0 0 0,-1-8-89 0 0,-1 0-1 0 0,-1-1 1 0 0,0 1 0 0 0,-7 24-1 0 0,-2-7 38 0 0,-1 0 0 0 0,-1-1-1 0 0,-31 50 1 0 0,30-57 1184 0 0,1 1-1 0 0,-18 44 1 0 0,31-67-1152 0 0,-1-1 0 0 0,1 0 0 0 0,0 1 0 0 0,0-1 0 0 0,0 1 0 0 0,0-1 0 0 0,0 1 0 0 0,0-1 1 0 0,0 1-1 0 0,0-1 0 0 0,0 1 0 0 0,0-1 0 0 0,0 0 0 0 0,0 1 0 0 0,0-1 0 0 0,0 1 0 0 0,0-1 0 0 0,0 1 0 0 0,0-1 0 0 0,1 1 0 0 0,-1-1 0 0 0,0 0 0 0 0,0 1 0 0 0,1-1 0 0 0,-1 1 0 0 0,0-1 0 0 0,0 0 0 0 0,1 1 0 0 0,0-1 0 0 0,0 1-14 0 0,0 0-1 0 0,0-1 0 0 0,0 1 1 0 0,0-1-1 0 0,1 0 0 0 0,-1 1 1 0 0,0-1-1 0 0,0 0 0 0 0,0 0 1 0 0,1 0-1 0 0,0 0 0 0 0,6 0 19 0 0,0-1 1 0 0,13-2-1 0 0,-19 2 39 0 0,31-8 3 0 0,1-1-1 0 0,-2-2 0 0 0,1-2 0 0 0,-2 0 0 0 0,40-26 0 0 0,-65 36-157 0 0,1 0-1 0 0,-2 0 0 0 0,1 0 1 0 0,0-1-1 0 0,-1 0 1 0 0,0 0-1 0 0,0 0 0 0 0,-1-1 1 0 0,8-10-1 0 0,-11 13 20 0 0,1 0-1 0 0,-1 0 0 0 0,0 0 1 0 0,1 0-1 0 0,-1-1 1 0 0,-1 1-1 0 0,1 0 1 0 0,0-1-1 0 0,-1 1 0 0 0,0-1 1 0 0,0 1-1 0 0,0 0 1 0 0,0-1-1 0 0,0 1 1 0 0,-1 0-1 0 0,1-1 1 0 0,-1 1-1 0 0,0 0 0 0 0,0-1 1 0 0,0 1-1 0 0,-1 0 1 0 0,-2-4-1 0 0,2 2-28 0 0,-2 0-1 0 0,1 0 1 0 0,0 0-1 0 0,-1 1 0 0 0,0-1 1 0 0,0 1-1 0 0,-1 0 1 0 0,1 0-1 0 0,-1 1 1 0 0,0 0-1 0 0,0-1 1 0 0,0 1-1 0 0,0 1 1 0 0,-7-3-1 0 0,-4-1-640 0 0,-1 1 0 0 0,0 1 0 0 0,-23-3 0 0 0,0 1-4913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7831 0 0,'0'0'9051'0'0,"2"0"-7803"0"0,3-1-917 0 0,-1-1 0 0 0,1 1 0 0 0,-1-1 0 0 0,0 0 0 0 0,1 0 0 0 0,-1-1-1 0 0,0 1 1 0 0,0-1 0 0 0,6-6 0 0 0,34-35 876 0 0,-30 30-874 0 0,111-106 1022 0 0,-105 104-1283 0 0,0 1 1 0 0,1 0-1 0 0,1 1 0 0 0,40-18 0 0 0,-53 28-74 0 0,0 1 0 0 0,0 0 0 0 0,1 1 1 0 0,-1-1-1 0 0,1 2 0 0 0,18-2 0 0 0,-26 3-2 0 0,1 0 0 0 0,-1 0 0 0 0,1 0 0 0 0,-1 0 0 0 0,1 1 0 0 0,-1-1 0 0 0,1 1 1 0 0,-1-1-1 0 0,0 1 0 0 0,1 0 0 0 0,-1 0 0 0 0,0 0 0 0 0,1 0 0 0 0,-1 1 0 0 0,0-1 0 0 0,0 1 0 0 0,0-1 0 0 0,0 1 0 0 0,0 0 1 0 0,-1-1-1 0 0,1 1 0 0 0,0 0 0 0 0,-1 0 0 0 0,0 0 0 0 0,1 1 0 0 0,-1-1 0 0 0,0 0 0 0 0,0 0 0 0 0,0 1 0 0 0,0-1 0 0 0,0 3 0 0 0,1 8-4 0 0,0 0-1 0 0,-1 0 0 0 0,0 1 1 0 0,-2 15-1 0 0,1-18 5 0 0,-1 0-1 0 0,1-1 1 0 0,1 1 0 0 0,0 0 0 0 0,1-1 0 0 0,0 1-1 0 0,5 14 1 0 0,5 2 34 0 0,1-1-1 0 0,2-1 1 0 0,0-1 0 0 0,27 33-1 0 0,-38-51-269 0 0,1-1 0 0 0,0 0 0 0 0,0 0 1 0 0,0-1-1 0 0,0 0 0 0 0,1 1 0 0 0,0-2 0 0 0,-1 1 0 0 0,2-1 0 0 0,-1 0 0 0 0,10 4 1 0 0,3-2-7639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5063 0 0,'0'0'6874'0'0,"-2"0"-6181"0"0,-3 0-600 0 0,-1 1 1 0 0,1 0-1 0 0,0 0 1 0 0,0 0-1 0 0,0 1 1 0 0,0 0-1 0 0,0 0 1 0 0,0 0-1 0 0,0 0 0 0 0,1 1 1 0 0,-6 3-1 0 0,-8 7 164 0 0,-22 21 1 0 0,24-20-103 0 0,-71 59 293 0 0,-129 116-99 0 0,16 16-312 0 0,184-187-16 0 0,-87 113 0 0 0,91-115 17 0 0,1 2 0 0 0,1 0 0 0 0,1 0 1 0 0,1 1-1 0 0,-13 38 0 0 0,19-50 34 0 0,1 0 0 0 0,0 0 0 0 0,0 0 0 0 0,0 0-1 0 0,1 0 1 0 0,0 0 0 0 0,0 0 0 0 0,1 1 0 0 0,2 12 0 0 0,-1-14 71 0 0,0 0 0 0 0,0-1 0 0 0,1 1-1 0 0,0-1 1 0 0,-1 0 0 0 0,2 0 0 0 0,-1 0 0 0 0,1 0 0 0 0,0 0 0 0 0,0-1-1 0 0,9 8 1 0 0,10 6 280 0 0,2-1 0 0 0,0-2 1 0 0,46 22-1 0 0,-15-8-116 0 0,-12-2-6045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280 130 9215 0 0,'-5'5'9994'0'0,"17"-5"-7763"0"0,19-6-1820 0 0,-1-2 127 0 0,42-14-45 0 0,-65 19-592 0 0,0 0 0 0 0,0 0-1 0 0,0-1 1 0 0,0 0-1 0 0,-1-1 1 0 0,1 1 0 0 0,6-8-1 0 0,-12 11 68 0 0,0 1 0 0 0,0-1 0 0 0,0 0-1 0 0,-1 0 1 0 0,1 0 0 0 0,0 1 0 0 0,0-1 0 0 0,-1 0 0 0 0,1 0-1 0 0,-1 0 1 0 0,1 0 0 0 0,-1 0 0 0 0,1-1 0 0 0,-1 1-1 0 0,0 0 1 0 0,1 0 0 0 0,-1 0 0 0 0,0 0 0 0 0,0 0 0 0 0,0 0-1 0 0,0-1 1 0 0,0 1 0 0 0,0 0 0 0 0,0 0 0 0 0,0 0 0 0 0,-1 0-1 0 0,1 0 1 0 0,0 0 0 0 0,-1-1 0 0 0,1 1 0 0 0,-1 0-1 0 0,1 0 1 0 0,-1 0 0 0 0,1 0 0 0 0,-1 0 0 0 0,0 0 0 0 0,1 1-1 0 0,-1-1 1 0 0,0 0 0 0 0,0 0 0 0 0,0 0 0 0 0,0 1 0 0 0,0-1-1 0 0,-1 0 1 0 0,-1-1-67 0 0,0 0 0 0 0,0 0 0 0 0,0 0 0 0 0,-1 1 0 0 0,1-1 0 0 0,-1 1 0 0 0,1 0 0 0 0,-1 0 0 0 0,0 0-1 0 0,1 1 1 0 0,-1-1 0 0 0,-6 1 0 0 0,-16 3 147 0 0,-1 2-1 0 0,-44 15 0 0 0,37-11-13 0 0,3 1 87 0 0,-58 24 0 0 0,73-26 4 0 0,0 0-1 0 0,1 2 1 0 0,0-1 0 0 0,1 2 0 0 0,-17 14 0 0 0,27-21-78 0 0,0 0 0 0 0,1 0-1 0 0,-1 0 1 0 0,1 1 0 0 0,0-1 0 0 0,0 1 0 0 0,0 0 0 0 0,1 0 0 0 0,0 0 0 0 0,0 0-1 0 0,0 0 1 0 0,0 0 0 0 0,1 0 0 0 0,0 1 0 0 0,0-1 0 0 0,0 1 0 0 0,1-1 0 0 0,0 1-1 0 0,0-1 1 0 0,0 1 0 0 0,1-1 0 0 0,0 0 0 0 0,0 1 0 0 0,0-1 0 0 0,0 0 0 0 0,1 1-1 0 0,0-1 1 0 0,0 0 0 0 0,1 0 0 0 0,-1 0 0 0 0,7 7 0 0 0,-3-4 0 0 0,0-1 0 0 0,1 0-1 0 0,0-1 1 0 0,0 0 0 0 0,0 0 0 0 0,1-1 0 0 0,0 1 0 0 0,0-2 0 0 0,11 6-1 0 0,-7-5-9 0 0,1-1 0 0 0,0 0-1 0 0,0-1 1 0 0,0 0 0 0 0,0-1-1 0 0,14 1 1 0 0,92 12-678 0 0,-40 2-3819 0 0,-64-13 2881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98 6911 0 0,'0'0'528'0'0,"-1"-1"-341"0"0,-7-14 2498 0 0,0 0 1 0 0,-5-17-1 0 0,5 5-2584 0 0,7 25 121 0 0,-6-3-38 0 0,3 5-188 0 0,0 1 0 0 0,-1 0 0 0 0,1 0 0 0 0,0 0 0 0 0,0 1 0 0 0,0-1 0 0 0,0 1 0 0 0,0 0 0 0 0,0 0 0 0 0,0 0 0 0 0,0 1 0 0 0,-6 5 0 0 0,-5 6-13 0 0,-20 21-1 0 0,31-30 27 0 0,-43 44 109 0 0,-63 72 699 0 0,90-96-369 0 0,1 0 0 0 0,1 1 1 0 0,-16 34-1 0 0,31-55-330 0 0,1 1 0 0 0,-1-1 0 0 0,1 1 1 0 0,0 0-1 0 0,0 0 0 0 0,1 0 0 0 0,0 0 0 0 0,-1 7 0 0 0,2-12 51 0 0,3-2 35 0 0,18-8 260 0 0,1-1-1 0 0,-2-1 1 0 0,33-23 0 0 0,-20 12-291 0 0,155-110 139 0 0,-188 132-312 0 0,0-1 0 0 0,0 1 0 0 0,0 0 0 0 0,0 0 0 0 0,0 0 0 0 0,0 0 0 0 0,1-1 0 0 0,-1 1 1 0 0,0 0-1 0 0,0 0 0 0 0,0 0 0 0 0,0 0 0 0 0,1 0 0 0 0,-1-1 0 0 0,0 1 0 0 0,0 0 0 0 0,0 0 0 0 0,1 0 0 0 0,-1 0 0 0 0,0 0 0 0 0,0 0 0 0 0,0 0 0 0 0,1 0 0 0 0,-1 0 0 0 0,0 0 0 0 0,0 0 0 0 0,0 0 0 0 0,1 0 0 0 0,-1 0 0 0 0,0 0 0 0 0,0 0 1 0 0,1 0-1 0 0,-1 0 0 0 0,0 0 0 0 0,0 0 0 0 0,0 0 0 0 0,1 0 0 0 0,-1 0 0 0 0,0 0 0 0 0,0 1 0 0 0,0-1 0 0 0,0 0 0 0 0,1 0 0 0 0,-1 0 0 0 0,0 0 0 0 0,0 0 0 0 0,0 1 0 0 0,0-1 0 0 0,0 0 0 0 0,1 0 0 0 0,-1 0 0 0 0,0 1 0 0 0,0-1 0 0 0,0 0 1 0 0,0 0-1 0 0,0 0 0 0 0,0 1 0 0 0,0-1 0 0 0,0 0 0 0 0,0 0 0 0 0,0 0 0 0 0,0 1 0 0 0,0-1 0 0 0,0 0 0 0 0,0 0 0 0 0,0 0 0 0 0,0 1 0 0 0,-2 13-11 0 0,2-14 7 0 0,-13 40-59 0 0,-1 3 68 0 0,13-40-7 0 0,0 1-1 0 0,1-1 1 0 0,-1 1 0 0 0,1 0 0 0 0,0 0 0 0 0,0-1 0 0 0,0 1-1 0 0,1 0 1 0 0,0 4 0 0 0,0-6-26 0 0,-1-1-1 0 0,1 1 0 0 0,0-1 1 0 0,-1 1-1 0 0,1-1 0 0 0,0 1 1 0 0,0-1-1 0 0,0 0 1 0 0,0 1-1 0 0,0-1 0 0 0,0 0 1 0 0,0 0-1 0 0,1 0 0 0 0,-1 0 1 0 0,0 0-1 0 0,1 0 1 0 0,-1 0-1 0 0,0 0 0 0 0,1 0 1 0 0,-1-1-1 0 0,1 1 0 0 0,0-1 1 0 0,-1 1-1 0 0,1-1 1 0 0,-1 1-1 0 0,1-1 0 0 0,2 0 1 0 0,2 1-511 0 0,0-1 0 0 0,0-1 1 0 0,0 1-1 0 0,-1-1 0 0 0,1 0 1 0 0,8-2-1 0 0,6-4-6085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1 919 0 0,'-1'2'6468'0'0,"-23"37"1285"0"0,-11 19-6768 0 0,-36 63-172 0 0,11-20-286 0 0,-146 240 608 0 0,56-122-3725 0 0,132-195 1379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5063 0 0,'22'-16'-277'0'0,"111"-70"12320"0"0,-69 57-11018 0 0,4 1 118 0 0,-2-3-1 0 0,86-53 1 0 0,-58 27-424 0 0,26-16-134 0 0,-95 56-814 0 0,0-2 0 0 0,32-31 0 0 0,-39 30-589 0 0,-3 0-56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0,'0'0'707'0'0,"1"2"-80"0"0,9 9 2255 0 0,1 0 0 0 0,15 13 1 0 0,28 14 1279 0 0,66 27-3441 0 0,-2-1-398 0 0,-28-12-777 0 0,-87-50 180 0 0,0-1 0 0 0,0 0-1 0 0,0 0 1 0 0,0 0-1 0 0,0 0 1 0 0,0-1-1 0 0,0 1 1 0 0,0-1-1 0 0,0 1 1 0 0,0-1 0 0 0,0 0-1 0 0,1-1 1 0 0,-1 1-1 0 0,0 0 1 0 0,0-1-1 0 0,0 0 1 0 0,6-2 0 0 0,3-4-1472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270 226 7367 0 0,'0'0'568'0'0,"-1"1"-373"0"0,-1 0 118 0 0,1 0 0 0 0,0 0 0 0 0,0 0-1 0 0,0 1 1 0 0,0-1 0 0 0,0 0 0 0 0,0 1 0 0 0,0-1 0 0 0,0 1-1 0 0,1-1 1 0 0,-2 3 0 0 0,2-3-225 0 0,0-1 0 0 0,0 0 0 0 0,0 0-1 0 0,0 0 1 0 0,0 0 0 0 0,0 1 0 0 0,0-1 0 0 0,0 0 0 0 0,0 0-1 0 0,1 0 1 0 0,-1 1 0 0 0,0-1 0 0 0,0 0 0 0 0,0 0 0 0 0,0 0-1 0 0,0 0 1 0 0,0 0 0 0 0,0 1 0 0 0,1-1 0 0 0,-1 0 0 0 0,0 0-1 0 0,0 0 1 0 0,0 0 0 0 0,0 0 0 0 0,1 0 0 0 0,-1 0 0 0 0,0 0-1 0 0,0 1 1 0 0,0-1 0 0 0,0 0 0 0 0,1 0 0 0 0,-1 0 0 0 0,0 0-1 0 0,0 0 1 0 0,16-2 73 0 0,-4-2-20 0 0,1 0-1 0 0,-1 0 1 0 0,0-1-1 0 0,-1-1 1 0 0,1 0 0 0 0,-1-1-1 0 0,0 0 1 0 0,0-1-1 0 0,18-17 1 0 0,-23 20-102 0 0,-1-1 1 0 0,0 0 0 0 0,0 0 0 0 0,0 0 0 0 0,-1-1-1 0 0,0 1 1 0 0,0-1 0 0 0,-1 0 0 0 0,0 0 0 0 0,0 0-1 0 0,0-1 1 0 0,-1 1 0 0 0,0-1 0 0 0,-1 1-1 0 0,1-1 1 0 0,-2 0 0 0 0,1 0 0 0 0,-1-7 0 0 0,0 13-33 0 0,0 1 1 0 0,0 0-1 0 0,0-1 1 0 0,-1 1-1 0 0,1 0 0 0 0,0-1 1 0 0,-1 1-1 0 0,1 0 1 0 0,-1-1-1 0 0,1 1 1 0 0,-1 0-1 0 0,0 0 1 0 0,1-1-1 0 0,-1 1 1 0 0,0 0-1 0 0,0 0 1 0 0,0 0-1 0 0,0 0 1 0 0,0 0-1 0 0,0 0 1 0 0,-2-1-1 0 0,1 1 15 0 0,0 0 0 0 0,-1 0-1 0 0,1 1 1 0 0,0-1 0 0 0,0 1-1 0 0,0 0 1 0 0,-1-1 0 0 0,1 1-1 0 0,0 0 1 0 0,0 0 0 0 0,-1 0-1 0 0,-2 1 1 0 0,-5 2 55 0 0,-1-1 0 0 0,1 2-1 0 0,0-1 1 0 0,-15 9 0 0 0,-19 12 41 0 0,2 2 0 0 0,-74 63 0 0 0,111-86-112 0 0,-18 16 149 0 0,1 1 0 0 0,-21 22-1 0 0,36-34-82 0 0,0 0 0 0 0,1 1 0 0 0,0-1 0 0 0,1 1 0 0 0,0 0 0 0 0,0 1 0 0 0,0-1 0 0 0,2 1 0 0 0,-5 13 0 0 0,8-21-37 0 0,-1 0 0 0 0,0 1 0 0 0,1-1-1 0 0,0 1 1 0 0,0-1 0 0 0,0 0 0 0 0,0 1 0 0 0,0-1-1 0 0,0 1 1 0 0,0-1 0 0 0,1 0 0 0 0,-1 1 0 0 0,1-1-1 0 0,0 0 1 0 0,0 1 0 0 0,0-1 0 0 0,0 0 0 0 0,0 0-1 0 0,0 0 1 0 0,3 4 0 0 0,-1-4 25 0 0,-1 0 0 0 0,1 0 0 0 0,-1 0 0 0 0,1 0 0 0 0,0-1-1 0 0,0 1 1 0 0,0-1 0 0 0,0 0 0 0 0,0 0 0 0 0,0 0 0 0 0,0 0 0 0 0,0 0 0 0 0,0 0 0 0 0,0-1 0 0 0,4 0 0 0 0,6 1 91 0 0,-1-1 1 0 0,0-1 0 0 0,1 0 0 0 0,-1-1-1 0 0,0 0 1 0 0,18-6 0 0 0,70-30 192 0 0,-76 28-323 0 0,-17 6-8 0 0,-5 3-14 0 0,0-1 1 0 0,1 1 0 0 0,-1 0 0 0 0,0 0 0 0 0,0 0 0 0 0,1 1 0 0 0,-1-1-1 0 0,0 0 1 0 0,5 0 0 0 0,3 2 0 0 0,-8 0-1 0 0,-1 0 0 0 0,1-1 0 0 0,-1 1 0 0 0,1 0 0 0 0,-1 0-1 0 0,0 1 1 0 0,0-1 0 0 0,1 0 0 0 0,-1 0 0 0 0,0 1 0 0 0,0-1 0 0 0,0 0 0 0 0,0 1 0 0 0,0-1-1 0 0,1 3 1 0 0,9 30-31 0 0,-2-9 18 0 0,-4-16 14 0 0,5 4 37 0 0,-5-11-71 0 0,-2-1-145 0 0,1 1-121 0 0,-1-1 0 0 0,0 1 0 0 0,0-1-1 0 0,1 0 1 0 0,-1 0 0 0 0,8 1 0 0 0,6-1-943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82 7831 0 0,'86'-52'1278'0'0,"-26"22"5748"0"0,-54 52-5838 0 0,-6-17-1098 0 0,-1-1 0 0 0,0 1 0 0 0,0-1 0 0 0,0 1 0 0 0,-1-1 0 0 0,0 0-1 0 0,1 1 1 0 0,-1-1 0 0 0,-1 0 0 0 0,1 0 0 0 0,-1 0 0 0 0,1-1 0 0 0,-6 6 0 0 0,-5 5 198 0 0,-27 23 1 0 0,-8 0-31 0 0,-94 56 1 0 0,-61 16-276 0 0,151-83 77 0 0,-407 235-72 0 0,451-255 4 0 0,-103 68-115 0 0,85-54 77 0 0,1 0 1 0 0,-25 27-1 0 0,40-36 38 0 0,1 1-1 0 0,0 0 1 0 0,0 1-1 0 0,1 0 1 0 0,1 0 0 0 0,0 1-1 0 0,1 0 1 0 0,-6 20-1 0 0,9-25 15 0 0,0 0-1 0 0,1 0 0 0 0,0 0 0 0 0,1 0 1 0 0,0 0-1 0 0,1 0 0 0 0,0 0 0 0 0,0 0 0 0 0,1 0 1 0 0,0 1-1 0 0,0-1 0 0 0,1 0 0 0 0,0-1 1 0 0,1 1-1 0 0,4 10 0 0 0,-5-15 34 0 0,1 0 0 0 0,0 0 0 0 0,0 0 0 0 0,0-1 0 0 0,0 1 0 0 0,0-1 0 0 0,1 1-1 0 0,-1-1 1 0 0,1 0 0 0 0,0-1 0 0 0,0 1 0 0 0,0-1 0 0 0,0 1 0 0 0,1-1 0 0 0,-1 0 0 0 0,1-1 0 0 0,-1 1 0 0 0,1-1-1 0 0,-1 0 1 0 0,7 1 0 0 0,4 0 116 0 0,0-1-1 0 0,0-1 1 0 0,1 0-1 0 0,-1-1 1 0 0,17-4-1 0 0,167-41 913 0 0,-28 5-497 0 0,-58 23-439 0 0,-53 10-23 0 0,89-24 0 0 0,-134 28-118 0 0,1-2-1 0 0,-2 0 1 0 0,1-1-1 0 0,-1-1 1 0 0,0 0 0 0 0,21-16-1 0 0,-26 17-3 0 0,0-1 0 0 0,-1 0 0 0 0,1-1 1 0 0,-2 0-1 0 0,1 0 0 0 0,-1 0 0 0 0,-1-1 0 0 0,0 0 0 0 0,8-17 0 0 0,-11 19-69 0 0,0 0 1 0 0,0 0-1 0 0,-1 0 0 0 0,0-1 0 0 0,0 1 0 0 0,1-14 0 0 0,-3 20 52 0 0,0-1-1 0 0,0 1 1 0 0,0 0-1 0 0,-1 0 1 0 0,1 0-1 0 0,0 0 1 0 0,-1 0-1 0 0,1 0 1 0 0,-1 0-1 0 0,0 0 1 0 0,0 0-1 0 0,1 0 1 0 0,-1 0-1 0 0,-1 0 1 0 0,1 0-1 0 0,0 1 1 0 0,0-1-1 0 0,-1 0 1 0 0,1 1-1 0 0,-1-1 1 0 0,1 1-1 0 0,-1-1 1 0 0,0 1-1 0 0,1 0 1 0 0,-1 0-1 0 0,0 0 1 0 0,0 0-1 0 0,0 0 1 0 0,0 0-1 0 0,0 0 1 0 0,-3 0-1 0 0,0 0-10 0 0,1 0 0 0 0,-1 1-1 0 0,0 0 1 0 0,1 0 0 0 0,-1 0-1 0 0,0 0 1 0 0,1 1 0 0 0,-1-1-1 0 0,0 1 1 0 0,1 0 0 0 0,-5 2-1 0 0,-8 4 26 0 0,-25 13 0 0 0,-4 2-38 0 0,26-16 54 0 0,-1-1 1 0 0,1-1-1 0 0,-1 0 1 0 0,0-2-1 0 0,-28 0 0 0 0,21-1-28 0 0,0 1 0 0 0,-34 8 0 0 0,58-9-82 0 0,-1 0-1 0 0,1 1 1 0 0,-1 0-1 0 0,1 0 1 0 0,0 0-1 0 0,0 1 1 0 0,0 0-1 0 0,0-1 1 0 0,0 1-1 0 0,-3 4 1 0 0,6-7 60 0 0,1 1 1 0 0,0-1-1 0 0,-1 0 1 0 0,1 0-1 0 0,0 1 1 0 0,0-1-1 0 0,-1 0 1 0 0,1 0-1 0 0,0 1 1 0 0,0-1-1 0 0,0 0 1 0 0,-1 1-1 0 0,1-1 1 0 0,0 0 0 0 0,0 1-1 0 0,0-1 1 0 0,0 0-1 0 0,0 1 1 0 0,0-1-1 0 0,0 1 1 0 0,0-1-1 0 0,0 0 1 0 0,0 1-1 0 0,0-1 1 0 0,0 0-1 0 0,0 1 1 0 0,0-1-1 0 0,0 0 1 0 0,0 1-1 0 0,0-1 1 0 0,0 0 0 0 0,0 1-1 0 0,1-1 1 0 0,-1 0-1 0 0,0 1 1 0 0,0-1-1 0 0,0 0 1 0 0,1 1-1 0 0,-1-1 1 0 0,0 0-1 0 0,0 0 1 0 0,1 1-1 0 0,-1-1 1 0 0,1 0-1 0 0,14 6-1139 0 0,-2-5 646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362 176 8751 0 0,'0'0'674'0'0,"-9"0"724"0"0,8 0-1111 0 0,0 0-1 0 0,0 0 1 0 0,0-1-1 0 0,0 1 0 0 0,0 0 1 0 0,0 0-1 0 0,0-1 0 0 0,0 1 1 0 0,0 0-1 0 0,0-1 1 0 0,0 1-1 0 0,0-1 0 0 0,0 0 1 0 0,0 1-1 0 0,0-1 1 0 0,1 1-1 0 0,-1-1 0 0 0,0 0 1 0 0,0 0-1 0 0,1 0 1 0 0,-2-1-1 0 0,1 0-116 0 0,0-1 1 0 0,0 0-1 0 0,1 0 1 0 0,-1 1-1 0 0,0-1 0 0 0,1 0 1 0 0,0-4-1 0 0,-2-8-396 0 0,0 0 0 0 0,-7-27 0 0 0,8 38 210 0 0,0-1-1 0 0,-1 1 1 0 0,1 0 0 0 0,-1 0 0 0 0,0 0 0 0 0,0 0 0 0 0,-1 0 0 0 0,1 0 0 0 0,-1 1 0 0 0,0-1 0 0 0,0 1 0 0 0,0 0-1 0 0,0 0 1 0 0,-5-4 0 0 0,6 6 17 0 0,-1 0-1 0 0,1 1 1 0 0,0-1-1 0 0,0 0 0 0 0,-1 1 1 0 0,1-1-1 0 0,-1 1 1 0 0,1 0-1 0 0,0 0 1 0 0,-1 0-1 0 0,1 0 1 0 0,-1 0-1 0 0,1 0 1 0 0,0 1-1 0 0,-1-1 0 0 0,1 1 1 0 0,0 0-1 0 0,-1-1 1 0 0,1 1-1 0 0,0 0 1 0 0,-3 2-1 0 0,-6 3 25 0 0,1 1-1 0 0,-18 13 0 0 0,26-18-20 0 0,-18 15 102 0 0,1 1 0 0 0,0 2 0 0 0,1 0 0 0 0,1 1-1 0 0,1 0 1 0 0,-18 33 0 0 0,29-46-91 0 0,1 1 0 0 0,0 0-1 0 0,-6 16 1 0 0,10-23-9 0 0,-1 1 0 0 0,0-1 0 0 0,1 0 0 0 0,-1 1 0 0 0,1 0 0 0 0,0-1 0 0 0,0 1 0 0 0,0-1 0 0 0,0 1 0 0 0,0-1 0 0 0,1 1-1 0 0,-1-1 1 0 0,1 1 0 0 0,0-1 0 0 0,-1 0 0 0 0,1 1 0 0 0,0-1 0 0 0,3 5 0 0 0,-3-7 8 0 0,1 1 0 0 0,-1 0 1 0 0,1-1-1 0 0,-1 1 0 0 0,1-1 0 0 0,-1 0 0 0 0,1 1 0 0 0,0-1 0 0 0,-1 0 0 0 0,1 0 1 0 0,-1 0-1 0 0,3 0 0 0 0,-2 0 0 0 0,3-1 5 0 0,1 1 0 0 0,-1-1 0 0 0,0 0 0 0 0,0 0 0 0 0,0-1 0 0 0,0 1 0 0 0,8-5 0 0 0,35-21 207 0 0,-21 12-170 0 0,-8 5-56 0 0,38-20 0 0 0,-49 26 0 0 0,-1 1 0 0 0,1 0 0 0 0,0 1 0 0 0,0-1 0 0 0,13 0 0 0 0,-4-1 20 0 0,-13 3-5 0 0,0 0 1 0 0,0 0 0 0 0,0 0-1 0 0,0 1 1 0 0,1-1 0 0 0,5 1 0 0 0,-8 0 886 0 0,-3 25-646 0 0,-4-8-107 0 0,-1 0-1 0 0,-1 0 1 0 0,0-1-1 0 0,-14 23 1 0 0,7-14-78 0 0,6-10-42 0 0,1-2-4 0 0,-9 21 1 0 0,16-33-45 0 0,1-1 1 0 0,-1 1 0 0 0,1-1 0 0 0,-1 1-1 0 0,0-1 1 0 0,1 1 0 0 0,-1-1 0 0 0,1 0 0 0 0,0 1-1 0 0,-1-1 1 0 0,1 0 0 0 0,-1 0 0 0 0,1 1 0 0 0,-1-1-1 0 0,1 0 1 0 0,0 0 0 0 0,0 0 0 0 0,-1 1 2 0 0,13 0-1560 0 0,4-4-5422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47 9215 0 0,'0'0'7519'0'0,"-1"1"-6740"0"0,-3 19-220 0 0,0 0 1 0 0,1 0-1 0 0,-1 34 1 0 0,1-7-81 0 0,1-26-295 0 0,-2 6 355 0 0,2 55 1 0 0,17-83 166 0 0,-10 0-579 0 0,1 0 1 0 0,-1-1-1 0 0,1 0 0 0 0,-1 0 0 0 0,0 0 0 0 0,0-1 1 0 0,0 1-1 0 0,0-1 0 0 0,5-4 0 0 0,38-34 550 0 0,-42 35-639 0 0,17-16-54 0 0,-1-1 1 0 0,0-1 0 0 0,-2-1-1 0 0,-1 0 1 0 0,-1-2 0 0 0,-1 0-1 0 0,15-37 1 0 0,-29 56-559 0 0,3-6-9 0 0,3 9-7494 0 0,0 3 1671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 11687 0 0,'0'0'532'0'0,"-1"-1"-4"0"0,-5 0-446 0 0,1 0-1 0 0,-1 0 1 0 0,0 0 0 0 0,1 1-1 0 0,-1 0 1 0 0,0 0-1 0 0,1 1 1 0 0,-1-1-1 0 0,0 1 1 0 0,1 0 0 0 0,-1 1-1 0 0,-6 2 1 0 0,-1 1 390 0 0,-1 0-1 0 0,1 1 1 0 0,-22 15 0 0 0,17-9 283 0 0,-29 25 0 0 0,42-32-648 0 0,-1 0 1 0 0,0 1 0 0 0,1 0-1 0 0,0 0 1 0 0,1 1 0 0 0,-1-1-1 0 0,1 1 1 0 0,-3 7 0 0 0,7-12-100 0 0,0-1 0 0 0,0 0-1 0 0,1 1 1 0 0,-1-1 0 0 0,1 0 0 0 0,-1 0 0 0 0,1 0 0 0 0,0 1-1 0 0,-1-1 1 0 0,1 0 0 0 0,0 0 0 0 0,0 0 0 0 0,0 0 0 0 0,-1 0 0 0 0,1 0-1 0 0,2 1 1 0 0,2 1 16 0 0,-1-1-1 0 0,1 1 1 0 0,0-1-1 0 0,0 0 1 0 0,0 0-1 0 0,0-1 1 0 0,1 0-1 0 0,-1 0 1 0 0,0 0 0 0 0,1 0-1 0 0,6-1 1 0 0,19 5 245 0 0,-22-3-93 0 0,1 0 0 0 0,-1 1 0 0 0,0 0 0 0 0,0 1 0 0 0,0 0-1 0 0,-1 1 1 0 0,9 5 0 0 0,-15-8-110 0 0,1-1 0 0 0,-1 1 0 0 0,0-1 0 0 0,0 1 0 0 0,-1 0 0 0 0,1 0 0 0 0,0 0-1 0 0,-1 0 1 0 0,1 0 0 0 0,-1 0 0 0 0,1 1 0 0 0,-1-1 0 0 0,0 0 0 0 0,0 1 0 0 0,0-1 0 0 0,0 1 0 0 0,-1-1-1 0 0,1 1 1 0 0,-1 0 0 0 0,1-1 0 0 0,-1 1 0 0 0,0-1 0 0 0,0 1 0 0 0,0 0 0 0 0,0-1 0 0 0,-1 1 0 0 0,1-1 0 0 0,-1 1-1 0 0,0-1 1 0 0,1 1 0 0 0,-2 2 0 0 0,0-1-34 0 0,0-1-1 0 0,0 0 1 0 0,0 0 0 0 0,0 0-1 0 0,-1 0 1 0 0,1 0 0 0 0,-1 0-1 0 0,0-1 1 0 0,0 1 0 0 0,1-1-1 0 0,-7 4 1 0 0,0-1 39 0 0,1-1 0 0 0,-1 0 0 0 0,-13 5 0 0 0,1-2-1081 0 0,-27 4 0 0 0,40-9 579 0 0,-1-1-1 0 0,1 0 1 0 0,0-1 0 0 0,0 0-1 0 0,-1 0 1 0 0,-12-2-1 0 0,9-2-1584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7367 0 0,'0'0'568'0'0,"-2"0"-373"0"0,-10 2 1744 0 0,1 1-1 0 0,-1 0 1 0 0,0 1 0 0 0,-16 7-1 0 0,2 1-1115 0 0,-145 75 381 0 0,159-79-1077 0 0,-21 18-1 0 0,32-25-129 0 0,0 0 0 0 0,-1 0-1 0 0,1 0 1 0 0,0 0 0 0 0,0 0-1 0 0,0 0 1 0 0,0 1 0 0 0,0-1-1 0 0,0 0 1 0 0,0 1 0 0 0,0-1-1 0 0,0 1 1 0 0,0 1 0 0 0,-1 1-47 0 0,1-2-47 0 0,2 10-222 0 0,-1-9 293 0 0,1 0 0 0 0,0-1 0 0 0,0 1 0 0 0,0 0 0 0 0,0-1-1 0 0,0 1 1 0 0,1-1 0 0 0,-1 1 0 0 0,1-1 0 0 0,0 1 0 0 0,-1-1 0 0 0,1 0 0 0 0,3 3 0 0 0,4 2-7 0 0,-1-1 0 0 0,14 8 0 0 0,-14-9 20 0 0,0 0 0 0 0,-1 0-1 0 0,0 1 1 0 0,9 8 0 0 0,-1 3 175 0 0,0 0 0 0 0,-1 2 1 0 0,-1 0-1 0 0,-1 0 0 0 0,-1 1 1 0 0,0 1-1 0 0,7 22 0 0 0,-17-42-82 0 0,-2 11 258 0 0,-2-9-308 0 0,0 0 1 0 0,1 0-1 0 0,-1-1 1 0 0,0 1 0 0 0,-1-1-1 0 0,1 0 1 0 0,0 0-1 0 0,-1 0 1 0 0,1 0 0 0 0,-1-1-1 0 0,1 1 1 0 0,-1-1-1 0 0,-6 2 1 0 0,-7 0 256 0 0,-33 2 1 0 0,19-2-181 0 0,-72 15-4660 0 0,68-10 1618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17215 0 0,'0'0'794'0'0,"2"1"-22"0"0,7 7-403 0 0,-1 1 0 0 0,1-1 0 0 0,-2 2 0 0 0,1-1 1 0 0,9 17-1 0 0,27 57 1871 0 0,-37-69-2164 0 0,0 0 0 0 0,-2 0 0 0 0,0 1 0 0 0,0 0 0 0 0,-1 0 0 0 0,-1 0 0 0 0,-1 0 0 0 0,0 0 0 0 0,-1 0-1 0 0,0 1 1 0 0,-1-1 0 0 0,-4 26 0 0 0,1-28-67 0 0,0 0 1 0 0,-1 0-1 0 0,0 0 0 0 0,-1 0 1 0 0,0-1-1 0 0,-1 0 0 0 0,-1 0 0 0 0,0 0 1 0 0,0-1-1 0 0,-1 0 0 0 0,-14 13 1 0 0,0-1-427 0 0,-1-1 0 0 0,-2-1 0 0 0,-44 29 0 0 0,45-34-371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 4607 0 0,'10'-3'11578'0'0,"-8"5"-11465"0"0,-1-1 1 0 0,0 0 0 0 0,1 1 0 0 0,-1-1 0 0 0,0 0 0 0 0,0 1 0 0 0,0-1 0 0 0,0 1-1 0 0,0 0 1 0 0,-1-1 0 0 0,1 1 0 0 0,0 0 0 0 0,-1 0 0 0 0,1-1 0 0 0,-1 1-1 0 0,1 3 1 0 0,-1-1 70 0 0,0 1 1 0 0,0-1-1 0 0,-1 1 0 0 0,1-1 0 0 0,-1 1 0 0 0,-2 6 0 0 0,-2 5 437 0 0,-1-1 0 0 0,-15 26-1 0 0,-88 162 1656 0 0,67-135-4077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0,'0'0'848'0'0,"7"7"-848"0"0,0 0 384 0 0,2 4 64 0 0,0 0 16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 2303 0 0,'-8'-3'200'0'0,"5"2"209"0"0,0 0-1 0 0,-1 0 0 0 0,1 0 0 0 0,-1 1 0 0 0,1-1 0 0 0,-1 1 1 0 0,1 0-1 0 0,-1 0 0 0 0,1 0 0 0 0,-1 0 0 0 0,1 1 0 0 0,0 0 1 0 0,-5 0-1 0 0,-6 4 3469 0 0,-24 10 0 0 0,25-10-3259 0 0,-9 5-484 0 0,0 0-1 0 0,1 2 1 0 0,0 0 0 0 0,1 1 0 0 0,0 1-1 0 0,1 1 1 0 0,0 1 0 0 0,2 0-1 0 0,-17 20 1 0 0,31-32-60 0 0,0 1 0 0 0,0-1 1 0 0,0 1-1 0 0,0-1 0 0 0,1 1 0 0 0,0 0 0 0 0,0 0 0 0 0,0 0 0 0 0,0 0 0 0 0,1 0 0 0 0,0 0 0 0 0,0 1 0 0 0,0 4 1 0 0,1-6-5 0 0,0-1 0 0 0,1 0 0 0 0,-1 0 0 0 0,1 0 0 0 0,-1 0 0 0 0,1 0 0 0 0,0 0 0 0 0,0 0 1 0 0,0 0-1 0 0,1-1 0 0 0,-1 1 0 0 0,1 0 0 0 0,0-1 0 0 0,-1 1 0 0 0,1-1 0 0 0,0 1 0 0 0,0-1 1 0 0,1 0-1 0 0,-1 0 0 0 0,0 0 0 0 0,1 0 0 0 0,-1 0 0 0 0,6 2 0 0 0,-2-1 44 0 0,0-1-1 0 0,1 1 1 0 0,-1-1-1 0 0,1-1 1 0 0,-1 1-1 0 0,1-1 0 0 0,0 0 1 0 0,0-1-1 0 0,0 1 1 0 0,-1-1-1 0 0,1-1 1 0 0,10-1-1 0 0,6-2 105 0 0,0-1-1 0 0,27-9 0 0 0,-35 9-159 0 0,1-1 0 0 0,20-11 1 0 0,-29 13-132 0 0,-1 0 0 0 0,0 0 1 0 0,0 0-1 0 0,0-1 0 0 0,0 0 1 0 0,-1 0-1 0 0,8-10 0 0 0,-12 14-208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19207 0 0,'0'0'878'0'0,"0"-2"-20"0"0,-1-3-712 0 0,1 1 0 0 0,0-1-1 0 0,0 0 1 0 0,1 1 0 0 0,-1-1-1 0 0,1 0 1 0 0,0 1 0 0 0,0-1 0 0 0,0 1-1 0 0,1-1 1 0 0,0 1 0 0 0,0-1 0 0 0,0 1-1 0 0,0 0 1 0 0,1 0 0 0 0,4-6-1 0 0,3-3 305 0 0,1 0 0 0 0,0 1 0 0 0,19-15 0 0 0,5-1-362 0 0,2 1-1 0 0,1 2 0 0 0,1 2 0 0 0,1 1 0 0 0,78-30 0 0 0,-111 50-116 0 0,12-6-175 0 0,32-7 0 0 0,-46 14 125 0 0,0 0 1 0 0,-1 0 0 0 0,1 1-1 0 0,0-1 1 0 0,0 1 0 0 0,0 0-1 0 0,0 1 1 0 0,0-1-1 0 0,0 1 1 0 0,0 0 0 0 0,-1 0-1 0 0,8 3 1 0 0,-10-3 59 0 0,0 0 1 0 0,-1 0-1 0 0,1 0 1 0 0,-1 0-1 0 0,1 1 0 0 0,-1-1 1 0 0,0 0-1 0 0,1 1 0 0 0,-1 0 1 0 0,0-1-1 0 0,0 1 0 0 0,0-1 1 0 0,0 1-1 0 0,0 0 0 0 0,-1 0 1 0 0,1 0-1 0 0,-1-1 0 0 0,1 1 1 0 0,-1 0-1 0 0,1 0 0 0 0,-1 0 1 0 0,0 0-1 0 0,0 0 1 0 0,0 2-1 0 0,0 7-12 0 0,-1 0 1 0 0,0-1 0 0 0,-3 14-1 0 0,2-15 16 0 0,-1 5 72 0 0,1-1 0 0 0,1 0 0 0 0,0 0-1 0 0,1 17 1 0 0,0-26-27 0 0,1 1-1 0 0,0-1 1 0 0,-1 0 0 0 0,2 1-1 0 0,-1-1 1 0 0,0 0 0 0 0,1 0-1 0 0,0 0 1 0 0,0 0 0 0 0,0 0-1 0 0,1 0 1 0 0,-1 0 0 0 0,1-1-1 0 0,0 1 1 0 0,0-1 0 0 0,5 5-1 0 0,1-1-9 0 0,0-1-1 0 0,1 0 0 0 0,0 0 1 0 0,0 0-1 0 0,16 5 0 0 0,58 15 106 0 0,-34-11-95 0 0,87 33-2409 0 0,-104-36-5666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8 8783 0 0,'-4'-8'879'0'0,"0"8"2032"0"0,-3 15 1952 0 0,4-8-5997 0 0,-2 4 1313 0 0,-15 33 101 0 0,-2 0 1 0 0,-2-2 0 0 0,-31 44-1 0 0,14-32-235 0 0,-109 133-126 0 0,102-132-218 0 0,-50 53-1374 0 0,97-106 1224 0 0,-10 1-6266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10 469 10135 0 0,'-9'-30'1050'0'0,"9"29"-915"0"0,0 1-1 0 0,-1-1 1 0 0,1 0 0 0 0,0 0 0 0 0,0 0 0 0 0,0 1 0 0 0,0-1 0 0 0,0 0 0 0 0,0 0-1 0 0,0 1 1 0 0,1-1 0 0 0,-1 0 0 0 0,0 0 0 0 0,0 0 0 0 0,1 1 0 0 0,-1-1 0 0 0,0 0 0 0 0,1 1-1 0 0,-1-1 1 0 0,0 0 0 0 0,2 0 0 0 0,-1-1 17 0 0,0 1-1 0 0,1 0 1 0 0,-1 0 0 0 0,1 0-1 0 0,-1 0 1 0 0,1 0 0 0 0,0 0-1 0 0,-1 0 1 0 0,3 0 0 0 0,5-2 78 0 0,0 1 0 0 0,0 0 0 0 0,10 0 0 0 0,-15 2-161 0 0,205-29 1394 0 0,0-19-353 0 0,201-70 325 0 0,-76 24-864 0 0,-212 58-426 0 0,169-26 1 0 0,-242 55-236 0 0,1 2-1 0 0,0 3 1 0 0,1 1-1 0 0,-1 3 1 0 0,0 2 0 0 0,71 14-1 0 0,-97-11-374 0 0,0 1 0 0 0,39 19 0 0 0,-25-11-372 0 0,-36-15 657 0 0,0 0 1 0 0,0 0-1 0 0,0-1 0 0 0,0 1 0 0 0,0-1 0 0 0,0 0 1 0 0,0 1-1 0 0,1-1 0 0 0,-1 0 0 0 0,0 0 0 0 0,0 0 1 0 0,0 0-1 0 0,3-1 0 0 0,9-4-1063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9671 0 0,'-1'2'748'0'0,"-53"84"676"0"0,1 0 775 0 0,-176 332 102 0 0,106-204-1911 0 0,-164 257-110 0 0,267-442-271 0 0,12-16 22 0 0,0 0 0 0 0,-1-1-1 0 0,-1 0 1 0 0,-12 12-1 0 0,20-23 400 0 0,2-4-356 0 0,0-3-63 0 0,0-1 0 0 0,1 0 0 0 0,0 0 0 0 0,0 0 0 0 0,1 1 0 0 0,-1-1 0 0 0,2 1 0 0 0,-1-1 0 0 0,1 1 0 0 0,-1 0-1 0 0,2 0 1 0 0,-1 0 0 0 0,1 0 0 0 0,5-6 0 0 0,10-12-147 0 0,40-40 0 0 0,-57 62 130 0 0,29-28-41 0 0,1 2 0 0 0,1 2 0 0 0,2 0 0 0 0,53-29 1 0 0,-57 39 63 0 0,1 0 0 0 0,1 3 0 0 0,0 0 0 0 0,0 3 0 0 0,64-13 0 0 0,-91 22 51 0 0,1 0 1 0 0,-1 0-1 0 0,1 1 1 0 0,-1 0-1 0 0,1 0 1 0 0,-1 1-1 0 0,1 0 1 0 0,-1 0 0 0 0,1 1-1 0 0,-1-1 1 0 0,0 1-1 0 0,1 1 1 0 0,-1-1-1 0 0,0 1 1 0 0,-1 0-1 0 0,7 4 1 0 0,-11-7-54 0 0,-1 1-1 0 0,1 0 1 0 0,0-1-1 0 0,-1 1 1 0 0,1-1 0 0 0,-1 1-1 0 0,1 0 1 0 0,-1 0 0 0 0,1-1-1 0 0,-1 1 1 0 0,0 0 0 0 0,1 0-1 0 0,-1-1 1 0 0,0 1 0 0 0,0 0-1 0 0,1 0 1 0 0,-1 1 0 0 0,1 2 38 0 0,0 1 9 0 0,1 1 0 0 0,-1 0 0 0 0,-1-1 0 0 0,1 1 0 0 0,-1 0 0 0 0,0-1 0 0 0,0 1 0 0 0,0 0 0 0 0,-1-1-1 0 0,0 1 1 0 0,0-1 0 0 0,-1 1 0 0 0,1-1 0 0 0,-1 1 0 0 0,-3 5 0 0 0,-3 5 50 0 0,0-1 0 0 0,-1 0 0 0 0,-19 23 0 0 0,-16 14-58 0 0,-10 12-23 0 0,46-52-171 0 0,7-10-597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76 11951 0 0,'0'0'547'0'0,"-1"2"-11"0"0,1 4-413 0 0,-1 0-1 0 0,1 0 1 0 0,0-1-1 0 0,0 1 1 0 0,1 0 0 0 0,0 0-1 0 0,0 0 1 0 0,0-1-1 0 0,1 1 1 0 0,0 0 0 0 0,4 8-1 0 0,-5-12-22 0 0,0 0-1 0 0,0 0 1 0 0,1 0-1 0 0,-1 0 1 0 0,1 0 0 0 0,-1 0-1 0 0,1 0 1 0 0,0 0-1 0 0,0-1 1 0 0,0 1-1 0 0,0 0 1 0 0,0-1-1 0 0,0 0 1 0 0,0 0-1 0 0,0 1 1 0 0,0-1 0 0 0,1-1-1 0 0,-1 1 1 0 0,1 0-1 0 0,-1 0 1 0 0,0-1-1 0 0,1 1 1 0 0,-1-1-1 0 0,1 0 1 0 0,-1 0-1 0 0,1 0 1 0 0,-1 0 0 0 0,1 0-1 0 0,-1-1 1 0 0,5 0-1 0 0,9-4 482 0 0,1-1-1 0 0,26-13 0 0 0,-19 8-109 0 0,4-1-376 0 0,0-2 1 0 0,-2-2-1 0 0,0 0 0 0 0,0-1 0 0 0,-2-2 1 0 0,27-24-1 0 0,-51 43-146 0 0,0 0 1 0 0,0-1-1 0 0,1 1 0 0 0,-1 0 1 0 0,0 0-1 0 0,0 0 0 0 0,0 0 1 0 0,1 0-1 0 0,-1 0 1 0 0,0-1-1 0 0,0 1 0 0 0,0 0 1 0 0,1 0-1 0 0,-1 0 0 0 0,0 0 1 0 0,0-1-1 0 0,0 1 1 0 0,0 0-1 0 0,0 0 0 0 0,0 0 1 0 0,1-1-1 0 0,-1 1 0 0 0,0 0 1 0 0,0 0-1 0 0,0-1 1 0 0,0 1-1 0 0,0 0 0 0 0,0 0 1 0 0,0-1-1 0 0,0 1 0 0 0,0 0 1 0 0,0 0-1 0 0,0-1 1 0 0,0 1-1 0 0,0 0 0 0 0,0 0 1 0 0,0 0-1 0 0,0-1 0 0 0,0 1 1 0 0,-1 0-1 0 0,-10 1-841 0 0,-19 10-12 0 0,-166 97-945 0 0,161-85 2112 0 0,-48 41 1 0 0,69-53-91 0 0,2 1-1 0 0,0 1 1 0 0,0 0 0 0 0,1 1-1 0 0,1 0 1 0 0,-13 21 0 0 0,21-29-32 0 0,-1-1 1 0 0,1 1 0 0 0,0-1 0 0 0,0 1 0 0 0,1 0-1 0 0,-1 0 1 0 0,1 0 0 0 0,1 0 0 0 0,-1 0 0 0 0,1 0-1 0 0,0 0 1 0 0,2 12 0 0 0,-2-13-46 0 0,2-1 0 0 0,-1 1 0 0 0,0-1-1 0 0,1 1 1 0 0,0-1 0 0 0,0 0 0 0 0,0 1 0 0 0,1-1 0 0 0,-1 0 0 0 0,1-1 0 0 0,0 1 0 0 0,0 0-1 0 0,0-1 1 0 0,1 0 0 0 0,-1 1 0 0 0,1-1 0 0 0,4 2 0 0 0,0 0-53 0 0,-1 0 0 0 0,1-1 1 0 0,0 0-1 0 0,1 0 0 0 0,-1-1 1 0 0,1 0-1 0 0,-1-1 0 0 0,1 0 1 0 0,0 0-1 0 0,12 0 0 0 0,-10-1-1863 0 0,0-1-1 0 0,17-3 1 0 0,9-4-4650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1469 11231 0 0,'-14'13'438'0'0,"1"2"0"0"0,1 0 0 0 0,0 0-1 0 0,1 1 1 0 0,-15 28 0 0 0,25-42 337 0 0,1-1-676 0 0,0-1 0 0 0,0 1-1 0 0,0-1 1 0 0,0 1 0 0 0,-1 0 0 0 0,1-1 0 0 0,0 1 0 0 0,0-1 0 0 0,1 1 0 0 0,-1-1 0 0 0,0 1 0 0 0,0 0 0 0 0,0-1 0 0 0,0 1 0 0 0,0-1 0 0 0,1 1 0 0 0,-1-1 0 0 0,0 1 0 0 0,0-1 0 0 0,1 1 0 0 0,-1-1 0 0 0,1 1 0 0 0,4-2 68 0 0,1-2 1 0 0,-1 1 0 0 0,0-1-1 0 0,-1 1 1 0 0,1-1-1 0 0,0-1 1 0 0,-1 1 0 0 0,0-1-1 0 0,8-7 1 0 0,2-6 273 0 0,16-23 1 0 0,-16 20-221 0 0,146-192 1096 0 0,93-97-957 0 0,25 21-361 0 0,-258 270-116 0 0,-18 18 90 0 0,0-1-49 0 0,-1 2 59 0 0,0 0 1 0 0,-1 0 0 0 0,1 1 0 0 0,0-1 0 0 0,-1 0 0 0 0,1 0 0 0 0,-1 1 0 0 0,1-1 0 0 0,-1 1 0 0 0,0-1 0 0 0,1 3 0 0 0,0 2-26 0 0,2 6-21 0 0,-1 1 0 0 0,0-1-1 0 0,-1 1 1 0 0,0 0 0 0 0,-2 14 0 0 0,-9 66 1 0 0,6-59 72 0 0,-5 38-10 0 0,3 0 0 0 0,5 115 0 0 0,4-162 0 0 0,9 44 0 0 0,20 40 0 0 0,-32-108 0 0 0,4 11 15 0 0,-4-10 1106 0 0,1-5-1036 0 0,-1 1 0 0 0,1 0-1 0 0,-1-1 1 0 0,1 1 0 0 0,0-1 0 0 0,0 1-1 0 0,0 0 1 0 0,2-3 0 0 0,4-9 128 0 0,17-53 288 0 0,3 0 1 0 0,51-90-1 0 0,72-73-398 0 0,20 11 7 0 0,-84 112-91 0 0,3-8-96 0 0,259-304-961 0 0,-347 418 936 0 0,3-4-272 0 0,1 1 1 0 0,0-1 0 0 0,10-6-1 0 0,-2 5-5636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6647 0 0,'-2'1'300'0'0,"-60"44"121"0"0,20-15-159 0 0,-11 5 564 0 0,34-23-118 0 0,1 0 1 0 0,0 1-1 0 0,-23 23 1 0 0,31-26-354 0 0,-81 92 2187 0 0,77-85-2173 0 0,0 2 0 0 0,2 0-1 0 0,-20 40 1 0 0,29-53-299 0 0,1 0 1 0 0,0 0-1 0 0,0 1 0 0 0,1-1 1 0 0,0 1-1 0 0,0-1 1 0 0,0 9-1 0 0,1-11-37 0 0,0-1-1 0 0,0 1 1 0 0,0 0-1 0 0,1 0 1 0 0,0 0-1 0 0,0 0 1 0 0,0-1-1 0 0,0 1 1 0 0,0-1-1 0 0,1 1 1 0 0,0-1 0 0 0,0 1-1 0 0,3 4 1 0 0,-4-7-6 0 0,0 0 1 0 0,0 0-1 0 0,0 1 1 0 0,1-1 0 0 0,-1 0-1 0 0,0 0 1 0 0,1 0 0 0 0,-1 0-1 0 0,1-1 1 0 0,-1 1-1 0 0,1 0 1 0 0,0-1 0 0 0,-1 1-1 0 0,1-1 1 0 0,-1 1-1 0 0,1-1 1 0 0,2 1 0 0 0,0-1 26 0 0,-1 0-1 0 0,1 0 1 0 0,0-1 0 0 0,0 1 0 0 0,0-1 0 0 0,-1 0 0 0 0,6-2 0 0 0,3-1 172 0 0,1-2 0 0 0,-2 0 0 0 0,17-10 0 0 0,18-15 325 0 0,0-1 0 0 0,48-46 0 0 0,-72 57-601 0 0,-1-1-1 0 0,-1-1 1 0 0,-1 0-1 0 0,-1-1 1 0 0,26-47-1 0 0,-41 66-37 0 0,-1 0-1 0 0,0 0 1 0 0,0 0-1 0 0,0 0 1 0 0,-1-1-1 0 0,1 1 1 0 0,0-11-1 0 0,-2 14 37 0 0,0 1-1 0 0,0-1 0 0 0,0 0 0 0 0,0 1 0 0 0,0-1 1 0 0,-1 1-1 0 0,1-1 0 0 0,-1 0 0 0 0,1 1 1 0 0,-1-1-1 0 0,1 1 0 0 0,-1-1 0 0 0,0 1 0 0 0,0-1 1 0 0,0 1-1 0 0,1 0 0 0 0,-1-1 0 0 0,-1 1 1 0 0,1 0-1 0 0,0 0 0 0 0,0 0 0 0 0,0 0 0 0 0,-1 0 1 0 0,1 0-1 0 0,0 0 0 0 0,-1 0 0 0 0,1 1 1 0 0,-1-1-1 0 0,1 0 0 0 0,-3 0 0 0 0,-3-1-158 0 0,-1 1-1 0 0,1-1 1 0 0,0 1-1 0 0,0 1 1 0 0,0-1-1 0 0,-1 1 1 0 0,-11 2-1 0 0,-4 2-277 0 0,-23 6 0 0 0,-16 3-35 0 0,59-12 389 0 0,2-14-8328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5983 0 0,'-4'3'14461'0'0,"-9"23"-12928"0"0,-10 22-2063 0 0,9-25 440 0 0,-1 0 0 0 0,-1-1-1 0 0,-1-1 1 0 0,-1-1 0 0 0,-1 0-1 0 0,-27 21 1 0 0,43-38-408 0 0,-10 9 732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82 691 11487 0 0,'-17'2'1227'0'0,"15"-2"-1164"0"0,-1 0 0 0 0,1 0-1 0 0,-1-1 1 0 0,1 1 0 0 0,-1-1 0 0 0,1 1 0 0 0,0-1-1 0 0,-1 0 1 0 0,1 1 0 0 0,0-1 0 0 0,-1-1 0 0 0,1 1 0 0 0,0 0-1 0 0,0 0 1 0 0,0-1 0 0 0,0 1 0 0 0,-3-4 0 0 0,3 2 93 0 0,0 0 0 0 0,0 0 1 0 0,0 0-1 0 0,0 0 0 0 0,1 0 1 0 0,-1 0-1 0 0,1 0 0 0 0,0-1 1 0 0,0 1-1 0 0,0-1 1 0 0,-1-3-1 0 0,1-3 155 0 0,1 0 0 0 0,0 0 0 0 0,0 0 0 0 0,1 1 0 0 0,0-1-1 0 0,0 0 1 0 0,1 0 0 0 0,3-9 0 0 0,1 3-81 0 0,1 1-1 0 0,0-1 1 0 0,1 1-1 0 0,1 1 0 0 0,0-1 1 0 0,1 2-1 0 0,16-19 1 0 0,91-81 120 0 0,-61 63-176 0 0,64-58-57 0 0,-85 80-271 0 0,59-39-1 0 0,-86 62-188 0 0,0 1 1 0 0,0 0-1 0 0,0 0 0 0 0,1 0 0 0 0,-1 1 0 0 0,1 0 0 0 0,11-2 1 0 0,-5 5-988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89 420 6911 0 0,'0'0'315'0'0,"-1"-1"-7"0"0,-20-7-31 0 0,-7 4 5244 0 0,8 1-1501 0 0,6-2-4221 0 0,14 5 218 0 0,0-1-1 0 0,-1 1 1 0 0,1-1-1 0 0,-1 1 1 0 0,1-1-1 0 0,0 1 0 0 0,-1 0 1 0 0,1-1-1 0 0,0 0 1 0 0,-1 1-1 0 0,1-1 1 0 0,0 1-1 0 0,0-1 1 0 0,0 1-1 0 0,-1-1 1 0 0,1 1-1 0 0,0-1 0 0 0,0 0 1 0 0,0 1-1 0 0,0-1 1 0 0,0 1-1 0 0,0-1 1 0 0,0 0-1 0 0,0 1 1 0 0,0-1-1 0 0,1 0 0 0 0,3-17 172 0 0,-3 15-140 0 0,2-4-14 0 0,0 0 0 0 0,1-1 0 0 0,0 2 0 0 0,0-1 0 0 0,0 0 0 0 0,1 1 0 0 0,0 0 0 0 0,0 0 0 0 0,10-9 0 0 0,7-4-92 0 0,30-19-1 0 0,-44 32 48 0 0,10-6-45 0 0,1 0 0 0 0,34-15-1 0 0,-46 23 54 0 0,0 2-1 0 0,1-1 1 0 0,-1 1-1 0 0,0 0 0 0 0,1 0 1 0 0,-1 1-1 0 0,1 0 1 0 0,0 0-1 0 0,-1 1 0 0 0,1 0 1 0 0,10 2-1 0 0,-16-2 28 0 0,0 1 1 0 0,0-1-1 0 0,0 1 0 0 0,1 0 0 0 0,-1 0 1 0 0,0 0-1 0 0,-1 0 0 0 0,1 0 0 0 0,0 0 0 0 0,0 0 1 0 0,0 1-1 0 0,-1-1 0 0 0,1 1 0 0 0,-1-1 1 0 0,1 1-1 0 0,-1 0 0 0 0,3 2 0 0 0,-3 0 48 0 0,1-1 0 0 0,-1 1 0 0 0,1-1-1 0 0,-1 1 1 0 0,0-1 0 0 0,0 1-1 0 0,-1 0 1 0 0,1-1 0 0 0,0 8 0 0 0,-2-4 16 0 0,1 1 0 0 0,-1 0 0 0 0,0 0 1 0 0,0 0-1 0 0,-1-1 0 0 0,0 1 0 0 0,0-1 1 0 0,-1 1-1 0 0,-5 9 0 0 0,3-8-77 0 0,3-4-7 0 0,0-1 0 0 0,0-1 0 0 0,-1 1-1 0 0,1 0 1 0 0,-1 0 0 0 0,0-1 0 0 0,0 0 0 0 0,0 1 0 0 0,0-1-1 0 0,0 0 1 0 0,-1-1 0 0 0,0 1 0 0 0,1-1 0 0 0,-1 1 0 0 0,0-1-1 0 0,-7 2 1 0 0,4-1-32 0 0,5-2-108 0 0,2-1 120 0 0,-1 0 1 0 0,1 0-1 0 0,-1 0 0 0 0,1-1 1 0 0,-1 1-1 0 0,0 0 0 0 0,1 0 0 0 0,-1 0 1 0 0,1-1-1 0 0,-1 1 0 0 0,1 0 0 0 0,-1-1 1 0 0,1 1-1 0 0,-1 0 0 0 0,1-1 0 0 0,-1 1 1 0 0,1-1-1 0 0,0 1 0 0 0,-1-1 1 0 0,1 1-1 0 0,0-1 0 0 0,-1 1 0 0 0,1-1 1 0 0,0 1-1 0 0,0-1 0 0 0,-1 1 0 0 0,1-1 1 0 0,0 1-1 0 0,0-1 0 0 0,0 0 0 0 0,0 1 1 0 0,0-1-1 0 0,0 1 0 0 0,0-1 1 0 0,0 0-1 0 0,0 1 0 0 0,0-1 0 0 0,0 1 1 0 0,0-1-1 0 0,0 0 0 0 0,0 1 0 0 0,0-1 1 0 0,1 0-1 0 0,8-25-496 0 0,0 9 315 0 0,2 0 0 0 0,1 1 0 0 0,0 0 0 0 0,21-20 0 0 0,-33 35 196 0 0,25-25-40 0 0,1 1 1 0 0,1 1 0 0 0,1 2-1 0 0,1 0 1 0 0,1 2 0 0 0,0 1-1 0 0,2 2 1 0 0,47-20 0 0 0,-65 33 86 0 0,0 0 1 0 0,0 1-1 0 0,0 0 1 0 0,0 1 0 0 0,1 1-1 0 0,-1 0 1 0 0,1 1-1 0 0,14 2 1 0 0,-5 1 55 0 0,0 1 1 0 0,0 0 0 0 0,45 17-1 0 0,-64-19-61 0 0,1 0-1 0 0,0 1 1 0 0,-1 0-1 0 0,1 0 1 0 0,-1 0 0 0 0,0 1-1 0 0,0-1 1 0 0,0 1-1 0 0,7 8 1 0 0,-10-10-15 0 0,0 0 1 0 0,-1 1-1 0 0,1-1 0 0 0,-1 0 1 0 0,1 1-1 0 0,-1-1 0 0 0,0 1 1 0 0,0-1-1 0 0,0 1 1 0 0,0 0-1 0 0,-1-1 0 0 0,1 1 1 0 0,-1 0-1 0 0,0 0 0 0 0,1-1 1 0 0,-1 1-1 0 0,0 0 1 0 0,-1 0-1 0 0,1 0 0 0 0,0-1 1 0 0,-1 1-1 0 0,0 0 0 0 0,-1 4 1 0 0,-3 4 31 0 0,0 0-1 0 0,-1 0 1 0 0,0-1 0 0 0,-1 0 0 0 0,-13 17-1 0 0,-47 41 195 0 0,38-40-177 0 0,-25 28 80 0 0,53-54-139 0 0,30 0-6261 0 0,-1-3 4271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14 5983 0 0,'0'0'9200'0'0,"-4"-9"-8185"0"0,0 8-1010 0 0,1 0-1 0 0,0 0 1 0 0,-1 0 0 0 0,1 1 0 0 0,0 0-1 0 0,-1-1 1 0 0,1 1 0 0 0,-1 1 0 0 0,1-1-1 0 0,-1 0 1 0 0,1 1 0 0 0,0 0-1 0 0,-1 0 1 0 0,1 0 0 0 0,0 0 0 0 0,0 0-1 0 0,-5 3 1 0 0,-9 4-26 0 0,-28 21 1 0 0,43-28 25 0 0,-16 11-13 0 0,-133 95 294 0 0,118-81 111 0 0,1 1-1 0 0,-39 44 1 0 0,69-69-311 0 0,-1 1 1 0 0,1 0-1 0 0,0-1 0 0 0,1 1 0 0 0,-1 0 0 0 0,0 0 0 0 0,1 0 1 0 0,-1 0-1 0 0,1 0 0 0 0,-1 5 0 0 0,2-8-66 0 0,0 1 1 0 0,0-1-1 0 0,0 0 0 0 0,0 1 0 0 0,0-1 1 0 0,0 1-1 0 0,0-1 0 0 0,1 1 1 0 0,-1-1-1 0 0,0 0 0 0 0,0 1 0 0 0,0-1 1 0 0,1 1-1 0 0,-1-1 0 0 0,0 0 0 0 0,0 1 1 0 0,1-1-1 0 0,-1 0 0 0 0,0 1 0 0 0,1-1 1 0 0,-1 0-1 0 0,0 0 0 0 0,1 1 0 0 0,-1-1 1 0 0,0 0-1 0 0,1 0 0 0 0,0 1 0 0 0,10 2 221 0 0,-3-2-122 0 0,0-1-1 0 0,0 0 1 0 0,0 0-1 0 0,0-1 1 0 0,0 0-1 0 0,14-4 1 0 0,47-18 295 0 0,-51 16-366 0 0,77-32-34 0 0,-54 20-15 0 0,79-23 0 0 0,-103 41 21 0 0,-15 4 31 0 0,-2-2-31 0 0,1 0-16 0 0,-1 1-1 0 0,0-1 1 0 0,1 0 0 0 0,-1 1 0 0 0,0-1-1 0 0,0 1 1 0 0,0-1 0 0 0,0 1 0 0 0,0-1-1 0 0,0 0 1 0 0,-1 1 0 0 0,1-1 0 0 0,0 1-1 0 0,-1-1 1 0 0,1 0 0 0 0,-2 3 0 0 0,1-2 1 0 0,-5 15-4 0 0,-10 20 0 0 0,11-28-16 0 0,0 0 1 0 0,1 0-1 0 0,1 1 1 0 0,-1-1-1 0 0,2 1 1 0 0,-1 0-1 0 0,1 0 0 0 0,0 10 1 0 0,2-19-7 0 0,0 0-1 0 0,1-1 1 0 0,-1 1 0 0 0,1 0 0 0 0,-1-1 0 0 0,1 1 0 0 0,-1 0-1 0 0,1-1 1 0 0,-1 1 0 0 0,1-1 0 0 0,-1 1 0 0 0,1-1-1 0 0,0 1 1 0 0,-1-1 0 0 0,1 0 0 0 0,0 1 0 0 0,0-1 0 0 0,-1 0-1 0 0,1 1 1 0 0,0-1 0 0 0,0 0 0 0 0,-1 0 0 0 0,1 0-1 0 0,0 0 1 0 0,0 0 0 0 0,1 0 0 0 0,4 0-355 0 0,0-1 1 0 0,0-1 0 0 0,0 1-1 0 0,0-1 1 0 0,0 0-1 0 0,0-1 1 0 0,9-4-1 0 0,-7 3 16 0 0,26-13-903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8287 0 0,'0'0'1226'0'0,"-1"2"534"0"0,-84 170 7146 0 0,-114 233-6910 0 0,90-148-1786 0 0,87-191-648 0 0,3 0 1 0 0,-10 71 0 0 0,27-129-722 0 0,2-7-52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218 528 3223 0 0,'0'0'143'0'0,"3"0"-3"0"0,20-3-225 0 0,51-3 4626 0 0,-27 1-272 0 0,-45 5-3450 0 0,12 0 681 0 0,-13 0-1427 0 0,0 1-1 0 0,0-1 1 0 0,0 0 0 0 0,0 0-1 0 0,0 0 1 0 0,-1 1 0 0 0,1-1 0 0 0,0 1-1 0 0,0-1 1 0 0,0 0 0 0 0,0 1-1 0 0,-1-1 1 0 0,1 1 0 0 0,0 0-1 0 0,-1-1 1 0 0,1 1 0 0 0,0 0 0 0 0,-1-1-1 0 0,1 1 1 0 0,-1 0 0 0 0,1 0-1 0 0,-1-1 1 0 0,1 1 0 0 0,-1 0-1 0 0,1 0 1 0 0,-1 0 0 0 0,0 0-1 0 0,0 0 1 0 0,1-1 0 0 0,-1 1 0 0 0,0 0-1 0 0,0 0 1 0 0,0 0 0 0 0,0 0-1 0 0,0 0 1 0 0,0 0 0 0 0,0 0-1 0 0,-1 1 1 0 0,1 2 6 0 0,-1 0 0 0 0,0 0 0 0 0,0 0 0 0 0,-1 0 0 0 0,1-1 0 0 0,-1 1-1 0 0,0 0 1 0 0,-2 3 0 0 0,-2 0 112 0 0,0-1 0 0 0,0 0 0 0 0,0 0 0 0 0,0-1 0 0 0,-15 9 0 0 0,4-1 142 0 0,3-3-249 0 0,0 0 0 0 0,-1-1 0 0 0,0-1 0 0 0,0 0 0 0 0,0-1-1 0 0,-1-1 1 0 0,-31 8 0 0 0,40-12-80 0 0,0-1-1 0 0,0-1 0 0 0,0 1 1 0 0,0-1-1 0 0,0 0 1 0 0,0 0-1 0 0,-1-1 0 0 0,1 0 1 0 0,-9-3-1 0 0,12 3 6 0 0,-1-1 1 0 0,0 0-1 0 0,0 0 0 0 0,1-1 1 0 0,-1 0-1 0 0,1 1 0 0 0,0-1 1 0 0,0-1-1 0 0,0 1 0 0 0,0-1 1 0 0,1 1-1 0 0,-1-1 0 0 0,1 0 1 0 0,-3-5-1 0 0,2 2-3 0 0,1 1 1 0 0,0-1-1 0 0,1 1 0 0 0,-1-1 0 0 0,1 0 1 0 0,1 0-1 0 0,-1 0 0 0 0,1 0 0 0 0,0 0 0 0 0,1 0 1 0 0,0 0-1 0 0,0 0 0 0 0,0-1 0 0 0,1 1 0 0 0,2-8 1 0 0,2-8-12 0 0,1 0-1 0 0,1 0 1 0 0,12-26 0 0 0,1 6-119 0 0,2 1 0 0 0,2 1 1 0 0,2 1-1 0 0,46-54 0 0 0,-59 78 98 0 0,1 0-1 0 0,1 1 0 0 0,1 1 1 0 0,0 0-1 0 0,33-21 0 0 0,-35 27 34 0 0,0 1 0 0 0,0 1-1 0 0,1 0 1 0 0,0 1 0 0 0,0 0-1 0 0,0 2 1 0 0,1 0 0 0 0,30-3-1 0 0,-28 6 47 0 0,1 0-1 0 0,-1 0 1 0 0,0 2-1 0 0,1 0 1 0 0,-1 1-1 0 0,-1 1 1 0 0,27 9-1 0 0,-37-10-30 0 0,0 1 0 0 0,0-1-1 0 0,0 1 1 0 0,-1 0 0 0 0,1 0-1 0 0,-1 1 1 0 0,0 0 0 0 0,0 0-1 0 0,-1 0 1 0 0,1 1 0 0 0,-1 0-1 0 0,7 10 1 0 0,-10-12-15 0 0,1 0-1 0 0,-1 0 1 0 0,0 0 0 0 0,0 1-1 0 0,-1-1 1 0 0,1 1 0 0 0,-1-1-1 0 0,0 0 1 0 0,0 1-1 0 0,-1 0 1 0 0,1-1 0 0 0,-1 1-1 0 0,0-1 1 0 0,0 1 0 0 0,-1 0-1 0 0,1-1 1 0 0,-1 1 0 0 0,0-1-1 0 0,0 1 1 0 0,-1-1 0 0 0,1 1-1 0 0,-3 4 1 0 0,-5 5 10 0 0,-1 0 0 0 0,0-1 0 0 0,0 0 0 0 0,-1-1 0 0 0,-1 0 0 0 0,-18 14 0 0 0,2 0-3 0 0,-166 140-724 0 0,165-145 545 0 0,-1-1 0 0 0,-2-1 0 0 0,0-1-1 0 0,-67 25 1 0 0,87-38 2 0 0,0-2 0 0 0,0 1 0 0 0,0-2 0 0 0,0 1 0 0 0,-1-2 0 0 0,1 0 0 0 0,-21 0 0 0 0,31-1 52 0 0,0-1 0 0 0,1 1 0 0 0,-1 0 0 0 0,0-1 0 0 0,0 1 0 0 0,1-1 0 0 0,-1 0 0 0 0,0 1 0 0 0,1-1 0 0 0,-1 0 0 0 0,0 0 0 0 0,1 0 0 0 0,0 0 0 0 0,-1 0 0 0 0,1-1 0 0 0,-1 1 0 0 0,1 0 0 0 0,0-1 0 0 0,0 1 0 0 0,0-1 0 0 0,0 1 0 0 0,0-1 0 0 0,0 1 0 0 0,0-1 0 0 0,1 0 0 0 0,-2-1 0 0 0,-2-16-1316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12895 0 0,'0'0'2171'0'0,"-2"1"-1299"0"0,-4 4-505 0 0,-1-1 1 0 0,1 2-1 0 0,0-1 1 0 0,1 0-1 0 0,-9 12 1 0 0,-24 35-467 0 0,35-47 190 0 0,-165 296 173 0 0,143-252-234 0 0,-71 154-19 0 0,-17 33-12 0 0,89-190 1 0 0,-104 191 0 0 0,121-215 11 0 0,6-20-108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0,'0'0'1584'0'0,"-2"1"-753"0"0,-2 1-523 0 0,0 0 1 0 0,0 1-1 0 0,0 0 1 0 0,0-1-1 0 0,1 1 1 0 0,-1 1-1 0 0,1-1 1 0 0,0 0-1 0 0,-1 1 1 0 0,-3 6-1 0 0,-3 5-79 0 0,-11 25 1 0 0,8-15-31 0 0,-5 8-43 0 0,-19 53 0 0 0,30-68-494 0 0,1 1 1 0 0,2-1-1 0 0,0 1 0 0 0,-3 34 1 0 0,6-36-569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9215 0 0,'-1'0'7322'0'0,"-7"2"-6850"0"0,1 0 0 0 0,0 1 0 0 0,0 0 0 0 0,0 1 0 0 0,0-1 0 0 0,1 1 1 0 0,0 0-1 0 0,-9 7 0 0 0,-45 45-527 0 0,40-36 70 0 0,0 2 1 0 0,2 0-1 0 0,0 1 0 0 0,-21 36 0 0 0,34-48-27 0 0,5-10 9 0 0,0-1-1 0 0,0 1 0 0 0,-1 0 1 0 0,1-1-1 0 0,0 1 1 0 0,0 0-1 0 0,0-1 1 0 0,0 1-1 0 0,0 0 1 0 0,0-1-1 0 0,0 1 0 0 0,0 0 1 0 0,0-1-1 0 0,0 1 1 0 0,0 0-1 0 0,0-1 1 0 0,0 2-1 0 0,5 1 1 0 0,-5-3-6 0 0,5 3-11 0 0,0 0 0 0 0,0 0 0 0 0,0-1 0 0 0,0 0 0 0 0,1 0-1 0 0,-1 0 1 0 0,1 0 0 0 0,0-1 0 0 0,-1 0 0 0 0,1 0 0 0 0,0-1 0 0 0,5 1 0 0 0,-1-1 3 0 0,0 2 0 0 0,-1-1 1 0 0,11 4-1 0 0,-13-2 16 0 0,1 0 0 0 0,-1 0 0 0 0,0 1 0 0 0,0 0 0 0 0,0 1-1 0 0,-1-1 1 0 0,0 1 0 0 0,0 1 0 0 0,0-1 0 0 0,0 1 0 0 0,-1 0 0 0 0,0 0-1 0 0,0 1 1 0 0,0-1 0 0 0,-1 1 0 0 0,0 0 0 0 0,4 10 0 0 0,-6-11 11 0 0,0 0 1 0 0,0-1-1 0 0,0 1 1 0 0,-1 0-1 0 0,0 0 1 0 0,0-1-1 0 0,-1 1 1 0 0,1 0-1 0 0,-1 0 1 0 0,-1 0 0 0 0,1 0-1 0 0,-1 0 1 0 0,0 0-1 0 0,0 0 1 0 0,0-1-1 0 0,-1 1 1 0 0,0 0-1 0 0,0-1 1 0 0,-1 1-1 0 0,0-1 1 0 0,1 0-1 0 0,-2 0 1 0 0,-6 9-1 0 0,-4 1 19 0 0,-1 0-1 0 0,0-1 1 0 0,-1-1-1 0 0,0 0 1 0 0,-2-1-1 0 0,1-1 1 0 0,-1-1-1 0 0,-1 0 1 0 0,1-2-1 0 0,-2 0 1 0 0,1-1-1 0 0,-1-1 1 0 0,0 0-1 0 0,0-2 1 0 0,-1 0-1 0 0,1-2 1 0 0,-34 1 0 0 0,32-5-1431 0 0,3-3-430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17935 0 0,'0'0'827'0'0,"-8"3"266"0"0,5-1-1071 0 0,-1 0 0 0 0,1 0 0 0 0,0 0 0 0 0,0 1 1 0 0,0-1-1 0 0,0 1 0 0 0,0 0 0 0 0,0 0 0 0 0,1 0 0 0 0,-1 0 0 0 0,-2 6 0 0 0,-3 6 325 0 0,-10 22 0 0 0,11-20-170 0 0,-36 83 167 0 0,3 2 0 0 0,6 2 0 0 0,4 1 0 0 0,4 1 0 0 0,-11 112 0 0 0,6-15-1176 0 0,24-170 344 0 0,-1-1 0 0 0,-2 1 0 0 0,-2-2-1 0 0,-16 35 1 0 0,12-39-4479 0 0,-1-2-1433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20 474 8287 0 0,'-3'4'507'0'0,"3"-3"-355"0"0,-1 0 0 0 0,0 0 0 0 0,0 0 0 0 0,0 0 0 0 0,0 0 0 0 0,0 0 0 0 0,0 0 0 0 0,0-1 0 0 0,-1 1 0 0 0,1 0 0 0 0,0-1 0 0 0,0 1 0 0 0,-2 0 0 0 0,17 2 3864 0 0,-5-2-3390 0 0,0-1 0 0 0,0-1-1 0 0,1 1 1 0 0,-1-2 0 0 0,15-2 0 0 0,47-18 471 0 0,-34 10-430 0 0,-19 6-458 0 0,372-128 3019 0 0,-242 70-2583 0 0,93-39 94 0 0,41-20-697 0 0,-277 120-421 0 0,0 1 0 0 0,0 0 0 0 0,0 0 0 0 0,0 1 0 0 0,0-1-1 0 0,1 1 1 0 0,6-1 0 0 0,-11 2 117 0 0,-1 1 0 0 0,1-1-1 0 0,-1 0 1 0 0,0 1 0 0 0,1-1-1 0 0,-1 0 1 0 0,1 1 0 0 0,-1-1-1 0 0,0 0 1 0 0,1 1 0 0 0,-1-1-1 0 0,0 1 1 0 0,0-1 0 0 0,1 0-1 0 0,-1 1 1 0 0,0-1 0 0 0,0 1-1 0 0,0-1 1 0 0,1 1 0 0 0,-1-1-1 0 0,0 1 1 0 0,0-1 0 0 0,0 1-1 0 0,0 0 1 0 0,2 15-7092 0 0</inkml:trace>
  <inkml:trace contextRef="#ctx0" brushRef="#br0" timeOffset="1">1051 687 12263 0 0,'0'0'563'0'0,"0"2"-14"0"0,2 42-37 0 0,0-25 4360 0 0,-1-15-3889 0 0,0-1 1109 0 0,4-9-884 0 0,30-63 998 0 0,-13 24-1478 0 0,52-95-200 0 0,124-175-1 0 0,-183 294-754 0 0,2 0-1 0 0,0 1 1 0 0,0 1-1 0 0,2 0 1 0 0,1 1 0 0 0,38-27-1 0 0,-54 43-11 0 0,0-1 1 0 0,0 1-1 0 0,0 0 0 0 0,1 0 1 0 0,-1 0-1 0 0,0 0 0 0 0,1 1 1 0 0,0 0-1 0 0,-1 0 0 0 0,1 0 1 0 0,-1 0-1 0 0,1 1 1 0 0,0-1-1 0 0,-1 1 0 0 0,1 1 1 0 0,0-1-1 0 0,0 1 0 0 0,-1-1 1 0 0,1 1-1 0 0,-1 1 0 0 0,1-1 1 0 0,-1 1-1 0 0,1-1 0 0 0,-1 1 1 0 0,7 4-1 0 0,5 5-1748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0,'0'0'1136'0'0,"6"13"-2064"0"0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9671 0 0,'0'0'440'0'0,"-7"4"151"0"0,1-1 9 0 0,1 0 0 0 0,0 1 0 0 0,0-1 0 0 0,1 1 0 0 0,-1 1 0 0 0,1-1 0 0 0,0 1 0 0 0,0-1 0 0 0,0 1 0 0 0,1 0 0 0 0,0 1 0 0 0,0-1 0 0 0,0 0 0 0 0,0 1 0 0 0,1 0 0 0 0,0-1 0 0 0,-2 9 0 0 0,0 8-28 0 0,1 0 0 0 0,1 1-1 0 0,0 32 1 0 0,-1 17-290 0 0,1-47-293 0 0,2-23-47 0 0,2-4-432 0 0,11-6-606 0 0,5-3-345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12895 0 0,'0'0'1172'0'0,"-2"1"-966"0"0,-4 5 136 0 0,-1 0 0 0 0,1 1 0 0 0,1-1 0 0 0,-1 1 1 0 0,1 0-1 0 0,-8 15 0 0 0,-21 53 3687 0 0,20-43-3711 0 0,-61 160 509 0 0,57-141-678 0 0,-82 252 278 0 0,-8 22-528 0 0,15-122-1292 0 0,86-190 1079 0 0,6-11-53 0 0,7-22-1990 0 0,11-20 2211 0 0,34-55 1 0 0,-6 14 149 0 0,-34 58-4 0 0,2 0-1 0 0,1 1 1 0 0,18-22-1 0 0,-25 35-5 0 0,0 1 0 0 0,1 0 0 0 0,0 0 0 0 0,1 1-1 0 0,0 0 1 0 0,0 0 0 0 0,0 1 0 0 0,1 0-1 0 0,18-8 1 0 0,-24 12 40 0 0,1 1-1 0 0,-1 0 0 0 0,1-1 1 0 0,-1 1-1 0 0,1 1 0 0 0,0-1 1 0 0,0 1-1 0 0,-1 0 1 0 0,1 0-1 0 0,0 0 0 0 0,0 1 1 0 0,0-1-1 0 0,-1 1 0 0 0,1 0 1 0 0,-1 1-1 0 0,1-1 1 0 0,-1 1-1 0 0,1 0 0 0 0,-1 0 1 0 0,0 0-1 0 0,0 1 1 0 0,0-1-1 0 0,6 6 0 0 0,1 2 388 0 0,0 1-1 0 0,-1 0 1 0 0,0 1-1 0 0,0 0 0 0 0,-2 1 1 0 0,9 13-1 0 0,6 12 538 0 0,29 52 740 0 0,-51-88-1667 0 0,-1-1-1 0 0,1 1 1 0 0,0 0 0 0 0,-1-1 0 0 0,1 1-1 0 0,-1 0 1 0 0,0 0 0 0 0,0-1-1 0 0,1 1 1 0 0,-1 0 0 0 0,0 0-1 0 0,0-1 1 0 0,-1 1 0 0 0,1 0-1 0 0,0 0 1 0 0,-1-1 0 0 0,1 1-1 0 0,-1 0 1 0 0,1 0 0 0 0,-1-1-1 0 0,0 1 1 0 0,0-1 0 0 0,0 1-1 0 0,0-1 1 0 0,0 1 0 0 0,0-1-1 0 0,-1 2 1 0 0,-5 3 39 0 0,1 0 0 0 0,-1-1 0 0 0,1 1 0 0 0,-12 5 0 0 0,7-4 17 0 0,-59 39 33 0 0,-144 104 280 0 0,207-144-451 0 0,5-4-179 0 0,0 0-1 0 0,-1 0 0 0 0,1 0 0 0 0,-1 0 1 0 0,0 0-1 0 0,1-1 0 0 0,-1 1 0 0 0,0-1 0 0 0,0 0 1 0 0,0 1-1 0 0,-5 0 0 0 0,9-18-12893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140 103 9071 0 0,'23'-36'726'0'0,"-11"17"386"0"0,23-29 0 0 0,-45 69 4978 0 0,-26 50-5647 0 0,-8 1 250 0 0,-24 45 110 0 0,57-96-682 0 0,2 0-1 0 0,0 2 1 0 0,-10 36 0 0 0,15-34-16 0 0,4-24-98 0 0,0-1 0 0 0,1 1 0 0 0,-1-1 0 0 0,0 1 0 0 0,0-1 0 0 0,1 1 0 0 0,-1-1 0 0 0,0 0 0 0 0,0 1 0 0 0,1-1 0 0 0,-1 1-1 0 0,0-1 1 0 0,1 0 0 0 0,-1 1 0 0 0,1-1 0 0 0,-1 0 0 0 0,0 1 0 0 0,1-1 0 0 0,-1 0 0 0 0,1 0 0 0 0,-1 0 0 0 0,1 1 0 0 0,-1-1 0 0 0,1 0 0 0 0,0 0 0 0 0,11 3 61 0 0,-8-4-33 0 0,1 0 1 0 0,-1 0-1 0 0,0 0 0 0 0,0 0 0 0 0,0 0 0 0 0,0-1 0 0 0,0 0 1 0 0,0 0-1 0 0,6-4 0 0 0,6-2 95 0 0,1-1-104 0 0,129-68 364 0 0,-112 57-302 0 0,-2-1-1 0 0,38-32 0 0 0,-46 32-73 0 0,-15 11-2 0 0,2 1 1 0 0,-1 0 0 0 0,20-11-1 0 0,-23 16-25 0 0,-6 17-54 0 0,-1-7 67 0 0,-1 0 0 0 0,0 1 0 0 0,-1-1 0 0 0,1 0 0 0 0,-5 10 0 0 0,-10 34 0 0 0,14-35-2 0 0,4-11 5 0 0,0-2 7 0 0,0 0-4 0 0,0 1-1 0 0,0-1 1 0 0,1 1 0 0 0,-1-1 0 0 0,0 0 0 0 0,1 0-1 0 0,0 0 1 0 0,0 0 0 0 0,0 0 0 0 0,-1-1 0 0 0,1 1-1 0 0,1-1 1 0 0,2 1 0 0 0,8 3 12 0 0,21 4 0 0 0,39 4-422 0 0,-43-10-5745 0 0,-11-3-562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13359 0 0,'0'0'1210'0'0,"0"3"-825"0"0,-6 25 909 0 0,-1 1-1 0 0,-1-1 1 0 0,-23 49 0 0 0,11-25-1120 0 0,-198 574 930 0 0,181-514-1258 0 0,-71 150 0 0 0,55-147-3426 0 0,47-102 2028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8751 0 0,'2'-1'3064'0'0,"43"-16"4004"0"0,28-5-4676 0 0,0 0-1493 0 0,-13 2-162 0 0,214-67 1106 0 0,-198 67-1796 0 0,128-18-1 0 0,-186 36-117 0 0,0 1-1 0 0,0 1 1 0 0,1 0 0 0 0,23 4-1 0 0,-34-3-439 0 0,0 1-1 0 0,0 0 1 0 0,0 1 0 0 0,14 6-1 0 0,-17-6-454 0 0,0-1 0 0 0,-1 2 0 0 0,1-1 1 0 0,-1 0-1 0 0,1 1 0 0 0,-1 0 0 0 0,7 8 0 0 0,1 6-5193 0 0</inkml:trace>
  <inkml:trace contextRef="#ctx0" brushRef="#br0" timeOffset="1">1039 231 1839 0 0,'-1'1'3934'0'0,"-13"19"5170"0"0,1 2-3658 0 0,0 5-2483 0 0,-5 16-2614 0 0,-6 14 588 0 0,10-27-1262 0 0,1 1 0 0 0,2 0-1 0 0,1 1 1 0 0,-6 33 0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13503 0 0,'0'0'1464'0'0,"7"-5"-1024"0"0,5 3-208 0 0,1 0 0 0 0,-1 2-640 0 0,4 2-128 0 0,2 0-24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11519 0 0,'0'0'1040'0'0,"-1"1"-853"0"0,-12 4-398 0 0,7-3 865 0 0,0 0 1 0 0,0 1-1 0 0,1-1 0 0 0,-1 1 1 0 0,1 0-1 0 0,-1 1 1 0 0,-7 6-1 0 0,-1 4 28 0 0,1 1-1 0 0,0 0 1 0 0,-20 34 0 0 0,-23 57-796 0 0,45-82 153 0 0,1 0 1 0 0,2 0-1 0 0,0 1 0 0 0,-6 35 0 0 0,12-54-28 0 0,1-4-3 0 0,1-1 0 0 0,-1 1-1 0 0,1 0 1 0 0,0-1 0 0 0,0 1 0 0 0,0 0 0 0 0,0-1-1 0 0,0 1 1 0 0,0 0 0 0 0,0-1 0 0 0,0 1 0 0 0,1 0-1 0 0,0 2 1 0 0,-1-3 23 0 0,1 0 0 0 0,-1 0-1 0 0,0 0 1 0 0,1 1 0 0 0,-1-1-1 0 0,1-1 1 0 0,-1 1 0 0 0,1 0-1 0 0,0 0 1 0 0,-1 0 0 0 0,1 0-1 0 0,0 0 1 0 0,0 0 0 0 0,0-1-1 0 0,-1 1 1 0 0,1 0 0 0 0,0-1-1 0 0,0 1 1 0 0,0-1 0 0 0,0 1-1 0 0,0-1 1 0 0,0 1 0 0 0,0-1 0 0 0,0 1-1 0 0,0-1 1 0 0,0 0 0 0 0,0 0-1 0 0,1 0 1 0 0,-1 0 0 0 0,0 0-1 0 0,0 0 1 0 0,0 0 0 0 0,2 0-1 0 0,4 0 172 0 0,-1-1 0 0 0,1 0 0 0 0,0 0-1 0 0,6-3 1 0 0,1-1 55 0 0,-1 0-1 0 0,-1-1 1 0 0,1-1-1 0 0,-1 0 1 0 0,0-1 0 0 0,0 0-1 0 0,-1 0 1 0 0,0-1-1 0 0,-1-1 1 0 0,0 0-1 0 0,-1 0 1 0 0,0-1 0 0 0,15-23-1 0 0,-18 24-67 0 0,-1-1-1 0 0,0 0 1 0 0,-1 0-1 0 0,0 0 1 0 0,-1-1 0 0 0,0 1-1 0 0,-1-1 1 0 0,0 0-1 0 0,1-18 1 0 0,-3 21-746 0 0,-1-1 1 0 0,0 1-1 0 0,0-1 0 0 0,-3-9 1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15 323 14279 0 0,'0'0'1768'0'0,"-4"-8"1690"0"0,2 5-2930 0 0,1-1 1 0 0,-1 0 0 0 0,1 1 0 0 0,0-1 0 0 0,0 0 0 0 0,0 0 0 0 0,0 0 0 0 0,1 0-1 0 0,-1 0 1 0 0,1 0 0 0 0,0 0 0 0 0,0 0 0 0 0,2-6 0 0 0,-1 5-452 0 0,0 0 0 0 0,1 0 0 0 0,0 0 1 0 0,0 1-1 0 0,0-1 0 0 0,1 1 0 0 0,0-1 0 0 0,-1 1 0 0 0,1 0 1 0 0,6-6-1 0 0,6-5-58 0 0,1 0 0 0 0,1 0 0 0 0,1 2 0 0 0,0 0 0 0 0,27-14 1 0 0,0 4-93 0 0,57-22 0 0 0,-79 37-74 0 0,44-11-1 0 0,-59 17 104 0 0,0 1 0 0 0,0 0 0 0 0,0 0 0 0 0,1 1 0 0 0,-1 0-1 0 0,0 0 1 0 0,0 1 0 0 0,0 0 0 0 0,10 2 0 0 0,-16-2 39 0 0,1 0 0 0 0,-1 0 0 0 0,0 0 0 0 0,1 0 0 0 0,-1 0 0 0 0,0 1-1 0 0,0-1 1 0 0,0 1 0 0 0,0-1 0 0 0,-1 1 0 0 0,1 0 0 0 0,0-1 0 0 0,-1 1 0 0 0,1 0 0 0 0,-1 0 0 0 0,1 0-1 0 0,-1 1 1 0 0,0-1 0 0 0,0 0 0 0 0,0 0 0 0 0,0 1 0 0 0,0-1 0 0 0,-1 0 0 0 0,1 1 0 0 0,0 3 0 0 0,0 6 14 0 0,-1-1 1 0 0,0 1-1 0 0,-1 0 0 0 0,-2 15 1 0 0,-1 12 88 0 0,5-32-64 0 0,-1 1-1 0 0,1-1 0 0 0,0 1 1 0 0,1-1-1 0 0,-1 0 0 0 0,6 14 0 0 0,-6-19-250 0 0,0 1 0 0 0,0-1 0 0 0,1 1-1 0 0,-1 0 1 0 0,1-1 0 0 0,-1 0 0 0 0,1 1-1 0 0,0-1 1 0 0,0 0 0 0 0,0 0 0 0 0,0 0-1 0 0,0 0 1 0 0,0-1 0 0 0,1 1 0 0 0,-1 0-1 0 0,1-1 1 0 0,-1 0 0 0 0,1 1 0 0 0,-1-1-1 0 0,6 1 1 0 0,6-1-8091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0,'0'0'1103'0'0,"1"2"-586"0"0,3 4-181 0 0,0-1-1 0 0,0 0 0 0 0,1 0 1 0 0,-1 0-1 0 0,1 0 1 0 0,0-1-1 0 0,0 0 0 0 0,0 0 1 0 0,7 4-1 0 0,58 28 1050 0 0,-41-22-961 0 0,14 7 332 0 0,-1 1 0 0 0,-2 2 1 0 0,0 2-1 0 0,41 36 0 0 0,-50-33-283 0 0,-1 1 1 0 0,-1 2-1 0 0,-2 0 1 0 0,40 64-1 0 0,-51-70-410 0 0,-1 2 0 0 0,-1-1 0 0 0,-2 2 0 0 0,-1 0 0 0 0,-1 0 0 0 0,-2 1 0 0 0,6 39 0 0 0,-9-29-46 0 0,-2-1 1 0 0,-3 1 0 0 0,0 0-1 0 0,-3 0 1 0 0,-1-1 0 0 0,-14 58-1 0 0,-2-22-204 0 0,-4-1 0 0 0,-43 96 0 0 0,64-165-641 0 0,-17 48 222 0 0,16-35-3762 0 0,2 0-5853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 5527 0 0,'-8'-4'9080'0'0,"8"4"-8693"0"0,-5 5 2421 0 0,1 15-4473 0 0,3-12 2583 0 0,-6 14-1079 0 0,-1 0 0 0 0,-1 0 0 0 0,-1-1 0 0 0,0 0 0 0 0,-26 35 0 0 0,24-38-5609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 16327 0 0,'0'0'746'0'0,"1"-2"-16"0"0,3-5-412 0 0,-3 5 1040 0 0,-4 4-1199 0 0,-34 17-51 0 0,0 3 1 0 0,1 1-1 0 0,-51 42 0 0 0,48-27-1962 0 0,42-26 1754 0 0,-2-9 95 0 0,1 1 0 0 0,-1-1 1 0 0,1 0-1 0 0,0 0 1 0 0,0 0-1 0 0,0-1 1 0 0,0 1-1 0 0,0 0 1 0 0,1-1-1 0 0,4 5 0 0 0,0-1 2 0 0,144 153 3 0 0,-131-140 41 0 0,-17-17 5 0 0,-1-1 1431 0 0,-5 0-1129 0 0,-57 17 676 0 0,-32 10-544 0 0,24-2-532 0 0,-32 13-465 0 0,90-34 14 0 0,18-8-891 0 0,19-9-56 0 0,-2-2 116 0 0,4-4-240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4143 0 0,'0'0'440'0'0,"-4"9"1112"0"0,3-1 296 0 0,-3 3 56 0 0,2 0 16 0 0,2 1-1736 0 0,0 1-344 0 0,2-1-72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24 9671 0 0,'0'0'440'0'0,"-1"-1"-5"0"0,0-1-250 0 0,-1 0 0 0 0,1 0 1 0 0,-1 1-1 0 0,0-1 0 0 0,1 0 0 0 0,-1 1 1 0 0,0 0-1 0 0,0-1 0 0 0,0 1 0 0 0,0 0 1 0 0,0 0-1 0 0,0 0 0 0 0,-1 0 0 0 0,1 1 1 0 0,0-1-1 0 0,0 0 0 0 0,-1 1 0 0 0,1 0 1 0 0,0-1-1 0 0,0 1 0 0 0,-1 0 0 0 0,1 0 1 0 0,0 0-1 0 0,-1 1 0 0 0,1-1 0 0 0,0 0 1 0 0,-1 1-1 0 0,1 0 0 0 0,-3 0 0 0 0,-3 3 10 0 0,-1 0 0 0 0,0 1-1 0 0,1-1 1 0 0,0 2 0 0 0,-8 5 0 0 0,14-9-308 0 0,-224 182-519 0 0,217-175 552 0 0,8-9 74 0 0,1 1 0 0 0,-1-1 0 0 0,1 1 0 0 0,-1 0 0 0 0,1-1 0 0 0,-1 1 0 0 0,1 0 0 0 0,0 0 0 0 0,-1-1 0 0 0,1 1 0 0 0,0 0 0 0 0,-1 0 0 0 0,1 1-1 0 0,2 2 12 0 0,-2-3-15 0 0,6 8-33 0 0,2-2 31 0 0,-1 0 1 0 0,2 0-1 0 0,-1 0 0 0 0,1-1 1 0 0,0-1-1 0 0,14 8 0 0 0,65 23 45 0 0,-50-22 5 0 0,6 3 218 0 0,80 18 0 0 0,-100-27 95 0 0,-22-7-14 0 0,-2 0-169 0 0,-1 2-142 0 0,1-1-1 0 0,-1 0 1 0 0,1 0 0 0 0,-1 0-1 0 0,0 0 1 0 0,0 0-1 0 0,0 0 1 0 0,0-1 0 0 0,0 1-1 0 0,0 0 1 0 0,0 0-1 0 0,0-1 1 0 0,-1 1 0 0 0,1-1-1 0 0,-1 1 1 0 0,1-1-1 0 0,-1 1 1 0 0,0-1 0 0 0,0 0-1 0 0,1 0 1 0 0,-1 0-1 0 0,-4 2 1 0 0,-4 2 63 0 0,-1-1-1 0 0,-20 6 1 0 0,-25 4-77 0 0,0-2-1 0 0,0-3 1 0 0,-1-2 0 0 0,0-2 0 0 0,-68-5 0 0 0,102-1-170 0 0,12 0-703 0 0,-1 1 0 0 0,-20 1 1 0 0,21 1-438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93 11975 0 0,'47'-64'1332'0'0,"-30"36"2722"0"0,-28 53-2102 0 0,6-15-1749 0 0,1 0 1 0 0,-12 17-1 0 0,-90 149 350 0 0,13 9-545 0 0,59-115 51 0 0,-32 74-57 0 0,28-57-103 0 0,-51 83-1 0 0,87-167 67 0 0,-67 106-1185 0 0,18-40-2988 0 0,36-51-1360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2 195 5983 0 0,'-1'-7'11204'0'0,"24"0"-10202"0"0,-9 9-732 0 0,1-1 0 0 0,-1 2 1 0 0,26 6-1 0 0,-4 0 11 0 0,-8-4-112 0 0,0-1-1 0 0,0-2 1 0 0,0-1-1 0 0,55-5 1 0 0,-28-3 54 0 0,84-22-1 0 0,-45 1-760 0 0,-2-3 1 0 0,108-54-1 0 0,-132 52-1105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6911 0 0,'0'0'528'0'0,"0"2"-341"0"0,-1 4 531 0 0,0 0 1 0 0,0-1-1 0 0,-1 1 1 0 0,0 0-1 0 0,0 0 1 0 0,-6 10-1 0 0,2-2 445 0 0,-164 337 2836 0 0,-16-8-1113 0 0,179-331-2886 0 0,-113 188 0 0 0,109-185 0 0 0,0 0 0 0 0,-1-1 0 0 0,-1-1 0 0 0,0 0 0 0 0,-30 22 0 0 0,42-34 2 0 0,0 0-1 0 0,-1 0 1 0 0,1 0-1 0 0,-1 0 1 0 0,1-1-1 0 0,-1 1 1 0 0,1 0-1 0 0,-1-1 1 0 0,0 1-1 0 0,1-1 1 0 0,-1 0-1 0 0,0 1 1 0 0,1-1-1 0 0,-1 0 1 0 0,0 0-1 0 0,0 0 1 0 0,1 0-1 0 0,-1 0 1 0 0,0-1-1 0 0,1 1 1 0 0,-1 0-1 0 0,0-1 1 0 0,-1 0 0 0 0,2 0-2 0 0,-1 0 0 0 0,1 0 1 0 0,0 0-1 0 0,0 0 1 0 0,0 0-1 0 0,0 0 0 0 0,0-1 1 0 0,0 1-1 0 0,0 0 0 0 0,1-1 1 0 0,-1 1-1 0 0,0 0 1 0 0,1-1-1 0 0,-1 1 0 0 0,1-1 1 0 0,-1 1-1 0 0,1-1 1 0 0,0 1-1 0 0,0-1 0 0 0,0 0 1 0 0,0 1-1 0 0,0-1 1 0 0,0 1-1 0 0,0-1 0 0 0,1-1 1 0 0,0-5-44 0 0,1 0 1 0 0,0 0 0 0 0,0 0-1 0 0,1 1 1 0 0,0-1-1 0 0,0 1 1 0 0,1-1 0 0 0,0 1-1 0 0,0 1 1 0 0,8-10-1 0 0,-3 4-11 0 0,1 1-1 0 0,1 0 0 0 0,0 1 1 0 0,20-15-1 0 0,-27 22 46 0 0,0 0 0 0 0,1 0 1 0 0,-1 1-1 0 0,1 0 0 0 0,0 0 0 0 0,0 0 1 0 0,-1 0-1 0 0,8-1 0 0 0,-10 3 7 0 0,0 0 0 0 0,-1 0 0 0 0,1-1 0 0 0,0 1-1 0 0,-1 0 1 0 0,1 1 0 0 0,-1-1 0 0 0,1 0 0 0 0,0 0 0 0 0,-1 1 0 0 0,1-1 0 0 0,-1 1-1 0 0,1-1 1 0 0,-1 1 0 0 0,1 0 0 0 0,-1-1 0 0 0,1 1 0 0 0,-1 0 0 0 0,0 0 0 0 0,1 0-1 0 0,-1 0 1 0 0,0 0 0 0 0,0 1 0 0 0,0-1 0 0 0,0 0 0 0 0,0 0 0 0 0,0 1-1 0 0,0-1 1 0 0,1 2 0 0 0,2 7 63 0 0,0-1 0 0 0,-1 1-1 0 0,0 0 1 0 0,-1 0 0 0 0,0 0-1 0 0,1 10 1 0 0,1 65 657 0 0,-2-19-441 0 0,1-57-277 0 0,-2-8 0 0 0,0-1 0 0 0,0 1 0 0 0,0-1 0 0 0,0 0 0 0 0,0 1 0 0 0,0-1 1 0 0,0 0-1 0 0,0 0 0 0 0,0 0 0 0 0,0 1 0 0 0,1-1 0 0 0,-1-1 0 0 0,0 1 0 0 0,0 0 0 0 0,0 0 0 0 0,0 0 0 0 0,0 0 0 0 0,2-2 0 0 0,21-8-293 0 0,-13 3-484 0 0,0-1 0 0 0,13-11 1 0 0,2-5-602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63 4143 0 0,'1'2'191'0'0,"12"30"-610"0"0,-11-28 1210 0 0,0 0 1 0 0,1-1-1 0 0,-1 1 1 0 0,1-1 0 0 0,-1 1-1 0 0,1-1 1 0 0,6 5-1 0 0,-7-6-186 0 0,0-1 1 0 0,0 1-1 0 0,1-1 0 0 0,-1 0 0 0 0,0 0 0 0 0,1 0 0 0 0,-1 0 0 0 0,1 0 1 0 0,-1 0-1 0 0,1-1 0 0 0,5 1 0 0 0,-4-1-400 0 0,0 0 1 0 0,0 0-1 0 0,-1 0 1 0 0,1-1-1 0 0,5 0 1 0 0,11-5 516 0 0,1 0 0 0 0,-1-1-1 0 0,20-11 1 0 0,-28 13-642 0 0,-1-2-1 0 0,0 1 1 0 0,-1-1-1 0 0,1-1 1 0 0,-1 0-1 0 0,12-13 1 0 0,-21 20-132 0 0,0 0 0 0 0,0 0 0 0 0,0 0 0 0 0,0 0 0 0 0,0 0 1 0 0,0 0-1 0 0,-1 0 0 0 0,1 0 0 0 0,0 0 0 0 0,-1 0 0 0 0,1 0 0 0 0,-1-1 0 0 0,0 1 1 0 0,1 0-1 0 0,-1 0 0 0 0,0-1 0 0 0,1 1 0 0 0,-1 0 0 0 0,0 0 0 0 0,0-1 0 0 0,0 1 1 0 0,0 0-1 0 0,-1-1 0 0 0,1-1 0 0 0,-1 3-21 0 0,0-1 1 0 0,1 0-1 0 0,-1 0 1 0 0,0 0 0 0 0,0 0-1 0 0,0 1 1 0 0,0-1-1 0 0,0 0 1 0 0,0 1-1 0 0,0-1 1 0 0,0 1-1 0 0,0-1 1 0 0,-1 1-1 0 0,1-1 1 0 0,0 1-1 0 0,0 0 1 0 0,0 0-1 0 0,-1-1 1 0 0,1 1-1 0 0,0 0 1 0 0,0 0-1 0 0,0 0 1 0 0,-1 1-1 0 0,1-1 1 0 0,-2 0 0 0 0,-5 2-137 0 0,-1 0 1 0 0,1 0 0 0 0,0 0 0 0 0,1 1-1 0 0,-1 0 1 0 0,0 1 0 0 0,1-1 0 0 0,-9 7 0 0 0,-54 41 101 0 0,63-45 112 0 0,-130 112 924 0 0,108-90-470 0 0,2 2 0 0 0,-35 47 0 0 0,58-72-396 0 0,1 0 1 0 0,-1 0-1 0 0,1 1 0 0 0,1-1 0 0 0,-1 1 0 0 0,1-1 1 0 0,0 1-1 0 0,0 0 0 0 0,1 0 0 0 0,-2 12 0 0 0,3-15-51 0 0,0 0-1 0 0,0 0 0 0 0,1 0 1 0 0,-1 0-1 0 0,1 0 1 0 0,0 0-1 0 0,0 0 0 0 0,0 0 1 0 0,0 0-1 0 0,0 0 0 0 0,1-1 1 0 0,-1 1-1 0 0,1 0 1 0 0,0-1-1 0 0,0 1 0 0 0,-1-1 1 0 0,2 0-1 0 0,-1 0 0 0 0,0 0 1 0 0,0 0-1 0 0,1 0 0 0 0,-1 0 1 0 0,5 2-1 0 0,0 0-112 0 0,1-1-1 0 0,-1 1 1 0 0,1-1-1 0 0,0-1 1 0 0,0 1-1 0 0,0-1 1 0 0,0-1-1 0 0,0 0 1 0 0,12 1 0 0 0,20 0-1069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61 218 10423 0 0,'0'0'1820'0'0,"0"3"-1045"0"0,1 4-366 0 0,-1 1 0 0 0,-1-1 0 0 0,0 0 1 0 0,0 1-1 0 0,0-1 0 0 0,-1 0 0 0 0,-3 8 0 0 0,-20 51 651 0 0,1-18-684 0 0,23-46 304 0 0,2-4-560 0 0,5-17-64 0 0,1 0-1 0 0,1 1 1 0 0,1 1 0 0 0,0-1-1 0 0,1 2 1 0 0,1-1-1 0 0,17-18 1 0 0,-8 12-109 0 0,1 1 0 0 0,1 0 0 0 0,0 2 0 0 0,29-19 0 0 0,-48 37 54 0 0,0 0 0 0 0,0-1 0 0 0,0 2 0 0 0,1-1 0 0 0,-1 0 0 0 0,1 0 0 0 0,-1 1 0 0 0,1 0-1 0 0,-1 0 1 0 0,1 0 0 0 0,0 0 0 0 0,0 1 0 0 0,-1-1 0 0 0,1 1 0 0 0,0 0 0 0 0,0 0 0 0 0,0 0 0 0 0,-1 1 0 0 0,1-1-1 0 0,0 1 1 0 0,0 0 0 0 0,-1 0 0 0 0,1 0 0 0 0,-1 0 0 0 0,1 1 0 0 0,-1 0 0 0 0,1-1 0 0 0,-1 1 0 0 0,0 1 0 0 0,0-1 0 0 0,0 0-1 0 0,0 1 1 0 0,0-1 0 0 0,3 5 0 0 0,6 7 199 0 0,-1 0 0 0 0,-1 1-1 0 0,0 0 1 0 0,10 21 0 0 0,-19-34-185 0 0,0 0 1 0 0,0 0 0 0 0,0 1-1 0 0,-1-1 1 0 0,1 0-1 0 0,-1 0 1 0 0,1 1-1 0 0,-1-1 1 0 0,0 0-1 0 0,0 1 1 0 0,0-1-1 0 0,0 0 1 0 0,0 1 0 0 0,0-1-1 0 0,-1 0 1 0 0,1 1-1 0 0,-1-1 1 0 0,0 0-1 0 0,0 1 1 0 0,1-1-1 0 0,-1 0 1 0 0,-2 3 0 0 0,1-3-13 0 0,0 1 1 0 0,0-1 0 0 0,-1 0 0 0 0,1 1-1 0 0,0-1 1 0 0,-1-1 0 0 0,1 1 0 0 0,-1 0-1 0 0,0 0 1 0 0,1-1 0 0 0,-1 0 0 0 0,0 1 0 0 0,0-1-1 0 0,0 0 1 0 0,0 0 0 0 0,0-1 0 0 0,0 1-1 0 0,-6 0 1 0 0,-1-1-16 0 0,1-3-52 0 0,4-3-50 0 0,5 4 74 0 0,0 0 0 0 0,0 0 0 0 0,-1 0 0 0 0,1 0 0 0 0,0 1 0 0 0,1-1 0 0 0,-1 0 0 0 0,0 0 0 0 0,0 0 0 0 0,1 0 0 0 0,-1 0 0 0 0,1 1 0 0 0,0-1 0 0 0,-1 0 0 0 0,1 1 0 0 0,0-1 0 0 0,0 0 0 0 0,0 1 0 0 0,3-4 0 0 0,2-2-158 0 0,0 0 0 0 0,12-10 0 0 0,-16 16 158 0 0,29-27-148 0 0,1 2 0 0 0,2 1 0 0 0,65-35 0 0 0,-71 44 182 0 0,66-30 42 0 0,-82 41 5 0 0,1 0 1 0 0,-1 1 0 0 0,1 1 0 0 0,0 0-1 0 0,23-2 1 0 0,-33 5-27 0 0,0-1 1 0 0,-1 1-1 0 0,1 1 0 0 0,0-1 1 0 0,0 0-1 0 0,0 1 0 0 0,0-1 0 0 0,-1 1 1 0 0,1 0-1 0 0,0 0 0 0 0,-1 0 0 0 0,1 0 1 0 0,-1 1-1 0 0,1-1 0 0 0,-1 1 0 0 0,1-1 1 0 0,-1 1-1 0 0,0 0 0 0 0,0 0 1 0 0,3 3-1 0 0,-2-2 25 0 0,-1 1 0 0 0,0-1 0 0 0,-1 1 0 0 0,1-1 0 0 0,0 1 0 0 0,-1 0 0 0 0,0-1-1 0 0,0 1 1 0 0,0 0 0 0 0,0 0 0 0 0,-1 0 0 0 0,0 0 0 0 0,1 0 0 0 0,-2 6 0 0 0,0 3 72 0 0,-1 1-1 0 0,0 0 1 0 0,-1 0-1 0 0,-1-1 0 0 0,-9 24 1 0 0,-35 60 110 0 0,39-80-165 0 0,4-6-45 0 0,2-2-22 0 0,3-8-174 0 0,11 1-3172 0 0,2-2-832 0 0,2-3-1098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5983 0 0,'0'0'8902'0'0,"-1"2"-7982"0"0,-56 94 621 0 0,35-63-1410 0 0,-25 56-1 0 0,41-78-100 0 0,2 0 0 0 0,-1 1 0 0 0,2 0 0 0 0,0 0-1 0 0,0 0 1 0 0,1 1 0 0 0,-1 23 0 0 0,4-35 15 0 0,0 1 0 0 0,1 0 1 0 0,-1-1-1 0 0,0 1 0 0 0,1-1 0 0 0,-1 1 1 0 0,1-1-1 0 0,0 1 0 0 0,-1-1 0 0 0,1 0 1 0 0,0 0-1 0 0,0 0 0 0 0,3 1 0 0 0,-2-1 54 0 0,0 0-1 0 0,1-1 0 0 0,-1 1 1 0 0,0-1-1 0 0,0 0 1 0 0,1 1-1 0 0,-1-2 0 0 0,0 1 1 0 0,0 0-1 0 0,1-1 0 0 0,-1 1 1 0 0,0-1-1 0 0,0 0 1 0 0,0 0-1 0 0,0 0 0 0 0,3-2 1 0 0,6-3 170 0 0,0-1 0 0 0,17-13 1 0 0,-13 9-76 0 0,-5 3-118 0 0,1-1 0 0 0,-1-1 1 0 0,0 1-1 0 0,-1-2 0 0 0,0 1 1 0 0,0-1-1 0 0,-2-1 0 0 0,15-22 0 0 0,-20 27-90 0 0,1 0-1 0 0,-1-1 0 0 0,0 0 0 0 0,0 1 0 0 0,-1-1 0 0 0,0 0 0 0 0,0 0 0 0 0,-1 0 0 0 0,0 0 1 0 0,-1 0-1 0 0,0-1 0 0 0,0 1 0 0 0,0 0 0 0 0,-1 0 0 0 0,0 0 0 0 0,-1 0 0 0 0,-3-9 1 0 0,4 15-48 0 0,0 0 0 0 0,0 0 1 0 0,0-1-1 0 0,-1 1 1 0 0,1 0-1 0 0,-1 0 1 0 0,1 0-1 0 0,-1 1 1 0 0,0-1-1 0 0,0 0 1 0 0,0 1-1 0 0,0-1 1 0 0,0 1-1 0 0,0-1 1 0 0,0 1-1 0 0,0 0 1 0 0,-1 0-1 0 0,1 0 1 0 0,0 0-1 0 0,-1 1 1 0 0,1-1-1 0 0,-1 1 1 0 0,1-1-1 0 0,-4 1 1 0 0,1-1-47 0 0,0 1-1 0 0,0 0 1 0 0,0 0 0 0 0,0 0-1 0 0,0 1 1 0 0,0-1 0 0 0,0 1-1 0 0,1 1 1 0 0,-1-1 0 0 0,0 1 0 0 0,-6 2-1 0 0,10-3-23 0 0,-1 0 0 0 0,1 0-1 0 0,-1 0 1 0 0,1 1 0 0 0,0-1 0 0 0,0 0-1 0 0,0 1 1 0 0,0-1 0 0 0,-1 2 0 0 0,1-1-1055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47 5527 0 0,'55'-33'626'0'0,"-32"20"6296"0"0,-29 13-6024 0 0,0 0 0 0 0,0 1 0 0 0,1 0 0 0 0,-12 4 0 0 0,-1 2-551 0 0,-22 10 0 0 0,28-11-4 0 0,-18 8-217 0 0,-20 9 367 0 0,-80 49 1 0 0,104-52-362 0 0,26-20-130 0 0,0 0-1 0 0,-1 0 1 0 0,1 0 0 0 0,0 1-1 0 0,0-1 1 0 0,-1 0 0 0 0,1 0-1 0 0,0 0 1 0 0,-1 0-1 0 0,1 1 1 0 0,0-1 0 0 0,0 0-1 0 0,-1 0 1 0 0,1 1 0 0 0,0-1-1 0 0,0 0 1 0 0,0 1-1 0 0,-1-1 1 0 0,1 0 0 0 0,0 0-1 0 0,0 1 1 0 0,0-1 0 0 0,0 0-1 0 0,0 1 1 0 0,0-1-1 0 0,-1 0 1 0 0,1 1 0 0 0,0-1-1 0 0,0 0 1 0 0,0 1 0 0 0,0-1-1 0 0,0 1 1 0 0,0-1-1 0 0,1 0 1 0 0,-1 1 0 0 0,0-1-1 0 0,0 0 1 0 0,0 1 0 0 0,0-1-1 0 0,6 3-20 0 0,0-1-32 0 0,1-1 1 0 0,-1 1 0 0 0,1-1 0 0 0,-1 0-1 0 0,1-1 1 0 0,0 0 0 0 0,-1 0 0 0 0,8-1 0 0 0,7 1-64 0 0,29-1-131 0 0,45 1-107 0 0,-79 1 393 0 0,0 1 0 0 0,0 0 0 0 0,28 8 0 0 0,-37-7 12 0 0,-1-1 0 0 0,0 1 0 0 0,0 0 0 0 0,0 1 1 0 0,0-1-1 0 0,0 1 0 0 0,-1 0 0 0 0,1 1 0 0 0,4 5 0 0 0,-7-7 24 0 0,0 0 0 0 0,0 0 0 0 0,-1 1 0 0 0,1-1 0 0 0,-1 1 0 0 0,0 0 0 0 0,0-1 0 0 0,0 1 0 0 0,-1 0 0 0 0,1 0 0 0 0,-1 1 0 0 0,0-1 0 0 0,0 0 0 0 0,0 0 0 0 0,0 7 0 0 0,-2-8-22 0 0,1 1 1 0 0,-1-1 0 0 0,0 0 0 0 0,0 1-1 0 0,0-1 1 0 0,0 0 0 0 0,0 0 0 0 0,-1 0-1 0 0,1 0 1 0 0,-1 0 0 0 0,0 0 0 0 0,0 0-1 0 0,0 0 1 0 0,-1-1 0 0 0,1 1 0 0 0,0-1-1 0 0,-1 0 1 0 0,0 1 0 0 0,1-1 0 0 0,-1 0-1 0 0,-4 1 1 0 0,-6 5 57 0 0,-1-1-1 0 0,0 0 0 0 0,-18 5 0 0 0,-24 6-36 0 0,-1-3 0 0 0,0-2-1 0 0,-97 8 1 0 0,116-19-407 0 0,35-2 105 0 0,0-1-1 0 0,0 1 1 0 0,0 0 0 0 0,0-1 0 0 0,0 0 0 0 0,0 0 0 0 0,1 0 0 0 0,-1 0 0 0 0,0 0 0 0 0,-4-3 0 0 0,-1-4-1168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15 12895 0 0,'14'-14'2634'0'0,"-18"26"222"0"0,-48 102-408 0 0,12-31-2186 0 0,-34 94 322 0 0,-66 241 0 0 0,129-376-1206 0 0,-40 128 1901 0 0,41-146-2255 0 0,-17 32-1 0 0,18-41-1479 0 0,0 0-1 0 0,-23 26 1 0 0,18-27-3423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81 9671 0 0,'5'-7'532'0'0,"0"0"-1"0"0,0-1 1 0 0,0 2-1 0 0,1-1 1 0 0,0 1-1 0 0,0 0 1 0 0,0 0-1 0 0,1 1 1 0 0,0-1-1 0 0,13-6 1 0 0,-7 8 585 0 0,-10 3 286 0 0,-4 12-1320 0 0,0 0 0 0 0,0 0 0 0 0,-1-1 0 0 0,0 1 0 0 0,-1-1 0 0 0,-6 14 0 0 0,-30 61 220 0 0,11-28-100 0 0,-243 522 885 0 0,242-520-1042 0 0,-75 134 138 0 0,85-164-167 0 0,9-12-32 0 0,0 0-1 0 0,-2-1 1 0 0,0 0-1 0 0,-1-1 1 0 0,-23 21-1 0 0,33-34-124 0 0,1-1-1 0 0,-1 0 0 0 0,0 0 0 0 0,0 0 1 0 0,1-1-1 0 0,-1 1 0 0 0,0 0 1 0 0,0-1-1 0 0,0 0 0 0 0,-4 0 1 0 0,0 1-454 0 0,3-1-62 0 0,1 0 1 0 0,0 0-1 0 0,-1 0 1 0 0,1 0-1 0 0,-5-1 0 0 0,4 0-510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20 165 15199 0 0,'-2'0'1172'0'0,"-16"0"1640"0"0,21 2-2054 0 0,0 0-678 0 0,2 0 0 0 0,-1 0 1 0 0,0 0-1 0 0,0-1 0 0 0,1 1 1 0 0,-1-1-1 0 0,1 0 1 0 0,-1 0-1 0 0,1 0 0 0 0,-1-1 1 0 0,1 0-1 0 0,5 0 1 0 0,12-1 151 0 0,29-6 1 0 0,-27 3 34 0 0,542-90 2002 0 0,-97 21-3774 0 0,-430 71-3980 0 0,-8 1-1825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14855 0 0,'0'0'1350'0'0,"2"0"-1110"0"0,5 0-142 0 0,-15 9 753 0 0,-8 4-541 0 0,0-1 0 0 0,-1-1 0 0 0,-34 17 0 0 0,-10 6-127 0 0,9 1 9 0 0,1 2 0 0 0,-71 66 0 0 0,87-68 108 0 0,2 1-1 0 0,1 2 1 0 0,-48 74-1 0 0,77-108-247 0 0,-1 3 27 0 0,1-1 0 0 0,-1 0-1 0 0,1 1 1 0 0,-4 10-1 0 0,7-16-60 0 0,-1 1 0 0 0,1-1 0 0 0,0 1 0 0 0,-1-1 0 0 0,1 1 0 0 0,0-1 0 0 0,0 0 0 0 0,0 1 1 0 0,0-1-1 0 0,0 1 0 0 0,0-1 0 0 0,1 1 0 0 0,-1-1 0 0 0,0 1 0 0 0,1-1 0 0 0,-1 1 0 0 0,1-1 0 0 0,0 0 0 0 0,-1 1 0 0 0,1-1 0 0 0,0 0 0 0 0,0 0 0 0 0,0 1 0 0 0,0-1 0 0 0,0 0 0 0 0,0 0 0 0 0,0 0 0 0 0,2 1 0 0 0,3 2 36 0 0,0-1 0 0 0,0 1 0 0 0,1-1 1 0 0,-1-1-1 0 0,1 1 0 0 0,0-1 0 0 0,0 0 0 0 0,0-1 0 0 0,10 1 0 0 0,9 0 30 0 0,32-1-1 0 0,-30-2-95 0 0,78-4-3314 0 0,-72 0-3596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15231 0 0,'-2'0'696'0'0,"-6"0"-584"0"0,1 1-1 0 0,-1 1 1 0 0,0-1-1 0 0,1 1 1 0 0,0 1-1 0 0,0-1 1 0 0,-1 1-1 0 0,1 1 1 0 0,1-1-1 0 0,-1 1 1 0 0,1 0-1 0 0,-1 1 1 0 0,-5 4-1 0 0,-11 12 488 0 0,-38 41 0 0 0,37-35-126 0 0,-19 34 0 0 0,3-6 110 0 0,28-40-530 0 0,1 1 0 0 0,-9 18 0 0 0,18-31-47 0 0,0 1-1 0 0,0 0 1 0 0,0-1 0 0 0,1 1 0 0 0,-1 0-1 0 0,1 0 1 0 0,0 0 0 0 0,0 0 0 0 0,1 0-1 0 0,-1 1 1 0 0,1-1 0 0 0,0 0 0 0 0,0 0-1 0 0,1 0 1 0 0,0 8 0 0 0,0-11-3 0 0,-1-1-1 0 0,1 1 1 0 0,-1-1 0 0 0,0 1 0 0 0,1-1-1 0 0,-1 1 1 0 0,1-1 0 0 0,-1 0 0 0 0,1 1-1 0 0,0-1 1 0 0,-1 0 0 0 0,1 1 0 0 0,-1-1 0 0 0,1 0-1 0 0,-1 0 1 0 0,1 0 0 0 0,0 1 0 0 0,-1-1-1 0 0,2 0 1 0 0,0 0 6 0 0,4 2 38 0 0,0-1 0 0 0,0 1-1 0 0,1-2 1 0 0,-1 1 0 0 0,0-1 0 0 0,1 0 0 0 0,-1 0 0 0 0,0 0 0 0 0,0-1 0 0 0,1 0 0 0 0,-1-1-1 0 0,0 1 1 0 0,0-1 0 0 0,0 0 0 0 0,0-1 0 0 0,5-2 0 0 0,7-4 107 0 0,0-2 0 0 0,-1 1 0 0 0,26-23 0 0 0,-37 29-135 0 0,-1 0 0 0 0,-1-1 0 0 0,1 0 0 0 0,-1 0 0 0 0,0 0 0 0 0,0 0 0 0 0,0-1 0 0 0,-1 0 0 0 0,1 1 0 0 0,-1-1 0 0 0,-1 0 0 0 0,1-1 0 0 0,1-6-1 0 0,-3 6-41 0 0,0-1 0 0 0,0 0 0 0 0,0 1 0 0 0,-1-1 0 0 0,0 0 0 0 0,-1 0 0 0 0,1 1 1 0 0,-2-1-1 0 0,1 0 0 0 0,-1 1 0 0 0,-3-9 0 0 0,-15-43-3019 0 0,18 48 1374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241 170 11687 0 0,'0'0'532'0'0,"-1"2"-4"0"0,-4 4-311 0 0,0 0 0 0 0,0 0 0 0 0,0 0-1 0 0,-1-1 1 0 0,0 0 0 0 0,0 0 0 0 0,0 0 0 0 0,-1-1-1 0 0,1 1 1 0 0,-1-2 0 0 0,0 1 0 0 0,-1-1 0 0 0,-10 4-1 0 0,7-4 151 0 0,-1 1 1 0 0,1-2-1 0 0,-1 0 0 0 0,1 0 0 0 0,-1-1 0 0 0,1 0 0 0 0,-1-1 0 0 0,-19-2 0 0 0,27 2-315 0 0,-9-5 93 0 0,13 5-142 0 0,-1 0 0 0 0,1-1 0 0 0,0 1 0 0 0,0 0 0 0 0,0-1 0 0 0,-1 1 0 0 0,1-1 0 0 0,0 1 0 0 0,0-1 0 0 0,0 1 0 0 0,0 0 0 0 0,0-1 0 0 0,0 1-1 0 0,0-1 1 0 0,0 1 0 0 0,0-1 0 0 0,0 1 0 0 0,0-1 0 0 0,0 1 0 0 0,0 0 0 0 0,0-1 0 0 0,0 1 0 0 0,0-1 0 0 0,1 0 0 0 0,3-10-77 0 0,-1 5 18 0 0,1 0 0 0 0,-1 0-1 0 0,1 1 1 0 0,1-1 0 0 0,-1 1 0 0 0,1 0-1 0 0,0 0 1 0 0,8-5 0 0 0,49-33-458 0 0,-36 27 444 0 0,-13 8 45 0 0,75-47-138 0 0,-74 48 309 0 0,1 0 0 0 0,0 0 0 0 0,0 1 0 0 0,22-4 0 0 0,-33 9-73 0 0,1 0-1 0 0,-1 1 1 0 0,1-1-1 0 0,0 1 1 0 0,-1 0-1 0 0,1 1 1 0 0,0-1-1 0 0,-1 1 1 0 0,1 0-1 0 0,-1 0 1 0 0,1 0-1 0 0,-1 1 1 0 0,1 0-1 0 0,-1 0 1 0 0,5 2-1 0 0,-4 0 45 0 0,1-1 0 0 0,-1 1 0 0 0,1 1 0 0 0,-1-1 0 0 0,-1 1 0 0 0,1 0 0 0 0,-1 0 0 0 0,1 0 0 0 0,4 10 0 0 0,-2 1 62 0 0,-6 12-120 0 0,-2-17-91 0 0,0 0 0 0 0,-1-1 0 0 0,-1 1-1 0 0,1-1 1 0 0,-7 15 0 0 0,8-23-39 0 0,0-1 18 0 0,-1 5 30 0 0,1-5-41 0 0,16-17-436 0 0,2-3 474 0 0,0 2 0 0 0,1-1 0 0 0,1 2-1 0 0,1 0 1 0 0,0 2 0 0 0,1 0 0 0 0,0 1-1 0 0,1 1 1 0 0,1 1 0 0 0,0 2 0 0 0,0 0 0 0 0,1 1-1 0 0,0 1 1 0 0,38-6 0 0 0,-56 12 25 0 0,0 1 0 0 0,1-1 0 0 0,-1 1-1 0 0,0 0 1 0 0,1 1 0 0 0,-1-1 0 0 0,0 1 0 0 0,9 3 0 0 0,-13-4 27 0 0,1 1 0 0 0,-1 0 0 0 0,0 0 0 0 0,0 0 1 0 0,-1 0-1 0 0,1 0 0 0 0,0 0 0 0 0,0 1 0 0 0,0-1 0 0 0,-1 0 0 0 0,1 1 0 0 0,-1 0 0 0 0,1-1 1 0 0,-1 1-1 0 0,0 0 0 0 0,1 0 0 0 0,-1 0 0 0 0,0 0 0 0 0,0-1 0 0 0,0 2 0 0 0,-1-1 1 0 0,1 0-1 0 0,0 0 0 0 0,-1 0 0 0 0,1 0 0 0 0,-1 0 0 0 0,0 4 0 0 0,0 1 41 0 0,0-1 0 0 0,0 1-1 0 0,-1 0 1 0 0,0 0 0 0 0,-1-1 0 0 0,1 1-1 0 0,-1-1 1 0 0,-6 12 0 0 0,-2 3 246 0 0,-16 24 0 0 0,17-32-284 0 0,2 2 23 0 0,5-11-73 0 0,0 1 0 0 0,-1 0 0 0 0,0 0 0 0 0,1-1 0 0 0,-5 5-1 0 0,-13 12-3947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9 402 6447 0 0,'0'0'8303'0'0,"-8"-12"-6878"0"0,8 8-1332 0 0,0 1 0 0 0,0 0 0 0 0,1 0 0 0 0,-1-1 0 0 0,1 1 0 0 0,0 0 0 0 0,0 0 0 0 0,0 0 0 0 0,1 0 0 0 0,-1 0 0 0 0,3-3 0 0 0,-1-1-19 0 0,5-8-16 0 0,0 1 1 0 0,1 1 0 0 0,1 0 0 0 0,0 0 0 0 0,1 0 0 0 0,0 2 0 0 0,18-16 0 0 0,-5 8-130 0 0,1 0 0 0 0,53-29 0 0 0,-65 42 20 0 0,-1 0 1 0 0,1 1-1 0 0,0 1 0 0 0,17-4 0 0 0,-21 6 86 0 0,0 1 0 0 0,0-1 1 0 0,1 2-1 0 0,-1-1 0 0 0,0 1 0 0 0,0 1 0 0 0,12 1 0 0 0,-17-1 51 0 0,-1-1 0 0 0,1 1 1 0 0,-1 0-1 0 0,0 0 0 0 0,0 1 0 0 0,0-1 0 0 0,1 1 1 0 0,-1-1-1 0 0,0 1 0 0 0,-1 0 0 0 0,1 0 1 0 0,0 0-1 0 0,-1 0 0 0 0,1 1 0 0 0,-1-1 0 0 0,1 1 1 0 0,-1 0-1 0 0,0-1 0 0 0,0 1 0 0 0,-1 0 0 0 0,1 0 1 0 0,0 0-1 0 0,-1 1 0 0 0,0-1 0 0 0,0 0 1 0 0,0 0-1 0 0,0 1 0 0 0,0-1 0 0 0,-1 1 0 0 0,1-1 1 0 0,-1 0-1 0 0,0 8 0 0 0,-1-2-15 0 0,0 1 0 0 0,-1-1 0 0 0,0 1 0 0 0,0-1 0 0 0,-1 0 0 0 0,0 0 0 0 0,-1 0 0 0 0,0 0 0 0 0,0-1 0 0 0,-10 15 1 0 0,9-16-64 0 0,4-4-7 0 0,-1 0-1 0 0,0-1 0 0 0,0 0 0 0 0,0 1 0 0 0,0-1 0 0 0,0 0 0 0 0,0 0 0 0 0,-1 0 1 0 0,1 0-1 0 0,-1 0 0 0 0,1-1 0 0 0,-1 1 0 0 0,-5 2 0 0 0,7-4-11 0 0,0 1-1 0 0,0-1 1 0 0,0 1-1 0 0,0-1 1 0 0,0 1 0 0 0,-1-1-1 0 0,1 0 1 0 0,0 1-1 0 0,0-1 1 0 0,0 0 0 0 0,-1 0-1 0 0,1 0 1 0 0,0 0-1 0 0,-2 0 1 0 0,3 0-3 0 0,-1 0 1 0 0,1 0-1 0 0,0-1 1 0 0,-1 1 0 0 0,1 0-1 0 0,0 0 1 0 0,0 0-1 0 0,-1-1 1 0 0,1 1-1 0 0,0 0 1 0 0,0 0-1 0 0,-1-1 1 0 0,1 1-1 0 0,0 0 1 0 0,0-1-1 0 0,0 1 1 0 0,0 0 0 0 0,-1-1-1 0 0,1 1 1 0 0,0 0-1 0 0,0-1 1 0 0,0 1-1 0 0,0 0 1 0 0,0-1-1 0 0,0 1 1 0 0,0-1-1 0 0,0 1 1 0 0,0-1 0 0 0,0-1-74 0 0,1-1 0 0 0,-1 0 0 0 0,1 1 0 0 0,-1-1 0 0 0,1 1 0 0 0,0-1 0 0 0,2-3 0 0 0,2-2-71 0 0,0 0 0 0 0,1 0 0 0 0,0 0 0 0 0,1 0 0 0 0,10-9 0 0 0,42-31-157 0 0,-38 33 279 0 0,36-32-18 0 0,46-32-82 0 0,-83 65 132 0 0,0 1 1 0 0,1 1-1 0 0,30-12 0 0 0,-49 23 56 0 0,1 0-1 0 0,-1 0 1 0 0,1 1 0 0 0,-1-1 0 0 0,1 1-1 0 0,0-1 1 0 0,-1 1 0 0 0,1 0-1 0 0,-1 0 1 0 0,1 0 0 0 0,0 0 0 0 0,-1 1-1 0 0,1-1 1 0 0,-1 1 0 0 0,5 1 0 0 0,-3-1 7 0 0,-1 1 0 0 0,0 0 0 0 0,1 0 1 0 0,-1 0-1 0 0,0 1 0 0 0,0-1 0 0 0,0 1 1 0 0,0-1-1 0 0,3 6 0 0 0,2 3 55 0 0,-1 0 0 0 0,0 0-1 0 0,-1 0 1 0 0,0 1 0 0 0,4 15 0 0 0,-7-19-88 0 0,0-1 1 0 0,-1 1 0 0 0,0 0 0 0 0,-1 0-1 0 0,1 0 1 0 0,-2 0 0 0 0,1 0 0 0 0,-1 0 0 0 0,0 0-1 0 0,-1 0 1 0 0,1 0 0 0 0,-2 0 0 0 0,1-1-1 0 0,-1 1 1 0 0,0 0 0 0 0,-1-1 0 0 0,0 1-1 0 0,0-1 1 0 0,-1 0 0 0 0,0 0 0 0 0,0 0 0 0 0,0 0-1 0 0,-7 7 1 0 0,1-3-79 0 0,-20 16-1 0 0,6-4-682 0 0,23-22 423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7831 0 0,'0'0'4592'0'0,"0"2"-3349"0"0,-4 6-835 0 0,1-1-1 0 0,-1 1 1 0 0,0 0-1 0 0,-1-1 1 0 0,0 0-1 0 0,0 0 1 0 0,-6 6 0 0 0,-48 45 288 0 0,24-25-432 0 0,18-16-155 0 0,-71 77 662 0 0,83-88-571 0 0,0 1 1 0 0,0 0-1 0 0,1 0 0 0 0,0 0 0 0 0,1 0 0 0 0,-1 0 0 0 0,-3 15 1 0 0,6-20-153 0 0,1 1 1 0 0,-1-1 0 0 0,1 0 0 0 0,0 1 0 0 0,-1-1 0 0 0,1 0 0 0 0,0 1-1 0 0,1-1 1 0 0,-1 0 0 0 0,0 1 0 0 0,1-1 0 0 0,-1 0 0 0 0,1 0 0 0 0,0 1-1 0 0,-1-1 1 0 0,1 0 0 0 0,0 0 0 0 0,1 0 0 0 0,-1 0 0 0 0,0 0 0 0 0,1 0-1 0 0,-1 0 1 0 0,1 0 0 0 0,-1-1 0 0 0,1 1 0 0 0,0 0 0 0 0,-1-1 0 0 0,1 0-1 0 0,0 1 1 0 0,4 1 0 0 0,-3-1 36 0 0,1-1 1 0 0,0 1-1 0 0,0-1 0 0 0,0 0 0 0 0,0 1 0 0 0,0-2 0 0 0,0 1 1 0 0,0 0-1 0 0,0-1 0 0 0,0 0 0 0 0,7 0 0 0 0,-4-1 5 0 0,0-1-1 0 0,0 1 1 0 0,-1-1-1 0 0,1 0 1 0 0,0 0-1 0 0,7-5 1 0 0,1 0 45 0 0,-1-2-1 0 0,0 0 1 0 0,-1-1 0 0 0,25-22 0 0 0,-30 24-109 0 0,0-1 1 0 0,-1 0-1 0 0,0 0 1 0 0,0 0-1 0 0,-1-1 1 0 0,0 0-1 0 0,-1-1 1 0 0,0 1-1 0 0,-1-1 1 0 0,4-12-1 0 0,-7 18-64 0 0,0 0 0 0 0,0 1-1 0 0,0-1 1 0 0,-1 0 0 0 0,0 0 0 0 0,0 0-1 0 0,0 0 1 0 0,-1 0 0 0 0,1 1-1 0 0,-1-1 1 0 0,-2-7 0 0 0,1 8-48 0 0,0 1 0 0 0,1-1 1 0 0,-1 1-1 0 0,0 0 0 0 0,-1-1 1 0 0,1 1-1 0 0,-1 0 0 0 0,1 1 0 0 0,-1-1 1 0 0,0 0-1 0 0,0 1 0 0 0,0-1 0 0 0,0 1 1 0 0,0 0-1 0 0,-1 0 0 0 0,-4-2 0 0 0,3 2-163 0 0,0 1 0 0 0,0-1 0 0 0,-1 1 0 0 0,1 0 0 0 0,0 0 0 0 0,-1 1 0 0 0,1 0 0 0 0,-1 0 0 0 0,1 0 0 0 0,-1 0 0 0 0,-4 2 0 0 0,-19 4-6077 0 0,17-2 587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10135 0 0,'0'0'8107'0'0,"1"1"-7535"0"0,3 0-342 0 0,-1 0 0 0 0,0-1 0 0 0,1 1 1 0 0,-1-1-1 0 0,1 1 0 0 0,-1-1 0 0 0,0 0 0 0 0,1 0 0 0 0,-1-1 1 0 0,1 1-1 0 0,-1-1 0 0 0,0 1 0 0 0,1-1 0 0 0,3-2 0 0 0,8-2 297 0 0,25-13-1 0 0,13-11-237 0 0,51-38 0 0 0,-67 41-497 0 0,1 1 1 0 0,1 2-1 0 0,57-24 0 0 0,-91 46 169 0 0,0-1-1 0 0,0 1 1 0 0,0 0 0 0 0,0 0 0 0 0,0 0-1 0 0,9 1 1 0 0,-13 0 37 0 0,0 0 0 0 0,1 0-1 0 0,-1 0 1 0 0,0 0 0 0 0,0 1 0 0 0,0-1-1 0 0,1 0 1 0 0,-1 1 0 0 0,0-1 0 0 0,0 1-1 0 0,0 0 1 0 0,0-1 0 0 0,0 1 0 0 0,0 0-1 0 0,0 0 1 0 0,0-1 0 0 0,0 1 0 0 0,0 0-1 0 0,0 0 1 0 0,0 0 0 0 0,0 0 0 0 0,-1 0-1 0 0,1 0 1 0 0,-1 0 0 0 0,1 1 0 0 0,0-1-1 0 0,-1 0 1 0 0,0 0 0 0 0,1 0 0 0 0,-1 1-1 0 0,0-1 1 0 0,0 0 0 0 0,1 0 0 0 0,-1 1-1 0 0,0-1 1 0 0,0 0 0 0 0,0 0 0 0 0,-1 2-1 0 0,1 0 14 0 0,0 19 94 0 0,0-1-1 0 0,-2 1 1 0 0,-1-1 0 0 0,-7 28 0 0 0,4-19-166 0 0,-2 34 0 0 0,7-53-552 0 0,1 0-1 0 0,0 0 1 0 0,1 0-1 0 0,0-1 0 0 0,1 1 1 0 0,0 0-1 0 0,4 10 0 0 0,-3-12-6154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8751 0 0,'-14'6'349'0'0,"1"0"-1"0"0,0 1 0 0 0,0 0 1 0 0,0 1-1 0 0,1 0 0 0 0,1 1 0 0 0,-1 0 1 0 0,1 1-1 0 0,1 1 0 0 0,-13 15 1 0 0,9-6 398 0 0,0 0 1 0 0,1 2 0 0 0,1-1 0 0 0,1 2 0 0 0,-10 30 0 0 0,-77 253 1502 0 0,5-12-379 0 0,62-199-3344 0 0,27-81-78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258 208 3679 0 0,'-1'2'284'0'0,"-3"27"-717"0"0,1-14 3111 0 0,0-1 0 0 0,1 30 0 0 0,2-39-2029 0 0,0 0-1 0 0,1 1 1 0 0,0-1 0 0 0,0 0 0 0 0,1 1 0 0 0,1 4 0 0 0,-1-5-603 0 0,0-1 1 0 0,1 0-1 0 0,-1 0 1 0 0,5 6-1 0 0,-1-3 67 0 0,1 0-1 0 0,0 0 1 0 0,1 0-1 0 0,-1-1 1 0 0,1 0-1 0 0,0-1 1 0 0,15 7 0 0 0,4 1 52 0 0,33 11 1 0 0,-50-20-361 0 0,0-1-1 0 0,0 0 1 0 0,1-1 0 0 0,0 0 0 0 0,-1 0-1 0 0,21 0 1 0 0,-2-4-5617 0 0</inkml:trace>
  <inkml:trace contextRef="#ctx0" brushRef="#br0" timeOffset="1">787 0 11167 0 0,'1'3'514'0'0,"1"23"-103"0"0,-2 0 0 0 0,0 0 1 0 0,-2 0-1 0 0,-1 0 1 0 0,0 0-1 0 0,-2-1 0 0 0,-1 1 1 0 0,-19 47-1 0 0,1-16 1437 0 0,-2-1 0 0 0,-57 89 0 0 0,-279 347 3040 0 0,208-290-4479 0 0,91-114-5789 0 0,43-60 1666 0 0,7-11-3673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15 4607 0 0,'0'-3'354'0'0,"5"-9"9570"0"0,-3 42-8609 0 0,-1 12-704 0 0,-9 12 233 0 0,-17 66 0 0 0,17-89-745 0 0,-8 37 54 0 0,-24 121 95 0 0,39-178-224 0 0,-1 1 18 0 0,0 1 0 0 0,1-1 0 0 0,1 22 0 0 0,1-31 73 0 0,9 8 506 0 0,-8-10-570 0 0,-1 0 0 0 0,1 0 0 0 0,0 0 0 0 0,-1 0 0 0 0,1 0 0 0 0,0 0 0 0 0,0 0 0 0 0,-1-1 0 0 0,1 1 0 0 0,0-1 0 0 0,0 0 0 0 0,0 1 0 0 0,0-1 0 0 0,0 0 0 0 0,-1 0 0 0 0,1 0 0 0 0,0 0 0 0 0,0-1 0 0 0,0 1 0 0 0,0 0 0 0 0,2-1 0 0 0,4-2 189 0 0,0 0-1 0 0,1 0 1 0 0,8-6-1 0 0,-10 6-87 0 0,27-16 442 0 0,59-43 0 0 0,-77 51-499 0 0,10-8-114 0 0,-1-1-1 0 0,0-1 1 0 0,-2-1 0 0 0,30-36 0 0 0,-42 43-85 0 0,-1 0 0 0 0,-1 0 0 0 0,-1-1 0 0 0,0 0 1 0 0,-1 0-1 0 0,-1-1 0 0 0,6-20 0 0 0,-11 29-125 0 0,0 0 1 0 0,-1 0-1 0 0,1 0 0 0 0,-2 0 0 0 0,1 0 0 0 0,-1 0 0 0 0,-3-13 1 0 0,0-1-1394 0 0,0 4-232 0 0,-4 4-68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38 110 6447 0 0,'-38'0'12798'0'0,"41"0"-12197"0"0,33-2 428 0 0,1-2 0 0 0,41-9 1 0 0,-6 0-517 0 0,133-15 225 0 0,87-14-927 0 0,-236 35-1984 0 0,-54 6 237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14335 0 0,'0'0'1306'0'0,"-1"2"-1077"0"0,-16 27-226 0 0,0 0 741 0 0,-33 44 0 0 0,-21 18 340 0 0,34-41 52 0 0,-52 53 1 0 0,89-102-1123 0 0,-1-1 0 0 0,1 0 1 0 0,-1 1-1 0 0,1-1 0 0 0,0 0 0 0 0,-1 1 0 0 0,1-1 1 0 0,0 0-1 0 0,-1 1 0 0 0,1-1 0 0 0,0 1 1 0 0,0-1-1 0 0,-1 0 0 0 0,1 1 0 0 0,0-1 1 0 0,0 1-1 0 0,0-1 0 0 0,0 1 0 0 0,-1-1 0 0 0,1 1 1 0 0,0-1-1 0 0,0 1 0 0 0,0-1 0 0 0,0 1 1 0 0,0-1-1 0 0,0 1 0 0 0,9 5 2 0 0,-6-5-33 0 0,27 10-131 0 0,-24-10 77 0 0,1 1 1 0 0,0 1 0 0 0,10 5-1 0 0,-1 1 41 0 0,-1 2 0 0 0,-1 0-1 0 0,1 0 1 0 0,-2 1 0 0 0,0 1-1 0 0,12 15 1 0 0,-9-8 59 0 0,-1 1-1 0 0,-1 0 1 0 0,20 40 0 0 0,-30-53 14 0 0,0 0 1 0 0,-1 0 0 0 0,0 1-1 0 0,-1-1 1 0 0,0 0 0 0 0,0 1-1 0 0,1 12 1 0 0,-3-18-17 0 0,0 0 1 0 0,0 0-1 0 0,-1-1 1 0 0,1 1-1 0 0,0 0 0 0 0,-1 0 1 0 0,0-1-1 0 0,1 1 1 0 0,-1 0-1 0 0,0-1 1 0 0,-1 1-1 0 0,1-1 0 0 0,0 1 1 0 0,-1-1-1 0 0,1 0 1 0 0,-1 1-1 0 0,0-1 0 0 0,0 0 1 0 0,1 0-1 0 0,-1 0 1 0 0,-1 0-1 0 0,1-1 1 0 0,0 1-1 0 0,0 0 0 0 0,-1-1 1 0 0,-4 3-1 0 0,-3-1 53 0 0,-1 0 0 0 0,1 0 0 0 0,0 0 0 0 0,-1-2-1 0 0,0 1 1 0 0,1-1 0 0 0,-1-1 0 0 0,0 0 0 0 0,-14-1 0 0 0,-12-4-452 0 0,-47-12 1 0 0,39 5-2631 0 0,27 5-3876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95 7831 0 0,'0'0'603'0'0,"2"1"-396"0"0,21 26 2014 0 0,27 45 9057 0 0,-34-49-11080 0 0,-15-21-162 0 0,0-1 0 0 0,0 1 0 0 0,0-1 0 0 0,0 1 0 0 0,1-1 0 0 0,-1 0 1 0 0,1 0-1 0 0,-1 0 0 0 0,1 1 0 0 0,-1-2 0 0 0,1 1 0 0 0,0 0 0 0 0,-1 0 0 0 0,1 0 0 0 0,0-1 1 0 0,0 1-1 0 0,0-1 0 0 0,0 1 0 0 0,-1-1 0 0 0,1 0 0 0 0,0 0 0 0 0,0 0 0 0 0,0 0 0 0 0,0 0 0 0 0,0 0 1 0 0,0 0-1 0 0,-1-1 0 0 0,1 1 0 0 0,0-1 0 0 0,0 1 0 0 0,0-1 0 0 0,1-1 0 0 0,4 0 46 0 0,-1-2 0 0 0,0 1-1 0 0,-1-1 1 0 0,1 0 0 0 0,-1 0 0 0 0,1 0-1 0 0,6-9 1 0 0,-4 4-38 0 0,0 0 1 0 0,-1-1-1 0 0,0 0 0 0 0,-1 0 0 0 0,0 0 0 0 0,6-15 0 0 0,-10 20-72 0 0,0 0 0 0 0,0-1 0 0 0,-1 1 0 0 0,1-1 0 0 0,-1 1-1 0 0,0-1 1 0 0,-1 1 0 0 0,1-1 0 0 0,-1 1 0 0 0,0-1 0 0 0,-1 0-1 0 0,1 1 1 0 0,-1-1 0 0 0,0 1 0 0 0,-3-9 0 0 0,3 13 1 0 0,1 0 1 0 0,-1 0-1 0 0,1 0 1 0 0,0 0-1 0 0,-1 0 1 0 0,0 1-1 0 0,1-1 1 0 0,-1 0-1 0 0,1 0 1 0 0,-1 1-1 0 0,0-1 1 0 0,0 0-1 0 0,1 1 0 0 0,-1-1 1 0 0,0 1-1 0 0,0-1 1 0 0,0 1-1 0 0,0-1 1 0 0,1 1-1 0 0,-1 0 1 0 0,0-1-1 0 0,-1 1 1 0 0,0 0-21 0 0,0 0 1 0 0,-1 0-1 0 0,1 0 1 0 0,0 0 0 0 0,0 0-1 0 0,0 1 1 0 0,0-1-1 0 0,0 0 1 0 0,1 1-1 0 0,-4 1 1 0 0,-3 2-134 0 0,0 0 1 0 0,0 1-1 0 0,-12 8 1 0 0,19-12 159 0 0,-20 15-121 0 0,1 2 0 0 0,0 0 0 0 0,2 1 0 0 0,-24 31 0 0 0,-54 92 293 0 0,87-128-128 0 0,-2 3 38 0 0,1-1-1 0 0,-9 23 0 0 0,17-35-54 0 0,1 0 1 0 0,-1-1-1 0 0,1 1 0 0 0,0 0 0 0 0,0 0 0 0 0,0 0 0 0 0,1 0 0 0 0,-1 0 0 0 0,1 1 0 0 0,0-1 1 0 0,0 0-1 0 0,0 0 0 0 0,1 0 0 0 0,0 0 0 0 0,0 0 0 0 0,2 7 0 0 0,-2-9-39 0 0,0 0-1 0 0,0 0 1 0 0,1 0-1 0 0,-1 0 1 0 0,1 0-1 0 0,-1 0 1 0 0,1 0-1 0 0,0 0 1 0 0,0-1-1 0 0,0 1 1 0 0,0-1-1 0 0,0 1 1 0 0,0-1-1 0 0,0 0 1 0 0,4 2-1 0 0,-2-2-148 0 0,0 1 0 0 0,1-1 0 0 0,-1 0 0 0 0,1 0 0 0 0,-1-1-1 0 0,1 0 1 0 0,8 0 0 0 0,2-1-1074 0 0,1-2 1 0 0,-1 0-1 0 0,25-8 0 0 0,0-2-5189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3223 0 0,'1'2'240'0'0,"24"33"19076"0"0,-24-44-19128 0 0,-1-2-164 0 0,-1 0 0 0 0,-3-13-1 0 0,1 13-28 0 0,2 1-1 0 0,0-1 1 0 0,0-11-1 0 0,2 5-43 0 0,1-1-1 0 0,0 0 0 0 0,2 0 0 0 0,0 1 0 0 0,1 0 0 0 0,0 0 0 0 0,1 0 0 0 0,2 1 0 0 0,-1 0 0 0 0,2 0 0 0 0,16-23 0 0 0,-16 28 11 0 0,0-1 1 0 0,1 1-1 0 0,0 1 1 0 0,1 0-1 0 0,0 0 1 0 0,0 1-1 0 0,1 1 1 0 0,1 0-1 0 0,-1 1 1 0 0,1 0-1 0 0,0 0 1 0 0,1 2-1 0 0,0 0 1 0 0,22-6-1 0 0,3 5 93 0 0,1 1 0 0 0,0 3 0 0 0,60 3-1 0 0,-78-1-28 0 0,106 7 359 0 0,-109-4-290 0 0,0 0 1 0 0,0 1-1 0 0,-1 0 1 0 0,32 14-1 0 0,-49-18-77 0 0,1 1-1 0 0,0 0 0 0 0,0 0 1 0 0,0 0-1 0 0,0 0 1 0 0,-1 1-1 0 0,1-1 1 0 0,-1 0-1 0 0,1 1 0 0 0,-1-1 1 0 0,1 1-1 0 0,-1-1 1 0 0,2 3-1 0 0,-3-3 0 0 0,1 1 1 0 0,-1-1-1 0 0,0 0 1 0 0,1 0-1 0 0,-1 1 1 0 0,0-1-1 0 0,0 0 1 0 0,0 1-1 0 0,0-1 0 0 0,0 0 1 0 0,0 1-1 0 0,0-1 1 0 0,0 0-1 0 0,-1 0 1 0 0,1 1-1 0 0,0-1 1 0 0,-1 0-1 0 0,1 0 0 0 0,-1 1 1 0 0,1-1-1 0 0,-1 0 1 0 0,-1 2-1 0 0,-4 5 0 0 0,0 0 0 0 0,0 0 1 0 0,-1-1-1 0 0,0 0 0 0 0,0 0 0 0 0,-10 6 0 0 0,-52 34 30 0 0,57-40-45 0 0,-352 206-1157 0 0,351-206 962 0 0,6-2-17 0 0,0-1 0 0 0,-1 0 0 0 0,1 0 0 0 0,-1 0 1 0 0,0-1-1 0 0,0-1 0 0 0,0 1 0 0 0,0-1 0 0 0,-12 1 1 0 0,20-3 140 0 0,0-1-1 0 0,-1 1 1 0 0,1-1 0 0 0,0 1 0 0 0,-1 0 0 0 0,1-1 0 0 0,0 1 0 0 0,0-1 0 0 0,0 1 0 0 0,-1-1 0 0 0,1 1 0 0 0,0-1 0 0 0,0 1 0 0 0,0-1 0 0 0,0 1 0 0 0,0-1 0 0 0,0 1 0 0 0,0-1 0 0 0,0 1 0 0 0,0-1 0 0 0,0 0 0 0 0,0 0-115 0 0,2-15-1580 0 0,5-6-342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9215 0 0,'-1'2'5196'0'0,"-14"30"-890"0"0,-6 20-2531 0 0,-12 27-1509 0 0,-159 256 379 0 0,6-12-409 0 0,93-98-1685 0 0,88-212-78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313 435 12815 0 0,'0'0'1474'0'0,"10"7"1451"0"0,-10-6-2836 0 0,1 0 0 0 0,0 0 0 0 0,-1 0 0 0 0,1 0 0 0 0,0 0 0 0 0,-1 0 0 0 0,1 0 0 0 0,-1 0 0 0 0,0 0 0 0 0,1 0 1 0 0,-1 0-1 0 0,0 0 0 0 0,0 0 0 0 0,1 0 0 0 0,-1 0 0 0 0,0 0 0 0 0,0 1 0 0 0,0-1 0 0 0,0 0 0 0 0,-1 0 0 0 0,1 0 0 0 0,0 0 0 0 0,-1 2 0 0 0,0-1-15 0 0,0 0 0 0 0,-1 0-1 0 0,1 0 1 0 0,0 0 0 0 0,-1 0-1 0 0,1 0 1 0 0,-1-1 0 0 0,0 1 0 0 0,0 0-1 0 0,0-1 1 0 0,-1 2 0 0 0,-4 1-25 0 0,1-1 1 0 0,-1 1 0 0 0,0-1-1 0 0,0 0 1 0 0,0-1 0 0 0,-13 3-1 0 0,7-3-20 0 0,0-1 0 0 0,0-1 1 0 0,0 0-1 0 0,0-1 0 0 0,1-1 0 0 0,-1 0 0 0 0,0 0 0 0 0,1-1 1 0 0,-1-1-1 0 0,1 0 0 0 0,0-1 0 0 0,0 0 0 0 0,0-1 0 0 0,-16-10 1 0 0,25 14-8 0 0,0-1 1 0 0,0 1-1 0 0,0-1 1 0 0,0 1-1 0 0,0-1 1 0 0,1 0 0 0 0,-1 0-1 0 0,1-1 1 0 0,0 1-1 0 0,-1 0 1 0 0,2-1 0 0 0,-1 1-1 0 0,0-1 1 0 0,-1-4-1 0 0,2 2 11 0 0,0 1 0 0 0,0 0 0 0 0,0-1 0 0 0,1 1-1 0 0,0-1 1 0 0,0 1 0 0 0,0-1 0 0 0,1 1 0 0 0,1-8 0 0 0,2 0-24 0 0,-1 1 0 0 0,2 0 1 0 0,0-1-1 0 0,0 2 1 0 0,2-1-1 0 0,-1 1 1 0 0,1 0-1 0 0,9-11 0 0 0,3 0-52 0 0,1 0-1 0 0,1 2 1 0 0,1 0-1 0 0,1 1 1 0 0,1 1-1 0 0,0 2 1 0 0,1 0-1 0 0,1 2 1 0 0,0 0-1 0 0,1 2 0 0 0,48-15 1 0 0,-56 22 47 0 0,-1 0 0 0 0,1 2 1 0 0,0 0-1 0 0,0 1 0 0 0,0 1 0 0 0,0 1 1 0 0,0 0-1 0 0,0 2 0 0 0,0 0 0 0 0,0 1 1 0 0,0 1-1 0 0,-1 0 0 0 0,1 2 0 0 0,-1 0 1 0 0,33 17-1 0 0,-45-20 23 0 0,-1 0 0 0 0,1 1 1 0 0,0 0-1 0 0,-1 0 0 0 0,0 1 1 0 0,0-1-1 0 0,0 1 0 0 0,7 9 0 0 0,-11-12-21 0 0,0 0-1 0 0,1 0 0 0 0,-1 0 0 0 0,-1 0 0 0 0,1 0 0 0 0,0 0 0 0 0,0 1 0 0 0,-1-1 0 0 0,1 0 0 0 0,-1 0 0 0 0,0 0 0 0 0,1 1 0 0 0,-1-1 0 0 0,0 0 0 0 0,0 0 0 0 0,-1 1 0 0 0,1-1 0 0 0,0 0 1 0 0,-1 0-1 0 0,1 0 0 0 0,-1 1 0 0 0,0-1 0 0 0,0 0 0 0 0,0 0 0 0 0,0 0 0 0 0,0 0 0 0 0,0 0 0 0 0,0-1 0 0 0,-3 4 0 0 0,-10 11 13 0 0,-1-1 0 0 0,0-1 0 0 0,-1 0 0 0 0,0-1 0 0 0,-23 14 0 0 0,-94 48 78 0 0,128-72-96 0 0,-271 114-272 0 0,271-115 127 0 0,0 0 0 0 0,-1 0 0 0 0,1-1 0 0 0,-1 1 0 0 0,1-2 0 0 0,-1 1 0 0 0,0 0 0 0 0,-9-2 0 0 0,14 1-1107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15031 0 0,'0'0'1358'0'0,"-7"4"-1092"0"0,-8 5-184 0 0,1 1-1 0 0,1 0 0 0 0,0 1 1 0 0,0 0-1 0 0,1 1 1 0 0,1 0-1 0 0,0 1 0 0 0,0 1 1 0 0,-15 26-1 0 0,-2 11 462 0 0,-33 82 0 0 0,41-85-467 0 0,-98 212-2 0 0,-46 111 76 0 0,141-316-107 0 0,-3-1 0 0 0,-33 52 1 0 0,54-98-237 0 0,0 0 1 0 0,-1 0-1 0 0,0 0 1 0 0,-1-1-1 0 0,-10 10 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14423 0 0,'0'0'1686'0'0,"1"2"-914"0"0,1 8-119 0 0,1 1 1 0 0,-1 0 0 0 0,-1 0-1 0 0,0 0 1 0 0,-1 0 0 0 0,0 0-1 0 0,0 0 1 0 0,-5 20 0 0 0,-2 7-305 0 0,-16 42 1 0 0,11-44-369 0 0,-5 14-235 0 0,15-44-618 0 0,1 0 0 0 0,0 0 1 0 0,1 10-1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7367 0 0,'0'0'568'0'0,"-2"0"-45"0"0,-2 0 367 0 0,0 0 0 0 0,0 1 0 0 0,0-1 0 0 0,0 1 0 0 0,1 0 0 0 0,-1 0 0 0 0,-4 2 0 0 0,2 0-151 0 0,1 0 0 0 0,-1 0 0 0 0,-9 7 0 0 0,-1 3-722 0 0,-25 29 0 0 0,13-14 473 0 0,0-2-444 0 0,11-11-45 0 0,1 0 1 0 0,1 1-1 0 0,1 0 1 0 0,-18 26-1 0 0,27-33-27 0 0,5-9 13 0 0,1 1 0 0 0,-1 0 0 0 0,0 0 0 0 0,0-1 0 0 0,1 1 1 0 0,-1 0-1 0 0,1-1 0 0 0,-1 1 0 0 0,0 0 0 0 0,1-1 0 0 0,-1 1 1 0 0,1-1-1 0 0,0 1 0 0 0,-1-1 0 0 0,1 1 0 0 0,-1-1 1 0 0,1 1-1 0 0,1-1 0 0 0,-2 1-11 0 0,7 3-151 0 0,-1 0 1 0 0,1 0 0 0 0,0 0-1 0 0,0-1 1 0 0,1 0 0 0 0,14 4-1 0 0,20 9-388 0 0,-22-6 521 0 0,0 1 1 0 0,28 22-1 0 0,-42-29 219 0 0,-1 0 0 0 0,1 1 0 0 0,-1-1 0 0 0,-1 1-1 0 0,1 0 1 0 0,-1 1 0 0 0,0-1 0 0 0,0 1 0 0 0,0 0 0 0 0,-1 0 0 0 0,0 0-1 0 0,4 12 1 0 0,-6-15-48 0 0,-1 1-1 0 0,1-1 0 0 0,-1 1 0 0 0,0-1 1 0 0,-1 1-1 0 0,1-1 0 0 0,0 1 1 0 0,-1-1-1 0 0,0 0 0 0 0,0 1 0 0 0,0-1 1 0 0,0 0-1 0 0,0 1 0 0 0,-1-1 1 0 0,0 0-1 0 0,1 0 0 0 0,-1 0 1 0 0,0-1-1 0 0,0 1 0 0 0,-1 0 0 0 0,-3 3 1 0 0,-6 5 205 0 0,1-1 0 0 0,-2 0 0 0 0,-17 11 1 0 0,29-21-327 0 0,-28 18 269 0 0,-1 0-1 0 0,-1-3 1 0 0,-40 15-1 0 0,47-21-401 0 0,0-2 0 0 0,-1 0-1 0 0,0-2 1 0 0,0-1 0 0 0,-28 1 0 0 0,20-5-1440 0 0,11-5-4841 0 0,9 0-402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6911 0 0,'0'0'528'0'0,"-1"1"-341"0"0,-2 3 458 0 0,1 0-1 0 0,-1-1 1 0 0,1 1 0 0 0,0 0-1 0 0,0 0 1 0 0,0 0 0 0 0,1 0-1 0 0,0 0 1 0 0,-1 1 0 0 0,1-1-1 0 0,0 6 1 0 0,-19 80 2951 0 0,-20 45-3496 0 0,22-80 225 0 0,-32 95-615 0 0,-6-3 0 0 0,-6-3-1 0 0,-158 265 1 0 0,204-384-521 0 0,-1-1 0 0 0,-1-1-1 0 0,-1 0 1 0 0,-28 25 0 0 0,19-22-4436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7831 0 0,'0'2'2879'0'0,"-1"-1"-2511"0"0,1 1 0 0 0,0-1 0 0 0,0 0 0 0 0,0 0 0 0 0,0 1 0 0 0,0-1 0 0 0,0 0 0 0 0,1 0 0 0 0,-1 0 0 0 0,0 1 0 0 0,1-1 0 0 0,-1 0 0 0 0,1 0 0 0 0,-1 0 0 0 0,1 0 0 0 0,-1 0 0 0 0,1 0 0 0 0,0 0 0 0 0,0 0 0 0 0,0 2 0 0 0,1-2-159 0 0,0 1 0 0 0,0-1 0 0 0,0 1 1 0 0,0-1-1 0 0,1 0 0 0 0,-1 0 0 0 0,0 1 1 0 0,0-2-1 0 0,1 1 0 0 0,2 1 0 0 0,3 0 28 0 0,1-1 1 0 0,-1 0-1 0 0,0-1 0 0 0,0 0 0 0 0,0 0 1 0 0,1 0-1 0 0,7-2 0 0 0,8-3 252 0 0,25-7 0 0 0,289-95 711 0 0,-31 9-3067 0 0,-243 82-979 0 0,-44 12 1375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11055 0 0,'0'0'2968'0'0,"-2"1"-2374"0"0,-5 2-402 0 0,1 1 1 0 0,0 0-1 0 0,0 0 0 0 0,0 0 1 0 0,0 1-1 0 0,1-1 1 0 0,0 1-1 0 0,0 1 1 0 0,0-1-1 0 0,-7 11 1 0 0,-2 7 279 0 0,-19 39 0 0 0,12-21-288 0 0,-101 202 747 0 0,70-141-466 0 0,-87 130-1 0 0,-91 78 264 0 0,186-248 354 0 0,33-45-847 0 0,10-15-192 0 0,0-5-758 0 0,1-1 668 0 0,-1 0 0 0 0,1 0 0 0 0,0 0 0 0 0,1 0 0 0 0,-1-1 0 0 0,1 1 0 0 0,-1 0 0 0 0,1 0-1 0 0,1 0 1 0 0,-1 0 0 0 0,0 0 0 0 0,1 1 0 0 0,0-1 0 0 0,0 0 0 0 0,0 1 0 0 0,4-6 0 0 0,3-3-87 0 0,0 1-1 0 0,0-1 1 0 0,17-13 0 0 0,-3 3-99 0 0,0 0-62 0 0,1 0-1 0 0,49-32 1 0 0,-62 47 231 0 0,-2 1 58 0 0,0 1 0 0 0,0 0 0 0 0,0 0 0 0 0,1 0 0 0 0,-1 2 0 0 0,1-1 0 0 0,14-3 0 0 0,-23 7 27 0 0,0 0 0 0 0,-1 0-1 0 0,1 0 1 0 0,0 0-1 0 0,0 0 1 0 0,0 0 0 0 0,0 0-1 0 0,0 0 1 0 0,-1 0 0 0 0,1 0-1 0 0,0 1 1 0 0,0-1 0 0 0,0 0-1 0 0,0 1 1 0 0,2 0 45 0 0,-2-1-47 0 0,0 1 0 0 0,-1-1-1 0 0,1 0 1 0 0,0 1 0 0 0,0-1-1 0 0,-1 1 1 0 0,1-1 0 0 0,0 1 0 0 0,0-1-1 0 0,-1 1 1 0 0,1 0 0 0 0,-1-1-1 0 0,1 1 1 0 0,-1 0 0 0 0,1-1-1 0 0,-1 1 1 0 0,1 0 0 0 0,-1 0 0 0 0,1 1-1 0 0,0 0 46 0 0,2 2 6 0 0,-1 1 0 0 0,0-1 1 0 0,0 1-1 0 0,-1-1 1 0 0,1 1-1 0 0,-1 0 1 0 0,0-1-1 0 0,-1 1 1 0 0,1 0-1 0 0,-1 0 1 0 0,0 0-1 0 0,0-1 1 0 0,0 1-1 0 0,-2 9 0 0 0,-2 7 159 0 0,-1-1-1 0 0,-8 21 1 0 0,11-34-166 0 0,-27 82 370 0 0,22-60-327 0 0,7-18-160 0 0,2-2-83 0 0,-2 0 90 0 0,4-5-2406 0 0,8 4 1210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39 592 19119 0 0,'-10'-31'1263'0'0,"2"8"-428"0"0,-8-32 0 0 0,14 45-610 0 0,1 1 0 0 0,0 0 0 0 0,1 0 0 0 0,0-1-1 0 0,0 1 1 0 0,1 0 0 0 0,1-10 0 0 0,2 4-149 0 0,0 1 0 0 0,1 0 1 0 0,0 0-1 0 0,1 0 0 0 0,1 1 0 0 0,0 0 0 0 0,1 0 0 0 0,17-21 0 0 0,7-4-462 0 0,48-43 0 0 0,-70 71 270 0 0,11-9-211 0 0,0 1-1 0 0,29-20 1 0 0,-36 29-564 0 0,25-11 0 0 0,-29 15-647 0 0,1 1-1 0 0,0 1 0 0 0,12-3 1 0 0,-1 2-4809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192 916 12439 0 0,'0'0'958'0'0,"-2"1"-625"0"0,-4 4 601 0 0,0-1-1 0 0,0 1 1 0 0,0 0 0 0 0,1 1-1 0 0,-1-1 1 0 0,1 1 0 0 0,-8 11-1 0 0,-26 52 302 0 0,21-35-1146 0 0,-5 12-19 0 0,-23 64 0 0 0,44-106-259 0 0,1 0 0 0 0,-1 0 0 0 0,1 0 0 0 0,0 0 0 0 0,0 1 0 0 0,0-1 0 0 0,0 0 0 0 0,1 1 0 0 0,0-1 0 0 0,0 1 0 0 0,0-1 0 0 0,0 0 0 0 0,1 1 1 0 0,1 4-1 0 0,12-8-11177 0 0</inkml:trace>
  <inkml:trace contextRef="#ctx0" brushRef="#br0" timeOffset="1">1157 1 10135 0 0,'-1'2'778'0'0,"-42"65"2756"0"0,-38 79 0 0 0,81-145-3533 0 0,-76 174 1394 0 0,15 5-883 0 0,39-108-426 0 0,-39 154 171 0 0,41-146-2525 0 0,0 0-3997 0 0,12-52 1197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30 353 1839 0 0,'0'0'83'0'0,"-1"-1"-6"0"0,-2-1 1419 0 0,0 0-1 0 0,1-1 1 0 0,-1 1-1 0 0,1-1 1 0 0,-3-3-1 0 0,3 4-694 0 0,1 0-1 0 0,0 0 0 0 0,0 0 1 0 0,0 0-1 0 0,0-1 0 0 0,-1-3 0 0 0,1 3-495 0 0,1 0-1 0 0,0 0 0 0 0,0 0 0 0 0,0 1 0 0 0,0-1 0 0 0,0 0 0 0 0,0 0 0 0 0,1 0 1 0 0,-1 0-1 0 0,1 1 0 0 0,0-1 0 0 0,1-3 0 0 0,3-4-482 0 0,1 0 0 0 0,0 1 1 0 0,0-1-1 0 0,1 1 0 0 0,13-13 0 0 0,-15 16 806 0 0,17-19-586 0 0,2 1 1 0 0,1 1-1 0 0,44-32 1 0 0,-55 45-50 0 0,0 1 0 0 0,1 1 0 0 0,0 0 1 0 0,1 1-1 0 0,-1 0 0 0 0,1 2 0 0 0,1 0 1 0 0,-1 0-1 0 0,20-1 0 0 0,-30 5 18 0 0,-1 1 1 0 0,0 0-1 0 0,0 0 0 0 0,0 0 0 0 0,0 1 0 0 0,1 0 1 0 0,-1 0-1 0 0,0 0 0 0 0,0 0 0 0 0,0 1 1 0 0,-1 0-1 0 0,9 4 0 0 0,-6-2 83 0 0,-1 1 1 0 0,0-1-1 0 0,-1 1 1 0 0,1 0-1 0 0,-1 0 1 0 0,0 0-1 0 0,0 1 1 0 0,4 7-1 0 0,3 6 227 0 0,-2 1 0 0 0,0 0-1 0 0,0 1 1 0 0,10 39 0 0 0,-18-53-255 0 0,0 0-1 0 0,-1 1 1 0 0,0-1 0 0 0,0 10-1 0 0,-1-15-43 0 0,0 0 0 0 0,-1-1 0 0 0,1 1 0 0 0,-1-1 0 0 0,0 1-1 0 0,0-1 1 0 0,1 1 0 0 0,-1-1 0 0 0,0 1 0 0 0,0-1 0 0 0,0 0 0 0 0,0 1 0 0 0,-2 0 0 0 0,1 1 24 0 0,-6 5 22 0 0,0-1-1 0 0,0 0 1 0 0,0 0-1 0 0,-1-1 1 0 0,0 0-1 0 0,0 0 1 0 0,-11 4-1 0 0,-3 0-1 0 0,-46 15-1 0 0,18-11-42 0 0,-2-1-1 0 0,-63 6 1 0 0,109-18-58 0 0,-27 1-107 0 0,32-2-13 0 0,-1 0 0 0 0,1-1 0 0 0,0 1 0 0 0,0 0 0 0 0,0-1-1 0 0,0 1 1 0 0,0-1 0 0 0,0 0 0 0 0,0 1 0 0 0,0-1 0 0 0,0 0 0 0 0,-3-2 0 0 0,-2-5-1008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15231 0 0,'0'0'1379'0'0,"0"3"-1136"0"0,1 4-35 0 0,-1 0 0 0 0,0 1 0 0 0,-1-1 0 0 0,1 0 0 0 0,-1 1 0 0 0,-1-1 0 0 0,1 0 0 0 0,-1 0 0 0 0,-4 10 0 0 0,-5 6 812 0 0,-18 32-1 0 0,-8 16-33 0 0,35-64-883 0 0,-5 11 190 0 0,-7 23-1 0 0,13-36-245 0 0,-1 0 1 0 0,2 0-1 0 0,-1-1 1 0 0,0 1-1 0 0,1 0 0 0 0,0 0 1 0 0,0 0-1 0 0,1-1 0 0 0,-1 1 1 0 0,3 8-1 0 0,-3-11-17 0 0,1-1 0 0 0,0 0 0 0 0,-1 1 1 0 0,1-1-1 0 0,0 0 0 0 0,0 1 0 0 0,0-1 0 0 0,-1 0 0 0 0,1 0 0 0 0,1 0 0 0 0,-1 0 0 0 0,0 0 0 0 0,0 0 1 0 0,0 0-1 0 0,0 0 0 0 0,1 0 0 0 0,-1-1 0 0 0,3 2 0 0 0,-1-1 41 0 0,0 0 1 0 0,0 0-1 0 0,0-1 0 0 0,1 1 0 0 0,-1-1 1 0 0,0 0-1 0 0,1 0 0 0 0,3 0 1 0 0,4-1 144 0 0,1-1 0 0 0,-1-1 0 0 0,19-6-1 0 0,-5 0-15 0 0,-1-2-1 0 0,39-22 0 0 0,41-36 300 0 0,-99 66-497 0 0,19-15-112 0 0,-1 0 1 0 0,37-39-1 0 0,-58 56 32 0 0,-3 2-300 0 0,-10 45 250 0 0,6-33 69 0 0,2 1 0 0 0,0 0 0 0 0,-2 14 0 0 0,5-24 51 0 0,0 0 0 0 0,0 0 1 0 0,0 0-1 0 0,0 0 0 0 0,1 0 1 0 0,0 0-1 0 0,-1 0 0 0 0,1 0 1 0 0,1-1-1 0 0,-1 1 0 0 0,0 0 1 0 0,1-1-1 0 0,0 1 0 0 0,0-1 1 0 0,4 6-1 0 0,-5-8-33 0 0,1 1 0 0 0,0-1 1 0 0,0 1-1 0 0,0-1 0 0 0,0 0 0 0 0,0 0 0 0 0,0 1 1 0 0,0-2-1 0 0,0 1 0 0 0,0 0 0 0 0,0 0 0 0 0,1-1 1 0 0,-1 1-1 0 0,0-1 0 0 0,0 1 0 0 0,1-1 0 0 0,-1 0 0 0 0,0 0 1 0 0,1 0-1 0 0,-1 0 0 0 0,0-1 0 0 0,1 1 0 0 0,2-1 1 0 0,7-2-367 0 0,0-1 1 0 0,1 0-1 0 0,10-6 1 0 0,-13 6 166 0 0,41-17-6789 0 0,-24 11 463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15951 0 0,'0'0'1446'0'0,"-9"2"-1164"0"0,4 1-143 0 0,0-1 0 0 0,1 1 0 0 0,-1 0 0 0 0,1 1 0 0 0,-1-1-1 0 0,1 1 1 0 0,0-1 0 0 0,0 1 0 0 0,1 0 0 0 0,-1 1 0 0 0,-2 4 0 0 0,-5 8 462 0 0,-14 29 0 0 0,22-40-526 0 0,-144 351 2633 0 0,112-260-2569 0 0,-56 175 13 0 0,3-6-831 0 0,42-165-1355 0 0,30-71-936 0 0,-23 30 0 0 0,23-38-2752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71 10591 0 0,'-44'-20'972'0'0,"26"11"12153"0"0,20 10-13083 0 0,1-1 0 0 0,0 1-1 0 0,-1-1 1 0 0,1 0-1 0 0,0 0 1 0 0,0 0-1 0 0,-1 0 1 0 0,5-1-1 0 0,3 0 11 0 0,396-27 1016 0 0,-298 19-1075 0 0,-52 5-235 0 0,-1 3 0 0 0,0 2-1 0 0,85 13 1 0 0,-98-7-3878 0 0,44 15 0 0 0,-52-11-3191 0 0</inkml:trace>
  <inkml:trace contextRef="#ctx0" brushRef="#br0" timeOffset="1">1234 122 9671 0 0,'0'0'440'0'0,"-16"0"168"0"0,13 0-94 0 0,-1 1 0 0 0,1-1-1 0 0,0 1 1 0 0,0 0 0 0 0,0 0 0 0 0,0 1-1 0 0,0-1 1 0 0,0 0 0 0 0,0 1-1 0 0,1 0 1 0 0,-1-1 0 0 0,0 1 0 0 0,1 0-1 0 0,-1 1 1 0 0,1-1 0 0 0,0 0-1 0 0,-4 6 1 0 0,-18 26 5212 0 0,12-12-4762 0 0,8-15-1502 0 0,-5 10 747 0 0,0 0-1 0 0,-6 22 1 0 0,12-32-209 0 0,1 1 0 0 0,0-1 0 0 0,0 1 0 0 0,1 0 0 0 0,0-1 0 0 0,1 1-1 0 0,-1 0 1 0 0,2 9 0 0 0,0-15-139 0 0,-1 1 0 0 0,1 0 0 0 0,0-1 0 0 0,-1 1 0 0 0,1-1-1 0 0,1 1 1 0 0,-1-1 0 0 0,0 0 0 0 0,0 0 0 0 0,1 1 0 0 0,0-1 0 0 0,-1 0 0 0 0,1 0 0 0 0,0 0-1 0 0,0-1 1 0 0,0 1 0 0 0,3 2 0 0 0,6-2-1213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16007 0 0,'0'0'1736'0'0,"-7"9"-1736"0"0,2 0 0 0 0,1 3 0 0 0,2-1 64 0 0,2-1-344 0 0,2 1-64 0 0,7-2-6784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14567 0 0,'0'1'664'0'0,"-96"145"400"0"0,74-114-742 0 0,7-9 225 0 0,0 2 0 0 0,2-1 0 0 0,1 1 0 0 0,1 1 0 0 0,1 0 0 0 0,-6 28 0 0 0,15-50-431 0 0,0 0 0 0 0,0 0 0 0 0,1 0 0 0 0,0 0 0 0 0,-1 0 0 0 0,2 0 0 0 0,-1 0 0 0 0,0 0 0 0 0,1 0 0 0 0,-1 0 0 0 0,4 7 0 0 0,-4-9-47 0 0,1-1-1 0 0,0 1 1 0 0,0-1 0 0 0,0 0-1 0 0,0 1 1 0 0,0-1 0 0 0,0 0-1 0 0,0 1 1 0 0,0-1 0 0 0,1 0-1 0 0,-1 0 1 0 0,0 0 0 0 0,1 0-1 0 0,-1 0 1 0 0,1 0 0 0 0,-1-1 0 0 0,1 1-1 0 0,-1 0 1 0 0,1-1 0 0 0,0 1-1 0 0,-1-1 1 0 0,1 0 0 0 0,-1 1-1 0 0,1-1 1 0 0,0 0 0 0 0,0 0-1 0 0,-1 0 1 0 0,1 0 0 0 0,0 0-1 0 0,2-1 1 0 0,13-3 344 0 0,1 0 0 0 0,-1-2 0 0 0,0 0 0 0 0,0 0 0 0 0,26-16 0 0 0,20-8 164 0 0,-14 11-304 0 0,87-38-153 0 0,-131 55-175 0 0,-1 0 0 0 0,0 0 0 0 0,0 0 0 0 0,0-1 0 0 0,0 1-1 0 0,0-1 1 0 0,0 0 0 0 0,4-5 0 0 0,-8 7-9 0 0,0 0 0 0 0,0 0 0 0 0,0 1-1 0 0,0-1 1 0 0,0 0 0 0 0,-1 0 0 0 0,1 0 0 0 0,0 0 0 0 0,0 0-1 0 0,-1 1 1 0 0,1-1 0 0 0,0 0 0 0 0,-1 0 0 0 0,1 0 0 0 0,-1 1 0 0 0,1-1-1 0 0,-1 0 1 0 0,1 1 0 0 0,-1-1 0 0 0,1 0 0 0 0,-1 1 0 0 0,-1-2-1 0 0,2 2 65 0 0,-11-9-607 0 0,-1 1-1 0 0,0 0 1 0 0,0 0-1 0 0,0 1 1 0 0,-1 1-1 0 0,-19-7 1 0 0,-7-4-293 0 0,39 17 899 0 0,-11-5-275 0 0,0 0-1 0 0,0-1 0 0 0,0 0 1 0 0,1-1-1 0 0,0 0 1 0 0,0-1-1 0 0,-16-16 1 0 0,16 11-267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122 191 18367 0 0,'-1'1'844'0'0,"-25"16"382"0"0,0-1-1 0 0,-41 18 0 0 0,65-33-154 0 0,12-11-446 0 0,57-41-41 0 0,115-69 0 0 0,-162 108-641 0 0,1 1 1 0 0,0 1-1 0 0,0 0 0 0 0,1 2 1 0 0,0 0-1 0 0,0 1 0 0 0,32-4 1 0 0,-48 10 38 0 0,-1 1 1 0 0,0-1-1 0 0,1 1 0 0 0,-1 0 1 0 0,0 1-1 0 0,1-1 1 0 0,-1 1-1 0 0,0 0 0 0 0,1 1 1 0 0,7 2-1 0 0,-10-2 18 0 0,0-1-1 0 0,0 1 0 0 0,-1 0 1 0 0,1-1-1 0 0,-1 1 1 0 0,1 1-1 0 0,-1-1 1 0 0,0 0-1 0 0,1 0 0 0 0,-1 1 1 0 0,-1 0-1 0 0,1-1 1 0 0,0 1-1 0 0,0 0 0 0 0,-1 0 1 0 0,0-1-1 0 0,0 1 1 0 0,0 0-1 0 0,1 4 0 0 0,1 7 47 0 0,0 1-1 0 0,0 14 1 0 0,-3-20-27 0 0,1 0-1 0 0,0 0 1 0 0,0 0-1 0 0,1-1 1 0 0,0 1 0 0 0,1 0-1 0 0,0-1 1 0 0,6 13-1 0 0,-2-9-202 0 0,1 0 0 0 0,0-1 0 0 0,0 0 0 0 0,2 0 0 0 0,-1 0 0 0 0,1-2 0 0 0,1 1-1 0 0,-1-1 1 0 0,13 8 0 0 0,-2-5-796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59 12031 0 0,'0'0'554'0'0,"3"-7"175"0"0,7-20-143 0 0,4 3 5809 0 0,-16 37-6068 0 0,-2 7-182 0 0,-1-1 0 0 0,-1 0 0 0 0,0 0 0 0 0,-2 0 0 0 0,-15 29 0 0 0,-16 39 130 0 0,35-77-279 0 0,-2 8 62 0 0,-5 21-1 0 0,10-35-92 0 0,0 0 0 0 0,1 0 0 0 0,-1 0 0 0 0,1 1 0 0 0,0-1 0 0 0,0 0 0 0 0,1 0 0 0 0,-1 1 0 0 0,1-1 0 0 0,2 8 0 0 0,-3-12-199 0 0,0 1 0 0 0,1-1 0 0 0,-1 1 0 0 0,0-1 1 0 0,0 0-1 0 0,1 1 0 0 0,-1-1 0 0 0,0 0 1 0 0,1 1-1 0 0,-1-1 0 0 0,1 0 0 0 0,-1 0 1 0 0,0 1-1 0 0,1-1 0 0 0,-1 0 0 0 0,1 0 1 0 0,-1 0-1 0 0,0 0 0 0 0,1 1 0 0 0,0-1 1 0 0,11 3-7584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6 4143 0 0,'0'-5'13600'0'0,"-31"56"-12412"0"0,-59 70 0 0 0,-9-7-463 0 0,25-31-250 0 0,-41 58 125 0 0,109-134-620 0 0,4-6-77 0 0,4-2-959 0 0,8-4-3985 0 0,3-7-1713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76 3223 0 0,'5'-7'240'0'0,"0"-1"-1"0"0,1 1 0 0 0,0 0 0 0 0,9-8 0 0 0,-9 10 1291 0 0,-1 1 0 0 0,1-1 0 0 0,0 1-1 0 0,0 1 1 0 0,13-7 0 0 0,-18 10-859 0 0,4 11 155 0 0,-3-6-723 0 0,-1-1-1 0 0,-1 0 1 0 0,1 1-1 0 0,0-1 1 0 0,-1 1-1 0 0,0 0 1 0 0,0-1-1 0 0,0 1 1 0 0,-1-1-1 0 0,0 1 1 0 0,-1 5-1 0 0,-3 7 219 0 0,-11 26-1 0 0,6-19-176 0 0,-5 12 164 0 0,-36 64 0 0 0,-31 29 183 0 0,45-73-285 0 0,-60 89 341 0 0,-50 79 202 0 0,-1 1-402 0 0,102-158-267 0 0,20-34-29 0 0,14-19 14 0 0,-15 23 0 0 0,26-36-49 0 0,3-2-1590 0 0,9-7-3033 0 0,4-6-1492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213 159 13791 0 0,'0'0'1578'0'0,"2"0"-1004"0"0,13-2 159 0 0,-1 2 1 0 0,1-1-1 0 0,-1 2 0 0 0,1 0 0 0 0,-1 1 0 0 0,1 0 0 0 0,-1 1 1 0 0,22 8-1 0 0,-34-10-716 0 0,0 0 0 0 0,0 0 0 0 0,0-1 0 0 0,1 1 0 0 0,-1-1 1 0 0,0 1-1 0 0,1-1 0 0 0,-1 0 0 0 0,0 0 0 0 0,1 0 0 0 0,-1 0 0 0 0,0 0 0 0 0,1-1 1 0 0,-1 1-1 0 0,0-1 0 0 0,1 1 0 0 0,-1-1 0 0 0,0 0 0 0 0,0 0 0 0 0,3-1 0 0 0,-1-1 17 0 0,0 0 0 0 0,-1-1 0 0 0,1 1 0 0 0,-1-1 0 0 0,0 0 0 0 0,0 1 0 0 0,0-1 0 0 0,3-6 0 0 0,-2 3-33 0 0,-1 3-3 0 0,-1 0-1 0 0,0-1 1 0 0,0 1-1 0 0,0-1 1 0 0,-1 1-1 0 0,0-1 1 0 0,2-6-1 0 0,-2 5-90 0 0,0 0-1 0 0,-1 1 1 0 0,0-1-1 0 0,1 0 1 0 0,-2 1-1 0 0,1-1 0 0 0,-1 0 1 0 0,1 0-1 0 0,-2 1 1 0 0,-2-11-1 0 0,3 15 48 0 0,1 0 0 0 0,0 0-1 0 0,-1 1 1 0 0,1-1 0 0 0,-1 0-1 0 0,1 1 1 0 0,-1-1 0 0 0,1 0 0 0 0,-1 1-1 0 0,1-1 1 0 0,-1 0 0 0 0,0 1-1 0 0,1-1 1 0 0,-1 1 0 0 0,0-1 0 0 0,1 1-1 0 0,-1 0 1 0 0,0-1 0 0 0,0 1-1 0 0,0 0 1 0 0,1-1 0 0 0,-1 1 0 0 0,0 0-1 0 0,-1 0 1 0 0,-1-1-39 0 0,1 1-1 0 0,-1 0 1 0 0,1 0 0 0 0,-1 0-1 0 0,1 0 1 0 0,-5 2 0 0 0,-4 1 2 0 0,0 0 0 0 0,1 1 0 0 0,-1 1 0 0 0,1 0 0 0 0,0 0 0 0 0,0 1 1 0 0,1 0-1 0 0,-10 9 0 0 0,-10 10 90 0 0,-27 31-1 0 0,41-41-23 0 0,-6 7 17 0 0,-71 76 60 0 0,72-74 37 0 0,1 1 1 0 0,-20 34-1 0 0,34-50-43 0 0,0 0-1 0 0,0 0 0 0 0,1 0 0 0 0,1 1 1 0 0,-1 0-1 0 0,-2 16 0 0 0,5-23-35 0 0,1-1-1 0 0,0 1 0 0 0,0 0 1 0 0,-1 0-1 0 0,2 0 0 0 0,-1-1 0 0 0,0 1 1 0 0,0 0-1 0 0,1 0 0 0 0,0-1 1 0 0,-1 1-1 0 0,1 0 0 0 0,0-1 0 0 0,0 1 1 0 0,1-1-1 0 0,-1 1 0 0 0,0-1 1 0 0,1 0-1 0 0,0 1 0 0 0,-1-1 1 0 0,1 0-1 0 0,0 0 0 0 0,0 0 0 0 0,0 0 1 0 0,1 0-1 0 0,-1-1 0 0 0,0 1 1 0 0,0-1-1 0 0,3 2 0 0 0,5 1 158 0 0,0 0 0 0 0,0-1 0 0 0,0 0 0 0 0,0-1 0 0 0,1 0-1 0 0,-1-1 1 0 0,20 1 0 0 0,76-7 1218 0 0,-98 4-1293 0 0,12-1 416 0 0,0-1 0 0 0,0 0 0 0 0,31-10 0 0 0,-49 12-493 0 0,3-1 37 0 0,12-9-4 0 0,-15 10-159 0 0,0 0-4 0 0,5-3 10 0 0,-5 3-6 0 0,-1 3-1114 0 0,6 2 1217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25 3679 0 0,'-1'-1'284'0'0,"0"-1"38"0"0,-1 0 0 0 0,0 0 0 0 0,0 1 0 0 0,1-1 0 0 0,-1 0 0 0 0,0 1 0 0 0,0-1 0 0 0,-1 1 0 0 0,1 0 0 0 0,0-1 0 0 0,0 1-1 0 0,-1 0 1 0 0,1 1 0 0 0,0-1 0 0 0,-5-1 0 0 0,3 2 421 0 0,-1-1 1 0 0,0 1-1 0 0,1 0 0 0 0,-1 0 0 0 0,0 1 1 0 0,1-1-1 0 0,-1 1 0 0 0,-4 2 0 0 0,-1 0 571 0 0,0 0 0 0 0,1 1-1 0 0,-17 9 1 0 0,-3 6-2221 0 0,2 0 1050 0 0,13-11-51 0 0,2 2 0 0 0,-1-1 1 0 0,-15 17-1 0 0,19-12-88 0 0,9-9-9 0 0,1-3-10 0 0,-1 1-10 0 0,0 0-1 0 0,1 1 0 0 0,-1-1 1 0 0,1 0-1 0 0,0 0 0 0 0,0 0 1 0 0,1 0-1 0 0,-1-1 0 0 0,0 1 1 0 0,1 0-1 0 0,0 0 0 0 0,-1-1 1 0 0,1 1-1 0 0,0-1 0 0 0,3 3 1 0 0,5 5-75 0 0,1-1 1 0 0,12 9 0 0 0,-10-8 15 0 0,165 143-278 0 0,-170-145 356 0 0,0 0 0 0 0,0 0 0 0 0,-1 0 0 0 0,-1 1 0 0 0,1 0 0 0 0,-1 0 0 0 0,-1 1 0 0 0,7 15 0 0 0,-11-23 17 0 0,-1 0 0 0 0,1 0 0 0 0,-1 0 1 0 0,0 0-1 0 0,0 0 0 0 0,0 0 0 0 0,0 0 0 0 0,0 0 0 0 0,0 0 0 0 0,-1 0 0 0 0,1 0 0 0 0,0 0 0 0 0,-1 0 0 0 0,0 0 0 0 0,1 0 0 0 0,-1 0 1 0 0,0-1-1 0 0,0 1 0 0 0,0 0 0 0 0,0-1 0 0 0,-1 1 0 0 0,1 0 0 0 0,0-1 0 0 0,-1 0 0 0 0,1 1 0 0 0,0-1 0 0 0,-4 2 0 0 0,-3 4 149 0 0,-2-2 0 0 0,1 1 0 0 0,-19 8 0 0 0,16-9-94 0 0,-12 7-5 0 0,-1-2-1 0 0,0-1 1 0 0,0-1-1 0 0,-1-1 0 0 0,-29 5 1 0 0,50-12-242 0 0,1 0 1 0 0,0 0-1 0 0,-1 0 1 0 0,1 0-1 0 0,0 0 0 0 0,-6-2 1 0 0,-4-3-599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0 6447 0 0,'-2'1'4050'0'0,"-14"8"-1462"0"0,-21 7 1 0 0,-12 7-1713 0 0,-52 41 258 0 0,16-8-796 0 0,-236 107-209 0 0,268-139-129 0 0,46-20 0 0 0,7-1-1 0 0,7 1-10 0 0,-7-4 7 0 0,16 6-23 0 0,-1-1-1 0 0,1 0 1 0 0,0-1-1 0 0,0-1 0 0 0,26 2 1 0 0,3 1 32 0 0,0 1 7 0 0,103 21-35 0 0,-120-22 66 0 0,-2 2 0 0 0,1 1-1 0 0,32 16 1 0 0,-55-24-35 0 0,0 1 0 0 0,0 1-1 0 0,0-1 1 0 0,0 0 0 0 0,-1 1 0 0 0,1 0 0 0 0,-1 0-1 0 0,0 0 1 0 0,0 0 0 0 0,4 6 0 0 0,-7-8 4 0 0,0 0 0 0 0,0-1 1 0 0,0 1-1 0 0,0 0 1 0 0,0 0-1 0 0,-1 0 1 0 0,1 0-1 0 0,0-1 1 0 0,-1 1-1 0 0,1 0 0 0 0,0 0 1 0 0,-1-1-1 0 0,1 1 1 0 0,-1 0-1 0 0,1-1 1 0 0,-1 1-1 0 0,1 0 1 0 0,-1-1-1 0 0,0 1 0 0 0,1-1 1 0 0,-1 1-1 0 0,0-1 1 0 0,0 1-1 0 0,-5 3 37 0 0,0-1 0 0 0,0 0 0 0 0,0 0 0 0 0,0 0 0 0 0,0-1 0 0 0,-12 3-1 0 0,-42 5 423 0 0,29-5-372 0 0,-321 38-499 0 0,214-29 304 0 0,67-9 49 0 0,61-5-63 0 0,1 0 1 0 0,0-1-1 0 0,-1 0 1 0 0,1-1 0 0 0,-12-3-1 0 0,21 5 87 0 0,0 0 0 0 0,-1 0-1 0 0,1-1 1 0 0,0 1-1 0 0,0 0 1 0 0,-1-1 0 0 0,1 1-1 0 0,0 0 1 0 0,0-1 0 0 0,-1 1-1 0 0,1 0 1 0 0,0-1 0 0 0,0 1-1 0 0,0 0 1 0 0,0-1-1 0 0,0 1 1 0 0,0 0 0 0 0,0-1-1 0 0,-1 1 1 0 0,1-1 0 0 0,0 1-1 0 0,0 0 1 0 0,0-1 0 0 0,1 1-1 0 0,-1-1 1 0 0,0 1-1 0 0,0 0 1 0 0,0-1 0 0 0,0 1-1 0 0,0 0 1 0 0,0-1 0 0 0,1 0-1 0 0,4-11-455 0 0,-1 5 285 0 0,1 0 0 0 0,0 1 1 0 0,0 0-1 0 0,1 0 0 0 0,0 0 1 0 0,0 0-1 0 0,0 1 0 0 0,8-5 1 0 0,58-32-4211 0 0,-67 39 3788 0 0,27-13-3795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3 11975 0 0,'0'0'923'0'0,"-7"-3"-566"0"0,5 3-296 0 0,0 1 0 0 0,0-1 0 0 0,1 0 0 0 0,-1 1 0 0 0,0-1 0 0 0,0 1 0 0 0,0-1-1 0 0,1 1 1 0 0,-1 0 0 0 0,0 0 0 0 0,1 0 0 0 0,-1 0 0 0 0,1 0 0 0 0,-1 0 0 0 0,-2 3 0 0 0,-21 22 1010 0 0,23-23-1018 0 0,-19 25 338 0 0,-31 52 0 0 0,26-37-109 0 0,-154 282 1355 0 0,104-169-1435 0 0,-84 153 92 0 0,-8-72-1600 0 0,36-56-161 0 0,119-161 232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18079 0 0,'0'0'2618'0'0,"3"1"-2276"0"0,14 4-63 0 0,1-1 0 0 0,0-1 0 0 0,1 0 0 0 0,33 0 0 0 0,77-9 245 0 0,252-48-54 0 0,-298 40-443 0 0,70-15-15 0 0,123-17-1267 0 0,-206 39-126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30 14743 0 0,'-1'-1'1136'0'0,"-1"-2"-1007"0"0,0 1-1 0 0,-1 0 0 0 0,1 0 0 0 0,0 0 1 0 0,-1 0-1 0 0,1 0 0 0 0,-1 0 1 0 0,1 1-1 0 0,-1-1 0 0 0,0 1 1 0 0,0 0-1 0 0,0 0 0 0 0,-5-2 0 0 0,3 2 109 0 0,0 1 0 0 0,-1-1-1 0 0,1 1 1 0 0,0 0 0 0 0,-1 0-1 0 0,1 1 1 0 0,-8 1 0 0 0,-5 3 85 0 0,0 0 1 0 0,0 2 0 0 0,-26 12 0 0 0,42-18-381 0 0,-40 21 69 0 0,-41 29-1 0 0,19-11-10 0 0,37-24 0 0 0,0 0 0 0 0,2 2 0 0 0,0 1 0 0 0,-33 32 0 0 0,54-47 1 0 0,-6 11 36 0 0,10-15-7 0 0,1 1 0 0 0,0-1 1 0 0,0 1-1 0 0,-1-1 0 0 0,1 0 1 0 0,0 1-1 0 0,0-1 0 0 0,0 0 1 0 0,0 1-1 0 0,0-1 0 0 0,-1 0 1 0 0,3 0-1 0 0,5 1 75 0 0,0-1-1 0 0,0 0 1 0 0,0-1-1 0 0,0 0 1 0 0,14-3 0 0 0,39-14 368 0 0,-52 15-398 0 0,20-6 135 0 0,-6 0 80 0 0,2 1 1 0 0,-1 2-1 0 0,1 0 1 0 0,29-2 0 0 0,-40 9-178 0 0,-3 2-20 0 0,-4 5-74 0 0,-6-6-13 0 0,0 1-1 0 0,0 0 1 0 0,0 0-1 0 0,-1 0 1 0 0,1 0-1 0 0,-1 0 1 0 0,0 0-1 0 0,0 0 1 0 0,0 0-1 0 0,0 0 1 0 0,0 0-1 0 0,-2 4 1 0 0,-9 37 38 0 0,10-43-47 0 0,-14 46-629 0 0,15-46 287 0 0,3-3-535 0 0,38-29-1893 0 0,-11 6 1178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4 17047 0 0,'-2'0'1311'0'0,"0"-1"-1256"0"0,0 1 0 0 0,1-1 1 0 0,-1 1-1 0 0,0-1 0 0 0,0 1 1 0 0,0 0-1 0 0,0 0 0 0 0,0 0 0 0 0,0 0 1 0 0,0 0-1 0 0,0 0 0 0 0,0 0 0 0 0,0 1 1 0 0,1-1-1 0 0,-3 2 0 0 0,0-1 147 0 0,0 1 0 0 0,0 0 0 0 0,1 0 0 0 0,-1 0 0 0 0,1 1 0 0 0,-6 4 0 0 0,-2 4 425 0 0,1 1 0 0 0,-17 24 1 0 0,23-30-667 0 0,-26 39 327 0 0,3 1 0 0 0,-29 64 0 0 0,-30 103 307 0 0,-6 12-418 0 0,27-93-473 0 0,-6-3 0 0 0,-101 137 0 0 0,156-242-1374 0 0,-2-1 0 0 0,-38 40 0 0 0,38-48-5104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17279 0 0,'0'0'794'0'0,"2"-1"-22"0"0,4-4-700 0 0,1 1 0 0 0,-1 0 1 0 0,1 0-1 0 0,0 1 1 0 0,1 0-1 0 0,10-3 1 0 0,50-10 920 0 0,-49 12-579 0 0,409-61 3114 0 0,-284 52-5155 0 0,0 3-3914 0 0,-92 6-1819 0 0</inkml:trace>
  <inkml:trace contextRef="#ctx0" brushRef="#br0" timeOffset="1">1207 138 16127 0 0,'0'0'1460'0'0,"-2"1"-1204"0"0,-1 1 98 0 0,-1 1 0 0 0,0-1 0 0 0,1 1 0 0 0,0-1 0 0 0,0 1 0 0 0,0 0 0 0 0,0 1 0 0 0,0-1-1 0 0,0 0 1 0 0,1 1 0 0 0,0-1 0 0 0,-1 1 0 0 0,2 0 0 0 0,-1 0 0 0 0,-2 5 0 0 0,-24 76 621 0 0,-13 33-4610 0 0,34-101-3964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0,'0'0'240'0'0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15 20127 0 0,'-1'-1'92'0'0,"1"0"0"0"0,-1 0 0 0 0,1 0 0 0 0,-1 1 0 0 0,1-1 0 0 0,-1 0 0 0 0,1 0-1 0 0,-1 0 1 0 0,0 1 0 0 0,1-1 0 0 0,-1 0 0 0 0,0 1 0 0 0,0-1 0 0 0,0 1 0 0 0,1-1 0 0 0,-1 1 0 0 0,0-1-1 0 0,0 1 1 0 0,-1-1 0 0 0,0 1-45 0 0,-1 0 0 0 0,1 0 0 0 0,-1 0 1 0 0,1 0-1 0 0,-1 0 0 0 0,1 0 0 0 0,-4 2 0 0 0,-1 0 21 0 0,1 0-1 0 0,0 0 1 0 0,-1 1 0 0 0,1 0-1 0 0,0 0 1 0 0,0 1 0 0 0,1-1-1 0 0,-9 8 1 0 0,-40 40 35 0 0,38-35-81 0 0,-6 6-379 0 0,1 1 0 0 0,1 1-1 0 0,-24 38 1 0 0,41-58 75 0 0,2-2 55 0 0,0-1 0 0 0,0 1 0 0 0,0-1 0 0 0,0 1 0 0 0,1 0 0 0 0,-1-1 0 0 0,0 1 0 0 0,1 0 0 0 0,-1 3 0 0 0,16 1-1205 0 0,-2-3 874 0 0,0 0-1 0 0,0-2 1 0 0,1 1-1 0 0,-1-2 1 0 0,17-1-1 0 0,-9 1-510 0 0,22 2 0 0 0,-32-1 858 0 0,-1 1 0 0 0,1 0 0 0 0,-1 0 1 0 0,1 1-1 0 0,-1 1 0 0 0,15 6 0 0 0,-21-7 462 0 0,1-1 0 0 0,-1 1 1 0 0,0 1-1 0 0,0-1 0 0 0,0 0 0 0 0,0 1 0 0 0,-1 0 0 0 0,1 0 0 0 0,-1 0 1 0 0,0 0-1 0 0,0 1 0 0 0,0-1 0 0 0,-1 1 0 0 0,0-1 0 0 0,3 8 1 0 0,-2-4 8 0 0,-1 0 1 0 0,0 0 0 0 0,0 0-1 0 0,-1 0 1 0 0,0 0 0 0 0,-1 1-1 0 0,0-1 1 0 0,0 0 0 0 0,0 1-1 0 0,-1-1 1 0 0,0 0 0 0 0,-1 0-1 0 0,0 0 1 0 0,0 0 0 0 0,-1 0-1 0 0,0 0 1 0 0,0 0 0 0 0,-1-1-1 0 0,0 0 1 0 0,0 1 0 0 0,-1-1-1 0 0,0-1 1 0 0,0 1 0 0 0,-1-1-1 0 0,1 0 1 0 0,-1 0-1 0 0,-11 7 1 0 0,3-4-62 0 0,1-1-1 0 0,-2-1 1 0 0,1 0-1 0 0,-1-1 1 0 0,0 0-1 0 0,0-1 1 0 0,-28 4-1 0 0,30-6-359 0 0,0-2 0 0 0,-1 0 0 0 0,1 0 0 0 0,0-1 0 0 0,-1-1 0 0 0,1 0 0 0 0,0-1 0 0 0,0 0 0 0 0,-21-7 0 0 0,12 0-7721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52 2303 0 0,'-4'-13'99'0'0,"3"9"-10"0"0,0-1-1 0 0,-1 1 1 0 0,1 1-1 0 0,-13-20 17174 0 0,0 40-17017 0 0,8 0-237 0 0,1 0 0 0 0,-5 26 0 0 0,0-3 78 0 0,-99 292 404 0 0,64-223-343 0 0,-97 173 0 0 0,-90 85-285 0 0,173-275 74 0 0,-28 39-870 0 0,71-112-496 0 0,0-2-434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27 288 2759 0 0,'0'0'8212'0'0,"11"-6"-5133"0"0,-7 6-2820 0 0,0 0 1 0 0,0 0-1 0 0,0 0 1 0 0,0 0-1 0 0,0 1 0 0 0,0-1 1 0 0,0 1-1 0 0,6 2 1 0 0,34 15 242 0 0,-8-3 10 0 0,-24-11-413 0 0,0-1-1 0 0,0 0 0 0 0,0-1 0 0 0,0 0 1 0 0,1-1-1 0 0,-1 0 0 0 0,1-1 0 0 0,-1-1 1 0 0,0 0-1 0 0,1 0 0 0 0,-1-1 1 0 0,0-1-1 0 0,0 0 0 0 0,0 0 0 0 0,-1-2 1 0 0,12-4-1 0 0,-6 0-44 0 0,0-1-1 0 0,0 0 1 0 0,-1-1 0 0 0,26-24-1 0 0,-35 28-170 0 0,0 0-1 0 0,-1 0 0 0 0,0 0 0 0 0,0-1 1 0 0,-1 0-1 0 0,0 0 0 0 0,0-1 1 0 0,-1 1-1 0 0,0-1 0 0 0,0 0 1 0 0,4-16-1 0 0,-8 22-37 0 0,1 0 0 0 0,-1 0 1 0 0,1 0-1 0 0,-1-1 0 0 0,0 1 0 0 0,0 0 1 0 0,0 0-1 0 0,-1 0 0 0 0,1-1 0 0 0,-1 1 1 0 0,0 0-1 0 0,0 0 0 0 0,0 0 1 0 0,0 0-1 0 0,0 0 0 0 0,-1 0 0 0 0,-2-4 1 0 0,1 4-28 0 0,0-1 1 0 0,0 1 0 0 0,0 0-1 0 0,0 0 1 0 0,-1 1 0 0 0,1-1-1 0 0,-1 1 1 0 0,0 0 0 0 0,1 0-1 0 0,-1 0 1 0 0,0 0 0 0 0,-7-2-1 0 0,-13-2-93 0 0,1 0-1 0 0,-1 1 1 0 0,0 1-1 0 0,-1 2 0 0 0,1 0 1 0 0,0 2-1 0 0,-1 1 1 0 0,1 0-1 0 0,-44 10 0 0 0,57-8 437 0 0,1 0 0 0 0,-1 1 0 0 0,1 1 0 0 0,0 0 0 0 0,0 0 0 0 0,0 1 0 0 0,0 0 0 0 0,1 1-1 0 0,1 0 1 0 0,-1 0 0 0 0,1 1 0 0 0,0 0 0 0 0,0 1 0 0 0,1 0 0 0 0,1 0 0 0 0,-1 0 0 0 0,1 1 0 0 0,-5 11 0 0 0,5-8 68 0 0,0 1 1 0 0,1-1 0 0 0,1 1 0 0 0,0 1 0 0 0,0-1 0 0 0,2 0 0 0 0,0 1 0 0 0,0 0 0 0 0,2-1 0 0 0,-1 1 0 0 0,2 0-1 0 0,0 0 1 0 0,5 20 0 0 0,-4-25-136 0 0,1 1-1 0 0,1-1 1 0 0,0 0 0 0 0,0 0-1 0 0,1 0 1 0 0,8 11-1 0 0,-10-16-33 0 0,1 1 1 0 0,0-1-1 0 0,1 0 0 0 0,-1 0 0 0 0,1 0 0 0 0,0-1 1 0 0,0 0-1 0 0,1 0 0 0 0,-1 0 0 0 0,1 0 0 0 0,7 3 1 0 0,0-3 54 0 0,-1 1 1 0 0,1-2 0 0 0,0 0-1 0 0,0 0 1 0 0,0-1 0 0 0,0-1-1 0 0,0 0 1 0 0,0-1 0 0 0,17-2-1 0 0,10-3 300 0 0,65-18 0 0 0,-4 1-357 0 0,-94 21-144 0 0,0 1 1 0 0,0-1 0 0 0,7 2-1 0 0,1 0-530 0 0,-14-1-556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13823 0 0,'1'0'116'0'0,"-1"-1"0"0"0,0 0 0 0 0,0 1 0 0 0,0-1 0 0 0,0 0 0 0 0,0 1 0 0 0,1-1 0 0 0,-1 1 0 0 0,0-1 0 0 0,1 0 0 0 0,-1 1 0 0 0,0-1 0 0 0,1 1 0 0 0,-1-1 0 0 0,1 1 0 0 0,-1-1 0 0 0,1 1 0 0 0,-1-1 0 0 0,1 1 0 0 0,-1 0-1 0 0,1-1 1 0 0,-1 1 0 0 0,1-1 0 0 0,0 1 0 0 0,-1 0 0 0 0,1 0 0 0 0,0-1 0 0 0,-1 1 0 0 0,1 0 0 0 0,0 0 0 0 0,0 0 0 0 0,28-8 1952 0 0,-26 7-1623 0 0,285-55 1911 0 0,-67 15-2557 0 0,93-29-3039 0 0,-271 62-3651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181 332 17103 0 0,'0'0'1551'0'0,"-1"1"-1276"0"0,-5 3 91 0 0,0 0 1 0 0,1 1 0 0 0,0-1 0 0 0,0 1-1 0 0,0 0 1 0 0,1 1 0 0 0,0-1 0 0 0,-6 10-1 0 0,-27 55 1836 0 0,25-43-2193 0 0,-48 96-434 0 0,49-105-1355 0 0,2-8-4232 0 0</inkml:trace>
  <inkml:trace contextRef="#ctx0" brushRef="#br0" timeOffset="1">259 93 11055 0 0,'11'-16'984'0'0,"1"0"-792"0"0,1 2-192 0 0,3 1 0 0 0,3 3 568 0 0,1 1 72 0 0,-3 2 8 0 0,1 2-4320 0 0,0 3-864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14743 0 0,'0'0'1136'0'0,"-1"1"-630"0"0,-6 11 111 0 0,-1-1 0 0 0,0 0 0 0 0,-1 0 0 0 0,0-1 0 0 0,-14 13 0 0 0,-8 8-234 0 0,23-22-303 0 0,-117 135 612 0 0,112-126-686 0 0,-52 70 25 0 0,53-70-25 0 0,1 1-1 0 0,-17 38 0 0 0,27-54 1 0 0,0-1 0 0 0,0 1 0 0 0,1-1 0 0 0,-1 1 0 0 0,1-1 0 0 0,-1 1 0 0 0,1 0 1 0 0,0-1-1 0 0,0 1 0 0 0,0 0 0 0 0,0-1 0 0 0,0 1 0 0 0,1 0 0 0 0,-1-1 0 0 0,2 6 0 0 0,-1-7 0 0 0,0 1-1 0 0,0-1 1 0 0,0 0 0 0 0,0 1 0 0 0,0-1 0 0 0,0 0-1 0 0,0 0 1 0 0,1 0 0 0 0,-1 0 0 0 0,0 0 0 0 0,1 0-1 0 0,-1 0 1 0 0,0 0 0 0 0,1-1 0 0 0,-1 1 0 0 0,1 0-1 0 0,-1-1 1 0 0,1 0 0 0 0,0 1 0 0 0,-1-1 0 0 0,1 0 0 0 0,-1 1-1 0 0,1-1 1 0 0,0 0 0 0 0,-1 0 0 0 0,4-1 0 0 0,23-1 409 0 0,54-12 0 0 0,-35 3-3090 0 0,-22 5-1150 0 0,5-1-2983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16583 0 0,'0'0'3300'0'0,"-1"1"-2486"0"0,-15 6-566 0 0,1 1 0 0 0,1 0 0 0 0,-1 1 0 0 0,1 0 0 0 0,1 1 0 0 0,-20 18 0 0 0,16-10-285 0 0,0 0 0 0 0,1 1 0 0 0,-25 39-1 0 0,36-50-43 0 0,0 0-1 0 0,1 1 0 0 0,0-1 0 0 0,0 1 0 0 0,-4 18 0 0 0,7-25 15 0 0,0 1 0 0 0,1 0 0 0 0,0 0 0 0 0,-1 0-1 0 0,1-1 1 0 0,0 1 0 0 0,1 0 0 0 0,-1 0 0 0 0,0 0 0 0 0,1-1-1 0 0,0 1 1 0 0,0 0 0 0 0,-1 0 0 0 0,1-1 0 0 0,1 1-1 0 0,-1-1 1 0 0,0 1 0 0 0,1-1 0 0 0,-1 0 0 0 0,1 1 0 0 0,0-1-1 0 0,0 0 1 0 0,0 0 0 0 0,2 2 0 0 0,63 42-325 0 0,-44-31 554 0 0,34 27 0 0 0,-51-37 1 0 0,0 0-1 0 0,-1 1 0 0 0,0 0 1 0 0,0 0-1 0 0,0 0 1 0 0,-1 0-1 0 0,0 1 0 0 0,0 0 1 0 0,0 0-1 0 0,2 8 1 0 0,-5-12-88 0 0,0-1 1 0 0,0 1 0 0 0,-1 0 0 0 0,1-1 0 0 0,-1 1-1 0 0,0-1 1 0 0,0 1 0 0 0,0 0 0 0 0,0-1 0 0 0,0 1 0 0 0,-1 0-1 0 0,1-1 1 0 0,-1 1 0 0 0,1-1 0 0 0,-1 1 0 0 0,0-1 0 0 0,0 1-1 0 0,0-1 1 0 0,-1 1 0 0 0,1-1 0 0 0,0 0 0 0 0,-1 0-1 0 0,1 0 1 0 0,-1 0 0 0 0,0 0 0 0 0,0 0 0 0 0,0 0 0 0 0,0-1-1 0 0,0 1 1 0 0,0 0 0 0 0,0-1 0 0 0,-4 2 0 0 0,-7 4 151 0 0,-1-2 0 0 0,1 1 0 0 0,-1-2 0 0 0,-23 6-1 0 0,32-9-199 0 0,-2 1-9 0 0,-6 2-64 0 0,-1-1-1 0 0,0 0 0 0 0,0-1 1 0 0,0 0-1 0 0,0-1 1 0 0,-1-1-1 0 0,-17-2 1 0 0,13-2-345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19 14047 0 0,'2'-4'205'0'0,"-1"3"-134"0"0,-1 0 1 0 0,1 0-1 0 0,-1 0 0 0 0,1 1 1 0 0,0-1-1 0 0,-1 0 1 0 0,1 1-1 0 0,0-1 1 0 0,-1 0-1 0 0,1 1 1 0 0,0-1-1 0 0,0 1 0 0 0,-1-1 1 0 0,2 0-1 0 0,-1 1-51 0 0,0-1 0 0 0,0 1-1 0 0,0-1 1 0 0,0 1 0 0 0,0 0 0 0 0,0 0-1 0 0,0-1 1 0 0,0 1 0 0 0,0 0-1 0 0,0 0 1 0 0,0 0 0 0 0,0 0 0 0 0,0 0-1 0 0,0 0 1 0 0,0 0 0 0 0,0 0-1 0 0,0 1 1 0 0,0-1 0 0 0,0 0 0 0 0,0 1-1 0 0,0-1 1 0 0,1 1 0 0 0,3 1 589 0 0,0 11 267 0 0,-4-10-748 0 0,0 0-1 0 0,0 0 1 0 0,-1 0 0 0 0,0 0 0 0 0,1 0 0 0 0,-1 0-1 0 0,0 0 1 0 0,0 1 0 0 0,-1-1 0 0 0,1 0 0 0 0,-1 0-1 0 0,1 0 1 0 0,-1 0 0 0 0,0 0 0 0 0,0 0-1 0 0,0 0 1 0 0,-1 0 0 0 0,1-1 0 0 0,-1 1 0 0 0,0 0-1 0 0,-2 3 1 0 0,-5 5 301 0 0,-1-1 0 0 0,0 0 0 0 0,-18 13 0 0 0,12-9-237 0 0,-16 15-76 0 0,1 2 1 0 0,-45 58 0 0 0,-40 79-145 0 0,100-143 27 0 0,1 1 1 0 0,2 1-1 0 0,0 1 0 0 0,2 0 0 0 0,-8 30 0 0 0,15-43 6 0 0,1 0 0 0 0,0 1 0 0 0,1-1 0 0 0,0 1 0 0 0,2-1-1 0 0,0 1 1 0 0,0-1 0 0 0,2 1 0 0 0,0-1 0 0 0,0 1 0 0 0,8 21-1 0 0,-8-31 9 0 0,0 0 0 0 0,0-1 0 0 0,1 1-1 0 0,0-1 1 0 0,0 0 0 0 0,0 0-1 0 0,1 0 1 0 0,0 0 0 0 0,0 0-1 0 0,0-1 1 0 0,7 6 0 0 0,-7-7-7 0 0,0 0 1 0 0,0-1 0 0 0,0 1-1 0 0,1-1 1 0 0,-1-1 0 0 0,1 1-1 0 0,-1 0 1 0 0,1-1 0 0 0,-1 0-1 0 0,1 0 1 0 0,0-1 0 0 0,-1 1-1 0 0,1-1 1 0 0,0 0 0 0 0,6-1-1 0 0,11-2-284 0 0,0-1 0 0 0,0-1 0 0 0,-1-1 0 0 0,1-1 0 0 0,26-13 0 0 0,-3-1-1334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10591 0 0,'0'0'3824'0'0,"0"1"-2920"0"0,-13 55 725 0 0,-2 0-1 0 0,-22 52 0 0 0,22-67-1202 0 0,-150 366 711 0 0,131-338-1137 0 0,-4-2 0 0 0,-84 114 0 0 0,111-167 13 0 0,0 1-1 0 0,-1-2 1 0 0,0 1-1 0 0,-1-2 0 0 0,-29 23 1 0 0,36-32 40 0 0,14-26-163 0 0,1 10-63 0 0,1-1 0 0 0,0 1 0 0 0,22-20 0 0 0,40-31-345 0 0,-69 62 504 0 0,24-21-214 0 0,48-28 1 0 0,-59 41 179 0 0,0 2 0 0 0,1 0 0 0 0,-1 1 0 0 0,34-10 0 0 0,-44 16 41 0 0,0 0 0 0 0,-1 0 0 0 0,1 0 0 0 0,0 1 0 0 0,-1 0 0 0 0,1 0 0 0 0,0 0 0 0 0,-1 1 0 0 0,1-1 0 0 0,0 1 0 0 0,-1 1 0 0 0,1-1 0 0 0,-1 1 0 0 0,0 0 0 0 0,1 0 0 0 0,5 5 0 0 0,-6-4 26 0 0,-1 0 0 0 0,0 0 0 0 0,0 1 0 0 0,0 0 1 0 0,0-1-1 0 0,-1 2 0 0 0,1-1 0 0 0,-1 0 0 0 0,0 1 0 0 0,-1-1 0 0 0,1 1 0 0 0,-1 0 1 0 0,0 0-1 0 0,0 0 0 0 0,0 0 0 0 0,-1 0 0 0 0,2 8 0 0 0,-2-3 127 0 0,0-1 1 0 0,0 1-1 0 0,-1 0 0 0 0,0 0 1 0 0,-1-1-1 0 0,0 1 0 0 0,-1 0 0 0 0,0 0 1 0 0,-1-1-1 0 0,-5 16 0 0 0,5-19-58 0 0,1 0 1 0 0,-1 0-1 0 0,0 0 0 0 0,-1-1 0 0 0,1 1 0 0 0,-1-1 0 0 0,0 0 1 0 0,-1 0-1 0 0,1-1 0 0 0,-1 1 0 0 0,0-1 0 0 0,0 0 0 0 0,0 0 1 0 0,0 0-1 0 0,-1-1 0 0 0,-11 6 0 0 0,-139 40-632 0 0,70-24 248 0 0,85-25 287 0 0,-16 6-355 0 0,0-1-1 0 0,0-1 1 0 0,0-1 0 0 0,-21 2 0 0 0,36-6-639 0 0,2-7-228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5983 0 0,'-2'2'274'0'0,"-9"8"-454"0"0,7-7 480 0 0,0 1 0 0 0,0 0 0 0 0,0 0 0 0 0,1 1 0 0 0,0-1 1 0 0,-4 6-1 0 0,6-8 125 0 0,1 0 1 0 0,-1 0-1 0 0,0 0 1 0 0,1 0-1 0 0,-1 0 1 0 0,1 0-1 0 0,0 0 0 0 0,0 0 1 0 0,-1 0-1 0 0,1 0 1 0 0,1 0-1 0 0,-1 0 1 0 0,0 0-1 0 0,0 0 1 0 0,1 0-1 0 0,-1 0 1 0 0,1 0-1 0 0,0 0 1 0 0,0 0-1 0 0,-1 0 0 0 0,3 2 1 0 0,1 3 228 0 0,1 0-1 0 0,0-1 1 0 0,0 1 0 0 0,0-1-1 0 0,1 0 1 0 0,12 9 0 0 0,42 27 1175 0 0,-49-35-1645 0 0,1 0-1 0 0,0-1 1 0 0,14 5-1 0 0,6-3-1715 0 0,-26-8 183 0 0,-1 1 0 0 0,0-1 0 0 0,0 0-1 0 0,9-1 1 0 0,3-3-5715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14335 0 0,'-1'1'662'0'0,"-8"7"-449"0"0,1 0 0 0 0,0 1 1 0 0,-13 18-1 0 0,9-12-62 0 0,-73 109 2469 0 0,55-80-1836 0 0,-48 79 891 0 0,-41 59-412 0 0,-98 98-542 0 0,180-232-711 0 0,-33 52-1 0 0,53-71-10 0 0,1 0 0 0 0,1 1 0 0 0,-15 46 0 0 0,14-16-1520 0 0,13-47-112 0 0,1 1 1 0 0,0 20 0 0 0,2-20-5526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1242 9671 0 0,'0'0'2315'0'0,"2"0"-886"0"0,7-4-812 0 0,-1-1 0 0 0,0 0-1 0 0,0 0 1 0 0,0-1 0 0 0,0 0 0 0 0,-1 0-1 0 0,7-9 1 0 0,2 1-16 0 0,31-32-93 0 0,-2-2 0 0 0,-3-2 0 0 0,57-85 0 0 0,-64 78-450 0 0,-2-2 0 0 0,-3-1 1 0 0,35-96-1 0 0,44-199-1151 0 0,-102 329 890 0 0,-3 11 81 0 0,4-8-250 0 0,-2-1-1 0 0,-1 0 1 0 0,-1 0 0 0 0,1-25-1 0 0,-5 48 337 0 0,0-1 0 0 0,0 1 0 0 0,0 0-1 0 0,0 0 1 0 0,0 0 0 0 0,0 0 0 0 0,0 0 0 0 0,0 0 0 0 0,-1-1-1 0 0,1 1 1 0 0,-1 0 0 0 0,1 0 0 0 0,0 0 0 0 0,-1 0-1 0 0,0 0 1 0 0,1 0 0 0 0,-2-1 0 0 0,1 1 13 0 0,0 1 1 0 0,1 0 0 0 0,-1-1-1 0 0,0 1 1 0 0,1 0 0 0 0,-1 0-1 0 0,0-1 1 0 0,1 1 0 0 0,-1 0-1 0 0,0 0 1 0 0,0 0 0 0 0,1 0-1 0 0,-1 0 1 0 0,0 0 0 0 0,0 0-1 0 0,1 0 1 0 0,-1 0 0 0 0,0 0-1 0 0,0 1 1 0 0,0-1-1 0 0,-5 3-47 0 0,0-1-1 0 0,1 1 1 0 0,-1 0-1 0 0,1 1 1 0 0,-6 3-1 0 0,6-3 65 0 0,-61 47 412 0 0,2 3 0 0 0,3 2 0 0 0,-76 91 0 0 0,62-57 421 0 0,-112 178 1 0 0,-24 124-389 0 0,29-34-303 0 0,-17 59-61 0 0,192-401-113 0 0,0 0 1 0 0,-1 0-1 0 0,-1-1 0 0 0,0 0 1 0 0,-1-1-1 0 0,-1 0 0 0 0,0 0 1 0 0,-1-1-1 0 0,-1-1 0 0 0,0 0 1 0 0,0 0-1 0 0,-25 15 1 0 0,13-9-1818 0 0,16-11 756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81 17047 0 0,'-5'-13'928'0'0,"0"1"-1"0"0,-1-1 0 0 0,-10-15 3067 0 0,19 29-3979 0 0,0-1 1 0 0,0 1-1 0 0,-1 0 0 0 0,1-1 1 0 0,0 2-1 0 0,0-1 0 0 0,4 3 0 0 0,8 2 67 0 0,5 0-42 0 0,1 0 0 0 0,0-2 0 0 0,41 4-1 0 0,67-5 91 0 0,-110-3-127 0 0,82-1-384 0 0,0-4-1 0 0,172-30 1 0 0,-246 28-1465 0 0,-5-2-5852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27 13735 0 0,'7'-8'257'0'0,"-5"6"-156"0"0,-1 1 0 0 0,1-1 0 0 0,0 0 0 0 0,0 1 0 0 0,0-1 0 0 0,0 1 0 0 0,0-1 0 0 0,0 1 0 0 0,1 0 0 0 0,-1 0 0 0 0,0 0 0 0 0,3-1 0 0 0,-21 26 1923 0 0,-47 68-455 0 0,-68 135 0 0 0,28-9-1273 0 0,-17 31-244 0 0,-107 156 23 0 0,212-380-604 0 0,-22 48-1 0 0,36-70 109 0 0,19-14-11414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27 19519 0 0,'0'-2'895'0'0,"0"0"-569"0"0,0 0-238 0 0,-1 1 1 0 0,1-1-1 0 0,0 0 0 0 0,0 1 0 0 0,-1-1 0 0 0,1 1 0 0 0,-1-1 0 0 0,0 1 1 0 0,1-1-1 0 0,-2-1 0 0 0,1 2-53 0 0,1 1 1 0 0,0 0-1 0 0,-1-1 1 0 0,1 1-1 0 0,-1 0 1 0 0,1 0-1 0 0,0-1 1 0 0,-1 1-1 0 0,1 0 0 0 0,-1 0 1 0 0,1 0-1 0 0,0 0 1 0 0,-1 0-1 0 0,1-1 1 0 0,-1 1-1 0 0,1 0 1 0 0,-1 0-1 0 0,1 0 1 0 0,0 0-1 0 0,-1 0 1 0 0,1 0-1 0 0,-1 1 1 0 0,1-1-1 0 0,-1 0 0 0 0,0 0 1 0 0,-11 3 289 0 0,12-2-267 0 0,-11 3 16 0 0,0 1 0 0 0,0 1 0 0 0,1 0 0 0 0,0 0 0 0 0,0 1 0 0 0,-10 9 0 0 0,-52 52-216 0 0,48-43 182 0 0,23-24-40 0 0,-64 70 0 0 0,59-64 0 0 0,0 1 0 0 0,0 1 0 0 0,1-1 0 0 0,0 1 0 0 0,1 0 0 0 0,0 0 0 0 0,-5 15 0 0 0,9-22 6 0 0,-1 0 1 0 0,1 0-1 0 0,0 0 0 0 0,0 1 0 0 0,0-1 1 0 0,0 0-1 0 0,0 0 0 0 0,0 0 0 0 0,0 0 1 0 0,1 1-1 0 0,0-1 0 0 0,0 3 0 0 0,0-4 15 0 0,0-1 0 0 0,0 1 0 0 0,1 0 0 0 0,-1-1 0 0 0,0 1 0 0 0,0-1 0 0 0,0 1 0 0 0,0-1 0 0 0,1 1 0 0 0,-1-1 0 0 0,0 0 0 0 0,0 0 0 0 0,1 0-1 0 0,-1 1 1 0 0,3-2 0 0 0,-2 2 36 0 0,4-1 25 0 0,1 0 0 0 0,-1 0 0 0 0,0 0 0 0 0,0-1 0 0 0,0 0 0 0 0,0 0 0 0 0,0 0 0 0 0,0-1-1 0 0,10-4 1 0 0,5-3 88 0 0,24-16-1 0 0,-19 11-115 0 0,-15 9-34 0 0,-5 2-2 0 0,0 0 0 0 0,0-1 1 0 0,-1 0-1 0 0,9-7 0 0 0,-12 10-93 0 0,0 9-2785 0 0,0-5 686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24 596 3223 0 0,'8'-5'12604'0'0,"-7"4"-12411"0"0,0-1 0 0 0,0 1 0 0 0,0-1 0 0 0,0 1 0 0 0,0-1 0 0 0,-1 1-1 0 0,1-1 1 0 0,0 0 0 0 0,-1 1 0 0 0,1-1 0 0 0,-1 0 0 0 0,0 1 0 0 0,0-1 0 0 0,1 0 0 0 0,-1 0-1 0 0,0 1 1 0 0,-1-1 0 0 0,1 0 0 0 0,0 1 0 0 0,-1-4 0 0 0,-1-1 778 0 0,0 0 0 0 0,-1 0 0 0 0,0 1 0 0 0,-6-9 0 0 0,7 9-628 0 0,-1 1-1 0 0,0 0 1 0 0,1-1-1 0 0,0 1 0 0 0,0-1 1 0 0,0 0-1 0 0,0 0 1 0 0,0-5-1 0 0,2 7-342 0 0,0 0 0 0 0,0 0 0 0 0,1 0 0 0 0,-1 0 0 0 0,1 0 0 0 0,0 0 0 0 0,0 1 0 0 0,0-1 0 0 0,0 0 0 0 0,0 0 0 0 0,1 1 0 0 0,-1-1 0 0 0,4-4 0 0 0,2-2 0 0 0,1 0 0 0 0,9-9 0 0 0,11-9-111 0 0,2 2 1 0 0,51-34-1 0 0,73-31-301 0 0,86-13-821 0 0,-132 61-270 0 0,-48 20-405 0 0,-20 10-4082 0 0,-39 12 5639 0 0,28-9-6592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12895 0 0,'0'0'998'0'0,"-8"2"-620"0"0,6-1-321 0 0,0-1 0 0 0,1 1 0 0 0,-1 0 0 0 0,1 0 0 0 0,0 0 0 0 0,-1 0 0 0 0,1 0 0 0 0,0 0 0 0 0,-1 0 0 0 0,1 1 0 0 0,0-1 0 0 0,0 0 0 0 0,0 1 0 0 0,0-1 0 0 0,0 1 0 0 0,0-1 0 0 0,1 1 0 0 0,-1-1 0 0 0,0 1 0 0 0,1-1 0 0 0,-1 1 0 0 0,1 0 0 0 0,0-1 0 0 0,-1 1 0 0 0,1 0 0 0 0,0 0 0 0 0,0-1 0 0 0,0 1 0 0 0,0 0 0 0 0,1-1 0 0 0,-1 1 0 0 0,0 0 0 0 0,1-1 0 0 0,0 4 0 0 0,1 1 224 0 0,0 0 1 0 0,1 0-1 0 0,0 0 1 0 0,0 0-1 0 0,0 0 1 0 0,1 0-1 0 0,7 8 1 0 0,7 6 138 0 0,2-1 1 0 0,0-1-1 0 0,37 25 1 0 0,75 39 1040 0 0,-42-28-615 0 0,-14-4-563 0 0,-2 3-1 0 0,-3 3 0 0 0,-2 3 1 0 0,72 79-1 0 0,-128-122-157 0 0,1 0-1 0 0,-2 0 1 0 0,-1 1-1 0 0,0 1 1 0 0,-1 0-1 0 0,-1 0 1 0 0,0 1 0 0 0,6 23-1 0 0,-11-27 4 0 0,0 0 0 0 0,-1 0-1 0 0,-1 0 1 0 0,-1 0 0 0 0,0 0-1 0 0,-1 0 1 0 0,0 0 0 0 0,-1 0-1 0 0,-1 0 1 0 0,-1 0 0 0 0,-7 26-1 0 0,0-14-21 0 0,-1 0 0 0 0,-1-1 0 0 0,-1 0 0 0 0,-31 44 0 0 0,-81 86-114 0 0,53-80-446 0 0,-10 11-3187 0 0,69-72 2001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60 103 5063 0 0,'1'-2'390'0'0,"2"-10"207"0"0,0 0 0 0 0,1-21 0 0 0,0 5 8330 0 0,-4 35-8761 0 0,-1-1 0 0 0,1 1 0 0 0,-1 0-1 0 0,0-1 1 0 0,0 1 0 0 0,-4 7 0 0 0,1 4 108 0 0,-18 66 491 0 0,-5 24 20 0 0,23-85-515 0 0,0 0 1 0 0,0 38-1 0 0,4-57-221 0 0,0 1-1 0 0,0 0 1 0 0,0 0-1 0 0,1 0 1 0 0,0-1-1 0 0,0 1 1 0 0,0 0-1 0 0,1-1 1 0 0,-1 1-1 0 0,1-1 1 0 0,0 0-1 0 0,1 1 1 0 0,-1-1-1 0 0,1 0 1 0 0,4 6-1 0 0,-6-10-27 0 0,0 1 0 0 0,0 0 0 0 0,0-1 0 0 0,0 1-1 0 0,0-1 1 0 0,1 1 0 0 0,-1-1 0 0 0,0 1 0 0 0,0-1 0 0 0,0 0-1 0 0,1 0 1 0 0,-1 1 0 0 0,0-1 0 0 0,0 0 0 0 0,1 0 0 0 0,-1 0 0 0 0,2-1-1 0 0,18-3 265 0 0,-12 0-168 0 0,-1 0 1 0 0,0 0-1 0 0,-1-1 0 0 0,1 1 0 0 0,-1-2 1 0 0,13-10-1 0 0,37-43 241 0 0,-50 50-305 0 0,20-22-32 0 0,-1-1 0 0 0,-3-1 0 0 0,0-1 1 0 0,-2-2-1 0 0,29-66 0 0 0,-49 98-46 0 0,13-33-180 0 0,-14 34 112 0 0,1 0 1 0 0,0 1-1 0 0,-1-1 1 0 0,1 0-1 0 0,-1 1 1 0 0,0-1-1 0 0,0 0 1 0 0,0 0-1 0 0,0 1 1 0 0,-1-1-1 0 0,0-3 1 0 0,1 5-20 0 0,-1 0 0 0 0,1 1 0 0 0,0-1 1 0 0,0 1-1 0 0,-1-1 0 0 0,1 1 0 0 0,0-1 0 0 0,-1 1 1 0 0,1-1-1 0 0,-1 1 0 0 0,1 0 0 0 0,0-1 0 0 0,-1 1 1 0 0,1 0-1 0 0,-1-1 0 0 0,1 1 0 0 0,-1 0 0 0 0,1-1 1 0 0,-2 1-1 0 0,-5-1-1883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16127 0 0,'0'0'1242'0'0,"-1"1"-812"0"0,-25 10 682 0 0,1 2-1 0 0,0 0 0 0 0,-30 23 1 0 0,-66 59 523 0 0,112-88-1636 0 0,-11 9 125 0 0,1 1 1 0 0,1 0-1 0 0,1 2 0 0 0,-27 36 0 0 0,43-54-145 0 0,0 0 1 0 0,0 1-1 0 0,0-1 0 0 0,0 1 0 0 0,0-1 0 0 0,1 1 0 0 0,-1 0 0 0 0,0-1 0 0 0,1 1 0 0 0,-1 0 0 0 0,1-1 0 0 0,0 1 0 0 0,0 0 0 0 0,0 0 0 0 0,0-1 0 0 0,0 1 0 0 0,0 0 0 0 0,0-1 0 0 0,0 1 0 0 0,1 2 0 0 0,0-2-28 0 0,0-1 0 0 0,0 1 0 0 0,0-1 0 0 0,0 1 0 0 0,1-1 0 0 0,-1 1 0 0 0,0-1 0 0 0,1 0 0 0 0,-1 0 0 0 0,1 0 0 0 0,0 0 0 0 0,-1 0 0 0 0,1 0 0 0 0,0 0 0 0 0,-1 0 0 0 0,1 0 0 0 0,3 0 0 0 0,20 6-481 0 0,37 5 0 0 0,-41-9 471 0 0,0 1 0 0 0,-1 1-1 0 0,22 9 1 0 0,-36-12 60 0 0,1 1 0 0 0,-1 1-1 0 0,0-1 1 0 0,0 1 0 0 0,0 0-1 0 0,0 0 1 0 0,-1 1 0 0 0,0 0 0 0 0,0 0-1 0 0,0 0 1 0 0,0 1 0 0 0,-1-1-1 0 0,5 9 1 0 0,-5-7 46 0 0,1 1-1 0 0,-2 0 0 0 0,1 1 1 0 0,-1-1-1 0 0,0 1 0 0 0,-1-1 1 0 0,0 1-1 0 0,0 0 0 0 0,0 17 1 0 0,-2-19 15 0 0,0 0 0 0 0,-1 0 0 0 0,0 0 0 0 0,0 0 0 0 0,-1 0 0 0 0,0 0 0 0 0,0 0 0 0 0,0-1 0 0 0,-1 1 0 0 0,0-1 0 0 0,0 0-1 0 0,-9 12 1 0 0,5-9 82 0 0,-2 0-1 0 0,1 0 0 0 0,-1-1 0 0 0,0 0 1 0 0,-1-1-1 0 0,1 0 0 0 0,-1-1 0 0 0,-1 0 1 0 0,1 0-1 0 0,-1-1 0 0 0,0 0 0 0 0,-1-1 1 0 0,-14 3-1 0 0,-12 2 108 0 0,0-2-1 0 0,-68 4 1 0 0,86-9-765 0 0,-58 2 1030 0 0,64-5-4325 0 0,-22-2 0 0 0,16-2-4062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1239 9215 0 0,'-13'4'643'0'0,"-17"2"455"0"0,28-6-770 0 0,1 0 0 0 0,-1 0-1 0 0,0 0 1 0 0,0 0 0 0 0,1 0 0 0 0,-1-1 0 0 0,0 1 0 0 0,1 0 0 0 0,-1-1 0 0 0,0 1-1 0 0,1-1 1 0 0,-1 0 0 0 0,1 1 0 0 0,-3-3 0 0 0,3 3-206 0 0,1-1 1 0 0,-1 0-1 0 0,1 0 0 0 0,-1 0 0 0 0,0 1 1 0 0,1-1-1 0 0,0 0 0 0 0,-1 0 1 0 0,1 0-1 0 0,-1 0 0 0 0,1 0 1 0 0,0 0-1 0 0,0 0 0 0 0,0 0 0 0 0,0 0 1 0 0,-1 0-1 0 0,1 0 0 0 0,0 0 1 0 0,1 0-1 0 0,-1 0 0 0 0,0 0 1 0 0,0 0-1 0 0,0 0 0 0 0,1 0 1 0 0,-1 0-1 0 0,0 0 0 0 0,1 0 0 0 0,-1 1 1 0 0,1-2-1 0 0,17-30 648 0 0,-15 28-484 0 0,93-130 1145 0 0,-24 35-1161 0 0,221-346 549 0 0,-243 368-705 0 0,53-91-344 0 0,-90 144-162 0 0,-1-1 0 0 0,-2 0-1 0 0,0-1 1 0 0,-2 0 0 0 0,6-28 0 0 0,-13 49 274 0 0,-1 0 1 0 0,1 0-1 0 0,-1 1 0 0 0,0-1 1 0 0,0 0-1 0 0,0 0 1 0 0,-1 0-1 0 0,0 1 1 0 0,-2-9-1 0 0,3 12 88 0 0,-1 0 0 0 0,1-1 1 0 0,-1 1-1 0 0,1 0 0 0 0,-1 0 1 0 0,0 0-1 0 0,1 0 0 0 0,-1 0 0 0 0,0 0 1 0 0,0 0-1 0 0,0 1 0 0 0,0-1 0 0 0,0 0 1 0 0,0 0-1 0 0,0 1 0 0 0,0-1 0 0 0,-1 0 1 0 0,0 0 17 0 0,0 1 0 0 0,1 0 1 0 0,-1-1-1 0 0,0 1 0 0 0,0 0 0 0 0,0 0 1 0 0,1 0-1 0 0,-1 0 0 0 0,0 1 1 0 0,0-1-1 0 0,0 0 0 0 0,1 1 0 0 0,-1-1 1 0 0,0 1-1 0 0,-1 0 0 0 0,-5 3 9 0 0,1 0 0 0 0,-1 0 0 0 0,1 0 0 0 0,1 1 0 0 0,-1 0 0 0 0,-9 9 0 0 0,-34 40 171 0 0,45-49-161 0 0,-41 52 268 0 0,3 2 0 0 0,-51 88 0 0 0,-55 138 414 0 0,86-160-471 0 0,-42 85-17 0 0,-30 59 24 0 0,-46 20-60 0 0,112-187-119 0 0,50-74-21 0 0,-2-1 0 0 0,-1-1 0 0 0,-30 28 1 0 0,-83 58 50 0 0,130-109 110 0 0,2-1-2814 0 0,9-10 1394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49 297 16847 0 0,'-8'-4'246'0'0,"5"3"-36"0"0,0-1 0 0 0,0 1 1 0 0,0 0-1 0 0,0 0 1 0 0,-1 0-1 0 0,1 0 1 0 0,0 1-1 0 0,-1-1 0 0 0,1 1 1 0 0,-5 0-1 0 0,47 8 785 0 0,-21-7-887 0 0,0-1 1 0 0,0-2-1 0 0,0 1 1 0 0,0-2-1 0 0,19-5 1 0 0,88-32 444 0 0,-79 25-328 0 0,-37 12-285 0 0,429-142 472 0 0,-251 86-7205 0 0,-136 43 162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4143 0 0,'0'0'15038'0'0,"-7"1"-14245"0"0,4 0-672 0 0,0 0 0 0 0,0 1 0 0 0,0 0 0 0 0,0 0 0 0 0,0 0 0 0 0,1 0 0 0 0,-1 0 0 0 0,1 0 0 0 0,-1 1 0 0 0,1 0 0 0 0,0-1 0 0 0,0 1 0 0 0,-3 5 0 0 0,-8 9-82 0 0,-85 83 110 0 0,-31 38-56 0 0,109-111-94 0 0,19-25 35 0 0,-1 1 1 0 0,1-1 0 0 0,0 1 0 0 0,-1 0-1 0 0,1-1 1 0 0,1 1 0 0 0,-1 0 0 0 0,0 0-1 0 0,0 4 1 0 0,10 2 222 0 0,-7-8-213 0 0,0 1-4 0 0,0-1 0 0 0,1 0-1 0 0,0 1 1 0 0,-1-1-1 0 0,1 0 1 0 0,-1 0-1 0 0,1 0 1 0 0,0-1-1 0 0,0 1 1 0 0,0-1-1 0 0,-1 1 1 0 0,1-1-1 0 0,0 0 1 0 0,0 0-1 0 0,0 0 1 0 0,0-1-1 0 0,2 0 1 0 0,8-1 124 0 0,-1-1 1 0 0,17-6 0 0 0,-26 8-128 0 0,20-7 177 0 0,-1-1 0 0 0,0-1 0 0 0,0-1 0 0 0,28-20 0 0 0,-40 23-158 0 0,1 0 0 0 0,-1 0 1 0 0,-1-1-1 0 0,1 0 0 0 0,-1-1 0 0 0,-1 0 0 0 0,0 0 1 0 0,-1-1-1 0 0,12-21 0 0 0,-18 29-133 0 0,0 0 0 0 0,1 0 1 0 0,-1 0-1 0 0,-1 0 0 0 0,1 0 0 0 0,0-1 0 0 0,-1 1 0 0 0,1 0 1 0 0,-1-1-1 0 0,0 1 0 0 0,0 0 0 0 0,-1 0 0 0 0,1-1 1 0 0,-1 1-1 0 0,1 0 0 0 0,-1 0 0 0 0,0-1 0 0 0,0 1 0 0 0,-1 0 1 0 0,1 0-1 0 0,-1 0 0 0 0,1 0 0 0 0,-1 1 0 0 0,0-1 0 0 0,0 0 1 0 0,0 1-1 0 0,0-1 0 0 0,-1 1 0 0 0,1 0 0 0 0,-1 0 0 0 0,1 0 1 0 0,-1 0-1 0 0,0 0 0 0 0,0 0 0 0 0,0 1 0 0 0,-4-2 0 0 0,-13-7-4106 0 0,15 8-31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48 555 6447 0 0,'0'0'12776'0'0,"-14"7"-10121"0"0,13-7-2568 0 0,0 0 1 0 0,0 0 0 0 0,0 0-1 0 0,0 0 1 0 0,0 0 0 0 0,0 0-1 0 0,0 0 1 0 0,0 0-1 0 0,0 0 1 0 0,0-1 0 0 0,0 1-1 0 0,0 0 1 0 0,0-1 0 0 0,0 1-1 0 0,0-1 1 0 0,1 1-1 0 0,-1-1 1 0 0,0 1 0 0 0,0-1-1 0 0,0 1 1 0 0,0-1 0 0 0,1 0-1 0 0,-1 0 1 0 0,0 1-1 0 0,1-1 1 0 0,-1 0 0 0 0,1 0-1 0 0,-1 0 1 0 0,1 0 0 0 0,-1 1-1 0 0,1-1 1 0 0,-1-2-1 0 0,0 0 70 0 0,0 0-1 0 0,0 0 0 0 0,0 0 0 0 0,0-1 0 0 0,0 1 1 0 0,1 0-1 0 0,0-1 0 0 0,0-4 0 0 0,1 1-122 0 0,0 0 0 0 0,1 0 0 0 0,-1 0 0 0 0,2 0-1 0 0,-1 1 1 0 0,1-1 0 0 0,0 1 0 0 0,0 0 0 0 0,1 0 0 0 0,4-6 0 0 0,7-9 111 0 0,26-25 0 0 0,-27 31-128 0 0,25-25-17 0 0,70-56 0 0 0,54-22 0 0 0,-38 46-2435 0 0,-107 62 1257 0 0,9-4-7265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27 11975 0 0,'2'-5'699'0'0,"1"-17"85"0"0,-12 41 5358 0 0,-19 33-6670 0 0,21-39 1135 0 0,-434 687 1625 0 0,402-644-2147 0 0,-203 264 27 0 0,144-220-184 0 0,59-61-327 0 0,24-25-743 0 0,2-3-362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6911 0 0,'0'0'623'0'0,"-1"0"-514"0"0,-13 8 254 0 0,14-8-90 0 0,-1 0 0 0 0,0 1 0 0 0,1-1 0 0 0,-1 0 0 0 0,1 0 0 0 0,-1 1 0 0 0,1-1-1 0 0,-1 1 1 0 0,1-1 0 0 0,0 0 0 0 0,-1 1 0 0 0,1-1 0 0 0,-1 1 0 0 0,1-1 0 0 0,0 1 0 0 0,-1-1 0 0 0,1 1 0 0 0,0-1 0 0 0,0 1 0 0 0,-1 0 0 0 0,1-1-1 0 0,0 1 1 0 0,0-1 0 0 0,0 1 0 0 0,0-1 0 0 0,0 1 0 0 0,0 0 0 0 0,0-1 0 0 0,0 1 0 0 0,0-1 0 0 0,0 1 0 0 0,0 0 0 0 0,0-1 0 0 0,0 1-1 0 0,0-1 1 0 0,1 1 0 0 0,-1-1 0 0 0,1 2 0 0 0,5 8 3126 0 0,1-4-3818 0 0,-3-3 595 0 0,1-1 0 0 0,-1 1 0 0 0,0-1 0 0 0,1 0 0 0 0,0-1 0 0 0,-1 1 1 0 0,1-1-1 0 0,0 0 0 0 0,0 0 0 0 0,5 0 0 0 0,9 0 195 0 0,24-1 0 0 0,-35 0-302 0 0,32-4 109 0 0,0-2 0 0 0,0-1-1 0 0,64-21 1 0 0,-50 12-108 0 0,-9 3-439 0 0,69-16-2795 0 0,-99 27 2466 0 0,-1 0 0 0 0,1 1 0 0 0,0 0 1 0 0,0 1-1 0 0,27 4 0 0 0,-24-1-5846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6 146 8287 0 0,'-3'-9'863'0'0,"2"8"-508"0"0,1 0 1 0 0,0 1-1 0 0,-1-1 1 0 0,1 0-1 0 0,0 0 1 0 0,-1 0-1 0 0,1 0 0 0 0,0 0 1 0 0,0 0-1 0 0,0 0 1 0 0,0 0-1 0 0,0 0 0 0 0,0 0 1 0 0,0 0-1 0 0,0 0 1 0 0,1 0-1 0 0,-1 0 0 0 0,0 0 1 0 0,1 1-1 0 0,-1-2 1 0 0,1 0-106 0 0,0 1-1 0 0,0 0 1 0 0,0 0 0 0 0,0 0 0 0 0,0 0 0 0 0,0 0 0 0 0,0 0-1 0 0,0 0 1 0 0,1 1 0 0 0,-1-1 0 0 0,0 0 0 0 0,2 0 0 0 0,4-2-29 0 0,1 1 0 0 0,-1 0 1 0 0,1 0-1 0 0,8 0 0 0 0,-13 2-104 0 0,191-19 1910 0 0,-117 13-1509 0 0,127-5 498 0 0,-86 6-1699 0 0,144-24 0 0 0,-216 19-1627 0 0,-3-3-5373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14279 0 0,'0'0'1103'0'0,"2"0"-720"0"0,-1 0-288 0 0,1 0 1 0 0,0 0-1 0 0,-1 0 1 0 0,1 0 0 0 0,-1 0-1 0 0,1 0 1 0 0,-1 1-1 0 0,1-1 1 0 0,-1 1 0 0 0,0-1-1 0 0,1 1 1 0 0,-1-1-1 0 0,1 1 1 0 0,-1 0 0 0 0,0 0-1 0 0,0 0 1 0 0,1 0-1 0 0,-1 0 1 0 0,0 0 0 0 0,0 0-1 0 0,0 0 1 0 0,0 0-1 0 0,0 0 1 0 0,0 1 0 0 0,-1-1-1 0 0,1 0 1 0 0,0 1-1 0 0,0-1 1 0 0,-1 0-1 0 0,1 1 1 0 0,-1-1 0 0 0,1 4-1 0 0,0 1 99 0 0,-1 0 0 0 0,1-1-1 0 0,-1 1 1 0 0,-1 0 0 0 0,-1 12 0 0 0,2-17-157 0 0,-3 15 333 0 0,-1 1-1 0 0,-1 0 0 0 0,-9 22 1 0 0,-26 46 229 0 0,28-61-501 0 0,-150 273 137 0 0,112-219-164 0 0,-97 117 0 0 0,-18-20-3 0 0,133-146-51 0 0,-2-1 0 0 0,0-1 0 0 0,-57 32 0 0 0,87-56-12 0 0,-12 2-42 0 0,17-18-339 0 0,0 8 290 0 0,1-1 1 0 0,1 1-1 0 0,-1 0 0 0 0,1 0 1 0 0,0-1-1 0 0,0 2 0 0 0,1-1 0 0 0,3-5 1 0 0,37-35-648 0 0,-26 28 501 0 0,-2 0 224 0 0,1 1 0 0 0,1 1-1 0 0,1 0 1 0 0,0 1 0 0 0,1 1 0 0 0,0 1-1 0 0,1 1 1 0 0,1 1 0 0 0,35-12 0 0 0,-52 20 56 0 0,0 0 0 0 0,0 1 0 0 0,-1 0 0 0 0,1 0 0 0 0,0 1 0 0 0,0 0 0 0 0,1-1 0 0 0,-1 1 0 0 0,0 1 0 0 0,0-1 0 0 0,0 1 1 0 0,0 0-1 0 0,-1 0 0 0 0,1 1 0 0 0,0-1 0 0 0,0 1 0 0 0,-1 0 0 0 0,1 0 0 0 0,-1 1 0 0 0,1-1 0 0 0,-1 1 0 0 0,0 0 0 0 0,0 0 1 0 0,0 0-1 0 0,-1 1 0 0 0,1-1 0 0 0,-1 1 0 0 0,0 0 0 0 0,0 0 0 0 0,0 0 0 0 0,4 8 0 0 0,-3-3 12 0 0,-1 0-1 0 0,0 0 1 0 0,0 0-1 0 0,-1 0 1 0 0,0 0-1 0 0,0 12 1 0 0,-1 56 212 0 0,-1-12-193 0 0,5-29-1429 0 0,-5-34-76 0 0,7 5-1574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70 172 15919 0 0,'0'0'1446'0'0,"1"2"-1192"0"0,1 1-141 0 0,0-1 0 0 0,0 1 1 0 0,0-1-1 0 0,1 1 0 0 0,-1-1 0 0 0,1 0 0 0 0,-1 0 0 0 0,1 0 0 0 0,0 0 0 0 0,0 0 0 0 0,-1-1 1 0 0,2 1-1 0 0,2 0 0 0 0,-1 0 62 0 0,1-1 1 0 0,-1 0 0 0 0,1 0-1 0 0,-1 0 1 0 0,1-1-1 0 0,-1 1 1 0 0,8-2-1 0 0,7-2 213 0 0,0 0 0 0 0,0-2 0 0 0,27-9 0 0 0,-41 12-370 0 0,20-7 97 0 0,100-35 337 0 0,-105 35-595 0 0,1 0 0 0 0,-2-2-1 0 0,33-22 1 0 0,-49 30-19 0 0,0 0 0 0 0,0-1 0 0 0,-1 0-1 0 0,1 1 1 0 0,-1-1 0 0 0,5-8 0 0 0,-7 12 125 0 0,-1-1 0 0 0,1 0-1 0 0,-1 0 1 0 0,0 1 0 0 0,1-1 0 0 0,-1 0 0 0 0,1 0-1 0 0,-1 0 1 0 0,0 1 0 0 0,0-1 0 0 0,0 0-1 0 0,1 0 1 0 0,-1 0 0 0 0,0 0 0 0 0,0 0 0 0 0,0 1-1 0 0,0-1 1 0 0,0 0 0 0 0,-1 0 0 0 0,1 0 0 0 0,0 0-1 0 0,0 0 1 0 0,0 1 0 0 0,-1-1 0 0 0,1 0 0 0 0,0 0-1 0 0,-1 0 1 0 0,1 1 0 0 0,-1-1 0 0 0,1 0 0 0 0,-1 0-1 0 0,1 1 1 0 0,-1-1 0 0 0,0 1 0 0 0,1-1-1 0 0,-1 0 1 0 0,0 1 0 0 0,1-1 0 0 0,-1 1 0 0 0,0 0-1 0 0,0-1 1 0 0,0 1 0 0 0,1-1 0 0 0,-1 1 0 0 0,0 0-1 0 0,-1-1 1 0 0,-3 1-24 0 0,1-1 0 0 0,0 0 0 0 0,-1 1 0 0 0,1 0 0 0 0,0 0 0 0 0,-1 0 0 0 0,1 1 0 0 0,0 0 0 0 0,0-1 0 0 0,-1 2 0 0 0,1-1 0 0 0,0 0 0 0 0,-6 4 0 0 0,-7 2-23 0 0,-28 19 1 0 0,4 2 572 0 0,-70 59 0 0 0,-26 46 778 0 0,111-106-952 0 0,1 0 0 0 0,-40 58-1 0 0,61-79-278 0 0,0 0 0 0 0,1 0-1 0 0,0 1 1 0 0,0 0 0 0 0,1-1 0 0 0,0 1-1 0 0,-2 10 1 0 0,3-15-30 0 0,1 0-1 0 0,0 0 1 0 0,0 0-1 0 0,0 0 1 0 0,0 0-1 0 0,0 1 1 0 0,0-1-1 0 0,1 0 1 0 0,-1 0-1 0 0,1 0 1 0 0,-1 0-1 0 0,1 0 1 0 0,0 0-1 0 0,0-1 1 0 0,-1 1-1 0 0,1 0 0 0 0,1 0 1 0 0,-1 0-1 0 0,0-1 1 0 0,0 1-1 0 0,1-1 1 0 0,-1 1-1 0 0,1-1 1 0 0,-1 1-1 0 0,1-1 1 0 0,0 0-1 0 0,-1 0 1 0 0,1 0-1 0 0,3 2 1 0 0,1-1 1 0 0,1 0 1 0 0,-1 0 0 0 0,1 0-1 0 0,-1-1 1 0 0,1 0-1 0 0,0 0 1 0 0,-1-1 0 0 0,11 0-1 0 0,2-1-492 0 0,32-7 1 0 0,-5-2-674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115 468 11519 0 0,'-2'1'887'0'0,"-12"10"218"0"0,0 0 0 0 0,1 2 0 0 0,0-1-1 0 0,1 1 1 0 0,-19 27 0 0 0,25-32 948 0 0,5-15 576 0 0,0-5-2700 0 0,-2-8 256 0 0,0 1-1 0 0,2-1 1 0 0,0 0 0 0 0,1 0 0 0 0,1 1 0 0 0,1-1-1 0 0,1 0 1 0 0,1 1 0 0 0,8-30 0 0 0,-8 40-169 0 0,1-1 0 0 0,0 1 0 0 0,0 0 0 0 0,1 0 0 0 0,0 0 0 0 0,0 1 0 0 0,1 0 0 0 0,0 0 0 0 0,1 1 0 0 0,15-12 0 0 0,6-2-173 0 0,57-31 1 0 0,-80 49 134 0 0,38-20-297 0 0,77-28-1 0 0,51-3-1212 0 0,-120 41 620 0 0,-4 4-29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270 149 16127 0 0,'0'0'1823'0'0,"1"1"-1246"0"0,11 0 83 0 0,-1 0-1 0 0,1 0 0 0 0,-1-1 0 0 0,20-2 1 0 0,46-11 114 0 0,-63 10-712 0 0,-1 0 1 0 0,1-1-1 0 0,-1-1 0 0 0,15-7 1 0 0,-23 10-129 0 0,0-1 1 0 0,0 0 0 0 0,0 0-1 0 0,-1 0 1 0 0,1-1 0 0 0,-1 0-1 0 0,0 1 1 0 0,0-2 0 0 0,0 1 0 0 0,0 0-1 0 0,-1-1 1 0 0,0 1 0 0 0,3-7-1 0 0,-5 10 12 0 0,0-1-1 0 0,0 1 1 0 0,-1-1 0 0 0,1 1-1 0 0,-1-1 1 0 0,1 1 0 0 0,-1-1-1 0 0,1 0 1 0 0,-1 1-1 0 0,0-1 1 0 0,0 0 0 0 0,0 1-1 0 0,0-1 1 0 0,0 0 0 0 0,0 1-1 0 0,-1-1 1 0 0,1 0-1 0 0,0 1 1 0 0,-1-1 0 0 0,1 1-1 0 0,-1-1 1 0 0,0 1 0 0 0,-1-3-1 0 0,1 2 18 0 0,-1 1-1 0 0,1 0 1 0 0,0 0-1 0 0,-1 0 1 0 0,1 0-1 0 0,-1 0 1 0 0,1 1-1 0 0,-1-1 1 0 0,0 0-1 0 0,1 1 1 0 0,-1-1-1 0 0,0 1 1 0 0,1 0-1 0 0,-1-1 0 0 0,0 1 1 0 0,1 0-1 0 0,-1 0 1 0 0,0 0-1 0 0,0 0 1 0 0,1 0-1 0 0,-1 1 1 0 0,0-1-1 0 0,-1 1 1 0 0,-20 4-10 0 0,1 2 1 0 0,-1 0-1 0 0,-26 14 0 0 0,-63 37 585 0 0,101-52-448 0 0,-34 20 406 0 0,-47 34 0 0 0,71-43-246 0 0,0 0 0 0 0,1 1-1 0 0,-34 40 1 0 0,50-53-226 0 0,0 1 0 0 0,0-1 0 0 0,1 1 0 0 0,0 0 0 0 0,0 0 1 0 0,1 0-1 0 0,-1 0 0 0 0,1 0 0 0 0,0 0 0 0 0,1 1 0 0 0,0-1 0 0 0,0 1 0 0 0,0 8 0 0 0,1-11-14 0 0,0-1 0 0 0,0 1 0 0 0,1 0 0 0 0,0-1 0 0 0,0 1 0 0 0,0 0 0 0 0,0-1 0 0 0,0 1 0 0 0,1-1 0 0 0,-1 0-1 0 0,1 1 1 0 0,0-1 0 0 0,0 0 0 0 0,0 0 0 0 0,0 0 0 0 0,1 0 0 0 0,0-1 0 0 0,-1 1 0 0 0,1 0 0 0 0,0-1 0 0 0,0 0-1 0 0,0 0 1 0 0,0 0 0 0 0,7 3 0 0 0,0-1-135 0 0,0 0 0 0 0,1-1 0 0 0,0 0 0 0 0,-1-1 0 0 0,1 0 0 0 0,0 0 0 0 0,18-1-1 0 0,78-7-1553 0 0,-100 5 1593 0 0,30-2-1237 0 0,0-2-12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70 299 15663 0 0,'0'0'1207'0'0,"-2"2"-788"0"0,-13 12-238 0 0,7-7 875 0 0,0 1 1 0 0,1-1 0 0 0,0 2-1 0 0,0-1 1 0 0,-8 13 0 0 0,15-19-467 0 0,10-1-462 0 0,-6-1-149 0 0,-1-1-1 0 0,1 1 1 0 0,-1-1-1 0 0,0 0 1 0 0,1 0-1 0 0,-1 0 1 0 0,0-1-1 0 0,0 1 0 0 0,0-1 1 0 0,5-3-1 0 0,29-24-243 0 0,-33 25 230 0 0,189-157-640 0 0,-185 154 702 0 0,0 1 0 0 0,1 1-1 0 0,0-1 1 0 0,0 1 0 0 0,0 1-1 0 0,1 0 1 0 0,-1 0 0 0 0,1 0-1 0 0,11-1 1 0 0,-18 5 9 0 0,0 0 0 0 0,0 0 0 0 0,0 0 0 0 0,-1 0 0 0 0,1 1-1 0 0,0-1 1 0 0,0 1 0 0 0,-1-1 0 0 0,1 1 0 0 0,0 0 0 0 0,-1 0 0 0 0,1 1 0 0 0,-1-1 0 0 0,1 0 0 0 0,-1 1-1 0 0,0 0 1 0 0,1-1 0 0 0,-1 1 0 0 0,0 0 0 0 0,0 0 0 0 0,2 3 0 0 0,0 0 22 0 0,0 0 1 0 0,-1 0 0 0 0,0 1-1 0 0,0-1 1 0 0,0 1 0 0 0,-1-1-1 0 0,1 1 1 0 0,1 10-1 0 0,-2-4-23 0 0,0-1 0 0 0,-1 0-1 0 0,-1 0 1 0 0,0 1 0 0 0,0-1-1 0 0,-2 0 1 0 0,-2 17 0 0 0,4-26-10 0 0,1-4-141 0 0,1 1 78 0 0,0-1-1 0 0,-1 1 0 0 0,1-1 1 0 0,0 1-1 0 0,-1-1 0 0 0,2-2 1 0 0,-2 2-12 0 0,8-9-340 0 0,-2-1 0 0 0,13-25 0 0 0,7-10-312 0 0,-10 22 421 0 0,2 2-1 0 0,1 0 1 0 0,0 1 0 0 0,2 1 0 0 0,30-23-1 0 0,-43 39 336 0 0,0-1 0 0 0,1 1 0 0 0,17-7 0 0 0,-25 12-17 0 0,0-1 0 0 0,-1 1 1 0 0,1 0-1 0 0,0 0 0 0 0,0-1 0 0 0,-1 1 0 0 0,1 0 0 0 0,0 1 0 0 0,0-1 1 0 0,-1 0-1 0 0,1 0 0 0 0,2 2 0 0 0,21 8 294 0 0,-18-7-221 0 0,0 0-65 0 0,0 0 0 0 0,0 1 0 0 0,0 1 1 0 0,0-1-1 0 0,0 1 0 0 0,-1 0 0 0 0,0 0 0 0 0,0 1 0 0 0,-1-1 0 0 0,1 2 0 0 0,-1-1 0 0 0,0 0 0 0 0,-1 1 1 0 0,0 0-1 0 0,0 0 0 0 0,0 0 0 0 0,-1 1 0 0 0,0-1 0 0 0,0 1 0 0 0,-1 0 0 0 0,0-1 0 0 0,-1 1 1 0 0,1 0-1 0 0,-1 0 0 0 0,-1 0 0 0 0,0 0 0 0 0,0 1 0 0 0,-1 7 0 0 0,-20 80 149 0 0,7-40-124 0 0,12-50-168 0 0,1 1-1 0 0,0 0 1 0 0,0 0-1 0 0,1 11 0 0 0,0-16 58 0 0,0 0-1 0 0,1 0 0 0 0,-1 0 0 0 0,0 0 0 0 0,1 0 0 0 0,-1 0 0 0 0,1 0 0 0 0,0 0 0 0 0,0-1 0 0 0,0 1 0 0 0,0 0 0 0 0,0-1 0 0 0,0 1 0 0 0,0 0 0 0 0,0-1 0 0 0,1 1 1 0 0,-1-1-1 0 0,0 0 0 0 0,1 1 0 0 0,2 1 0 0 0,8 2-745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25 13823 0 0,'0'0'1247'0'0,"-10"1"3740"0"0,-6 2-4134 0 0,8-2-859 0 0,1-1 1 0 0,0 0-1 0 0,-1 0 1 0 0,1-1 0 0 0,0 0-1 0 0,0 0 1 0 0,0-1-1 0 0,-1 1 1 0 0,2-2-1 0 0,-9-2 1 0 0,5 1 50 0 0,0 1-1 0 0,0 0 1 0 0,0 1 0 0 0,-14-1 0 0 0,10 3 84 0 0,-1 1 0 0 0,1 0 0 0 0,0 1 0 0 0,1 1 0 0 0,-1 0 0 0 0,0 1 1 0 0,1 0-1 0 0,0 1 0 0 0,-19 10 0 0 0,-4 4 98 0 0,2 2 1 0 0,-34 26-1 0 0,-14 20 195 0 0,72-57-340 0 0,0 0-1 0 0,1 0 0 0 0,0 1 1 0 0,1 0-1 0 0,-11 19 1 0 0,18-29-63 0 0,0 1 0 0 0,0 0 1 0 0,1-1-1 0 0,-1 1 0 0 0,0 0 1 0 0,1 0-1 0 0,-1-1 0 0 0,1 1 1 0 0,-1 0-1 0 0,1 0 0 0 0,0 0 1 0 0,0 0-1 0 0,0-1 0 0 0,0 1 1 0 0,0 0-1 0 0,1 0 0 0 0,-1 0 1 0 0,0 0-1 0 0,1-1 0 0 0,-1 1 1 0 0,1 0-1 0 0,0 0 0 0 0,-1-1 1 0 0,3 3-1 0 0,-1-1 4 0 0,0-1 0 0 0,0 0 0 0 0,0 0-1 0 0,0 0 1 0 0,0-1 0 0 0,1 1 0 0 0,-1-1 0 0 0,1 1 0 0 0,-1-1 0 0 0,1 0 0 0 0,0 1 0 0 0,-1-1-1 0 0,1-1 1 0 0,0 1 0 0 0,4 0 0 0 0,5 1 18 0 0,0-1 0 0 0,0-1-1 0 0,0 0 1 0 0,0 0 0 0 0,0-1 0 0 0,-1-1-1 0 0,18-4 1 0 0,6-4 47 0 0,38-16-1 0 0,-40 12-55 0 0,57-36 0 0 0,-49 21-33 0 0,-39 29-60 0 0,-2 0 57 0 0,1 1 0 0 0,-1 0 0 0 0,1 0 0 0 0,-1 0 1 0 0,1 0-1 0 0,-1 0 0 0 0,0 0 0 0 0,1 0 0 0 0,-1 0 1 0 0,0 0-1 0 0,0 0 0 0 0,0 0 0 0 0,0 0 0 0 0,1 1 0 0 0,-2-1 1 0 0,1 0-1 0 0,0 0 0 0 0,0 0 0 0 0,0 1 0 0 0,-7 23-56 0 0,4-18 54 0 0,-7 25 6 0 0,10-32 0 0 0,-1 1-1 0 0,1-1 0 0 0,0 1 1 0 0,-1-1-1 0 0,1 1 0 0 0,0-1 1 0 0,0 1-1 0 0,0 0 1 0 0,-1-1-1 0 0,1 1 0 0 0,0 0 1 0 0,0-1-1 0 0,0 1 1 0 0,0-1-1 0 0,0 1 0 0 0,0 0 1 0 0,0-1-1 0 0,0 1 1 0 0,1 0-1 0 0,-1-1 0 0 0,0 1 1 0 0,0-1-1 0 0,0 1 0 0 0,1 0 1 0 0,-1-1-1 0 0,0 1 1 0 0,1-1-1 0 0,-1 1 0 0 0,2 1-154 0 0,-2-1 6 0 0,1 0 1 0 0,0 1-1 0 0,0-1 1 0 0,-1 0-1 0 0,1 0 0 0 0,0 0 1 0 0,0 0-1 0 0,0 0 1 0 0,0 0-1 0 0,1 0 1 0 0,-1 0-1 0 0,0 0 0 0 0,3 1 1 0 0,8 3-1087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 16583 0 0,'0'0'1276'0'0,"0"-1"-822"0"0,0-5 2016 0 0,-1 6-2145 0 0,-1 0 0 0 0,1 0 0 0 0,-1 0 0 0 0,1 1 0 0 0,0-1 0 0 0,-1 0 0 0 0,1 1 0 0 0,-1-1 0 0 0,-1 2-1 0 0,-2 2-80 0 0,0 0 0 0 0,0 0 0 0 0,1 1 0 0 0,-1-1 0 0 0,1 1 0 0 0,-4 7 0 0 0,-21 36 641 0 0,21-35-747 0 0,-15 31 92 0 0,-24 62 0 0 0,45-101-385 0 0,0 0 1 0 0,1 1-1 0 0,-1-1 0 0 0,1 0 1 0 0,1 0-1 0 0,-1 7 0 0 0,5-3-3387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1375 0 0,'1'10'14498'0'0,"1"-8"-13262"0"0,-1-1-1087 0 0,0-1 0 0 0,0 1 0 0 0,0 0 0 0 0,0 0 0 0 0,0-1 0 0 0,0 1 0 0 0,0 0 0 0 0,1-1 0 0 0,-1 1 0 0 0,0-1 0 0 0,0 0 0 0 0,1 1 0 0 0,-1-1 0 0 0,0 0 0 0 0,1 0 0 0 0,-1 0 0 0 0,0 0 0 0 0,3 0 0 0 0,0-1 56 0 0,-1 1-1 0 0,1-1 0 0 0,0 0 1 0 0,-1-1-1 0 0,1 1 0 0 0,5-3 1 0 0,2-3 46 0 0,0 0 0 0 0,0-1 0 0 0,10-9 0 0 0,35-35 355 0 0,15-13-135 0 0,-58 54-448 0 0,1 1 1 0 0,0 1-1 0 0,26-13 1 0 0,-29 17-55 0 0,-1 0 0 0 0,1 1 1 0 0,0 1-1 0 0,13-3 0 0 0,-22 5 17 0 0,0 1-1 0 0,0-1 1 0 0,1 1-1 0 0,-1 0 1 0 0,0 0-1 0 0,0 0 1 0 0,1 0-1 0 0,-1 0 1 0 0,0 0-1 0 0,1 1 1 0 0,-1-1 0 0 0,0 1-1 0 0,0-1 1 0 0,0 1-1 0 0,0 0 1 0 0,0 0-1 0 0,1 0 1 0 0,-2 0-1 0 0,1 0 1 0 0,0 1-1 0 0,0-1 1 0 0,0 0-1 0 0,0 1 1 0 0,-1 0 0 0 0,1-1-1 0 0,-1 1 1 0 0,3 3-1 0 0,-3-1-9 0 0,1-1 1 0 0,-1 0-1 0 0,-1 0 0 0 0,1 1 0 0 0,0-1 1 0 0,-1 1-1 0 0,0-1 0 0 0,0 0 0 0 0,0 1 1 0 0,0-1-1 0 0,0 1 0 0 0,-1-1 0 0 0,1 1 1 0 0,-3 5-1 0 0,-2 7-103 0 0,-12 26-1 0 0,13-33 84 0 0,-1 2-1 0 0,3-8-9 0 0,0 1 1 0 0,0-1-1 0 0,0 1 0 0 0,1 0 0 0 0,0 0 0 0 0,0 0 1 0 0,0 0-1 0 0,0 0 0 0 0,1 0 0 0 0,-1 0 1 0 0,1 7-1 0 0,3 0-605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170 450 11975 0 0,'-5'11'12485'0'0,"1"-12"-12390"0"0,0 0 0 0 0,1 0 0 0 0,-1 0 0 0 0,1 0 0 0 0,-1-1 0 0 0,1 1 0 0 0,-1-1 0 0 0,1 0 0 0 0,0 0 0 0 0,-5-5 0 0 0,-6-2-114 0 0,4 3-90 0 0,1 0 1 0 0,-1-1-1 0 0,2 1 1 0 0,-1-2-1 0 0,1 1 1 0 0,0-1-1 0 0,1 0 1 0 0,-11-16-1 0 0,15 20 65 0 0,0-1 0 0 0,1 1 0 0 0,0-1-1 0 0,0 1 1 0 0,0-1 0 0 0,0 0 0 0 0,1 0-1 0 0,0 0 1 0 0,0 0 0 0 0,0 0 0 0 0,1 0 0 0 0,-1 0-1 0 0,1-1 1 0 0,1 1 0 0 0,-1 0 0 0 0,1 0-1 0 0,-1 0 1 0 0,2 0 0 0 0,-1 0 0 0 0,4-9-1 0 0,0 3-87 0 0,0 1-1 0 0,1 0 0 0 0,1 0 0 0 0,-1 1 1 0 0,14-14-1 0 0,45-40-1376 0 0,-51 52 1150 0 0,0 0-1 0 0,0 0 0 0 0,1 2 1 0 0,1 0-1 0 0,-1 0 0 0 0,1 2 1 0 0,1 0-1 0 0,-1 1 0 0 0,1 0 1 0 0,1 1-1 0 0,34-4 0 0 0,-36 7 504 0 0,0 2-1 0 0,0 0 0 0 0,0 0 0 0 0,0 2 0 0 0,0 0 0 0 0,-1 0 0 0 0,1 2 0 0 0,20 7 0 0 0,-23-7 114 0 0,0 1-1 0 0,-1 1 0 0 0,0 0 0 0 0,0 0 1 0 0,-1 1-1 0 0,0 1 0 0 0,0 0 1 0 0,12 13-1 0 0,-19-18-140 0 0,-1 0 1 0 0,0 1-1 0 0,0 0 0 0 0,0 0 1 0 0,0 0-1 0 0,-1 0 0 0 0,0 0 1 0 0,0 0-1 0 0,0 1 0 0 0,0-1 1 0 0,0 1-1 0 0,-1 0 0 0 0,0-1 1 0 0,0 1-1 0 0,-1 0 0 0 0,1-1 1 0 0,-1 1-1 0 0,0 0 0 0 0,0 0 1 0 0,0 0-1 0 0,-1-1 0 0 0,0 1 1 0 0,0 0-1 0 0,0-1 0 0 0,0 1 1 0 0,-3 6-1 0 0,-2-1-11 0 0,1 1 1 0 0,-1-1-1 0 0,-1-1 0 0 0,0 1 0 0 0,0-1 0 0 0,-1 0 1 0 0,0-1-1 0 0,-1 0 0 0 0,0 0 0 0 0,0-1 1 0 0,-18 12-1 0 0,-7 0-62 0 0,0-1 1 0 0,-45 16-1 0 0,74-32-81 0 0,-71 27-228 0 0,64-25-96 0 0,-1-1-1 0 0,0 0 0 0 0,0-1 1 0 0,-14 1-1 0 0,6-5-1898 0 0,3-2-5322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 2759 0 0,'0'0'17950'0'0,"-10"-3"-16517"0"0,5 4-1396 0 0,0 1 1 0 0,1-1 0 0 0,-1 1-1 0 0,1 0 1 0 0,0 0-1 0 0,-1 0 1 0 0,-6 6 0 0 0,-30 25 205 0 0,27-21-218 0 0,0 0-25 0 0,-34 28 0 0 0,-78 83 0 0 0,119-114-6 0 0,1-1-1 0 0,0 1 1 0 0,0 1 0 0 0,1-1-1 0 0,0 1 1 0 0,0 0-1 0 0,1 0 1 0 0,1 0 0 0 0,-5 20-1 0 0,8-28 11 0 0,0-1-1 0 0,-1 1 0 0 0,1 0 1 0 0,0 0-1 0 0,1 0 1 0 0,-1-1-1 0 0,0 1 0 0 0,0 0 1 0 0,1 0-1 0 0,-1-1 1 0 0,1 1-1 0 0,0 0 0 0 0,-1-1 1 0 0,1 1-1 0 0,0-1 1 0 0,0 1-1 0 0,0-1 1 0 0,2 3-1 0 0,-1-2 12 0 0,0 0-1 0 0,1 0 1 0 0,-1 0-1 0 0,1 0 1 0 0,0 0 0 0 0,-1-1-1 0 0,1 1 1 0 0,0-1 0 0 0,5 2-1 0 0,2 0 28 0 0,-1-1-1 0 0,1 0 1 0 0,-1-1-1 0 0,1 0 1 0 0,17 0-1 0 0,10-4 127 0 0,-1-1-1 0 0,46-11 0 0 0,-6-4-952 0 0,0-2-4042 0 0,-55 15 2307 0 0,-10 2-4142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18655 0 0,'-12'5'358'0'0,"1"0"0"0"0,0 1 0 0 0,0 0-1 0 0,0 1 1 0 0,-14 11 0 0 0,-45 45-466 0 0,40-34 649 0 0,-9 8 168 0 0,3 1 1 0 0,-40 53-1 0 0,58-66-558 0 0,0 2 0 0 0,2 0 0 0 0,1 1 0 0 0,1 0 0 0 0,-11 33-1 0 0,20-43-83 0 0,0 0 0 0 0,2 0-1 0 0,0 1 1 0 0,1-1 0 0 0,0 1 0 0 0,2-1-1 0 0,1 24 1 0 0,6 14-1478 0 0,14 57 1 0 0,-21-112 1383 0 0,4 19-1344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201 174 11055 0 0,'0'0'9007'0'0,"2"0"-8086"0"0,113-19 983 0 0,45-21-1593 0 0,-134 31-369 0 0,-1 0 1 0 0,-1-2 0 0 0,0-1-1 0 0,26-17 1 0 0,-46 27 6 0 0,0-1-1 0 0,-1 1 1 0 0,1-1 0 0 0,-1 0-1 0 0,0 0 1 0 0,0 0 0 0 0,0-1-1 0 0,0 1 1 0 0,3-5 0 0 0,-7 7 32 0 0,1 1 1 0 0,0 0 0 0 0,0-1-1 0 0,0 1 1 0 0,-1 0-1 0 0,1-1 1 0 0,0 1 0 0 0,0 0-1 0 0,-1-1 1 0 0,1 1 0 0 0,0 0-1 0 0,-1 0 1 0 0,1-1-1 0 0,0 1 1 0 0,-1 0 0 0 0,1 0-1 0 0,-1-1 1 0 0,1 1-1 0 0,0 0 1 0 0,-1 0 0 0 0,0 0-1 0 0,1 0-6 0 0,-3-1-19 0 0,0 0-1 0 0,-1 0 1 0 0,1 1-1 0 0,0-1 1 0 0,-1 1-1 0 0,1 0 0 0 0,0 0 1 0 0,-1 0-1 0 0,1 0 1 0 0,-5 2-1 0 0,-35 8-220 0 0,35-7 235 0 0,-23 7 147 0 0,0 1 1 0 0,-50 27-1 0 0,-53 42 532 0 0,97-56-310 0 0,1 1-1 0 0,1 2 1 0 0,1 1-1 0 0,1 2 1 0 0,-47 55-1 0 0,80-84-326 0 0,-5 5 110 0 0,1 0 0 0 0,-1 0 0 0 0,2 0 0 0 0,-7 12 0 0 0,10-16-110 0 0,-1-1 0 0 0,1 0 0 0 0,-1 1 0 0 0,1-1-1 0 0,-1 0 1 0 0,1 1 0 0 0,0-1 0 0 0,0 1 0 0 0,0-1-1 0 0,0 1 1 0 0,0-1 0 0 0,0 1 0 0 0,0-1 0 0 0,1 0-1 0 0,-1 1 1 0 0,0-1 0 0 0,1 1 0 0 0,-1-1 0 0 0,1 0-1 0 0,-1 1 1 0 0,1-1 0 0 0,0 0 0 0 0,0 0 0 0 0,0 1-1 0 0,-1-1 1 0 0,1 0 0 0 0,0 0 0 0 0,0 0 0 0 0,0 0-1 0 0,3 1 1 0 0,-1 1-180 0 0,1-1 0 0 0,0 0 0 0 0,0 0-1 0 0,0-1 1 0 0,0 1 0 0 0,0-1 0 0 0,8 2 0 0 0,17 1-675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69 605 14279 0 0,'0'0'1298'0'0,"-17"-6"6204"0"0,12 2-7114 0 0,1 1 0 0 0,0-1 1 0 0,0 0-1 0 0,0-1 0 0 0,1 1 0 0 0,-1-1 0 0 0,1 1 0 0 0,0-1 1 0 0,0 0-1 0 0,1 0 0 0 0,0 0 0 0 0,0-1 0 0 0,0 1 0 0 0,0-1 1 0 0,-1-7-1 0 0,3 9-324 0 0,-1 0 1 0 0,1 0-1 0 0,0 0 1 0 0,0 0 0 0 0,0 0-1 0 0,1 0 1 0 0,-1 0-1 0 0,1 0 1 0 0,0 0 0 0 0,0 0-1 0 0,0 0 1 0 0,1 0-1 0 0,-1 1 1 0 0,1-1-1 0 0,0 0 1 0 0,0 1 0 0 0,0 0-1 0 0,1-1 1 0 0,-1 1-1 0 0,1 0 1 0 0,0 0-1 0 0,3-3 1 0 0,13-8 10 0 0,0 0 0 0 0,1 2-1 0 0,0 0 1 0 0,38-15 0 0 0,94-27-294 0 0,-116 43 200 0 0,254-95-196 0 0,-218 74-2509 0 0,130-78 0 0 0,-152 75-6541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299 220 11167 0 0,'0'0'1016'0'0,"0"2"-836"0"0,27 57 4263 0 0,-26-58-4370 0 0,1 6 745 0 0,1 0 0 0 0,-1 0 0 0 0,3 14 0 0 0,-4-22-781 0 0,-1 0 0 0 0,0 1 0 0 0,0-1 0 0 0,1 0 0 0 0,-1 0 0 0 0,1 0 0 0 0,-1 0 0 0 0,1 0 0 0 0,-1 0 0 0 0,1 1 0 0 0,1-2 0 0 0,2-3 39 0 0,1-6-14 0 0,0-1 0 0 0,0 0 0 0 0,-1 1-1 0 0,-1-1 1 0 0,0-1 0 0 0,2-22 0 0 0,-3 15-58 0 0,-1 0-1 0 0,-1 1 1 0 0,-5-33 0 0 0,-4 6-3 0 0,8 42-2 0 0,0 0-1 0 0,-1 0 0 0 0,1 0 0 0 0,-1 0 1 0 0,0 1-1 0 0,0-1 0 0 0,-1 1 0 0 0,-4-7 1 0 0,6 9-4 0 0,1 1 0 0 0,0-1 0 0 0,-1 1 1 0 0,1 0-1 0 0,-1-1 0 0 0,1 1 1 0 0,-1 0-1 0 0,1 0 0 0 0,-1-1 0 0 0,1 1 1 0 0,-1 0-1 0 0,1 0 0 0 0,-1 0 1 0 0,1-1-1 0 0,-1 1 0 0 0,-1 0 1 0 0,-1 1-18 0 0,0 0 1 0 0,-1 0 0 0 0,1 1 0 0 0,0-1-1 0 0,-1 1 1 0 0,1 0 0 0 0,0-1 0 0 0,0 1 0 0 0,1 1-1 0 0,-1-1 1 0 0,-4 5 0 0 0,-1-1-14 0 0,-7 8-64 0 0,0 0 0 0 0,1 1 0 0 0,1 1 0 0 0,0 0 0 0 0,-13 24 0 0 0,-47 95-189 0 0,52-92 280 0 0,6-15 17 0 0,-37 81-52 0 0,45-92 88 0 0,1 0 1 0 0,1 0-1 0 0,1 1 0 0 0,-4 29 1 0 0,7-46-37 0 0,1 0 0 0 0,0 1 0 0 0,0-1 0 0 0,0 0 0 0 0,0 1 0 0 0,0-1 0 0 0,0 0 0 0 0,0 1 1 0 0,0-1-1 0 0,0 0 0 0 0,1 0 0 0 0,-1 1 0 0 0,0-1 0 0 0,1 0 0 0 0,-1 0 0 0 0,1 0 0 0 0,0 1 0 0 0,-1-1 0 0 0,1 0 0 0 0,0 0 0 0 0,0 0 1 0 0,0 0-1 0 0,-1 0 0 0 0,1 0 0 0 0,0 0 0 0 0,0-1 0 0 0,0 1 0 0 0,1 0 0 0 0,-1-1 0 0 0,0 1 0 0 0,0 0 0 0 0,0-1 0 0 0,0 1 0 0 0,1-1 1 0 0,-1 0-1 0 0,0 1 0 0 0,0-1 0 0 0,1 0 0 0 0,-1 0 0 0 0,2 0 0 0 0,1 0 20 0 0,0 0 1 0 0,0 0 0 0 0,0-1-1 0 0,0 1 1 0 0,0-1-1 0 0,0 0 1 0 0,-1 0-1 0 0,1-1 1 0 0,0 1-1 0 0,0-1 1 0 0,-1 0-1 0 0,4-2 1 0 0,20-17 197 0 0,-1-1 0 0 0,37-40 0 0 0,-30 28-89 0 0,117-139 193 0 0,-134 154-324 0 0,-11 16-7 0 0,-6 10 0 0 0,-6 14 0 0 0,7-21 0 0 0,-50 118 25 0 0,-15 46 14 0 0,60-135-171 0 0,5-27-545 0 0,2-3-204 0 0,2 0 620 0 0,0-1 0 0 0,0 1 1 0 0,0-1-1 0 0,0-1 1 0 0,0 1-1 0 0,-1 0 0 0 0,1-1 1 0 0,-1 0-1 0 0,6-5 1 0 0,28-34-1622 0 0,-20 22 988 0 0,73-95-2259 0 0,-24 30-563 0 0,-58 74 3115 0 0,-3 5 310 0 0,0 0 0 0 0,0 0 0 0 0,1 0 0 0 0,0 1 0 0 0,0 0 0 0 0,1 0 0 0 0,-1 1 0 0 0,8-5 0 0 0,-12 8 1528 0 0,5 11 1561 0 0,-3-5-2184 0 0,-2-1-283 0 0,-1 1-1 0 0,1 0 1 0 0,-1 0-1 0 0,0 0 1 0 0,0 0-1 0 0,0 0 1 0 0,-1 0-1 0 0,1 0 1 0 0,-1 0-1 0 0,-1 9 0 0 0,-2 6 574 0 0,-6 26-1 0 0,7-36-567 0 0,-6 19 792 0 0,-13 32 1 0 0,19-56-989 0 0,1-3 1221 0 0,232-249 205 0 0,-202 212-1539 0 0,53-57 167 0 0,-70 81-148 0 0,0 0-1 0 0,0 0 1 0 0,2 1-1 0 0,-1 1 1 0 0,19-10-1 0 0,-20 13 14 0 0,-12 6-58 0 0,0 0 0 0 0,1 0 0 0 0,-1 0 0 0 0,0 0 0 0 0,0 0 0 0 0,0 0 0 0 0,0 0 0 0 0,0 0 0 0 0,0 0 0 0 0,0 0 0 0 0,0 0 0 0 0,0 0 0 0 0,0 0 0 0 0,1 0-1 0 0,-1 0 1 0 0,0 0 0 0 0,0 0 0 0 0,0 0 0 0 0,0 0 0 0 0,0 0 0 0 0,0 0 0 0 0,0 0 0 0 0,0 0 0 0 0,1 0 0 0 0,-1 0 0 0 0,0 0 0 0 0,0 0 0 0 0,0 0 0 0 0,0 0 0 0 0,0 0 0 0 0,0 0 0 0 0,0 0 0 0 0,0 0 0 0 0,0 1 0 0 0,0-1 0 0 0,0 0 0 0 0,0 0 0 0 0,1 0 0 0 0,-1 0 0 0 0,0 0 0 0 0,0 0 0 0 0,0 0 0 0 0,0 0 0 0 0,0 0 0 0 0,0 0 0 0 0,0 1 0 0 0,0-1 0 0 0,0 0 0 0 0,0 0 0 0 0,0 0 0 0 0,0 0 0 0 0,0 0 0 0 0,0 0 0 0 0,0 0 0 0 0,0 1 0 0 0,2 5 0 0 0,0 0 1 0 0,-1 0-1 0 0,0 0 1 0 0,0 1-1 0 0,0-1 1 0 0,-1 0-1 0 0,0 10 1 0 0,-7 49 61 0 0,3-38 0 0 0,-15 69 64 0 0,1-10-46 0 0,18-81-137 0 0,-1 0 0 0 0,1 0-1 0 0,0 1 1 0 0,0-1 0 0 0,0 0-1 0 0,1 1 1 0 0,0-1 0 0 0,2 7 0 0 0,0-8-1444 0 0,7 2-494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327 285 5063 0 0,'-2'11'319'0'0,"-1"0"0"0"0,0 0-1 0 0,0 0 1 0 0,-1 0 0 0 0,0-1-1 0 0,-1 1 1 0 0,-11 17 0 0 0,-1-3 2493 0 0,0 0 1 0 0,-38 37 0 0 0,44-51-2395 0 0,-1 0 0 0 0,0-1 1 0 0,0-1-1 0 0,-1 0 0 0 0,0-1 0 0 0,-1 0 0 0 0,-16 7 1 0 0,26-14-314 0 0,0 1 1 0 0,1-1 0 0 0,-1 0 0 0 0,0 0 0 0 0,0 0 0 0 0,0-1 0 0 0,1 1 0 0 0,-1-1 0 0 0,0 0 0 0 0,-7 0 0 0 0,10-1-62 0 0,-1 1 0 0 0,1-1 0 0 0,-1 1 0 0 0,1-1 0 0 0,-1 0 0 0 0,1 0 0 0 0,-1 1 0 0 0,1-1 1 0 0,0 0-1 0 0,-1 0 0 0 0,1 0 0 0 0,0-1 0 0 0,0 1 0 0 0,0 0 0 0 0,0 0 0 0 0,0-1 0 0 0,0 1 0 0 0,0-1 1 0 0,0 1-1 0 0,0 0 0 0 0,1-1 0 0 0,-1 0 0 0 0,1 1 0 0 0,-1-1 0 0 0,1 1 0 0 0,-1-1 0 0 0,1-2 1 0 0,-2-7 24 0 0,2 0 0 0 0,-1 1 0 0 0,1-1 0 0 0,1 0 1 0 0,-1 1-1 0 0,2-1 0 0 0,0 0 0 0 0,0 1 0 0 0,1 0 1 0 0,6-15-1 0 0,2-2-46 0 0,1 1 1 0 0,27-41-1 0 0,-22 41-29 0 0,2 1 0 0 0,0 1-1 0 0,2 0 1 0 0,30-26-1 0 0,-18 22-91 0 0,2 1 0 0 0,56-34 0 0 0,-81 55 81 0 0,0 1 1 0 0,1 0-1 0 0,-1 0 1 0 0,1 1-1 0 0,0 1 1 0 0,0 0-1 0 0,0 0 1 0 0,0 1-1 0 0,1 1 1 0 0,-1 0-1 0 0,0 0 1 0 0,1 1-1 0 0,-1 0 1 0 0,1 1-1 0 0,-1 1 1 0 0,0 0-1 0 0,1 0 1 0 0,11 5-1 0 0,-3-1 7 0 0,-1 1-1 0 0,1 1 0 0 0,-1 1 1 0 0,-1 0-1 0 0,27 19 0 0 0,-31-17 22 0 0,-6 3-22 0 0,-8-13 10 0 0,1 1 0 0 0,-1 0 0 0 0,0 0-1 0 0,0 0 1 0 0,0-1 0 0 0,0 1 0 0 0,0 0-1 0 0,0 0 1 0 0,-1-1 0 0 0,1 1-1 0 0,-1 0 1 0 0,1 0 0 0 0,-1-1 0 0 0,0 1-1 0 0,1-1 1 0 0,-1 1 0 0 0,0 0-1 0 0,0-1 1 0 0,0 1 0 0 0,-2 1 0 0 0,-3 4 30 0 0,-1 0 1 0 0,-12 10 0 0 0,7-7 9 0 0,-47 43-152 0 0,-3-4 1 0 0,-1-2-1 0 0,-115 64 0 0 0,162-103-209 0 0,0 0 0 0 0,-1 0-1 0 0,-27 7 1 0 0,35-13-1651 0 0,1 0-1 0 0,-17 0 1 0 0,2-3-4210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 5983 0 0,'14'-6'274'0'0,"-11"4"-6"0"0,-4 12 729 0 0,-1-1-1 0 0,0 0 1 0 0,-1 0 0 0 0,0 0 0 0 0,0-1 0 0 0,-1 1 0 0 0,0-1 0 0 0,-6 10 0 0 0,-80 120 2275 0 0,0 2-1898 0 0,19-18-994 0 0,9-18-311 0 0,-51 119 1 0 0,108-211-348 0 0,0 0 0 0 0,1 1 1 0 0,1-1-1 0 0,0 1 0 0 0,0 0 1 0 0,-1 22-1 0 0,4-32-1129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11231 0 0,'1'-5'86'0'0,"-1"-2"128"0"0,1 0-1 0 0,1 0 0 0 0,-1 0 0 0 0,1 1 0 0 0,4-12 2893 0 0,-7 45-2415 0 0,-1-1-1 0 0,0 0 1 0 0,-2-1 0 0 0,-10 35 0 0 0,-41 184 1132 0 0,53-226-1712 0 0,0 37 1 0 0,2-45-106 0 0,0-9-2 0 0,0 0 0 0 0,0 0 0 0 0,0 0 0 0 0,0 1 0 0 0,0-1 0 0 0,1 0 0 0 0,-1 0 0 0 0,0 1 0 0 0,0-1 0 0 0,1 0 0 0 0,0 2 0 0 0,-1-3-3 0 0,1 1-1 0 0,0-1 0 0 0,-1 1 1 0 0,1-1-1 0 0,-1 0 0 0 0,1 1 1 0 0,0-1-1 0 0,-1 0 0 0 0,1 1 1 0 0,0-1-1 0 0,0 0 0 0 0,-1 0 1 0 0,1 1-1 0 0,0-1 0 0 0,0 0 1 0 0,-1 0-1 0 0,1 0 1 0 0,0 0-1 0 0,0 0 0 0 0,-1 0 1 0 0,1 0-1 0 0,0 0 0 0 0,0-1 1 0 0,-1 1-1 0 0,1 0 0 0 0,0 0 1 0 0,-1-1-1 0 0,1 1 0 0 0,0 0 1 0 0,0-1-1 0 0,-1 1 0 0 0,1 0 1 0 0,0-1-1 0 0,3-2 3 0 0,0 0 0 0 0,0 0 0 0 0,-1 0 0 0 0,5-5 0 0 0,11-12 55 0 0,-1-2 0 0 0,21-35 1 0 0,24-52 81 0 0,0 0-110 0 0,-23 45-30 0 0,-40 64 0 0 0,1-1 0 0 0,-1 1 0 0 0,0-1 0 0 0,0 1 0 0 0,1 0 0 0 0,-1-1 0 0 0,0 1 0 0 0,1-1 0 0 0,-1 1 0 0 0,0 0 0 0 0,1-1 0 0 0,-1 1 0 0 0,1 0 0 0 0,-1-1 0 0 0,1 1 0 0 0,-1 0 0 0 0,0-1 0 0 0,1 1 0 0 0,-1 0 0 0 0,1 0 0 0 0,-1 0 0 0 0,1 0 0 0 0,0-1 0 0 0,1 2 3 0 0,-1 0 0 0 0,1 0 0 0 0,-1 0 0 0 0,1 1 0 0 0,-1-1 1 0 0,0 0-1 0 0,0 0 0 0 0,0 1 0 0 0,1-1 0 0 0,-1 1 0 0 0,0-1 0 0 0,-1 1 0 0 0,1-1 0 0 0,0 1 0 0 0,0 0 0 0 0,-1-1 0 0 0,1 4 0 0 0,10 33 118 0 0,-6-5 46 0 0,-1 0 1 0 0,-1 37-1 0 0,1 15 259 0 0,-1-60-343 0 0,-2-2-12 0 0,2-1 0 0 0,1 1 1 0 0,7 25-1 0 0,-3-32-60 0 0,-7-14-6 0 0,0-1 0 0 0,0 0 1 0 0,0 0-1 0 0,0 0 0 0 0,0 0 1 0 0,1 0-1 0 0,-1-1 0 0 0,0 1 1 0 0,3 1-1 0 0,-2-1 2 0 0,1 0 0 0 0,0-1 0 0 0,0 1 0 0 0,0-1 1 0 0,0 1-1 0 0,-1-1 0 0 0,1 0 0 0 0,0 0 0 0 0,0 0 0 0 0,0 0 0 0 0,0-1 0 0 0,0 1 0 0 0,0-1 0 0 0,-1 0 0 0 0,1 0 1 0 0,0 0-1 0 0,4-2 0 0 0,4-3 43 0 0,-1 0 1 0 0,0-1 0 0 0,9-7 0 0 0,-5 4 18 0 0,20-17 89 0 0,-1-1 0 0 0,-1-1-1 0 0,-1-1 1 0 0,36-48 0 0 0,-51 58-152 0 0,-2-1-1 0 0,0 0 1 0 0,-1-2 0 0 0,-1 1-1 0 0,-2-1 1 0 0,0-1 0 0 0,-1 0-1 0 0,10-45 1 0 0,-16 53-245 0 0,15-70-668 0 0,-14 74-327 0 0,0 0 1 0 0,9-18 0 0 0,-6 17-449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11055 0 0,'0'0'852'0'0,"-3"0"-560"0"0,-1 1 128 0 0,-1 1-1 0 0,0-1 1 0 0,1 1-1 0 0,0 0 1 0 0,-1 0 0 0 0,1 0-1 0 0,0 1 1 0 0,0-1-1 0 0,0 1 1 0 0,0 0-1 0 0,1 0 1 0 0,-1 0-1 0 0,1 1 1 0 0,0-1-1 0 0,-3 5 1 0 0,-8 9 979 0 0,-20 38 0 0 0,34-54-1432 0 0,-28 52 511 0 0,2 1 0 0 0,-26 81 0 0 0,52-135-476 0 0,0 0-1 0 0,0 0 1 0 0,0 0-1 0 0,0 0 1 0 0,0 0-1 0 0,0 0 1 0 0,0 0-1 0 0,0 0 1 0 0,0 0-1 0 0,0 0 1 0 0,0 0-1 0 0,0 1 1 0 0,0-1-1 0 0,0 0 1 0 0,0 0-1 0 0,0 0 1 0 0,0 0-1 0 0,0 0 0 0 0,0 0 1 0 0,0 0-1 0 0,0 0 1 0 0,0 0-1 0 0,0 0 1 0 0,0 0-1 0 0,0 1 1 0 0,0-1-1 0 0,0 0 1 0 0,0 0-1 0 0,0 0 1 0 0,0 0-1 0 0,0 0 1 0 0,0 0-1 0 0,0 0 1 0 0,0 0-1 0 0,0 0 1 0 0,0 0-1 0 0,0 0 1 0 0,0 0-1 0 0,0 0 1 0 0,0 0-1 0 0,0 1 1 0 0,0-1-1 0 0,0 0 1 0 0,0 0-1 0 0,0 0 1 0 0,0 0-1 0 0,1 0 1 0 0,-1 0-1 0 0,0 0 1 0 0,0 0-1 0 0,0 0 1 0 0,0 0-1 0 0,0 0 1 0 0,0 0-1 0 0,0 0 1 0 0,0 0-1 0 0,0 0 1 0 0,0 0-1 0 0,0 0 1 0 0,1 0-1 0 0,-1 0 1 0 0,0 0-1 0 0,0 0 1 0 0,0 0-1 0 0,0 0 1 0 0,0 0-1 0 0,3 0-76 0 0,0 0-1 0 0,0-1 1 0 0,0 1-1 0 0,0-1 1 0 0,0 1 0 0 0,0-1-1 0 0,0 0 1 0 0,0 0-1 0 0,-1 0 1 0 0,1-1-1 0 0,0 1 1 0 0,-1-1-1 0 0,1 1 1 0 0,-1-1 0 0 0,1 0-1 0 0,-1 0 1 0 0,0 0-1 0 0,3-4 1 0 0,20-22-752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7831 0 0,'0'0'706'0'0,"-2"0"-578"0"0,0 0 17 0 0,0 0 0 0 0,0 1 0 0 0,0-1 0 0 0,0 1 1 0 0,0-1-1 0 0,0 1 0 0 0,0 0 0 0 0,0-1 0 0 0,1 1 1 0 0,-1 0-1 0 0,0 0 0 0 0,1 0 0 0 0,-1 1 0 0 0,0-1 1 0 0,1 0-1 0 0,0 1 0 0 0,-1-1 0 0 0,-1 3 0 0 0,-3 4 1820 0 0,0 1 1 0 0,-6 13-1 0 0,5-10-983 0 0,-57 109 3428 0 0,-66 167-4234 0 0,107-232-190 0 0,3 0 0 0 0,2 1 1 0 0,3 1-1 0 0,-10 71 0 0 0,23-116-77 0 0,0-2-86 0 0,1-1 0 0 0,0 1 0 0 0,1-1 0 0 0,0 1 0 0 0,2 15 0 0 0,-2-23-774 0 0,1-3 802 0 0,0 1 0 0 0,0-1 0 0 0,0 0 0 0 0,0 1 0 0 0,0-1 0 0 0,0 0 0 0 0,0 0 0 0 0,0 0 1 0 0,0 0-1 0 0,0 0 0 0 0,0 0 0 0 0,2 0 0 0 0,1-2 29 0 0,0 1-1 0 0,1-1 1 0 0,-1 0-1 0 0,0 0 1 0 0,0-1 0 0 0,0 1-1 0 0,0-1 1 0 0,-1 0-1 0 0,1 0 1 0 0,-1 0 0 0 0,0 0-1 0 0,4-5 1 0 0,-2 3-20 0 0,47-55-1927 0 0,-24 23 372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5527 0 0,'0'0'2375'0'0,"-1"3"-370"0"0,-46 151 5787 0 0,-26 83-5482 0 0,17-48-1347 0 0,-18 62-488 0 0,69-229-876 0 0,0 0 0 0 0,1 1-1 0 0,0 25 1 0 0,4-45-490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23495 0 0,'0'0'2448'0'0,"-8"5"-2320"0"0,-1-3-128 0 0,0 0 0 0 0,0-2 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37 12095 0 0,'0'0'554'0'0,"0"-1"-17"0"0,2-3-265 0 0,0-6-356 0 0,-3-6 2791 0 0,1 15-2669 0 0,0 1-1 0 0,0 0 1 0 0,0 0 0 0 0,0-1 0 0 0,0 1 0 0 0,0 0 0 0 0,0 0 0 0 0,0 0 0 0 0,0 0 0 0 0,0-1 0 0 0,0 1 0 0 0,0 0 0 0 0,-1 0 0 0 0,1 0 0 0 0,0-1 0 0 0,0 1 0 0 0,0 0 0 0 0,0 0 0 0 0,-1 0 0 0 0,1 0 0 0 0,0 0 0 0 0,0 0 0 0 0,0-1 0 0 0,0 1 0 0 0,-1 0 0 0 0,1 0-1 0 0,0 0 1 0 0,0 0 0 0 0,0 0 0 0 0,-1 0 0 0 0,1 0 0 0 0,0 0 0 0 0,0 0 0 0 0,-1 0 0 0 0,-9 2 585 0 0,-9 9-281 0 0,18-11-298 0 0,-16 13-41 0 0,1 0 0 0 0,0 1 0 0 0,1 1 0 0 0,-24 30 0 0 0,27-31-38 0 0,-16 21 66 0 0,2 1-1 0 0,2 1 1 0 0,1 1 0 0 0,-30 71-1 0 0,49-100 21 0 0,1 1 0 0 0,0-1-1 0 0,0 1 1 0 0,1-1 0 0 0,0 1-1 0 0,1 0 1 0 0,0 0 0 0 0,1 0-1 0 0,0 15 1 0 0,1-21-22 0 0,-1 1 0 0 0,1-1-1 0 0,0 0 1 0 0,0 0 0 0 0,0 0 0 0 0,1 0 0 0 0,-1 0 0 0 0,1-1-1 0 0,0 1 1 0 0,0 0 0 0 0,0-1 0 0 0,0 1 0 0 0,1-1-1 0 0,0 0 1 0 0,-1 0 0 0 0,1 0 0 0 0,0 0 0 0 0,1 0 0 0 0,-1-1-1 0 0,0 1 1 0 0,1-1 0 0 0,-1 0 0 0 0,1 0 0 0 0,0 0-1 0 0,4 1 1 0 0,-3-1 17 0 0,0-1 0 0 0,0 0 0 0 0,0 0 0 0 0,1 0-1 0 0,-1-1 1 0 0,0 1 0 0 0,0-1 0 0 0,0-1 0 0 0,0 1 0 0 0,7-2-1 0 0,-3 0 34 0 0,0-1 0 0 0,-1 1-1 0 0,0-2 1 0 0,0 1 0 0 0,12-8-1 0 0,0-2 116 0 0,0-1 0 0 0,-1-1 0 0 0,25-26 0 0 0,-17 14-89 0 0,-1-1 0 0 0,-2 0 1 0 0,-1-2-1 0 0,-1-1 0 0 0,-2-1 0 0 0,20-40 0 0 0,-35 60-107 0 0,0 0 0 0 0,-1 0 0 0 0,0 0 0 0 0,-1 0 0 0 0,2-22 0 0 0,-4 30-36 0 0,-1 0 0 0 0,0-1 0 0 0,0 1 0 0 0,0 0-1 0 0,0-1 1 0 0,-1 1 0 0 0,0 0 0 0 0,1 0-1 0 0,-2-1 1 0 0,1 1 0 0 0,0 0 0 0 0,-1 0 0 0 0,0 0-1 0 0,0 0 1 0 0,0 1 0 0 0,0-1 0 0 0,-1 0 0 0 0,0 1-1 0 0,-5-7 1 0 0,4 8-76 0 0,0-1-1 0 0,0 0 0 0 0,-1 1 1 0 0,1 0-1 0 0,0 0 1 0 0,-1 0-1 0 0,1 1 1 0 0,-1-1-1 0 0,0 1 0 0 0,1 0 1 0 0,-1 1-1 0 0,0-1 1 0 0,-9 1-1 0 0,6 0-129 0 0,0 0-1 0 0,0 1 1 0 0,0 0-1 0 0,0 1 1 0 0,0 0-1 0 0,0 0 1 0 0,-10 4-1 0 0,-34 19-2104 0 0,38-18 1034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569 931 10135 0 0,'0'0'919'0'0,"0"0"-819"0"0,-1 0 0 0 0,0 0 0 0 0,1-1 1 0 0,-1 1-1 0 0,1 0 0 0 0,-1-1 0 0 0,1 1 0 0 0,-1 0 0 0 0,1-1 0 0 0,-1 1 1 0 0,1-1-1 0 0,-1 1 0 0 0,1 0 0 0 0,0-1 0 0 0,-1 1 0 0 0,1-1 0 0 0,-1 0 1 0 0,2-5 484 0 0,1 0 1 0 0,0 1 0 0 0,0-1 0 0 0,0 1-1 0 0,0 0 1 0 0,1 0 0 0 0,0-1 0 0 0,0 2-1 0 0,5-8 1 0 0,4-7-3 0 0,42-72 569 0 0,97-178 673 0 0,-124 215-1671 0 0,-2-1-1 0 0,-4-2 0 0 0,17-62 0 0 0,-33 95-239 0 0,5-33 1 0 0,-9 47-38 0 0,-1 0 1 0 0,0-1-1 0 0,0 1 1 0 0,-1 0-1 0 0,-4-20 1 0 0,5 28 70 0 0,0 0 1 0 0,-1 1 0 0 0,1-1 0 0 0,-1 0 0 0 0,0 0-1 0 0,1 0 1 0 0,-1 1 0 0 0,0-1 0 0 0,0 0 0 0 0,0 1-1 0 0,0-1 1 0 0,0 1 0 0 0,-1-1 0 0 0,1 1 0 0 0,0 0 0 0 0,-1 0-1 0 0,1-1 1 0 0,-1 1 0 0 0,1 0 0 0 0,-1 0 0 0 0,1 0-1 0 0,-1 0 1 0 0,0 1 0 0 0,0-1 0 0 0,1 0 0 0 0,-1 1-1 0 0,-3-1 1 0 0,2 1-10 0 0,0 0 0 0 0,-1 0 0 0 0,1 1 0 0 0,0-1 0 0 0,0 1 0 0 0,-1 0 0 0 0,1 0 0 0 0,0 0 0 0 0,0 0 0 0 0,0 0 0 0 0,0 1 0 0 0,0-1 1 0 0,0 1-1 0 0,-3 3 0 0 0,-9 7-45 0 0,1 0 1 0 0,0 2 0 0 0,1-1-1 0 0,0 2 1 0 0,2-1 0 0 0,-13 20-1 0 0,-51 103-11 0 0,-49 151 121 0 0,17 5 154 0 0,72-197-91 0 0,6-3-49 0 0,4 1 1 0 0,-13 104-1 0 0,-1 0-426 0 0,35-177 353 0 0,-2 0-1 0 0,-1-1 1 0 0,0 0 0 0 0,-1 0-1 0 0,-2-1 1 0 0,0 0 0 0 0,0 0-1 0 0,-2-1 1 0 0,-18 22 0 0 0,-7 5-55 0 0,8-10-2019 0 0,-36 35 0 0 0,36-43-3029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82 144 9215 0 0,'-4'3'109'0'0,"-11"9"841"0"0,-16 17 0 0 0,27-25-36 0 0,0 0-1 0 0,0 1 1 0 0,1 0 0 0 0,0 0-1 0 0,0 0 1 0 0,0 0 0 0 0,0 1 0 0 0,-2 7 2704 0 0,14-14-3402 0 0,0 0 0 0 0,0 0 0 0 0,-1 0-1 0 0,1-1 1 0 0,0-1 0 0 0,8-3-1 0 0,53-26 152 0 0,-32 14-102 0 0,255-128-1901 0 0,-243 118 657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32 5983 0 0,'-7'-32'10651'0'0,"-4"40"-10096"0"0,3-1-455 0 0,0 0 0 0 0,0 0 0 0 0,1 1 0 0 0,0 1 1 0 0,0-1-1 0 0,-8 15 0 0 0,-29 61 287 0 0,25-45-183 0 0,-350 707 640 0 0,288-580-727 0 0,-22 48-2260 0 0,102-211 1243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7 240 16183 0 0,'-6'-8'2795'0'0,"10"3"-1638"0"0,21-1-1106 0 0,-9 3 338 0 0,310-68 1551 0 0,-174 41-1465 0 0,-148 29-540 0 0,289-64 221 0 0,-169 32-6622 0 0,-65 16-670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16783 0 0,'0'0'1522'0'0,"1"2"-1250"0"0,2 6-122 0 0,0 0 0 0 0,-1 0 0 0 0,0 0 0 0 0,0 0 0 0 0,-1 0 0 0 0,0 1 0 0 0,0-1 0 0 0,-1 1 0 0 0,0-1 0 0 0,-1 0 0 0 0,1 1 0 0 0,-4 10 1 0 0,-4 16 387 0 0,-19 53 0 0 0,22-73-460 0 0,-27 71 10 0 0,-4-2 0 0 0,-4-1 0 0 0,-51 80 0 0 0,44-86-72 0 0,-103 162-519 0 0,30-73-338 0 0,80-116 575 0 0,-55 53 1 0 0,82-90 268 0 0,0-1 1 0 0,-1 0-1 0 0,0-1 0 0 0,-26 15 0 0 0,38-25 76 0 0,2-7-83 0 0,1-1 0 0 0,0 1 0 0 0,1 0 0 0 0,-1 0 0 0 0,1 0 0 0 0,0 0 1 0 0,0 0-1 0 0,1 0 0 0 0,6-10 0 0 0,5-5-331 0 0,18-22 0 0 0,-19 25 215 0 0,8-8-182 0 0,0 0 0 0 0,2 1 0 0 0,0 2 0 0 0,2 0 0 0 0,0 2 0 0 0,52-34 0 0 0,-69 50 366 0 0,0 1-1 0 0,0 0 1 0 0,1 1 0 0 0,-1 0-1 0 0,1 0 1 0 0,-1 0-1 0 0,13-1 1 0 0,-17 4 31 0 0,0-1-1 0 0,1 1 1 0 0,-1 0-1 0 0,0 1 1 0 0,0-1-1 0 0,0 1 1 0 0,0-1-1 0 0,0 1 1 0 0,0 0 0 0 0,0 1-1 0 0,0-1 1 0 0,0 1-1 0 0,-1 0 1 0 0,1 0-1 0 0,0 0 1 0 0,-1 0-1 0 0,0 0 1 0 0,4 4 0 0 0,-1 0 51 0 0,0 1 0 0 0,0 0 0 0 0,-1 0 0 0 0,0 0 0 0 0,0 0-1 0 0,-1 1 1 0 0,0 0 0 0 0,0 0 0 0 0,-1 0 0 0 0,0 0 0 0 0,0 1 0 0 0,2 12 0 0 0,-2 1 14 0 0,0 0 0 0 0,-1 1 0 0 0,-3 37 0 0 0,-1 13-855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161 153 16783 0 0,'0'0'1522'0'0,"3"-1"-1250"0"0,18-1 618 0 0,0-1 1 0 0,-1-1 0 0 0,39-12 0 0 0,-53 13-879 0 0,1 1 0 0 0,-1-1 0 0 0,0 0 0 0 0,0 0 0 0 0,0-1 0 0 0,0 1 0 0 0,0-1 0 0 0,-1-1 0 0 0,0 1 0 0 0,0-1 0 0 0,0 0 0 0 0,0 0 0 0 0,-1 0 0 0 0,0-1 0 0 0,0 1 0 0 0,4-9 0 0 0,-7 12-200 0 0,-1 1 0 0 0,1-1-1 0 0,0 0 1 0 0,-1 0 0 0 0,1 0-1 0 0,-1 0 1 0 0,0 0 0 0 0,0 0-1 0 0,0 0 1 0 0,0 0 0 0 0,0 0-1 0 0,0 0 1 0 0,0 0 0 0 0,0 0-1 0 0,-1 0 1 0 0,0-2 0 0 0,1 3 107 0 0,-1 0 0 0 0,0 1 0 0 0,1-1 0 0 0,-1 0 1 0 0,1 0-1 0 0,-1 1 0 0 0,0-1 0 0 0,0 0 0 0 0,1 0 1 0 0,-1 1-1 0 0,0-1 0 0 0,0 1 0 0 0,0-1 0 0 0,0 1 1 0 0,1-1-1 0 0,-1 1 0 0 0,0 0 0 0 0,0-1 0 0 0,0 1 1 0 0,0 0-1 0 0,0 0 0 0 0,0 0 0 0 0,0 0 0 0 0,0 0 1 0 0,0 0-1 0 0,0 0 0 0 0,0 0 0 0 0,0 0 0 0 0,0 0 0 0 0,0 0 1 0 0,0 0-1 0 0,0 1 0 0 0,-1 0 0 0 0,-6 1-113 0 0,1 1-1 0 0,-1 0 1 0 0,1 1-1 0 0,0-1 0 0 0,0 1 1 0 0,1 1-1 0 0,-8 5 1 0 0,-42 41 65 0 0,41-35 269 0 0,-16 14 372 0 0,2 2 0 0 0,2 2 0 0 0,0 0 0 0 0,3 2 0 0 0,-27 48 0 0 0,47-74-375 0 0,-1-1 1 0 0,2 1 0 0 0,-1-1-1 0 0,1 1 1 0 0,0 0-1 0 0,-2 19 1 0 0,5-26-107 0 0,0 0 0 0 0,0 0-1 0 0,0 0 1 0 0,0 0 0 0 0,1 0 0 0 0,-1 0 0 0 0,1 0 0 0 0,0 0 0 0 0,0 0 0 0 0,0-1 0 0 0,0 1-1 0 0,2 3 1 0 0,-2-4-18 0 0,1 0 0 0 0,-1-1 0 0 0,1 1 0 0 0,-1 0 0 0 0,1-1 0 0 0,0 1 0 0 0,0-1 0 0 0,0 0 0 0 0,0 1 0 0 0,0-1 0 0 0,0 0 0 0 0,0 0-1 0 0,0 0 1 0 0,0-1 0 0 0,0 1 0 0 0,1 0 0 0 0,3 0 0 0 0,6 0-1 0 0,0-1 0 0 0,1 0 0 0 0,-1-1 0 0 0,0 0 0 0 0,0-1 0 0 0,13-3 0 0 0,-8 1-81 0 0,77-19-1555 0 0,-52 9-4815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45 15951 0 0,'4'-6'243'0'0,"5"-20"1214"0"0,-5 16-1361 0 0,-3 8 1559 0 0,5 17-1498 0 0,-6-9-140 0 0,0 0-1 0 0,0 0 1 0 0,0 0-1 0 0,-1 0 1 0 0,1 0-1 0 0,-2 1 1 0 0,1-1-1 0 0,-4 8 1 0 0,2-1 9 0 0,-17 50 155 0 0,-38 82 0 0 0,39-100-110 0 0,-164 365 153 0 0,141-318-224 0 0,-61 104-154 0 0,93-177 128 0 0,-1-1 1 0 0,-1 0 0 0 0,-1-1 0 0 0,-27 28 0 0 0,27-35-17 0 0,9-10 10 0 0,3 0 9 0 0,0 0 14 0 0,1 0 0 0 0,-1 0 0 0 0,0-1 0 0 0,1 1 0 0 0,-1 0 0 0 0,0 0 0 0 0,1 0 1 0 0,-1 0-1 0 0,1-1 0 0 0,-1 1 0 0 0,0 0 0 0 0,1-1 0 0 0,-1 1 0 0 0,1 0 0 0 0,-1-1 0 0 0,1 1 0 0 0,-1 0 0 0 0,1-1 1 0 0,-1 1-1 0 0,1-1 0 0 0,0 1 0 0 0,-1-1 0 0 0,1 1 0 0 0,0-1 0 0 0,-1 0 0 0 0,1 1 0 0 0,0-1 0 0 0,-1 1 0 0 0,1-1 0 0 0,0-1 1 0 0,-4-18-180 0 0,4 10 115 0 0,0 0 0 0 0,1 0 0 0 0,1 0-1 0 0,-1 0 1 0 0,2 1 0 0 0,-1-1 0 0 0,6-12 0 0 0,1 2-17 0 0,0 0 0 0 0,16-25 0 0 0,-9 21 81 0 0,0 0-1 0 0,2 2 1 0 0,1 0-1 0 0,29-27 1 0 0,-34 36-4 0 0,1 2 0 0 0,-1 0 0 0 0,2 0-1 0 0,0 2 1 0 0,0 0 0 0 0,1 0 0 0 0,33-10 0 0 0,-41 16 18 0 0,1 1 0 0 0,0 0 1 0 0,0 0-1 0 0,0 1 0 0 0,0 1 0 0 0,-1 0 0 0 0,1 0 0 0 0,0 1 0 0 0,0 0 0 0 0,0 1 1 0 0,0 0-1 0 0,0 0 0 0 0,-1 1 0 0 0,1 0 0 0 0,12 7 0 0 0,-14-6 38 0 0,-1 1-1 0 0,1 0 1 0 0,-1 0-1 0 0,1 0 1 0 0,-1 1 0 0 0,-1 0-1 0 0,1 0 1 0 0,-1 1-1 0 0,0 0 1 0 0,-1 0-1 0 0,0 1 1 0 0,0-1-1 0 0,0 1 1 0 0,-1 0 0 0 0,0 0-1 0 0,-1 1 1 0 0,4 10-1 0 0,-6-16-10 0 0,-1 0 0 0 0,1 0-1 0 0,-1-1 1 0 0,0 1 0 0 0,0 0-1 0 0,0 0 1 0 0,0 0 0 0 0,0 0 0 0 0,-1-1-1 0 0,1 1 1 0 0,-1 0 0 0 0,0 0-1 0 0,0-1 1 0 0,0 1 0 0 0,0 0 0 0 0,0-1-1 0 0,0 1 1 0 0,-1-1 0 0 0,1 1-1 0 0,-1-1 1 0 0,0 0 0 0 0,0 0 0 0 0,0 0-1 0 0,0 0 1 0 0,0 0 0 0 0,0 0-1 0 0,-4 2 1 0 0,-15 9 140 0 0,0-1 0 0 0,-1-1 0 0 0,-1-1 0 0 0,-43 14 0 0 0,45-16-88 0 0,-93 34 163 0 0,-99 32-144 0 0,208-72-101 0 0,0-1 0 0 0,0 0 0 0 0,-1-1 0 0 0,-9 1 0 0 0,3-4-120 0 0,11 2 73 0 0,1 1 1 0 0,-1-1 0 0 0,1 1-1 0 0,-1-1 1 0 0,1 1 0 0 0,-1-1-1 0 0,1 1 1 0 0,0-1 0 0 0,-1 1-1 0 0,1-1 1 0 0,0 0 0 0 0,-1 1-1 0 0,1-1 1 0 0,0 1 0 0 0,-1-1-1 0 0,1 0 1 0 0,0 1 0 0 0,0-1-1 0 0,0 0 1 0 0,0 0 0 0 0,0 1-1 0 0,0-1 1 0 0,0 0 0 0 0,0 1-1 0 0,0-1 1 0 0,0 0 0 0 0,0 1-1 0 0,0-1 1 0 0,1 0 0 0 0,-1 1-1 0 0,0-1 1 0 0,1-1 0 0 0,7-14-847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204 175 10591 0 0,'0'0'819'0'0,"1"2"-267"0"0,1 3 337 0 0,0 0 0 0 0,1 0 0 0 0,0-1 0 0 0,0 1 0 0 0,0-1 0 0 0,1 0 0 0 0,-1 0 0 0 0,1 0 0 0 0,6 5 1 0 0,-8-7-812 0 0,1-1 0 0 0,-1 1 1 0 0,0-1-1 0 0,1 0 0 0 0,-1 0 1 0 0,1 0-1 0 0,-1 0 0 0 0,1 0 1 0 0,3 0-1 0 0,-1 1 52 0 0,0-2-76 0 0,-1 1 1 0 0,0-1-1 0 0,1 1 1 0 0,-1-1-1 0 0,1 0 1 0 0,-1-1-1 0 0,1 1 1 0 0,-1-1-1 0 0,0 0 1 0 0,0 0-1 0 0,8-3 1 0 0,-11 3-36 0 0,15-5 19 0 0,-1 0 0 0 0,0-1 0 0 0,0-1-1 0 0,-1 0 1 0 0,0-1 0 0 0,-1-1 0 0 0,0 0 0 0 0,0-1 0 0 0,-1 0-1 0 0,21-25 1 0 0,-11 12-77 0 0,-13 15 1 0 0,-1 0 0 0 0,1-1-1 0 0,11-19 1 0 0,-20 28 28 0 0,1 0 0 0 0,-1 1 0 0 0,1-1 0 0 0,-1 0 0 0 0,0 0 0 0 0,1 0 0 0 0,-1 0 0 0 0,0 0 0 0 0,0 0 0 0 0,0 1 0 0 0,1-1 0 0 0,-1-2 0 0 0,-3-1-24 0 0,2 3 8 0 0,1 0 7 0 0,-1 1 0 0 0,0-1 1 0 0,1 0-1 0 0,-1 0 1 0 0,0 0-1 0 0,0 1 0 0 0,1-1 1 0 0,-1 0-1 0 0,0 1 1 0 0,0-1-1 0 0,0 1 1 0 0,0-1-1 0 0,0 1 0 0 0,0-1 1 0 0,0 1-1 0 0,0-1 1 0 0,0 1-1 0 0,0 0 0 0 0,0 0 1 0 0,0 0-1 0 0,0 0 1 0 0,0-1-1 0 0,0 1 1 0 0,0 1-1 0 0,0-1 0 0 0,0 0 1 0 0,0 0-1 0 0,0 0 1 0 0,0 0-1 0 0,0 1 1 0 0,-2 0-1 0 0,-3 1-71 0 0,0 0-1 0 0,0 1 1 0 0,-11 6-1 0 0,13-7 28 0 0,-40 24-381 0 0,-49 37 1 0 0,30-17 389 0 0,28-21 40 0 0,0 2 1 0 0,-39 40-1 0 0,41-32 188 0 0,1 2 0 0 0,-42 64 0 0 0,71-95-130 0 0,0 0 1 0 0,0 0-1 0 0,0 0 1 0 0,1 0-1 0 0,-1 1 1 0 0,1-1-1 0 0,1 1 1 0 0,0-1-1 0 0,0 1 1 0 0,0 0-1 0 0,0 0 1 0 0,2 9-1 0 0,-1-13-33 0 0,0 0-1 0 0,1 0 1 0 0,-1-1-1 0 0,1 1 1 0 0,0 0-1 0 0,0 0 1 0 0,0-1-1 0 0,0 1 1 0 0,1-1-1 0 0,-1 1 1 0 0,1-1-1 0 0,-1 1 1 0 0,1-1-1 0 0,0 0 1 0 0,0 0-1 0 0,0 0 1 0 0,0 0-1 0 0,0 0 1 0 0,0 0-1 0 0,1 0 1 0 0,-1-1-1 0 0,1 0 1 0 0,-1 1-1 0 0,1-1 1 0 0,-1 0-1 0 0,1 0 1 0 0,0 0-1 0 0,0 0 1 0 0,-1-1-1 0 0,1 1 1 0 0,4 0-1 0 0,5 0 7 0 0,-1-1 0 0 0,1 0 0 0 0,0-1 1 0 0,-1 0-1 0 0,21-4 0 0 0,57-20 66 0 0,-60 16-73 0 0,171-58-1258 0 0,-173 56-128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4607 0 0,'0'0'354'0'0,"-1"2"-233"0"0,-18 28 1701 0 0,10-16 1236 0 0,-13 27 1 0 0,14-22-2520 0 0,0 0-1 0 0,2 0 1 0 0,1 1 0 0 0,0-1 0 0 0,1 1 0 0 0,1 1 0 0 0,1-1 0 0 0,1 0 0 0 0,1 0-1 0 0,1 1 1 0 0,6 39 0 0 0,-1-30-99 0 0,-3-18-357 0 0,1-1 10 0 0,-3-9-1 0 0,11 4-2 0 0,-7-5-26 0 0,14-3 44 0 0,-13-1-89 0 0,-2 0 0 0 0,9-4-3 0 0,-1-1 0 0 0,0-1 0 0 0,-1 0 0 0 0,0 0 0 0 0,11-13 0 0 0,1-3-79 0 0,20-29 0 0 0,22-44-329 0 0,-59 109 318 0 0,-4-1 74 0 0,0-1 0 0 0,0 1 0 0 0,-1-1 0 0 0,-1 1 0 0 0,0 15 0 0 0,0 7 0 0 0,6 23 61 0 0,-5-49-51 0 0,0 0 0 0 0,0-1 0 0 0,1 1 0 0 0,0-1 0 0 0,0 1-1 0 0,0-1 1 0 0,3 5 0 0 0,-4-8 54 0 0,2-1 12 0 0,3-1-19 0 0,-1 1 0 0 0,1-1 0 0 0,-1 0 0 0 0,1 0 0 0 0,0-1 0 0 0,-1 0-1 0 0,1 0 1 0 0,-1 0 0 0 0,1 0 0 0 0,-1-1 0 0 0,0 0 0 0 0,0 0 0 0 0,0-1 0 0 0,0 1 0 0 0,6-5-1 0 0,2-1 112 0 0,-1-1 0 0 0,0-1 0 0 0,0 0 0 0 0,17-19-1 0 0,-5-1 145 0 0,22-34 0 0 0,-15 20-102 0 0,68-96-449 0 0,-87 131-2255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40 11055 0 0,'-30'-40'7888'0'0,"29"42"-7145"0"0,0 5-612 0 0,0 0 0 0 0,0 0 0 0 0,0 0 0 0 0,1 0 0 0 0,0-1 0 0 0,0 1-1 0 0,3 12 1 0 0,13 51 181 0 0,-8-43-166 0 0,5 21-46 0 0,3 0 0 0 0,28 59 0 0 0,58 82-5 0 0,-88-165-6 0 0,0 1 0 0 0,-2 0 0 0 0,0 1 0 0 0,-2 0 0 0 0,13 52 0 0 0,-21-65-32 0 0,0 0 0 0 0,0-1 1 0 0,-1 1-1 0 0,-1 0 0 0 0,0-1 0 0 0,-1 1 0 0 0,0 0 0 0 0,-1-1 0 0 0,-1 1 0 0 0,0-1 0 0 0,0 1 0 0 0,-1-1 1 0 0,-1 0-1 0 0,0-1 0 0 0,-8 15 0 0 0,-3-2 300 0 0,-1 0 0 0 0,-38 41 1 0 0,-48 35 1068 0 0,45-46-960 0 0,21-21-321 0 0,-2-1 0 0 0,-63 39 0 0 0,88-62-119 0 0,12-8 10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40 17047 0 0,'-18'-39'7327'0'0,"8"38"-6279"0"0,7 4-1043 0 0,1-1-1 0 0,-1 1 1 0 0,1 0 0 0 0,0 0 0 0 0,0 0-1 0 0,0 0 1 0 0,0 0 0 0 0,1 0 0 0 0,-1 0 0 0 0,1 0-1 0 0,-1 1 1 0 0,0 5 0 0 0,-2 8-9 0 0,-3 24 0 0 0,1-3-8 0 0,-5 10-137 0 0,-3 15-1455 0 0,-30 85 0 0 0,41-139-24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2759 0 0,'-1'0'4044'0'0,"-14"12"3906"0"0,3 5-3688 0 0,-10 23-2233 0 0,8-13-1714 0 0,-177 351 360 0 0,30 14-526 0 0,160-388-155 0 0,-85 204-377 0 0,21-76-3168 0 0,42-95-3157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10135 0 0,'0'0'778'0'0,"0"-1"-506"0"0,3-4 82 0 0,0 1 0 0 0,0 0 0 0 0,0 0 0 0 0,1 1 0 0 0,-1-1 0 0 0,1 1 0 0 0,0-1 0 0 0,-1 1 0 0 0,2 0-1 0 0,-1 1 1 0 0,5-4 0 0 0,12-4 1764 0 0,24-9 0 0 0,-31 13-2077 0 0,291-91 2447 0 0,-190 64-1907 0 0,261-88 248 0 0,-216 64-7523 0 0,-104 35-580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10591 0 0,'-72'172'3081'0'0,"14"-28"894"0"0,-174 422-386 0 0,230-561-3588 0 0,-9 24 8 0 0,-1 4 67 0 0,-1 0 0 0 0,-28 49 0 0 0,37-79 164 0 0,7-10-184 0 0,8-15 0 0 0,0 5-153 0 0,0 1 0 0 0,2 1 0 0 0,23-23 1 0 0,47-37-325 0 0,-81 74 422 0 0,67-54-68 0 0,-57 47 124 0 0,0 0-1 0 0,1 0 0 0 0,-1 2 1 0 0,15-6-1 0 0,-25 11-26 0 0,1 0 0 0 0,-1 0 0 0 0,1 0 0 0 0,-1 1 0 0 0,1-1 0 0 0,0 1 0 0 0,-1 0 0 0 0,1-1 0 0 0,0 1 0 0 0,-1 0 0 0 0,1 1 0 0 0,-1-1 1 0 0,1 0-1 0 0,0 1 0 0 0,-1-1 0 0 0,5 3 0 0 0,-4-2 14 0 0,-1 1 0 0 0,1 0 0 0 0,-1 0 0 0 0,0 0 1 0 0,1 0-1 0 0,-1 0 0 0 0,0 0 0 0 0,0 0 0 0 0,-1 1 0 0 0,1-1 0 0 0,0 1 1 0 0,-1-1-1 0 0,0 1 0 0 0,2 4 0 0 0,1 2 88 0 0,-1 0 0 0 0,-1 0 0 0 0,0 1 0 0 0,0-1-1 0 0,-1 0 1 0 0,1 14 0 0 0,-6 58 590 0 0,2-63-628 0 0,0 0-1 0 0,2 0 0 0 0,0 0 1 0 0,1 0-1 0 0,4 21 0 0 0,-5-35-199 0 0,1-1-1 0 0,0 0 0 0 0,1 1 0 0 0,-1-1 1 0 0,4 6-1 0 0,-5-7-474 0 0,1-1 1 0 0,0 0 0 0 0,0 0-1 0 0,0 0 1 0 0,0 0-1 0 0,0 0 1 0 0,1 0 0 0 0,-1 0-1 0 0,0 0 1 0 0,2 1-1 0 0,11 2-6983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839 112 4143 0 0,'14'-41'192'0'0,"1"-4"2566"0"0,-14 43-2075 0 0,-1 1 0 0 0,0-1 0 0 0,1 0 0 0 0,-1 1 0 0 0,0-1 0 0 0,0 1 0 0 0,0-1 1 0 0,0 0-1 0 0,-1 1 0 0 0,1-1 0 0 0,0 1 0 0 0,-1-4 0 0 0,0 4 754 0 0,-5 12-534 0 0,-163 338 1148 0 0,16 8-1108 0 0,-79 148-348 0 0,-51-19-250 0 0,260-451-2319 0 0,30-42 236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105 118 11055 0 0,'-5'-1'216'0'0,"0"0"-1"0"0,0 1 0 0 0,0-1 1 0 0,0 1-1 0 0,0 0 0 0 0,0 1 1 0 0,0-1-1 0 0,-8 3 0 0 0,-1 0 2835 0 0,-23 11 1665 0 0,38-14-4514 0 0,8 3-97 0 0,1 0-1 0 0,-1-1 0 0 0,1 0 1 0 0,-1 0-1 0 0,1-1 0 0 0,17-1 1 0 0,64-7 137 0 0,-49 2-134 0 0,533-72 590 0 0,-400 50-925 0 0,191-5-1 0 0,-322 32-1136 0 0,-9 1-943 0 0,-12-2-2044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63 12895 0 0,'-8'7'268'0'0,"-1"0"-1"0"0,1 1 1 0 0,0 0-1 0 0,1 0 1 0 0,0 1-1 0 0,1 0 1 0 0,-1 0-1 0 0,-5 13 1 0 0,10-19-123 0 0,1 0 0 0 0,0 1 0 0 0,-1-1 0 0 0,1 1 0 0 0,0-1 0 0 0,0 1 0 0 0,1-1 1 0 0,-1 1-1 0 0,1-1 0 0 0,0 1 0 0 0,0-1 0 0 0,0 1 0 0 0,0 0 0 0 0,1-1 0 0 0,-1 1 0 0 0,1-1 0 0 0,0 1 0 0 0,0-1 0 0 0,0 1 0 0 0,1-1 1 0 0,-1 0-1 0 0,1 0 0 0 0,0 1 0 0 0,0-1 0 0 0,0 0 0 0 0,0-1 0 0 0,0 1 0 0 0,1 0 0 0 0,2 2 0 0 0,-1-1-28 0 0,1-1-1 0 0,0 0 0 0 0,0 0 1 0 0,0-1-1 0 0,0 1 1 0 0,1-1-1 0 0,-1 0 0 0 0,1 0 1 0 0,-1-1-1 0 0,1 0 1 0 0,-1 0-1 0 0,1 0 0 0 0,0 0 1 0 0,8-1-1 0 0,4-1 89 0 0,0 0 1 0 0,0-1-1 0 0,24-6 0 0 0,-15 2-113 0 0,0-2 1 0 0,-1-2 0 0 0,0 0-1 0 0,0-1 1 0 0,-1-2-1 0 0,-1-1 1 0 0,0 0 0 0 0,-1-2-1 0 0,0-1 1 0 0,24-24-1 0 0,-40 35-72 0 0,-1-1-1 0 0,0 1 1 0 0,0-1-1 0 0,8-14 1 0 0,-13 19-24 0 0,0 0 0 0 0,0 0 0 0 0,0 0 0 0 0,0-1 0 0 0,0 1 0 0 0,-1 0 1 0 0,1-1-1 0 0,-1 1 0 0 0,1-5 0 0 0,-1 5-10 0 0,0 1 0 0 0,0 0 0 0 0,-1-1 0 0 0,1 1-1 0 0,0 0 1 0 0,-1-1 0 0 0,1 1 0 0 0,-1 0 0 0 0,1-1 0 0 0,-1 1 0 0 0,0 0 0 0 0,0 0 0 0 0,1 0 0 0 0,-1 0 0 0 0,0 0-1 0 0,0 0 1 0 0,0 0 0 0 0,-2-2 0 0 0,1 2-34 0 0,-1-1 1 0 0,0 1-1 0 0,1 0 0 0 0,-1 0 1 0 0,0 0-1 0 0,1 0 0 0 0,-1 1 0 0 0,0-1 1 0 0,0 1-1 0 0,0 0 0 0 0,1-1 0 0 0,-1 1 1 0 0,0 0-1 0 0,0 1 0 0 0,-3 0 0 0 0,-6 0-294 0 0,-25 8-1 0 0,-4 5 15 0 0,0 2-1 0 0,2 2 1 0 0,0 1 0 0 0,-59 39 0 0 0,41-19 230 0 0,-88 76 1 0 0,109-81 260 0 0,2 0 0 0 0,1 3 1 0 0,-33 48-1 0 0,60-77-55 0 0,1 0 0 0 0,0 0-1 0 0,0 1 1 0 0,1 0 0 0 0,-6 19-1 0 0,9-25-82 0 0,0 0-1 0 0,1-1 0 0 0,-1 2 1 0 0,1-1-1 0 0,-1 0 0 0 0,1 0 1 0 0,0 0-1 0 0,1 0 0 0 0,-1 0 0 0 0,0 0 1 0 0,1 0-1 0 0,0 0 0 0 0,-1 0 1 0 0,1 0-1 0 0,0-1 0 0 0,1 1 0 0 0,-1 0 1 0 0,0 0-1 0 0,1-1 0 0 0,0 1 1 0 0,-1-1-1 0 0,1 1 0 0 0,3 1 0 0 0,-1 0-13 0 0,1 0 0 0 0,0-1 0 0 0,0 1 0 0 0,0-1 0 0 0,1 0 0 0 0,-1-1 0 0 0,1 0 0 0 0,-1 1 0 0 0,1-2 0 0 0,0 1 0 0 0,0-1 0 0 0,0 0 0 0 0,7 1-1 0 0,10-1-344 0 0,45-2-1 0 0,-62 1 196 0 0,39-3-819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127 633 18487 0 0,'-2'0'846'0'0,"-6"0"-573"0"0,-1-1 0 0 0,1 1 0 0 0,0-1 0 0 0,-1-1 0 0 0,1 0 0 0 0,-11-3 0 0 0,16 4-70 0 0,0-1 0 0 0,-1 1-1 0 0,1-1 1 0 0,0 0-1 0 0,0 0 1 0 0,0 0 0 0 0,1 0-1 0 0,-1 0 1 0 0,0 0-1 0 0,1-1 1 0 0,0 0 0 0 0,-1 1-1 0 0,1-1 1 0 0,0 0-1 0 0,0 0 1 0 0,1 0 0 0 0,-1 0-1 0 0,-1-4 1 0 0,1 1-105 0 0,1-1 1 0 0,-1 0-1 0 0,1 1 1 0 0,1-1-1 0 0,-1 0 1 0 0,1 1-1 0 0,0-1 1 0 0,1 0-1 0 0,0 1 1 0 0,0-1-1 0 0,0 1 1 0 0,1-1-1 0 0,0 1 1 0 0,3-8-1 0 0,2-4 185 0 0,2 0 0 0 0,0 1 0 0 0,19-27 0 0 0,-5 12-664 0 0,2 2-1 0 0,1 1 1 0 0,1 0-1 0 0,1 2 1 0 0,2 2-1 0 0,0 0 1 0 0,2 2-1 0 0,1 2 1 0 0,0 0-1 0 0,2 3 1 0 0,0 1-1 0 0,1 1 1 0 0,0 2-1 0 0,1 1 1 0 0,75-14-1 0 0,-99 26-378 0 0,-1-1-1 0 0,1 2 0 0 0,17 0 1 0 0,2 5-886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43 433 10135 0 0,'-2'9'453'0'0,"-1"-1"0"0"0,0 0-1 0 0,0 0 1 0 0,-8 14-1 0 0,-5 14 4601 0 0,15-35-4093 0 0,-3 5 4380 0 0,21-41-5284 0 0,2 1 0 0 0,1 0 1 0 0,2 1-1 0 0,1 1 0 0 0,1 1 0 0 0,2 2 0 0 0,46-42 0 0 0,-66 65-107 0 0,1 2-1 0 0,-1-1 0 0 0,1 1 0 0 0,0 0 0 0 0,0 1 0 0 0,0-1 1 0 0,1 1-1 0 0,13-3 0 0 0,-19 5 43 0 0,1 1-1 0 0,-1-1 1 0 0,1 1 0 0 0,-1-1-1 0 0,0 1 1 0 0,1 0 0 0 0,-1 0-1 0 0,1 0 1 0 0,-1 0 0 0 0,1 1-1 0 0,-1-1 1 0 0,1 1 0 0 0,-1-1-1 0 0,0 1 1 0 0,1 0 0 0 0,-1 0-1 0 0,0 0 1 0 0,0 0 0 0 0,0 0-1 0 0,0 1 1 0 0,0-1 0 0 0,0 1-1 0 0,0-1 1 0 0,0 1 0 0 0,0 0-1 0 0,-1 0 1 0 0,1 0 0 0 0,-1-1-1 0 0,1 2 1 0 0,-1-1-1 0 0,0 0 1 0 0,2 3 0 0 0,0 4-6 0 0,0 1 0 0 0,0 0 0 0 0,-1 0 0 0 0,0 0 0 0 0,-1 0 1 0 0,0 0-1 0 0,-1 1 0 0 0,0-1 0 0 0,0 0 0 0 0,-3 15 0 0 0,0-11 24 0 0,1 0 0 0 0,-2-1 0 0 0,0 1-1 0 0,-1-1 1 0 0,0 0 0 0 0,-1 0 0 0 0,-7 12-1 0 0,-7 1 132 0 0,19-24 74 0 0,0-4-200 0 0,0 1 0 0 0,1-1 0 0 0,-1 0 1 0 0,1 1-1 0 0,0-1 0 0 0,-1 0 0 0 0,1 1 0 0 0,0-1 0 0 0,0 0 1 0 0,0-3-1 0 0,2-3-30 0 0,-1-1 0 0 0,1 1 0 0 0,1 0 0 0 0,-1 0 0 0 0,1 0 0 0 0,1 0 0 0 0,-1 0 0 0 0,1 1 0 0 0,1-1 0 0 0,-1 1 0 0 0,12-13 0 0 0,5-3-198 0 0,42-37 0 0 0,-56 53 183 0 0,25-22-198 0 0,2 2 1 0 0,1 2-1 0 0,0 1 0 0 0,2 2 1 0 0,1 1-1 0 0,1 2 1 0 0,57-20-1 0 0,48-6 858 0 0,-111 37 151 0 0,-1 1 1 0 0,52-4-1 0 0,-82 11-725 0 0,0 0 0 0 0,0 0 0 0 0,0 0 0 0 0,0 0 0 0 0,0 0-1 0 0,-1 0 1 0 0,1 1 0 0 0,0-1 0 0 0,0 0 0 0 0,0 1-1 0 0,-1 0 1 0 0,1-1 0 0 0,0 1 0 0 0,0 0 0 0 0,-1 0 0 0 0,1 0-1 0 0,-1 0 1 0 0,2 1 0 0 0,-2 0-37 0 0,1 0-1 0 0,-1-1 1 0 0,0 1-1 0 0,0 0 1 0 0,-1-1-1 0 0,1 1 1 0 0,0 0-1 0 0,-1 0 1 0 0,1 0-1 0 0,-1 0 1 0 0,1 0 0 0 0,-1-1-1 0 0,0 1 1 0 0,0 0-1 0 0,0 0 1 0 0,0 0-1 0 0,-1 4 1 0 0,-1 9-12 0 0,0 0 0 0 0,-2 0 0 0 0,0 0 0 0 0,-1 0 1 0 0,-9 20-1 0 0,-41 70 27 0 0,21-43-26 0 0,15-23-1057 0 0,-27 81 0 0 0,41-104-674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22607 0 0,'0'0'2448'0'0,"-9"7"-2448"0"0,2 6 0 0 0,0-1 0 0 0,1-1 224 0 0,1-3 224 0 0,3 3-224 0 0,2 0-144 0 0,2-2 0 0 0,9-6-776 0 0,3 1-184 0 0,4-4-40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1318 2303 0 0,'-1'2'167'0'0,"-34"41"12570"0"0,36-46-12612 0 0,0 0 0 0 0,1 0-1 0 0,-1 0 1 0 0,0 0 0 0 0,1 1-1 0 0,-1-1 1 0 0,1 1 0 0 0,0-1-1 0 0,0 1 1 0 0,2-3 0 0 0,0 1-5 0 0,75-110 925 0 0,-18 24-696 0 0,180-216 581 0 0,-19 23 521 0 0,109-153 642 0 0,-276 357-1740 0 0,-48 63-56 0 0,-6 13-126 0 0,-1 10-142 0 0,0-3-62 0 0,-20 144-156 0 0,8-78 137 0 0,-43 207 52 0 0,35-183 0 0 0,-21 87 87 0 0,-16 85 85 0 0,42-197-119 0 0,-14 95 11 0 0,28-157-65 0 0,1-4 0 0 0,0 1 0 0 0,0-1 0 0 0,0 0 0 0 0,0 0 0 0 0,0 0 0 0 0,1 0 0 0 0,-1 0 0 0 0,1 1 0 0 0,0-1 0 0 0,1 3 0 0 0,-1-6-14 0 0,0 0 1 0 0,-1 1-1 0 0,1-1 0 0 0,0 0 0 0 0,-1 0 0 0 0,1 0 1 0 0,-1 0-1 0 0,1 0 0 0 0,0 0 0 0 0,-1 0 0 0 0,1 0 1 0 0,0 0-1 0 0,-1 0 0 0 0,1 0 0 0 0,0 0 1 0 0,-1 0-1 0 0,1 0 0 0 0,-1-1 0 0 0,1 1 0 0 0,0 0 1 0 0,0-1-1 0 0,1 0-83 0 0,0 0 0 0 0,-1-1 1 0 0,1 1-1 0 0,0 0 0 0 0,-1-1 1 0 0,1 1-1 0 0,-1-1 0 0 0,1 0 1 0 0,-1 1-1 0 0,0-1 0 0 0,0 0 1 0 0,0 0-1 0 0,1-2 0 0 0,7-18-4490 0 0,-8 20 3729 0 0,8-24-6181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36 9295 0 0,'2'-2'430'0'0,"17"-16"132"0"0,-5 2 6088 0 0,-24 25-2962 0 0,5-3-5116 0 0,-36 56 1726 0 0,-55 111 1 0 0,5-17-283 0 0,50-89-1143 0 0,23-32-1053 0 0,11-18 1060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125 277 5983 0 0,'-29'-30'974'0'0,"26"26"-357"0"0,-1 1 0 0 0,1 0 0 0 0,-1 0 0 0 0,1 0 1 0 0,-1 1-1 0 0,0-1 0 0 0,0 1 0 0 0,0 0 0 0 0,0 0 1 0 0,-1 0-1 0 0,1 1 0 0 0,0-1 0 0 0,-1 1 0 0 0,1 0 1 0 0,-1 0-1 0 0,0 1 0 0 0,1-1 0 0 0,-1 1 0 0 0,-5 1 1 0 0,3 1 929 0 0,14 2-1281 0 0,19 4-305 0 0,2-3 167 0 0,0-2 0 0 0,0 0 0 0 0,52-3 0 0 0,87-16 523 0 0,-122 10-493 0 0,243-34 1058 0 0,-238 33-1171 0 0,281-45 501 0 0,-4-24-174 0 0,-304 69-457 0 0,0 1-394 0 0,-1-1 1 0 0,23-11-1 0 0,-43 17-790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11 318 7831 0 0,'0'0'603'0'0,"-2"-1"-396"0"0,-5-7 2984 0 0,7 7-2718 0 0,0 1 1 0 0,0-1 0 0 0,-1 0 0 0 0,1 1 0 0 0,0-1-1 0 0,0 0 1 0 0,4-5 4031 0 0,3 1-4712 0 0,15-6 809 0 0,0 1 1 0 0,34-10 0 0 0,52-9 171 0 0,-60 16-468 0 0,306-95 874 0 0,-139 44-813 0 0,-158 52-276 0 0,107-10 0 0 0,-115 19-106 0 0,88 6 0 0 0,-115-1-168 0 0,0 1 0 0 0,-1 1 0 0 0,1 2 0 0 0,-1 0-1 0 0,0 1 1 0 0,28 14 0 0 0,3 7-2879 0 0,-31-16 1276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388 898 5983 0 0,'-24'-2'638'0'0,"23"2"-499"0"0,0 0 0 0 0,1 0 1 0 0,-1-1-1 0 0,0 1 1 0 0,1 0-1 0 0,-1 0 0 0 0,1 0 1 0 0,-1 0-1 0 0,0-1 0 0 0,1 1 1 0 0,-1 0-1 0 0,1 0 0 0 0,-1-1 1 0 0,1 1-1 0 0,-1-1 1 0 0,1 1-1 0 0,-1 0 0 0 0,1-1 1 0 0,-1 1-1 0 0,1-1 0 0 0,0 1 1 0 0,-1-1-1 0 0,1 1 0 0 0,-1-1 1 0 0,1 1-1 0 0,0-1 1 0 0,0 0-1 0 0,-1 1 0 0 0,1-1 1 0 0,0 1-1 0 0,0-1 0 0 0,0 0 1 0 0,0 1-1 0 0,0-1 0 0 0,0 1 1 0 0,0-1-1 0 0,0 0 1 0 0,0 1-1 0 0,0-1 0 0 0,0 0 1 0 0,0 1-1 0 0,0-1 0 0 0,0 1 1 0 0,1-1-1 0 0,-1 0 0 0 0,0 1 1 0 0,0-1-1 0 0,1 1 1 0 0,0-2-1 0 0,-1 2-117 0 0,2-5 717 0 0,1 0-1 0 0,0 0 1 0 0,0 0-1 0 0,4-5 0 0 0,33-31 491 0 0,-19 20-571 0 0,10-11-127 0 0,40-41 543 0 0,64-86-1 0 0,-131 155-1059 0 0,117-174 409 0 0,-109 157-454 0 0,-1 0 0 0 0,-1 0 0 0 0,-1-2 0 0 0,-1 1 0 0 0,-1-1 0 0 0,9-46 0 0 0,-14 53-177 0 0,-1 0-1 0 0,-1-18 0 0 0,0 30 86 0 0,0-1-1 0 0,0 1 0 0 0,-1 0 1 0 0,0-1-1 0 0,0 1 1 0 0,0 0-1 0 0,0-1 0 0 0,-1 1 1 0 0,1 0-1 0 0,-1 0 0 0 0,0 0 1 0 0,-5-6-1 0 0,6 9 94 0 0,1 1 0 0 0,-1-1 0 0 0,0 1 0 0 0,0-1 0 0 0,0 1-1 0 0,0-1 1 0 0,0 1 0 0 0,0-1 0 0 0,0 1 0 0 0,0 0 0 0 0,0 0 0 0 0,0-1 0 0 0,0 1-1 0 0,0 0 1 0 0,0 0 0 0 0,0 0 0 0 0,0 0 0 0 0,0 0 0 0 0,0 0 0 0 0,0 0 0 0 0,0 0-1 0 0,0 1 1 0 0,0-1 0 0 0,0 0 0 0 0,0 1 0 0 0,1-1 0 0 0,-1 1 0 0 0,0-1-1 0 0,0 1 1 0 0,0-1 0 0 0,-1 1 0 0 0,-2 2-43 0 0,-1 1 1 0 0,1-1-1 0 0,-1 0 0 0 0,-4 7 0 0 0,-8 9-96 0 0,1 1-1 0 0,1 1 0 0 0,-15 26 0 0 0,-33 73-52 0 0,34-62 154 0 0,-129 306 6 0 0,89-194 125 0 0,4-9-10 0 0,-106 227 76 0 0,71-220 120 0 0,42-81-45 0 0,57-85-183 0 0,9-13-5186 0 0,2-3-438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8 138 9671 0 0,'-8'2'9251'0'0,"12"-2"-8994"0"0,-1 0-1 0 0,0 0 1 0 0,0 0 0 0 0,1-1 0 0 0,-1 1-1 0 0,0-1 1 0 0,0 0 0 0 0,0 0 0 0 0,5-2 0 0 0,2-1 148 0 0,325-84 2806 0 0,-108 51-5423 0 0,-196 33 341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 1839 0 0,'-8'-15'507'0'0,"7"2"10085"0"0,15 22-5193 0 0,-8-4-6537 0 0,5 4 1438 0 0,-1 1 0 0 0,0 0 0 0 0,0 0 0 0 0,-1 1 0 0 0,0 1-1 0 0,-1-1 1 0 0,0 1 0 0 0,-1 1 0 0 0,0-1 0 0 0,8 23 0 0 0,1 12 248 0 0,17 83 0 0 0,-26-98-398 0 0,42 225 299 0 0,-11-47-349 0 0,15-5-29 0 0,-20-120 0 0 0,-29-77-56 0 0,0 0 0 0 0,0-1 0 0 0,1 1 1 0 0,0-1-1 0 0,1 0 0 0 0,0 0 0 0 0,12 12 0 0 0,-15-17 22 0 0,-1-1 0 0 0,1 1-1 0 0,-1-1 1 0 0,1 1-1 0 0,0-1 1 0 0,-1 0-1 0 0,1 0 1 0 0,0 0-1 0 0,0 0 1 0 0,0-1 0 0 0,0 1-1 0 0,0-1 1 0 0,0 1-1 0 0,0-1 1 0 0,0 0-1 0 0,0-1 1 0 0,0 1-1 0 0,4-1 1 0 0,-5 1-127 0 0,-1-1 0 0 0,1 0 0 0 0,0 1 0 0 0,-1-1 0 0 0,1 0 0 0 0,0 0-1 0 0,-1 0 1 0 0,1 0 0 0 0,-1 0 0 0 0,0 0 0 0 0,1 0 0 0 0,-1 0 0 0 0,2-2 0 0 0,-2 1-327 0 0,0 1 0 0 0,0-1 0 0 0,0 0 0 0 0,-1 1 0 0 0,1-1-1 0 0,0 0 1 0 0,-1 0 0 0 0,1 1 0 0 0,-1-1 0 0 0,1 0 0 0 0,-1 0 0 0 0,0 0 0 0 0,0 1 0 0 0,0-1 0 0 0,0-2 0 0 0,-2-8-6189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18 10591 0 0,'8'-15'488'0'0,"-7"12"-12"0"0,5 10 362 0 0,-5-5-743 0 0,-1 0 1 0 0,1 0 0 0 0,-1 0 0 0 0,1 0 0 0 0,-1 0-1 0 0,0 0 1 0 0,0-1 0 0 0,0 1 0 0 0,0 0-1 0 0,0 0 1 0 0,-1 0 0 0 0,0 2 0 0 0,-8 26 647 0 0,7-23-581 0 0,-10 20 25 0 0,0-1-1 0 0,-2 0 1 0 0,-31 42-1 0 0,18-27-58 0 0,-219 304 766 0 0,185-271-816 0 0,-3-2 0 0 0,-104 88 0 0 0,22-41 210 0 0,-162 99 1 0 0,161-119 1604 0 0,138-92-1789 0 0,15-7-377 0 0,15-8-186 0 0,25-14-1381 0 0,-28 13-1897 0 0,6-2-1778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3 8751 0 0,'1'-1'674'0'0,"5"-1"-298"0"0,-5 2-301 0 0,-1 1 0 0 0,1-1-1 0 0,-1 0 1 0 0,0 0 0 0 0,1 1 0 0 0,-1-1 0 0 0,0 0 0 0 0,1 1 0 0 0,-1-1 0 0 0,0 1 0 0 0,1-1 0 0 0,-1 0 0 0 0,0 1 0 0 0,0-1 0 0 0,1 1-1 0 0,-1-1 1 0 0,0 1 0 0 0,0-1 0 0 0,0 0 0 0 0,1 2 0 0 0,-1-2 66 0 0,1 5 104 0 0,1 1-1 0 0,-1-1 1 0 0,0 1-1 0 0,-1-1 0 0 0,1 0 1 0 0,-1 1-1 0 0,0-1 1 0 0,-1 1-1 0 0,1-1 0 0 0,-1 1 1 0 0,-1 4-1 0 0,-4 11 196 0 0,-10 29 1 0 0,11-37-197 0 0,-94 225 1499 0 0,35-92-1300 0 0,-139 329-63 0 0,152-360-338 0 0,-63 140 46 0 0,97-221-86 0 0,-1-1 0 0 0,-1-1 1 0 0,-2-1-1 0 0,-31 35 0 0 0,38-49-2 0 0,-2-1 0 0 0,0-1 0 0 0,0 0 0 0 0,-2-2 0 0 0,0 0 0 0 0,0-1-1 0 0,-1 0 1 0 0,-31 13 0 0 0,46-24-11 0 0,0 1-1 0 0,0-1 1 0 0,-1 1-1 0 0,1-1 1 0 0,0-1-1 0 0,-1 1 1 0 0,1-1 0 0 0,-1 1-1 0 0,1-1 1 0 0,-7-1-1 0 0,10 1 8 0 0,-1-1 0 0 0,1 1 0 0 0,-1 0 0 0 0,1-1 0 0 0,-1 1 0 0 0,1-1 0 0 0,-1 0 0 0 0,1 0 0 0 0,0 1 0 0 0,-1-1 0 0 0,1 0-1 0 0,0 0 1 0 0,0 0 0 0 0,0 0 0 0 0,-1-1 0 0 0,1 1 0 0 0,0 0 0 0 0,1 0 0 0 0,-1-1 0 0 0,0 1 0 0 0,0 0 0 0 0,0-1 0 0 0,1 1 0 0 0,-1-1 0 0 0,1 1 0 0 0,-1-1 0 0 0,1 1 0 0 0,0-1-1 0 0,-1 1 1 0 0,1-1 0 0 0,0 1 0 0 0,0-3 0 0 0,0-1-9 0 0,1 0-1 0 0,0 0 1 0 0,-1-1 0 0 0,2 1-1 0 0,-1 0 1 0 0,0 0 0 0 0,1 0-1 0 0,0 0 1 0 0,0 0 0 0 0,1 1-1 0 0,-1-1 1 0 0,5-5-1 0 0,5-6-81 0 0,24-27 0 0 0,56-47-297 0 0,-20 21 24 0 0,-20 17-185 0 0,61-46 0 0 0,-88 78 354 0 0,1 2 0 0 0,1 1 0 0 0,0 1 0 0 0,1 1 0 0 0,31-11 0 0 0,-48 22 363 0 0,0 1-1 0 0,1 0 0 0 0,0 0 0 0 0,-1 1 1 0 0,1 0-1 0 0,0 1 0 0 0,0 1 0 0 0,23 1 1 0 0,-30 0-84 0 0,1 0 1 0 0,-1 0-1 0 0,0 0 1 0 0,0 1 0 0 0,0-1-1 0 0,0 1 1 0 0,0 1-1 0 0,0-1 1 0 0,0 1 0 0 0,0 0-1 0 0,-1 0 1 0 0,0 0-1 0 0,1 0 1 0 0,-1 1 0 0 0,0 0-1 0 0,-1 0 1 0 0,1 0-1 0 0,-1 0 1 0 0,1 0 0 0 0,-1 1-1 0 0,3 7 1 0 0,-3-4-53 0 0,0 0 0 0 0,0-1 1 0 0,-1 1-1 0 0,-1 1 0 0 0,1-1 0 0 0,-1 0 1 0 0,-1 0-1 0 0,1 0 0 0 0,-2 0 0 0 0,1 1 1 0 0,-1-1-1 0 0,0 0 0 0 0,0 0 0 0 0,-1 0 1 0 0,-1 0-1 0 0,-3 11 0 0 0,-7 11 4 0 0,-1 0 1 0 0,-32 50-1 0 0,29-51-40 0 0,-26 32 24 0 0,29-42-453 0 0,-22 39 0 0 0,35-56-66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6447 0 0,'0'0'840'0'0,"-2"1"62"0"0,-35 6 880 0 0,-42 14 1 0 0,22-5-810 0 0,28-8-883 0 0,0 1-1 0 0,1 1 1 0 0,-27 14-1 0 0,37-14 9 0 0,1 0 0 0 0,1 0 0 0 0,0 2 0 0 0,0 0 0 0 0,-22 23 0 0 0,10-6 875 0 0,-31 42 0 0 0,50-59-635 0 0,1 1-1 0 0,0 0 1 0 0,1 0-1 0 0,0 1 1 0 0,1 0-1 0 0,-7 24 1 0 0,12-35-274 0 0,1 0 1 0 0,-1 1-1 0 0,1-1 1 0 0,0 0-1 0 0,0 0 1 0 0,0 1-1 0 0,0-1 1 0 0,0 0-1 0 0,1 1 1 0 0,-1-1-1 0 0,1 0 1 0 0,2 5-1 0 0,-3-7-45 0 0,1 1-1 0 0,0-1 0 0 0,-1 0 1 0 0,1 0-1 0 0,0 1 1 0 0,0-1-1 0 0,0 0 1 0 0,0 0-1 0 0,0 0 1 0 0,0 0-1 0 0,0 0 1 0 0,0 0-1 0 0,1-1 1 0 0,-1 1-1 0 0,0 0 1 0 0,0 0-1 0 0,1-1 0 0 0,-1 1 1 0 0,0-1-1 0 0,1 1 1 0 0,-1-1-1 0 0,1 0 1 0 0,-1 0-1 0 0,1 1 1 0 0,-1-1-1 0 0,0 0 1 0 0,1 0-1 0 0,-1 0 1 0 0,1 0-1 0 0,1-1 1 0 0,8-1 125 0 0,0-1 0 0 0,0 0 1 0 0,0 0-1 0 0,-1-1 1 0 0,17-9-1 0 0,48-32 336 0 0,-58 34-413 0 0,31-20-65 0 0,82-70 0 0 0,-129 101-805 0 0,-3 5 299 0 0,-11 17 123 0 0,-18 26 258 0 0,24-37 108 0 0,1-1 0 0 0,0 1 0 0 0,0 0 0 0 0,2 1 0 0 0,-1-1 0 0 0,1 1-1 0 0,1 0 1 0 0,-3 18 0 0 0,6-29-5 0 0,0 0 0 0 0,0 0-1 0 0,0 1 1 0 0,0-1 0 0 0,0 0-1 0 0,0 0 1 0 0,1 0 0 0 0,-1 0 0 0 0,0 0-1 0 0,1 0 1 0 0,-1 0 0 0 0,1 0-1 0 0,-1 0 1 0 0,1 0 0 0 0,0 0-1 0 0,-1 0 1 0 0,1 0 0 0 0,0 0 0 0 0,0-1-1 0 0,-1 1 1 0 0,1 0 0 0 0,0 0-1 0 0,0-1 1 0 0,0 1 0 0 0,0-1 0 0 0,0 1-1 0 0,0-1 1 0 0,0 1 0 0 0,0-1-1 0 0,0 1 1 0 0,0-1 0 0 0,0 0-1 0 0,0 0 1 0 0,1 1 0 0 0,-1-1 0 0 0,2 0-1 0 0,3 0-193 0 0,0 0 0 0 0,0 0 0 0 0,0 0 0 0 0,0-1-1 0 0,9-2 1 0 0,0-1-1628 0 0,0-1-1 0 0,28-12 0 0 0,-1-5-3041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7831 0 0,'-2'0'356'0'0,"-14"1"189"0"0,0 1-1 0 0,0 0 0 0 0,0 1 1 0 0,0 1-1 0 0,-16 5 0 0 0,-76 34 4021 0 0,93-35-4265 0 0,0 0 0 0 0,1 0 0 0 0,0 2 0 0 0,0 0 0 0 0,-16 15 0 0 0,28-24-287 0 0,1 0 0 0 0,0 0 0 0 0,0 0 0 0 0,0 1 0 0 0,0-1-1 0 0,0 0 1 0 0,0 0 0 0 0,0 1 0 0 0,0-1 0 0 0,0 1 0 0 0,1-1 0 0 0,-1 0 0 0 0,1 1 0 0 0,-1-1 0 0 0,1 1 0 0 0,-1 0 0 0 0,1-1 0 0 0,0 1 0 0 0,0-1-1 0 0,0 1 1 0 0,0 0 0 0 0,0-1 0 0 0,0 1 0 0 0,0 1 0 0 0,1 0-6 0 0,0-1-1 0 0,0 0 0 0 0,1 0 1 0 0,-1 1-1 0 0,0-1 1 0 0,1 0-1 0 0,-1 0 1 0 0,1 0-1 0 0,0 0 1 0 0,-1-1-1 0 0,1 1 1 0 0,0 0-1 0 0,0-1 0 0 0,5 3 1 0 0,17 10 47 0 0,2-1 0 0 0,43 15 1 0 0,-36-16-4 0 0,33 18 0 0 0,-45-19-51 0 0,-1 2 0 0 0,0 0 0 0 0,34 32 0 0 0,-43-35 0 0 0,0 1 0 0 0,-1 1 0 0 0,-1-1 0 0 0,0 2 0 0 0,0-1 0 0 0,-1 1 0 0 0,8 19 0 0 0,-14-29 20 0 0,-1 1 0 0 0,0 0 0 0 0,1 0 0 0 0,-2 0 0 0 0,1 0 0 0 0,0 0 0 0 0,-1 0 0 0 0,1 0 0 0 0,-1 0 0 0 0,0 0 0 0 0,-1 0 0 0 0,1 0 0 0 0,-1 0 0 0 0,0 0 0 0 0,0 0 0 0 0,-2 7 0 0 0,1-7 14 0 0,-1 0 0 0 0,1 0 0 0 0,-1 0 0 0 0,0 0 0 0 0,0 0 0 0 0,0-1 0 0 0,0 1 0 0 0,0-1 0 0 0,-1 0 0 0 0,0 0 0 0 0,1 0 0 0 0,-1 0 0 0 0,0-1 0 0 0,-6 3 0 0 0,-10 4 318 0 0,-1 0 1 0 0,-1-2-1 0 0,-30 8 1 0 0,-9-4-1042 0 0,1-2-4375 0 0,18-5-1379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87 7367 0 0,'-2'0'334'0'0,"-37"-5"11458"0"0,41 6-11605 0 0,1-1 0 0 0,-1 1 0 0 0,0 0 1 0 0,1 0-1 0 0,-1 0 0 0 0,4 2 1 0 0,9 5 295 0 0,-6-6-226 0 0,1 0 0 0 0,0 0 0 0 0,-1-1 0 0 0,1 0-1 0 0,0-1 1 0 0,0 0 0 0 0,18-2 0 0 0,71-19 755 0 0,-65 13-834 0 0,145-43 199 0 0,-106 27-8273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372 348 5983 0 0,'56'-152'555'0'0,"-45"126"436"0"0,2 0 1 0 0,1 1 0 0 0,27-37 0 0 0,-36 56-577 0 0,0 0 0 0 0,0 0 0 0 0,0 1 0 0 0,1 0 0 0 0,9-7 0 0 0,-12 10-127 0 0,1 0 1 0 0,-1 0-1 0 0,1 0 0 0 0,0 1 1 0 0,-1-1-1 0 0,1 1 0 0 0,0 0 1 0 0,0 0-1 0 0,0 0 1 0 0,0 0-1 0 0,5 1 0 0 0,-7 0-192 0 0,-1 1 0 0 0,1-1 0 0 0,-1 1 0 0 0,1-1 0 0 0,-1 1 0 0 0,0 0 0 0 0,1 0 0 0 0,-1 0 0 0 0,0 0 0 0 0,0 0 0 0 0,1 0 0 0 0,-1 0-1 0 0,0 0 1 0 0,0 0 0 0 0,0 1 0 0 0,0-1 0 0 0,-1 0 0 0 0,1 1 0 0 0,0-1 0 0 0,-1 0 0 0 0,2 2 0 0 0,1 5 69 0 0,-1-1-1 0 0,1 0 1 0 0,-1 1 0 0 0,0 0 0 0 0,-1-1 0 0 0,0 1-1 0 0,0 0 1 0 0,-1 0 0 0 0,0 12 0 0 0,-3 9 157 0 0,-8 35 0 0 0,11-63-309 0 0,-95 343 817 0 0,-77 101-628 0 0,135-372-571 0 0,-3-2 0 0 0,-3-1 1 0 0,-3-3-1 0 0,-3-1 0 0 0,-57 59 0 0 0,85-104-960 0 0,5-9-57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6447 0 0,'0'0'10888'0'0,"3"1"-10250"0"0,39 8 667 0 0,-1-2-1 0 0,69 3 1 0 0,-47-9-489 0 0,71-8-1 0 0,-92 1-748 0 0,1-2 0 0 0,-1-1 0 0 0,-1-3 0 0 0,0-1 0 0 0,50-24-1 0 0,186-108 230 0 0,-217 110-950 0 0,-2-4-1 0 0,-2-1 1 0 0,-1-4-1 0 0,-3-1 1 0 0,50-56 0 0 0,-68 64-972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59 13903 0 0,'6'-11'185'0'0,"-4"5"-3"0"0,1 1 0 0 0,0 0 0 0 0,0 0 0 0 0,0 0 0 0 0,1 0 0 0 0,0 1 1 0 0,6-7-1 0 0,-9 10 486 0 0,0 4 218 0 0,1 3-644 0 0,-1 1-1 0 0,0 0 0 0 0,0 0 1 0 0,-1 0-1 0 0,0 0 0 0 0,0 0 1 0 0,0 0-1 0 0,-1 0 0 0 0,-2 10 1 0 0,-20 65 264 0 0,20-74-407 0 0,-171 409 1480 0 0,89-228-1454 0 0,-22 72-34 0 0,-36 81-388 0 0,133-318 220 0 0,-2-1-1 0 0,-1 0 0 0 0,-1-1 0 0 0,-1 0 1 0 0,-22 25-1 0 0,28-39 74 0 0,9-8 5 0 0,0 0 0 0 0,0 0 0 0 0,0 0 0 0 0,0 0-1 0 0,0 0 1 0 0,0 0 0 0 0,0 0 0 0 0,0 0 0 0 0,0 0 0 0 0,0 0 0 0 0,0 0 0 0 0,0-1 0 0 0,0 1 0 0 0,0 0 0 0 0,0 0 0 0 0,0 0 0 0 0,0 0-1 0 0,0 0 1 0 0,0 0 0 0 0,0 0 0 0 0,0 0 0 0 0,0 0 0 0 0,0 0 0 0 0,0 0 0 0 0,0 0 0 0 0,0 0 0 0 0,0 0 0 0 0,0 0 0 0 0,-1-1 0 0 0,1 1-1 0 0,0 0 1 0 0,0 0 0 0 0,0 0 0 0 0,0 0 0 0 0,0 0 0 0 0,0 0 0 0 0,0 0 0 0 0,0 0 0 0 0,0 0 0 0 0,0 0 0 0 0,0 0 0 0 0,0 0 0 0 0,0 0-1 0 0,0 0 1 0 0,-1 0 0 0 0,1 0 0 0 0,0 0 0 0 0,0 0 0 0 0,0 0 0 0 0,0 0 0 0 0,0 0 0 0 0,0 0 0 0 0,0 0 0 0 0,0 0 0 0 0,0 0 0 0 0,0 0 0 0 0,0 0-1 0 0,0 0 1 0 0,0 0 0 0 0,0 1 0 0 0,-1-1 0 0 0,1 0 0 0 0,0 0 0 0 0,0 0 0 0 0,-1-4 22 0 0,0 0 1 0 0,1 0 0 0 0,-1-1-1 0 0,1 1 1 0 0,0 0 0 0 0,0 0-1 0 0,0 0 1 0 0,0 0-1 0 0,1-1 1 0 0,1-7 0 0 0,1 5-7 0 0,0-1 1 0 0,0 1 0 0 0,0 0 0 0 0,1 0 0 0 0,5-9 0 0 0,6-3-51 0 0,0 0 0 0 0,34-31 0 0 0,-42 44 14 0 0,0-1 0 0 0,0 1 0 0 0,1 0 0 0 0,0 1 0 0 0,0 0 0 0 0,1 0 0 0 0,-1 1 0 0 0,16-6 0 0 0,-22 9 13 0 0,1 0-1 0 0,0 1 0 0 0,0-1 1 0 0,0 1-1 0 0,0 0 0 0 0,0 0 0 0 0,0 0 1 0 0,0 0-1 0 0,0 0 0 0 0,0 0 1 0 0,-1 1-1 0 0,1-1 0 0 0,0 1 0 0 0,0 0 1 0 0,0 0-1 0 0,-1 0 0 0 0,1 0 1 0 0,0 1-1 0 0,-1-1 0 0 0,1 1 0 0 0,-1 0 1 0 0,0-1-1 0 0,1 1 0 0 0,-1 0 1 0 0,0 0-1 0 0,0 0 0 0 0,0 1 0 0 0,0-1 1 0 0,-1 0-1 0 0,1 1 0 0 0,-1-1 1 0 0,2 5-1 0 0,2 2 8 0 0,-1 1-1 0 0,-1 0 1 0 0,0 0 0 0 0,0 0-1 0 0,-1 0 1 0 0,0 0 0 0 0,0 1 0 0 0,-1 14-1 0 0,-6 86 229 0 0,4-95-211 0 0,-6 27 126 0 0,7-41-192 0 0,1-3-469 0 0,3-1 136 0 0,-1 0 1 0 0,0 0-1 0 0,-1 0 1 0 0,1 0-1 0 0,0-1 0 0 0,3-3 1 0 0,11-15-6295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278 189 14223 0 0,'-6'34'1488'0'0,"-3"31"-1321"0"0,6-22 5056 0 0,14-47-4012 0 0,3-6-878 0 0,0 1 0 0 0,0-2-1 0 0,-1 0 1 0 0,-1 0 0 0 0,18-22-1 0 0,-14 15-305 0 0,-1-1 0 0 0,-1-1 0 0 0,-1 0 0 0 0,0-1 0 0 0,-2 0-1 0 0,0-1 1 0 0,7-24 0 0 0,-16 42-74 0 0,-1 0 0 0 0,0 0-1 0 0,-1-1 1 0 0,1 1 0 0 0,-1 0 0 0 0,0-9-1 0 0,0 13 33 0 0,0-1-1 0 0,0 0 1 0 0,0 0-1 0 0,0 1 1 0 0,0-1 0 0 0,-1 0-1 0 0,1 0 1 0 0,0 1-1 0 0,0-1 1 0 0,-1 0-1 0 0,1 1 1 0 0,0-1-1 0 0,-1 0 1 0 0,1 1-1 0 0,-1-1 1 0 0,1 1-1 0 0,-1-1 1 0 0,1 1-1 0 0,-1-1 1 0 0,1 1-1 0 0,-1-1 1 0 0,0 1-1 0 0,1-1 1 0 0,-1 1-1 0 0,1 0 1 0 0,-1-1-1 0 0,0 1 1 0 0,0 0-1 0 0,1 0 1 0 0,-1-1-1 0 0,0 1 1 0 0,1 0 0 0 0,-1 0-1 0 0,0 0 1 0 0,0 0-1 0 0,1 0 1 0 0,-1 0-1 0 0,0 0 1 0 0,0 0-1 0 0,1 0 1 0 0,-1 1-1 0 0,0-1 1 0 0,0 0-1 0 0,1 0 1 0 0,-1 1-1 0 0,0-1 1 0 0,1 0-1 0 0,-2 1 1 0 0,-8 3-113 0 0,0 1 0 0 0,0 1 0 0 0,0-1 0 0 0,1 1 0 0 0,0 1 1 0 0,0 0-1 0 0,1 0 0 0 0,-1 1 0 0 0,-9 12 0 0 0,-9 13-49 0 0,-26 41 0 0 0,42-56 111 0 0,-128 208-16 0 0,108-167 195 0 0,-45 123 0 0 0,75-178-100 0 0,-3 9 7 0 0,0 1-1 0 0,-3 14 1 0 0,7-25-16 0 0,-1-1-1 0 0,1 1 1 0 0,0 0 0 0 0,0 0 0 0 0,0-1 0 0 0,0 1-1 0 0,0 0 1 0 0,0 0 0 0 0,1 0 0 0 0,-1-1 0 0 0,1 1-1 0 0,0 0 1 0 0,0-1 0 0 0,0 1 0 0 0,0-1 0 0 0,0 1-1 0 0,3 2 1 0 0,-3-4 2 0 0,1 1-1 0 0,0-1 1 0 0,0 0-1 0 0,0 0 1 0 0,-1 0 0 0 0,1 0-1 0 0,0 0 1 0 0,0 0-1 0 0,1-1 1 0 0,-1 1-1 0 0,0 0 1 0 0,0-1-1 0 0,0 0 1 0 0,0 0 0 0 0,0 1-1 0 0,1-1 1 0 0,-1-1-1 0 0,0 1 1 0 0,0 0-1 0 0,0 0 1 0 0,0-1 0 0 0,3 0-1 0 0,8-2 28 0 0,-1-1 0 0 0,18-8 0 0 0,-30 12-32 0 0,128-66-1152 0 0,-91 46 592 0 0,29-17-443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9 5983 0 0,'0'0'274'0'0,"2"-1"-6"0"0,12-7-137 0 0,-9 8-10 0 0,1 3 4396 0 0,-4-1-3956 0 0,0 1-1 0 0,0 1 1 0 0,0-1 0 0 0,0 0-1 0 0,0 0 1 0 0,-1 1 0 0 0,0-1 0 0 0,1 1-1 0 0,0 6 1 0 0,-1-2-125 0 0,0-1 0 0 0,-1 0 0 0 0,1 1 0 0 0,-2 10 0 0 0,-3 6 75 0 0,-1-1 1 0 0,-8 26-1 0 0,13-48-455 0 0,-121 342 1973 0 0,81-255-1941 0 0,-90 147 0 0 0,-80 73-23 0 0,117-173 5 0 0,-70 85-611 0 0,155-209 390 0 0,6-9-963 0 0,7-16-10940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162 836 5527 0 0,'-26'10'546'0'0,"10"-3"-627"0"0,-21 6-1 0 0,32-12 409 0 0,-1 1-1 0 0,0-2 1 0 0,1 1 0 0 0,-1 0-1 0 0,0-1 1 0 0,1 0 0 0 0,-12-2-1 0 0,16 2-29 0 0,0 0-1 0 0,0 0 0 0 0,-1-1 0 0 0,1 1 0 0 0,0 0 0 0 0,0-1 0 0 0,0 1 0 0 0,-1-1 1 0 0,1 1-1 0 0,0-1 0 0 0,0 0 0 0 0,0 0 0 0 0,0 1 0 0 0,0-1 0 0 0,0 0 1 0 0,0 0-1 0 0,0 0 0 0 0,1 0 0 0 0,-1 0 0 0 0,-1-2 0 0 0,1 1-39 0 0,0 0 0 0 0,1 0 1 0 0,-1 0-1 0 0,1 0 0 0 0,0 0 0 0 0,-1 0 0 0 0,1 0 0 0 0,0-1 1 0 0,0 1-1 0 0,0 0 0 0 0,1-3 0 0 0,1-4 71 0 0,0-1 0 0 0,1 1 0 0 0,0 0-1 0 0,7-12 1 0 0,63-104 1049 0 0,-47 84-1126 0 0,7-12-149 0 0,2 3-1 0 0,3 1 0 0 0,1 1 1 0 0,3 3-1 0 0,1 1 0 0 0,3 2 1 0 0,1 2-1 0 0,2 3 0 0 0,2 1 1 0 0,1 3-1 0 0,109-52 0 0 0,-143 77-102 0 0,0 1-1 0 0,0 1 1 0 0,1 1-1 0 0,-1 0 1 0 0,34-3-1 0 0,-45 8 5 0 0,1 0-1 0 0,-1 0 1 0 0,1 0 0 0 0,-1 1-1 0 0,0 0 1 0 0,0 1 0 0 0,13 4-1 0 0,-15-4 7 0 0,0 0 0 0 0,-1 0 0 0 0,1 1 0 0 0,-1 0 0 0 0,1 0 0 0 0,-1 0 0 0 0,0 0 0 0 0,0 1 0 0 0,-1-1-1 0 0,1 1 1 0 0,-1 0 0 0 0,4 5 0 0 0,-2-1 7 0 0,-1 1-1 0 0,0 0 1 0 0,0 0-1 0 0,0 0 0 0 0,-1 0 1 0 0,-1 1-1 0 0,1-1 1 0 0,-2 1-1 0 0,1-1 1 0 0,-1 1-1 0 0,-1 0 1 0 0,0-1-1 0 0,0 1 1 0 0,-1 0-1 0 0,-1 9 1 0 0,-3 8 33 0 0,-1-1 1 0 0,-1 0 0 0 0,-2 0-1 0 0,-13 29 1 0 0,10-26 5 0 0,-2 0-1 0 0,-1-1 1 0 0,-27 37 0 0 0,34-54-39 0 0,0-1 1 0 0,-1-1-1 0 0,0 1 0 0 0,0-1 1 0 0,-1-1-1 0 0,0 0 1 0 0,-1 0-1 0 0,0-1 1 0 0,0-1-1 0 0,-1 1 1 0 0,-13 4-1 0 0,5-4-132 0 0,-1-1 1 0 0,0-1-1 0 0,0-1 0 0 0,0 0 1 0 0,-1-2-1 0 0,1 0 0 0 0,-1-2 1 0 0,1 0-1 0 0,-1-1 0 0 0,1-2 1 0 0,-25-5-1 0 0,27 2-3338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399 468 10135 0 0,'3'-1'290'0'0,"13"0"470"0"0,-15 1-581 0 0,-1 0 1 0 0,0 0-1 0 0,1 0 1 0 0,-1 0 0 0 0,0 0-1 0 0,1 0 1 0 0,-1 0-1 0 0,1 0 1 0 0,-1 0 0 0 0,0 0-1 0 0,1 0 1 0 0,-1 0-1 0 0,0 0 1 0 0,1 1 0 0 0,-1-1-1 0 0,1 0 1 0 0,-1 0-1 0 0,0 0 1 0 0,1 1-1 0 0,-1-1 1 0 0,0 0 0 0 0,0 0-1 0 0,1 1 1 0 0,-1-1-1 0 0,0 0 1 0 0,0 0 0 0 0,1 1-1 0 0,-1-1 1 0 0,0 0-1 0 0,0 1 1 0 0,1 0 0 0 0,-1 0-70 0 0,0-1 1 0 0,0 1 0 0 0,-1 0-1 0 0,1 0 1 0 0,0 0 0 0 0,0 0-1 0 0,0 0 1 0 0,-1 0 0 0 0,1-1-1 0 0,0 1 1 0 0,-1 0 0 0 0,1 0-1 0 0,-1 0 1 0 0,-2 3 30 0 0,0 0-1 0 0,0 0 0 0 0,0-1 1 0 0,-6 7-1 0 0,-2-2 147 0 0,-1-1 0 0 0,1 0-1 0 0,-2 0 1 0 0,1-1 0 0 0,0-1-1 0 0,-1 0 1 0 0,0-1 0 0 0,0 0 0 0 0,-24 3-1 0 0,19-4-171 0 0,-2-1 0 0 0,1-1 0 0 0,0-1-1 0 0,0-1 1 0 0,0-1 0 0 0,-26-5 0 0 0,39 6-91 0 0,0-1 0 0 0,0 0 0 0 0,0 0 0 0 0,1 0 1 0 0,-1-1-1 0 0,1 0 0 0 0,-1 0 0 0 0,1 0 0 0 0,0-1 0 0 0,0 0 0 0 0,-7-8 0 0 0,9 9-11 0 0,1 1-1 0 0,0-1 0 0 0,-1 0 0 0 0,1 0 0 0 0,1-1 1 0 0,-1 1-1 0 0,0 0 0 0 0,1-1 0 0 0,0 1 0 0 0,-1-1 0 0 0,1 1 1 0 0,1-1-1 0 0,-1 1 0 0 0,0-1 0 0 0,1 0 0 0 0,0 1 0 0 0,0-1 1 0 0,0 0-1 0 0,0 1 0 0 0,2-8 0 0 0,3-5-14 0 0,0-1 1 0 0,1 1-1 0 0,1 1 0 0 0,0-1 0 0 0,1 1 1 0 0,1 0-1 0 0,13-16 0 0 0,-4 8-10 0 0,0 1-1 0 0,2 1 1 0 0,33-28-1 0 0,-13 16-71 0 0,1 2 1 0 0,54-29-1 0 0,-78 49 57 0 0,2 2 0 0 0,-1 1-1 0 0,1 0 1 0 0,0 1 0 0 0,1 1 0 0 0,0 1 0 0 0,0 1-1 0 0,31-3 1 0 0,-44 6 21 0 0,1 1 0 0 0,0 1-1 0 0,0-1 1 0 0,0 1 0 0 0,-1 1-1 0 0,1-1 1 0 0,0 1 0 0 0,-1 0 0 0 0,0 1-1 0 0,1 0 1 0 0,-1 0 0 0 0,12 8 0 0 0,-14-7 2 0 0,0-1 1 0 0,-1 1 0 0 0,0 0 0 0 0,1 0-1 0 0,-2 1 1 0 0,1-1 0 0 0,0 1 0 0 0,-1 0-1 0 0,0 0 1 0 0,0 0 0 0 0,-1 0 0 0 0,1 1-1 0 0,-1-1 1 0 0,0 1 0 0 0,0-1 0 0 0,-1 1-1 0 0,2 11 1 0 0,-3-5 17 0 0,0 0 0 0 0,0 1 0 0 0,-1-1 1 0 0,0 1-1 0 0,-1-1 0 0 0,-1 0 0 0 0,0 0 0 0 0,-1 0 0 0 0,0 0 0 0 0,0-1 0 0 0,-2 1 0 0 0,1-1 1 0 0,-1-1-1 0 0,-1 1 0 0 0,0-1 0 0 0,0 0 0 0 0,-1 0 0 0 0,-16 14 0 0 0,-25 14-209 0 0,-2-2 1 0 0,-105 55-1 0 0,122-74-1981 0 0,-69 22-1 0 0,85-33 290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18 9671 0 0,'1'-1'440'0'0,"7"-14"352"0"0,-8 13 268 0 0,-1 5 336 0 0,-209 385 3551 0 0,-1 0-4798 0 0,170-285-762 0 0,-31 125 0 0 0,67-213 225 0 0,0 5-550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1084 8287 0 0,'0'0'639'0'0,"2"1"-415"0"0,38 21 8448 0 0,-29-23-6904 0 0,-8 1-1652 0 0,-1-1 1 0 0,1 0-1 0 0,0 0 0 0 0,-1 0 0 0 0,1-1 1 0 0,-1 1-1 0 0,1 0 0 0 0,-1-1 1 0 0,0 0-1 0 0,1 0 0 0 0,1-2 1 0 0,24-26 943 0 0,-22 22-802 0 0,140-186 2487 0 0,-137 181-2651 0 0,182-281 759 0 0,-161 241-840 0 0,33-80-1 0 0,-50 100-324 0 0,-2 0 1 0 0,-1-1-1 0 0,10-66 0 0 0,-19 89 53 0 0,0 1-1 0 0,0-1 1 0 0,-1 0 0 0 0,-1 0-1 0 0,0 0 1 0 0,0 0 0 0 0,-3-11 0 0 0,3 19 140 0 0,0-1 1 0 0,-1 1 0 0 0,1-1 0 0 0,0 1 0 0 0,-1 0-1 0 0,0 0 1 0 0,0 0 0 0 0,0 0 0 0 0,0 0 0 0 0,0 0-1 0 0,0 0 1 0 0,-1 1 0 0 0,1-1 0 0 0,-1 1 0 0 0,0 0-1 0 0,0 0 1 0 0,0 0 0 0 0,0 0 0 0 0,0 0 0 0 0,0 1-1 0 0,-1-1 1 0 0,1 1 0 0 0,0 0 0 0 0,-8-2 0 0 0,3 2-10 0 0,-1 1 0 0 0,0-1 1 0 0,0 2-1 0 0,0-1 1 0 0,1 1-1 0 0,-1 0 0 0 0,0 1 1 0 0,1 0-1 0 0,-1 1 1 0 0,1-1-1 0 0,0 1 0 0 0,-16 9 1 0 0,7-3 76 0 0,0 2 0 0 0,1 0 0 0 0,0 0 0 0 0,-24 25 0 0 0,7-2 70 0 0,3 1 0 0 0,0 2 0 0 0,3 1 0 0 0,-35 61-1 0 0,-67 176 456 0 0,92-171 235 0 0,-29 136 0 0 0,-7 25 563 0 0,-45 30-808 0 0,93-245-403 0 0,-2-2-1 0 0,-2-1 1 0 0,-61 75-1 0 0,-30 11-9 0 0,64-80-3179 0 0,40-43 249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2759 0 0,'2'1'16584'0'0,"6"2"-16256"0"0,0 0 1 0 0,0 0-1 0 0,0-1 0 0 0,0 0 0 0 0,1-1 1 0 0,-1 0-1 0 0,0 0 0 0 0,1 0 1 0 0,-1-1-1 0 0,12-2 0 0 0,12-2-47 0 0,44-11 1 0 0,-68 13-144 0 0,96-22 90 0 0,-2-5-1 0 0,177-77 1 0 0,-241 87-1518 0 0,-1-2-415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 6191 0 0,'0'0'968'0'0,"2"-1"-808"0"0,30-13 1618 0 0,-30 13-556 0 0,-2 1-1166 0 0,0-1 0 0 0,1 1-1 0 0,-1 0 1 0 0,0-1 0 0 0,0 1 0 0 0,1 0-1 0 0,-1 0 1 0 0,0-1 0 0 0,7 0 5610 0 0,-8 11-5435 0 0,-1 0 1 0 0,0-1-1 0 0,-1 1 0 0 0,0 0 0 0 0,0-1 0 0 0,-1 1 1 0 0,0-1-1 0 0,-8 12 0 0 0,-3 8 118 0 0,-5 15 42 0 0,-15 33 319 0 0,-80 128-1 0 0,50-104-566 0 0,-34 49-71 0 0,98-148-156 0 0,3-17-1812 0 0,3-5-116 0 0,6-4-4235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12 919 0 0,'-2'-1'67'0'0,"-4"0"782"0"0,0 1-1 0 0,1-1 1 0 0,-1 1 0 0 0,0 0-1 0 0,1 1 1 0 0,-1 0 0 0 0,0-1-1 0 0,1 2 1 0 0,-1-1 0 0 0,-9 4-1 0 0,8-2-731 0 0,0 1 0 0 0,0 0-1 0 0,0 0 1 0 0,0 0 0 0 0,1 1 0 0 0,0 0 0 0 0,-8 8-1 0 0,-4 8 26 0 0,0 0 0 0 0,2 1-1 0 0,0 1 1 0 0,2 0 0 0 0,0 1 0 0 0,-10 26-1 0 0,20-40 90 0 0,0 1 0 0 0,0 0 0 0 0,1-1-1 0 0,1 1 1 0 0,0 0 0 0 0,1 0 0 0 0,-1 1-1 0 0,2-1 1 0 0,0 0 0 0 0,2 13 0 0 0,-2-18-96 0 0,1-1 1 0 0,0 0 0 0 0,1 0-1 0 0,-1 0 1 0 0,1 0-1 0 0,0-1 1 0 0,0 1 0 0 0,1 0-1 0 0,-1-1 1 0 0,6 7 0 0 0,-5-8-64 0 0,0 0 1 0 0,0 0-1 0 0,0-1 0 0 0,0 1 1 0 0,0-1-1 0 0,0 0 1 0 0,1 0-1 0 0,0 0 1 0 0,-1 0-1 0 0,1 0 0 0 0,0-1 1 0 0,0 0-1 0 0,-1 1 1 0 0,1-2-1 0 0,5 2 1 0 0,-5-2-25 0 0,0 0 1 0 0,0 0 0 0 0,1 0-1 0 0,-1-1 1 0 0,0 0 0 0 0,0 1 0 0 0,0-2-1 0 0,0 1 1 0 0,0 0 0 0 0,0-1-1 0 0,0 0 1 0 0,0 1 0 0 0,0-2 0 0 0,-1 1-1 0 0,1 0 1 0 0,-1-1 0 0 0,5-3-1 0 0,0-2-5 0 0,0 0-1 0 0,0 0 0 0 0,-1-1 1 0 0,0 0-1 0 0,8-13 0 0 0,-3 2-2 0 0,-1-1-1 0 0,-1-1 1 0 0,-1 0-1 0 0,-1 0 1 0 0,6-26 0 0 0,-10 29-171 0 0,-1-1 1 0 0,0 1 0 0 0,-1 0 0 0 0,-1-1 0 0 0,-1 1 0 0 0,-4-33 0 0 0,2 44-297 0 0,0 0 0 0 0,0 0 0 0 0,-1 1 0 0 0,-7-16 0 0 0,10 22-209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522 778 11487 0 0,'49'-115'1786'0'0,"15"-40"860"0"0,-1-53-1022 0 0,-48 145-1488 0 0,10-88 0 0 0,-25 146-172 0 0,1-3-46 0 0,0 1 1 0 0,0-1-1 0 0,-1 1 0 0 0,0-1 0 0 0,0 0 1 0 0,-1 1-1 0 0,0-1 0 0 0,-3-10 0 0 0,3 18 57 0 0,1-1 0 0 0,-1 1 0 0 0,1 0 0 0 0,0 0 0 0 0,-1 0 0 0 0,1 0 0 0 0,-1 0 0 0 0,1 0 0 0 0,-1 0 0 0 0,1 0 0 0 0,-1 0 0 0 0,1 0 0 0 0,-1 0 0 0 0,1 0 0 0 0,-1 0 0 0 0,1 1 0 0 0,-1-1 0 0 0,1 0 0 0 0,-1 0 0 0 0,1 0 0 0 0,-1 1 0 0 0,0-1-5 0 0,-2 2-65 0 0,-1 0 1 0 0,1 1-1 0 0,-1-1 0 0 0,1 1 0 0 0,0 0 1 0 0,0 0-1 0 0,0 0 0 0 0,-5 6 0 0 0,-18 31-512 0 0,19-29 459 0 0,-106 201-418 0 0,14 8 635 0 0,-39 80 119 0 0,-25 58 425 0 0,124-246-248 0 0,26-69-866 0 0,-3 0 0 0 0,-40 80 0 0 0,38-94-4561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14423 0 0,'0'0'1307'0'0,"3"1"-1072"0"0,9-1 27 0 0,0 1 1 0 0,-1-2 0 0 0,1 0 0 0 0,16-3-1 0 0,50-14 848 0 0,-52 11-980 0 0,66-20 471 0 0,131-60 0 0 0,-65 23-1444 0 0,-116 48 293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907 737 14743 0 0,'-12'16'384'0'0,"1"0"-1"0"0,0 1 0 0 0,1 1 1 0 0,1-1-1 0 0,1 1 1 0 0,0 1-1 0 0,2 0 0 0 0,0 0 1 0 0,1 0-1 0 0,0 0 0 0 0,2 1 1 0 0,-2 30-1 0 0,5-47 333 0 0,3-5-268 0 0,2 0-311 0 0,-1-1-1 0 0,0 0 1 0 0,0 0 0 0 0,0 0-1 0 0,0-1 1 0 0,-1 1-1 0 0,7-9 1 0 0,20-33 532 0 0,-18 27-426 0 0,14-23 297 0 0,31-47 379 0 0,70-141 1 0 0,-99 164-886 0 0,20-70 1 0 0,-38 100-324 0 0,-1 1 1 0 0,-3-1 0 0 0,0 0-1 0 0,0-38 1 0 0,-6 63 16 0 0,0 0 0 0 0,-1 1 1 0 0,0-1-1 0 0,0 0 0 0 0,-1 1 0 0 0,0-1 0 0 0,-7-17 1 0 0,8 24 195 0 0,0 0 0 0 0,-1 1 0 0 0,1-1 0 0 0,-1 1 0 0 0,1-1 1 0 0,-1 1-1 0 0,0 0 0 0 0,0-1 0 0 0,0 1 0 0 0,0 0 0 0 0,0 0 1 0 0,-1 1-1 0 0,1-1 0 0 0,0 0 0 0 0,-1 1 0 0 0,0-1 0 0 0,1 1 1 0 0,-1 0-1 0 0,0 0 0 0 0,1 0 0 0 0,-1 0 0 0 0,0 1 0 0 0,0-1 0 0 0,0 1 1 0 0,0-1-1 0 0,0 1 0 0 0,0 0 0 0 0,0 0 0 0 0,0 0 0 0 0,-4 1 1 0 0,-2 2 19 0 0,-1-1 1 0 0,1 1 0 0 0,0 0 0 0 0,0 1-1 0 0,0 0 1 0 0,0 0 0 0 0,1 1 0 0 0,0 0 0 0 0,-1 1-1 0 0,2 0 1 0 0,-1 0 0 0 0,-10 11 0 0 0,3 0 41 0 0,0 0 0 0 0,1 1 0 0 0,0 1 1 0 0,-12 25-1 0 0,3-1 97 0 0,2 2 0 0 0,3 0 0 0 0,-22 76 0 0 0,-19 156 224 0 0,22-57-204 0 0,-33 173-36 0 0,64-362-65 0 0,-88 335 39 0 0,80-327-69 0 0,-1-2-1 0 0,-2 0 1 0 0,-1 0 0 0 0,-2-2-1 0 0,-2-1 1 0 0,0 0 0 0 0,-35 37-1 0 0,25-39 10 0 0,-1-2 0 0 0,-2-2-1 0 0,-58 38 1 0 0,58-42 24 0 0,22-15 4 0 0,2 0-1 0 0,0 0 1 0 0,0 1 0 0 0,0 1-1 0 0,2 0 1 0 0,-15 19 0 0 0,18-21-18 0 0,0 1 1 0 0,1 0-1 0 0,0 0 1 0 0,1 0-1 0 0,0 1 1 0 0,1-1 0 0 0,0 1-1 0 0,0 0 1 0 0,-1 15-1 0 0,5 4-119 0 0,-1-28-113 0 0,2 0-54 0 0,0 0 215 0 0,0 0-1 0 0,1-1 0 0 0,-1 1 1 0 0,0-1-1 0 0,1 0 0 0 0,-1 1 1 0 0,1-1-1 0 0,-1 0 0 0 0,1 0 1 0 0,-1-1-1 0 0,1 1 0 0 0,0-1 1 0 0,-1 1-1 0 0,1-1 0 0 0,0 0 1 0 0,-1 0-1 0 0,1 0 0 0 0,0 0 1 0 0,0 0-1 0 0,-1-1 0 0 0,1 1 1 0 0,0-1-1 0 0,-1 0 0 0 0,1 1 1 0 0,4-4-1 0 0,1 1-234 0 0,0-1 0 0 0,-1 0-1 0 0,1-1 1 0 0,11-8 0 0 0,7-8-812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14279 0 0,'0'0'3830'0'0,"4"0"-2570"0"0,72-26 475 0 0,122-57 0 0 0,-110 43-1247 0 0,-19 10-228 0 0,1 3 0 0 0,95-24-1 0 0,-134 44-544 0 0,0 2-1 0 0,-1 1 0 0 0,2 1 1 0 0,-1 1-1 0 0,0 2 0 0 0,0 1 1 0 0,0 2-1 0 0,39 8 0 0 0,-23 4-2767 0 0,-42-14 2314 0 0,-3 0-1069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39 8287 0 0,'2'-1'382'0'0,"-2"0"-357"0"0,1 0-1 0 0,0 0 1 0 0,0 0 0 0 0,-1 0 0 0 0,1 0 0 0 0,-1 0-1 0 0,1-1 1 0 0,-1 1 0 0 0,1 0 0 0 0,-1 0 0 0 0,0 0-1 0 0,0-1 1 0 0,1 0 0 0 0,3-19 2148 0 0,-17 24 2456 0 0,7 0-4150 0 0,0 0-1 0 0,1 0 1 0 0,0 0 0 0 0,-1 1-1 0 0,1 0 1 0 0,-8 8 0 0 0,-27 31-390 0 0,33-35 139 0 0,-30 37 101 0 0,-48 76 0 0 0,-16 58 230 0 0,87-152-464 0 0,1 1 0 0 0,1 0 0 0 0,1 1 0 0 0,-8 39 0 0 0,18-61-85 0 0,0-1 0 0 0,0 0 1 0 0,1 0-1 0 0,0 1 0 0 0,0-1 1 0 0,0 0-1 0 0,3 9 0 0 0,-3-12-6 0 0,1 0-1 0 0,0 0 0 0 0,0 0 0 0 0,0 0 0 0 0,0-1 0 0 0,1 1 0 0 0,-1 0 0 0 0,1-1 0 0 0,-1 0 0 0 0,1 1 0 0 0,0-1 1 0 0,0 0-1 0 0,0 0 0 0 0,0 0 0 0 0,1 0 0 0 0,-1 0 0 0 0,0 0 0 0 0,4 1 0 0 0,0 1-181 0 0,1-2 0 0 0,0 1 0 0 0,0-1 0 0 0,1 0 0 0 0,-1 0 0 0 0,0-1 0 0 0,0 0 0 0 0,1 0 0 0 0,-1-1 0 0 0,12 0 0 0 0,7-3-928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15487 0 0,'0'0'1408'0'0,"0"2"-1162"0"0,8 19 350 0 0,1 0 0 0 0,1-1 0 0 0,0 0 0 0 0,26 36 0 0 0,-6-18 468 0 0,43 44 1 0 0,41 47-506 0 0,-34-36-297 0 0,-69-80-500 0 0,15 15-1185 0 0,-24-26 1290 0 0,0 0-1 0 0,0 0 1 0 0,1-1 0 0 0,-1 1-1 0 0,1-1 1 0 0,-1 1 0 0 0,1-1-1 0 0,0 0 1 0 0,-1 0 0 0 0,4 1-1 0 0,-4-2-138 0 0,-1 0 0 0 0,1-1 0 0 0,-1 1 0 0 0,1-1 0 0 0,-1 1 0 0 0,1-1 0 0 0,-1 1 0 0 0,0-1 0 0 0,1 0 0 0 0,-1 1 0 0 0,0-1 0 0 0,0 0 0 0 0,0 0 0 0 0,1 0 0 0 0,-1 0 0 0 0,0 0-1 0 0,1-2 1 0 0,-1 2-200 0 0,2-1-1463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31 8287 0 0,'-7'-4'377'0'0,"1"0"0"0"0,-1 1-1 0 0,0-1 1 0 0,0 1 0 0 0,0 1-1 0 0,0-1 1 0 0,0 1 0 0 0,-1 1-1 0 0,1-1 1 0 0,-1 1-1 0 0,-13 0 1 0 0,11 1 213 0 0,0 1 0 0 0,-1 1 0 0 0,1-1 0 0 0,0 2 0 0 0,0-1 0 0 0,0 1 0 0 0,-17 8 1 0 0,9-2 175 0 0,1 1 0 0 0,0 0 0 0 0,-21 18 0 0 0,11-6-989 0 0,-23 26 0 0 0,-220 268-60 0 0,268-314 217 0 0,0 1 0 0 0,0 0 0 0 0,0 0 0 0 0,0 0 1 0 0,1 0-1 0 0,0 0 0 0 0,-1 0 0 0 0,0 5 0 0 0,2-7-181 0 0,1-2-158 0 0,9-2-662 0 0,5-4-285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2303 0 0,'-8'2'200'0'0,"7"-1"-17"0"0,1 0 0 0 0,-1-1-1 0 0,0 1 1 0 0,0 0-1 0 0,1-1 1 0 0,-1 1 0 0 0,1 0-1 0 0,-1 0 1 0 0,1 0-1 0 0,-1 0 1 0 0,1 0 0 0 0,-1 0-1 0 0,1 0 1 0 0,0 0-1 0 0,0 0 1 0 0,-1 0 0 0 0,1 0-1 0 0,0 0 1 0 0,0 0-1 0 0,0 0 1 0 0,0 0 0 0 0,0 0-1 0 0,0 0 1 0 0,1 1-1 0 0,6 26 6385 0 0,-2-15-5269 0 0,1 1-1 0 0,0-2 1 0 0,16 24-1 0 0,30 33-1744 0 0,-36-48 774 0 0,20 24-248 0 0,56 78 164 0 0,-76-100-164 0 0,-2 1 0 0 0,-1 1 0 0 0,15 38 0 0 0,-17-34-35 0 0,-2 1-1 0 0,-1 0 1 0 0,-1 0-1 0 0,-2 1 1 0 0,-1-1 0 0 0,-1 1-1 0 0,-2 33 1 0 0,-2-46 64 0 0,-1 1 0 0 0,0-1 1 0 0,-1 0-1 0 0,-1 0 0 0 0,-1-1 1 0 0,-1 1-1 0 0,0-1 0 0 0,-1 0 1 0 0,-1 0-1 0 0,0-1 0 0 0,-1 0 1 0 0,-1-1-1 0 0,-14 17 1 0 0,5-10 119 0 0,-1-2 1 0 0,-1 0 0 0 0,-28 19 0 0 0,-74 45 246 0 0,116-80-440 0 0,-41 24-182 0 0,44-26-91 0 0,0 0-1 0 0,0 0 1 0 0,0 0-1 0 0,-1-1 1 0 0,1 0-1 0 0,-1 0 1 0 0,1 0-1 0 0,-1-1 0 0 0,-6 1 1 0 0,1-4-721 0 0</inkml:trace>
  <inkml:trace contextRef="#ctx0" brushRef="#br0" timeOffset="1">1230 346 11975 0 0,'-9'5'10201'0'0,"21"-5"-8616"0"0,22-6-2075 0 0,60-19 1116 0 0,-19 3-364 0 0,-43 16-1269 0 0,53-6-1 0 0,-63 11-233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16127 0 0,'0'0'8520'0'0,"-1"0"-8407"0"0,1 1 1 0 0,0-1-1 0 0,-1 1 0 0 0,1-1 0 0 0,0 1 1 0 0,0-1-1 0 0,0 1 0 0 0,-1-1 0 0 0,1 1 1 0 0,0 0-1 0 0,0-1 0 0 0,0 1 0 0 0,0-1 1 0 0,0 1-1 0 0,0-1 0 0 0,0 1 1 0 0,0 0-1 0 0,2 1-48 0 0,1 0 0 0 0,-1 0 1 0 0,0 0-1 0 0,1 0 0 0 0,-1-1 1 0 0,1 1-1 0 0,0-1 0 0 0,-1 0 1 0 0,1 1-1 0 0,0-1 0 0 0,0-1 1 0 0,0 1-1 0 0,0 0 0 0 0,0-1 1 0 0,0 1-1 0 0,0-1 0 0 0,0 0 1 0 0,4 0-1 0 0,9-1 78 0 0,1-1 0 0 0,18-4 1 0 0,-18 3-91 0 0,96-17-46 0 0,85-13-2190 0 0,-66 11-3518 0 0,-93 16 3607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12295 0 0,'2'-1'563'0'0,"-1"1"-408"0"0,3 0 31 0 0,5-9 281 0 0,-3 1 5518 0 0,-6 10-5525 0 0,-1 13 0 0 0,2 25 376 0 0,1-23-795 0 0,1-15-80 0 0,-2-1-159 0 0,-1 0 99 0 0,1-1 1 0 0,-1 1-1 0 0,0-1 0 0 0,1 0 0 0 0,-1 1 0 0 0,1-1 0 0 0,-1 1 1 0 0,1-1-1 0 0,-1 0 0 0 0,1 0 0 0 0,-1 1 0 0 0,1-1 0 0 0,-1 0 1 0 0,1 0-1 0 0,-1 1 0 0 0,1-1 0 0 0,-1 0 0 0 0,1 0 0 0 0,0 0 1 0 0,1 1-264 0 0,9 1-1024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173 324 4143 0 0,'-1'2'191'0'0,"-20"31"-78"0"0,14-22 960 0 0,0-1-1 0 0,-7 16 1 0 0,9-17-744 0 0,0 0 0 0 0,-1-1-1 0 0,0 0 1 0 0,0 0 0 0 0,-1-1 0 0 0,-14 14 0 0 0,7-8 71 0 0,10-10-238 0 0,0-1-1 0 0,1 0 0 0 0,-1 0 0 0 0,0 0 1 0 0,0 0-1 0 0,-1-1 0 0 0,-5 2 0 0 0,9-3-59 0 0,-1 1 826 0 0,1-3-436 0 0,-1 0-355 0 0,1 0 0 0 0,0-1 0 0 0,-1 1 0 0 0,1-1 0 0 0,1 1-1 0 0,-1-1 1 0 0,0 1 0 0 0,1-1 0 0 0,-1 0 0 0 0,1 1 0 0 0,0-1 0 0 0,-1 0-1 0 0,1 1 1 0 0,1-1 0 0 0,-1 0 0 0 0,0 1 0 0 0,1-1 0 0 0,-1 0 0 0 0,1 1-1 0 0,2-6 1 0 0,2-5 151 0 0,1 0 0 0 0,12-21 0 0 0,-14 27-136 0 0,10-16 74 0 0,0 2 1 0 0,2 0 0 0 0,33-35-1 0 0,-17 24-90 0 0,52-37 0 0 0,-53 47-35 0 0,2 1 0 0 0,0 2 0 0 0,1 1 0 0 0,1 2 0 0 0,0 2 0 0 0,2 1 0 0 0,37-9 0 0 0,-61 19-40 0 0,1 0-1 0 0,-1 1 0 0 0,0 0 1 0 0,1 1-1 0 0,0 1 1 0 0,20 2-1 0 0,-31-2-54 0 0,1 0 0 0 0,-1 1 0 0 0,0 0 0 0 0,1-1 0 0 0,-1 1 0 0 0,0 1 0 0 0,0-1 0 0 0,1 0 0 0 0,-1 1 0 0 0,0-1 0 0 0,0 1 0 0 0,-1 0 0 0 0,1 0 0 0 0,0 1 0 0 0,-1-1 0 0 0,1 0 0 0 0,-1 1 0 0 0,0-1 0 0 0,0 1 0 0 0,0 0 0 0 0,0 0 0 0 0,0 0 0 0 0,0 0 0 0 0,-1 0 0 0 0,0 0 0 0 0,1 0 0 0 0,-1 0 0 0 0,0 1 1 0 0,-1-1-1 0 0,2 6 0 0 0,-2 2 54 0 0,0 0 0 0 0,0-1 0 0 0,-1 1 0 0 0,0-1 0 0 0,-1 1 0 0 0,0-1 1 0 0,0 0-1 0 0,-2 0 0 0 0,-7 20 0 0 0,-4 0 217 0 0,-32 51 1 0 0,17-38-110 0 0,-43 49 0 0 0,62-80-150 0 0,-2 0 0 0 0,1-1 0 0 0,-2-1 1 0 0,1 0-1 0 0,-1 0 0 0 0,-30 14 1 0 0,3-6-20 0 0,-59 19 0 0 0,-106 25-384 0 0,199-59 309 0 0,0-1 0 0 0,1 1 1 0 0,-1 0-1 0 0,-6 5 0 0 0,11-7-182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14 8551 0 0,'0'0'11072'0'0,"-1"-1"-10670"0"0,-8-2-347 0 0,0 1 1 0 0,0-1 0 0 0,0 2 0 0 0,0-1 0 0 0,0 1 0 0 0,-1 1 0 0 0,1-1 0 0 0,0 2 0 0 0,0-1 0 0 0,-17 4 0 0 0,-6 3-147 0 0,-54 20-1 0 0,41-12-60 0 0,-135 46-481 0 0,-35 11-217 0 0,123-44 481 0 0,-113 32-306 0 0,-2-17 832 0 0,200-42-126 0 0,1 0 0 0 0,-1-1-1 0 0,1 0 1 0 0,-1 0 0 0 0,1 0-1 0 0,-1-1 1 0 0,1 0 0 0 0,-1 0 0 0 0,-9-4-1 0 0,13 4-9 0 0,-1-1-1 0 0,1 0 1 0 0,0 1-1 0 0,0-1 1 0 0,0 0-1 0 0,0-1 1 0 0,1 1-1 0 0,-1 0 1 0 0,0-1-1 0 0,1 1 0 0 0,0-1 1 0 0,-1 0-1 0 0,1 0 1 0 0,1 0-1 0 0,-1 0 1 0 0,0 0-1 0 0,1-1 1 0 0,-3-4-1 0 0,4 7-10 0 0,-3-7 61 0 0,1 0 0 0 0,-2 0 0 0 0,1 1 0 0 0,-1-1-1 0 0,-6-7 1 0 0,9 13-66 0 0,-1 0 0 0 0,1 0-1 0 0,-1 0 1 0 0,0 1-1 0 0,0-1 1 0 0,0 1-1 0 0,0-1 1 0 0,0 1 0 0 0,0 0-1 0 0,0 0 1 0 0,-1-1-1 0 0,1 2 1 0 0,0-1 0 0 0,-1 0-1 0 0,1 0 1 0 0,0 1-1 0 0,-1 0 1 0 0,1-1-1 0 0,-1 1 1 0 0,1 0 0 0 0,-5 0-1 0 0,1 1 41 0 0,0 0 0 0 0,1 0 0 0 0,-1 1-1 0 0,0-1 1 0 0,1 1 0 0 0,0 0 0 0 0,-1 1 0 0 0,1-1-1 0 0,0 1 1 0 0,0 0 0 0 0,0 0 0 0 0,1 1 0 0 0,-1 0-1 0 0,1-1 1 0 0,0 1 0 0 0,0 1 0 0 0,0-1 0 0 0,0 1-1 0 0,-4 7 1 0 0,7-10 46 0 0,1 13 161 0 0,5-12-148 0 0,3 3 101 0 0,-8-6-166 0 0,0 1-1 0 0,1-1-1 0 0,-1 1 1 0 0,1-1-1 0 0,-1 0 1 0 0,1 1 0 0 0,0-1-1 0 0,-1 0 1 0 0,1 0-1 0 0,-1 1 1 0 0,1-1-1 0 0,0 0 1 0 0,-1 0 0 0 0,1 0-1 0 0,0 0 1 0 0,-1 0-1 0 0,1 0 1 0 0,-1 0-1 0 0,1 0 1 0 0,0 0 0 0 0,1 0-1 0 0,6-4 33 0 0,-6 3 188 0 0,4 3-390 0 0,15 14 136 0 0,-7-9-4 0 0,0-3 0 0 0,2 1 0 0 0,-2 0 0 0 0,0 0 0 0 0,6 3 0 0 0,-16-3 0 0 0,-2-2 0 0 0,1 0 0 0 0,-1-1 0 0 0,1 1 0 0 0,-1-1 0 0 0,0 1 0 0 0,0 0 0 0 0,0 0 0 0 0,0 0 0 0 0,-1 0 0 0 0,3 6 0 0 0,0 0 0 0 0,4 9-13 0 0,-2 1 1 0 0,0-1-1 0 0,6 32 0 0 0,2 8-53 0 0,-14-58 66 0 0,8 25-3 0 0,0-1 0 0 0,2 0 1 0 0,14 27-1 0 0,-20-40 3 0 0,14 21 0 0 0,0-5 0 0 0,-15-22 0 0 0,-1-1 0 0 0,1 0 0 0 0,-1 1 0 0 0,0 0 0 0 0,2 5 0 0 0,1 5 0 0 0,-3-11 2 0 0,-2 2-4 0 0,-3 17 55 0 0,2-17-46 0 0,-1 4-4 0 0,0 0 1 0 0,-1 0 0 0 0,-7 16 0 0 0,8-21 10 0 0,-3 13 17 0 0,1 1-12 0 0,3-17 386 0 0,3-27-277 0 0,1 12-93 0 0,0 1-1 0 0,0-1 0 0 0,1 1 1 0 0,9-22-1 0 0,30-45 300 0 0,-21 40-192 0 0,1 0-87 0 0,34-42-1 0 0,-36 52-27 0 0,0 0 0 0 0,-2-2-1 0 0,16-34 1 0 0,-32 58-26 0 0,-2 5-2 0 0,0 1 1 0 0,0-1-1 0 0,0 0 0 0 0,0 0 0 0 0,-1 0 1 0 0,1 0-1 0 0,-1-1 0 0 0,1 1 1 0 0,-1 0-1 0 0,0 0 0 0 0,0 0 0 0 0,0 0 1 0 0,0 0-1 0 0,0 0 0 0 0,0 0 1 0 0,-1-1-1 0 0,0-2 0 0 0,0 5-7 0 0,1-1-1 0 0,0 1 1 0 0,0-1-1 0 0,-1 1 1 0 0,1-1-1 0 0,0 1 1 0 0,-1 0-1 0 0,1-1 1 0 0,-1 1-1 0 0,1 0 1 0 0,-1-1-1 0 0,1 1 1 0 0,-1 0-1 0 0,1-1 1 0 0,-1 1-1 0 0,1 0 1 0 0,-1 0-1 0 0,1 0 1 0 0,-1 0-1 0 0,1 0 1 0 0,-1-1-1 0 0,0 1 1 0 0,-1 1-325 0 0,11 3 33 0 0,3-2-27 0 0,1 0-1 0 0,-1-1 0 0 0,1-1 1 0 0,15 0-1 0 0,-7-1-1276 0 0,-19 1 366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13 894 7367 0 0,'0'2'568'0'0,"-6"73"2378"0"0,0 4 151 0 0,8-22-2951 0 0,2 0-1 0 0,4 0 1 0 0,1-1-1 0 0,23 73 1 0 0,-26-111-69 0 0,1 0-1 0 0,1 0 1 0 0,1 0 0 0 0,0-1-1 0 0,1-1 1 0 0,1 1 0 0 0,17 19-1 0 0,-26-34 513 0 0,7 3-430 0 0,-6-5 2437 0 0,0-4-2538 0 0,1 0-1 0 0,-2 0 1 0 0,1 0 0 0 0,0 0-1 0 0,-1-1 1 0 0,0 1-1 0 0,0-1 1 0 0,0 1 0 0 0,-1-1-1 0 0,1 0 1 0 0,0-8 0 0 0,1-9 5 0 0,0-31 1 0 0,-1 18 45 0 0,5-32 32 0 0,3-1-1 0 0,4 2 1 0 0,34-106-1 0 0,91-184 628 0 0,-102 268-572 0 0,18-39-124 0 0,28-70-78 0 0,-77 185 6 0 0,-5 8-10 0 0,1 1 0 0 0,-1 0-1 0 0,1-1 1 0 0,-1 0 0 0 0,0 1-1 0 0,1-6 1 0 0,-2 8-66 0 0,-1 3-96 0 0,-10 35 128 0 0,-19 40 0 0 0,28-66 44 0 0,2-10 0 0 0,0 0 0 0 0,1 1 0 0 0,0-1 0 0 0,-1 0 0 0 0,1 0 0 0 0,-1 0 0 0 0,1 0 0 0 0,0 0 0 0 0,0 0 0 0 0,0-1 0 0 0,-1 1 0 0 0,1 0 0 0 0,0 0 0 0 0,0 0 0 0 0,0-1 0 0 0,0 1 0 0 0,0-1 0 0 0,0 1 0 0 0,1-1 0 0 0,-1 1 0 0 0,0-1 0 0 0,0 1 0 0 0,0-1 0 0 0,0 0 0 0 0,1 0 0 0 0,1 0 0 0 0,4 1 0 0 0,0 0 0 0 0,0-1 0 0 0,8 0 0 0 0,29-4 0 0 0,-1-2 0 0 0,48-14 0 0 0,-26 6 0 0 0,195-33 0 0 0,-201 37 0 0 0,311-78 158 0 0,-8-27 44 0 0,-344 109-189 0 0,114-34 386 0 0,-113 36-304 0 0,1 0 0 0 0,0 1 1 0 0,0 1-1 0 0,36 1 0 0 0,-52 1-91 0 0,-1 1 0 0 0,1-1 0 0 0,0 1-1 0 0,0 0 1 0 0,0 0 0 0 0,-1 0 0 0 0,1 0-1 0 0,-1 1 1 0 0,1-1 0 0 0,5 4 0 0 0,-8-4-16 0 0,1 1 1 0 0,-1-1-1 0 0,0 0 1 0 0,0 0-1 0 0,0 0 1 0 0,1 1-1 0 0,-1-1 1 0 0,0 1-1 0 0,-1-1 1 0 0,1 1-1 0 0,0-1 1 0 0,0 1-1 0 0,-1 0 1 0 0,1-1-1 0 0,-1 1 1 0 0,1 0-1 0 0,-1-1 1 0 0,0 1-1 0 0,1 0 1 0 0,-1 0-1 0 0,0-1 1 0 0,0 1-1 0 0,0 0 1 0 0,-1 0-1 0 0,1 1 1 0 0,-6 20-1304 0 0,-4-1-3523 0 0,-5 2-1872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415 210 5527 0 0,'0'0'938'0'0,"4"-8"3323"0"0,-3 5-3225 0 0,2-1 0 0 0,-1 1 0 0 0,0-1 0 0 0,0 1-1 0 0,5-5 1 0 0,30-25 210 0 0,-17 17-539 0 0,0 1-521 0 0,0 0-1 0 0,0 1 1 0 0,2 1 0 0 0,0 0 0 0 0,0 2-1 0 0,1 1 1 0 0,0 1 0 0 0,1 1-1 0 0,26-6 1 0 0,-43 12-103 0 0,1 1-1 0 0,-1 0 1 0 0,1 0-1 0 0,-1 0 0 0 0,14 2 1 0 0,-20-1-67 0 0,1 0 0 0 0,-1 0 0 0 0,1 0 0 0 0,0 1 0 0 0,-1-1 0 0 0,1 1 0 0 0,-1 0 0 0 0,1-1 0 0 0,-1 1 0 0 0,1 0 0 0 0,-1 0 0 0 0,1 0 0 0 0,-1-1 0 0 0,0 2 0 0 0,0-1 0 0 0,1 0 0 0 0,-1 0 0 0 0,0 0 0 0 0,0 1 0 0 0,0-1 0 0 0,0 0 0 0 0,0 1 0 0 0,-1-1 0 0 0,1 1 0 0 0,0-1 0 0 0,-1 1 0 0 0,1-1 0 0 0,-1 1 0 0 0,1-1 0 0 0,-1 1 0 0 0,1 3 0 0 0,-1 1-3 0 0,0 0 1 0 0,-1 0-1 0 0,1 0 0 0 0,-1 0 1 0 0,0 0-1 0 0,0 0 1 0 0,-1 0-1 0 0,0 0 0 0 0,0 0 1 0 0,0-1-1 0 0,-1 1 1 0 0,0-1-1 0 0,0 1 0 0 0,0-1 1 0 0,-1 0-1 0 0,-5 6 0 0 0,-8 8 34 0 0,-2-1-1 0 0,-31 26 0 0 0,28-25-3 0 0,-221 163-460 0 0,-14-19-911 0 0,157-101 1145 0 0,92-57 187 0 0,-3 1 22 0 0,1 1 1 0 0,0 0-1 0 0,0 1 1 0 0,0 0-1 0 0,-9 10 1 0 0,10-7 112 0 0,9-8-79 0 0,0-1 2 0 0,0 0 146 0 0,1-1 0 0 0,1 2-155 0 0,1 0-1 0 0,0-1 1 0 0,-1 1 0 0 0,1-1-1 0 0,0 0 1 0 0,0 0-1 0 0,1 0 1 0 0,-1 0 0 0 0,0-1-1 0 0,1 1 1 0 0,-1-1-1 0 0,1 0 1 0 0,-1 0 0 0 0,1 0-1 0 0,-1-1 1 0 0,1 1 0 0 0,4-1-1 0 0,12 2 236 0 0,36-3-1 0 0,-55 1-281 0 0,182-21 825 0 0,-25 1-798 0 0,-129 16-825 0 0,-27 3-306 0 0,6-4-1812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7831 0 0,'0'1'2920'0'0,"-9"28"3394"0"0,-14 17-4238 0 0,10-19-1580 0 0,-45 88 978 0 0,-37 81-794 0 0,73-146-778 0 0,21-49-102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1 919 0 0,'0'0'19996'0'0,"1"1"-19354"0"0,0 2-558 0 0,1 1 0 0 0,-1-1 1 0 0,0 0-1 0 0,-1 0 1 0 0,1 0-1 0 0,0 0 1 0 0,-1 1-1 0 0,0-1 1 0 0,0 0-1 0 0,0 1 1 0 0,0-1-1 0 0,0 0 1 0 0,-2 5-1 0 0,-1 8 103 0 0,-8 22 0 0 0,8-27-117 0 0,-79 219 436 0 0,11-34-41 0 0,56-148-400 0 0,-9 65 0 0 0,23-111-459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5063 0 0,'2'-1'390'0'0,"156"-119"12032"0"0,-119 85-10605 0 0,62-71 1 0 0,-40 30-1094 0 0,53-61 46 0 0,-110 133-751 0 0,0 0 0 0 0,1 0-1 0 0,-1 0 1 0 0,1 0-1 0 0,8-4 1 0 0,-12 7-17 0 0,0 0 1 0 0,0 1 0 0 0,0-1 0 0 0,1 1-1 0 0,-1-1 1 0 0,0 1 0 0 0,0 0-1 0 0,1 0 1 0 0,-1-1 0 0 0,0 1-1 0 0,0 0 1 0 0,1 0 0 0 0,-1 0-1 0 0,0 0 1 0 0,0 0 0 0 0,1 0-1 0 0,-1 1 1 0 0,0-1 0 0 0,0 0 0 0 0,0 1-1 0 0,1-1 1 0 0,-1 1 0 0 0,0-1-1 0 0,0 1 1 0 0,0-1 0 0 0,0 1-1 0 0,0 0 1 0 0,0 0 0 0 0,0-1-1 0 0,0 1 1 0 0,0 0 0 0 0,0 0-1 0 0,1 2 1 0 0,4 6-3 0 0,0 1 0 0 0,-1 0 0 0 0,0 1 0 0 0,6 16 0 0 0,-5-11 0 0 0,10 19 0 0 0,-12-27 22 0 0,1 0-1 0 0,0 0 1 0 0,1 0-1 0 0,0 0 1 0 0,0-1-1 0 0,0 0 1 0 0,1 0-1 0 0,0-1 1 0 0,0 0-1 0 0,1 0 1 0 0,0-1-1 0 0,0 0 1 0 0,0 0-1 0 0,1-1 1 0 0,-1 0 0 0 0,1 0-1 0 0,0-1 1 0 0,0 0-1 0 0,0-1 1 0 0,17 3-1 0 0,-2-3 101 0 0,-1-2 0 0 0,1 0-1 0 0,-1-2 1 0 0,1 0 0 0 0,23-6-1 0 0,116-35 576 0 0,-132 33-597 0 0,130-41-7 0 0,-152 49-253 0 0,-7 2-671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472 302 7367 0 0,'0'0'1803'0'0,"2"-1"-671"0"0,2 0-816 0 0,1 0 0 0 0,-1 0 0 0 0,0 0 1 0 0,0-1-1 0 0,0 1 0 0 0,0-1 0 0 0,0 0 0 0 0,-1-1 0 0 0,1 1 1 0 0,0-1-1 0 0,-1 1 0 0 0,0-1 0 0 0,0 0 0 0 0,0 0 0 0 0,3-4 1 0 0,68-87 2106 0 0,-63 77-2249 0 0,0 0-1 0 0,-1 0 1 0 0,15-36 0 0 0,-23 49-173 0 0,-1-1 1 0 0,1 0-1 0 0,-1 0 0 0 0,0 0 0 0 0,0 0 0 0 0,0 1 0 0 0,-1-7 0 0 0,0 10-2 0 0,0 0 1 0 0,0 0-1 0 0,0 0 0 0 0,-1 0 0 0 0,1 0 0 0 0,0 0 0 0 0,0 0 0 0 0,-1 1 0 0 0,1-1 0 0 0,-1 0 0 0 0,1 0 0 0 0,-1 0 0 0 0,1 0 0 0 0,-1 0 0 0 0,0 1 0 0 0,-1-2 1 0 0,1 1-7 0 0,0 0 1 0 0,0 1 0 0 0,0-1 0 0 0,-1 1-1 0 0,1-1 1 0 0,0 1 0 0 0,-1-1 0 0 0,1 1-1 0 0,0 0 1 0 0,-1 0 0 0 0,1-1 0 0 0,0 1-1 0 0,-1 0 1 0 0,1 0 0 0 0,-3 1 0 0 0,-5 1-67 0 0,1-1 1 0 0,-1 2-1 0 0,1-1 1 0 0,-1 1-1 0 0,1 1 1 0 0,0-1-1 0 0,-15 10 1 0 0,-52 41-194 0 0,55-38 228 0 0,-110 89 70 0 0,-161 169 0 0 0,283-266 9 0 0,-21 24 153 0 0,28-30-176 0 0,0-1 0 0 0,0 1-1 0 0,0-1 1 0 0,0 1 0 0 0,0 0 0 0 0,0-1-1 0 0,1 1 1 0 0,-1 0 0 0 0,1 0-1 0 0,-1-1 1 0 0,1 1 0 0 0,-1 0 0 0 0,1 0-1 0 0,0 0 1 0 0,0 0 0 0 0,0 0 0 0 0,1 3-1 0 0,-1-4-1 0 0,1 0 0 0 0,-1 1 0 0 0,1-1-1 0 0,0 0 1 0 0,0 0 0 0 0,0 0 0 0 0,-1 0 0 0 0,1 0-1 0 0,0 0 1 0 0,0 0 0 0 0,1 0 0 0 0,-1 0 0 0 0,0 0-1 0 0,0-1 1 0 0,0 1 0 0 0,1 0 0 0 0,-1-1 0 0 0,0 1-1 0 0,0-1 1 0 0,1 1 0 0 0,-1-1 0 0 0,0 0-1 0 0,1 0 1 0 0,-1 1 0 0 0,1-1 0 0 0,1 0 0 0 0,6 0 77 0 0,-1 0 0 0 0,18-2 1 0 0,-3-2 155 0 0,-1-1-1 0 0,40-14 1 0 0,42-23 327 0 0,-14 5-209 0 0,-48 20-205 0 0,-20 8-125 0 0,0 0 1 0 0,1 2 0 0 0,43-9-1 0 0,-47 15-37 0 0,-18 2 0 0 0,0-1 0 0 0,0 0 0 0 0,0 0 0 0 0,0 0 0 0 0,-1 0 0 0 0,1 1 0 0 0,0-1 0 0 0,0 0 0 0 0,0 1 0 0 0,-1-1 0 0 0,1 0 0 0 0,0 1 0 0 0,1 0 0 0 0,-1 1 0 0 0,0-1 0 0 0,-1 0 0 0 0,1 1 0 0 0,0-1 0 0 0,-1 1 0 0 0,1 0 0 0 0,-1-1 0 0 0,1 1 0 0 0,-1-1 0 0 0,0 1 0 0 0,0 0 0 0 0,0-1 0 0 0,0 1 0 0 0,0 0 0 0 0,0-1 0 0 0,0 1 0 0 0,0 0 0 0 0,-1-1 0 0 0,1 1 0 0 0,-1 2 0 0 0,-13 33 0 0 0,-33 44 58 0 0,33-58-23 0 0,-24 48 0 0 0,37-68-39 0 0,0-1 1 0 0,0 1-1 0 0,1 0 0 0 0,-1 0 0 0 0,1 0 0 0 0,-1 3 1 0 0,1-5-54 0 0,1-1 0 0 0,-1 1 0 0 0,0-1 0 0 0,1 1 0 0 0,-1-1 0 0 0,1 0 0 0 0,-1 1 0 0 0,1-1 0 0 0,0 0 0 0 0,-1 1 0 0 0,1-1 0 0 0,-1 0 0 0 0,1 1 0 0 0,-1-1 0 0 0,1 0 0 0 0,0 0 0 0 0,-1 0 0 0 0,1 0 0 0 0,0 0 0 0 0,-1 0 0 0 0,1 0 0 0 0,0 0-309 0 0,16 1-6556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1451 4143 0 0,'-2'1'319'0'0,"-18"20"-11"0"0,3-8 13257 0 0,18-15-12751 0 0,17-21-11 0 0,1 0 1 0 0,29-26-1 0 0,-31 32-651 0 0,335-354 960 0 0,-346 364-1104 0 0,331-395 325 0 0,-320 383-406 0 0,-16 18 5 0 0,-1 3-12 0 0,-2 31-110 0 0,-2 0-1 0 0,-1 0 0 0 0,-18 60 1 0 0,1-5 133 0 0,20-79 52 0 0,-39 215-101 0 0,37-188 101 0 0,2 0 0 0 0,1 0 0 0 0,1 0 0 0 0,7 47 1 0 0,-6-83 3 0 0,10 56-33 0 0,-10-51 32 0 0,1 1 0 0 0,0-1 0 0 0,0 0 0 0 0,1 0-1 0 0,-1 0 1 0 0,1 0 0 0 0,0 0 0 0 0,4 4 0 0 0,4 1 22 0 0,-7-9 35 0 0,-3-1-4 0 0,0 0-33 0 0,1 0 1 0 0,-1 0-1 0 0,0 0 1 0 0,0 0 0 0 0,0 0-1 0 0,0 0 1 0 0,0 0-1 0 0,0 0 1 0 0,0-1 0 0 0,0 1-1 0 0,0 0 1 0 0,0-1 0 0 0,0 1-1 0 0,0-1 1 0 0,0 1-1 0 0,0-1 1 0 0,0 1 0 0 0,0-1-1 0 0,0 1 1 0 0,1-3-1 0 0,14-14 298 0 0,-6 1-152 0 0,-1-1 0 0 0,-1 0 0 0 0,-1-1 1 0 0,7-22-1 0 0,2-5-26 0 0,11-15-2 0 0,2 0-1 0 0,3 2 1 0 0,2 2 0 0 0,84-105-1 0 0,-30 50-63 0 0,123-147-39 0 0,17 18-59 0 0,-159 179-908 0 0,152-100 0 0 0,-216 158 492 0 0,0-1-1 0 0,1 1 1 0 0,0-1-1 0 0,0 2 1 0 0,0-1-1 0 0,0 1 1 0 0,0 0-1 0 0,8-2 1 0 0,-6 18-10328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 10047 0 0,'-8'0'99'0'0,"0"-1"0"0"0,0 1 0 0 0,1 0 0 0 0,-1 0 0 0 0,0 1 0 0 0,0 0 0 0 0,1 1 0 0 0,-1-1 0 0 0,0 2 0 0 0,1-1-1 0 0,0 1 1 0 0,-9 4 0 0 0,-4 4 184 0 0,1 0-1 0 0,1 1 1 0 0,-19 16-1 0 0,14-7 29 0 0,0 0 0 0 0,1 2-1 0 0,1 1 1 0 0,2 1 0 0 0,-21 32-1 0 0,25-33 156 0 0,-19 42 1 0 0,28-53-281 0 0,1 0 0 0 0,1 0 0 0 0,0 1 0 0 0,1 0 0 0 0,-2 16 1 0 0,4-26-119 0 0,1-1 0 0 0,0 1 0 0 0,0-1 0 0 0,0 0 0 0 0,0 1 0 0 0,1-1 0 0 0,0 1 0 0 0,-1-1 1 0 0,1 0-1 0 0,0 0 0 0 0,0 1 0 0 0,1-1 0 0 0,-1 0 0 0 0,1 0 0 0 0,3 4 0 0 0,-3-5-3 0 0,0 0-1 0 0,0 0 0 0 0,0 0 1 0 0,0 0-1 0 0,0 0 0 0 0,1-1 1 0 0,-1 1-1 0 0,0-1 0 0 0,1 0 0 0 0,0 0 1 0 0,-1 0-1 0 0,1 0 0 0 0,0 0 1 0 0,-1 0-1 0 0,1-1 0 0 0,0 1 1 0 0,0-1-1 0 0,0 0 0 0 0,3 0 1 0 0,5 0 67 0 0,1-1 0 0 0,0-1 1 0 0,-1 1-1 0 0,1-2 1 0 0,-1 0-1 0 0,0 0 0 0 0,0-1 1 0 0,0 0-1 0 0,0-1 1 0 0,-1 0-1 0 0,17-11 0 0 0,-22 12-99 0 0,0 0 0 0 0,-1 0-1 0 0,1 0 1 0 0,-1-1 0 0 0,0 0 0 0 0,0 0-1 0 0,0 0 1 0 0,0 0 0 0 0,-1 0-1 0 0,3-7 1 0 0,-4 7-15 0 0,0 1-1 0 0,-1-1 1 0 0,0 0 0 0 0,0 0-1 0 0,0 0 1 0 0,0 0 0 0 0,-1 0-1 0 0,0 0 1 0 0,0 0 0 0 0,0 0 0 0 0,-1 0-1 0 0,1 0 1 0 0,-4-10 0 0 0,2 8-6 0 0,0 1 1 0 0,-1-1 0 0 0,0 1 0 0 0,-1-1 0 0 0,1 1 0 0 0,-1 0 0 0 0,-7-8 0 0 0,-37-37-577 0 0,32 36-55 0 0,8 7-237 0 0,-1 1 0 0 0,1 0 0 0 0,-1 1 1 0 0,-12-7-1 0 0,14 9-4863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36 640 9215 0 0,'0'-2'707'0'0,"-8"-18"1178"0"0,1 0 0 0 0,2-1 0 0 0,0 0 0 0 0,1 0 0 0 0,-1-32 0 0 0,4 31-1362 0 0,1 1 0 0 0,1-1 0 0 0,1 1-1 0 0,1 0 1 0 0,9-32 0 0 0,-7 37-585 0 0,0 0 0 0 0,1 0-1 0 0,1 1 1 0 0,0-1 0 0 0,1 2-1 0 0,1-1 1 0 0,0 1 0 0 0,1 0-1 0 0,1 1 1 0 0,0 0 0 0 0,0 1-1 0 0,2 0 1 0 0,-1 1-1 0 0,1 0 1 0 0,1 1 0 0 0,0 0-1 0 0,16-7 1 0 0,-5 4-960 0 0,2 1-1 0 0,0 1 1 0 0,0 2-1 0 0,1 0 1 0 0,0 2-1 0 0,0 1 1 0 0,50-3-1 0 0,-51 8 219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269 157 8287 0 0,'0'0'756'0'0,"0"-2"-622"0"0,4-7 435 0 0,0 0 1 0 0,1 0 0 0 0,0 1-1 0 0,0-1 1 0 0,1 1-1 0 0,0 1 1 0 0,0-1 0 0 0,1 1-1 0 0,7-7 1 0 0,4-2 248 0 0,1 1 0 0 0,33-20 2334 0 0,-53 37-3102 0 0,0 0 1 0 0,0 0 0 0 0,0-1 0 0 0,0 1 0 0 0,0 0-1 0 0,0 0 1 0 0,-1 0 0 0 0,1-1 0 0 0,0 1 0 0 0,-1-1 0 0 0,-1 3-1 0 0,-2 0 47 0 0,-15 19 97 0 0,-105 108 194 0 0,-74 54-156 0 0,194-180-216 0 0,0 0 0 0 0,0 1 0 0 0,0 0 0 0 0,0 0 0 0 0,1 0 1 0 0,0 0-1 0 0,1 1 0 0 0,-1-1 0 0 0,1 1 0 0 0,0 0 1 0 0,1 0-1 0 0,0 0 0 0 0,-2 12 0 0 0,3-17-15 0 0,1 1 0 0 0,0-1 0 0 0,0 1-1 0 0,1-1 1 0 0,-1 1 0 0 0,0-1 0 0 0,1 1 0 0 0,0-1-1 0 0,-1 0 1 0 0,1 1 0 0 0,0-1 0 0 0,0 0-1 0 0,0 0 1 0 0,1 1 0 0 0,-1-1 0 0 0,0 0 0 0 0,1 0-1 0 0,-1 0 1 0 0,1-1 0 0 0,0 1 0 0 0,0 0 0 0 0,0-1-1 0 0,0 1 1 0 0,0-1 0 0 0,0 1 0 0 0,0-1 0 0 0,0 0-1 0 0,0 0 1 0 0,1 0 0 0 0,-1 0 0 0 0,4 1 0 0 0,2 0 7 0 0,1 0 0 0 0,0 0 0 0 0,-1-1 0 0 0,1 0 0 0 0,0 0 1 0 0,0-1-1 0 0,15-1 0 0 0,-7-2 26 0 0,0-1 0 0 0,0 0 1 0 0,-1-1-1 0 0,1-1 0 0 0,-1 0 1 0 0,0-2-1 0 0,27-16 0 0 0,-21 10 36 0 0,-1-1-1 0 0,0-1 0 0 0,-1-1 1 0 0,27-31-1 0 0,-43 44-58 0 0,-1 0-1 0 0,1-1 1 0 0,-1 1 0 0 0,0-1-1 0 0,0 0 1 0 0,-1 0-1 0 0,1 0 1 0 0,-1 0-1 0 0,0 0 1 0 0,-1 0 0 0 0,1-1-1 0 0,-1 1 1 0 0,0-1-1 0 0,0 1 1 0 0,-1-1 0 0 0,0-10-1 0 0,-1 9 0 0 0,0 1 0 0 0,0-1 0 0 0,-1 0 0 0 0,0 1 0 0 0,-1-1 0 0 0,1 1 0 0 0,-1-1 0 0 0,0 1 0 0 0,-1 0 0 0 0,0 0 0 0 0,0 1 0 0 0,0-1 0 0 0,-5-4 0 0 0,5 5-92 0 0,-1 0-1 0 0,0 1 1 0 0,0 0-1 0 0,0 0 1 0 0,-1 1 0 0 0,1-1-1 0 0,-1 1 1 0 0,0 0-1 0 0,0 1 1 0 0,0-1-1 0 0,0 1 1 0 0,0 0 0 0 0,0 1-1 0 0,-1 0 1 0 0,1 0-1 0 0,-1 0 1 0 0,1 0 0 0 0,-1 1-1 0 0,1 0 1 0 0,-1 1-1 0 0,1 0 1 0 0,0 0-1 0 0,-1 0 1 0 0,1 0 0 0 0,0 1-1 0 0,-1 0 1 0 0,1 1-1 0 0,0-1 1 0 0,1 1-1 0 0,-1 0 1 0 0,0 1 0 0 0,-8 6-1 0 0,12-8-611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163 383 10423 0 0,'-32'27'811'0'0,"17"-14"-29"0"0,-1 0 0 0 0,-1 0 1 0 0,0-2-1 0 0,0 0 0 0 0,-23 11 0 0 0,39-22-708 0 0,1 0 0 0 0,0 0 0 0 0,0 0 1 0 0,0 0-1 0 0,-1 0 0 0 0,1 0 0 0 0,0 1 0 0 0,0-1 0 0 0,-1 0 0 0 0,1 0 0 0 0,0 0 0 0 0,0 0 0 0 0,-1 0 0 0 0,1 0 0 0 0,0 0 0 0 0,0 0 0 0 0,-1 0 0 0 0,1 0 1 0 0,0 0-1 0 0,0 0 0 0 0,0 0 0 0 0,-1-1 0 0 0,1 1 0 0 0,0 0 0 0 0,0 0 0 0 0,-1 0 0 0 0,1 0 0 0 0,0 0 0 0 0,0 0 0 0 0,0 0 0 0 0,0-1 0 0 0,-1 1 0 0 0,1 0 1 0 0,0 0-1 0 0,0 0 0 0 0,0 0 0 0 0,0-1 0 0 0,-1 1 0 0 0,1-12 753 0 0,9-15-480 0 0,2 7-178 0 0,1 0 0 0 0,0 1 0 0 0,2 0 0 0 0,20-22 0 0 0,71-63-173 0 0,-79 81-33 0 0,1 1 0 0 0,1 1-1 0 0,1 1 1 0 0,1 2 0 0 0,0 1-1 0 0,34-13 1 0 0,-55 26 62 0 0,-1 1 0 0 0,1 0 1 0 0,-1 1-1 0 0,1-1 0 0 0,0 2 0 0 0,10-1 0 0 0,-17 1-15 0 0,0 1 0 0 0,0 0 0 0 0,0 1 0 0 0,0-1 0 0 0,0 0 0 0 0,0 0 0 0 0,-1 1 0 0 0,1-1 0 0 0,0 1 0 0 0,0 0 0 0 0,0-1 0 0 0,-1 1 0 0 0,1 0 0 0 0,0 0 0 0 0,-1 0 0 0 0,1 0 0 0 0,-1 0 0 0 0,1 1 0 0 0,-1-1 0 0 0,1 0 0 0 0,-1 1 0 0 0,0-1 0 0 0,0 1 0 0 0,0-1 0 0 0,0 1 0 0 0,0 0-1 0 0,0 0 1 0 0,0-1 0 0 0,0 1 0 0 0,-1 0 0 0 0,1 0 0 0 0,-1 0 0 0 0,1-1 0 0 0,-1 5 0 0 0,2 5-10 0 0,-1 0 0 0 0,-1 0 0 0 0,0 0 0 0 0,0 1 0 0 0,-1-1 0 0 0,0 0 0 0 0,-1 0 0 0 0,-6 18 0 0 0,3-13 0 0 0,-2 0 0 0 0,1 0 0 0 0,-2-1 0 0 0,0-1 0 0 0,-12 17 0 0 0,15-27 175 0 0,8-12-105 0 0,8-17-11 0 0,9-5-27 0 0,29-34 1 0 0,-26 35-112 0 0,-10 12-54 0 0,1 0 0 0 0,1 1 0 0 0,1 1 0 0 0,0 0 0 0 0,0 1 0 0 0,2 1 0 0 0,-1 1 0 0 0,2 0 0 0 0,37-16 0 0 0,-47 24 16 0 0,0 1 0 0 0,0 1 0 0 0,0 0 0 0 0,0 0 0 0 0,0 1 0 0 0,0 0 1 0 0,19 1-1 0 0,-22 0 96 0 0,0 1 1 0 0,1 0 0 0 0,-1 1-1 0 0,0-1 1 0 0,0 1 0 0 0,0 0-1 0 0,0 0 1 0 0,-1 1 0 0 0,1 0-1 0 0,-1 0 1 0 0,1 0 0 0 0,7 7-1 0 0,-5-3 168 0 0,0-1 0 0 0,-1 1-1 0 0,0 0 1 0 0,0 1 0 0 0,-1-1-1 0 0,0 1 1 0 0,0 1 0 0 0,-1-1-1 0 0,0 1 1 0 0,-1 0 0 0 0,0 0-1 0 0,0 0 1 0 0,-1 1 0 0 0,4 16-1 0 0,-3 1 122 0 0,-2 1 0 0 0,-1 0 0 0 0,-2 0 0 0 0,-5 42 0 0 0,3-35-1864 0 0,1 71 0 0 0,3-97-3204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69 7831 0 0,'4'-3'172'0'0,"-1"0"-1"0"0,1 0 1 0 0,-1-1 0 0 0,0 1-1 0 0,0-1 1 0 0,0 0-1 0 0,-1 0 1 0 0,1 0-1 0 0,2-5 1 0 0,4-12 5352 0 0,-10 20-5106 0 0,0 0-394 0 0,-1 0 1 0 0,1 1 0 0 0,0-1 0 0 0,-1 1 0 0 0,1-1-1 0 0,0 1 1 0 0,-1-1 0 0 0,1 1 0 0 0,-1 0-1 0 0,1 0 1 0 0,-1 0 0 0 0,1 0 0 0 0,-1 0 0 0 0,1 0-1 0 0,-1 0 1 0 0,1 0 0 0 0,0 0 0 0 0,-1 1 0 0 0,1-1-1 0 0,-1 1 1 0 0,0 0 0 0 0,-34 16-574 0 0,28-13 510 0 0,-34 21-106 0 0,1 1 0 0 0,1 3 0 0 0,1 0 1 0 0,2 3-1 0 0,1 1 0 0 0,1 2 0 0 0,-53 69 0 0 0,88-104 151 0 0,-23 34 284 0 0,22-32-243 0 0,0 1 1 0 0,-1 0-1 0 0,1-1 0 0 0,0 1 1 0 0,0 0-1 0 0,1 0 0 0 0,-1 0 1 0 0,1-1-1 0 0,-1 1 1 0 0,1 0-1 0 0,0 3 0 0 0,0-5-22 0 0,0 0-1 0 0,0 0 0 0 0,0-1 1 0 0,1 1-1 0 0,-1 0 0 0 0,0-1 1 0 0,0 1-1 0 0,1 0 0 0 0,-1-1 1 0 0,0 1-1 0 0,1 0 0 0 0,-1-1 0 0 0,0 1 1 0 0,1-1-1 0 0,-1 1 0 0 0,1-1 1 0 0,-1 1-1 0 0,1-1 0 0 0,0 1 1 0 0,-1-1-1 0 0,1 1 0 0 0,-1-1 1 0 0,1 0-1 0 0,0 1 0 0 0,0-1 1 0 0,2 1 36 0 0,-1 0 1 0 0,0-1-1 0 0,1 1 1 0 0,-1-1-1 0 0,0 0 0 0 0,1 0 1 0 0,-1 0-1 0 0,3 0 1 0 0,3-1 95 0 0,-1-1 1 0 0,0 1-1 0 0,1-1 1 0 0,8-4 0 0 0,109-58 1217 0 0,-48 23-132 0 0,-75 40-703 0 0,1 5-522 0 0,-1-1-1 0 0,0 1 0 0 0,1 0 1 0 0,-1 0-1 0 0,-1 0 0 0 0,1 0 1 0 0,0 0-1 0 0,-1 1 0 0 0,0-1 1 0 0,0 0-1 0 0,0 1 0 0 0,-1-1 1 0 0,0 10-1 0 0,1-7-63 0 0,0 1-1 0 0,0-1 1 0 0,3 9 0 0 0,-4-16-64 0 0,0 1 1 0 0,0-1 0 0 0,0 1 0 0 0,1-1 0 0 0,-1 1 0 0 0,0 0 0 0 0,1-1 0 0 0,-1 1 0 0 0,0-1 0 0 0,1 1 0 0 0,-1-1 0 0 0,1 0 0 0 0,-1 1 0 0 0,0-1 0 0 0,2 1-1 0 0,0 1-236 0 0,6 4-920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6911 0 0,'0'0'528'0'0,"-1"1"-341"0"0,-19 27 3362 0 0,-21 37 0 0 0,5-4-1672 0 0,-212 330 1364 0 0,106-143-2397 0 0,26 13-704 0 0,98-203-116 0 0,17-51-298 0 0,-1 0 0 0 0,1 0 0 0 0,1 0 0 0 0,-1 0 0 0 0,1 0 0 0 0,1 9 1 0 0,-1-14-1317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69 11575 0 0,'0'-1'530'0'0,"-2"-6"-26"0"0,2 5-445 0 0,-1 0 0 0 0,1 0-1 0 0,-1-1 1 0 0,1 1 0 0 0,0 0 0 0 0,0-1-1 0 0,0 1 1 0 0,0 0 0 0 0,0-1-1 0 0,1 1 1 0 0,-1 0 0 0 0,1 0 0 0 0,-1-1-1 0 0,3-3 1 0 0,-3 5 31 0 0,1 0 0 0 0,-1-1 0 0 0,1 1 0 0 0,0 0 0 0 0,-1 0 0 0 0,1-1 0 0 0,0 1 0 0 0,0 0 0 0 0,0 0 1 0 0,0 0-1 0 0,0 0 0 0 0,0 0 0 0 0,0 0 0 0 0,1 0 0 0 0,-1 1 0 0 0,0-1 0 0 0,0 0 0 0 0,1 1 0 0 0,-1-1 0 0 0,0 0 0 0 0,1 1 0 0 0,-1 0 0 0 0,0-1 0 0 0,1 1 0 0 0,-1 0 0 0 0,1 0 0 0 0,-1 0 0 0 0,1 0 1 0 0,-1 0-1 0 0,0 0 0 0 0,1 0 0 0 0,-1 0 0 0 0,4 1 0 0 0,0 1 8 0 0,0-1 0 0 0,0 1 0 0 0,0 0 0 0 0,1 0 0 0 0,-2 0 0 0 0,1 1 0 0 0,8 5 1 0 0,1 3 159 0 0,0 1 0 0 0,-1 1 1 0 0,0 0-1 0 0,-1 1 1 0 0,20 30-1 0 0,41 85 760 0 0,-35-58-598 0 0,5 7 16 0 0,209 341 426 0 0,-235-395-810 0 0,0-1 0 0 0,2 0 0 0 0,36 33 0 0 0,-51-52-28 0 0,0-1 0 0 0,-1 0 0 0 0,1-1 0 0 0,0 1 0 0 0,1 0 0 0 0,-1-1 0 0 0,0 0 0 0 0,1 0 0 0 0,-1-1 0 0 0,1 1 0 0 0,-1-1 0 0 0,1 0 0 0 0,0 0 0 0 0,0 0 0 0 0,0-1 0 0 0,-1 1 0 0 0,8-2 0 0 0,-12 1-71 0 0,1 0-1 0 0,0 0 1 0 0,-1 0 0 0 0,1-1-1 0 0,0 1 1 0 0,-1 0 0 0 0,1-1-1 0 0,0 1 1 0 0,-1 0 0 0 0,1-1-1 0 0,-1 1 1 0 0,1-1 0 0 0,-1 1-1 0 0,1-1 1 0 0,-1 1-1 0 0,1-1 1 0 0,-1 1 0 0 0,1-1-1 0 0,-1 1 1 0 0,0-1 0 0 0,1 0-1 0 0,-1 1 1 0 0,0-1 0 0 0,1 0-1 0 0,-1 1 1 0 0,0-1 0 0 0,0 0-1 0 0,0-1 1 0 0,1-8-828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1192 38 11055 0 0,'0'-5'337'0'0,"0"-15"641"0"0,0 20-779 0 0,0-1 0 0 0,-1 1 0 0 0,1-1 0 0 0,0 1 0 0 0,0-1 0 0 0,0 1 0 0 0,0-1 0 0 0,0 1 0 0 0,-1-1 0 0 0,1 1 0 0 0,0-1 0 0 0,0 1 0 0 0,-1-1 0 0 0,1 1 0 0 0,0-1 0 0 0,-1 1 0 0 0,1 0 0 0 0,0-1 0 0 0,-1 1 0 0 0,1-1 0 0 0,-1 1 0 0 0,1 0 0 0 0,0 0 0 0 0,-2-1 0 0 0,1 1-126 0 0,1-1 1 0 0,-1 1-1 0 0,0 0 1 0 0,0 0-1 0 0,0 0 1 0 0,0 0-1 0 0,0 0 1 0 0,0 0-1 0 0,0 0 1 0 0,0 0-1 0 0,0 0 0 0 0,-2 1 1 0 0,-1 1-138 0 0,-1-1 1 0 0,1 1-1 0 0,-1 1 1 0 0,-5 3-1 0 0,-9 8 106 0 0,0 1 0 0 0,1 1-1 0 0,-24 29 1 0 0,1-3 24 0 0,-326 319 446 0 0,271-270-386 0 0,-4-4 0 0 0,-3-5 0 0 0,-124 76 0 0 0,200-142-60 0 0,17-11-43 0 0,0 1-1 0 0,0 0 1 0 0,1 0-1 0 0,0 1 1 0 0,0 0 0 0 0,-13 15-1 0 0,22-22-26 0 0,-1 0-1 0 0,1 1 1 0 0,0-1-1 0 0,0 0 0 0 0,-1 0 1 0 0,1 1-1 0 0,0-1 1 0 0,0 0-1 0 0,-1 1 1 0 0,1-1-1 0 0,0 0 0 0 0,0 1 1 0 0,0-1-1 0 0,0 0 1 0 0,0 1-1 0 0,0-1 1 0 0,-1 1-1 0 0,1-1 0 0 0,0 0 1 0 0,0 1-1 0 0,0-1 1 0 0,0 0-1 0 0,0 1 1 0 0,0-1-1 0 0,0 1 1 0 0,1-1-1 0 0,-1 0 0 0 0,0 1 1 0 0,0-1-1 0 0,0 0 1 0 0,0 1-1 0 0,0-1 1 0 0,1 0-1 0 0,-1 1 0 0 0,0-1 1 0 0,0 0-1 0 0,0 1 1 0 0,1-1-1 0 0,-1 0 1 0 0,0 1-1 0 0,1-1 0 0 0,-1 0 1 0 0,0 0-1 0 0,0 0 1 0 0,1 1-1 0 0,-1-1 1 0 0,1 0-1 0 0,-1 0 1 0 0,3 1-268 0 0,-1 0 1 0 0,1-1 0 0 0,-1 1 0 0 0,1-1 0 0 0,-1 0-1 0 0,0 1 1 0 0,5-2 0 0 0,21-1-5912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3223 0 0,'0'2'3358'0'0,"2"6"-1386"0"0,-1 0 1 0 0,0 0-1 0 0,0 0 1 0 0,-1 9-1 0 0,0-4-639 0 0,-6 26 0 0 0,1-18-1242 0 0,-1 1 0 0 0,-14 34 0 0 0,7-31 9 0 0,0 0 0 0 0,-2 0 0 0 0,-1-2 1 0 0,-1 0-1 0 0,-1-1 0 0 0,-31 30 0 0 0,48-50-168 0 0,10-6-2772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401 138 14711 0 0,'29'-34'1274'0'0,"2"1"1"0"0,45-38 1463 0 0,-77 72-2443 0 0,-11 5-164 0 0,0 0-1 0 0,1 2 1 0 0,0-1 0 0 0,-15 14 0 0 0,-8 5 33 0 0,-41 32-142 0 0,-44 28 20 0 0,24-31-42 0 0,95-54 0 0 0,-1-1 0 0 0,1 0 0 0 0,-1 0 0 0 0,1 1 0 0 0,-1-1 0 0 0,1 0 0 0 0,-1 0 0 0 0,1 1 0 0 0,0-1 0 0 0,-1 0 0 0 0,1 1 0 0 0,-1-1 0 0 0,1 1 0 0 0,0-1 0 0 0,0 1 0 0 0,-1-1 0 0 0,1 1 0 0 0,0 1 0 0 0,0-1 0 0 0,0 1 0 0 0,1-1-1 0 0,-1 0 1 0 0,0 1 0 0 0,1-1 0 0 0,-1 0 0 0 0,1 1-1 0 0,0-1 1 0 0,-1 0 0 0 0,1 1 0 0 0,0-1 0 0 0,0 0-1 0 0,0 0 1 0 0,0 0 0 0 0,0 0 0 0 0,0 0 0 0 0,0 0-1 0 0,0 0 1 0 0,2 1 0 0 0,27 18-75 0 0,-30-20 74 0 0,25 13-35 0 0,46 18-1 0 0,14 7 12 0 0,-72-31 16 0 0,0 1 0 0 0,0 0 0 0 0,-1 1 1 0 0,-1 1-1 0 0,1 0 0 0 0,-2 0 1 0 0,13 16-1 0 0,-19-21 7 0 0,0 0-1 0 0,-1 0 1 0 0,1 0-1 0 0,-1 1 1 0 0,0-1 0 0 0,-1 1-1 0 0,1 0 1 0 0,-1 0-1 0 0,0 0 1 0 0,-1 0 0 0 0,1 0-1 0 0,-1 0 1 0 0,0 0 0 0 0,-1 1-1 0 0,0-1 1 0 0,0 0-1 0 0,0 0 1 0 0,0 1 0 0 0,-4 11-1 0 0,3-13 22 0 0,-1-1-1 0 0,0 1 0 0 0,-1-1 1 0 0,1 0-1 0 0,-1 0 0 0 0,1 0 1 0 0,-1 0-1 0 0,-1 0 0 0 0,1 0 1 0 0,0-1-1 0 0,-1 0 1 0 0,0 1-1 0 0,1-1 0 0 0,-1-1 1 0 0,-1 1-1 0 0,1 0 0 0 0,0-1 1 0 0,-1 0-1 0 0,1 0 0 0 0,-8 2 1 0 0,-9 2 194 0 0,0-1 0 0 0,-1-1 1 0 0,-28 2-1 0 0,34-4-90 0 0,-39 4-8 0 0,-71 7 51 0 0,42-13-3025 0 0,57-1-4293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689 285 3679 0 0,'0'0'284'0'0,"2"0"-186"0"0,26-4 1505 0 0,-14 3-529 0 0,25-7 0 0 0,-34 7-672 0 0,0-1 1 0 0,-1 0 0 0 0,0 0 0 0 0,1 0-1 0 0,-1 0 1 0 0,0-1 0 0 0,0 1 0 0 0,0-1 0 0 0,5-5-1 0 0,0-1 133 0 0,0 0 0 0 0,-1 0 0 0 0,0-1 0 0 0,-1 0 0 0 0,0-1 0 0 0,-1 1-1 0 0,0-1 1 0 0,0 0 0 0 0,-1-1 0 0 0,-1 1 0 0 0,6-23 0 0 0,-9 31-515 0 0,-1-1 0 0 0,1 1-1 0 0,-1 0 1 0 0,0 0 0 0 0,0 0 0 0 0,0 0 0 0 0,0 0 0 0 0,-1 0 0 0 0,1 0-1 0 0,-1 0 1 0 0,1 0 0 0 0,-1 0 0 0 0,0 0 0 0 0,0 0 0 0 0,-1 0 0 0 0,1 1 0 0 0,-1-1-1 0 0,1 0 1 0 0,-1 1 0 0 0,0-1 0 0 0,0 1 0 0 0,0 0 0 0 0,0 0 0 0 0,0-1-1 0 0,-1 1 1 0 0,1 0 0 0 0,-1 1 0 0 0,1-1 0 0 0,-1 0 0 0 0,-4-1 0 0 0,0 0-46 0 0,1 1 1 0 0,-1-1 0 0 0,0 2-1 0 0,1-1 1 0 0,-1 1 0 0 0,0 0-1 0 0,0 0 1 0 0,0 1 0 0 0,0 0-1 0 0,0 0 1 0 0,0 1 0 0 0,-11 2 0 0 0,-3 2-69 0 0,2 1 0 0 0,-1 1 1 0 0,1 1-1 0 0,0 1 1 0 0,1 1-1 0 0,-29 19 1 0 0,8 0 43 0 0,-60 58 1 0 0,63-48 48 0 0,33-36 3 0 0,0 1-1 0 0,0-1 1 0 0,0 1 0 0 0,1 0 0 0 0,0 0-1 0 0,0 0 1 0 0,0 1 0 0 0,1-1-1 0 0,-2 5 1 0 0,3-8 6 0 0,0-1-1 0 0,0 0 0 0 0,0 1 1 0 0,0-1-1 0 0,0 1 0 0 0,0-1 1 0 0,1 0-1 0 0,-1 1 1 0 0,0-1-1 0 0,0 1 0 0 0,0-1 1 0 0,1 0-1 0 0,-1 1 1 0 0,0-1-1 0 0,0 0 0 0 0,1 1 1 0 0,-1-1-1 0 0,0 0 0 0 0,1 0 1 0 0,-1 1-1 0 0,0-1 1 0 0,1 0-1 0 0,-1 0 0 0 0,1 0 1 0 0,-1 1-1 0 0,0-1 0 0 0,1 0 1 0 0,0 0-1 0 0,11 3 218 0 0,-5-2-121 0 0,-1 0-1 0 0,1-1 1 0 0,0 0 0 0 0,0-1-1 0 0,0 1 1 0 0,-1-1 0 0 0,1-1-1 0 0,9-2 1 0 0,54-23 313 0 0,-32 11-238 0 0,-10 6-76 0 0,161-64 96 0 0,-141 53-201 0 0,-46 20-56 0 0,-3 1-18 0 0,1 1 65 0 0,-1-1 1 0 0,0 1-1 0 0,0-1 1 0 0,0 1-1 0 0,0-1 1 0 0,1 1 0 0 0,-1 0-1 0 0,0-1 1 0 0,1 1-1 0 0,-2 1 1 0 0,-1 1-17 0 0,-30 31 2 0 0,1 1 0 0 0,2 1 0 0 0,2 2 0 0 0,1 0 0 0 0,1 2 0 0 0,3 1 0 0 0,-28 67 0 0 0,11-2-503 0 0,-53 218 0 0 0,-24 95 135 0 0,83-322 783 0 0,-4-2-1 0 0,-62 111 1 0 0,82-174-312 0 0,5-6 23 0 0,-2-1 1 0 0,0 0-1 0 0,-1-1 0 0 0,-29 31 0 0 0,44-54-70 0 0,0 1-1 0 0,0-1 0 0 0,0 0 1 0 0,0 0-1 0 0,-1 0 1 0 0,1 0-1 0 0,0 0 0 0 0,-1 0 1 0 0,1-1-1 0 0,-1 1 1 0 0,1 0-1 0 0,-1-1 0 0 0,1 1 1 0 0,-1 0-1 0 0,1-1 1 0 0,-1 0-1 0 0,1 1 1 0 0,-1-1-1 0 0,0 0 0 0 0,1 0 1 0 0,-3 0-1 0 0,3-1 2 0 0,0 0 0 0 0,-1 1 1 0 0,1-1-1 0 0,0 0 0 0 0,0 0 0 0 0,-1 0 0 0 0,1 0 0 0 0,0 0 0 0 0,0 0 0 0 0,0 0 1 0 0,0 0-1 0 0,0-1 0 0 0,1 1 0 0 0,-1 0 0 0 0,0-1 0 0 0,1 1 0 0 0,-1 0 0 0 0,0-1 1 0 0,1 1-1 0 0,0-1 0 0 0,-1 1 0 0 0,1-1 0 0 0,0-1 0 0 0,-3-12 26 0 0,1 0 0 0 0,1 0 0 0 0,0 0 0 0 0,1-1 0 0 0,4-28 0 0 0,20-76-1202 0 0,-8 62 420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 16703 0 0,'-1'-1'763'0'0,"-15"-20"370"0"0,15 21-1068 0 0,1 1-1 0 0,-1-1 0 0 0,0 0 1 0 0,1 0-1 0 0,-1 1 1 0 0,0-1-1 0 0,1 0 0 0 0,-1 1 1 0 0,1-1-1 0 0,-1 0 0 0 0,1 1 1 0 0,-1-1-1 0 0,1 1 1 0 0,-1 0-1 0 0,0-1 12 0 0,-2 4 65 0 0,0-1 0 0 0,0 1 1 0 0,0 0-1 0 0,1 0 1 0 0,-1 0-1 0 0,1 0 1 0 0,0 0-1 0 0,0 1 1 0 0,0-1-1 0 0,1 0 1 0 0,-1 1-1 0 0,0 5 0 0 0,-1 9 118 0 0,-1 32-1 0 0,2-31 57 0 0,0 29 246 0 0,2-31-497 0 0,-1 0 1 0 0,0 0-1 0 0,-1 0 0 0 0,-2 0 1 0 0,-8 31-1 0 0,11-48-164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16871 0 0,'0'0'1528'0'0,"0"2"-1170"0"0,-8 65 922 0 0,2 0 0 0 0,5 98-1 0 0,6-111-1252 0 0,0 11 1014 0 0,6-75-438 0 0,4-7-316 0 0,-1 0 0 0 0,-1-1 1 0 0,11-19-1 0 0,4-6-129 0 0,23-27-485 0 0,3 3 0 0 0,2 2 0 0 0,76-67 0 0 0,-78 88-3712 0 0,-29 25-3477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10591 0 0,'0'0'10666'0'0,"-2"1"-9771"0"0,-2 2-797 0 0,0 0 0 0 0,1 1 0 0 0,-1-1-1 0 0,1 1 1 0 0,-1 0 0 0 0,1 0-1 0 0,0 0 1 0 0,0 1 0 0 0,1-1 0 0 0,-4 8-1 0 0,-2 7 553 0 0,-7 28 0 0 0,-2 5-178 0 0,-36 55-997 0 0,3-7-379 0 0,36-69-963 0 0,13-29 878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107 164 16759 0 0,'2'0'763'0'0,"8"0"-357"0"0,1-1-1 0 0,0 0 1 0 0,0 0-1 0 0,-1-1 1 0 0,1-1 0 0 0,-1 0-1 0 0,1 0 1 0 0,11-6 0 0 0,-17 7-266 0 0,-1 0 1 0 0,0 0 0 0 0,-1-1 0 0 0,1 1 0 0 0,0-1 0 0 0,-1 0 0 0 0,1 0 0 0 0,-1 0 0 0 0,0-1 0 0 0,0 1 0 0 0,0-1 0 0 0,-1 0 0 0 0,1 1 0 0 0,-1-1 0 0 0,0 0 0 0 0,0 0 0 0 0,0-1 0 0 0,-1 1 0 0 0,1 0 0 0 0,-1-1 0 0 0,0 1 0 0 0,1-8 0 0 0,-2 8-207 0 0,0 1 0 0 0,0-1 0 0 0,0 1 0 0 0,0 0-1 0 0,-1-1 1 0 0,1 1 0 0 0,-1 0 0 0 0,0-1 0 0 0,0 1 0 0 0,0 0 0 0 0,-1 0 0 0 0,1 0-1 0 0,-1 0 1 0 0,-1-4 0 0 0,2 7-253 0 0,-2 0 220 0 0,0 1-1 0 0,0 0 0 0 0,0 0 0 0 0,0 0 1 0 0,0 1-1 0 0,0-1 0 0 0,1 1 0 0 0,-1-1 1 0 0,0 1-1 0 0,1 0 0 0 0,-1 0 0 0 0,-2 3 1 0 0,2-2 21 0 0,-25 23 140 0 0,1 1 0 0 0,1 2 1 0 0,2 1-1 0 0,1 0 0 0 0,1 2 1 0 0,-25 48-1 0 0,43-72 33 0 0,0 0 0 0 0,1 0 0 0 0,0 1 0 0 0,0-1 0 0 0,0 1 0 0 0,1 0 1 0 0,-1 12-1 0 0,3-18-188 0 0,0 1 1 0 0,0-1 0 0 0,0 1 0 0 0,1-1-1 0 0,-1 1 1 0 0,1-1 0 0 0,0 1-1 0 0,0-1 1 0 0,2 5 0 0 0,-2-6-329 0 0,0 0 1 0 0,1 1-1 0 0,-1-1 1 0 0,1 0-1 0 0,-1 0 1 0 0,1 0-1 0 0,0 0 1 0 0,0 0-1 0 0,0 0 1 0 0,0-1-1 0 0,0 1 1 0 0,1-1-1 0 0,3 3 1 0 0,14 4-6506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77 303 13823 0 0,'0'0'630'0'0,"-1"0"-13"0"0,-39-3 134 0 0,12 3 5531 0 0,23-8-4834 0 0,5 7-1389 0 0,-1-1 0 0 0,1 0 0 0 0,-1 1 0 0 0,1-1 0 0 0,0 1 0 0 0,0-1 0 0 0,-1 0 0 0 0,1 1-1 0 0,0-1 1 0 0,1 0 0 0 0,-1 1 0 0 0,0-1 0 0 0,0 0 0 0 0,1 1 0 0 0,-1-1 0 0 0,1 1 0 0 0,-1-1 0 0 0,1 0 0 0 0,0 1 0 0 0,0-1 0 0 0,-1 1-1 0 0,1 0 1 0 0,2-3 0 0 0,3-3 120 0 0,0-1-1 0 0,13-11 0 0 0,-17 17-119 0 0,22-19 95 0 0,0 1-1 0 0,29-18 1 0 0,57-29-131 0 0,-90 55-81 0 0,1 1-1 0 0,0 0 0 0 0,1 2 1 0 0,40-12-1 0 0,-55 19 34 0 0,1 1-1 0 0,-1 0 1 0 0,0 0-1 0 0,1 1 1 0 0,-1 0-1 0 0,1 0 0 0 0,-1 1 1 0 0,10 1-1 0 0,-12-1 17 0 0,0 1 0 0 0,1 0 0 0 0,-1 0 0 0 0,0 0 0 0 0,0 1 0 0 0,0-1-1 0 0,-1 1 1 0 0,1 1 0 0 0,-1-1 0 0 0,1 0 0 0 0,-1 1 0 0 0,5 6 0 0 0,32 39-4 0 0,16 18 15 0 0,-47-56-321 0 0,0-1-1 0 0,1-1 1 0 0,1 0 0 0 0,-1 0-1 0 0,15 7 1 0 0,-4-5-725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379 467 2759 0 0,'0'0'126'0'0,"-1"9"20"0"0,1-8-86 0 0,-1 1-1 0 0,0 0 0 0 0,-1-1 0 0 0,1 1 1 0 0,0-1-1 0 0,0 1 0 0 0,-1-1 0 0 0,1 1 0 0 0,-1-1 1 0 0,1 0-1 0 0,-1 0 0 0 0,-1 1 0 0 0,-10 9 1185 0 0,-1 6 3334 0 0,12-13-4205 0 0,-1-1 1 0 0,1 1 0 0 0,-1-1 0 0 0,0 0-1 0 0,0 0 1 0 0,0 0 0 0 0,0-1-1 0 0,0 1 1 0 0,0-1 0 0 0,-1 0 0 0 0,1 0-1 0 0,-1 0 1 0 0,0 0 0 0 0,-5 2 0 0 0,3-3-160 0 0,-1 0 0 0 0,0 0 0 0 0,1 0 0 0 0,-1-1 0 0 0,0 0 0 0 0,1 0 0 0 0,-1-1 0 0 0,0 1 0 0 0,-12-5 0 0 0,10 2-17 0 0,0 0 1 0 0,0-1-1 0 0,1 0 1 0 0,0-1-1 0 0,0 0 1 0 0,-12-9-1 0 0,19 14-190 0 0,-20-16 319 0 0,1-1-1 0 0,-20-20 1 0 0,35 31-284 0 0,0 0 1 0 0,0 0-1 0 0,0 0 1 0 0,1-1-1 0 0,0 1 1 0 0,1-1-1 0 0,-1 0 1 0 0,1 0-1 0 0,0 0 1 0 0,1-1-1 0 0,-3-13 1 0 0,4 16-49 0 0,1 0 0 0 0,0 0 1 0 0,1 0-1 0 0,-1 0 1 0 0,1 0-1 0 0,0 0 0 0 0,0 1 1 0 0,0-1-1 0 0,0 0 1 0 0,1 1-1 0 0,0-1 0 0 0,0 0 1 0 0,0 1-1 0 0,1 0 1 0 0,0 0-1 0 0,0 0 1 0 0,5-7-1 0 0,5-3-165 0 0,1 1 0 0 0,0 0 0 0 0,19-12 0 0 0,-30 22 140 0 0,41-27-598 0 0,74-37 1 0 0,-64 37 375 0 0,-28 16 161 0 0,0 2 1 0 0,1 1-1 0 0,37-11 0 0 0,-47 17 137 0 0,0 1-1 0 0,0 1 0 0 0,0 1 1 0 0,0 0-1 0 0,1 1 1 0 0,31 3-1 0 0,-45-2-23 0 0,0 1 0 0 0,0-1 0 0 0,0 1-1 0 0,-1 0 1 0 0,1 1 0 0 0,0-1 0 0 0,-1 1 0 0 0,1-1-1 0 0,-1 1 1 0 0,1 0 0 0 0,-1 0 0 0 0,0 1 0 0 0,0-1-1 0 0,0 1 1 0 0,0-1 0 0 0,0 1 0 0 0,-1 0 0 0 0,1 0-1 0 0,-1 0 1 0 0,0 0 0 0 0,1 1 0 0 0,1 4-1 0 0,-2-2 12 0 0,0 1 0 0 0,0-1-1 0 0,0 1 1 0 0,-1-1-1 0 0,1 1 1 0 0,-2 0-1 0 0,1 0 1 0 0,-1 0-1 0 0,0 0 1 0 0,0-1-1 0 0,-1 1 1 0 0,-2 7-1 0 0,-1 7 65 0 0,-2-1 0 0 0,0 1 0 0 0,-1-2 0 0 0,-1 1 0 0 0,-1-1 0 0 0,-18 28-1 0 0,11-23 16 0 0,-1-1 0 0 0,-1 0-1 0 0,-1-1 1 0 0,-27 23-1 0 0,39-39-75 0 0,0 0 0 0 0,-1 0-1 0 0,0-1 1 0 0,0 0 0 0 0,0-1 0 0 0,-1 0-1 0 0,1 0 1 0 0,-1-1 0 0 0,-12 4 0 0 0,8-5 8 0 0,1 1 1 0 0,-1-2-1 0 0,0 0 1 0 0,0 0-1 0 0,0-1 1 0 0,-16-2-1 0 0,9-1-131 0 0,-1-1 0 0 0,1-1 0 0 0,-1-1 0 0 0,1-1 0 0 0,1 0 0 0 0,0-2 0 0 0,0 0 0 0 0,-21-14 0 0 0,24 12-1007 0 0,0-1-1 0 0,-27-27 1 0 0,29 25-711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6 6447 0 0,'0'0'298'0'0,"-2"0"-10"0"0,-2-2-111 0 0,0 1 0 0 0,0 0 0 0 0,-1 0 0 0 0,1 1 0 0 0,0-1 1 0 0,0 1-1 0 0,-1 0 0 0 0,1 0 0 0 0,0 1 0 0 0,0-1 0 0 0,0 1 0 0 0,-1 0 1 0 0,1 0-1 0 0,-4 1 0 0 0,2 1 127 0 0,0 0-1 0 0,1 0 1 0 0,-1 0-1 0 0,1 1 1 0 0,0-1 0 0 0,-1 2-1 0 0,2-1 1 0 0,-7 7-1 0 0,-4 7 294 0 0,0 1 0 0 0,2 1-1 0 0,-22 42 1 0 0,32-56-687 0 0,-107 245 1434 0 0,48-97-137 0 0,-42 61 95 0 0,82-176-1205 0 0,-2-2 1 0 0,-2 0-1 0 0,-39 44 1 0 0,-80 55 26 0 0,134-127-123 0 0,-7 9-202 0 0,17-16-851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15663 0 0,'0'0'1207'0'0,"-2"1"-788"0"0,-32 26 720 0 0,1 2 0 0 0,-34 39 0 0 0,56-55-1120 0 0,1 0 1 0 0,0 0 0 0 0,1 1-1 0 0,0 1 1 0 0,1-1-1 0 0,1 1 1 0 0,0 1-1 0 0,-9 31 1 0 0,15-41 50 0 0,-1 0 0 0 0,2 1 0 0 0,-1-1 0 0 0,1 9 0 0 0,4 6-1120 0 0,-4-19 383 0 0,1-1 0 0 0,0 1-1 0 0,0 0 1 0 0,-1 0 0 0 0,2 0 0 0 0,-1-1 0 0 0,2 3 0 0 0,5 4-5715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11519 0 0,'0'0'3962'0'0,"0"2"-3478"0"0,-2 6-296 0 0,-1 0 0 0 0,1 0 0 0 0,-2-1 0 0 0,1 1 1 0 0,-1-1-1 0 0,0 0 0 0 0,0 0 0 0 0,-1 0 0 0 0,-9 11 1 0 0,-57 53 219 0 0,70-70-405 0 0,-28 24 19 0 0,12-11 9 0 0,-20 22-1 0 0,33-32-27 0 0,0 0 0 0 0,1 1 0 0 0,-1-1 1 0 0,1 1-1 0 0,0 0 0 0 0,1 0 0 0 0,-1 0 0 0 0,1 0 0 0 0,0 1 0 0 0,-2 6 0 0 0,4-10-9 0 0,0 1-1 0 0,0-1 0 0 0,0 0 1 0 0,0 1-1 0 0,0-1 1 0 0,0 1-1 0 0,1-1 1 0 0,-1 0-1 0 0,1 1 0 0 0,-1-1 1 0 0,1 0-1 0 0,0 0 1 0 0,0 1-1 0 0,0-1 0 0 0,0 0 1 0 0,1 0-1 0 0,2 4 1 0 0,3 1-41 0 0,0 1 0 0 0,0-1 0 0 0,9 6 0 0 0,-1 1 7 0 0,-4-3 220 0 0,-1-1 0 0 0,-1 2 0 0 0,0 0 0 0 0,0 0 0 0 0,-1 0 0 0 0,-1 1 0 0 0,0 0 0 0 0,-1 0 1 0 0,0 1-1 0 0,-1 0 0 0 0,4 20 0 0 0,-8-31-85 0 0,-1 0 0 0 0,1 0 1 0 0,-1 0-1 0 0,0 0 0 0 0,0 0 0 0 0,0 0 0 0 0,0 0 1 0 0,-1 0-1 0 0,1 0 0 0 0,-1-1 0 0 0,1 1 0 0 0,-1 0 1 0 0,0 0-1 0 0,0 0 0 0 0,-1-1 0 0 0,-2 6 0 0 0,2-5-32 0 0,-1-1 0 0 0,1 1 0 0 0,-1-1 0 0 0,0 1 0 0 0,0-1 0 0 0,0 0-1 0 0,0 0 1 0 0,0 0 0 0 0,0-1 0 0 0,0 1 0 0 0,0-1 0 0 0,-1 1-1 0 0,1-1 1 0 0,-4 0 0 0 0,-46 12-576 0 0,-107 12 0 0 0,130-22-805 0 0,3 1-66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20 13359 0 0,'6'-7'10'0'0,"3"-4"1383"0"0,-11 10-589 0 0,-7 5-303 0 0,-6 7-270 0 0,0 0 1 0 0,0 1-1 0 0,1 0 0 0 0,1 2 0 0 0,0-1 0 0 0,0 2 1 0 0,-11 18-1 0 0,-4 10 19 0 0,-32 64 0 0 0,-126 289 1599 0 0,87-179-1184 0 0,-82 128-262 0 0,171-328-396 0 0,-3 6-680 0 0,1 2 0 0 0,-18 48 0 0 0,30-71-442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15199 0 0,'11'-7'691'0'0,"0"0"-1"0"0,0 0 1 0 0,1 2 0 0 0,20-8-1 0 0,53-13 2741 0 0,-49 16-3071 0 0,300-75 2169 0 0,-317 80-2454 0 0,248-42 256 0 0,-152 34-7383 0 0,-68 9-811 0 0</inkml:trace>
  <inkml:trace contextRef="#ctx0" brushRef="#br0" timeOffset="1">938 686 3679 0 0,'-11'19'17731'0'0,"7"-30"-15903"0"0,3 5-1508 0 0,0 0 0 0 0,0 0 0 0 0,0 0-1 0 0,1 0 1 0 0,0-1 0 0 0,1-9 0 0 0,8-40 323 0 0,-8 46-483 0 0,3-7-123 0 0,0-1-1 0 0,1 1 0 0 0,1 0 0 0 0,0 0 0 0 0,1 1 1 0 0,1-1-1 0 0,0 2 0 0 0,2-1 0 0 0,0 1 0 0 0,0 1 1 0 0,1 0-1 0 0,1 0 0 0 0,14-12 0 0 0,140-119-1521 0 0,-53 51-2398 0 0,-85 71 1943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7831 0 0,'-1'1'356'0'0,"-10"53"328"0"0,0-14 5243 0 0,-16 44 0 0 0,17-56-4649 0 0,4-11-561 0 0,-1 0 1 0 0,-14 27-1 0 0,12-28-633 0 0,9-14-36 0 0,1-1-352 0 0,7 6-1033 0 0,4-1-406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4143 0 0,'0'0'319'0'0,"-9"3"197"0"0,7-3 34 0 0,0 1-1 0 0,0 0 0 0 0,0 0 1 0 0,0 1-1 0 0,0-1 1 0 0,0 0-1 0 0,1 1 1 0 0,-1-1-1 0 0,0 1 1 0 0,1 0-1 0 0,-3 2 1 0 0,-15 26 3420 0 0,9-14-3203 0 0,-18 28-180 0 0,-30 64 1 0 0,-14 52 180 0 0,66-145-695 0 0,-53 131 437 0 0,-23 53-319 0 0,36-98-143 0 0,0 2-45 0 0,-76 123-1 0 0,105-197-15 0 0,-1 0-400 0 0,-26 32-1 0 0,42-59 314 0 0,2-2 37 0 0,-1 1 1 0 0,1 0 0 0 0,-1 0-1 0 0,0 0 1 0 0,1 0 0 0 0,-1-1 0 0 0,0 1-1 0 0,0 0 1 0 0,0-1 0 0 0,1 1-1 0 0,-1-1 1 0 0,0 1 0 0 0,0-1-1 0 0,0 1 1 0 0,0-1 0 0 0,-2 1-1 0 0,4-12-241 0 0,0-2 295 0 0,1 0-1 0 0,0 1 1 0 0,1-1-1 0 0,0 1 0 0 0,1-1 1 0 0,1 1-1 0 0,0 0 1 0 0,1 1-1 0 0,11-20 1 0 0,-6 16-23 0 0,0 1 0 0 0,1 0 0 0 0,0 1 1 0 0,1 0-1 0 0,1 1 0 0 0,18-13 0 0 0,1 4-41 0 0,1 1-1 0 0,0 2 0 0 0,1 1 1 0 0,1 2-1 0 0,66-19 0 0 0,-96 32 26 0 0,13-3 92 0 0,35-6-1 0 0,-48 10 61 0 0,-1 1 1 0 0,1-1-1 0 0,0 1 1 0 0,0 1-1 0 0,-1-1 1 0 0,1 1-1 0 0,0 0 1 0 0,-1 0-1 0 0,1 1 1 0 0,9 3-1 0 0,-11-2 2 0 0,0-1 1 0 0,0 1-1 0 0,0 0 0 0 0,-1 0 0 0 0,0 0 0 0 0,1 1 1 0 0,-1-1-1 0 0,0 1 0 0 0,-1 0 0 0 0,1 0 0 0 0,-1 0 0 0 0,0 0 1 0 0,0 0-1 0 0,2 5 0 0 0,1 4 217 0 0,-1 0-1 0 0,0 0 0 0 0,3 22 1 0 0,-5-18-81 0 0,-1 1 0 0 0,0-1 0 0 0,-2 1 0 0 0,0-1 0 0 0,-1 1 0 0 0,-1-1 0 0 0,-1 0 0 0 0,0 0 0 0 0,-1 0 0 0 0,-1 0 0 0 0,-14 28 0 0 0,14-35-194 0 0,0-1-1 0 0,0 0 1 0 0,-1-1 0 0 0,0 1 0 0 0,-1-1-1 0 0,0-1 1 0 0,0 1 0 0 0,-1-1 0 0 0,0-1-1 0 0,0 0 1 0 0,-15 8 0 0 0,-4-1 74 0 0,0-1 0 0 0,-57 15-1 0 0,-57 6-71 0 0,115-31-293 0 0,25-2-133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67 11055 0 0,'60'-49'2545'0'0,"-38"31"6703"0"0,-23 21-8933 0 0,-13 16-145 0 0,-1-1 0 0 0,-1 0 1 0 0,-1-1-1 0 0,-27 22 0 0 0,-12 12-70 0 0,34-29-64 0 0,0-1-19 0 0,1 1 1 0 0,1 1-1 0 0,-22 31 0 0 0,35-41-81 0 0,-1 6-115 0 0,9-15 124 0 0,0-2-2 0 0,-1-2 42 0 0,0 1-1 0 0,1-1 1 0 0,-1 1-1 0 0,0 0 1 0 0,1-1-1 0 0,-1 1 1 0 0,0-1-1 0 0,1 1 0 0 0,-1-1 1 0 0,0 1-1 0 0,1-1 1 0 0,-1 1-1 0 0,1-1 1 0 0,-1 0-1 0 0,1 1 1 0 0,-1-1-1 0 0,1 0 1 0 0,0 1-1 0 0,-1-1 0 0 0,2 1 1 0 0,-1 0-36 0 0,11 6-65 0 0,0-1 0 0 0,0 0 0 0 0,0 0 0 0 0,26 7 0 0 0,-23-9 9 0 0,-1 1 0 0 0,-1 1 0 0 0,25 13 0 0 0,-21-7 105 0 0,-14-7 3 0 0,-1-1 11 0 0,-1-3 6 0 0,-1 0 1 0 0,1 0-1 0 0,0 0 1 0 0,-1 0-1 0 0,1 0 1 0 0,-1 1-1 0 0,1-1 0 0 0,-1 0 1 0 0,0 0-1 0 0,1 1 1 0 0,-1-1-1 0 0,0 0 1 0 0,0 1-1 0 0,0-1 1 0 0,0 0-1 0 0,0 1 0 0 0,0-1 1 0 0,0 0-1 0 0,-1 2 1 0 0,0 0 23 0 0,0 0-1 0 0,0 0 1 0 0,0-1 0 0 0,0 1-1 0 0,-1 0 1 0 0,1-1 0 0 0,-1 1 0 0 0,-2 2-1 0 0,-3 3 122 0 0,-1-1 1 0 0,0 0-1 0 0,-16 11 0 0 0,-25 14-80 0 0,0-2-1 0 0,-3-2 1 0 0,0-3 0 0 0,-64 22-1 0 0,110-46-273 0 0,0 1-1 0 0,0-1 0 0 0,0 0 0 0 0,0 0 1 0 0,-7 0-1 0 0,12-1 143 0 0,1 0 0 0 0,0 0 0 0 0,-1 0 0 0 0,1 0 1 0 0,0 0-1 0 0,0 0 0 0 0,-1 0 0 0 0,1 0 0 0 0,0 0 0 0 0,-1-1 0 0 0,1 1 1 0 0,0 0-1 0 0,0 0 0 0 0,-1 0 0 0 0,1 0 0 0 0,0-1 0 0 0,0 1 0 0 0,0 0 1 0 0,-1 0-1 0 0,1 0 0 0 0,0-1 0 0 0,0 1 0 0 0,0 0 0 0 0,0 0 0 0 0,-1-1 1 0 0,1 1-1 0 0,0 0 0 0 0,0 0 0 0 0,0-1 0 0 0,0 1 0 0 0,0 0 0 0 0,0-1 1 0 0,0 1-1 0 0,0 0 0 0 0,0 0 0 0 0,0-1 0 0 0,0 1 0 0 0,0 0 1 0 0,0-1-1 0 0,0 1 0 0 0,0 0 0 0 0,0-1 0 0 0,4-12-1255 0 0,9-12-315 0 0,12-3-12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16615 0 0,'0'0'1664'0'0,"-1"1"-1520"0"0,-4 3-67 0 0,-1 1 0 0 0,1 0 0 0 0,0-1 0 0 0,1 2 0 0 0,-1-1 0 0 0,-6 10 0 0 0,-3 5 216 0 0,-4 2 144 0 0,1 1 0 0 0,-27 48 0 0 0,39-61-270 0 0,0 1-1 0 0,1 0 0 0 0,0 0 1 0 0,0 0-1 0 0,1 0 0 0 0,1 1 1 0 0,-1-1-1 0 0,2 1 0 0 0,-1 23 1 0 0,2-33-113 0 0,1 0 0 0 0,-1 1 0 0 0,0-1 0 0 0,1 1 0 0 0,-1-1 0 0 0,1 1 0 0 0,-1-1 0 0 0,1 0 1 0 0,0 1-1 0 0,0-1 0 0 0,0 0 0 0 0,1 0 0 0 0,-1 0 0 0 0,0 0 0 0 0,1 0 0 0 0,0 0 0 0 0,-1 0 0 0 0,4 2 0 0 0,-3-2 2 0 0,1-1 0 0 0,-1 0 0 0 0,1 0 0 0 0,-1 0 0 0 0,1 0 0 0 0,0 0-1 0 0,-1 0 1 0 0,1-1 0 0 0,0 1 0 0 0,-1-1 0 0 0,1 0 0 0 0,0 0 0 0 0,0 0 0 0 0,0 0-1 0 0,-1 0 1 0 0,6-2 0 0 0,4-1 4 0 0,-1 0-1 0 0,1 0 0 0 0,-1-1 1 0 0,0-1-1 0 0,17-9 1 0 0,46-37 139 0 0,-35 23-166 0 0,-6 8-38 0 0,-30 30-128 0 0,-3-3 121 0 0,-1 0 1 0 0,1 0 0 0 0,-1 0-1 0 0,-2 7 1 0 0,2-8-5 0 0,-1 0 0 0 0,2 0 0 0 0,-1 0 0 0 0,1 0 0 0 0,0 10 0 0 0,0-14 14 0 0,1 0 0 0 0,-1 0-1 0 0,1 0 1 0 0,0-1-1 0 0,-1 1 1 0 0,1 0 0 0 0,0 0-1 0 0,0 0 1 0 0,0 0-1 0 0,0-1 1 0 0,1 1 0 0 0,-1-1-1 0 0,0 1 1 0 0,1-1-1 0 0,-1 1 1 0 0,1-1 0 0 0,-1 0-1 0 0,1 1 1 0 0,0-1 0 0 0,3 1-1 0 0,0 1 3 0 0,1-1 0 0 0,-1 0 0 0 0,1-1 0 0 0,-1 1-1 0 0,1-1 1 0 0,0-1 0 0 0,-1 1 0 0 0,1-1 0 0 0,0 1 0 0 0,9-2 0 0 0,9-2-72 0 0,28-7 1 0 0,-41 8 19 0 0,11-3-1167 0 0,0-2 0 0 0,22-8 0 0 0,-16 3-6312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0 12959 0 0,'0'0'1172'0'0,"-1"1"-873"0"0,-6 3 15 0 0,0 0-1 0 0,0 1 1 0 0,1 0-1 0 0,0 0 1 0 0,0 0-1 0 0,-7 8 1 0 0,-31 43 580 0 0,13-17-526 0 0,3-6-60 0 0,-79 98 917 0 0,76-89-864 0 0,-33 57 0 0 0,-139 317 303 0 0,165-329-630 0 0,-13 30-432 0 0,-83 139-1 0 0,110-219-797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82 7831 0 0,'-67'0'12304'0'0,"70"0"-11265"0"0,179-12 1849 0 0,12-1-2427 0 0,-100 2-335 0 0,355-32-57 0 0,-268 41-2415 0 0,-147 3 197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259 283 7831 0 0,'0'0'603'0'0,"-2"1"-396"0"0,-18 24 491 0 0,-8 18 5225 0 0,4-6-1120 0 0,-2 1-4020 0 0,2 0 0 0 0,1 2 0 0 0,3 0 1 0 0,1 1-1 0 0,-18 59 0 0 0,27-69-797 0 0,-10 39-1418 0 0,15-50-191 0 0</inkml:trace>
  <inkml:trace contextRef="#ctx0" brushRef="#br0" timeOffset="1">505 1 13359 0 0,'0'0'1424'0'0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4143 0 0,'-2'1'319'0'0,"-20"9"1562"0"0,-1 1 1 0 0,2 1-1 0 0,-33 24 1 0 0,-12 16 1864 0 0,24-16-4005 0 0,22-18 520 0 0,2 0-1 0 0,-25 31 1 0 0,35-39-34 0 0,2 0 0 0 0,-1 0-1 0 0,1 0 1 0 0,1 1 0 0 0,0 0 0 0 0,0 0-1 0 0,-5 21 1 0 0,9-31-137 0 0,1 1-1 0 0,0 0 1 0 0,-1 0-1 0 0,1 0 1 0 0,0 0-1 0 0,0-1 1 0 0,0 1-1 0 0,0 0 1 0 0,0 0-1 0 0,0 0 1 0 0,1 0-1 0 0,-1-1 1 0 0,1 1-1 0 0,-1 0 1 0 0,1 0-1 0 0,0-1 1 0 0,-1 1-1 0 0,1 0 1 0 0,2 2-1 0 0,-1-2 7 0 0,-1-1 0 0 0,1 1 0 0 0,0-1 1 0 0,0 0-1 0 0,-1 0 0 0 0,1 0 0 0 0,0 0 0 0 0,0 0 0 0 0,0 0 0 0 0,0 0 0 0 0,0-1 0 0 0,0 1 0 0 0,1-1 0 0 0,2 1 0 0 0,3-1 102 0 0,1 0 0 0 0,-1 0 0 0 0,0 0 0 0 0,0-1 0 0 0,0-1 0 0 0,0 1 0 0 0,15-6 0 0 0,-6 0-87 0 0,-1-1-1 0 0,0 0 1 0 0,-1-1 0 0 0,0-1-1 0 0,-1 0 1 0 0,0-1 0 0 0,0-1 0 0 0,13-14-1 0 0,0-5 207 0 0,-1 0-1 0 0,32-50 0 0 0,-49 66-428 0 0,23-36 278 0 0,-29 45-724 0 0,0 0-1 0 0,0 0 1 0 0,-1 0 0 0 0,0 0-1 0 0,0-1 1 0 0,2-11 0 0 0,-4 8-996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12895 0 0,'0'0'5906'0'0,"1"-8"-3545"0"0,0 4-2181 0 0,0 0-1 0 0,1 1 1 0 0,-1-1 0 0 0,1 0-1 0 0,0 1 1 0 0,0-1 0 0 0,0 1 0 0 0,1-1-1 0 0,-1 1 1 0 0,1 0 0 0 0,5-5-1 0 0,4-3 207 0 0,22-14 0 0 0,-16 11-102 0 0,294-215 69 0 0,-295 217-406 0 0,0 0 0 0 0,1 2 0 0 0,1 0 0 0 0,0 1 0 0 0,32-11-1 0 0,-48 19 45 0 0,0 0 0 0 0,0 1-1 0 0,0-1 1 0 0,0 1 0 0 0,0-1-1 0 0,0 1 1 0 0,0 0 0 0 0,0 0-1 0 0,0 1 1 0 0,0-1 0 0 0,0 1-1 0 0,4 0 1 0 0,-5 0 4 0 0,1 0 0 0 0,-1 1 0 0 0,0-1 1 0 0,0 0-1 0 0,0 1 0 0 0,0 0 0 0 0,0-1 1 0 0,0 1-1 0 0,0 0 0 0 0,0 0 0 0 0,-1 0 0 0 0,1 0 1 0 0,-1 0-1 0 0,2 4 0 0 0,4 8 77 0 0,0 0 0 0 0,-1 1 0 0 0,-1 0 0 0 0,0 0 0 0 0,-1 0 0 0 0,-1 1 0 0 0,2 21 0 0 0,-2 3 265 0 0,-4 70-1 0 0,-3-69 27 0 0,-19 76-1 0 0,3-19-237 0 0,19-94-169 0 0,0 0 1 0 0,0 0-1 0 0,1 1 1 0 0,-1-1-1 0 0,1 0 0 0 0,0 0 1 0 0,0 1-1 0 0,1-1 1 0 0,-1 0-1 0 0,1 0 1 0 0,0 0-1 0 0,0 0 1 0 0,0 1-1 0 0,3 3 0 0 0,8 5-769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8287 0 0,'6'6'146'0'0,"-1"0"-1"0"0,0 1 0 0 0,0 0 0 0 0,-1-1 0 0 0,6 14 0 0 0,15 40 3415 0 0,-12-25 2140 0 0,-6-16-4340 0 0,-1 0 0 0 0,0 0 0 0 0,-2 1-1 0 0,4 23 1 0 0,-6-22-757 0 0,-1 0 0 0 0,-1 0 0 0 0,-5 41 0 0 0,2-43-567 0 0,-1-2 0 0 0,0 1 1 0 0,-2 0-1 0 0,1-1 0 0 0,-2 0 0 0 0,-1 0 0 0 0,0-1 0 0 0,-1 1 1 0 0,0-2-1 0 0,-2 0 0 0 0,-19 24 0 0 0,6-15-163 0 0,-2 0-1 0 0,0-1 1 0 0,-1-2 0 0 0,-1-1-1 0 0,-34 18 1 0 0,-32 9-7770 0 0,43-25-450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28 14079 0 0,'-4'-19'1276'0'0,"4"18"-1271"0"0,0 1-1 0 0,0 0 1 0 0,0 0 0 0 0,0-1-1 0 0,0 1 1 0 0,0 0-1 0 0,0-1 1 0 0,0 1-1 0 0,-1 0 1 0 0,1-1-1 0 0,0 1 1 0 0,0 0 0 0 0,0-1-1 0 0,0 1 1 0 0,0 0-1 0 0,-1 0 1 0 0,1-1-1 0 0,0 1 1 0 0,0 0 0 0 0,-1 0-1 0 0,1 0 1 0 0,0-1-1 0 0,0 1 1 0 0,-1 0-1 0 0,1 0 1 0 0,0 0-1 0 0,0 0 1 0 0,-1-1 0 0 0,1 1-1 0 0,0 0 1 0 0,-1 0-1 0 0,1 0 1 0 0,0 0-1 0 0,-1 0 1 0 0,1 0 0 0 0,0 0-1 0 0,-1 0 1 0 0,1 0-1 0 0,0 0 1 0 0,0 0-1 0 0,-1 0 1 0 0,1 0-1 0 0,0 0 1 0 0,-1 0 0 0 0,1 0-1 0 0,0 0 1 0 0,-1 1-1 0 0,1-1 1 0 0,0 0-1 0 0,0 0 1 0 0,-1 1-1 0 0,1-1 11 0 0,-3 1 24 0 0,1 1 1 0 0,0-1-1 0 0,0 1 0 0 0,0 0 0 0 0,0 0 0 0 0,0 0 0 0 0,0 0 1 0 0,1 1-1 0 0,-1-1 0 0 0,1 0 0 0 0,-1 1 0 0 0,1-1 1 0 0,0 1-1 0 0,0-1 0 0 0,-1 5 0 0 0,-3 3 104 0 0,-74 174 1034 0 0,9-20-842 0 0,61-143-272 0 0,-168 377 791 0 0,22 8-653 0 0,132-335-169 0 0,-46 89 0 0 0,69-158-18 0 0,-1 0-1 0 0,0 0 1 0 0,0 0 0 0 0,0-1-1 0 0,-1 1 1 0 0,1 0-1 0 0,0-1 1 0 0,-1 1-1 0 0,1-1 1 0 0,0 0 0 0 0,-1 1-1 0 0,0-1 1 0 0,1 0-1 0 0,-1 0 1 0 0,0 0-1 0 0,0 0 1 0 0,-3 1 0 0 0,4-2 7 0 0,-1 1 0 0 0,0-1 1 0 0,0 0-1 0 0,0 0 0 0 0,0 0 1 0 0,1 0-1 0 0,-1 0 1 0 0,0-1-1 0 0,0 1 0 0 0,0 0 1 0 0,1-1-1 0 0,-1 1 0 0 0,0-1 1 0 0,0 0-1 0 0,1 0 0 0 0,-3-1 1 0 0,1 0 21 0 0,-1-1-1 0 0,1 1 1 0 0,-1-1 0 0 0,1 0 0 0 0,0-1 0 0 0,0 1 0 0 0,0 0 0 0 0,1-1-1 0 0,-1 0 1 0 0,1 1 0 0 0,0-1 0 0 0,0 0 0 0 0,0 0 0 0 0,0 0 0 0 0,-1-5 0 0 0,2 2-47 0 0,0-1 0 0 0,1 1 0 0 0,0 0 1 0 0,0 0-1 0 0,0 0 0 0 0,1-1 0 0 0,0 1 1 0 0,1 0-1 0 0,-1 0 0 0 0,5-10 0 0 0,0 0-122 0 0,2 0-1 0 0,17-30 0 0 0,-7 18 3 0 0,0 2-1 0 0,2 1 0 0 0,1 0 1 0 0,2 2-1 0 0,46-41 0 0 0,-54 52 81 0 0,1 2 0 0 0,1 0 0 0 0,0 0 0 0 0,0 2 0 0 0,1 0 0 0 0,0 1 0 0 0,0 0-1 0 0,1 2 1 0 0,0 0 0 0 0,0 2 0 0 0,22-4 0 0 0,-30 8 44 0 0,-1 0 0 0 0,1 0-1 0 0,-1 1 1 0 0,1 0 0 0 0,-1 1 0 0 0,0 0 0 0 0,0 1-1 0 0,0 0 1 0 0,0 0 0 0 0,0 1 0 0 0,0 1 0 0 0,-1-1 0 0 0,0 2-1 0 0,0-1 1 0 0,0 1 0 0 0,-1 0 0 0 0,9 9 0 0 0,-7-6 77 0 0,1 1 0 0 0,-2 1 0 0 0,1 0-1 0 0,-2 1 1 0 0,1-1 0 0 0,-2 2 0 0 0,1-1 0 0 0,-2 1 0 0 0,0 0 0 0 0,0 0 0 0 0,7 28 0 0 0,-12-36 5 0 0,0 0 0 0 0,0 1 0 0 0,-1-1 0 0 0,1 0 0 0 0,-1 0 0 0 0,0 0 0 0 0,-1 1 0 0 0,1-1 0 0 0,-1 0 0 0 0,0 0 0 0 0,-1 0 0 0 0,1 0 0 0 0,-1 0 0 0 0,-3 7 0 0 0,1-6 31 0 0,1-1 0 0 0,-1 1-1 0 0,0-1 1 0 0,0 0-1 0 0,-1 0 1 0 0,0-1-1 0 0,1 0 1 0 0,-2 1-1 0 0,1-2 1 0 0,0 1 0 0 0,-8 4-1 0 0,-20 7 203 0 0,0-2 1 0 0,-1 0-1 0 0,-69 14 0 0 0,71-19-193 0 0,12-3-133 0 0,-48 12-138 0 0,0-2 0 0 0,-80 6 0 0 0,146-21-127 0 0,0 0 0 0 0,1 0-1 0 0,-1 0 1 0 0,0 0 0 0 0,1 0-1 0 0,-1 0 1 0 0,1-1-1 0 0,-1 1 1 0 0,-2-2 0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15199 0 0,'0'0'696'0'0,"-1"2"-13"0"0,-9 17 152 0 0,1 0 0 0 0,1 1-1 0 0,0 1 1 0 0,-8 41 0 0 0,15-54-654 0 0,0 0 0 0 0,0 0 0 0 0,1 0 0 0 0,0 0 0 0 0,0 0 0 0 0,1 0 0 0 0,0 0 0 0 0,1 0 0 0 0,0 0 0 0 0,0 0 1 0 0,0 0-1 0 0,1-1 0 0 0,0 1 0 0 0,1-1 0 0 0,0 0 0 0 0,8 12 0 0 0,-5-10-139 0 0,0-1 1 0 0,0 1 0 0 0,1-1-1 0 0,0-1 1 0 0,0 0-1 0 0,1 0 1 0 0,13 8 0 0 0,-15-11-373 0 0,-1-1 0 0 0,1 0 0 0 0,0 0 0 0 0,0-1 1 0 0,0 0-1 0 0,0 0 0 0 0,0 0 0 0 0,0-1 0 0 0,1 0 1 0 0,-1-1-1 0 0,0 1 0 0 0,10-2 0 0 0,11-4-6986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17047 0 0,'-2'0'779'0'0,"-1"2"-702"0"0,0-1 1 0 0,0 0-1 0 0,-1 1 0 0 0,1-1 0 0 0,0 1 1 0 0,0 0-1 0 0,1 0 0 0 0,-1 0 1 0 0,0 1-1 0 0,1-1 0 0 0,-1 1 1 0 0,1-1-1 0 0,0 1 0 0 0,-3 4 1 0 0,-4 7 71 0 0,-13 25 1 0 0,21-36-16 0 0,-50 109 1785 0 0,-46 147-1 0 0,-25 57-987 0 0,-31-17-873 0 0,59-119-40 0 0,71-134-112 0 0,1 1 0 0 0,3 1 0 0 0,-18 64 0 0 0,35-104-117 0 0,0-1-1 0 0,1 0 0 0 0,0 1 1 0 0,1-1-1 0 0,0 1 0 0 0,1 13 1 0 0,2-6-1100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387 156 12439 0 0,'6'-39'176'0'0,"-6"28"974"0"0,2 1 1 0 0,-1-1 0 0 0,2 1 0 0 0,-1-1-1 0 0,1 1 1 0 0,1 0 0 0 0,0 0-1 0 0,9-17 1 0 0,-13 27-1115 0 0,0 0-1 0 0,0-1 0 0 0,0 1 1 0 0,0 0-1 0 0,1-1 1 0 0,-1 1-1 0 0,0 0 1 0 0,0 0-1 0 0,0-1 0 0 0,0 1 1 0 0,0 0-1 0 0,1 0 1 0 0,-1-1-1 0 0,0 1 0 0 0,0 0 1 0 0,1 0-1 0 0,-1-1 1 0 0,0 1-1 0 0,0 0 1 0 0,1 0-1 0 0,-1 0 0 0 0,0-1 1 0 0,0 1-1 0 0,1 0 1 0 0,-1 0-1 0 0,0 0 1 0 0,1 0-1 0 0,-1 0 0 0 0,0 0 1 0 0,1 0-1 0 0,-1 0 1 0 0,0 0-1 0 0,1 0 0 0 0,-1 0 1 0 0,1 12 163 0 0,-7 20-329 0 0,-2-17 94 0 0,0 0 0 0 0,0 0 0 0 0,-2-1 0 0 0,1 0 0 0 0,-17 16 0 0 0,-22 32-13 0 0,39-47 49 0 0,-18 28 0 0 0,25-39 0 0 0,0 1 0 0 0,0-1 0 0 0,1 0 0 0 0,-1 1 0 0 0,1-1 0 0 0,0 0 0 0 0,0 1 0 0 0,0 6 0 0 0,2 2 0 0 0,1-6 0 0 0,0-1 1 0 0,1 0-1 0 0,-1 0 0 0 0,1 0 1 0 0,0 0-1 0 0,1 0 0 0 0,-1-1 1 0 0,8 10-1 0 0,4 0-10 0 0,29 24 1 0 0,-16-15-28 0 0,-23-21 25 0 0,13 17 13 0 0,-9-8-1 0 0,-2 4 0 0 0,2 13-1 0 0,-9-25 14 0 0,1-1 15 0 0,-1 0 1 0 0,0 0-1 0 0,1 0 0 0 0,-1 0 0 0 0,0 0 1 0 0,0 0-1 0 0,-1 0 0 0 0,1 0 0 0 0,-1 0 0 0 0,1 0 1 0 0,-1 0-1 0 0,0 0 0 0 0,0-1 0 0 0,0 1 1 0 0,-1 0-1 0 0,1 0 0 0 0,-1-1 0 0 0,1 1 1 0 0,-1-1-1 0 0,0 1 0 0 0,0-1 0 0 0,0 0 0 0 0,0 0 1 0 0,-5 4-1 0 0,-1-1 59 0 0,0 0 0 0 0,0 0 0 0 0,-1-1 1 0 0,1 0-1 0 0,-1 0 0 0 0,-11 2 0 0 0,-4 2 74 0 0,0-2 0 0 0,-1 0 0 0 0,-33 2 1 0 0,41-7-107 0 0,0-1 0 0 0,0 0 0 0 0,0-1 1 0 0,0-1-1 0 0,-30-7 0 0 0,36 6-470 0 0,-21-7 640 0 0,30 9-1121 0 0,0 0 0 0 0,0 0 0 0 0,0-1 0 0 0,0 1 0 0 0,0-1 1 0 0,0 1-1 0 0,-2-4 0 0 0,-5-8-7227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61 5063 0 0,'22'-43'286'0'0,"-16"26"13743"0"0,-39 139-13655 0 0,-37 118 361 0 0,-2-63-910 0 0,39-102-161 0 0,-25 84 1 0 0,57-156-840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12 214 9215 0 0,'0'0'422'0'0,"-2"0"-13"0"0,-6 0 24 0 0,6 0 1077 0 0,5 3 495 0 0,7 2-1446 0 0,0-1-1 0 0,0 0 1 0 0,0 0 0 0 0,1-1 0 0 0,-1 0-1 0 0,1 0 1 0 0,0-1 0 0 0,-1-1 0 0 0,21 1-1 0 0,106-9-257 0 0,-132 6-190 0 0,382-64 1164 0 0,-312 49-1088 0 0,19-3 81 0 0,330-62 862 0 0,3 27-40 0 0,-204 49-714 0 0,-183 8-423 0 0,0 1 0 0 0,0 2-1 0 0,58 17 1 0 0,-59-10-805 0 0,-37-12-262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327 277 3679 0 0,'0'0'167'0'0,"-12"0"9577"0"0,8-1-8798 0 0,-3 3 3664 0 0,16 9-3702 0 0,-4-6-743 0 0,1-1 1 0 0,-1 1-1 0 0,1-1 0 0 0,1 0 1 0 0,-1-1-1 0 0,0 1 0 0 0,14 4 1 0 0,54 12 561 0 0,-25-8-345 0 0,-30-8-310 0 0,1 0-1 0 0,0-2 1 0 0,0 0 0 0 0,0-1 0 0 0,0-1 0 0 0,0-1 0 0 0,38-6-1 0 0,-43 4-53 0 0,-1 0 0 0 0,0-2-1 0 0,0 1 1 0 0,0-2-1 0 0,0 0 1 0 0,-1 0 0 0 0,0-1-1 0 0,0-1 1 0 0,-1 0-1 0 0,22-20 1 0 0,-27 22-31 0 0,-1 0-1 0 0,0 0 1 0 0,0-1 0 0 0,-1 0 0 0 0,0 0-1 0 0,0-1 1 0 0,0 1 0 0 0,-1-1-1 0 0,0 0 1 0 0,-1 0 0 0 0,0 0 0 0 0,0-1-1 0 0,-1 1 1 0 0,0-1 0 0 0,0 0 0 0 0,-1 1-1 0 0,0-1 1 0 0,0 0 0 0 0,-2-14-1 0 0,0 19-67 0 0,1 0-1 0 0,-1 0 0 0 0,0 0 0 0 0,0 0 0 0 0,-1 0 0 0 0,1 0 0 0 0,-1 0 0 0 0,0 1 0 0 0,0-1 0 0 0,0 1 0 0 0,0 0 0 0 0,0-1 0 0 0,-1 1 0 0 0,0 0 0 0 0,0 0 0 0 0,0 0 0 0 0,0 1 0 0 0,0-1 0 0 0,0 1 0 0 0,-1 0 0 0 0,1 0 0 0 0,-4-2 1 0 0,-6-1-205 0 0,1 0 1 0 0,-1 1 0 0 0,0 0 0 0 0,0 1 0 0 0,-19-2 0 0 0,9 2 69 0 0,0 1 1 0 0,-1 1 0 0 0,-44 3 0 0 0,55 0 224 0 0,1 0 0 0 0,0 1-1 0 0,0 0 1 0 0,0 0 0 0 0,1 1-1 0 0,-1 1 1 0 0,1 0 0 0 0,0 1 0 0 0,-13 8-1 0 0,-20 21 11 0 0,1 2 0 0 0,-72 81-1 0 0,68-67-14 0 0,-14 19-30 0 0,4 3-1 0 0,-60 101 0 0 0,111-165 45 0 0,1 1 0 0 0,0 0 0 0 0,1 0-1 0 0,0 0 1 0 0,-2 15 0 0 0,5-24 11 0 0,1 1 0 0 0,0-1 0 0 0,0 1 0 0 0,0 0 0 0 0,0-1 0 0 0,0 1 0 0 0,0-1 0 0 0,1 1 1 0 0,-1-1-1 0 0,1 1 0 0 0,-1-1 0 0 0,1 1 0 0 0,-1-1 0 0 0,1 1 0 0 0,0-1 0 0 0,0 0 0 0 0,1 3 0 0 0,1-1 41 0 0,-1 0 0 0 0,0 0-1 0 0,1-1 1 0 0,0 1 0 0 0,5 3-1 0 0,-1-1 80 0 0,1-2-1 0 0,0 1 0 0 0,-1-1 1 0 0,1 0-1 0 0,0 0 1 0 0,1-1-1 0 0,-1 0 1 0 0,0-1-1 0 0,9 1 0 0 0,11 0 452 0 0,39-3 0 0 0,328-27 1639 0 0,-222 6-1934 0 0,-166 21-299 0 0,7-1 18 0 0,0 0-1 0 0,0-1 1 0 0,0-1 0 0 0,15-6-1 0 0,-14 4-23 0 0,-6 0-16 0 0,-7 5-75 0 0,-4 2-678 0 0,-13 6-34 0 0,-28 17 0 0 0,24-13-1128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7831 0 0,'0'0'603'0'0,"-19"-3"10737"0"0,26 9-9822 0 0,13 6-1779 0 0,-12-10 402 0 0,0 0 0 0 0,1-1-1 0 0,-1 0 1 0 0,1 0 0 0 0,-1-1-1 0 0,0 0 1 0 0,16-3 0 0 0,61-15 480 0 0,-60 11-481 0 0,119-23 218 0 0,-142 30-486 0 0,-1 11-2749 0 0,-2-1 1453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13 10135 0 0,'0'0'778'0'0,"10"-13"8506"0"0,-15 24-9268 0 0,-1 0 0 0 0,0-1 1 0 0,0 1-1 0 0,-1-2 0 0 0,-10 14 1 0 0,-47 42 62 0 0,-2 5 32 0 0,41-38 100 0 0,1 0 1 0 0,-34 67-1 0 0,50-85-147 0 0,1 1 1 0 0,1 0-1 0 0,0 1 0 0 0,-6 30 0 0 0,11-41-59 0 0,0 0-1 0 0,1 0 1 0 0,-1-1-1 0 0,1 1 1 0 0,1 0-1 0 0,-1 0 1 0 0,0 0-1 0 0,1 0 1 0 0,0 0-1 0 0,0 0 1 0 0,1-1-1 0 0,-1 1 1 0 0,1 0-1 0 0,0-1 1 0 0,0 1 0 0 0,1-1-1 0 0,-1 0 1 0 0,1 0-1 0 0,0 0 1 0 0,5 6-1 0 0,-3-6-81 0 0,-1 0 0 0 0,1 0 0 0 0,0-1 0 0 0,0 1 0 0 0,0-1 0 0 0,1 0 0 0 0,-1-1 0 0 0,1 1 0 0 0,0-1 0 0 0,-1 0-1 0 0,1 0 1 0 0,0-1 0 0 0,0 0 0 0 0,9 1 0 0 0,7-2-1255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7367 0 0,'-4'-7'9192'0'0,"12"22"-7537"0"0,3 9-942 0 0,59 109 2054 0 0,-49-95-2065 0 0,40 50 1 0 0,-46-69-632 0 0,1-1 0 0 0,2 0 0 0 0,-1-2-1 0 0,2 0 1 0 0,0-1 0 0 0,1 0 0 0 0,1-2 0 0 0,0 0 0 0 0,0-2-1 0 0,1 0 1 0 0,1-2 0 0 0,0 0 0 0 0,0-1 0 0 0,1-2-1 0 0,0 0 1 0 0,37 3 0 0 0,-52-8-87 0 0,-7-1-89 0 0,-15-4-5799 0 0,-1-1 4177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15031 0 0,'0'0'6162'0'0,"-1"2"-5977"0"0,-169 180 814 0 0,-14-9-213 0 0,137-129-550 0 0,13-15-62 0 0,0-1 0 0 0,-2-1-1 0 0,-1-2 1 0 0,-1-2 0 0 0,-61 27 0 0 0,73-38-149 0 0,26-12-24 0 0,0 0-1 0 0,0 0 0 0 0,0 0 1 0 0,0 0-1 0 0,0 0 1 0 0,0 0-1 0 0,0 0 0 0 0,0 0 1 0 0,0 0-1 0 0,0 0 1 0 0,0 0-1 0 0,0 0 1 0 0,0 0-1 0 0,0 0 0 0 0,0 0 1 0 0,0 0-1 0 0,0 0 1 0 0,0 1-1 0 0,0-1 0 0 0,0 0 1 0 0,0 0-1 0 0,0 0 1 0 0,0 0-1 0 0,0 0 1 0 0,0 0-1 0 0,0 0 0 0 0,0 0 1 0 0,0 0-1 0 0,0 0 1 0 0,0 0-1 0 0,0 0 1 0 0,0 0-1 0 0,0 0 0 0 0,0 0 1 0 0,8 0-25 0 0,11-2-35 0 0,78-23-1807 0 0,-91 23 1687 0 0,33-10-920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11951 0 0,'-1'2'547'0'0,"1"0"-363"0"0,-8 10 3471 0 0,8-11-3547 0 0,0-1 1 0 0,0 1 0 0 0,0 0-1 0 0,1-1 1 0 0,-1 1 0 0 0,0-1 0 0 0,1 1-1 0 0,-1-1 1 0 0,0 1 0 0 0,1-1-1 0 0,-1 0 1 0 0,0 1 0 0 0,1-1 0 0 0,-1 1-1 0 0,1-1 1 0 0,-1 0 0 0 0,1 1-1 0 0,-1-1 1 0 0,1 0 0 0 0,-1 1 0 0 0,1-1-1 0 0,-1 0 1 0 0,2 0 0 0 0,13 4 976 0 0,-3-5-661 0 0,-1-1-1 0 0,0 0 1 0 0,0 0-1 0 0,0-2 1 0 0,21-7 0 0 0,4-2-79 0 0,59-21-26 0 0,-64 21-819 0 0,1 1 1 0 0,58-12-1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33 308 6911 0 0,'0'0'528'0'0,"-1"2"-341"0"0,-12 24 729 0 0,-4 16 6324 0 0,16-41-6367 0 0,4 11 1087 0 0,-3-10-1844 0 0,1-1 1 0 0,0 0-1 0 0,1 1 0 0 0,-1-1 1 0 0,0 0-1 0 0,0 0 0 0 0,0 0 0 0 0,1 0 1 0 0,-1 0-1 0 0,0 0 0 0 0,1 0 1 0 0,-1 0-1 0 0,1-1 0 0 0,-1 1 0 0 0,1-1 1 0 0,2 1-1 0 0,0 0 18 0 0,-1 0 1 0 0,1-1 0 0 0,0 0-1 0 0,0 0 1 0 0,-1 0-1 0 0,1 0 1 0 0,4-1-1 0 0,0-1-16 0 0,-1 1-1 0 0,0-1 0 0 0,0-1 1 0 0,0 1-1 0 0,0-1 0 0 0,0-1 1 0 0,8-4-1 0 0,39-32 118 0 0,-2-2-1 0 0,58-59 1 0 0,-37 36-193 0 0,-24 23-20 0 0,-23 19-151 0 0,0 2 0 0 0,45-28 0 0 0,-70 48-12 0 0,-1 6-194 0 0,-1 0 285 0 0,1 0 0 0 0,-1 0 0 0 0,0 0 0 0 0,-1 0 0 0 0,1 0 0 0 0,-1 0 0 0 0,0-1 0 0 0,-3 6 0 0 0,-4 6 8 0 0,-14 17 0 0 0,8-12-41 0 0,7-9 97 0 0,0 0 1 0 0,1 1-1 0 0,1 0 0 0 0,0 0 0 0 0,1 1 1 0 0,0-1-1 0 0,1 1 0 0 0,-3 15 0 0 0,7-28 6 0 0,-1 1 0 0 0,1-1 0 0 0,0 0 0 0 0,0 1 0 0 0,0-1 0 0 0,0 1 0 0 0,0-1 0 0 0,0 0 0 0 0,0 1 0 0 0,1-1 1 0 0,-1 1-1 0 0,0-1 0 0 0,1 0 0 0 0,-1 1 0 0 0,1-1 0 0 0,0 0 0 0 0,-1 0 0 0 0,1 1 0 0 0,0-1 0 0 0,0 0 0 0 0,0 0 0 0 0,1 2 0 0 0,0-2 8 0 0,0 0 1 0 0,0 0 0 0 0,-1 0-1 0 0,1 0 1 0 0,0-1 0 0 0,0 1-1 0 0,0-1 1 0 0,0 1-1 0 0,0-1 1 0 0,0 0 0 0 0,0 0-1 0 0,0 1 1 0 0,0-1 0 0 0,3-1-1 0 0,5 0 85 0 0,1-1 0 0 0,0 0 0 0 0,-1-1 0 0 0,19-7 0 0 0,-1-1-49 0 0,-1-2 0 0 0,0 0 0 0 0,0-2 1 0 0,-2-1-1 0 0,0-1 0 0 0,34-31 0 0 0,-52 42-54 0 0,0-1-1 0 0,-1-1 1 0 0,-1 1 0 0 0,1-1-1 0 0,7-14 1 0 0,15-44 51 0 0,-22 52-64 0 0,-5 12-72 0 0,-3 3-798 0 0,-3 2 816 0 0,1-1-1 0 0,-1 1 1 0 0,1 0-1 0 0,0 0 1 0 0,0 1-1 0 0,0-1 0 0 0,0 1 1 0 0,1 0-1 0 0,-1 0 1 0 0,-4 8-1 0 0,-5 7 27 0 0,-10 23 0 0 0,21-38 19 0 0,-5 12 9 0 0,0 0-1 0 0,1 0 0 0 0,1 1 1 0 0,0 0-1 0 0,2 0 0 0 0,-1 1 0 0 0,2-1 1 0 0,1 1-1 0 0,1 33 0 0 0,0-49 36 0 0,0 1 0 0 0,0-1 0 0 0,1 0-1 0 0,-1 0 1 0 0,1 0 0 0 0,0 1 0 0 0,-1-1 0 0 0,1 0 0 0 0,0 0-1 0 0,0 0 1 0 0,1 0 0 0 0,-1 0 0 0 0,0-1 0 0 0,1 1 0 0 0,-1 0-1 0 0,1 0 1 0 0,-1-1 0 0 0,4 3 0 0 0,-2-2 3 0 0,1 0-1 0 0,-1 0 1 0 0,1-1 0 0 0,0 1-1 0 0,-1-1 1 0 0,1 0 0 0 0,0 0-1 0 0,0 0 1 0 0,7 1 0 0 0,5-2-54 0 0,1 0 0 0 0,-1-1 0 0 0,32-5 0 0 0,-48 6 18 0 0,41-8-2040 0 0,-23 3 799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8287 0 0,'0'0'8402'0'0,"1"1"-7909"0"0,51 67 812 0 0,71 58-769 0 0,19 22 114 0 0,-131-136-530 0 0,-1 0 1 0 0,-1 0-1 0 0,0 1 1 0 0,-1 0-1 0 0,-1 0 1 0 0,8 17-1 0 0,-12-20-25 0 0,0 0 0 0 0,0-1 0 0 0,-1 1-1 0 0,0 0 1 0 0,-1 0 0 0 0,0 0 0 0 0,0 0 0 0 0,-1 1 0 0 0,-1-1-1 0 0,-1 14 1 0 0,-3 1 114 0 0,-1 0-1 0 0,-1-1 1 0 0,-1 0 0 0 0,-1-1-1 0 0,-17 32 1 0 0,-72 105 318 0 0,96-156-530 0 0,-16 21 45 0 0,-1-1-1 0 0,-2-1 1 0 0,0 0-1 0 0,-1-1 1 0 0,-1-2-1 0 0,-1 0 1 0 0,-1-2-1 0 0,-37 22 0 0 0,58-37-34 0 0,2-2 2 0 0,-1 0 0 0 0,1 0 0 0 0,0 0 0 0 0,-1 0 0 0 0,1 0 0 0 0,-1 0-1 0 0,0-1 1 0 0,-4 1 0 0 0,7-1-24 0 0,-1 0 0 0 0,1 0-1 0 0,0 0 1 0 0,-1 0 0 0 0,1 0-1 0 0,0 0 1 0 0,-1 0 0 0 0,1-1 0 0 0,0 1-1 0 0,0 0 1 0 0,-1 0 0 0 0,1 0-1 0 0,0-1 1 0 0,0 1 0 0 0,-1 0 0 0 0,1 0-1 0 0,0-1 1 0 0,0 1 0 0 0,0 0-1 0 0,-1 0 1 0 0,1-1 0 0 0,0 1 0 0 0,0 0-1 0 0,0-1 1 0 0,0 1 0 0 0,0 0-1 0 0,0 0 1 0 0,0-1 0 0 0,0 1 0 0 0,-1-1-1 0 0,0-9-526 0 0,1 7-307 0 0,1 0 0 0 0,-1 0 0 0 0,1 0 0 0 0,-1 0 0 0 0,1 0 0 0 0,0 1 0 0 0,2-5 0 0 0,4-7-6043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53 7367 0 0,'0'0'568'0'0,"0"-2"-373"0"0,0 0-244 0 0,-2-18 1087 0 0,1 19-685 0 0,1 0 1 0 0,0 0-1 0 0,-1 0 1 0 0,1 0-1 0 0,-1 0 0 0 0,1 0 1 0 0,-1 1-1 0 0,1-1 0 0 0,-1 0 1 0 0,0 0-1 0 0,1 1 0 0 0,-1-1 1 0 0,-1-1-1 0 0,-2 0 19 0 0,0 0-1 0 0,0 0 1 0 0,0 0 0 0 0,-1 0 0 0 0,1 1 0 0 0,0 0-1 0 0,-1 0 1 0 0,1 0 0 0 0,-1 0 0 0 0,1 1-1 0 0,-10 0 1 0 0,6 0-191 0 0,-1 1 0 0 0,1 0-1 0 0,-1 1 1 0 0,1 0 0 0 0,-15 5-1 0 0,19-5-146 0 0,0 0-1 0 0,0 1 1 0 0,0-1-1 0 0,0 1 0 0 0,1-1 1 0 0,-1 1-1 0 0,1 1 1 0 0,-1-1-1 0 0,1 0 1 0 0,0 1-1 0 0,0-1 1 0 0,-3 7-1 0 0,-3 6 248 0 0,-14 31-1 0 0,7-11-144 0 0,1-9-136 0 0,2 0 0 0 0,1 1 0 0 0,1 1 0 0 0,-9 35 0 0 0,18-59 0 0 0,1-2 0 0 0,1-1 0 0 0,0 1 0 0 0,-1-1 0 0 0,1 1 0 0 0,0 0 0 0 0,0-1 0 0 0,1 1 0 0 0,0 5 0 0 0,1 8 0 0 0,5-3 24 0 0,-5-11-5 0 0,-1-1 0 0 0,1 0 0 0 0,-1 0 0 0 0,1 0 0 0 0,0 0 1 0 0,-1 0-1 0 0,1 0 0 0 0,0-1 0 0 0,0 1 0 0 0,0-1 0 0 0,-1 1 0 0 0,1-1 0 0 0,0 0 0 0 0,0 1 0 0 0,0-1 0 0 0,0 0 0 0 0,0 0 0 0 0,0 0 0 0 0,-1-1 0 0 0,1 1 0 0 0,0 0 0 0 0,0-1 0 0 0,0 1 0 0 0,2-2 1 0 0,5-1 34 0 0,0 0 1 0 0,0-1 0 0 0,12-7 0 0 0,9-6 95 0 0,0-1-1 0 0,-2-2 0 0 0,0 0 1 0 0,42-42-1 0 0,-66 57-143 0 0,0 0 0 0 0,1-1-1 0 0,-2 1 1 0 0,1-1 0 0 0,0 0 0 0 0,-1 0 0 0 0,-1 0 0 0 0,1-1-1 0 0,-1 1 1 0 0,0-1 0 0 0,0 1 0 0 0,0-1 0 0 0,-1 0 0 0 0,0 1 0 0 0,-1-1-1 0 0,0 0 1 0 0,0-11 0 0 0,-1 12-37 0 0,0 0 1 0 0,0 0-1 0 0,-1 1 0 0 0,0-1 1 0 0,0 0-1 0 0,0 1 0 0 0,-1-1 1 0 0,1 1-1 0 0,-1 0 0 0 0,-1 0 1 0 0,1 0-1 0 0,-1 0 0 0 0,1 0 1 0 0,-1 1-1 0 0,-1 0 0 0 0,1 0 1 0 0,-1 0-1 0 0,1 0 1 0 0,-11-5-1 0 0,13 8-49 0 0,0 0 1 0 0,0 0 0 0 0,0 0-1 0 0,-1 1 1 0 0,1-1-1 0 0,0 1 1 0 0,0-1 0 0 0,-1 1-1 0 0,-1 0 1 0 0,0 0-86 0 0,3 0 121 0 0,0 0 0 0 0,1 0-1 0 0,-1 0 1 0 0,1 0 0 0 0,-1 0 0 0 0,0 0 0 0 0,1 0-1 0 0,-1 0 1 0 0,1 0 0 0 0,-1 0 0 0 0,1 1-1 0 0,-1-1 1 0 0,0 0 0 0 0,1 0 0 0 0,-1 1-1 0 0,1-1 1 0 0,-1 0 0 0 0,1 1 0 0 0,0-1-1 0 0,-1 1 1 0 0,0 0 0 0 0,1-1-125 0 0,-2 1-693 0 0,1 2-694 0 0,-3 6-2793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7855 0 0,'0'0'3800'0'0,"0"-10"1116"0"0,1 8-4819 0 0,0 1 0 0 0,-1 0 0 0 0,1-1 0 0 0,0 1 0 0 0,0 0 0 0 0,0 0 0 0 0,0 0 0 0 0,-1 0 0 0 0,2 0 0 0 0,-1 0 0 0 0,0 0 0 0 0,0 0 0 0 0,0 0 0 0 0,0 0 0 0 0,1 0 0 0 0,-1 1 0 0 0,0-1 0 0 0,1 1 0 0 0,-1-1 0 0 0,0 1 0 0 0,1-1 0 0 0,-1 1 0 0 0,1 0 0 0 0,1-1 0 0 0,8 0 58 0 0,0-1 1 0 0,14 2-1 0 0,-15-1 182 0 0,125-6 1886 0 0,-134 7-1827 0 0,-1 4-377 0 0,0-1 0 0 0,-1 0 0 0 0,0 0 1 0 0,1 0-1 0 0,-1 0 0 0 0,0 0 0 0 0,-1 0 0 0 0,1 0 0 0 0,-1 0 1 0 0,1 0-1 0 0,-1-1 0 0 0,0 1 0 0 0,0-1 0 0 0,0 1 0 0 0,-4 4 1 0 0,-5 2-11 0 0,0 1 0 0 0,-16 9 1 0 0,14-10 7 0 0,-16 13 22 0 0,1 0 0 0 0,-39 43 0 0 0,27-24-92 0 0,38-39 52 0 0,1 0 1 0 0,-1 0-1 0 0,1 0 0 0 0,0 0 1 0 0,0 0-1 0 0,0 1 0 0 0,0-1 1 0 0,0 0-1 0 0,0 1 1 0 0,1-1-1 0 0,-1 1 0 0 0,1-1 1 0 0,0 1-1 0 0,-1-1 0 0 0,1 1 1 0 0,1 3-1 0 0,1 4 1 0 0,-2-9 0 0 0,0 0 0 0 0,0 0 0 0 0,0-1 0 0 0,0 1 0 0 0,0 0 0 0 0,0 0 0 0 0,0 0 0 0 0,1-1 0 0 0,-1 1 0 0 0,0 0 0 0 0,1-1 0 0 0,-1 1 0 0 0,0 0 0 0 0,1-1 0 0 0,-1 1 0 0 0,1 0 0 0 0,-1-1 0 0 0,1 1 0 0 0,0-1 0 0 0,-1 1 0 0 0,1-1 0 0 0,-1 1 0 0 0,2 0 0 0 0,1 0 0 0 0,0 2 17 0 0,0-1 0 0 0,0 1-1 0 0,0-1 1 0 0,1 0 0 0 0,-1 0 0 0 0,1-1-1 0 0,-1 1 1 0 0,1-1 0 0 0,0 0 0 0 0,0 0-1 0 0,-1 0 1 0 0,1 0 0 0 0,0-1-1 0 0,0 1 1 0 0,0-1 0 0 0,6 0 0 0 0,7-1 159 0 0,-1-1-1 0 0,26-7 1 0 0,-37 8-152 0 0,150-41 1001 0 0,-61 15-310 0 0,-41 18-370 0 0,-35 6-221 0 0,0 2-112 0 0,-16 2-25 0 0,0-1-83 0 0,5 9-2692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1809 15 3223 0 0,'7'-5'53'0'0,"-5"4"-24"0"0,0 0-1 0 0,0-1 1 0 0,0 1 0 0 0,1 0 0 0 0,-1 0 0 0 0,0 1-1 0 0,4-2 1 0 0,3 1 398 0 0,-13 11 4398 0 0,-8 8-1576 0 0,-23 24 0 0 0,-49 42-2613 0 0,29-30-37 0 0,-78 83 351 0 0,-192 190-396 0 0,90-94-395 0 0,-180 160 310 0 0,332-325-383 0 0,-252 231 734 0 0,300-263-728 0 0,5-5 12 0 0,-34 44 0 0 0,64-75-123 0 0,0 0 1 0 0,0 0 0 0 0,0 0 0 0 0,1 0-1 0 0,-1 0 1 0 0,0 0 0 0 0,0 0-1 0 0,0 0 1 0 0,1 0 0 0 0,-1 0 0 0 0,0 0-1 0 0,0 0 1 0 0,0 0 0 0 0,1 0 0 0 0,-1 0-1 0 0,0 0 1 0 0,0 0 0 0 0,0 0 0 0 0,1 0-1 0 0,-1 1 1 0 0,0-1 0 0 0,0 0 0 0 0,0 0-1 0 0,0 0 1 0 0,1 0 0 0 0,-1 0 0 0 0,0 1-1 0 0,0-1 1 0 0,0 0 0 0 0,0 0 0 0 0,0 0-1 0 0,1 0 1 0 0,-1 1 0 0 0,0-1 0 0 0,0 0-1 0 0,0 0 1 0 0,0 0 0 0 0,0 1 0 0 0,0-1-1 0 0,0 0 1 0 0,0 0 0 0 0,0 1 0 0 0,0-1-1 0 0,0 0 1 0 0,0 0 0 0 0,0 0 0 0 0,0 1-1 0 0,0-1 1 0 0,0 0 0 0 0,0 0 0 0 0,0 0-1 0 0,0 1 1 0 0,0-1 0 0 0,-1 0-1 0 0,1 0 1 0 0,0 0 0 0 0,0 0 0 0 0,0 1-1 0 0,0-1 1 0 0,0 0 0 0 0,0 0 0 0 0,-1 0-1 0 0,1 0 1 0 0,0 1 0 0 0,22-7-1013 0 0,-18 4 635 0 0,23-7-1276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537 190 13215 0 0,'-14'2'220'0'0,"0"1"-1"0"0,0 0 0 0 0,1 1 0 0 0,-1 1 1 0 0,1 0-1 0 0,0 1 0 0 0,-20 11 0 0 0,-27 12 3115 0 0,62-30-2916 0 0,21-17-103 0 0,1 2 0 0 0,0 1 1 0 0,29-13-1 0 0,0 0-234 0 0,16-12-74 0 0,-18 9 610 0 0,108-46 0 0 0,-154 75-531 0 0,0 0-1 0 0,0 1 1 0 0,0 0-1 0 0,0 0 1 0 0,0 0-1 0 0,8 0 1 0 0,-12 1-72 0 0,0 0-1 0 0,0 0 1 0 0,0 0 0 0 0,0 0 0 0 0,1 0 0 0 0,-1 0 0 0 0,0 1-1 0 0,0-1 1 0 0,0 0 0 0 0,0 1 0 0 0,0-1 0 0 0,-1 1-1 0 0,1-1 1 0 0,0 1 0 0 0,0-1 0 0 0,0 1 0 0 0,0 0 0 0 0,0-1-1 0 0,-1 1 1 0 0,1 0 0 0 0,0 0 0 0 0,-1-1 0 0 0,1 1 0 0 0,0 0-1 0 0,-1 0 1 0 0,1 0 0 0 0,-1 0 0 0 0,1 0 0 0 0,-1 0-1 0 0,0 0 1 0 0,1 0 0 0 0,-1 0 0 0 0,0 0 0 0 0,0 0 0 0 0,0 0-1 0 0,0 0 1 0 0,0 0 0 0 0,0 2 0 0 0,0 2 0 0 0,-1 0 0 0 0,0 1 1 0 0,0-1-1 0 0,0 0 0 0 0,-1 0 1 0 0,1 1-1 0 0,-1-1 0 0 0,-1 0 0 0 0,-2 5 1 0 0,-31 44 106 0 0,27-42-87 0 0,-14 19-33 0 0,-2-2 0 0 0,-1-1 0 0 0,-1-1 0 0 0,-1-1 0 0 0,-2-2 0 0 0,0-1 0 0 0,-1-1 0 0 0,-38 20-1 0 0,-282 172-629 0 0,326-197 617 0 0,1 1 0 0 0,1 2 0 0 0,1 0 0 0 0,1 1 0 0 0,-34 44 0 0 0,55-65 12 0 0,-1 0 0 0 0,1 1 0 0 0,0-1 0 0 0,-1 0 0 0 0,1 1 0 0 0,0-1 0 0 0,0 0 0 0 0,-1 1 0 0 0,1-1 0 0 0,0 0 0 0 0,0 1 0 0 0,0-1 0 0 0,0 0 0 0 0,-1 1 0 0 0,1-1 0 0 0,0 1 0 0 0,0-1 0 0 0,0 0 0 0 0,0 1 0 0 0,0-1 0 0 0,0 1 0 0 0,0-1 0 0 0,0 0 0 0 0,0 1 0 0 0,0-1 0 0 0,0 1 0 0 0,0-1 0 0 0,1 0 0 0 0,-1 1 0 0 0,0-1 0 0 0,0 1 0 0 0,0-1 0 0 0,0 0 0 0 0,1 1 0 0 0,5 1 0 0 0,-3 0 5 0 0,1-1-1 0 0,-1 0 0 0 0,1 0 1 0 0,0-1-1 0 0,-1 1 0 0 0,1-1 1 0 0,0 0-1 0 0,-1 0 1 0 0,6-1-1 0 0,37-6 89 0 0,-27 3-50 0 0,93-15 585 0 0,1 4 0 0 0,120 1 0 0 0,-175 12-650 0 0,-20-6-3894 0 0,-28 4-3474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27 5527 0 0,'10'-26'12343'0'0,"-19"31"-8914"0"0,-17 16-4805 0 0,11-9 2026 0 0,-10 5-612 0 0,-1-1 1 0 0,0-1 0 0 0,-1-2 0 0 0,-1-1 0 0 0,-36 12 0 0 0,5-7-2 0 0,-97 14-1 0 0,105-24 1 0 0,-65-1 0 0 0,-51-9 72 0 0,92 1 67 0 0,64 1-148 0 0,-20 0 97 0 0,-1 1-1 0 0,-60 8 0 0 0,86-6-134 0 0,5-2-44 0 0,2 4-140 0 0,1-2 167 0 0,-2 10-326 0 0,-5 33 232 0 0,1-13 37 0 0,1 52 0 0 0,4-73 81 0 0,0-1-1 0 0,0 1 0 0 0,1-1 1 0 0,0 1-1 0 0,1-1 0 0 0,0 0 1 0 0,1 0-1 0 0,9 18 0 0 0,-7-18 4 0 0,0-1 0 0 0,1 0 0 0 0,0 0 0 0 0,0-1 0 0 0,1 0-1 0 0,0 0 1 0 0,12 9 0 0 0,6 1 4 0 0,35 19 0 0 0,-37-24 5 0 0,-16-8 112 0 0,0 0-1 0 0,-1 0 1 0 0,1 1-1 0 0,-2 0 1 0 0,1 0 0 0 0,7 9-1 0 0,-13-14-72 0 0,-1 1-1 0 0,1-1 0 0 0,-1 0 1 0 0,1 0-1 0 0,-1 1 0 0 0,1-1 1 0 0,-1 0-1 0 0,0 1 0 0 0,0-1 1 0 0,1 0-1 0 0,-1 1 0 0 0,0-1 1 0 0,0 0-1 0 0,0 1 0 0 0,-1-1 1 0 0,1 1-1 0 0,0-1 0 0 0,-1 2 1 0 0,-10 26 729 0 0,8-21-650 0 0,0-1 17 0 0,0-1 160 0 0,4-14-187 0 0,6-15-18 0 0,17-44 61 0 0,26-108 0 0 0,-46 162-160 0 0,-1 1 0 0 0,2 0 0 0 0,0 0 0 0 0,0 0 0 0 0,9-13 0 0 0,-9 18-29 0 0,1 0-1 0 0,0 0 1 0 0,1 1 0 0 0,0 0-1 0 0,0 0 1 0 0,11-8 0 0 0,18-15-142 0 0,-35 29 135 0 0,-1 0-1 0 0,0-1 1 0 0,0 1 0 0 0,1 0-1 0 0,-1 0 1 0 0,0 0 0 0 0,0 0-1 0 0,1 0 1 0 0,-1-1 0 0 0,0 1-1 0 0,0 0 1 0 0,0 0 0 0 0,1 0 0 0 0,-1-1-1 0 0,0 1 1 0 0,0 0 0 0 0,0 0-1 0 0,0-1 1 0 0,0 1 0 0 0,0 0-1 0 0,1 0 1 0 0,-1-1 0 0 0,0 1-1 0 0,0 0 1 0 0,0 0 0 0 0,0-1-1 0 0,0 1 1 0 0,0 0 0 0 0,0 0-1 0 0,0-1 1 0 0,0 1 0 0 0,0 0-1 0 0,0-1 1 0 0,0 1 0 0 0,0 0-1 0 0,0 0 1 0 0,-1-1 0 0 0,1 1-1 0 0,0 0 1 0 0,0 0 0 0 0,0-1-1 0 0,0 1 1 0 0,0 0 0 0 0,-1 0-1 0 0,1 0 1 0 0,0-1 0 0 0,-1 1-1 0 0,-12-2-2257 0 0,2 2 916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3679 0 0,'0'0'167'0'0,"-1"0"-7"0"0,-26 3 11387 0 0,142-23-8106 0 0,-55 5-3005 0 0,-1-3 1 0 0,78-34-1 0 0,-122 45-233 0 0,-2 1 204 0 0,1 0 0 0 0,0 1 1 0 0,21-5-1 0 0,-33 9 418 0 0,-3 4-715 0 0,-4 8-68 0 0,-1 0 0 0 0,-1-1 0 0 0,0 1 1 0 0,0-1-1 0 0,-1-1 0 0 0,0 1 0 0 0,-13 11 0 0 0,-74 55 38 0 0,63-53-64 0 0,-24 17-16 0 0,36-27 0 0 0,0 1 0 0 0,1 0 0 0 0,0 2 0 0 0,-25 27 0 0 0,32-26 12 0 0,12-17-8 0 0,0 1-1 0 0,1-1 0 0 0,-1 1 1 0 0,0-1-1 0 0,1 1 0 0 0,-1-1 1 0 0,0 0-1 0 0,1 1 0 0 0,-1-1 1 0 0,0 1-1 0 0,1-1 1 0 0,-1 0-1 0 0,1 1 0 0 0,-1-1 1 0 0,0 0-1 0 0,1 1 0 0 0,-1-1 1 0 0,1 0-1 0 0,0 1 0 0 0,-1-1 3 0 0,4 2 47 0 0,0 0-1 0 0,0-1 1 0 0,0 1-1 0 0,0-1 1 0 0,0 0-1 0 0,0 0 1 0 0,0 0-1 0 0,1-1 1 0 0,-1 1-1 0 0,0-1 0 0 0,0 0 1 0 0,6-1-1 0 0,9-1 293 0 0,28-7-1 0 0,-21 4-95 0 0,24-5 3 0 0,97-5 0 0 0,-131 15-286 0 0,0 0-1 0 0,0 1 1 0 0,0 1-1 0 0,0 0 1 0 0,0 1-1 0 0,-1 1 1 0 0,1 0-1 0 0,-1 1 0 0 0,0 1 1 0 0,18 10-1 0 0,-26-11-294 0 0,2 2-853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465 135 1839 0 0,'2'-2'134'0'0,"31"-39"3004"0"0,-11 15 4457 0 0,7-13-3231 0 0,-28 37-3932 0 0,1-5 503 0 0,-2 7-903 0 0,0-1 1 0 0,0 1-1 0 0,0-1 0 0 0,1 1 0 0 0,-1 0 0 0 0,0-1 1 0 0,0 1-1 0 0,0-1 0 0 0,0 1 0 0 0,0-1 0 0 0,0 1 1 0 0,0 0-1 0 0,0-1 0 0 0,0 1 0 0 0,0-1 0 0 0,0 1 1 0 0,0-1-1 0 0,0 1 0 0 0,0 0 0 0 0,-1-1 0 0 0,1 1 1 0 0,0-1-1 0 0,0 1 0 0 0,0 0 0 0 0,-1-1 0 0 0,1 1 1 0 0,0 0-1 0 0,0-1 0 0 0,-1 1 0 0 0,1 0 0 0 0,0-1 1 0 0,-1 1-1 0 0,1 0 0 0 0,0-1 0 0 0,-1 1 0 0 0,1 0 1 0 0,0 0-1 0 0,-1 0 0 0 0,1-1 0 0 0,-1 1 0 0 0,1 0 0 0 0,-1 0 1 0 0,0 0-1 0 0,-1-1-6 0 0,0 1 1 0 0,0-1 0 0 0,0 1-1 0 0,-1 0 1 0 0,1 0-1 0 0,0 0 1 0 0,0 0-1 0 0,-1 0 1 0 0,1 0 0 0 0,0 1-1 0 0,0-1 1 0 0,-4 2-1 0 0,-29 12 56 0 0,21-8-80 0 0,-85 43-151 0 0,71-34 134 0 0,-27 17 56 0 0,-88 67 0 0 0,70-37 200 0 0,63-52-161 0 0,0 0 1 0 0,1 0-1 0 0,1 1 1 0 0,0 0-1 0 0,-7 12 1 0 0,14-21-57 0 0,0 0 1 0 0,0 0 0 0 0,1-1-1 0 0,-1 1 1 0 0,0 0 0 0 0,1 0-1 0 0,-1 0 1 0 0,1 0 0 0 0,-1 0 0 0 0,1 0-1 0 0,0 0 1 0 0,0 0 0 0 0,0 0-1 0 0,0 0 1 0 0,0 0 0 0 0,1 0-1 0 0,-1 0 1 0 0,1 0 0 0 0,-1 0 0 0 0,1 0-1 0 0,0 0 1 0 0,1 2 0 0 0,-1-2 5 0 0,1 0 0 0 0,0 0 0 0 0,-1 0 1 0 0,1 0-1 0 0,0 0 0 0 0,0 0 0 0 0,1-1 1 0 0,-1 1-1 0 0,0-1 0 0 0,0 0 1 0 0,1 0-1 0 0,-1 1 0 0 0,1-1 0 0 0,-1-1 1 0 0,1 1-1 0 0,4 1 0 0 0,7 0 59 0 0,1 0 0 0 0,0-1 0 0 0,0-1 0 0 0,0 0 0 0 0,25-4 0 0 0,-5-1-2 0 0,43-14 0 0 0,-49 10-167 0 0,1-1 1 0 0,-2-2-1 0 0,34-18 0 0 0,-18 4-130 0 0,54-42 1 0 0,-97 67 139 0 0,-1 4-474 0 0,-1-1 508 0 0,1 0 0 0 0,-1 0 0 0 0,0 0 0 0 0,0 0 0 0 0,0 1 0 0 0,0-1 0 0 0,-2 2 0 0 0,-3 6-48 0 0,3-3-94 0 0,-4 14-891 0 0,7-20 878 0 0,0 0 0 0 0,0 0 0 0 0,0 0 0 0 0,0 0 0 0 0,0 0 0 0 0,0 0 0 0 0,1 0 0 0 0,-1 0 0 0 0,0 0 0 0 0,1 0 0 0 0,-1 0 0 0 0,1 0 0 0 0,-1 0-1 0 0,1 0 1 0 0,-1 0 0 0 0,1-1 0 0 0,0 1 0 0 0,-1 0 0 0 0,2 1 0 0 0,7 5-1677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5983 0 0,'0'0'11016'0'0,"1"-2"-9860"0"0,5-10-667 0 0,0 0-1 0 0,1 1 1 0 0,0 0-1 0 0,1 1 0 0 0,0-1 1 0 0,1 2-1 0 0,0-1 1 0 0,12-9-1 0 0,-4 5-391 0 0,2 0-1 0 0,-1 1 0 0 0,41-20 0 0 0,-55 31-90 0 0,12-5-8 0 0,0 0 0 0 0,29-9 0 0 0,-41 15-4 0 0,-1 0 0 0 0,0 0 0 0 0,1 0 0 0 0,-1 1 0 0 0,1-1 1 0 0,0 1-1 0 0,-1 0 0 0 0,1 0 0 0 0,-1 0 0 0 0,1 1 0 0 0,-1-1 0 0 0,1 1 0 0 0,-1 0 0 0 0,1 0 0 0 0,-1 0 0 0 0,0 0 0 0 0,1 1 0 0 0,-1-1 0 0 0,0 1 0 0 0,4 3 0 0 0,-5-3 5 0 0,-1 0 1 0 0,1-1-1 0 0,-1 1 0 0 0,0 0 0 0 0,1 0 1 0 0,-1 1-1 0 0,0-1 0 0 0,0 0 0 0 0,0 0 1 0 0,-1 0-1 0 0,1 1 0 0 0,-1-1 0 0 0,1 0 1 0 0,-1 1-1 0 0,0-1 0 0 0,1 0 0 0 0,-1 1 1 0 0,0-1-1 0 0,-1 4 0 0 0,-1 5 35 0 0,0 0 0 0 0,-6 20 0 0 0,4-16 58 0 0,-5 16 32 0 0,-5 19 86 0 0,13-41-199 0 0,2-1-130 0 0,-1-8 52 0 0,1 1 0 0 0,-1-1 0 0 0,0 1 0 0 0,1-1 0 0 0,-1 1 0 0 0,1-1 0 0 0,0 0 0 0 0,-1 1 0 0 0,1-1 0 0 0,-1 0 0 0 0,1 1 0 0 0,0-1 0 0 0,-1 0 0 0 0,1 0 0 0 0,-1 0 0 0 0,1 1 0 0 0,0-1 0 0 0,0 0 0 0 0,1 0-130 0 0,1 1-766 0 0,0 0 1 0 0,1 0-1 0 0,-1-1 1 0 0,1 1 0 0 0,-1-1-1 0 0,7 0 1 0 0,9-2-5512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111 358 3679 0 0,'0'2'8979'0'0,"-15"45"-2374"0"0,14-45-6037 0 0,-11 13 1583 0 0,10-14-2111 0 0,-1-1 0 0 0,1 1 1 0 0,0 0-1 0 0,-1-1 0 0 0,1 1 0 0 0,0-1 1 0 0,-1 0-1 0 0,1 0 0 0 0,-1 0 0 0 0,1 0 1 0 0,-1-1-1 0 0,1 1 0 0 0,0 0 1 0 0,-1-1-1 0 0,1 0 0 0 0,0 1 0 0 0,-1-1 1 0 0,1 0-1 0 0,0 0 0 0 0,0-1 0 0 0,0 1 1 0 0,0 0-1 0 0,0-1 0 0 0,0 1 0 0 0,0-1 1 0 0,0 0-1 0 0,1 1 0 0 0,-1-1 1 0 0,0 0-1 0 0,1 0 0 0 0,0 0 0 0 0,-1 0 1 0 0,1 0-1 0 0,-1-3 0 0 0,0-1-45 0 0,0 1 0 0 0,1 0 0 0 0,-1 0 0 0 0,1-1 0 0 0,0 1 0 0 0,1-1 0 0 0,-1 1 0 0 0,1-1 0 0 0,0 1 0 0 0,1-1 0 0 0,1-8-1 0 0,0 5-67 0 0,0 1-1 0 0,1-1 0 0 0,0 1 0 0 0,1 0 0 0 0,0 0 0 0 0,8-13 0 0 0,0 4-125 0 0,1 1 1 0 0,1 0-1 0 0,0 0 0 0 0,2 2 0 0 0,21-18 1 0 0,-8 12 90 0 0,1 0 0 0 0,1 2 0 0 0,46-20 0 0 0,-58 30 79 0 0,-1 1 1 0 0,1 1 0 0 0,0 0 0 0 0,22-2-1 0 0,-27 6 29 0 0,0 0 0 0 0,0 1 0 0 0,0 1-1 0 0,0 0 1 0 0,0 1 0 0 0,21 4 0 0 0,-28-3 43 0 0,-1-1 0 0 0,1 1 0 0 0,-1 1-1 0 0,0-1 1 0 0,0 1 0 0 0,0 0 0 0 0,0 0 0 0 0,0 1 0 0 0,-1 0 0 0 0,1 0 0 0 0,-1 0 0 0 0,8 9 0 0 0,-10-9 26 0 0,0 0 1 0 0,0 0-1 0 0,0 1 1 0 0,-1-1-1 0 0,1 1 1 0 0,-1-1-1 0 0,0 1 1 0 0,-1 0-1 0 0,1-1 1 0 0,-1 1-1 0 0,0 0 1 0 0,0 0-1 0 0,0 0 1 0 0,-1 0 0 0 0,0 0-1 0 0,0 1 1 0 0,-1 6-1 0 0,-1 0 11 0 0,-1 0 1 0 0,0 0-1 0 0,-1 0 0 0 0,0-1 1 0 0,-1 1-1 0 0,0-1 0 0 0,-1 0 0 0 0,0-1 1 0 0,-1 1-1 0 0,0-1 0 0 0,-1-1 0 0 0,1 1 1 0 0,-2-1-1 0 0,-17 15 0 0 0,2-5-96 0 0,0-1 0 0 0,-2-1 0 0 0,0-1 0 0 0,-51 23 0 0 0,58-31-283 0 0,1-1 0 0 0,-1-1 0 0 0,-21 5 0 0 0,34-10 7 0 0,-1 1 0 0 0,0-1 1 0 0,0-1-1 0 0,0 0 0 0 0,0 0 1 0 0,0 0-1 0 0,1 0 0 0 0,-1-1 1 0 0,0 0-1 0 0,0-1 1 0 0,1 0-1 0 0,-11-3 0 0 0,16 4-2 0 0,-1 0 1 0 0,0 0-1 0 0,0 0 0 0 0,1-1 0 0 0,-1 1 1 0 0,1 0-1 0 0,-1-1 0 0 0,1 1 1 0 0,-1-1-1 0 0,1 1 0 0 0,0-1 0 0 0,0 0 1 0 0,0 0-1 0 0,0 1 0 0 0,0-1 0 0 0,0 0 1 0 0,0 0-1 0 0,1 0 0 0 0,-1 0 0 0 0,0 0 1 0 0,1 0-1 0 0,0 0 0 0 0,0 0 0 0 0,-1 0 1 0 0,1 0-1 0 0,0 0 0 0 0,1 0 0 0 0,-1-3 1 0 0,3-18-4261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 2759 0 0,'9'-2'248'0'0,"8"2"11509"0"0,-17 1-11464 0 0,1 16 2086 0 0,-8 17-2505 0 0,-5-5 682 0 0,-1 0 0 0 0,-1-1-1 0 0,-27 38 1 0 0,1 0 84 0 0,-193 368 2101 0 0,218-405-2965 0 0,-2 0 1 0 0,0-1 0 0 0,-2 0-1 0 0,-1-2 1 0 0,-1 0-1 0 0,-44 40 1 0 0,-6-8-2420 0 0,41-36 447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20 2303 0 0,'2'-1'102'0'0,"55"-17"9700"0"0,-58 19-9660 0 0,0 0-1 0 0,0 1 1 0 0,-1-1-1 0 0,1 1 0 0 0,0-1 1 0 0,-1 0-1 0 0,1 0 1 0 0,-4 2-1 0 0,2 0 65 0 0,-106 83 1832 0 0,-26 24-851 0 0,134-109-1173 0 0,-35 30 615 0 0,1 2-1 0 0,-43 54 0 0 0,75-83-571 0 0,0 0 1 0 0,1 0-1 0 0,-1 0 1 0 0,1 0-1 0 0,0 1 0 0 0,1-1 1 0 0,-1 1-1 0 0,1-1 1 0 0,-2 10-1 0 0,3-13-38 0 0,0 0 0 0 0,0 0 0 0 0,0 1 1 0 0,0-1-1 0 0,0 0 0 0 0,0 1 0 0 0,0-1 0 0 0,0 0 1 0 0,1 1-1 0 0,-1-1 0 0 0,0 0 0 0 0,1 0 0 0 0,-1 1 0 0 0,1-1 1 0 0,-1 0-1 0 0,1 0 0 0 0,0 0 0 0 0,0 0 0 0 0,-1 0 1 0 0,1 0-1 0 0,0 0 0 0 0,0 0 0 0 0,0 0 0 0 0,0 0 0 0 0,0 0 1 0 0,0-1-1 0 0,0 1 0 0 0,1 0 0 0 0,-1-1 0 0 0,0 1 1 0 0,0-1-1 0 0,0 1 0 0 0,1-1 0 0 0,-1 1 0 0 0,0-1 0 0 0,1 0 1 0 0,-1 0-1 0 0,0 0 0 0 0,2 0 0 0 0,13 1 109 0 0,-1-1 0 0 0,0 0-1 0 0,1-2 1 0 0,-1 1 0 0 0,0-2-1 0 0,0 0 1 0 0,0-1 0 0 0,22-8-1 0 0,-14 2-69 0 0,0-1-1 0 0,-1 0 0 0 0,0-2 1 0 0,31-23-1 0 0,-44 29-38 0 0,1-2 0 0 0,-1 0 0 0 0,0 0 0 0 0,-1 0 0 0 0,0-1 0 0 0,-1 0 0 0 0,10-18 0 0 0,-14 23-69 0 0,0 0 0 0 0,-1 0 0 0 0,0 0 1 0 0,0 0-1 0 0,0 0 0 0 0,-1-1 0 0 0,1 1 0 0 0,-1 0 1 0 0,-1-1-1 0 0,1 1 0 0 0,-1-1 0 0 0,0 1 1 0 0,0-1-1 0 0,0 1 0 0 0,-1-1 0 0 0,0 1 0 0 0,0-1 1 0 0,0 1-1 0 0,-5-10 0 0 0,5 13-43 0 0,0 0 0 0 0,-1-1 0 0 0,1 1 0 0 0,-1 0 0 0 0,0 0 0 0 0,1 0 0 0 0,-1 0 0 0 0,0 0 0 0 0,0 0 0 0 0,0 1 0 0 0,-1-1 0 0 0,1 1 0 0 0,0-1 0 0 0,-1 1 1 0 0,-2-1-1 0 0,-2-1-288 0 0,-1 1 0 0 0,0 0 0 0 0,-13-1 0 0 0,-6-2-912 0 0,25 4 795 0 0,7-10-1709 0 0,5-1 1432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56 296 14655 0 0,'0'0'1328'0'0,"-1"2"-1090"0"0,-2 1-31 0 0,1 0 0 0 0,-1 0 0 0 0,0 0 1 0 0,0-1-1 0 0,0 1 0 0 0,0-1 0 0 0,0 1 1 0 0,-6 2-1 0 0,3-1 612 0 0,4-3 45 0 0,0 0-363 0 0,2-1-452 0 0,0 0 0 0 0,-1 0 0 0 0,1 1 0 0 0,0-1 0 0 0,0 0 0 0 0,-1 0 1 0 0,1 0-1 0 0,0 0 0 0 0,-1 0 0 0 0,1 0 0 0 0,0 0 0 0 0,-1 1 0 0 0,1-1 0 0 0,0 0 0 0 0,0 0 0 0 0,-1 0 0 0 0,1 0 1 0 0,0 0-1 0 0,-1 0 0 0 0,1-1 0 0 0,0 1 0 0 0,-1 0 0 0 0,1 0 0 0 0,0 0 0 0 0,0 0 0 0 0,-1 0 0 0 0,1 0 0 0 0,0 0 1 0 0,-1-1-1 0 0,1 1 0 0 0,0 0 0 0 0,0 0 0 0 0,-1 0 0 0 0,1-1 0 0 0,0 1 0 0 0,-1 0 0 0 0,1-1-13 0 0,0 0 0 0 0,-1-1-1 0 0,1 1 1 0 0,0 0 0 0 0,0 0-1 0 0,0 0 1 0 0,0 0 0 0 0,0 0-1 0 0,0 0 1 0 0,0 0 0 0 0,0-2-1 0 0,1-1-14 0 0,0-1-1 0 0,0 0 0 0 0,0 1 0 0 0,1-1 0 0 0,3-6 0 0 0,5-5-92 0 0,2 0 0 0 0,0 1 0 0 0,1 1-1 0 0,21-19 1 0 0,-11 10 21 0 0,-1 2 11 0 0,1 0 0 0 0,1 2 0 0 0,37-24 1 0 0,-46 34 73 0 0,0 1 0 0 0,0 0 0 0 0,1 1 0 0 0,0 1 0 0 0,0 0 0 0 0,1 2 0 0 0,29-6 0 0 0,-42 10-1 0 0,-1-1-1 0 0,1 1 0 0 0,-1 0 0 0 0,0 0 1 0 0,1 0-1 0 0,-1 1 0 0 0,1-1 0 0 0,-1 1 0 0 0,0-1 1 0 0,1 1-1 0 0,-1 0 0 0 0,0 1 0 0 0,0-1 1 0 0,0 1-1 0 0,0-1 0 0 0,0 1 0 0 0,0 0 0 0 0,3 2 1 0 0,-3 0 4 0 0,1 0 0 0 0,-1 0 1 0 0,0 0-1 0 0,0 0 0 0 0,0 0 1 0 0,-1 1-1 0 0,0-1 0 0 0,1 1 1 0 0,-2 0-1 0 0,1 0 0 0 0,1 7 0 0 0,1 3-7 0 0,-2 1-1 0 0,0-1 0 0 0,0 1 0 0 0,-2 19 0 0 0,-7 65 6 0 0,3-58-21 0 0,-1-6-9 0 0,2-20-17 0 0,1 0 1 0 0,0 23-1 0 0,2-35-3 0 0,1 0 1 0 0,-1 0 0 0 0,1 1-1 0 0,-1-1 1 0 0,1 0-1 0 0,1 0 1 0 0,-1 0-1 0 0,0-1 1 0 0,1 1 0 0 0,0 0-1 0 0,0-1 1 0 0,0 1-1 0 0,0-1 1 0 0,4 6-1 0 0,-5-8-59 0 0,1 0 0 0 0,-1 1 0 0 0,1-1-1 0 0,-1 0 1 0 0,1 0 0 0 0,0 0-1 0 0,-1 0 1 0 0,1 0 0 0 0,0 0-1 0 0,0 0 1 0 0,-1 0 0 0 0,1-1-1 0 0,0 1 1 0 0,4 0 0 0 0,13-2-573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794 777 8287 0 0,'-7'2'393'0'0,"0"0"0"0"0,0 0 0 0 0,0 0 0 0 0,-1-1-1 0 0,-8 0 1 0 0,13-1-73 0 0,1 0 0 0 0,-1 0 0 0 0,0 0 0 0 0,0-1 0 0 0,0 1 0 0 0,0-1 0 0 0,0 0 0 0 0,0 0 0 0 0,1 0 0 0 0,-1 0 0 0 0,0-1-1 0 0,1 1 1 0 0,-1-1 0 0 0,1 1 0 0 0,-4-5 0 0 0,5 5-233 0 0,0 0-1 0 0,0 0 1 0 0,0 0-1 0 0,1 0 0 0 0,-1-1 1 0 0,1 1-1 0 0,-1 0 1 0 0,1 0-1 0 0,-1-1 1 0 0,1 1-1 0 0,0 0 0 0 0,-1-1 1 0 0,1 1-1 0 0,0-1 1 0 0,0 1-1 0 0,0 0 1 0 0,0-1-1 0 0,0 1 0 0 0,1 0 1 0 0,-1-3-1 0 0,10-30 830 0 0,-7 26-781 0 0,14-33 203 0 0,2 2 0 0 0,1 0 0 0 0,36-51 1 0 0,3-5-348 0 0,67-165-997 0 0,-94 166-432 0 0,-27 79 996 0 0,-4 11 278 0 0,-1 3 44 0 0,1-1 1 0 0,0 1-1 0 0,-1-1 1 0 0,0 0-1 0 0,1 1 1 0 0,-1-1 0 0 0,0 0-1 0 0,0 0 1 0 0,0 1-1 0 0,0-3 1 0 0,-13 8-689 0 0,7-2 797 0 0,1 1 1 0 0,-1 0-1 0 0,1 0 1 0 0,0 1-1 0 0,0-1 1 0 0,1 1-1 0 0,-8 7 1 0 0,-28 35 122 0 0,23-25 36 0 0,-33 41 387 0 0,3 3 0 0 0,2 1 1 0 0,3 3-1 0 0,4 1 0 0 0,2 2 1 0 0,4 2-1 0 0,-26 86 0 0 0,-16 63-1665 0 0,46-151 1268 0 0,-38 72 1 0 0,-28 22 71 0 0,66-124-123 0 0,-58 69 1 0 0,41-61-504 0 0,-67 58 0 0 0,91-90-3948 0 0,3-2-1480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84 11975 0 0,'-3'0'355'0'0,"-12"2"3192"0"0,26-1-773 0 0,11-3-1876 0 0,1 0 0 0 0,43-12 0 0 0,-36 8-604 0 0,176-30 1055 0 0,-88 17-8007 0 0,-78 12-353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12007 0 0,'0'0'1083'0'0,"-1"1"-891"0"0,-5 5 10 0 0,1 0 0 0 0,0 0 0 0 0,0 0 0 0 0,1 0 0 0 0,0 1 0 0 0,0 0 1 0 0,0 0-1 0 0,1 0 0 0 0,0 0 0 0 0,1 1 0 0 0,-1-1 0 0 0,-2 15 0 0 0,4-11 34 0 0,1 0-1 0 0,-1 0 0 0 0,2 0 1 0 0,0 0-1 0 0,0 0 1 0 0,1 0-1 0 0,0 0 1 0 0,5 14-1 0 0,3 0 154 0 0,1 0 1 0 0,0 0-1 0 0,2-1 1 0 0,1-1-1 0 0,1 0 0 0 0,32 36 1 0 0,78 69 1328 0 0,-35-39-584 0 0,-7 6-819 0 0,-48-54-142 0 0,1-1 0 0 0,64 55-1 0 0,-98-94-276 0 0,0 1 1 0 0,0-1-1 0 0,1 0 0 0 0,-1 0 1 0 0,1 0-1 0 0,-1 0 0 0 0,0 0 0 0 0,1-1 1 0 0,-1 1-1 0 0,1-1 0 0 0,0 1 0 0 0,-1-1 1 0 0,1 0-1 0 0,-1 0 0 0 0,1 0 1 0 0,0 0-1 0 0,-1-1 0 0 0,1 1 0 0 0,-1-1 1 0 0,1 1-1 0 0,-1-1 0 0 0,1 0 1 0 0,4-2-1 0 0,-3 0-423 0 0,1 1 1 0 0,0-1-1 0 0,-1 0 0 0 0,0 0 1 0 0,0 0-1 0 0,0-1 0 0 0,0 0 1 0 0,0 1-1 0 0,-1-1 0 0 0,6-9 1 0 0,3-9-6440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0 13415 0 0,'0'0'1216'0'0,"-1"2"-1000"0"0,-14 15 599 0 0,-25 36 0 0 0,5-5-78 0 0,-118 118 853 0 0,-13-12-767 0 0,42-40-532 0 0,-75 66-89 0 0,174-158-168 0 0,-6 6 9 0 0,-2-2 0 0 0,0-1 0 0 0,-2-2 1 0 0,-52 26-1 0 0,52-35 90 0 0,34-14-58 0 0,3-1-16 0 0,18-10-1079 0 0,1 2 0 0 0,28-10 0 0 0,-30 11-1768 0 0,28-9-3562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6447 0 0,'0'0'1246'0'0,"-1"2"-633"0"0,-1 2-324 0 0,1 1 0 0 0,0-1 0 0 0,1 0-1 0 0,-1 0 1 0 0,1 0 0 0 0,0 1 0 0 0,0-1 0 0 0,1 6 0 0 0,7 37 650 0 0,-1-10-106 0 0,2 21-44 0 0,3 27 167 0 0,-12-72-776 0 0,0 1 0 0 0,-3 17 0 0 0,1-2 76 0 0,1-22-187 0 0,1 3 53 0 0,-1-1 0 0 0,0 0-1 0 0,-2 10 1 0 0,2-17 920 0 0,8-16-562 0 0,13-32-319 0 0,2 2 1 0 0,2 1 0 0 0,43-60-1 0 0,-43 77-161 0 0,7-4 0 0 0,-22 22-13 0 0,-5 8-40 0 0,12 8 7 0 0,-13-2 30 0 0,-2-3 4 0 0,3 4 10 0 0,-1-1 1 0 0,0 1-1 0 0,0 0 0 0 0,-1 0 0 0 0,0 1 0 0 0,1 7 0 0 0,4 49 4 0 0,-2-15-3 0 0,3-3 60 0 0,28 91 0 0 0,-27-116-46 0 0,-8-16 481 0 0,-1-5-491 0 0,3-2 309 0 0,-2 2-289 0 0,0 0 1 0 0,-1 0 0 0 0,1 0 0 0 0,0 0 0 0 0,-1 0-1 0 0,1 0 1 0 0,-1-1 0 0 0,1 1 0 0 0,0 0 0 0 0,-1 0-1 0 0,1-1 1 0 0,-1 1 0 0 0,1 0 0 0 0,0-1-1 0 0,0 0 1 0 0,7-10 171 0 0,0 0 1 0 0,0 0-1 0 0,-2 0 0 0 0,9-18 0 0 0,19-55 383 0 0,-23 53-429 0 0,68-154 505 0 0,-60 148-600 0 0,1 1 1 0 0,46-63-1 0 0,-58 90-96 0 0,-7 7-177 0 0,2 3-352 0 0,1 1 306 0 0,0-1 0 0 0,0 1 0 0 0,0 0-1 0 0,-1 0 1 0 0,1 0 0 0 0,-1 1 0 0 0,1 0 0 0 0,2 2 0 0 0,14 16-6427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48 6911 0 0,'5'-11'147'0'0,"-1"5"39"0"0,-1-1 0 0 0,1 1 0 0 0,9-12 5137 0 0,-16 30-4260 0 0,-32 90 385 0 0,3-12-1011 0 0,-62 291-205 0 0,-10-36-168 0 0,91-310-46 0 0,-1 0 1 0 0,-1-1-1 0 0,-2 0 0 0 0,-31 44 0 0 0,45-75 25 0 0,-6 2-21 0 0,-1-2 44 0 0,10-4-58 0 0,-1 1 1 0 0,1-1 0 0 0,-1 1 0 0 0,1-1 0 0 0,0 1-1 0 0,0-1 1 0 0,-1 1 0 0 0,1-1 0 0 0,0 0 0 0 0,0 1-1 0 0,0-1 1 0 0,-1 1 0 0 0,1-1 0 0 0,0 0 0 0 0,0 1-1 0 0,0-1 1 0 0,0 1 0 0 0,0-1 0 0 0,0-1 0 0 0,0 2 8 0 0,0-7 3 0 0,1 1 0 0 0,-1 0 0 0 0,1 0 1 0 0,0 0-1 0 0,1 0 0 0 0,-1 0 0 0 0,1 0 0 0 0,3-7 0 0 0,25-45-28 0 0,-21 42 23 0 0,7-13-5 0 0,2 1 1 0 0,1 0-1 0 0,43-46 0 0 0,-51 61-17 0 0,5-4-5 0 0,0 0 1 0 0,20-14-1 0 0,-31 27 11 0 0,-1 1 0 0 0,1 0-1 0 0,0 0 1 0 0,0 0 0 0 0,0 0 0 0 0,0 1 0 0 0,0 0 0 0 0,0 0-1 0 0,1 0 1 0 0,-1 1 0 0 0,1 0 0 0 0,-1 0 0 0 0,1 0-1 0 0,5 1 1 0 0,-8 0 12 0 0,-1 0 0 0 0,1 0 0 0 0,-1 1 1 0 0,0-1-1 0 0,1 1 0 0 0,-1 0 0 0 0,0-1 0 0 0,1 1 0 0 0,-1 0 0 0 0,0 0 0 0 0,0 1 0 0 0,0-1 0 0 0,0 0 0 0 0,0 1 0 0 0,0-1 1 0 0,3 4-1 0 0,-2-2 31 0 0,-1 1 1 0 0,0-1-1 0 0,0 0 1 0 0,0 1-1 0 0,-1-1 1 0 0,1 1-1 0 0,-1-1 1 0 0,0 1-1 0 0,2 7 1 0 0,-1 3 102 0 0,-1 1-1 0 0,0-1 1 0 0,-1 1 0 0 0,-3 22 0 0 0,0-16-30 0 0,-1-1 0 0 0,-1 1 0 0 0,0-1 1 0 0,-1 1-1 0 0,-2-2 0 0 0,0 1 0 0 0,-1-1 1 0 0,-1 0-1 0 0,0-1 0 0 0,-14 17 1 0 0,19-29-237 0 0,4-4-14 0 0,-1-1 0 0 0,1 1-1 0 0,0-1 1 0 0,-1 1 0 0 0,1 0-1 0 0,0 0 1 0 0,0-1-1 0 0,0 1 1 0 0,0 0 0 0 0,0 2-1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76 11167 0 0,'0'0'514'0'0,"2"1"-12"0"0,16 19-302 0 0,-7-9 644 0 0,1-2-1 0 0,0 1 0 0 0,16 8 1 0 0,-24-16-616 0 0,0 0 1 0 0,0 0-1 0 0,1-1 1 0 0,-1 1-1 0 0,1-1 1 0 0,-1 0 0 0 0,1-1-1 0 0,-1 1 1 0 0,1-1-1 0 0,5 0 1 0 0,0-1 160 0 0,1 0 1 0 0,20-4-1 0 0,-19 2-266 0 0,0-1-1 0 0,-1 0 0 0 0,0 0 1 0 0,0-1-1 0 0,0-1 0 0 0,0 0 1 0 0,18-14-1 0 0,-27 19-168 0 0,0 0 0 0 0,0-1-1 0 0,-1 0 1 0 0,1 1 0 0 0,-1-1 0 0 0,0 0 0 0 0,1 0 0 0 0,-1 1 0 0 0,0-1-1 0 0,0 0 1 0 0,0 0 0 0 0,0 0 0 0 0,0-1 0 0 0,-1 1 0 0 0,1 0 0 0 0,-1 0 0 0 0,1 0-1 0 0,-1-1 1 0 0,0 1 0 0 0,0 0 0 0 0,0 0 0 0 0,0 0 0 0 0,0-1 0 0 0,0 1-1 0 0,-1 0 1 0 0,1 0 0 0 0,-1-1 0 0 0,0 1 0 0 0,1 0 0 0 0,-1 0 0 0 0,0 0-1 0 0,0 0 1 0 0,0 0 0 0 0,-3-2 0 0 0,3 1-36 0 0,-1 2-1 0 0,1-1 1 0 0,-1 0-1 0 0,0 0 1 0 0,1 0-1 0 0,-1 1 1 0 0,0-1-1 0 0,0 1 1 0 0,0-1-1 0 0,-1 1 1 0 0,1 0-1 0 0,0 0 1 0 0,0 0-1 0 0,-1 0 1 0 0,1 0-1 0 0,0 1 1 0 0,-1-1-1 0 0,1 1 1 0 0,-1 0-1 0 0,1-1 1 0 0,-1 1-1 0 0,1 0 1 0 0,-1 0-1 0 0,1 1 1 0 0,-1-1-1 0 0,1 0 1 0 0,0 1-1 0 0,-1-1 1 0 0,1 1-1 0 0,-3 1 1 0 0,-19 12-112 0 0,0 0 1 0 0,1 2-1 0 0,-38 34 1 0 0,10-8 418 0 0,40-34-56 0 0,0 1 1 0 0,1 0 0 0 0,0 0-1 0 0,1 1 1 0 0,0 1 0 0 0,1-1-1 0 0,0 1 1 0 0,0 1 0 0 0,1-1-1 0 0,1 1 1 0 0,-9 23 0 0 0,14-32-128 0 0,0 0 0 0 0,0 0 0 0 0,1 0 0 0 0,-1 0 0 0 0,1 0 0 0 0,-1 0 0 0 0,1 0-1 0 0,0 0 1 0 0,1 0 0 0 0,-1 1 0 0 0,0-1 0 0 0,1 0 0 0 0,0 0 0 0 0,-1 0 0 0 0,1 0 0 0 0,0 0 0 0 0,1-1 0 0 0,-1 1 0 0 0,1 0 0 0 0,-1 0 0 0 0,4 3 0 0 0,-2-2-19 0 0,0-1-1 0 0,1 0 0 0 0,-1 0 1 0 0,1 0-1 0 0,0 0 0 0 0,0-1 0 0 0,0 1 1 0 0,0-1-1 0 0,0 0 0 0 0,1 0 1 0 0,-1 0-1 0 0,1-1 0 0 0,5 2 1 0 0,6 0-89 0 0,-1-1 0 0 0,26 1 0 0 0,7-4-5071 0 0,-16-3-722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94 488 11887 0 0,'0'0'547'0'0,"-1"1"-11"0"0,1 0-528 0 0,-1 0 1 0 0,1 0-1 0 0,-1-1 0 0 0,1 1 1 0 0,-1 0-1 0 0,1 0 0 0 0,-1-1 1 0 0,0 1-1 0 0,1-1 0 0 0,-1 1 1 0 0,0 0-1 0 0,1-1 0 0 0,-1 0 1 0 0,0 1-1 0 0,0-1 0 0 0,0 1 1 0 0,0-1-1 0 0,1 0 0 0 0,-1 1 1 0 0,0-1-1 0 0,0 0 1 0 0,0 0-1 0 0,-1 0 0 0 0,-1 1 5 0 0,0-1 159 0 0,1 1 0 0 0,0-1-1 0 0,0 1 1 0 0,0-1 0 0 0,-1 0 0 0 0,1 1-1 0 0,0-1 1 0 0,0-1 0 0 0,-1 1-1 0 0,1 0 1 0 0,0 0 0 0 0,0-1-1 0 0,0 1 1 0 0,0-1 0 0 0,-1 0 0 0 0,1 0-1 0 0,0 1 1 0 0,0-1 0 0 0,0-1-1 0 0,0 1 1 0 0,1 0 0 0 0,-1 0-1 0 0,0-1 1 0 0,0 1 0 0 0,1-1 0 0 0,-1 1-1 0 0,1-1 1 0 0,-1 0 0 0 0,1 0-1 0 0,0 0 1 0 0,0 0 0 0 0,0 0-1 0 0,0 0 1 0 0,0 0 0 0 0,-1-4 0 0 0,0 1 7 0 0,1 0 0 0 0,0 0 0 0 0,1 0 0 0 0,-1 0 0 0 0,1 0 0 0 0,0 0 0 0 0,0 0 0 0 0,1 0 0 0 0,-1 0 0 0 0,1 0 0 0 0,0 0 0 0 0,1 1 0 0 0,1-8 0 0 0,5-6 167 0 0,0 0 0 0 0,11-17-1 0 0,-16 30-242 0 0,10-17-55 0 0,1 1 0 0 0,1 0-1 0 0,1 1 1 0 0,0 1 0 0 0,2 1 0 0 0,0 1-1 0 0,22-17 1 0 0,-7 9-959 0 0,1 2 1 0 0,1 2-1 0 0,60-28 0 0 0,-61 35-1694 0 0,-2 5-3845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173 260 12407 0 0,'0'0'2242'0'0,"2"0"-1240"0"0,5 1-510 0 0,0-1-1 0 0,1 0 1 0 0,-1 0-1 0 0,1 0 0 0 0,-1-1 1 0 0,1 0-1 0 0,-1-1 1 0 0,0 0-1 0 0,13-5 1 0 0,8-5 237 0 0,30-17-1 0 0,-9 4-416 0 0,-21 10-348 0 0,-1-2 0 0 0,-1 0-1 0 0,43-37 1 0 0,-62 48-98 0 0,-1 0 1 0 0,11-13-1 0 0,-16 18 81 0 0,1 0-1 0 0,-1 0 0 0 0,0 0 0 0 0,0-1 0 0 0,-1 1 0 0 0,1 0 1 0 0,0-1-1 0 0,0 1 0 0 0,-1-1 0 0 0,1 1 0 0 0,-1-1 1 0 0,1 1-1 0 0,-1-1 0 0 0,1 0 0 0 0,-1 1 0 0 0,0-1 1 0 0,0 1-1 0 0,0-1 0 0 0,0 0 0 0 0,0 1 0 0 0,0-1 0 0 0,-1 1 1 0 0,0-4-1 0 0,1 5 14 0 0,-1-1 1 0 0,0 0-1 0 0,0 0 1 0 0,0 0-1 0 0,0 0 1 0 0,0 1-1 0 0,0-1 1 0 0,0 0-1 0 0,0 1 1 0 0,0-1-1 0 0,-1 1 0 0 0,1 0 1 0 0,0-1-1 0 0,0 1 1 0 0,0 0-1 0 0,-1-1 1 0 0,1 1-1 0 0,0 0 1 0 0,0 0-1 0 0,-1 0 1 0 0,1 0-1 0 0,0 0 1 0 0,0 1-1 0 0,0-1 1 0 0,-3 1-1 0 0,-3 1-140 0 0,-1-1 1 0 0,-13 7-1 0 0,-10 6-80 0 0,-1 2-1 0 0,2 1 1 0 0,-39 29-1 0 0,-76 72 83 0 0,106-83 138 0 0,-32 41 0 0 0,54-57 63 0 0,2 1 1 0 0,0 1-1 0 0,2 0 1 0 0,-13 26 0 0 0,24-41 32 0 0,-1-1 0 0 0,1 1 1 0 0,0 0-1 0 0,0 0 1 0 0,1 0-1 0 0,0 0 1 0 0,0 0-1 0 0,0 0 0 0 0,1 0 1 0 0,0 0-1 0 0,0 9 1 0 0,1-11 10 0 0,0-1 1 0 0,0 1 0 0 0,0 0-1 0 0,0-1 1 0 0,1 1-1 0 0,-1-1 1 0 0,1 1-1 0 0,0-1 1 0 0,0 0 0 0 0,0 1-1 0 0,1-1 1 0 0,-1 0-1 0 0,1-1 1 0 0,-1 1 0 0 0,1 0-1 0 0,0-1 1 0 0,0 1-1 0 0,7 3 1 0 0,-1-1 90 0 0,1-1 1 0 0,0 0-1 0 0,0 0 1 0 0,0-1-1 0 0,0 0 1 0 0,1 0-1 0 0,-1-1 1 0 0,18 1-1 0 0,1-2-92 0 0,54-4 1 0 0,-44-2-766 0 0,-1-3-264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43 673 12407 0 0,'-2'1'566'0'0,"-2"0"-280"0"0,2 1-225 0 0,-1-1 1 0 0,0 1-1 0 0,1-1 1 0 0,0 1 0 0 0,-1 0-1 0 0,1 0 1 0 0,-3 4-1 0 0,3-5 442 0 0,0 1 0 0 0,0 0 0 0 0,1 1 0 0 0,-1-1 0 0 0,1 0-1 0 0,-3 4 1 0 0,3-3 387 0 0,12 5 12 0 0,-7-7-822 0 0,-1 1 0 0 0,0-1 1 0 0,1 0-1 0 0,-1 0 0 0 0,1 0 0 0 0,-1 0 0 0 0,1 0 0 0 0,-1-1 0 0 0,1 0 0 0 0,0 0 0 0 0,-1 0 0 0 0,1 0 1 0 0,-1 0-1 0 0,1-1 0 0 0,0 0 0 0 0,-1 1 0 0 0,1-1 0 0 0,4-3 0 0 0,3 0 22 0 0,0-1 0 0 0,0-1-1 0 0,0 0 1 0 0,12-9 0 0 0,37-32 280 0 0,98-102 1 0 0,-145 136-360 0 0,64-66 57 0 0,-21 20 13 0 0,78-64-1 0 0,-29 41-97 0 0,-169 146-410 0 0,36-36 335 0 0,2 1 1 0 0,-33 46-1 0 0,-38 70 80 0 0,96-143-1 0 0,-15 22 3 0 0,2 0 0 0 0,1 0 1 0 0,1 1-1 0 0,-16 48 0 0 0,25-44 245 0 0,6-27-145 0 0,1 0-52 0 0,1-1 0 0 0,-1 1-1 0 0,1-1 1 0 0,0 0 0 0 0,0 0-1 0 0,0 0 1 0 0,0 0 0 0 0,-1-1-1 0 0,1 0 1 0 0,0 0 0 0 0,0 0-1 0 0,0-1 1 0 0,0 0 0 0 0,8-2-1 0 0,8-3 212 0 0,41-18 0 0 0,-52 20-228 0 0,67-28 203 0 0,-1-4 0 0 0,126-80 0 0 0,141-137-156 0 0,-321 234-235 0 0,33-35 0 0 0,-48 45 103 0 0,0 1 0 0 0,0-1-1 0 0,-1 0 1 0 0,0-1 0 0 0,-1 1 0 0 0,0-1-1 0 0,5-15 1 0 0,-10 23 8 0 0,1 0 0 0 0,-1 1-1 0 0,1-1 1 0 0,-1 1 0 0 0,0-1-1 0 0,0 0 1 0 0,0 1 0 0 0,0-1-1 0 0,0 1 1 0 0,0-1 0 0 0,0 0-1 0 0,0 1 1 0 0,-1-1 0 0 0,1 1-1 0 0,0-1 1 0 0,-1 0 0 0 0,0 1-1 0 0,1-1 1 0 0,-1 1 0 0 0,0 0-1 0 0,0-1 1 0 0,0 1 0 0 0,0 0-1 0 0,0-1 1 0 0,0 1 0 0 0,0 0 0 0 0,0 0-1 0 0,0 0 1 0 0,-1 0 0 0 0,1 0-1 0 0,0 0 1 0 0,-1 0 0 0 0,1 0-1 0 0,-1 1 1 0 0,1-1 0 0 0,-1 1-1 0 0,1-1 1 0 0,-1 1 0 0 0,1-1-1 0 0,-1 1 1 0 0,0 0 0 0 0,1 0-1 0 0,-1-1 1 0 0,0 1 0 0 0,1 1-1 0 0,-1-1 1 0 0,1 0 0 0 0,-1 0 0 0 0,-2 1-1 0 0,-4 1-9 0 0,1 0-1 0 0,-1 1 1 0 0,1 0-1 0 0,0 0 1 0 0,0 0-1 0 0,0 1 1 0 0,0 0-1 0 0,1 0 1 0 0,-1 1-1 0 0,1 0 1 0 0,-6 7-1 0 0,-4 4 60 0 0,1 0-1 0 0,-22 31 1 0 0,4 3 201 0 0,2 1 0 0 0,2 1 0 0 0,-40 104 0 0 0,63-139-207 0 0,0 0 0 0 0,2 0 1 0 0,0 0-1 0 0,1 1 0 0 0,1-1 0 0 0,0 25 0 0 0,2-32 11 0 0,0-1 0 0 0,1 1 0 0 0,0 0 0 0 0,1 0 0 0 0,0 0 0 0 0,1-1 0 0 0,0 1 0 0 0,0-1 0 0 0,1 0 0 0 0,0 0 0 0 0,1 0 0 0 0,9 13 0 0 0,-11-18-1 0 0,0-1 0 0 0,0-1 0 0 0,1 1 1 0 0,-1 0-1 0 0,1-1 0 0 0,-1 1 0 0 0,1-1 0 0 0,0 0 0 0 0,-1-1 0 0 0,1 1 0 0 0,0-1 0 0 0,1 1 0 0 0,-1-1 1 0 0,0 0-1 0 0,0-1 0 0 0,0 1 0 0 0,0-1 0 0 0,7 0 0 0 0,-2 0-6 0 0,0 0-1 0 0,-1-1 1 0 0,1 0-1 0 0,-1-1 1 0 0,1 1-1 0 0,-1-2 1 0 0,0 1 0 0 0,11-6-1 0 0,30-18-1682 0 0,-26 10-192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559 124 2359 0 0,'0'0'102'0'0,"0"-2"-1"0"0,7-19-80 0 0,-6 9 1239 0 0,1 1 0 0 0,-1-15 1 0 0,-1 16-195 0 0,0 1 1 0 0,1 0 0 0 0,3-15 5007 0 0,-5 45-5636 0 0,-1 0-1 0 0,0 0 1 0 0,-2 0 0 0 0,0 0 0 0 0,-11 29-1 0 0,-46 96 680 0 0,52-127-945 0 0,-111 217 467 0 0,90-185-603 0 0,-3-3 0 0 0,-58 69 1 0 0,-37 55 42 0 0,73-95-84 0 0,37-54-191 0 0,16-22-16 0 0,3-5-633 0 0,0 1 747 0 0,0-1-1 0 0,0 0 1 0 0,0 0-1 0 0,1 1 1 0 0,0-1 0 0 0,-1 1-1 0 0,5-6 1 0 0,-1-1-148 0 0,41-63-2073 0 0,-16 29 988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11743 0 0,'0'0'2194'0'0,"-1"3"-1174"0"0,-35 142 4486 0 0,35-141-5491 0 0,0 0-1 0 0,-1 0 0 0 0,0 0 1 0 0,1 0-1 0 0,-5 5 0 0 0,-1 4-1 0 0,0 1-250 0 0,-19 27 0 0 0,12-20-1797 0 0,7-11-409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 6447 0 0,'0'0'499'0'0,"-8"-2"70"0"0,1 2 345 0 0,0 0 0 0 0,0 0 0 0 0,1 0 0 0 0,-1 1 1 0 0,0 0-1 0 0,0 0 0 0 0,1 0 0 0 0,-1 1 0 0 0,1 0 0 0 0,-7 3 0 0 0,-63 32 1475 0 0,75-37-2394 0 0,-30 17 138 0 0,-45 26 318 0 0,65-36-409 0 0,1 0 1 0 0,0 1-1 0 0,1 0 0 0 0,0 1 0 0 0,-8 9 0 0 0,16-17-55 0 0,0 0 0 0 0,0 0 0 0 0,0 0 0 0 0,1 0 0 0 0,-1 0 0 0 0,0 0 0 0 0,1 0 0 0 0,-1 0 0 0 0,0 1 1 0 0,1-1-1 0 0,-1 0 0 0 0,1 0 0 0 0,0 1 0 0 0,-1 0 0 0 0,0-1-119 0 0,9 9-364 0 0,-3-6 354 0 0,1 0 0 0 0,-1-1 1 0 0,1 0-1 0 0,0 0 0 0 0,0-1 1 0 0,0 0-1 0 0,1 0 0 0 0,-1 0 1 0 0,12 1-1 0 0,4 2 45 0 0,-4 0 67 0 0,0 1 0 0 0,0 1 1 0 0,-1 0-1 0 0,32 19 0 0 0,-40-20 56 0 0,0 1 1 0 0,0 0-1 0 0,0 0 0 0 0,-1 1 1 0 0,0 0-1 0 0,0 0 1 0 0,-1 1-1 0 0,0 0 0 0 0,7 12 1 0 0,-12-16 29 0 0,0 0 0 0 0,0-1 0 0 0,-1 1 0 0 0,0 0 0 0 0,1 0 0 0 0,-2 0 0 0 0,2 6 0 0 0,-3-10-37 0 0,1 0 1 0 0,-1 0 0 0 0,1 1-1 0 0,-1-1 1 0 0,1 0-1 0 0,-1 0 1 0 0,0 0-1 0 0,1 0 1 0 0,-1 0 0 0 0,0 0-1 0 0,0 0 1 0 0,0 0-1 0 0,0 0 1 0 0,0 0 0 0 0,0-1-1 0 0,0 1 1 0 0,0 0-1 0 0,0-1 1 0 0,-2 2-1 0 0,1 0 49 0 0,-7 3 113 0 0,-1 0 0 0 0,1 0 0 0 0,0-1 0 0 0,-1 0 0 0 0,0-1 1 0 0,-16 4-1 0 0,-63 6 399 0 0,72-11-514 0 0,-25 1 52 0 0,-60-2-1 0 0,44-2-212 0 0,43 1-296 0 0,-13 0 205 0 0,9-2-6161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73 6911 0 0,'10'-17'533'0'0,"-5"8"10"0"0,0 0-1 0 0,8-10 1 0 0,-11 16 96 0 0,0 1 1 0 0,0 0-1 0 0,0 0 1 0 0,0 0 0 0 0,0 1-1 0 0,1-1 1 0 0,4-2 1386 0 0,-6 5-1944 0 0,0 0-1 0 0,0 0 0 0 0,0 0 0 0 0,0 0 0 0 0,-1 0 1 0 0,1 0-1 0 0,0 1 0 0 0,-1-1 0 0 0,1 0 1 0 0,-1 0-1 0 0,1 1 0 0 0,-1-1 0 0 0,1 1 1 0 0,-1 1-1 0 0,1 6 96 0 0,-1 1 0 0 0,0-1 1 0 0,0 0-1 0 0,-1 1 0 0 0,0-1 0 0 0,-5 16 0 0 0,-20 55 738 0 0,24-75-853 0 0,-70 168 627 0 0,52-133-601 0 0,-2-1-1 0 0,-32 43 1 0 0,-93 110 134 0 0,-51 72-16 0 0,161-203-274 0 0,31-49-98 0 0,4-9-114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7831 0 0,'0'0'2358'0'0,"0"2"-644"0"0,1 0-1471 0 0,-1 0 1 0 0,1 0-1 0 0,0-1 0 0 0,0 1 0 0 0,0 0 0 0 0,0-1 0 0 0,1 1 0 0 0,-1-1 1 0 0,0 1-1 0 0,1-1 0 0 0,-1 0 0 0 0,1 1 0 0 0,-1-1 0 0 0,1 0 0 0 0,-1 0 1 0 0,1 0-1 0 0,0 0 0 0 0,0 0 0 0 0,-1-1 0 0 0,1 1 0 0 0,4 0 0 0 0,1 2-54 0 0,0-1-1 0 0,0-1 0 0 0,1 0 0 0 0,-1 0 1 0 0,9 0-1 0 0,38-4 779 0 0,0-2 0 0 0,88-22-1 0 0,-65 12-618 0 0,-68 13-362 0 0,186-37 565 0 0,-5-17-3415 0 0,-143 37 1320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15175 0 0,'0'0'695'0'0,"-1"2"-18"0"0,-57 152 379 0 0,21-65-289 0 0,-7 29-164 0 0,-142 336 469 0 0,93-275-1032 0 0,71-142-165 0 0,-1-2-1 0 0,-48 57 1 0 0,59-79-63 0 0,-16 14 1 0 0,23-23 160 0 0,1-1 1 0 0,-1 1-1 0 0,0-1 0 0 0,-1 0 0 0 0,1 0 0 0 0,-1 0 0 0 0,-7 2 0 0 0,-1-3 11 0 0,13-2 17 0 0,1 0 1 0 0,0 0-1 0 0,-1 0 0 0 0,1 0 0 0 0,-1 0 0 0 0,1-1 1 0 0,-1 1-1 0 0,1 0 0 0 0,-1 0 0 0 0,1 0 0 0 0,0-1 1 0 0,-1 1-1 0 0,1 0 0 0 0,-1 0 0 0 0,1-1 0 0 0,0 1 1 0 0,-1 0-1 0 0,1-1 0 0 0,0 1 0 0 0,-1-1 0 0 0,1 1 1 0 0,0 0-1 0 0,0-1 0 0 0,0 1 0 0 0,-1-1 0 0 0,0-15 33 0 0,7-15 77 0 0,-5 30-100 0 0,3-13 17 0 0,2 0 1 0 0,0 1 0 0 0,0 0-1 0 0,1 0 1 0 0,1 1 0 0 0,0 0-1 0 0,0 0 1 0 0,2 1-1 0 0,-1 0 1 0 0,1 1 0 0 0,21-17-1 0 0,-18 17-3 0 0,0 1-1 0 0,0 0 1 0 0,1 1-1 0 0,0 1 1 0 0,0 0 0 0 0,1 1-1 0 0,-1 0 1 0 0,2 1-1 0 0,-1 1 1 0 0,27-4-1 0 0,-35 7 14 0 0,-1 1 0 0 0,1 0 0 0 0,-1 0 0 0 0,0 0 0 0 0,1 0 1 0 0,-1 1-1 0 0,1 0 0 0 0,-1 1 0 0 0,0-1 0 0 0,0 1 0 0 0,0 1 0 0 0,0-1 0 0 0,0 1 0 0 0,0 0 0 0 0,-1 0 0 0 0,1 0 0 0 0,-1 1 0 0 0,0 0 0 0 0,0 0 0 0 0,0 1 0 0 0,-1-1 1 0 0,1 1-1 0 0,-1 0 0 0 0,0 0 0 0 0,-1 0 0 0 0,1 1 0 0 0,-1-1 0 0 0,0 1 0 0 0,0 0 0 0 0,-1 0 0 0 0,0 0 0 0 0,3 10 0 0 0,-1 1-969 0 0,-1 0-1 0 0,1 21 1 0 0,-2-27-5747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247 187 5063 0 0,'2'-1'390'0'0,"45"-13"613"0"0,-16 4 3052 0 0,44-18 3386 0 0,33-25-4834 0 0,-67 33-1687 0 0,-38 18-967 0 0,0 0 0 0 0,0 0 0 0 0,0 0 0 0 0,0 0 0 0 0,-1 0 0 0 0,1-1 0 0 0,-1 1 0 0 0,1-1-1 0 0,-1 0 1 0 0,0 1 0 0 0,0-1 0 0 0,2-5 0 0 0,-3 7-397 0 0,-5-9-758 0 0,3 9 1111 0 0,-1 0 1 0 0,1-1 0 0 0,0 1 0 0 0,0 0 0 0 0,0 0 0 0 0,-1 1 0 0 0,1-1 0 0 0,0 0-1 0 0,-1 0 1 0 0,1 1 0 0 0,-1-1 0 0 0,1 0 0 0 0,-1 1 0 0 0,1 0 0 0 0,-1-1 0 0 0,1 1-1 0 0,-1 0 1 0 0,1 0 0 0 0,-1 0 0 0 0,1 0 0 0 0,-1 0 0 0 0,1 0 0 0 0,-1 0 0 0 0,0 0-1 0 0,1 1 1 0 0,-3 0 0 0 0,-5 2-244 0 0,1 0 1 0 0,-1 0-1 0 0,-10 7 0 0 0,13-7 123 0 0,-66 36 147 0 0,2 4 0 0 0,-79 64 1 0 0,120-84 1173 0 0,-46 46 1 0 0,61-54-782 0 0,2-1 1 0 0,0 2-1 0 0,1 0 0 0 0,0 0 1 0 0,-9 20-1 0 0,17-30-221 0 0,1 0-1 0 0,-1 0 0 0 0,1 0 1 0 0,1 1-1 0 0,-1-1 1 0 0,1 0-1 0 0,0 1 0 0 0,1-1 1 0 0,-1 1-1 0 0,1-1 1 0 0,1 11-1 0 0,0-14-66 0 0,0 0 0 0 0,-1 0 0 0 0,1 0 0 0 0,0-1-1 0 0,0 1 1 0 0,1 0 0 0 0,-1 0 0 0 0,1-1 0 0 0,-1 1 0 0 0,1-1-1 0 0,0 1 1 0 0,0-1 0 0 0,0 0 0 0 0,0 1 0 0 0,0-1 0 0 0,0 0 0 0 0,1-1-1 0 0,-1 1 1 0 0,1 0 0 0 0,-1-1 0 0 0,1 1 0 0 0,0-1 0 0 0,0 0 0 0 0,-1 0-1 0 0,1 0 1 0 0,6 1 0 0 0,5 0 47 0 0,1 0 0 0 0,-1-1 0 0 0,1 0 0 0 0,-1-2 0 0 0,1 1-1 0 0,19-5 1 0 0,86-22-1155 0 0,-65 11-4037 0 0,-2-2-1796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128 325 5983 0 0,'0'0'464'0'0,"-1"1"-305"0"0,-23 21 1154 0 0,14-13-147 0 0,0 0 0 0 0,1 1 1 0 0,0 0-1 0 0,-8 12 0 0 0,-31 56 2699 0 0,49-80-3521 0 0,15-22-197 0 0,1 1 0 0 0,1 1-1 0 0,1 1 1 0 0,0 0 0 0 0,38-29-1 0 0,-36 33-100 0 0,1 1 0 0 0,1 1-1 0 0,-1 2 1 0 0,2 0 0 0 0,0 1-1 0 0,40-13 1 0 0,-50 21-5 0 0,1 0 0 0 0,-1 1 1 0 0,1 1-1 0 0,0 0 0 0 0,25 1 0 0 0,-30 1-22 0 0,0 1 0 0 0,1 1 0 0 0,-1 0 0 0 0,0 0 0 0 0,0 1 0 0 0,0 0 0 0 0,0 0 0 0 0,17 10 0 0 0,-22-10 33 0 0,-1-1 1 0 0,0 1 0 0 0,0 0 0 0 0,0 0 0 0 0,-1 1 0 0 0,1-1 0 0 0,-1 1 0 0 0,0 0 0 0 0,0 0 0 0 0,0 0 0 0 0,0 0 0 0 0,3 7 0 0 0,-5-9-34 0 0,0 0-1 0 0,-1 0 1 0 0,1 0 0 0 0,0 0-1 0 0,-1 1 1 0 0,1-1 0 0 0,-1 0-1 0 0,0 0 1 0 0,0 1 0 0 0,0-1-1 0 0,0 0 1 0 0,0 1 0 0 0,-1-1-1 0 0,1 0 1 0 0,-1 0-1 0 0,1 1 1 0 0,-1-1 0 0 0,0 0-1 0 0,0 0 1 0 0,0 0 0 0 0,0 0-1 0 0,0 0 1 0 0,0 0 0 0 0,0 0-1 0 0,-1 0 1 0 0,1-1 0 0 0,-1 1-1 0 0,-3 2 1 0 0,1 0 8 0 0,0-1-1 0 0,-1 0 1 0 0,1 0 0 0 0,-1 0-1 0 0,0 0 1 0 0,0-1 0 0 0,-6 3-1 0 0,9-4-23 0 0,0-1-1 0 0,-1 1 1 0 0,1 0 0 0 0,0-1-1 0 0,0 0 1 0 0,-1 1-1 0 0,1-1 1 0 0,0 0 0 0 0,-1 0-1 0 0,1-1 1 0 0,0 1-1 0 0,-1 0 1 0 0,1-1 0 0 0,0 1-1 0 0,0-1 1 0 0,0 0-1 0 0,-1 1 1 0 0,1-1 0 0 0,-3-3-1 0 0,3 3-12 0 0,1 0-1 0 0,0 0 1 0 0,0 0-1 0 0,0-1 1 0 0,0 1-1 0 0,0 0 1 0 0,1-1-1 0 0,-1 1 1 0 0,0-1-1 0 0,0 1 1 0 0,1-1-1 0 0,-1 1 1 0 0,1-1-1 0 0,0 0 1 0 0,-1 1-1 0 0,1-1 1 0 0,0 1-1 0 0,0-1 1 0 0,0 0-1 0 0,0 1 1 0 0,0-1-1 0 0,0 0 1 0 0,1 1-1 0 0,-1-1 1 0 0,0 1-1 0 0,1-1 1 0 0,0 1-1 0 0,0-3 1 0 0,2-2-72 0 0,-1 1-1 0 0,1-1 1 0 0,-1 1 0 0 0,1 0 0 0 0,1 0-1 0 0,6-8 1 0 0,16-11-53 0 0,2 1 0 0 0,0 1-1 0 0,49-29 1 0 0,-68 45 114 0 0,26-15 14 0 0,2 1 0 0 0,0 1 1 0 0,1 2-1 0 0,0 2 0 0 0,1 1 1 0 0,1 3-1 0 0,0 1 0 0 0,43-5 1 0 0,-74 13 53 0 0,0 2 0 0 0,1-1 1 0 0,-1 1-1 0 0,0 1 0 0 0,18 2 1 0 0,-25-2-43 0 0,1-1 0 0 0,-1 1 1 0 0,1 0-1 0 0,-1 0 1 0 0,1 0-1 0 0,-1 0 1 0 0,0 0-1 0 0,1 0 0 0 0,-1 1 1 0 0,0-1-1 0 0,0 1 1 0 0,0 0-1 0 0,0-1 1 0 0,0 1-1 0 0,-1 0 1 0 0,1 0-1 0 0,0 0 0 0 0,-1 1 1 0 0,1-1-1 0 0,-1 0 1 0 0,0 0-1 0 0,0 1 1 0 0,0-1-1 0 0,0 1 0 0 0,1 3 1 0 0,-1 1 45 0 0,-1 0-1 0 0,1 0 1 0 0,-1 1 0 0 0,0-1 0 0 0,-1 0 0 0 0,0 0-1 0 0,0 0 1 0 0,0 1 0 0 0,-1-1 0 0 0,0 0-1 0 0,0-1 1 0 0,-6 11 0 0 0,-5 9 96 0 0,-30 44 0 0 0,22-38-117 0 0,-25 33 61 0 0,29-43-42 0 0,-22 37 0 0 0,35-51-187 0 0,3-7-584 0 0,3-1-256 0 0,6-4-57 0 0,5-4-12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69 10591 0 0,'0'0'7887'0'0,"3"1"-6903"0"0,6 2-734 0 0,0-1 0 0 0,0 0-1 0 0,0 0 1 0 0,0-1 0 0 0,13 0 0 0 0,52-3 1369 0 0,-51 1-1464 0 0,-11 0-325 0 0,0-1 0 0 0,0-1 0 0 0,-1 0 0 0 0,1 0 0 0 0,-1-1 1 0 0,1 0-1 0 0,-1-1 0 0 0,0-1 0 0 0,-1 1 0 0 0,16-12 0 0 0,-25 15 5 0 0,0 0 13 0 0,-1 2 143 0 0,0 0 0 0 0,0-1 0 0 0,1 1 0 0 0,-1-1 0 0 0,0 1 0 0 0,0-1 1 0 0,0 1-1 0 0,0-1 0 0 0,0 1 0 0 0,0 0 0 0 0,0-1 0 0 0,0 1 0 0 0,0-1 0 0 0,0 1 1 0 0,0-1-1 0 0,0 1 0 0 0,-1-1 0 0 0,1 1 0 0 0,0-1 0 0 0,-3-1-21 0 0,0 0 0 0 0,-1 1 0 0 0,1 0 0 0 0,0-1 0 0 0,-1 1 0 0 0,1 0 0 0 0,0 1 0 0 0,-1-1 0 0 0,1 1 0 0 0,-1 0 0 0 0,1-1 0 0 0,-1 1 0 0 0,1 1 0 0 0,-1-1 0 0 0,-4 1 0 0 0,-12 3-34 0 0,-26 8 0 0 0,37-10 60 0 0,-25 9 19 0 0,0 1 0 0 0,1 1 1 0 0,1 2-1 0 0,0 2 0 0 0,1 1 0 0 0,1 1 0 0 0,0 1 0 0 0,-26 25 0 0 0,44-34 58 0 0,1-1 0 0 0,1 2 1 0 0,0 0-1 0 0,-17 25 0 0 0,24-32-42 0 0,0 1 1 0 0,1 0-1 0 0,-1 0 1 0 0,1-1 0 0 0,0 1-1 0 0,-1 10 1 0 0,2-12-21 0 0,1-1 0 0 0,0 1-1 0 0,0-1 1 0 0,0 1 0 0 0,0-1 0 0 0,0 1 0 0 0,1-1 0 0 0,0 0 0 0 0,-1 1 0 0 0,2-1-1 0 0,-1 0 1 0 0,3 6 0 0 0,-3-6-28 0 0,1 0 0 0 0,0 0 0 0 0,0 0 0 0 0,0-1 0 0 0,1 1-1 0 0,-1-1 1 0 0,1 0 0 0 0,-1 1 0 0 0,1-1 0 0 0,0 0 0 0 0,0 0 0 0 0,3 1-1 0 0,0 0 120 0 0,-1-1 0 0 0,1 0-1 0 0,1 0 1 0 0,-1 0 0 0 0,13 1-1 0 0,-6-2-641 0 0,27 0-1 0 0,8-6-4755 0 0,-13 0-994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258 109 3679 0 0,'48'-52'2344'0'0,"3"-4"11796"0"0,-52 57-14117 0 0,0 1-1 0 0,-1-1 1 0 0,1 1 0 0 0,-1-1-1 0 0,1 0 1 0 0,-1 1-1 0 0,1-1 1 0 0,-1 0 0 0 0,0 0-1 0 0,0 0 1 0 0,-1 1-1 0 0,-1 0 6 0 0,-107 79-11 0 0,49-34-17 0 0,51-38 4 0 0,-15 9 224 0 0,0 2 0 0 0,-45 45 0 0 0,68-61-161 0 0,1-1 0 0 0,-1 1 0 0 0,0-1-1 0 0,1 1 1 0 0,0 0 0 0 0,0 0 0 0 0,0 0 0 0 0,0 0-1 0 0,-2 9 1 0 0,4-11-47 0 0,0-1 1 0 0,0 1-1 0 0,0 0 0 0 0,0 0 0 0 0,0-1 1 0 0,0 1-1 0 0,0 0 0 0 0,0-1 1 0 0,1 1-1 0 0,-1 0 0 0 0,0-1 0 0 0,1 1 1 0 0,0-1-1 0 0,-1 1 0 0 0,1-1 1 0 0,0 1-1 0 0,0-1 0 0 0,0 1 0 0 0,0-1 1 0 0,0 0-1 0 0,0 1 0 0 0,0-1 0 0 0,0 0 1 0 0,1 0-1 0 0,-1 0 0 0 0,0 0 1 0 0,1 0-1 0 0,2 1 0 0 0,2 1 3 0 0,1 0 1 0 0,0-1-1 0 0,0 1 1 0 0,0-2-1 0 0,0 1 0 0 0,0-1 1 0 0,0 0-1 0 0,1 0 0 0 0,-1-1 1 0 0,0 0-1 0 0,0 0 0 0 0,0-1 1 0 0,1 0-1 0 0,-1 0 0 0 0,10-4 1 0 0,8-3-1098 0 0,0 0 0 0 0,44-24 0 0 0,-46 18-2452 0 0,-14 7-2468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7367 0 0,'0'0'667'0'0,"6"17"11566"0"0,-4-16-12161 0 0,0 0 0 0 0,-1 0 0 0 0,1-1 0 0 0,0 1 0 0 0,0 0 0 0 0,0-1-1 0 0,0 1 1 0 0,0-1 0 0 0,-1 0 0 0 0,1 0 0 0 0,0 0 0 0 0,0 0 0 0 0,0 0 0 0 0,0 0-1 0 0,0 0 1 0 0,0 0 0 0 0,0-1 0 0 0,0 1 0 0 0,0-1 0 0 0,-1 1 0 0 0,1-1 0 0 0,0 0 0 0 0,0 0-1 0 0,-1 0 1 0 0,3-1 0 0 0,7-5 2 0 0,-1 0-1 0 0,18-17 0 0 0,-16 13 18 0 0,118-88-84 0 0,-101 80-36 0 0,1 1 0 0 0,53-24 0 0 0,-77 39 31 0 0,-1 1 1 0 0,-1 1-1 0 0,1-1 0 0 0,0 1 1 0 0,0-1-1 0 0,0 1 0 0 0,-1 1 1 0 0,1-1-1 0 0,0 1 0 0 0,10 0 1 0 0,-14 1 24 0 0,1 0 1 0 0,-1-1-1 0 0,1 1 1 0 0,-1 0 0 0 0,0 0-1 0 0,0 0 1 0 0,1 0-1 0 0,-1 0 1 0 0,0 1 0 0 0,0-1-1 0 0,0 0 1 0 0,0 0-1 0 0,0 1 1 0 0,1 2 0 0 0,-2-3 4 0 0,4 6 86 0 0,-1 1 0 0 0,0 0 0 0 0,0 0 0 0 0,-1 0 0 0 0,0 0 0 0 0,0 1 0 0 0,0 15-1 0 0,0-12-52 0 0,-1 0-1 0 0,2-1 0 0 0,3 14 0 0 0,-4-20-87 0 0,0 0 0 0 0,0 0 0 0 0,1 0 0 0 0,-1 0 0 0 0,1 0 0 0 0,0-1 0 0 0,1 1 0 0 0,-1-1 0 0 0,1 0 0 0 0,0 0 0 0 0,0 0 0 0 0,0 0 0 0 0,1-1 0 0 0,8 6 0 0 0,-7-6-678 0 0,0 0 0 0 0,0 0 1 0 0,1-1-1 0 0,7 2 0 0 0,0 0-6690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60 405 5063 0 0,'-2'4'390'0'0,"-24"73"1344"0"0,-6 17 6856 0 0,33-97-8024 0 0,13-28 379 0 0,2 0 0 0 0,1 1 0 0 0,22-30 0 0 0,-5 8-405 0 0,-34 52-538 0 0,95-144 788 0 0,-73 112-753 0 0,3 2 1 0 0,39-39-1 0 0,-50 57-40 0 0,-1 0 0 0 0,2 1 0 0 0,-1 1 1 0 0,2 1-1 0 0,-1 0 0 0 0,17-7 0 0 0,-24 13-6 0 0,0-1 0 0 0,1 2 0 0 0,-1-1 1 0 0,0 1-1 0 0,1 0 0 0 0,-1 1 0 0 0,1 0 1 0 0,-1 0-1 0 0,1 1 0 0 0,0 0 0 0 0,-1 1 0 0 0,1 0 1 0 0,-1 0-1 0 0,12 4 0 0 0,-15-4 5 0 0,-1 1 0 0 0,0 0 0 0 0,1 1 0 0 0,-1-1 0 0 0,-1 1 0 0 0,1 0 0 0 0,0 0 1 0 0,-1 0-1 0 0,1 1 0 0 0,-1-1 0 0 0,0 1 0 0 0,0-1 0 0 0,0 1 0 0 0,-1 0 0 0 0,1 0 0 0 0,-1 1 0 0 0,0-1 0 0 0,0 0 0 0 0,-1 1 0 0 0,3 7 0 0 0,0 8-9 0 0,0-1-1 0 0,-1 1 1 0 0,0 29 0 0 0,-3-46 13 0 0,1 15 53 0 0,0 1 0 0 0,-5 33 0 0 0,3-46-38 0 0,0 0-1 0 0,0-1 0 0 0,-1 1 1 0 0,0-1-1 0 0,0 1 0 0 0,0-1 1 0 0,-1 0-1 0 0,0 0 0 0 0,0 0 1 0 0,0 0-1 0 0,-1 0 0 0 0,1-1 1 0 0,-6 6-1 0 0,-86 69 315 0 0,41-35-170 0 0,19-15-144 0 0,-24 20 18 0 0,-67 44-1 0 0,109-83-17 0 0,1-1 0 0 0,-2-1 0 0 0,1-1 0 0 0,-32 9 0 0 0,45-16 27 0 0,3 0-41 0 0,0 0-1 0 0,0 0 0 0 0,0 0 0 0 0,0-1 1 0 0,0 1-1 0 0,0 0 0 0 0,0-1 0 0 0,0 1 0 0 0,0-1 1 0 0,0 1-1 0 0,0-1 0 0 0,0 1 0 0 0,1-1 0 0 0,-1 1 1 0 0,0-1-1 0 0,0 0 0 0 0,1 0 0 0 0,-1 1 1 0 0,0-1-1 0 0,1 0 0 0 0,-1 0 0 0 0,1 0 0 0 0,-1 0 1 0 0,1 0-1 0 0,-1 0 0 0 0,1 0 0 0 0,0 0 0 0 0,0 0 1 0 0,-1 0-1 0 0,1 0 0 0 0,0 0 0 0 0,0 0 1 0 0,0 0-1 0 0,0 0 0 0 0,0 0 0 0 0,0 0 0 0 0,0 0 1 0 0,0 0-1 0 0,1 0 0 0 0,-1 0 0 0 0,0 0 0 0 0,0 0 1 0 0,1 0-1 0 0,-1 1 0 0 0,2-3 0 0 0,-1 0 1 0 0,3-8-319 0 0,1 0 0 0 0,0 0 0 0 0,1 1 0 0 0,0 0 0 0 0,0 0 0 0 0,16-17 0 0 0,2-1-6936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1662 0 5063 0 0,'7'0'11051'0'0,"-10"1"-10518"0"0,-81 12 1324 0 0,-32 7-1346 0 0,-344 106-186 0 0,402-109-308 0 0,-25 6-18 0 0,-1-3 1 0 0,-1-5-1 0 0,-129 8 1 0 0,151-21 165 0 0,1-3-1 0 0,-1-3 0 0 0,1-2 1 0 0,0-3-1 0 0,-95-27 1 0 0,156 36-154 0 0,0 0-1 0 0,0 0 1 0 0,0 0 0 0 0,1-1 0 0 0,-1 1 0 0 0,0 0-1 0 0,0-1 1 0 0,1 1 0 0 0,-1-1 0 0 0,0 1-1 0 0,0 0 1 0 0,1-1 0 0 0,-1 0 0 0 0,0 0 0 0 0,1 0-6 0 0,0 1 1 0 0,0-1-1 0 0,0 1 1 0 0,0-1-1 0 0,0 1 1 0 0,0-1 0 0 0,0 0-1 0 0,0 1 1 0 0,0-1-1 0 0,0 1 1 0 0,1-1 0 0 0,-1 1-1 0 0,0-1 1 0 0,0 1-1 0 0,1-1 1 0 0,-1 1-1 0 0,0-1 1 0 0,1 1 0 0 0,0-2-1 0 0,2-1-2 0 0,0 0-1 0 0,0 0 0 0 0,0-1 1 0 0,0 2-1 0 0,1-1 0 0 0,-1 0 1 0 0,1 1-1 0 0,0-1 0 0 0,4-1 1 0 0,42-17 32 0 0,-31 14-30 0 0,101-39-5 0 0,-113 43 0 0 0,1 1 0 0 0,0-1 0 0 0,13-1 0 0 0,-3 3 0 0 0,-16 1-2 0 0,-1 1 0 0 0,1 0 0 0 0,0-1 0 0 0,0 1 0 0 0,-1 0 0 0 0,1 0 0 0 0,0 0 0 0 0,-1 0 0 0 0,1 0-1 0 0,-1 0 1 0 0,0 0 0 0 0,1 1 0 0 0,-1-1 0 0 0,0 0 0 0 0,0 1 0 0 0,0-1 0 0 0,1 1 0 0 0,-2 0 0 0 0,1-1 0 0 0,0 1 0 0 0,0 0 0 0 0,0-1-1 0 0,-1 1 1 0 0,1 0 0 0 0,0 3 0 0 0,0 3-24 0 0,1 1 0 0 0,-1 0-1 0 0,-1-1 1 0 0,0 12 0 0 0,-5 84-117 0 0,0 92 60 0 0,7-166 84 0 0,0 0-1 0 0,2 0 1 0 0,2-1 0 0 0,13 45-1 0 0,-12-55 0 0 0,2 0 0 0 0,1 0 0 0 0,0 0 0 0 0,1-2 0 0 0,1 1 0 0 0,1-1 0 0 0,0-1 0 0 0,1-1 0 0 0,1 0 0 0 0,31 25 0 0 0,-33-31 17 0 0,0 0 0 0 0,1-1 0 0 0,0-1 0 0 0,19 8 1 0 0,-11-6 157 0 0,-1 1 0 0 0,31 20 0 0 0,-51-30-174 0 0,-1 0 1 0 0,0 0-1 0 0,0 0 0 0 0,1 1 1 0 0,-1-1-1 0 0,0 0 1 0 0,0 0-1 0 0,1 1 1 0 0,-1-1-1 0 0,0 0 0 0 0,0 0 1 0 0,0 1-1 0 0,0-1 1 0 0,1 0-1 0 0,-1 1 0 0 0,0-1 1 0 0,0 0-1 0 0,0 1 1 0 0,0-1-1 0 0,0 0 0 0 0,0 1 1 0 0,0-1-1 0 0,0 0 1 0 0,0 1-1 0 0,0-1 0 0 0,0 0 1 0 0,0 1-1 0 0,0-1 1 0 0,0 1-1 0 0,0 1 434 0 0,-2-4-425 0 0,0 0-1 0 0,0 1 1 0 0,0-1-1 0 0,0 0 1 0 0,0 0-1 0 0,0 0 1 0 0,1 0 0 0 0,-1 0-1 0 0,1-1 1 0 0,0 1-1 0 0,-1 0 1 0 0,1-1-1 0 0,0 1 1 0 0,0-1-1 0 0,1 1 1 0 0,-1-1-1 0 0,0 0 1 0 0,1 1 0 0 0,0-1-1 0 0,-1-5 1 0 0,1-7 42 0 0,0 1 0 0 0,3-22 0 0 0,-3 36-49 0 0,4-36 107 0 0,3 1-1 0 0,13-45 1 0 0,32-65 192 0 0,64-98-149 0 0,-68 150-169 0 0,-23 48-219 0 0,-23 43 103 0 0,6 43-1877 0 0,-7-16 169 0 0,-1-9 272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87 2303 0 0,'-10'-2'13846'0'0,"25"-4"-9994"0"0,51-22-4207 0 0,-43 18 1471 0 0,-5 2-987 0 0,44-17 138 0 0,-55 23-220 0 0,-1 0 0 0 0,1 1 0 0 0,0 0 0 0 0,-1 0 1 0 0,1 0-1 0 0,0 1 0 0 0,10 1 0 0 0,-15-1-41 0 0,-1 0 1 0 0,0 0-1 0 0,1 1 0 0 0,-1-1 0 0 0,0 0 0 0 0,0 1 1 0 0,1-1-1 0 0,-1 1 0 0 0,0 0 0 0 0,0-1 0 0 0,1 1 1 0 0,-1 0-1 0 0,0 0 0 0 0,0-1 0 0 0,0 1 0 0 0,0 0 1 0 0,0 0-1 0 0,0 0 0 0 0,-1 0 0 0 0,1 0 0 0 0,0 1 1 0 0,0-1-1 0 0,-1 0 0 0 0,1 0 0 0 0,-1 0 0 0 0,1 1 1 0 0,-1-1-1 0 0,1 0 0 0 0,-1 1 0 0 0,0-1 0 0 0,0 0 0 0 0,0 1 1 0 0,1-1-1 0 0,-1 0 0 0 0,-1 1 0 0 0,1-1 0 0 0,0 3 1 0 0,-1 3 5 0 0,-1-1 1 0 0,1 1 0 0 0,-1-1-1 0 0,0 0 1 0 0,0 1 0 0 0,-6 9-1 0 0,-24 36 87 0 0,-2-2 1 0 0,-45 50-1 0 0,58-73-97 0 0,-21 22-2 0 0,38-38 0 0 0,4-10 0 0 0,0-1 0 0 0,0 1 0 0 0,0-1 0 0 0,0 1 0 0 0,0 0 0 0 0,0-1 0 0 0,0 1 0 0 0,0-1 0 0 0,0 1 0 0 0,1 0 0 0 0,-1-1 0 0 0,0 1 0 0 0,1-1 0 0 0,-1 1 0 0 0,1 0 0 0 0,1 1 2 0 0,0-1 1 0 0,0 1-1 0 0,0-1 1 0 0,0 0-1 0 0,0 1 0 0 0,0-1 1 0 0,1 0-1 0 0,-1 0 0 0 0,0 0 1 0 0,1-1-1 0 0,-1 1 0 0 0,1 0 1 0 0,-1-1-1 0 0,5 0 0 0 0,37 1 118 0 0,23-7-255 0 0,18 0 900 0 0,-72 6-2104 0 0,0 0 0 0 0,-1 1 0 0 0,0 1 1 0 0,23 5-1 0 0,-21-3-5648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11519 0 0,'-2'2'887'0'0,"-16"21"-689"0"0,-41 60 3365 0 0,13-17-241 0 0,13-19-1357 0 0,32-45-1918 0 0,-1 0-1 0 0,1 0 1 0 0,0 0 0 0 0,0 1-1 0 0,0-1 1 0 0,0 0 0 0 0,1 1-1 0 0,-1-1 1 0 0,0 0 0 0 0,1 1-1 0 0,0-1 1 0 0,0 1 0 0 0,0-1-1 0 0,0 1 1 0 0,0-1 0 0 0,0 1-1 0 0,1 2 1 0 0,-1-4-114 0 0,2 19-2005 0 0,-2-16-13 0 0,-2 9-4554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20 4143 0 0,'0'-2'191'0'0,"0"1"-182"0"0,-1 0-1 0 0,1 1 1 0 0,0-1 0 0 0,-1 0-1 0 0,1 0 1 0 0,0 0-1 0 0,-1 0 1 0 0,1 0 0 0 0,-1 1-1 0 0,0-1 1 0 0,1 0 0 0 0,-1 0-1 0 0,0 1 1 0 0,1-1-1 0 0,-1 0 1 0 0,0 1 0 0 0,0-1-1 0 0,1 1 1 0 0,-1-1 0 0 0,0 1-1 0 0,0-1 1 0 0,0 1-1 0 0,0 0 1 0 0,0-1 0 0 0,0 1-1 0 0,-1 0 1 0 0,-1-1 312 0 0,0 1 1 0 0,0 0 0 0 0,0 0-1 0 0,0 0 1 0 0,-6 2-1 0 0,7-2 240 0 0,-10 3 1823 0 0,-1 0 1 0 0,-15 6 0 0 0,-24 14-125 0 0,-46 35-2268 0 0,40-21 5 0 0,-123 72 134 0 0,181-108-112 0 0,-1-1-1 0 0,1 0 1 0 0,-1 0 0 0 0,1 0-1 0 0,-1 1 1 0 0,1-1 0 0 0,-1 0-1 0 0,1 1 1 0 0,-1-1-1 0 0,1 0 1 0 0,0 1 0 0 0,-1-1-1 0 0,1 0 1 0 0,-1 1 0 0 0,1-1-1 0 0,0 1 1 0 0,0-1-1 0 0,-1 1 1 0 0,1-1 0 0 0,0 1-1 0 0,0-1 1 0 0,-1 1 0 0 0,1-1-1 0 0,0 1 1 0 0,0 0-1 0 0,0 0 1 0 0,1 0 0 0 0,-1 0 0 0 0,1 0-1 0 0,-1 0 1 0 0,1 0 0 0 0,-1-1 0 0 0,1 1-1 0 0,0 0 1 0 0,-1 0 0 0 0,1-1 0 0 0,0 1-1 0 0,0-1 1 0 0,0 1 0 0 0,-1 0 0 0 0,2 0-1 0 0,14 8 64 0 0,1-1 0 0 0,0 0 0 0 0,24 8 0 0 0,24 10 4 0 0,-12 3 127 0 0,-1 1 1 0 0,79 63 0 0 0,-126-89-176 0 0,-2-2 4 0 0,1 1 1 0 0,-1 0-1 0 0,0 0 0 0 0,-1 0 1 0 0,1 0-1 0 0,3 5 1 0 0,-6-7-35 0 0,0-1 0 0 0,-1 0 0 0 0,1 1 0 0 0,0-1 1 0 0,0 1-1 0 0,0-1 0 0 0,0 0 0 0 0,0 1 0 0 0,0-1 1 0 0,0 0-1 0 0,-1 1 0 0 0,1-1 0 0 0,0 1 1 0 0,0-1-1 0 0,0 0 0 0 0,-1 0 0 0 0,1 1 0 0 0,0-1 1 0 0,0 0-1 0 0,-1 1 0 0 0,1-1 0 0 0,0 0 0 0 0,-1 0 1 0 0,0 1-1 0 0,-7 5 171 0 0,-6 2-49 0 0,0-2 0 0 0,0 0 0 0 0,0-1 0 0 0,0 0 0 0 0,-1-1 0 0 0,-29 4 1 0 0,-23 7-124 0 0,42-7-286 0 0,-5 1-763 0 0,0 0 0 0 0,-48 5 0 0 0,61-13 82 0 0,3-3-7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26 10591 0 0,'5'-4'464'0'0,"-3"2"-377"0"0,-1 1 1 0 0,1-1-1 0 0,-1 1 1 0 0,0-1-1 0 0,1 1 1 0 0,-1-1-1 0 0,0 0 1 0 0,0 1-1 0 0,2-6 2453 0 0,-12 18 248 0 0,-13 23-1779 0 0,-24 48 0 0 0,40-70-872 0 0,-113 246 1265 0 0,55-113-1044 0 0,48-110-342 0 0,-113 236 44 0 0,84-188-66 0 0,-64 91 0 0 0,-36 36-2985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25 201 6911 0 0,'0'0'528'0'0,"-2"-1"-341"0"0,1-1 698 0 0,-21-11 9653 0 0,48 4-9074 0 0,559-99 1081 0 0,-415 77-3451 0 0,-59 7-6036 0 0,-59 12 387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11975 0 0,'0'0'923'0'0,"0"4"-602"0"0,-14 66 901 0 0,-2-1 1 0 0,-4-1-1 0 0,-2-1 0 0 0,-60 124 0 0 0,-50 46-191 0 0,93-172-857 0 0,-90 124 153 0 0,-17-10-351 0 0,139-170 13 0 0,-68 73-331 0 0,65-72 230 0 0,0 0 0 0 0,-1-1 0 0 0,-1-1 0 0 0,1 0 0 0 0,-22 11 0 0 0,23-15 69 0 0,10-4 43 0 0,-1 0-1 0 0,1 0 1 0 0,0 0 0 0 0,0 0-1 0 0,0 0 1 0 0,-1 0 0 0 0,1 1 0 0 0,0-1-1 0 0,0 0 1 0 0,-1 0 0 0 0,1 0-1 0 0,0 0 1 0 0,0-1 0 0 0,0 1 0 0 0,-1 0-1 0 0,1 0 1 0 0,0 0 0 0 0,0 0-1 0 0,0 0 1 0 0,-1 0 0 0 0,1 0 0 0 0,0 0-1 0 0,0 0 1 0 0,0 0 0 0 0,-1-1-1 0 0,1 1 1 0 0,0 0 0 0 0,0 0-1 0 0,0 0 1 0 0,0 0 0 0 0,0 0 0 0 0,-1-1-1 0 0,1 1 1 0 0,0 0 0 0 0,0 0-1 0 0,0-1 1 0 0,0-1 2 0 0,0 1 0 0 0,0-1 0 0 0,0 0 0 0 0,0 0 0 0 0,0 0 0 0 0,0 0 0 0 0,1 0-1 0 0,-1 1 1 0 0,1-1 0 0 0,0 0 0 0 0,-1 0 0 0 0,1 1 0 0 0,0-1 0 0 0,0 0 0 0 0,0 1 0 0 0,0-1 0 0 0,0 1-1 0 0,2-3 1 0 0,30-29 47 0 0,-26 25-46 0 0,12-9 162 0 0,-1 0 0 0 0,2 1 1 0 0,0 1-1 0 0,1 1 0 0 0,26-13 0 0 0,-38 23-63 0 0,0 0 1 0 0,1 1-1 0 0,0 0 1 0 0,0 0-1 0 0,0 1 0 0 0,17-2 1 0 0,-20 3-67 0 0,0 1 1 0 0,1 1-1 0 0,-1-1 1 0 0,0 1-1 0 0,0 1 1 0 0,1-1-1 0 0,-1 1 1 0 0,0 0-1 0 0,0 1 1 0 0,8 4-1 0 0,-11-6 6 0 0,-1 1-1 0 0,0 0 0 0 0,0 0 0 0 0,-1 0 0 0 0,1 1 0 0 0,0-1 0 0 0,-1 1 0 0 0,1-1 1 0 0,-1 1-1 0 0,0 0 0 0 0,0 0 0 0 0,0 0 0 0 0,0 0 0 0 0,0 0 0 0 0,-1 1 0 0 0,1-1 0 0 0,0 5 1 0 0,1 2-49 0 0,-2 0 1 0 0,1 0 0 0 0,-1 0 0 0 0,0 17 0 0 0,-1-24-100 0 0,-1-1-14 0 0,0 6-125 0 0,1-6-553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207 121 8287 0 0,'0'0'639'0'0,"2"0"-415"0"0,6 4 301 0 0,0 0 0 0 0,0 0 0 0 0,0 0 0 0 0,0 1 0 0 0,-1 0 0 0 0,8 7 0 0 0,-11-9-165 0 0,-1 0 1 0 0,2 0-1 0 0,-1-1 1 0 0,0 0 0 0 0,1 1-1 0 0,-1-1 1 0 0,1-1 0 0 0,-1 1-1 0 0,1-1 1 0 0,0 1-1 0 0,0-2 1 0 0,0 1 0 0 0,0 0-1 0 0,0-1 1 0 0,0 0 0 0 0,9-1-1 0 0,-7 0-68 0 0,0-1 0 0 0,0 1 1 0 0,0-1-1 0 0,0-1 0 0 0,0 0 0 0 0,0 0 0 0 0,-1 0 0 0 0,1 0 0 0 0,-1-1 0 0 0,9-8 0 0 0,-6 5-218 0 0,0-1-1 0 0,-1 0 1 0 0,0 0-1 0 0,0-1 0 0 0,12-18 1 0 0,-19 24-75 0 0,1 1 0 0 0,-1 0 0 0 0,0-1 0 0 0,0 0 0 0 0,0 1 1 0 0,0-1-1 0 0,-1 0 0 0 0,1 1 0 0 0,-1-1 0 0 0,1 0 0 0 0,-1 0 0 0 0,0 0 0 0 0,0-2 1 0 0,-1 3-14 0 0,1 0-1 0 0,-1 0 1 0 0,1 0 0 0 0,-1 0 0 0 0,0 0 0 0 0,0 1 0 0 0,0-1 0 0 0,0 0 0 0 0,0 1 0 0 0,0-1 0 0 0,-1 1 0 0 0,1-1 0 0 0,-1 1 0 0 0,1-1 0 0 0,-1 1 0 0 0,1 0 0 0 0,-1 0 0 0 0,1 0 0 0 0,-1 0 0 0 0,-3-2 0 0 0,1 2-69 0 0,0 0 1 0 0,1 0-1 0 0,-1 0 0 0 0,0 1 1 0 0,0-1-1 0 0,0 1 1 0 0,1 0-1 0 0,-1 0 0 0 0,0 0 1 0 0,0 0-1 0 0,0 1 1 0 0,0 0-1 0 0,1-1 0 0 0,-1 1 1 0 0,0 1-1 0 0,1-1 1 0 0,-6 3-1 0 0,-8 4-178 0 0,1 1 1 0 0,-20 13-1 0 0,29-18 195 0 0,-35 24-211 0 0,0 2-1 0 0,-56 54 0 0 0,78-63 250 0 0,0 0 0 0 0,1 1-1 0 0,1 1 1 0 0,1 0 0 0 0,-27 52 0 0 0,42-69 26 0 0,-1 0 1 0 0,1 0-1 0 0,0 0 1 0 0,0 0-1 0 0,1 0 1 0 0,-1 1-1 0 0,1-1 1 0 0,1 0-1 0 0,-1 14 1 0 0,2-18 1 0 0,-1 1 0 0 0,0-1 0 0 0,1 1 0 0 0,-1-1 0 0 0,1 1 0 0 0,0-1 0 0 0,0 1 0 0 0,0-1 0 0 0,0 0 0 0 0,0 0 0 0 0,1 1 1 0 0,-1-1-1 0 0,1 0 0 0 0,-1 0 0 0 0,1 0 0 0 0,0 0 0 0 0,0-1 0 0 0,0 1 0 0 0,0 0 0 0 0,0-1 0 0 0,0 1 0 0 0,0-1 0 0 0,0 0 0 0 0,1 0 0 0 0,-1 0 0 0 0,0 0 0 0 0,4 1 0 0 0,6 1 53 0 0,-1-1 0 0 0,1 0-1 0 0,0-1 1 0 0,-1 0 0 0 0,24-1 0 0 0,59-12-713 0 0,-41 3-3954 0 0,-21 6-1389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10591 0 0,'0'-8'196'0'0,"0"5"-82"0"0,0 0 1 0 0,1 0-1 0 0,-1 0 1 0 0,1 0 0 0 0,0 0-1 0 0,-1 1 1 0 0,1-1-1 0 0,0 0 1 0 0,2-2 0 0 0,-2 5-6 0 0,-1-1-1 0 0,1 1 1 0 0,-1 0 0 0 0,0 0 0 0 0,1 0 0 0 0,-1 0 0 0 0,1 0 0 0 0,-1 0 0 0 0,1 0-1 0 0,-1 0 1 0 0,1 0 0 0 0,-1 0 0 0 0,1 0 0 0 0,-1 0 0 0 0,1 0 0 0 0,-1 0 0 0 0,1 1-1 0 0,-1-1 1 0 0,1 0 0 0 0,-1 0 0 0 0,1 1 0 0 0,-1-1 42 0 0,3 2 152 0 0,0-1-1 0 0,0 1 0 0 0,-1 0 0 0 0,1 0 1 0 0,0 1-1 0 0,-1-1 0 0 0,0 0 1 0 0,0 1-1 0 0,0 0 0 0 0,0-1 1 0 0,3 6-1 0 0,16 35 494 0 0,-19-39-685 0 0,7 20 268 0 0,-1 0 1 0 0,0 0-1 0 0,3 27 0 0 0,7 76 431 0 0,-11-72-729 0 0,-2-3-35 0 0,-1 95 1 0 0,-22 65 525 0 0,15-216-470 0 0,2 4-97 0 0,1-1 0 0 0,-1 1 1 0 0,1 0-1 0 0,0 0 0 0 0,-1 0 1 0 0,1-1-1 0 0,0 1 0 0 0,-1 0 1 0 0,1 0-1 0 0,0-1 0 0 0,-1 1 1 0 0,1 0-1 0 0,0-1 0 0 0,0 1 1 0 0,-1 0-1 0 0,1-1 0 0 0,0 1 1 0 0,0-1-1 0 0,0 1 0 0 0,0 0 1 0 0,-1-1-1 0 0,1 0 0 0 0,0-5 31 0 0,-1 1 0 0 0,1-1-1 0 0,0 1 1 0 0,1-1 0 0 0,-1 1-1 0 0,1-1 1 0 0,1 1 0 0 0,-1-1 0 0 0,0 1-1 0 0,1 0 1 0 0,0 0 0 0 0,1 0 0 0 0,4-8-1 0 0,7-11 113 0 0,24-32-1 0 0,-31 47-142 0 0,44-54 208 0 0,114-109-1 0 0,-47 67 32 0 0,131-91-1 0 0,-119 104-536 0 0,-128 90-22 0 0,-1 14-6407 0 0,-2 1-460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95 4607 0 0,'1'-3'-36'0'0,"-1"-1"-1"0"0,1 0 0 0 0,-1 0 1 0 0,0 1-1 0 0,-1-7 0 0 0,1 7 630 0 0,-1 0-1 0 0,0 0 0 0 0,1-1 1 0 0,-2 1-1 0 0,1 0 0 0 0,0 0 0 0 0,0 0 1 0 0,-1 0-1 0 0,0 0 0 0 0,1 1 1 0 0,-1-1-1 0 0,0 0 0 0 0,-1 1 1 0 0,1-1-1 0 0,0 1 0 0 0,-1 0 1 0 0,1 0-1 0 0,-1 0 0 0 0,0 0 1 0 0,-4-2-1 0 0,4 3-541 0 0,0-1 0 0 0,0 1 0 0 0,-1 0 1 0 0,1 0-1 0 0,-1 0 0 0 0,1 0 0 0 0,-7 0 0 0 0,3 2-31 0 0,-1-1-1 0 0,0 1 0 0 0,1 0 1 0 0,-1 1-1 0 0,1 0 1 0 0,-1 0-1 0 0,1 0 0 0 0,0 1 1 0 0,0 0-1 0 0,0 1 1 0 0,-10 6-1 0 0,-2 2-15 0 0,1 2-1 0 0,-27 25 1 0 0,-125 152-149 0 0,147-163 138 0 0,-38 57 7 0 0,22-27 0 0 0,-14 24 308 0 0,52-80 352 0 0,17-6 195 0 0,0-1-562 0 0,0-1 0 0 0,0-1 0 0 0,-1-1-1 0 0,0 0 1 0 0,22-16 0 0 0,68-62 190 0 0,-31 24-367 0 0,54-41-79 0 0,-126 117-133 0 0,-3-2 78 0 0,0 1-1 0 0,-2-1 1 0 0,1 0-1 0 0,-1 0 1 0 0,-7 17-1 0 0,4-12-5 0 0,-6 27-1 0 0,9-28 30 0 0,-4 27-20 0 0,7-40-2 0 0,0-1 1 0 0,0 1-1 0 0,0 0 0 0 0,0-1 1 0 0,0 1-1 0 0,1 0 0 0 0,-1-1 1 0 0,1 1-1 0 0,-1 0 0 0 0,1-1 1 0 0,0 1-1 0 0,2 2 1 0 0,1-2-784 0 0,32 8-2420 0 0,-15-7-3094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124 509 15631 0 0,'0'0'1418'0'0,"-2"3"-1168"0"0,1 1-182 0 0,-1 1-1 0 0,0-1 1 0 0,-1 1 0 0 0,1-1-1 0 0,-1 0 1 0 0,0 0 0 0 0,0 0-1 0 0,0 0 1 0 0,-5 3-1 0 0,5-4 128 0 0,1-1-1 0 0,-1-1 0 0 0,0 1 0 0 0,-1 0 0 0 0,1-1 0 0 0,0 1 0 0 0,0-1 0 0 0,-1 0 0 0 0,1 0 1 0 0,0 0-1 0 0,-1-1 0 0 0,1 1 0 0 0,-1-1 0 0 0,-5 0 0 0 0,8 0-133 0 0,-1 0-1 0 0,1 0 0 0 0,-1 0 1 0 0,1 0-1 0 0,0-1 0 0 0,-1 1 1 0 0,1 0-1 0 0,-1-1 1 0 0,1 1-1 0 0,0-1 0 0 0,0 0 1 0 0,-1 1-1 0 0,1-1 0 0 0,0 0 1 0 0,0 0-1 0 0,0 0 1 0 0,0 0-1 0 0,0 0 0 0 0,0 0 1 0 0,0 0-1 0 0,0 0 0 0 0,0 0 1 0 0,0-1-1 0 0,1 1 1 0 0,-1 0-1 0 0,0 0 0 0 0,0-3 1 0 0,0 0-8 0 0,-1 0 0 0 0,1-1 1 0 0,1 1-1 0 0,-1 0 0 0 0,1-1 1 0 0,0-7-1 0 0,1 0-33 0 0,1-1 0 0 0,0 1-1 0 0,1 0 1 0 0,0 0 0 0 0,1 0 0 0 0,0 1-1 0 0,10-19 1 0 0,-1 6 13 0 0,2 0-1 0 0,22-29 1 0 0,-22 36-36 0 0,0 0 0 0 0,2 0 0 0 0,0 2 0 0 0,20-15 0 0 0,80-49-27 0 0,-84 58 22 0 0,2-1-633 0 0,0 1 1 0 0,2 2 0 0 0,39-15 0 0 0,-54 28-1210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20 518 5063 0 0,'0'-10'9659'0'0,"-8"-35"-4495"0"0,3 21-3787 0 0,-1-27 1 0 0,5 42-1222 0 0,1 0 0 0 0,0 0 1 0 0,1 0-1 0 0,0 0 0 0 0,1 1 1 0 0,4-17-1 0 0,-1 13-95 0 0,0 0 0 0 0,1 0 0 0 0,0 0 0 0 0,1 0 0 0 0,9-11 0 0 0,45-50-148 0 0,-27 34-183 0 0,-18 22-442 0 0,2 0 0 0 0,0 1 1 0 0,1 0-1 0 0,33-20 0 0 0,-30 23-730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161 438 13359 0 0,'0'0'1027'0'0,"0"2"-670"0"0,-21 55 4366 0 0,12-23-3443 0 0,-2-1 1 0 0,-26 55-1 0 0,0-1-783 0 0,0 27-288 0 0,28-65-2997 0 0,9-47 1314 0 0</inkml:trace>
  <inkml:trace contextRef="#ctx0" brushRef="#br0" timeOffset="1">326 167 8287 0 0,'7'-12'736'0'0,"2"-6"-584"0"0,0 0-152 0 0,5 1 0 0 0,2-3 800 0 0,3 3 128 0 0,4-1 24 0 0,4 2 8 0 0,1 0-960 0 0,2 2-96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281 152 12815 0 0,'0'0'1158'0'0,"2"-1"-954"0"0,13-8-133 0 0,0-1 1 0 0,-1 0 0 0 0,0 0 0 0 0,18-19-1 0 0,-29 26-65 0 0,0 0-1 0 0,-1-1 1 0 0,1 1-1 0 0,-1 0 1 0 0,0-1-1 0 0,1 1 1 0 0,-2-1-1 0 0,1 0 1 0 0,0 0 0 0 0,-1 0-1 0 0,1 0 1 0 0,-1 0-1 0 0,1-6 1 0 0,-3 8 25 0 0,0 1 0 0 0,1 0 1 0 0,-1-1-1 0 0,0 1 0 0 0,0 0 1 0 0,0 0-1 0 0,0 0 0 0 0,0-1 1 0 0,0 1-1 0 0,0 0 1 0 0,0 0-1 0 0,0 0 0 0 0,0 0 1 0 0,-1 1-1 0 0,1-1 0 0 0,0 0 1 0 0,-1 1-1 0 0,-2-2 0 0 0,4 2-18 0 0,-3-1 123 0 0,0 0 1 0 0,0 0-1 0 0,0 1 1 0 0,0-1-1 0 0,0 1 1 0 0,0-1-1 0 0,0 1 1 0 0,0 0-1 0 0,0 1 1 0 0,0-1-1 0 0,0 0 1 0 0,0 1-1 0 0,0-1 1 0 0,0 1-1 0 0,-5 2 1 0 0,-3 2 220 0 0,0 0 1 0 0,-16 10-1 0 0,26-14-315 0 0,-18 11 295 0 0,1 1-1 0 0,0 1 1 0 0,-28 29-1 0 0,-39 56 398 0 0,79-90-689 0 0,-11 12 211 0 0,1 1 0 0 0,-13 24-1 0 0,26-40-194 0 0,0 1 1 0 0,0-1-1 0 0,1 0 0 0 0,-1 1 1 0 0,1-1-1 0 0,1 1 0 0 0,-1 0 1 0 0,1-1-1 0 0,0 1 0 0 0,1 0 1 0 0,-1 0-1 0 0,2 0 0 0 0,0 9 1 0 0,-1-13-46 0 0,1 0 1 0 0,0 0 0 0 0,0 0-1 0 0,0 0 1 0 0,0 0 0 0 0,0-1-1 0 0,1 1 1 0 0,-1 0 0 0 0,1-1-1 0 0,-1 1 1 0 0,1-1 0 0 0,0 1-1 0 0,0-1 1 0 0,0 0 0 0 0,5 4-1 0 0,-3-4 10 0 0,-1 0 1 0 0,1 0-1 0 0,-1 0 0 0 0,1-1 0 0 0,0 1 0 0 0,0-1 0 0 0,0 0 0 0 0,0 0 0 0 0,0 0 0 0 0,7 0 0 0 0,2-2-250 0 0,0 1 0 0 0,0-2 0 0 0,0 1 0 0 0,-1-2 0 0 0,1 0 0 0 0,18-6 0 0 0,-9-2-1232 0 0,0-1-72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28 504 13559 0 0,'-1'1'622'0'0,"-3"3"-189"0"0,3-2-366 0 0,-1 0 0 0 0,1 0 0 0 0,-1 0 0 0 0,0-1 0 0 0,0 1 1 0 0,0-1-1 0 0,0 1 0 0 0,-6 2 3223 0 0,8-7-1292 0 0,8-9-544 0 0,15-18-773 0 0,191-188 1104 0 0,-118 134-1705 0 0,-77 70-68 0 0,0 0 0 0 0,1 2 0 0 0,29-15 0 0 0,-45 25-10 0 0,-4 2-3 0 0,1-1 0 0 0,0 1 1 0 0,0-1-1 0 0,0 1 0 0 0,0-1 0 0 0,0 1 0 0 0,0 0 1 0 0,0 0-1 0 0,0-1 0 0 0,0 1 0 0 0,0 0 0 0 0,0 0 1 0 0,0 0-1 0 0,0 0 0 0 0,0 0 0 0 0,0 0 1 0 0,0 0-1 0 0,0 1 0 0 0,0-1 0 0 0,1 1 0 0 0,1 2-57 0 0,-1 5 46 0 0,0 0 0 0 0,0 0 0 0 0,-1 1 0 0 0,0-1 1 0 0,0 1-1 0 0,-2 14 0 0 0,-10 55 23 0 0,7-61-37 0 0,2 1 1 0 0,-1 0-1 0 0,2 0 0 0 0,1 33 1 0 0,1-49-35 0 0,-1 0 1 0 0,0 0 0 0 0,1 0-1 0 0,-1 0 1 0 0,1 0-1 0 0,0 0 1 0 0,0 0-1 0 0,0 0 1 0 0,0 0 0 0 0,0 0-1 0 0,0 0 1 0 0,0-1-1 0 0,1 1 1 0 0,-1 0 0 0 0,1-1-1 0 0,-1 1 1 0 0,4 1-1 0 0,-3-1-325 0 0,0-1 0 0 0,0 0-1 0 0,0 0 1 0 0,0 0 0 0 0,1 0-1 0 0,-1-1 1 0 0,0 1 0 0 0,0-1-1 0 0,1 1 1 0 0,2-1 0 0 0,9 1-6642 0 0</inkml:trace>
  <inkml:trace contextRef="#ctx0" brushRef="#br0" timeOffset="1">1084 1 5063 0 0,'-1'2'11131'0'0,"0"3"-10641"0"0,0 0 1 0 0,0 0-1 0 0,-1 0 1 0 0,0 0-1 0 0,0 0 0 0 0,0-1 1 0 0,-5 7-1 0 0,-25 34 847 0 0,16-23-841 0 0,-41 64 520 0 0,42-62-813 0 0,1 0 0 0 0,1 1 0 0 0,1 0 0 0 0,-8 27-1 0 0,17-42-152 0 0,0 0 0 0 0,0 0 0 0 0,1 0 0 0 0,0 0 0 0 0,1 1-1 0 0,0-1 1 0 0,2 20 0 0 0,-1-28-57 0 0,0 0 0 0 0,0 0-1 0 0,1-1 1 0 0,-1 1 0 0 0,1 0-1 0 0,-1 0 1 0 0,1-1 0 0 0,0 1 0 0 0,0 0-1 0 0,0-1 1 0 0,0 1 0 0 0,0-1-1 0 0,0 0 1 0 0,0 1 0 0 0,0-1 0 0 0,0 0-1 0 0,1 1 1 0 0,-1-1 0 0 0,1 0-1 0 0,-1 0 1 0 0,1 0 0 0 0,1 1 0 0 0,0-1-255 0 0,-1 0 0 0 0,0 0 0 0 0,0-1 0 0 0,1 1 0 0 0,-1-1 0 0 0,5 1 0 0 0,16-4-5443 0 0,-2-3-1473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175 112 11975 0 0,'0'0'8123'0'0,"2"0"-7551"0"0,5 2-262 0 0,-1-1 0 0 0,1 0 1 0 0,0 0-1 0 0,0-1 0 0 0,0 0 1 0 0,0 0-1 0 0,12-2 0 0 0,50-11 711 0 0,-65 12-990 0 0,23-5 125 0 0,0-2 0 0 0,41-17-1 0 0,-41 14-200 0 0,-20 9-72 0 0,1-1 0 0 0,-1 0 0 0 0,0-1 1 0 0,0 0-1 0 0,0 0 0 0 0,0 0 0 0 0,7-7 0 0 0,-13 9-191 0 0,-1 2-60 0 0,1-1 311 0 0,-1 0 1 0 0,0 1-1 0 0,0-1 1 0 0,0 1-1 0 0,0-1 1 0 0,0 1-1 0 0,0-1 1 0 0,0 0-1 0 0,0 1 1 0 0,-1-1-1 0 0,1 1 1 0 0,0-1-1 0 0,0 1 1 0 0,0-1-1 0 0,-1 0 1 0 0,1 1-1 0 0,0-1 1 0 0,-4 0-21 0 0,1 1 1 0 0,0-1-1 0 0,0 1 1 0 0,0 0-1 0 0,0 0 1 0 0,0 0-1 0 0,0 0 1 0 0,0 1-1 0 0,0-1 1 0 0,0 1-1 0 0,0 0 1 0 0,0 0 0 0 0,-3 1-1 0 0,-8 4-93 0 0,-19 11 1 0 0,22-11 60 0 0,-45 25 76 0 0,2 2-1 0 0,-53 42 0 0 0,83-56 124 0 0,2 1-1 0 0,0 0 0 0 0,1 2 0 0 0,1 1 0 0 0,2 0 0 0 0,-26 42 0 0 0,38-56-2 0 0,1 1-1 0 0,0 1 1 0 0,1-1 0 0 0,0 1 0 0 0,0-1 0 0 0,1 1-1 0 0,1 0 1 0 0,0 0 0 0 0,-1 16 0 0 0,3-21-37 0 0,0 0 1 0 0,1 0-1 0 0,-1 0 1 0 0,1 0-1 0 0,0 0 1 0 0,1 0-1 0 0,0 0 1 0 0,0-1 0 0 0,0 1-1 0 0,0 0 1 0 0,1-1-1 0 0,0 0 1 0 0,0 1-1 0 0,0-1 1 0 0,1-1-1 0 0,0 1 1 0 0,0 0-1 0 0,9 7 1 0 0,-7-7 21 0 0,0-1 0 0 0,0 1 1 0 0,1-2-1 0 0,-1 1 0 0 0,1-1 0 0 0,0 1 1 0 0,1-2-1 0 0,12 4 0 0 0,21 1-1167 0 0,0-5-4709 0 0,-11-2-1322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12095 0 0,'0'0'6076'0'0,"-2"2"-5648"0"0,-50 55 934 0 0,35-41-1215 0 0,1 1 0 0 0,1 0 0 0 0,0 1 0 0 0,-19 33 1 0 0,16-17 49 0 0,-30 60 301 0 0,43-81-381 0 0,0-1 1 0 0,1 0-1 0 0,1 1 0 0 0,0 0 0 0 0,-2 25 0 0 0,4-34-74 0 0,1-1 0 0 0,0 0 0 0 0,0 1 1 0 0,1-1-1 0 0,-1 0 0 0 0,1 1 0 0 0,0-1 0 0 0,0 0 0 0 0,0 0 0 0 0,0 1 0 0 0,0-1 0 0 0,1 0 0 0 0,-1 0 1 0 0,1 0-1 0 0,0-1 0 0 0,0 1 0 0 0,0 0 0 0 0,0-1 0 0 0,1 1 0 0 0,-1-1 0 0 0,0 0 0 0 0,1 0 0 0 0,0 0 1 0 0,0 0-1 0 0,-1 0 0 0 0,1 0 0 0 0,0-1 0 0 0,0 1 0 0 0,1-1 0 0 0,-1 0 0 0 0,0 0 0 0 0,0 0 0 0 0,1-1 1 0 0,-1 1-1 0 0,0-1 0 0 0,1 0 0 0 0,-1 1 0 0 0,0-1 0 0 0,1-1 0 0 0,-1 1 0 0 0,0-1 0 0 0,5 0 0 0 0,0-2-29 0 0,0-1 0 0 0,0 1 0 0 0,0-1-1 0 0,0-1 1 0 0,-1 1 0 0 0,0-1-1 0 0,0-1 1 0 0,0 1 0 0 0,0-1-1 0 0,-1 0 1 0 0,0-1 0 0 0,-1 0-1 0 0,1 0 1 0 0,6-11 0 0 0,0-3 16 0 0,-1 0 0 0 0,-1-1-1 0 0,0 0 1 0 0,6-26 0 0 0,-12 34-408 0 0,-1 1-1 0 0,-1 0 1 0 0,0-1 0 0 0,0 1-1 0 0,-2-1 1 0 0,-1-22 0 0 0,-17-79-3091 0 0,16 102 964 0 0,2 0-3425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663 845 13103 0 0,'0'0'1916'0'0,"1"-2"-1365"0"0,55-142 4582 0 0,105-252-3329 0 0,-122 300-1700 0 0,-22 55-237 0 0,19-66-1 0 0,-34 99 66 0 0,0 4-4 0 0,-1-1 0 0 0,0 1 0 0 0,0-1 0 0 0,0 0 0 0 0,-1 1 0 0 0,0-1-1 0 0,0 0 1 0 0,0-4 0 0 0,0 9 66 0 0,-1-1-1 0 0,1 1 1 0 0,0 0 0 0 0,0-1-1 0 0,0 1 1 0 0,-1 0 0 0 0,1 0-1 0 0,0-1 1 0 0,0 1 0 0 0,-1 0-1 0 0,1 0 1 0 0,0 0 0 0 0,-1-1-1 0 0,1 1 1 0 0,0 0-1 0 0,-1 0 1 0 0,1 0 0 0 0,0 0-1 0 0,-1 0 1 0 0,1-1 0 0 0,0 1-1 0 0,-1 0 1 0 0,1 0 0 0 0,0 0-1 0 0,-1 0 1 0 0,1 0-1 0 0,0 0 1 0 0,-1 0 0 0 0,1 0-1 0 0,0 1 1 0 0,-1-1 0 0 0,1 0-1 0 0,-1 0 1 0 0,-10 3-54 0 0,1 2 38 0 0,0 0 0 0 0,1 0 0 0 0,0 1 1 0 0,1 1-1 0 0,-1-1 0 0 0,-11 13 0 0 0,2-3-17 0 0,-16 16 13 0 0,1 1-1 0 0,2 2 0 0 0,1 0 1 0 0,2 3-1 0 0,-34 59 0 0 0,22-25 59 0 0,4 2 0 0 0,-34 98 0 0 0,40-74 278 0 0,-19 109 0 0 0,27-108-161 0 0,-37 107 0 0 0,52-187-149 0 0,-1-1 1 0 0,-1 0 0 0 0,0 0 0 0 0,-2-1 0 0 0,0 0-1 0 0,-1-1 1 0 0,0 0 0 0 0,-2-1 0 0 0,0 0 0 0 0,0-1 0 0 0,-1-1-1 0 0,-28 19 1 0 0,8-10-560 0 0,-1-1-1 0 0,-46 18 1 0 0,73-35-4424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13823 0 0,'-5'-5'6312'0'0,"20"5"-4247"0"0,251-34-1590 0 0,-4-21-2268 0 0,-228 47-5690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0,'0'0'10258'0'0,"2"0"-9597"0"0,3-1-454 0 0,0 1 1 0 0,-1 1-1 0 0,1-1 1 0 0,0 1-1 0 0,0 0 1 0 0,-1 0-1 0 0,1 0 1 0 0,0 0-1 0 0,-1 1 1 0 0,1 0-1 0 0,-1 0 1 0 0,8 5-1 0 0,7 5 482 0 0,26 22 1 0 0,-34-25-453 0 0,158 137 1788 0 0,-3-2-994 0 0,-111-101-709 0 0,2-2 1 0 0,84 45-1 0 0,-91-60-192 0 0,116 63 130 0 0,-162-87-253 0 0,0 1-5 0 0,0-1 0 0 0,0 0 0 0 0,0 1 0 0 0,0 0 0 0 0,-1 0 1 0 0,7 6-1 0 0,-3 2 26 0 0,-7-10-44 0 0,0 0 0 0 0,0 1 0 0 0,1-1 0 0 0,-1 1 0 0 0,0-1 0 0 0,0 0 0 0 0,0 1 0 0 0,0-1 0 0 0,-1 1 0 0 0,1-1 0 0 0,0 1 1 0 0,-1-1-1 0 0,1 0 0 0 0,-1 1 0 0 0,1-1 0 0 0,-1 0 0 0 0,1 1 0 0 0,-1-1 0 0 0,0 0 0 0 0,0 0 0 0 0,0 0 0 0 0,0 0 0 0 0,1 0 0 0 0,-2 0 0 0 0,1 0 0 0 0,0 0 0 0 0,-2 2 0 0 0,-3 1-226 0 0,-1 0-1 0 0,1 0 1 0 0,-14 5-1 0 0,16-7 120 0 0,-7 3-747 0 0,0-1 1 0 0,-1 0 0 0 0,-17 3-1 0 0,25-6 101 0 0,-1-1-1 0 0,0 1 1 0 0,0-1-1 0 0,0 0 1 0 0,1 0-1 0 0,-1 0 1 0 0,0 0-1 0 0,0-1 1 0 0,0 0-1 0 0,1 0 1 0 0,-8-3-1 0 0,1-2-4185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36 2759 0 0,'0'0'126'0'0,"2"-1"-5"0"0,12-12-295 0 0,6-5 5485 0 0,-19 18-4464 0 0,0-1 0 0 0,0 1 1 0 0,0-1-1 0 0,0 1 1 0 0,0 0-1 0 0,0-1 0 0 0,1 1 1 0 0,-1 0-1 0 0,1 0 1 0 0,1 12 433 0 0,-3-7-1155 0 0,-1-1 0 0 0,1 1 1 0 0,-1-1-1 0 0,0 0 0 0 0,0 0 1 0 0,0 1-1 0 0,0-1 0 0 0,-1 0 1 0 0,0 0-1 0 0,0 0 0 0 0,-3 5 0 0 0,-5 7 255 0 0,-16 18-1 0 0,17-22-203 0 0,-63 71 810 0 0,-115 106 0 0 0,105-110-749 0 0,29-28-134 0 0,-91 68 0 0 0,12-38 87 0 0,126-77-191 0 0,1-2-7 0 0,0 0 1 0 0,0 1-1 0 0,0-1 1 0 0,0-1-1 0 0,0 1 1 0 0,-10 1-1 0 0,40-16-3663 0 0,-1 5-3393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146 178 6911 0 0,'-11'0'257'0'0,"-1"0"-1"0"0,1 1 1 0 0,0 1-1 0 0,0 0 0 0 0,0 0 1 0 0,0 1-1 0 0,-17 7 0 0 0,21-7 1560 0 0,1 1 0 0 0,-1 0-1 0 0,-11 8 1 0 0,16-10-599 0 0,30 4-1020 0 0,-12-6-54 0 0,0-2 1 0 0,0 0-1 0 0,0-1 0 0 0,25-7 0 0 0,63-28 561 0 0,-44 15-324 0 0,236-70 850 0 0,-221 75-982 0 0,154-17 1 0 0,-168 31-203 0 0,1 3-1 0 0,76 8 1 0 0,-100-4-35 0 0,-35-3 32 0 0,3-2-45 0 0,-5 2-6 0 0,-1 1-1 0 0,1-1 1 0 0,-1 1-1 0 0,1-1 1 0 0,-1 1 0 0 0,0-1-1 0 0,1 1 1 0 0,-1-1-1 0 0,0 1 1 0 0,0 0-1 0 0,1-1 1 0 0,-1 1-1 0 0,0 0 1 0 0,0-1 0 0 0,0 2-1 0 0,0-2 4 0 0,1 2-6 0 0,-1 1 0 0 0,0 0-1 0 0,0-1 1 0 0,0 1-1 0 0,0-1 1 0 0,0 1 0 0 0,0-1-1 0 0,-1 1 1 0 0,1-1 0 0 0,-1 1-1 0 0,0-1 1 0 0,-1 4 0 0 0,-15 27-33 0 0,8-17 51 0 0,-14 24-16 0 0,-2 0-1 0 0,-2-2 1 0 0,-1-1-1 0 0,-41 42 0 0 0,28-39 7 0 0,-2 0 0 0 0,-2-3-1 0 0,-49 31 1 0 0,-85 46 319 0 0,104-63-59 0 0,70-47-229 0 0,1 0 0 0 0,0-1-1 0 0,1 2 1 0 0,-4 4 0 0 0,6-8 25 0 0,2 0 1 0 0,4 2-189 0 0,-1-1 0 0 0,1 1 0 0 0,0-1 0 0 0,0 0 0 0 0,0-1 0 0 0,0 1 0 0 0,0-1 0 0 0,0 0 0 0 0,0 0 1 0 0,0-1-1 0 0,7 1 0 0 0,12 2-1684 0 0,-22-3 1427 0 0,0 0-14 0 0,0 1 60 0 0,1-1 0 0 0,-1 0 1 0 0,1 0-1 0 0,-1 0 0 0 0,1 0 0 0 0,-1 0 1 0 0,0 0-1 0 0,1-1 0 0 0,-1 1 1 0 0,1-1-1 0 0,-1 0 0 0 0,0 0 1 0 0,1 0-1 0 0,2-1 0 0 0,19-12-774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49 5527 0 0,'-2'0'8299'0'0,"-25"2"-4501"0"0,20-2-3611 0 0,0 2-1 0 0,-1-1 1 0 0,1 1-1 0 0,0 0 1 0 0,1 1-1 0 0,-13 6 1 0 0,-7 4-18 0 0,1 2-1 0 0,1 0 1 0 0,1 2 0 0 0,0 1-1 0 0,1 1 1 0 0,1 0 0 0 0,-28 35-1 0 0,45-48-139 0 0,-1 0 0 0 0,1 1-1 0 0,-5 11 1 0 0,1 4 26 0 0,8-17-46 0 0,1-2 16 0 0,-1-1 154 0 0,1 1 30 0 0,2 0-157 0 0,0 0-1 0 0,0 0 1 0 0,0-1-1 0 0,0 1 1 0 0,0-1 0 0 0,1 0-1 0 0,-1 0 1 0 0,1 0-1 0 0,-1 0 1 0 0,1 0-1 0 0,0-1 1 0 0,0 1 0 0 0,0-1-1 0 0,-1 0 1 0 0,1-1-1 0 0,0 1 1 0 0,0-1-1 0 0,8 1 1 0 0,7-2 160 0 0,-1 0-1 0 0,35-7 1 0 0,-37 6-171 0 0,-2-1-19 0 0,-1 0 1 0 0,1-1-1 0 0,-1 0 0 0 0,0-1 0 0 0,-1-1 0 0 0,1 0 1 0 0,-1 0-1 0 0,0-1 0 0 0,0-1 0 0 0,-1 0 1 0 0,14-13-1 0 0,-23 18-8 0 0,1 0 0 0 0,0 1 0 0 0,-1-2 1 0 0,0 1-1 0 0,0 0 0 0 0,0 0 0 0 0,0-1 0 0 0,0 1 1 0 0,0-1-1 0 0,-1 1 0 0 0,0-1 0 0 0,0 0 0 0 0,0 0 1 0 0,0 0-1 0 0,0 1 0 0 0,-1-1 0 0 0,0 0 0 0 0,0 0 1 0 0,0 0-1 0 0,0 0 0 0 0,-1 0 0 0 0,1 0 0 0 0,-1 1 1 0 0,-2-6-1 0 0,0 0 32 0 0,0 1 0 0 0,-1 0 0 0 0,0 0 0 0 0,-1 0 0 0 0,0 1 0 0 0,0-1 1 0 0,-1 1-1 0 0,0 0 0 0 0,-10-9 0 0 0,1 4-497 0 0,0 0 0 0 0,-1 0 0 0 0,-23-11 1 0 0,20 12-1567 0 0,17 10 874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53 17967 0 0,'-39'-38'1917'0'0,"25"23"4610"0"0,20 21-6708 0 0,1-1-1 0 0,0 0 1 0 0,0 0 0 0 0,0-1-1 0 0,10 4 1 0 0,8 4-6479 0 0,-4-4-1372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1375 0 0,'10'-39'403'0'0,"15"-50"7936"0"0,3 23-4549 0 0,-26 62-3502 0 0,0 1-1 0 0,0-1 1 0 0,0 1-1 0 0,1 0 1 0 0,-1 0-1 0 0,1 0 1 0 0,0 0-1 0 0,-1 0 0 0 0,6-3 1178 0 0,0 37-771 0 0,-3 27-342 0 0,-7 102 0 0 0,-2-66-176 0 0,18 361 42 0 0,-11-421-214 0 0,12 106-280 0 0,-12-131 213 0 0,0-9 52 0 0,0-6 29 0 0,23-71 208 0 0,-6 16-220 0 0,93-246-318 0 0,-98 264 309 0 0,8-24-17 0 0,3 1 0 0 0,45-80-1 0 0,-56 126-61 0 0,-11 31-65 0 0,-1 9 111 0 0,-1 0 0 0 0,0 0 0 0 0,-2-1 0 0 0,-3 35-1 0 0,1-26 21 0 0,-4 59-25 0 0,-4 118 26 0 0,11-166 15 0 0,1-1 1 0 0,1-1 0 0 0,13 52-1 0 0,-15-84 7 0 0,0 1 0 0 0,1-1 0 0 0,0 1-1 0 0,0-1 1 0 0,1 0 0 0 0,-1 0 0 0 0,1 0 0 0 0,5 6-1 0 0,-7-10-1 0 0,0 0-1 0 0,0 0 1 0 0,0 0 0 0 0,0 0-1 0 0,0 0 1 0 0,0 0-1 0 0,0 0 1 0 0,1 0-1 0 0,-1-1 1 0 0,0 1 0 0 0,1-1-1 0 0,-1 1 1 0 0,0-1-1 0 0,1 1 1 0 0,-1-1-1 0 0,1 0 1 0 0,-1 0 0 0 0,0 1-1 0 0,1-1 1 0 0,-1 0-1 0 0,1 0 1 0 0,-1-1-1 0 0,1 1 1 0 0,-1 0-1 0 0,0 0 1 0 0,1-1 0 0 0,-1 1-1 0 0,1-1 1 0 0,-1 1-1 0 0,0-1 1 0 0,1 0-1 0 0,-1 1 1 0 0,0-1 0 0 0,0 0-1 0 0,0 0 1 0 0,0 0-1 0 0,2-1 1 0 0,3-4 9 0 0,1 1-1 0 0,-2-1 1 0 0,1-1 0 0 0,-1 1 0 0 0,9-14-1 0 0,19-41 86 0 0,-22 41-61 0 0,43-89 111 0 0,41-72 146 0 0,154-261 287 0 0,-146 271-1195 0 0,-99 165 486 0 0,0 1 0 0 0,0-1 0 0 0,0 1 0 0 0,1 1 0 0 0,0-1 0 0 0,8-5 0 0 0,-11 8-788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165 161 6447 0 0,'-5'-7'11031'0'0,"18"11"-10772"0"0,7 2-56 0 0,0 0 0 0 0,1-2 1 0 0,-1 0-1 0 0,1-2 1 0 0,31 1-1 0 0,-37-3-86 0 0,1-1-1 0 0,-1-1 1 0 0,1 0 0 0 0,-1-1-1 0 0,1-1 1 0 0,-1 0-1 0 0,28-13 1 0 0,-39 16-83 0 0,-1-1 0 0 0,1 0 0 0 0,-1 0 0 0 0,0 0 0 0 0,0 0 0 0 0,0-1 0 0 0,0 1 0 0 0,0-1 0 0 0,-1 0 0 0 0,5-4 0 0 0,-6 5-22 0 0,0 0 0 0 0,0 0 0 0 0,-1 1 0 0 0,1-1 0 0 0,0 0 0 0 0,-1 0 0 0 0,1 0 0 0 0,-1 0 0 0 0,0 1 0 0 0,1-1 0 0 0,-1 0 0 0 0,0 0 0 0 0,0 0 0 0 0,0 0 0 0 0,-1 0 0 0 0,1 0 0 0 0,0 0 0 0 0,-1 0 0 0 0,1 1 0 0 0,-1-1 0 0 0,0 0 0 0 0,-1-2 1 0 0,-1-1-9 0 0,0 0 1 0 0,0 0 0 0 0,-1 0 0 0 0,0 1 0 0 0,0-1 0 0 0,0 1 0 0 0,0 0-1 0 0,-1 0 1 0 0,1 1 0 0 0,-1-1 0 0 0,0 1 0 0 0,0 0 0 0 0,-1 0 0 0 0,1 1 0 0 0,-11-4-1 0 0,9 4-57 0 0,0-1 0 0 0,-1 2 0 0 0,1-1-1 0 0,-1 1 1 0 0,1 0 0 0 0,-1 0-1 0 0,1 1 1 0 0,-1 0 0 0 0,0 1 0 0 0,1 0-1 0 0,-1 0 1 0 0,-7 2 0 0 0,-3 3-34 0 0,1 2 0 0 0,0 0 1 0 0,0 0-1 0 0,1 2 0 0 0,0 0 0 0 0,0 1 1 0 0,1 0-1 0 0,-15 16 0 0 0,11-9 83 0 0,1 2-1 0 0,0 0 1 0 0,2 1 0 0 0,0 1 0 0 0,-14 27-1 0 0,21-34 8 0 0,2 0 0 0 0,0 1 0 0 0,1 0-1 0 0,0 0 1 0 0,1 1 0 0 0,1 0 0 0 0,-3 32 0 0 0,6-39 17 0 0,1 1 1 0 0,0-1-1 0 0,1 1 1 0 0,0-1 0 0 0,1 1-1 0 0,0-1 1 0 0,1 0-1 0 0,0 1 1 0 0,0-1 0 0 0,1-1-1 0 0,0 1 1 0 0,1 0-1 0 0,11 16 1 0 0,-10-17-6 0 0,1 0 0 0 0,0 0 0 0 0,0-1 0 0 0,1 0 1 0 0,0-1-1 0 0,0 0 0 0 0,1 0 0 0 0,0 0 0 0 0,0-1 0 0 0,0-1 0 0 0,1 1 1 0 0,0-2-1 0 0,0 1 0 0 0,0-1 0 0 0,0-1 0 0 0,16 3 0 0 0,-9-2-318 0 0,1-2 0 0 0,-1 0 0 0 0,1-1 0 0 0,-1-1 0 0 0,20-2 0 0 0,-19-1-6127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29 165 3223 0 0,'0'0'7292'0'0,"0"3"-5090"0"0,-7 80-523 0 0,1-25-1292 0 0,-1 18 74 0 0,2-33-263 0 0,1 59-1 0 0,4-15-42 0 0,0-86 442 0 0,7-13-146 0 0,2-6-23 0 0,7-22 0 0 0,4-10-88 0 0,2 4-128 0 0,30-44 0 0 0,-32 61-144 0 0,1 1 1 0 0,45-45-1 0 0,-66 73-67 0 0,0 0 0 0 0,0 0 0 0 0,0 0 0 0 0,0 0 0 0 0,0 0 0 0 0,0-1-1 0 0,0 1 1 0 0,0 0 0 0 0,0 0 0 0 0,0 0 0 0 0,0 0 0 0 0,0 0 0 0 0,1 0 0 0 0,-1 0 0 0 0,0 0-1 0 0,0 0 1 0 0,0 0 0 0 0,0 0 0 0 0,0 0 0 0 0,0 0 0 0 0,0 0 0 0 0,0 0 0 0 0,0 0 0 0 0,0 0-1 0 0,1 0 1 0 0,-1 0 0 0 0,0 0 0 0 0,0 0 0 0 0,0 0 0 0 0,0 0 0 0 0,0 0 0 0 0,0 0 0 0 0,0 0-1 0 0,0 0 1 0 0,0 0 0 0 0,0 0 0 0 0,0 0 0 0 0,1 0 0 0 0,-1 0 0 0 0,0 0 0 0 0,0 0 0 0 0,0 0-1 0 0,0 0 1 0 0,0 0 0 0 0,0 1 0 0 0,0-1 0 0 0,0 0 0 0 0,0 0 0 0 0,0 0 0 0 0,0 0 0 0 0,0 0-1 0 0,0 0 1 0 0,0 0 0 0 0,4 4 0 0 0,-1-1 1 0 0,0 1-1 0 0,-1-1 0 0 0,1 1 0 0 0,0 0 0 0 0,-1 0 0 0 0,0 0 1 0 0,0 1-1 0 0,0-1 0 0 0,-1 0 0 0 0,3 9 0 0 0,0 8 60 0 0,3 29 1 0 0,-3-10 69 0 0,4 6 24 0 0,1 0 0 0 0,26 74-1 0 0,-33-113-119 0 0,1-1 0 0 0,0 0 0 0 0,1 0 0 0 0,0 0 0 0 0,0 0 0 0 0,0 0 0 0 0,0-1-1 0 0,1 1 1 0 0,0-1 0 0 0,8 6 0 0 0,-12-10-11 0 0,0 0-1 0 0,1-1 0 0 0,-1 1 1 0 0,0-1-1 0 0,1 1 1 0 0,-1-1-1 0 0,0 1 0 0 0,1-1 1 0 0,-1 0-1 0 0,1 1 1 0 0,-1-1-1 0 0,1 0 0 0 0,-1 0 1 0 0,0 0-1 0 0,1 0 0 0 0,-1-1 1 0 0,1 1-1 0 0,-1 0 1 0 0,1 0-1 0 0,-1-1 0 0 0,0 1 1 0 0,1-1-1 0 0,-1 1 1 0 0,0-1-1 0 0,2-1 0 0 0,0 0 26 0 0,-1 1 0 0 0,0-1 0 0 0,1 0-1 0 0,-1 0 1 0 0,0 0 0 0 0,0 0-1 0 0,-1 0 1 0 0,1-1 0 0 0,0 1-1 0 0,2-5 1 0 0,5-16 284 0 0,-1 0-1 0 0,-2 0 1 0 0,7-33-1 0 0,1-6 34 0 0,-1 15-221 0 0,3 1-1 0 0,39-83 1 0 0,-38 97-225 0 0,1 0 0 0 0,2 2 0 0 0,1 0 0 0 0,38-41-1 0 0,-24 41-634 0 0,-20 19-511 0 0,-15 10 1056 0 0,1 1 0 0 0,0-1 0 0 0,-1 1 0 0 0,1-1 0 0 0,0 1 0 0 0,0-1 0 0 0,-1 1 0 0 0,1-1-1 0 0,0 1 1 0 0,0 0 0 0 0,0 0 0 0 0,-1-1 0 0 0,1 1 0 0 0,1 0 0 0 0,2 0-832 0 0,10-3-5401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104 457 7367 0 0,'0'0'334'0'0,"-1"3"-1"0"0,-24 61 1452 0 0,24-61-960 0 0,-1 0-1 0 0,1 0 0 0 0,-1 0 0 0 0,0 0 0 0 0,0 0 1 0 0,-5 5-1 0 0,-4 8 738 0 0,11-15-1488 0 0,-1 0-1 0 0,1 0 1 0 0,0-1-1 0 0,-1 1 1 0 0,1 0-1 0 0,0-1 1 0 0,-1 1-1 0 0,1-1 1 0 0,-1 1-1 0 0,1 0 1 0 0,-1-1 0 0 0,1 1-1 0 0,-1-1 1 0 0,1 1-1 0 0,-1-1 1 0 0,0 0-1 0 0,1 1 1 0 0,-1-1-1 0 0,0 0 1 0 0,1 1-1 0 0,-1-1 1 0 0,0 0-1 0 0,1 0 1 0 0,-1 1-1 0 0,0-1 1 0 0,0 0-1 0 0,1 0 1 0 0,-1 0-1 0 0,0 0 1 0 0,0 0-1 0 0,1 0 1 0 0,-1 0 0 0 0,0 0-1 0 0,0-1 1 0 0,-1 1-1 0 0,1-1-29 0 0,0 1 1 0 0,-1-1-1 0 0,1 0 0 0 0,0 0 0 0 0,-1 0 1 0 0,1 0-1 0 0,0 0 0 0 0,0 0 1 0 0,0 0-1 0 0,0 0 0 0 0,0 0 0 0 0,0-1 1 0 0,-1-1-1 0 0,0-2 64 0 0,1 0 0 0 0,-1 0 1 0 0,1 0-1 0 0,0-1 0 0 0,0 1 0 0 0,0 0 1 0 0,1-1-1 0 0,0 1 0 0 0,0-1 1 0 0,0 1-1 0 0,1-1 0 0 0,0 1 0 0 0,1-6 1 0 0,2-7 143 0 0,2 1 0 0 0,11-27 0 0 0,5-1-88 0 0,3 0 1 0 0,1 2 0 0 0,62-76-1 0 0,-61 88-160 0 0,1 1 0 0 0,35-27-1 0 0,-61 56-3 0 0,1-3-155 0 0,1 1-1 0 0,0 0 0 0 0,0 0 1 0 0,0 1-1 0 0,0-1 1 0 0,0 1-1 0 0,1 0 0 0 0,-1 0 1 0 0,1 0-1 0 0,-1 1 0 0 0,1 0 1 0 0,0 0-1 0 0,-1 0 1 0 0,1 0-1 0 0,0 1 0 0 0,9-1 1 0 0,0 6-1240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7831 0 0,'0'0'603'0'0,"2"-1"-396"0"0,13-5 678 0 0,-8 5-241 0 0,1 0 2727 0 0,12 0 3321 0 0,-4 5-4024 0 0,-15-3-2638 0 0,0 0 0 0 0,0 0 0 0 0,0 0 0 0 0,0 0-1 0 0,0 0 1 0 0,0 0 0 0 0,0 0 0 0 0,0 0 0 0 0,0 0 0 0 0,-1 1 0 0 0,1-1 0 0 0,0 0 0 0 0,-1 0 0 0 0,1 1 0 0 0,-1-1 0 0 0,1 1 0 0 0,-1-1 0 0 0,0 0 0 0 0,0 1 0 0 0,1-1 0 0 0,-1 1 0 0 0,0-1 0 0 0,0 1 0 0 0,-1 1 0 0 0,1 6 4 0 0,-1 1-1 0 0,-1-1 1 0 0,1 0 0 0 0,-1 0 0 0 0,-1 0 0 0 0,-4 10 0 0 0,-25 51 51 0 0,11-26-401 0 0,-27 92-1 0 0,42-117-103 0 0,6-16-240 0 0,-5 14 1229 0 0,4-12-3267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27 13415 0 0,'4'-6'206'0'0,"-3"4"-62"0"0,1 0 1 0 0,-1 0-1 0 0,1 0 0 0 0,-1 0 1 0 0,1 1-1 0 0,0-1 1 0 0,0 0-1 0 0,4-2 1 0 0,-4 3 255 0 0,6 12 598 0 0,-7-8-892 0 0,0 0 0 0 0,0-1 0 0 0,0 1 1 0 0,0 0-1 0 0,0 0 0 0 0,-1 0 0 0 0,0 0 0 0 0,1 0 0 0 0,-1 0 0 0 0,0-1 0 0 0,0 1 0 0 0,-1 5 0 0 0,-10 37 771 0 0,7-31-610 0 0,-44 166 1627 0 0,-18 75-1059 0 0,42-167-690 0 0,-57 139 0 0 0,61-177-91 0 0,-34 72 18 0 0,20-51-54 0 0,20-42-777 0 0,0 1 0 0 0,-22 29 1 0 0,26-46-397 0 0,1-5-12 0 0</inkml:trace>
  <inkml:trace contextRef="#ctx0" brushRef="#br0" timeOffset="1">0 690 13359 0 0,'0'0'1210'0'0,"2"2"-804"0"0,2 1-98 0 0,-1 0 0 0 0,1 0 0 0 0,0-1 0 0 0,0 1-1 0 0,0-1 1 0 0,0 0 0 0 0,0 0 0 0 0,0-1 0 0 0,1 1-1 0 0,-1-1 1 0 0,1 0 0 0 0,-1 0 0 0 0,7 0 0 0 0,8 0 475 0 0,37-2 1 0 0,-34 0-763 0 0,18-1 240 0 0,-1-3 0 0 0,53-12 1 0 0,74-28 371 0 0,-46 11-364 0 0,-100 29-1238 0 0,0 1 0 0 0,1 0-1 0 0,36 0 1 0 0,-35 4-5906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87 8287 0 0,'0'0'756'0'0,"3"0"-232"0"0,34 3 9028 0 0,21 2-6828 0 0,-34-1-2354 0 0,0-2 1 0 0,0-1-1 0 0,0-1 0 0 0,0-1 0 0 0,31-5 0 0 0,-48 5-368 0 0,-1 0 0 0 0,1-1-1 0 0,-1 1 1 0 0,1-1 0 0 0,-1-1-1 0 0,0 1 1 0 0,0-1-1 0 0,10-7 1 0 0,-14 9-77 0 0,-1-1-330 0 0,5-20 50 0 0,-6 19 134 0 0,-8-7-164 0 0,5 6 290 0 0,1 2 1 0 0,-1-1-1 0 0,0 1 1 0 0,0-1 0 0 0,0 1-1 0 0,0 0 1 0 0,0 0-1 0 0,0 0 1 0 0,-1 1 0 0 0,1-1-1 0 0,-1 1 1 0 0,1 0-1 0 0,-1 0 1 0 0,-4-1 0 0 0,2 1-13 0 0,-1 1 0 0 0,1-1 1 0 0,0 2-1 0 0,0-1 0 0 0,0 0 1 0 0,0 1-1 0 0,-9 3 0 0 0,0 1 2 0 0,0 0-1 0 0,0 1 1 0 0,1 1-1 0 0,0 1 1 0 0,-19 12-1 0 0,17-8 157 0 0,1 0 0 0 0,0 1 0 0 0,1 0 0 0 0,1 1-1 0 0,0 1 1 0 0,1 0 0 0 0,-19 30 0 0 0,19-25 144 0 0,2 1 1 0 0,0-1 0 0 0,1 2-1 0 0,1-1 1 0 0,1 1 0 0 0,-5 29-1 0 0,11-41-83 0 0,-1 0 0 0 0,1 0 1 0 0,1-1-1 0 0,0 1 0 0 0,0 0 0 0 0,1 0 0 0 0,1 0 0 0 0,-1 0 0 0 0,4 9 0 0 0,-4-16-80 0 0,0 0-1 0 0,0 1 0 0 0,0-1 1 0 0,1 0-1 0 0,0 0 0 0 0,-1 0 1 0 0,1 0-1 0 0,0-1 0 0 0,0 1 1 0 0,1 0-1 0 0,-1-1 0 0 0,0 1 0 0 0,1-1 1 0 0,0 0-1 0 0,-1 0 0 0 0,1 0 1 0 0,0 0-1 0 0,0-1 0 0 0,0 1 1 0 0,0-1-1 0 0,0 1 0 0 0,1-1 1 0 0,-1 0-1 0 0,0 0 0 0 0,1-1 1 0 0,-1 1-1 0 0,0-1 0 0 0,8 0 0 0 0,6 0-125 0 0,0-2 0 0 0,1 0-1 0 0,-1-1 1 0 0,24-8-1 0 0,30-13-6932 0 0,-35 10 113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 12895 0 0,'-2'-2'595'0'0,"-19"-12"188"0"0,10 12-761 0 0,9 1 9 0 0,0 2 0 0 0,1-1 0 0 0,-1 0 0 0 0,0 0 0 0 0,0 0 0 0 0,0 1 0 0 0,1-1 0 0 0,-1 1-1 0 0,0 0 1 0 0,1-1 0 0 0,-1 1 0 0 0,0 0 0 0 0,1 0 0 0 0,-1 0 0 0 0,1 0 0 0 0,0 0 0 0 0,-1 0 0 0 0,-1 2-1 0 0,2-1 90 0 0,-1 1-1 0 0,1-1 1 0 0,-1 1-1 0 0,1-1 0 0 0,0 1 1 0 0,-1-1-1 0 0,1 1 0 0 0,1 0 1 0 0,-1-1-1 0 0,-1 6 1 0 0,2-1 115 0 0,-1 0-1 0 0,1 0 1 0 0,0 1 0 0 0,1-1 0 0 0,-1 0 0 0 0,1 0 0 0 0,1 0 0 0 0,3 11 0 0 0,4 3 128 0 0,0-1-1 0 0,1-1 1 0 0,1 0 0 0 0,1 0-1 0 0,24 28 1 0 0,82 76 926 0 0,-68-77-528 0 0,95 65-1 0 0,66 23 239 0 0,-201-127-967 0 0,27 16 159 0 0,45 38 0 0 0,-68-50-175 0 0,-1 1-1 0 0,-1 1 1 0 0,0 0-1 0 0,0 0 1 0 0,-1 2-1 0 0,9 16 1 0 0,-18-27-9 0 0,0 1-1 0 0,0 0 1 0 0,0-1 0 0 0,-1 1 0 0 0,0 0-1 0 0,0 0 1 0 0,0 1 0 0 0,0-1 0 0 0,-1 0-1 0 0,0 0 1 0 0,0 0 0 0 0,0 0 0 0 0,-1 0 0 0 0,0 0-1 0 0,0 0 1 0 0,0 0 0 0 0,-1 0 0 0 0,1 0-1 0 0,-5 8 1 0 0,-2 3-57 0 0,0-1 1 0 0,-2 0-1 0 0,1-1 0 0 0,-17 19 0 0 0,24-31-82 0 0,1-4-1148 0 0,-1-5 410 0 0,1-1 0 0 0,-1 1 0 0 0,1 0 0 0 0,1-1 0 0 0,-1 1 0 0 0,1-1 0 0 0,2-13 0 0 0,-1 10-1360 0 0,1-24-3873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0 5063 0 0,'0'0'787'0'0,"3"2"997"0"0,-1-1-1458 0 0,-1 0 1 0 0,1 0-1 0 0,0 0 0 0 0,0 0 1 0 0,-1 1-1 0 0,1-1 0 0 0,-1 1 1 0 0,1-1-1 0 0,-1 1 0 0 0,0 0 1 0 0,1-1-1 0 0,-1 1 0 0 0,0 0 1 0 0,0 0-1 0 0,0 0 0 0 0,-1 0 1 0 0,1 0-1 0 0,0 0 0 0 0,-1 0 1 0 0,1 0-1 0 0,-1 0 0 0 0,0 0 1 0 0,1 0-1 0 0,-1 0 0 0 0,0 3 1 0 0,-1 2-88 0 0,0 0 0 0 0,0-1-1 0 0,0 1 1 0 0,-1 0 0 0 0,0-1 0 0 0,0 0 0 0 0,-5 9 0 0 0,-2 1 117 0 0,-1 0 1 0 0,0-1-1 0 0,-1-1 1 0 0,-25 26-1 0 0,13-16-34 0 0,-29 36 322 0 0,-147 150 872 0 0,120-140-1100 0 0,-89 83 113 0 0,-49 52-230 0 0,50-51-210 0 0,158-145-58 0 0,0-1-1 0 0,0-1 1 0 0,-1 0 0 0 0,-17 10-1 0 0,47-17-47 0 0,-3-4-603 0 0,0 0 0 0 0,0-1-1 0 0,-1-1 1 0 0,29-14 0 0 0,7-6-6899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0 11055 0 0,'0'0'4378'0'0,"1"3"-3357"0"0,0 2-928 0 0,1 0 1 0 0,-1 0-1 0 0,0 0 1 0 0,0 0 0 0 0,0 0-1 0 0,-1 0 1 0 0,1 0-1 0 0,-1 0 1 0 0,-1 0-1 0 0,1 1 1 0 0,-1-1-1 0 0,0 0 1 0 0,-2 8-1 0 0,-4 7 133 0 0,-18 40 0 0 0,17-43-114 0 0,-142 265 1211 0 0,-22-11-635 0 0,123-195-603 0 0,-177 274 107 0 0,130-226-122 0 0,77-101-57 0 0,11-15 43 0 0,7-6 195 0 0,-4-14 71 0 0,4 9-287 0 0,1 0 0 0 0,0 0 0 0 0,0 0 0 0 0,0-1 0 0 0,0 1 0 0 0,0 0-1 0 0,0 0 1 0 0,1-1 0 0 0,-1 1 0 0 0,1 0 0 0 0,0 0 0 0 0,2-5 0 0 0,3-5 114 0 0,11-19 0 0 0,-11 23-97 0 0,27-46-240 0 0,3 2 0 0 0,2 1 0 0 0,2 2 0 0 0,68-66 0 0 0,-94 103 176 0 0,1 1 0 0 0,1 0 0 0 0,0 1 0 0 0,0 0 0 0 0,1 1 0 0 0,1 1 0 0 0,-1 1 0 0 0,1 1 0 0 0,33-9 0 0 0,-50 16 16 0 0,-1 0-1 0 0,1 0 1 0 0,0 0 0 0 0,0 0-1 0 0,-1 0 1 0 0,1 0 0 0 0,0 0-1 0 0,-1 1 1 0 0,1-1-1 0 0,0 0 1 0 0,-1 1 0 0 0,1-1-1 0 0,0 0 1 0 0,-1 1 0 0 0,1-1-1 0 0,-1 1 1 0 0,1-1-1 0 0,-1 0 1 0 0,1 1 0 0 0,-1 0-1 0 0,1-1 1 0 0,0 2 0 0 0,0-1 7 0 0,2 2-1 0 0,-1 0 0 0 0,0 1 0 0 0,0-1 0 0 0,0 1 0 0 0,0-1 0 0 0,0 1 0 0 0,-1 0 0 0 0,0-1 0 0 0,1 1 0 0 0,-1 0 0 0 0,-1 0 0 0 0,1 0 0 0 0,0 6 0 0 0,0 8-3 0 0,-3 28-1 0 0,2-46-6 0 0,-3 50 24 0 0,1-12 98 0 0,-1-1 1 0 0,-11 48 0 0 0,11-77-35 0 0,0 0-1 0 0,-1 1 0 0 0,1-1 1 0 0,-2 0-1 0 0,1-1 0 0 0,-1 1 1 0 0,0-1-1 0 0,-1 0 1 0 0,0 0-1 0 0,0-1 0 0 0,-13 11 1 0 0,-7 4 257 0 0,-51 30-1 0 0,71-47-306 0 0,-18 12 107 0 0,-111 61 251 0 0,129-74-400 0 0,-1-1 0 0 0,1 0 0 0 0,0 0 1 0 0,-1 0-1 0 0,0-1 0 0 0,1 0 0 0 0,-1 0 0 0 0,0-1 0 0 0,-7 0 0 0 0,10 0-29 0 0,0 0 0 0 0,-1-1 1 0 0,1 1-1 0 0,0-1 1 0 0,-1 0-1 0 0,1-1 1 0 0,0 1-1 0 0,0-1 1 0 0,0 0-1 0 0,0 0 1 0 0,0 0-1 0 0,1 0 1 0 0,-1-1-1 0 0,-6-5 0 0 0,9 7-72 0 0,-1-1 0 0 0,1 0 0 0 0,-1 0 0 0 0,1 0 0 0 0,0 0 0 0 0,0 0 0 0 0,0 0 0 0 0,0 0 0 0 0,0-1 0 0 0,0 1 0 0 0,0-4 0 0 0,-1-16-5440 0 0,1-1-1639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13847 0 0,'0'0'2195'0'0,"0"-3"-1427"0"0,1-5-385 0 0,0-1 1 0 0,0 1-1 0 0,0-1 0 0 0,1 1 1 0 0,1 0-1 0 0,-1 0 1 0 0,2-1-1 0 0,3-8 0 0 0,41-63 731 0 0,-24 41-849 0 0,-12 19-250 0 0,1 0 0 0 0,0 1 0 0 0,2 1 0 0 0,0 0 0 0 0,1 1 0 0 0,0 1 0 0 0,26-20 0 0 0,-38 33-15 0 0,8-4-3 0 0,0 2-4 0 0,-11 4 2 0 0,0 1 0 0 0,0-1 1 0 0,1 1-1 0 0,-1 0 0 0 0,0-1 1 0 0,1 1-1 0 0,-1 0 1 0 0,0 0-1 0 0,1 0 0 0 0,-1 0 1 0 0,0 0-1 0 0,1 0 1 0 0,-1 0-1 0 0,0 0 0 0 0,1 1 1 0 0,-1-1-1 0 0,0 1 1 0 0,0-1-1 0 0,1 1 0 0 0,-1-1 1 0 0,0 1-1 0 0,2 0 1 0 0,-1 1-9 0 0,0 0 0 0 0,1 0 0 0 0,-1 0 0 0 0,0 0 0 0 0,0 0 0 0 0,0 0 0 0 0,0 0 0 0 0,2 4 0 0 0,5 14-5 0 0,0 1 0 0 0,-1-1 0 0 0,-1 2 0 0 0,-1-1 0 0 0,6 39 0 0 0,8 28 148 0 0,-16-75-97 0 0,0 1 0 0 0,2-1 1 0 0,-1-1-1 0 0,11 18 0 0 0,-14-26 3 0 0,1 0 1 0 0,0 0 0 0 0,0-1-1 0 0,0 1 1 0 0,1-1 0 0 0,-1 1-1 0 0,1-1 1 0 0,0 0 0 0 0,0 0-1 0 0,0-1 1 0 0,0 1 0 0 0,0-1-1 0 0,0 0 1 0 0,1 0-1 0 0,-1 0 1 0 0,1-1 0 0 0,0 1-1 0 0,-1-1 1 0 0,1 0 0 0 0,0-1-1 0 0,0 1 1 0 0,0-1 0 0 0,-1 0-1 0 0,1 0 1 0 0,0 0 0 0 0,9-2-1 0 0,-4 0 88 0 0,-1-1-1 0 0,1 1 0 0 0,-1-2 1 0 0,0 1-1 0 0,0-1 1 0 0,0 0-1 0 0,-1-1 0 0 0,0 0 1 0 0,0 0-1 0 0,13-12 0 0 0,-1 0 25 0 0,-1-1 0 0 0,-1-1 0 0 0,-1-1 0 0 0,-1-1 0 0 0,0 0 0 0 0,-2-1-1 0 0,0-1 1 0 0,11-26 0 0 0,-19 34-148 0 0,2-12-11 0 0,-7 24-63 0 0,11 9-6849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1106 7831 0 0,'0'0'9646'0'0,"1"-1"-9084"0"0,13-15 416 0 0,-1-1 1 0 0,0 0-1 0 0,14-26 0 0 0,8-12-243 0 0,73-124 326 0 0,-18 29-464 0 0,-71 121-496 0 0,2 0-1 0 0,48-49 1 0 0,86-64-216 0 0,-154 145 21 0 0,1 1 71 0 0,0 1 0 0 0,0 0 0 0 0,0 0 0 0 0,-1 0 0 0 0,0 1 0 0 0,0-1 0 0 0,0 0 0 0 0,-1 0 0 0 0,0 1 0 0 0,0 5 0 0 0,-2 12-47 0 0,-5 24 1 0 0,3-19 18 0 0,1-6 46 0 0,-17 168-83 0 0,20-170 80 0 0,0-1 0 0 0,2 1 1 0 0,0 0-1 0 0,1-1 0 0 0,1 1 0 0 0,1-1 0 0 0,11 30 0 0 0,-13-41 15 0 0,1 0 0 0 0,0-1 1 0 0,1 1-1 0 0,-1-1 0 0 0,1 0 0 0 0,1 0 0 0 0,-1-1 0 0 0,1 1 1 0 0,0-1-1 0 0,1 0 0 0 0,-1-1 0 0 0,1 0 0 0 0,0 0 0 0 0,1 0 0 0 0,-1-1 1 0 0,1 0-1 0 0,0 0 0 0 0,0-1 0 0 0,0 0 0 0 0,0-1 0 0 0,0 0 1 0 0,1 0-1 0 0,-1 0 0 0 0,1-1 0 0 0,0-1 0 0 0,-1 1 0 0 0,1-1 1 0 0,-1-1-1 0 0,17-2 0 0 0,-14 0 98 0 0,-1 0 1 0 0,1 0-1 0 0,-1-1 1 0 0,0-1-1 0 0,0 0 1 0 0,0 0-1 0 0,-1-1 0 0 0,1 0 1 0 0,-1-1-1 0 0,-1 0 1 0 0,1 0-1 0 0,-1-1 1 0 0,-1 0-1 0 0,8-9 1 0 0,8-15 322 0 0,-1-1 1 0 0,29-58-1 0 0,-21 36-78 0 0,38-65 310 0 0,108-142 0 0 0,-144 221-615 0 0,66-90 1 0 0,-76 98-71 0 0,-1-1 0 0 0,18-41 0 0 0,-36 70 24 0 0,5-18-19 0 0,-8 21-83 0 0,-5 19-4834 0 0,0 0 3390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 8751 0 0,'0'0'2422'0'0,"-3"-1"-764"0"0,-4 1-1154 0 0,-1 0 0 0 0,0 0-1 0 0,1 1 1 0 0,-1 0 0 0 0,1 0 0 0 0,0 1-1 0 0,-1 0 1 0 0,-11 5 0 0 0,-58 31-254 0 0,50-24 116 0 0,-27 18-42 0 0,-60 46 0 0 0,61-40-162 0 0,-6 3 30 0 0,-105 98 0 0 0,152-125-70 0 0,0-1-1 0 0,0 1 1 0 0,2 1-1 0 0,0 0 1 0 0,0 0-1 0 0,2 1 1 0 0,0 0 0 0 0,1 1-1 0 0,0-1 1 0 0,1 2-1 0 0,1-1 1 0 0,1 0-1 0 0,-4 33 1 0 0,7-34 28 0 0,1 0 1 0 0,0-1-1 0 0,0 1 1 0 0,2 0-1 0 0,0 0 1 0 0,1-1-1 0 0,0 1 1 0 0,2-1-1 0 0,-1 0 1 0 0,2 0-1 0 0,0-1 1 0 0,1 0-1 0 0,0 0 1 0 0,1 0-1 0 0,1-1 1 0 0,10 13-1 0 0,-3-7 19 0 0,0-1 0 0 0,1-1 0 0 0,1-1 0 0 0,1 0 0 0 0,0-1 0 0 0,1-1 0 0 0,1-1 0 0 0,0-1 0 0 0,1-1 0 0 0,0-1 0 0 0,32 11 0 0 0,20-5 796 0 0,-72-16-1439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18 541 3223 0 0,'0'0'143'0'0,"-1"2"-3"0"0,-3 8-111 0 0,-8 15 8022 0 0,12-17-6692 0 0,0-6-287 0 0,1 0-59 0 0,0 0-800 0 0,0-1 1 0 0,0 1-1 0 0,1-1 0 0 0,-1 1 1 0 0,0-1-1 0 0,1 0 0 0 0,-1 0 1 0 0,1 1-1 0 0,0-1 0 0 0,-1 0 1 0 0,1 0-1 0 0,0-1 1 0 0,0 1-1 0 0,0 0 0 0 0,3 0 1 0 0,-2 0-7 0 0,1-1 1 0 0,0 1-1 0 0,0-1 1 0 0,0 0-1 0 0,0 0 1 0 0,-1 0 0 0 0,8-2-1 0 0,-2 0 26 0 0,-1-1 0 0 0,1 0 0 0 0,0 0-1 0 0,-1-1 1 0 0,0 0 0 0 0,11-7 0 0 0,22-18 181 0 0,64-60-1 0 0,28-45 316 0 0,-124 125-724 0 0,0 0-13 0 0,14-15-197 0 0,37-48 1 0 0,-59 70 124 0 0,-9 15-530 0 0,-21 37 552 0 0,-27 52-126 0 0,45-81 148 0 0,2 0 1 0 0,-13 42-1 0 0,21-58 36 0 0,0 0 0 0 0,0 0 0 0 0,0 0 0 0 0,1 0 0 0 0,-1 0 0 0 0,1 0 0 0 0,0 0 0 0 0,1 0 0 0 0,0 7 0 0 0,0-11 0 0 0,-1 1 0 0 0,1 0 0 0 0,0-1 0 0 0,-1 1 0 0 0,1-1 0 0 0,0 1 0 0 0,0-1 0 0 0,0 0 0 0 0,0 1 0 0 0,0-1 0 0 0,0 0 0 0 0,1 0 0 0 0,-1 1 0 0 0,0-1 0 0 0,1 0 0 0 0,-1 0 0 0 0,0 0 0 0 0,1-1 0 0 0,-1 1 0 0 0,1 0 0 0 0,-1-1 0 0 0,1 1 0 0 0,0-1 0 0 0,-1 1 0 0 0,1-1 0 0 0,0 0 0 0 0,-1 1 0 0 0,1-1 0 0 0,0 0 0 0 0,-1 0 0 0 0,3-1 0 0 0,5 1 20 0 0,1-1-1 0 0,-1 0 0 0 0,0-1 1 0 0,0 0-1 0 0,0-1 1 0 0,12-4-1 0 0,0-3 81 0 0,28-15 0 0 0,1-8 15 0 0,-1-2 0 0 0,62-58 0 0 0,-21 18-36 0 0,79-75-15 0 0,-92 71-64 0 0,-73 75-3 0 0,0 0-12 0 0,-1 1-1 0 0,0-1 1 0 0,1 0-1 0 0,-1 0 1 0 0,-1 0-1 0 0,1 0 1 0 0,-1 0-1 0 0,4-9 0 0 0,-5 11-56 0 0,-1 4 18 0 0,-7 22 52 0 0,-2 0 1 0 0,0-1-1 0 0,-1 0 1 0 0,-1-1-1 0 0,-2 0 1 0 0,-23 33-1 0 0,-1-8 47 0 0,23-32-41 0 0,1 2 0 0 0,1 0 0 0 0,1 1 1 0 0,-11 21-1 0 0,19-33-4 0 0,1-1 0 0 0,0 1 0 0 0,0 0-1 0 0,1 0 1 0 0,-1 0 0 0 0,1 0 0 0 0,1 1 0 0 0,-1-1 0 0 0,1 0 0 0 0,0 0 0 0 0,1 0 0 0 0,-1 0 0 0 0,1 1 0 0 0,0-1 0 0 0,1 0-1 0 0,-1 0 1 0 0,1 0 0 0 0,5 8 0 0 0,-4-5 0 0 0,5 6 0 0 0,17 10 0 0 0,-18-18 1 0 0,29 25 73 0 0,-32-30-32 0 0,5 6-31 0 0,10 8-199 0 0,-16-16-21 0 0,-2 1 133 0 0,0-1-1 0 0,-1 0 1 0 0,1 1 0 0 0,0-1 0 0 0,0 0 0 0 0,-1 0 0 0 0,1 0-1 0 0,0 1 1 0 0,0-1 0 0 0,-1 0 0 0 0,1 0 0 0 0,0 0-1 0 0,0 0 1 0 0,0 0 0 0 0,-1-1 0 0 0,1 1 0 0 0,1 0-1 0 0,1-1-827 0 0,13-2-6303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12871 0 0,'0'0'1164'0'0,"-1"1"-958"0"0,-5 6-74 0 0,4-5 432 0 0,3 3-322 0 0,-1 0 1 0 0,1 0-1 0 0,0 0 1 0 0,1-1-1 0 0,-1 1 1 0 0,1 0-1 0 0,0-1 1 0 0,0 0-1 0 0,0 1 1 0 0,0-1-1 0 0,1 0 1 0 0,0 0-1 0 0,0 0 1 0 0,0 0-1 0 0,5 4 1 0 0,7 7 173 0 0,1-2 0 0 0,22 16 0 0 0,-27-21-236 0 0,17 12-61 0 0,-4-4 118 0 0,-2 1 0 0 0,0 1 0 0 0,19 21-1 0 0,-36-34-200 0 0,0 0 0 0 0,-1 0-1 0 0,0 1 1 0 0,0 0-1 0 0,0 0 1 0 0,-1 0-1 0 0,0 0 1 0 0,0 0-1 0 0,0 1 1 0 0,-1-1-1 0 0,0 1 1 0 0,0 0-1 0 0,-1-1 1 0 0,1 1 0 0 0,-2 0-1 0 0,1 0 1 0 0,-1 10-1 0 0,-1-12-27 0 0,0 1 0 0 0,-1-1-1 0 0,1 0 1 0 0,-1 0 0 0 0,0-1 0 0 0,0 1 0 0 0,-1 0-1 0 0,1-1 1 0 0,-1 1 0 0 0,0-1 0 0 0,-1 0-1 0 0,1 0 1 0 0,0 0 0 0 0,-1 0 0 0 0,0-1-1 0 0,-9 7 1 0 0,1-1 19 0 0,-1-1-1 0 0,0-1 0 0 0,-1 1 1 0 0,-22 7-1 0 0,22-10-42 0 0,1-1 0 0 0,-1 0 0 0 0,-25 2 0 0 0,31-5-38 0 0,1 0 1 0 0,-1-1-1 0 0,1 0 0 0 0,-1-1 1 0 0,1 0-1 0 0,0 0 1 0 0,-1 0-1 0 0,-13-5 0 0 0,19 5-51 0 0,1 0-1 0 0,-1 0 1 0 0,1 0-1 0 0,0 0 0 0 0,-1 0 1 0 0,1 0-1 0 0,0 0 1 0 0,0 0-1 0 0,0 0 0 0 0,0-1 1 0 0,0 1-1 0 0,0 0 0 0 0,0-1 1 0 0,0 1-1 0 0,0-1 1 0 0,0-1-1 0 0,-6-24-1065 0 0,7 0 52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15 3223 0 0,'82'-12'1697'0'0,"-26"10"15587"0"0,-59 4-16913 0 0,-8 7-184 0 0,0-1 0 0 0,0-1 0 0 0,-1 1 0 0 0,0-2 0 0 0,-1 0 0 0 0,-14 6 0 0 0,-86 22 364 0 0,105-31-523 0 0,-146 28 293 0 0,65-16-214 0 0,11 0-76 0 0,-144 7 0 0 0,171-21-28 0 0,1-2 1 0 0,-1-3-1 0 0,-97-20 1 0 0,47 7-202 0 0,52 10-292 0 0,48 6 362 0 0,20 1-709 0 0,-8 0 824 0 0,1 0 1 0 0,-1 0-1 0 0,16 4 1 0 0,-23-4 11 0 0,-1 1-1 0 0,1 1 1 0 0,0-1 0 0 0,0 1 0 0 0,0-1 0 0 0,-1 1-1 0 0,1 0 1 0 0,-1 1 0 0 0,1-1 0 0 0,-1 1 0 0 0,0-1 0 0 0,0 1-1 0 0,3 3 1 0 0,1 3 1 0 0,-1 0 0 0 0,0 0 0 0 0,-1 0 0 0 0,0 1 0 0 0,0-1 0 0 0,-1 1 0 0 0,0 1 0 0 0,4 20 0 0 0,-1 5 0 0 0,4 46 0 0 0,-6 78 0 0 0,-1-8 0 0 0,-4-139-1 0 0,1-5 3 0 0,0 1 1 0 0,0-1-1 0 0,0 0 0 0 0,5 11 1 0 0,-6-19 31 0 0,0 1 0 0 0,0-1 0 0 0,0 1 0 0 0,0-1 0 0 0,0 0 0 0 0,0 1 0 0 0,0-1 0 0 0,0 1 0 0 0,0-1-1 0 0,1 0 1 0 0,-1 1 0 0 0,0-1 0 0 0,0 0 0 0 0,0 1 0 0 0,1-1 0 0 0,-1 0 0 0 0,0 0 0 0 0,1 1 0 0 0,-1-1 0 0 0,0 0 0 0 0,0 0 0 0 0,1 1 0 0 0,-1-1 0 0 0,0 0 0 0 0,1 0 0 0 0,-1 0 0 0 0,0 1 0 0 0,1-1 0 0 0,-1 0 0 0 0,1 0 0 0 0,-1 0 0 0 0,0 0 0 0 0,1 0 0 0 0,-1 0 0 0 0,1 0 0 0 0,-1 0 0 0 0,1 0 0 0 0,0 0 0 0 0,0-1 1 0 0,1 0 0 0 0,-1 1-1 0 0,0-1 1 0 0,0 0 0 0 0,0 0-1 0 0,1 0 1 0 0,-1 0 0 0 0,0 0 0 0 0,1-2-1 0 0,3-3 61 0 0,0-1 0 0 0,7-13 0 0 0,15-43 126 0 0,-18 39-104 0 0,21-36 1 0 0,-28 56-118 0 0,39-66-17 0 0,75-97 1 0 0,-111 161-1 0 0,5-6-40 0 0,0 0 1 0 0,14-25-1 0 0,-23 35-2 0 0,-1 0 5 0 0,1 0 90 0 0,-1-6-226 0 0,-10 4-703 0 0,3 13 544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84 121 5983 0 0,'0'0'274'0'0,"-2"1"-6"0"0,-2 0-220 0 0,-30 2 13330 0 0,36-5-12780 0 0,8-6-315 0 0,1 0 0 0 0,1 1 1 0 0,-1 0-1 0 0,1 0 0 0 0,17-6 1 0 0,0 0-94 0 0,15-9 203 0 0,48-15-1 0 0,-89 36 431 0 0,-3 4-720 0 0,-1 5-105 0 0,0 0 1 0 0,0 0-1 0 0,0 0 0 0 0,-1-1 1 0 0,-1 1-1 0 0,1 0 1 0 0,-1-1-1 0 0,0 1 0 0 0,-1-1 1 0 0,0 0-1 0 0,0 0 0 0 0,0 0 1 0 0,-1-1-1 0 0,-10 12 1 0 0,-9 5 36 0 0,0 0 0 0 0,-38 26 0 0 0,8-7-19 0 0,35-27-16 0 0,10-8 0 0 0,1 0 0 0 0,0 1 0 0 0,0-1 0 0 0,0 1 0 0 0,-9 14 0 0 0,17-22 1 0 0,-1 1-1 0 0,1-1 1 0 0,0 0 0 0 0,-1 1-1 0 0,1-1 1 0 0,0 1-1 0 0,0-1 1 0 0,-1 1 0 0 0,1-1-1 0 0,0 1 1 0 0,0-1-1 0 0,-1 0 1 0 0,1 1 0 0 0,0-1-1 0 0,0 1 1 0 0,0-1-1 0 0,0 1 1 0 0,0-1 0 0 0,0 2-1 0 0,1-2 5 0 0,0 1 0 0 0,-1 0 0 0 0,1-1-1 0 0,0 1 1 0 0,0-1 0 0 0,0 1 0 0 0,0-1 0 0 0,0 0 0 0 0,0 1-1 0 0,0-1 1 0 0,0 0 0 0 0,0 0 0 0 0,0 0 0 0 0,0 0-1 0 0,0 0 1 0 0,0 0 0 0 0,0 0 0 0 0,2 0 0 0 0,24-2 40 0 0,-24 1-42 0 0,67-9 232 0 0,33-4-94 0 0,-65 13-144 0 0,0 2 1 0 0,0 2-1 0 0,38 7 0 0 0,81 12-1791 0 0,-114-17-1298 0 0,-22-4 1493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0,'0'0'10334'0'0,"1"3"-9138"0"0,2 4-862 0 0,1 1 0 0 0,-1-1 0 0 0,2 0 0 0 0,-1 0 0 0 0,10 12 0 0 0,32 33 623 0 0,-22-26-512 0 0,152 146 793 0 0,6 6-604 0 0,-76-46 107 0 0,-87-103-448 0 0,-2 0 1 0 0,27 60-1 0 0,-30-55-164 0 0,-2 0 0 0 0,-1 0 0 0 0,-2 1-1 0 0,9 63 1 0 0,-17-80-113 0 0,0 1-1 0 0,-1-1 1 0 0,-1 0 0 0 0,0 1-1 0 0,-2-1 1 0 0,0 0-1 0 0,-1 0 1 0 0,0 0-1 0 0,-2-1 1 0 0,0 0 0 0 0,-11 21-1 0 0,11-25-2 0 0,-2 0 0 0 0,1-1-1 0 0,-2 0 1 0 0,0 0 0 0 0,0-1 0 0 0,-1 0-1 0 0,0 0 1 0 0,-1-1 0 0 0,0-1 0 0 0,-1 0-1 0 0,0 0 1 0 0,0-1 0 0 0,-1-1 0 0 0,0 0-1 0 0,-21 8 1 0 0,13-7-309 0 0,-1-1 0 0 0,1-1 0 0 0,-41 7 0 0 0,23-8-1992 0 0,37-5 1545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0:4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138 319 9071 0 0,'0'0'1044'0'0,"-17"-6"1095"0"0,16 5-2035 0 0,-11-5 159 0 0,5-1-253 0 0,2 0-10 0 0,-2 0 0 0 0,5 5 47 0 0,-1 0 0 0 0,1 0-1 0 0,0 1 1 0 0,-1-1-1 0 0,1 0 1 0 0,-1 1-1 0 0,1 0 1 0 0,-1 0 0 0 0,0-1-1 0 0,1 1 1 0 0,-1 1-1 0 0,-4-2 1 0 0,-8-3 315 0 0,3 1 26 0 0,9 4-235 0 0,1-1-1 0 0,-1 1 0 0 0,1-1 1 0 0,-1 1-1 0 0,1-1 1 0 0,-1 0-1 0 0,1 0 1 0 0,-3-2-1 0 0,7 2-205 0 0,6-6 42 0 0,7 2 11 0 0,3 1 0 0 0,-1 2 0 0 0,15 0 0 0 0,-29 2 1 0 0,-1 0 0 0 0,1 0 0 0 0,-1-1 0 0 0,1 1-1 0 0,-1-1 1 0 0,1 0 0 0 0,-1 1 0 0 0,5-3 0 0 0,0 0 3 0 0,52-26 280 0 0,19-8 758 0 0,-75 36-965 0 0,5-2 20 0 0,5-2-1 0 0,16 1 166 0 0,-26 4-172 0 0,0 0 6 0 0,10 0-16 0 0,11-1 420 0 0,46 7 0 0 0,-52-4-460 0 0,1-1 0 0 0,0 0 0 0 0,27-4 0 0 0,27 2-40 0 0,-45 1 0 0 0,15 2 58 0 0,0 2-1 0 0,48 11 0 0 0,-70-12 51 0 0,-5 0 102 0 0,1-2-1 0 0,0 0 1 0 0,-1-1-1 0 0,26-4 1 0 0,65-14 410 0 0,-5-5-586 0 0,73-14 8 0 0,-69 27-42 0 0,-62 6 0 0 0,59-11 0 0 0,13-11 246 0 0,-67 16-221 0 0,0 2 0 0 0,55-2 1 0 0,-14 2-28 0 0,-69 7 2 0 0,0 1 0 0 0,-1 1 0 0 0,26 3 0 0 0,3 1 0 0 0,27-5 0 0 0,-43-1 0 0 0,55 6 0 0 0,-1-3 0 0 0,-75-1 0 0 0,1 0 0 0 0,21 6 0 0 0,-7-2 0 0 0,20 0 19 0 0,192 26 218 0 0,-133-11-42 0 0,36 16 218 0 0,-90-23-195 0 0,-13-5-62 0 0,-12-4-110 0 0,1-1 1 0 0,0-1 0 0 0,0-2 0 0 0,28-3-1 0 0,-41 2-16 0 0,131-11 109 0 0,-99 9-132 0 0,-12 0 7 0 0,1 2 0 0 0,0 1 1 0 0,47 7-1 0 0,-32 2-14 0 0,61 10 0 0 0,-58-12 13 0 0,1-2 1 0 0,0-2-1 0 0,61-5 0 0 0,15-12 121 0 0,164-10 154 0 0,-147 26-229 0 0,-89 0 82 0 0,119-11 0 0 0,644-76 283 0 0,-622 80-360 0 0,216-7-64 0 0,-369 14 24 0 0,83 15 0 0 0,-45-4-8 0 0,161-1 59 0 0,-207-12-32 0 0,126-5-33 0 0,-109 2-10 0 0,-20 2-84 0 0,-31 1 27 0 0,15 3 35 0 0,-18-2-31 0 0,1-2-487 0 0,0 1 256 0 0,0 0-1 0 0,-1-1 1 0 0,1 1 0 0 0,0-1-1 0 0,0 0 1 0 0,2-1 0 0 0,-4 2-4 0 0,12-8-4910 0 0,1-3-1650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410 106 2303 0 0,'27'-29'158'0'0,"-14"14"2411"0"0,22-19 0 0 0,-12 19 849 0 0,-22 14-2749 0 0,0 0-479 0 0,0 1-1 0 0,0 0 1 0 0,0 0-1 0 0,0-1 1 0 0,0 1-1 0 0,0-1 1 0 0,0 1 0 0 0,0-1-1 0 0,0 0 1 0 0,0 1-1 0 0,1-2 1 0 0,7-3 2482 0 0,-9 6-2655 0 0,0-1 1 0 0,1 0-1 0 0,-1 1 0 0 0,0-1 1 0 0,0 0-1 0 0,1 1 0 0 0,-1-1 1 0 0,0 1-1 0 0,0-1 0 0 0,1 0 1 0 0,-1 1-1 0 0,0-1 0 0 0,0 1 0 0 0,0-1 1 0 0,0 0-1 0 0,0 1 0 0 0,0-1 1 0 0,0 1-1 0 0,0-1 0 0 0,0 1 1 0 0,0-1-1 0 0,0 1 0 0 0,0-1 1 0 0,0 0-1 0 0,0 1 0 0 0,0-1 1 0 0,-1 1-1 0 0,1 7 94 0 0,-2-1 0 0 0,1 0 0 0 0,-1 0 0 0 0,0 0 0 0 0,-5 13 0 0 0,-21 33 220 0 0,19-36-293 0 0,-279 496 120 0 0,193-346-314 0 0,-2-13-532 0 0,96-152 614 0 0,3-5-1594 0 0,10-11-18 0 0,5-5-3490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507 136 15463 0 0,'0'0'3934'0'0,"-2"1"-3774"0"0,-1-1-112 0 0,-1-1 1 0 0,1 1-1 0 0,0-1 1 0 0,-1 1-1 0 0,1-1 1 0 0,0 0-1 0 0,-1 0 1 0 0,1 0-1 0 0,0-1 1 0 0,0 1-1 0 0,0-1 1 0 0,0 0-1 0 0,0 1 1 0 0,1-1-1 0 0,-1-1 1 0 0,0 1-1 0 0,1 0 1 0 0,-4-5 0 0 0,0 1-34 0 0,1 0 1 0 0,0 0-1 0 0,0-1 1 0 0,1 0-1 0 0,0 0 1 0 0,0 0 0 0 0,-4-9-1 0 0,4 3-3 0 0,-5-3-12 0 0,5 13 0 0 0,1 1 0 0 0,1 1 0 0 0,-1 0 1 0 0,1-1-1 0 0,-1 1 0 0 0,1 0 0 0 0,-1 0 0 0 0,0 0 1 0 0,1 1-1 0 0,-1-1 0 0 0,0 0 0 0 0,1 1 0 0 0,-1 0 1 0 0,0 0-1 0 0,0 0 0 0 0,0 0 0 0 0,1 0 0 0 0,-1 0 1 0 0,-4 2-1 0 0,-5 1-6 0 0,0 0 0 0 0,-16 7 0 0 0,9-2-35 0 0,0 1 0 0 0,1 0 0 0 0,-31 23 1 0 0,-45 46-31 0 0,83-68 89 0 0,1 1-1 0 0,0 0 1 0 0,-16 23 0 0 0,23-29 17 0 0,0-1 0 0 0,1 0 1 0 0,-1 0-1 0 0,1 1 0 0 0,0 0 1 0 0,1-1-1 0 0,-1 1 0 0 0,1 0 1 0 0,0 0-1 0 0,0-1 0 0 0,1 1 1 0 0,-1 0-1 0 0,1 0 1 0 0,0 0-1 0 0,1 9 0 0 0,0-11-3 0 0,0 0-1 0 0,0-1 1 0 0,0 1-1 0 0,0-1 1 0 0,1 1-1 0 0,-1-1 1 0 0,1 1 0 0 0,0-1-1 0 0,-1 0 1 0 0,1 1-1 0 0,0-1 1 0 0,0 0-1 0 0,0 0 1 0 0,1-1-1 0 0,-1 1 1 0 0,0 0-1 0 0,1-1 1 0 0,-1 1 0 0 0,1-1-1 0 0,0 0 1 0 0,-1 0-1 0 0,1 0 1 0 0,0 0-1 0 0,3 0 1 0 0,4 1 7 0 0,-1 0-1 0 0,0-1 1 0 0,0-1 0 0 0,1 1 0 0 0,-1-2-1 0 0,12 0 1 0 0,0-3-14 0 0,-1-1 1 0 0,0-1-1 0 0,0-1 0 0 0,-1 0 1 0 0,29-16-1 0 0,-35 15-15 0 0,-1 0 1 0 0,0 0-1 0 0,0-1 0 0 0,-1 0 1 0 0,-1-1-1 0 0,1-1 1 0 0,12-16-1 0 0,-21 24 32 0 0,-2 2-41 0 0,0 1-1 0 0,0-1 0 0 0,0 1 0 0 0,0-1 1 0 0,1 1-1 0 0,-1-1 0 0 0,0 0 0 0 0,0 1 0 0 0,0-1 1 0 0,-1 1-1 0 0,1-1 0 0 0,0 1 0 0 0,0-1 1 0 0,0 0-1 0 0,0 1 0 0 0,0-1 0 0 0,-1 1 0 0 0,1-1 1 0 0,0 1-1 0 0,-1-1 0 0 0,1 1 0 0 0,0-1 0 0 0,-1 1 1 0 0,1-1-1 0 0,0 1 0 0 0,-1 0 0 0 0,1-1 1 0 0,-1 1-1 0 0,1 0 0 0 0,-1-1 0 0 0,1 1 0 0 0,-1 0 1 0 0,1-1-1 0 0,-1 1 0 0 0,1 0 0 0 0,-1 0 1 0 0,1 0-1 0 0,-1 0 0 0 0,1-1 0 0 0,-1 1 0 0 0,0 0 1 0 0,1 0-1 0 0,-1 0 0 0 0,1 0 0 0 0,-2 0 0 0 0,2 0 1 0 0,-4 0-1 0 0,0 0 0 0 0,1-1 1 0 0,-1 2-1 0 0,1-1 0 0 0,-1 0 0 0 0,0 1 0 0 0,1-1 0 0 0,-1 1 0 0 0,1 0 0 0 0,0 0 0 0 0,-1 0 1 0 0,1 1-1 0 0,0-1 0 0 0,0 1 0 0 0,-1 0 0 0 0,1 0 0 0 0,-4 4 0 0 0,-5 5-5 0 0,0 0-1 0 0,1 1 1 0 0,-9 14-1 0 0,15-20-1 0 0,3-4-126 0 0,5-1-505 0 0,2-1 338 0 0,-1 1 1 0 0,1 0 0 0 0,-1-1-1 0 0,1 0 1 0 0,-1 0 0 0 0,1 0 0 0 0,0-1-1 0 0,-1 1 1 0 0,1-1 0 0 0,-1 0-1 0 0,0-1 1 0 0,5-1 0 0 0,22-8-1164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9151 0 0,'0'0'3542'0'0,"2"1"-3412"0"0,19 5 336 0 0,0-1 0 0 0,1-1 0 0 0,0-1 0 0 0,0 0 0 0 0,-1-2 0 0 0,25-1 0 0 0,11-4 481 0 0,65-13 0 0 0,247-55 528 0 0,27-7-1042 0 0,-97 28-1429 0 0,-102 4-4105 0 0,-152 34 3382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0 919 0 0,'-1'1'67'0'0,"-28"33"1179"0"0,-29 57 8752 0 0,47-71-9471 0 0,-46 88 246 0 0,-45 118 0 0 0,55-114-221 0 0,-64 109 0 0 0,55-129-520 0 0,-109 137 0 0 0,88-135 43 0 0,75-92-43 0 0,5-4-291 0 0,139-144-1521 0 0,-102 101 1498 0 0,84-81-255 0 0,-107 111 586 0 0,1 1 1 0 0,0 1-1 0 0,0 0 0 0 0,2 2 0 0 0,38-18 0 0 0,-54 27 0 0 0,0 1-1 0 0,0-1 1 0 0,1 1 0 0 0,-1 0-1 0 0,1 0 1 0 0,-1 1-1 0 0,1-1 1 0 0,-1 1 0 0 0,1 0-1 0 0,-1 0 1 0 0,1 0-1 0 0,-1 1 1 0 0,1 0 0 0 0,-1 0-1 0 0,1 0 1 0 0,-1 0-1 0 0,0 1 1 0 0,0-1 0 0 0,1 1-1 0 0,-1 0 1 0 0,0 1-1 0 0,-1-1 1 0 0,1 1 0 0 0,0-1-1 0 0,-1 1 1 0 0,1 0-1 0 0,-1 1 1 0 0,0-1 0 0 0,0 0-1 0 0,0 1 1 0 0,-1 0-1 0 0,1-1 1 0 0,-1 1 0 0 0,0 0-1 0 0,0 1 1 0 0,0-1-1 0 0,0 0 1 0 0,-1 0 0 0 0,1 7-1 0 0,1 2 35 0 0,-1 1 0 0 0,-1-1-1 0 0,0 1 1 0 0,-1-1 0 0 0,0 1 0 0 0,-1-1-1 0 0,-1 1 1 0 0,0-1 0 0 0,-1 1 0 0 0,-7 21-1 0 0,-5 4 178 0 0,-1 0-1 0 0,-24 41 0 0 0,23-53-411 0 0,0-1 0 0 0,-2-1 0 0 0,-31 34 0 0 0,34-41 44 0 0,11-11-1196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74 1839 0 0,'0'3'134'0'0,"-14"23"38"0"0,10-20 713 0 0,1-1-1 0 0,0 1 0 0 0,0 0 1 0 0,1 0-1 0 0,0 0 0 0 0,0 1 1 0 0,0-1-1 0 0,1 0 0 0 0,-1 7 1 0 0,2-11-459 0 0,15 0 301 0 0,-13-1-702 0 0,0 0 0 0 0,1-1 0 0 0,-1 0 0 0 0,0 1 0 0 0,0-1 0 0 0,1 0 0 0 0,-1 0 0 0 0,2-1 0 0 0,10-2 180 0 0,-1 0-1 0 0,0-1 1 0 0,0-1-1 0 0,0 0 1 0 0,0-1-1 0 0,14-9 1 0 0,69-50 712 0 0,-74 49-786 0 0,-18 13-108 0 0,-1 1-1 0 0,1-1 1 0 0,-1 0-1 0 0,0 0 1 0 0,0 0-1 0 0,0-1 1 0 0,0 1-1 0 0,3-5 1 0 0,-5 7-19 0 0,-1 0 1 0 0,1 0-1 0 0,-1 0 0 0 0,0 0 1 0 0,1 0-1 0 0,-1 0 0 0 0,0 0 1 0 0,1 0-1 0 0,-1 0 0 0 0,0 0 1 0 0,0-2-1 0 0,0 2-4 0 0,0 1 0 0 0,0 0-1 0 0,0-1 1 0 0,0 1 0 0 0,0 0 0 0 0,0-1 0 0 0,-1 1 0 0 0,1 0-1 0 0,0 0 1 0 0,0-1 0 0 0,0 1 0 0 0,0 0 0 0 0,-1 0 0 0 0,1-1 0 0 0,0 1-1 0 0,0 0 1 0 0,-1 0 0 0 0,1-1 0 0 0,0 1 0 0 0,0 0 0 0 0,-1 0-1 0 0,0-1 1 0 0,-13 1-85 0 0,13 0 77 0 0,-11 3-54 0 0,0 0 1 0 0,1 1 0 0 0,-1 0 0 0 0,1 1 0 0 0,0 1 0 0 0,0-1 0 0 0,-17 13 0 0 0,-2 1 20 0 0,-30 19-94 0 0,-94 76 0 0 0,4 31 564 0 0,139-134-254 0 0,-2 3 157 0 0,0 0 0 0 0,-19 30 0 0 0,28-38-236 0 0,0 1 1 0 0,1-1-1 0 0,0 1 1 0 0,0 0-1 0 0,1 0 1 0 0,-1 0-1 0 0,1 0 1 0 0,1 0-1 0 0,0 0 0 0 0,-1 12 1 0 0,2-16-82 0 0,0-1 0 0 0,0 1-1 0 0,0 0 1 0 0,1-1 0 0 0,-1 1 0 0 0,1-1 0 0 0,0 1 0 0 0,-1 0-1 0 0,1-1 1 0 0,0 1 0 0 0,1-1 0 0 0,-1 0 0 0 0,0 1 0 0 0,1-1-1 0 0,-1 0 1 0 0,1 0 0 0 0,0 0 0 0 0,0 0 0 0 0,0 0 0 0 0,0 0-1 0 0,0-1 1 0 0,0 1 0 0 0,0-1 0 0 0,1 1 0 0 0,-1-1 0 0 0,0 0-1 0 0,1 0 1 0 0,-1 0 0 0 0,1 0 0 0 0,-1 0 0 0 0,1-1 0 0 0,2 1-1 0 0,7 1 9 0 0,-1-1-1 0 0,0 0 1 0 0,0 0-1 0 0,1-2 1 0 0,-1 1-1 0 0,15-4 1 0 0,12-3-332 0 0,51-18 0 0 0,-47 12-431 0 0,8-1-80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430 373 7687 0 0,'0'0'696'0'0,"1"2"-573"0"0,1 1-67 0 0,-1-1 0 0 0,0 0 0 0 0,0 0 0 0 0,0 1-1 0 0,0-1 1 0 0,0 1 0 0 0,-1-1 0 0 0,1 1 0 0 0,-1-1 0 0 0,1 1 0 0 0,-1-1 0 0 0,0 1-1 0 0,0 0 1 0 0,0-1 0 0 0,0 1 0 0 0,-1-1 0 0 0,1 1 0 0 0,-1-1 0 0 0,-1 4 0 0 0,1-3 15 0 0,-1 1 1 0 0,0-1-1 0 0,0 1 1 0 0,-1-1-1 0 0,1 0 1 0 0,-1 1-1 0 0,0-1 1 0 0,1-1 0 0 0,-1 1-1 0 0,-1 0 1 0 0,-3 2-1 0 0,-3 2 15 0 0,-1-1-1 0 0,0-1 1 0 0,0 1-1 0 0,0-2 1 0 0,-1 1-1 0 0,0-2 1 0 0,-16 4-1 0 0,10-5 420 0 0,0 0 0 0 0,0-1-1 0 0,0-1 1 0 0,0-1 0 0 0,-21-3 0 0 0,-1-3 390 0 0,-47-14 1 0 0,85 21-896 0 0,0-1 0 0 0,0 1 0 0 0,0-1 0 0 0,0 1 0 0 0,0-1 0 0 0,0 0 0 0 0,0 0 0 0 0,1 0 0 0 0,-1 0 0 0 0,0 0 0 0 0,1 0 0 0 0,-1-1 0 0 0,0 1 0 0 0,1 0 0 0 0,0-1 0 0 0,-1 1 0 0 0,1-1 1 0 0,0 0-1 0 0,0 1 0 0 0,0-1 0 0 0,0 0 0 0 0,0 0 0 0 0,0 0 0 0 0,0 1 0 0 0,1-1 0 0 0,-1 0 0 0 0,1 0 0 0 0,-1 0 0 0 0,1 0 0 0 0,0 0 0 0 0,0 0 0 0 0,0 0 0 0 0,0 0 0 0 0,0 0 0 0 0,0 0 0 0 0,1 0 0 0 0,-1 0 0 0 0,1 0 0 0 0,0-3 0 0 0,2-1-59 0 0,-1-1 0 0 0,1 1-1 0 0,0-1 1 0 0,1 1 0 0 0,0 0 0 0 0,0 0-1 0 0,0 0 1 0 0,1 1 0 0 0,-1 0 0 0 0,8-7-1 0 0,150-104-497 0 0,-40 31 456 0 0,-93 63 176 0 0,1 1 1 0 0,1 1 0 0 0,0 2 0 0 0,48-20 0 0 0,-63 32 91 0 0,0 1 1 0 0,1 1-1 0 0,-1 0 1 0 0,32-3 0 0 0,-37 6-62 0 0,0 1 1 0 0,1 0-1 0 0,-1 1 1 0 0,1 0-1 0 0,-1 1 1 0 0,0 1-1 0 0,0-1 1 0 0,11 6 0 0 0,-16-6-85 0 0,0 0 1 0 0,0 1-1 0 0,-1 0 0 0 0,1 0 1 0 0,-1 0-1 0 0,0 1 1 0 0,0 0-1 0 0,0 0 1 0 0,-1 0-1 0 0,1 1 1 0 0,-1-1-1 0 0,0 1 1 0 0,4 6-1 0 0,-6-7 0 0 0,1 1 0 0 0,-1 0 0 0 0,0-1 1 0 0,-1 1-1 0 0,1 0 0 0 0,-1 0 0 0 0,0 0 0 0 0,0 0 0 0 0,0 1 0 0 0,-1-1 0 0 0,1 0 1 0 0,-1 0-1 0 0,-1 0 0 0 0,1 0 0 0 0,-1 1 0 0 0,-1 5 0 0 0,-1-1 24 0 0,0 1 0 0 0,-1-1 0 0 0,0-1 0 0 0,-1 1 1 0 0,0 0-1 0 0,0-1 0 0 0,-1 0 0 0 0,0 0 0 0 0,-8 8 0 0 0,-3 1 8 0 0,0-1 1 0 0,-37 28-1 0 0,22-24-251 0 0,0-2 0 0 0,-1-1 0 0 0,-58 22 0 0 0,56-25-100 0 0,-12 6-296 0 0,0-2 0 0 0,-85 21 0 0 0,131-40 140 0 0,1-1-560 0 0,-2-5-241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0 5527 0 0,'0'0'423'0'0,"-2"1"-50"0"0,-4 4 538 0 0,-1 0 0 0 0,1 0-1 0 0,-1 0 1 0 0,1 1 0 0 0,1 0 0 0 0,-10 12-1 0 0,-26 46-135 0 0,25-38-479 0 0,-61 95 49 0 0,-118 142 0 0 0,-90 110 11 0 0,152-163 365 0 0,-7 10-178 0 0,120-190-942 0 0,-1-1-1 0 0,-34 34 1 0 0,54-62-68 0 0,2-4-869 0 0,7-10-3431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37 7687 0 0,'0'0'350'0'0,"-1"2"-4"0"0,-9 14-210 0 0,9-15-46 0 0,1 1 0 0 0,-1 0-1 0 0,0 0 1 0 0,0-1-1 0 0,1 1 1 0 0,-1 0-1 0 0,1 0 1 0 0,-1 0-1 0 0,1-1 1 0 0,0 1 0 0 0,-1 0-1 0 0,1 0 1 0 0,0 0-1 0 0,1 0 1 0 0,-1 0-1 0 0,0 0 1 0 0,0-1 0 0 0,1 1-1 0 0,-1 0 1 0 0,1 0-1 0 0,0 0 1 0 0,-1-1-1 0 0,1 1 1 0 0,0 0 0 0 0,0-1-1 0 0,0 1 1 0 0,2 2-1 0 0,-1-2 71 0 0,1 0-1 0 0,-1 0 0 0 0,1-1 0 0 0,-1 1 1 0 0,1 0-1 0 0,0-1 0 0 0,0 0 1 0 0,-1 0-1 0 0,1 0 0 0 0,0 0 1 0 0,0 0-1 0 0,0 0 0 0 0,0-1 0 0 0,0 1 1 0 0,0-1-1 0 0,4 0 0 0 0,8 0 119 0 0,2 1 31 0 0,0-1 1 0 0,0-1 0 0 0,0-1 0 0 0,0 0 0 0 0,0-1 0 0 0,22-7 0 0 0,42-16 514 0 0,-72 22-743 0 0,1-1 0 0 0,13-8 0 0 0,-20 11-95 0 0,-2 2-9 0 0,-1 0-1 0 0,1 0 1 0 0,-1-1-1 0 0,1 1 1 0 0,-1 0-1 0 0,1 0 1 0 0,-1-1-1 0 0,0 1 1 0 0,1-1 0 0 0,-1 1-1 0 0,1 0 1 0 0,-1-1-1 0 0,0 1 1 0 0,1-1-1 0 0,-1 1 1 0 0,0-1-1 0 0,1 1 1 0 0,-1-1-1 0 0,0 1 1 0 0,0-1-1 0 0,0 1 1 0 0,0-1-1 0 0,1 1 1 0 0,-1-1-1 0 0,0 0 1 0 0,0 1 0 0 0,0-1-1 0 0,0 1 1 0 0,0-1-1 0 0,0 1 1 0 0,0-1-1 0 0,0 1 1 0 0,-1-1-1 0 0,1 0 1 0 0,0 1-1 0 0,0-1 1 0 0,0 1-1 0 0,0-1 1 0 0,-1 1-1 0 0,1-1 1 0 0,0 1-1 0 0,-1-1 1 0 0,1 1 0 0 0,0-1-1 0 0,-1 1 1 0 0,1 0-1 0 0,-1-1 1 0 0,-2-2-111 0 0,0 1 1 0 0,1 0-1 0 0,-1 0 0 0 0,0 0 1 0 0,-5-2-1 0 0,0 0-66 0 0,1 1-1 0 0,-1 0 0 0 0,0 0 0 0 0,0 1 1 0 0,0 0-1 0 0,0 0 0 0 0,-1 1 0 0 0,1 0 1 0 0,0 0-1 0 0,-1 1 0 0 0,1 1 0 0 0,-10 0 0 0 0,7 1 102 0 0,0 1 0 0 0,0 0 0 0 0,0 0-1 0 0,0 1 1 0 0,0 1 0 0 0,1 0 0 0 0,0 0-1 0 0,-10 8 1 0 0,0 1 297 0 0,2 1 1 0 0,0 1-1 0 0,0 0 1 0 0,2 2-1 0 0,0 0 1 0 0,1 0-1 0 0,-24 40 0 0 0,33-48-44 0 0,-8 14 322 0 0,0 0-1 0 0,-19 48 1 0 0,30-64-400 0 0,1 1 1 0 0,0 0-1 0 0,0 0 0 0 0,1-1 1 0 0,-1 14-1 0 0,2-17-62 0 0,0 0 0 0 0,1 0 0 0 0,-1 1 0 0 0,1-1 0 0 0,0 0 0 0 0,1 0 0 0 0,-1 0-1 0 0,1 0 1 0 0,0 0 0 0 0,3 5 0 0 0,-3-7-92 0 0,0-1-1 0 0,0 1 0 0 0,0-1 1 0 0,0 1-1 0 0,0-1 0 0 0,1 0 1 0 0,-1 0-1 0 0,1 0 0 0 0,-1 0 1 0 0,1-1-1 0 0,0 1 0 0 0,0-1 1 0 0,0 0-1 0 0,0 1 0 0 0,0-1 1 0 0,0 0-1 0 0,0-1 0 0 0,5 2 1 0 0,13 0-788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5983 0 0,'0'0'464'0'0,"8"-8"1114"0"0,22-34 5686 0 0,26-19-6437 0 0,-52 57-664 0 0,34-36-19 0 0,2 2-1 0 0,1 2 1 0 0,2 2-1 0 0,49-30 1 0 0,-80 57-101 0 0,0 1 0 0 0,0 0 0 0 0,25-8 0 0 0,-33 12-34 0 0,-1 1 0 0 0,0 0 0 0 0,1 0 0 0 0,0 1 0 0 0,-1-1 0 0 0,1 1 0 0 0,0 0 0 0 0,-1 0 0 0 0,1 0 0 0 0,-1 0 0 0 0,1 1 0 0 0,0-1 0 0 0,-1 1 0 0 0,1 0 0 0 0,-1 0 0 0 0,1 0 0 0 0,-1 1 0 0 0,0-1 0 0 0,6 4 0 0 0,-6-2 14 0 0,0 0 0 0 0,0 0 0 0 0,0 1 0 0 0,-1-1 0 0 0,1 1 0 0 0,-1 0 0 0 0,0 0 0 0 0,0 0 0 0 0,0 0 0 0 0,-1 0 0 0 0,3 8 0 0 0,-1-3 33 0 0,-1 1 0 0 0,-1 0 0 0 0,0-1 0 0 0,1 14 0 0 0,-3-10-8 0 0,0 0 1 0 0,-1 0-1 0 0,0 0 1 0 0,-1-1-1 0 0,0 1 1 0 0,-6 14-1 0 0,-36 70 37 0 0,34-74-47 0 0,3-3-2292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3223 0 0,'0'0'10292'0'0,"-2"0"-9665"0"0,-13 1-309 0 0,0 1 0 0 0,0 0 0 0 0,0 0 0 0 0,-25 9 0 0 0,-57 27-371 0 0,60-22 53 0 0,-52 33 0 0 0,78-42 0 0 0,1 0 0 0 0,0 1 0 0 0,0 0 0 0 0,0 0 0 0 0,1 1 0 0 0,1 1 0 0 0,-1-1 0 0 0,1 1 0 0 0,-7 13 0 0 0,14-20 0 0 0,-1 0 0 0 0,1 0 0 0 0,-1 0 0 0 0,1 0 1 0 0,0 0-1 0 0,0 0 0 0 0,0 0 0 0 0,1 0 0 0 0,-1 0 0 0 0,1 1 0 0 0,0-1 0 0 0,0 0 0 0 0,0 0 0 0 0,0 1 0 0 0,0-1 0 0 0,1 0 0 0 0,0 0 0 0 0,-1 1 0 0 0,2 2 0 0 0,0-3 0 0 0,0 0-1 0 0,0 0 0 0 0,0 0 0 0 0,0 0 0 0 0,0 0 1 0 0,0 0-1 0 0,1-1 0 0 0,-1 1 0 0 0,1-1 0 0 0,0 0 1 0 0,0 0-1 0 0,0 0 0 0 0,0 0 0 0 0,0 0 0 0 0,0 0 1 0 0,0-1-1 0 0,6 2 0 0 0,9 2-41 0 0,1 0 0 0 0,31 2-1 0 0,-12-1 54 0 0,9-1 116 0 0,-29-4 15 0 0,23 5 1 0 0,-6 1 155 0 0,31 9 505 0 0,-64-16-517 0 0,-4 1-259 0 0,-1 0-1 0 0,1 0 1 0 0,0 0 0 0 0,0 0 0 0 0,0 0 0 0 0,0 1 0 0 0,1-1 0 0 0,-1 1 0 0 0,0-1 0 0 0,0 1 0 0 0,1 0 0 0 0,-3 3 0 0 0,-2 1 57 0 0,0-1-27 0 0,-1 1 0 0 0,0-2 0 0 0,-1 1 0 0 0,1-1 0 0 0,-10 4-1 0 0,-7 4-37 0 0,-30 16 22 0 0,-1-3-1 0 0,-102 32 1 0 0,139-53-140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 2303 0 0,'4'-6'13626'0'0,"-7"9"-12871"0"0,0-1-548 0 0,-15 20-16 0 0,2 1 0 0 0,1 1 0 0 0,-24 49 1 0 0,8-15-115 0 0,-3 5-620 0 0,33-62 215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37 5527 0 0,'1'-1'250'0'0,"2"-3"-56"0"0,-2 2-158 0 0,0 0 1 0 0,0 1-1 0 0,0-1 1 0 0,0 0-1 0 0,0 0 1 0 0,-1 1-1 0 0,1-1 1 0 0,0 0-1 0 0,-1 0 1 0 0,0 0-1 0 0,1 0 1 0 0,-1-8 7732 0 0,1 14-7332 0 0,-1 1 0 0 0,1-1 0 0 0,-1 1-1 0 0,0-1 1 0 0,0 0 0 0 0,-1 1 0 0 0,1-1 0 0 0,-2 6 0 0 0,-12 34-721 0 0,-25 47 421 0 0,-90 150-1 0 0,41-84 92 0 0,-187 380 108 0 0,228-445-228 0 0,-84 121-1 0 0,40-93-5328 0 0,71-97-637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24 11975 0 0,'25'-23'5122'0'0,"-26"26"-3885"0"0,-2 16-806 0 0,-2-1 0 0 0,0-1 1 0 0,-14 29-1 0 0,-30 53 207 0 0,25-53-328 0 0,-236 457 570 0 0,146-290-1148 0 0,79-154 110 0 0,-66 80 0 0 0,96-132 137 0 0,-7 8-24 0 0,0 1 1 0 0,-2-2-1 0 0,0 0 1 0 0,0 0 0 0 0,-22 14-1 0 0,25-23 59 0 0,2-4 55 0 0,8-1-65 0 0,1 0 1 0 0,-1-1 0 0 0,1 1-1 0 0,-1-1 1 0 0,1 1 0 0 0,-1-1-1 0 0,1 1 1 0 0,0-1-1 0 0,-1 0 1 0 0,1 1 0 0 0,0-1-1 0 0,-1 1 1 0 0,1-1 0 0 0,0 0-1 0 0,0 1 1 0 0,0-1-1 0 0,-1 0 1 0 0,1 1 0 0 0,0-2-1 0 0,0 2-3 0 0,0-3 2 0 0,-1-1 0 0 0,1 1 0 0 0,0 0-1 0 0,0 0 1 0 0,0-1 0 0 0,0 1 0 0 0,1 0 0 0 0,-1 0-1 0 0,1-1 1 0 0,0 1 0 0 0,0 0 0 0 0,3-6 0 0 0,20-35 21 0 0,-21 39-29 0 0,16-25-106 0 0,1 2 0 0 0,2 0 0 0 0,0 2 0 0 0,2 0 0 0 0,30-24 0 0 0,-21 22-116 0 0,2 2 1 0 0,0 2-1 0 0,66-34 0 0 0,-98 57 294 0 0,0 0 1 0 0,-1 0-1 0 0,1 0 1 0 0,0 1-1 0 0,0-1 1 0 0,0 1-1 0 0,0-1 1 0 0,0 1-1 0 0,-1 0 1 0 0,1 0-1 0 0,0 0 1 0 0,0 1-1 0 0,0-1 1 0 0,0 1-1 0 0,0 0 1 0 0,4 1-1 0 0,3 2 106 0 0,0 1 0 0 0,-1 0 0 0 0,10 6 1 0 0,-10-5-259 0 0,-3-3 143 0 0,0 1 1 0 0,0-1-1 0 0,0 2 1 0 0,9 8-1 0 0,-7-5 84 0 0,-5-6-91 0 0,0 1-1 0 0,-1 0 0 0 0,1 0 1 0 0,-1 0-1 0 0,0 0 1 0 0,0 1-1 0 0,0-1 1 0 0,0 1-1 0 0,0-1 0 0 0,-1 1 1 0 0,0 0-1 0 0,2 3 1 0 0,-2 1 35 0 0,1-1 0 0 0,-1 1 0 0 0,-1-1 0 0 0,1 15-1 0 0,-2 2 58 0 0,0-5-40 0 0,-3 26 0 0 0,2-37-66 0 0,1-1-1 0 0,-1 0 1 0 0,-1 0-1 0 0,1 0 1 0 0,-1 0-1 0 0,-8 13 0 0 0,5-11 42 0 0,-1 0-1 0 0,-1 0 1 0 0,1-1-1 0 0,-1 0 0 0 0,-1 0 1 0 0,0-1-1 0 0,0 0 0 0 0,0-1 1 0 0,-1 0-1 0 0,-13 7 0 0 0,0-3 108 0 0,0 0 0 0 0,0-2 0 0 0,-41 10 0 0 0,55-16-145 0 0,-1 0-1 0 0,0 0 1 0 0,0-1 0 0 0,0 0-1 0 0,0-1 1 0 0,1 0-1 0 0,-1-1 1 0 0,0 0 0 0 0,0 0-1 0 0,0-1 1 0 0,1 0 0 0 0,-1-1-1 0 0,-10-5 1 0 0,19 8-37 0 0,0 0 0 0 0,1-1 1 0 0,-1 1-1 0 0,1-1 0 0 0,-1 1 1 0 0,0-1-1 0 0,1 1 0 0 0,-1-1 1 0 0,1 1-1 0 0,-1-1 0 0 0,1 1 1 0 0,0-1-1 0 0,-1 0 0 0 0,1 1 1 0 0,0-1-1 0 0,-1 0 0 0 0,1 0 1 0 0,-1-2-7 0 0,-4-11-62 0 0,5 8 0 0 0,0 0 1 0 0,0 0 0 0 0,0 0-1 0 0,1 0 1 0 0,0 0 0 0 0,1 0-1 0 0,-1 0 1 0 0,1 0 0 0 0,1 0-1 0 0,-1 1 1 0 0,1-1 0 0 0,4-7 0 0 0,1 0-1054 0 0,1 1 0 0 0,0-1 1 0 0,21-20-1 0 0,-16 19-6354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12439 0 0,'-13'-1'200'0'0,"3"1"121"0"0,1 0 0 0 0,0 1-1 0 0,-15 2 1 0 0,22-3 394 0 0,14 5 1217 0 0,3 0-1667 0 0,1-2 1 0 0,0 0 0 0 0,0-1-1 0 0,0-1 1 0 0,20 0 0 0 0,-9 0-111 0 0,276-1 17 0 0,-284 0-215 0 0,121-2-2541 0 0,-95 3 1184 0 0</inkml:trace>
  <inkml:trace contextRef="#ctx0" brushRef="#br0" timeOffset="1">821 200 6447 0 0,'-10'21'651'0'0,"1"0"0"0"0,2 1-1 0 0,-11 41 1 0 0,16-52-138 0 0,1 1-1 0 0,0-1 1 0 0,0 1-1 0 0,1-1 1 0 0,1 1-1 0 0,0-1 1 0 0,0 1-1 0 0,1-1 1 0 0,5 18-1 0 0,-3-19-301 0 0,0 1 0 0 0,0 0 0 0 0,1-1 0 0 0,0 0 0 0 0,1 0 0 0 0,0-1 0 0 0,0 0 0 0 0,1 0 0 0 0,12 12 0 0 0,-14-16-199 0 0,0-1 1 0 0,1 1-1 0 0,0-1 1 0 0,0 0-1 0 0,0-1 0 0 0,0 0 1 0 0,0 0-1 0 0,1 0 0 0 0,-1-1 1 0 0,1 0-1 0 0,0 0 0 0 0,-1 0 1 0 0,1-1-1 0 0,0 0 1 0 0,0-1-1 0 0,11 1 0 0 0,-10-2-249 0 0,0 0 0 0 0,0 0 0 0 0,0-1 0 0 0,0 1 0 0 0,11-6 0 0 0,12-6-5189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10591 0 0,'-28'45'1556'0'0,"-21"36"2419"0"0,-78 151-2026 0 0,21-21-1035 0 0,43-80-336 0 0,-179 323 556 0 0,134-262-6842 0 0,64-114-730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743 883 4143 0 0,'0'0'11951'0'0,"1"0"-11528"0"0,4-3-265 0 0,0 0 1 0 0,0-1-1 0 0,-1 1 1 0 0,1-1-1 0 0,-1 0 1 0 0,0 0-1 0 0,0 0 1 0 0,4-7-1 0 0,27-43 252 0 0,-16 22-178 0 0,25-37-222 0 0,-4-3 1 0 0,-2-2 0 0 0,27-77-1 0 0,-54 119-444 0 0,-1 0 1 0 0,-2 0-1 0 0,5-34 0 0 0,-10 42 128 0 0,-1-1-1 0 0,-1 1 0 0 0,-1 0 1 0 0,-7-46-1 0 0,7 65 302 0 0,-1 0-1 0 0,0-1 0 0 0,-1 1 0 0 0,0 0 1 0 0,1 0-1 0 0,-6-9 0 0 0,6 13 5 0 0,1 0 0 0 0,-1 0-1 0 0,0-1 1 0 0,0 1-1 0 0,0 0 1 0 0,0 0 0 0 0,-1 0-1 0 0,1 0 1 0 0,0 0-1 0 0,0 1 1 0 0,-1-1 0 0 0,1 0-1 0 0,0 0 1 0 0,-1 1 0 0 0,1-1-1 0 0,0 1 1 0 0,-1-1-1 0 0,1 1 1 0 0,-1 0 0 0 0,1 0-1 0 0,-1-1 1 0 0,1 1 0 0 0,-1 0-1 0 0,1 0 1 0 0,-1 0-1 0 0,1 1 1 0 0,-1-1 0 0 0,-1 1-1 0 0,-3 0 0 0 0,0 1 0 0 0,0 1 0 0 0,0-1-1 0 0,0 1 1 0 0,1 0 0 0 0,0 0-1 0 0,-1 1 1 0 0,1-1 0 0 0,0 1 0 0 0,0 1-1 0 0,1-1 1 0 0,-5 6 0 0 0,-3 4-13 0 0,0 1 0 0 0,-18 30 0 0 0,-9 29 41 0 0,-43 113 0 0 0,47-101 39 0 0,-118 280 52 0 0,66-175-159 0 0,21-46 36 0 0,16-38 435 0 0,-4-2 0 0 0,-5-3 0 0 0,-5-2-1 0 0,-91 110 1 0 0,145-199-430 0 0,5-6-1 0 0,1 1 1 0 0,-1 0-1 0 0,1 0 0 0 0,0 0 0 0 0,1 1 1 0 0,-6 12-1 0 0,8-18-135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10135 0 0,'0'0'4760'0'0,"1"0"-3570"0"0,61-12 932 0 0,64-8-1307 0 0,-119 19-825 0 0,237-30-1104 0 0,-210 26-465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14 12551 0 0,'0'0'282'0'0,"2"-2"39"0"0,6-9 586 0 0,-17 14 334 0 0,-22 16-676 0 0,0 4-495 0 0,1 1 0 0 0,1 1 0 0 0,2 1-1 0 0,0 2 1 0 0,2 1 0 0 0,1 1 0 0 0,2 1-1 0 0,-37 65 1 0 0,57-92-86 0 0,0 0 0 0 0,0 1 1 0 0,1-1-1 0 0,-1 0 0 0 0,1 1 0 0 0,0-1 0 0 0,0 1 0 0 0,0-1 0 0 0,1 1 0 0 0,0-1 0 0 0,0 7 1 0 0,2-8-977 0 0,5 2-346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10135 0 0,'0'0'778'0'0,"1"3"-302"0"0,0 9 767 0 0,2 0 1 0 0,-1 0 0 0 0,7 15-1 0 0,-4-14-687 0 0,1 0 1 0 0,11 18-1 0 0,-5-13-463 0 0,1 0-1 0 0,1-2 1 0 0,0 1 0 0 0,19 15-1 0 0,-8-9-204 0 0,1-1-1 0 0,1-1 0 0 0,1-1 1 0 0,1-2-1 0 0,58 28 0 0 0,-80-43-252 0 0,1 0 0 0 0,-1-1-1 0 0,0 0 1 0 0,15 2 0 0 0,0-4-4150 0 0,-9-1-444 0 0</inkml:trace>
  <inkml:trace contextRef="#ctx0" brushRef="#br0" timeOffset="1">410 93 12151 0 0,'0'0'1098'0'0,"-1"0"-905"0"0,-24 17 278 0 0,2 2-1 0 0,1 0 1 0 0,-32 34 0 0 0,30-28-398 0 0,-111 118 207 0 0,33-34-1705 0 0,79-85-3693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9671 0 0,'0'0'748'0'0,"-1"-1"-492"0"0,-4-1-186 0 0,4 2-46 0 0,1 0 1 0 0,-1 0-1 0 0,1 1 1 0 0,-1-1-1 0 0,1 1 0 0 0,-1-1 1 0 0,1 0-1 0 0,0 1 1 0 0,-1-1-1 0 0,1 1 1 0 0,-1-1-1 0 0,1 1 1 0 0,0-1-1 0 0,-1 1 1 0 0,1-1-1 0 0,0 1 1 0 0,-1 0-1 0 0,1-1 0 0 0,-1 4 29 0 0,-1 0 0 0 0,1 0 0 0 0,0 0 0 0 0,1 0 0 0 0,-1 0 1 0 0,0 0-1 0 0,1 0 0 0 0,0 0 0 0 0,0 0 0 0 0,0 0 0 0 0,1 0 0 0 0,-1 0 1 0 0,1 0-1 0 0,2 5 0 0 0,1 5 14 0 0,1-1 1 0 0,11 22 0 0 0,67 112 641 0 0,-49-91-372 0 0,33 47 496 0 0,25 47 840 0 0,-79-126-1349 0 0,0 0 66 0 0,-1 0 0 0 0,-1 1 0 0 0,15 47 0 0 0,-24-64-342 0 0,-1-1-1 0 0,0 1 0 0 0,0 0 0 0 0,0 0 0 0 0,-1 0 1 0 0,0 0-1 0 0,-1 0 0 0 0,1 0 0 0 0,-2 0 1 0 0,1 0-1 0 0,-1 0 0 0 0,0-1 0 0 0,-1 1 0 0 0,0-1 1 0 0,0 1-1 0 0,0-1 0 0 0,-7 10 0 0 0,3-7-5 0 0,-1-1 0 0 0,0 0-1 0 0,0 0 1 0 0,0-1-1 0 0,-1 0 1 0 0,0-1 0 0 0,-11 7-1 0 0,-76 40-2450 0 0,65-38-737 0 0,-13 7-2560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11255 0 0,'0'0'1023'0'0,"-1"1"-842"0"0,-2-1-248 0 0,1 1 232 0 0,-1 0 1 0 0,0 0 0 0 0,1 1-1 0 0,-1-1 1 0 0,1 0 0 0 0,-1 1-1 0 0,1-1 1 0 0,0 1 0 0 0,0 0 0 0 0,0 0-1 0 0,0 0 1 0 0,0 0 0 0 0,-3 4-1 0 0,-73 93 1997 0 0,53-70-2034 0 0,2 1-1 0 0,1 1 1 0 0,-24 43-1 0 0,41-64-319 0 0,-9 17 656 0 0,2-12-3233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4143 0 0,'3'-9'368'0'0,"1"-2"-296"0"0,-2 1-72 0 0,-1 1 3776 0 0,8 2-1656 0 0,2 3 16 0 0,0 2-1528 0 0,1 4-296 0 0,2 3-64 0 0,2 2-16 0 0,2 1-736 0 0,0 2-144 0 0,-1 3-32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76 1375 0 0,'18'-15'-967'0'0,"10"-8"6366"0"0,2-3 913 0 0,-19 18-4540 0 0,-6 5 250 0 0,-12 6-1489 0 0,-75 41-6 0 0,15-5-117 0 0,41-25-81 0 0,-43 32 0 0 0,65-44-315 0 0,3 0-10 0 0,-1-1 0 0 0,1 0 0 0 0,-1 0 0 0 0,1 1 0 0 0,0-1 1 0 0,0 1-1 0 0,0-1 0 0 0,0 1 0 0 0,0 0 0 0 0,-1 3 0 0 0,0-2 11 0 0,-1 0-5 0 0,2-2-10 0 0,0 0 0 0 0,1 1 0 0 0,-1-1 1 0 0,0 0-1 0 0,1 0 0 0 0,-1 0 0 0 0,1 0 0 0 0,-1 1 0 0 0,1-1 0 0 0,-1 0 0 0 0,1 0 0 0 0,0 1 1 0 0,0-1-1 0 0,0 0 0 0 0,0 1 0 0 0,0-1 0 0 0,0 0 0 0 0,0 2 0 0 0,0 0 0 0 0,0 1 0 0 0,0-1 0 0 0,1 0 0 0 0,-1 0-1 0 0,1 0 1 0 0,0 0 0 0 0,0 0 0 0 0,0 0 0 0 0,0 0 0 0 0,0 0-1 0 0,1 0 1 0 0,0 0 0 0 0,-1 0 0 0 0,1-1 0 0 0,0 1 0 0 0,0-1 0 0 0,0 1-1 0 0,0-1 1 0 0,1 0 0 0 0,-1 0 0 0 0,1 0 0 0 0,-1 0 0 0 0,1 0-1 0 0,3 1 1 0 0,6 2-35 0 0,1 0 0 0 0,-1 0 0 0 0,1-1 0 0 0,21 3 0 0 0,0 2-98 0 0,19 5-47 0 0,-31-10 149 0 0,0 2 0 0 0,0 1 0 0 0,-1 1-1 0 0,34 16 1 0 0,-37-13 11 0 0,-1-2-9 0 0,24 18 0 0 0,-37-24 36 0 0,0 0 1 0 0,0 1 0 0 0,0-1 0 0 0,-1 1 0 0 0,0 0 0 0 0,1 0 0 0 0,-2 0 0 0 0,1 0-1 0 0,0 1 1 0 0,3 8 0 0 0,-5-11 21 0 0,-1 1 1 0 0,1-1-1 0 0,-1 0 0 0 0,0 1 0 0 0,0-1 0 0 0,0 1 0 0 0,0-1 1 0 0,0 0-1 0 0,0 1 0 0 0,-1-1 0 0 0,1 0 0 0 0,-1 1 0 0 0,0-1 0 0 0,0 0 1 0 0,0 0-1 0 0,0 0 0 0 0,0 1 0 0 0,0-1 0 0 0,0 0 0 0 0,-4 3 1 0 0,-2 4 205 0 0,-1 0 1 0 0,-17 15-1 0 0,17-18-115 0 0,-11 11 6 0 0,-1-1 0 0 0,0-1 0 0 0,-1-1 0 0 0,-1-1 0 0 0,0-1 0 0 0,-1-1 0 0 0,0-1 0 0 0,0-1 0 0 0,-1-1 0 0 0,-1-1 0 0 0,1-1 0 0 0,-28 3 1 0 0,42-8-101 0 0,0-1 1 0 0,0 0-1 0 0,-11-1 1 0 0,18 1-24 0 0,0-1 1 0 0,-1 1 0 0 0,1-1-1 0 0,0 0 1 0 0,-1 0-1 0 0,1 0 1 0 0,0 0 0 0 0,0 0-1 0 0,0-1 1 0 0,0 1 0 0 0,0-1-1 0 0,-3-3 1 0 0,5 4-397 0 0,1 0-167 0 0,2-6-30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8751 0 0,'0'0'674'0'0,"-2"0"-29"0"0,-5 1 915 0 0,0 1 1 0 0,1-1-1 0 0,-1 1 1 0 0,1 1-1 0 0,0-1 1 0 0,-10 6-1 0 0,8-3-845 0 0,1 0-1 0 0,0 0 1 0 0,-1 1-1 0 0,-8 9 1 0 0,8-6-560 0 0,-1 1 0 0 0,2 0 0 0 0,0 0 0 0 0,0 1 0 0 0,0 0 0 0 0,2 0 0 0 0,-7 16 0 0 0,11-23-34 0 0,-4 19-3 0 0,5-18-116 0 0,-2 16-35 0 0,4-17 9 0 0,-1-1 1 0 0,0 0-57 0 0,3 9-560 0 0,-3-10 12 0 0,15-5-3912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6447 0 0,'0'0'2238'0'0,"10"-13"4020"0"0,6 4-5672 0 0,-1 1-1 0 0,2 1 1 0 0,-1 0-1 0 0,1 2 1 0 0,23-6 0 0 0,-12 4-447 0 0,-1 1-19 0 0,51-6 1 0 0,-34 9-247 0 0,65-2 68 0 0,-91 5-1501 0 0,36 6 0 0 0,-36-2 343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13703 0 0,'0'0'1246'0'0,"2"0"-1028"0"0,50-28 1728 0 0,166-41-560 0 0,-174 59-1386 0 0,0 1 1 0 0,1 2-1 0 0,47-1 1 0 0,-64 9-800 0 0,-1 2-3592 0 0,-6 2-1329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5983 0 0,'0'0'2967'0'0,"-1"2"-1676"0"0,-10 36 671 0 0,7-21-1921 0 0,-1 0 1 0 0,-8 18-1 0 0,-114 229 791 0 0,10-1-524 0 0,38-82-269 0 0,11-39 29 0 0,50-111-111 0 0,-1 0 1 0 0,-31 39-1 0 0,45-64 15 0 0,1-1 0 0 0,-1 0 0 0 0,0-1 0 0 0,0 1 0 0 0,-1-1 0 0 0,1 0 0 0 0,-1 0 0 0 0,0-1 0 0 0,-10 5 0 0 0,16-9 23 0 0,-1 1 1 0 0,1-1-1 0 0,-1 1 0 0 0,1-1 0 0 0,-1 1 1 0 0,1-1-1 0 0,0 0 0 0 0,-1 1 1 0 0,1-1-1 0 0,0 0 0 0 0,-1 1 0 0 0,1-1 1 0 0,0 0-1 0 0,0-1 0 0 0,-1-1 5 0 0,1-1 0 0 0,-1 0 0 0 0,1 0 0 0 0,0 0 0 0 0,1 0 0 0 0,-1 0 0 0 0,1 0 0 0 0,1-6 0 0 0,13-31 7 0 0,-14 36-3 0 0,14-27 15 0 0,1-1 0 0 0,1 2 0 0 0,1 0-1 0 0,2 2 1 0 0,1 0 0 0 0,2 1 0 0 0,0 1 0 0 0,2 1 0 0 0,1 1 0 0 0,0 2 0 0 0,2 0-1 0 0,47-28 1 0 0,-56 39 110 0 0,0 2 0 0 0,1 0-1 0 0,0 1 1 0 0,0 1-1 0 0,23-6 1 0 0,-32 11-57 0 0,0 1 0 0 0,1 0-1 0 0,-1 1 1 0 0,1 0 0 0 0,-1 1 0 0 0,0 0 0 0 0,1 1-1 0 0,-1 0 1 0 0,1 1 0 0 0,-1 0 0 0 0,16 5 0 0 0,-12-1-9 0 0,0 0 1 0 0,0 1-1 0 0,-1 0 0 0 0,1 2 1 0 0,-2-1-1 0 0,26 22 1 0 0,-32-24-42 0 0,0 1 0 0 0,-1 0 0 0 0,1 0 0 0 0,-1 0 0 0 0,-1 1 0 0 0,1 0 0 0 0,-1 0 0 0 0,-1 0 1 0 0,0 1-1 0 0,0 0 0 0 0,0 0 0 0 0,-1 0 0 0 0,2 12 0 0 0,-4-17-18 0 0,-1-1 0 0 0,0 1 1 0 0,1-1-1 0 0,-2 1 0 0 0,1-1 0 0 0,0 1 1 0 0,-1-1-1 0 0,0 1 0 0 0,0-1 0 0 0,0 1 0 0 0,0-1 1 0 0,0 1-1 0 0,-1-1 0 0 0,1 0 0 0 0,-1 0 1 0 0,0 0-1 0 0,0 0 0 0 0,0 0 0 0 0,0 0 0 0 0,-1-1 1 0 0,-3 4-1 0 0,-6 4 38 0 0,0 0 0 0 0,0-1-1 0 0,-25 12 1 0 0,8-4-30 0 0,-6 5 17 0 0,-2-3 0 0 0,-57 23 0 0 0,-82 18 13 0 0,53-19-6 0 0,122-41-56 0 0,-9 4-201 0 0,0 0 1 0 0,-1-1 0 0 0,1 0 0 0 0,-1-1-1 0 0,0 0 1 0 0,-11 0 0 0 0,25-10-1012 0 0,5-2 150 0 0,5-2-178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122 203 10135 0 0,'0'0'3499'0'0,"2"-1"-3402"0"0,13-2 73 0 0,-1 0 0 0 0,1-2 1 0 0,-1 0-1 0 0,0 0 0 0 0,-1-1 0 0 0,18-10 0 0 0,-21 9-127 0 0,18-8 242 0 0,0-1-1 0 0,-2-1 1 0 0,42-36-1 0 0,-55 41-294 0 0,-8 9-7 0 0,-1-1 0 0 0,0 0 0 0 0,0 0 0 0 0,0 0 0 0 0,-1 0 0 0 0,6-8 0 0 0,-9 10-102 0 0,-7 1-562 0 0,4 0 623 0 0,0 1 0 0 0,0 0 0 0 0,0 1 0 0 0,0-1 0 0 0,1 0 0 0 0,-1 1 0 0 0,0 0 0 0 0,0-1 0 0 0,1 1 0 0 0,-1 0 0 0 0,0 0 0 0 0,1 1 0 0 0,-4 1 0 0 0,-34 25-293 0 0,30-20 235 0 0,-163 148-117 0 0,87-74 554 0 0,80-77-289 0 0,-5 5 27 0 0,0 0-1 0 0,0 1 1 0 0,1 0 0 0 0,0 1 0 0 0,-12 20-1 0 0,21-31-48 0 0,0 0 0 0 0,0 0 0 0 0,1 0 0 0 0,-1 1-1 0 0,1-1 1 0 0,-1 0 0 0 0,1 0 0 0 0,-1 1 0 0 0,1-1-1 0 0,0 0 1 0 0,-1 1 0 0 0,1-1 0 0 0,0 0 0 0 0,0 1 0 0 0,0-1-1 0 0,0 1 1 0 0,0-1 0 0 0,1 0 0 0 0,-1 1 0 0 0,0-1-1 0 0,1 0 1 0 0,-1 0 0 0 0,1 1 0 0 0,-1-1 0 0 0,1 0-1 0 0,-1 0 1 0 0,1 0 0 0 0,0 1 0 0 0,1 1 0 0 0,0-2 25 0 0,0 0 0 0 0,0 1 0 0 0,1-1 0 0 0,-1 0 0 0 0,0 0 0 0 0,0 0 0 0 0,1 0 1 0 0,-1 0-1 0 0,0-1 0 0 0,1 1 0 0 0,-1-1 0 0 0,1 0 0 0 0,-1 1 0 0 0,1-1 0 0 0,3-1 0 0 0,14 0 285 0 0,0-1 0 0 0,-1-2 0 0 0,32-8 0 0 0,56-26 307 0 0,-42 14-488 0 0,21-8-1378 0 0,-50 18-2436 0 0,4 0-1641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4143 0 0,'0'0'760'0'0,"-1"3"1296"0"0,0 6-271 0 0,-1-1-1 0 0,0 1 1 0 0,-4 9-1 0 0,-25 50 388 0 0,18-41-2070 0 0,-75 148 81 0 0,58-113-169 0 0,-54 114 50 0 0,14 3-25 0 0,70-177-140 0 0,-1-1-379 0 0,0 1 0 0 0,1-1-1 0 0,-1 1 1 0 0,1-1 0 0 0,0 1 0 0 0,-1-1-1 0 0,1 1 1 0 0,0-1 0 0 0,0 1 0 0 0,0 2-1 0 0,7-2-4383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43 8751 0 0,'14'-16'503'0'0,"-1"0"350"0"0,-3 5 4691 0 0,-9 23-4586 0 0,-2-2-919 0 0,-1 0 0 0 0,0 1 0 0 0,-1-1 0 0 0,0 0 0 0 0,-1-1 0 0 0,0 1 0 0 0,0-1 0 0 0,-7 11 0 0 0,1 0 58 0 0,-85 188 590 0 0,-65 125 184 0 0,117-257-804 0 0,-163 314 84 0 0,202-381-607 0 0,-12 32 553 0 0,15-38-796 0 0,1 0 0 0 0,-1-1 0 0 0,1 1 0 0 0,0 0 0 0 0,-1-1 0 0 0,1 1 0 0 0,1 4 0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48 2303 0 0,'0'0'7'0'0,"4"-3"32"0"0,-1 1-1 0 0,0-1 1 0 0,0 0-1 0 0,0 0 0 0 0,0 0 1 0 0,0 0-1 0 0,-1-1 1 0 0,0 1-1 0 0,1-1 1 0 0,-1 1-1 0 0,10-10 10610 0 0,-17 20-10425 0 0,-1 0 1 0 0,1 0 0 0 0,-1 0 0 0 0,-1 0 0 0 0,1-1 0 0 0,-1 0 0 0 0,-8 5 0 0 0,-57 35 331 0 0,-120 54-315 0 0,135-72 64 0 0,55-27 251 0 0,4-1-538 0 0,0-1 1 0 0,0 0-1 0 0,-1 1 0 0 0,1 0 1 0 0,0-1-1 0 0,0 1 0 0 0,0 0 1 0 0,0 0-1 0 0,3 0 0 0 0,11 3-17 0 0,0 0 0 0 0,0 1 0 0 0,28 12 0 0 0,-22-9 0 0 0,-4 0 0 0 0,0 1 0 0 0,0 0 0 0 0,-1 1 0 0 0,0 1 0 0 0,-1 0 0 0 0,25 22 0 0 0,-40-32 0 0 0,-1 0 1 0 0,1 0-1 0 0,-1 1 0 0 0,0-1 0 0 0,1 0 0 0 0,-1 0 0 0 0,0 1 1 0 0,1-1-1 0 0,-1 0 0 0 0,0 1 0 0 0,0-1 0 0 0,1 1 0 0 0,-1-1 0 0 0,0 0 1 0 0,0 1-1 0 0,0-1 0 0 0,1 1 0 0 0,-1-1 0 0 0,0 0 0 0 0,0 1 1 0 0,0-1-1 0 0,0 1 0 0 0,0-1 0 0 0,0 1 0 0 0,0-1 0 0 0,0 1 1 0 0,0 0-1 0 0,-4 2 31 0 0,4-3-29 0 0,-5 4 88 0 0,0 0 1 0 0,0-1 0 0 0,0 1 0 0 0,-1-1 0 0 0,1 0 0 0 0,-1-1-1 0 0,0 1 1 0 0,0-1 0 0 0,-10 3 0 0 0,-9 3 139 0 0,-48 21 306 0 0,-119 67-1 0 0,186-93-1426 0 0,9-5-1225 0 0,2-3 1595 0 0,7-7-1126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1375 0 0,'-1'1'6739'0'0,"-16"32"889"0"0,-5 23-6884 0 0,5-15-547 0 0,-75 163 47 0 0,-154 249-1 0 0,217-404-198 0 0,-43 65 17 0 0,65-105-57 0 0,-26 36 158 0 0,-52 54-1 0 0,84-98 94 0 0,1-3-192 0 0,1-5-86 0 0,0 0 0 0 0,0 1 0 0 0,1-1 0 0 0,0 0 0 0 0,0 0 0 0 0,0 1 0 0 0,1-1 0 0 0,0 1 0 0 0,6-9 0 0 0,4-6-232 0 0,21-26 0 0 0,-21 31 199 0 0,1 0-1 0 0,1 2 1 0 0,21-19-1 0 0,-28 28 42 0 0,-1-1-1 0 0,1 1 0 0 0,0 0 1 0 0,0 0-1 0 0,0 1 1 0 0,1 0-1 0 0,0 1 0 0 0,-1 0 1 0 0,18-3-1 0 0,-24 5 27 0 0,0 1-1 0 0,0 0 1 0 0,-1 0 0 0 0,1 0-1 0 0,0 0 1 0 0,0 1-1 0 0,0-1 1 0 0,0 1 0 0 0,0-1-1 0 0,0 1 1 0 0,0-1-1 0 0,-1 1 1 0 0,1 0 0 0 0,0 0-1 0 0,-1 0 1 0 0,4 2-1 0 0,-2-1 38 0 0,-1 1 0 0 0,1 0 0 0 0,-1-1 0 0 0,0 1 0 0 0,0 0 0 0 0,0 0 0 0 0,0 0 0 0 0,3 6 0 0 0,-3-3 30 0 0,1 1-1 0 0,-1 0 1 0 0,0 0-1 0 0,0 1 0 0 0,-1-1 1 0 0,0 0-1 0 0,0 0 1 0 0,-1 12-1 0 0,-4 35 202 0 0,0 14-124 0 0,-14 75 0 0 0,16-131-2016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18 7367 0 0,'0'0'568'0'0,"-5"-7"-352"0"0,3 6-82 0 0,0 0 0 0 0,0 0 0 0 0,1 0-1 0 0,-1 0 1 0 0,0 0 0 0 0,0 0 0 0 0,0 0-1 0 0,0 1 1 0 0,0-1 0 0 0,0 1 0 0 0,0-1-1 0 0,-5 1 1 0 0,-26 0 2093 0 0,32 0-2171 0 0,-16 1 103 0 0,1 1 0 0 0,0 1 0 0 0,0 1 0 0 0,1 0 0 0 0,-1 1 0 0 0,-19 9 0 0 0,8-1-22 0 0,0 1 0 0 0,-37 27 0 0 0,37-20 358 0 0,1 1 1 0 0,-43 46-1 0 0,61-60-385 0 0,5-5-63 0 0,0 0 0 0 0,1 0 1 0 0,-1 1-1 0 0,0-1 0 0 0,1 1 0 0 0,0 0 1 0 0,0 0-1 0 0,0 0 0 0 0,0 0 0 0 0,-2 7 1 0 0,4-11-42 0 0,0 1 1 0 0,0-1-1 0 0,0 0 1 0 0,0 1 0 0 0,1-1-1 0 0,-1 0 1 0 0,0 1-1 0 0,0-1 1 0 0,0 0 0 0 0,0 1-1 0 0,0-1 1 0 0,0 0-1 0 0,1 1 1 0 0,-1-1 0 0 0,0 0-1 0 0,0 1 1 0 0,1-1-1 0 0,-1 0 1 0 0,0 0 0 0 0,0 1-1 0 0,1-1 1 0 0,-1 0-1 0 0,0 0 1 0 0,0 0 0 0 0,1 1-1 0 0,-1-1 1 0 0,0 0-1 0 0,1 0 1 0 0,9 4 76 0 0,-4-4-43 0 0,-1-1-1 0 0,1 1 1 0 0,-1-1-1 0 0,1 0 1 0 0,-1 0-1 0 0,1-1 1 0 0,-1 0-1 0 0,1 0 1 0 0,-1 0-1 0 0,6-4 0 0 0,4 0 55 0 0,24-11 71 0 0,-26 11-138 0 0,0 0 1 0 0,1 0-1 0 0,-1 1 1 0 0,1 1-1 0 0,1 0 0 0 0,-1 1 1 0 0,22-1-1 0 0,-35 3-27 0 0,0 1 0 0 0,0 0 0 0 0,0 0-1 0 0,0 0 1 0 0,0 0 0 0 0,0 0 0 0 0,0 0 0 0 0,0 0 0 0 0,0 1-1 0 0,0-1 1 0 0,0 0 0 0 0,0 0 0 0 0,-1 1 0 0 0,1-1-1 0 0,0 0 1 0 0,0 1 0 0 0,0-1 0 0 0,0 1 0 0 0,-1-1-1 0 0,1 1 1 0 0,0 0 0 0 0,0-1 0 0 0,-1 1 0 0 0,1 0 0 0 0,0-1-1 0 0,-1 1 1 0 0,1 0 0 0 0,-1 0 0 0 0,1 0 0 0 0,0 0-1 0 0,-1 1-9 0 0,1-1-16 0 0,0 1-1 0 0,0-1 0 0 0,-1 0 1 0 0,1 1-1 0 0,-1-1 1 0 0,1 0-1 0 0,-1 1 0 0 0,0-1 1 0 0,1 1-1 0 0,-1-1 0 0 0,0 1 1 0 0,0-1-1 0 0,0 0 1 0 0,0 1-1 0 0,0 1 0 0 0,-3 12-4399 0 0,0-5-794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 8287 0 0,'2'0'639'0'0,"-1"-1"-535"0"0,0 1 0 0 0,0-1-1 0 0,0 1 1 0 0,0-1 0 0 0,0 1 0 0 0,0 0 0 0 0,0 0-1 0 0,0-1 1 0 0,0 1 0 0 0,0 0 0 0 0,0 0 0 0 0,0 0-1 0 0,0 0 1 0 0,0 0 0 0 0,0 0 0 0 0,0 0 0 0 0,0 1-1 0 0,1-1 1 0 0,5 2 1636 0 0,-7-1-1621 0 0,1 0 1 0 0,0 0-1 0 0,0 1 1 0 0,-1-1-1 0 0,1 1 1 0 0,-1-1-1 0 0,1 0 0 0 0,-1 1 1 0 0,1-1-1 0 0,-1 1 1 0 0,0-1-1 0 0,0 1 1 0 0,0 1-1 0 0,0 6 42 0 0,0-1 0 0 0,-1 0 1 0 0,0 0-1 0 0,0 1 0 0 0,-1-1 0 0 0,0 0 1 0 0,-4 8-1 0 0,-26 57 576 0 0,20-48-329 0 0,-35 77 372 0 0,-4-3 1 0 0,-70 100 0 0 0,29-62-663 0 0,-83 111-2733 0 0,164-234 1072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44 5527 0 0,'7'-8'125'0'0,"-4"5"-12"0"0,-1 0 1 0 0,1 0 0 0 0,-1 0-1 0 0,0-1 1 0 0,0 1-1 0 0,-1 0 1 0 0,2-10 5440 0 0,-5 13-5049 0 0,0 0 1 0 0,0-1 0 0 0,0 2 0 0 0,0-1 0 0 0,0 0 0 0 0,0 0-1 0 0,0 1 1 0 0,1-1 0 0 0,-1 1 0 0 0,0-1 0 0 0,-3 2-1 0 0,2 0-159 0 0,-1 0 0 0 0,1 0-1 0 0,0 0 1 0 0,0 1-1 0 0,-4 3 1 0 0,-2 4-263 0 0,0 0 0 0 0,-11 18 1 0 0,15-21 307 0 0,-304 491 1801 0 0,228-361-1547 0 0,16-21-425 0 0,-80 197 0 0 0,142-307-654 0 0,-2 7 654 0 0,4-5-6975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4143 0 0,'79'-35'371'0'0,"-57"26"-228"0"0,0 2 1 0 0,1 1-1 0 0,40-7 0 0 0,-23 8 3194 0 0,55 1 0 0 0,-65 5-2469 0 0,0 1 0 0 0,1 2 1 0 0,-1 1-1 0 0,-1 1 0 0 0,1 1 1 0 0,28 12-1 0 0,-53-17-722 0 0,0 1 0 0 0,-1 0 0 0 0,1-1 0 0 0,-1 1 0 0 0,1 1 0 0 0,-1-1 0 0 0,6 7 0 0 0,-9-9-119 0 0,-1 0-1 0 0,1 0 0 0 0,-1-1 1 0 0,1 1-1 0 0,-1 0 0 0 0,0 0 1 0 0,1 0-1 0 0,-1 0 0 0 0,0-1 1 0 0,0 1-1 0 0,1 0 0 0 0,-1 0 1 0 0,0 0-1 0 0,0 0 0 0 0,0 0 1 0 0,0 0-1 0 0,0 0 0 0 0,0 0 1 0 0,0 0-1 0 0,-1-1 0 0 0,1 3 1 0 0,-9 15 105 0 0,3-10-89 0 0,-1 0 0 0 0,-1-1 0 0 0,1 0 0 0 0,-1 0 0 0 0,-1 0 0 0 0,1-1-1 0 0,-13 6 1 0 0,2 0 6 0 0,-233 148-7 0 0,94-62-2946 0 0,136-85 1542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82 12151 0 0,'1'0'555'0'0,"16"2"-149"0"0,0-1 1 0 0,-1 0-1 0 0,1-1 0 0 0,19-3 1 0 0,-5-1 371 0 0,41-12 1 0 0,-59 13-948 0 0,0-1 0 0 0,0-1 0 0 0,0 0 0 0 0,-1-1 0 0 0,0 0-1 0 0,19-12 1 0 0,-31 17 146 0 0,0 1 0 0 0,0 0 0 0 0,1 0 0 0 0,-1 0 0 0 0,0 0 0 0 0,0 0 0 0 0,0-1 0 0 0,1 1 0 0 0,-1 0 0 0 0,0 0 0 0 0,0 0 0 0 0,0-1 0 0 0,0 1 0 0 0,1 0 0 0 0,-1 0 0 0 0,0-1 0 0 0,0 1 0 0 0,0 0 0 0 0,0 0 0 0 0,0-1 0 0 0,0 1-1 0 0,0 0 1 0 0,0 0 0 0 0,0-1 0 0 0,0 1 0 0 0,0 0 0 0 0,0-1 0 0 0,0 1 0 0 0,0 0 0 0 0,0 0 0 0 0,0-1 0 0 0,0 1 0 0 0,0 0 0 0 0,0 0 0 0 0,0-1 0 0 0,0 1 0 0 0,0 0 0 0 0,-1 0 0 0 0,1-1 0 0 0,0 1 0 0 0,0 0 0 0 0,0 0 0 0 0,0 0 0 0 0,-1-1 0 0 0,1 1 0 0 0,0 0 0 0 0,0 0 0 0 0,0 0 0 0 0,-1 0-1 0 0,1-1 1 0 0,0 1 0 0 0,0 0 0 0 0,-1 0 0 0 0,1 0 0 0 0,0 0 0 0 0,0 0 0 0 0,-1 0 0 0 0,1 0 0 0 0,0 0 0 0 0,0 0 0 0 0,-1 0 0 0 0,1 0 0 0 0,0 0 0 0 0,-1 0 0 0 0,-17-3-312 0 0,10 3 340 0 0,1 1 0 0 0,-1 1 0 0 0,1-1 0 0 0,0 1 0 0 0,0 1 0 0 0,0-1 0 0 0,0 1-1 0 0,0 0 1 0 0,0 1 0 0 0,-10 6 0 0 0,-7 7 204 0 0,-28 25-1 0 0,14-8 52 0 0,-40 46 0 0 0,60-59-232 0 0,0 1 1 0 0,2 0 0 0 0,-24 45 0 0 0,40-66-32 0 0,-3 3-60 0 0,1 0 0 0 0,0 0 0 0 0,1 0 0 0 0,-1 0 0 0 0,1 1 0 0 0,0-1 0 0 0,-1 6 0 0 0,3 3-256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203 396 14135 0 0,'0'0'1283'0'0,"-1"1"-1055"0"0,-7 3 86 0 0,1 0 0 0 0,-1-1 0 0 0,0-1 0 0 0,0 1 0 0 0,0-1 0 0 0,0 0 0 0 0,-12 0-1 0 0,4 0 33 0 0,-1-2-1 0 0,-30-2 1 0 0,44 2-339 0 0,0 0 1 0 0,0-1-1 0 0,0 1 1 0 0,-1-1-1 0 0,1 0 0 0 0,0 0 1 0 0,0 0-1 0 0,0-1 1 0 0,-4-1-1 0 0,6 2-10 0 0,0 0 0 0 0,0 0 1 0 0,0 0-1 0 0,0 0 0 0 0,1 0 0 0 0,-1 0 0 0 0,0 0 0 0 0,0 0 0 0 0,1 0 1 0 0,-1 0-1 0 0,1 0 0 0 0,-1-1 0 0 0,1 1 0 0 0,-1 0 0 0 0,1 0 1 0 0,0-1-1 0 0,-1 1 0 0 0,1 0 0 0 0,0 0 0 0 0,0-1 0 0 0,0 1 0 0 0,0 0 1 0 0,0-1-1 0 0,0 1 0 0 0,1 0 0 0 0,-1-2 0 0 0,4-10-109 0 0,-1 1-1 0 0,2-1 0 0 0,0 0 1 0 0,0 1-1 0 0,1 0 1 0 0,1 0-1 0 0,0 1 1 0 0,12-16-1 0 0,5-2-218 0 0,49-46 1 0 0,-55 59 254 0 0,0 1 0 0 0,1 1 1 0 0,1 0-1 0 0,0 2 0 0 0,0 0 1 0 0,1 2-1 0 0,1 0 1 0 0,0 1-1 0 0,0 2 0 0 0,1 0 1 0 0,0 1-1 0 0,0 1 0 0 0,0 1 1 0 0,1 1-1 0 0,-1 2 1 0 0,1 0-1 0 0,34 3 0 0 0,-18 2 435 0 0,0 1 0 0 0,76 20-1 0 0,-110-23-318 0 0,0 0 0 0 0,0 0 0 0 0,-1 1 0 0 0,1-1 0 0 0,-1 1 0 0 0,0 1 0 0 0,0-1 0 0 0,0 1 0 0 0,0 0 0 0 0,4 4 0 0 0,-7-6-14 0 0,0 0 1 0 0,-1 0 0 0 0,1 0 0 0 0,-1 1 0 0 0,1-1 0 0 0,-1 0 0 0 0,0 1 0 0 0,0-1 0 0 0,0 1 0 0 0,0 0 0 0 0,0-1-1 0 0,-1 1 1 0 0,1-1 0 0 0,-1 1 0 0 0,0 0 0 0 0,1 0 0 0 0,-1-1 0 0 0,0 1 0 0 0,-1 0 0 0 0,1-1 0 0 0,0 1-1 0 0,-1 0 1 0 0,0-1 0 0 0,-1 6 0 0 0,-1-2 31 0 0,-1 1 0 0 0,1 0-1 0 0,-1-1 1 0 0,-1 0 0 0 0,1 0 0 0 0,-1 0-1 0 0,0-1 1 0 0,-6 6 0 0 0,-7 4 129 0 0,-24 17 0 0 0,-3-2-16 0 0,-63 30 1 0 0,-54 15 95 0 0,157-73-270 0 0,-92 36-555 0 0,95-37 150 0 0,-4 1 489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11055 0 0,'-8'6'1144'0'0,"-10"8"-512"0"0,0 2 0 0 0,0 0 0 0 0,2 1-1 0 0,-27 34 1 0 0,14-16-377 0 0,-173 192 561 0 0,127-143-770 0 0,-46 55-17 0 0,103-117-29 0 0,2 2 0 0 0,1-1 0 0 0,1 2-1 0 0,-15 37 1 0 0,25-53 7 0 0,1 0 0 0 0,1 1 0 0 0,-1-1-1 0 0,2 1 1 0 0,-1-1 0 0 0,1 1 0 0 0,1-1-1 0 0,0 1 1 0 0,0 0 0 0 0,1-1 0 0 0,0 1-1 0 0,4 16 1 0 0,0-12 4 0 0,-1 0 0 0 0,2-1 0 0 0,0 0 0 0 0,1 0 0 0 0,0-1 0 0 0,0 0 0 0 0,18 21 0 0 0,3-1-4581 0 0,-18-20-620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6447 0 0,'0'0'1684'0'0,"0"2"-577"0"0,-1 2-890 0 0,-1 0 1 0 0,1 0-1 0 0,-1 1 1 0 0,0-1-1 0 0,0-1 1 0 0,-1 1-1 0 0,1 0 1 0 0,-1-1-1 0 0,0 1 0 0 0,1-1 1 0 0,-2 0-1 0 0,1 0 1 0 0,0 0-1 0 0,0 0 1 0 0,-1 0-1 0 0,0-1 1 0 0,0 0-1 0 0,-6 4 0 0 0,-10 3 118 0 0,0-1 0 0 0,-30 10 0 0 0,47-18-247 0 0,-62 20 527 0 0,-108 37 495 0 0,156-49-1037 0 0,0 0 0 0 0,0 1 1 0 0,1 1-1 0 0,0 0 0 0 0,1 1 0 0 0,0 1 0 0 0,-19 19 1 0 0,31-28-90 0 0,0 0 1 0 0,0 0 0 0 0,1 0 0 0 0,0 1 0 0 0,0-1-1 0 0,0 1 1 0 0,0 0 0 0 0,0-1 0 0 0,1 1-1 0 0,-1 0 1 0 0,1 0 0 0 0,0 0 0 0 0,0 0 0 0 0,1 0-1 0 0,-1 0 1 0 0,1 0 0 0 0,0 0 0 0 0,0 0 0 0 0,0 0-1 0 0,1 0 1 0 0,-1 0 0 0 0,1 0 0 0 0,0 0-1 0 0,0 0 1 0 0,0 0 0 0 0,1 0 0 0 0,-1 0 0 0 0,1-1-1 0 0,0 1 1 0 0,0-1 0 0 0,0 1 0 0 0,1-1 0 0 0,-1 0-1 0 0,1 0 1 0 0,0 0 0 0 0,0 0 0 0 0,0 0-1 0 0,4 3 1 0 0,2 0-105 0 0,1 0 0 0 0,-1 0 0 0 0,1-1 0 0 0,0 0 0 0 0,19 5 0 0 0,57 13-138 0 0,-28-10 184 0 0,-13-1 74 0 0,-24-8 0 0 0,1 2 0 0 0,-1 0 0 0 0,0 2 0 0 0,0 0 0 0 0,23 14 0 0 0,-40-20 2 0 0,-1 1 1 0 0,1 0-1 0 0,0 0 0 0 0,-1 0 0 0 0,0 0 0 0 0,1 0 0 0 0,-1 1 1 0 0,-1-1-1 0 0,1 1 0 0 0,0 0 0 0 0,-1 0 0 0 0,2 4 0 0 0,-3-6 14 0 0,0 1-1 0 0,0 0 1 0 0,0-1-1 0 0,-1 1 1 0 0,1-1-1 0 0,-1 1 1 0 0,0 0-1 0 0,0-1 1 0 0,0 1-1 0 0,0 0 1 0 0,0-1-1 0 0,-1 1 1 0 0,1-1-1 0 0,-1 1 1 0 0,1 0-1 0 0,-1-1 0 0 0,0 1 1 0 0,0-1-1 0 0,0 1 1 0 0,-1-1-1 0 0,1 0 1 0 0,-2 3-1 0 0,-3 2 60 0 0,0 0 0 0 0,0-1 1 0 0,-1 1-1 0 0,0-1 0 0 0,0-1 0 0 0,0 0 0 0 0,-1 1 0 0 0,0-2 0 0 0,0 1 0 0 0,0-2 1 0 0,-11 5-1 0 0,-13 3 215 0 0,-56 11 1 0 0,79-20-262 0 0,-28 7 89 0 0,0-3-1 0 0,0-1 0 0 0,0-1 1 0 0,-1-2-1 0 0,-66-5 0 0 0,95 2-160 0 0,1-1 0 0 0,-1 0 0 0 0,1 0 0 0 0,0 0-1 0 0,-1-1 1 0 0,1 0 0 0 0,1-1 0 0 0,-1 0 0 0 0,0 0 0 0 0,-8-7 0 0 0,15 10-59 0 0,0 0 0 0 0,0 0 1 0 0,0 0-1 0 0,0 0 1 0 0,0 0-1 0 0,0 0 1 0 0,1 0-1 0 0,-1-1 0 0 0,0 1 1 0 0,1 0-1 0 0,-1-1 1 0 0,0 1-1 0 0,1-1 0 0 0,0 1 1 0 0,-1 0-1 0 0,1-4 1 0 0,1-6-4444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414 186 8287 0 0,'0'0'1752'0'0,"2"1"-788"0"0,4 4-598 0 0,0 1-1 0 0,-1-1 1 0 0,1 1-1 0 0,-1 0 0 0 0,0 1 1 0 0,-1-1-1 0 0,1 1 1 0 0,-1 0-1 0 0,3 10 0 0 0,28 73 1178 0 0,-28-69-1040 0 0,19 61 544 0 0,21 55-322 0 0,-47-136-761 0 0,1 2-42 0 0,0-1 0 0 0,0 0 0 0 0,0 1 0 0 0,1-1 0 0 0,-1 0 0 0 0,2 3 0 0 0,0-6-62 0 0,-1 0 1 0 0,0 0 0 0 0,0 0 0 0 0,0 0 0 0 0,0 0 0 0 0,0-1-1 0 0,0 1 1 0 0,0-1 0 0 0,0 1 0 0 0,0-1 0 0 0,-1 0 0 0 0,1 0-1 0 0,-1 1 1 0 0,1-1 0 0 0,1-4 0 0 0,12-20-811 0 0,-1-1 0 0 0,-1 0 0 0 0,10-32 0 0 0,22-90 547 0 0,-25 80 446 0 0,-20 67-23 0 0,11-35 127 0 0,21-48 1 0 0,-28 76 35 0 0,0 0 1 0 0,1 0-1 0 0,0 0 1 0 0,1 0-1 0 0,0 1 1 0 0,1 0-1 0 0,-1 0 1 0 0,1 1-1 0 0,1 0 1 0 0,11-9-1 0 0,-19 16-125 0 0,0 0 0 0 0,0-1 0 0 0,1 1 0 0 0,-1 0 0 0 0,0 0 0 0 0,0 0-1 0 0,0 0 1 0 0,1 0 0 0 0,-1 0 0 0 0,0-1 0 0 0,0 1 0 0 0,0 0 0 0 0,1 0 0 0 0,-1 0-1 0 0,0 0 1 0 0,0 0 0 0 0,1 0 0 0 0,-1 0 0 0 0,0 0 0 0 0,0 0 0 0 0,1 0 0 0 0,-1 0-1 0 0,0 0 1 0 0,0 0 0 0 0,1 0 0 0 0,-1 0 0 0 0,0 1 0 0 0,0-1 0 0 0,0 0 0 0 0,1 0-1 0 0,-1 0 1 0 0,0 0 0 0 0,0 0 0 0 0,0 0 0 0 0,1 1 0 0 0,-1-1 0 0 0,0 0 0 0 0,0 0-1 0 0,0 0 1 0 0,0 1 0 0 0,1-1 0 0 0,2 15 650 0 0,-5 17-284 0 0,-2-13-236 0 0,0-1 0 0 0,-1 1 0 0 0,-1-1 0 0 0,-9 18 0 0 0,-39 69 398 0 0,39-77-411 0 0,-312 522 1352 0 0,323-544-1523 0 0,-423 594-92 0 0,403-573-1449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47 189 1839 0 0,'0'0'83'0'0,"-1"2"-6"0"0,-7 30-60 0 0,-13 16 8991 0 0,5-11-2937 0 0,28-38-5688 0 0,-7 0-305 0 0,0-1-1 0 0,0 1 1 0 0,1-1 0 0 0,-1 0-1 0 0,-1-1 1 0 0,1 1 0 0 0,8-7 0 0 0,29-25 181 0 0,22-30-104 0 0,-42 41-181 0 0,0 2 1 0 0,1 0 0 0 0,31-21 0 0 0,-45 36 3 0 0,0 1 0 0 0,18-7 0 0 0,-16 9-26 0 0,-1 8 48 0 0,-7-3 24 0 0,-1 1 0 0 0,0 0 0 0 0,0-1 0 0 0,-1 1 0 0 0,1 0 0 0 0,0 0 0 0 0,-1 0 0 0 0,0 0 1 0 0,0 0-1 0 0,0 0 0 0 0,0 0 0 0 0,0 1 0 0 0,-1-1 0 0 0,1 7 0 0 0,0 2 40 0 0,-1-1 0 0 0,-3 22 1 0 0,2-26-43 0 0,0-1 1 0 0,0 1 0 0 0,-1-1 0 0 0,0 0 0 0 0,0 0-1 0 0,-1 0 1 0 0,1 0 0 0 0,-8 11 0 0 0,5-10 32 0 0,0-2 14 0 0,3-4-25 0 0,3-3-55 0 0,0 1-1 0 0,0-1 1 0 0,0 1 0 0 0,0-1-1 0 0,0 1 1 0 0,0-1 0 0 0,1 1-1 0 0,-1 0 1 0 0,3-2 0 0 0,2-3-63 0 0,15-17-206 0 0,0 2 0 0 0,32-24 0 0 0,53-32 67 0 0,-91 66 226 0 0,-5 5 17 0 0,1-1 0 0 0,-1 1 0 0 0,2 1 0 0 0,17-7 0 0 0,-21 10 82 0 0,-1 0 0 0 0,1 0 0 0 0,-1 0 0 0 0,1 1 0 0 0,0 0 0 0 0,0 1 0 0 0,0 0 0 0 0,10 1 0 0 0,-13 0-54 0 0,0 0 0 0 0,-1 0 0 0 0,1 1 0 0 0,-1-1 0 0 0,0 1 0 0 0,1 0 0 0 0,-1 0 0 0 0,0 1 0 0 0,0-1 0 0 0,7 7 0 0 0,-9-8-40 0 0,0 1 0 0 0,0 0 0 0 0,0 1 0 0 0,0-1 0 0 0,0 0 0 0 0,0 0 0 0 0,-1 1-1 0 0,1-1 1 0 0,-1 1 0 0 0,0-1 0 0 0,0 1 0 0 0,0 0 0 0 0,0-1 0 0 0,0 1 0 0 0,-1 0 0 0 0,1 0-1 0 0,-1 0 1 0 0,1 5 0 0 0,-2 1 12 0 0,-1 1-1 0 0,0 0 1 0 0,0-1-1 0 0,-1 1 1 0 0,-5 13-1 0 0,-25 45 141 0 0,27-57-165 0 0,-16 29-160 0 0,12-23-125 0 0,0 2-1 0 0,1-1 1 0 0,-8 26-1 0 0,16-42-663 0 0,6 5-4912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0 449 455 0 0,'0'0'16918'0'0,"1"-2"-16549"0"0,0-5-241 0 0,1 0 1 0 0,1-1-1 0 0,0 1 0 0 0,0 0 1 0 0,0 0-1 0 0,1 1 0 0 0,0-1 1 0 0,0 1-1 0 0,0-1 0 0 0,10-8 1 0 0,6-6-119 0 0,34-27 0 0 0,-43 38 31 0 0,-2 3-41 0 0,-2 0-13 0 0,-1 1 0 0 0,2 0 0 0 0,-1 1 0 0 0,1 0 1 0 0,0 0-1 0 0,0 1 0 0 0,0-1 0 0 0,0 2 0 0 0,1-1 0 0 0,0 1 0 0 0,10-2 1 0 0,-18 5 9 0 0,-1 0 1 0 0,1 0 0 0 0,0 1 0 0 0,-1-1-1 0 0,1 0 1 0 0,-1 0 0 0 0,1 0 0 0 0,0 1-1 0 0,-1-1 1 0 0,1 0 0 0 0,-1 1 0 0 0,1-1 0 0 0,-1 1-1 0 0,1-1 1 0 0,-1 0 0 0 0,1 1 0 0 0,-1-1-1 0 0,0 1 1 0 0,1-1 0 0 0,-1 1 0 0 0,0-1 0 0 0,1 1-1 0 0,-1 0 1 0 0,0-1 0 0 0,1 2 0 0 0,5 13 6 0 0,-6-3-4 0 0,-3-1-13 0 0,0 0 0 0 0,-1-1 0 0 0,0 1-1 0 0,0-1 1 0 0,-1 0 0 0 0,0 0 0 0 0,-1 0 0 0 0,-1 0-1 0 0,-10 12 1 0 0,14-20-1 0 0,4-7-3 0 0,5-9-24 0 0,5 1-129 0 0,0 0-1 0 0,1 0 1 0 0,1 1-1 0 0,14-10 1 0 0,12-13-260 0 0,159-141-780 0 0,-179 161 1196 0 0,25-15-1 0 0,-37 27 57 0 0,-1-1 0 0 0,1 1-1 0 0,0 0 1 0 0,0 0-1 0 0,0 1 1 0 0,0 0-1 0 0,0 0 1 0 0,9-1 0 0 0,-14 3-11 0 0,0 0 0 0 0,-1 0 1 0 0,1 0-1 0 0,-1 0 0 0 0,1 0 1 0 0,-1 0-1 0 0,1 1 1 0 0,-1-1-1 0 0,1 1 0 0 0,-1-1 1 0 0,1 1-1 0 0,-1-1 0 0 0,1 1 1 0 0,-1 0-1 0 0,0 0 0 0 0,1-1 1 0 0,-1 1-1 0 0,0 0 1 0 0,2 2-1 0 0,-1-1 16 0 0,-1 0 0 0 0,0 0 1 0 0,1 0-1 0 0,-1 0 0 0 0,0 1 0 0 0,0-1 0 0 0,0 0 1 0 0,-1 1-1 0 0,1-1 0 0 0,0 0 0 0 0,0 4 0 0 0,-1 3 74 0 0,1 0-1 0 0,-1 0 0 0 0,-1 1 0 0 0,0-1 0 0 0,-3 14 0 0 0,-4 9 8 0 0,-2 0 0 0 0,-1-1-1 0 0,-21 42 1 0 0,29-68-129 0 0,1 0-70 0 0,-1 1 1 0 0,1-1 0 0 0,0 0 0 0 0,0 0 0 0 0,1 1 0 0 0,-2 7 0 0 0,3-12-70 0 0,0 0 1 0 0,1 0-1 0 0,-1 0 0 0 0,0 0 1 0 0,1 0-1 0 0,-1 0 1 0 0,1 0-1 0 0,-1 0 0 0 0,1 0 1 0 0,-1 0-1 0 0,1 0 1 0 0,0-1-1 0 0,-1 1 0 0 0,1 0 1 0 0,0 0-1 0 0,0 0 1 0 0,0-1-1 0 0,-1 1 0 0 0,1-1 1 0 0,0 1-1 0 0,0 0 1 0 0,0-1-1 0 0,1 1 0 0 0,7 3-4025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77 3679 0 0,'0'0'167'0'0,"1"2"361"0"0,1 3 1318 0 0,0 0-1 0 0,0 0 1 0 0,6 9-1 0 0,-5-9-999 0 0,1-1-1 0 0,0 1 1 0 0,7 7 0 0 0,-8-10-774 0 0,0 1-1 0 0,0-1 1 0 0,0 0 0 0 0,0 0 0 0 0,0 0-1 0 0,0 0 1 0 0,1 0 0 0 0,-1-1 0 0 0,1 1 0 0 0,-1-1-1 0 0,1 0 1 0 0,-1 0 0 0 0,1-1 0 0 0,0 1 0 0 0,-1-1-1 0 0,5 1 1 0 0,4-2 204 0 0,0-1 0 0 0,-1 0 0 0 0,1-1-1 0 0,-1 0 1 0 0,0 0 0 0 0,0-1 0 0 0,0-1-1 0 0,18-10 1 0 0,-22 11-295 0 0,1-1 0 0 0,-1 0 0 0 0,0 0 0 0 0,-1-1 1 0 0,1 0-1 0 0,-1 0 0 0 0,0 0 0 0 0,0-1 0 0 0,-1 0 0 0 0,0 0 0 0 0,0-1 0 0 0,5-11 0 0 0,-9 18 25 0 0,-1-1 1 0 0,1 1-1 0 0,-1 0 0 0 0,1 0 0 0 0,-1 0 0 0 0,0 0 0 0 0,0 0 0 0 0,1-1 1 0 0,-1 1-1 0 0,0 0 0 0 0,0 0 0 0 0,0-1 0 0 0,0 1 0 0 0,0 0 0 0 0,0 0 1 0 0,-1 0-1 0 0,1-2 0 0 0,-1 2-9 0 0,1 1 1 0 0,-1-1 0 0 0,1 1-1 0 0,0-1 1 0 0,-1 1 0 0 0,1-1-1 0 0,-1 1 1 0 0,0 0-1 0 0,1-1 1 0 0,-1 1 0 0 0,1 0-1 0 0,-1-1 1 0 0,1 1 0 0 0,-1 0-1 0 0,0 0 1 0 0,1 0-1 0 0,-1-1 1 0 0,0 1 0 0 0,1 0-1 0 0,-1 0 1 0 0,1 0 0 0 0,-2 0-1 0 0,-3 1-39 0 0,-1-1 0 0 0,1 1-1 0 0,0 0 1 0 0,0 1 0 0 0,0-1 0 0 0,-6 4-1 0 0,-20 9-6 0 0,0 1 1 0 0,2 1-1 0 0,0 2 0 0 0,0 1 1 0 0,2 1-1 0 0,1 2 0 0 0,0 0 0 0 0,2 2 1 0 0,1 1-1 0 0,-38 50 0 0 0,37-33-111 0 0,22-38 161 0 0,0 0-1 0 0,1 0 1 0 0,-1 0-1 0 0,1 0 1 0 0,0 1-1 0 0,0-1 0 0 0,1 0 1 0 0,-1 9-1 0 0,1-12 0 0 0,0 0 0 0 0,0 0 0 0 0,1 0 0 0 0,-1 0 0 0 0,0 0 0 0 0,1 0 0 0 0,-1 0 0 0 0,0 0 0 0 0,1 0 0 0 0,-1-1 0 0 0,1 1 0 0 0,0 0 0 0 0,-1 0 0 0 0,1 0 0 0 0,0-1 0 0 0,-1 1 0 0 0,1 0 0 0 0,0-1 0 0 0,0 1 0 0 0,0 0 0 0 0,-1-1 0 0 0,1 1 0 0 0,0-1 0 0 0,0 1 0 0 0,0-1 0 0 0,0 0 0 0 0,0 1 0 0 0,1-1 0 0 0,3 1 0 0 0,-1 0 0 0 0,0-1 0 0 0,1 1 0 0 0,-1-1 0 0 0,7-1 0 0 0,16-3-1 0 0,-1-1-1 0 0,1-1 1 0 0,-1-2 0 0 0,41-17-1 0 0,-36 14-15 0 0,184-83-603 0 0,-127 46-4372 0 0,-53 27-180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82 8751 0 0,'38'-51'891'0'0,"-14"20"6709"0"0,-17 44-6339 0 0,-5-7-1211 0 0,0 1 1 0 0,-1-1-1 0 0,1 1 0 0 0,-1 0 1 0 0,-1-1-1 0 0,1 1 0 0 0,-1 0 0 0 0,0 0 1 0 0,-1-1-1 0 0,0 1 0 0 0,-2 11 0 0 0,-4 6 116 0 0,-17 43-1 0 0,15-45-61 0 0,-183 406 800 0 0,111-267-736 0 0,11-19-78 0 0,66-135-210 0 0,-46 86-247 0 0,10-34-3136 0 0,30-46 1773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 7367 0 0,'11'-12'15418'0'0,"-3"13"-14808"0"0,-6 0-570 0 0,-1-1 0 0 0,0 1 0 0 0,1-1 0 0 0,-1 1 0 0 0,0 0 0 0 0,0 0 1 0 0,0-1-1 0 0,1 1 0 0 0,-1 0 0 0 0,0 0 0 0 0,0 0 0 0 0,-1 0 0 0 0,1 0 0 0 0,2 3 0 0 0,9 17 116 0 0,-9-17-85 0 0,-2-2-44 0 0,0 1 0 0 0,0-1 0 0 0,0 1 0 0 0,0 0 0 0 0,0 0 0 0 0,-1 0 0 0 0,1-1 0 0 0,-1 1 0 0 0,0 0 0 0 0,0 0 1 0 0,0 0-1 0 0,0 0 0 0 0,0 0 0 0 0,-1-1 0 0 0,1 1 0 0 0,-1 0 0 0 0,-1 3 0 0 0,-1 4 67 0 0,-1 0 0 0 0,-9 18 0 0 0,-11 15-446 0 0,-2-2 0 0 0,-38 46-1 0 0,45-69-511 0 0,18-17 395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11631 0 0,'0'0'1352'0'0,"2"0"-765"0"0,9-1 299 0 0,1-1 0 0 0,21-5 0 0 0,-3 1-540 0 0,83-15 433 0 0,231-45 525 0 0,-335 64-1303 0 0,85-16 164 0 0,-80 16-236 0 0,0 1 0 0 0,0 0 0 0 0,0 1-1 0 0,24 3 1 0 0,-34-2-180 0 0,0 0 0 0 0,1 0 0 0 0,-1 0 0 0 0,0 1 0 0 0,1 0 0 0 0,-1 0 0 0 0,0 0 0 0 0,0 0 0 0 0,0 1 0 0 0,-1-1 0 0 0,1 1 0 0 0,-1 0 0 0 0,1 0 0 0 0,4 5 0 0 0,1 5-1556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5063 0 0,'0'2'232'0'0,"3"4"876"0"0,1 6-2307 0 0,1 6 15373 0 0,1-37-12621 0 0,-3 11-1167 0 0,4-16 31 0 0,1 1 1 0 0,1 1-1 0 0,15-29 1 0 0,42-61-203 0 0,-47 83-177 0 0,1 1 1 0 0,44-47-1 0 0,-52 62-183 0 0,1 1 0 0 0,1 1 0 0 0,0 0 0 0 0,0 1 0 0 0,1 1 0 0 0,0 0 0 0 0,25-11 0 0 0,-35 19-151 0 0,-1-1 0 0 0,0 1 1 0 0,1 0-1 0 0,-1 0 1 0 0,0 1-1 0 0,1-1 1 0 0,-1 1-1 0 0,6 0 1 0 0,4 2-1739 0 0</inkml:trace>
  <inkml:trace contextRef="#ctx0" brushRef="#br0" timeOffset="1">649 232 10135 0 0,'0'0'2598'0'0,"1"2"-908"0"0,10 59 2716 0 0,-5-32-4164 0 0,3 29 0 0 0,-9-48-251 0 0,1 0 0 0 0,-1 0 0 0 0,-1 0 0 0 0,0 0 0 0 0,0 0 0 0 0,-6 19 0 0 0,-2-6 66 0 0,5-15-174 0 0,1 1 1 0 0,0-1 0 0 0,-3 15 0 0 0,6-21-508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10591 0 0,'3'-11'944'0'0,"3"0"-752"0"0,2 4-192 0 0,-2 0 680 0 0,3 2 104 0 0,-1 1 16 0 0,3 2 8 0 0,0 1-1416 0 0,1 2-280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9671 0 0,'0'0'2208'0'0,"-1"2"-897"0"0,-7 23 206 0 0,-1-1 0 0 0,-17 34 0 0 0,-33 45-1427 0 0,20-35 49 0 0,27-46 340 0 0,1 0 0 0 0,1 1 0 0 0,-9 31 1 0 0,16-43-216 0 0,0 1 1 0 0,1 0-1 0 0,0 0 1 0 0,1 0-1 0 0,0 0 1 0 0,1 0-1 0 0,0 0 1 0 0,4 23-1 0 0,-3-32-232 0 0,0 1 1 0 0,0-1-1 0 0,0 1 0 0 0,0-1 1 0 0,0 0-1 0 0,1 0 0 0 0,-1 0 1 0 0,1 0-1 0 0,0 0 0 0 0,0 0 0 0 0,0 0 1 0 0,1 0-1 0 0,-1-1 0 0 0,0 1 1 0 0,1-1-1 0 0,0 0 0 0 0,3 3 0 0 0,-2-3 24 0 0,1 0-1 0 0,-1 0 0 0 0,1 0 0 0 0,0 0 1 0 0,-1-1-1 0 0,1 0 0 0 0,0 0 0 0 0,0 0 0 0 0,0-1 1 0 0,-1 0-1 0 0,10 0 0 0 0,8-2 130 0 0,0-1 0 0 0,38-9 0 0 0,41-20-91 0 0,-99 31-95 0 0,20-6-138 0 0,-21 6-578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375 166 1839 0 0,'0'0'6043'0'0,"0"2"-5912"0"0,0-2-17 0 0,1 0 0 0 0,-1 1 0 0 0,0-1 0 0 0,0 0 0 0 0,0 0 0 0 0,0 1 0 0 0,0-1 0 0 0,0 0 0 0 0,0 1 0 0 0,0-1 0 0 0,0 0 1 0 0,0 0-1 0 0,0 1 0 0 0,0-1 0 0 0,0 0 0 0 0,0 1 0 0 0,0-1 0 0 0,0 0 0 0 0,0 0 0 0 0,0 1 0 0 0,0-1 0 0 0,0 0 0 0 0,0 0 0 0 0,0 1 0 0 0,-1-1 0 0 0,1 0 0 0 0,0 0 1 0 0,0 1-1 0 0,0-1 0 0 0,0 0 0 0 0,-1 0 0 0 0,1 0 0 0 0,0 1 0 0 0,-1-1 0 0 0,-10 0 2784 0 0,10 0-2218 0 0,-10-14 680 0 0,9 10-1262 0 0,1 1-1 0 0,-1-1 1 0 0,1 1 0 0 0,0-1-1 0 0,0 1 1 0 0,0-1 0 0 0,1 0-1 0 0,-1 1 1 0 0,1-5-1 0 0,0-36 29 0 0,1 20-52 0 0,-1-14-158 0 0,0 37 16 0 0,-11-12-60 0 0,9 13 125 0 0,0-1-1 0 0,0 1 1 0 0,0-1-1 0 0,0 1 0 0 0,0 0 1 0 0,0 0-1 0 0,-1 0 1 0 0,1 0-1 0 0,0 0 1 0 0,0 0-1 0 0,0 0 1 0 0,0 1-1 0 0,0-1 1 0 0,0 1-1 0 0,0 0 0 0 0,0-1 1 0 0,0 1-1 0 0,0 0 1 0 0,-3 2-1 0 0,-2 1-36 0 0,1 0 0 0 0,0 1 0 0 0,0-1-1 0 0,-8 8 1 0 0,10-8 38 0 0,-130 138 471 0 0,116-119-354 0 0,0 0 0 0 0,2 0-1 0 0,1 2 1 0 0,-22 45-1 0 0,36-69-110 0 0,1 0-1 0 0,-1 0 1 0 0,1 0-1 0 0,-1 1 1 0 0,1-1-1 0 0,0 0 1 0 0,-1 1-1 0 0,1-1 1 0 0,0 0-1 0 0,0 0 1 0 0,0 1-1 0 0,0-1 1 0 0,0 0-1 0 0,0 1 1 0 0,0-1-1 0 0,0 0 1 0 0,1 1-1 0 0,-1-1 1 0 0,0 0-1 0 0,1 0 1 0 0,-1 1-1 0 0,1-1 1 0 0,-1 0-1 0 0,3 2 1 0 0,-2-2 18 0 0,0 0 1 0 0,0 0-1 0 0,1 0 1 0 0,-1 0-1 0 0,1-1 1 0 0,-1 1-1 0 0,1 0 1 0 0,-1-1-1 0 0,1 1 1 0 0,-1-1-1 0 0,1 0 1 0 0,-1 1-1 0 0,1-1 1 0 0,0 0-1 0 0,-1 0 1 0 0,1 0-1 0 0,0 0 1 0 0,-1 0-1 0 0,1-1 1 0 0,2 0-1 0 0,7-1 167 0 0,1-1-1 0 0,-1 0 1 0 0,0-1-1 0 0,14-7 1 0 0,44-26 742 0 0,-15 7-708 0 0,-23 12-104 0 0,-28 18-39 0 0,3 1 16 0 0,-5-1-90 0 0,-1 1-1 0 0,0-1 1 0 0,1 1-1 0 0,-1 0 1 0 0,1-1 0 0 0,-1 1-1 0 0,0-1 1 0 0,0 1-1 0 0,1 0 1 0 0,-1-1-1 0 0,0 1 1 0 0,0-1 0 0 0,0 1-1 0 0,1 0 1 0 0,-1-1-1 0 0,0 1 1 0 0,0 1 0 0 0,0-1 7 0 0,1 5 17 0 0,-1-1 0 0 0,1 1 0 0 0,-1 0 0 0 0,-1 0 0 0 0,1 0 0 0 0,-1 0 0 0 0,0-1 0 0 0,-3 11 0 0 0,-18 46-48 0 0,14-44-56 0 0,8-17-16 0 0,1-2-1081 0 0,23-22-1009 0 0,-7 3 913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33 8287 0 0,'12'-8'761'0'0,"-7"4"-440"0"0,1 0-1 0 0,0 0 1 0 0,1 1 0 0 0,-1-1 0 0 0,12-1 4141 0 0,-16 6-4281 0 0,0 1 1 0 0,-1 0-1 0 0,1 0 1 0 0,0-1-1 0 0,-1 1 0 0 0,1 1 1 0 0,-1-1-1 0 0,1 0 0 0 0,-1 0 1 0 0,0 0-1 0 0,0 1 1 0 0,0-1-1 0 0,0 0 0 0 0,-1 1 1 0 0,1-1-1 0 0,-1 1 1 0 0,1-1-1 0 0,-1 1 0 0 0,0-1 1 0 0,0 1-1 0 0,0 4 1 0 0,-1 5-88 0 0,0 1 0 0 0,-1-1 0 0 0,-4 14 0 0 0,-53 156 269 0 0,-14-5-360 0 0,53-131 43 0 0,-18 40-12 0 0,-3-3 1 0 0,-3-1 0 0 0,-105 142-1 0 0,53-92-232 0 0,52-68 205 0 0,-3-1 1 0 0,-55 55-1 0 0,76-95-72 0 0,25-22-6 0 0,0-2-75 0 0,1 1 143 0 0,0 0 1 0 0,-1-1-1 0 0,1 1 1 0 0,0-1-1 0 0,-1 1 1 0 0,1 0 0 0 0,0-1-1 0 0,0 1 1 0 0,-1-1-1 0 0,1 1 1 0 0,0-1-1 0 0,0 1 1 0 0,0-1-1 0 0,0 1 1 0 0,0-1-1 0 0,0 1 1 0 0,-1-1 0 0 0,1 1-1 0 0,0-1 1 0 0,0 0-1 0 0,0-12-15 0 0,1 5 14 0 0,0 1 0 0 0,1-1 0 0 0,0 0-1 0 0,0 1 1 0 0,1-1 0 0 0,3-8 0 0 0,26-43-36 0 0,-23 44 37 0 0,5-8-9 0 0,1 0 0 0 0,25-30 0 0 0,-29 41 6 0 0,0 1 0 0 0,1 0 0 0 0,0 0 0 0 0,1 1 0 0 0,21-12 0 0 0,-17 12 5 0 0,1 0 1 0 0,0 2-1 0 0,1 0 0 0 0,22-5 1 0 0,-29 10 25 0 0,1 0 0 0 0,-1 1 0 0 0,1 1 1 0 0,-1 0-1 0 0,1 0 0 0 0,0 2 1 0 0,23 2-1 0 0,-21 0 0 0 0,-1 1 0 0 0,0 0 1 0 0,1 0-1 0 0,-1 2 0 0 0,-1-1 1 0 0,1 2-1 0 0,-1 0 0 0 0,16 11 0 0 0,-22-12 2 0 0,0-1-1 0 0,0 1 0 0 0,0 0 0 0 0,-1 1 0 0 0,0-1 1 0 0,0 1-1 0 0,-1 1 0 0 0,0-1 0 0 0,0 1 0 0 0,-1-1 1 0 0,0 2-1 0 0,0-1 0 0 0,0 0 0 0 0,-1 1 0 0 0,2 9 1 0 0,-4-13 3 0 0,0 1 1 0 0,-1 0 0 0 0,1 0 0 0 0,-1 0 0 0 0,0 0 0 0 0,-1 0 0 0 0,1 0 0 0 0,-1 0-1 0 0,0 0 1 0 0,-1 0 0 0 0,0 0 0 0 0,1-1 0 0 0,-2 1 0 0 0,1 0 0 0 0,-1-1 0 0 0,0 0-1 0 0,0 0 1 0 0,0 0 0 0 0,-1 0 0 0 0,1 0 0 0 0,-1-1 0 0 0,0 1 0 0 0,-9 6 0 0 0,-1 0 39 0 0,-1-1 0 0 0,0 0-1 0 0,-1-1 1 0 0,0-1 0 0 0,-1 0 0 0 0,-28 8 0 0 0,3-1-21 0 0,-2-2 0 0 0,0-2 1 0 0,0-2-1 0 0,-1-2 0 0 0,-64 2 0 0 0,107-9-72 0 0,-3 0-44 0 0,-1 0 1 0 0,1 0 0 0 0,-1-1 0 0 0,-10-2 0 0 0,15 3-2 0 0,1 0 1 0 0,-1-1-1 0 0,0 1 0 0 0,1 0 1 0 0,-1 0-1 0 0,0-1 0 0 0,1 1 1 0 0,-1-1-1 0 0,1 1 0 0 0,-1-1 1 0 0,0 1-1 0 0,1-1 0 0 0,-1 1 1 0 0,1-1-1 0 0,-1 1 1 0 0,1-1-1 0 0,0 0 0 0 0,-1 0 1 0 0,0 0-91 0 0,1 0 1 0 0,0 0-1 0 0,0 0 1 0 0,0 0 0 0 0,0 0-1 0 0,0 0 1 0 0,1 0 0 0 0,-1 0-1 0 0,0 0 1 0 0,0 0 0 0 0,0 0-1 0 0,1 1 1 0 0,-1-1-1 0 0,1 0 1 0 0,-1 0 0 0 0,0 0-1 0 0,1 0 1 0 0,0 1 0 0 0,0-2-1 0 0,9-10-6130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14943 0 0,'0'0'1358'0'0,"-2"1"-1118"0"0,-2 0-202 0 0,0 0 0 0 0,1 0 1 0 0,-1 0-1 0 0,0 1 1 0 0,1-1-1 0 0,-1 1 0 0 0,1 0 1 0 0,-1 0-1 0 0,-2 3 0 0 0,-29 27 625 0 0,16-13-567 0 0,-1-2-82 0 0,2 2 0 0 0,0 0 0 0 0,1 1 0 0 0,1 1 0 0 0,-16 26 0 0 0,26-36 60 0 0,1 1-1 0 0,0-1 1 0 0,1 1-1 0 0,0 0 0 0 0,1 0 1 0 0,0 0-1 0 0,1 1 1 0 0,0-1-1 0 0,1 1 1 0 0,1 14-1 0 0,0-24-11 0 0,0-1 0 0 0,1 1 0 0 0,-1 0 0 0 0,1 0 0 0 0,0-1 0 0 0,0 1 0 0 0,0 0 0 0 0,0-1 0 0 0,1 1 0 0 0,-1-1 0 0 0,3 3 0 0 0,-4-4-41 0 0,1-1 1 0 0,0 1-1 0 0,0 0 0 0 0,-1-1 0 0 0,1 0 1 0 0,0 1-1 0 0,0-1 0 0 0,0 1 0 0 0,-1-1 1 0 0,1 0-1 0 0,0 0 0 0 0,0 1 0 0 0,0-1 0 0 0,0 0 1 0 0,0 0-1 0 0,0 0 0 0 0,0 0 0 0 0,1 0 1 0 0,18-3 278 0 0,-17 3-218 0 0,17-4 129 0 0,0-1 1 0 0,0-1 0 0 0,0-1-1 0 0,30-14 1 0 0,-15 3-110 0 0,49-34 0 0 0,-73 44-98 0 0,-1 0-1 0 0,0-1 0 0 0,0 0 1 0 0,-1 0-1 0 0,0-1 1 0 0,0 0-1 0 0,11-20 1 0 0,-16 24-38 0 0,0-1 0 0 0,0 0 0 0 0,-1 0 0 0 0,-1 0 0 0 0,1-1 0 0 0,-1 1 0 0 0,0-1 0 0 0,-1 1 0 0 0,0-1 0 0 0,0 0 1 0 0,0 1-1 0 0,-1-1 0 0 0,0 0 0 0 0,-3-12 0 0 0,3 18-4 0 0,0 0 0 0 0,-1 0 0 0 0,1 0 1 0 0,-1 0-1 0 0,0 0 0 0 0,0 0 0 0 0,0 0 0 0 0,0 0 1 0 0,0 1-1 0 0,0-1 0 0 0,0 0 0 0 0,-2-1 0 0 0,2 2-39 0 0,0 0 0 0 0,1 1-1 0 0,-1-1 1 0 0,0 0-1 0 0,0 1 1 0 0,0-1-1 0 0,-1 1 1 0 0,1-1 0 0 0,0 1-1 0 0,0 0 1 0 0,0-1-1 0 0,0 1 1 0 0,0 0 0 0 0,0 0-1 0 0,-1 0 1 0 0,1 0-1 0 0,0 0 1 0 0,0 0-1 0 0,0 0 1 0 0,0 0 0 0 0,-2 1-1 0 0,2-1-890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 11055 0 0,'0'0'4018'0'0,"0"2"-3662"0"0,-1 5-204 0 0,1 0 0 0 0,-1-1 0 0 0,-1 1 0 0 0,1-1 0 0 0,-1 1 1 0 0,-4 8-1 0 0,-20 41 315 0 0,5-12-133 0 0,17-34-236 0 0,0-1-1 0 0,1 1 1 0 0,1 0-1 0 0,-1 0 1 0 0,2 0-1 0 0,-2 17 1 0 0,3-27-76 0 0,0 1 1 0 0,0 0-1 0 0,0 0 0 0 0,1-1 0 0 0,-1 1 1 0 0,0 0-1 0 0,0 0 0 0 0,1-1 1 0 0,-1 1-1 0 0,0 0 0 0 0,1-1 1 0 0,-1 1-1 0 0,1-1 0 0 0,-1 1 1 0 0,1 0-1 0 0,-1-1 0 0 0,1 1 1 0 0,-1-1-1 0 0,1 1 0 0 0,-1-1 0 0 0,1 0 1 0 0,0 1-1 0 0,-1-1 0 0 0,1 1 1 0 0,0-1-1 0 0,0 0 0 0 0,-1 0 1 0 0,1 1-1 0 0,0-1 0 0 0,1 0 1 0 0,21 1 546 0 0,-11-3-322 0 0,0 0 0 0 0,0-1 0 0 0,0-1 0 0 0,0 0 0 0 0,13-7 0 0 0,55-32 540 0 0,-45 22-585 0 0,78-48 286 0 0,-96 57-462 0 0,-1-1 0 0 0,0 0 0 0 0,-1-1-1 0 0,18-22 1 0 0,-31 34-151 0 0,-1 0 0 0 0,1 1-1 0 0,-1-1 1 0 0,0 0 0 0 0,1 0-1 0 0,-1 0 1 0 0,0 0 0 0 0,0 0-1 0 0,-1 0 1 0 0,1 0 0 0 0,0 0-1 0 0,0-4 1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8751 0 0,'3'-4'423'0'0,"-2"4"-365"0"0,-1 0 0 0 0,0 0 0 0 0,0 0-1 0 0,0-1 1 0 0,0 1 0 0 0,0 0 0 0 0,0 0 0 0 0,0 0-1 0 0,0 0 1 0 0,0 0 0 0 0,0 0 0 0 0,0 0-1 0 0,0 0 1 0 0,0 0 0 0 0,0 0 0 0 0,0-1-1 0 0,1 1 1 0 0,-1 0 0 0 0,0 0 0 0 0,0 0 0 0 0,0 0-1 0 0,0 0 1 0 0,0 0 0 0 0,0 0 0 0 0,0 0-1 0 0,0 0 1 0 0,0 0 0 0 0,1 0 0 0 0,-1 0-1 0 0,0 0 1 0 0,0 0 0 0 0,0 0 0 0 0,0 0 0 0 0,0 0-1 0 0,0 0 1 0 0,0 0 0 0 0,1 0 0 0 0,-1 0-1 0 0,0 0 1 0 0,0 0 0 0 0,0 0 0 0 0,0 0-1 0 0,0 0 1 0 0,0 0 0 0 0,0 0 0 0 0,0 1 0 0 0,0-1-1 0 0,1 0 1 0 0,-1 0 0 0 0,0 0 0 0 0,1 6 186 0 0,0-1 0 0 0,0 1 0 0 0,-1 0 1 0 0,0 0-1 0 0,0 0 0 0 0,0-1 1 0 0,-1 1-1 0 0,-1 9 0 0 0,-17 50 581 0 0,10-37-386 0 0,-33 107 591 0 0,-7-2-1 0 0,-112 217 0 0 0,32-139-644 0 0,-10 19-1191 0 0,120-194-519 0 0,2-4-393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9215 0 0,'0'0'707'0'0,"2"0"-304"0"0,14-4 536 0 0,0 1-1 0 0,1 1 1 0 0,0 0 0 0 0,-1 1 0 0 0,29 2 0 0 0,5-1-187 0 0,161 3 1267 0 0,3 0-1042 0 0,-158-8-1768 0 0,-30 3 291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0 18143 0 0,'0'0'1639'0'0,"-1"2"-1350"0"0,-45 74-192 0 0,6-8 70 0 0,-9 3-10 0 0,-43 69 318 0 0,-164 313 1441 0 0,208-359-1637 0 0,-35 63 82 0 0,16-49-283 0 0,-94 119 0 0 0,58-111-862 0 0,101-114-506 0 0</inkml:trace>
  <inkml:trace contextRef="#ctx0" brushRef="#br0" timeOffset="1">14 946 17711 0 0,'0'0'1603'0'0,"-2"3"-1318"0"0,1-1-244 0 0,-1 0-1 0 0,1-1 1 0 0,0 2-1 0 0,0-1 0 0 0,0 0 1 0 0,0 0-1 0 0,0 0 1 0 0,0 0-1 0 0,1 1 1 0 0,-1-1-1 0 0,1 0 1 0 0,0 1-1 0 0,-1-1 1 0 0,1 0-1 0 0,0 1 0 0 0,1 1 1 0 0,-1-2 12 0 0,0-1 1 0 0,1 1-1 0 0,0 0 1 0 0,-1-1-1 0 0,1 1 1 0 0,0-1-1 0 0,-1 0 1 0 0,1 1-1 0 0,0-1 1 0 0,0 0-1 0 0,0 1 1 0 0,0-1-1 0 0,1 0 1 0 0,-1 0-1 0 0,0 0 1 0 0,0 0-1 0 0,1 0 1 0 0,-1 0-1 0 0,1 0 1 0 0,-1-1-1 0 0,1 1 1 0 0,-1 0-1 0 0,1-1 1 0 0,-1 1-1 0 0,1-1 1 0 0,2 1-1 0 0,10 1 242 0 0,-1 0 0 0 0,1 0 0 0 0,0-2-1 0 0,1 0 1 0 0,19-2 0 0 0,71-15 716 0 0,109-40 480 0 0,5-2-1805 0 0,-209 58-477 0 0,9-3 557 0 0,-5 3-7378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 8839 0 0,'0'0'800'0'0,"-2"0"-656"0"0,-1 2-52 0 0,0-1 0 0 0,-1 0 0 0 0,1 1 0 0 0,0 0 0 0 0,0 0 0 0 0,0 0 0 0 0,1 0 0 0 0,-1 0 0 0 0,-4 5 0 0 0,0 0 335 0 0,-6 7 579 0 0,-1 1-1 0 0,-17 27 1 0 0,20-26-610 0 0,-16 25 848 0 0,2 2-1 0 0,-29 67 0 0 0,2-2-7 0 0,29-65-1330 0 0,-211 382 696 0 0,122-227-427 0 0,-39 66-24 0 0,80-159-639 0 0,40-62-2186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5 153 12007 0 0,'0'0'1083'0'0,"0"-2"-891"0"0,-1 2-135 0 0,1-1 0 0 0,-1 1 0 0 0,1-1 0 0 0,0 0 0 0 0,-1 1 0 0 0,1-1 0 0 0,0 1 0 0 0,0-1 0 0 0,-1 0 0 0 0,1 0 0 0 0,0 1 0 0 0,0-1 0 0 0,0 0 0 0 0,0 1-1 0 0,0-1 1 0 0,0 0 0 0 0,0 1 0 0 0,0-1 0 0 0,0 0 0 0 0,0 0 0 0 0,0 1 0 0 0,1-1 0 0 0,-1 0 0 0 0,0 1 0 0 0,0-1 0 0 0,1 1 0 0 0,-1-1 0 0 0,0 0 0 0 0,1 1 0 0 0,-1-1 0 0 0,1 1 0 0 0,-1-1 0 0 0,1 1 0 0 0,-1-1 0 0 0,1 1 0 0 0,-1-1 0 0 0,1 1 0 0 0,-1-1 0 0 0,1 1 0 0 0,0 0 0 0 0,-1-1 0 0 0,1 1 0 0 0,-1 0 0 0 0,1 0 0 0 0,1-1 0 0 0,-1 1 113 0 0,12-6 263 0 0,-1 1 0 0 0,1 1 0 0 0,0 0 0 0 0,1 1 1 0 0,14-1-1 0 0,14-4 49 0 0,48-9 348 0 0,142-8-1 0 0,25-3-1629 0 0,-214 19-971 0 0,-2-3-4856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11975 0 0,'0'0'4258'0'0,"0"2"-3312"0"0,2 6-807 0 0,-1 0-1 0 0,0 0 0 0 0,0 0 1 0 0,-1 0-1 0 0,0 0 0 0 0,0 0 1 0 0,-1 0-1 0 0,-3 16 0 0 0,-23 65 77 0 0,23-79-159 0 0,-30 81 290 0 0,-3-2-1 0 0,-5-1 1 0 0,-3-3 0 0 0,-110 154-1 0 0,-139 172 233 0 0,244-351-501 0 0,12-16-49 0 0,85-95-793 0 0,56-49-1 0 0,-31 41 280 0 0,-61 51 467 0 0,1 0 0 0 0,1 1 0 0 0,0 0 0 0 0,18-6 0 0 0,-29 12 58 0 0,1 0-1 0 0,0 0 1 0 0,0 0 0 0 0,-1 1 0 0 0,1-1-1 0 0,0 1 1 0 0,0 0 0 0 0,0 0 0 0 0,0 0-1 0 0,0 0 1 0 0,-1 0 0 0 0,1 1 0 0 0,0-1-1 0 0,0 1 1 0 0,0 0 0 0 0,2 1 0 0 0,-4-1-18 0 0,1 0 0 0 0,-1 1 0 0 0,0-1 0 0 0,0 0 0 0 0,0 1 0 0 0,0-1 0 0 0,0 1 0 0 0,0 0 0 0 0,0-1 0 0 0,0 1 0 0 0,0 0 0 0 0,-1-1 0 0 0,1 1 1 0 0,-1 0-1 0 0,1 2 0 0 0,0 0 28 0 0,36 139 485 0 0,-11-38-2934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297 114 8287 0 0,'2'-1'639'0'0,"17"-4"1189"0"0,1 1 1 0 0,0 1-1 0 0,39 0 0 0 0,-52 2-1768 0 0,-1 0-1 0 0,1 0 0 0 0,0 0 0 0 0,-1-1 1 0 0,0 0-1 0 0,1 0 0 0 0,-1 0 0 0 0,0-1 1 0 0,0 0-1 0 0,0 0 0 0 0,0-1 1 0 0,-1 0-1 0 0,1 0 0 0 0,-1 0 0 0 0,0 0 1 0 0,0-1-1 0 0,-1 0 0 0 0,1 0 0 0 0,-1 0 1 0 0,0-1-1 0 0,5-9 0 0 0,-2 0 438 0 0,-18 22 332 0 0,-1 2-947 0 0,-86 61 148 0 0,-91 68 196 0 0,164-119-193 0 0,-76 64 127 0 0,81-65-98 0 0,2 1 0 0 0,-31 38 0 0 0,45-52-60 0 0,0 0 0 0 0,1 1 1 0 0,-1-1-1 0 0,1 1 0 0 0,1 0 0 0 0,-5 12 1 0 0,7-16-4 0 0,-1 0 0 0 0,1 0 1 0 0,0-1-1 0 0,0 1 0 0 0,0 0 1 0 0,0 0-1 0 0,0 0 1 0 0,0 0-1 0 0,0 0 0 0 0,1 0 1 0 0,-1-1-1 0 0,0 1 0 0 0,1 0 1 0 0,0 0-1 0 0,-1 0 0 0 0,1-1 1 0 0,0 1-1 0 0,0 0 1 0 0,0-1-1 0 0,0 1 0 0 0,0-1 1 0 0,1 1-1 0 0,-1-1 0 0 0,0 0 1 0 0,1 1-1 0 0,2 1 1 0 0,1 0-19 0 0,0 0 1 0 0,0 0 0 0 0,0 0-1 0 0,0-1 1 0 0,1 0 0 0 0,-1 0 0 0 0,12 2-1 0 0,2-1-52 0 0,20 0 0 0 0,-24-2 38 0 0,116 3-261 0 0,153-16 0 0 0,-157 4 34 0 0,-42 3-1092 0 0,-3 0-4704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210 335 5983 0 0,'0'0'542'0'0,"-8"4"-436"0"0,-19 12 2163 0 0,0 2-1 0 0,1 0 0 0 0,-29 27 1 0 0,28-22-1700 0 0,25-21-535 0 0,-4 2 146 0 0,1 1 0 0 0,-1 1 0 0 0,-8 9 1 0 0,9-6-65 0 0,4-7 101 0 0,12-7-28 0 0,22-14 231 0 0,50-37 0 0 0,-58 38-350 0 0,10-10 30 0 0,50-50 1 0 0,-60 52-36 0 0,2 1 1 0 0,1 1 0 0 0,37-24 0 0 0,-61 46-17 0 0,-1 0 1 0 0,0 0 0 0 0,1 0 0 0 0,-1 1-1 0 0,1 0 1 0 0,0-1 0 0 0,-1 1 0 0 0,1 0 0 0 0,0 1-1 0 0,0-1 1 0 0,5 1 0 0 0,-8 0-19 0 0,0 1-1 0 0,0-1 1 0 0,0 0 0 0 0,-1 1-1 0 0,1 0 1 0 0,0-1 0 0 0,0 1-1 0 0,0 0 1 0 0,0-1 0 0 0,-1 1-1 0 0,1 0 1 0 0,0 0 0 0 0,-1-1 0 0 0,2 3-1 0 0,8 13 153 0 0,-8-11-141 0 0,0 1 0 0 0,0 0 0 0 0,0 0 1 0 0,-1 0-1 0 0,0 0 0 0 0,0 0 1 0 0,0 6-1 0 0,-2 46 276 0 0,0-26-141 0 0,-6 44 368 0 0,7-74-353 0 0,-2 2-93 0 0,2-4-87 0 0,0 0 0 0 0,0 0 1 0 0,0 0-1 0 0,0 0 1 0 0,0 0-1 0 0,0 0 0 0 0,0 0 1 0 0,0 0-1 0 0,1 0 1 0 0,-1 0-1 0 0,0 0 1 0 0,0 0-1 0 0,0 0 0 0 0,0 0 1 0 0,0 0-1 0 0,0 0 1 0 0,0 0-1 0 0,0 0 1 0 0,0 0-1 0 0,0 0 0 0 0,0 0 1 0 0,0 0-1 0 0,0 0 1 0 0,0 0-1 0 0,0 0 1 0 0,0 0-1 0 0,0 0 0 0 0,0 0 1 0 0,0 0-1 0 0,0 0 1 0 0,0 0-1 0 0,0 1 1 0 0,0-1-1 0 0,0 0 0 0 0,0 0 1 0 0,0 0-1 0 0,0 0 1 0 0,0 0-1 0 0,0 0 0 0 0,0 0 1 0 0,0 0-1 0 0,0 0 1 0 0,0 0-1 0 0,0 0 1 0 0,0 0-1 0 0,0 0 0 0 0,0 0 1 0 0,31-21-154 0 0,36-33 0 0 0,19-14-25 0 0,202-118-347 0 0,-276 178 509 0 0,21-14-63 0 0,46-24 0 0 0,-77 45 81 0 0,0 0 0 0 0,-1 0-1 0 0,1 1 1 0 0,0-1 0 0 0,0 0 0 0 0,-1 1 0 0 0,1-1-1 0 0,0 1 1 0 0,0-1 0 0 0,0 1 0 0 0,0 0-1 0 0,0 0 1 0 0,0 0 0 0 0,-1 0 0 0 0,1 0-1 0 0,0 0 1 0 0,0 1 0 0 0,0-1 0 0 0,0 0-1 0 0,0 1 1 0 0,-1 0 0 0 0,1-1 0 0 0,0 1-1 0 0,0 0 1 0 0,-1 0 0 0 0,1 0 0 0 0,0 0 0 0 0,-1 0-1 0 0,0 1 1 0 0,1-1 0 0 0,-1 0 0 0 0,1 1-1 0 0,-1-1 1 0 0,0 0 0 0 0,0 1 0 0 0,0 0-1 0 0,0-1 1 0 0,0 1 0 0 0,1 3 0 0 0,0 1 8 0 0,1 1 0 0 0,-1-1 0 0 0,-1 1 0 0 0,0 0 0 0 0,0 0 1 0 0,0 0-1 0 0,0-1 0 0 0,-1 1 0 0 0,-2 14 0 0 0,-2 3-16 0 0,-1 0 0 0 0,-2-1 0 0 0,0 0 0 0 0,-13 29 0 0 0,-49 84 193 0 0,55-112-166 0 0,7-11 3 0 0,-1-1-1 0 0,2 2 1 0 0,0-1-1 0 0,0 1 0 0 0,-4 17 1 0 0,10-29-250 0 0,11-5-3887 0 0,3-3 2389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14 149 5063 0 0,'77'-35'857'0'0,"-50"24"1326"0"0,0 2 1 0 0,1 1 0 0 0,0 1-1 0 0,52-6 1 0 0,108-17-1735 0 0,-183 29-449 0 0,-1 0 2 0 0,1 0 0 0 0,-1-1 0 0 0,0 1 0 0 0,0-1 0 0 0,-1 1 0 0 0,1-1 0 0 0,0-1 0 0 0,4-2 0 0 0,-7 4 163 0 0,-1 0-104 0 0,1 1-60 0 0,-1-1 1 0 0,0 1-1 0 0,0 0 0 0 0,0-1 0 0 0,0 1 1 0 0,0 0-1 0 0,0-1 0 0 0,0 1 0 0 0,0 0 0 0 0,0-1 1 0 0,0 1-1 0 0,0 0 0 0 0,0-1 0 0 0,0 1 1 0 0,0 0-1 0 0,0 0 0 0 0,0-1 0 0 0,0 1 1 0 0,0 0-1 0 0,0-1 0 0 0,-1 1 0 0 0,1 0 0 0 0,0-1 1 0 0,0 1-1 0 0,0 0 0 0 0,0 0 0 0 0,-1-1 1 0 0,1 1-1 0 0,0 0 0 0 0,0 0 0 0 0,-1 0 0 0 0,1-1 1 0 0,0 1-1 0 0,0 0 0 0 0,-1 0 0 0 0,1 0 1 0 0,0 0-1 0 0,-1-1 0 0 0,1 1 0 0 0,0 0 1 0 0,-1 0-1 0 0,1 0 0 0 0,0 0 0 0 0,0 0 0 0 0,-1 0 1 0 0,1 0-1 0 0,-1 0 0 0 0,0 0 6 0 0,-4-1-29 0 0,0 0 1 0 0,0 0-1 0 0,0 1 1 0 0,0 0-1 0 0,0 0 1 0 0,0 0-1 0 0,0 0 1 0 0,0 1 0 0 0,0 0-1 0 0,0 0 1 0 0,-6 2-1 0 0,-11 4-69 0 0,-23 11-1 0 0,35-14 71 0 0,-19 10-11 0 0,-33 22 0 0 0,17-10 32 0 0,15-9 122 0 0,0 1 0 0 0,-51 41 0 0 0,73-52-67 0 0,0 0-1 0 0,1 0 1 0 0,0 1-1 0 0,0 0 1 0 0,1 0-1 0 0,0 1 1 0 0,0-1-1 0 0,1 1 1 0 0,0 1 0 0 0,1-1-1 0 0,0 1 1 0 0,0 0-1 0 0,1 0 1 0 0,-2 11-1 0 0,4-16-52 0 0,1 0 0 0 0,0 0-1 0 0,0 0 1 0 0,0 0 0 0 0,1 0-1 0 0,0-1 1 0 0,0 1 0 0 0,0 0-1 0 0,0 0 1 0 0,1 0 0 0 0,-1-1-1 0 0,1 1 1 0 0,1-1 0 0 0,-1 0-1 0 0,1 1 1 0 0,-1-1 0 0 0,1 0-1 0 0,0 0 1 0 0,0-1 0 0 0,1 1-1 0 0,-1-1 1 0 0,1 1 0 0 0,0-1-1 0 0,0 0 1 0 0,0-1 0 0 0,0 1-1 0 0,1-1 1 0 0,-1 0 0 0 0,1 0-1 0 0,-1 0 1 0 0,1 0 0 0 0,-1-1 0 0 0,1 0-1 0 0,9 2 1 0 0,-4-2-627 0 0,1 0 0 0 0,19-2 0 0 0,-2-2-5327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87 6911 0 0,'33'-49'1474'0'0,"-10"18"3243"0"0,-18 25-1029 0 0,-11 6-3652 0 0,1 1 1 0 0,0-1-1 0 0,0 1 0 0 0,0 1 1 0 0,0-1-1 0 0,0 1 0 0 0,0 0 1 0 0,0 0-1 0 0,-9 5 0 0 0,-3 5 30 0 0,-20 15 1 0 0,17-11-58 0 0,-42 29 260 0 0,-73 56 1327 0 0,110-79-1312 0 0,1 0 0 0 0,0 2 0 0 0,-20 26 1 0 0,40-45-213 0 0,1 0 1 0 0,-1 0-1 0 0,1 0 1 0 0,0 0-1 0 0,0 0 1 0 0,0 1 0 0 0,1-1-1 0 0,-3 12 1 0 0,4-17-62 0 0,2 1 0 0 0,-1 0 0 0 0,0-1 0 0 0,0 1 0 0 0,0-1 0 0 0,0 1 1 0 0,0 0-1 0 0,0-1 0 0 0,1 1 0 0 0,-1-1 0 0 0,0 1 0 0 0,0-1 0 0 0,1 1 0 0 0,-1-1 0 0 0,1 1 0 0 0,-1-1 1 0 0,0 1-1 0 0,1-1 0 0 0,-1 1 0 0 0,1-1 0 0 0,-1 0 0 0 0,1 1 0 0 0,-1-1 0 0 0,1 0 0 0 0,-1 1 0 0 0,1-1 0 0 0,-1 0 1 0 0,1 0-1 0 0,0 1 0 0 0,-1-1 0 0 0,1 0 0 0 0,-1 0 0 0 0,2 0 0 0 0,18 3 201 0 0,-20-3-205 0 0,14 0 54 0 0,0 0-1 0 0,-1-1 1 0 0,1-1 0 0 0,-1 0 0 0 0,1-1 0 0 0,-1 0-1 0 0,0-1 1 0 0,0 0 0 0 0,19-10 0 0 0,-13 4-443 0 0,-1-1 0 0 0,0 0 0 0 0,-1-2 1 0 0,0 0-1 0 0,23-23 0 0 0,-22 14-683 0 0,-17 21 658 0 0,3 22-5979 0 0,-3-8 4908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5063 0 0,'2'1'390'0'0,"1"0"11"0"0,0 0 1 0 0,0 0 0 0 0,0 0 0 0 0,-1 0-1 0 0,1 1 1 0 0,0-1 0 0 0,-1 1-1 0 0,1-1 1 0 0,0 1 0 0 0,-1 0 0 0 0,0 0-1 0 0,0 0 1 0 0,1 1 0 0 0,2 3-1 0 0,-4-3-105 0 0,0-1 0 0 0,0 0 0 0 0,-1 0 0 0 0,1 1 0 0 0,0-1 0 0 0,-1 1 0 0 0,0-1-1 0 0,1 0 1 0 0,-1 1 0 0 0,0-1 0 0 0,0 1 0 0 0,-1-1 0 0 0,1 1 0 0 0,-1 3 2345 0 0,10-5-2064 0 0,-6-1-517 0 0,-1 0 0 0 0,1 0 0 0 0,0 0 0 0 0,-1-1 0 0 0,1 1-1 0 0,0 0 1 0 0,-1-1 0 0 0,1 0 0 0 0,2-1 0 0 0,34-15 180 0 0,-1-3 0 0 0,70-46 0 0 0,-8 3-147 0 0,-6 7 14 0 0,98-50 809 0 0,-186 103-820 0 0,0 1-1 0 0,1-1 1 0 0,-1 1 0 0 0,1 1 0 0 0,8-2 0 0 0,-14 2-67 0 0,1 1 0 0 0,-1 0 1 0 0,0 0-1 0 0,1 0 0 0 0,-1 0 1 0 0,1 0-1 0 0,-1 0 1 0 0,0 0-1 0 0,1 0 0 0 0,-1 1 1 0 0,1-1-1 0 0,-1 0 0 0 0,0 1 1 0 0,1-1-1 0 0,-1 1 1 0 0,0 0-1 0 0,0-1 0 0 0,1 1 1 0 0,-1 0-1 0 0,0 0 0 0 0,0 0 1 0 0,0 0-1 0 0,0 0 1 0 0,0 0-1 0 0,0 0 0 0 0,0 0 1 0 0,0 0-1 0 0,-1 0 0 0 0,1 1 1 0 0,1 1-1 0 0,0 6 63 0 0,0 0-1 0 0,-1-1 0 0 0,0 1 1 0 0,0 0-1 0 0,-1 0 1 0 0,-1 14-1 0 0,1 0 37 0 0,-3 62 247 0 0,2 43-19 0 0,3-94-457 0 0,7 80 408 0 0,-7-101-549 0 0,1 0 0 0 0,0 0-1 0 0,1-1 1 0 0,0 1 0 0 0,1-1 0 0 0,11 20-1 0 0,-5-16-1976 0 0,3-3-5299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9215 0 0,'0'0'831'0'0,"0"-2"-598"0"0,0 1-43 0 0,0-1 0 0 0,0 0-1 0 0,0 1 1 0 0,0-1 0 0 0,1 0 0 0 0,-1 1-1 0 0,0-1 1 0 0,1 1 0 0 0,-1-1-1 0 0,1 1 1 0 0,0-1 0 0 0,-1 1 0 0 0,2-2-1 0 0,8-7-150 0 0,-3 7-59 0 0,0-1 1 0 0,1 1-1 0 0,-1 0 0 0 0,1 1 0 0 0,0 0 1 0 0,0 0-1 0 0,12 0 0 0 0,60 0 303 0 0,-17 2 81 0 0,18-9 1092 0 0,151-37 0 0 0,-141 28-990 0 0,108-7-1 0 0,-60 9 20 0 0,-5 4 8 0 0,138 6-1 0 0,-102 5-286 0 0,-79-4 259 0 0,148-27 1 0 0,-156 22-33 0 0,-22 4-190 0 0,3 0-33 0 0,125 5 1 0 0,5 15-158 0 0,15 9-29 0 0,-59-5 6 0 0,-22-4-19 0 0,55 5-12 0 0,61-14-3 0 0,7 1 62 0 0,-131-2-16 0 0,197-19 1 0 0,-246 9 168 0 0,0 2 1 0 0,0 4-1 0 0,76 10 0 0 0,154 26 76 0 0,2-21-233 0 0,-212-14-36 0 0,236-10 39 0 0,-297 5-47 0 0,42-4 152 0 0,1 3 0 0 0,100 6 0 0 0,-97 6-36 0 0,326 13 17 0 0,-162-22-131 0 0,137-9 51 0 0,110 7-63 0 0,-434 6 0 0 0,322-2 53 0 0,-139-3 29 0 0,121-7-89 0 0,-213 1 7 0 0,192 10 0 0 0,-78 12 0 0 0,-39-3 0 0 0,-3 0 0 0 0,-2-17 0 0 0,313-32 16 0 0,-311 23 244 0 0,122-1 116 0 0,-159 15-346 0 0,192-26 0 0 0,145-15 629 0 0,-485 41-622 0 0,-13 1-30 0 0,375-8 242 0 0,-9 25-249 0 0,-316-16 3 0 0,530 10 119 0 0,-412-8-47 0 0,-70 3-46 0 0,62 4 6 0 0,14-4-6 0 0,-102-5 6 0 0,48 0-35 0 0,116 5 0 0 0,-67 4 0 0 0,-137-7 0 0 0,121-3 58 0 0,-100-1-52 0 0,-21 0-12 0 0,142 4 87 0 0,-113 4-65 0 0,173 10 21 0 0,-135-17 33 0 0,143-19-1 0 0,-119 7-27 0 0,227-14 550 0 0,-343 26-546 0 0,-1 1-1 0 0,48 6 0 0 0,47 15-33 0 0,-113-20-13 0 0,39 8 1 0 0,-9 0 0 0 0,64 4 0 0 0,-52-11 0 0 0,0-3 0 0 0,0-1 0 0 0,0-3 0 0 0,51-12 0 0 0,-67 10-3 0 0,0 2 1 0 0,1 0-1 0 0,52 1 0 0 0,-71 7-122 0 0,-12-2 53 0 0,2-2-266 0 0,3 0-376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3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3808 5063 0 0,'0'0'5784'0'0,"2"0"-5578"0"0,6 2 186 0 0,1 0 1 0 0,-1-1 0 0 0,10 1-1 0 0,60-10 1419 0 0,-58 5-1630 0 0,-18 3-145 0 0,1 0-1 0 0,-1 0 1 0 0,1 0-1 0 0,-1 1 0 0 0,1-1 1 0 0,-1 0-1 0 0,4 2 1 0 0,5 0 32 0 0,-1 1 0 0 0,-7-2-45 0 0,0 0 0 0 0,0 0 0 0 0,0-1-1 0 0,0 1 1 0 0,0-1 0 0 0,0 0 0 0 0,0 0 0 0 0,4 0 0 0 0,9 0 45 0 0,61 2 313 0 0,-62-2-242 0 0,-5-1-98 0 0,33 4 176 0 0,-4-1 223 0 0,44-4-1 0 0,-14 0 497 0 0,-50 3-767 0 0,24 5 0 0 0,-19-2-103 0 0,0-3-26 0 0,-1 0 1 0 0,0-1-1 0 0,38-5 1 0 0,-7 0 32 0 0,19-5 84 0 0,-24 1-26 0 0,-34 7-91 0 0,25-6 0 0 0,-15 2 24 0 0,14-2 18 0 0,42-5-26 0 0,38 6-56 0 0,-76 5 0 0 0,113-12 64 0 0,-83 12-64 0 0,24-1 0 0 0,-43-2 18 0 0,0-3 0 0 0,58-15 0 0 0,-35 5 6 0 0,-43 10 14 0 0,0-1 1 0 0,60-23 0 0 0,-44 11 134 0 0,1 2 0 0 0,1 2 0 0 0,93-17 0 0 0,-23 8-152 0 0,-59 9 35 0 0,-15 4-5 0 0,44-10 50 0 0,170-66 0 0 0,-157 47-14 0 0,100-45 154 0 0,-145 63-200 0 0,66-18-1 0 0,18-7 15 0 0,-18 8-56 0 0,-43 17 13 0 0,148-41 44 0 0,-67 21-59 0 0,-63 6 3 0 0,-34 12 0 0 0,62-27 54 0 0,-69 33-17 0 0,60-31 0 0 0,-17 8-40 0 0,-37 17 60 0 0,280-131 532 0 0,-335 152-573 0 0,210-93 205 0 0,-80 38-143 0 0,-1 1 74 0 0,-103 41-97 0 0,58-38 0 0 0,118-70 330 0 0,-179 108-344 0 0,51-29-7 0 0,9-9 2 0 0,19-13 3 0 0,43-35 89 0 0,-120 78-4 0 0,2 1 1 0 0,70-34-1 0 0,53-24 20 0 0,-85 49-134 0 0,102-49 61 0 0,-133 60-48 0 0,78-57 1 0 0,-38 14-7 0 0,90-63 30 0 0,-143 109-34 0 0,46-27 38 0 0,-33 20-25 0 0,75-58 0 0 0,-60 39-14 0 0,-43 34-7 0 0,108-84 118 0 0,-121 93-123 0 0,23-21 29 0 0,1 1 0 0 0,1 1 0 0 0,0 2-1 0 0,40-21 1 0 0,60-30-29 0 0,-13 5 40 0 0,-35 17-16 0 0,-17 12-24 0 0,3 2 0 0 0,46-22 0 0 0,-13 8 25 0 0,38-17 14 0 0,-75 35-38 0 0,-46 22-4 0 0,1 0 0 0 0,1 1 0 0 0,20-6 0 0 0,-29 11-2 0 0,102-31-43 0 0,-82 25 48 0 0,50-9 0 0 0,14-4 0 0 0,65-21 0 0 0,-80 23 0 0 0,-34 12-23 0 0,-1 1-1 0 0,83-1 1 0 0,-107 7 21 0 0,17-2 2 0 0,54-12 0 0 0,-83 13 0 0 0,34-5 0 0 0,23-5 0 0 0,25-8 0 0 0,-67 14 0 0 0,0 2 0 0 0,25-2 0 0 0,-26 3 0 0 0,-18 2 0 0 0,8 2 0 0 0,13 3 0 0 0,-5-1 0 0 0,-5-1 0 0 0,25 6 0 0 0,-24-6 0 0 0,1 0 0 0 0,0 0 0 0 0,28-2 0 0 0,16 1 0 0 0,-41-1 0 0 0,25-1 0 0 0,-26 0 0 0 0,28 1 0 0 0,-3 2 0 0 0,27 2 0 0 0,-65-4 0 0 0,19 5 0 0 0,70 18 0 0 0,-61-14 0 0 0,-18-4 0 0 0,-1-1 0 0 0,1 0 0 0 0,22 1 0 0 0,-7-1 0 0 0,-1 1 0 0 0,0 1 0 0 0,43 15 0 0 0,-33-9 0 0 0,16 5 0 0 0,65 15 0 0 0,-87-24 0 0 0,37 14 0 0 0,12 3 0 0 0,61 19 3 0 0,-116-35 5 0 0,169 73 48 0 0,-43-16-59 0 0,-72-31 3 0 0,-40-17 0 0 0,48 15 0 0 0,-58-22 23 0 0,-1 1-1 0 0,50 26 1 0 0,55 41 85 0 0,-62-33-84 0 0,22 0 29 0 0,-22-4 5 0 0,38 24 23 0 0,-91-54-59 0 0,-8-5-1 0 0,21 16 0 0 0,114 87 238 0 0,-68-49-145 0 0,-52-39-84 0 0,66 44 87 0 0,67 27 19 0 0,-103-59-83 0 0,53 36 113 0 0,-18-10-60 0 0,80 66 33 0 0,-152-111-127 0 0,0-1 0 0 0,2-1 1 0 0,30 13-1 0 0,75 24 79 0 0,4 2-39 0 0,-91-34-44 0 0,96 49 48 0 0,103 59-17 0 0,-59-32-14 0 0,-30-6-25 0 0,-126-74 16 0 0,-1 0 0 0 0,-1 1 0 0 0,39 33 0 0 0,-40-29-16 0 0,2-1 0 0 0,30 18 0 0 0,-46-31 0 0 0,16 12 0 0 0,-4-3 23 0 0,25 21-1 0 0,38 28 237 0 0,-74-56-182 0 0,18 16 0 0 0,-21-16-43 0 0,1-1 0 0 0,0-1-1 0 0,0 1 1 0 0,11 6 0 0 0,71 43 224 0 0,-62-36-170 0 0,1-2 0 0 0,33 16 0 0 0,-20-12-23 0 0,0 2-1 0 0,38 28 0 0 0,31 19 38 0 0,-27-19-46 0 0,-57-33-52 0 0,47 34 50 0 0,-50-34-44 0 0,1-2-10 0 0,33 17 0 0 0,-33-20 0 0 0,4 4 0 0 0,90 50 0 0 0,-59-34 0 0 0,-31-19 0 0 0,-12-4 0 0 0,-1 0 0 0 0,-6-4 0 0 0,24 20 0 0 0,-25-18 16 0 0,-5-5-10 0 0,0 1 1 0 0,1-1 0 0 0,0 0 0 0 0,-1 0 0 0 0,1-1 0 0 0,5 3 0 0 0,21 11-9 0 0,8 2 15 0 0,-19-9 11 0 0,30 16 5 0 0,34 21 35 0 0,-31-18-64 0 0,-13-6 0 0 0,-23-16 0 0 0,-8-4 0 0 0,-1 1 0 0 0,0 0 0 0 0,0 1 0 0 0,8 4 0 0 0,-10-5 0 0 0,25 10 0 0 0,-24-11 0 0 0,23 9 0 0 0,0 2 0 0 0,-25-10 0 0 0,20 9 0 0 0,35 9 64 0 0,-29-11-64 0 0,-16-4 0 0 0,0-1 0 0 0,0 4 0 0 0,0-2 0 0 0,8 3 28 0 0,-13-6 4 0 0,3 0-28 0 0,31 10-4 0 0,-14-3 64 0 0,-23-9-64 0 0,22 8 0 0 0,1-4 0 0 0,-15-4 1 0 0,-4 0 17 0 0,-1 0-1 0 0,17 6 0 0 0,34 17-6 0 0,-32-15-11 0 0,-7-1 0 0 0,-12-5 0 0 0,32 14 0 0 0,-27-13 0 0 0,1 0 0 0 0,16 3 0 0 0,-8-2 0 0 0,152 35 64 0 0,-167-39-57 0 0,-1 0 1 0 0,1-1-1 0 0,0 0 0 0 0,12 1 0 0 0,-10-2 3 0 0,0 1-1 0 0,14 3 0 0 0,5 1-9 0 0,-16-4 0 0 0,-7 0 0 0 0,0 0 0 0 0,0 1 0 0 0,0-1 0 0 0,-1 1 0 0 0,1 0 0 0 0,7 4 0 0 0,-4-2 12 0 0,1-1 0 0 0,16 4 0 0 0,3 0 5 0 0,14 3-6 0 0,1 0-11 0 0,2 0 0 0 0,44 11 0 0 0,-57-16 0 0 0,33 8 0 0 0,-21-4 0 0 0,-15-4 0 0 0,-2-1 0 0 0,6 0 0 0 0,-2 3 0 0 0,-22-7 0 0 0,-5 1 0 0 0,1 0 0 0 0,-1 0 0 0 0,0 0 0 0 0,10 3 0 0 0,-5 0 0 0 0,23 6 0 0 0,11 1 64 0 0,-12 0-64 0 0,-2 1 0 0 0,0-2 0 0 0,0-2 0 0 0,-12-3 0 0 0,-16-3 0 0 0,3 0 0 0 0,30 4 0 0 0,-5-2 0 0 0,-1 0 0 0 0,1 1 0 0 0,14-1 0 0 0,-37-3 0 0 0,0 0-1 0 0,0 0 1 0 0,0 1-1 0 0,8 3 1 0 0,5 0 13 0 0,57 6 40 0 0,-61-9-44 0 0,1 0 0 0 0,22-2 1 0 0,4 1 15 0 0,0-4-14 0 0,4 3-11 0 0,-19-1 42 0 0,-9 3-20 0 0,-5-1-22 0 0,16 3 53 0 0,-4 1-49 0 0,1-2 0 0 0,30 1-1 0 0,284-8 61 0 0,-306 6-39 0 0,0 1-1 0 0,47 12 1 0 0,-64-12-35 0 0,7 2 10 0 0,34 6 0 0 0,84 6 0 0 0,160-11 53 0 0,-186 1 86 0 0,-70-1-121 0 0,-21-2 5 0 0,51 0 0 0 0,-32-4-23 0 0,-38 0 2 0 0,9 0 18 0 0,1 0 1 0 0,17-4 0 0 0,9-4-21 0 0,-25 5 10 0 0,-14 1 13 0 0,-2 1-20 0 0,-1 0-1 0 0,0 0 1 0 0,1 1-1 0 0,0-1 1 0 0,-1 0 0 0 0,1 1-1 0 0,-1-1 1 0 0,1 1-1 0 0,0-1 1 0 0,0 1-1 0 0,2-1 1 0 0,9-2 27 0 0,-5 0-1 0 0,0 1 0 0 0,0 1 1 0 0,12-2-1 0 0,-6 2 13 0 0,-2 0-20 0 0,-10 1 10 0 0,-16-1-470 0 0,-5 0 122 0 0,0 1 0 0 0,1 1 0 0 0,-1 0 0 0 0,-29 7-1 0 0,-19 2-2728 0 0,48-8 1690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0,'0'0'958'0'0,"3"0"-625"0"0,7-1 431 0 0,0 1 0 0 0,0 1 0 0 0,0 0 1 0 0,0 0-1 0 0,-1 1 0 0 0,1 0 0 0 0,0 1 0 0 0,11 5 0 0 0,-2-1-130 0 0,0 2 0 0 0,-1 0 0 0 0,20 14 0 0 0,-27-15-491 0 0,0 2-1 0 0,0-1 1 0 0,-2 1 0 0 0,15 19-1 0 0,-17-22-162 0 0,1 5-181 0 0,10-5-8364 0 0,-1-10 7142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3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0,'0'0'9520'0'0,"0"0"-9442"0"0,1 0-1 0 0,0 0 1 0 0,-1-1-1 0 0,1 1 1 0 0,0 0-1 0 0,-1 0 1 0 0,1 0-1 0 0,0 1 1 0 0,-1-1-1 0 0,1 0 1 0 0,-1 0-1 0 0,1 0 1 0 0,0 0-1 0 0,-1 1 1 0 0,2-1-1 0 0,-2 3 36 0 0,0-1 0 0 0,1 1 0 0 0,-1-1-1 0 0,0 0 1 0 0,0 1 0 0 0,-1-1 0 0 0,1 3 0 0 0,-2 20 387 0 0,2-23-495 0 0,0 0 0 0 0,0 0 0 0 0,1 0 0 0 0,-1 0 0 0 0,1 0 0 0 0,0 0 0 0 0,-1 0 0 0 0,1 0 0 0 0,0 0 0 0 0,0 0 0 0 0,0 0 0 0 0,0 0 0 0 0,1-1 0 0 0,-1 1 0 0 0,2 1 1 0 0,16 27 30 0 0,-14-19-149 0 0,0 0 0 0 0,-1 1 0 0 0,0 0 0 0 0,-1 0 0 0 0,0 0 0 0 0,-1 0-1 0 0,0 0 1 0 0,-1 0 0 0 0,0 1 0 0 0,-1-1 0 0 0,0 0 0 0 0,-3 13 0 0 0,1-12 25 0 0,1 0 1 0 0,0 14-1 0 0,4 13 88 0 0,-2-34-50 0 0,0 0 0 0 0,-1-1 1 0 0,0 1-1 0 0,0-1 0 0 0,-1 9 0 0 0,-26 122-2819 0 0,26-122 3213 0 0,0-1-1 0 0,1 1 1 0 0,0-1-1 0 0,1 1 1 0 0,1-1-1 0 0,0 1 1 0 0,1-1-1 0 0,6 19 1 0 0,-8-29-335 0 0,5 29 173 0 0,-1-1-156 0 0,-4-26-26 0 0,0 18 0 0 0,-1-14 0 0 0,-1 18-47 0 0,2 1 0 0 0,8 43 0 0 0,-6-52 55 0 0,0 0-1 0 0,-1 1 1 0 0,-1 0-1 0 0,0 0 1 0 0,-2-1 0 0 0,-5 35-1 0 0,3-28-13 0 0,0 35 0 0 0,-2 19-6 0 0,3-64 23 0 0,0 1 0 0 0,1-1-1 0 0,1 1 1 0 0,0-1 0 0 0,2 0-1 0 0,0 1 1 0 0,0-1 0 0 0,6 19-1 0 0,-4-25 40 0 0,-2-4-40 0 0,0 0 1 0 0,-1 0-1 0 0,1 0 0 0 0,-1 0 0 0 0,0 0 1 0 0,0 0-1 0 0,-1 0 0 0 0,0 1 0 0 0,-1 8 0 0 0,-4 30-382 0 0,2-19-188 0 0,1 36-1 0 0,2-53 544 0 0,1-1 0 0 0,0 1-1 0 0,1 0 1 0 0,-1 0-1 0 0,2-1 1 0 0,-1 1 0 0 0,8 15-1 0 0,12 13 19 0 0,-16-27 0 0 0,0 0 1 0 0,-1 1-1 0 0,0-1 1 0 0,0 1-1 0 0,-2 0 0 0 0,1 0 1 0 0,-1 0-1 0 0,0 1 1 0 0,1 19-1 0 0,1 20 60 0 0,-4-31-25 0 0,1-1 0 0 0,1 0 0 0 0,1 0 0 0 0,10 31 0 0 0,-9-34-34 0 0,-3-9-4 0 0,1 0 0 0 0,0 0 0 0 0,0 0 1 0 0,1 0-1 0 0,-1-1 0 0 0,10 12 1 0 0,-9-14-23 0 0,-3-2 14 0 0,0-1 0 0 0,0 0-1 0 0,0 1 1 0 0,0-1 0 0 0,0 1 0 0 0,-1-1-1 0 0,1 1 1 0 0,0 0 0 0 0,-1-1-1 0 0,1 1 1 0 0,-1-1 0 0 0,0 1 0 0 0,1 0-1 0 0,-1 0 1 0 0,0 2 0 0 0,0 4-6 0 0,0 0 1 0 0,0-1 0 0 0,-1 1 0 0 0,0 0-1 0 0,0-1 1 0 0,-1 1 0 0 0,0-1-1 0 0,-3 8 1 0 0,-4 18 258 0 0,7-19-103 0 0,1 1-1 0 0,0-1 1 0 0,1 0 0 0 0,3 24 0 0 0,0 15 60 0 0,-3-49-206 0 0,0 26 273 0 0,6 52 0 0 0,-4-73-177 0 0,0 0-1 0 0,0 0 1 0 0,0 0-1 0 0,1-1 1 0 0,1 1-1 0 0,-1-1 1 0 0,1 0-1 0 0,1 0 1 0 0,0 0-1 0 0,7 9 1 0 0,-7-11-33 0 0,0 1-1 0 0,0 0 1 0 0,-1 0 0 0 0,8 14 0 0 0,-11-17-40 0 0,0-1 0 0 0,0 1 0 0 0,0-1 0 0 0,0 1 0 0 0,0 0-1 0 0,-1-1 1 0 0,1 1 0 0 0,-1 0 0 0 0,0-1 0 0 0,0 1 0 0 0,0 0 0 0 0,-1 0 0 0 0,-1 5 0 0 0,-20 48-17 0 0,15-40 0 0 0,1 0 0 0 0,-6 22 0 0 0,11-35 0 0 0,0 1 0 0 0,1-1 0 0 0,0 0 0 0 0,0 0 0 0 0,0 0 0 0 0,1 0 0 0 0,-1 0 0 0 0,1 0 0 0 0,0 0 0 0 0,0 0 0 0 0,0 0 0 0 0,3 4 0 0 0,-3-4 9 0 0,0-1-1 0 0,1 0 0 0 0,-1 0 0 0 0,1 1 0 0 0,0-1 1 0 0,0 0-1 0 0,0-1 0 0 0,0 1 0 0 0,1 0 1 0 0,3 3-1 0 0,1 1 29 0 0,5 6 50 0 0,16 17-35 0 0,-20-21 113 0 0,-6-8-154 0 0,0 1 0 0 0,0 0 1 0 0,0 0-1 0 0,0 1 1 0 0,-1-1-1 0 0,1 0 1 0 0,1 4-1 0 0,-1-3 30 0 0,0 1-1 0 0,0 0 1 0 0,0 1-1 0 0,0-1 1 0 0,-1 0 0 0 0,1 1-1 0 0,-1-1 1 0 0,0 0 0 0 0,-1 1-1 0 0,1-1 1 0 0,-1 1-1 0 0,0 6 1 0 0,-1 1 72 0 0,-1 1 0 0 0,-7 24-1 0 0,5-22-122 0 0,2-6 16 0 0,0 1 0 0 0,0-1-1 0 0,1 1 1 0 0,0-1 0 0 0,1 13 0 0 0,0-15-5 0 0,1-1 1 0 0,0 0 0 0 0,1 0-1 0 0,0 0 1 0 0,0 0 0 0 0,0 0-1 0 0,0 0 1 0 0,1-1 0 0 0,0 1 0 0 0,7 8-1 0 0,-5-7 28 0 0,0 1-1 0 0,0 0 0 0 0,-1 0 1 0 0,0 0-1 0 0,-1 0 1 0 0,5 16-1 0 0,-7-19-9 0 0,0 1 1 0 0,0 0-1 0 0,-1 0 1 0 0,0 1 0 0 0,0-1-1 0 0,0 0 1 0 0,-1 0-1 0 0,0 0 1 0 0,0 0-1 0 0,-4 11 1 0 0,-9 15 17 0 0,11-25-18 0 0,-1 0 0 0 0,1 0 1 0 0,0 1-1 0 0,1 0 0 0 0,0-1 0 0 0,0 1 1 0 0,1 0-1 0 0,-1 8 0 0 0,2-14 5 0 0,-1 0 0 0 0,1 0-1 0 0,0 0 1 0 0,0 0 0 0 0,1 0-1 0 0,-1 0 1 0 0,0 0 0 0 0,1 0-1 0 0,-1 0 1 0 0,1 0 0 0 0,0 0-1 0 0,-1 0 1 0 0,1 0 0 0 0,0 0-1 0 0,0 0 1 0 0,0-1 0 0 0,1 1-1 0 0,-1 0 1 0 0,0-1 0 0 0,1 1-1 0 0,1 1 1 0 0,-2-2-9 0 0,4 4 72 0 0,1-1 0 0 0,-1 0 0 0 0,1 0 0 0 0,0 0 1 0 0,0 0-1 0 0,11 3 0 0 0,28 17 322 0 0,-43-23-340 0 0,-2-1-63 0 0,0 1 0 0 0,0-1 0 0 0,0 1 0 0 0,0-1 0 0 0,0 0 0 0 0,0 1 0 0 0,0-1-1 0 0,1 1 1 0 0,-1-1 0 0 0,0 1 0 0 0,0-1 0 0 0,1 0 0 0 0,-1 1 0 0 0,0-1 0 0 0,0 0 0 0 0,1 1 0 0 0,-1-1-1 0 0,0 0 1 0 0,1 1 0 0 0,0 0 1 0 0,0 0 0 0 0,0 0 1 0 0,0 0-1 0 0,0 0 0 0 0,0 0 0 0 0,-1 0 0 0 0,1 0 0 0 0,0 0 0 0 0,-1 0 0 0 0,1 1 0 0 0,-1-1 0 0 0,1 0 0 0 0,-1 0 0 0 0,0 1 0 0 0,1-1 0 0 0,-1 0 1 0 0,0 2-1 0 0,1 0 0 0 0,-1 0 1 0 0,1 1 0 0 0,-1-1-1 0 0,0 0 1 0 0,1 0 0 0 0,-2 0-1 0 0,1 0 1 0 0,0 0 0 0 0,-2 6-1 0 0,1-4 3 0 0,0 4 47 0 0,-2 0-56 0 0,-7 16 65 0 0,9-22-17 0 0,0 1 0 0 0,0-1-1 0 0,1 1 1 0 0,-1-1 0 0 0,1 0-1 0 0,0 1 1 0 0,0-1 0 0 0,0 1-1 0 0,1-1 1 0 0,-1 1 0 0 0,1-1-1 0 0,0 1 1 0 0,0-1 0 0 0,1 5 0 0 0,4 14 124 0 0,-3-14-49 0 0,-1-5-109 0 0,2 17 34 0 0,-4-16-40 0 0,0 0 1 0 0,0 1-1 0 0,0-1 0 0 0,0 0 0 0 0,-1 0 0 0 0,0 0 0 0 0,0 1 0 0 0,0-1 0 0 0,0 0 1 0 0,-1 0-1 0 0,1 0 0 0 0,-5 6 0 0 0,-11 34 71 0 0,15-37-27 0 0,2-6 211 0 0,10 6-24 0 0,-9-6-205 0 0,1 1-21 0 0,13 5 305 0 0,-14-7-302 0 0,2 0-25 0 0,5 9 161 0 0,-7-8-185 0 0,1 3-5 0 0,3 13-112 0 0,8 7-356 0 0,-12-23 274 0 0,5 8-1185 0 0,0-2 104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1 697 8263 0 0,'5'3'9649'0'0,"-5"-3"-9530"0"0,9-8 2135 0 0,12-21-2678 0 0,-10 13 1113 0 0,15-22-265 0 0,-1-2 1 0 0,23-51 0 0 0,3-5-108 0 0,43-76 13 0 0,-62 117-330 0 0,-27 48-12 0 0,0 1-48 0 0,-4 5-12 0 0,-1 3 12 0 0,-1 8 58 0 0,0 1 0 0 0,-1-1 1 0 0,-6 21-1 0 0,4-17-27 0 0,-3 23 0 0 0,-3 17 20 0 0,6-39-5 0 0,1-1 0 0 0,1 1 1 0 0,-1 18-1 0 0,4-16 12 0 0,1 0 0 0 0,0-1-1 0 0,1 1 1 0 0,7 22 0 0 0,-4-9-4 0 0,0 11 76 0 0,-3-30-59 0 0,1-2 43 0 0,-4-8-36 0 0,1 0 0 0 0,-1 0 0 0 0,1 0 0 0 0,0 0 0 0 0,-1 0 0 0 0,1 0-1 0 0,0 0 1 0 0,0 0 0 0 0,-1-1 0 0 0,1 1 0 0 0,0 0 0 0 0,0 0-1 0 0,0-1 1 0 0,0 1 0 0 0,0-1 0 0 0,0 1 0 0 0,0-1 0 0 0,1 1-1 0 0,-1-1 1 0 0,0 1 0 0 0,0-1 0 0 0,0 0 0 0 0,0 0 0 0 0,0 0-1 0 0,1 0 1 0 0,-1 0 0 0 0,0 0 0 0 0,0 0 0 0 0,0 0 0 0 0,1 0 0 0 0,-1 0-1 0 0,0 0 1 0 0,2-1 0 0 0,3-2 30 0 0,-1 1-1 0 0,1-1 1 0 0,-1 0-1 0 0,1 0 1 0 0,4-4 0 0 0,-4 4 18 0 0,4-5-29 0 0,1 0 0 0 0,-1 0 0 0 0,-1-1 0 0 0,0-1 0 0 0,13-16 0 0 0,35-57 39 0 0,-40 56-62 0 0,4-9 22 0 0,20-48 0 0 0,-13 25-97 0 0,-4 9-27 0 0,-11 21-9 0 0,2 0 0 0 0,1 1 0 0 0,37-51 0 0 0,-52 78 26 0 0,1 9-79 0 0,-1-6 151 0 0,0 0 0 0 0,0 1-1 0 0,-1-1 1 0 0,1 0 0 0 0,-1 0-1 0 0,1 1 1 0 0,-1-1-1 0 0,0 4 1 0 0,1-5-1 0 0,-1 1 0 0 0,0-1 0 0 0,0 1 0 0 0,1 0 0 0 0,-1-1 0 0 0,0 1 0 0 0,0 0 0 0 0,0-1 0 0 0,-1 1 0 0 0,1-1 0 0 0,0 1 0 0 0,-1-1 0 0 0,0 3 0 0 0,-5 13 0 0 0,4-11 0 0 0,0 1 0 0 0,0-1 0 0 0,-6 11 0 0 0,1 2 0 0 0,-3 29-20 0 0,7-33 9 0 0,0-1 0 0 0,-1 1 0 0 0,-8 22 0 0 0,-28 43 11 0 0,5-14 0 0 0,34-62 5 0 0,-1 1-1 0 0,0-1 1 0 0,1 1 0 0 0,0-1-1 0 0,0 1 1 0 0,0-1-1 0 0,0 1 1 0 0,1-1-1 0 0,0 1 1 0 0,0 0 0 0 0,0-1-1 0 0,0 1 1 0 0,1 0-1 0 0,0-1 1 0 0,0 1 0 0 0,2 6-1 0 0,1 9 19 0 0,-3-16-12 0 0,0-1 1 0 0,0 1-1 0 0,-1-1 1 0 0,1 1 0 0 0,1-1-1 0 0,-1 0 1 0 0,0 0 0 0 0,1 0-1 0 0,0 0 1 0 0,0 0-1 0 0,3 5 1 0 0,-4-5 5 0 0,-1-3-11 0 0,1 1 0 0 0,-1 0 0 0 0,1-1 0 0 0,-1 1 0 0 0,1 0 0 0 0,-1-1 1 0 0,1 1-1 0 0,-1 0 0 0 0,1-1 0 0 0,0 1 0 0 0,-1-1 0 0 0,1 1 0 0 0,0-1 0 0 0,0 1 0 0 0,-1-1 0 0 0,1 0 0 0 0,0 1 0 0 0,1-1 0 0 0,19 7 287 0 0,-19-6 418 0 0,10 3-455 0 0,-5-1-196 0 0,1 0-36 0 0,-3 0 36 0 0,15 6 20 0 0,-16-7-71 0 0,14 3 35 0 0,23-6 39 0 0,-2-12-83 0 0,-30 11-12 0 0,-8 1-47 0 0,3 5-515 0 0,2 3-2345 0 0,-2-5 2562 0 0,1 0-1 0 0,0-1 0 0 0,0 1 1 0 0,0-1-1 0 0,0 0 0 0 0,0 0 1 0 0,0 0-1 0 0,0-1 0 0 0,0 1 1 0 0,0-1-1 0 0,8-1 0 0 0,1-1-450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4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208 127 919 0 0,'2'-2'214'0'0,"16"-12"4219"0"0,1-1-2408 0 0,-18 13-1842 0 0,1 2-109 0 0,1-1 0 0 0,-1 0-1 0 0,1 0 1 0 0,-1-1 0 0 0,1 1 0 0 0,-1 0 0 0 0,3-3-1 0 0,-2 2 77 0 0,-1 1 89 0 0,5-5 269 0 0,0-1 4454 0 0,-8 8-4842 0 0,-9 7-47 0 0,0 0-1 0 0,1 1 1 0 0,0 0 0 0 0,0 0-1 0 0,1 1 1 0 0,-10 14 0 0 0,-14 17 74 0 0,-81 106 479 0 0,85-110-271 0 0,-13 19 512 0 0,40-54-519 0 0,3 1-174 0 0,1 1-64 0 0,0 0 1 0 0,1 0 0 0 0,-1-1 0 0 0,1 1 0 0 0,0-1 0 0 0,0 0 0 0 0,1 0 0 0 0,-1 0 0 0 0,1-1-1 0 0,-1 1 1 0 0,1-1 0 0 0,6 2 0 0 0,2 1 124 0 0,1-1 0 0 0,-1-1 0 0 0,20 3 0 0 0,-28-6-181 0 0,0 0 0 0 0,0 0 0 0 0,0 0 0 0 0,-1-1 0 0 0,1 0 0 0 0,0 0 0 0 0,0 0 0 0 0,-1 0 0 0 0,1-1 0 0 0,-1 0 0 0 0,1 0 0 0 0,-1 0 0 0 0,0 0 0 0 0,0-1 0 0 0,0 1 0 0 0,0-1 0 0 0,0 0 0 0 0,4-5 0 0 0,5-5 133 0 0,-2 0 0 0 0,1-1 0 0 0,13-22 1 0 0,-14 19-140 0 0,-1 0 0 0 0,0-1 0 0 0,-2 0 0 0 0,0-1 0 0 0,0 0 0 0 0,4-22 0 0 0,-9 27-92 0 0,-1 1 0 0 0,0-1 0 0 0,-1 0 1 0 0,0 1-1 0 0,-1-1 0 0 0,0 0 0 0 0,-2 0 1 0 0,1 0-1 0 0,-8-26 0 0 0,5 23-38 0 0,3 12 33 0 0,1 0 1 0 0,-1 1-1 0 0,-1-1 1 0 0,1 1-1 0 0,-1-1 0 0 0,0 1 1 0 0,0 0-1 0 0,0-1 1 0 0,-3-3-1 0 0,4 7-80 0 0,-1 1-193 0 0,1 0 271 0 0,-1 0-1 0 0,0 0 1 0 0,0 0 0 0 0,0 0 0 0 0,1 0 0 0 0,-1 0-1 0 0,0 1 1 0 0,0-1 0 0 0,1 1 0 0 0,-1-1-1 0 0,0 1 1 0 0,1 0 0 0 0,-1 0 0 0 0,1 0-1 0 0,-1 0 1 0 0,1 0 0 0 0,-1 0 0 0 0,1 0 0 0 0,0 0-1 0 0,0 0 1 0 0,-1 1 0 0 0,1-1 0 0 0,0 0-1 0 0,-1 3 1 0 0,-19 34-710 0 0,17-30 381 0 0,-1 1 1 0 0,-9 13-1 0 0,13-20-16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4:5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451 841 6447 0 0,'0'0'8712'0'0,"1"-2"-8398"0"0,52-91 1516 0 0,20-62-1058 0 0,-58 121-708 0 0,25-64-1046 0 0,-4-2-1 0 0,42-197 0 0 0,-76 291 922 0 0,-1 1-1 0 0,-1-1 0 0 0,1 0 0 0 0,-1 0 1 0 0,0 0-1 0 0,-1-8 0 0 0,0 13 46 0 0,1 0 0 0 0,0 1-1 0 0,0-1 1 0 0,0 1-1 0 0,-1-1 1 0 0,1 0 0 0 0,0 1-1 0 0,0-1 1 0 0,-1 1 0 0 0,1-1-1 0 0,-1 1 1 0 0,1-1 0 0 0,0 1-1 0 0,-1-1 1 0 0,1 1 0 0 0,-1 0-1 0 0,1-1 1 0 0,-1 1-1 0 0,0-1 1 0 0,1 1 0 0 0,-1 0-1 0 0,1 0 1 0 0,-1-1 0 0 0,1 1-1 0 0,-1 0 1 0 0,0 0 0 0 0,1 0-1 0 0,-1 0 1 0 0,0-1 0 0 0,1 1-1 0 0,-1 0 1 0 0,0 0-1 0 0,1 0 1 0 0,-1 0 0 0 0,1 1-1 0 0,-1-1 1 0 0,0 0 0 0 0,1 0-1 0 0,-1 0 1 0 0,0 0 0 0 0,1 1-1 0 0,-2-1 1 0 0,-2 2-24 0 0,1 0 0 0 0,-1-1 0 0 0,0 1 0 0 0,-5 4 1 0 0,-1 2 22 0 0,1 0 0 0 0,0 0 1 0 0,1 1-1 0 0,0 0 0 0 0,1 0 1 0 0,0 1-1 0 0,-10 17 1 0 0,-35 81 244 0 0,42-83-213 0 0,-10 20-2 0 0,-24 59-9 0 0,36-82-4 0 0,1 0 0 0 0,-7 43-1 0 0,10-34-1 0 0,2 0 0 0 0,3 59 0 0 0,20 62 84 0 0,-20-145-65 0 0,5 16 72 0 0,-2 1 0 0 0,-1-1-1 0 0,-1 1 1 0 0,-1 0 0 0 0,-5 48 0 0 0,-4-24 186 0 0,-3 0 1 0 0,-2-1-1 0 0,-1 0 1 0 0,-3-1-1 0 0,-33 64 1 0 0,17-54 102 0 0,-3-3 0 0 0,-63 74 1 0 0,34-45-137 0 0,-9 7 92 0 0,-6 8 44 0 0,79-94-260 0 0,1-5-447 0 0,0 0 214 0 0,1 0 1 0 0,0 0 0 0 0,-1 0-1 0 0,1 0 1 0 0,0 1 0 0 0,2-4 0 0 0,-1 1-329 0 0,5-12-740 0 0,2-4-52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4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26 207 2303 0 0,'-2'1'167'0'0,"-21"9"11334"0"0,25-10-11210 0 0,16-3 143 0 0,-1-1 0 0 0,0 0 0 0 0,21-8 0 0 0,52-24 575 0 0,-38 14-473 0 0,67-25-28 0 0,132-32-1 0 0,-211 69-802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2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0 919 0 0,'0'0'2408'0'0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2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5527 0 0,'0'0'3592'0'0,"-1"3"-4081"0"0,-7 20 5962 0 0,8-21-5822 0 0,0-1 845 0 0,0 0 1 0 0,0 0-1 0 0,0 0 1 0 0,-1 0-1 0 0,1 0 1 0 0,0 0-1 0 0,0 0 1 0 0,-1 0-1 0 0,1 0 0 0 0,-1 0 1 0 0,0 2-1 0 0,-2 1-1124 0 0,1-3 758 0 0,1 1-56 0 0,-1-1-44 0 0,0 2-85 0 0,-3 14 811 0 0,4-12-713 0 0,0 7-33 0 0,1 3-10 0 0,3 0 0 0 0,1 1 0 0 0,-1-1 0 0 0,1 1 0 0 0,-1 0 0 0 0,-1 0 0 0 0,0 0 0 0 0,0-1 0 0 0,0 1 0 0 0,1-4 12 0 0,-3-10 48 0 0,1 1 0 0 0,1 6-37 0 0,-1-4 20 0 0,-3 8-33 0 0,0 2 1 0 0,-4 6 42 0 0,6-21-55 0 0,1 38 68 0 0,-3-17-74 0 0,4 4 147 0 0,-3-22-109 0 0,1 0 2 0 0,10 17-17 0 0,-3-6-15 0 0,0 1 0 0 0,-4-1 0 0 0,-2-1 0 0 0,-3 0 0 0 0,2 1 0 0 0,2 0 0 0 0,2-1 0 0 0,1 1 0 0 0,1-4-16 0 0,-5-7-64 0 0,1-2-82 0 0,5 7 136 0 0,-4-5-22 0 0,5 6 36 0 0,-1 0 23 0 0,-5-4 32 0 0,1 8-22 0 0,-3 3 22 0 0,-5 15-33 0 0,-2-2 50 0 0,4-21-61 0 0,1 0 163 0 0,0-1 0 0 0,1 1 0 0 0,-1-1-1 0 0,1 12 1 0 0,1-17-219 0 0,0 10 46 0 0,-2 1 11 0 0,-1 14-51 0 0,3-22 24 0 0,-1 0 0 0 0,0 0 0 0 0,0-1 0 0 0,0 1 0 0 0,-1 0 0 0 0,-4 9 0 0 0,2-5 42 0 0,3-7 138 0 0,1-1-73 0 0,-4 7-2 0 0,3-7-12 0 0,0 1-12 0 0,-3 7-44 0 0,-2 2-10 0 0,-1 0 0 0 0,1-1 0 0 0,1-1 11 0 0,2-5 32 0 0,-2 5-33 0 0,1 4-10 0 0,2 1 0 0 0,0 0 0 0 0,-2-1 0 0 0,-1-2 0 0 0,1-2 14 0 0,2-6 55 0 0,-3 4 19 0 0,4-5-41 0 0,1 2-344 0 0,0-4 270 0 0,-1 1 1 0 0,1-1-1 0 0,0 0 0 0 0,0 1 0 0 0,0-1 1 0 0,0 1-1 0 0,0-1 0 0 0,0 0 1 0 0,0 1-1 0 0,0-1 0 0 0,0 0 0 0 0,0 1 1 0 0,0-1-1 0 0,0 1 0 0 0,0-1 0 0 0,0 0 1 0 0,0 1-1 0 0,0-1 0 0 0,1 0 0 0 0,-1 1 1 0 0,0-1-1 0 0,0 1 0 0 0,0-1 0 0 0,1 0 1 0 0,-1 0-1 0 0,0 1 0 0 0,0-1 0 0 0,1 0 1 0 0,-1 1-1 0 0,4-1-181 0 0,0 0 0 0 0,0 0 1 0 0,0 0-1 0 0,-1 0 0 0 0,8-2 1 0 0,11-7-4536 0 0,-1-6-1539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3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1 919 0 0,'-2'1'67'0'0,"-19"8"5317"0"0,-2-1-2083 0 0,21-8-3237 0 0,-1 0-1122 0 0,-27 6 9882 0 0,25-4-8782 0 0,3-1 165 0 0,0 0-126 0 0,0 0-46 0 0,1 0-1 0 0,-1 1 1 0 0,0 0 0 0 0,0-1-1 0 0,0 1 1 0 0,1 0 0 0 0,-1 0-1 0 0,1 0 1 0 0,-1 0-1 0 0,1 0 1 0 0,0 0 0 0 0,-1 3-1 0 0,-3 8 136 0 0,-4 26 0 0 0,7-30-95 0 0,1 0 1 0 0,0 15-1 0 0,1-22 0 0 0,1 1 10 0 0,2 3 22 0 0,0 0 1 0 0,0 0-1 0 0,0 0 0 0 0,1-1 0 0 0,-1 1 0 0 0,1-1 1 0 0,1 0-1 0 0,-1 0 0 0 0,9 7 0 0 0,9 6 360 0 0,55 44 418 0 0,-75-61-802 0 0,1 0 12 0 0,18 6 111 0 0,-20-6-91 0 0,2 0 45 0 0,19 6 205 0 0,-20-6 43 0 0,0-1-304 0 0,7 3-3 0 0,-7-3-11 0 0,2 9 59 0 0,-3-7-140 0 0,1 0 0 0 0,-1 0 0 0 0,0 0 0 0 0,0 0 0 0 0,0 1 0 0 0,-1-1 0 0 0,1 0 0 0 0,0 0 0 0 0,-1 1 0 0 0,0-1 0 0 0,1 4 0 0 0,8 78 71 0 0,-6-69-80 0 0,2-2 0 0 0,6-5 12 0 0,2-7 47 0 0,-7-2-29 0 0,5-1-6 0 0,10-11 40 0 0,-8 2-51 0 0,-11 8-15 0 0,26-14 50 0 0,-27 17-68 0 0,0-1 1 0 0,0 1-1 0 0,0 0 0 0 0,0-1 0 0 0,0 1 1 0 0,0 0-1 0 0,0 0 0 0 0,0 0 0 0 0,0 0 1 0 0,0 0-1 0 0,0 0 0 0 0,0 0 0 0 0,0 0 1 0 0,0 1-1 0 0,0-1 0 0 0,0 0 0 0 0,0 1 0 0 0,0-1 1 0 0,0 0-1 0 0,0 1 0 0 0,0-1 0 0 0,1 2 1 0 0,17 13-304 0 0,-17-13 348 0 0,2 1-52 0 0,12 16-110 0 0,3 8-87 0 0,-13-17 212 0 0,2-1 28 0 0,-7-7 335 0 0,12-6-101 0 0,-10 3 12 0 0,-1-1-176 0 0,-2 2-90 0 0,1-1-1 0 0,0 1 0 0 0,-1 0 0 0 0,1-1 0 0 0,-1 1 0 0 0,1-1 0 0 0,0 1 0 0 0,-1 0 0 0 0,1-1 0 0 0,0 1 0 0 0,-1 0 0 0 0,1 0 0 0 0,0 0 0 0 0,0 0 1 0 0,0-1-1 0 0,1 2-21 0 0,-1-1 0 0 0,0 0 1 0 0,0 1-1 0 0,0-1 1 0 0,0 0-1 0 0,0 1 0 0 0,0 0 1 0 0,1-1-1 0 0,-1 1 1 0 0,0-1-1 0 0,0 1 0 0 0,-1 0 1 0 0,3 1-1 0 0,17 19-591 0 0,-18-19 386 0 0,-1-2 196 0 0,0 1 0 0 0,0-1-1 0 0,0 1 1 0 0,0-1 0 0 0,0 1 0 0 0,0-1-1 0 0,-1 1 1 0 0,1 0 0 0 0,0-1 0 0 0,0 1-1 0 0,-1 0 1 0 0,2 1 0 0 0,-2-2-20 0 0,3 2-232 0 0,-1-1-1 0 0,0 0 207 0 0,0 0 1 0 0,0 0-1 0 0,1-1 0 0 0,-1 1 1 0 0,0 0-1 0 0,0-1 0 0 0,0 0 1 0 0,1 1-1 0 0,-1-1 0 0 0,0 0 0 0 0,0 0 1 0 0,1-1-1 0 0,-1 1 0 0 0,0 0 1 0 0,0-1-1 0 0,1 1 0 0 0,-1-1 1 0 0,0 0-1 0 0,0 1 0 0 0,0-1 0 0 0,0 0 1 0 0,0 0-1 0 0,0-1 0 0 0,0 1 1 0 0,0 0-1 0 0,-1-1 0 0 0,1 1 1 0 0,0-1-1 0 0,-1 1 0 0 0,1-1 0 0 0,-1 0 1 0 0,0 0-1 0 0,1 1 0 0 0,-1-1 1 0 0,1-3-1 0 0,3-7-1235 0 0,-1-1-55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3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 12583 0 0,'0'0'3540'0'0,"-2"0"-4368"0"0,0 0 805 0 0,2 0 16 0 0,-1 0 1 0 0,1 0 0 0 0,-1 0 0 0 0,1 0-1 0 0,-1 0 1 0 0,1 0 0 0 0,-1 0 0 0 0,1 0-1 0 0,-1 0 1 0 0,1 0 0 0 0,-1 0 0 0 0,1 0-1 0 0,-1 1 1 0 0,1-1 0 0 0,-1 0 0 0 0,1 0-1 0 0,-1 1 1 0 0,1-1 0 0 0,-1 0-1 0 0,1 1 1 0 0,-1 0 0 0 0,-1 0 5 0 0,0 0 0 0 0,0 1 1 0 0,0-1-1 0 0,0 1 0 0 0,1 0 0 0 0,-1 0 0 0 0,0 0 1 0 0,1 0-1 0 0,-1 0 0 0 0,1 0 0 0 0,0 0 1 0 0,-2 5-1 0 0,1-2 26 0 0,-11 27 669 0 0,12-29-414 0 0,0-1 38 0 0,-5 22 1563 0 0,6-22-1692 0 0,-1 1-115 0 0,-3 6-48 0 0,2-4 22 0 0,-24 29 28 0 0,14-13-57 0 0,0 0-1 0 0,-13 31 0 0 0,11-22 2 0 0,-23 55 99 0 0,20-42-115 0 0,-37 63 1 0 0,50-98 69 0 0,-2-1 1 0 0,1 0-1 0 0,-1 0 0 0 0,-1 0 1 0 0,1-1-1 0 0,-1 0 0 0 0,-14 11 1 0 0,6-8 185 0 0,0-1 0 0 0,-1 0 1 0 0,-19 7-1 0 0,30-13-240 0 0,-1 0 22 0 0,0 1-1 0 0,0 0 0 0 0,-9 6 0 0 0,15-9-39 0 0,0 0-1 0 0,0 0 0 0 0,0 0 1 0 0,0 0-1 0 0,0 0 0 0 0,0 0 1 0 0,0 0-1 0 0,-1 0 0 0 0,1 0 1 0 0,0 0-1 0 0,0 0 0 0 0,0 1 1 0 0,0-1-1 0 0,0 0 0 0 0,0 0 1 0 0,0 0-1 0 0,0 0 0 0 0,0 0 1 0 0,0 0-1 0 0,0 0 0 0 0,0 0 1 0 0,0 0-1 0 0,0 1 0 0 0,0-1 1 0 0,0 0-1 0 0,0 0 0 0 0,0 0 1 0 0,0 0-1 0 0,0 0 0 0 0,0 0 1 0 0,0 0-1 0 0,0 0 0 0 0,0 0 1 0 0,0 1-1 0 0,0-1 0 0 0,0 0 1 0 0,0 0-1 0 0,0 0 0 0 0,0 0 1 0 0,0 0-1 0 0,0 0 0 0 0,0 0 1 0 0,0 0-1 0 0,0 0 0 0 0,1 0 1 0 0,-1 1-1 0 0,0-1 0 0 0,3 5 20 0 0,0 1-1 0 0,0-1 0 0 0,1 0 1 0 0,-1 0-1 0 0,1 0 0 0 0,1 0 1 0 0,-1-1-1 0 0,1 0 0 0 0,-1 1 1 0 0,1-2-1 0 0,0 1 0 0 0,1-1 1 0 0,-1 1-1 0 0,0-1 0 0 0,1-1 1 0 0,7 3-1 0 0,10 4 138 0 0,0-2 0 0 0,45 8 0 0 0,-60-13-196 0 0,1-1 0 0 0,-1 0 0 0 0,0-1-1 0 0,1 0 1 0 0,-1 0 0 0 0,1-1 0 0 0,7-1-1 0 0,-12 1-154 0 0,-1 1 0 0 0,0-1-1 0 0,0 0 1 0 0,0-1 0 0 0,0 1-1 0 0,0 0 1 0 0,0-1-1 0 0,0 0 1 0 0,0 0 0 0 0,0 0-1 0 0,-1 0 1 0 0,1 0 0 0 0,-1 0-1 0 0,0-1 1 0 0,1 1-1 0 0,-1-1 1 0 0,0 1 0 0 0,0-1-1 0 0,-1 0 1 0 0,3-3 0 0 0,7-23-6197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3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3223 0 0,'0'0'10870'0'0,"0"-3"-10142"0"0,-1-8-293 0 0,1 1 0 0 0,0-1 0 0 0,1 1 0 0 0,0-1 0 0 0,1 0 0 0 0,0 1 0 0 0,0 0 0 0 0,6-15 1 0 0,-7 22-486 0 0,0 1 0 0 0,-1-1 0 0 0,1 1 0 0 0,0-1 0 0 0,0 1 0 0 0,0 0 1 0 0,1-1-1 0 0,-1 1 0 0 0,0 0 0 0 0,4-4 0 0 0,-2 4-17 0 0,-2 0-28 0 0,2 1-112 0 0,6-1 207 0 0,-6 1 59 0 0,28 5 93 0 0,-29-4-142 0 0,-1 1 0 0 0,1-1 0 0 0,-1 1 0 0 0,0 0 1 0 0,1-1-1 0 0,-1 1 0 0 0,1 0 0 0 0,-1 0 0 0 0,0 0 0 0 0,0 0 0 0 0,0 0 0 0 0,0 0 1 0 0,1 0-1 0 0,0 3 0 0 0,11 18 66 0 0,-11-18-79 0 0,-1 1 0 0 0,0 0-1 0 0,0-1 1 0 0,0 1 0 0 0,0 0 0 0 0,-1 0 0 0 0,0 0-1 0 0,0 0 1 0 0,-1 0 0 0 0,0 5 0 0 0,-1 2-116 0 0,-1 1 0 0 0,-7 20 0 0 0,-78 189 1708 0 0,89-224-1517 0 0,0-1 0 0 0,0 1 0 0 0,0 0 0 0 0,0 0 0 0 0,0-1 0 0 0,0 1 0 0 0,3-3 0 0 0,0-2 48 0 0,28-54 352 0 0,46-63 0 0 0,-77 122-561 0 0,4-1-111 0 0,-5 2 181 0 0,0 1 1 0 0,0 0-1 0 0,1 0 1 0 0,-1-1-1 0 0,0 1 0 0 0,0 0 1 0 0,0 0-1 0 0,1-1 0 0 0,-1 1 1 0 0,0 0-1 0 0,0 0 0 0 0,1 0 1 0 0,-1-1-1 0 0,0 1 1 0 0,1 0-1 0 0,-1 0 0 0 0,0 0 1 0 0,1 0-1 0 0,-1 0 0 0 0,0 0 1 0 0,1 0-1 0 0,-1 0 1 0 0,0-1-1 0 0,0 1 0 0 0,1 0 1 0 0,-1 0-1 0 0,0 1 0 0 0,1-1 1 0 0,0 0-1 0 0,4 0-81 0 0,1 1 0 0 0,0 1-1 0 0,0-1 1 0 0,9 5 0 0 0,-13-6 17 0 0,0 1 3 0 0,2 2 47 0 0,-2-2 30 0 0,1-1-1 0 0,-1 1 0 0 0,0 0 1 0 0,0 0-1 0 0,0-1 1 0 0,0 1-1 0 0,1-1 0 0 0,-1 0 1 0 0,0 0-1 0 0,0 0 0 0 0,1 0 1 0 0,3 0-1 0 0,1-1 145 0 0,1 0 0 0 0,0 0 0 0 0,-1-1 0 0 0,1 0-1 0 0,9-5 1 0 0,4 0 134 0 0,-19 7-121 0 0,-1 0-30 0 0,0-1-86 0 0,0 1 0 0 0,0 0 1 0 0,0 0-1 0 0,0 0 0 0 0,0 0 1 0 0,0 0-1 0 0,0 1 0 0 0,0-1 1 0 0,0 0-1 0 0,0 0 0 0 0,0 0 1 0 0,0 1-1 0 0,0-1 0 0 0,0 1 1 0 0,-1-1-1 0 0,1 1 0 0 0,0-1 1 0 0,0 1-1 0 0,0-1 0 0 0,-1 1 1 0 0,1 0-1 0 0,1 0 0 0 0,-1 2 6 0 0,1-1 0 0 0,-1 0 0 0 0,1 1-1 0 0,-1-1 1 0 0,0 1 0 0 0,0-1 0 0 0,0 1-1 0 0,1 2 1 0 0,0 7 23 0 0,0-1 1 0 0,1 24-1 0 0,-1-4-34 0 0,4 174 51 0 0,-5-190-84 0 0,1-3 11 0 0,1-8 31 0 0,7 0-31 0 0,5-5-11 0 0,-6-3 6 0 0,0 0-1 0 0,0-1 1 0 0,-1 0-1 0 0,1 0 1 0 0,-1-1-1 0 0,-1 0 1 0 0,11-10-1 0 0,25-18 15 0 0,-39 31-20 0 0,16-8 0 0 0,-6 5 0 0 0,2 3-16 0 0,-12 4-18 0 0,0-1 0 0 0,0 0-1 0 0,0 1 1 0 0,-1 0 0 0 0,1 0-1 0 0,0 0 1 0 0,0 0 0 0 0,0 0 0 0 0,-1 1-1 0 0,1 0 1 0 0,-1 0 0 0 0,1 0-1 0 0,2 2 1 0 0,-4-2-30 0 0,0 0 11 0 0,5 8 53 0 0,-5-8 16 0 0,0 1 0 0 0,-1 0 1 0 0,1 0-1 0 0,0 0 0 0 0,-1 0 1 0 0,2 5-1 0 0,1 4 51 0 0,1-1-3 0 0,5 7 0 0 0,1-3-53 0 0,1-3 42 0 0,-7-8 0 0 0,24 9-41 0 0,-16-13-16 0 0,-7 0-4 0 0,0 0-16 0 0,16-2-4 0 0,4-3 27 0 0,-21 3 1 0 0,13 2-64 0 0,-8 0 11 0 0,7 1 57 0 0,-5 5 65 0 0,-10-4-1 0 0,1 0 5 0 0,19 14 166 0 0,-20-14-111 0 0,1-1-21 0 0,0 1-96 0 0,0 0-1 0 0,0-1 1 0 0,0 1 0 0 0,1-1 0 0 0,-1 0-1 0 0,1 0 1 0 0,-1 0 0 0 0,1 0 0 0 0,-1-1-1 0 0,1 0 1 0 0,-1 1 0 0 0,1-1 0 0 0,6-1-1 0 0,-4 0 7 0 0,-1 0-1 0 0,1-1 1 0 0,-1 1-1 0 0,1-1 1 0 0,-1 0-1 0 0,0-1 1 0 0,0 1-1 0 0,9-6 0 0 0,32-27 79 0 0,-26 19-6 0 0,-20 15-94 0 0,1 1 0 0 0,-1-1 0 0 0,1 1 0 0 0,-1 0 0 0 0,1-1 0 0 0,-1 1 0 0 0,1 0 0 0 0,-1-1-1 0 0,1 1 1 0 0,0 0 0 0 0,-1 0 0 0 0,1 0 0 0 0,-1-1 0 0 0,1 1 0 0 0,0 0 0 0 0,-1 0 0 0 0,1 0-1 0 0,-1 0 1 0 0,1 0 0 0 0,0 0 0 0 0,-1 0 0 0 0,1 0 0 0 0,0 1 0 0 0,10 2-6 0 0,3 0 11 0 0,-10-1-2 0 0,1-1 0 0 0,-1 0 1 0 0,1-1-1 0 0,0 1 0 0 0,-1-1 0 0 0,1 0 0 0 0,0 0 0 0 0,-1 0 1 0 0,1-1-1 0 0,0 1 0 0 0,-1-1 0 0 0,1 0 0 0 0,-1 0 0 0 0,1-1 0 0 0,-1 0 1 0 0,0 1-1 0 0,6-5 0 0 0,0 0-11 0 0,-1-1-1 0 0,0-1 1 0 0,0 0 0 0 0,15-17 0 0 0,-8 8-7 0 0,64-76-237 0 0,-55 61-45 0 0,2 2 0 0 0,0 0-1 0 0,33-25 1 0 0,-56 51 178 0 0,1 1 0 0 0,0-1 0 0 0,-1 1 0 0 0,2 0 0 0 0,-1 0 0 0 0,0 0 1 0 0,1 0-1 0 0,-1 1 0 0 0,1 0 0 0 0,0 0 0 0 0,-1 1 0 0 0,1 0 0 0 0,9-1 0 0 0,-3 4-142 0 0,-10-1 264 0 0,0 0 1 0 0,0 0 0 0 0,0 1 0 0 0,0-1 0 0 0,-1 1-1 0 0,1-1 1 0 0,0 1 0 0 0,-1 0 0 0 0,1-1 0 0 0,-1 1-1 0 0,1 0 1 0 0,-1 0 0 0 0,0 0 0 0 0,0 0 0 0 0,0 1-1 0 0,0-1 1 0 0,0 0 0 0 0,-1 0 0 0 0,1 1 0 0 0,0 2-1 0 0,1 4 96 0 0,-1 0 0 0 0,0 0-1 0 0,0 18 1 0 0,-15 120 1664 0 0,7-90-351 0 0,6-55-990 0 0,1 3 68 0 0,0-5-445 0 0,0 0 1 0 0,-1 1-1 0 0,1-1 1 0 0,0 0 0 0 0,0 1-1 0 0,0-1 1 0 0,0 1-1 0 0,0-1 1 0 0,0 0 0 0 0,-1 1-1 0 0,1-1 1 0 0,0 0-1 0 0,0 1 1 0 0,0-1 0 0 0,0 1-1 0 0,0-1 1 0 0,1 0-1 0 0,-1 1 1 0 0,0-1 0 0 0,0 0-1 0 0,0 1 1 0 0,0-1-1 0 0,0 0 1 0 0,0 1 0 0 0,1-1-1 0 0,-1 0 1 0 0,0 1-1 0 0,0-1 1 0 0,0 0 0 0 0,1 1-1 0 0,20 8-81 0 0,-18-9 15 0 0,-1 0-67 0 0,0 0-3 0 0,2-3-16 0 0,1 0-428 0 0,0 0 0 0 0,-1 1 0 0 0,10-5 0 0 0,-9 20 257 0 0,-1 0 219 0 0,-1-1 0 0 0,2 24 0 0 0,1 7 135 0 0,-5-42-56 0 0,-1 1 0 0 0,1-1 1 0 0,-1 1-1 0 0,1-1 0 0 0,-1 1 0 0 0,1-1 0 0 0,0 0 0 0 0,0 1 1 0 0,0-1-1 0 0,0 0 0 0 0,0 0 0 0 0,0 1 0 0 0,0-1 0 0 0,1 0 0 0 0,-1 0 1 0 0,0 0-1 0 0,0-1 0 0 0,1 1 0 0 0,-1 0 0 0 0,1 0 0 0 0,-1-1 0 0 0,1 1 1 0 0,-1-1-1 0 0,1 1 0 0 0,-1-1 0 0 0,1 1 0 0 0,-1-1 0 0 0,1 0 0 0 0,0 0 1 0 0,-1 0-1 0 0,1 0 0 0 0,-1 0 0 0 0,1 0 0 0 0,0-1 0 0 0,2 0 1 0 0,4 0 25 0 0,1-1 1 0 0,-1-1 0 0 0,1 0 0 0 0,13-7 0 0 0,-3 0 16 0 0,0-2 0 0 0,-1 0 0 0 0,26-23-1 0 0,18-14 156 0 0,-53 43-196 0 0,1 1 0 0 0,-1-1 0 0 0,1 2-1 0 0,0-1 1 0 0,13-3 0 0 0,-11 6-28 0 0,7 2-82 0 0,-15 1 67 0 0,-1 1-3 0 0,-1-1 9 0 0,1 0 0 0 0,-1 0-1 0 0,0 0 1 0 0,1 0-1 0 0,-1 0 1 0 0,0 1-1 0 0,0-1 1 0 0,0 1-1 0 0,0-1 1 0 0,0 1-1 0 0,3 3 1 0 0,-4-3 0 0 0,3 0 4 0 0,-1 1-1 0 0,0 1 1 0 0,0-1 0 0 0,0 0-1 0 0,0 1 1 0 0,-1-1-1 0 0,1 1 1 0 0,2 7-1 0 0,0-1 2 0 0,0 0-7 0 0,-4-6 19 0 0,1-1-1 0 0,0 1 1 0 0,0-1-1 0 0,0 0 1 0 0,0 0-1 0 0,0 0 1 0 0,1 0 0 0 0,2 3-1 0 0,7 4 4 0 0,0-5 19 0 0,-10-4-3 0 0,0-1 0 0 0,0 0-1 0 0,0 0 1 0 0,0-1 0 0 0,0 1 0 0 0,0 0 0 0 0,0-1 0 0 0,0 1 0 0 0,0-1 0 0 0,0 1 0 0 0,-1-1-1 0 0,1 0 1 0 0,0 0 0 0 0,0 0 0 0 0,1-1 0 0 0,-2 2-5 0 0,2-2 32 0 0,1-1 0 0 0,-1 1-1 0 0,1-1 1 0 0,-1 1 0 0 0,0-1 0 0 0,0 0-1 0 0,0 0 1 0 0,2-3 0 0 0,22-24 341 0 0,-25 28-434 0 0,0 1-42 0 0,8-4 14 0 0,-8 4-12 0 0,0 2 8 0 0,3 3 33 0 0,-1-1-1 0 0,1 1 1 0 0,-1 0-1 0 0,0 0 1 0 0,-1 0-1 0 0,1 1 1 0 0,-1-1-1 0 0,0 1 1 0 0,0 0-1 0 0,0 0 1 0 0,0 0-1 0 0,-1 0 1 0 0,2 7-1 0 0,10 19-107 0 0,-8-18 90 0 0,-2-9 14 0 0,7 4 42 0 0,-8-8 22 0 0,-1 1-1 0 0,0-1 1 0 0,1 0-1 0 0,0 0 1 0 0,-1 0-1 0 0,1 0 0 0 0,-1 0 1 0 0,1 0-1 0 0,-1 0 1 0 0,1-1-1 0 0,-1 1 1 0 0,0-1-1 0 0,1 0 1 0 0,-1 0-1 0 0,0 0 1 0 0,5-2-1 0 0,3-3 128 0 0,0-1 1 0 0,12-10-1 0 0,-10 8-23 0 0,3-3 176 0 0,20-22-1 0 0,-22 20-62 0 0,24-18-1 0 0,-21 21-186 0 0,-11 10-17 0 0,-1 0-17 0 0,-2 0-22 0 0,0 0-1 0 0,0 0 1 0 0,0 0-1 0 0,0 0 1 0 0,1 1 0 0 0,-1-1-1 0 0,0 1 1 0 0,0-1-1 0 0,0 1 1 0 0,1 0 0 0 0,-1 0-1 0 0,0 0 1 0 0,1 0-1 0 0,-1 0 1 0 0,0 1-1 0 0,0-1 1 0 0,0 1 0 0 0,1-1-1 0 0,1 2 1 0 0,2 0-53 0 0,-4-1 37 0 0,0 0 1 0 0,1 0-1 0 0,-1 0 0 0 0,0 0 0 0 0,0 1 0 0 0,0-1 0 0 0,0 1 1 0 0,0-1-1 0 0,-1 1 0 0 0,1 0 0 0 0,1 2 0 0 0,3 1-55 0 0,7 10-63 0 0,0 0 0 0 0,-1 0 0 0 0,-1 1 1 0 0,0 0-1 0 0,10 22 0 0 0,-1-3 26 0 0,-17-29 105 0 0,1 0 0 0 0,0-1-1 0 0,0 0 1 0 0,1 0 0 0 0,-1 0-1 0 0,9 7 1 0 0,5 1 15 0 0,-13-12 5 0 0,-2 0 15 0 0,1 0 32 0 0,0 1 0 0 0,0-1 0 0 0,0 0 0 0 0,0-1-1 0 0,0 1 1 0 0,1-1 0 0 0,-1 0 0 0 0,0 0 0 0 0,7 0 0 0 0,36-10 647 0 0,-37 8-544 0 0,20-8 225 0 0,-21 7-349 0 0,-1 0-1 0 0,1 0 0 0 0,0 1 0 0 0,0 0 0 0 0,11 0 0 0 0,-16 1-38 0 0,0 0-1 0 0,-1 1 1 0 0,1-1-1 0 0,0 1 1 0 0,0 0-1 0 0,0 0 1 0 0,0 1-1 0 0,0-1 0 0 0,0 1 1 0 0,0 0-1 0 0,-1 0 1 0 0,7 2-1 0 0,2 2-114 0 0,-3-2 11 0 0,1 1 0 0 0,-1 0-1 0 0,-1 1 1 0 0,1 0-1 0 0,-1 0 1 0 0,0 1-1 0 0,0 0 1 0 0,10 9 0 0 0,2 6-294 0 0,27 36 0 0 0,-41-50 310 0 0,1 1-1 0 0,0-1 0 0 0,0 0 1 0 0,10 8-1 0 0,-15-14 45 0 0,1 1 0 0 0,-1 0 0 0 0,1-1-1 0 0,0 0 1 0 0,0 1 0 0 0,-1-1 0 0 0,1 0 0 0 0,4 0 0 0 0,-6 0 23 0 0,1-1-1 0 0,-1 0 1 0 0,1 0-1 0 0,-1 0 1 0 0,1 0-1 0 0,-1 0 1 0 0,1-1-1 0 0,-1 1 1 0 0,0 0-1 0 0,1-1 1 0 0,-1 1-1 0 0,1-1 1 0 0,-1 1-1 0 0,0-1 1 0 0,0 1-1 0 0,1-1 1 0 0,-1 0-1 0 0,1-1 1 0 0,5-4-165 0 0,-1-1 0 0 0,0-1 1 0 0,0 1-1 0 0,-1-1 1 0 0,0 0-1 0 0,6-11 1 0 0,17-35-570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37 5983 0 0,'2'-2'464'0'0,"14"-20"9116"0"0,-16 22-9398 0 0,0-1 0 0 0,0 0 0 0 0,0 1 0 0 0,0-1 0 0 0,-1 1 0 0 0,1-1-1 0 0,0 1 1 0 0,0-1 0 0 0,0 1 0 0 0,-1-1 0 0 0,1 1 0 0 0,0-1 0 0 0,0 1 0 0 0,-1-1-1 0 0,1 1 1 0 0,0 0 0 0 0,-1-1 0 0 0,1 1 0 0 0,-1-1 0 0 0,1 1 0 0 0,-1 0 0 0 0,1-1 0 0 0,0 1-1 0 0,-1 0 1 0 0,1 0 0 0 0,-1-1 0 0 0,1 1 0 0 0,-1 0 0 0 0,0 0 0 0 0,0 0 0 0 0,0 0-36 0 0,-1 0 1 0 0,0 0 0 0 0,1 0 0 0 0,-1 0 0 0 0,0 1 0 0 0,1-1 0 0 0,-1 0 0 0 0,1 1 0 0 0,-1-1-1 0 0,-2 2 1 0 0,-1 1-39 0 0,1-1 0 0 0,-1 1 1 0 0,1 0-1 0 0,0 0 0 0 0,0 1 0 0 0,-7 7 0 0 0,-9 18 333 0 0,2 1 0 0 0,1 1 0 0 0,-22 54 0 0 0,20-41-272 0 0,-15 32-10 0 0,-85 174 18 0 0,22-78-148 0 0,-82 165 29 0 0,138-256-3426 0 0,33-66-4979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1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26 2303 0 0,'0'0'102'0'0,"-1"1"-1"0"0,0 0-58 0 0,1 0-1 0 0,-1 0 1 0 0,0 0 0 0 0,1-1-1 0 0,-1 1 1 0 0,0 0 0 0 0,0 0-1 0 0,1-1 1 0 0,-1 1 0 0 0,0 0-1 0 0,0-1 1 0 0,0 1 0 0 0,0-1-1 0 0,0 1 1 0 0,-5 1 4209 0 0,5-4-4120 0 0,-4-5-55 0 0,1-2-7 0 0,2 7 73 0 0,0-1 1 0 0,1 1-1 0 0,-1 0 0 0 0,0 0 1 0 0,0 0-1 0 0,-1 0 1 0 0,1 0-1 0 0,-5-3 4600 0 0,7 8-4683 0 0,-2 52 16 0 0,1-43-65 0 0,-8 10 618 0 0,9-20-565 0 0,-1 0-10 0 0,-4 7-43 0 0,3-2-13 0 0,1 13 57 0 0,0-14-39 0 0,-1 16-161 0 0,-2 1 0 0 0,0-1 0 0 0,-1 0 0 0 0,-9 25-1 0 0,-4 9-115 0 0,9-23 186 0 0,7-26 201 0 0,0 0-1 0 0,0 0 0 0 0,1 0 1 0 0,0 1-1 0 0,-1 11 0 0 0,2-16 210 0 0,3 9-102 0 0,-1-8-139 0 0,0 4-65 0 0,-1-3 14 0 0,4 7-33 0 0,-2 1-10 0 0,-1 5 9 0 0,-3-14 10 0 0,-2 2 7 0 0,-4 32-16 0 0,6-33-10 0 0,-4 20 0 0 0,4-20 0 0 0,3 19 0 0 0,-1-19 0 0 0,0 0 0 0 0,-1 0 0 0 0,2 0 0 0 0,-1 0 0 0 0,0-1 0 0 0,3 6 0 0 0,0-1 0 0 0,2 4 0 0 0,-2-6-6 0 0,20 45-590 0 0,-22-47 484 0 0,0 0 1 0 0,-1 1 0 0 0,0-1-1 0 0,0 1 1 0 0,1 7 0 0 0,-2-9-123 0 0,0 1 0 0 0,1 0 0 0 0,-2 0 0 0 0,0 7 0 0 0,-14 30-964 0 0,14-40 1262 0 0,-3 2 101 0 0,4-4-139 0 0,0 0 0 0 0,0 0-1 0 0,-1 1 1 0 0,1-1 0 0 0,0 0-1 0 0,0 0 1 0 0,0 0 0 0 0,-1 0-1 0 0,1 1 1 0 0,0-1 0 0 0,0 0-1 0 0,0 0 1 0 0,-1 0 0 0 0,1 1-1 0 0,0-1 1 0 0,0 0 0 0 0,0 0-1 0 0,0 0 1 0 0,0 1 0 0 0,0-1 0 0 0,0 0-1 0 0,0 0 1 0 0,-1 1 0 0 0,1-1-1 0 0,0 0 1 0 0,0 0 0 0 0,0 1-1 0 0,0-1 1 0 0,0 0 0 0 0,0 0-1 0 0,0 1 1 0 0,1-1 0 0 0,-1 1-1 0 0,2 18 551 0 0,2 0 0 0 0,8 28 0 0 0,-10-43-667 0 0,-1 0 0 0 0,0 0-1 0 0,0 0 1 0 0,0 0 0 0 0,0 7-1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4143 0 0,'0'0'1560'0'0,"-2"0"-304"0"0,-21 6 1843 0 0,21-5-2511 0 0,-57-5-641 0 0,55 4-32 0 0,0 1-15 0 0,-12 6-57 0 0,-18-2 177 0 0,32-5 196 0 0,1 0 107 0 0,-19 9 4006 0 0,21-6-4247 0 0,0 2-74 0 0,1 1 0 0 0,1-1 0 0 0,-1 1 0 0 0,1-1 0 0 0,0 0 0 0 0,0 0 0 0 0,0 0 0 0 0,1-1 0 0 0,0 1 1 0 0,0-1-1 0 0,0 0 0 0 0,0 0 0 0 0,9 6 0 0 0,4 2 24 0 0,1 0 1 0 0,29 13-1 0 0,-43-22-20 0 0,0-1-1 0 0,1 0 0 0 0,-1 0 0 0 0,1 0 1 0 0,0 0-1 0 0,-1-1 0 0 0,1 0 1 0 0,7 1-1 0 0,-4-1 15 0 0,2 0 43 0 0,-1 0 0 0 0,1-1-1 0 0,-1 0 1 0 0,1-1-1 0 0,15-3 1 0 0,2 0 21 0 0,-16 3-409 0 0,1 0 1 0 0,12 1-1 0 0,-19 1 10 0 0,-1-1 0 0 0,0 0 0 0 0,0-1 0 0 0,0 1 0 0 0,1-1 0 0 0,-1 1 0 0 0,4-3 0 0 0,-5 2 121 0 0,0-1 1 0 0,0 1 0 0 0,0-1 0 0 0,0 0 0 0 0,0 0-1 0 0,0-1 1 0 0,0 1 0 0 0,-1 0 0 0 0,0-1 0 0 0,1 0-1 0 0,-1 0 1 0 0,3-4 0 0 0,3-6-229 0 0,10-21 0 0 0,-14 25 251 0 0,12-25-172 0 0,-10 18 191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2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9095 0 0,'0'0'3762'0'0,"2"3"-2845"0"0,8 25-283 0 0,-7-19-407 0 0,1 1 0 0 0,0-1 1 0 0,0 0-1 0 0,1 0 1 0 0,0 0-1 0 0,11 14 0 0 0,-8-15-245 0 0,1-1 0 0 0,0 0 1 0 0,0-1-1 0 0,0 1 0 0 0,1-2 0 0 0,0 0 0 0 0,17 7 0 0 0,-13-6 8 0 0,1 1-1 0 0,22 15 1 0 0,109 93 1014 0 0,-138-107-992 0 0,4 2 14 0 0,24 16 0 0 0,-21-16-16 0 0,0-1-10 0 0,-3 0-65 0 0,-1 2-703 0 0,-9-9 321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9215 0 0,'0'0'422'0'0,"-1"3"-13"0"0,1 0-289 0 0,-1 1-78 0 0,-10 13-43 0 0,4-6 1354 0 0,4-7-453 0 0,0 0 1 0 0,0 0-1 0 0,1 0 1 0 0,0 0 0 0 0,0 0-1 0 0,0 1 1 0 0,-3 7 0 0 0,3 0-795 0 0,0 3-44 0 0,0-3-73 0 0,-5 27-516 0 0,-20 67-1 0 0,3-15 4 0 0,17-57 525 0 0,-59 229 52 0 0,63-254 9 0 0,-1 0 0 0 0,-8 15 0 0 0,11-22-16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2973 282 7423 0 0,'0'0'675'0'0,"-2"0"-555"0"0,1 0-4 0 0,-1 1 0 0 0,1-1 0 0 0,-1 0-1 0 0,0 0 1 0 0,1 0 0 0 0,-1 0 0 0 0,1-1 0 0 0,-1 1 0 0 0,1 0 0 0 0,-1-1 0 0 0,1 1-1 0 0,-1-1 1 0 0,1 1 0 0 0,-1-1 0 0 0,1 0 0 0 0,-3-1 0 0 0,2 0 41 0 0,0 1 543 0 0,1 0-246 0 0,-2-2-346 0 0,1 1 0 0 0,0-1-1 0 0,0 0 1 0 0,0 0-1 0 0,0 0 1 0 0,0 0-1 0 0,0 0 1 0 0,1 0 0 0 0,0-1-1 0 0,-1 1 1 0 0,1 0-1 0 0,1-1 1 0 0,-1 1 0 0 0,0-1-1 0 0,1-5 1 0 0,-1 3-138 0 0,0 5 110 0 0,1-2-13 0 0,0-13-42 0 0,0 13 5 0 0,7-17-8 0 0,-2 8-22 0 0,1 1 0 0 0,1-2 0 0 0,5-10 74 0 0,-11 21 38 0 0,0 0 14 0 0,3-4 29 0 0,0-1-1 0 0,-1 0 0 0 0,0 0 1 0 0,0 0-1 0 0,-1-1 1 0 0,2-9-1 0 0,5-15-32 0 0,-5 21-125 0 0,-3 9-78 0 0,0 5-244 0 0,1 5 280 0 0,0 0 0 0 0,-1 0 1 0 0,1 0-1 0 0,-2 1 1 0 0,1-1-1 0 0,-1 1 1 0 0,0-1-1 0 0,-2 13 0 0 0,-16 69 45 0 0,14-77 134 0 0,1 0-1 0 0,-2 0 0 0 0,0 0 1 0 0,0 0-1 0 0,-8 12 0 0 0,13-25-49 0 0,0 1 0 0 0,-1-1 0 0 0,1 1 0 0 0,0-1 0 0 0,0 1 0 0 0,-1-1 0 0 0,1 0 0 0 0,-1 1 0 0 0,1-1 0 0 0,0 1-1 0 0,-1-1 1 0 0,1 0 0 0 0,-1 1 0 0 0,1-1 0 0 0,-1 0 0 0 0,1 0 0 0 0,-1 1 0 0 0,1-1 0 0 0,-1 0 0 0 0,1 0 0 0 0,-1 0 0 0 0,1 0 0 0 0,-1 0-1 0 0,0 1 1 0 0,1-1 0 0 0,-1 0 0 0 0,1 0 0 0 0,-1 0 0 0 0,1 0 0 0 0,-1-1 0 0 0,1 1 0 0 0,-1 0 0 0 0,0 0 0 0 0,1 0 0 0 0,-1 0 0 0 0,1-1 0 0 0,-1 1-1 0 0,1 0 1 0 0,-1 0 0 0 0,1-1 0 0 0,-1 1 0 0 0,1 0 0 0 0,0-1 0 0 0,-1 1 0 0 0,1-1 0 0 0,-1 1 0 0 0,1 0 0 0 0,0-1 0 0 0,-1 1 0 0 0,1-1-1 0 0,0 1 1 0 0,0-1 0 0 0,-1 1 0 0 0,1-2 0 0 0,-2-1-44 0 0,0 0 0 0 0,0-1 0 0 0,0 0-1 0 0,1 1 1 0 0,0-1 0 0 0,-2-4 0 0 0,2-1-112 0 0,1 1 0 0 0,-1-1 0 0 0,1 1 1 0 0,1-1-1 0 0,-1 1 0 0 0,2-1 0 0 0,3-16 0 0 0,-2 15-13 0 0,2-2 9 0 0,-5 10-7 0 0,2-1-705 0 0,-1 0 776 0 0,1-1-50 0 0,1-1 1 0 0,-1 1-1 0 0,0-1 1 0 0,-1 0-1 0 0,1 1 0 0 0,-1-1 1 0 0,0 0-1 0 0,0 0 1 0 0,-1-6-1 0 0,-1-6 41 0 0,-1 13 23 0 0,0 2-3 0 0,2 0 1 0 0,-1 1 0 0 0,1 0 0 0 0,0 0 0 0 0,-1 0 0 0 0,1 0 0 0 0,-1 0 0 0 0,0 0 0 0 0,1 0 0 0 0,-1 1 0 0 0,0-1 0 0 0,1 0 0 0 0,-1 0 0 0 0,0 0 0 0 0,0 1 0 0 0,0-1 0 0 0,0 0 0 0 0,0 1 0 0 0,0-1 0 0 0,1 1 0 0 0,-2-1 0 0 0,1 1 0 0 0,0-1 0 0 0,0 1 0 0 0,0 0 0 0 0,0-1 0 0 0,0 1 0 0 0,0 0 0 0 0,-2 0 0 0 0,0 0 0 0 0,-2-1 13 0 0,0 0 0 0 0,0 1-1 0 0,0 0 1 0 0,0 1 0 0 0,0-1-1 0 0,0 1 1 0 0,0 0 0 0 0,0 0-1 0 0,0 0 1 0 0,1 1-1 0 0,-8 2 1 0 0,-1 2 34 0 0,1 1 0 0 0,-22 14 1 0 0,8-3-10 0 0,1 2 0 0 0,1 1 0 0 0,1 1 0 0 0,0 0 0 0 0,2 2 0 0 0,-32 45 0 0 0,36-44-24 0 0,0-1-1 0 0,-2-1 0 0 0,-36 35 1 0 0,48-52 7 0 0,3-4 22 0 0,-3 2-22 0 0,3-3 22 0 0,-4 0-21 0 0,7-1-19 0 0,1 0 0 0 0,-1 0-1 0 0,1-1 1 0 0,-1 1 0 0 0,1 0-1 0 0,-1 0 1 0 0,1-1 0 0 0,-1 1-1 0 0,1 0 1 0 0,-1 0 0 0 0,1-1-1 0 0,0 1 1 0 0,-1-1 0 0 0,1 1 0 0 0,-1 0-1 0 0,1-1 1 0 0,0 1 0 0 0,0-1-1 0 0,-1 1 1 0 0,1-1 0 0 0,0 1-1 0 0,0-1 1 0 0,-1 0 0 0 0,-3-11 3 0 0,3 7 0 0 0,0 1 0 0 0,0-1 0 0 0,1 0 0 0 0,0 0 0 0 0,0 1 0 0 0,0-1 0 0 0,1 0 0 0 0,1-6 0 0 0,11-40-136 0 0,-5 27 3 0 0,-2 2-56 0 0,20-43 0 0 0,-14 37 101 0 0,-8 18 104 0 0,-4 8 332 0 0,-1 3-319 0 0,-1 1 0 0 0,1-1 0 0 0,-1 1 0 0 0,1 0 0 0 0,0-1 0 0 0,0 1 0 0 0,0 0 0 0 0,-2 4 0 0 0,2-4 10 0 0,-12 18 225 0 0,-28 34-1 0 0,28-38-102 0 0,12-15-159 0 0,1-1 0 0 0,0 0 0 0 0,-1 1 0 0 0,1-1 0 0 0,0 0 0 0 0,-1 1 0 0 0,1-1 0 0 0,-1 0 0 0 0,1 0 0 0 0,0 1 0 0 0,-1-1 0 0 0,1 0 0 0 0,-1 0 0 0 0,1 0 0 0 0,-1 0 0 0 0,1 0 0 0 0,-1 1 1 0 0,1-1-1 0 0,-1 0 0 0 0,1 0 0 0 0,-1 0 0 0 0,1 0 0 0 0,-1 0 0 0 0,1-1 0 0 0,-1 1 0 0 0,1 0 0 0 0,-1 0 0 0 0,1 0 0 0 0,-1 0 0 0 0,1 0 0 0 0,-1-1 0 0 0,1 1 0 0 0,0 0 0 0 0,-1 0 0 0 0,1-1 1 0 0,-1 1-1 0 0,1 0 0 0 0,0-1 0 0 0,-1 1 0 0 0,1 0 0 0 0,-1-1 0 0 0,-13-18 76 0 0,12 16-89 0 0,-3-3 19 0 0,1-1 1 0 0,1-1-1 0 0,-5-8 0 0 0,3 4-15 0 0,0 1 0 0 0,-1 0 0 0 0,-11-16 0 0 0,8 16 1 0 0,-2 3 0 0 0,10 8 0 0 0,0-1 0 0 0,0 1 0 0 0,0 0 0 0 0,0-1 0 0 0,0 1 0 0 0,0 0 0 0 0,0 0 0 0 0,0 0 0 0 0,0 0 0 0 0,0 0 0 0 0,-2 0 0 0 0,0 1 0 0 0,1 0 0 0 0,-1 0 0 0 0,0 0 0 0 0,1 1 0 0 0,-1-1 0 0 0,1 1 0 0 0,-1-1 0 0 0,1 1 0 0 0,-1 0 0 0 0,1 0 0 0 0,0 0 0 0 0,0 0 0 0 0,0 0 0 0 0,0 0 0 0 0,1 1 0 0 0,-3 2 0 0 0,-3 6 0 0 0,1 1 0 0 0,-7 15 0 0 0,6-12 0 0 0,-20 50 0 0 0,19-49 1 0 0,4-14 4 0 0,2-1 4 0 0,1 0 60 0 0,-1-1-58 0 0,0 0 0 0 0,1-1 1 0 0,-1 1-1 0 0,1 0 0 0 0,-1-1 0 0 0,1 1 0 0 0,-1-1 0 0 0,1 0 0 0 0,-1 0 0 0 0,1 1 1 0 0,-1-1-1 0 0,1 0 0 0 0,0 0 0 0 0,0 0 0 0 0,-1 0 0 0 0,-1-3 0 0 0,-17-24 110 0 0,7 10 0 0 0,9 12-10 0 0,-1 0 1 0 0,-1 0-1 0 0,1 1 1 0 0,-8-6-1 0 0,3 7-9 0 0,8 4-97 0 0,0 0 1 0 0,0 0 0 0 0,0 1 0 0 0,0-1 0 0 0,0 0 0 0 0,0 1 0 0 0,0-1 0 0 0,0 1 0 0 0,1 0 0 0 0,-1 0 0 0 0,0-1 0 0 0,0 1 0 0 0,1 0 0 0 0,-1 1 0 0 0,1-1 0 0 0,-1 0 0 0 0,1 0 0 0 0,-1 1 0 0 0,1-1 0 0 0,0 1 0 0 0,-1-1 0 0 0,-1 4 0 0 0,-2 3-42 0 0,0 1 0 0 0,0 0 0 0 0,-4 13 1 0 0,2-4-46 0 0,-26 42-248 0 0,2-5 54 0 0,28-49 251 0 0,0 0-1 0 0,0-1 1 0 0,-1 1 0 0 0,0 0-1 0 0,0-1 1 0 0,0 0 0 0 0,-1 0 0 0 0,-5 4-1 0 0,0-4 25 0 0,9-4 8 0 0,-1-1 0 0 0,0 0 1 0 0,0 0-1 0 0,0 0 0 0 0,1-1 0 0 0,-1 1 0 0 0,0 0 0 0 0,0-1 0 0 0,1 1 0 0 0,-1-1 0 0 0,0 1 0 0 0,1-1 1 0 0,-3-1-1 0 0,-22-14 178 0 0,13 8-136 0 0,-14-8 72 0 0,25 15-112 0 0,0 0 0 0 0,1 0-1 0 0,-1 0 1 0 0,0 1 0 0 0,1-1 0 0 0,-1 0-1 0 0,0 1 1 0 0,0 0 0 0 0,0-1-1 0 0,1 1 1 0 0,-1 0 0 0 0,0 0 0 0 0,0 0-1 0 0,0 0 1 0 0,-3 1 0 0 0,-1 0 5 0 0,2-1-12 0 0,0 1 0 0 0,-1-1 0 0 0,1 2 0 0 0,0-1 0 0 0,0 0 0 0 0,0 1 0 0 0,0-1 0 0 0,0 1 0 0 0,0 1 0 0 0,0-1 0 0 0,0 0 0 0 0,1 1 0 0 0,-1 0 0 0 0,1-1 0 0 0,-4 6 0 0 0,-4 4-79 0 0,1 1-1 0 0,-16 28 1 0 0,19-30-7 0 0,0 1 1 0 0,0-1-1 0 0,-2 0 0 0 0,-10 11 0 0 0,6-15 67 0 0,12-6 16 0 0,0-1 0 0 0,0 0-1 0 0,0 0 1 0 0,0 0 0 0 0,-1 1-1 0 0,1-1 1 0 0,0 0 0 0 0,0-1 0 0 0,0 1-1 0 0,0 0 1 0 0,-1 0 0 0 0,1 0-1 0 0,0-1 1 0 0,0 1 0 0 0,0-1-1 0 0,0 1 1 0 0,0-1 0 0 0,0 1 0 0 0,0-1-1 0 0,-1 0 1 0 0,0-1-2 0 0,0 0 1 0 0,1 1-1 0 0,-1-1 1 0 0,1 0-1 0 0,0 0 1 0 0,-1 0-1 0 0,1 0 0 0 0,0 0 1 0 0,-1-4-1 0 0,-1-4-8 0 0,0 0-1 0 0,1 0 1 0 0,-2-18 0 0 0,4 25 7 0 0,-4-31-54 0 0,-10-75-60 0 0,9 66 140 0 0,5 43-17 0 0,0-1 1 0 0,0 1-1 0 0,0 0 1 0 0,0 0-1 0 0,0-1 1 0 0,0 1-1 0 0,0 0 1 0 0,0-1-1 0 0,-1 1 1 0 0,1 0-1 0 0,0 0 1 0 0,0-1 0 0 0,0 1-1 0 0,0 0 1 0 0,0 0-1 0 0,-1-1 1 0 0,1 1-1 0 0,0 0 1 0 0,0 0-1 0 0,0 0 1 0 0,-1-1-1 0 0,1 1 1 0 0,0 0-1 0 0,0 0 1 0 0,-1 0-1 0 0,1 0 1 0 0,0 0-1 0 0,0 0 1 0 0,-1-1-1 0 0,1 1 1 0 0,0 0-1 0 0,-1 0 1 0 0,1 0-1 0 0,0 0 1 0 0,0 0-1 0 0,-1 0 1 0 0,1 0-1 0 0,0 0 1 0 0,-1 0-1 0 0,1 0 1 0 0,0 0-1 0 0,0 0 1 0 0,-1 0-1 0 0,1 1 1 0 0,0-1-1 0 0,-1 0 1 0 0,1 0-1 0 0,0 0 1 0 0,0 0-1 0 0,-1 0 1 0 0,1 1-1 0 0,0-1 1 0 0,0 0-1 0 0,0 0 1 0 0,-1 0 0 0 0,1 1-1 0 0,-11 9 88 0 0,7-4-72 0 0,0 1 0 0 0,0 0 0 0 0,0 0 0 0 0,1 0 0 0 0,-3 12 0 0 0,-9 42-35 0 0,10-39 12 0 0,0 17-56 0 0,4-28 44 0 0,0-1 0 0 0,0 1-1 0 0,-2 0 1 0 0,-5 21 0 0 0,7-30 149 0 0,-1-3-41 0 0,-17-15 167 0 0,16 13-220 0 0,-1-1 0 0 0,0 1-1 0 0,1 0 1 0 0,-1 0 0 0 0,-1 0-1 0 0,1 0 1 0 0,0 1 0 0 0,-1-1-1 0 0,1 1 1 0 0,-9-2 0 0 0,10 3-68 0 0,0 1 0 0 0,-1 0 1 0 0,1-1-1 0 0,0 2 0 0 0,0-1 1 0 0,0 0-1 0 0,-1 1 0 0 0,1-1 1 0 0,0 1-1 0 0,0 0 0 0 0,0 0 0 0 0,0 0 1 0 0,0 0-1 0 0,0 1 0 0 0,0-1 1 0 0,0 1-1 0 0,1 0 0 0 0,-1 0 0 0 0,-4 4 1 0 0,-7 4-276 0 0,12-8 288 0 0,0-1 3 0 0,1 0 0 0 0,0 0-1 0 0,-1 0 1 0 0,1-1 0 0 0,-1 1 0 0 0,1 0 0 0 0,-1 0 0 0 0,1-1 0 0 0,-1 1-1 0 0,1-1 1 0 0,-1 0 0 0 0,0 1 0 0 0,1-1 0 0 0,-1 0 0 0 0,0 0-1 0 0,1 0 1 0 0,-3 0 0 0 0,2 0 9 0 0,0-1 1 0 0,1 1-1 0 0,-1-1 0 0 0,0 0 1 0 0,1 0-1 0 0,-1 1 0 0 0,0-1 0 0 0,1 0 1 0 0,-1 0-1 0 0,1 0 0 0 0,-1-1 1 0 0,1 1-1 0 0,0 0 0 0 0,-1-1 0 0 0,1 1 1 0 0,0 0-1 0 0,-2-3 0 0 0,0-1 9 0 0,-6-5 68 0 0,2-1 1 0 0,-1 0-1 0 0,-8-16 0 0 0,3 4 88 0 0,9 17-68 0 0,0 0 0 0 0,-1 0 0 0 0,0 1 0 0 0,-9-9 0 0 0,13 14-82 0 0,-1-1 0 0 0,1 1-1 0 0,0 0 1 0 0,-1 0 0 0 0,1 0 0 0 0,0 0 0 0 0,-1 0-1 0 0,1 0 1 0 0,0 1 0 0 0,-1-1 0 0 0,1 0-1 0 0,-1 1 1 0 0,1-1-1 0 0,0 0-10 0 0,0 0 1 0 0,0 0-1 0 0,1 0 0 0 0,-1 0 1 0 0,0 1-1 0 0,1-1 0 0 0,-1 0 1 0 0,0 0-1 0 0,0 1 0 0 0,1-1 1 0 0,-1 0-1 0 0,1 1 0 0 0,-1-1 1 0 0,0 0-1 0 0,1 1 0 0 0,-1-1 1 0 0,1 1-1 0 0,-1-1 0 0 0,1 1 1 0 0,-1-1-1 0 0,1 1 0 0 0,-1 0 1 0 0,-1 1-1 0 0,-5 4-44 0 0,1 1 0 0 0,-11 12 0 0 0,4-4-76 0 0,5-7 57 0 0,-2-3 48 0 0,9-5 12 0 0,-1 0 1 0 0,0 0-1 0 0,1 0 0 0 0,-1 0 0 0 0,0 0 0 0 0,1-1 1 0 0,-1 1-1 0 0,1-1 0 0 0,-1 1 0 0 0,1-1 0 0 0,-1 1 1 0 0,1-1-1 0 0,-1 0 0 0 0,1 0 0 0 0,0 0 0 0 0,-1 0 1 0 0,-1-2-1 0 0,-23-25 51 0 0,9 9-31 0 0,-20-11 33 0 0,27 25-41 0 0,-4 2 36 0 0,11 3-49 0 0,-1 0 0 0 0,1 0-1 0 0,-1 1 1 0 0,1-1 0 0 0,0 1-1 0 0,-1 0 1 0 0,1 0 0 0 0,0 1-1 0 0,0-1 1 0 0,-1 1 0 0 0,1-1-1 0 0,1 1 1 0 0,-1 0 0 0 0,0 0-1 0 0,0 0 1 0 0,1 0 0 0 0,-1 1 0 0 0,1-1-1 0 0,-1 1 1 0 0,-1 3 0 0 0,-5 7-81 0 0,0 0 0 0 0,0 1 0 0 0,-6 15 0 0 0,7-13-31 0 0,3-4 46 0 0,2-6 28 0 0,0-1 0 0 0,0 1 0 0 0,-1-1 0 0 0,0 0 0 0 0,-6 8 0 0 0,6-10-14 0 0,-4 2 61 0 0,6-4 209 0 0,-1-2-112 0 0,1 0-81 0 0,0 0-1 0 0,-1 0 0 0 0,1 0 1 0 0,0 0-1 0 0,0-1 1 0 0,0 1-1 0 0,0 0 1 0 0,0-1-1 0 0,0 0 0 0 0,0 0 1 0 0,0 1-1 0 0,1-1 1 0 0,-1 0-1 0 0,-1-3 1 0 0,-1-3 1 0 0,0 0 1 0 0,1 0 0 0 0,0 0-1 0 0,-3-16 1 0 0,2 11-26 0 0,-2 4-10 0 0,5 7-49 0 0,-10 10-197 0 0,4-2 132 0 0,0 0-1 0 0,1 1 1 0 0,-12 14 0 0 0,-3 5-78 0 0,20-26 202 0 0,1 1-1 0 0,0-1 0 0 0,-1 0 1 0 0,1 1-1 0 0,0-1 0 0 0,-1 0 1 0 0,1 0-1 0 0,0 0 1 0 0,-1 1-1 0 0,1-1 0 0 0,-1 0 1 0 0,1 0-1 0 0,-1 0 0 0 0,1 0 1 0 0,0 0-1 0 0,-1 0 1 0 0,1 0-1 0 0,-1 0 0 0 0,1 0 1 0 0,-1 0-1 0 0,1 0 0 0 0,-1 0 1 0 0,1 0-1 0 0,-1 0 1 0 0,1 0-1 0 0,0 0 0 0 0,-1 0 1 0 0,1 0-1 0 0,-1-1 1 0 0,1 1-1 0 0,0 0 0 0 0,-1 0 1 0 0,1-1-1 0 0,-1 1 0 0 0,1 0 1 0 0,0 0-1 0 0,-1-1 1 0 0,1 1-1 0 0,0 0 0 0 0,0-1 1 0 0,-1 1-1 0 0,1-1 0 0 0,0 0 1 0 0,-10-16 203 0 0,5 2 17 0 0,1 1 1 0 0,0-1-1 0 0,-2-23 0 0 0,3 20-85 0 0,1 9-53 0 0,0 0 0 0 0,-1 1 0 0 0,-6-14 0 0 0,6 14-34 0 0,3 7-44 0 0,0 0-1 0 0,-1 0 1 0 0,1 0 0 0 0,-1 1-1 0 0,1-1 1 0 0,-1 0-1 0 0,1 0 1 0 0,-1 0 0 0 0,1 0-1 0 0,-1 0 1 0 0,0 1-1 0 0,1-1 1 0 0,-1 0 0 0 0,0 1-1 0 0,0-1 1 0 0,0 0-1 0 0,0 1 1 0 0,1-1-1 0 0,-1 1 1 0 0,0-1 0 0 0,-1 1-1 0 0,1 0 2 0 0,0 0-1 0 0,0 0 0 0 0,0 0 0 0 0,0 0 0 0 0,0 0 1 0 0,0 0-1 0 0,0 0 0 0 0,0 1 0 0 0,0-1 1 0 0,0 0-1 0 0,0 1 0 0 0,-1 0 1 0 0,0-1-4 0 0,-3 4-26 0 0,0-1-1 0 0,0 1 1 0 0,1 0-1 0 0,-1 0 1 0 0,1 0 0 0 0,0 1-1 0 0,0 0 1 0 0,1-1-1 0 0,-1 1 1 0 0,-2 7 0 0 0,-2-1-24 0 0,-20 34-101 0 0,-10 15 1 0 0,33-53 151 0 0,-1 1 1 0 0,-1-1 0 0 0,1 0 0 0 0,-1-1 0 0 0,-9 8 0 0 0,13-12 76 0 0,0 0 0 0 0,1-1 0 0 0,-1 1 0 0 0,0 0 0 0 0,0-1 1 0 0,0 0-1 0 0,-1 0 0 0 0,1 0 0 0 0,0 0 0 0 0,0 0 0 0 0,0 0 1 0 0,-6-1-1 0 0,-3 0 339 0 0,0-1 0 0 0,0-1 0 0 0,-15-4 0 0 0,19 4-366 0 0,6 1-98 0 0,0 1-1 0 0,1-1 1 0 0,-1 1-1 0 0,0-1 1 0 0,0 1-1 0 0,0 0 1 0 0,0-1-1 0 0,0 1 1 0 0,0 0-1 0 0,0 0 1 0 0,0 0-1 0 0,0 1 1 0 0,1-1-1 0 0,-1 0 1 0 0,0 1-1 0 0,0-1 1 0 0,0 1-1 0 0,0 0 1 0 0,1-1 0 0 0,-1 1-1 0 0,0 0 1 0 0,1 0-1 0 0,-1 0 1 0 0,0 0-1 0 0,1 1 1 0 0,-3 1-1 0 0,-2 4-227 0 0,1 1 1 0 0,-1-1-1 0 0,1 1 0 0 0,-7 17 1 0 0,-12 37-744 0 0,20-53 874 0 0,-11 36-489 0 0,7-20-24 0 0,-1 0 0 0 0,-19 39 0 0 0,25-60 364 0 0,0 0-1 0 0,0 0 0 0 0,0 0 1 0 0,0-1-1 0 0,-5 5 0 0 0,8-8 268 0 0,0 0 0 0 0,-1 0 0 0 0,1 0 0 0 0,0 0 0 0 0,0 0 0 0 0,0 1 0 0 0,0-1-1 0 0,0 0 1 0 0,0 0 0 0 0,0 0 0 0 0,0 0 0 0 0,0 0 0 0 0,0 0 0 0 0,-1 0 0 0 0,1 0 0 0 0,0 0 0 0 0,0 0-1 0 0,0 0 1 0 0,0 0 0 0 0,0 0 0 0 0,0 0 0 0 0,0 0 0 0 0,0 0 0 0 0,-1 0 0 0 0,1 0 0 0 0,0 0 0 0 0,0 0 0 0 0,0 0-1 0 0,0 0 1 0 0,0 0 0 0 0,0 0 0 0 0,0 0 0 0 0,-1 0 0 0 0,1 0 0 0 0,0 0 0 0 0,0 0 0 0 0,0 0 0 0 0,0 0-1 0 0,0 0 1 0 0,0 0 0 0 0,0 0 0 0 0,0 0 0 0 0,0-1 0 0 0,0 1 0 0 0,-1 0 0 0 0,1 0 0 0 0,0 0 0 0 0,0 0-1 0 0,0 0 1 0 0,0 0 0 0 0,-12-11-1291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57:2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252 412 919 0 0,'1'-2'67'0'0,"48"-45"7280"0"0,-22 18-6301 0 0,-25 28-923 0 0,0-1-10 0 0,21-24 849 0 0,-21 25-732 0 0,-1-1 9 0 0,3 0-3 0 0,-1 0 0 0 0,1-1 1 0 0,-1 1-1 0 0,1 0 0 0 0,7-2 0 0 0,4-2-162 0 0,17-2-10 0 0,21-8-50 0 0,-20 4 365 0 0,-1-2 0 0 0,49-28-1 0 0,-78 39-336 0 0,15-6 1132 0 0,-101 46-689 0 0,-114 66 0 0 0,163-84-519 0 0,6-3-406 0 0,0-2 0 0 0,-2-1 0 0 0,-45 14 0 0 0,64-25 191 0 0,0-1 0 0 0,0 0 0 0 0,-1 0-1 0 0,1-1 1 0 0,-13-2 0 0 0,-9 1-392 0 0,-23 1-535 0 0,54 1 1036 0 0,-5 1 139 0 0,5-1 646 0 0,6-1-509 0 0,27 2 37 0 0,0-2 0 0 0,0-1 0 0 0,0-1 0 0 0,0-1 0 0 0,55-15 0 0 0,-67 14-117 0 0,-1-1 0 0 0,0-2 0 0 0,29-13 0 0 0,-1-4 12 0 0,169-98 457 0 0,127-75-225 0 0,-328 191-247 0 0,-3 2 11 0 0,-9 4 104 0 0,-3 3 32 0 0,-2 7-109 0 0,-1-1 0 0 0,0 1 0 0 0,-1-1 0 0 0,0 0 0 0 0,-1 0-1 0 0,0 0 1 0 0,0-1 0 0 0,0 0 0 0 0,-1 0 0 0 0,-9 7 0 0 0,-4 3-5 0 0,-1-1 0 0 0,-44 27 0 0 0,35-26-81 0 0,0-1 0 0 0,-2-2 0 0 0,0-1 0 0 0,0-1 0 0 0,-1-2 0 0 0,-1-1 0 0 0,-38 5 0 0 0,-48 8-1345 0 0,104-19 851 0 0,0 1 0 0 0,0 0 0 0 0,0 1 0 0 0,0 1 0 0 0,-16 10 0 0 0,23-9 215 0 0,0-1 0 0 0,1 1 0 0 0,-1 0 0 0 0,1 1 0 0 0,1 0-1 0 0,0 0 1 0 0,-11 19 0 0 0,15-24 268 0 0,0 0-11 0 0,-3 19 165 0 0,6-22-114 0 0,0 0-1 0 0,0-1 1 0 0,-1 1-1 0 0,1 0 1 0 0,0 0-1 0 0,0 0 1 0 0,0-1-1 0 0,0 1 1 0 0,0 0-1 0 0,0 0 1 0 0,0 0-1 0 0,0 0 1 0 0,1-1-1 0 0,-1 1 1 0 0,0 0-1 0 0,0 0 1 0 0,1-1-1 0 0,-1 1 0 0 0,0 0 1 0 0,1 0-1 0 0,-1-1 1 0 0,1 1-1 0 0,-1 0 1 0 0,1-1-1 0 0,0 2 1 0 0,1-1-3 0 0,-1-1 1 0 0,0 1 0 0 0,1 0-1 0 0,0 0 1 0 0,-1-1-1 0 0,1 1 1 0 0,-1-1-1 0 0,1 1 1 0 0,0-1 0 0 0,-1 0-1 0 0,1 0 1 0 0,1 0-1 0 0,6 0 69 0 0,-1 0 0 0 0,1-1 0 0 0,-1 0 0 0 0,13-4-1 0 0,-10 2 38 0 0,0-1-1 0 0,-1 0 1 0 0,1-1-1 0 0,15-10 1 0 0,39-29 408 0 0,-39 25-383 0 0,5-4-127 0 0,139-93 276 0 0,-135 95-261 0 0,1 1 0 0 0,1 2 0 0 0,39-14 0 0 0,-19 8-50 0 0,-57 23 1 0 0,1 1 0 0 0,-1 0 0 0 0,1 0 0 0 0,-1-1 0 0 0,1 1 0 0 0,-1 0 0 0 0,1 0 0 0 0,-1 0 0 0 0,1 0 0 0 0,-1 0 0 0 0,1 0 0 0 0,-1 0 0 0 0,1 0 0 0 0,-1 0 0 0 0,1 0 0 0 0,-1 0 0 0 0,1 0 0 0 0,-1 0 0 0 0,1 0 0 0 0,-1 0 0 0 0,1 1 0 0 0,-1 0 7 0 0,1 0 1 0 0,-1 0 0 0 0,0 0 0 0 0,0 0 0 0 0,0 0-1 0 0,1 0 1 0 0,-1 0 0 0 0,0 0 0 0 0,-1 0 0 0 0,1 1-1 0 0,0-1 1 0 0,0 0 0 0 0,0 0 0 0 0,-1 0 0 0 0,1 0-1 0 0,0 0 1 0 0,-1 0 0 0 0,1 0 0 0 0,-1 0 0 0 0,1 0-1 0 0,-2 1 1 0 0,-14 22 184 0 0,7-13-105 0 0,0-2 1 0 0,-1 1-1 0 0,0-2 0 0 0,0 1 0 0 0,-1-1 0 0 0,0-1 0 0 0,-22 11 0 0 0,-7 1 147 0 0,-43 13-1 0 0,21-10-101 0 0,-399 177-1781 0 0,453-195 1550 0 0,6-2-21 0 0,0-1 1 0 0,-1 0-1 0 0,1 0 1 0 0,0 0-1 0 0,0 0 0 0 0,-1-1 1 0 0,-4 2-1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96 919 0 0,'4'-91'16674'0'0,"-4"91"-16609"0"0,0 0 1 0 0,0-1-1 0 0,0 1 0 0 0,0 0 0 0 0,0 0 0 0 0,0 0 0 0 0,0 0 0 0 0,0-1 0 0 0,-1 1 1 0 0,1 0-1 0 0,0 0 0 0 0,0 0 0 0 0,0 0 0 0 0,0 0 0 0 0,0-1 0 0 0,0 1 0 0 0,0 0 1 0 0,0 0-1 0 0,0 0 0 0 0,0 0 0 0 0,-1 0 0 0 0,1 0 0 0 0,0-1 0 0 0,0 1 1 0 0,0 0-1 0 0,0 0 0 0 0,0 0 0 0 0,0 0 0 0 0,-1 0 0 0 0,1 0 0 0 0,0 0 0 0 0,0 0 1 0 0,0 0-1 0 0,0 0 0 0 0,-1 0 0 0 0,-1 0-18 0 0,-1 0 1 0 0,1 1-1 0 0,-1 0 1 0 0,1-1-1 0 0,-1 1 1 0 0,1 0-1 0 0,0 0 1 0 0,0 1-1 0 0,-1-1 1 0 0,1 0-1 0 0,0 1 1 0 0,0-1-1 0 0,0 1 0 0 0,1 0 1 0 0,-1-1-1 0 0,0 1 1 0 0,0 0-1 0 0,1 0 1 0 0,-1 0-1 0 0,1 1 1 0 0,-2 2-1 0 0,-4 9 122 0 0,0 0 1 0 0,-6 20-1 0 0,8-20 20 0 0,-12 30 523 0 0,-33 61 0 0 0,42-91-853 0 0,-1 0-1 0 0,0 0 1 0 0,-1-1 0 0 0,-1 0-1 0 0,0-1 1 0 0,0 0 0 0 0,-25 18 0 0 0,27-24-1265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0,'0'0'576'0'0,"1"12"-464"0"0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128 335 6447 0 0,'-19'-12'230'0'0,"-32"-17"3170"0"0,15 14 4618 0 0,35 15-7928 0 0,0 0-1 0 0,0 0 1 0 0,-1-1 0 0 0,1 1-1 0 0,0-1 1 0 0,0 1 0 0 0,0-1-1 0 0,0 1 1 0 0,0-1-1 0 0,0 0 1 0 0,0 1 0 0 0,0-1-1 0 0,0 0 1 0 0,0 0 0 0 0,1 0-1 0 0,-1 0 1 0 0,0 0-1 0 0,0 0 1 0 0,1 0 0 0 0,-1 0-1 0 0,1 0 1 0 0,-2-1 0 0 0,2 0-39 0 0,0 1 0 0 0,0-1 0 0 0,0 1 0 0 0,0-1 0 0 0,0 1 0 0 0,1-1 0 0 0,-1 1 0 0 0,0-1 0 0 0,1 1 0 0 0,-1 0 0 0 0,0-1 0 0 0,1 1 1 0 0,0 0-1 0 0,-1-1 0 0 0,3-1 0 0 0,1-4-18 0 0,1 1 1 0 0,1 0-1 0 0,-1 0 1 0 0,1 0 0 0 0,10-7-1 0 0,21-14-107 0 0,0 1 0 0 0,2 3 0 0 0,0 0 1 0 0,2 3-1 0 0,0 1 0 0 0,84-24 0 0 0,-113 39 128 0 0,1 2 0 0 0,-1 0 0 0 0,1 0 0 0 0,0 1 0 0 0,14 1 1 0 0,-23 0-1 0 0,0 0 0 0 0,-1 1 1 0 0,1 0-1 0 0,0-1 1 0 0,0 2-1 0 0,-1-1 1 0 0,1 0-1 0 0,-1 1 1 0 0,5 2-1 0 0,-6-3-15 0 0,0 1-1 0 0,0-1 1 0 0,0 1-1 0 0,0 0 1 0 0,-1-1 0 0 0,1 1-1 0 0,-1 0 1 0 0,1 0-1 0 0,-1 0 1 0 0,0 0 0 0 0,0 0-1 0 0,0 0 1 0 0,0 1-1 0 0,0-1 1 0 0,0 0 0 0 0,0 4-1 0 0,0 0 31 0 0,0 1 0 0 0,-1-1 0 0 0,0 1 0 0 0,0-1 0 0 0,-1 0 0 0 0,0 1-1 0 0,0-1 1 0 0,0 0 0 0 0,-1 1 0 0 0,-3 8 0 0 0,-2 2 72 0 0,0-1-1 0 0,-15 24 1 0 0,-17 17 33 0 0,28-43-514 0 0,0 1 0 0 0,1 1 1 0 0,1 0-1 0 0,0 0 0 0 0,-10 28 0 0 0,19-40-2023 0 0,2 5-4709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9 11055 0 0,'0'-1'852'0'0,"0"-6"5276"0"0,-1 8-5521 0 0,-11 21-234 0 0,0 0 0 0 0,-14 42 0 0 0,13-29-103 0 0,-97 260 608 0 0,47-127-762 0 0,34-95-72 0 0,-39 85 35 0 0,-126 213 0 0 0,107-240-33 0 0,54-83-1204 0 0,24-36-731 0 0,0-4-4762 0 0</inkml:trace>
  <inkml:trace contextRef="#ctx0" brushRef="#br0" timeOffset="1">0 874 18255 0 0,'0'0'1654'0'0,"3"-1"-1364"0"0,35-6 312 0 0,38-3 0 0 0,-5 1-82 0 0,467-98 1108 0 0,-458 88-1614 0 0,130-26-2377 0 0,-165 37 1056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5527 0 0,'10'-1'9194'0'0,"-9"4"-8999"0"0,0 0 0 0 0,0 1-1 0 0,-1-1 1 0 0,1 0 0 0 0,-1 1 0 0 0,0-1 0 0 0,0 0 0 0 0,0 1 0 0 0,0-1 0 0 0,-1 4 0 0 0,-9 33 1362 0 0,9-38-472 0 0,-6 17-643 0 0,-5 14-430 0 0,-2 0 0 0 0,-1 0 1 0 0,-1-2-1 0 0,-2 0 1 0 0,-34 46-1 0 0,27-42-9 0 0,14-20 9 0 0,0 0 0 0 0,-1 0 0 0 0,0-1 0 0 0,-1 0 0 0 0,-15 11 0 0 0,26-23 119 0 0,3-6-124 0 0,0 1 0 0 0,0 0 0 0 0,0 0 1 0 0,0 0-1 0 0,1 0 0 0 0,-1 0 1 0 0,1 0-1 0 0,4-5 0 0 0,-3 3 6 0 0,2-2-6 0 0,1 0-1 0 0,0 0 1 0 0,0 0-1 0 0,0 1 1 0 0,1 0-1 0 0,0 0 1 0 0,0 1-1 0 0,12-7 1 0 0,68-31 72 0 0,-71 36-14 0 0,43-17 212 0 0,62-17 1 0 0,64-8 511 0 0,-166 45-696 0 0,146-33 198 0 0,-124 30-281 0 0,0 1-1 0 0,45 2 1 0 0,-84 3-44 0 0,0 1-1 0 0,0 0 1 0 0,0 0 0 0 0,0 1-1 0 0,0-1 1 0 0,0 0-1 0 0,0 1 1 0 0,-1-1-1 0 0,1 1 1 0 0,0 0 0 0 0,0-1-1 0 0,0 1 1 0 0,0 0-1 0 0,1 1 1 0 0,-2-1-74 0 0,-1 0-1 0 0,1 0 1 0 0,-1 0 0 0 0,1-1 0 0 0,-1 1-1 0 0,1 0 1 0 0,-1 0 0 0 0,0 0 0 0 0,1 0-1 0 0,-1 0 1 0 0,0 0 0 0 0,0 0 0 0 0,0 0-1 0 0,0 0 1 0 0,0 0 0 0 0,0 0-1 0 0,0 0 1 0 0,0 0 0 0 0,0 0 0 0 0,0 0-1 0 0,0 0 1 0 0,-1 0 0 0 0,1 0 0 0 0,0 0-1 0 0,-1 0 1 0 0,1 0 0 0 0,-1-1 0 0 0,0 3-1 0 0,-7 11-4605 0 0,-2 0-1288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199 526 9759 0 0,'0'0'883'0'0,"1"2"-727"0"0,4 7 292 0 0,-4-8-79 0 0,-1 0 0 0 0,1 0-1 0 0,0 0 1 0 0,0 0 0 0 0,0-1 0 0 0,0 1-1 0 0,0 0 1 0 0,0 0 0 0 0,0-1 0 0 0,0 1-1 0 0,0 0 1 0 0,0-1 0 0 0,0 1 0 0 0,0-1-1 0 0,0 0 1 0 0,1 1 0 0 0,-1-1 0 0 0,0 0-1 0 0,0 0 1 0 0,2 1 0 0 0,-15-3-210 0 0,11 1-141 0 0,-1 1 0 0 0,1-1 0 0 0,-1 1-1 0 0,1 0 1 0 0,-1 0 0 0 0,1 0 0 0 0,-1 0 0 0 0,1 0-1 0 0,-3 0 1 0 0,-23 7 0 0 0,0 2 0 0 0,-37 15-1 0 0,23-7-6 0 0,19-11-11 0 0,22-6 0 0 0,-1 0 0 0 0,1 0 0 0 0,-1 0 0 0 0,0 0 0 0 0,1 0 0 0 0,-1 0 0 0 0,1 1 0 0 0,-1-1 0 0 0,1 0 0 0 0,-1-1 0 0 0,0 1 0 0 0,1 0 0 0 0,-1 0 0 0 0,1 0 0 0 0,-1 0 0 0 0,1 0 0 0 0,-1 0 0 0 0,1-1 0 0 0,-1 1 0 0 0,1 0 0 0 0,-1-1 0 0 0,1 1 0 0 0,-1 0 0 0 0,1-1 0 0 0,-1 1 0 0 0,1 0 0 0 0,-1-1 0 0 0,1 1 0 0 0,0-1 0 0 0,-1 1 0 0 0,1-1 0 0 0,0 1 0 0 0,-1-1 0 0 0,1 1 0 0 0,0-1 0 0 0,0 1 0 0 0,0-1 0 0 0,-1 1 0 0 0,1-2 0 0 0,4-14 0 0 0,-4 16 0 0 0,8-19-109 0 0,1 1 1 0 0,22-32-1 0 0,30-31-353 0 0,-48 64 420 0 0,117-141-551 0 0,-99 125 126 0 0,1 1 1 0 0,52-40 0 0 0,-60 55 160 0 0,0 1 0 0 0,28-13 1 0 0,-38 22 296 0 0,1 0 0 0 0,1 1 1 0 0,-1 1-1 0 0,1 0 0 0 0,17-2 0 0 0,-27 6 84 0 0,-1 0 0 0 0,1 1 0 0 0,0-1 0 0 0,0 2 1 0 0,-1-1-1 0 0,1 0 0 0 0,0 1 0 0 0,-1 0 0 0 0,1 1 0 0 0,-1-1 0 0 0,1 1 0 0 0,-1 0 0 0 0,7 4 0 0 0,-9-4-14 0 0,0 0 0 0 0,0 0 0 0 0,0 0 0 0 0,0 1 0 0 0,-1-1 0 0 0,1 1 0 0 0,-1 0 0 0 0,1-1 0 0 0,-1 1 0 0 0,0 0 0 0 0,0 1 0 0 0,-1-1 0 0 0,1 0 0 0 0,-1 0 0 0 0,1 1 0 0 0,-1-1 0 0 0,0 1 0 0 0,0-1 0 0 0,-1 1 0 0 0,1 0 0 0 0,-1-1 0 0 0,1 5 0 0 0,-2 9 119 0 0,-1 0 0 0 0,0 1 1 0 0,-2-1-1 0 0,1 0 0 0 0,-2-1 1 0 0,0 1-1 0 0,-11 21 0 0 0,9-23-76 0 0,-1 0-1 0 0,0-1 1 0 0,-1 0 0 0 0,-1 0-1 0 0,0-1 1 0 0,-1 0 0 0 0,0-1-1 0 0,-1 0 1 0 0,0 0-1 0 0,-1-2 1 0 0,-1 0 0 0 0,1 0-1 0 0,-23 11 1 0 0,-13 3-75 0 0,-2-2-1 0 0,-93 26 1 0 0,48-17-59 0 0,17-9-433 0 0,30-10-943 0 0,47-11 742 0 0,-7-3-2075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132 160 10591 0 0,'1'1'4159'0'0,"4"2"-3595"0"0,0 0 1 0 0,1-1-1 0 0,-1 0 0 0 0,0 0 1 0 0,1 0-1 0 0,-1 0 1 0 0,1-1-1 0 0,-1 0 0 0 0,1 0 1 0 0,10 0-1 0 0,6-2 178 0 0,33-4-1 0 0,-34 2-160 0 0,8 0-259 0 0,32-9 0 0 0,-49 9-318 0 0,1-1-1 0 0,-2 0 1 0 0,1-1-1 0 0,0 0 1 0 0,12-8-1 0 0,-21 11-110 0 0,-1 0 0 0 0,1 1 1 0 0,-1-1-1 0 0,0 0 0 0 0,0-1 0 0 0,1 1 0 0 0,-1 0 0 0 0,-1 0 0 0 0,1-1 0 0 0,0 1 1 0 0,-1-1-1 0 0,1 0 0 0 0,-1 1 0 0 0,0-1 0 0 0,0 0 0 0 0,0 0 0 0 0,0 0 0 0 0,0 0 1 0 0,0 0-1 0 0,-1 0 0 0 0,0 0 0 0 0,0 0 0 0 0,1 0 0 0 0,-2 0 0 0 0,1 0 1 0 0,0 0-1 0 0,-1 0 0 0 0,1 0 0 0 0,-1 0 0 0 0,0 0 0 0 0,0 0 0 0 0,0 1 0 0 0,0-1 1 0 0,-1 0-1 0 0,1 1 0 0 0,-1-1 0 0 0,1 0 0 0 0,-5-4 0 0 0,4 6 75 0 0,1-1-1 0 0,-1 1 1 0 0,0 0-1 0 0,1-1 1 0 0,-1 1-1 0 0,0 0 0 0 0,0 0 1 0 0,0 0-1 0 0,0 0 1 0 0,0 1-1 0 0,-1-1 1 0 0,1 1-1 0 0,0-1 1 0 0,0 1-1 0 0,0 0 1 0 0,0-1-1 0 0,-1 1 0 0 0,1 0 1 0 0,0 0-1 0 0,0 1 1 0 0,0-1-1 0 0,-3 1 1 0 0,-6 2 89 0 0,1-1 0 0 0,0 2 0 0 0,-14 6 0 0 0,12-5-45 0 0,-15 7 204 0 0,1 2-1 0 0,1 0 1 0 0,0 2-1 0 0,1 1 1 0 0,-33 29-1 0 0,19-10 43 0 0,1 1 0 0 0,-39 52 0 0 0,71-83-234 0 0,0 1 0 0 0,1 1 0 0 0,-1-1 0 0 0,1 1 0 0 0,1 0 0 0 0,-1 0 0 0 0,-4 16 0 0 0,8-22-41 0 0,-1 0 0 0 0,1 0-1 0 0,0 0 1 0 0,-1 0 0 0 0,1 1-1 0 0,0-1 1 0 0,0 0 0 0 0,0 0-1 0 0,0 0 1 0 0,1 0 0 0 0,-1 0-1 0 0,1 1 1 0 0,-1-1 0 0 0,1 0-1 0 0,0 0 1 0 0,0 0-1 0 0,0 0 1 0 0,0 0 0 0 0,0-1-1 0 0,0 1 1 0 0,0 0 0 0 0,1 0-1 0 0,-1-1 1 0 0,0 1 0 0 0,1-1-1 0 0,0 1 1 0 0,-1-1 0 0 0,1 1-1 0 0,0-1 1 0 0,0 0 0 0 0,0 0-1 0 0,-1 0 1 0 0,1 0 0 0 0,0 0-1 0 0,1-1 1 0 0,1 1 0 0 0,4 2-494 0 0,1-2 1 0 0,0 1-1 0 0,-1-1 1 0 0,16 0 0 0 0,12-3-6088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67 11519 0 0,'31'-41'1432'0'0,"-31"40"-1278"0"0,0 1-1 0 0,0-1 0 0 0,1 1 1 0 0,-1-1-1 0 0,0 1 0 0 0,0-1 1 0 0,0 1-1 0 0,0-1 0 0 0,0 1 1 0 0,0-1-1 0 0,0 1 0 0 0,0-1 1 0 0,0 1-1 0 0,0-1 0 0 0,0 1 1 0 0,0-1-1 0 0,0 1 1 0 0,0-1-1 0 0,-1 1 0 0 0,1-1 1 0 0,0 1-1 0 0,0-1 0 0 0,-1 1 1 0 0,1-1-1 0 0,0 1 0 0 0,0-1 1 0 0,-1 1-1 0 0,1 0 0 0 0,0-1 1 0 0,-1 1-1 0 0,1 0 0 0 0,-1-1 1 0 0,1 1-1 0 0,-1 0 0 0 0,1-1 1 0 0,0 1-1 0 0,-2 0 0 0 0,-16-7 872 0 0,10 6-792 0 0,0 1 0 0 0,-1 0-1 0 0,1 1 1 0 0,0-1 0 0 0,0 2 0 0 0,0-1-1 0 0,-13 5 1 0 0,-53 22 412 0 0,46-16-599 0 0,-1 2 1 0 0,1 2-1 0 0,1 0 0 0 0,1 1 1 0 0,0 2-1 0 0,2 1 0 0 0,0 1 1 0 0,-41 47-1 0 0,62-66-56 0 0,1 0-1 0 0,0 1 1 0 0,0-1-1 0 0,1 1 1 0 0,-1 0 0 0 0,0 0-1 0 0,1-1 1 0 0,0 1-1 0 0,-1 0 1 0 0,1 0-1 0 0,0 0 1 0 0,1 0 0 0 0,-1 1-1 0 0,1-1 1 0 0,-1 0-1 0 0,1 3 1 0 0,1-4-15 0 0,0-1 1 0 0,0 0-1 0 0,0 0 0 0 0,0 0 1 0 0,0 0-1 0 0,1 0 0 0 0,-1 0 1 0 0,0 0-1 0 0,1-1 1 0 0,-1 1-1 0 0,1 0 0 0 0,-1-1 1 0 0,0 1-1 0 0,1-1 0 0 0,0 0 1 0 0,1 1-1 0 0,3 0-43 0 0,-1 0 0 0 0,1-1 0 0 0,0 0-1 0 0,-1 0 1 0 0,1 0 0 0 0,0 0 0 0 0,-1-1 0 0 0,10-2-1 0 0,44-16-196 0 0,-47 14 228 0 0,3-1-50 0 0,0-1 0 0 0,0-1 0 0 0,0 0 0 0 0,-1-1 0 0 0,-1 0 0 0 0,1-1 0 0 0,16-16 0 0 0,-30 25 78 0 0,0 1-1 0 0,0 0 0 0 0,0 0 1 0 0,0 0-1 0 0,0-1 1 0 0,0 1-1 0 0,1 0 0 0 0,-1 0 1 0 0,0 0-1 0 0,0 0 1 0 0,0-1-1 0 0,1 1 0 0 0,-1 0 1 0 0,0 0-1 0 0,0 0 1 0 0,0 0-1 0 0,1 0 0 0 0,-1 0 1 0 0,0 0-1 0 0,0 0 1 0 0,0 0-1 0 0,1 0 0 0 0,-1 0 1 0 0,0 0-1 0 0,0 0 1 0 0,1 0-1 0 0,-1 0 0 0 0,0 0 1 0 0,0 0-1 0 0,0 0 1 0 0,1 0-1 0 0,-1 0 0 0 0,0 0 1 0 0,0 0-1 0 0,1 0 1 0 0,-1 0-1 0 0,0 0 0 0 0,0 0 1 0 0,0 0-1 0 0,0 1 1 0 0,1-1-1 0 0,-1 0 0 0 0,0 0 1 0 0,0 0-1 0 0,4 14-93 0 0,-3 21 54 0 0,-2-14 4 0 0,-2 1 1 0 0,0-1-1 0 0,-2 0 0 0 0,-13 40 0 0 0,-42 79-326 0 0,42-101 254 0 0,-230 461-1 0 0,128-297 2781 0 0,96-169-2009 0 0,-1 0 0 0 0,-1-2 0 0 0,-51 46 0 0 0,68-69-560 0 0,-1-1 0 0 0,0-1 0 0 0,-1 0 0 0 0,1 0-1 0 0,-1-1 1 0 0,0 0 0 0 0,-20 6 0 0 0,27-10-75 0 0,1-1 1 0 0,-1 0-1 0 0,1-1 0 0 0,-1 1 1 0 0,1 0-1 0 0,-1-1 0 0 0,0 0 1 0 0,0 0-1 0 0,1 0 1 0 0,-1-1-1 0 0,0 1 0 0 0,1-1 1 0 0,-1 0-1 0 0,1 0 0 0 0,-1 0 1 0 0,1 0-1 0 0,-1 0 0 0 0,1-1 1 0 0,0 0-1 0 0,0 0 0 0 0,0 0 1 0 0,0 0-1 0 0,0 0 1 0 0,0 0-1 0 0,0-1 0 0 0,1 1 1 0 0,-1-1-1 0 0,1 0 0 0 0,-1 0 1 0 0,-1-3-1 0 0,0-1-3 0 0,1 0 0 0 0,0 0 0 0 0,0-1 0 0 0,0 1 0 0 0,1 0 0 0 0,0-1 0 0 0,0 0 0 0 0,1 0 0 0 0,-1-13 0 0 0,2-1-50 0 0,0 0 1 0 0,5-26-1 0 0,0 18-751 0 0,1 1 1 0 0,2 0-1 0 0,1 1 1 0 0,14-32-1 0 0,8-12-7215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1 577 919 0 0,'0'10'15831'0'0,"9"-33"-13142"0"0,-4 7-2323 0 0,0 1 1 0 0,2 0-1 0 0,0 0 0 0 0,1 0 0 0 0,0 1 0 0 0,1 0 1 0 0,0 1-1 0 0,1 0 0 0 0,1 0 0 0 0,0 1 0 0 0,15-12 0 0 0,17-12-510 0 0,90-56 0 0 0,-108 75 254 0 0,214-131-1368 0 0,-167 105 280 0 0,-25 17-261 0 0,-15 11-4616 0 0,-15 8-327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246 114 16183 0 0,'2'-5'288'0'0,"0"-1"0"0"0,0 1 0 0 0,0-1 0 0 0,-1 0-1 0 0,0 0 1 0 0,0 0 0 0 0,0 1 0 0 0,-1-1 0 0 0,0 0 0 0 0,-1-11 0 0 0,1 15-232 0 0,-1 0 1 0 0,1 0 0 0 0,-1 0 0 0 0,1 0 0 0 0,-1 1 0 0 0,0-1 0 0 0,0 0 0 0 0,0 0 0 0 0,0 1 0 0 0,0-1 0 0 0,0 0 0 0 0,0 1 0 0 0,0-1 0 0 0,-1 1 0 0 0,1-1-1 0 0,-1 1 1 0 0,1 0 0 0 0,-1 0 0 0 0,0-1 0 0 0,1 1 0 0 0,-1 0 0 0 0,0 1 0 0 0,0-1 0 0 0,1 0 0 0 0,-1 0 0 0 0,0 1 0 0 0,0-1 0 0 0,0 1 0 0 0,0 0 0 0 0,0-1-1 0 0,0 1 1 0 0,0 0 0 0 0,0 0 0 0 0,0 0 0 0 0,-3 1 0 0 0,-2 0-56 0 0,-1 0-1 0 0,1 1 0 0 0,0 0 1 0 0,0 0-1 0 0,0 1 0 0 0,0 0 1 0 0,0 0-1 0 0,0 1 0 0 0,1-1 1 0 0,0 2-1 0 0,0-1 0 0 0,-8 7 1 0 0,1 1-13 0 0,0 1 1 0 0,1 0-1 0 0,1 0 0 0 0,-12 17 1 0 0,19-23 9 0 0,-1 1 1 0 0,1-1-1 0 0,0 1 1 0 0,1-1-1 0 0,0 1 1 0 0,0 0-1 0 0,0 1 1 0 0,-1 10-1 0 0,4-15 16 0 0,-1-1 0 0 0,1 1 0 0 0,0 0 0 0 0,0-1 0 0 0,0 1 1 0 0,0 0-1 0 0,1-1 0 0 0,0 1 0 0 0,-1-1 0 0 0,1 1 0 0 0,1-1 0 0 0,-1 1 0 0 0,0-1 0 0 0,1 0 0 0 0,0 0 0 0 0,-1 0 0 0 0,1 1 1 0 0,1-2-1 0 0,-1 1 0 0 0,0 0 0 0 0,6 5 0 0 0,-2-3 64 0 0,0-1-1 0 0,1 1 1 0 0,-1-1 0 0 0,1 0 0 0 0,0-1-1 0 0,0 0 1 0 0,1 0 0 0 0,-1 0 0 0 0,0-1-1 0 0,1 0 1 0 0,0 0 0 0 0,9 0-1 0 0,-16-2 9 0 0,1 1-28 0 0,5 0-63 0 0,-5-1-80 0 0,0 1-904 0 0,0 0 535 0 0,0 0 1 0 0,0-1 0 0 0,0 1-1 0 0,0-1 1 0 0,1 0 0 0 0,-1 1-1 0 0,0-1 1 0 0,4 0 0 0 0,8-3-6105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27 15199 0 0,'2'-23'2418'0'0,"-2"22"-2353"0"0,-1 1 0 0 0,1 0 0 0 0,0-1 1 0 0,-1 1-1 0 0,1 0 0 0 0,0 0 1 0 0,0 0-1 0 0,-1-1 0 0 0,1 1 1 0 0,0 0-1 0 0,-1 0 0 0 0,1 0 0 0 0,0 0 1 0 0,-1 0-1 0 0,1 0 0 0 0,-1-1 1 0 0,1 1-1 0 0,0 0 0 0 0,-1 0 1 0 0,1 0-1 0 0,0 0 0 0 0,-1 0 0 0 0,1 1 1 0 0,0-1-1 0 0,-1 0 0 0 0,1 0 1 0 0,-1 0-1 0 0,1 0 0 0 0,-1 0 1 0 0,-10 4 528 0 0,3 0-517 0 0,1 1 0 0 0,0-1 0 0 0,0 2 0 0 0,0-1 1 0 0,0 1-1 0 0,1 0 0 0 0,-8 10 0 0 0,-38 53-76 0 0,37-48 18 0 0,-94 144 260 0 0,-174 354 0 0 0,69-105-513 0 0,190-370-364 0 0,4-7-1454 0 0,7-14-2068 0 0,-3 2-2074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10591 0 0,'0'0'488'0'0,"-1"0"-12"0"0,-6 2-306 0 0,1 7 5967 0 0,9-4-5028 0 0,-2-4-869 0 0,1 0 0 0 0,0 1-1 0 0,0-1 1 0 0,0 0 0 0 0,0 0-1 0 0,-1 0 1 0 0,1 0 0 0 0,0 0-1 0 0,1-1 1 0 0,-1 1 0 0 0,0-1-1 0 0,0 1 1 0 0,0-1 0 0 0,3 0-1 0 0,35 1-124 0 0,-29-2 159 0 0,223-8 550 0 0,127-1-4052 0 0,-314 10 1572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55 8287 0 0,'0'0'756'0'0,"0"1"-622"0"0,1 1 305 0 0,0 0 1 0 0,-1-1 0 0 0,1 1 0 0 0,0 0 0 0 0,0-1-1 0 0,0 1 1 0 0,0-1 0 0 0,1 1 0 0 0,-1-1-1 0 0,0 0 1 0 0,0 0 0 0 0,1 1 0 0 0,-1-1-1 0 0,1 0 1 0 0,2 1 0 0 0,0 0 65 0 0,-1 0-1 0 0,1-1 1 0 0,0 0 0 0 0,0 0-1 0 0,0 0 1 0 0,7 1 0 0 0,4-1 131 0 0,0-1-1 0 0,27-3 1 0 0,-41 3-627 0 0,4-1 12 0 0,107-13 771 0 0,-94 10-678 0 0,-1 0 1 0 0,0-1-1 0 0,0-1 1 0 0,21-10-1 0 0,-35 14-116 0 0,1 0-1 0 0,-1 0 1 0 0,1-1-1 0 0,-1 1 1 0 0,0-1-1 0 0,0 0 1 0 0,5-6-1 0 0,-7 7-104 0 0,-9-4-207 0 0,6 5 276 0 0,-1 1 0 0 0,0-1 0 0 0,1 0 0 0 0,-1 1 0 0 0,0 0 0 0 0,0 0 0 0 0,1 0 1 0 0,-1 0-1 0 0,0 0 0 0 0,1 0 0 0 0,-1 1 0 0 0,-4 0 0 0 0,-34 13-313 0 0,31-10 260 0 0,-35 14-125 0 0,0 1-1 0 0,-68 42 1 0 0,87-44 213 0 0,-1 1 1 0 0,2 2-1 0 0,0 0 1 0 0,2 2 0 0 0,-22 25-1 0 0,43-44 5 0 0,-1-1 1 0 0,1 1-1 0 0,0 0 0 0 0,0 0 0 0 0,0 0 1 0 0,1 0-1 0 0,-1 0 0 0 0,-1 7 0 0 0,3-9-57 0 0,0 0 1 0 0,0 0-1 0 0,0 0 0 0 0,0 0 0 0 0,0 0 1 0 0,0-1-1 0 0,0 1 0 0 0,0 0 0 0 0,0 0 0 0 0,1 0 1 0 0,-1 0-1 0 0,0 0 0 0 0,1 0 0 0 0,-1 0 1 0 0,1 0-1 0 0,-1 0 0 0 0,1-1 0 0 0,-1 1 0 0 0,1 0 1 0 0,0 0-1 0 0,-1-1 0 0 0,1 1 0 0 0,0 0 1 0 0,-1-1-1 0 0,1 1 0 0 0,0 0 0 0 0,0-1 0 0 0,0 1 1 0 0,0-1-1 0 0,0 0 0 0 0,0 1 0 0 0,-1-1 1 0 0,1 0-1 0 0,0 0 0 0 0,1 1 0 0 0,18 4-6793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1177 1375 0 0,'0'0'66'0'0,"-9"-2"4"0"0,-15-3 2333 0 0,16 3 508 0 0,0 0 1 0 0,0-1-1 0 0,0 0 0 0 0,1-1 0 0 0,-12-6 1 0 0,-4-7 620 0 0,19 13-3385 0 0,-1-1 1 0 0,1 1-1 0 0,0-1 1 0 0,1 1-1 0 0,-1-1 1 0 0,1 0-1 0 0,0 0 1 0 0,0-1-1 0 0,1 1 1 0 0,-4-11-1 0 0,5 12-141 0 0,0 0-1 0 0,0 0 0 0 0,1 0 1 0 0,0 1-1 0 0,0-1 0 0 0,0 0 1 0 0,0 0-1 0 0,1 0 0 0 0,-1 0 1 0 0,1 1-1 0 0,0-1 0 0 0,0 0 1 0 0,0 1-1 0 0,1-1 0 0 0,-1 0 1 0 0,1 1-1 0 0,0 0 0 0 0,2-4 1 0 0,4-4-199 0 0,0 1 0 0 0,0 1 0 0 0,1-1 0 0 0,1 2 0 0 0,-1-1 0 0 0,1 1 0 0 0,1 0 0 0 0,-1 1 1 0 0,1 0-1 0 0,1 1 0 0 0,-1 1 0 0 0,1-1 0 0 0,0 2 0 0 0,0 0 0 0 0,0 0 0 0 0,1 1 0 0 0,0 0 0 0 0,24-1 0 0 0,-25 4 27 0 0,0 0 0 0 0,22 4 0 0 0,-29-2 148 0 0,1-1 0 0 0,-1 1-1 0 0,0 0 1 0 0,0 0-1 0 0,0 0 1 0 0,0 1-1 0 0,0 0 1 0 0,6 5-1 0 0,-3-2 64 0 0,0 1 0 0 0,-1 0 0 0 0,1 0 0 0 0,-1 1 0 0 0,-1 0 0 0 0,0 0 0 0 0,0 1 0 0 0,0 0 0 0 0,4 10 0 0 0,-8-15-4 0 0,0 0 1 0 0,-1 0-1 0 0,1 0 0 0 0,-1 0 0 0 0,0 0 0 0 0,-1 0 0 0 0,1 0 1 0 0,0 0-1 0 0,-1 0 0 0 0,0 0 0 0 0,0 1 0 0 0,-1-1 0 0 0,1 0 1 0 0,-1 0-1 0 0,0 0 0 0 0,0 0 0 0 0,0 0 0 0 0,0 0 0 0 0,-1 0 0 0 0,1 0 1 0 0,-1 0-1 0 0,0-1 0 0 0,0 1 0 0 0,-1-1 0 0 0,-2 4 0 0 0,-1-1-21 0 0,-1 0 0 0 0,0 0-1 0 0,0-1 1 0 0,0 0-1 0 0,0-1 1 0 0,-1 0-1 0 0,1 0 1 0 0,-1 0-1 0 0,0-1 1 0 0,0 0-1 0 0,-1 0 1 0 0,1-1-1 0 0,-12 1 1 0 0,-11 2-356 0 0,-1-2 0 0 0,-39-1 0 0 0,56-3-449 0 0,0 1 1 0 0,0-2-1 0 0,-23-5 0 0 0,22 2-971 0 0</inkml:trace>
  <inkml:trace contextRef="#ctx0" brushRef="#br0" timeOffset="1">1099 1 5983 0 0,'-17'6'303'0'0,"-1"2"-1"0"0,1 0 1 0 0,1 1 0 0 0,-1 1-1 0 0,2 0 1 0 0,-1 2-1 0 0,2-1 1 0 0,-1 2-1 0 0,-13 16 1 0 0,-84 96 6832 0 0,8 8-3922 0 0,4 9-1732 0 0,-119 226 0 0 0,218-366-1490 0 0,-35 71 39 0 0,31-63-306 0 0,1 1 0 0 0,0 0 0 0 0,1 0 0 0 0,1 0 0 0 0,-2 11 1 0 0,4-18-570 0 0,-1-1 0 0 0,1 0 0 0 0,1 1 0 0 0,-1-1 0 0 0,2 7 0 0 0,7 12-5875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33 9671 0 0,'1'-1'440'0'0,"4"-31"370"0"0,-11 47 4963 0 0,-14 30-5053 0 0,1-2-253 0 0,-140 265 1963 0 0,-32-16-1987 0 0,71-108-394 0 0,12-17-17 0 0,-13-12-36 0 0,116-149 31 0 0,-1 0-1 0 0,0 0 1 0 0,0-1 0 0 0,0 0-1 0 0,0 0 1 0 0,-9 4 0 0 0,14-8-16 0 0,0-1 0 0 0,0 1-1 0 0,-1 0 1 0 0,1-1 0 0 0,0 1 0 0 0,-1-1 0 0 0,1 0 0 0 0,0 1 0 0 0,-1-1 0 0 0,1 0 0 0 0,-1 0 0 0 0,1 0 0 0 0,0 0 0 0 0,-1 0 0 0 0,1 0-1 0 0,-1 0 1 0 0,1 0 0 0 0,0-1 0 0 0,-1 1 0 0 0,1 0 0 0 0,-1-1 0 0 0,1 1 0 0 0,0-1 0 0 0,0 0 0 0 0,-1 1 0 0 0,1-1 0 0 0,0 0-1 0 0,0 0 1 0 0,0 0 0 0 0,0 0 0 0 0,0 0 0 0 0,0 0 0 0 0,0 0 0 0 0,0 0 0 0 0,0 0 0 0 0,1 0 0 0 0,-1-1 0 0 0,0 1 0 0 0,1 0-1 0 0,-1 0 1 0 0,1-1 0 0 0,-1-1 0 0 0,-1-2 12 0 0,0 1 0 0 0,1-1 0 0 0,0 0-1 0 0,0 0 1 0 0,0 0 0 0 0,1 0 0 0 0,-1 0 0 0 0,1 1-1 0 0,0-1 1 0 0,2-9 0 0 0,-1 6-9 0 0,1 0 1 0 0,1 0-1 0 0,-1 0 0 0 0,1 0 0 0 0,8-13 0 0 0,0 3-69 0 0,0 1 0 0 0,2 1 0 0 0,0 0 0 0 0,19-19 0 0 0,-11 15-99 0 0,1 1 0 0 0,1 1 0 0 0,0 1-1 0 0,2 1 1 0 0,0 2 0 0 0,0 0 0 0 0,1 1-1 0 0,1 2 1 0 0,0 0 0 0 0,0 2 0 0 0,1 1-1 0 0,37-6 1 0 0,-56 13 145 0 0,0 0 0 0 0,1 1 0 0 0,-1 0 1 0 0,0 0-1 0 0,0 1 0 0 0,0 0 0 0 0,0 0 0 0 0,0 1 0 0 0,0 1 0 0 0,13 4 0 0 0,-16-4 61 0 0,0 0 0 0 0,-1 0 0 0 0,0 1 0 0 0,0-1 0 0 0,0 1 0 0 0,0 0-1 0 0,0 0 1 0 0,-1 1 0 0 0,1-1 0 0 0,-1 1 0 0 0,-1 0 0 0 0,1 0 0 0 0,-1 1 0 0 0,1-1-1 0 0,-2 1 1 0 0,4 6 0 0 0,-1 4 68 0 0,0 1 1 0 0,-2-1-1 0 0,0 1 0 0 0,0-1 0 0 0,-2 1 0 0 0,0 0 0 0 0,-1 0 1 0 0,0 0-1 0 0,-2-1 0 0 0,0 1 0 0 0,-1 0 0 0 0,0-1 0 0 0,-2 0 1 0 0,-6 19-1 0 0,9-30-87 0 0,-1 0 0 0 0,1 1 0 0 0,-1-1 0 0 0,0 0 0 0 0,-1 0 0 0 0,1 0 0 0 0,-1-1 0 0 0,0 1 0 0 0,0-1 0 0 0,0 0 0 0 0,-1 0 0 0 0,-7 4 0 0 0,5-3 20 0 0,0-2 1 0 0,0 1-1 0 0,-1-1 0 0 0,1 0 1 0 0,-1-1-1 0 0,0 1 0 0 0,0-2 1 0 0,-12 2-1 0 0,-6 0-33 0 0,0-1-1 0 0,-1-1 0 0 0,1-2 1 0 0,-1 0-1 0 0,1-2 1 0 0,0-1-1 0 0,0-1 0 0 0,-34-12 1 0 0,54 15-314 0 0,-1 0-1 0 0,1-1 1 0 0,0 0 0 0 0,0-1 0 0 0,0 1-1 0 0,-5-5 1 0 0,-5-9-5650 0 0,7 3-611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11519 0 0,'0'0'1040'0'0,"0"2"-853"0"0,-3 77 2446 0 0,0 34 2112 0 0,4-97-4631 0 0,1 1 0 0 0,5 23 0 0 0,-5-33-101 0 0,0-1 1 0 0,0 0-1 0 0,1 0 1 0 0,0-1-1 0 0,0 1 1 0 0,0 0-1 0 0,0-1 1 0 0,1 0-1 0 0,0 0 1 0 0,0 0-1 0 0,1 0 1 0 0,-1-1-1 0 0,1 1 1 0 0,0-1-1 0 0,0 0 1 0 0,12 6-1 0 0,-12-7-299 0 0,1 0-1 0 0,1-1 1 0 0,-1 0 0 0 0,0 0-1 0 0,0 0 1 0 0,1-1-1 0 0,-1 1 1 0 0,1-2-1 0 0,0 1 1 0 0,8-1 0 0 0,8-1-1244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61 7831 0 0,'11'-8'84'0'0,"-2"2"103"0"0,-1-1 1 0 0,0 0-1 0 0,13-15 1 0 0,-16 14 251 0 0,-7 5-124 0 0,-5 4 356 0 0,-3 4-14 0 0,1 0 1 0 0,-1 0-1 0 0,1 0 1 0 0,0 1-1 0 0,0 1 1 0 0,0-1-1 0 0,-8 10 0 0 0,10-10-567 0 0,-38 35 337 0 0,2 2-1 0 0,-47 60 0 0 0,-65 105 660 0 0,129-171-1107 0 0,-166 265 108 0 0,33-48-46 0 0,92-162-41 0 0,-28 44 0 0 0,91-128-53 0 0,0-1 1 0 0,0 1-1 0 0,0 0 0 0 0,1 1 0 0 0,1-1 1 0 0,-4 16-1 0 0,6-22-966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37 11487 0 0,'1'-5'45'0'0,"3"-9"715"0"0,-2 12-672 0 0,1-1-1 0 0,-1 1 0 0 0,0-1 1 0 0,1 1-1 0 0,5-4 3519 0 0,-14 19-2211 0 0,-6 10-612 0 0,-1-2-1 0 0,-19 25 1 0 0,1 0-87 0 0,-258 374 2690 0 0,127-186-2651 0 0,99-143-659 0 0,-127 198 295 0 0,162-240-326 0 0,3 1 0 0 0,1 1 0 0 0,3 1 0 0 0,-16 61 0 0 0,33-99-559 0 0,1 1 0 0 0,0-1 0 0 0,1 1 0 0 0,0 0 0 0 0,2 15 0 0 0,1-14-7634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5063 0 0,'0'0'1963'0'0,"0"2"-366"0"0,-1 6 78 0 0,0-6-152 0 0,1 1-715 0 0,-14 33 577 0 0,6-15-169 0 0,-10 40 0 0 0,8-10-634 0 0,-3 0-1 0 0,-32 86 1 0 0,27-93-505 0 0,-1-2-1 0 0,-48 75 1 0 0,49-90-93 0 0,-36 49 126 0 0,45-66-163 0 0,1 0-1 0 0,-1-1 0 0 0,-1 0 1 0 0,-19 14-1 0 0,28-22-200 0 0,1-3-749 0 0,1-7-3161 0 0,5-5-1351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86 306 10591 0 0,'-23'-3'423'0'0,"16"2"-278"0"0,-1 0 1 0 0,0 0 0 0 0,0 1 0 0 0,-9 1 0 0 0,2 5 4783 0 0,17-3-2201 0 0,15 4-1346 0 0,25 1-1629 0 0,120 2 1461 0 0,-92-7-963 0 0,0-1-74 0 0,-1-2-1 0 0,81-12 1 0 0,318-74 6 0 0,-6-29-314 0 0,-441 109 103 0 0,12-2-86 0 0,173-47-1291 0 0,-70 15-2780 0 0,-84 23-2114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5527 0 0,'0'0'870'0'0,"10"8"5015"0"0,-7-1-5431 0 0,0 0 0 0 0,-1 0 1 0 0,1 0-1 0 0,-1 0 0 0 0,-1 1 0 0 0,0-1 0 0 0,0 1 0 0 0,0-1 1 0 0,-1 1-1 0 0,0 0 0 0 0,0-1 0 0 0,-2 12 0 0 0,-4 12-1 0 0,-14 50 0 0 0,18-75-339 0 0,-40 129 246 0 0,-7-3 1 0 0,-95 184-1 0 0,113-259-363 0 0,-3-1 0 0 0,-2-3-1 0 0,-44 50 1 0 0,61-82-18 0 0,-1-1-1 0 0,-41 31 1 0 0,25-23 29 0 0,34-26 52 0 0,2-4 36 0 0,0-1-76 0 0,0 0 1 0 0,0 0-1 0 0,0-1 1 0 0,0 1 0 0 0,1 0-1 0 0,-1 0 1 0 0,1 0-1 0 0,0 0 1 0 0,0 0-1 0 0,0 0 1 0 0,1 0-1 0 0,-1 0 1 0 0,1 0-1 0 0,2-4 1 0 0,6-7 19 0 0,16-19 0 0 0,-18 24 0 0 0,29-32-5 0 0,70-60-1 0 0,-91 88-17 0 0,1 0 0 0 0,0 1-1 0 0,0 1 1 0 0,2 0 0 0 0,-1 2 0 0 0,37-15 0 0 0,-50 23 18 0 0,0-1 0 0 0,0 1 0 0 0,0 1 0 0 0,1-1 0 0 0,-1 0 0 0 0,0 1 0 0 0,0 0 0 0 0,0 1 0 0 0,0-1 0 0 0,0 1 0 0 0,9 2 0 0 0,-10-2-5 0 0,-1 0-1 0 0,1 1 1 0 0,-1-1-1 0 0,0 1 1 0 0,1 0-1 0 0,-1 0 1 0 0,0 0-1 0 0,0 0 1 0 0,-1 0-1 0 0,1 1 1 0 0,0-1 0 0 0,-1 1-1 0 0,1 0 1 0 0,-1 0-1 0 0,0 0 1 0 0,3 6-1 0 0,0 1 14 0 0,-2 0 1 0 0,0 0-1 0 0,0 0 0 0 0,0 0 0 0 0,-1 0 1 0 0,-1 0-1 0 0,0 1 0 0 0,0-1 1 0 0,-1 1-1 0 0,0-1 0 0 0,-1 1 0 0 0,-4 17 1 0 0,1-9-2 0 0,-1-1 1 0 0,0 1-1 0 0,-2-1 1 0 0,0-1-1 0 0,-1 1 1 0 0,-11 16-1 0 0,17-26 130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110 166 15119 0 0,'0'0'694'0'0,"2"1"-22"0"0,5 1-687 0 0,6 3 419 0 0,0-1 0 0 0,0 0 0 0 0,1-1 0 0 0,-1 0 0 0 0,1-1 0 0 0,0 0 0 0 0,18-1 0 0 0,-9-4 267 0 0,1 0 0 0 0,-1-2 0 0 0,43-14 1 0 0,63-36 440 0 0,-123 51-1120 0 0,1 1 0 0 0,-1-1-1 0 0,0 0 1 0 0,0-1 0 0 0,0 1 0 0 0,-1-1 0 0 0,7-8-1 0 0,-11 12-36 0 0,0 0-1 0 0,0 0 1 0 0,0 0-1 0 0,0 0 1 0 0,-1 0-1 0 0,1-1 1 0 0,0 1-1 0 0,-1 0 1 0 0,1-1-1 0 0,-1 1 1 0 0,1 0-1 0 0,-1-1 0 0 0,1 1 1 0 0,-1-1-1 0 0,0 1 1 0 0,0 0-1 0 0,0-1 1 0 0,0 1-1 0 0,0-1 1 0 0,0 1-1 0 0,0-1 1 0 0,-1 1-1 0 0,1 0 1 0 0,0-1-1 0 0,-1 1 0 0 0,1 0 1 0 0,-1-1-1 0 0,1 1 1 0 0,-1 0-1 0 0,0-1 1 0 0,1 1-1 0 0,-1 0 1 0 0,0 0-1 0 0,0 0 1 0 0,0 0-1 0 0,0 0 1 0 0,0 0-1 0 0,0 0 1 0 0,0 0-1 0 0,-1 0 0 0 0,1 0 1 0 0,0 1-1 0 0,-2-2 1 0 0,-1 0-89 0 0,0 0 1 0 0,-1 1-1 0 0,1-1 1 0 0,-1 1-1 0 0,1 0 1 0 0,-1 0-1 0 0,0 0 1 0 0,1 1-1 0 0,-1 0 0 0 0,0 0 1 0 0,1 0-1 0 0,-1 0 1 0 0,1 1-1 0 0,-1-1 1 0 0,0 1-1 0 0,1 0 1 0 0,-7 3-1 0 0,-9 3-154 0 0,0 1 0 0 0,-25 14 0 0 0,16-6 219 0 0,2 1 1 0 0,0 1-1 0 0,-33 30 1 0 0,-66 73 891 0 0,120-114-739 0 0,-54 60 820 0 0,54-59-738 0 0,0 1 0 0 0,1-1 0 0 0,0 1 1 0 0,0 0-1 0 0,0 0 0 0 0,-4 17 0 0 0,8-24-126 0 0,0 0 1 0 0,0 0 0 0 0,1 1-1 0 0,0-1 1 0 0,-1 0 0 0 0,1 0-1 0 0,0 0 1 0 0,0 1 0 0 0,0-1-1 0 0,0 0 1 0 0,0 0 0 0 0,1 1-1 0 0,-1-1 1 0 0,1 0 0 0 0,0 0-1 0 0,-1 0 1 0 0,1 0 0 0 0,0 0-1 0 0,0 0 1 0 0,0 0 0 0 0,0 0-1 0 0,1 0 1 0 0,-1 0 0 0 0,0-1-1 0 0,1 1 1 0 0,-1 0-1 0 0,1-1 1 0 0,0 1 0 0 0,-1-1-1 0 0,1 0 1 0 0,0 0 0 0 0,0 1-1 0 0,0-1 1 0 0,0 0 0 0 0,0-1-1 0 0,0 1 1 0 0,0 0 0 0 0,4 0-1 0 0,5 2 90 0 0,0-1 0 0 0,0-1 0 0 0,0 0 0 0 0,0-1 0 0 0,0 0 0 0 0,17-2-1 0 0,24-5 198 0 0,80-23-1 0 0,-11-5-2654 0 0,-69 18-5490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6911 0 0,'0'0'1008'0'0,"-9"0"2572"0"0,8 1-3275 0 0,-1 0 0 0 0,0-1 0 0 0,1 1 0 0 0,-1 0 0 0 0,0 0 0 0 0,1 0 0 0 0,-1 0 0 0 0,1 0 0 0 0,0 0 0 0 0,-1 0-1 0 0,1 0 1 0 0,0 1 0 0 0,0-1 0 0 0,0 1 0 0 0,-1 1 0 0 0,-15 26 42 0 0,13-20-67 0 0,-120 237 794 0 0,100-201-958 0 0,-131 239 350 0 0,-20-11-304 0 0,87-156-3463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4 521 8719 0 0,'0'0'794'0'0,"-1"2"-652"0"0,1-2 82 0 0,-1 1 0 0 0,1-1 0 0 0,0 1 0 0 0,0-1 0 0 0,-1 1 0 0 0,1-1 0 0 0,0 0 0 0 0,0 1 0 0 0,0-1 0 0 0,0 1 0 0 0,-1-1 0 0 0,1 1 0 0 0,0-1 0 0 0,0 1 0 0 0,0 0 0 0 0,0-1 0 0 0,0 1 0 0 0,0-1 0 0 0,0 1 0 0 0,0-1 0 0 0,1 1 0 0 0,-1-1 0 0 0,0 1 0 0 0,10-6 1187 0 0,11-17-852 0 0,173-207 1407 0 0,-165 196-1832 0 0,1 1 1 0 0,2 1-1 0 0,45-32 0 0 0,-54 46-7 0 0,1 1 0 0 0,1 1-1 0 0,0 1 1 0 0,1 2 0 0 0,0 0-1 0 0,29-8 1 0 0,-43 17-72 0 0,-1 0 0 0 0,1 0 0 0 0,0 1 0 0 0,0 1 0 0 0,0 0 0 0 0,0 1-1 0 0,0 0 1 0 0,14 2 0 0 0,-21-1-39 0 0,0 0 0 0 0,0 0 0 0 0,0 1 1 0 0,0 0-1 0 0,0 0 0 0 0,0 0 0 0 0,-1 0 0 0 0,1 0 0 0 0,-1 1 0 0 0,0 0 0 0 0,0 0 0 0 0,0 0 0 0 0,0 1 0 0 0,0-1 1 0 0,0 1-1 0 0,-1 0 0 0 0,0 0 0 0 0,0 0 0 0 0,0 1 0 0 0,0-1 0 0 0,2 6 0 0 0,-2-2 14 0 0,-1 0 1 0 0,1 1-1 0 0,-1-1 0 0 0,0 1 1 0 0,-1 0-1 0 0,0-1 0 0 0,-1 1 1 0 0,0 0-1 0 0,0-1 0 0 0,0 1 0 0 0,-1 0 1 0 0,-1-1-1 0 0,0 1 0 0 0,0-1 1 0 0,0 1-1 0 0,-5 9 0 0 0,-2 4 34 0 0,-2 0 1 0 0,0 0-1 0 0,-2-1 0 0 0,-22 31 0 0 0,20-32-134 0 0,-2 0-1 0 0,0-2 1 0 0,0 1 0 0 0,-2-2 0 0 0,0 0-1 0 0,-1-2 1 0 0,-1 0 0 0 0,0-1-1 0 0,-1-1 1 0 0,0-1 0 0 0,-1-1-1 0 0,0-1 1 0 0,-1-1 0 0 0,0-1-1 0 0,-38 7 1 0 0,18-8-498 0 0,-37 7-3559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252 299 10335 0 0,'0'1'472'0'0,"1"1"-435"0"0,0 1-1 0 0,-1-1 1 0 0,1 0-1 0 0,-1 0 0 0 0,1 1 1 0 0,-1-1-1 0 0,0 0 1 0 0,0 1-1 0 0,0-1 1 0 0,0 0-1 0 0,0 1 0 0 0,-1-1 1 0 0,1 0-1 0 0,-1 0 1 0 0,1 1-1 0 0,-3 3 1 0 0,2-2 117 0 0,-2-1 0 0 0,1 1 0 0 0,0-1 0 0 0,-1 1 0 0 0,1-1 0 0 0,-1 0-1 0 0,0 0 1 0 0,-6 5 0 0 0,1-2 390 0 0,0-1 1 0 0,0 0-1 0 0,-1 0 0 0 0,1 0 0 0 0,-1-1 0 0 0,0-1 0 0 0,-15 5 0 0 0,18-7-268 0 0,1 0 0 0 0,-1 0 0 0 0,0 0 0 0 0,1-1 0 0 0,-1 0 0 0 0,0 0 1 0 0,1-1-1 0 0,-1 1 0 0 0,0-1 0 0 0,-8-2 0 0 0,11 1-210 0 0,-1 1 0 0 0,1-1 0 0 0,0 1 0 0 0,-1-1 0 0 0,1 0 1 0 0,0 0-1 0 0,0 0 0 0 0,0-1 0 0 0,1 1 0 0 0,-1-1 0 0 0,0 1 0 0 0,1-1 0 0 0,0 0 0 0 0,0 0 0 0 0,0 0 0 0 0,0 0 0 0 0,-2-5 0 0 0,1 1-29 0 0,0-1 0 0 0,0 1-1 0 0,1-1 1 0 0,0 0 0 0 0,1 0 0 0 0,-1 0-1 0 0,1 0 1 0 0,1 0 0 0 0,0 0-1 0 0,0 0 1 0 0,2-13 0 0 0,0 9-77 0 0,1 1 0 0 0,0 0 0 0 0,1 0 0 0 0,0 0 0 0 0,0 1 1 0 0,1-1-1 0 0,11-16 0 0 0,-7 15-28 0 0,-1 0 0 0 0,2 1 0 0 0,-1 0 0 0 0,2 1 0 0 0,-1 0 0 0 0,1 0 0 0 0,1 1 0 0 0,0 0 0 0 0,0 1 1 0 0,0 1-1 0 0,1 0 0 0 0,1 0 0 0 0,17-5 0 0 0,-8 6 37 0 0,0 1 0 0 0,1 1 0 0 0,25-1 0 0 0,73 2-38 0 0,-50 2 59 0 0,-58 0 78 0 0,0 1 0 0 0,0 1 0 0 0,0 0 0 0 0,15 4-1 0 0,-25-4-7 0 0,0 0 0 0 0,0 1-1 0 0,0-1 1 0 0,0 1-1 0 0,0 0 1 0 0,-1 0-1 0 0,8 5 1 0 0,-9-5-31 0 0,-1-1 0 0 0,1 1 1 0 0,0 0-1 0 0,-1 0 0 0 0,1 0 1 0 0,-1 0-1 0 0,1 0 0 0 0,-1 0 0 0 0,0 0 1 0 0,0 0-1 0 0,0 1 0 0 0,0-1 0 0 0,0 0 1 0 0,0 5-1 0 0,-1-3-9 0 0,1 0 0 0 0,-1 0 0 0 0,-1 0 0 0 0,1 0 0 0 0,0 0 0 0 0,-1 0 0 0 0,0-1 0 0 0,0 1 0 0 0,0 0 0 0 0,0 0 0 0 0,-1-1 0 0 0,0 1 0 0 0,1 0 0 0 0,-1-1 0 0 0,-1 0 0 0 0,1 1 0 0 0,-4 3 0 0 0,-4 5 32 0 0,-1-1 0 0 0,0 0 1 0 0,-13 10-1 0 0,-4 0 48 0 0,-1-1-1 0 0,-62 32 1 0 0,-69 20-558 0 0,151-68 401 0 0,-20 9-191 0 0,-42 16-217 0 0,61-25 6 0 0,1-1 0 0 0,-1-1 0 0 0,0 0 0 0 0,0 0-1 0 0,-14 0 1 0 0,13-4-1217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8751 0 0,'0'0'794'0'0,"0"2"-652"0"0,-1 6 816 0 0,-1 0 0 0 0,0 0 0 0 0,0 0 0 0 0,-1 0 0 0 0,0-1 0 0 0,0 0 0 0 0,-6 11 0 0 0,-5 10 550 0 0,-54 102 1 0 0,17-39-1092 0 0,47-83-408 0 0,-179 330 148 0 0,175-324-386 0 0,0-1 0 0 0,0 1-1 0 0,2 0 1 0 0,-1 1 0 0 0,2-1-1 0 0,0 1 1 0 0,-3 18 0 0 0,6-24-1145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1050 14279 0 0,'42'-12'1412'0'0,"-13"3"548"0"0,41-7 0 0 0,-68 15-1852 0 0,1 1 0 0 0,-1-1 0 0 0,0 0 0 0 0,0 0-1 0 0,1 0 1 0 0,-1 0 0 0 0,0 0 0 0 0,0 0 0 0 0,0 0 0 0 0,0-1 0 0 0,-1 1-1 0 0,1-1 1 0 0,0 1 0 0 0,2-4 0 0 0,2-2 195 0 0,-1-1 1 0 0,6-11-1 0 0,-3 6 93 0 0,27-47 547 0 0,32-75 0 0 0,17-70-861 0 0,-35 83-281 0 0,-40 101 165 0 0,64-166-2781 0 0,-55 135 1669 0 0,18-89 0 0 0,-36 139 1117 0 0,1 0 1 0 0,-1 0-1 0 0,0-1 0 0 0,0 1 1 0 0,1 0-1 0 0,-2-1 0 0 0,1 1 0 0 0,0-3 1 0 0,-12 12-179 0 0,1 4 208 0 0,0 1 0 0 0,1 0-1 0 0,0 0 1 0 0,1 1 0 0 0,-14 25 0 0 0,16-27 18 0 0,-191 355 1444 0 0,76-131-998 0 0,-149 338-292 0 0,131-276-55 0 0,113-249-121 0 0,-3-1 1 0 0,-46 58 0 0 0,64-90-334 0 0,-10 12 298 0 0,5-11-5623 0 0,9-10-743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12439 0 0,'0'0'6971'0'0,"-1"3"-5184"0"0,-11 13-1245 0 0,-1 1 1 0 0,-15 14 0 0 0,-15 19-225 0 0,15-15-219 0 0,19-25-148 0 0,1 0 1 0 0,-1 1-1 0 0,2-1 0 0 0,0 2 0 0 0,0-1 0 0 0,-6 17 0 0 0,12-26-1173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 13359 0 0,'-2'0'612'0'0,"0"1"-552"0"0,0 0 0 0 0,-1 0 0 0 0,1 0 0 0 0,0 0 1 0 0,0 0-1 0 0,0 0 0 0 0,1 0 0 0 0,-1 1 0 0 0,0-1 0 0 0,0 1 0 0 0,1-1 0 0 0,-1 1 0 0 0,-1 2 0 0 0,2-3 43 0 0,1 0-1 0 0,-1 0 1 0 0,1 1 0 0 0,-1-1 0 0 0,1 0 0 0 0,0 0-1 0 0,-1 0 1 0 0,1 1 0 0 0,0-1 0 0 0,0 0 0 0 0,0 0-1 0 0,0 0 1 0 0,0 1 0 0 0,0-1 0 0 0,1 0-1 0 0,-1 0 1 0 0,0 0 0 0 0,1 1 0 0 0,-1-1 0 0 0,0 0-1 0 0,1 0 1 0 0,0 0 0 0 0,-1 0 0 0 0,1 0-1 0 0,0 0 1 0 0,-1 0 0 0 0,1 0 0 0 0,1 2 0 0 0,2 0 167 0 0,-1 0 0 0 0,1 0 0 0 0,0 0 0 0 0,0-1 1 0 0,0 1-1 0 0,0-1 0 0 0,0 0 0 0 0,0 0 0 0 0,0 0 1 0 0,1-1-1 0 0,-1 0 0 0 0,1 1 0 0 0,-1-1 1 0 0,1-1-1 0 0,0 1 0 0 0,-1-1 0 0 0,7 0 0 0 0,7 0-10 0 0,-1-1-1 0 0,0-1 0 0 0,23-5 1 0 0,135-42 1103 0 0,-62 15-1149 0 0,27-10-1555 0 0,-101 31 538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495 122 6447 0 0,'54'-20'637'0'0,"19"-8"689"0"0,-63 23 1124 0 0,-1 0 0 0 0,15-11 1 0 0,-23 16-2319 0 0,0-1 1 0 0,-1 1 0 0 0,1-1 0 0 0,0 0-1 0 0,-1 1 1 0 0,1-1 0 0 0,0 0 0 0 0,-1 1-1 0 0,1-1 1 0 0,-1 0 0 0 0,1 0-1 0 0,-1 1 1 0 0,0-1 0 0 0,1 0 0 0 0,-1 0-1 0 0,0 0 1 0 0,1 1 0 0 0,-1-1 0 0 0,0 0-1 0 0,0 0 1 0 0,0 0 0 0 0,0 0 0 0 0,0 0-1 0 0,0 0 1 0 0,0 0 0 0 0,0 1 0 0 0,0-1-1 0 0,0 0 1 0 0,-1 0 0 0 0,1 0 0 0 0,0 0-1 0 0,-1 0 1 0 0,1 1 0 0 0,0-1-1 0 0,-1-1 1 0 0,0 1-29 0 0,0-1-1 0 0,0 1 0 0 0,0 0 0 0 0,0 0 1 0 0,-1-1-1 0 0,1 1 0 0 0,0 0 1 0 0,-1 0-1 0 0,1 0 0 0 0,0 0 0 0 0,-1 1 1 0 0,1-1-1 0 0,-1 0 0 0 0,1 0 1 0 0,-1 1-1 0 0,-2-1 0 0 0,-2 0-77 0 0,1 1-1 0 0,-1 0 1 0 0,1 0-1 0 0,-1 1 0 0 0,0-1 1 0 0,1 1-1 0 0,0 1 1 0 0,-1-1-1 0 0,1 1 1 0 0,-10 4-1 0 0,-5 3-48 0 0,-26 19 0 0 0,15-9 30 0 0,-30 18-69 0 0,2 2-1 0 0,1 3 0 0 0,3 3 0 0 0,1 1 0 0 0,-51 60 0 0 0,104-105 63 0 0,-15 17 0 0 0,-28 38 0 0 0,41-51 0 0 0,0 0 0 0 0,0 1 0 0 0,0-1 0 0 0,0 1 0 0 0,1-1 0 0 0,0 1 0 0 0,0 0 0 0 0,1 0 0 0 0,-1 0 0 0 0,1 0 0 0 0,1 0 0 0 0,-1 0 0 0 0,1 8 0 0 0,1-10 17 0 0,-1 0 0 0 0,1 0 0 0 0,1 0 0 0 0,-1 0 0 0 0,0 0 0 0 0,1 0 0 0 0,0-1 0 0 0,0 1 0 0 0,0 0 0 0 0,0-1 1 0 0,1 0-1 0 0,0 1 0 0 0,-1-1 0 0 0,1 0 0 0 0,0-1 0 0 0,0 1 0 0 0,0 0 0 0 0,1-1 0 0 0,-1 0 0 0 0,1 0 0 0 0,-1 0 0 0 0,6 2 0 0 0,2 1 36 0 0,1-1 1 0 0,0 0-1 0 0,0 0 0 0 0,1-1 1 0 0,24 2-1 0 0,3-2-70 0 0,80-3 0 0 0,-51-9-6403 0 0,-35 1-638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91 15775 0 0,'5'-27'1432'0'0,"-5"18"-1180"0"0,0 8-183 0 0,0-1 0 0 0,0 1 0 0 0,0-1 0 0 0,0 1 0 0 0,-1-1-1 0 0,1 1 1 0 0,-1-1 0 0 0,1 1 0 0 0,-1-1 0 0 0,1 1 0 0 0,-1-1 0 0 0,0 1-1 0 0,0 0 1 0 0,0-1 0 0 0,0 1 0 0 0,0 0 0 0 0,-1-1 0 0 0,-2-3 303 0 0,3 3-311 0 0,-1 0 0 0 0,1 1-1 0 0,-1-1 1 0 0,1 0 0 0 0,-1 1 0 0 0,1-1-1 0 0,-1 1 1 0 0,0 0 0 0 0,0-1 0 0 0,0 1-1 0 0,0 0 1 0 0,0 0 0 0 0,0 0-1 0 0,0 1 1 0 0,0-1 0 0 0,-3 0 0 0 0,1 0-34 0 0,0 1 1 0 0,-1-1 0 0 0,1 1 0 0 0,0 0 0 0 0,0 1-1 0 0,0-1 1 0 0,0 1 0 0 0,-5 1 0 0 0,-4 2-34 0 0,0 1 1 0 0,0 1 0 0 0,1 0-1 0 0,-15 9 1 0 0,-15 11-11 0 0,-75 60 0 0 0,100-71 126 0 0,0 0 0 0 0,1 2 1 0 0,1 0-1 0 0,1 1 0 0 0,0 0 0 0 0,-16 31 0 0 0,26-41 56 0 0,1-1 0 0 0,0 0-1 0 0,0 1 1 0 0,-2 14 0 0 0,4-21-149 0 0,1-1 0 0 0,0 1 0 0 0,0 0 0 0 0,0-1 1 0 0,1 1-1 0 0,-1 0 0 0 0,0-1 0 0 0,0 1 0 0 0,0 0 0 0 0,0-1 0 0 0,1 1 0 0 0,-1-1 0 0 0,0 1 0 0 0,0 0 0 0 0,1-1 0 0 0,-1 1 0 0 0,1-1 1 0 0,-1 1-1 0 0,0-1 0 0 0,1 1 0 0 0,-1-1 0 0 0,1 1 0 0 0,-1-1 0 0 0,1 1 0 0 0,-1-1 0 0 0,1 0 0 0 0,0 1 0 0 0,-1-1 0 0 0,1 0 0 0 0,-1 0 1 0 0,2 1-1 0 0,0 0 18 0 0,0-1 0 0 0,1 1 0 0 0,-1 0 0 0 0,1-1 0 0 0,-1 0 0 0 0,5 1 0 0 0,11-3 54 0 0,1 0-1 0 0,0-2 1 0 0,-1 0 0 0 0,26-9-1 0 0,-34 10-64 0 0,30-12-489 0 0,62-31-1 0 0,-52 22-382 0 0,-29 17 194 0 0,-21 9 638 0 0,0 0 0 0 0,0 1 0 0 0,-1-1 1 0 0,1 0-1 0 0,0 0 0 0 0,-1 0 0 0 0,0 0 1 0 0,1 0-1 0 0,-1 0 0 0 0,-1 3 0 0 0,-1 1-4 0 0,-2 7 5 0 0,4-10-27 0 0,0 0 0 0 0,-1 0-1 0 0,1 0 1 0 0,1 0 0 0 0,-1-1 0 0 0,0 1 0 0 0,1 0 0 0 0,0 0 0 0 0,-1 0 0 0 0,2 6 0 0 0,-1-8-146 0 0,1 0 0 0 0,-1 1 0 0 0,1-1 0 0 0,0 0 0 0 0,-1 0 0 0 0,1 0 0 0 0,0 0 0 0 0,0 0 0 0 0,0-1 0 0 0,0 1 0 0 0,0 0 0 0 0,0 0 0 0 0,0 0 0 0 0,0-1 0 0 0,0 1 0 0 0,0-1 0 0 0,1 1 0 0 0,-1-1 0 0 0,0 1 0 0 0,2 0 0 0 0,11 2-1306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4143 0 0,'0'-2'11118'0'0,"0"-2"-10448"0"0,1 1 0 0 0,-1-1 0 0 0,1 0 0 0 0,0 1 0 0 0,0-1 0 0 0,0 1 0 0 0,0-1 0 0 0,3-6 0 0 0,0 4-180 0 0,0-1 0 0 0,1 1-1 0 0,8-11 1 0 0,4 0-398 0 0,33-26 0 0 0,-42 36 233 0 0,26-19-289 0 0,1 2 0 0 0,1 1 0 0 0,2 2 0 0 0,0 2 0 0 0,0 1 0 0 0,58-18 0 0 0,-91 34-41 0 0,1 0 0 0 0,-1 1 1 0 0,1 0-1 0 0,0 0 0 0 0,-1 0 0 0 0,1 0 0 0 0,7 1 0 0 0,-11 1 5 0 0,-1-1-1 0 0,0 0 0 0 0,1 0 1 0 0,-1 1-1 0 0,0-1 1 0 0,1 1-1 0 0,-1-1 0 0 0,0 1 1 0 0,0-1-1 0 0,0 1 1 0 0,1 0-1 0 0,-1 0 1 0 0,0 0-1 0 0,0 0 0 0 0,0-1 1 0 0,0 1-1 0 0,0 1 1 0 0,-1-1-1 0 0,1 0 0 0 0,0 0 1 0 0,0 0-1 0 0,-1 0 1 0 0,1 0-1 0 0,0 1 1 0 0,-1-1-1 0 0,0 0 0 0 0,1 1 1 0 0,-1-1-1 0 0,0 0 1 0 0,1 1-1 0 0,-1-1 0 0 0,0 0 1 0 0,0 1-1 0 0,0-1 1 0 0,-1 3-1 0 0,0 12 10 0 0,-1 0 0 0 0,0 0 0 0 0,-2 0 0 0 0,-8 25-1 0 0,8-27-13 0 0,0 0-1 0 0,0 1 0 0 0,1-1 0 0 0,1 1 1 0 0,0-1-1 0 0,1 19 0 0 0,5-12-1379 0 0,4-10-4798 0 0,2-5-877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81 211 3679 0 0,'0'0'284'0'0,"1"0"-186"0"0,23-8 2529 0 0,2-1 7243 0 0,-26 11-9237 0 0,0 1-484 0 0,0 1-1 0 0,0-1 1 0 0,0 1-1 0 0,-1-1 1 0 0,0 1 0 0 0,1-1-1 0 0,-1 1 1 0 0,-1-1-1 0 0,1 0 1 0 0,0 0-1 0 0,-1 1 1 0 0,0-1 0 0 0,1 0-1 0 0,-1 0 1 0 0,-4 4-1 0 0,-5 7 169 0 0,-22 21-1 0 0,30-32-248 0 0,-3 3 0 0 0,-1-1 0 0 0,1 0 1 0 0,-1 0-1 0 0,0 0 1 0 0,-11 4-1 0 0,17-8 12 0 0,1-1-63 0 0,-1 0 1 0 0,1 0-1 0 0,-1-1 0 0 0,0 1 0 0 0,1 0 0 0 0,-1 0 0 0 0,1 0 1 0 0,-1 0-1 0 0,1-1 0 0 0,-1 1 0 0 0,1 0 0 0 0,-1-1 1 0 0,1 1-1 0 0,-1 0 0 0 0,1-1 0 0 0,0 1 0 0 0,-1 0 0 0 0,1-1 1 0 0,-1 1-1 0 0,1-1 0 0 0,0 1 0 0 0,-1-1 0 0 0,1 1 0 0 0,0-1 1 0 0,0 1-1 0 0,-1-1 0 0 0,1 1 0 0 0,0-1 0 0 0,0 0 1 0 0,0 1-1 0 0,0-1 0 0 0,0 1 0 0 0,0-1 0 0 0,0 1 0 0 0,0-1 1 0 0,0 0-1 0 0,0 1 0 0 0,0-1 0 0 0,0 1 0 0 0,0-1 1 0 0,0 1-1 0 0,0-1 0 0 0,1 1 0 0 0,-1-2 0 0 0,1-2 41 0 0,1-1 1 0 0,-1 0-1 0 0,1 1 0 0 0,2-6 0 0 0,6-6-12 0 0,1 0 0 0 0,0 1-1 0 0,1 0 1 0 0,0 1 0 0 0,1 1-1 0 0,29-24 1 0 0,-7 10-116 0 0,0 2-1 0 0,1 2 0 0 0,1 1 1 0 0,63-27-1 0 0,-91 45 50 0 0,-1 1 0 0 0,1-1 0 0 0,1 2 0 0 0,-1 0 0 0 0,0 0 0 0 0,1 0 1 0 0,-1 1-1 0 0,1 1 0 0 0,13 0 0 0 0,-19 1 18 0 0,0-1 0 0 0,0 1 0 0 0,0 0 0 0 0,-1 0 0 0 0,1 0 0 0 0,0 0 0 0 0,0 1 0 0 0,-1 0 0 0 0,1 0 0 0 0,-1 0 0 0 0,0 0 0 0 0,1 0 0 0 0,-1 0 0 0 0,0 1 0 0 0,0 0 0 0 0,-1 0 0 0 0,1-1 0 0 0,-1 2 0 0 0,1-1 0 0 0,-1 0 0 0 0,0 0 0 0 0,0 1 0 0 0,0-1 0 0 0,-1 1 0 0 0,3 4 0 0 0,-3-2 6 0 0,1-1 0 0 0,-1 1 0 0 0,-1-1 0 0 0,1 1 0 0 0,0-1 0 0 0,-1 1 1 0 0,0 0-1 0 0,-1-1 0 0 0,1 1 0 0 0,-1-1 0 0 0,-2 7 0 0 0,1-3 12 0 0,-1 0 0 0 0,0 0 0 0 0,-1 0 1 0 0,0-1-1 0 0,-9 15 0 0 0,-18 36 29 0 0,30-57-150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5527 0 0,'0'0'423'0'0,"-3"0"90"0"0,-2 1 633 0 0,0 0-1 0 0,0 0 0 0 0,0 1 1 0 0,1 0-1 0 0,-9 4 0 0 0,5-2-78 0 0,0 1 1 0 0,-11 9-1 0 0,-2 5-481 0 0,-21 22 1 0 0,33-31-431 0 0,-6 5 63 0 0,2 1 0 0 0,0 0 0 0 0,0 1 0 0 0,2 1 0 0 0,-15 26 0 0 0,23-35-156 0 0,-1-1 0 0 0,1 1 0 0 0,1 0 0 0 0,-1 0 0 0 0,2-1 1 0 0,-2 15-1 0 0,2-17-49 0 0,1 0 0 0 0,1 0 0 0 0,-1-1 0 0 0,1 1 0 0 0,0 0-1 0 0,0 0 1 0 0,1 0 0 0 0,0 0 0 0 0,0-1 0 0 0,5 10 0 0 0,-6-12-10 0 0,1-1 1 0 0,0 1-1 0 0,-1-1 0 0 0,1 0 0 0 0,0 1 0 0 0,1-1 0 0 0,-1 0 1 0 0,0 0-1 0 0,1-1 0 0 0,-1 1 0 0 0,1 0 0 0 0,-1-1 1 0 0,1 0-1 0 0,0 1 0 0 0,-1-1 0 0 0,1 0 0 0 0,0 0 0 0 0,0-1 1 0 0,0 1-1 0 0,0-1 0 0 0,0 1 0 0 0,0-1 0 0 0,0 0 1 0 0,3 0-1 0 0,0-1 14 0 0,0 1 0 0 0,0-1 0 0 0,0 0 0 0 0,0 0-1 0 0,0-1 1 0 0,0 0 0 0 0,-1 0 0 0 0,1 0 0 0 0,-1-1 0 0 0,1 0 0 0 0,4-3 0 0 0,-2 0 45 0 0,-1 0 0 0 0,0 0-1 0 0,0 0 1 0 0,-1-1 0 0 0,0 0-1 0 0,0 0 1 0 0,-1-1 0 0 0,1 1-1 0 0,-2-1 1 0 0,1-1 0 0 0,-1 1-1 0 0,0 0 1 0 0,4-19 0 0 0,-2 1 35 0 0,-1-1 1 0 0,-1 0 0 0 0,0-40-1 0 0,-4 46-137 0 0,0 1-1 0 0,-1-1 0 0 0,-5-26 1 0 0,5 46-113 0 0,10-3-5977 0 0,-7 3 5457 0 0,0 0 0 0 0,0 1-1 0 0,3-1 1 0 0,1-1-1226 0 0,9-3-2596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65 6911 0 0,'11'-25'621'0'0,"-8"19"-76"0"0,0 1 0 0 0,0-1 0 0 0,-1 0 0 0 0,2-10 8824 0 0,-5 16-9227 0 0,0 1 1 0 0,0 0 0 0 0,0 0 0 0 0,0-1 0 0 0,0 1-1 0 0,0 0 1 0 0,1 0 0 0 0,-1 0 0 0 0,0 0 0 0 0,0 0-1 0 0,0 0 1 0 0,1 0 0 0 0,-1 0 0 0 0,0 2 0 0 0,0-1 77 0 0,-17 29-4 0 0,1 1 0 0 0,2 1-1 0 0,-18 58 1 0 0,-21 110-327 0 0,27-87 163 0 0,5-30-307 0 0,-22 80 519 0 0,32-126-2100 0 0,-2 1 0 0 0,-22 39 1 0 0,25-58-4411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7831 0 0,'3'1'9212'0'0,"30"19"-4923"0"0,-24-16-4048 0 0,0-1-1 0 0,0 0 0 0 0,1 0 0 0 0,-1-1 0 0 0,1 0 0 0 0,0-1 1 0 0,14 0-1 0 0,44-1 592 0 0,90-12 1 0 0,66-23-393 0 0,13-20-3112 0 0,-203 44 1176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50 2303 0 0,'1'-1'167'0'0,"25"-48"19242"0"0,-30 61-18877 0 0,-66 134-624 0 0,37-81 68 0 0,-429 750 16 0 0,367-647 72 0 0,92-160-53 0 0,2-6 42 0 0,2-4 0 0 0,21-44-387 0 0,3 1 0 0 0,55-75 0 0 0,-72 111 263 0 0,0 0 1 0 0,2 0-1 0 0,-1 1 1 0 0,1 0-1 0 0,0 0 1 0 0,0 1-1 0 0,1 0 0 0 0,0 1 1 0 0,0 1-1 0 0,1 0 1 0 0,15-5-1 0 0,-17 7 9 0 0,-1 0 0 0 0,1 1-1 0 0,-1 1 1 0 0,1-1 0 0 0,0 2 0 0 0,0-1-1 0 0,0 1 1 0 0,-1 1 0 0 0,1 0 0 0 0,0 0-1 0 0,-1 1 1 0 0,1 0 0 0 0,-1 1 0 0 0,1 0-1 0 0,8 4 1 0 0,-5-1 257 0 0,-1 1 1 0 0,0 1-1 0 0,0-1 0 0 0,-1 2 1 0 0,0 0-1 0 0,-1 0 0 0 0,16 18 0 0 0,-21-22-70 0 0,-1 1-1 0 0,0-1 0 0 0,-1 1 0 0 0,1-1 0 0 0,-1 1 0 0 0,0 0 0 0 0,0 0 0 0 0,-1 0 0 0 0,0 1 0 0 0,0-1 0 0 0,0 0 1 0 0,-1 1-1 0 0,0 0 0 0 0,0-1 0 0 0,-1 1 0 0 0,0-1 0 0 0,0 1 0 0 0,-1 8 0 0 0,-1-10-86 0 0,1-1 0 0 0,-1 1-1 0 0,1-1 1 0 0,-1 1 0 0 0,0-1 0 0 0,-1 0-1 0 0,1 0 1 0 0,-1 0 0 0 0,0 0 0 0 0,0-1-1 0 0,0 1 1 0 0,-1-1 0 0 0,1 1 0 0 0,-1-1-1 0 0,1 0 1 0 0,-1 0 0 0 0,-5 2 0 0 0,-8 4 61 0 0,0 0 1 0 0,-34 12 0 0 0,40-17-63 0 0,-33 11 23 0 0,-79 16 0 0 0,-48-3-212 0 0,161-27-220 0 0,-1 1-1 0 0,1-1 1 0 0,0-1-1 0 0,-1 0 1 0 0,1 0-1 0 0,-1-1 1 0 0,-11-2-1 0 0,11-3-4995 0 0,4-2-1612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0,'2'1'298'0'0,"7"3"-336"0"0,-1 0 0 0 0,14 10 0 0 0,13 14 4572 0 0,-20-16 249 0 0,28 17-1 0 0,-38-25-4475 0 0,1-1 0 0 0,0-1 0 0 0,0 1 0 0 0,1-1 0 0 0,-1 0 0 0 0,0 0 1 0 0,1-1-1 0 0,13 1 0 0 0,-7-1-220 0 0,0-2-1 0 0,0 0 1 0 0,-1 0 0 0 0,1-1 0 0 0,0-1-1 0 0,0 0 1 0 0,-1-1 0 0 0,0 0-1 0 0,0-1 1 0 0,0 0 0 0 0,0-1 0 0 0,-1 0-1 0 0,0-1 1 0 0,0 0 0 0 0,0-1 0 0 0,-1 0-1 0 0,9-10 1 0 0,-18 16-278 0 0,-6 2-1043 0 0,-1 1 1081 0 0,0-1 1 0 0,1 1 0 0 0,-1 0-1 0 0,1 1 1 0 0,-1-1 0 0 0,1 1 0 0 0,0 0-1 0 0,-8 4 1 0 0,-46 29 103 0 0,47-27 22 0 0,7-4 22 0 0,-60 37 247 0 0,-111 95 0 0 0,170-131-219 0 0,0 0 0 0 0,1 1-1 0 0,0 0 1 0 0,0 1 0 0 0,0-1 0 0 0,1 1 0 0 0,-5 9 0 0 0,9-14-15 0 0,-1 0 0 0 0,0-1 1 0 0,1 1-1 0 0,-1 0 1 0 0,1 0-1 0 0,0-1 0 0 0,0 1 1 0 0,-1 0-1 0 0,1 0 0 0 0,0 0 1 0 0,1 0-1 0 0,-1-1 0 0 0,0 1 1 0 0,0 0-1 0 0,2 2 1 0 0,-2-2-2 0 0,1 0 1 0 0,0-1 0 0 0,1 1 0 0 0,-1-1 0 0 0,0 1 0 0 0,0-1 0 0 0,1 1 0 0 0,-1-1 0 0 0,0 0 0 0 0,1 0 0 0 0,0 0 0 0 0,-1 1 0 0 0,1-2 0 0 0,0 1 0 0 0,-1 0 0 0 0,1 0 0 0 0,3 1 0 0 0,7 1 53 0 0,0 0-1 0 0,0 0 1 0 0,0-2 0 0 0,0 1-1 0 0,0-1 1 0 0,20-2 0 0 0,75-10 171 0 0,-86 8-215 0 0,109-25 168 0 0,-69 14-1914 0 0,-30 7-6236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47 12439 0 0,'0'0'958'0'0,"2"-1"-625"0"0,19-21 1391 0 0,3 0 3459 0 0,-22 21-3987 0 0,-5 1-1173 0 0,0 1 1 0 0,0 0-1 0 0,0 0 1 0 0,1 0-1 0 0,-1 0 1 0 0,0 1-1 0 0,1-1 1 0 0,-5 4-1 0 0,-1 0-12 0 0,-30 19-111 0 0,0 1 0 0 0,2 2 0 0 0,-38 36 0 0 0,66-55 79 0 0,-25 22-60 0 0,2 1 0 0 0,-31 40 0 0 0,60-68 71 0 0,0 0 0 0 0,0 0 0 0 0,0 0 0 0 0,0 0 0 0 0,1 0-1 0 0,0 1 1 0 0,-1-1 0 0 0,1 0 0 0 0,-1 5 0 0 0,3-6-2 0 0,-1-1-1 0 0,1 1 1 0 0,-1-1 0 0 0,1 1 0 0 0,-1-1 0 0 0,1 1 0 0 0,0-1-1 0 0,-1 0 1 0 0,1 1 0 0 0,0-1 0 0 0,0 0 0 0 0,0 0-1 0 0,0 1 1 0 0,0-1 0 0 0,0 0 0 0 0,1 0 0 0 0,-1 0-1 0 0,0-1 1 0 0,1 1 0 0 0,1 1 0 0 0,8 4-66 0 0,0-1 1 0 0,1 0-1 0 0,0 0 1 0 0,0-1-1 0 0,13 2 1 0 0,-13-4 44 0 0,-1 1-1 0 0,1 1 1 0 0,-1 0-1 0 0,0 1 1 0 0,0 0 0 0 0,10 6-1 0 0,-8 1 34 0 0,-10-8 0 0 0,-1 0 0 0 0,0 1 0 0 0,0-1 0 0 0,0 0 0 0 0,0 1 0 0 0,-1 0 0 0 0,1-1 0 0 0,0 10 0 0 0,-2 1 16 0 0,-1-11 21 0 0,0 1 1 0 0,0-1-1 0 0,0 1 0 0 0,-1-1 0 0 0,0 0 1 0 0,0 1-1 0 0,0-1 0 0 0,0 0 0 0 0,-1 0 1 0 0,1-1-1 0 0,-1 1 0 0 0,0 0 0 0 0,0-1 1 0 0,-1 0-1 0 0,1 0 0 0 0,-4 3 0 0 0,0 0 42 0 0,0-2-1 0 0,-1 1 1 0 0,1-1-1 0 0,-1 0 1 0 0,0-1-1 0 0,0 0 1 0 0,-16 4 0 0 0,7-3-68 0 0,-1-1 1 0 0,1-2-1 0 0,-1 0 1 0 0,0 0-1 0 0,1-2 1 0 0,-1 0 0 0 0,-21-4-1 0 0,20 1-755 0 0,1-1 1 0 0,0 0-1 0 0,-31-14 0 0 0,20 5-659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835 836 3223 0 0,'-1'1'240'0'0,"-4"4"-739"0"0,-2 5 2476 0 0,-1-1 0 0 0,1 1 0 0 0,0 1 0 0 0,-8 17 4862 0 0,18-28-6724 0 0,-1-1 0 0 0,0 0 0 0 0,1 1 0 0 0,-1-1-1 0 0,0 0 1 0 0,1-1 0 0 0,-1 1 0 0 0,0 0 0 0 0,4-3 0 0 0,0 0 27 0 0,10-7 68 0 0,-1-1-1 0 0,0-1 1 0 0,17-17 0 0 0,37-47 41 0 0,-53 57-216 0 0,9-11-113 0 0,-2-2 0 0 0,-1 0-1 0 0,-1-1 1 0 0,-3-1 0 0 0,0-1 0 0 0,-3-1-1 0 0,0 0 1 0 0,-3-1 0 0 0,12-60 0 0 0,-20 75-137 0 0,-1-1 0 0 0,0 1 0 0 0,-2-1 0 0 0,-1 0 1 0 0,-1 1-1 0 0,-1-1 0 0 0,-1 1 0 0 0,-2 0 0 0 0,-7-26 1 0 0,11 43 196 0 0,-2 0 0 0 0,1 0 0 0 0,-1 1 0 0 0,0-1 0 0 0,-5-7 0 0 0,7 12 15 0 0,0-1 0 0 0,1 1 0 0 0,-1 0 0 0 0,0 0 0 0 0,0 0 0 0 0,0 0 0 0 0,0 0 0 0 0,-1 0 0 0 0,1 0 0 0 0,0 0 0 0 0,0 1 0 0 0,0-1 0 0 0,-1 0 0 0 0,1 1 1 0 0,0-1-1 0 0,-1 1 0 0 0,1-1 0 0 0,-1 1 0 0 0,1 0 0 0 0,0 0 0 0 0,-1-1 0 0 0,1 1 0 0 0,-1 0 0 0 0,1 0 0 0 0,-1 0 0 0 0,1 1 0 0 0,-1-1 0 0 0,-2 1 0 0 0,-2 1-15 0 0,-1 1 1 0 0,0 1-1 0 0,1-1 0 0 0,0 1 0 0 0,0 0 0 0 0,0 1 0 0 0,0-1 1 0 0,1 1-1 0 0,0 1 0 0 0,0-1 0 0 0,0 0 0 0 0,1 1 1 0 0,-1 0-1 0 0,1 0 0 0 0,1 1 0 0 0,-5 10 0 0 0,-3 8-2 0 0,2 1 1 0 0,1 0-1 0 0,-5 31 0 0 0,5-23 12 0 0,2-6-16 0 0,-74 259 72 0 0,35-177 104 0 0,-79 140 0 0 0,71-151-147 0 0,-122 232 64 0 0,150-281-35 0 0,-26 48-312 0 0,41-80 25 0 0,-2-1-1 0 0,0 0 1 0 0,-20 20 0 0 0,-119 95-6349 0 0,51-50 4861 0 0,85-69 1701 0 0,-26 26 594 0 0,38-36-339 0 0,-1 1 0 0 0,1 0 0 0 0,0 0 0 0 0,0 1 0 0 0,1-1 0 0 0,-1 1 0 0 0,1-1-1 0 0,-2 7 1 0 0,3-9 383 0 0,8-2-517 0 0,0 0 1 0 0,0-1 0 0 0,-1-1 0 0 0,1 1-1 0 0,-1-1 1 0 0,1 0 0 0 0,-1 0 0 0 0,10-6-1 0 0,3-2-413 0 0,23-17-1 0 0,2-4-3407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37 199 11055 0 0,'-32'-11'1368'0'0,"32"11"-1262"0"0,0 0 0 0 0,0 0-1 0 0,0 0 1 0 0,-1 0 0 0 0,1 0-1 0 0,0 0 1 0 0,0 0 0 0 0,0 0-1 0 0,0 0 1 0 0,-1 0 0 0 0,1 0-1 0 0,0 0 1 0 0,0 0 0 0 0,0 0-1 0 0,0 0 1 0 0,0-1-1 0 0,-1 1 1 0 0,1 0 0 0 0,0 0-1 0 0,0 0 1 0 0,0 0 0 0 0,0 0-1 0 0,0 0 1 0 0,0 0 0 0 0,-1-1-1 0 0,1 1 1 0 0,0 0 0 0 0,0 0-1 0 0,0 0 1 0 0,0 0 0 0 0,0-1-1 0 0,0 1 1 0 0,0 0 0 0 0,0 0-1 0 0,0 0 1 0 0,0 0 0 0 0,0-1-1 0 0,0 1 1 0 0,0 0 0 0 0,0 0-1 0 0,0 0 1 0 0,0 0 0 0 0,0-1-1 0 0,0 1 1 0 0,0 0 0 0 0,0 0-1 0 0,10-6 1081 0 0,22-4-1862 0 0,-29 9 1078 0 0,98-18 222 0 0,-25 7-166 0 0,122-43 1477 0 0,-130 34-1213 0 0,1 2 0 0 0,87-11 0 0 0,-130 26-798 0 0,-14 2-224 0 0,1 1 1 0 0,-1-1-1 0 0,1 2 1 0 0,-1 0-1 0 0,0 0 1 0 0,18 4-1 0 0,-18 0-933 0 0,-4 2-14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9671 0 0,'-1'2'5652'0'0,"-9"17"-3874"0"0,0-1 0 0 0,-2 0 0 0 0,0 0 0 0 0,-17 19 0 0 0,-14 18-3071 0 0,36-44-1255 0 0,-1 1 0 0 0,-10 25 1 0 0,14-27-4043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68 388 11975 0 0,'-2'0'547'0'0,"-13"6"156"0"0,-1 0 0 0 0,-19 12 4566 0 0,36-20-5160 0 0,-1 1 1 0 0,1-1 0 0 0,0 1 0 0 0,0-1-1 0 0,0 1 1 0 0,0-1 0 0 0,0 1 0 0 0,0 0 0 0 0,0-1-1 0 0,0 1 1 0 0,3-2 0 0 0,1-2 69 0 0,1-2-95 0 0,39-48 223 0 0,3 3 0 0 0,65-56 0 0 0,-69 73-297 0 0,1 2 1 0 0,1 2-1 0 0,69-34 0 0 0,-112 64-17 0 0,-1-1 0 0 0,1 1-1 0 0,-1 0 1 0 0,1 1 0 0 0,-1-1 0 0 0,1 0-1 0 0,0 1 1 0 0,-1 0 0 0 0,1-1 0 0 0,3 1-1 0 0,-5 0 7 0 0,0 1 0 0 0,-1-1 0 0 0,1 0-1 0 0,0 0 1 0 0,0 1 0 0 0,0-1 0 0 0,-1 0 0 0 0,1 1-1 0 0,0-1 1 0 0,0 1 0 0 0,-1-1 0 0 0,1 1-1 0 0,-1-1 1 0 0,1 1 0 0 0,0-1 0 0 0,-1 1 0 0 0,1 0-1 0 0,-1-1 1 0 0,1 1 0 0 0,-1 0 0 0 0,1 0-1 0 0,-1-1 1 0 0,0 1 0 0 0,1 0 0 0 0,-1 0-1 0 0,0 0 1 0 0,0-1 0 0 0,0 1 0 0 0,1 0 0 0 0,-1 0-1 0 0,0 0 1 0 0,0 0 0 0 0,0-1 0 0 0,0 1-1 0 0,-1 1 1 0 0,1 8 13 0 0,-1-1 0 0 0,0 1 1 0 0,-1-1-1 0 0,0 0 0 0 0,-4 13 0 0 0,-22 45 359 0 0,5-13-111 0 0,18-40-222 0 0,-2 4 13 0 0,1 1-1 0 0,0-1 1 0 0,-3 24-1 0 0,9-41-94 0 0,0 1 1 0 0,0-1-1 0 0,0 1 0 0 0,0 0 1 0 0,0-1-1 0 0,0 1 0 0 0,0-1 0 0 0,0 1 1 0 0,1-1-1 0 0,0 3 0 0 0,-1-4-70 0 0,0 1 0 0 0,1-1 0 0 0,-1 1 0 0 0,1 0 0 0 0,-1-1-1 0 0,1 1 1 0 0,-1-1 0 0 0,1 1 0 0 0,-1-1 0 0 0,1 1 0 0 0,-1-1 0 0 0,1 0 0 0 0,0 1-1 0 0,-1-1 1 0 0,1 0 0 0 0,0 1 0 0 0,-1-1 0 0 0,1 0 0 0 0,0 0 0 0 0,-1 0 0 0 0,1 1-1 0 0,0-1 1 0 0,0 0 0 0 0,16 0-6938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150 393 1839 0 0,'-1'1'134'0'0,"0"2"-416"0"0,-5 8 2629 0 0,-4 4 7266 0 0,-5-4-1612 0 0,2-6-8519 0 0,10-5 548 0 0,0 1 0 0 0,0-1 0 0 0,1 0-1 0 0,-1 1 1 0 0,0-1 0 0 0,0-1 0 0 0,0 1 0 0 0,1 0 0 0 0,-1-1 0 0 0,0 1 0 0 0,1-1 0 0 0,-1 0 0 0 0,0 0-1 0 0,1 0 1 0 0,-1 0 0 0 0,1 0 0 0 0,-1-1 0 0 0,1 1 0 0 0,0-1 0 0 0,-1 1 0 0 0,1-1 0 0 0,0 0 0 0 0,0 0 0 0 0,0 0-1 0 0,1 0 1 0 0,-1-1 0 0 0,-2-3 0 0 0,0 2-32 0 0,0-1-1 0 0,1 0 1 0 0,0 0-1 0 0,0 0 1 0 0,0-1 0 0 0,1 1-1 0 0,0 0 1 0 0,0-1-1 0 0,0 0 1 0 0,1 0-1 0 0,-1 1 1 0 0,1-1 0 0 0,1 0-1 0 0,-1 0 1 0 0,1 0-1 0 0,0 0 1 0 0,1 0-1 0 0,-1 0 1 0 0,1 0 0 0 0,0 0-1 0 0,0 1 1 0 0,1-1-1 0 0,0 0 1 0 0,0 1-1 0 0,0-1 1 0 0,1 1 0 0 0,3-6-1 0 0,3-4-144 0 0,1 0-1 0 0,1 0 1 0 0,0 1 0 0 0,23-23-1 0 0,-13 18-57 0 0,1 0 0 0 0,30-20 0 0 0,-34 28 109 0 0,2 0 0 0 0,-1 1 0 0 0,22-8 0 0 0,-27 13 62 0 0,-1 0 0 0 0,2 1 0 0 0,-1 1-1 0 0,0 0 1 0 0,22-1 0 0 0,-25 4 77 0 0,-1 1-1 0 0,0 0 1 0 0,0 0 0 0 0,0 1 0 0 0,0 0-1 0 0,0 1 1 0 0,0 0 0 0 0,-1 0-1 0 0,1 1 1 0 0,-1 0 0 0 0,0 1 0 0 0,0 0-1 0 0,11 9 1 0 0,-16-11-14 0 0,0 0 0 0 0,0 0 0 0 0,0 1 1 0 0,-1 0-1 0 0,1 0 0 0 0,-1 0 0 0 0,0 0 0 0 0,0 1 0 0 0,0-1 0 0 0,-1 1 0 0 0,1 0 0 0 0,-1-1 1 0 0,0 1-1 0 0,-1 0 0 0 0,1 0 0 0 0,-1 0 0 0 0,0 1 0 0 0,0-1 0 0 0,-1 0 0 0 0,1 0 0 0 0,-1 1 1 0 0,0-1-1 0 0,-1 0 0 0 0,1 0 0 0 0,-1 1 0 0 0,0-1 0 0 0,-2 6 0 0 0,-1-1-1 0 0,0-1 0 0 0,-1 1 0 0 0,1-1 0 0 0,-2 0 0 0 0,1 0 0 0 0,-2 0 0 0 0,1-1 0 0 0,-1 0-1 0 0,0 0 1 0 0,0-1 0 0 0,-1 1 0 0 0,0-2 0 0 0,-1 1 0 0 0,1-1 0 0 0,-14 7 0 0 0,-13 4-158 0 0,0 0 0 0 0,-68 20-1 0 0,87-32 14 0 0,-90 27-1161 0 0,90-28 748 0 0,-1-1 1 0 0,0-1-1 0 0,0 0 1 0 0,-24-1 0 0 0,37-1 162 0 0,1 0-1 0 0,-1 0 1 0 0,1-1 0 0 0,0 0 0 0 0,-1 1 0 0 0,-5-3 0 0 0,-2-4-1053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17135 0 0,'0'0'1551'0'0,"-2"1"-1276"0"0,-15 13-153 0 0,0 1 1 0 0,0 0-1 0 0,-20 26 1 0 0,-2 1 257 0 0,-7 5-234 0 0,2 2 0 0 0,2 2 1 0 0,3 2-1 0 0,-43 75 0 0 0,79-124-145 0 0,-59 105 25 0 0,-61 149 0 0 0,103-207-383 0 0,-49 118-5459 0 0,62-156-387 0 0</inkml:trace>
  <inkml:trace contextRef="#ctx0" brushRef="#br0" timeOffset="1">379 836 8287 0 0,'1'2'3627'0'0,"11"26"4540"0"0,-4 0-4436 0 0,-7-22-3664 0 0,0 0 0 0 0,-1 0 1 0 0,1 0-1 0 0,-1 0 0 0 0,-1 0 1 0 0,1 0-1 0 0,-1 1 0 0 0,0-1 1 0 0,0 0-1 0 0,-1 0 0 0 0,0 0 1 0 0,-3 8-1 0 0,-7 9-2185 0 0,2-8-4758 0 0,4-6 94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8751 0 0,'0'0'12702'0'0,"0"-1"-12193"0"0,1-3-374 0 0,0 0-1 0 0,0 1 1 0 0,0-1 0 0 0,0 0 0 0 0,0 0 0 0 0,1 1 0 0 0,-1-1-1 0 0,1 1 1 0 0,0-1 0 0 0,0 1 0 0 0,4-5 0 0 0,32-35 315 0 0,-32 36-378 0 0,118-115 137 0 0,-107 108-190 0 0,0 1 0 0 0,1 0-1 0 0,1 1 1 0 0,0 1 0 0 0,38-15-1 0 0,-42 22-30 0 0,-15 4 10 0 0,1 0-1 0 0,-1 0 1 0 0,1 0-1 0 0,-1 0 0 0 0,1 0 1 0 0,-1 0-1 0 0,1 0 1 0 0,0 0-1 0 0,-1 0 1 0 0,1 0-1 0 0,-1 1 1 0 0,1-1-1 0 0,-1 0 1 0 0,1 0-1 0 0,-1 1 1 0 0,0-1-1 0 0,1 0 1 0 0,0 1-1 0 0,0 0-1 0 0,0 1 0 0 0,0 0-1 0 0,0-1 1 0 0,-1 1 0 0 0,1-1-1 0 0,0 1 1 0 0,-1 0 0 0 0,1-1-1 0 0,-1 1 1 0 0,0 0 0 0 0,0 0-1 0 0,1 0 1 0 0,-1-1 0 0 0,0 1-1 0 0,0 0 1 0 0,-1 2 0 0 0,-6 34-57 0 0,6-33 50 0 0,-33 110 33 0 0,3-16 9 0 0,26-71-171 0 0,4-25-1033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964 124 8287 0 0,'0'0'639'0'0,"1"-2"-415"0"0,14-33 9209 0 0,-14 31-9188 0 0,-1 1 1 0 0,0 0-1 0 0,1 0 0 0 0,-1 0 1 0 0,0-1-1 0 0,-1 1 0 0 0,1 0 1 0 0,-1-4-1 0 0,0 2-100 0 0,0 0 0 0 0,-1 0-1 0 0,1 0 1 0 0,-1 0 0 0 0,0 0 0 0 0,-1 0-1 0 0,1 0 1 0 0,-4-5 0 0 0,5 10-141 0 0,1 0 0 0 0,-1-1 0 0 0,1 1 1 0 0,-1 0-1 0 0,1-1 0 0 0,-1 1 0 0 0,1 0 0 0 0,-1 0 0 0 0,1-1 1 0 0,-1 1-1 0 0,1 0 0 0 0,-1 0 0 0 0,0 0 0 0 0,1 0 1 0 0,-1 0-1 0 0,1 0 0 0 0,-1 0 0 0 0,1 0 0 0 0,-1 0 0 0 0,0 0 1 0 0,1 0-1 0 0,-1 0 0 0 0,1 1 0 0 0,-2-1 0 0 0,-11 6 41 0 0,6-2-43 0 0,0 0 0 0 0,0 1 0 0 0,1 0 0 0 0,0 1 0 0 0,0 0-1 0 0,-6 7 1 0 0,-30 43-4 0 0,27-36 3 0 0,-4 8-1 0 0,-29 51 0 0 0,42-67 0 0 0,1 1 0 0 0,-1-1 0 0 0,2 1 0 0 0,0 1 0 0 0,0-1 0 0 0,2 0 0 0 0,-2 16 0 0 0,4-28 0 0 0,-1 0 0 0 0,1-1 0 0 0,0 1 0 0 0,0 0 0 0 0,0-1 0 0 0,0 1 0 0 0,0 0 0 0 0,1 0 0 0 0,-1-1 0 0 0,0 1 0 0 0,0 0 0 0 0,0-1 0 0 0,1 1 0 0 0,-1 0 0 0 0,1 0 0 0 0,0 0 0 0 0,0-1 0 0 0,0 1 0 0 0,0-1 0 0 0,0 0 0 0 0,0 1 0 0 0,0-1 0 0 0,0 0 0 0 0,0 0 0 0 0,0 0 0 0 0,1 1 0 0 0,-1-1 0 0 0,0 0 0 0 0,0-1 0 0 0,0 1 0 0 0,0 0 0 0 0,0 0 0 0 0,0 0 0 0 0,0 0 0 0 0,0-1 0 0 0,0 1 0 0 0,0-1 0 0 0,2 0 0 0 0,23-12 0 0 0,-6 0 19 0 0,21-20 0 0 0,-8 7 7 0 0,-25 21-49 0 0,-13 18-267 0 0,-185 464-664 0 0,110-257 783 0 0,-213 452 1226 0 0,276-639-692 0 0,-10 23 907 0 0,-40 57-1 0 0,58-100-1089 0 0,-1 0 1 0 0,-16 16-1 0 0,23-26-153 0 0,0 0 0 0 0,0 0-1 0 0,0 0 1 0 0,-1-1-1 0 0,0 1 1 0 0,1-1-1 0 0,-1 0 1 0 0,0 0-1 0 0,0 0 1 0 0,0-1-1 0 0,0 1 1 0 0,-1-1 0 0 0,-7 2-1 0 0,10-4-34 0 0,-1 1 0 0 0,1 0 0 0 0,-1-1-1 0 0,1 1 1 0 0,-1-1 0 0 0,1 0 0 0 0,0 0 0 0 0,-1 0 0 0 0,1 0-1 0 0,0 0 1 0 0,0-1 0 0 0,0 1 0 0 0,-1-1 0 0 0,2 1-1 0 0,-1-1 1 0 0,0 0 0 0 0,0 1 0 0 0,0-1 0 0 0,1 0 0 0 0,-1 0-1 0 0,1 0 1 0 0,-2-4 0 0 0,-3-4-477 0 0,1 0 0 0 0,0 0 0 0 0,-6-18 0 0 0,1-11-5308 0 0,2-6-1878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560 164 1375 0 0,'-1'2'9211'0'0,"-1"1"-8629"0"0,1 0 0 0 0,-1 0-1 0 0,1-1 1 0 0,-1 1 0 0 0,0-1 0 0 0,0 0-1 0 0,-4 4 1 0 0,-3 1 139 0 0,0 0-1 0 0,-12 7 1 0 0,-3 2 255 0 0,23-15-949 0 0,1-1-1 0 0,-1 1 1 0 0,1-1 0 0 0,-1 1-1 0 0,1-1 1 0 0,-1 0 0 0 0,0 1-1 0 0,1-1 1 0 0,-1 1 0 0 0,1-1-1 0 0,-1 0 1 0 0,0 0 0 0 0,1 1-1 0 0,-1-1 1 0 0,0 0 0 0 0,1 0-1 0 0,-1 0 1 0 0,0 0 0 0 0,1 0-1 0 0,-1 0 1 0 0,0 0 0 0 0,1 0-1 0 0,-1 0 1 0 0,0 0 0 0 0,0 0-1 0 0,1 0 1 0 0,-1-1 0 0 0,0 1-1 0 0,1 0 1 0 0,-1 0 0 0 0,1-1-1 0 0,-1 1 1 0 0,0-1 0 0 0,1 1 0 0 0,-1 0-1 0 0,1-1 1 0 0,-1 1 0 0 0,1-1-1 0 0,-1 1 1 0 0,1-1 0 0 0,-1 1-1 0 0,1-1 1 0 0,0 0 0 0 0,-1 1-1 0 0,1-1 1 0 0,0 1 0 0 0,-1-1-1 0 0,1-1 1 0 0,-1-1 36 0 0,0 0 1 0 0,0-1-1 0 0,0 1 0 0 0,1-1 1 0 0,-1 1-1 0 0,1 0 0 0 0,0-1 1 0 0,0-5-1 0 0,3-10 144 0 0,12-36 0 0 0,-10 38-227 0 0,0 0 0 0 0,3-33 0 0 0,-7 49 1 0 0,-1-1 1 0 0,0 1 0 0 0,0 0 0 0 0,0 0 0 0 0,0-1 0 0 0,0 1 0 0 0,0 0 0 0 0,0 0 0 0 0,-1-1 0 0 0,1 1 0 0 0,0 0 0 0 0,-1 0 0 0 0,1 0 0 0 0,0-1-1 0 0,-1 1 1 0 0,0 0 0 0 0,1 0 0 0 0,-1 0 0 0 0,0 0 0 0 0,1 0 0 0 0,-1 0 0 0 0,0 0 0 0 0,0 0 0 0 0,0 1 0 0 0,0-1 0 0 0,-1-1 0 0 0,0 1 4 0 0,0 1 0 0 0,0-1 0 0 0,0 1 0 0 0,-1 0 0 0 0,1-1 0 0 0,0 1 0 0 0,0 0 0 0 0,0 0 0 0 0,0 0 0 0 0,0 0 0 0 0,0 1 1 0 0,0-1-1 0 0,0 1 0 0 0,0-1 0 0 0,-3 2 0 0 0,-5 2-9 0 0,1 0-1 0 0,0 1 1 0 0,0 0-1 0 0,0 0 1 0 0,0 1 0 0 0,-11 10-1 0 0,-47 48-76 0 0,45-41 76 0 0,-103 113-40 0 0,82-88 61 0 0,27-30 48 0 0,0 1 0 0 0,1 0 0 0 0,1 2-1 0 0,-22 41 1 0 0,36-61-45 0 0,-1 1 0 0 0,0-1 0 0 0,1 0 0 0 0,0 1 0 0 0,-1-1 0 0 0,1 0 0 0 0,0 1 0 0 0,-1-1 0 0 0,1 0 1 0 0,0 1-1 0 0,0-1 0 0 0,0 1 0 0 0,0-1 0 0 0,0 0 0 0 0,1 1 0 0 0,-1-1 0 0 0,0 0 0 0 0,0 1 0 0 0,2 1 0 0 0,-1-1 0 0 0,0-1 0 0 0,-1 0 0 0 0,1 0-1 0 0,0-1 1 0 0,0 1 0 0 0,0 0 0 0 0,0 0 0 0 0,1 0 0 0 0,-1-1 0 0 0,0 1 0 0 0,0 0 0 0 0,0-1 0 0 0,1 1 0 0 0,-1-1-1 0 0,0 1 1 0 0,3-1 0 0 0,2 1 7 0 0,0 0 0 0 0,0-1 0 0 0,-1 0-1 0 0,1 0 1 0 0,0-1 0 0 0,0 1 0 0 0,12-4 0 0 0,3-3-2 0 0,0-1 0 0 0,-1 0 0 0 0,22-13 0 0 0,57-39-266 0 0,-68 41 151 0 0,14-10-620 0 0,0-2 0 0 0,56-50 1 0 0,-75 51 559 0 0,-25 29 348 0 0,-14 9 358 0 0,2 0-385 0 0,0 1 0 0 0,0 0 0 0 0,1 0 0 0 0,1 2 0 0 0,-1-1 1 0 0,-9 15-1 0 0,0-1 16 0 0,15-19-154 0 0,-2 1 3 0 0,0 1 0 0 0,1 0 0 0 0,0 0 0 0 0,0 0 0 0 0,1 0 0 0 0,0 1 0 0 0,0 0 0 0 0,0 0 0 0 0,-2 9 0 0 0,7-3-16 0 0,0-12-76 0 0,0-1 0 0 0,0 1 0 0 0,0-1 0 0 0,0 0 0 0 0,1 1 0 0 0,-1-1 0 0 0,0 0 0 0 0,1 1 0 0 0,-1-1 0 0 0,1 0 0 0 0,-1 0 0 0 0,1 0-1 0 0,0-1 1 0 0,-1 1 0 0 0,1 0 0 0 0,0-1 0 0 0,0 1 0 0 0,-1-1 0 0 0,1 1 0 0 0,0-1 0 0 0,0 0 0 0 0,1 1 0 0 0,18 1-903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7 296 4607 0 0,'-6'6'14568'0'0,"32"-29"-13654"0"0,44-46-1 0 0,-43 41-791 0 0,-4 3-39 0 0,7-7-31 0 0,35-28 1 0 0,-54 52-37 0 0,0 0-1 0 0,0 0 1 0 0,0 1-1 0 0,1 0 1 0 0,0 1-1 0 0,0 1 1 0 0,23-7 0 0 0,-31 11 42 0 0,0 0 0 0 0,0 0 0 0 0,0 1 0 0 0,0 0 0 0 0,0-1 0 0 0,0 2 0 0 0,0-1 0 0 0,0 0 0 0 0,0 1 0 0 0,0 0 0 0 0,0 0 0 0 0,0 0 0 0 0,4 2 0 0 0,-2 0 15 0 0,0 0 1 0 0,0 0-1 0 0,0 1 0 0 0,-1 0 0 0 0,1 0 1 0 0,-1 0-1 0 0,6 6 0 0 0,3 6 60 0 0,-1 0-1 0 0,0 1 0 0 0,19 36 0 0 0,-24-37-110 0 0,0 1-1 0 0,5 17 0 0 0,-3-6-5703 0 0,-9-24 4137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11975 0 0,'0'0'4295'0'0,"-3"3"-2635"0"0,-20 26-480 0 0,-36 61 1 0 0,16-23-1049 0 0,-123 187 517 0 0,22 14-42 0 0,-48 173-423 0 0,185-426-278 0 0,-36 73-378 0 0,36-77 144 0 0,0 1 0 0 0,0-1 0 0 0,-2 0 0 0 0,1-1 0 0 0,-12 11 0 0 0,18-19 44 0 0,2-2 158 0 0,-1 1-1 0 0,1-1 1 0 0,0 1-1 0 0,-1-1 0 0 0,1 1 1 0 0,-1-1-1 0 0,1 1 1 0 0,-1-1-1 0 0,1 0 1 0 0,-1 1-1 0 0,1-1 0 0 0,-1 0 1 0 0,0 0-1 0 0,1 1 1 0 0,-1-1-1 0 0,1 0 1 0 0,-1 0-1 0 0,1 0 0 0 0,-2 0 1 0 0,-7 0-5893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284 520 2759 0 0,'1'-2'11018'0'0,"19"-19"-8817"0"0,-1-1 1 0 0,28-43 0 0 0,22-56-1617 0 0,-44 70-523 0 0,-3 0-1 0 0,21-71 0 0 0,-42 119-89 0 0,0-1 0 0 0,0 1 0 0 0,0 0 0 0 0,-1 0-1 0 0,1-1 1 0 0,-1 1 0 0 0,0-1 0 0 0,0 1 0 0 0,0 0-1 0 0,-1-1 1 0 0,0-4 0 0 0,0 7 4 0 0,1 0 0 0 0,-1-1 0 0 0,0 1 0 0 0,0 0-1 0 0,1 0 1 0 0,-1 0 0 0 0,0 0 0 0 0,0 0 0 0 0,0 0 0 0 0,0 0-1 0 0,0 0 1 0 0,-1 0 0 0 0,1 1 0 0 0,0-1 0 0 0,0 0 0 0 0,0 1 0 0 0,-1-1-1 0 0,1 0 1 0 0,0 1 0 0 0,-1 0 0 0 0,1-1 0 0 0,0 1 0 0 0,-1 0-1 0 0,1 0 1 0 0,-1 0 0 0 0,1 0 0 0 0,0 0 0 0 0,-1 0 0 0 0,-2 0 0 0 0,-3 1-53 0 0,0 0 1 0 0,0 1-1 0 0,-1-1 1 0 0,1 1-1 0 0,1 1 1 0 0,-1-1-1 0 0,0 1 1 0 0,-6 4 0 0 0,-7 5-82 0 0,-22 16 1 0 0,1 4 116 0 0,1 2 1 0 0,-49 54-1 0 0,-57 90 199 0 0,139-169-123 0 0,0 1 1 0 0,1 0-1 0 0,0 0 0 0 0,0 1 0 0 0,-7 20 1 0 0,12-28-19 0 0,0-1 1 0 0,0 1-1 0 0,1-1 1 0 0,0 1-1 0 0,-1-1 1 0 0,1 1-1 0 0,0 0 1 0 0,0-1-1 0 0,0 1 1 0 0,1 0-1 0 0,-1-1 1 0 0,1 1-1 0 0,-1-1 1 0 0,1 1-1 0 0,0-1 1 0 0,0 1-1 0 0,0-1 1 0 0,0 0-1 0 0,1 1 1 0 0,-1-1-1 0 0,0 0 1 0 0,1 0-1 0 0,0 0 1 0 0,-1 0-1 0 0,1 0 1 0 0,0 0-1 0 0,0-1 1 0 0,0 1-1 0 0,0-1 1 0 0,1 1-1 0 0,-1-1 1 0 0,4 2-1 0 0,-1 0 14 0 0,1-1 0 0 0,0 0 0 0 0,0 0-1 0 0,0-1 1 0 0,0 0 0 0 0,0 0 0 0 0,1 0 0 0 0,-1-1-1 0 0,0 0 1 0 0,0 0 0 0 0,1 0 0 0 0,-1-1 0 0 0,0 0-1 0 0,11-3 1 0 0,6-3 58 0 0,0-1 0 0 0,32-15-1 0 0,-37 14-70 0 0,0 0 0 0 0,0-1 0 0 0,-1 0 0 0 0,-1-2 0 0 0,0 0 0 0 0,0-1 0 0 0,25-28 0 0 0,-37 38-16 0 0,-2 1-1 0 0,-1 0 0 0 0,1 0-1 0 0,-1-1 1 0 0,1 1 0 0 0,-1 0 0 0 0,0 0 0 0 0,0-1 0 0 0,0 1 0 0 0,0-1 0 0 0,0 1 0 0 0,0-1 0 0 0,-1 1 0 0 0,1-1 0 0 0,-1-3 0 0 0,1 4 151 0 0,-21 4 80 0 0,17 0-203 0 0,0 0 0 0 0,-1 0 0 0 0,1 0-1 0 0,0 0 1 0 0,0 0 0 0 0,0 1 0 0 0,1-1 0 0 0,-5 5-1 0 0,-19 27 133 0 0,21-28-125 0 0,0 1 20 0 0,0 1 1 0 0,0 0-1 0 0,-7 15 0 0 0,11-21-236 0 0,0 1 1 0 0,0-1-1 0 0,0 0 1 0 0,1 0-1 0 0,-1 0 1 0 0,1 0-1 0 0,0 0 1 0 0,0 1 0 0 0,-1-1-1 0 0,1 0 1 0 0,1 0-1 0 0,-1 0 1 0 0,0 1-1 0 0,0-1 1 0 0,1 0-1 0 0,0 0 1 0 0,-1 0-1 0 0,1 0 1 0 0,0 0-1 0 0,0 0 1 0 0,2 4-1 0 0,5 3-6408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9215 0 0,'0'0'831'0'0,"0"-1"-686"0"0,1-12 634 0 0,0 1-1 0 0,1 0 1 0 0,0 0-1 0 0,1 0 1 0 0,1 0-1 0 0,0 1 1 0 0,0-1-1 0 0,1 1 1 0 0,8-14-1 0 0,8-10 848 0 0,36-47 1 0 0,-8 22-785 0 0,107-103-1 0 0,-140 148-811 0 0,26-19-1 0 0,-35 29-24 0 0,0 1 0 0 0,1-1 0 0 0,0 1 1 0 0,-1 1-1 0 0,1 0 0 0 0,15-5 0 0 0,-22 8-5 0 0,0 0 0 0 0,0 0 0 0 0,0-1 0 0 0,0 1 0 0 0,0 0 0 0 0,1 0 0 0 0,-1 0 0 0 0,0 0 0 0 0,0 0 0 0 0,0 1 0 0 0,0-1 0 0 0,0 0 0 0 0,0 0 0 0 0,0 1 0 0 0,1-1 0 0 0,-1 1 0 0 0,0-1 0 0 0,0 1 0 0 0,0-1 0 0 0,0 1 0 0 0,-1 0 0 0 0,1-1 0 0 0,0 1 0 0 0,0 0 0 0 0,0 0 0 0 0,0 0 0 0 0,-1 0 0 0 0,1 0 0 0 0,0-1 0 0 0,-1 1 0 0 0,1 0 0 0 0,-1 1 0 0 0,1-1 0 0 0,-1 0 0 0 0,0 0 0 0 0,1 0 0 0 0,-1 0 0 0 0,0 0 0 0 0,0 0 0 0 0,1 2 0 0 0,0 5 0 0 0,-1 1 0 0 0,0-1 0 0 0,0 0 0 0 0,-1 12 0 0 0,1-20 0 0 0,-8 50 145 0 0,-27 92 1 0 0,21-91-93 0 0,1-7-53 0 0,8-31-123 0 0,0 1 1 0 0,2-1-1 0 0,0 1 0 0 0,0 0 1 0 0,0 15-1 0 0,3-27-794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14279 0 0,'0'0'1103'0'0,"-8"1"-560"0"0,6 0-376 0 0,-1 0 1 0 0,1 0 0 0 0,-1 1-1 0 0,1-1 1 0 0,0 1 0 0 0,0-1-1 0 0,-1 1 1 0 0,1 0 0 0 0,0 0-1 0 0,1 0 1 0 0,-1 0 0 0 0,0 0-1 0 0,1 0 1 0 0,-3 3 0 0 0,-2 6 308 0 0,-9 21 0 0 0,9-18-466 0 0,-151 394 1995 0 0,65-157-1289 0 0,-16-6-560 0 0,62-160-1152 0 0,-3-2 0 0 0,-60 77 0 0 0,86-130-624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19871 0 0,'0'-1'61'0'0,"0"1"-1"0"0,0 0 1 0 0,0 0-1 0 0,0 0 1 0 0,-1-1 0 0 0,1 1-1 0 0,0 0 1 0 0,0 0-1 0 0,0-1 1 0 0,0 1-1 0 0,0 0 1 0 0,0 0-1 0 0,0-1 1 0 0,0 1 0 0 0,0 0-1 0 0,0 0 1 0 0,0-1-1 0 0,0 1 1 0 0,0 0-1 0 0,0 0 1 0 0,0-1-1 0 0,0 1 1 0 0,0 0 0 0 0,0 0-1 0 0,0 0 1 0 0,0-1-1 0 0,0 1 1 0 0,0 0-1 0 0,1 0 1 0 0,-1-1-1 0 0,0 1 1 0 0,0 0 0 0 0,0 0-1 0 0,0 0 1 0 0,1-1-1 0 0,15-5 346 0 0,0 0-1 0 0,1 1 1 0 0,24-4-1 0 0,-12 3-164 0 0,66-15 218 0 0,1 4 0 0 0,0 4 1 0 0,120 0-1 0 0,-137 14-2346 0 0,37 1-5315 0 0,-87-1 11 0 0</inkml:trace>
  <inkml:trace contextRef="#ctx0" brushRef="#br0" timeOffset="1">1033 57 4607 0 0,'0'0'354'0'0,"0"1"-233"0"0,-50 119 16287 0 0,27-69-14806 0 0,-8 17-136 0 0,11-27-963 0 0,-26 82-1 0 0,42-111-598 0 0,2-6-182 0 0,1 0 0 0 0,-1 0 0 0 0,1 0 0 0 0,0 0 0 0 0,0 6 0 0 0,1-1-1514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5983 0 0,'2'-18'264'0'0,"0"9"56"0"0,1 0-256 0 0,-1-8 14632 0 0,8 17-14856 0 0,3 3-8320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12671 0 0,'0'0'2472'0'0,"16"-1"-1864"0"0,3-3 0 0 0,4-1-400 0 0,6-1-80 0 0,3 1-8 0 0,3 0-8 0 0,1-2-112 0 0,-1 1 0 0 0,-3 1-72 0 0,0 0-6680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405 402 5063 0 0,'-1'1'232'0'0,"-11"5"72"0"0,1 0 0 0 0,-1-1 0 0 0,0 0 1 0 0,0-1-1 0 0,-14 3 0 0 0,21-6 299 0 0,-18 5 3170 0 0,-36 5-1 0 0,43-9-3325 0 0,-1-1 1 0 0,1-1-1 0 0,0 0 0 0 0,0-1 0 0 0,-29-5 0 0 0,38 4-324 0 0,1 0 0 0 0,0 0 0 0 0,-1-1 1 0 0,1 0-1 0 0,0 0 0 0 0,0 0 0 0 0,1-1 0 0 0,-1 0 0 0 0,1 0 0 0 0,0 0 0 0 0,0-1 0 0 0,0 0 0 0 0,-5-7 0 0 0,7 10-73 0 0,1-1-1 0 0,0 0 0 0 0,0-1 0 0 0,0 1 1 0 0,1 0-1 0 0,-1 0 0 0 0,1-1 0 0 0,-1 1 1 0 0,1-1-1 0 0,1 1 0 0 0,-1-1 0 0 0,0 0 1 0 0,1 1-1 0 0,-1-1 0 0 0,1 0 1 0 0,0 1-1 0 0,1-1 0 0 0,-1 0 0 0 0,0 1 1 0 0,1-1-1 0 0,0 1 0 0 0,0-1 0 0 0,0 1 1 0 0,0-1-1 0 0,4-5 0 0 0,5-6 4 0 0,1 0-1 0 0,1 0 0 0 0,1 1 1 0 0,0 0-1 0 0,15-11 0 0 0,-25 22-58 0 0,22-18-52 0 0,1 0 0 0 0,1 1 0 0 0,0 2 0 0 0,2 1 0 0 0,0 1 1 0 0,1 1-1 0 0,50-16 0 0 0,-51 22 44 0 0,0 0 1 0 0,1 3-1 0 0,0 0 1 0 0,0 2 0 0 0,1 1-1 0 0,-1 2 1 0 0,1 1 0 0 0,43 5-1 0 0,-66-4 14 0 0,1 1-1 0 0,0-1 0 0 0,-1 2 1 0 0,1-1-1 0 0,-1 1 1 0 0,0 1-1 0 0,0 0 1 0 0,13 8-1 0 0,-18-11 3 0 0,-1 1 0 0 0,1 0 1 0 0,-1 0-1 0 0,0 0 0 0 0,0 0 0 0 0,0 1 1 0 0,0-1-1 0 0,0 0 0 0 0,0 1 0 0 0,-1 0 1 0 0,1-1-1 0 0,-1 1 0 0 0,0 0 0 0 0,0 0 1 0 0,0-1-1 0 0,0 1 0 0 0,0 0 0 0 0,-1 0 1 0 0,1 0-1 0 0,-1 0 0 0 0,0 0 0 0 0,0 0 1 0 0,0 0-1 0 0,0 0 0 0 0,0 0 0 0 0,-1 0 1 0 0,1 0-1 0 0,-2 5 0 0 0,-2 1 16 0 0,1-1 1 0 0,-1 1-1 0 0,-1-1 0 0 0,1 0 0 0 0,-2 0 0 0 0,1 0 1 0 0,-1-1-1 0 0,0 0 0 0 0,0 0 0 0 0,-1 0 0 0 0,0-1 1 0 0,0 0-1 0 0,0 0 0 0 0,-10 5 0 0 0,-7 3 39 0 0,0-1 0 0 0,-1-1-1 0 0,-40 14 1 0 0,16-11-81 0 0,0-1 0 0 0,0-3 0 0 0,-2-2 0 0 0,1-2 0 0 0,-57 1 0 0 0,95-8-106 0 0,1 0 0 0 0,0-1 0 0 0,0 0-1 0 0,0-1 1 0 0,-17-4 0 0 0,23 4-1040 0 0,0 0-1 0 0,0 0 1 0 0,0 0-1 0 0,-6-5 1 0 0,-1-2-5061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 6447 0 0,'0'0'586'0'0,"-2"1"-486"0"0,-53 41 627 0 0,-66 66 7611 0 0,67-54-7763 0 0,3 2 0 0 0,2 3 0 0 0,3 2 1 0 0,-56 98-1 0 0,93-144-560 0 0,-136 222 158 0 0,122-206-543 0 0,0-1-1 0 0,-2-1 1 0 0,-1-1-1 0 0,-2-2 1 0 0,-37 29-1 0 0,-21 0-1796 0 0,72-46 1582 0 0,13-8-489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7367 0 0,'0'0'568'0'0,"2"1"-98"0"0,19 9 3858 0 0,28 10 1 0 0,-41-17-3980 0 0,1 0 1 0 0,1-1 0 0 0,-1 0 0 0 0,0-1-1 0 0,0 0 1 0 0,14 0 0 0 0,2-2-116 0 0,0-2-1 0 0,-1 0 1 0 0,0-1 0 0 0,0-2 0 0 0,0 0-1 0 0,0-1 1 0 0,-1-2 0 0 0,-1 0-1 0 0,37-21 1 0 0,-52 25-271 0 0,-1 1 1 0 0,0-1-1 0 0,0 0 0 0 0,0-1 0 0 0,0 1 0 0 0,7-10 1 0 0,-12 13 23 0 0,1 0 0 0 0,-1 0 1 0 0,0 1-1 0 0,0-1 1 0 0,0 0-1 0 0,0 0 1 0 0,0 0-1 0 0,0 0 0 0 0,0 0 1 0 0,-1 0-1 0 0,1 0 1 0 0,-1 0-1 0 0,0-1 1 0 0,1 1-1 0 0,-1 0 1 0 0,0 0-1 0 0,0 0 0 0 0,0 0 1 0 0,-1-1-1 0 0,1 1 1 0 0,0 0-1 0 0,-1 0 1 0 0,0 0-1 0 0,1 0 0 0 0,-1 0 1 0 0,0 0-1 0 0,-2-4 1 0 0,2 5-21 0 0,-1 0 0 0 0,1-1 0 0 0,0 1 0 0 0,-1 0 0 0 0,0 0 0 0 0,1 0 1 0 0,-1 0-1 0 0,1 0 0 0 0,-1 0 0 0 0,0 0 0 0 0,0 0 0 0 0,0 1 0 0 0,0-1 0 0 0,1 1 0 0 0,-1-1 0 0 0,0 1 1 0 0,0 0-1 0 0,0 0 0 0 0,0 0 0 0 0,0 0 0 0 0,-3 0 0 0 0,-5 2-47 0 0,1-1 1 0 0,0 1-1 0 0,-9 3 0 0 0,-12 4 26 0 0,1 2-1 0 0,0 1 1 0 0,0 1 0 0 0,-49 32-1 0 0,58-31 132 0 0,1 0-1 0 0,1 1 1 0 0,0 1-1 0 0,1 1 1 0 0,0 1-1 0 0,2 0 1 0 0,-14 20-1 0 0,25-31-54 0 0,0-1-1 0 0,0 1 0 0 0,0 1 1 0 0,1-1-1 0 0,0 0 0 0 0,1 1 1 0 0,-1-1-1 0 0,2 1 0 0 0,-2 9 1 0 0,2-14-25 0 0,1 0 0 0 0,0 0 0 0 0,0 0 1 0 0,0 0-1 0 0,0 0 0 0 0,1 0 0 0 0,-1-1 0 0 0,1 1 1 0 0,0 0-1 0 0,0 0 0 0 0,0-1 0 0 0,0 1 1 0 0,0 0-1 0 0,1-1 0 0 0,-1 1 0 0 0,1-1 1 0 0,-1 0-1 0 0,1 1 0 0 0,0-1 0 0 0,0 0 1 0 0,0 0-1 0 0,0 0 0 0 0,1 0 0 0 0,-1-1 1 0 0,0 1-1 0 0,1 0 0 0 0,-1-1 0 0 0,4 1 1 0 0,0 1-471 0 0,0 0 1 0 0,1-1 0 0 0,0 0 0 0 0,-1 0 0 0 0,1-1 0 0 0,0 0 0 0 0,0 0 0 0 0,0-1-1 0 0,0 0 1 0 0,7 0 0 0 0,5-2-5340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4607 0 0,'0'0'354'0'0,"2"1"-233"0"0,14 2 418 0 0,-14-3-76 0 0,0 0-1 0 0,0 0 0 0 0,0 0 1 0 0,-1 0-1 0 0,1-1 0 0 0,0 1 1 0 0,0-1-1 0 0,-1 0 0 0 0,1 1 0 0 0,3-3 1 0 0,-3 1 42 0 0,1 1 1 0 0,-1-1-1 0 0,0-1 1 0 0,0 1-1 0 0,1 0 1 0 0,-1 0-1 0 0,-1-1 1 0 0,1 1-1 0 0,0-1 0 0 0,-1 0 1 0 0,1 1-1 0 0,0-4 1 0 0,2-3 223 0 0,-2 0 1 0 0,1 0-1 0 0,-1 0 0 0 0,0-1 1 0 0,-1 1-1 0 0,0 0 0 0 0,-1-12 1 0 0,2-13-205 0 0,-2 28-499 0 0,2 0 1 0 0,-1-1-1 0 0,1 1 1 0 0,0 0-1 0 0,0 0 1 0 0,1 0-1 0 0,-1 0 0 0 0,1 1 1 0 0,1-1-1 0 0,-1 1 1 0 0,8-9-1 0 0,4-3-4 0 0,35-30-1 0 0,-33 32 9 0 0,13-12-154 0 0,1 1-1 0 0,1 2 0 0 0,1 1 0 0 0,2 1 0 0 0,0 2 0 0 0,57-23 0 0 0,39 2-3943 0 0,-90 30-2963 0 0</inkml:trace>
  <inkml:trace contextRef="#ctx0" brushRef="#br0" timeOffset="1">955 110 17103 0 0,'0'0'786'0'0,"-1"1"-21"0"0,-13 17-788 0 0,0 1 1026 0 0,0 0 0 0 0,1 0 0 0 0,1 1 0 0 0,-12 28 0 0 0,0 18-274 0 0,17-32-2192 0 0,7-29-196 0 0,-1 1 0 0 0,1-1 0 0 0,1 11-1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12895 0 0,'0'0'998'0'0,"1"2"-446"0"0,3 11 725 0 0,1-1 0 0 0,0 0 1 0 0,9 16-1 0 0,-11-24-1128 0 0,0 1 1 0 0,1 0-1 0 0,-1-1 1 0 0,1 0-1 0 0,0 1 1 0 0,1-2-1 0 0,-1 1 1 0 0,1 0-1 0 0,0-1 0 0 0,8 5 1 0 0,-2-3 19 0 0,0-1 0 0 0,0 0 0 0 0,0-1 0 0 0,0 0 0 0 0,0-1 1 0 0,1 0-1 0 0,0-1 0 0 0,-1 0 0 0 0,1-1 0 0 0,16-1 0 0 0,2-2 425 0 0,0-2-1 0 0,54-15 1 0 0,-4-3-403 0 0,-1-4 0 0 0,-1-3 0 0 0,81-45 0 0 0,-152 71-433 0 0,17-9-1674 0 0,36-26 1 0 0,-45 26 88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3223 0 0,'1'-24'136'0'0,"1"14"40"0"0,-2-1-176 0 0,0-7 14672 0 0,2 33-22256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13703 0 0,'0'0'630'0'0,"-1"1"-14"0"0,-14 45 601 0 0,-12 68 0 0 0,23-91-745 0 0,1 1 0 0 0,1-1-1 0 0,2 1 1 0 0,0-1 0 0 0,4 26 0 0 0,0-18 70 0 0,2 0 0 0 0,10 31 1 0 0,-16-60-145 0 0,0-2-357 0 0,0 0-1 0 0,0 1 1 0 0,0-1 0 0 0,0 0-1 0 0,0 0 1 0 0,0 1 0 0 0,0-1-1 0 0,0 0 1 0 0,0 0-1 0 0,0 0 1 0 0,0 1 0 0 0,0-1-1 0 0,0 0 1 0 0,0 0 0 0 0,0 0-1 0 0,0 1 1 0 0,0-1-1 0 0,0 0 1 0 0,0 0 0 0 0,1 0-1 0 0,-1 1 1 0 0,0-1 0 0 0,0 0-1 0 0,0 0 1 0 0,0 0 0 0 0,0 0-1 0 0,0 1 1 0 0,1-1-1 0 0,-1 0 1 0 0,0 0 0 0 0,0 0-1 0 0,0 0 1 0 0,0 0 0 0 0,1 0-1 0 0,-1 1 1 0 0,0-1-1 0 0,0 0 1 0 0,0 0 0 0 0,1 0-1 0 0,6-7 449 0 0,4-15-168 0 0,-2-3-112 0 0,-5 11-129 0 0,1 1-1 0 0,0-1 1 0 0,1 1-1 0 0,1 0 1 0 0,0 0-1 0 0,1 1 1 0 0,16-20-1 0 0,-2 9-18 0 0,2 1-1 0 0,1 2 1 0 0,1 1-1 0 0,0 0 1 0 0,44-21 0 0 0,-36 23-956 0 0,43-14 0 0 0,-39 18-3198 0 0,40-7 0 0 0,-58 16-2767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10 919 0 0,'-2'-1'7711'0'0,"0"0"-6950"0"0,-1-1 1 0 0,1 1-1 0 0,-1 0 1 0 0,0 0-1 0 0,1 0 1 0 0,-1 1-1 0 0,0-1 0 0 0,0 1 1 0 0,1-1-1 0 0,-1 1 1 0 0,-5 0-1 0 0,2 1-405 0 0,0 0 0 0 0,1 0 0 0 0,-1 0 1 0 0,0 1-1 0 0,-6 2 0 0 0,-6 5-737 0 0,0 0 0 0 0,-23 16 1 0 0,33-20 921 0 0,-49 37-43 0 0,-89 82 0 0 0,111-92-260 0 0,30-28-170 0 0,0 0 0 0 0,1 1 1 0 0,-1-1-1 0 0,1 1 1 0 0,0 0-1 0 0,1 0 1 0 0,-1 0-1 0 0,-3 9 1 0 0,6-12 132 0 0,7 5 244 0 0,-4-5-422 0 0,0-1 0 0 0,1 0 0 0 0,-1 0 0 0 0,0 0 0 0 0,0 0 0 0 0,0 0 0 0 0,1 0 0 0 0,-1-1 0 0 0,0 1 0 0 0,1-1 0 0 0,-1 0 0 0 0,0 1-1 0 0,1-1 1 0 0,-1 0 0 0 0,1 0 0 0 0,3-1 0 0 0,7-1 184 0 0,24-7-1 0 0,-22 5-161 0 0,38-11-13 0 0,68-30 0 0 0,-120 45-32 0 0,-1 0-1 0 0,0 0 0 0 0,0-1 1 0 0,0 1-1 0 0,1 0 1 0 0,-1 0-1 0 0,0 0 0 0 0,0 0 1 0 0,1 0-1 0 0,-1 0 1 0 0,0 0-1 0 0,0 0 1 0 0,0-1-1 0 0,1 1 0 0 0,-1 0 1 0 0,0 0-1 0 0,0 0 1 0 0,1 0-1 0 0,-1 0 0 0 0,0 0 1 0 0,0 1-1 0 0,1-1 1 0 0,-1 0-1 0 0,0 0 0 0 0,0 0 1 0 0,1 0-1 0 0,-1 0 1 0 0,0 0-1 0 0,0 0 1 0 0,1 0-1 0 0,-1 1 0 0 0,0-1 1 0 0,0 0-1 0 0,0 0 1 0 0,1 0-1 0 0,-1 0 0 0 0,0 1 1 0 0,0-1-1 0 0,0 0 1 0 0,0 0-1 0 0,0 0 0 0 0,1 1 1 0 0,-1-1-1 0 0,0 0 1 0 0,0 0-1 0 0,0 1 1 0 0,0-1-1 0 0,0 0 0 0 0,0 0 1 0 0,0 1-1 0 0,0-1 1 0 0,0 0-1 0 0,0 0 0 0 0,0 1 1 0 0,-2 11-39 0 0,2-11 38 0 0,-11 30-52 0 0,9-22 42 0 0,2-1-5 0 0,1-8 7 0 0,-1 1 0 0 0,1-1 0 0 0,-1 1 0 0 0,1-1-1 0 0,-1 0 1 0 0,1 1 0 0 0,-1-1 0 0 0,1 1 0 0 0,-1-1 0 0 0,1 0-1 0 0,0 1 1 0 0,-1-1 0 0 0,1 0 0 0 0,0 0 0 0 0,-1 0 0 0 0,1 0-1 0 0,0 1 1 0 0,0-1 0 0 0,0 0-18 0 0,7 2-299 0 0,0 0-1 0 0,0-1 1 0 0,0 0 0 0 0,0 0-1 0 0,0 0 1 0 0,10-2 0 0 0,1 0-797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8 6447 0 0,'2'-7'9255'0'0,"-12"38"-8260"0"0,-23 53 1 0 0,5-16-234 0 0,-33 104 380 0 0,-24 63-809 0 0,62-179-318 0 0,-4 0 1 0 0,-2-2-1 0 0,-2-1 1 0 0,-53 69-1 0 0,-86 105-15 0 0,168-225 0 0 0,-14 19 13 0 0,0 1 0 0 0,2 0 0 0 0,0 0-1 0 0,-11 26 1 0 0,23-43-13 0 0,-3 11-68 0 0,5-14-274 0 0,2-3-81 0 0,2 0-520 0 0,1-1 0 0 0,-1 1 0 0 0,-1-1 0 0 0,1 0 0 0 0,4-2 1 0 0,8-8-4904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61 112 8751 0 0,'0'0'674'0'0,"-9"-2"1014"0"0,7 2-1314 0 0,0-1 0 0 0,-1 0 0 0 0,1 1-1 0 0,0 0 1 0 0,-1-1 0 0 0,1 1 0 0 0,-1 0 0 0 0,1 0 0 0 0,0 0 0 0 0,-1 1 0 0 0,1-1 0 0 0,0 0 0 0 0,-1 1 0 0 0,1 0 0 0 0,0 0 0 0 0,-4 1 0 0 0,5-1-31 0 0,0 0-46 0 0,-5 16 256 0 0,6-16-267 0 0,9 8 428 0 0,-5-7-621 0 0,-1 0 0 0 0,0 0 0 0 0,1 0 0 0 0,0-1 0 0 0,-1 0 0 0 0,1 1-1 0 0,0-1 1 0 0,0 0 0 0 0,0-1 0 0 0,0 1 0 0 0,0-1 0 0 0,6 0 0 0 0,6 0 237 0 0,30-6 0 0 0,-28 2-150 0 0,39-6 18 0 0,0-3 0 0 0,-1-3 0 0 0,99-42 0 0 0,-63 24-81 0 0,-77 30-237 0 0,0 1 0 0 0,-1 0 0 0 0,1 1 0 0 0,23-1 0 0 0,-37 3 42 0 0,0 0-1 0 0,0 0 0 0 0,1 0 1 0 0,-1 0-1 0 0,0 0 0 0 0,0 0 1 0 0,0 1-1 0 0,0-1 0 0 0,0 0 0 0 0,1 1 1 0 0,-1-1-1 0 0,0 1 0 0 0,0-1 1 0 0,0 1-1 0 0,0-1 0 0 0,0 1 0 0 0,0 0 1 0 0,0-1-1 0 0,-1 1 0 0 0,1 0 1 0 0,0 0-1 0 0,0 0 0 0 0,-1 0 0 0 0,2 1 1 0 0,-1 1-198 0 0,0-1 1 0 0,0 1 0 0 0,-1-1 0 0 0,1 1 0 0 0,-1 0-1 0 0,1-1 1 0 0,-1 1 0 0 0,0 0 0 0 0,0 4 0 0 0,-2 10-1083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1839 0 0,'-1'3'14840'0'0,"-1"11"-14055"0"0,-1 0 1 0 0,-1-1-1 0 0,0 1 0 0 0,-1-1 0 0 0,-10 20 0 0 0,-41 65 118 0 0,29-53-592 0 0,20-31-235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95 12439 0 0,'0'0'958'0'0,"0"1"-625"0"0,-3 23 1000 0 0,2 0 1 0 0,0 0-1 0 0,3 25 1 0 0,1 13 73 0 0,-4-48-1053 0 0,-1 1-1 0 0,0-1 0 0 0,-6 17 1 0 0,0 6 48 0 0,8-35-133 0 0,1-3-170 0 0,27-46 312 0 0,2 1-1 0 0,39-44 1 0 0,-53 71-453 0 0,15-17 70 0 0,42-38-1 0 0,-62 64-384 0 0,1 1-1 0 0,-1 0 0 0 0,2 1 0 0 0,-1 1 0 0 0,1-1 0 0 0,0 2 0 0 0,1 0 0 0 0,16-5 0 0 0,-12 7-1432 0 0,-2 4-68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33 241 8751 0 0,'24'-4'700'0'0,"0"-1"-1"0"0,0 0 0 0 0,23-10 0 0 0,-21 6 2375 0 0,-1 2-2141 0 0,-1-2 0 0 0,0-1 0 0 0,0-1 0 0 0,-1-1 0 0 0,-1-1-1 0 0,0-1 1 0 0,-1 0 0 0 0,0-2 0 0 0,28-28 0 0 0,-45 40-984 0 0,-1 0-1 0 0,1-1 1 0 0,-1 0 0 0 0,0 1-1 0 0,0-1 1 0 0,-1 0 0 0 0,4-9-1 0 0,-5 12-201 0 0,-11-2-391 0 0,8 4 578 0 0,0-1 0 0 0,0 1 0 0 0,0 0-1 0 0,-1 0 1 0 0,1 1 0 0 0,0-1 0 0 0,0 0 0 0 0,0 1 0 0 0,0-1-1 0 0,-1 1 1 0 0,1 0 0 0 0,0-1 0 0 0,0 1 0 0 0,-2 2 0 0 0,-30 19-318 0 0,26-16 323 0 0,-214 158-434 0 0,203-150 586 0 0,2 2-1 0 0,-1 0 1 0 0,2 1-1 0 0,0 0 1 0 0,1 2-1 0 0,-24 38 1 0 0,37-54-61 0 0,0 0 0 0 0,1 1 1 0 0,-1-1-1 0 0,1 1 0 0 0,0 0 1 0 0,0-1-1 0 0,0 1 0 0 0,0 0 1 0 0,1 0-1 0 0,-1-1 0 0 0,1 5 1 0 0,0-6-20 0 0,0 0 1 0 0,1-1 0 0 0,-1 1-1 0 0,0-1 1 0 0,1 1 0 0 0,0-1-1 0 0,-1 1 1 0 0,1-1 0 0 0,0 1-1 0 0,-1-1 1 0 0,1 0 0 0 0,0 1-1 0 0,0-1 1 0 0,0 0 0 0 0,1 0-1 0 0,-1 1 1 0 0,0-1 0 0 0,0 0-1 0 0,0 0 1 0 0,1-1 0 0 0,-1 1-1 0 0,1 0 1 0 0,-1 0 0 0 0,1-1-1 0 0,-1 1 1 0 0,1 0 0 0 0,-1-1-1 0 0,4 1 1 0 0,4 0-112 0 0,0 0-1 0 0,0 0 0 0 0,1-1 1 0 0,-1 0-1 0 0,1 0 0 0 0,-1-1 1 0 0,13-3-1 0 0,-16 3 24 0 0,34-6-481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511 153 3223 0 0,'-4'-36'727'0'0,"2"27"321"0"0,0 0 1 0 0,-1 0-1 0 0,0 1 0 0 0,-1-1 0 0 0,1 1 1 0 0,-2 0-1 0 0,-7-12 0 0 0,-7-3-1290 0 0,16 21 288 0 0,1 0 0 0 0,-1 1 1 0 0,0-1-1 0 0,1 1 0 0 0,-1 0 0 0 0,0 0 0 0 0,0 0 1 0 0,0 0-1 0 0,0 0 0 0 0,0 1 0 0 0,0-1 1 0 0,0 1-1 0 0,0 0 0 0 0,0 0 0 0 0,0 0 0 0 0,0 0 1 0 0,0 1-1 0 0,0-1 0 0 0,-6 3 0 0 0,-2-1 45 0 0,0 1 1 0 0,0 1-1 0 0,1 0 0 0 0,-13 7 0 0 0,-1 3 168 0 0,0 2 0 0 0,1 0 0 0 0,1 1 1 0 0,-34 34-1 0 0,25-18 337 0 0,1 2 1 0 0,-28 43-1 0 0,57-76-562 0 0,-33 51 793 0 0,31-47-659 0 0,0 0 1 0 0,0 0-1 0 0,1 0 1 0 0,-1 0-1 0 0,2 1 0 0 0,-1-1 1 0 0,-1 11-1 0 0,3-15-103 0 0,0 0 1 0 0,0 0-1 0 0,0 0 0 0 0,0-1 1 0 0,0 1-1 0 0,1 0 0 0 0,-1 0 0 0 0,0 0 1 0 0,1 0-1 0 0,0-1 0 0 0,-1 1 0 0 0,1 0 1 0 0,0 0-1 0 0,0-1 0 0 0,0 1 1 0 0,0-1-1 0 0,0 1 0 0 0,0-1 0 0 0,3 3 1 0 0,-2-2 11 0 0,0-1 0 0 0,1 1 0 0 0,-1-1 0 0 0,1 1 0 0 0,0-1 0 0 0,-1 0 0 0 0,1 0-1 0 0,0 0 1 0 0,0-1 0 0 0,-1 1 0 0 0,6 0 0 0 0,6-1 110 0 0,0 0 0 0 0,0-1-1 0 0,0 0 1 0 0,17-5-1 0 0,-25 5-148 0 0,31-6 21 0 0,-1-2 0 0 0,43-16-1 0 0,-57 17-386 0 0,-2-1 0 0 0,1-1-1 0 0,-1-1 1 0 0,35-26 0 0 0,-38 20 145 0 0,-16 16 174 0 0,-4 1 16 0 0,0 1 0 0 0,-1-1 0 0 0,1 1 1 0 0,0 0-1 0 0,0 0 0 0 0,0 0 0 0 0,0 0 0 0 0,0 0 0 0 0,-6 4 1 0 0,-24 19-21 0 0,22-16 19 0 0,2-1-6 0 0,1 0 0 0 0,-10 9 0 0 0,13-8-158 0 0,5-8 85 0 0,0 1 1 0 0,0-1 0 0 0,0 0-1 0 0,0 1 1 0 0,1-1 0 0 0,-1 1 0 0 0,0-1-1 0 0,0 0 1 0 0,0 1 0 0 0,1-1 0 0 0,-1 0-1 0 0,0 1 1 0 0,0-1 0 0 0,1 0-1 0 0,-1 1 1 0 0,0-1 0 0 0,1 0 0 0 0,-1 1-1 0 0,0-1 1 0 0,1 0 0 0 0,-1 0 0 0 0,0 0-1 0 0,2 1 1 0 0,-2-1-80 0 0,13 5-1944 0 0,5-1-3931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72 273 11519 0 0,'-6'7'1040'0'0,"1"-4"-744"0"0,1-1-1 0 0,-1 1 0 0 0,0-1 1 0 0,0 0-1 0 0,0 0 1 0 0,0 0-1 0 0,0 0 0 0 0,0-1 1 0 0,0 0-1 0 0,-11 0 1745 0 0,16-5-1853 0 0,1-1 1 0 0,0 0-1 0 0,0 1 1 0 0,0-1-1 0 0,0 1 1 0 0,1-1-1 0 0,-1 1 1 0 0,1 0-1 0 0,0-1 1 0 0,1 1-1 0 0,-1 0 1 0 0,1 0-1 0 0,4-5 1 0 0,6-5 8 0 0,29-26 1 0 0,-26 26-89 0 0,9-7-118 0 0,0 2 1 0 0,2 1-1 0 0,0 1 0 0 0,1 1 0 0 0,0 1 1 0 0,2 2-1 0 0,-1 1 0 0 0,47-13 0 0 0,-66 22 78 0 0,0 1 1 0 0,1 0-1 0 0,0 0 0 0 0,-1 1 0 0 0,13 0 1 0 0,-21 1-48 0 0,0 1 0 0 0,0-1 0 0 0,0 0 0 0 0,0 1 0 0 0,0-1 0 0 0,0 1 0 0 0,0-1 0 0 0,0 1 0 0 0,0 0 0 0 0,0 0 0 0 0,0 0 0 0 0,0 0 0 0 0,-1 0 0 0 0,3 2 0 0 0,-3-2-12 0 0,0 0 1 0 0,0 1 0 0 0,0-1 0 0 0,-1 0-1 0 0,1 1 1 0 0,0-1 0 0 0,-1 1 0 0 0,1-1-1 0 0,-1 1 1 0 0,1-1 0 0 0,-1 1-1 0 0,0-1 1 0 0,1 1 0 0 0,-1 0 0 0 0,0-1-1 0 0,0 1 1 0 0,0-1 0 0 0,-1 1 0 0 0,1-1-1 0 0,0 1 1 0 0,-1 2 0 0 0,-2 6 116 0 0,0 0-1 0 0,0 1 1 0 0,-1-1 0 0 0,0-1 0 0 0,-7 12-1 0 0,-33 47 193 0 0,28-45-458 0 0,-17 30 0 0 0,32-51-1044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90 438 6447 0 0,'-2'1'499'0'0,"-12"11"-1547"0"0,-7 5 6755 0 0,-21 24-1 0 0,40-39-4976 0 0,2-1-708 0 0,0-1 1 0 0,0 0 0 0 0,0 1-1 0 0,0-1 1 0 0,0 1 0 0 0,-1-1-1 0 0,1 0 1 0 0,0 1 0 0 0,0-1-1 0 0,0 0 1 0 0,-1 1 0 0 0,1-1-1 0 0,0 0 1 0 0,0 0 0 0 0,-1 1 0 0 0,1-1-1 0 0,0 0 1 0 0,-6 5 4607 0 0,7-9-4480 0 0,0-1 0 0 0,1 1-1 0 0,-1 0 1 0 0,1 0 0 0 0,0 0-1 0 0,-1 1 1 0 0,2-1 0 0 0,4-6 0 0 0,26-29 546 0 0,-14 17-399 0 0,16-24 280 0 0,29-50 0 0 0,-33 46-356 0 0,39-47-1 0 0,-58 83-385 0 0,1 0 1 0 0,0 1-1 0 0,0 0 0 0 0,1 1 0 0 0,1 1 0 0 0,0 0 0 0 0,26-13 0 0 0,-35 21-370 0 0,0 0 0 0 0,0 1 0 0 0,0 0 0 0 0,1 0 0 0 0,-1 0 0 0 0,1 0 1 0 0,6 0-1 0 0,2 3-7323 0 0</inkml:trace>
  <inkml:trace contextRef="#ctx0" brushRef="#br0" timeOffset="1">632 217 12895 0 0,'0'0'998'0'0,"3"0"-436"0"0,1 1-170 0 0,0 0 0 0 0,1 0 0 0 0,-1 0 0 0 0,0 1 0 0 0,1-1 0 0 0,-1 1 0 0 0,0 0 0 0 0,0 0 0 0 0,-1 1 0 0 0,1-1 0 0 0,0 1 0 0 0,-1 0 0 0 0,1 0 0 0 0,-1 0 0 0 0,0 0 0 0 0,5 7 0 0 0,-7-7-332 0 0,0 1-1 0 0,0 0 0 0 0,0 0 1 0 0,-1 0-1 0 0,1 0 1 0 0,-1 0-1 0 0,0-1 1 0 0,0 1-1 0 0,0 0 0 0 0,0 0 1 0 0,-1 0-1 0 0,0 0 1 0 0,-2 7-1 0 0,1-3 21 0 0,0 0 0 0 0,-1 0 0 0 0,0 0 0 0 0,0 0-1 0 0,-7 11 1 0 0,-1-3 88 0 0,-17 19 0 0 0,-6 8 70 0 0,26-33-307 0 0,7-8-348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289 287 4143 0 0,'-2'0'319'0'0,"-18"5"-932"0"0,-1 0 3734 0 0,-30 6 9346 0 0,45-10-11971 0 0,-1-1 0 0 0,0 0 0 0 0,-9-1-1 0 0,5 0-386 0 0,0-1-1 0 0,0 0 0 0 0,1-1 0 0 0,-1 0 0 0 0,1-1 0 0 0,-1 0 1 0 0,1-1-1 0 0,-18-11 0 0 0,24 14-84 0 0,1-1 0 0 0,0 1 0 0 0,-1-1-1 0 0,1 0 1 0 0,1 0 0 0 0,-1 0 0 0 0,0 0 0 0 0,1 0 0 0 0,-1 0 0 0 0,1-1 0 0 0,0 1 0 0 0,0-1 0 0 0,1 0-1 0 0,-1 0 1 0 0,1 0 0 0 0,0 1 0 0 0,-1-1 0 0 0,2 0 0 0 0,-1 0 0 0 0,0-1 0 0 0,1 1 0 0 0,0 0 0 0 0,0 0 0 0 0,0 0-1 0 0,1 0 1 0 0,-1 0 0 0 0,2-6 0 0 0,0 5-49 0 0,0 0-1 0 0,0 0 1 0 0,1 0-1 0 0,-1 1 1 0 0,1-1-1 0 0,0 1 1 0 0,0-1 0 0 0,1 1-1 0 0,-1 0 1 0 0,7-5-1 0 0,3-3-162 0 0,27-18 0 0 0,-26 20 83 0 0,1 2-1 0 0,0 0 0 0 0,0 0 1 0 0,0 1-1 0 0,24-6 0 0 0,-28 9 90 0 0,1 2 1 0 0,-1 0-1 0 0,1 0 0 0 0,0 1 0 0 0,0 1 1 0 0,-1 0-1 0 0,1 1 0 0 0,19 2 0 0 0,-13 1 38 0 0,0 1 0 0 0,0 0-1 0 0,0 1 1 0 0,-1 1 0 0 0,24 12 0 0 0,-31-13 31 0 0,0 0 1 0 0,0 1-1 0 0,-1 0 1 0 0,0 0 0 0 0,-1 1-1 0 0,0 0 1 0 0,0 0-1 0 0,0 1 1 0 0,-1 0 0 0 0,6 11-1 0 0,-12-18-41 0 0,1 1 0 0 0,-1 0 0 0 0,0-1 0 0 0,0 1 0 0 0,0 0 0 0 0,0 0 0 0 0,0 0 0 0 0,-1 0 0 0 0,1 0 0 0 0,-1 0-1 0 0,0 0 1 0 0,0 0 0 0 0,0 0 0 0 0,0 0 0 0 0,0 0 0 0 0,-1 0 0 0 0,1 0 0 0 0,-1 0 0 0 0,0 0 0 0 0,0-1 0 0 0,0 1 0 0 0,0 0 0 0 0,-1 0 0 0 0,1-1 0 0 0,-1 1-1 0 0,1-1 1 0 0,-1 1 0 0 0,0-1 0 0 0,0 0 0 0 0,-5 4 0 0 0,-1 2 35 0 0,-1-1-1 0 0,0 0 1 0 0,-1-1-1 0 0,1 0 1 0 0,-1 0 0 0 0,-21 8-1 0 0,-49 15-1204 0 0,-1-3 1 0 0,-91 16-1 0 0,167-41 685 0 0,0 0-1 0 0,0-1 1 0 0,0 1 0 0 0,1-1-1 0 0,-11-1 1 0 0,14 1 306 0 0,-1 0-1 0 0,0-1 0 0 0,1 1 1 0 0,-1-1-1 0 0,1 1 1 0 0,-1-1-1 0 0,1 0 0 0 0,-1 1 1 0 0,1-1-1 0 0,-1 0 0 0 0,1 0 1 0 0,0 0-1 0 0,-1 0 1 0 0,1 0-1 0 0,0 0 0 0 0,0-1 1 0 0,0 1-1 0 0,0 0 1 0 0,-1-3-1 0 0,1 3-29 0 0,0-1 0 0 0,0 0-1 0 0,1 0 1 0 0,-1 0 0 0 0,1 0 0 0 0,-1-1 0 0 0,1 1 0 0 0,0-2-1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12 11519 0 0,'27'-11'1515'0'0,"-27"11"-1493"0"0,0 0 1 0 0,0 0-1 0 0,0 0 0 0 0,0 0 0 0 0,0 0 1 0 0,0 0-1 0 0,0 0 0 0 0,0 0 0 0 0,0 0 1 0 0,0 0-1 0 0,0 0 0 0 0,-1 0 1 0 0,1 0-1 0 0,0 0 0 0 0,0 0 0 0 0,0 0 1 0 0,0 0-1 0 0,0 0 0 0 0,0 1 0 0 0,0-1 1 0 0,0 0-1 0 0,0 0 0 0 0,0 0 1 0 0,0 0-1 0 0,0 0 0 0 0,0 0 0 0 0,0 0 1 0 0,1 0-1 0 0,-1 0 0 0 0,0 0 0 0 0,0 0 1 0 0,0 0-1 0 0,0 0 0 0 0,0 0 1 0 0,0 0-1 0 0,0 0 0 0 0,0 0 0 0 0,0 0 1 0 0,0 1-1 0 0,0-1 0 0 0,0 0 0 0 0,0 0 1 0 0,0 0-1 0 0,0 0 0 0 0,0 0 1 0 0,0 0-1 0 0,0 0 0 0 0,0 0 0 0 0,0 0 1 0 0,0 0-1 0 0,0 0 0 0 0,1 0 0 0 0,-1 0 1 0 0,0 0-1 0 0,0 0 0 0 0,0 0 1 0 0,0 0-1 0 0,0 0 0 0 0,0 0 0 0 0,0 0 1 0 0,0 0-1 0 0,0 0 0 0 0,0 0 0 0 0,0 0 1 0 0,0 0-1 0 0,0 0 0 0 0,0 0 1 0 0,0 5 499 0 0,0 0 1 0 0,-1 0-1 0 0,0 0 1 0 0,0 0 0 0 0,-1-1-1 0 0,1 1 1 0 0,-1 0-1 0 0,0 0 1 0 0,0-1 0 0 0,-4 6-1 0 0,-4 6 194 0 0,-18 20 1 0 0,15-19-521 0 0,-196 210 1116 0 0,22-26-1135 0 0,177-189-175 0 0,-11 12-39 0 0,-31 51 1 0 0,47-67 7 0 0,1 0 0 0 0,0-1 0 0 0,0 2 1 0 0,1-1-1 0 0,0 0 0 0 0,1 1 1 0 0,0-1-1 0 0,0 1 0 0 0,1 0 1 0 0,0 0-1 0 0,0 14 0 0 0,2-18-55 0 0,0 0 1 0 0,0 0-1 0 0,0 1 0 0 0,1-1 0 0 0,0 0 0 0 0,-1-1 1 0 0,2 1-1 0 0,-1 0 0 0 0,1 0 0 0 0,-1-1 1 0 0,1 0-1 0 0,0 1 0 0 0,4 3 0 0 0,17 15-6108 0 0,-10-12-539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399 165 7167 0 0,'-2'0'331'0'0,"-13"5"514"0"0,-29 4-1 0 0,28-5 4992 0 0,31 15-4764 0 0,-12-15-931 0 0,1-1 0 0 0,-1 1 0 0 0,1-1 0 0 0,1 0 0 0 0,-1 0-1 0 0,0 0 1 0 0,1-1 0 0 0,6 4 0 0 0,42 13 409 0 0,-49-18-512 0 0,6 1 6 0 0,-1 0 0 0 0,0 0 0 0 0,0-1 0 0 0,0 0 0 0 0,1-1 0 0 0,-1 0 0 0 0,0 0 0 0 0,1-1-1 0 0,11-3 1 0 0,9-3 9 0 0,42-15 0 0 0,-31 8 13 0 0,-36 12-67 0 0,0 0 0 0 0,0 1 1 0 0,-1-2-1 0 0,1 1 0 0 0,-1 0 0 0 0,0-1 1 0 0,1 0-1 0 0,-1 0 0 0 0,5-5 0 0 0,-8 7-33 0 0,1-1 0 0 0,-1 0 0 0 0,0 1 0 0 0,0-1 0 0 0,0 0 0 0 0,0 0 0 0 0,0 0 0 0 0,0 0 0 0 0,0 0 0 0 0,0 0 0 0 0,-1 0 0 0 0,1 0 0 0 0,-1 0 0 0 0,0 0 0 0 0,1 0 0 0 0,-1 0 0 0 0,0 0 0 0 0,0 0-1 0 0,0 0 1 0 0,-1-1 0 0 0,1 1 0 0 0,0 0 0 0 0,-1 0 0 0 0,-1-4 0 0 0,-1-2-77 0 0,-1 0-1 0 0,-1 0 0 0 0,1 0 1 0 0,-1 0-1 0 0,-12-13 0 0 0,1 3-221 0 0,-20-16 0 0 0,34 32 326 0 0,-1 0 0 0 0,0 0 0 0 0,0 0 0 0 0,1 1-1 0 0,-1-1 1 0 0,-1 1 0 0 0,1 0 0 0 0,0 0 0 0 0,0 0 0 0 0,0 0 0 0 0,-1 0-1 0 0,1 1 1 0 0,0 0 0 0 0,-1-1 0 0 0,1 1 0 0 0,0 0 0 0 0,-1 1-1 0 0,1-1 1 0 0,0 1 0 0 0,0-1 0 0 0,-1 1 0 0 0,-3 2 0 0 0,-8 2-32 0 0,0 1 0 0 0,0 1 0 0 0,-20 13 0 0 0,12-7 23 0 0,-7 3 22 0 0,-165 94 218 0 0,161-87-166 0 0,1 0-1 0 0,0 2 1 0 0,-42 43-1 0 0,67-58 17 0 0,-1-1 0 0 0,1 1-1 0 0,1 0 1 0 0,0 1 0 0 0,0 0-1 0 0,1 0 1 0 0,-9 22 0 0 0,13-28-28 0 0,1 1 1 0 0,-1-1-1 0 0,1 0 0 0 0,0 1 1 0 0,0-1-1 0 0,1 1 1 0 0,0-1-1 0 0,0 1 0 0 0,0-1 1 0 0,0 1-1 0 0,1-1 1 0 0,0 1-1 0 0,0-1 0 0 0,1 1 1 0 0,0-1-1 0 0,-1 0 1 0 0,2 0-1 0 0,-1 0 0 0 0,1 0 1 0 0,4 7-1 0 0,-1-5 30 0 0,0 1-1 0 0,0-1 1 0 0,1 0-1 0 0,0-1 1 0 0,0 0-1 0 0,1 0 1 0 0,-1 0-1 0 0,11 4 1 0 0,-5-3 23 0 0,1 0-1 0 0,0-1 1 0 0,0-1 0 0 0,24 5 0 0 0,-8-4 6 0 0,1-2 0 0 0,1-1 1 0 0,-1-1-1 0 0,42-4 0 0 0,-43 1-140 0 0,-17 1-392 0 0,1 0 0 0 0,-1-1 0 0 0,0-1 0 0 0,23-6 0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43 5983 0 0,'-8'0'623'0'0,"2"-1"281"0"0,-1 2 0 0 0,0-1 0 0 0,1 1-1 0 0,-1 0 1 0 0,1 0 0 0 0,-1 0 0 0 0,-11 5 0 0 0,16-5-528 0 0,-1 1 1 0 0,1-1-1 0 0,0 1 1 0 0,-1-1-1 0 0,1 1 1 0 0,0 0-1 0 0,0 0 1 0 0,0 0-1 0 0,0 0 0 0 0,1 0 1 0 0,-3 4-1 0 0,2-3-368 0 0,0 0-1 0 0,1 0 0 0 0,0 0 0 0 0,-1 1 0 0 0,1-1 0 0 0,0 5 1 0 0,-1 5 99 0 0,1 1-1 0 0,0-1 1 0 0,1 0 0 0 0,1 0 0 0 0,0 1 0 0 0,1-1 0 0 0,1 0 0 0 0,7 25 0 0 0,6 6 407 0 0,24 48 0 0 0,-39-89-487 0 0,18 39 324 0 0,25 49 307 0 0,-43-89-578 0 0,3 1 79 0 0,-2-1 161 0 0,5-6-134 0 0,0-3-128 0 0,0-1-1 0 0,0 0 1 0 0,0 0-1 0 0,-1-1 0 0 0,0 0 1 0 0,-1 0-1 0 0,6-14 1 0 0,9-13 20 0 0,-3 10-75 0 0,2 0 1 0 0,0 2 0 0 0,45-44-1 0 0,-23 30-3 0 0,65-43-1 0 0,-67 56-32 0 0,1 2-1 0 0,1 2 1 0 0,1 2 0 0 0,55-17-1 0 0,-91 34-93 0 0,40-12 264 0 0,-42 13-489 0 0,1 0 1 0 0,-1 0 0 0 0,1 1-1 0 0,0 0 1 0 0,-1-1 0 0 0,1 2-1 0 0,9 0 1 0 0,-3 2-1073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59 11055 0 0,'0'-4'82'0'0,"-1"2"-1"0"0,0-1 1 0 0,0 0-1 0 0,-1 0 1 0 0,1 0-1 0 0,-1 0 1 0 0,1 1-1 0 0,-1-1 1 0 0,0 1-1 0 0,0-1 1 0 0,0 1-1 0 0,-2-2 0 0 0,0 1 51 0 0,1 1 0 0 0,0 0 0 0 0,-1 1 0 0 0,1-1 0 0 0,-1 0-1 0 0,0 1 1 0 0,0 0 0 0 0,0 0 0 0 0,-4-1 0 0 0,-4 0 580 0 0,1 1 0 0 0,-1 0 0 0 0,0 1 1 0 0,0 0-1 0 0,-22 3 0 0 0,16 0-492 0 0,0 1-1 0 0,1 1 1 0 0,-22 9 0 0 0,3 2-279 0 0,1 2-1 0 0,-61 41 1 0 0,25-7 59 0 0,61-43 0 0 0,0 0 0 0 0,0 1 0 0 0,1 0 0 0 0,-12 16 0 0 0,20-24 0 0 0,0 0-1 0 0,-1 0 1 0 0,1 0 0 0 0,0 0-1 0 0,0 0 1 0 0,1 0-1 0 0,-1 0 1 0 0,0 0 0 0 0,1 0-1 0 0,-1 1 1 0 0,1-1 0 0 0,-1 0-1 0 0,1 0 1 0 0,0 0-1 0 0,0 1 1 0 0,0-1 0 0 0,1 4-1 0 0,0-4 8 0 0,0 0 0 0 0,0 0 0 0 0,0 1 0 0 0,0-1-1 0 0,0 0 1 0 0,1 0 0 0 0,-1 0 0 0 0,1 0 0 0 0,0 0 0 0 0,-1-1 0 0 0,1 1-1 0 0,0 0 1 0 0,0-1 0 0 0,0 1 0 0 0,4 1 0 0 0,2 2 38 0 0,1-2 0 0 0,-1 1 1 0 0,1-1-1 0 0,0 0 0 0 0,0-1 0 0 0,0 0 1 0 0,0 0-1 0 0,1-1 0 0 0,-1 0 0 0 0,16-1 0 0 0,-2-1 83 0 0,1-2 0 0 0,46-10 0 0 0,-57 10-93 0 0,0-2-1 0 0,21-10 1 0 0,-19 9 5 0 0,-8 2-29 0 0,-5 4 322 0 0,-18 14-125 0 0,8-6-142 0 0,5-6-58 0 0,1 0 0 0 0,-1 0 0 0 0,1 1-1 0 0,0-1 1 0 0,0 1 0 0 0,0-1 0 0 0,0 1 0 0 0,0 0 0 0 0,1 0 0 0 0,-1 0-1 0 0,0 4 1 0 0,1-6-280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542 109 9671 0 0,'45'-53'723'0'0,"2"-2"5968"0"0,-53 68-6146 0 0,-5 7-222 0 0,-1 1 1 0 0,-28 33-1 0 0,1 0 35 0 0,-55 102 281 0 0,13-18-322 0 0,-145 200-470 0 0,154-223-1245 0 0,32-37-5056 0 0,27-52 1304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51 14655 0 0,'0'0'671'0'0,"-2"1"-14"0"0,-4 2-592 0 0,-1 0-1 0 0,1 1 1 0 0,0 0-1 0 0,0 1 1 0 0,0-1-1 0 0,-9 10 0 0 0,1 1 347 0 0,-16 21-1 0 0,20-22-227 0 0,0 0 0 0 0,0 1 1 0 0,1 0-1 0 0,1 1 0 0 0,1 0 0 0 0,0 1 0 0 0,1-1 0 0 0,-5 22 0 0 0,8-24-17 0 0,1-1 1 0 0,0 1-1 0 0,1 0 0 0 0,1 18 1 0 0,0-26-98 0 0,0 0 1 0 0,1-1 0 0 0,0 1 0 0 0,0-1 0 0 0,1 1 0 0 0,0-1 0 0 0,-1 0-1 0 0,2 0 1 0 0,-1 1 0 0 0,1-1 0 0 0,-1-1 0 0 0,1 1 0 0 0,6 7 0 0 0,-7-10-45 0 0,0-1 0 0 0,0 1 0 0 0,0 0 0 0 0,0-1 0 0 0,1 1 1 0 0,-1-1-1 0 0,0 0 0 0 0,1 0 0 0 0,-1 1 0 0 0,1-2 0 0 0,-1 1 1 0 0,1 0-1 0 0,0 0 0 0 0,-1-1 0 0 0,1 0 0 0 0,0 1 1 0 0,-1-1-1 0 0,1 0 0 0 0,0 0 0 0 0,-1-1 0 0 0,1 1 0 0 0,0 0 1 0 0,-1-1-1 0 0,1 0 0 0 0,-1 0 0 0 0,1 1 0 0 0,3-3 0 0 0,5-2 63 0 0,0-1 0 0 0,0 0-1 0 0,0-1 1 0 0,13-11-1 0 0,98-93 341 0 0,-17 13-368 0 0,139-92-2025 0 0,-232 181 943 0 0,1 1 0 0 0,0 1 0 0 0,18-8 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26 1839 0 0,'0'0'83'0'0,"2"0"-6"0"0,0 1-58 0 0,15-2 336 0 0,6-7 4029 0 0,-5 2 3296 0 0,-18 6-7650 0 0,1 0 1 0 0,-1 0-1 0 0,0 0 1 0 0,0 0 0 0 0,0 0-1 0 0,1-1 1 0 0,-1 1 0 0 0,0 0-1 0 0,0 0 1 0 0,0 0 0 0 0,1 0-1 0 0,-1 0 1 0 0,0-1-1 0 0,0 1 1 0 0,0 0 0 0 0,0 0-1 0 0,0 0 1 0 0,0-1 0 0 0,1 1-1 0 0,-1 0 1 0 0,0 0-1 0 0,0 0 1 0 0,0-1 0 0 0,0 1-1 0 0,0 0 1 0 0,0 0 0 0 0,0-1-1 0 0,0 1 1 0 0,0 0-1 0 0,0 0 1 0 0,0 0 0 0 0,0-1-1 0 0,0 1 1 0 0,0 0 0 0 0,0 0-1 0 0,0-1 1 0 0,0 1-1 0 0,0 0 1 0 0,0 0 0 0 0,-1 0-1 0 0,1-1 1 0 0,0 1 0 0 0,0 0-1 0 0,0 0 1 0 0,0 0 0 0 0,0 0-1 0 0,-1-1 1 0 0,1 1-1 0 0,0 0 1 0 0,0 0 0 0 0,0 0-1 0 0,0 0 1 0 0,-1 0 0 0 0,1-1-1 0 0,0 1 1 0 0,0 0-1 0 0,0 0 1 0 0,-1 0 0 0 0,1 0-1 0 0,0 0 1 0 0,0 0 0 0 0,-1 0-1 0 0,1 0 1 0 0,0 0-1 0 0,0 0 1 0 0,0 0 0 0 0,-1 0-1 0 0,1 0 1 0 0,-5-1 45 0 0,0 1 0 0 0,1 0 0 0 0,-1 0 0 0 0,0 0 0 0 0,0 1 1 0 0,0-1-1 0 0,1 1 0 0 0,-1 0 0 0 0,0 1 0 0 0,1-1 0 0 0,-1 1 0 0 0,1 0 0 0 0,0 0 0 0 0,-5 3 0 0 0,-7 5 121 0 0,0 0 0 0 0,-16 15 0 0 0,25-19-138 0 0,-28 24 215 0 0,2 2 1 0 0,0 1 0 0 0,-34 47-1 0 0,66-78-214 0 0,-1 1-1 0 0,1-1 0 0 0,-1 1 1 0 0,1-1-1 0 0,0 1 1 0 0,0 0-1 0 0,0 0 0 0 0,-1 4 1 0 0,1-5 85 0 0,7 0-60 0 0,-1 0 0 0 0,1 0-1 0 0,-1 0 1 0 0,1-1 0 0 0,0 0-1 0 0,-1 0 1 0 0,1-1 0 0 0,0 1 0 0 0,9-2-1 0 0,5-1 33 0 0,27-6-1 0 0,3-7-37 0 0,-32 9-179 0 0,-17 5-91 0 0,-19 13-997 0 0,13-8 1216 0 0,-13 11 16 0 0,30-11-565 0 0,-7-3 291 0 0,0-1 0 0 0,0 0 0 0 0,0 0 0 0 0,0 0 0 0 0,0-1 0 0 0,0 1 0 0 0,5-3 0 0 0,-8 3-39 0 0,18-4-1373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14 13359 0 0,'10'-12'612'0'0,"-8"10"360"0"0,-8 17 978 0 0,-15 20-1003 0 0,-1 0 0 0 0,-36 44 1 0 0,23-33-718 0 0,-303 473 468 0 0,216-308-1725 0 0,-80 127-1986 0 0,182-309 1405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17447 0 0,'0'0'1580'0'0,"1"0"-1296"0"0,120-19 1087 0 0,0 5-1 0 0,202 3 1 0 0,-194 16-3793 0 0,-93-3 1020 0 0</inkml:trace>
  <inkml:trace contextRef="#ctx0" brushRef="#br0" timeOffset="1">798 272 7831 0 0,'-2'1'603'0'0,"-12"12"943"0"0,1 0 0 0 0,0 1 0 0 0,0 1-1 0 0,-14 22 1 0 0,-36 70 5041 0 0,49-82-7042 0 0,11-21 427 0 0,0 1 0 0 0,1 0 1 0 0,0 0-1 0 0,0 0 0 0 0,0 0 0 0 0,1 0 0 0 0,-1 0 0 0 0,1 0 1 0 0,1 0-1 0 0,-1 0 0 0 0,1 1 0 0 0,0-1 0 0 0,0 0 0 0 0,0 0 1 0 0,2 9-1 0 0,-2-13-1483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13359 0 0,'-7'2'192'0'0,"1"0"0"0"0,0 1-1 0 0,0 0 1 0 0,0-1 0 0 0,1 2 0 0 0,-1-1-1 0 0,-6 6 1 0 0,-35 33-36 0 0,38-33 165 0 0,-14 15 128 0 0,1 2-1 0 0,1 0 1 0 0,1 2-1 0 0,-25 45 1 0 0,-50 127 320 0 0,57-96-333 0 0,-30 133 0 0 0,66-230-423 0 0,-7 30 95 0 0,-49 154 320 0 0,11-90-352 0 0,40-87-76 0 0,-1-1 0 0 0,-1-1 0 0 0,0 0 0 0 0,-1 0 0 0 0,-14 13 0 0 0,22-21 0 0 0,1-3 0 0 0,0 0 0 0 0,1 0 0 0 0,-1 0 0 0 0,0 0 0 0 0,0 0 0 0 0,0 0 0 0 0,0-1 0 0 0,0 1 0 0 0,0 0 0 0 0,0 0 0 0 0,0-1 0 0 0,0 1 0 0 0,-2 0 0 0 0,-12 8-55 0 0,11-9 16 0 0,2 0 0 0 0,0 0-82 0 0,-1-2-392 0 0,2 2 495 0 0,1 0 0 0 0,0 0 0 0 0,-1 0 1 0 0,1 0-1 0 0,-1 0 0 0 0,1 0 0 0 0,0-1 0 0 0,-1 1 0 0 0,1 0 0 0 0,0 0 0 0 0,-1 0 1 0 0,1 0-1 0 0,0-1 0 0 0,-1 1 0 0 0,1 0 0 0 0,0 0 0 0 0,0 0 0 0 0,-1-1 0 0 0,1 1 0 0 0,0 0 1 0 0,0-1-1 0 0,-1 1 0 0 0,1 0 0 0 0,0-1 0 0 0,0 1 0 0 0,-2-6-21 0 0,1 1 0 0 0,0 0 0 0 0,0 0-1 0 0,1-1 1 0 0,-1 1 0 0 0,1 0 0 0 0,1-1 0 0 0,-1 1-1 0 0,1 0 1 0 0,0-1 0 0 0,0 1 0 0 0,0 0 0 0 0,1 0-1 0 0,-1 0 1 0 0,5-8 0 0 0,5-8 177 0 0,0 0-1 0 0,18-24 1 0 0,-24 39-106 0 0,29-44 194 0 0,68-76 0 0 0,-86 109-178 0 0,1 0 0 0 0,1 2 1 0 0,0 0-1 0 0,1 1 0 0 0,1 1 1 0 0,0 0-1 0 0,31-13 0 0 0,-47 25-46 0 0,0-1 1 0 0,1 1-1 0 0,-1 0 0 0 0,1 0 0 0 0,-1 0 0 0 0,0 1 0 0 0,1 0 1 0 0,-1 0-1 0 0,1 0 0 0 0,-1 0 0 0 0,1 1 0 0 0,-1 0 1 0 0,1 0-1 0 0,-1 0 0 0 0,0 0 0 0 0,1 1 0 0 0,-1-1 0 0 0,0 1 1 0 0,0 0-1 0 0,0 0 0 0 0,5 4 0 0 0,2 3 12 0 0,1 0-1 0 0,-1 1 0 0 0,-1 0 1 0 0,1 0-1 0 0,10 16 0 0 0,-7-7 51 0 0,-1-1 1 0 0,-1 2-1 0 0,11 22 0 0 0,-17-29 41 0 0,0 1 0 0 0,-1 0 0 0 0,-1 0 1 0 0,0 0-1 0 0,4 28 0 0 0,-8-36-46 0 0,1 1 1 0 0,-1-1-1 0 0,-1 1 0 0 0,1-1 0 0 0,-1 1 0 0 0,-1-1 1 0 0,1 0-1 0 0,-1 1 0 0 0,0-1 0 0 0,0 0 0 0 0,-4 7 1 0 0,1-5 146 0 0,0 1 0 0 0,-1-1 0 0 0,1-1 1 0 0,-2 1-1 0 0,1-1 0 0 0,-14 12 0 0 0,1-4 138 0 0,-1-2-1 0 0,0 0 1 0 0,-1-1 0 0 0,0 0-1 0 0,-29 9 1 0 0,22-11-312 0 0,-1 0 0 0 0,0-3 0 0 0,-1 0 0 0 0,1-2 0 0 0,-40 2 0 0 0,49-6-67 0 0,0-2-1 0 0,1 0 1 0 0,0-1-1 0 0,-34-9 1 0 0,50 11 9 0 0,0-1 1 0 0,0 0-1 0 0,0 0 0 0 0,0 0 1 0 0,0-1-1 0 0,1 1 1 0 0,-5-3-1 0 0,7 3-44 0 0,-1 1-1 0 0,0-1 1 0 0,0 0-1 0 0,0 0 1 0 0,1 1 0 0 0,-1-1-1 0 0,1 0 1 0 0,-1 0-1 0 0,0 0 1 0 0,1 0-1 0 0,-1 0 1 0 0,1 0-1 0 0,0 0 1 0 0,-1 0 0 0 0,1 0-1 0 0,0 0 1 0 0,0 0-1 0 0,0 0 1 0 0,-1 0-1 0 0,1 0 1 0 0,0 0 0 0 0,0 0-1 0 0,0 0 1 0 0,1 0-1 0 0,-1-2 1 0 0,5-10-957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12895 0 0,'0'0'1680'0'0,"0"12"-1360"0"0,-1 6 0 0 0,-3 2 0 0 0,-1 1-1928 0 0,-2 2-384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43 137 5527 0 0,'0'0'498'0'0,"-1"1"-406"0"0,-4 4 571 0 0,1-1 1 0 0,0 1-1 0 0,0 0 1 0 0,0 1-1 0 0,1-1 1 0 0,0 1 0 0 0,0-1-1 0 0,0 1 1 0 0,0 0-1 0 0,1 0 1 0 0,-1 7-1 0 0,2-12-135 0 0,4 16 2110 0 0,-1-23-2615 0 0,2 0 1 0 0,-1 0 0 0 0,0 1 0 0 0,1 0 0 0 0,0-1 0 0 0,1 2 0 0 0,7-9 0 0 0,40-30-90 0 0,-30 27-19 0 0,-6 3-24 0 0,0 1 0 0 0,1 2 0 0 0,1-1 0 0 0,0 2 0 0 0,33-13 0 0 0,45-8-92 0 0,-80 27 315 0 0,0 0 0 0 0,-1 1 0 0 0,1 0 0 0 0,21 2 1 0 0,-34 0-74 0 0,-1 0 1 0 0,0 0 0 0 0,1 0 0 0 0,-1 1 0 0 0,0-1 0 0 0,1 1 0 0 0,-1-1 0 0 0,0 1 0 0 0,0 0 0 0 0,1 0 0 0 0,-1 0-1 0 0,0 0 1 0 0,0 1 0 0 0,0-1 0 0 0,0 0 0 0 0,0 1 0 0 0,-1-1 0 0 0,1 1 0 0 0,0 0 0 0 0,-1 0 0 0 0,1-1-1 0 0,-1 1 1 0 0,2 3 0 0 0,-2-2 14 0 0,0 0 0 0 0,0 0 0 0 0,0 0 0 0 0,0 0 1 0 0,-1 0-1 0 0,1 0 0 0 0,-1 1 0 0 0,0-1 0 0 0,0 0 0 0 0,0 0 0 0 0,-1 1 0 0 0,1-1 0 0 0,-1 0 0 0 0,1 0 0 0 0,-1 0 0 0 0,-2 5 0 0 0,-43 106 952 0 0,41-98-2238 0 0,1 1-1 0 0,1-1 0 0 0,0 1 1 0 0,0 17-1 0 0,2-19-4712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78 9215 0 0,'34'-25'992'0'0,"-33"24"-905"0"0,0 1 0 0 0,-1-1 0 0 0,1 1 0 0 0,0-1 0 0 0,0 0 0 0 0,-1 1 0 0 0,1-1 0 0 0,0 0 0 0 0,-1 1 0 0 0,1-1 0 0 0,0 0 0 0 0,-1 0 0 0 0,1 0 0 0 0,-1 0 0 0 0,0 0 0 0 0,1 0 0 0 0,-1 0 0 0 0,0 1 0 0 0,1-1 0 0 0,-1 0 0 0 0,0 0-1 0 0,0 0 1 0 0,0-2 0 0 0,0 1 593 0 0,0 1-540 0 0,0 0 0 0 0,0 1-1 0 0,0-1 1 0 0,0 1 0 0 0,-1-1 0 0 0,1 1 0 0 0,0-1 0 0 0,0 1 0 0 0,0-1-1 0 0,-1 1 1 0 0,1-1 0 0 0,0 1 0 0 0,-1-1 0 0 0,1 1 0 0 0,-1-1-1 0 0,1 1 1 0 0,0 0 0 0 0,-1-1 0 0 0,1 1 0 0 0,-1 0 0 0 0,0-1-1 0 0,-10-6 342 0 0,4 5-388 0 0,-1-1 0 0 0,1 1 0 0 0,0 1 0 0 0,-1-1 0 0 0,0 1 1 0 0,1 1-1 0 0,-1-1 0 0 0,0 1 0 0 0,1 1 0 0 0,-12 1 0 0 0,-5 2 3 0 0,0 1 1 0 0,-23 8 0 0 0,26-6-43 0 0,0 1 0 0 0,-39 21 0 0 0,48-22 0 0 0,1 0 1 0 0,-1 1 0 0 0,1 1 0 0 0,0 0-1 0 0,-17 20 1 0 0,27-28-35 0 0,-1 0 0 0 0,1 0 0 0 0,0 1-1 0 0,1-1 1 0 0,-1 0 0 0 0,0 1 0 0 0,0-1 0 0 0,0 1-1 0 0,1-1 1 0 0,-1 1 0 0 0,1-1 0 0 0,-1 1 0 0 0,1 0-1 0 0,0-1 1 0 0,0 1 0 0 0,0-1 0 0 0,-1 1-1 0 0,2 0 1 0 0,-1-1 0 0 0,0 1 0 0 0,0 0 0 0 0,0-1-1 0 0,1 1 1 0 0,-1-1 0 0 0,2 4 0 0 0,-1-3 10 0 0,0-1 1 0 0,0 1 0 0 0,1 0-1 0 0,-1 0 1 0 0,1-1-1 0 0,-1 1 1 0 0,1-1 0 0 0,0 1-1 0 0,-1-1 1 0 0,1 0-1 0 0,0 0 1 0 0,0 0 0 0 0,0 0-1 0 0,0 0 1 0 0,0 0-1 0 0,0 0 1 0 0,0-1 0 0 0,4 2-1 0 0,6-1 62 0 0,1 0 0 0 0,-1 0 0 0 0,0-1 0 0 0,0 0 1 0 0,1-1-1 0 0,-1-1 0 0 0,20-5 0 0 0,-1-1 21 0 0,51-23 0 0 0,-75 28-103 0 0,4-1 18 0 0,0-1-1 0 0,17-11 1 0 0,-18 6-61 0 0,-10 10 30 0 0,0 0 1 0 0,0 0-1 0 0,0 0 1 0 0,0 0 0 0 0,0-1-1 0 0,0 1 1 0 0,0 0 0 0 0,0 0-1 0 0,0 0 1 0 0,0 0-1 0 0,0-1 1 0 0,0 1 0 0 0,0 0-1 0 0,0 0 1 0 0,0 0 0 0 0,0 0-1 0 0,0 0 1 0 0,0-1-1 0 0,0 1 1 0 0,0 0 0 0 0,0 0-1 0 0,0 0 1 0 0,0 0 0 0 0,0-1-1 0 0,0 1 1 0 0,0 0-1 0 0,-1 0 1 0 0,1 0 0 0 0,0 0-1 0 0,0 0 1 0 0,0 0 0 0 0,0-1-1 0 0,-1 1 1 0 0,-7-2-178 0 0,3 2 148 0 0,1 0 0 0 0,0 1 0 0 0,-1-1 1 0 0,1 1-1 0 0,0 0 0 0 0,-1 0 0 0 0,1 1 1 0 0,0-1-1 0 0,0 1 0 0 0,0 0 0 0 0,0 0 0 0 0,0 0 1 0 0,0 1-1 0 0,1-1 0 0 0,-5 5 0 0 0,-3 2-5 0 0,2 0-1 0 0,-1 1 1 0 0,-13 20-1 0 0,1 2 19 0 0,2 1 1 0 0,2 2-1 0 0,1-1 0 0 0,1 2 1 0 0,2 0-1 0 0,-16 65 1 0 0,11-11-37 0 0,-13 155 1 0 0,29-196 172 0 0,3-1 0 0 0,6 57 0 0 0,21 95 525 0 0,-8-72-368 0 0,-14-92 81 0 0,-1 1 1 0 0,-2 0-1 0 0,-1 0 0 0 0,-6 46 0 0 0,4-77-293 0 0,0-1-1 0 0,-1 1 1 0 0,1 0-1 0 0,-1-1 1 0 0,0 1-1 0 0,-1-1 1 0 0,1 0-1 0 0,-1 0 1 0 0,0 0-1 0 0,-1 0 0 0 0,1 0 1 0 0,-1 0-1 0 0,0-1 1 0 0,0 0-1 0 0,0 0 1 0 0,0 0-1 0 0,-1 0 1 0 0,0-1-1 0 0,0 0 0 0 0,0 0 1 0 0,0 0-1 0 0,0 0 1 0 0,0-1-1 0 0,-1 0 1 0 0,-9 3-1 0 0,-1-2 3 0 0,1 0-1 0 0,-1-1 1 0 0,1 0-1 0 0,-1-1 1 0 0,0-1-1 0 0,0 0 1 0 0,0-2-1 0 0,-21-3 0 0 0,14 0-727 0 0,0-1 0 0 0,0-1-1 0 0,-43-20 1 0 0,21 5-7253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0,'0'0'136'0'0,"4"11"-136"0"0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336 279 8143 0 0,'0'0'1075'0'0,"1"-2"-876"0"0,0 2-122 0 0,0-1-1 0 0,0 0 1 0 0,0 1 0 0 0,0-1 0 0 0,0 1 0 0 0,0-1 0 0 0,0 1 0 0 0,0-1-1 0 0,0 1 1 0 0,0 0 0 0 0,0-1 0 0 0,0 1 0 0 0,1 0 0 0 0,-1 0 0 0 0,0 0-1 0 0,0 0 1 0 0,0 0 0 0 0,0 0 0 0 0,0 0 0 0 0,2 1 0 0 0,4-1 318 0 0,-3 0-4 0 0,-1-1-1 0 0,1 1 1 0 0,-1-1 0 0 0,1 0 0 0 0,-1 0-1 0 0,0 0 1 0 0,1 0 0 0 0,-1-1 0 0 0,0 1-1 0 0,5-4 1 0 0,-1 0 201 0 0,-1 1 0 0 0,0-2 0 0 0,6-5 1 0 0,-8 6-401 0 0,0 0 1 0 0,0 0-1 0 0,-1-1 1 0 0,0 1 0 0 0,0-1-1 0 0,-1 0 1 0 0,4-11 0 0 0,2-3 59 0 0,-2 3-205 0 0,0 1 0 0 0,-1-1 0 0 0,-1 0-1 0 0,0 0 1 0 0,1-25 0 0 0,-5 41-63 0 0,0 0 0 0 0,0 0 0 0 0,1 0 0 0 0,-1 0 0 0 0,0-1 1 0 0,0 1-1 0 0,0 0 0 0 0,-1 0 0 0 0,1 0 0 0 0,0 0 0 0 0,0 0 0 0 0,0 0 0 0 0,-1 0 0 0 0,1 0 0 0 0,-1 0 0 0 0,1 0 0 0 0,-1 0 0 0 0,1 0 0 0 0,-1 0 0 0 0,1 1 0 0 0,-1-1 0 0 0,0 0 1 0 0,1 0-1 0 0,-1 0 0 0 0,0 1 0 0 0,0-1 0 0 0,0 0 0 0 0,0 1 0 0 0,0-1 0 0 0,-1 0 0 0 0,0 1-62 0 0,0-1 1 0 0,0 1-1 0 0,0 0 1 0 0,0 0-1 0 0,0 0 1 0 0,0 0-1 0 0,0 0 1 0 0,-1 0-1 0 0,1 1 1 0 0,0-1-1 0 0,0 1 1 0 0,0-1-1 0 0,0 1 0 0 0,-3 2 1 0 0,-25 12-738 0 0,1 2 0 0 0,-44 33-1 0 0,48-32 647 0 0,-10 8 207 0 0,1 2-1 0 0,1 1 1 0 0,-38 43 0 0 0,53-51 204 0 0,0 2 1 0 0,2 0 0 0 0,0 0-1 0 0,2 2 1 0 0,0 0 0 0 0,-11 30 0 0 0,23-50-173 0 0,1-1 0 0 0,-1 0 0 0 0,1 1 0 0 0,0 0 1 0 0,0-1-1 0 0,1 1 0 0 0,-1 0 0 0 0,1-1 0 0 0,0 1 1 0 0,1 0-1 0 0,-1-1 0 0 0,2 9 0 0 0,-1-11-36 0 0,0 1-1 0 0,1 0 1 0 0,-1 0 0 0 0,0 0-1 0 0,1-1 1 0 0,0 1-1 0 0,0-1 1 0 0,0 1 0 0 0,0-1-1 0 0,0 0 1 0 0,0 0 0 0 0,0 0-1 0 0,1 0 1 0 0,-1 0-1 0 0,1 0 1 0 0,-1-1 0 0 0,1 1-1 0 0,0-1 1 0 0,0 0 0 0 0,3 2-1 0 0,3-1 29 0 0,0 1 0 0 0,-1-1-1 0 0,1-1 1 0 0,0 0 0 0 0,0 0 0 0 0,0-1-1 0 0,12 0 1 0 0,3-3 72 0 0,34-6 0 0 0,-23 0-66 0 0,-1-1 1 0 0,0-2 0 0 0,-1-1 0 0 0,-1-2 0 0 0,0-1 0 0 0,38-26 0 0 0,-53 31-151 0 0,0-2 0 0 0,-1 0 1 0 0,-1-1-1 0 0,25-28 0 0 0,-39 40-93 0 0,-15 3-1 0 0,9 0 190 0 0,1 1 0 0 0,-1 0-1 0 0,1-1 1 0 0,0 1-1 0 0,0 1 1 0 0,0-1 0 0 0,0 1-1 0 0,0 0 1 0 0,1-1 0 0 0,-5 6-1 0 0,-5 5 114 0 0,-14 20-1 0 0,12-14-58 0 0,1-2-5 0 0,-39 49 188 0 0,46-56-218 0 0,0 0 0 0 0,1 0-1 0 0,1 0 1 0 0,-9 23-1 0 0,10-15-9 0 0,6-2 20 0 0,-2-15-65 0 0,1 1 0 0 0,0-1 0 0 0,0 1 0 0 0,-1-1 0 0 0,1 0 0 0 0,0 1 0 0 0,0-1 0 0 0,1 0 0 0 0,-1 0 0 0 0,0 0 0 0 0,0 0 0 0 0,1 0 0 0 0,-1 0 0 0 0,0 0 1 0 0,1 0-1 0 0,-1 0 0 0 0,3 0 0 0 0,-1 0-742 0 0,1 1-1 0 0,0-1 1 0 0,0 0 0 0 0,-1-1 0 0 0,1 1 0 0 0,5 0 0 0 0,17-2-5738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311 453 4607 0 0,'0'0'354'0'0,"-2"0"-233"0"0,-3-1 497 0 0,-9 0 570 0 0,-2 3 4553 0 0,13-1-5486 0 0,0 0 1 0 0,1 0 0 0 0,-1 1 0 0 0,1-1 0 0 0,-1 1 0 0 0,1 0 0 0 0,-1 0-1 0 0,1 0 1 0 0,0 0 0 0 0,0 0 0 0 0,0 0 0 0 0,0 1 0 0 0,1-1-1 0 0,-3 3 1 0 0,-12 15 1101 0 0,11-16-1096 0 0,0 1 0 0 0,-1-1 0 0 0,1 0-1 0 0,-1-1 1 0 0,0 1 0 0 0,0-1 0 0 0,0 0 0 0 0,0-1-1 0 0,-1 1 1 0 0,-7 1 0 0 0,9-3-166 0 0,0-1 0 0 0,0 1 0 0 0,0-1 0 0 0,0 0 0 0 0,0-1 0 0 0,0 1 0 0 0,0-1 0 0 0,0 0 0 0 0,1 0 1 0 0,-1 0-1 0 0,0-1 0 0 0,0 0 0 0 0,1 0 0 0 0,-8-4 0 0 0,7 4-66 0 0,0-1 0 0 0,1 0 1 0 0,-1-1-1 0 0,1 1 0 0 0,0-1 1 0 0,0 0-1 0 0,0 0 0 0 0,0 0 1 0 0,0 0-1 0 0,1 0 0 0 0,0-1 1 0 0,0 0-1 0 0,0 0 0 0 0,1 0 1 0 0,0 0-1 0 0,0 0 0 0 0,0 0 1 0 0,0-1-1 0 0,1 1 0 0 0,0 0 1 0 0,0-1-1 0 0,0 1 0 0 0,1-1 1 0 0,0 1-1 0 0,0-1 0 0 0,0 0 1 0 0,1 1-1 0 0,-1-1 0 0 0,1 1 1 0 0,3-7-1 0 0,1-7-43 0 0,2 0 1 0 0,0 1-1 0 0,0 1 0 0 0,2-1 0 0 0,1 1 1 0 0,21-29-1 0 0,-16 26-80 0 0,1 1 0 0 0,0 1 0 0 0,2 1 0 0 0,0 0 0 0 0,21-14 0 0 0,-19 18 29 0 0,0 1 0 0 0,0 1 0 0 0,1 1-1 0 0,1 0 1 0 0,0 2 0 0 0,0 1 0 0 0,47-10-1 0 0,-41 13 43 0 0,0 0-1 0 0,0 2 0 0 0,1 1 0 0 0,-1 2 1 0 0,0 0-1 0 0,36 7 0 0 0,-53-6 15 0 0,0 1 0 0 0,0-1 0 0 0,0 2 0 0 0,0 0 0 0 0,12 6-1 0 0,-20-9 10 0 0,0 1 0 0 0,-1-1-1 0 0,1 1 1 0 0,-1 0 0 0 0,1 0-1 0 0,-1 0 1 0 0,0 0-1 0 0,0 0 1 0 0,0 0 0 0 0,0 1-1 0 0,0-1 1 0 0,0 1 0 0 0,-1 0-1 0 0,1-1 1 0 0,-1 1-1 0 0,0 0 1 0 0,1 0 0 0 0,-1 0-1 0 0,-1 0 1 0 0,1 0 0 0 0,0 0-1 0 0,-1 0 1 0 0,0 0 0 0 0,1 3-1 0 0,-2 1 18 0 0,0-1 0 0 0,0 1 0 0 0,0-1 0 0 0,-1 1 0 0 0,1-1 0 0 0,-2 0 0 0 0,1 0 0 0 0,-1 0 0 0 0,0 0 0 0 0,0 0 0 0 0,-1 0 0 0 0,-6 8 0 0 0,-6 5 61 0 0,0-2 1 0 0,-20 19-1 0 0,2-7-38 0 0,-2-1-1 0 0,-55 35 1 0 0,-87 31-711 0 0,90-59-76 0 0,75-31 454 0 0,0 0 0 0 0,-1-2 0 0 0,1 1 0 0 0,-27 0 0 0 0,38-3 96 0 0,-1 0 0 0 0,0 0 0 0 0,1 0-1 0 0,-1-1 1 0 0,0 1 0 0 0,1-1 0 0 0,-1 0 0 0 0,1 1-1 0 0,-1-1 1 0 0,-2-2 0 0 0,-5-5-6030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52 9671 0 0,'3'-5'181'0'0,"-1"-1"-1"0"0,1 1 1 0 0,0 0-1 0 0,1 0 1 0 0,4-6-1 0 0,3-3 5748 0 0,-12 31-5816 0 0,0 0-1 0 0,-1 1 1 0 0,-1-1 0 0 0,-11 33 0 0 0,-30 65 10 0 0,38-101-86 0 0,-95 210 7 0 0,69-160-209 0 0,-60 85 0 0 0,45-85-1054 0 0,-3-2 0 0 0,-84 81 0 0 0,92-102-635 0 0,27-27-2397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277 209 9215 0 0,'-6'8'950'0'0,"3"-3"-429"0"0,0 0 0 0 0,0 1 0 0 0,1-1 0 0 0,0 1 0 0 0,0 0 0 0 0,0 0 0 0 0,1 0 0 0 0,-1 0 0 0 0,2 0 0 0 0,-1 0 0 0 0,0 0 0 0 0,2 11 0 0 0,-1-16-466 0 0,0 0 1 0 0,1 0 0 0 0,-1-1-1 0 0,0 1 1 0 0,1 0-1 0 0,-1 0 1 0 0,1-1-1 0 0,-1 1 1 0 0,1 0 0 0 0,0-1-1 0 0,-1 1 1 0 0,1-1-1 0 0,-1 1 1 0 0,1 0-1 0 0,0-1 1 0 0,0 1 0 0 0,-1-1-1 0 0,1 0 1 0 0,0 1-1 0 0,0-1 1 0 0,0 0-1 0 0,1 1 1 0 0,18 2 607 0 0,-13-4-448 0 0,1 0 0 0 0,0-1 0 0 0,-1 1 0 0 0,1-2 0 0 0,13-5 0 0 0,36-21 568 0 0,-43 21-600 0 0,151-92 654 0 0,-141 82-806 0 0,0-1 1 0 0,-1-1 0 0 0,-1-1-1 0 0,25-31 1 0 0,-32 29-169 0 0,-15 23 126 0 0,0 0 1 0 0,0-1 0 0 0,0 1-1 0 0,1 0 1 0 0,-1-1 0 0 0,0 1-1 0 0,0-1 1 0 0,0 1-1 0 0,0 0 1 0 0,0-1 0 0 0,0 1-1 0 0,0 0 1 0 0,0-1 0 0 0,0 1-1 0 0,0-1 1 0 0,0 1-1 0 0,0 0 1 0 0,0-1 0 0 0,0 1-1 0 0,0-1 1 0 0,0 1 0 0 0,0 0-1 0 0,-1-1 1 0 0,1 1-1 0 0,0 0 1 0 0,0-1 0 0 0,0 1-1 0 0,-1 0 1 0 0,1-1-1 0 0,0 1 1 0 0,0 0 0 0 0,-1 0-1 0 0,1-1 1 0 0,0 1 0 0 0,-1 0-1 0 0,1 0 1 0 0,0-1-1 0 0,-1 1 1 0 0,1 0 0 0 0,0 0-1 0 0,-1 0 1 0 0,1 0 0 0 0,0-1-1 0 0,-1 1 1 0 0,1 0-1 0 0,-1 0 1 0 0,1 0 0 0 0,0 0-1 0 0,-1 0 1 0 0,1 0 0 0 0,-1 0-1 0 0,1 0 1 0 0,0 0-1 0 0,-1 0 1 0 0,1 0 0 0 0,0 1-1 0 0,-1-1 1 0 0,0 0 0 0 0,-6 1-187 0 0,0 0 0 0 0,0 1 0 0 0,0 0 1 0 0,0 0-1 0 0,-14 6 0 0 0,-34 21-432 0 0,39-21 503 0 0,-159 99-829 0 0,130-78 991 0 0,-9 7 211 0 0,1 1-1 0 0,2 3 1 0 0,2 2 0 0 0,-46 50-1 0 0,81-75-84 0 0,-17 23 0 0 0,27-34-140 0 0,0 0 1 0 0,1 1-1 0 0,-1 0 1 0 0,1-1-1 0 0,0 1 1 0 0,1 0 0 0 0,-3 10-1 0 0,5-15-16 0 0,0-1 0 0 0,0 1 1 0 0,-1-1-1 0 0,1 1 0 0 0,0 0 0 0 0,0-1 0 0 0,1 1 0 0 0,-1-1 0 0 0,0 1 0 0 0,0-1 1 0 0,1 1-1 0 0,-1-1 0 0 0,1 1 0 0 0,-1-1 0 0 0,1 1 0 0 0,0-1 0 0 0,-1 0 1 0 0,1 1-1 0 0,0-1 0 0 0,0 0 0 0 0,0 0 0 0 0,0 0 0 0 0,0 1 0 0 0,0-1 0 0 0,0 0 1 0 0,1 0-1 0 0,-1-1 0 0 0,0 1 0 0 0,0 0 0 0 0,1 0 0 0 0,-1-1 0 0 0,1 1 1 0 0,-1 0-1 0 0,2 0 0 0 0,5 1 19 0 0,-1-1 0 0 0,0 0 1 0 0,0 0-1 0 0,1 0 1 0 0,13-1-1 0 0,9-2 83 0 0,0-1 1 0 0,0-1-1 0 0,-1-2 0 0 0,30-10 1 0 0,115-45 20 0 0,-78 25-311 0 0,18-6-1920 0 0,-59 20 852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762 964 14367 0 0,'0'0'1306'0'0,"0"2"-1077"0"0,2 1-50 0 0,5 22-75 0 0,-7-24 177 0 0,1 1-1 0 0,-1 0 1 0 0,0-1-1 0 0,0 1 1 0 0,0-1-1 0 0,0 1 1 0 0,0-1-1 0 0,0 1 1 0 0,0-1-1 0 0,0 1 1 0 0,-1-1-1 0 0,1 1 1 0 0,-1 2 0 0 0,80-151 1516 0 0,-5 9-1661 0 0,75-196 1 0 0,-136 298-613 0 0,-1 0 0 0 0,12-65 0 0 0,-20 75-6 0 0,-1 0 1 0 0,-1 0-1 0 0,-1 0 0 0 0,-5-49 0 0 0,3 70 433 0 0,0 1 1 0 0,0-1 0 0 0,-1 0-1 0 0,1 0 1 0 0,-3-5-1 0 0,3 9 47 0 0,1 0 0 0 0,0 1 0 0 0,0-1 0 0 0,-1 0 0 0 0,1 1 0 0 0,0-1 0 0 0,-1 1 0 0 0,1-1 0 0 0,0 1 0 0 0,-1-1 0 0 0,1 1-1 0 0,-1-1 1 0 0,1 1 0 0 0,-1-1 0 0 0,1 1 0 0 0,-1-1 0 0 0,1 1 0 0 0,-1 0 0 0 0,0-1 0 0 0,1 1 0 0 0,-1 0 0 0 0,0 0 0 0 0,1-1-1 0 0,-1 1 1 0 0,1 0 0 0 0,-1 0 0 0 0,0 0 0 0 0,1 0 0 0 0,-1 0 0 0 0,0 0 0 0 0,1 0 0 0 0,-1 0 0 0 0,0 0 0 0 0,1 0 0 0 0,-1 0-1 0 0,0 0 1 0 0,1 1 0 0 0,-1-1 0 0 0,0 0 0 0 0,1 0 0 0 0,-1 1 0 0 0,1-1 0 0 0,-1 0 0 0 0,0 1 0 0 0,1-1 0 0 0,-1 1-1 0 0,1-1 1 0 0,-1 1 0 0 0,0 0 0 0 0,-4 4 2 0 0,0 1 0 0 0,0 0 0 0 0,0 1 0 0 0,0-1 0 0 0,1 1 0 0 0,-3 7-1 0 0,-20 47 8 0 0,19-42 3 0 0,-222 546 789 0 0,21-124-254 0 0,86-194 47 0 0,113-228-548 0 0,-92 182 242 0 0,83-170-261 0 0,-1-1 0 0 0,-1 0 1 0 0,-2-2-1 0 0,-31 31 0 0 0,-42 29-445 0 0,30-35-2664 0 0,43-38-1209 0 0,1-4-1134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7831 0 0,'-7'1'706'0'0,"4"-1"-739"0"0,0 0 0 0 0,1 0 0 0 0,-1 1-1 0 0,1-1 1 0 0,-1 1 0 0 0,1 0 0 0 0,-1 0 0 0 0,1 0 0 0 0,-3 1 0 0 0,2 0 605 0 0,1-1 1 0 0,-1 1-1 0 0,0 0 1 0 0,1 0-1 0 0,0 0 0 0 0,-1 0 1 0 0,1 1-1 0 0,0-1 1 0 0,0 1-1 0 0,0-1 1 0 0,-2 5-1 0 0,3-5-166 0 0,0 0 1 0 0,0 1-1 0 0,0-1 0 0 0,1 0 0 0 0,-1 0 1 0 0,0 0-1 0 0,1 0 0 0 0,0 0 1 0 0,0 1-1 0 0,-1-1 0 0 0,1 0 0 0 0,0 0 1 0 0,1 1-1 0 0,-1-1 0 0 0,0 0 1 0 0,2 4-1 0 0,-1-4-428 0 0,0 0 0 0 0,0 0 0 0 0,0 0 0 0 0,0 0 0 0 0,0 0 1 0 0,1 0-1 0 0,-1 0 0 0 0,1 0 0 0 0,-1-1 0 0 0,1 1 0 0 0,3 2 0 0 0,-2-2 72 0 0,0 0 0 0 0,1-1-1 0 0,-1 1 1 0 0,1-1 0 0 0,-1 0-1 0 0,1 0 1 0 0,-1 0 0 0 0,1 0 0 0 0,7 0-1 0 0,35 0 269 0 0,9-5 68 0 0,109-24 0 0 0,-114 18-301 0 0,161-39-3492 0 0,-209 48 3262 0 0,47-11-7119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38 11951 0 0,'0'0'547'0'0,"-2"-1"-11"0"0,1 0-523 0 0,1 0 0 0 0,-1 1 1 0 0,0-1-1 0 0,0 0 0 0 0,1 0 0 0 0,-1 1 0 0 0,0-1 1 0 0,0 1-1 0 0,0-1 0 0 0,0 1 0 0 0,0-1 0 0 0,0 1 1 0 0,0 0-1 0 0,0-1 0 0 0,0 1 0 0 0,0 0 0 0 0,0 0 1 0 0,0 0-1 0 0,-2 0 0 0 0,-1 0 86 0 0,-1-1 309 0 0,0 0 1 0 0,-1 0 0 0 0,1 1 0 0 0,0 0-1 0 0,-1 0 1 0 0,1 1 0 0 0,0 0 0 0 0,-8 1 0 0 0,10-1-234 0 0,0 0 0 0 0,0 1 0 0 0,-1-1 0 0 0,1 1 0 0 0,0 0 1 0 0,0-1-1 0 0,1 1 0 0 0,-1 1 0 0 0,0-1 0 0 0,1 0 0 0 0,-1 1 1 0 0,1-1-1 0 0,0 1 0 0 0,-3 3 0 0 0,-4 9-24 0 0,1 0 0 0 0,0 1-1 0 0,1 0 1 0 0,1 0 0 0 0,0 1-1 0 0,1-1 1 0 0,-3 20 0 0 0,7-31-138 0 0,-1 1 1 0 0,1-1 0 0 0,0 1 0 0 0,1 0 0 0 0,-1 8 0 0 0,2-7 12 0 0,-1-5 17 0 0,0 1 1 0 0,1-1-1 0 0,-1 0 1 0 0,1 1 0 0 0,0-1-1 0 0,-1 0 1 0 0,1 0-1 0 0,0 0 1 0 0,0 0-1 0 0,1 1 1 0 0,-1-1-1 0 0,0-1 1 0 0,3 4-1 0 0,0-1 30 0 0,-1 0 0 0 0,1-1 0 0 0,0 1-1 0 0,8 5 1 0 0,-6-6-56 0 0,-1-1 0 0 0,1 1 0 0 0,-1-1 1 0 0,1 0-1 0 0,0 0 0 0 0,0-1 0 0 0,0 0 0 0 0,0 0 0 0 0,1 0 0 0 0,-1-1 0 0 0,0 0 0 0 0,0 0 0 0 0,0 0 1 0 0,0-1-1 0 0,0 0 0 0 0,1 0 0 0 0,-1 0 0 0 0,-1-1 0 0 0,10-4 0 0 0,-3 1 13 0 0,-1 0-1 0 0,0-1 1 0 0,-1 0-1 0 0,1-1 1 0 0,-1 0-1 0 0,0 0 1 0 0,-1-1 0 0 0,16-18-1 0 0,4-10-20 0 0,-2-1 1 0 0,23-42-1 0 0,8-13 27 0 0,-57 111 28 0 0,-3-7-64 0 0,0 1 0 0 0,-1 0 0 0 0,0-1 0 0 0,-1 1 0 0 0,-9 20 0 0 0,-8 25 0 0 0,20-51 0 0 0,-1 0 0 0 0,1-1 0 0 0,0 1 0 0 0,1 0 0 0 0,-1 0 0 0 0,2 12 0 0 0,-1-16 0 0 0,1 0 0 0 0,0 0 0 0 0,-1 0 0 0 0,1 0 0 0 0,0-1 0 0 0,0 1 0 0 0,3 4 0 0 0,6 4 0 0 0,-6-7-22 0 0,1-1 0 0 0,0 0-1 0 0,0 0 1 0 0,0-1 0 0 0,0 1 0 0 0,1-1 0 0 0,-1 0-1 0 0,1-1 1 0 0,-1 1 0 0 0,1-1 0 0 0,0 0-1 0 0,0-1 1 0 0,8 1 0 0 0,-8-1-1270 0 0,0 0-1 0 0,0-1 1 0 0,1 0-1 0 0,5-2 1 0 0,5-2-5567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11519 0 0,'-1'1'528'0'0,"-47"50"743"0"0,19-13 2766 0 0,11-13-720 0 0,1-1-2277 0 0,0 1 0 0 0,1 0-1 0 0,-19 44 1 0 0,35-65-987 0 0,0-3-40 0 0,0 0 1 0 0,0 0-1 0 0,0 0 1 0 0,0 0-1 0 0,-1 0 1 0 0,1 0-1 0 0,0 0 1 0 0,0 0-1 0 0,-1 0 0 0 0,1 0 1 0 0,-1 0-1 0 0,1 0 1 0 0,-1-1-1 0 0,0 3 1 0 0,14 0-320 0 0,-10-3 94 0 0,1 0-1 0 0,0-1 1 0 0,0 1-1 0 0,0-1 0 0 0,0 0 1 0 0,0 0-1 0 0,-1 0 0 0 0,1 0 1 0 0,0-1-1 0 0,-1 1 1 0 0,1-1-1 0 0,-1 0 0 0 0,1 0 1 0 0,-1 0-1 0 0,0 0 0 0 0,6-6 1 0 0,10-11-1539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3679 0 0,'-12'40'736'0'0,"-25"57"0"0"0,10-30 3355 0 0,13-30-2177 0 0,-65 191 4657 0 0,78-226-4979 0 0,12-5-892 0 0,1-2-532 0 0,-1-2 1 0 0,1 0-1 0 0,-2 0 0 0 0,1-1 0 0 0,-1 0 1 0 0,17-19-1 0 0,-9 11-70 0 0,110-114 186 0 0,-125 127-266 0 0,58-49 218 0 0,-54 48-179 0 0,-1-1 0 0 0,0 1 0 0 0,1 1 0 0 0,0-1-1 0 0,0 1 1 0 0,0 0 0 0 0,0 0 0 0 0,10-1-1 0 0,-16 4-34 0 0,-1 0-1 0 0,1 1 1 0 0,0-1-1 0 0,0 0 1 0 0,0 1-1 0 0,0-1 0 0 0,0 1 1 0 0,0-1-1 0 0,0 1 1 0 0,-1 0-1 0 0,1-1 1 0 0,0 1-1 0 0,0 0 0 0 0,-1-1 1 0 0,1 1-1 0 0,-1 0 1 0 0,1 0-1 0 0,-1 0 1 0 0,1-1-1 0 0,-1 1 0 0 0,1 0 1 0 0,0 1-1 0 0,-1-1 5 0 0,2 4 40 0 0,0 0 1 0 0,0 0-1 0 0,0 0 0 0 0,-1 1 1 0 0,1-1-1 0 0,-2 1 0 0 0,1-1 0 0 0,0 1 1 0 0,-1-1-1 0 0,-1 11 0 0 0,-1 4 186 0 0,-8 32 0 0 0,3-20-32 0 0,4-15-267 0 0,-2 7 177 0 0,2 0 0 0 0,-1 29 1 0 0,3-47-299 0 0,1 1 0 0 0,1 0 0 0 0,0-1 0 0 0,0 1 0 0 0,0 0 1 0 0,0-1-1 0 0,1 0 0 0 0,0 1 0 0 0,1-1 0 0 0,-1 0 0 0 0,1 0 1 0 0,7 11-1 0 0,3-4-1713 0 0,0-4-93 0 0</inkml:trace>
  <inkml:trace contextRef="#ctx0" brushRef="#br0" timeOffset="1">820 384 7831 0 0,'4'-9'182'0'0,"-1"1"-1"0"0,0-1 1 0 0,-1 0-1 0 0,0 0 1 0 0,0 0 0 0 0,0-15 12875 0 0,-3 25-12615 0 0,-5 3-309 0 0,1 0 0 0 0,-1 0 0 0 0,1 1 0 0 0,1 0 0 0 0,-1 0 0 0 0,1 0-1 0 0,-6 8 1 0 0,-25 45 322 0 0,15-24-135 0 0,15-25-259 0 0,0 0 0 0 0,1 0-1 0 0,0 0 1 0 0,0 1 0 0 0,1-1 0 0 0,-3 12 0 0 0,5-16-164 0 0,0-1 1 0 0,1 1-1 0 0,-1 0 1 0 0,1-1 0 0 0,0 1-1 0 0,1 0 1 0 0,-1-1-1 0 0,1 1 1 0 0,-1 0-1 0 0,1-1 1 0 0,1 1-1 0 0,-1-1 1 0 0,1 1 0 0 0,4 7-1 0 0,-6-11-192 0 0,1 0 0 0 0,0 0 0 0 0,-1-1 0 0 0,1 1 1 0 0,0 0-1 0 0,-1-1 0 0 0,1 1 0 0 0,0-1 0 0 0,0 1 0 0 0,0-1 0 0 0,0 1 0 0 0,0-1 0 0 0,0 1 0 0 0,-1-1 0 0 0,1 0 0 0 0,0 1 0 0 0,0-1 1 0 0,0 0-1 0 0,0 0 0 0 0,0 0 0 0 0,0 0 0 0 0,2 0 0 0 0,-2 0 250 0 0,10-1-6075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36 6911 0 0,'-1'-2'148'0'0,"-1"0"0"0"0,1-1-1 0 0,-1 1 1 0 0,1 0 0 0 0,-1 0-1 0 0,0-1 1 0 0,0 2 0 0 0,0-1 0 0 0,0 0-1 0 0,0 0 1 0 0,-3-1 0 0 0,2 1 345 0 0,0 1 0 0 0,0 0 1 0 0,0-1-1 0 0,0 1 1 0 0,0 1-1 0 0,0-1 0 0 0,0 0 1 0 0,-1 1-1 0 0,1 0 0 0 0,0 0 1 0 0,0 0-1 0 0,-1 0 1 0 0,-4 1-1 0 0,1 0 387 0 0,0 1-1 0 0,0 0 1 0 0,0 0-1 0 0,0 0 1 0 0,-9 6-1 0 0,-13 10-2005 0 0,15-7 1266 0 0,0 1 1 0 0,1 1-1 0 0,0 1 1 0 0,1-1-1 0 0,-16 24 1 0 0,-44 84 317 0 0,56-92-358 0 0,-138 275 587 0 0,-48 85 55 0 0,-21-50-310 0 0,195-300-897 0 0,-37 53 1044 0 0,20-30-7964 0 0,37-53 611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19295 0 0,'0'0'2420'0'0,"3"0"-2070"0"0,21 1-80 0 0,0-2 0 0 0,0 0 0 0 0,0-2 0 0 0,29-7 0 0 0,-2 1-46 0 0,30-4-370 0 0,84-12 712 0 0,-82 18-2846 0 0,-1 7-3697 0 0,-42 3-842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13903 0 0,'0'0'1262'0'0,"2"1"-1037"0"0,2 1 45 0 0,0 0 0 0 0,0 0-1 0 0,1-1 1 0 0,-1 0 0 0 0,0 1 0 0 0,1-2-1 0 0,-1 1 1 0 0,1 0 0 0 0,-1-1 0 0 0,1 0 0 0 0,-1 0-1 0 0,7-1 1 0 0,10-1 1593 0 0,26-7 0 0 0,-47 9-1870 0 0,42-9 378 0 0,-1-3 0 0 0,0-1-1 0 0,-1-2 1 0 0,-1-2-1 0 0,-1-2 1 0 0,0-1-1 0 0,-1-2 1 0 0,56-44-1 0 0,-87 61-382 0 0,0 0 0 0 0,0 0 1 0 0,0-1-1 0 0,-1 0 0 0 0,0-1 0 0 0,0 1 0 0 0,5-10 0 0 0,-11 16-9 0 0,1-1-1 0 0,0 1 0 0 0,-1 0 0 0 0,1 0 1 0 0,0 0-1 0 0,-1-1 0 0 0,1 1 0 0 0,-1 0 0 0 0,1 0 1 0 0,0 0-1 0 0,-1 0 0 0 0,1 0 0 0 0,-1 0 1 0 0,1 0-1 0 0,-1 0 0 0 0,1 0 0 0 0,0 0 0 0 0,-1 0 1 0 0,1 0-1 0 0,-1 1 0 0 0,-6 0-61 0 0,0 1 0 0 0,1 0 0 0 0,-1 0 0 0 0,1 0 0 0 0,-1 1 0 0 0,1 0 0 0 0,-7 5 1 0 0,-41 31-223 0 0,33-23 185 0 0,-25 17 71 0 0,-118 93-111 0 0,127-94 137 0 0,2 1-1 0 0,-40 47 0 0 0,74-79 24 0 0,-45 61-3 0 0,42-56 5 0 0,0 0-1 0 0,1 1 1 0 0,0-1 0 0 0,0 1-1 0 0,0 0 1 0 0,1 0 0 0 0,0 0-1 0 0,-1 11 1 0 0,3-16 7 0 0,-1 0-1 0 0,1 0 0 0 0,0 0 1 0 0,0 0-1 0 0,1 0 0 0 0,-1 0 1 0 0,0 0-1 0 0,1 0 1 0 0,-1 0-1 0 0,1 0 0 0 0,0-1 1 0 0,-1 1-1 0 0,1 0 1 0 0,0 0-1 0 0,0 0 0 0 0,0-1 1 0 0,3 4-1 0 0,-2-3 3 0 0,0 0 0 0 0,1 0 0 0 0,0 0 0 0 0,-1 0 0 0 0,1-1 0 0 0,0 1 0 0 0,0-1 0 0 0,0 1 0 0 0,0-1 0 0 0,3 1 0 0 0,7 1 22 0 0,1-1 0 0 0,0 0 0 0 0,-1 0 0 0 0,16-2 0 0 0,-25 1-26 0 0,36-1-1124 0 0,1-2-1 0 0,59-9 1 0 0,-55 3-6579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243 104 7831 0 0,'4'-8'810'0'0,"2"-12"129"0"0,-3 11 555 0 0,0-1 0 0 0,0 1 0 0 0,1 0 0 0 0,0 0-1 0 0,7-10 1 0 0,-2 8-35 0 0,-9 20 303 0 0,-11 24-626 0 0,10-33-1229 0 0,-14 36 346 0 0,-2-2-1 0 0,-37 56 1 0 0,36-61-214 0 0,-12 14 44 0 0,-44 49-1 0 0,50-63-40 0 0,-22 22-2938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176 224 7367 0 0,'-13'15'704'0'0,"-1"-1"0"0"0,-1-1 0 0 0,-1 0-1 0 0,-32 20 1 0 0,42-30 56 0 0,0 0 1 0 0,0-1-1 0 0,0 0 0 0 0,-9 2 0 0 0,14-4-719 0 0,0 0 1 0 0,0 0-1 0 0,0 0 0 0 0,0 0 0 0 0,0 0 0 0 0,0 0 0 0 0,0 0 0 0 0,1-1 0 0 0,-1 1 1 0 0,0 0-1 0 0,0-1 0 0 0,0 1 0 0 0,0-1 0 0 0,1 1 0 0 0,-1-1 0 0 0,0 1 0 0 0,0-1 1 0 0,1 1-1 0 0,-1-1 0 0 0,0 0 0 0 0,1 1 0 0 0,-1-1 0 0 0,1 0 0 0 0,-1 0 0 0 0,1 1 0 0 0,-1-2 1 0 0,-1-1 90 0 0,1 1 1 0 0,0-1-1 0 0,0 1 1 0 0,0-1 0 0 0,0 0-1 0 0,-1-4 1 0 0,2 1-24 0 0,-1 1-1 0 0,2-1 1 0 0,-1 1 0 0 0,1 0-1 0 0,-1-1 1 0 0,1 1 0 0 0,1 0 0 0 0,-1 0-1 0 0,1-1 1 0 0,0 1 0 0 0,0 0-1 0 0,1 1 1 0 0,-1-1 0 0 0,1 0-1 0 0,0 1 1 0 0,0-1 0 0 0,1 1 0 0 0,3-4-1 0 0,7-7 16 0 0,1 2-1 0 0,0-1 0 0 0,25-15 1 0 0,-36 26-107 0 0,112-71 229 0 0,-103 67-92 0 0,1 0 1 0 0,0 1-1 0 0,0 1 0 0 0,0 0 1 0 0,0 1-1 0 0,1 1 1 0 0,17-3-1 0 0,-28 6-67 0 0,0 0-1 0 0,-1 0 1 0 0,1 0-1 0 0,0 0 1 0 0,0 1-1 0 0,0-1 1 0 0,-1 1-1 0 0,1 0 1 0 0,0 0-1 0 0,-1 0 1 0 0,1 1 0 0 0,-1 0-1 0 0,1-1 1 0 0,-1 1-1 0 0,5 3 1 0 0,-4-1-10 0 0,0-1 1 0 0,0 1 0 0 0,-1 0 0 0 0,1 0-1 0 0,-1 1 1 0 0,0-1 0 0 0,0 0-1 0 0,-1 1 1 0 0,5 10 0 0 0,-3-4-37 0 0,0 0 0 0 0,-1 1 0 0 0,-1 0 1 0 0,1 0-1 0 0,-2 0 0 0 0,0 0 0 0 0,0 0 0 0 0,-1 0 0 0 0,-2 13 0 0 0,-2-3-76 0 0,0 0 0 0 0,-11 31 0 0 0,-7 8-3510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65 14279 0 0,'2'-5'397'0'0,"0"0"-176"0"0,0-1 0 0 0,0 0 0 0 0,-1 0 0 0 0,2-10-1 0 0,-3 16-175 0 0,0-1-1 0 0,0 0 0 0 0,0 0 0 0 0,0 1 0 0 0,0-1 0 0 0,0 0 0 0 0,0 0 0 0 0,0 1 0 0 0,0-1 0 0 0,0 0 0 0 0,0 1 0 0 0,0-1 0 0 0,-1 0 0 0 0,1 0 0 0 0,0 1 0 0 0,-1-1 0 0 0,1 0 0 0 0,0 1 1 0 0,-1-1-1 0 0,1 1 0 0 0,-1-1 0 0 0,1 1 0 0 0,-1-1 0 0 0,1 0 0 0 0,-1 1 0 0 0,0 0 0 0 0,1-1 0 0 0,-1 1 0 0 0,1-1 0 0 0,-1 1 0 0 0,0 0 0 0 0,1-1 0 0 0,-1 1 0 0 0,0 0 0 0 0,0 0 1 0 0,1 0-1 0 0,-1-1 0 0 0,0 1 0 0 0,1 0 0 0 0,-1 0 0 0 0,0 0 0 0 0,0 0 0 0 0,1 0 0 0 0,-1 0 0 0 0,0 1 0 0 0,0-1 0 0 0,-1 0 0 0 0,-1 1 48 0 0,0 0-1 0 0,-1 0 0 0 0,1 0 1 0 0,0 1-1 0 0,0-1 1 0 0,0 1-1 0 0,0-1 0 0 0,0 1 1 0 0,0 0-1 0 0,-4 4 0 0 0,-25 28-96 0 0,26-27 67 0 0,-40 49 321 0 0,2 1 0 0 0,-43 78 0 0 0,-60 134 905 0 0,75-131-1012 0 0,-83 171-69 0 0,129-254-168 0 0,17-36-161 0 0,-68 134 144 0 0,19-54-3959 0 0,42-75-2655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10135 0 0,'1'0'9122'0'0,"30"-3"-7386"0"0,50 0 0 0 0,-25 2-1026 0 0,107-2-46 0 0,115-8 344 0 0,9-10-5289 0 0,-247 19-3374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144 148 5063 0 0,'0'0'15355'0'0,"2"1"-14618"0"0,2 1-624 0 0,0 0 1 0 0,0 0-1 0 0,0-1 0 0 0,1 0 1 0 0,-1 0-1 0 0,0 0 0 0 0,1 0 0 0 0,-1 0 1 0 0,1-1-1 0 0,-1 0 0 0 0,1 0 0 0 0,-1 0 1 0 0,0-1-1 0 0,1 1 0 0 0,4-2 0 0 0,14-3 177 0 0,34-12 0 0 0,-54 16-255 0 0,141-58 357 0 0,-141 58-474 0 0,0-1 0 0 0,0 1 0 0 0,-1-1 0 0 0,1 0 0 0 0,0 0 1 0 0,-1 0-1 0 0,1 0 0 0 0,-1-1 0 0 0,1 1 0 0 0,2-6 0 0 0,-4 8 36 0 0,-1-1 1 0 0,1 0-1 0 0,-1 0 0 0 0,0 1 0 0 0,1-1 0 0 0,-1 0 1 0 0,0 0-1 0 0,0 0 0 0 0,0 1 0 0 0,0-1 1 0 0,0 0-1 0 0,0 0 0 0 0,0 0 0 0 0,0 0 0 0 0,0 1 1 0 0,0-1-1 0 0,0 0 0 0 0,-1-1 0 0 0,1 0-15 0 0,-1 1 0 0 0,0 0 0 0 0,0 0 0 0 0,0 0 0 0 0,1 0 0 0 0,-1-1 0 0 0,0 1 0 0 0,-1 0 0 0 0,1 1 0 0 0,0-1-1 0 0,0 0 1 0 0,0 0 0 0 0,0 0 0 0 0,-3 0 0 0 0,-4-2-73 0 0,0 0 1 0 0,0 0-1 0 0,-1 1 0 0 0,1 0 0 0 0,-1 1 0 0 0,1 0 1 0 0,-1 0-1 0 0,0 1 0 0 0,1 0 0 0 0,-1 1 0 0 0,1-1 1 0 0,-1 2-1 0 0,1-1 0 0 0,-1 1 0 0 0,-9 4 0 0 0,-4 1 187 0 0,0 2 0 0 0,0 1-1 0 0,1 0 1 0 0,-26 18 0 0 0,16-8 434 0 0,-39 33 1 0 0,61-45-338 0 0,0 0 0 0 0,0 1 1 0 0,1 0-1 0 0,0 1 0 0 0,0 0 1 0 0,1 0-1 0 0,-11 22 0 0 0,17-29-126 0 0,0 0-1 0 0,0-1 1 0 0,0 1-1 0 0,0 0 0 0 0,0 0 1 0 0,1-1-1 0 0,-1 1 1 0 0,1 0-1 0 0,0 0 1 0 0,0 0-1 0 0,0 0 1 0 0,0 0-1 0 0,0-1 1 0 0,1 1-1 0 0,-1 0 1 0 0,1 0-1 0 0,0 0 0 0 0,0-1 1 0 0,0 1-1 0 0,0 0 1 0 0,0-1-1 0 0,1 1 1 0 0,2 4-1 0 0,0-3-153 0 0,-1-1 0 0 0,1 1 0 0 0,0 0 0 0 0,1-1 0 0 0,-1 0 0 0 0,0 0 0 0 0,1 0 0 0 0,0-1 0 0 0,-1 0 0 0 0,1 0 0 0 0,0 0 0 0 0,6 2 1 0 0,19 2-7197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6911 0 0,'0'0'623'0'0,"-1"2"-514"0"0,-101 150 4743 0 0,-24 41-229 0 0,56-66-3175 0 0,7 4 1 0 0,-73 210-1 0 0,114-268-1320 0 0,16-49-80 0 0,-1 0 0 0 0,-1-1 0 0 0,-1 1 0 0 0,-13 21 0 0 0,19-41-418 0 0,1 0-1 0 0,-1 0 0 0 0,0-1 1 0 0,0 1-1 0 0,-1-1 1 0 0,1 0-1 0 0,-1 0 1 0 0,1 0-1 0 0,-1-1 1 0 0,0 1-1 0 0,0-1 0 0 0,-6 3 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903 173 7831 0 0,'14'-18'269'0'0,"17"-24"0"0"0,-12 13 862 0 0,3 1 3955 0 0,19-15 2750 0 0,-39 41-7868 0 0,0 1 293 0 0,-2 0-235 0 0,0 1 0 0 0,0-1 0 0 0,0 0 0 0 0,0 1 0 0 0,0-1 0 0 0,-1 1 0 0 0,1-1 0 0 0,0 1 0 0 0,0-1 1 0 0,0 1-1 0 0,-1-1 0 0 0,1 1 0 0 0,0-1 0 0 0,0 1 0 0 0,-1-1 0 0 0,0 0 0 0 0,-2 1-15 0 0,0 0 0 0 0,0 0 0 0 0,0 1 0 0 0,0-1 1 0 0,0 0-1 0 0,0 1 0 0 0,0 0 0 0 0,0 0 0 0 0,-4 2 0 0 0,-28 13 55 0 0,11-2-82 0 0,1 0 1 0 0,1 2-1 0 0,0 1 0 0 0,1 0 0 0 0,-19 21 1 0 0,-87 107-96 0 0,127-145 111 0 0,-11 13-13 0 0,0 1 1 0 0,1 0-1 0 0,1 1 1 0 0,0 0 0 0 0,-9 22-1 0 0,16-25 13 0 0,2-11 1 0 0,0-1-1 0 0,0 1 1 0 0,0-1-1 0 0,0 1 0 0 0,0-1 1 0 0,0 0-1 0 0,0 1 1 0 0,0-1-1 0 0,1 1 1 0 0,-1-1-1 0 0,0 0 1 0 0,0 1-1 0 0,0-1 0 0 0,1 0 1 0 0,-1 1-1 0 0,0-1 1 0 0,0 0-1 0 0,1 1 1 0 0,-1-1-1 0 0,0 0 1 0 0,1 1-1 0 0,-1-1 0 0 0,0 0 1 0 0,1 0-1 0 0,-1 0 1 0 0,0 1-1 0 0,1-1 1 0 0,0 0-1 0 0,13-1 25 0 0,15-13-23 0 0,-9 0-190 0 0,0-1-1 0 0,24-24 1 0 0,6-4-143 0 0,-32 28 186 0 0,11-8-554 0 0,-28 22 189 0 0,-3 14-1088 0 0,-3 2 1160 0 0,-1 0 0 0 0,0 0 0 0 0,-11 18-1 0 0,-1 2 299 0 0,-174 320 95 0 0,4-9 1591 0 0,142-244-692 0 0,-62 122 1956 0 0,104-217-2693 0 0,0 0 0 0 0,-1 0 0 0 0,0-1 0 0 0,0 1 0 0 0,-1-1 0 0 0,-8 8 0 0 0,12-13-81 0 0,0 1 0 0 0,0 0 0 0 0,-1-1 0 0 0,1 1 0 0 0,0-1 0 0 0,-1 0 0 0 0,0 0 0 0 0,1 0 0 0 0,-1 0 0 0 0,0 0 0 0 0,1 0 0 0 0,-1-1 0 0 0,0 1 1 0 0,0-1-1 0 0,0 0 0 0 0,0 0 0 0 0,1 0 0 0 0,-1 0 0 0 0,0-1 0 0 0,0 1 0 0 0,0-1 0 0 0,-3 0 0 0 0,-1-2 15 0 0,0-1 0 0 0,0 1 0 0 0,0-1 0 0 0,1 0 0 0 0,-1-1 0 0 0,1 0 0 0 0,0 0 0 0 0,0 0 0 0 0,1 0 0 0 0,-1-1 0 0 0,1 0 0 0 0,1 0 0 0 0,-1-1 0 0 0,1 1 0 0 0,-6-13 0 0 0,1 0-75 0 0,2 1-1 0 0,0-1 1 0 0,1 0-1 0 0,1 0 1 0 0,-3-22-1 0 0,1-18-1455 0 0,5-2-4010 0 0,5-9-2161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110 475 6911 0 0,'-2'0'315'0'0,"-24"4"-1661"0"0,20-4 2614 0 0,0 1-1 0 0,-1-1 1 0 0,1 0 0 0 0,-11-2 0 0 0,15 1-762 0 0,0 1 1 0 0,0-1 0 0 0,0 1 0 0 0,0-1-1 0 0,0 0 1 0 0,0 0 0 0 0,0 0-1 0 0,0 0 1 0 0,1 0 0 0 0,-1 0 0 0 0,0 0-1 0 0,1-1 1 0 0,-1 1 0 0 0,1 0-1 0 0,0-1 1 0 0,-3-2 0 0 0,3 2-282 0 0,0 0 0 0 0,0-1-1 0 0,0 1 1 0 0,0 0 0 0 0,1 0 0 0 0,-1 0 0 0 0,1-1 0 0 0,-1 1 0 0 0,1 0-1 0 0,0-1 1 0 0,0-2 0 0 0,0 0-63 0 0,1 0 1 0 0,0 0-1 0 0,0 0 0 0 0,0 0 0 0 0,0 0 1 0 0,1 0-1 0 0,0 0 0 0 0,0 0 0 0 0,0 1 0 0 0,1-1 1 0 0,5-7-1 0 0,4-4 157 0 0,24-24 0 0 0,-26 30-236 0 0,20-20-20 0 0,1 1 0 0 0,63-43 0 0 0,77-36-387 0 0,-163 103 307 0 0,85-44-862 0 0,-89 47 734 0 0,-2 1-376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44 5527 0 0,'-2'-1'250'0'0,"-2"-3"-72"0"0,0 0-1 0 0,0 1 1 0 0,0-1 0 0 0,0 1 0 0 0,-1-1 0 0 0,0 1 0 0 0,0 1-1 0 0,0-1 1 0 0,0 1 0 0 0,0 0 0 0 0,0 0 0 0 0,-1 0 0 0 0,1 1-1 0 0,-1 0 1 0 0,-10-1 0 0 0,2 1 1382 0 0,0 1-1 0 0,-1 1 1 0 0,1 0 0 0 0,-15 4-1 0 0,9 0-709 0 0,0 0 1 0 0,-26 11-1 0 0,18-3-471 0 0,0 1 0 0 0,0 1 0 0 0,-40 30 0 0 0,55-35-109 0 0,-12 7 277 0 0,-27 27 0 0 0,47-39-489 0 0,-1 1 1 0 0,1-1-1 0 0,0 1 0 0 0,1 1 1 0 0,-1-1-1 0 0,1 0 0 0 0,1 1 1 0 0,-1 0-1 0 0,1 0 0 0 0,-3 9 0 0 0,5-14-53 0 0,1-1-1 0 0,-1 1 1 0 0,1-1-1 0 0,0 1 1 0 0,-1 0-1 0 0,1-1 1 0 0,0 1-1 0 0,0 0 1 0 0,0-1-1 0 0,0 1 1 0 0,1-1-1 0 0,-1 1 1 0 0,0 0-1 0 0,1-1 1 0 0,-1 1-1 0 0,1-1 1 0 0,-1 1-1 0 0,1-1 1 0 0,0 1-1 0 0,-1-1 1 0 0,1 1-1 0 0,2 1 1 0 0,-2-2 5 0 0,1 1 0 0 0,0-1-1 0 0,0 0 1 0 0,0 1 0 0 0,0-1 0 0 0,0 0 0 0 0,0-1 0 0 0,0 1 0 0 0,1 0 0 0 0,-1-1 0 0 0,0 1-1 0 0,0-1 1 0 0,1 1 0 0 0,2-1 0 0 0,8 0 29 0 0,1-1 1 0 0,-1 0-1 0 0,1 0 1 0 0,15-5-1 0 0,-25 5-40 0 0,39-10 28 0 0,0-1-1 0 0,-1-2 1 0 0,0-2-1 0 0,-1-2 1 0 0,54-32-1 0 0,-102 68-139 0 0,-12 16 138 0 0,-8 14 295 0 0,25-43-303 0 0,1-1 1 0 0,-1 1 0 0 0,1-1-1 0 0,-1 1 1 0 0,1 0 0 0 0,1-1-1 0 0,-1 1 1 0 0,1 9 0 0 0,0-13-32 0 0,0 0 0 0 0,0 0 1 0 0,0 0-1 0 0,0 0 0 0 0,0 0 1 0 0,1 0-1 0 0,-1 0 0 0 0,0 0 1 0 0,1 0-1 0 0,-1 0 0 0 0,1 0 1 0 0,-1 0-1 0 0,1 0 0 0 0,0 0 1 0 0,-1 0-1 0 0,1-1 0 0 0,0 1 1 0 0,-1 0-1 0 0,1 0 0 0 0,0-1 1 0 0,0 1-1 0 0,0 0 0 0 0,0-1 1 0 0,0 1-1 0 0,0-1 0 0 0,0 1 1 0 0,0-1-1 0 0,1 1 0 0 0,1-1-160 0 0,1 1-1 0 0,-1-1 0 0 0,1 1 1 0 0,-1-1-1 0 0,0 0 1 0 0,1 0-1 0 0,6-2 0 0 0,21-4-874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19319 0 0,'0'0'886'0'0,"-1"0"-21"0"0,-4 2-794 0 0,0-1 0 0 0,1 1 0 0 0,-1 0 0 0 0,1 0 0 0 0,0 0 0 0 0,0 0 0 0 0,0 1 0 0 0,0 0 0 0 0,0 0 0 0 0,0 0 1 0 0,1 0-1 0 0,-1 0 0 0 0,1 1 0 0 0,0 0 0 0 0,0 0 0 0 0,0 0 0 0 0,1 0 0 0 0,-3 4 0 0 0,-6 12 646 0 0,1 1-1 0 0,-10 33 1 0 0,15-39-529 0 0,-215 617 2355 0 0,208-597-2525 0 0,0 1-833 0 0,1 0 0 0 0,-10 59 0 0 0,19-69-524 0 0</inkml:trace>
  <inkml:trace contextRef="#ctx0" brushRef="#br0" timeOffset="1">515 1104 17503 0 0,'0'0'1712'0'0,"-4"-7"-1520"0"0,-1 1-192 0 0,-2 1 3352 0 0,-2 5 392 0 0,-2 2-3840 0 0,2 1-384 0 0,-1-1-88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145 316 11431 0 0,'0'0'3560'0'0,"1"1"-2752"0"0,1 4-622 0 0,0 0 0 0 0,-1-1 1 0 0,1 1-1 0 0,-1 0 0 0 0,0 0 0 0 0,-1 0 0 0 0,1 0 0 0 0,-1 0 0 0 0,0 0 0 0 0,0 0 0 0 0,-1 0 0 0 0,1 0 1 0 0,-1 0-1 0 0,0 0 0 0 0,0-1 0 0 0,-1 1 0 0 0,1 0 0 0 0,-1 0 0 0 0,0-1 0 0 0,-1 0 0 0 0,-3 8 0 0 0,-6 5-21 0 0,0 0-1 0 0,-1-1 1 0 0,-27 26-1 0 0,37-40-148 0 0,0 2 7 0 0,-1 0 0 0 0,0-1 0 0 0,0 0 0 0 0,-1 0 0 0 0,1 0 1 0 0,-1 0-1 0 0,1-1 0 0 0,-7 3 0 0 0,11-5-17 0 0,0 0-1 0 0,-1 0 0 0 0,1 0 1 0 0,0 0-1 0 0,0 0 1 0 0,-1 0-1 0 0,1 0 1 0 0,0 0-1 0 0,-1 0 0 0 0,1 0 1 0 0,0 0-1 0 0,0 0 1 0 0,-1 0-1 0 0,1 0 0 0 0,0 0 1 0 0,0 0-1 0 0,-1-1 1 0 0,1 1-1 0 0,0 0 0 0 0,0 0 1 0 0,-1 0-1 0 0,1 0 1 0 0,0-1-1 0 0,0 1 1 0 0,-1 0-1 0 0,1 0 0 0 0,0 0 1 0 0,0-1-1 0 0,0 1 1 0 0,0 0-1 0 0,0 0 0 0 0,-1-1 1 0 0,1 1-1 0 0,0 0 1 0 0,0-1-1 0 0,-3-8 72 0 0,3 5-68 0 0,0 1 0 0 0,0 0-1 0 0,1-1 1 0 0,-1 1 0 0 0,1 0 0 0 0,0 0-1 0 0,0 0 1 0 0,0-1 0 0 0,1 1 0 0 0,1-3 0 0 0,20-31 65 0 0,-17 28-69 0 0,28-41-199 0 0,2 2 0 0 0,2 2 0 0 0,46-44 0 0 0,-53 61 53 0 0,1 1 0 0 0,1 2-1 0 0,2 1 1 0 0,0 2 0 0 0,45-22-1 0 0,-64 37 123 0 0,1 1-1 0 0,-1 0 1 0 0,2 1-1 0 0,-1 0 0 0 0,32-4 1 0 0,-47 10 57 0 0,1-1 1 0 0,0 1-1 0 0,0 0 0 0 0,0 1 1 0 0,0-1-1 0 0,0 0 1 0 0,0 1-1 0 0,0-1 0 0 0,0 1 1 0 0,0 0-1 0 0,-1 0 0 0 0,1 0 1 0 0,0 1-1 0 0,-1-1 1 0 0,1 1-1 0 0,-1-1 0 0 0,4 4 1 0 0,-4-3 2 0 0,0 0 0 0 0,-1 0-1 0 0,1 0 1 0 0,-1 0 0 0 0,1 0 0 0 0,-1 0 0 0 0,0 0 0 0 0,0 1 0 0 0,0-1 0 0 0,-1 0-1 0 0,1 1 1 0 0,0-1 0 0 0,-1 1 0 0 0,1-1 0 0 0,-1 1 0 0 0,0-1 0 0 0,0 1 0 0 0,0-1-1 0 0,0 1 1 0 0,-1 4 0 0 0,-4 11 104 0 0,0-1 1 0 0,-1 1-1 0 0,0-1 0 0 0,-2-1 0 0 0,-12 23 1 0 0,-10 20 19 0 0,-26 73 115 0 0,33-76-6739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6911 0 0,'-2'2'7788'0'0,"-41"71"-3617"0"0,16-20-3730 0 0,-29 80-1 0 0,52-122-424 0 0,0 1 0 0 0,1 0 1 0 0,-2 16-1 0 0,5-24-7 0 0,-1 0 1 0 0,1 0 0 0 0,0 0-1 0 0,1 0 1 0 0,-1 0-1 0 0,2 5 1 0 0,-2-8-2 0 0,0 1 1 0 0,1 0-1 0 0,0-1 0 0 0,-1 1 0 0 0,1-1 1 0 0,0 1-1 0 0,0-1 0 0 0,0 1 0 0 0,0-1 1 0 0,0 0-1 0 0,0 0 0 0 0,0 1 0 0 0,0-1 1 0 0,1 0-1 0 0,1 1 0 0 0,-1 0 47 0 0,1-1 1 0 0,-1 0-1 0 0,0-1 0 0 0,1 1 0 0 0,-1 0 1 0 0,1-1-1 0 0,-1 1 0 0 0,1-1 1 0 0,-1 0-1 0 0,1 0 0 0 0,-1 0 0 0 0,1 0 1 0 0,-1 0-1 0 0,1 0 0 0 0,-1-1 0 0 0,1 1 1 0 0,-1-1-1 0 0,0 0 0 0 0,1 0 0 0 0,-1 0 1 0 0,4-2-1 0 0,4-2 183 0 0,0-1 0 0 0,0-1 1 0 0,10-8-1 0 0,-19 14-223 0 0,20-16 331 0 0,-1-2 0 0 0,-1 0-1 0 0,24-30 1 0 0,41-69-49 0 0,-46 63-889 0 0,-32 47-310 0 0,0-1 0 0 0,1 1 0 0 0,7-7 0 0 0,-5 7-922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3679 0 0,'1'2'284'0'0,"10"29"938"0"0,-3 3 9583 0 0,-9-26-5133 0 0,0-10-5655 0 0,0-1 0 0 0,-1 1 0 0 0,1-1 0 0 0,1 0 0 0 0,-1 1 0 0 0,0-1 0 0 0,1 0 0 0 0,-1 1 0 0 0,1-1 0 0 0,0 0 0 0 0,0 0 0 0 0,0 1 0 0 0,0-1 0 0 0,1 0 0 0 0,-1 0 0 0 0,1 1 0 0 0,-1-1 0 0 0,1 0 0 0 0,0 1 0 0 0,0-1 1 0 0,0 1-1 0 0,2-3 0 0 0,2-6 7 0 0,1 1 0 0 0,0-1 1 0 0,15-17-1 0 0,-6 10-16 0 0,1 1 0 0 0,1 0 0 0 0,1 1 0 0 0,0 1 0 0 0,1 0 0 0 0,0 2 0 0 0,1 0 0 0 0,1 1 0 0 0,34-14 0 0 0,-50 24 2 0 0,0 1 0 0 0,-1-1 1 0 0,1 1-1 0 0,0 0 0 0 0,0 0 0 0 0,0 1 0 0 0,0-1 0 0 0,0 1 1 0 0,6 0-1 0 0,-9 1 10 0 0,0-1 0 0 0,0 0 0 0 0,0 1 0 0 0,0 0 0 0 0,0-1 0 0 0,0 1 0 0 0,0 0 1 0 0,-1 0-1 0 0,1 0 0 0 0,0 0 0 0 0,0 0 0 0 0,-1 0 0 0 0,1 1 0 0 0,-1-1 0 0 0,1 1 0 0 0,-1-1 0 0 0,1 1 1 0 0,-1-1-1 0 0,0 1 0 0 0,0 0 0 0 0,0-1 0 0 0,0 1 0 0 0,2 4 0 0 0,-1-1 3 0 0,-1 0 0 0 0,1 1 0 0 0,-1-1 0 0 0,0 1 0 0 0,0-1 0 0 0,-1 1 0 0 0,0-1 0 0 0,0 1 0 0 0,0 0 0 0 0,0-1 0 0 0,-2 7 0 0 0,-3 8 51 0 0,-14 36-1 0 0,5-17-5 0 0,14-37-147 0 0,1-7-52 0 0,0 0 90 0 0,0 0 1 0 0,0 1-1 0 0,1-1 1 0 0,0 0-1 0 0,0 1 1 0 0,0-1-1 0 0,0 1 1 0 0,6-7-1 0 0,-2 0-15 0 0,10-15-35 0 0,1 0 0 0 0,1 2 0 0 0,1 0 0 0 0,1 1 1 0 0,26-22-1 0 0,-31 32 51 0 0,0 0 0 0 0,1 1 0 0 0,1 1 0 0 0,-1 0 0 0 0,2 1 1 0 0,0 1-1 0 0,0 1 0 0 0,35-11 0 0 0,-44 17 49 0 0,0 0 0 0 0,0 0 0 0 0,0 1 1 0 0,0 1-1 0 0,0-1 0 0 0,0 1 0 0 0,0 1 0 0 0,17 2 0 0 0,-23-2-10 0 0,0 0 1 0 0,0 0-1 0 0,0 0 1 0 0,1 0-1 0 0,-1 0 1 0 0,0 1-1 0 0,0 0 1 0 0,-1-1-1 0 0,1 1 1 0 0,0 0-1 0 0,-1 0 1 0 0,1 0-1 0 0,-1 1 1 0 0,1-1-1 0 0,-1 1 1 0 0,0-1-1 0 0,0 1 1 0 0,0 0-1 0 0,-1 0 1 0 0,1 0-1 0 0,-1 0 1 0 0,1 0-1 0 0,-1 0 1 0 0,0 0-1 0 0,0 0 1 0 0,1 7-1 0 0,-1 5 112 0 0,0-1-1 0 0,-1 1 0 0 0,0 0 1 0 0,-2-1-1 0 0,1 1 1 0 0,-2 0-1 0 0,0-1 0 0 0,-1 0 1 0 0,-8 23-1 0 0,11-35-121 0 0,-7 23-150 0 0,-2 1 1 0 0,-22 40 0 0 0,30-57-1901 0 0,2-8 1033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25 14479 0 0,'0'0'1314'0'0,"2"1"-1078"0"0,25 8 828 0 0,1-1 0 0 0,-1-1 0 0 0,1-2 0 0 0,1 0 0 0 0,32-1-1 0 0,-42-4-900 0 0,-1 0 0 0 0,24-5 0 0 0,-35 4-179 0 0,-1-1 0 0 0,1 0 0 0 0,0 0 0 0 0,-1 0 0 0 0,0-1 0 0 0,0 0 1 0 0,0 0-1 0 0,0-1 0 0 0,7-5 0 0 0,-11 8-144 0 0,2-9-221 0 0,-4 10 363 0 0,0 0-1 0 0,1 0 0 0 0,-1 0 1 0 0,0-1-1 0 0,0 1 0 0 0,1 0 1 0 0,-1 0-1 0 0,0-1 1 0 0,0 1-1 0 0,0 0 0 0 0,0 0 1 0 0,0-1-1 0 0,1 1 1 0 0,-1 0-1 0 0,0-1 0 0 0,0 1 1 0 0,0 0-1 0 0,0 0 1 0 0,0-1-1 0 0,0 1 0 0 0,0 0 1 0 0,0-1-1 0 0,0 1 0 0 0,0 0 1 0 0,0 0-1 0 0,0-1 1 0 0,0 1-1 0 0,0 0 0 0 0,0-1 1 0 0,0 1-1 0 0,-1 0 1 0 0,1 0-1 0 0,0-1 0 0 0,0 1 1 0 0,0 0-1 0 0,0 0 1 0 0,-1-1-1 0 0,1 1 0 0 0,0 0 1 0 0,0 0-1 0 0,0-1 0 0 0,-1 1 1 0 0,1 0-1 0 0,0 0 1 0 0,0 0-1 0 0,-1 0 0 0 0,1-1 1 0 0,0 1-1 0 0,0 0 1 0 0,-1 0-1 0 0,1 0 0 0 0,0 0 1 0 0,-1 0-1 0 0,1 0 1 0 0,0 0-1 0 0,0 0 0 0 0,-1 0 1 0 0,1 0-1 0 0,-1 0 1 0 0,-4-1-35 0 0,0-1 0 0 0,0 2 0 0 0,-1-1 0 0 0,1 1 0 0 0,0-1 0 0 0,-1 1 0 0 0,1 1 1 0 0,0-1-1 0 0,-1 1 0 0 0,-5 1 0 0 0,-9 4-12 0 0,-24 9 0 0 0,36-12 59 0 0,-24 9-7 0 0,0 2 0 0 0,1 0-1 0 0,1 3 1 0 0,0 0 0 0 0,-46 38-1 0 0,67-48 35 0 0,0 2 1 0 0,-14 15-1 0 0,21-21-15 0 0,0 0 1 0 0,0 0-1 0 0,0 0 1 0 0,0 0-1 0 0,0 0 0 0 0,1 1 1 0 0,-1-1-1 0 0,1 0 0 0 0,0 1 1 0 0,0-1-1 0 0,0 1 0 0 0,0 7 1 0 0,1-10-5 0 0,1 0-1 0 0,-1 0 1 0 0,0-1 0 0 0,0 1 0 0 0,1 0-1 0 0,-1 0 1 0 0,1 0 0 0 0,-1-1-1 0 0,1 1 1 0 0,-1 0 0 0 0,1 0 0 0 0,-1-1-1 0 0,1 1 1 0 0,0 0 0 0 0,-1-1 0 0 0,1 1-1 0 0,0-1 1 0 0,0 1 0 0 0,0 0 0 0 0,15 7 16 0 0,-5-5-666 0 0,0-1 0 0 0,0 0 0 0 0,0 0 1 0 0,11-1-1 0 0,4 2-2205 0 0,-3 0-3343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1 585 18575 0 0,'0'0'1683'0'0,"0"-1"-1390"0"0,2-9 603 0 0,0 1 1 0 0,-1 0-1 0 0,0-1 0 0 0,0 1 0 0 0,-2-16 0 0 0,2-26 351 0 0,2 31-1131 0 0,0 1 0 0 0,2-1 0 0 0,0 1 0 0 0,1 0 0 0 0,1 0 0 0 0,0 1 0 0 0,2 0 0 0 0,0 0 0 0 0,1 1 0 0 0,1 0 0 0 0,22-27 0 0 0,-9 19-429 0 0,1 0 0 0 0,0 2 0 0 0,2 1 1 0 0,1 1-1 0 0,47-27 0 0 0,-62 41-258 0 0,0 0 0 0 0,21-6 0 0 0,9 0-6729 0 0,-15 5-314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172 282 5983 0 0,'0'0'274'0'0,"-1"2"-6"0"0,-15 45 367 0 0,-19 27 11934 0 0,18-43-10116 0 0,6-9-1597 0 0,-12 33 1 0 0,-3 8 154 0 0,-16 18-2405 0 0</inkml:trace>
  <inkml:trace contextRef="#ctx0" brushRef="#br0" timeOffset="1">365 139 7367 0 0,'28'-30'656'0'0,"-13"14"-528"0"0,1-4-128 0 0,1 3 0 0 0,1 2 1136 0 0,0 5 200 0 0,-1-1 40 0 0,-2 2 0 0 0,-3 2-768 0 0,-1 4 1000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95 1375 0 0,'1'-2'66'0'0,"20"-29"-350"0"0,-16 25 1632 0 0,0 0 0 0 0,0 0 0 0 0,1 0 0 0 0,0 1 0 0 0,-1 0 0 0 0,2 0 0 0 0,-1 1 0 0 0,1 0 0 0 0,9-5 0 0 0,-15 8-1184 0 0,1 0 1 0 0,0 0-1 0 0,0 1 1 0 0,-1-1-1 0 0,1 1 1 0 0,0-1-1 0 0,0 1 1 0 0,0 0-1 0 0,0 0 1 0 0,0 0-1 0 0,0 0 1 0 0,-1 0-1 0 0,1 0 1 0 0,0 0-1 0 0,0 1 1 0 0,0-1-1 0 0,0 1 1 0 0,0-1-1 0 0,-1 1 1 0 0,1 0-1 0 0,0-1 1 0 0,-1 1-1 0 0,1 0 1 0 0,0 0-1 0 0,-1 0 1 0 0,1 1-1 0 0,-1-1 1 0 0,1 0-1 0 0,-1 1 1 0 0,0-1-1 0 0,0 0 1 0 0,0 1-1 0 0,2 1 1 0 0,0 3-31 0 0,0 0 1 0 0,0 0 0 0 0,-1 0-1 0 0,0 0 1 0 0,0 0 0 0 0,0 0-1 0 0,0 0 1 0 0,0 8 0 0 0,-1 4 5 0 0,0 0 1 0 0,-2 0-1 0 0,0 0 1 0 0,0-1-1 0 0,-7 25 1 0 0,-27 87 234 0 0,32-118-349 0 0,-106 290 213 0 0,-22-8-74 0 0,124-278-165 0 0,-7 13-153 0 0,-15 47 0 0 0,28-73-145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17567 0 0,'0'0'803'0'0,"-3"0"-18"0"0,-1 0-707 0 0,0 0 0 0 0,0 0 0 0 0,0 1 0 0 0,0 0 0 0 0,0 0 0 0 0,0 0 0 0 0,0 0 0 0 0,0 1 0 0 0,1-1 0 0 0,-1 1 0 0 0,0 0 0 0 0,1 0 0 0 0,0 0 0 0 0,-1 1 0 0 0,1-1 0 0 0,0 1 0 0 0,0 0 0 0 0,0-1 0 0 0,0 2 0 0 0,-4 5 0 0 0,5-6 53 0 0,-1 1 0 0 0,1-1-1 0 0,0 0 1 0 0,0 1 0 0 0,0 0 0 0 0,0-1 0 0 0,0 1 0 0 0,1 0-1 0 0,0 0 1 0 0,0 0 0 0 0,0 0 0 0 0,0 0 0 0 0,1 0-1 0 0,-1 0 1 0 0,1 0 0 0 0,0 0 0 0 0,0 0 0 0 0,1 0 0 0 0,-1 0-1 0 0,1 0 1 0 0,2 6 0 0 0,-2-7-68 0 0,0-1 0 0 0,1 1 0 0 0,0-1 0 0 0,-1 1 0 0 0,1-1 0 0 0,0 0 0 0 0,0 0 0 0 0,0 0 0 0 0,1 0 0 0 0,-1 0 0 0 0,0 0 0 0 0,1-1 0 0 0,-1 1 0 0 0,1-1 0 0 0,0 0 0 0 0,-1 0 0 0 0,1 0 0 0 0,0 0 0 0 0,0 0 0 0 0,0 0 0 0 0,5 0 0 0 0,5 0 135 0 0,0 0 0 0 0,0-1 0 0 0,20-2 0 0 0,-31 2-168 0 0,44-6 224 0 0,-1-2 0 0 0,-1-2 0 0 0,60-22 0 0 0,-27 8-178 0 0,-19 6-38 0 0,282-73-32 0 0,-319 86-133 0 0,73-15-1361 0 0,-34 10-2947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11055 0 0,'0'0'852'0'0,"-1"1"-560"0"0,-9 5 751 0 0,-72 43 4013 0 0,-104 79-2468 0 0,174-119-2411 0 0,1 1 1 0 0,0 0 0 0 0,1 0-1 0 0,0 1 1 0 0,1 1 0 0 0,-12 18-1 0 0,18-26-94 0 0,1 1 0 0 0,-1-1 0 0 0,1 1 0 0 0,0 0 0 0 0,1 0 0 0 0,-1-1 0 0 0,1 1 1 0 0,0 0-1 0 0,0 0 0 0 0,1 0 0 0 0,0 0 0 0 0,-1 1 0 0 0,2-1 0 0 0,-1 0 0 0 0,0 0 0 0 0,1 0 0 0 0,0 0 0 0 0,0 0 0 0 0,1 0 0 0 0,-1-1 0 0 0,1 1 0 0 0,3 5 0 0 0,-2-4-26 0 0,1-1 0 0 0,-1 0-1 0 0,1 0 1 0 0,1 0 0 0 0,-1 0-1 0 0,1-1 1 0 0,-1 0 0 0 0,1 0-1 0 0,0 0 1 0 0,1 0 0 0 0,-1-1-1 0 0,1 0 1 0 0,-1 0 0 0 0,1 0-1 0 0,10 2 1 0 0,-6-2-182 0 0,1 0-1 0 0,0-1 1 0 0,-1 0 0 0 0,1-1-1 0 0,0 0 1 0 0,0-1 0 0 0,0 0-1 0 0,16-3 1 0 0,4-3-1198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 15695 0 0,'-3'-1'719'0'0,"-7"1"-545"0"0,0-1-1 0 0,0 2 1 0 0,0-1-1 0 0,0 1 1 0 0,1 1 0 0 0,-1 0-1 0 0,0 0 1 0 0,0 1 0 0 0,1 0-1 0 0,0 0 1 0 0,-1 1 0 0 0,1 1-1 0 0,1 0 1 0 0,-1 0 0 0 0,1 0-1 0 0,-12 11 1 0 0,-3 4 242 0 0,-46 46 710 0 0,62-59-1014 0 0,1 1 0 0 0,1-1 0 0 0,0 1 1 0 0,0 0-1 0 0,0 0 0 0 0,1 0 1 0 0,-7 18-1 0 0,10-24-78 0 0,1 0-1 0 0,-1 1 1 0 0,0-1 0 0 0,1 1 0 0 0,0-1-1 0 0,-1 0 1 0 0,1 1 0 0 0,0-1 0 0 0,0 1 0 0 0,0-1-1 0 0,1 1 1 0 0,-1-1 0 0 0,1 0 0 0 0,-1 1-1 0 0,1-1 1 0 0,0 1 0 0 0,0-1 0 0 0,0 0 0 0 0,0 0-1 0 0,0 0 1 0 0,0 0 0 0 0,1 0 0 0 0,1 3-1 0 0,0-2 16 0 0,0-1-1 0 0,0 0 1 0 0,0 0-1 0 0,0 0 1 0 0,1 0-1 0 0,-1-1 1 0 0,0 1-1 0 0,1-1 0 0 0,-1 0 1 0 0,1 0-1 0 0,-1 0 1 0 0,1-1-1 0 0,0 1 1 0 0,7 0-1 0 0,1-2-25 0 0,1 1 0 0 0,0-1 0 0 0,-1-1 0 0 0,1-1 0 0 0,-1 1-1 0 0,0-2 1 0 0,0 0 0 0 0,13-6 0 0 0,-8 3 0 0 0,-1-1 0 0 0,0-1 0 0 0,-1-1 0 0 0,0 0 0 0 0,15-13 0 0 0,10-17 101 0 0,-52 51-100 0 0,0 0 118 0 0,-13 17 0 0 0,22-25-130 0 0,0 0-1 0 0,1 1 0 0 0,-1-1 0 0 0,1 1 0 0 0,0 0 0 0 0,1 0 0 0 0,-1-1 0 0 0,0 1 1 0 0,1 0-1 0 0,-2 8 0 0 0,3-10-72 0 0,1-1 0 0 0,-1 0 0 0 0,0 0 0 0 0,1 1 0 0 0,-1-1 0 0 0,1 0 0 0 0,-1 0 0 0 0,1 0 0 0 0,-1 1 0 0 0,1-1 0 0 0,0 0 0 0 0,0 0 0 0 0,-1 0 0 0 0,1 0 0 0 0,0 0 0 0 0,0 0 0 0 0,0-1 0 0 0,0 1 0 0 0,0 0 0 0 0,0 0 0 0 0,0-1 0 0 0,1 1 0 0 0,0 0 0 0 0,10 6-798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15199 0 0,'0'0'1172'0'0,"-1"2"-765"0"0,-23 25 1285 0 0,1 2 0 0 0,-34 56 0 0 0,35-50-1251 0 0,-153 277 2577 0 0,141-248-2748 0 0,-21 38-49 0 0,-77 163 342 0 0,128-256-645 0 0,0 1 0 0 0,-3 19 0 0 0,6-27 49 0 0,1-1-1 0 0,0 1 1 0 0,-1 0-1 0 0,1 0 1 0 0,0 0 0 0 0,0 0-1 0 0,0 0 1 0 0,0 0-1 0 0,0-1 1 0 0,1 1-1 0 0,-1 0 1 0 0,1 0-1 0 0,-1 0 1 0 0,1 0-1 0 0,-1-1 1 0 0,1 1-1 0 0,0 0 1 0 0,0-1-1 0 0,0 1 1 0 0,0 0-1 0 0,0-1 1 0 0,0 0-1 0 0,3 3 1 0 0,10 4-1150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148 257 2303 0 0,'3'-2'329'0'0,"-1"-1"-1"0"0,0 0 0 0 0,1 1 0 0 0,-1-1 0 0 0,0 0 0 0 0,0-1 0 0 0,0 1 0 0 0,-1 0 0 0 0,6-13 9738 0 0,-8 16-9986 0 0,-1 1 0 0 0,1 0 0 0 0,-1 0 0 0 0,0-1 0 0 0,1 1-1 0 0,-1 0 1 0 0,1 0 0 0 0,0 0 0 0 0,-3 3 0 0 0,0-1 52 0 0,-12 10-1 0 0,0 0 0 0 0,1 1 1 0 0,1 1-1 0 0,0 0 1 0 0,1 1-1 0 0,1 1 0 0 0,0 0 1 0 0,2 0-1 0 0,0 1 1 0 0,-10 22-1 0 0,20-38 490 0 0,6-12-304 0 0,-3 7-260 0 0,20-29 109 0 0,2 1 0 0 0,42-39 1 0 0,66-46-736 0 0,-109 97 464 0 0,0 2 0 0 0,1 0 0 0 0,1 2 0 0 0,1 1 0 0 0,47-18 0 0 0,-71 31 179 0 0,1 0 0 0 0,0 0 1 0 0,-1 0-1 0 0,1 1 0 0 0,0-1 0 0 0,0 1 1 0 0,0 0-1 0 0,0 0 0 0 0,-1 0 1 0 0,1 0-1 0 0,0 1 0 0 0,0 0 1 0 0,0 0-1 0 0,-1 0 0 0 0,5 2 1 0 0,-5-2 0 0 0,-1 0 1 0 0,0 1 0 0 0,1-1-1 0 0,-1 1 1 0 0,0 0 0 0 0,0 0-1 0 0,0-1 1 0 0,0 1-1 0 0,0 1 1 0 0,0-1 0 0 0,-1 0-1 0 0,1 0 1 0 0,-1 1 0 0 0,0-1-1 0 0,1 1 1 0 0,-1-1 0 0 0,0 1-1 0 0,0 0 1 0 0,-1-1 0 0 0,1 1-1 0 0,0 5 1 0 0,0 1 33 0 0,-1 1-1 0 0,0-1 1 0 0,-1 1 0 0 0,1-1-1 0 0,-2 1 1 0 0,-2 9 0 0 0,-1 1-4 0 0,-14 33 1 0 0,11-34-83 0 0,-1 0 1 0 0,-1-1 0 0 0,-1 0-1 0 0,-1-1 1 0 0,-15 18-1 0 0,27-35-26 0 0,0 1 1 0 0,0-1-1 0 0,-1 0 0 0 0,1 0 0 0 0,0 1 0 0 0,0-1 1 0 0,-1 0-1 0 0,1 0 0 0 0,0 1 0 0 0,0-1 0 0 0,-1 0 1 0 0,1 0-1 0 0,0 0 0 0 0,-1 0 0 0 0,1 0 0 0 0,0 1 1 0 0,0-1-1 0 0,-1 0 0 0 0,1 0 0 0 0,0 0 0 0 0,-1 0 1 0 0,1 0-1 0 0,-1 0 0 0 0,1 0 0 0 0,0 0 0 0 0,-1 0 1 0 0,1 0-1 0 0,0 0 0 0 0,-1 0 0 0 0,1 0 1 0 0,0 0-1 0 0,-1-1 0 0 0,-6-9-207 0 0,6 6 148 0 0,0 0 1 0 0,0 0-1 0 0,1 0 1 0 0,-1 0-1 0 0,1-6 0 0 0,1-4-92 0 0,1 0 0 0 0,1 0 0 0 0,0 1 0 0 0,1-1 1 0 0,0 1-1 0 0,1-1 0 0 0,1 1 0 0 0,13-23 0 0 0,-7 17 79 0 0,1 0 0 0 0,1 1 0 0 0,1 0 0 0 0,29-26 0 0 0,-34 35 113 0 0,1 1 0 0 0,0 0 0 0 0,0 1 0 0 0,0 0 0 0 0,1 0 0 0 0,0 2 0 0 0,0-1 0 0 0,1 2 0 0 0,0-1 0 0 0,-1 2 0 0 0,1 0 0 0 0,1 0 0 0 0,-1 1 0 0 0,0 1 0 0 0,0 0 0 0 0,1 1 0 0 0,-1 1 0 0 0,19 2 0 0 0,-13 0 208 0 0,0 0 1 0 0,-1 2 0 0 0,0 0-1 0 0,0 1 1 0 0,0 1 0 0 0,30 16-1 0 0,-46-22-211 0 0,0 0 0 0 0,0 1 0 0 0,0-1 0 0 0,0 1 0 0 0,0 0 0 0 0,-1-1 0 0 0,1 1 0 0 0,0 0 0 0 0,-1 0-1 0 0,1 0 1 0 0,-1 0 0 0 0,0 1 0 0 0,0-1 0 0 0,2 4 0 0 0,-2-2 4 0 0,0 0-1 0 0,0 0 1 0 0,-1 0-1 0 0,1 0 1 0 0,-1 0-1 0 0,0 0 1 0 0,-1 0-1 0 0,0 7 1 0 0,-1 0 7 0 0,-1 0-1 0 0,0 0 1 0 0,-1 0 0 0 0,0 0 0 0 0,-1-1-1 0 0,0 1 1 0 0,-10 12 0 0 0,-51 64-37 0 0,42-57-134 0 0,19-22-323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245 136 1839 0 0,'2'1'6274'0'0,"8"5"-1942"0"0,21 11 1 0 0,-20-13-3880 0 0,0 0 0 0 0,0-1 0 0 0,0 0 0 0 0,1 0 1 0 0,-1-1-1 0 0,0-1 0 0 0,20 1 0 0 0,5-4-19 0 0,0-1 1 0 0,0-1-1 0 0,-1-3 0 0 0,0 0 0 0 0,66-25 0 0 0,-91 28-397 0 0,0 0-1 0 0,0-1 0 0 0,0 0 1 0 0,10-7-1 0 0,-18 10-39 0 0,1 0 0 0 0,0 0 1 0 0,-1 0-1 0 0,0 0 0 0 0,1 0 1 0 0,-1-1-1 0 0,0 1 0 0 0,0-1 1 0 0,0 0-1 0 0,-1 1 0 0 0,1-1 1 0 0,-1 0-1 0 0,1 0 0 0 0,-1 0 1 0 0,0 0-1 0 0,0 0 0 0 0,0 0 1 0 0,0-4-1 0 0,-1 6-14 0 0,0-1-1 0 0,0 1 1 0 0,0 0-1 0 0,-1 0 1 0 0,1-1-1 0 0,0 1 1 0 0,-1 0-1 0 0,1 0 1 0 0,-1 0-1 0 0,1 0 1 0 0,-1 0-1 0 0,0 0 0 0 0,1 0 1 0 0,-1 0-1 0 0,0 0 1 0 0,0 0-1 0 0,0 0 1 0 0,0 0-1 0 0,1 0 1 0 0,-1 1-1 0 0,0-1 1 0 0,-1 0-1 0 0,1 1 1 0 0,0-1-1 0 0,0 0 1 0 0,-1 0-1 0 0,-4-1-134 0 0,0 0 1 0 0,1 0-1 0 0,-1 1 0 0 0,-7-2 0 0 0,-18 0-342 0 0,1 1 0 0 0,-1 1 0 0 0,1 2 0 0 0,0 1 0 0 0,-43 8 0 0 0,38-3 361 0 0,1 1-1 0 0,0 2 0 0 0,1 1 1 0 0,0 2-1 0 0,-47 25 1 0 0,54-22 262 0 0,-1 0 0 0 0,2 2 0 0 0,0 0 0 0 0,2 2 1 0 0,0 1-1 0 0,-31 35 0 0 0,49-50-102 0 0,0 0 0 0 0,1 0-1 0 0,-1 1 1 0 0,1 0 0 0 0,1 0 0 0 0,-6 11 0 0 0,9-16-20 0 0,-1 0 0 0 0,1 0 1 0 0,-1 0-1 0 0,1-1 0 0 0,0 1 0 0 0,0 0 0 0 0,-1 0 1 0 0,1 0-1 0 0,1 0 0 0 0,-1-1 0 0 0,0 1 0 0 0,0 0 1 0 0,1 0-1 0 0,-1 0 0 0 0,1-1 0 0 0,-1 1 1 0 0,1 0-1 0 0,0 0 0 0 0,0-1 0 0 0,0 1 0 0 0,0-1 1 0 0,0 1-1 0 0,0-1 0 0 0,0 1 0 0 0,0-1 0 0 0,1 0 1 0 0,-1 1-1 0 0,0-1 0 0 0,1 0 0 0 0,-1 0 1 0 0,1 0-1 0 0,0 0 0 0 0,1 1 0 0 0,5 1 45 0 0,0 0 0 0 0,-1 0 0 0 0,1 0 0 0 0,0-1 0 0 0,1 0 0 0 0,-1-1 0 0 0,0 0 0 0 0,15 0 0 0 0,70-6 209 0 0,-64 2-234 0 0,315-31-633 0 0,-278 25 176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23 7367 0 0,'23'-23'9935'0'0,"-23"40"-9072"0"0,-4-1-689 0 0,0 0-1 0 0,-1 0 1 0 0,-14 29 0 0 0,8-21-84 0 0,-135 306 1183 0 0,89-215-873 0 0,-76 113 0 0 0,-66 44-126 0 0,142-200-230 0 0,-19 37-1511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18431 0 0,'0'0'2667'0'0,"3"1"-1947"0"0,22 7-51 0 0,0-1 0 0 0,1-1-1 0 0,-1-1 1 0 0,39 2 0 0 0,109-4 605 0 0,-52-10-1508 0 0,158-29-1 0 0,-230 26-1424 0 0,60-20 1 0 0,-58 14 63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14367 0 0,'0'0'1306'0'0,"-1"1"-1077"0"0,-7 8-42 0 0,0 1 1 0 0,0 0 0 0 0,1 0-1 0 0,-8 16 1 0 0,-22 51 1799 0 0,27-54-1749 0 0,-63 155 1315 0 0,37-86-1147 0 0,-55 102 0 0 0,20-78-227 0 0,-139 173 1 0 0,194-271-94 0 0,-25 23 0 0 0,16-17 120 0 0,23-23-61 0 0,4-3-127 0 0,0-1-1 0 0,0 1 1 0 0,0 0-1 0 0,0 0 0 0 0,1 0 1 0 0,-1 0-1 0 0,0 0 0 0 0,3-2 1 0 0,6-3-29 0 0,22-23-125 0 0,2 2 0 0 0,0 2 0 0 0,2 1 0 0 0,1 2 0 0 0,1 2 0 0 0,1 1 0 0 0,48-16 0 0 0,-84 35 135 0 0,0-1 0 0 0,1 1 0 0 0,-1 0-1 0 0,1 0 1 0 0,0 0 0 0 0,-1 1 0 0 0,1 0 0 0 0,0 0 0 0 0,8 1 0 0 0,-11-1 10 0 0,1 1 0 0 0,-1 0 0 0 0,0-1 0 0 0,0 1-1 0 0,0 0 1 0 0,-1 0 0 0 0,1 0 0 0 0,0 1 0 0 0,0-1 0 0 0,-1 0 0 0 0,1 1 0 0 0,0-1 0 0 0,-1 1 0 0 0,1-1-1 0 0,-1 1 1 0 0,0 0 0 0 0,0 0 0 0 0,1 0 0 0 0,-1-1 0 0 0,0 1 0 0 0,-1 0 0 0 0,1 0 0 0 0,1 3 0 0 0,-1 1 76 0 0,1 1 1 0 0,-1-1 0 0 0,0 1 0 0 0,0-1 0 0 0,0 0 0 0 0,-1 1-1 0 0,0-1 1 0 0,-1 1 0 0 0,1-1 0 0 0,-3 10 0 0 0,-3 3 77 0 0,0 0 0 0 0,-9 20-1 0 0,-7 20-637 0 0,21-46 166 0 0,0-5-6649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 6911 0 0,'0'0'11891'0'0,"-2"0"-10726"0"0,-8 4-1039 0 0,0 0-1 0 0,1 0 1 0 0,-1 1 0 0 0,1 1-1 0 0,0-1 1 0 0,1 1-1 0 0,-1 1 1 0 0,1-1 0 0 0,-7 9-1 0 0,-2 3-89 0 0,0 0 0 0 0,2 2 0 0 0,-16 25 0 0 0,23-33-15 0 0,1 0-1 0 0,1 1 1 0 0,0 0-1 0 0,1 1 1 0 0,0 0 0 0 0,-6 26-1 0 0,11-35-5 0 0,-1 1-1 0 0,1-1 1 0 0,-1 0 0 0 0,1 1-1 0 0,1-1 1 0 0,-1 0-1 0 0,1 1 1 0 0,0-1 0 0 0,0 0-1 0 0,4 9 1 0 0,-4-12 17 0 0,0 1 0 0 0,0-1 0 0 0,0 0 0 0 0,1 0 0 0 0,-1 0 0 0 0,1 0 0 0 0,-1 0 0 0 0,1 0 0 0 0,0 0 0 0 0,0-1 0 0 0,0 1 0 0 0,0-1-1 0 0,0 1 1 0 0,0-1 0 0 0,0 0 0 0 0,1 0 0 0 0,-1 0 0 0 0,0 0 0 0 0,1 0 0 0 0,-1 0 0 0 0,1-1 0 0 0,-1 1 0 0 0,1-1 0 0 0,3 1 0 0 0,2-2 47 0 0,0 1-1 0 0,-1-1 1 0 0,1-1-1 0 0,0 0 1 0 0,0 0-1 0 0,-1 0 0 0 0,1-1 1 0 0,-1 0-1 0 0,0-1 1 0 0,12-6-1 0 0,5-2 0 0 0,8-4-61 0 0,-1 0 0 0 0,-1-2 0 0 0,0-1 0 0 0,41-35-1 0 0,-59 42-55 0 0,-1 0-1 0 0,-1 0 0 0 0,0-1 1 0 0,0-1-1 0 0,-2 0 0 0 0,1 0 1 0 0,-2 0-1 0 0,0-1 0 0 0,0 0 1 0 0,-2-1-1 0 0,7-27 0 0 0,-12 42 36 0 0,1 0 0 0 0,-1 0 0 0 0,0 0-1 0 0,1 0 1 0 0,-1 0 0 0 0,0 0 0 0 0,0 0-1 0 0,0 0 1 0 0,0 0 0 0 0,0 0-1 0 0,0 0 1 0 0,0 0 0 0 0,0 0 0 0 0,0 0-1 0 0,-1 0 1 0 0,1 0 0 0 0,0 0-1 0 0,-1 0 1 0 0,1 0 0 0 0,-1 0 0 0 0,1 1-1 0 0,-1-1 1 0 0,1 0 0 0 0,-1 0-1 0 0,1 0 1 0 0,-1 0 0 0 0,0 1 0 0 0,1-1-1 0 0,-1 0 1 0 0,0 1 0 0 0,0-1-1 0 0,0 1 1 0 0,0-1 0 0 0,1 1 0 0 0,-1-1-1 0 0,0 1 1 0 0,0-1 0 0 0,0 1-1 0 0,0 0 1 0 0,0 0 0 0 0,0-1 0 0 0,0 1-1 0 0,0 0 1 0 0,0 0 0 0 0,0 0-1 0 0,-2 0 1 0 0,-5 0-18 0 0,1 1-1 0 0,-1 0 1 0 0,1 0-1 0 0,-15 5 0 0 0,20-5 23 0 0,-26 7-659 0 0,0 2 1 0 0,1 1 0 0 0,-45 25 0 0 0,55-27-536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177 425 4607 0 0,'0'0'354'0'0,"-1"1"211"0"0,-1 1 264 0 0,0 1 1 0 0,0-1-1 0 0,-1 0 0 0 0,1 0 0 0 0,0 0 0 0 0,-1-1 1 0 0,1 1-1 0 0,-1 0 0 0 0,1-1 0 0 0,-1 0 1 0 0,0 0-1 0 0,1 1 0 0 0,-1-2 0 0 0,0 1 1 0 0,-5 1-1 0 0,4-2-458 0 0,-1 1 0 0 0,1-1 0 0 0,0-1 0 0 0,0 1 0 0 0,-1-1 0 0 0,1 1 0 0 0,0-1 0 0 0,0 0 0 0 0,0 0 0 0 0,-6-3 0 0 0,5 1-314 0 0,0 1 1 0 0,0-1 0 0 0,0 0-1 0 0,1 0 1 0 0,-1 0-1 0 0,1-1 1 0 0,0 1-1 0 0,0-1 1 0 0,0 0 0 0 0,0 0-1 0 0,1-1 1 0 0,-1 1-1 0 0,1-1 1 0 0,0 0-1 0 0,1 0 1 0 0,-1 0 0 0 0,-2-8-1 0 0,3 6 7 0 0,1 0-1 0 0,0 0 1 0 0,0 0-1 0 0,0 0 1 0 0,1 0-1 0 0,0 0 1 0 0,0 0 0 0 0,1 0-1 0 0,0 0 1 0 0,0 0-1 0 0,1 0 1 0 0,0 1-1 0 0,5-13 1 0 0,-2 9-48 0 0,1-1 1 0 0,0 1-1 0 0,1 0 1 0 0,0 1-1 0 0,0 0 1 0 0,1 0-1 0 0,12-11 0 0 0,-2 5-221 0 0,0 0 0 0 0,1 1 0 0 0,0 1 0 0 0,1 1 0 0 0,40-18 0 0 0,-25 16-258 0 0,2 1 0 0 0,66-13 1 0 0,-97 25 413 0 0,19-4-195 0 0,0 0 0 0 0,34 0-1 0 0,-53 5 255 0 0,1 0 0 0 0,0 0-1 0 0,-1 0 1 0 0,1 1 0 0 0,-1 0 0 0 0,1 1-1 0 0,-1 0 1 0 0,1 0 0 0 0,-1 0-1 0 0,0 0 1 0 0,0 1 0 0 0,0 0-1 0 0,-1 1 1 0 0,8 4 0 0 0,-10-5 12 0 0,0-1 1 0 0,0 1-1 0 0,-1 0 1 0 0,1 0-1 0 0,-1 0 1 0 0,0 0-1 0 0,0 0 1 0 0,0 1-1 0 0,0-1 1 0 0,0 0-1 0 0,-1 1 1 0 0,0 0-1 0 0,1-1 1 0 0,-1 1-1 0 0,-1 0 1 0 0,1 0-1 0 0,0-1 1 0 0,-1 1-1 0 0,0 0 1 0 0,0 0-1 0 0,0 0 1 0 0,0 0-1 0 0,-1-1 1 0 0,0 1-1 0 0,1 0 1 0 0,-1 0-1 0 0,0-1 1 0 0,-1 1-1 0 0,1-1 1 0 0,-3 5 0 0 0,0 0 30 0 0,-1 1 0 0 0,0-1 0 0 0,0 0 1 0 0,-1-1-1 0 0,0 1 0 0 0,-1-1 1 0 0,1 0-1 0 0,-1-1 0 0 0,-1 1 1 0 0,1-1-1 0 0,-9 5 0 0 0,-17 6-129 0 0,-1-1 1 0 0,-1-1-1 0 0,0-2 0 0 0,-42 10 0 0 0,70-21-66 0 0,-56 13-62 0 0,55-13-160 0 0,1-1-1 0 0,-1-1 0 0 0,1 1 1 0 0,-1-1-1 0 0,0-1 1 0 0,-8-1-1 0 0,4-1-1880 0 0,4-4-4241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247 370 15319 0 0,'0'0'3108'0'0,"-1"3"-2312"0"0,-6 17-177 0 0,0 0-1 0 0,-1 0 1 0 0,-1-1-1 0 0,-1 0 0 0 0,-17 22 1 0 0,-2 0-252 0 0,-1-2 0 0 0,-68 66 0 0 0,81-88-462 0 0,15-14 47 0 0,1-1-84 0 0</inkml:trace>
  <inkml:trace contextRef="#ctx0" brushRef="#br0" timeOffset="1">561 0 14423 0 0,'0'0'1568'0'0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13735 0 0,'-26'20'750'0'0,"-28"28"0"0"0,12-11-660 0 0,-27 27 1198 0 0,4 3 0 0 0,2 2 1 0 0,-102 147-1 0 0,73-72-434 0 0,80-122-738 0 0,1 0 0 0 0,1 1 0 0 0,1 1-1 0 0,-11 42 1 0 0,19-60-190 0 0,0 0 0 0 0,0 0 0 0 0,1 0 0 0 0,-1 0 0 0 0,1 0 0 0 0,1 0 0 0 0,-1 0 1 0 0,1 0-1 0 0,0 1 0 0 0,0-1 0 0 0,1-1 0 0 0,0 1 0 0 0,0 0 0 0 0,5 10 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 17047 0 0,'0'0'1987'0'0,"-2"0"-1368"0"0,-1-1-416 0 0,0 0 1 0 0,0 1-1 0 0,-1 0 1 0 0,1 0-1 0 0,0 0 1 0 0,-1 0-1 0 0,1 0 0 0 0,0 0 1 0 0,0 1-1 0 0,-1 0 1 0 0,1 0-1 0 0,0 0 1 0 0,-5 2-1 0 0,-43 20-38 0 0,47-20-96 0 0,-26 12-58 0 0,9-5-14 0 0,1 0 1 0 0,0 2-1 0 0,0 0 1 0 0,2 1 0 0 0,-22 19-1 0 0,36-28-84 0 0,0 1 0 0 0,1 0 0 0 0,-6 9 0 0 0,6-10-1 0 0,3-3-112 0 0,0 1-100 0 0,1 0 219 0 0,0 1 0 0 0,0-1 0 0 0,0 0 0 0 0,1 0 0 0 0,-1 0 0 0 0,0-1 0 0 0,1 1 0 0 0,0 0 1 0 0,-1 0-1 0 0,1-1 0 0 0,0 1 0 0 0,0-1 0 0 0,4 3 0 0 0,33 14-600 0 0,-11-5 277 0 0,-19-8 407 0 0,-1 0 0 0 0,1 1 1 0 0,-1 0-1 0 0,0 1 0 0 0,-1 0 1 0 0,1 0-1 0 0,-1 1 1 0 0,-1 0-1 0 0,1 0 0 0 0,-1 0 1 0 0,-1 1-1 0 0,0 0 0 0 0,6 12 1 0 0,-8-13 198 0 0,0-1-1 0 0,-1 1 1 0 0,0-1 0 0 0,0 1 0 0 0,-1 0-1 0 0,0-1 1 0 0,0 1 0 0 0,-1 0-1 0 0,0 0 1 0 0,0 0 0 0 0,-1 0 0 0 0,0-1-1 0 0,-1 1 1 0 0,1 0 0 0 0,-1-1 0 0 0,-1 1-1 0 0,-6 14 1 0 0,7-18-108 0 0,-1 0 0 0 0,0 0 0 0 0,-1 1 0 0 0,1-2 0 0 0,-1 1 0 0 0,1 0 0 0 0,-1-1 0 0 0,0 0 0 0 0,0 0 0 0 0,-9 5 0 0 0,5-4 75 0 0,0 1 1 0 0,-1-2-1 0 0,0 1 0 0 0,-18 4 0 0 0,13-5-630 0 0,-1 0-1 0 0,0-1 0 0 0,0-1 1 0 0,0-1-1 0 0,-21-1 1 0 0,12-3-1098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3223 0 0,'-8'1'216'0'0,"1"0"0"0"0,-1 1 0 0 0,1 0 0 0 0,0 0 0 0 0,-1 1 0 0 0,1 0-1 0 0,0 0 1 0 0,0 1 0 0 0,-8 5 0 0 0,9-4 492 0 0,-1 0 1 0 0,1 0-1 0 0,0 1 1 0 0,0 0 0 0 0,1 0-1 0 0,0 0 1 0 0,0 1-1 0 0,0-1 1 0 0,1 1-1 0 0,0 0 1 0 0,0 1-1 0 0,1-1 1 0 0,0 1-1 0 0,0 0 1 0 0,1-1-1 0 0,0 1 1 0 0,0 0-1 0 0,1 0 1 0 0,0 0-1 0 0,1 1 1 0 0,0 14-1 0 0,1-15-852 0 0,0 0-1 0 0,0-1 1 0 0,1 0-1 0 0,0 1 0 0 0,1-1 1 0 0,0 0-1 0 0,5 11 1 0 0,8 6 249 0 0,1-1 0 0 0,0 0 0 0 0,2-1 0 0 0,23 21 0 0 0,2 3 54 0 0,-41-42-146 0 0,149 168 584 0 0,-113-124 65 0 0,55 92 0 0 0,-93-139-651 0 0,82 157 1572 0 0,-75-139-1393 0 0,0 0-1 0 0,-2 0 1 0 0,0 1-1 0 0,-1 0 0 0 0,-1-1 1 0 0,2 37-1 0 0,-7-44-146 0 0,1-1 0 0 0,-2 1 0 0 0,0 0 0 0 0,0-1 1 0 0,-1 1-1 0 0,0-1 0 0 0,-1 0 0 0 0,0 0 0 0 0,-1 0 0 0 0,0 0 0 0 0,-1-1 0 0 0,0 0 0 0 0,-1 0 0 0 0,-14 16 0 0 0,-3 1-1 0 0,-2-2-1 0 0,0-2 1 0 0,-49 35-1 0 0,7-14 10 0 0,-136 65-1 0 0,74-43-27 0 0,76-40-59 0 0,35-17-500 0 0,0 0-1 0 0,0 1 1 0 0,-31 23 0 0 0,40-24-515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4143 0 0,'0'0'8638'0'0,"10"6"-5365"0"0,-8-3-3185 0 0,-1-1 0 0 0,1 0 1 0 0,-1 1-1 0 0,0-1 0 0 0,0 1 1 0 0,0 0-1 0 0,0-1 0 0 0,-1 1 0 0 0,1 0 1 0 0,-1-1-1 0 0,0 1 0 0 0,1 0 0 0 0,-1-1 1 0 0,0 1-1 0 0,-1 0 0 0 0,1 0 1 0 0,0-1-1 0 0,-2 5 0 0 0,-2 6 69 0 0,0 0 0 0 0,-9 20 0 0 0,6-17 100 0 0,-120 230 1313 0 0,113-221-1544 0 0,-56 102 88 0 0,-35 59 12 0 0,88-156-62 0 0,16-28-74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94 341 919 0 0,'-26'2'-88'0'0,"-10"2"2773"0"0,16 3 4706 0 0,20-7-7050 0 0,-1 1 0 0 0,0 0-1 0 0,0-1 1 0 0,0 1 0 0 0,0-1 0 0 0,1 1-1 0 0,-1 0 1 0 0,0 0 0 0 0,1 0-1 0 0,-1-1 1 0 0,0 1 0 0 0,1 0-1 0 0,-1 0 1 0 0,1 0 0 0 0,-1 1 0 0 0,1-1-215 0 0,0 0 0 0 0,-1 0 0 0 0,1 0 0 0 0,0-1 0 0 0,0 1 0 0 0,0 0 0 0 0,0 0 0 0 0,0 0 0 0 0,1 0 0 0 0,-1 0 0 0 0,0 0 0 0 0,0-1 0 0 0,1 1 1 0 0,-1 1-1 0 0,1 0-70 0 0,0-1 1 0 0,0 1 0 0 0,0-1 0 0 0,0 0 0 0 0,0 1-1 0 0,0-1 1 0 0,0 0 0 0 0,0 1 0 0 0,1-1 0 0 0,-1 0 0 0 0,0 0-1 0 0,1 0 1 0 0,-1 0 0 0 0,4 1 0 0 0,4 1 162 0 0,1-1 1 0 0,0 0 0 0 0,0 0-1 0 0,0-1 1 0 0,0 0-1 0 0,0-1 1 0 0,11 0-1 0 0,73-12 433 0 0,-76 9-613 0 0,209-51 538 0 0,22-3-161 0 0,12 27-97 0 0,-125 16-290 0 0,4 0-22 0 0,-34 5-16 0 0,116-26 0 0 0,-206 32 9 0 0,135-35 0 0 0,-115 27 0 0 0,-1-1 0 0 0,39-20 0 0 0,-43 16-43 0 0,0-1 0 0 0,51-36 0 0 0,-80 52-293 0 0,-12 3-2631 0 0,-2 4 1159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449 176 919 0 0,'1'-2'5697'0'0,"1"-7"49"0"0,1 4-5404 0 0,0 0-1 0 0,0 0 1 0 0,0 0-1 0 0,1 1 1 0 0,0-1 0 0 0,4-4-1 0 0,-2 4-103 0 0,-2 0 0 0 0,1-1-1 0 0,0 1 1 0 0,4-10 0 0 0,-7 12-165 0 0,-1 0 1 0 0,1 0-1 0 0,-1 0 0 0 0,0 0 1 0 0,0 0-1 0 0,-1 0 0 0 0,1 0 1 0 0,0-1-1 0 0,-1 1 0 0 0,0-5 1 0 0,0 6-61 0 0,-1 0 0 0 0,1-1 0 0 0,-1 1 0 0 0,1 0 1 0 0,-1 1-1 0 0,0-1 0 0 0,0 0 0 0 0,0 0 0 0 0,0 0 0 0 0,0 0 1 0 0,0 1-1 0 0,-1-1 0 0 0,1 1 0 0 0,0-1 0 0 0,-1 1 1 0 0,1-1-1 0 0,-3-1 0 0 0,1 1-17 0 0,-1 0 0 0 0,0 0 0 0 0,1 0 0 0 0,-1 0 0 0 0,0 1 0 0 0,0-1 0 0 0,0 1-1 0 0,0 0 1 0 0,0 0 0 0 0,0 1 0 0 0,0-1 0 0 0,-1 1 0 0 0,1 0 0 0 0,0 0 0 0 0,0 0 0 0 0,-8 2 0 0 0,-5 1-33 0 0,1 1 0 0 0,-29 10 0 0 0,42-12 42 0 0,-25 9 103 0 0,0 1 0 0 0,1 2 0 0 0,1 1-1 0 0,1 1 1 0 0,0 1 0 0 0,1 1 0 0 0,1 1-1 0 0,0 1 1 0 0,2 1 0 0 0,0 1 0 0 0,-17 26 0 0 0,33-43 26 0 0,1 2 1 0 0,0-1 0 0 0,1 0 0 0 0,-1 1 0 0 0,1 0 0 0 0,0 0 0 0 0,-2 9 0 0 0,4-14-102 0 0,1 0 1 0 0,0 0 0 0 0,-1 0-1 0 0,1 0 1 0 0,0 0 0 0 0,0 0-1 0 0,0-1 1 0 0,0 1-1 0 0,0 0 1 0 0,0 0 0 0 0,0 0-1 0 0,1 0 1 0 0,-1 0 0 0 0,1 0-1 0 0,-1-1 1 0 0,1 1-1 0 0,0 0 1 0 0,0 0 0 0 0,0-1-1 0 0,0 1 1 0 0,0 0 0 0 0,0-1-1 0 0,0 1 1 0 0,1-1 0 0 0,-1 0-1 0 0,0 1 1 0 0,1-1-1 0 0,-1 0 1 0 0,1 0 0 0 0,-1 0-1 0 0,1 0 1 0 0,0 0 0 0 0,1 1-1 0 0,3 0 35 0 0,0 0 0 0 0,0-1-1 0 0,0 0 1 0 0,1 0 0 0 0,-1 0 0 0 0,0 0-1 0 0,0-1 1 0 0,0 0 0 0 0,1-1 0 0 0,-1 1-1 0 0,7-2 1 0 0,10-4 55 0 0,36-11 1 0 0,-47 12-117 0 0,80-28-83 0 0,-75 25-288 0 0,-1 0-1 0 0,-1 0 1 0 0,21-15 0 0 0,-35 22 265 0 0,1 0 16 0 0,2-4 27 0 0,-3 4 1054 0 0,7 22-1540 0 0,-7-17 745 0 0,5 13-6619 0 0,-3-8 445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2303 0 0,'-8'2'200'0'0,"1"-1"210"0"0,-1 1 0 0 0,1-1 0 0 0,0 2 0 0 0,0-1 0 0 0,0 1 0 0 0,0 0 0 0 0,0 0 0 0 0,1 1 0 0 0,-1 0 0 0 0,1 0 0 0 0,0 1 0 0 0,0-1 0 0 0,1 1 0 0 0,-1 0 0 0 0,-7 11 0 0 0,-6 8 2441 0 0,1 2 1 0 0,-22 41 0 0 0,26-43-2360 0 0,-121 258 740 0 0,45-84-663 0 0,-138 230-1993 0 0,217-408 1159 0 0,-34 56-745 0 0,38-66 848 0 0,0-1 0 0 0,-1 1 0 0 0,0-1 0 0 0,0-1 0 0 0,-12 9 1 0 0,20-17 177 0 0,0 0 0 0 0,0 1 1 0 0,0-1-1 0 0,0 0 1 0 0,0 0-1 0 0,-1 0 0 0 0,1 0 1 0 0,0 1-1 0 0,0-1 1 0 0,0 0-1 0 0,-1 0 0 0 0,1 0 1 0 0,0 0-1 0 0,0 0 1 0 0,0 0-1 0 0,-1 0 0 0 0,1 0 1 0 0,0 0-1 0 0,0 0 1 0 0,-1 0-1 0 0,1 0 0 0 0,0 0 1 0 0,0 0-1 0 0,-1 0 1 0 0,1 0-1 0 0,0 0 0 0 0,0 0 1 0 0,0 0-1 0 0,-1 0 1 0 0,1 0-1 0 0,0 0 0 0 0,0 0 1 0 0,0-1-1 0 0,-1 1 1 0 0,1 0-1 0 0,0 0 0 0 0,0 0 1 0 0,-1 0-1 0 0,-2-11 290 0 0,4-16 83 0 0,2 15-327 0 0,0 0 1 0 0,0 0-1 0 0,2 0 0 0 0,-1 0 0 0 0,2 1 0 0 0,-1-1 1 0 0,2 1-1 0 0,-1 1 0 0 0,16-19 0 0 0,2 2 102 0 0,0 0-1 0 0,34-26 0 0 0,-28 27-163 0 0,35-22 0 0 0,-51 39 0 0 0,1 0 0 0 0,-1 2 0 0 0,1-1 0 0 0,1 2 0 0 0,18-6 0 0 0,-31 11-4 0 0,0 0 0 0 0,0 0 0 0 0,0 1 0 0 0,0-1 0 0 0,0 1 0 0 0,0 0 0 0 0,0 0 0 0 0,0 0 0 0 0,0 0 0 0 0,0 0 0 0 0,0 1 0 0 0,1 0 0 0 0,-1-1 0 0 0,-1 1 0 0 0,1 0 0 0 0,0 0 0 0 0,0 1 0 0 0,3 1 0 0 0,-2 0-1 0 0,-1 0 1 0 0,1 0 0 0 0,-1 0 0 0 0,0 0 0 0 0,0 1 0 0 0,-1 0 0 0 0,1-1 0 0 0,-1 1 0 0 0,0 0 0 0 0,0 0 0 0 0,3 8 0 0 0,3 10 132 0 0,-1 0 1 0 0,-1 1-1 0 0,-1 0 0 0 0,-1 0 1 0 0,-1 1-1 0 0,-1-1 0 0 0,-1 38 1 0 0,-2-52-21 0 0,-1 0 1 0 0,0 0 0 0 0,0-1 0 0 0,0 1 0 0 0,-1 0-1 0 0,-1-1 1 0 0,1 0 0 0 0,-1 0 0 0 0,-1 0 0 0 0,0 0-1 0 0,0-1 1 0 0,0 0 0 0 0,-1 0 0 0 0,-9 9 0 0 0,2-4-5 0 0,0 0 0 0 0,-1-1 0 0 0,0 0 0 0 0,-1-1 0 0 0,0-1 0 0 0,-22 10 0 0 0,14-9-29 0 0,0-1 1 0 0,-1-1-1 0 0,0-2 1 0 0,-1 0-1 0 0,1-1 1 0 0,-1-2-1 0 0,0 0 1 0 0,0-2-1 0 0,0-1 1 0 0,0-1 0 0 0,-41-6-1 0 0,62 6-60 0 0,0 0 1 0 0,-1 0-1 0 0,1-1 0 0 0,0 1 0 0 0,0-1 0 0 0,0 0 1 0 0,1 0-1 0 0,-1 0 0 0 0,0 0 0 0 0,1-1 0 0 0,-6-4 1 0 0,8 5-191 0 0,0 1 0 0 0,-1-1-1 0 0,1 0 1 0 0,0 1 0 0 0,0-1 0 0 0,0 0 0 0 0,0 0 0 0 0,0 0 0 0 0,1 0 0 0 0,-1 0 0 0 0,1 0 0 0 0,-1 0 0 0 0,1 0 0 0 0,-1 0 0 0 0,1 0 0 0 0,0 0 0 0 0,0 0 0 0 0,0 0 0 0 0,0 0 0 0 0,1 0 0 0 0,-1 0-1 0 0,1 0 1 0 0,-1 0 0 0 0,1 0 0 0 0,-1 0 0 0 0,2-2 0 0 0,6-12-6609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11775 0 0,'0'0'539'0'0,"-2"1"-10"0"0,-2 3-487 0 0,-1-1 0 0 0,1 1-1 0 0,0 0 1 0 0,0 0-1 0 0,0 0 1 0 0,1 0 0 0 0,0 1-1 0 0,-6 8 1 0 0,-19 44 1078 0 0,-79 201 2301 0 0,-32 71-1643 0 0,100-250-1709 0 0,-3-1 1 0 0,-3-3 0 0 0,-4-1 0 0 0,-83 97 0 0 0,81-110-1133 0 0,50-59 494 0 0,8-11-2878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79 5063 0 0,'1'2'390'0'0,"18"24"501"0"0,-13-20 515 0 0,-1 1-1 0 0,1-1 0 0 0,12 9 1 0 0,-14-12-950 0 0,0-1 0 0 0,1 1 0 0 0,-1-1 0 0 0,0 1 0 0 0,1-1 0 0 0,0-1 0 0 0,-1 1 0 0 0,1-1 0 0 0,0 1 0 0 0,0-1 0 0 0,0-1 0 0 0,0 1 0 0 0,-1-1 0 0 0,11 0 0 0 0,24-5 444 0 0,0-2 0 0 0,-1-2 0 0 0,46-16 0 0 0,-67 19-808 0 0,0 0 0 0 0,21-13 0 0 0,-33 17-106 0 0,0-1-1 0 0,0-1 1 0 0,0 1 0 0 0,0-1 0 0 0,-1 1 0 0 0,0-1 0 0 0,1-1 0 0 0,-2 1 0 0 0,1 0 0 0 0,0-1 0 0 0,3-6-1 0 0,-7 10-22 0 0,1 1-1 0 0,-1-1 1 0 0,1 0-1 0 0,-1 0 1 0 0,0 0-1 0 0,1 0 0 0 0,-1 0 1 0 0,0 0-1 0 0,0 1 1 0 0,0-1-1 0 0,1 0 1 0 0,-1 0-1 0 0,0 0 0 0 0,0 0 1 0 0,0 0-1 0 0,0 0 1 0 0,-1 0-1 0 0,1 0 0 0 0,0 0 1 0 0,0 0-1 0 0,0 0 1 0 0,-1 1-1 0 0,1-1 1 0 0,-1-2-1 0 0,0 2-29 0 0,-1 0 1 0 0,1 0-1 0 0,0 1 0 0 0,0-1 1 0 0,0 0-1 0 0,0 0 1 0 0,-1 1-1 0 0,1-1 0 0 0,0 1 1 0 0,-1-1-1 0 0,1 1 0 0 0,0-1 1 0 0,-1 1-1 0 0,-1 0 0 0 0,-5-1-188 0 0,1 1-1 0 0,0 0 0 0 0,0 0 1 0 0,0 0-1 0 0,-10 3 0 0 0,-28 10-80 0 0,0 1 0 0 0,1 3 0 0 0,0 1 0 0 0,-73 44 0 0 0,80-41 616 0 0,2 3 0 0 0,-36 29 0 0 0,50-35-73 0 0,1 0-1 0 0,1 2 0 0 0,0 1 1 0 0,-19 28-1 0 0,36-47-132 0 0,0 1-1 0 0,1 0 1 0 0,-1 1-1 0 0,0-1 1 0 0,1 0-1 0 0,0 0 1 0 0,0 0-1 0 0,0 1 1 0 0,0-1-1 0 0,0 6 1 0 0,1-8-51 0 0,0 1 0 0 0,0-1 0 0 0,0 1 0 0 0,0-1 0 0 0,1 1 0 0 0,-1-1 0 0 0,0 1 0 0 0,1-1 0 0 0,0 1 0 0 0,-1-1 0 0 0,1 1 0 0 0,0-1 0 0 0,-1 0 0 0 0,1 1 1 0 0,0-1-1 0 0,0 0 0 0 0,0 0 0 0 0,0 0 0 0 0,0 1 0 0 0,0-1 0 0 0,1 0 0 0 0,-1-1 0 0 0,0 1 0 0 0,0 0 0 0 0,3 1 0 0 0,1 0 17 0 0,1 0 0 0 0,-1 0 0 0 0,1 0 0 0 0,-1-1 0 0 0,1 0 0 0 0,0 0 0 0 0,-1-1 0 0 0,1 1-1 0 0,7-2 1 0 0,57-6 93 0 0,-44 4-166 0 0,69-10-1495 0 0,-44 4 581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14 13359 0 0,'0'0'1027'0'0,"-6"-6"-630"0"0,5 5-271 0 0,-1 0-1 0 0,0 0 1 0 0,0 0-1 0 0,1 0 1 0 0,-1 0-1 0 0,0 1 1 0 0,0-1-1 0 0,0 1 1 0 0,0 0-1 0 0,1-1 1 0 0,-1 1-1 0 0,0 0 1 0 0,0 0-1 0 0,0 0 0 0 0,0 0 1 0 0,0 1-1 0 0,-2 0 1 0 0,-3 0 543 0 0,1 0-1 0 0,-1 1 1 0 0,-10 5 0 0 0,9-3-604 0 0,-1 1 1 0 0,1 0-1 0 0,0 0 1 0 0,1 1-1 0 0,-1 0 1 0 0,1 0-1 0 0,1 0 1 0 0,-1 1-1 0 0,1 1 1 0 0,0-1-1 0 0,-8 13 1 0 0,6-5-85 0 0,0 0 0 0 0,1 0 1 0 0,0 1-1 0 0,2 0 1 0 0,-7 27-1 0 0,10-37-34 0 0,1 0 0 0 0,0 0-1 0 0,0 0 1 0 0,0 0 0 0 0,1 0-1 0 0,0 0 1 0 0,0 0 0 0 0,1 0 0 0 0,0 0-1 0 0,0 0 1 0 0,0 0 0 0 0,1 0-1 0 0,0 0 1 0 0,0 0 0 0 0,0-1 0 0 0,1 1-1 0 0,-1-1 1 0 0,1 0 0 0 0,1 0 0 0 0,-1 0-1 0 0,1 0 1 0 0,0 0 0 0 0,0-1-1 0 0,0 1 1 0 0,1-1 0 0 0,8 6 0 0 0,17 12-610 0 0,-2-3 320 0 0,-2 1 0 0 0,27 26 0 0 0,-46-40 404 0 0,-1 1 0 0 0,0 0 0 0 0,0 0 0 0 0,-1 0 1 0 0,0 1-1 0 0,0 0 0 0 0,-1 0 0 0 0,0 0 0 0 0,0 0 0 0 0,-1 1 0 0 0,0 0 0 0 0,2 14 0 0 0,-4-21 19 0 0,-1 1 0 0 0,0 0 1 0 0,0 0-1 0 0,0 0 0 0 0,0-1 0 0 0,0 1 0 0 0,-1 0 0 0 0,1 0 0 0 0,-1-1 0 0 0,1 1 0 0 0,-1 0 0 0 0,0-1 0 0 0,0 1 0 0 0,-1-1 1 0 0,-1 4-1 0 0,1-3 50 0 0,-1 0 1 0 0,0 0-1 0 0,0 0 1 0 0,0 0-1 0 0,0 0 1 0 0,0 0-1 0 0,0-1 1 0 0,-1 0-1 0 0,-4 3 1 0 0,-4 1 161 0 0,-1-1 1 0 0,1-1 0 0 0,-1 0-1 0 0,0-1 1 0 0,-17 3 0 0 0,10-3 50 0 0,1-2 1 0 0,-1 0-1 0 0,-24-2 1 0 0,31 0-697 0 0,1 0 0 0 0,-1-1 0 0 0,1-1 0 0 0,0 0 1 0 0,0 0-1 0 0,-14-7 0 0 0,11 3-7350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28 6911 0 0,'0'0'315'0'0,"-1"3"-7"0"0,-2 5-201 0 0,0-1-1 0 0,-1 1 0 0 0,0-1 1 0 0,0 1-1 0 0,0-1 1 0 0,-7 7-1 0 0,-37 42 5214 0 0,33-40-3817 0 0,1 0 0 0 0,-23 33 1 0 0,34-42-1262 0 0,-10 13 2606 0 0,16-19-2398 0 0,2 2-300 0 0,0-1 0 0 0,0 0 1 0 0,0 0-1 0 0,0 0 0 0 0,1-1 1 0 0,-1 1-1 0 0,1-1 1 0 0,-1-1-1 0 0,1 1 0 0 0,-1-1 1 0 0,11-1-1 0 0,8-1 328 0 0,35-8-1 0 0,-39 6-375 0 0,62-16 75 0 0,-67 17-290 0 0,-5 0 43 0 0,-4-1-162 0 0,1 1 79 0 0,-5 2-22 0 0,-1-1-403 0 0,1-1 507 0 0,0 2 3 0 0,-1-1 0 0 0,1 0 0 0 0,-1 0 0 0 0,0 0 0 0 0,0 0 0 0 0,0 0 0 0 0,0-1 0 0 0,0 1 0 0 0,0 0 0 0 0,0 0 0 0 0,-1-1 0 0 0,1 1 0 0 0,0-5 0 0 0,-8-44 45 0 0,-20-76 1 0 0,27 125-100 0 0,-2 23-4855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0 6911 0 0,'-2'1'315'0'0,"-16"7"-177"0"0,0 0 0 0 0,1 2 0 0 0,-29 20 0 0 0,22-14 307 0 0,-127 94 2038 0 0,108-77-2231 0 0,-29 23 668 0 0,1 2 1 0 0,-78 87-1 0 0,132-125-733 0 0,2 0 1 0 0,0 1-1 0 0,1 1 0 0 0,2 0 0 0 0,0 1 0 0 0,1 0 1 0 0,1 1-1 0 0,2 0 0 0 0,-10 42 0 0 0,11-32 90 0 0,2 0-1 0 0,1 1 1 0 0,1 0-1 0 0,3-1 1 0 0,0 1 0 0 0,9 56-1 0 0,-7-80-235 0 0,0 1-1 0 0,1-1 0 0 0,0 0 0 0 0,1 0 1 0 0,0 0-1 0 0,1 0 0 0 0,5 10 1 0 0,-8-18-109 0 0,0 0 0 0 0,0 0 0 0 0,1 0 0 0 0,-1 0 0 0 0,1 0 1 0 0,-1 0-1 0 0,1-1 0 0 0,0 1 0 0 0,0-1 0 0 0,0 0 0 0 0,0 0 1 0 0,0 0-1 0 0,1 0 0 0 0,-1-1 0 0 0,1 1 0 0 0,-1-1 0 0 0,1 0 1 0 0,-1 0-1 0 0,1 0 0 0 0,0-1 0 0 0,-1 1 0 0 0,1-1 0 0 0,0 0 1 0 0,0 1-1 0 0,4-2 0 0 0,18-3-5723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366 328 9215 0 0,'0'0'1244'0'0,"2"1"-960"0"0,0 0-195 0 0,0 0 0 0 0,-1 1-1 0 0,1-1 1 0 0,0 0 0 0 0,-1 1 0 0 0,1-1-1 0 0,-1 1 1 0 0,0 0 0 0 0,1-1-1 0 0,-1 1 1 0 0,0 0 0 0 0,0 0 0 0 0,0 0-1 0 0,0 0 1 0 0,0 0 0 0 0,0 0-1 0 0,-1 0 1 0 0,1 0 0 0 0,-1 0-1 0 0,1 0 1 0 0,-1 0 0 0 0,0 0 0 0 0,0 0-1 0 0,0 1 1 0 0,0-1 0 0 0,0 0-1 0 0,-1 0 1 0 0,1 0 0 0 0,-1 0 0 0 0,1 0-1 0 0,-1 0 1 0 0,0 0 0 0 0,1 0-1 0 0,-1 0 1 0 0,0 0 0 0 0,0 0-1 0 0,-1 0 1 0 0,1-1 0 0 0,0 1 0 0 0,-1 0-1 0 0,1-1 1 0 0,-1 1 0 0 0,1-1-1 0 0,-1 1 1 0 0,1-1 0 0 0,-1 0 0 0 0,0 0-1 0 0,-3 2 1 0 0,-14 6 328 0 0,-1-2-1 0 0,0 0 1 0 0,-1-1 0 0 0,1 0 0 0 0,-1-2-1 0 0,-33 3 1 0 0,30-6-386 0 0,-33 0-1 0 0,46-2-14 0 0,1 0 0 0 0,0 0-1 0 0,0-1 1 0 0,0 0-1 0 0,-19-8 1 0 0,28 10-9 0 0,-1-1 0 0 0,0 0 1 0 0,1 0-1 0 0,-1 0 0 0 0,1 0 0 0 0,-1 0 1 0 0,1 0-1 0 0,-1 0 0 0 0,1 0 0 0 0,0-1 1 0 0,-1 1-1 0 0,1 0 0 0 0,0-1 0 0 0,0 0 1 0 0,0 1-1 0 0,0-1 0 0 0,0 1 0 0 0,1-1 1 0 0,-2-3-1 0 0,1 2 3 0 0,1 0-1 0 0,0 0 1 0 0,0 0-1 0 0,0 0 1 0 0,0 0-1 0 0,0 0 1 0 0,1 0 0 0 0,-1 0-1 0 0,1 0 1 0 0,0 1-1 0 0,1-5 1 0 0,3-5 3 0 0,1 0 0 0 0,0 1 0 0 0,1-1 0 0 0,11-13 0 0 0,8-7-60 0 0,1 1-1 0 0,1 2 1 0 0,2 1-1 0 0,0 1 0 0 0,60-40 1 0 0,-69 53 48 0 0,1 1 0 0 0,0 1-1 0 0,1 1 1 0 0,0 2 0 0 0,48-15 0 0 0,-56 20 95 0 0,0 2 0 0 0,-1-1 0 0 0,1 2 0 0 0,1 0 0 0 0,-1 1 0 0 0,0 0 0 0 0,0 1 0 0 0,0 1 0 0 0,0 1 0 0 0,-1 0 0 0 0,19 6 0 0 0,-27-7-46 0 0,0 0 0 0 0,0 1 0 0 0,-1 0 0 0 0,1 0 0 0 0,0 0 0 0 0,-1 1 0 0 0,0 0-1 0 0,0 0 1 0 0,0 0 0 0 0,0 1 0 0 0,6 7 0 0 0,-9-9-37 0 0,-1-1 0 0 0,1 1 0 0 0,0 0 0 0 0,-1 0 0 0 0,1 0 0 0 0,-1 0 0 0 0,0 1 0 0 0,0-1-1 0 0,0 0 1 0 0,-1 0 0 0 0,1 0 0 0 0,-1 1 0 0 0,0-1 0 0 0,0 0 0 0 0,0 1 0 0 0,0-1 0 0 0,0 0 0 0 0,-1 1 0 0 0,1-1 0 0 0,-1 0 0 0 0,0 0 0 0 0,0 1 0 0 0,-3 4 0 0 0,-2 3-44 0 0,-1 1 0 0 0,0-1 1 0 0,0-1-1 0 0,-1 0 0 0 0,-1 0 1 0 0,0 0-1 0 0,0-1 1 0 0,-1-1-1 0 0,0 1 0 0 0,-15 8 1 0 0,-6 3-388 0 0,-2-2 0 0 0,-46 18 0 0 0,66-30 321 0 0,-155 62-1327 0 0,133-56 902 0 0,-1-2 0 0 0,-67 11 0 0 0,98-20 382 0 0,0 0 0 0 0,-1-1 0 0 0,1 0-1 0 0,-1 0 1 0 0,-7-1 0 0 0,12 1-187 0 0,2-2-197 0 0,4-9-322 0 0,1 1 0 0 0,0 1 0 0 0,1-1 0 0 0,9-9 0 0 0,-3 4 232 0 0,25-30-1178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9215 0 0,'0'0'707'0'0,"-2"2"-464"0"0,-4 4 338 0 0,0 0 1 0 0,-1 0 0 0 0,-12 8 0 0 0,-13 11 1005 0 0,13-4-1333 0 0,0 0 0 0 0,1 1 0 0 0,1 1 0 0 0,-20 35 0 0 0,-46 105 455 0 0,5-7-416 0 0,45-99-424 0 0,-3 0-1 0 0,-3-3 0 0 0,-59 66 1 0 0,94-115 70 0 0,-107 104-3309 0 0,91-93 2031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76 138 5527 0 0,'1'2'423'0'0,"7"15"-855"0"0,19 34 5852 0 0,-23-45-4638 0 0,0-1-1 0 0,0 1 0 0 0,0-1 0 0 0,1 0 0 0 0,-1 0 0 0 0,10 7 0 0 0,-11-11-619 0 0,0 1 1 0 0,0-1-1 0 0,0 1 1 0 0,0-1 0 0 0,0 0-1 0 0,1 0 1 0 0,-1 0-1 0 0,0-1 1 0 0,1 1-1 0 0,-1-1 1 0 0,1 0-1 0 0,-1 0 1 0 0,0 0-1 0 0,1 0 1 0 0,-1-1-1 0 0,1 1 1 0 0,-1-1-1 0 0,0 0 1 0 0,0 0-1 0 0,7-3 1 0 0,3-2 122 0 0,1 0 1 0 0,-1-2-1 0 0,17-11 1 0 0,73-57-83 0 0,-87 63-337 0 0,-2 0 1 0 0,0-1-1 0 0,-1 0 0 0 0,17-25 0 0 0,-27 35 6 0 0,-1 1 1 0 0,0-1-1 0 0,0 1 0 0 0,-1-1 0 0 0,1 0 0 0 0,1-7 1 0 0,-3 11 90 0 0,0 0 1 0 0,0-1-1 0 0,0 1 1 0 0,0-1-1 0 0,-1 1 1 0 0,1-1-1 0 0,0 1 1 0 0,0 0 0 0 0,0-1-1 0 0,0 1 1 0 0,-1 0-1 0 0,1-1 1 0 0,0 1-1 0 0,0 0 1 0 0,-1-1-1 0 0,1 1 1 0 0,0 0 0 0 0,-1-1-1 0 0,1 1 1 0 0,0 0-1 0 0,-1 0 1 0 0,1 0-1 0 0,0-1 1 0 0,-1 1 0 0 0,1 0-1 0 0,-1 0 1 0 0,1 0-1 0 0,-1 0 1 0 0,-11-4-339 0 0,12 4 365 0 0,-7-1-92 0 0,-1 1-1 0 0,0 0 1 0 0,0 0-1 0 0,1 1 1 0 0,-1 0-1 0 0,0 0 1 0 0,1 0-1 0 0,-1 1 1 0 0,1 0-1 0 0,0 1 1 0 0,0 0-1 0 0,-8 4 1 0 0,-12 7 15 0 0,-41 29 1 0 0,34-20 152 0 0,0 3 1 0 0,2 0 0 0 0,-44 48-1 0 0,64-62 5 0 0,1 2 1 0 0,1-1-1 0 0,0 1 0 0 0,1 1 0 0 0,0 0 1 0 0,1 0-1 0 0,1 1 0 0 0,1 0 0 0 0,0 0 1 0 0,1 0-1 0 0,-5 24 0 0 0,10-35-39 0 0,-1 0 0 0 0,1 0-1 0 0,0 0 1 0 0,0 0 0 0 0,0-1 0 0 0,0 1-1 0 0,1 0 1 0 0,0 0 0 0 0,0 0 0 0 0,1-1-1 0 0,-1 1 1 0 0,1-1 0 0 0,0 1-1 0 0,0-1 1 0 0,4 6 0 0 0,-4-8 4 0 0,0 1 0 0 0,0 0 1 0 0,1 0-1 0 0,0-1 0 0 0,-1 1 0 0 0,1-1 1 0 0,0 0-1 0 0,0 0 0 0 0,1 0 1 0 0,-1 0-1 0 0,0-1 0 0 0,0 1 0 0 0,1-1 1 0 0,-1 0-1 0 0,1 0 0 0 0,0 0 0 0 0,-1 0 1 0 0,1-1-1 0 0,-1 1 0 0 0,8-1 1 0 0,2 0-396 0 0,0 0 0 0 0,1-1 0 0 0,25-5 0 0 0,-27 2-507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56 4607 0 0,'0'0'354'0'0,"-1"2"-233"0"0,-31 73 8052 0 0,-23 119-3759 0 0,47-153-4099 0 0,2 1 1 0 0,-2 75-1 0 0,7-113-313 0 0,3 14 66 0 0,-1-17 438 0 0,15-19-50 0 0,-7 0-72 0 0,11-32-1 0 0,4-7 216 0 0,-11 33-344 0 0,1 1 0 0 0,1 0 0 0 0,33-38 1 0 0,66-50 70 0 0,-88 88-357 0 0,2 2-1 0 0,1 1 0 0 0,0 1 0 0 0,1 1 0 0 0,1 2 1 0 0,51-20-1 0 0,-76 34 3 0 0,-1 0 0 0 0,0 0 0 0 0,0 1 0 0 0,1 0 1 0 0,-1 0-1 0 0,1 0 0 0 0,-1 0 0 0 0,1 1 0 0 0,-1 0 0 0 0,1 0 0 0 0,-1 0 1 0 0,1 1-1 0 0,6 1 0 0 0,-10-1-109 0 0,-1 1 1 0 0,1-1-1 0 0,0 1 1 0 0,-1-1 0 0 0,1 1-1 0 0,0-1 1 0 0,-1 1-1 0 0,0 0 1 0 0,0 0-1 0 0,1 0 1 0 0,-1 0-1 0 0,0 0 1 0 0,0 0-1 0 0,-1 0 1 0 0,2 3 0 0 0,-1-3-40 0 0,1 7-1188 0 0,0 0 0 0 0,0 0 0 0 0,0 1 0 0 0,0 17 0 0 0,-2-16 189 0 0,1 1 0 0 0,1-1 0 0 0,2 12 0 0 0,8 2 2050 0 0,-10-21-135 0 0,0-1 1 0 0,1 0-1 0 0,-1 0 0 0 0,1 0 0 0 0,5 4 0 0 0,-5-5-484 0 0,-1 1 0 0 0,1-1 0 0 0,-1 0 1 0 0,1 0-1 0 0,0-1 0 0 0,0 1 0 0 0,0-1 0 0 0,0 1 0 0 0,0-1 1 0 0,1 0-1 0 0,-1 0 0 0 0,0 0 0 0 0,0 0 0 0 0,1-1 0 0 0,-1 0 1 0 0,0 1-1 0 0,1-1 0 0 0,-1 0 0 0 0,1-1 0 0 0,-1 1 0 0 0,0 0 1 0 0,1-1-1 0 0,4-2 0 0 0,14-4 405 0 0,0-1 0 0 0,40-21 0 0 0,-54 24-632 0 0,0 0 1 0 0,-1 0-1 0 0,0 0 1 0 0,0-1-1 0 0,6-7 1 0 0,-10 11-61 0 0,-1 0-1 0 0,0 0 1 0 0,0 0 0 0 0,0-1-1 0 0,-1 1 1 0 0,1-1 0 0 0,0 1 0 0 0,-1-1-1 0 0,0 0 1 0 0,0 1 0 0 0,0-1-1 0 0,0 0 1 0 0,0 0 0 0 0,0 0-1 0 0,-1 0 1 0 0,1 0 0 0 0,-1 0 0 0 0,0-5-1 0 0,0 7-20 0 0,-1-1-1 0 0,1 1 1 0 0,-1-1-1 0 0,1 0 1 0 0,-1 1-1 0 0,0-1 1 0 0,0 1-1 0 0,1-1 1 0 0,-1 1-1 0 0,0 0 1 0 0,-1-1-1 0 0,1 1 1 0 0,0 0-1 0 0,0 0 1 0 0,0 0-1 0 0,-1 0 1 0 0,1 0-1 0 0,0 0 1 0 0,-1 0-1 0 0,1 0 1 0 0,-1 0-1 0 0,0 1 1 0 0,1-1 0 0 0,-1 1-1 0 0,1-1 1 0 0,-1 1-1 0 0,0 0 1 0 0,1-1-1 0 0,-1 1 1 0 0,0 0-1 0 0,1 0 1 0 0,-3 0-1 0 0,-3 1-178 0 0,-1-1-1 0 0,1 1 1 0 0,1 0-1 0 0,-1 1 1 0 0,0-1 0 0 0,-9 5-1 0 0,0 1-114 0 0,0 1 0 0 0,1 0-1 0 0,-19 14 1 0 0,-40 34 5 0 0,66-49 284 0 0,-31 25 83 0 0,-64 68 0 0 0,90-85 176 0 0,0 1-1 0 0,1 0 0 0 0,0 1 1 0 0,1 1-1 0 0,1 0 0 0 0,1 0 1 0 0,-9 27-1 0 0,16-39-100 0 0,0-1 1 0 0,1 0-1 0 0,0 1 0 0 0,0-1 0 0 0,0 1 0 0 0,1-1 0 0 0,0 9 0 0 0,0-12-71 0 0,0 0-1 0 0,1-1 0 0 0,-1 1 1 0 0,1 0-1 0 0,-1 0 0 0 0,1-1 1 0 0,0 1-1 0 0,-1 0 0 0 0,1-1 1 0 0,0 1-1 0 0,0-1 1 0 0,0 1-1 0 0,0-1 0 0 0,1 1 1 0 0,-1-1-1 0 0,0 0 0 0 0,0 0 1 0 0,1 0-1 0 0,-1 1 0 0 0,1-1 1 0 0,-1-1-1 0 0,1 1 0 0 0,0 0 1 0 0,-1 0-1 0 0,1 0 1 0 0,2 0-1 0 0,5 1-3 0 0,-1 0 1 0 0,1-1 0 0 0,0 0-1 0 0,0-1 1 0 0,-1 1-1 0 0,1-2 1 0 0,0 1 0 0 0,0-1-1 0 0,-1-1 1 0 0,1 1-1 0 0,12-5 1 0 0,11-5-945 0 0,48-24 0 0 0,-77 33 834 0 0,52-24-4194 0 0,2-2-1297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78 10679 0 0,'2'-6'489'0'0,"12"-37"-221"0"0,-11 14 4895 0 0,-3 31-5004 0 0,-1 0-1 0 0,1-1 1 0 0,-1 1-1 0 0,0 0 0 0 0,0 0 1 0 0,0-1-1 0 0,0 1 1 0 0,0-1-1 0 0,-2 3 1 0 0,-3 5 191 0 0,-147 279 2392 0 0,44-80-2339 0 0,-5-10-236 0 0,-1 4-1480 0 0,95-163-475 0 0,9-12-3744 0 0,7-12-178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25 6447 0 0,'0'0'8856'0'0,"-1"2"-8505"0"0,-152 158 1538 0 0,138-143-1781 0 0,0 1-1 0 0,-19 30 0 0 0,30-41 13 0 0,0 0-1 0 0,0 1 0 0 0,0-1 1 0 0,1 1-1 0 0,0 0 0 0 0,0 0 1 0 0,1 0-1 0 0,0 1 0 0 0,1-1 1 0 0,-1 10-1 0 0,2-18-91 0 0,0 1-1 0 0,0-1 1 0 0,0 1 0 0 0,0-1-1 0 0,0 1 1 0 0,1-1 0 0 0,-1 0 0 0 0,0 1-1 0 0,0-1 1 0 0,0 1 0 0 0,1-1 0 0 0,-1 0-1 0 0,0 1 1 0 0,0-1 0 0 0,1 1-1 0 0,-1-1 1 0 0,0 0 0 0 0,0 1 0 0 0,1-1-1 0 0,-1 0 1 0 0,1 0 0 0 0,-1 1-1 0 0,0-1 1 0 0,1 0 0 0 0,-1 0 0 0 0,1 1-1 0 0,-1-1 1 0 0,0 0 0 0 0,1 0-1 0 0,-1 0 1 0 0,1 0 0 0 0,-1 0 0 0 0,1 0-1 0 0,-1 0 1 0 0,1 0 0 0 0,-1 0 0 0 0,0 0-1 0 0,1 0 1 0 0,0 0 0 0 0,18-4 492 0 0,-6-1-280 0 0,-1-1 1 0 0,0 0-1 0 0,0 0 0 0 0,18-14 1 0 0,41-39 297 0 0,-38 30-342 0 0,-3 5-121 0 0,60-55 395 0 0,-76 66-587 0 0,-1-1 0 0 0,-1-1 0 0 0,0 0 0 0 0,11-19 0 0 0,-22 32-68 0 0,0 1 1 0 0,0-1-1 0 0,0 0 0 0 0,0 0 0 0 0,-1 0 0 0 0,1 0 0 0 0,0 0 1 0 0,-1 0-1 0 0,1 0 0 0 0,-1 0 0 0 0,0 0 0 0 0,0 0 1 0 0,0 0-1 0 0,0 0 0 0 0,0 0 0 0 0,0 0 0 0 0,-1-2 1 0 0,-2-5-1506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14047 0 0,'0'2'646'0'0,"-52"167"1664"0"0,23-80-68 0 0,-25 70-791 0 0,41-129-1354 0 0,0-1 0 0 0,-2 0-1 0 0,-22 31 1 0 0,-2-6-6 0 0,-58 60 0 0 0,-56 40-15 0 0,103-107-102 0 0,3 2 0 0 0,-45 60 0 0 0,87-98-2147 0 0,19-21 394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45 158 10591 0 0,'-1'-6'368'0'0,"2"1"-1"0"0,-1-1 0 0 0,0 1 0 0 0,1 0 1 0 0,2-9-1 0 0,-2 11-70 0 0,0 1-1 0 0,0 0 0 0 0,1 0 1 0 0,-1 0-1 0 0,0 0 1 0 0,1 0-1 0 0,-1 0 1 0 0,1 0-1 0 0,0 0 1 0 0,0 0-1 0 0,0 1 1 0 0,0-1-1 0 0,0 1 0 0 0,2-2 1 0 0,16-8-132 0 0,-1 1 1 0 0,2 1-1 0 0,-1 1 0 0 0,1 0 1 0 0,32-6-1 0 0,-4 4 402 0 0,67-4-1 0 0,-83 12-142 0 0,1 1 0 0 0,44 5 0 0 0,-63-3-294 0 0,-1 1-1 0 0,1 1 1 0 0,-1 1 0 0 0,0 0 0 0 0,0 1 0 0 0,0 0 0 0 0,23 13 0 0 0,-33-16-97 0 0,0 1-1 0 0,-1-1 1 0 0,1 1-1 0 0,-1 0 1 0 0,0-1 0 0 0,0 1-1 0 0,0 1 1 0 0,0-1 0 0 0,0 0-1 0 0,-1 1 1 0 0,1 0 0 0 0,-1-1-1 0 0,0 1 1 0 0,0 0 0 0 0,0 0-1 0 0,0 4 1 0 0,-1-3-1 0 0,0-1 0 0 0,0 1 0 0 0,-1 0 0 0 0,0-1-1 0 0,0 1 1 0 0,0 0 0 0 0,-1-1 0 0 0,1 1 0 0 0,-1-1 0 0 0,0 1 0 0 0,-1-1 0 0 0,1 1-1 0 0,-1-1 1 0 0,-3 8 0 0 0,-2-1 26 0 0,0-1 1 0 0,0 1-1 0 0,-1-1 0 0 0,0-1 1 0 0,-1 1-1 0 0,0-1 0 0 0,-1-1 1 0 0,1 0-1 0 0,-2 0 0 0 0,1-1 0 0 0,-13 6 1 0 0,-14 7 82 0 0,-79 29 1 0 0,-69 12 6 0 0,143-50-153 0 0,-1-2 0 0 0,-63 5 0 0 0,102-14-44 0 0,0 1-48 0 0,1-1 0 0 0,-1 0-1 0 0,1 0 1 0 0,-1 0 0 0 0,1 0 0 0 0,-1 0-1 0 0,1-1 1 0 0,-1 1 0 0 0,1-1 0 0 0,-1 0-1 0 0,1 0 1 0 0,0 0 0 0 0,-6-3-1 0 0,0-6-1335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6911 0 0,'2'0'315'0'0,"34"9"-778"0"0,-20-5 3038 0 0,0-1 1 0 0,1-1-1 0 0,-1-1 0 0 0,22-1 0 0 0,8-5-434 0 0,-13-4-1668 0 0,0-2-1 0 0,0-1 1 0 0,-1-1-1 0 0,-1-1 1 0 0,47-30-1 0 0,-42 19-483 0 0,-34 23-53 0 0,-12 3-534 0 0,2 1 507 0 0,-1 0 1 0 0,1 1 0 0 0,0-1-1 0 0,0 2 1 0 0,1-1 0 0 0,-1 1-1 0 0,-7 5 1 0 0,-51 39-60 0 0,49-35 104 0 0,-192 162 46 0 0,208-175 0 0 0,-11 11 13 0 0,0 1 0 0 0,0 0 0 0 0,1 1-1 0 0,-19 27 1 0 0,30-38-112 0 0,-1-1-1 0 0,1 0 0 0 0,-1 0 1 0 0,1 0-1 0 0,-1 0 1 0 0,1 0-1 0 0,0 0 1 0 0,0 1-1 0 0,-1-1 1 0 0,1 0-1 0 0,0 0 1 0 0,0 1-1 0 0,0-1 0 0 0,1 2 1 0 0,-1-2-158 0 0,0-1 0 0 0,1 1-1 0 0,-1 0 1 0 0,0 0 0 0 0,1 0 0 0 0,-1 0 0 0 0,1 0 0 0 0,0-1 0 0 0,-1 1 0 0 0,1 0 0 0 0,0 0-1 0 0,-1-1 1 0 0,1 1 0 0 0,0 0 0 0 0,0-1 0 0 0,-1 1 0 0 0,1-1 0 0 0,1 1 0 0 0,16 7-6933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19783 0 0,'0'0'3385'0'0,"1"-3"-3018"0"0,6-8-181 0 0,0-1 1 0 0,0 1-1 0 0,1 0 0 0 0,1 1 1 0 0,-1 0-1 0 0,2 0 0 0 0,11-9 0 0 0,0 1-87 0 0,2 2 0 0 0,36-21 0 0 0,41-25-81 0 0,-19 10-196 0 0,-58 38 107 0 0,-13 7 22 0 0,0 1 0 0 0,1 0 0 0 0,-1 1 0 0 0,1 0-1 0 0,0 1 1 0 0,22-6 0 0 0,-29 10 1 0 0,8 6 36 0 0,-11-4 22 0 0,1 0-1 0 0,0 0 1 0 0,0 1-1 0 0,-1-1 1 0 0,1 0 0 0 0,-1 0-1 0 0,0 1 1 0 0,1-1-1 0 0,-1 1 1 0 0,0-1-1 0 0,-1 1 1 0 0,1-1 0 0 0,0 1-1 0 0,-1 0 1 0 0,1-1-1 0 0,-1 5 1 0 0,0 5 78 0 0,0 1 0 0 0,-3 17 0 0 0,0-4-22 0 0,4 12-24 0 0,1-1 0 0 0,1 0-1 0 0,2 1 1 0 0,14 49-1 0 0,-18-82-29 0 0,0 0 0 0 0,0 0 0 0 0,1 0-1 0 0,-1 0 1 0 0,1-1 0 0 0,3 8 0 0 0,-1-6-20 0 0,6 7 8 0 0,-7-10-25 0 0,1 0-1 0 0,0-1 0 0 0,0 0 1 0 0,0 0-1 0 0,0 0 1 0 0,1 0-1 0 0,-1-1 1 0 0,0 1-1 0 0,1-1 0 0 0,6 1 1 0 0,-4-2-856 0 0,-1 1 1 0 0,0-1-1 0 0,13-1 0 0 0,-3-2-7027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131 387 15551 0 0,'-1'1'712'0'0,"-39"35"386"0"0,36-33-637 0 0,0 0-1 0 0,-1 0 0 0 0,1 0 1 0 0,-1 0-1 0 0,0-1 0 0 0,0 0 1 0 0,0 0-1 0 0,-5 1 0 0 0,8-2 360 0 0,0-2-683 0 0,-1-1 0 0 0,0 1 0 0 0,1 0-1 0 0,0-1 1 0 0,-1 0 0 0 0,1 1 0 0 0,0-1-1 0 0,0 0 1 0 0,0 0 0 0 0,0 0 0 0 0,0 0-1 0 0,1 0 1 0 0,-1-1 0 0 0,1 1 0 0 0,-1-1-1 0 0,1 1 1 0 0,0-1 0 0 0,0 1 0 0 0,0-1-1 0 0,0 0 1 0 0,0 1 0 0 0,1-1-1 0 0,-1 0 1 0 0,1 0 0 0 0,0 1 0 0 0,0-5-1 0 0,-1-5-113 0 0,1 0 0 0 0,1 0 0 0 0,0 0 0 0 0,1 0 0 0 0,0 0-1 0 0,1 1 1 0 0,0-1 0 0 0,1 1 0 0 0,8-18 0 0 0,-5 15-118 0 0,1 1 1 0 0,0 0-1 0 0,1 1 1 0 0,0 0-1 0 0,1 0 1 0 0,0 1-1 0 0,15-12 0 0 0,-3 4-265 0 0,0 1-1 0 0,2 1 1 0 0,0 1-1 0 0,0 1 1 0 0,29-12-1 0 0,-41 22 261 0 0,1 0 0 0 0,0 1 0 0 0,0 0 0 0 0,0 1 0 0 0,0 0 0 0 0,0 1 0 0 0,1 1 0 0 0,-1 0 0 0 0,1 1 0 0 0,-1 0 0 0 0,1 1 0 0 0,25 5-1 0 0,-31-3 111 0 0,-1 0 0 0 0,0 0 0 0 0,0 0 0 0 0,0 1 0 0 0,0 0 0 0 0,-1 1 0 0 0,1 0 0 0 0,-1 0 0 0 0,0 0 0 0 0,0 0 0 0 0,-1 1 0 0 0,0 0 0 0 0,0 0 0 0 0,0 1 0 0 0,-1-1 0 0 0,0 1 0 0 0,0 0-1 0 0,-1 0 1 0 0,1 0 0 0 0,-2 1 0 0 0,1-1 0 0 0,-1 1 0 0 0,2 10 0 0 0,-4-14 18 0 0,0 0-1 0 0,0 0 1 0 0,0-1-1 0 0,0 1 1 0 0,-1 0-1 0 0,1 0 1 0 0,-1-1-1 0 0,0 1 1 0 0,-1 0 0 0 0,1-1-1 0 0,0 1 1 0 0,-4 4-1 0 0,2-2 22 0 0,-1 0 1 0 0,0-1-1 0 0,-1 0 0 0 0,1 1 0 0 0,-1-2 1 0 0,-7 7-1 0 0,-5 1 76 0 0,0 0 1 0 0,-1-2-1 0 0,-29 14 0 0 0,10-7-64 0 0,-37 11-1 0 0,61-24-179 0 0,0 0 1 0 0,0-1-1 0 0,0-1 1 0 0,0 0-1 0 0,-1-1 0 0 0,-25-1 1 0 0,35 0-179 0 0,-1-1 1 0 0,1 1-1 0 0,-1-1 1 0 0,-7-3-1 0 0,10 3-440 0 0,0 0-1 0 0,0 0 1 0 0,0 0-1 0 0,0-1 1 0 0,0 1-1 0 0,0 0 1 0 0,-1-2-1 0 0,-7-9-5886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14335 0 0,'0'0'1306'0'0,"-2"2"-1077"0"0,-114 154 676 0 0,-51 67 882 0 0,27-41-1161 0 0,-7 9 851 0 0,113-142-3315 0 0,3 1 1 0 0,-27 56 0 0 0,51-91-4661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193 121 13103 0 0,'0'0'1186'0'0,"0"-1"-978"0"0,3-5 1568 0 0,-5 7-1648 0 0,1 0 1 0 0,-1 1-1 0 0,1-1 1 0 0,-1 1-1 0 0,1-1 1 0 0,-1 1-1 0 0,1-1 1 0 0,-2 4-1 0 0,0-1 24 0 0,-25 32 595 0 0,-43 73 0 0 0,56-81-719 0 0,1 0 0 0 0,2 0-1 0 0,-16 51 1 0 0,26-70-3 0 0,0 1 0 0 0,0 0 0 0 0,0 0 0 0 0,1 0-1 0 0,1 0 1 0 0,0 0 0 0 0,0 0 0 0 0,2 12 0 0 0,-1-19 9 0 0,0 1 0 0 0,0-1 0 0 0,0 0 1 0 0,0 0-1 0 0,0 0 0 0 0,0 0 0 0 0,1 0 0 0 0,-1 0 0 0 0,1 0 0 0 0,0 0 0 0 0,0-1 0 0 0,0 1 1 0 0,1-1-1 0 0,-1 1 0 0 0,0-1 0 0 0,1 0 0 0 0,-1 0 0 0 0,1 0 0 0 0,0 0 0 0 0,0 0 0 0 0,0-1 0 0 0,0 1 1 0 0,0-1-1 0 0,0 0 0 0 0,0 0 0 0 0,0 0 0 0 0,1 0 0 0 0,3 0 0 0 0,2 0 48 0 0,-1-1-1 0 0,1 0 0 0 0,0 0 1 0 0,0-1-1 0 0,0 0 0 0 0,0 0 1 0 0,0-1-1 0 0,-1 0 0 0 0,1-1 1 0 0,-1 0-1 0 0,0 0 0 0 0,1-1 1 0 0,9-6-1 0 0,11-8 48 0 0,-1-2-1 0 0,30-26 0 0 0,-32 24-68 0 0,6-3-33 0 0,-2-2-1 0 0,-1-1 1 0 0,-1-1 0 0 0,-1-2-1 0 0,36-54 1 0 0,-61 81-45 0 0,63-108-359 0 0,-57 97-61 0 0,-2 0-1 0 0,0 0 1 0 0,-1-1 0 0 0,0 0 0 0 0,4-28 0 0 0,-9 44 310 0 0,0-1 0 0 0,0 1-1 0 0,0-1 1 0 0,1 1 0 0 0,-1-1-1 0 0,0 1 1 0 0,0-1 0 0 0,0 1 0 0 0,0 0-1 0 0,0-1 1 0 0,0 1 0 0 0,-1-1-1 0 0,1 1 1 0 0,0-1 0 0 0,0 1 0 0 0,0-1-1 0 0,0 1 1 0 0,0 0 0 0 0,-1-1-1 0 0,1 1 1 0 0,0-1 0 0 0,-1 1 0 0 0,-7 1-2863 0 0,6 0 3211 0 0,-12 4-1955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79 14047 0 0,'1'-1'646'0'0,"1"-2"-518"0"0,0 0 1 0 0,0 1-1 0 0,-1-1 1 0 0,1 0-1 0 0,-1 0 1 0 0,1 0-1 0 0,-1 0 1 0 0,0-1 0 0 0,0 1-1 0 0,-1 0 1 0 0,2-5-1 0 0,-2 6-4 0 0,0 0 1 0 0,0 1-1 0 0,0-1 0 0 0,0 1 0 0 0,-1-1 0 0 0,1 1 1 0 0,0-1-1 0 0,-1 1 0 0 0,1-1 0 0 0,-1 1 0 0 0,1-1 1 0 0,-1 1-1 0 0,1-1 0 0 0,-1 1 0 0 0,0 0 0 0 0,0-1 1 0 0,0 1-1 0 0,0 0 0 0 0,0 0 0 0 0,0 0 0 0 0,0 0 1 0 0,0 0-1 0 0,-1 0 0 0 0,1 0 0 0 0,0 0 0 0 0,-3-1 1 0 0,2 2-80 0 0,1 0 0 0 0,-1 0 0 0 0,0 1 0 0 0,0-1 0 0 0,0 0 0 0 0,0 1 0 0 0,0-1 0 0 0,1 1 0 0 0,-1 0 0 0 0,-2 1 0 0 0,0-1-12 0 0,-14 7-22 0 0,-1 1 1 0 0,2 1 0 0 0,0 0 0 0 0,0 1 0 0 0,0 1-1 0 0,-24 23 1 0 0,33-28-17 0 0,2 0 0 0 0,-1 0 1 0 0,1 0-1 0 0,0 1 0 0 0,1 0 0 0 0,-1 0 0 0 0,2 1 0 0 0,-6 10 0 0 0,8-14-24 0 0,0 1-1 0 0,1 0 1 0 0,-1 0-1 0 0,1 0 1 0 0,0 0-1 0 0,1 0 1 0 0,-1 1-1 0 0,1-1 1 0 0,1 0-1 0 0,-1 0 0 0 0,1 0 1 0 0,0 0-1 0 0,3 12 1 0 0,6 9 36 0 0,1-1 0 0 0,1 0 0 0 0,1-1 0 0 0,1 0 0 0 0,1-1 0 0 0,20 23 0 0 0,-23-28 515 0 0,-19-10-204 0 0,4-8-272 0 0,1 1 0 0 0,-1-1 0 0 0,1 0 0 0 0,-1 1 0 0 0,0-1 0 0 0,1 0 0 0 0,-1-1 0 0 0,0 1 0 0 0,0 0 0 0 0,-4 0 0 0 0,-34 0 358 0 0,16-1-184 0 0,-293 40-1783 0 0,312-39 1182 0 0,0 0 0 0 0,0-1-1 0 0,-1 0 1 0 0,1 0 0 0 0,-1 0 0 0 0,-7-2 0 0 0,2-1-1606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7367 0 0,'0'0'568'0'0,"-2"0"-373"0"0,0-1 306 0 0,0 0 0 0 0,-1 0 0 0 0,1 1-1 0 0,0-1 1 0 0,-1 1 0 0 0,1-1 0 0 0,-1 1 0 0 0,1 0-1 0 0,-1 0 1 0 0,1 0 0 0 0,0 0 0 0 0,-1 1 0 0 0,1-1 0 0 0,-5 2-1 0 0,4-1-126 0 0,0 1-1 0 0,-1-1 1 0 0,1 1-1 0 0,0 0 1 0 0,0 0-1 0 0,0 0 0 0 0,1 1 1 0 0,-1-1-1 0 0,-3 4 1 0 0,-3 5 126 0 0,1 0 1 0 0,0 1-1 0 0,0 1 1 0 0,-5 13-1 0 0,8-17-149 0 0,-31 69 703 0 0,-17 28-787 0 0,10-27-1864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54 398 11975 0 0,'-5'7'443'0'0,"-1"0"1"0"0,1 1-1 0 0,-1-2 0 0 0,-8 8 0 0 0,-3 0 6936 0 0,18-15-6695 0 0,235-212 1789 0 0,-81 93-2576 0 0,-120 96-133 0 0,1 3-1 0 0,63-30 1 0 0,-96 50 221 0 0,43-16-235 0 0,-41 16 211 0 0,-1 0 0 0 0,0 0 0 0 0,1 0 0 0 0,-1 0 0 0 0,0 1-1 0 0,1 0 1 0 0,-1 0 0 0 0,8 1 0 0 0,-11-1 38 0 0,-1 0 0 0 0,1 0 0 0 0,0 0 0 0 0,0 1 0 0 0,0-1 0 0 0,-1 0 0 0 0,1 0 0 0 0,0 1 0 0 0,-1-1 0 0 0,1 1 0 0 0,0-1 0 0 0,-1 1 0 0 0,1-1 0 0 0,0 1 0 0 0,-1-1 0 0 0,1 1 0 0 0,-1-1 0 0 0,1 1 0 0 0,-1 0 0 0 0,1-1 0 0 0,-1 1 0 0 0,1 1 0 0 0,-1-1 1 0 0,1 1-1 0 0,-1-1 0 0 0,0 1 1 0 0,0-1-1 0 0,0 1 0 0 0,0-1 1 0 0,0 1-1 0 0,0-1 0 0 0,0 1 1 0 0,0-1-1 0 0,-1 3 0 0 0,-2 4 13 0 0,0 1-1 0 0,-1-1 1 0 0,-6 11-1 0 0,5-10 26 0 0,-86 144 270 0 0,23-42-141 0 0,68-111-166 0 0,-5 8-147 0 0,1 0 0 0 0,-5 13 1 0 0,8-19 68 0 0,1 0 1 0 0,-1 0-1 0 0,0 0 1 0 0,1 0 0 0 0,0 0-1 0 0,-1 0 1 0 0,1 0 0 0 0,0 1-1 0 0,0-1 1 0 0,0 0-1 0 0,1 0 1 0 0,-1 0 0 0 0,0 0-1 0 0,1 0 1 0 0,-1 0 0 0 0,3 4-1 0 0,3 3-1822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69 12895 0 0,'1'-2'-117'0'0,"0"-4"737"0"0,0 0 1 0 0,-1 1-1 0 0,1-1 1 0 0,-1 0-1 0 0,-1-10 1 0 0,1 15-488 0 0,0 0-1 0 0,-1 0 1 0 0,1 0 0 0 0,0 0-1 0 0,-1 0 1 0 0,1 0 0 0 0,-1 0-1 0 0,1 0 1 0 0,-1 0-1 0 0,1 0 1 0 0,-1 0 0 0 0,1 0-1 0 0,-1 1 1 0 0,0-1 0 0 0,0 0-1 0 0,1 0 1 0 0,-1 1 0 0 0,0-1-1 0 0,0 0 1 0 0,0 1 0 0 0,0-1-1 0 0,0 1 1 0 0,0-1 0 0 0,0 1-1 0 0,0 0 1 0 0,0-1 0 0 0,0 1-1 0 0,0 0 1 0 0,0 0 0 0 0,0-1-1 0 0,0 1 1 0 0,0 0 0 0 0,0 0-1 0 0,0 0 1 0 0,0 1 0 0 0,0-1-1 0 0,0 0 1 0 0,0 0-1 0 0,-2 1 1 0 0,-2 0-87 0 0,0 1 0 0 0,1-1 1 0 0,-1 1-1 0 0,1 0 0 0 0,0 0 0 0 0,-1 1 0 0 0,1-1 0 0 0,0 1 1 0 0,0 0-1 0 0,-5 6 0 0 0,-4 4-52 0 0,-17 20 0 0 0,11-7 22 0 0,1 0 0 0 0,1 1 0 0 0,-17 39 0 0 0,31-59-38 0 0,0 1 0 0 0,1 1 0 0 0,-1-1 0 0 0,0 9-1 0 0,3-16 16 0 0,0-1 0 0 0,0 1 0 0 0,0-1 0 0 0,0 0 0 0 0,0 1 0 0 0,0-1 0 0 0,0 0 0 0 0,0 1 0 0 0,0-1 0 0 0,0 1 0 0 0,1-1 0 0 0,-1 0 0 0 0,0 1 0 0 0,0-1 0 0 0,0 0 0 0 0,0 0 0 0 0,1 1 0 0 0,-1-1 0 0 0,0 0 0 0 0,0 1 0 0 0,1-1 0 0 0,-1 0 0 0 0,0 0 0 0 0,1 1 0 0 0,-1-1 0 0 0,0 0 0 0 0,1 0 0 0 0,-1 0-1 0 0,0 0 1 0 0,1 1 0 0 0,-1-1 0 0 0,0 0 0 0 0,1 0 0 0 0,-1 0 0 0 0,0 0 0 0 0,1 0 0 0 0,-1 0 0 0 0,1 0 0 0 0,-1 0 0 0 0,1 0 0 0 0,14-1-247 0 0,-1-3 64 0 0,-1-1-1 0 0,0-1 1 0 0,0 0 0 0 0,-1 0 0 0 0,18-13-1 0 0,57-47-545 0 0,-38 26 395 0 0,-36 31 253 0 0,-4 2 68 0 0,0 0 0 0 0,14-15 0 0 0,-38 41-36 0 0,0 0 0 0 0,1 1-1 0 0,1 1 1 0 0,-10 22 0 0 0,4-6-15 0 0,3 1 1 0 0,0 1-1 0 0,-15 63 0 0 0,-14 126-2122 0 0,-7 22-354 0 0,25-161 2384 0 0,-38 88 0 0 0,32-104 1670 0 0,-63 104-1 0 0,55-110 22 0 0,-73 111 1648 0 0,103-163-3102 0 0,0-1 0 0 0,-1 0-1 0 0,-1-1 1 0 0,0-1 0 0 0,-1 0 0 0 0,0 0 0 0 0,-1-2 0 0 0,-24 14-1 0 0,26-16-62 0 0,-1-2 0 0 0,-1 0 0 0 0,1 0-1 0 0,-1-2 1 0 0,0 0 0 0 0,0 0 0 0 0,0-1-1 0 0,0-1 1 0 0,0-1 0 0 0,-22 0 0 0 0,29-2-31 0 0,-1 0 0 0 0,1 0 0 0 0,-1-1 0 0 0,1 0 0 0 0,0 0 0 0 0,0-1 0 0 0,0 0 0 0 0,0-1 0 0 0,0 0 0 0 0,1 0 0 0 0,0-1 0 0 0,-1 1 1 0 0,2-1-1 0 0,-1-1 0 0 0,1 0 0 0 0,-1 0 0 0 0,2 0 0 0 0,-1 0 0 0 0,1-1 0 0 0,0 0 0 0 0,0 0 0 0 0,1-1 0 0 0,0 1 0 0 0,0-1 1 0 0,1 0-1 0 0,0 0 0 0 0,0 0 0 0 0,1 0 0 0 0,0-1 0 0 0,0 1 0 0 0,1 0 0 0 0,-1-16 0 0 0,3-21-1020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372 344 4143 0 0,'0'0'8690'0'0,"3"1"-7357"0"0,-1-1-1028 0 0,0 1 0 0 0,0-1 1 0 0,0 1-1 0 0,0-1 0 0 0,0 0 0 0 0,1 0 1 0 0,-1 0-1 0 0,0 0 0 0 0,0-1 0 0 0,0 1 1 0 0,0-1-1 0 0,0 1 0 0 0,1-1 0 0 0,-1 1 1 0 0,2-2-1 0 0,-2 0-104 0 0,3-3-61 0 0,2 0-48 0 0,7-7-81 0 0,-11 8 3 0 0,7-9 37 0 0,9-13 124 0 0,0-9 434 0 0,-18 33-459 0 0,1 0-109 0 0,0-1 1 0 0,0 1-1 0 0,0 0 1 0 0,0-1 0 0 0,0 1-1 0 0,-1-1 1 0 0,3-4 0 0 0,-4 7-42 0 0,8-15 27 0 0,-1-1 0 0 0,0 0-1 0 0,7-27 1 0 0,-12 37-39 0 0,-1-1 0 0 0,1 0-1 0 0,-1 1 1 0 0,-1-1 0 0 0,0 0 0 0 0,0 0-1 0 0,0 0 1 0 0,0 0 0 0 0,-1 1 0 0 0,-1-1-1 0 0,1 0 1 0 0,-3-7 0 0 0,3 12-30 0 0,0 1 1 0 0,1-1 0 0 0,-1 0-1 0 0,0 1 1 0 0,0-1 0 0 0,0 1-1 0 0,0-1 1 0 0,0 1 0 0 0,-1 0-1 0 0,1-1 1 0 0,0 1 0 0 0,-1 0-1 0 0,1 0 1 0 0,0 0 0 0 0,-1 0-1 0 0,0 0 1 0 0,1 0-1 0 0,-1 0 1 0 0,1 1 0 0 0,-1-1-1 0 0,0 0 1 0 0,0 1 0 0 0,1-1-1 0 0,-1 1 1 0 0,0 0 0 0 0,0 0-1 0 0,0 0 1 0 0,1 0 0 0 0,-1 0-1 0 0,0 0 1 0 0,0 0 0 0 0,0 0-1 0 0,1 1 1 0 0,-1-1-1 0 0,0 1 1 0 0,-2 0 0 0 0,-6 3-170 0 0,0 0 0 0 0,0 1 0 0 0,1 0 0 0 0,-15 11 0 0 0,23-16 213 0 0,-70 50-290 0 0,-106 97 0 0 0,155-126 302 0 0,0 1 0 0 0,2 1 0 0 0,-21 32 0 0 0,31-41 52 0 0,1 1 0 0 0,1 0 0 0 0,0 1 0 0 0,1 0 0 0 0,1 0 0 0 0,0 1 0 0 0,-3 19 0 0 0,7-30-24 0 0,1 1 0 0 0,1-1 0 0 0,-1 1-1 0 0,1-1 1 0 0,0 1 0 0 0,1-1 0 0 0,-1 1-1 0 0,1-1 1 0 0,3 10 0 0 0,-3-13-19 0 0,0 1 1 0 0,1-1-1 0 0,-1 0 1 0 0,1 1-1 0 0,0-1 1 0 0,0 0-1 0 0,0 0 1 0 0,1 0-1 0 0,-1 0 1 0 0,1-1-1 0 0,-1 1 0 0 0,1-1 1 0 0,0 1-1 0 0,0-1 1 0 0,0 0-1 0 0,0 0 1 0 0,6 2-1 0 0,-1 0 25 0 0,-1-1-1 0 0,1-1 1 0 0,0 1-1 0 0,0-2 1 0 0,1 1-1 0 0,-1-1 1 0 0,0 0-1 0 0,1-1 1 0 0,9 0-1 0 0,-5-1 37 0 0,-1-1 0 0 0,0 0 0 0 0,1-1-1 0 0,-1 0 1 0 0,19-8 0 0 0,-11 2 15 0 0,0-1 1 0 0,0-1 0 0 0,-1-1-1 0 0,0-1 1 0 0,-1-1-1 0 0,25-24 1 0 0,96-120 147 0 0,-135 153-234 0 0,-1 0 0 0 0,1 0 1 0 0,-1 0-1 0 0,0-1 0 0 0,-1 0 1 0 0,1 1-1 0 0,2-11 0 0 0,-5 11 46 0 0,-1 5-57 0 0,1-1 0 0 0,0 0 1 0 0,0 1-1 0 0,-1-1 0 0 0,1 0 1 0 0,0 1-1 0 0,-1-1 0 0 0,1 1 0 0 0,0-1 1 0 0,-1 1-1 0 0,1-1 0 0 0,-1 1 0 0 0,1-1 1 0 0,-1 1-1 0 0,0-1 0 0 0,1 1 1 0 0,-1-1-1 0 0,1 1 0 0 0,-2-1 0 0 0,-5 3 17 0 0,7-2-18 0 0,-3 1-1 0 0,0 1 0 0 0,0-1 0 0 0,0 0 0 0 0,1 1 0 0 0,-1 0 0 0 0,1-1 0 0 0,-1 1 0 0 0,1 0 0 0 0,0 0 0 0 0,-4 5 0 0 0,-20 27 0 0 0,20-25 0 0 0,-3 4 0 0 0,1 1 0 0 0,1 0 0 0 0,-1 0 0 0 0,2 1 0 0 0,0 0 0 0 0,1 1 0 0 0,1-1 0 0 0,0 1 0 0 0,1 0 0 0 0,1 0 0 0 0,-1 25 0 0 0,3-38-22 0 0,0 0 0 0 0,0 1 0 0 0,1-1 0 0 0,0 0 0 0 0,-1 0 0 0 0,1 0 0 0 0,0 0 0 0 0,0 0 0 0 0,1 0 0 0 0,2 5 0 0 0,-3-7-9 0 0,0 0 0 0 0,0 1 0 0 0,0-1 0 0 0,0 0 0 0 0,0 0 0 0 0,0 0 0 0 0,0 0 1 0 0,1-1-1 0 0,-1 1 0 0 0,0 0 0 0 0,1 0 0 0 0,-1-1 0 0 0,0 1 0 0 0,1-1 0 0 0,-1 1 0 0 0,1-1 0 0 0,-1 0 0 0 0,1 1 0 0 0,-1-1 0 0 0,1 0 0 0 0,-1 0 0 0 0,1 0 0 0 0,-1 0 0 0 0,3-1 0 0 0,18-4-1085 0 0,3-5-40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3 539 10135 0 0,'0'0'919'0'0,"-1"1"-759"0"0,0 5 3105 0 0,12-9 198 0 0,-3-2-3096 0 0,0-1 1 0 0,-1 0 0 0 0,1 0-1 0 0,-1-1 1 0 0,0 1-1 0 0,-1-2 1 0 0,10-12-1 0 0,0 0 0 0 0,134-162 1176 0 0,-96 116-1323 0 0,48-51-72 0 0,-42 50-101 0 0,-34 41-191 0 0,-25 25 15 0 0,5 42-3296 0 0,-3-23 1683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215 225 10135 0 0,'0'0'778'0'0,"1"0"-506"0"0,7-1 476 0 0,1 0 0 0 0,-1 0 1 0 0,-1-1-1 0 0,1 0 1 0 0,0-1-1 0 0,13-5 0 0 0,0-2 695 0 0,24-15 0 0 0,-32 16-1065 0 0,1 0 1 0 0,-2 0-1 0 0,22-21 1 0 0,-31 27-372 0 0,1-1-1 0 0,-1 0 1 0 0,0 0-1 0 0,0 0 1 0 0,0-1-1 0 0,0 1 1 0 0,-1-1-1 0 0,0 0 1 0 0,0 0-1 0 0,0 1 1 0 0,0-1-1 0 0,-1 0 1 0 0,0-1-1 0 0,0 1 1 0 0,0-9-1 0 0,-1 13-14 0 0,1 0 1 0 0,-1 0-1 0 0,0 0 0 0 0,0-1 0 0 0,0 1 1 0 0,-1 0-1 0 0,1 0 0 0 0,0 0 0 0 0,0-1 0 0 0,0 1 1 0 0,-1 0-1 0 0,1 0 0 0 0,-1 0 0 0 0,1 0 1 0 0,-1 0-1 0 0,1 0 0 0 0,-1 0 0 0 0,0 0 0 0 0,0 0 1 0 0,1 0-1 0 0,-1 0 0 0 0,0 0 0 0 0,0 0 1 0 0,0 0-1 0 0,0 1 0 0 0,0-1 0 0 0,0 0 1 0 0,0 1-1 0 0,0-1 0 0 0,0 1 0 0 0,0-1 0 0 0,0 1 1 0 0,-1-1-1 0 0,1 1 0 0 0,0 0 0 0 0,0 0 1 0 0,0-1-1 0 0,-1 1 0 0 0,-1 0 0 0 0,-3 1-50 0 0,0 0 0 0 0,1 0-1 0 0,-1 0 1 0 0,1 0 0 0 0,-1 1-1 0 0,1 0 1 0 0,-7 3 0 0 0,-166 94-722 0 0,159-86 758 0 0,0 1 0 0 0,0 1 0 0 0,-32 33 0 0 0,39-35 36 0 0,1 1 0 0 0,0 0 0 0 0,0 1 1 0 0,2 0-1 0 0,-14 29 0 0 0,19-35 7 0 0,1-1 0 0 0,1 1 0 0 0,-1 0 0 0 0,2-1 1 0 0,-1 1-1 0 0,1 0 0 0 0,0 0 0 0 0,2 18 0 0 0,-1-23-11 0 0,0 0 0 0 0,0 0-1 0 0,1-1 1 0 0,0 1 0 0 0,0-1 0 0 0,0 1 0 0 0,0-1 0 0 0,1 1 0 0 0,-1-1-1 0 0,1 0 1 0 0,0 1 0 0 0,0-1 0 0 0,0 0 0 0 0,0 0 0 0 0,0 0-1 0 0,1-1 1 0 0,0 1 0 0 0,-1 0 0 0 0,1-1 0 0 0,0 0 0 0 0,0 0 0 0 0,0 0-1 0 0,0 0 1 0 0,5 2 0 0 0,3 0 16 0 0,1-1 1 0 0,-1-1-1 0 0,0 0 0 0 0,1 0 0 0 0,-1-1 0 0 0,1 0 0 0 0,22-3 1 0 0,-4-1-59 0 0,53-13 0 0 0,13-11-2204 0 0,-70 20-4166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 1375 0 0,'0'0'1423'0'0,"2"-1"34"0"0,4-4-878 0 0,4 0 5778 0 0,-10 5-6259 0 0,1 0 1 0 0,-1 1-1 0 0,0-1 1 0 0,1 0-1 0 0,-1 1 1 0 0,1-1-1 0 0,-1 1 1 0 0,0-1-1 0 0,0 1 1 0 0,1-1-1 0 0,-1 1 1 0 0,0-1-1 0 0,0 1 1 0 0,1-1-1 0 0,-1 1 1 0 0,0-1-1 0 0,0 1 0 0 0,0-1 1 0 0,0 1-1 0 0,0 0 1 0 0,0-1-1 0 0,0 1 1 0 0,0-1-1 0 0,0 1 1 0 0,0 0-1 0 0,0 8 90 0 0,-1 0 0 0 0,0 0-1 0 0,0 0 1 0 0,0-1-1 0 0,-1 1 1 0 0,-4 10 0 0 0,-23 51 582 0 0,15-37-492 0 0,-202 428-855 0 0,55-161-4876 0 0,93-164 3267 0 0,68-135 2178 0 0,1-3 193 0 0,5-13-564 0 0,3-5-2333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226 121 6447 0 0,'14'-33'5475'0'0,"-15"33"-5317"0"0,0 1 0 0 0,-1-1 0 0 0,1 1 1 0 0,0-1-1 0 0,0 1 0 0 0,0 0 0 0 0,0 0 0 0 0,1-1 0 0 0,-1 1 0 0 0,0 0 0 0 0,0 0 1 0 0,-1 1-1 0 0,0 1 66 0 0,-8 8-4 0 0,0 1 1 0 0,0 0 0 0 0,2 0-1 0 0,-9 16 1 0 0,-26 59 659 0 0,-2 3-143 0 0,28-61-475 0 0,-25 58-1 0 0,38-75-248 0 0,0 0 0 0 0,0 0 1 0 0,1 0-1 0 0,1 1 0 0 0,0-1 0 0 0,1 1 0 0 0,0-1 0 0 0,1 16 0 0 0,0-24 0 0 0,1-1 1 0 0,-1 1-1 0 0,1-1 0 0 0,0 0 0 0 0,0 1 0 0 0,0-1 1 0 0,0 0-1 0 0,0 0 0 0 0,1 1 0 0 0,-1-1 0 0 0,1 0 1 0 0,0 0-1 0 0,0-1 0 0 0,0 1 0 0 0,0 0 0 0 0,1-1 1 0 0,-1 1-1 0 0,1-1 0 0 0,0 0 0 0 0,4 4 0 0 0,-3-5 22 0 0,0 1 0 0 0,0 0 0 0 0,0-1 0 0 0,-1 0 0 0 0,1 0 0 0 0,1 0 0 0 0,-1 0 0 0 0,0-1-1 0 0,0 1 1 0 0,0-1 0 0 0,0 0 0 0 0,0-1 0 0 0,0 1 0 0 0,0-1 0 0 0,0 1 0 0 0,0-1 0 0 0,5-2 0 0 0,3-1 99 0 0,0-1 1 0 0,-1-1-1 0 0,0 1 1 0 0,0-2-1 0 0,13-9 1 0 0,49-45 407 0 0,-53 43-393 0 0,3-2-103 0 0,0-2 0 0 0,-2-1 0 0 0,0-1-1 0 0,-2 0 1 0 0,-1-2 0 0 0,0 0 0 0 0,-2-1 0 0 0,-1-1 0 0 0,-2 0-1 0 0,16-44 1 0 0,-17 29-366 0 0,9-67 0 0 0,-19 99 224 0 0,10-47-720 0 0,-12 57 466 0 0,-1 17-9188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0 8751 0 0,'-2'0'2784'0'0,"-8"1"-1162"0"0,-1-1 1 0 0,1 2-1 0 0,-20 4 0 0 0,14-2-552 0 0,-28 13 1 0 0,-70 47-1549 0 0,82-44 1030 0 0,20-14-555 0 0,1 1-1 0 0,0 1 1 0 0,0 0 0 0 0,-14 14-1 0 0,23-20-14 0 0,0 0 0 0 0,0 1 0 0 0,1-1-1 0 0,-1 0 1 0 0,0 0 0 0 0,1 1 0 0 0,-1-1-1 0 0,1 1 1 0 0,0-1 0 0 0,0 1 0 0 0,0 0-1 0 0,0-1 1 0 0,0 1 0 0 0,1 0 0 0 0,-1 0-1 0 0,1 0 1 0 0,0-1 0 0 0,0 1 0 0 0,0 0-1 0 0,0 0 1 0 0,0 0 0 0 0,1 0-1 0 0,-1-1 1 0 0,1 1 0 0 0,-1 0 0 0 0,1 0-1 0 0,2 4 1 0 0,10 14-67 0 0,0 0 0 0 0,25 30 0 0 0,-21-29 74 0 0,20 32 0 0 0,-32-45 28 0 0,-1-1 1 0 0,0 1-1 0 0,0 0 0 0 0,-1 0 1 0 0,0 0-1 0 0,-1 0 0 0 0,3 18 1 0 0,-5-23-6 0 0,0 0 0 0 0,0 0 0 0 0,0-1 0 0 0,-1 1 0 0 0,0 0 0 0 0,1 0 0 0 0,-2-1 0 0 0,1 1 0 0 0,0 0 0 0 0,-1-1 1 0 0,1 1-1 0 0,-1-1 0 0 0,0 0 0 0 0,0 1 0 0 0,0-1 0 0 0,-1 0 0 0 0,1 0 0 0 0,-1 0 0 0 0,0-1 0 0 0,1 1 0 0 0,-1-1 0 0 0,0 1 1 0 0,-6 2-1 0 0,-6 4 80 0 0,-1 0 0 0 0,0-1 0 0 0,-28 9 0 0 0,37-14-68 0 0,-33 11-99 0 0,1-2 0 0 0,-2-2 1 0 0,1-1-1 0 0,-1-3 0 0 0,-51 3 0 0 0,64-9-1269 0 0,10-2-2944 0 0,1-3-1807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148 241 8751 0 0,'0'0'794'0'0,"2"1"-652"0"0,22 20 137 0 0,-22-19 212 0 0,0 1 0 0 0,1-1 0 0 0,-1 0 0 0 0,0 0 0 0 0,1 0 0 0 0,0 0 0 0 0,-1 0 0 0 0,1 0 0 0 0,0 0 0 0 0,0-1 0 0 0,0 0 0 0 0,0 1 0 0 0,0-1 0 0 0,0 0 0 0 0,0-1 0 0 0,0 1 0 0 0,1 0 0 0 0,4-1 0 0 0,3-1-106 0 0,1-1-1 0 0,-1 0 1 0 0,0-1-1 0 0,0-1 0 0 0,12-4 1 0 0,54-29 282 0 0,-48 22-585 0 0,-1 1-66 0 0,0-1 0 0 0,-1-2 0 0 0,-1 0 0 0 0,-1-2 0 0 0,0 0 0 0 0,24-27 0 0 0,-45 42-62 0 0,0-1 1 0 0,-1 1-1 0 0,1-1 0 0 0,-1 0 1 0 0,0 0-1 0 0,-1 0 0 0 0,3-7 1 0 0,-4 12 31 0 0,-1-1 0 0 0,0 0 1 0 0,0 0-1 0 0,1 0 0 0 0,-1 0 1 0 0,0 0-1 0 0,0 0 0 0 0,0 0 1 0 0,0 0-1 0 0,0 0 0 0 0,0 0 1 0 0,0 1-1 0 0,-1-1 0 0 0,1 0 1 0 0,0 0-1 0 0,0 0 0 0 0,-1 0 1 0 0,1 0-1 0 0,-1 0 0 0 0,0-1 1 0 0,0 2 2 0 0,0-1 0 0 0,0 0 0 0 0,0 0 0 0 0,0 1 0 0 0,0-1 1 0 0,-1 0-1 0 0,1 1 0 0 0,0-1 0 0 0,0 1 0 0 0,-1 0 0 0 0,1-1 0 0 0,0 1 1 0 0,-1 0-1 0 0,1 0 0 0 0,0 0 0 0 0,-1 0 0 0 0,1 0 0 0 0,-3 0 1 0 0,-7 1-117 0 0,-1 1 1 0 0,1 0 0 0 0,-1 0 0 0 0,1 2-1 0 0,0-1 1 0 0,-14 7 0 0 0,-62 35-313 0 0,82-42 427 0 0,-44 26-55 0 0,2 2 1 0 0,-82 70-1 0 0,97-71 189 0 0,0 2 0 0 0,2 1 0 0 0,2 1-1 0 0,-30 46 1 0 0,53-72-78 0 0,0 1 0 0 0,0 0 1 0 0,0 1-1 0 0,1-1 0 0 0,-5 19 0 0 0,8-25-38 0 0,1-1 1 0 0,0 1-1 0 0,-1-1 0 0 0,1 1 0 0 0,0-1 0 0 0,0 1 1 0 0,0-1-1 0 0,1 1 0 0 0,-1-1 0 0 0,1 1 1 0 0,-1-1-1 0 0,2 4 0 0 0,-1-4-4 0 0,0 0-1 0 0,0-1 1 0 0,0 1-1 0 0,1-1 1 0 0,-1 1 0 0 0,0-1-1 0 0,1 1 1 0 0,-1-1-1 0 0,1 0 1 0 0,-1 0-1 0 0,1 0 1 0 0,-1 0 0 0 0,1 0-1 0 0,0 0 1 0 0,0 0-1 0 0,-1-1 1 0 0,1 1 0 0 0,3 0-1 0 0,3 1-55 0 0,0-1 0 0 0,0 0 0 0 0,0 0 0 0 0,1-1 0 0 0,-1 0 0 0 0,0 0 0 0 0,12-3-1 0 0,55-15-2090 0 0,-36 6-2462 0 0,2-3-1376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371 163 3223 0 0,'0'2'240'0'0,"1"2"-137"0"0,0 0 0 0 0,0 0 0 0 0,-1 0 0 0 0,1 0 0 0 0,-1 0-1 0 0,-1 6 1 0 0,0-3 761 0 0,0 0-1 0 0,0 0 0 0 0,-1 0 1 0 0,0-1-1 0 0,-6 13 1 0 0,2-8 306 0 0,1 0 0 0 0,-2-1 0 0 0,0 0-1 0 0,0 0 1 0 0,-15 15 0 0 0,19-23-926 0 0,0 1 1 0 0,0-1-1 0 0,-1 0 0 0 0,1 0 0 0 0,-1 0 0 0 0,1 0 0 0 0,-1-1 1 0 0,0 1-1 0 0,0-1 0 0 0,1 0 0 0 0,-1 0 0 0 0,0 0 0 0 0,0-1 1 0 0,0 1-1 0 0,0-1 0 0 0,0 0 0 0 0,0 0 0 0 0,-7-1 0 0 0,-6-2 126 0 0,-1 0 0 0 0,-32-12 0 0 0,30 9-235 0 0,9 3-101 0 0,1-1 1 0 0,-1 0-1 0 0,1 0 0 0 0,0-1 1 0 0,0-1-1 0 0,-10-6 0 0 0,18 10-32 0 0,-1 0-1 0 0,1 0 0 0 0,0 0 1 0 0,0 0-1 0 0,-1 0 1 0 0,1 0-1 0 0,1-1 1 0 0,-1 1-1 0 0,0-1 0 0 0,0 1 1 0 0,1-1-1 0 0,0 0 1 0 0,-1 1-1 0 0,1-1 1 0 0,0 0-1 0 0,1 0 0 0 0,-1 0 1 0 0,0 0-1 0 0,1 0 1 0 0,-1 0-1 0 0,1 0 1 0 0,0 0-1 0 0,0 0 0 0 0,0 0 1 0 0,1 0-1 0 0,-1 0 1 0 0,2-4-1 0 0,0 1-46 0 0,1-1 1 0 0,0 1-1 0 0,0 0 0 0 0,0 0 1 0 0,1 0-1 0 0,0 0 0 0 0,1 0 1 0 0,-1 1-1 0 0,10-9 0 0 0,5-4-258 0 0,28-17 0 0 0,-40 29 255 0 0,8-5-57 0 0,1 0-1 0 0,1 1 1 0 0,0 1 0 0 0,0 1 0 0 0,32-12 0 0 0,-40 18 102 0 0,1-1 0 0 0,1 1 0 0 0,-1 0 1 0 0,0 1-1 0 0,0 0 0 0 0,1 1 0 0 0,-1 0 1 0 0,0 1-1 0 0,1 0 0 0 0,-1 0 1 0 0,0 1-1 0 0,13 4 0 0 0,-12-2 124 0 0,0 0-1 0 0,-1 1 1 0 0,0 0-1 0 0,0 0 0 0 0,0 1 1 0 0,-1 1-1 0 0,0-1 1 0 0,0 1-1 0 0,11 12 1 0 0,-16-15-65 0 0,0 1 0 0 0,0 0 0 0 0,-1-1 0 0 0,0 1-1 0 0,0 0 1 0 0,0 0 0 0 0,-1 1 0 0 0,1-1 0 0 0,-1 0 0 0 0,0 1 0 0 0,-1 0 0 0 0,0-1 0 0 0,1 1 0 0 0,-2 0 0 0 0,1 0 0 0 0,-1-1 0 0 0,0 1 0 0 0,0 0 0 0 0,0 0 0 0 0,-2 7 0 0 0,0-8-45 0 0,0 1 0 0 0,0-1 0 0 0,0 1 0 0 0,0-1 0 0 0,-1 0 0 0 0,0 0 0 0 0,0 0 0 0 0,-1 0 0 0 0,1-1 0 0 0,-1 1 0 0 0,0-1 0 0 0,0 0 0 0 0,-1 0 0 0 0,1 0 0 0 0,-1-1 0 0 0,0 1 0 0 0,-6 2 0 0 0,-8 4-330 0 0,0-1 0 0 0,0 0 1 0 0,-29 7-1 0 0,14-6-1171 0 0,1-1 0 0 0,-66 7-1 0 0,76-14 904 0 0,1-2-1 0 0,-1 0 1 0 0,1-1-1 0 0,0-1 1 0 0,-34-7-1 0 0,33 2-2941 0 0,2-2-1029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7831 0 0,'-1'2'3350'0'0,"-2"4"-1651"0"0,0 0-1 0 0,0-1 1 0 0,-8 10 0 0 0,-16 16 986 0 0,5-5-2409 0 0,-29 37 89 0 0,-62 81 319 0 0,-6 13-354 0 0,-35 52-300 0 0,120-159-252 0 0,10-18-361 0 0,2 2 0 0 0,2 0-1 0 0,-21 46 1 0 0,37-70 185 0 0,4-9 12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87 3679 0 0,'11'-10'60'0'0,"0"0"0"0"0,1 1 0 0 0,-1 0 0 0 0,2 1 0 0 0,16-9 0 0 0,11 1 1996 0 0,-35 14-432 0 0,1 1 1 0 0,0-1 0 0 0,0 1-1 0 0,11-1 1 0 0,-15 2-490 0 0,-1 13-135 0 0,-1 7-583 0 0,-5-2-24 0 0,-1 0-1 0 0,-1 0 1 0 0,-17 33 0 0 0,7-17-3 0 0,-299 611 3694 0 0,22-160-3552 0 0,230-377-306 0 0,16-25-2077 0 0,40-71 306 0 0,-1-3-3679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14279 0 0,'0'0'1103'0'0,"1"2"-534"0"0,0 1-264 0 0,1 0 0 0 0,0 0 0 0 0,0 0-1 0 0,0 0 1 0 0,0 0 0 0 0,1 0 0 0 0,-1 0 0 0 0,1-1-1 0 0,-1 1 1 0 0,1-1 0 0 0,0 0 0 0 0,0 0-1 0 0,0 0 1 0 0,0 0 0 0 0,1-1 0 0 0,5 3 0 0 0,3 1-9 0 0,0-1 0 0 0,0-1 1 0 0,22 4-1 0 0,5-2 280 0 0,0-3 1 0 0,76-3-1 0 0,78-24 343 0 0,60-28-360 0 0,62-10-1809 0 0,-262 55-917 0 0,-9 1-5870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18 15863 0 0,'0'0'1439'0'0,"0"-1"-1186"0"0,0 1-231 0 0,0 0-1 0 0,0-1 1 0 0,0 1-1 0 0,0 0 1 0 0,0-1 0 0 0,-1 1-1 0 0,1 0 1 0 0,0-1-1 0 0,0 1 1 0 0,0 0-1 0 0,0 0 1 0 0,-1-1-1 0 0,1 1 1 0 0,0 0 0 0 0,0 0-1 0 0,0 0 1 0 0,-1-1-1 0 0,1 1 1 0 0,0 0-1 0 0,0 0 1 0 0,-1 0 0 0 0,1 0-1 0 0,0-1 1 0 0,-1 1-1 0 0,1 0 1 0 0,0 0-1 0 0,-1 0 1 0 0,1 0-1 0 0,0 0 1 0 0,0 0 0 0 0,-1 0-1 0 0,1 0 1 0 0,0 0-1 0 0,-1 0 1 0 0,1 0-1 0 0,0 0 1 0 0,-1 0-1 0 0,1 0 1 0 0,-10 4 601 0 0,10-3-520 0 0,-15 9 261 0 0,0 0 0 0 0,1 1-1 0 0,0 1 1 0 0,1 0 0 0 0,-13 17 0 0 0,6-8-178 0 0,-13 14 23 0 0,-30 42 0 0 0,49-58-127 0 0,1 1-1 0 0,1 0 1 0 0,1 0 0 0 0,-11 30 0 0 0,20-45-64 0 0,0 0 1 0 0,1 1-1 0 0,-1-1 1 0 0,1 0-1 0 0,0 1 1 0 0,1 0-1 0 0,-1 9 1 0 0,1-13-11 0 0,1-1 1 0 0,-1 0-1 0 0,0 1 1 0 0,0-1-1 0 0,1 0 0 0 0,-1 1 1 0 0,1-1-1 0 0,-1 0 1 0 0,1 0-1 0 0,0 0 1 0 0,-1 1-1 0 0,1-1 0 0 0,0 0 1 0 0,0 0-1 0 0,0 0 1 0 0,0 0-1 0 0,0 0 1 0 0,0 0-1 0 0,0 0 0 0 0,0 0 1 0 0,0-1-1 0 0,0 1 1 0 0,0 0-1 0 0,1-1 1 0 0,-1 1-1 0 0,0-1 1 0 0,1 1-1 0 0,-1-1 0 0 0,0 0 1 0 0,1 1-1 0 0,-1-1 1 0 0,0 0-1 0 0,1 0 1 0 0,-1 0-1 0 0,0 0 0 0 0,3 0 1 0 0,3-1 54 0 0,-1 1-1 0 0,1-1 1 0 0,0-1 0 0 0,-1 1 0 0 0,1-1-1 0 0,-1 0 1 0 0,9-5 0 0 0,44-24 309 0 0,-43 21-282 0 0,101-64 502 0 0,-102 63-431 0 0,0-1 0 0 0,-1-1-1 0 0,0-1 1 0 0,-1 0 0 0 0,14-20 0 0 0,-23 29-96 0 0,-1 0 0 0 0,0-1 1 0 0,0 0-1 0 0,0 1 0 0 0,-1-1 0 0 0,0 0 0 0 0,0-1 0 0 0,0 1 1 0 0,-1 0-1 0 0,0 0 0 0 0,0-1 0 0 0,-1 1 0 0 0,0 0 0 0 0,0-1 1 0 0,0 1-1 0 0,-2-12 0 0 0,1 13-86 0 0,-1 1-1 0 0,1-1 1 0 0,-1 1 0 0 0,0-1 0 0 0,0 1 0 0 0,0 0-1 0 0,-1-1 1 0 0,1 1 0 0 0,-1 0 0 0 0,0 1 0 0 0,0-1-1 0 0,0 1 1 0 0,-1-1 0 0 0,1 1 0 0 0,-1 0 0 0 0,0 0-1 0 0,0 0 1 0 0,0 1 0 0 0,0-1 0 0 0,0 1 0 0 0,-1 0-1 0 0,-7-2 1 0 0,-7-2-1575 0 0,-24-3 0 0 0,21 6 4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689 813 5063 0 0,'0'0'9162'0'0,"2"0"-8708"0"0,6-2-151 0 0,0 0-1 0 0,-1 0 0 0 0,1-1 0 0 0,-1 0 1 0 0,0-1-1 0 0,0 1 0 0 0,0-1 0 0 0,0-1 1 0 0,0 1-1 0 0,-1-1 0 0 0,0 0 1 0 0,0-1-1 0 0,0 1 0 0 0,-1-1 0 0 0,6-8 1 0 0,9-13 236 0 0,-2-1 0 0 0,20-40 0 0 0,-31 55-497 0 0,82-180 682 0 0,-16-7-584 0 0,-45 124-140 0 0,-23 61-8 0 0,15-44-190 0 0,-19 53 141 0 0,1 1 0 0 0,-1-1-1 0 0,-1 0 1 0 0,1 0 0 0 0,-1 0 0 0 0,0 0-1 0 0,-1-11 1 0 0,0 17 46 0 0,1 0 1 0 0,-1-1-1 0 0,0 1 0 0 0,1 0 0 0 0,-1-1 1 0 0,1 1-1 0 0,-1 0 0 0 0,1 0 0 0 0,-1 0 1 0 0,0 0-1 0 0,1-1 0 0 0,-1 1 0 0 0,0 0 0 0 0,1 0 1 0 0,-1 0-1 0 0,1 0 0 0 0,-1 0 0 0 0,0 1 1 0 0,0-1-1 0 0,1 0-7 0 0,-5 1-23 0 0,0 0 1 0 0,0 0-1 0 0,0 0 0 0 0,0 1 1 0 0,0 0-1 0 0,1 0 0 0 0,-1 0 1 0 0,1 0-1 0 0,-7 5 1 0 0,-5 5-74 0 0,-15 14 0 0 0,27-23 93 0 0,-24 23-16 0 0,0 2-1 0 0,2 0 1 0 0,2 2-1 0 0,0 1 0 0 0,2 1 1 0 0,1 0-1 0 0,2 2 1 0 0,1 0-1 0 0,2 2 1 0 0,2-1-1 0 0,-14 51 1 0 0,-21 108-3 0 0,-2 6-12 0 0,35-148 39 0 0,-40 88 0 0 0,31-91 17 0 0,-3-1 1 0 0,-2-2-1 0 0,-44 54 0 0 0,-118 117 29 0 0,172-196-29 0 0,-153 195-238 0 0,169-209 630 0 0,2-5-1849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3679 0 0,'2'-1'7404'0'0,"21"-5"-24"0"0,13-9-5413 0 0,-6 3-1576 0 0,260-78 2107 0 0,-56 44-2279 0 0,-219 42-1154 0 0,1 1 0 0 0,18-8 0 0 0,-19 6-927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78 511 6911 0 0,'0'0'528'0'0,"-1"-2"-341"0"0,-3-4-153 0 0,-1 2-11 0 0,-8-1 37 0 0,4 1 256 0 0,0-1 0 0 0,0-1 0 0 0,-11-8 0 0 0,18 13 151 0 0,-3-10 424 0 0,5 7-758 0 0,0-1 1 0 0,0 1 0 0 0,0-1 0 0 0,1 1 0 0 0,0 0 0 0 0,0-1-1 0 0,0 1 1 0 0,0 0 0 0 0,1-1 0 0 0,0 1 0 0 0,0 0-1 0 0,0 0 1 0 0,0 0 0 0 0,5-5 0 0 0,6-9 159 0 0,25-26 1 0 0,-33 39-250 0 0,53-53 491 0 0,105-78 1 0 0,-105 89 7 0 0,-46 38-352 0 0,0-1 0 0 0,1 2-1 0 0,0-1 1 0 0,0 2 0 0 0,0 0 0 0 0,1 0 0 0 0,0 1 0 0 0,22-5 0 0 0,-32 10-144 0 0,-1 1 1 0 0,1-1-1 0 0,0 1 0 0 0,-1 0 0 0 0,1 1 0 0 0,0-1 0 0 0,0 1 0 0 0,-1-1 0 0 0,1 1 1 0 0,-1 0-1 0 0,1 1 0 0 0,-1-1 0 0 0,4 2 0 0 0,6 4 45 0 0,-1 0-1 0 0,13 10 0 0 0,-8-5-41 0 0,-6-4 137 0 0,0 0 0 0 0,20 20 1 0 0,-29-26-111 0 0,0 0-55 0 0,0 0 1 0 0,0 0 0 0 0,0 1-1 0 0,-1-1 1 0 0,1 0-1 0 0,-1 1 1 0 0,1-1-1 0 0,0 4 1 0 0,-1-5-17 0 0,0 0 0 0 0,-1 0-1 0 0,0 0 1 0 0,1 0-1 0 0,-1 0 1 0 0,0-1-1 0 0,1 1 1 0 0,-1 0-1 0 0,0 0 1 0 0,0 0-1 0 0,0 0 1 0 0,0 0 0 0 0,0 0-1 0 0,0 0 1 0 0,0 1-1 0 0,0 3 8 0 0,-1 10 67 0 0,-2-7-52 0 0,0 1 0 0 0,0-1 0 0 0,-1 0-1 0 0,0 0 1 0 0,0-1 0 0 0,-7 9 0 0 0,0 1-19 0 0,5-8 7 0 0,-1 1 0 0 0,0-1 0 0 0,-1 0 0 0 0,0-1 1 0 0,-12 10-1 0 0,-50 33 74 0 0,63-45-89 0 0,-21 12 8 0 0,-1-1-1 0 0,-59 25 1 0 0,-67 13 39 0 0,125-44 12 0 0,62-30-747 0 0,-7 4 272 0 0,30-15-1621 0 0,-28 12 864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 7367 0 0,'0'0'568'0'0,"1"-1"-373"0"0,7-3 6005 0 0,-6 15-2945 0 0,-2-5-2998 0 0,0-1 1 0 0,0 1 0 0 0,-1 0 0 0 0,0-1 0 0 0,0 1 0 0 0,-1-1 0 0 0,0 0 0 0 0,0 1 0 0 0,-4 8 0 0 0,-5 6 258 0 0,-14 20 1 0 0,15-24-196 0 0,-41 58 505 0 0,24-36-590 0 0,-30 57 0 0 0,56-94-569 0 0,3-2-1543 0 0,11-10-3220 0 0,6-7-1584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107 380 13303 0 0,'-2'-1'606'0'0,"-9"0"-264"0"0,0-2 0 0 0,1 1 0 0 0,-1-1 0 0 0,-19-9 0 0 0,28 11-200 0 0,-1-1-1 0 0,1 1 0 0 0,0-1 1 0 0,-1 1-1 0 0,1-1 1 0 0,0 0-1 0 0,0 0 0 0 0,0 0 1 0 0,0 0-1 0 0,1 0 0 0 0,-3-3 1 0 0,3 3-28 0 0,1 0 0 0 0,-1 0 1 0 0,0 1-1 0 0,1-1 0 0 0,-1 0 1 0 0,1 0-1 0 0,0 0 0 0 0,0 1 0 0 0,0-1 1 0 0,0 0-1 0 0,0 0 0 0 0,0 0 0 0 0,0 0 1 0 0,0 1-1 0 0,1-1 0 0 0,-1 0 1 0 0,1 0-1 0 0,1-3 0 0 0,1-2-41 0 0,1-1 0 0 0,0 1 0 0 0,1 0 0 0 0,0 0 0 0 0,0 1 0 0 0,0-1 0 0 0,1 1 0 0 0,10-9 0 0 0,59-40 466 0 0,-53 40-495 0 0,-4 3-41 0 0,114-73 162 0 0,-114 74-120 0 0,1 2 0 0 0,1 0-1 0 0,0 2 1 0 0,0 0 0 0 0,28-6-1 0 0,-43 12 27 0 0,0 0 0 0 0,-1 1 0 0 0,1-1 0 0 0,0 1 0 0 0,0 0 0 0 0,0 0-1 0 0,0 1 1 0 0,-1 0 0 0 0,1-1 0 0 0,0 2 0 0 0,0-1 0 0 0,6 3 0 0 0,-8-2-24 0 0,0-1 1 0 0,-1 1-1 0 0,1 0 1 0 0,-1 0-1 0 0,1 0 1 0 0,-1 0-1 0 0,0 0 1 0 0,0 0-1 0 0,0 1 1 0 0,0-1-1 0 0,0 1 1 0 0,0 0-1 0 0,-1-1 1 0 0,1 1-1 0 0,-1 0 0 0 0,0 0 1 0 0,0 0-1 0 0,0 0 1 0 0,0 0-1 0 0,0 5 1 0 0,0 0 0 0 0,0 0 1 0 0,-1 1 0 0 0,0-1-1 0 0,0 1 1 0 0,-1-1 0 0 0,0 1-1 0 0,-1-1 1 0 0,-4 16 0 0 0,-3 2 98 0 0,-18 34 0 0 0,15-36-169 0 0,3 1-1658 0 0,6-14 647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289 432 12439 0 0,'0'0'2843'0'0,"-9"8"3884"0"0,3-6-6461 0 0,-1 0 1 0 0,-1 0 0 0 0,1-1-1 0 0,0 0 1 0 0,0 0 0 0 0,-9-1-1 0 0,-4 0-308 0 0,-22-4 0 0 0,30 2-171 0 0,1 0 0 0 0,0 0 0 0 0,-1-1-1 0 0,1-1 1 0 0,1 0 0 0 0,-1 0 0 0 0,0-1-1 0 0,-10-7 1 0 0,17 10 125 0 0,1-1 0 0 0,-1 0 0 0 0,1 0 0 0 0,-1 0 0 0 0,1 0 0 0 0,0 0 0 0 0,0 0 0 0 0,1-1 0 0 0,-1 0 0 0 0,0 1 0 0 0,1-1 0 0 0,0 0 0 0 0,0 0 0 0 0,1 0 0 0 0,-1-1 0 0 0,1 1 0 0 0,-1 0 0 0 0,1-1 0 0 0,1 1 0 0 0,-1-1 0 0 0,1 1 0 0 0,-1 0 1 0 0,2-8-1 0 0,0 3 34 0 0,1 0 0 0 0,0 0 0 0 0,1 1 0 0 0,0-1 1 0 0,0 1-1 0 0,0 0 0 0 0,1 0 0 0 0,1 0 1 0 0,-1 1-1 0 0,1-1 0 0 0,1 1 0 0 0,-1 0 1 0 0,12-11-1 0 0,-1 3 10 0 0,1 0 1 0 0,1 1-1 0 0,0 1 0 0 0,27-15 1 0 0,-15 10-7 0 0,2 3-1 0 0,-1 0 1 0 0,2 2-1 0 0,60-15 1 0 0,-76 24 117 0 0,1 1 0 0 0,0 0 0 0 0,0 2 0 0 0,0 0 0 0 0,-1 1 0 0 0,1 1 0 0 0,0 0 0 0 0,0 2 0 0 0,-1 0 0 0 0,1 0 0 0 0,20 9 0 0 0,-30-9 52 0 0,0 0 0 0 0,0 1 0 0 0,0 0 0 0 0,-1 1 1 0 0,1-1-1 0 0,-1 2 0 0 0,-1-1 0 0 0,1 1 0 0 0,-1 0 0 0 0,9 10 0 0 0,-12-12-55 0 0,0-1-1 0 0,-1 1 0 0 0,0 0 0 0 0,1 0 0 0 0,-1 0 0 0 0,-1 0 0 0 0,1 0 0 0 0,-1 0 0 0 0,0 0 0 0 0,0 1 0 0 0,0-1 0 0 0,0 0 0 0 0,-1 1 0 0 0,1-1 1 0 0,-1 1-1 0 0,0-1 0 0 0,-1 0 0 0 0,1 1 0 0 0,-1-1 0 0 0,0 1 0 0 0,0-1 0 0 0,-2 6 0 0 0,-1-2 36 0 0,-1 1 0 0 0,1-1 0 0 0,-1 0 0 0 0,-1 0 0 0 0,0 0 0 0 0,0-1 0 0 0,0 0 0 0 0,-1 0 0 0 0,0 0 0 0 0,0-1 0 0 0,-1 0 0 0 0,-12 7 0 0 0,-12 5-94 0 0,-65 28 0 0 0,71-35-170 0 0,2-1-894 0 0,0-1 1 0 0,-1-1-1 0 0,-33 6 1 0 0,33-11-600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5063 0 0,'0'0'390'0'0,"-1"2"-252"0"0,-57 116 6952 0 0,-6 10-4428 0 0,-96 118-763 0 0,74-118-1583 0 0,-90 138 841 0 0,99-154-6014 0 0,61-90-1090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6911 0 0,'-1'2'528'0'0,"-12"12"292"0"0,1 0-1 0 0,0 1 1 0 0,1 1-1 0 0,-11 21 1 0 0,-32 73 4185 0 0,41-80-5036 0 0,-43 84 1020 0 0,-126 187 0 0 0,-113 77-1115 0 0,285-366-604 0 0,2-4-264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28 465 3679 0 0,'0'0'284'0'0,"-1"-1"-186"0"0,-14-16 9558 0 0,6 6-4920 0 0,9 10-4676 0 0,-1 0-1 0 0,1 0 1 0 0,0 0 0 0 0,-1 0-1 0 0,1 0 1 0 0,0 0-1 0 0,0-1 1 0 0,0 1-1 0 0,0 0 1 0 0,0 0-1 0 0,0 0 1 0 0,1-2-1 0 0,0-3 84 0 0,1-1 0 0 0,0 1 0 0 0,0 0 0 0 0,1-1-1 0 0,0 1 1 0 0,0 0 0 0 0,8-10 0 0 0,32-38 185 0 0,-39 50-308 0 0,24-27-3 0 0,2 2 1 0 0,1 1-1 0 0,2 1 1 0 0,0 2-1 0 0,2 1 1 0 0,1 2-1 0 0,0 1 0 0 0,2 2 1 0 0,0 2-1 0 0,1 1 1 0 0,65-17-1 0 0,-92 30-6 0 0,1 1 0 0 0,-1 0 0 0 0,1 1 0 0 0,0 0-1 0 0,-1 1 1 0 0,1 0 0 0 0,0 1 0 0 0,0 0 0 0 0,19 5 0 0 0,-27-4 8 0 0,0-1 1 0 0,0 1 0 0 0,0 0 0 0 0,0 0 0 0 0,0 0 0 0 0,-1 1-1 0 0,1 0 1 0 0,-1 0 0 0 0,0 0 0 0 0,1 0 0 0 0,-2 1 0 0 0,1 0-1 0 0,0-1 1 0 0,-1 1 0 0 0,1 1 0 0 0,-1-1 0 0 0,0 0 0 0 0,-1 1-1 0 0,1 0 1 0 0,-1-1 0 0 0,0 1 0 0 0,0 0 0 0 0,0 0 0 0 0,-1 0-1 0 0,2 9 1 0 0,-2-5 26 0 0,0 1-1 0 0,-1-1 0 0 0,0 1 1 0 0,-1 0-1 0 0,0-1 0 0 0,0 1 1 0 0,-1-1-1 0 0,0 0 0 0 0,0 0 1 0 0,-1 1-1 0 0,-1-2 0 0 0,0 1 0 0 0,0 0 1 0 0,0-1-1 0 0,-1 1 0 0 0,0-1 1 0 0,-7 7-1 0 0,2-3 24 0 0,1-2 0 0 0,-2 1 0 0 0,1-1 1 0 0,-1-1-1 0 0,-1 0 0 0 0,0-1 0 0 0,0 0 0 0 0,0-1 0 0 0,-1 0 0 0 0,-22 8 0 0 0,-217 56-177 0 0,229-67-5 0 0,-23 1-1 0 0,-2 1 89 0 0,48-6 1 0 0,0 0-1 0 0,-1 0 1 0 0,1 1-1 0 0,0-1 0 0 0,0 0 1 0 0,0 0-1 0 0,0 0 1 0 0,-1 0-1 0 0,1 0 1 0 0,0 0-1 0 0,0 0 1 0 0,0 0-1 0 0,-1 0 1 0 0,1 0-1 0 0,0 0 1 0 0,0 0-1 0 0,0 0 0 0 0,-1 0 1 0 0,1 0-1 0 0,0 0 1 0 0,0 0-1 0 0,0 0 1 0 0,-1 0-1 0 0,1 0 1 0 0,0 0-1 0 0,0 0 1 0 0,0 0-1 0 0,0-1 0 0 0,-1 1 1 0 0,1 0-1 0 0,0 0 1 0 0,0 0-1 0 0,0 0 1 0 0,0 0-1 0 0,0 0 1 0 0,-1-1-1 0 0,1 1 1 0 0,0 0-1 0 0,0 0 1 0 0,0 0-1 0 0,0 0 0 0 0,0-1 1 0 0,0 1-1 0 0,0 0 1 0 0,0 0-1 0 0,6-10-1003 0 0,15-9-965 0 0,1 6 463 0 0,6-4-6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36 645 17015 0 0,'0'0'1543'0'0,"-7"-6"-1238"0"0,4 4-233 0 0,1-1-1 0 0,-1 1 0 0 0,1-1 1 0 0,0 0-1 0 0,0 0 0 0 0,0 0 1 0 0,0 0-1 0 0,0 0 1 0 0,1 0-1 0 0,0-1 0 0 0,-1 1 1 0 0,1 0-1 0 0,-1-5 0 0 0,1 1 244 0 0,1 1 0 0 0,-1-1-1 0 0,1 1 1 0 0,0-1-1 0 0,1 1 1 0 0,1-11 0 0 0,3-4 495 0 0,1 1 0 0 0,0 0 0 0 0,14-28 1 0 0,-11 30-784 0 0,1 0 1 0 0,1 1-1 0 0,0 0 1 0 0,1 1-1 0 0,22-23 1 0 0,-2 7-28 0 0,49-39 0 0 0,-59 54-54 0 0,124-92 30 0 0,-128 98-178 0 0,0 0 0 0 0,0 2 0 0 0,1 0 0 0 0,0 1 0 0 0,1 1 0 0 0,34-8 0 0 0,-47 14-99 0 0,-1 0 0 0 0,1 0-1 0 0,-1 0 1 0 0,1 1 0 0 0,0 0 0 0 0,-1 1-1 0 0,1-1 1 0 0,0 1 0 0 0,-1 1 0 0 0,1-1 0 0 0,-1 1-1 0 0,0 0 1 0 0,8 4 0 0 0,3 6-1310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 2759 0 0,'-8'-3'3703'0'0,"5"2"-2205"0"0,-1 0-1 0 0,1 1 1 0 0,-1-1 0 0 0,0 1-1 0 0,-5 0 1 0 0,-20 4 2369 0 0,14 0-3168 0 0,-25 11 1 0 0,12-3-484 0 0,1 2-1 0 0,1 0 1 0 0,1 2 0 0 0,0 1-1 0 0,1 1 1 0 0,0 1 0 0 0,-23 26-1 0 0,27-26-146 0 0,1 1 1 0 0,-18 27-1 0 0,33-41-58 0 0,-1 0-1 0 0,1 1 1 0 0,1 0-1 0 0,-1-1 0 0 0,1 1 1 0 0,1 0-1 0 0,-1 1 1 0 0,1-1-1 0 0,0 0 1 0 0,1 1-1 0 0,-1-1 1 0 0,1 15-1 0 0,1-20-4 0 0,0 0 1 0 0,0 0-1 0 0,0 0 0 0 0,1-1 0 0 0,-1 1 1 0 0,1 0-1 0 0,-1 0 0 0 0,1 0 0 0 0,0 0 1 0 0,-1 0-1 0 0,1-1 0 0 0,0 1 0 0 0,0 0 1 0 0,0-1-1 0 0,1 1 0 0 0,-1 0 0 0 0,0-1 1 0 0,1 0-1 0 0,1 3 0 0 0,0-3 16 0 0,-1 1 0 0 0,1-1-1 0 0,-1 0 1 0 0,1 0 0 0 0,0 0-1 0 0,-1-1 1 0 0,1 1 0 0 0,0-1-1 0 0,0 1 1 0 0,-1-1 0 0 0,1 0-1 0 0,4 0 1 0 0,5-1 72 0 0,1-1 0 0 0,-1 0 0 0 0,1-1 0 0 0,21-8 0 0 0,-22 6-44 0 0,0 0 1 0 0,0 0-1 0 0,-1-1 0 0 0,1-1 0 0 0,-1 0 0 0 0,-1 0 0 0 0,1-1 0 0 0,-1-1 0 0 0,16-17 0 0 0,-22 21-20 0 0,0 1 1 0 0,-1-1 0 0 0,1 0-1 0 0,-1 0 1 0 0,-1 0 0 0 0,1 0-1 0 0,-1-1 1 0 0,0 1 0 0 0,0-1-1 0 0,0 1 1 0 0,-1-1 0 0 0,0 0-1 0 0,0 1 1 0 0,0-1 0 0 0,-1 0-1 0 0,0 0 1 0 0,0 0-1 0 0,0 0 1 0 0,-1 1 0 0 0,0-1-1 0 0,0 0 1 0 0,0 0 0 0 0,-1 1-1 0 0,-3-8 1 0 0,2 6-58 0 0,0 1-1 0 0,-1-1 1 0 0,0 1 0 0 0,0 0-1 0 0,0 0 1 0 0,-1 0 0 0 0,0 0-1 0 0,-9-7 1 0 0,-3-1-595 0 0,-30-17 0 0 0,-5-4-2869 0 0,41 26 1984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2 11975 0 0,'-4'0'212'0'0,"-1"-1"0"0"0,1 1 0 0 0,-1 0 1 0 0,1 0-1 0 0,0 0 0 0 0,-1 1 0 0 0,1 0 0 0 0,0 0 0 0 0,-1 0 0 0 0,1 0 0 0 0,0 0 0 0 0,0 1 0 0 0,0 0 0 0 0,0 0 0 0 0,0 0 0 0 0,0 0 0 0 0,1 1 0 0 0,-1 0 0 0 0,1-1 0 0 0,-4 5 0 0 0,-7 6 605 0 0,1 2 0 0 0,0 0 0 0 0,-13 19-1 0 0,21-27-997 0 0,-17 26 390 0 0,1 0 1 0 0,-26 60-1 0 0,-22 78-79 0 0,54-131-128 0 0,-9 18 20 0 0,-2-2 0 0 0,-3 0 1 0 0,-2-2-1 0 0,-42 55 0 0 0,26-47-44 0 0,-4-2-1 0 0,-106 99 1 0 0,132-138 57 0 0,0 0 0 0 0,-2-2 0 0 0,0-1-1 0 0,-1-1 1 0 0,-46 21 0 0 0,70-37-11 0 0,0 1 0 0 0,1-1 0 0 0,-2 0 0 0 0,1 0 0 0 0,0 0-1 0 0,0-1 1 0 0,-8 1 0 0 0,12-1-20 0 0,-1 0-1 0 0,0 0 1 0 0,0 0-1 0 0,0-1 1 0 0,1 1-1 0 0,-1 0 1 0 0,0 0-1 0 0,0-1 1 0 0,0 1-1 0 0,1 0 1 0 0,-1-1-1 0 0,0 1 0 0 0,1 0 1 0 0,-1-1-1 0 0,0 1 1 0 0,1-1-1 0 0,-1 1 1 0 0,1-1-1 0 0,-1 0 1 0 0,0 1-1 0 0,1-1 1 0 0,-1 1-1 0 0,1-1 1 0 0,0 0-1 0 0,-1 0 1 0 0,1 1-1 0 0,0-1 1 0 0,-1 0-1 0 0,1 0 1 0 0,0 1-1 0 0,0-1 1 0 0,0 0-1 0 0,-1 0 1 0 0,1 0-1 0 0,0 1 1 0 0,0-1-1 0 0,0 0 1 0 0,0 0-1 0 0,0 0 1 0 0,1 1-1 0 0,-1-1 0 0 0,0 0 1 0 0,0 0-1 0 0,1 1 1 0 0,-1-1-1 0 0,1-1 1 0 0,1-6-25 0 0,1 1 0 0 0,1-1 0 0 0,-1 1 0 0 0,1 0 1 0 0,0 0-1 0 0,1 0 0 0 0,6-8 0 0 0,42-42-305 0 0,-45 49 268 0 0,39-35-388 0 0,2 1 0 0 0,1 3-1 0 0,92-54 1 0 0,-109 75 305 0 0,34-15 1 0 0,-52 27 127 0 0,1 0-1 0 0,0 1 1 0 0,0 1 0 0 0,26-4 0 0 0,-35 7 40 0 0,-1 1-1 0 0,0 1 1 0 0,0-1-1 0 0,0 1 1 0 0,0 0-1 0 0,0 0 1 0 0,0 1 0 0 0,0 0-1 0 0,0 0 1 0 0,0 0-1 0 0,-1 1 1 0 0,1 0-1 0 0,-1 0 1 0 0,0 0-1 0 0,0 1 1 0 0,0-1-1 0 0,8 9 1 0 0,-4-3 23 0 0,-1 0 0 0 0,0 0 0 0 0,-1 1 0 0 0,0 0 0 0 0,0 0 0 0 0,-1 0 0 0 0,0 1 0 0 0,4 13 0 0 0,-7-16 37 0 0,-1 0-1 0 0,0 0 0 0 0,0 0 1 0 0,-1 0-1 0 0,0 0 1 0 0,0 0-1 0 0,-1 0 0 0 0,0 0 1 0 0,0 0-1 0 0,-1 0 1 0 0,0 1-1 0 0,-1-1 1 0 0,1 0-1 0 0,-2-1 0 0 0,1 1 1 0 0,-5 10-1 0 0,2-10 82 0 0,1 1 1 0 0,-1-1-1 0 0,0 0 0 0 0,-1-1 0 0 0,0 1 0 0 0,0-1 1 0 0,-1 0-1 0 0,1 0 0 0 0,-2-1 0 0 0,1 0 1 0 0,-1-1-1 0 0,0 1 0 0 0,-14 6 0 0 0,-27 9 183 0 0,-1-3-1 0 0,-88 20 1 0 0,68-20-231 0 0,44-11-129 0 0,-1-1 0 0 0,-37 3 0 0 0,48-10-310 0 0,16 1 257 0 0,0-1 0 0 0,-1 1 0 0 0,1 0 0 0 0,-1 0 0 0 0,1 0 0 0 0,0 0 0 0 0,-1-1 0 0 0,1 1 0 0 0,0 0 0 0 0,-1-1 0 0 0,1 1 0 0 0,0 0 0 0 0,-1 0 0 0 0,1-1 0 0 0,0 1 0 0 0,0-1 0 0 0,0 1 0 0 0,-1 0 0 0 0,1-1 0 0 0,0 1 0 0 0,0 0 0 0 0,0-1 0 0 0,0 1 0 0 0,0-1 0 0 0,-1 1 0 0 0,1-1 0 0 0,0 1 0 0 0,0 0 0 0 0,0-1 0 0 0,0 1 0 0 0,1-1-1 0 0,1-10-1802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409 199 7831 0 0,'0'0'603'0'0,"1"-1"-396"0"0,6-8 2121 0 0,1 0-1 0 0,13-9 1 0 0,21-16 1242 0 0,20-16-1890 0 0,-56 44-1556 0 0,-1 1 0 0 0,1-1 0 0 0,-2 0 1 0 0,1-1-1 0 0,-1 1 0 0 0,1-1 0 0 0,4-12 0 0 0,-9 19-129 0 0,0-1 0 0 0,0 1 0 0 0,1-1-1 0 0,-1 1 1 0 0,0-1 0 0 0,0 1 0 0 0,0-1-1 0 0,0 1 1 0 0,0-1 0 0 0,0 1 0 0 0,0-1 0 0 0,0 1-1 0 0,0-1 1 0 0,-1 1 0 0 0,1-1 0 0 0,0 1 0 0 0,0-1-1 0 0,0 1 1 0 0,0 0 0 0 0,-1-1 0 0 0,1 1-1 0 0,0-1 1 0 0,0 1 0 0 0,-1 0 0 0 0,1-1 0 0 0,0 1-1 0 0,-1-1 1 0 0,1 1 0 0 0,-1 0 0 0 0,1-1 0 0 0,0 1-1 0 0,-1 0 1 0 0,1 0 0 0 0,-1-1 0 0 0,1 1-1 0 0,-1 0 1 0 0,1 0 0 0 0,-1 0 0 0 0,1 0 0 0 0,-1 0-1 0 0,1-1 1 0 0,-1 1 0 0 0,1 0 0 0 0,-1 0 0 0 0,1 0-1 0 0,-1 0 1 0 0,0 1 0 0 0,-23-1-190 0 0,7 5 124 0 0,1 1 1 0 0,0 0-1 0 0,0 1 0 0 0,0 1 1 0 0,-22 15-1 0 0,8-5 16 0 0,-155 93-15 0 0,137-79 379 0 0,-75 67 0 0 0,114-91-183 0 0,0 0-1 0 0,-8 12 1 0 0,15-18-92 0 0,0 1 0 0 0,1-1 0 0 0,-1 1 1 0 0,0 0-1 0 0,1-1 0 0 0,0 1 0 0 0,0 0 0 0 0,0 0 0 0 0,0 0 1 0 0,0 0-1 0 0,0-1 0 0 0,1 1 0 0 0,0 0 0 0 0,-1 4 0 0 0,1-6-23 0 0,1 1 0 0 0,-1-1 0 0 0,0 0-1 0 0,0 0 1 0 0,1 0 0 0 0,-1 0-1 0 0,1 0 1 0 0,-1 0 0 0 0,1 0 0 0 0,-1 0-1 0 0,1 0 1 0 0,0 0 0 0 0,0 0-1 0 0,-1 0 1 0 0,1 0 0 0 0,0 0 0 0 0,0 0-1 0 0,0-1 1 0 0,0 1 0 0 0,0 0-1 0 0,0-1 1 0 0,0 1 0 0 0,0-1 0 0 0,0 1-1 0 0,0-1 1 0 0,0 1 0 0 0,1-1-1 0 0,-1 0 1 0 0,0 1 0 0 0,0-1 0 0 0,0 0-1 0 0,1 0 1 0 0,0 0 0 0 0,5 0 22 0 0,0 0 0 0 0,0-1 1 0 0,0 1-1 0 0,9-3 0 0 0,13-3 13 0 0,-1-2 0 0 0,1-1 0 0 0,34-16 0 0 0,-18 4 22 0 0,48-32 0 0 0,-51 24-66 0 0,-15 8-17 0 0,-34 27-13 0 0,0 1 0 0 0,1 0 0 0 0,0 0 0 0 0,-6 12 1 0 0,-1-2-25 0 0,-18 27-336 0 0,31-42 80 0 0,11 4-2240 0 0,4-5 1028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8 320 2759 0 0,'1'3'207'0'0,"8"24"-441"0"0,-6-19 1733 0 0,-1 0-1 0 0,0 1 1 0 0,0-1-1 0 0,-1 1 1 0 0,0-1-1 0 0,-1 15 1 0 0,-4-1 730 0 0,2-16-1721 0 0,1-4 812 0 0,-1 1-706 0 0,-5 3 2444 0 0,5-10-2921 0 0,1 1-1 0 0,-1-1 1 0 0,0 1 0 0 0,1-1-1 0 0,0 0 1 0 0,0 0-1 0 0,0 0 1 0 0,0 1 0 0 0,1-1-1 0 0,-1 0 1 0 0,1-8 0 0 0,1 5 22 0 0,0 0 0 0 0,0-1 0 0 0,1 1 0 0 0,-1 0 0 0 0,7-13 1 0 0,1 0 16 0 0,1 1 1 0 0,1 0 0 0 0,20-26-1 0 0,-10 19-528 0 0,2 0-1 0 0,1 1 0 0 0,1 1 0 0 0,1 2 0 0 0,1 0 1 0 0,1 2-1 0 0,52-29 0 0 0,-70 43-449 0 0,1 1-1 0 0,0 0 1 0 0,0 1 0 0 0,0 0-1 0 0,0 1 1 0 0,19-3 0 0 0,-10 4-821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0 14279 0 0,'0'0'1103'0'0,"-2"2"-566"0"0,-89 151 4445 0 0,-201 351-2596 0 0,229-392-2206 0 0,-81 107 0 0 0,16-51-180 0 0,91-124 0 0 0,-71 64 0 0 0,103-104 2 0 0,-7 7 38 0 0,0-1 0 0 0,-1 0 1 0 0,-16 9-1 0 0,27-19 48 0 0,3-2-30 0 0,0-2-48 0 0,0 1-1 0 0,0-1 1 0 0,0 0-1 0 0,1 0 0 0 0,-1 1 1 0 0,1-1-1 0 0,0 1 1 0 0,4-6-1 0 0,25-27-155 0 0,-17 20 83 0 0,160-174-1251 0 0,-136 150 834 0 0,-7 8-288 0 0,1 1 0 0 0,38-26 0 0 0,-67 53 726 0 0,15-6 35 0 0,-16 10 11 0 0,0-1 0 0 0,-1 0 0 0 0,1 1 0 0 0,0 0 0 0 0,0-1 0 0 0,0 1 0 0 0,0 0 0 0 0,-1 0 0 0 0,1 0 0 0 0,0 0 0 0 0,0 0 0 0 0,0 1 1 0 0,0-1-1 0 0,-1 1 0 0 0,1-1 0 0 0,0 1 0 0 0,0-1 0 0 0,-1 1 0 0 0,4 2 0 0 0,0 0 6 0 0,0 0 0 0 0,1 0 0 0 0,-2 1-1 0 0,6 5 1 0 0,3 4 151 0 0,0 0 1 0 0,-1 2-1 0 0,0-1 0 0 0,-1 2 0 0 0,15 27 0 0 0,-13-16 473 0 0,-1 1 0 0 0,16 50 0 0 0,-25-67-466 0 0,0-1 0 0 0,-1 0-1 0 0,0 1 1 0 0,-1 0 0 0 0,0-1-1 0 0,-1 13 1 0 0,0-19-115 0 0,-1 1-1 0 0,0 0 1 0 0,0-1 0 0 0,0 1 0 0 0,0 0 0 0 0,-1-1 0 0 0,0 1-1 0 0,0-1 1 0 0,0 0 0 0 0,0 0 0 0 0,-1 0 0 0 0,1 0 0 0 0,-1 0-1 0 0,0 0 1 0 0,-6 5 0 0 0,-3 2 59 0 0,-1-1 0 0 0,0-1 0 0 0,0 0-1 0 0,-1-1 1 0 0,-27 11 0 0 0,-78 23-11 0 0,96-35-105 0 0,-82 21-101 0 0,87-25 15 0 0,0-1 1 0 0,0 0-1 0 0,-35-2 0 0 0,48 0 68 0 0,0-1 0 0 0,1 1 1 0 0,-1-1-1 0 0,0 0 0 0 0,1-1 0 0 0,-1 1 0 0 0,1-1 0 0 0,-1 0 1 0 0,1 0-1 0 0,-8-6 0 0 0,11 7-1 0 0,0 0 0 0 0,-1 0 0 0 0,1 0 0 0 0,0 0 0 0 0,0 0 0 0 0,0-1-1 0 0,0 1 1 0 0,0 0 0 0 0,0-1 0 0 0,1 1 0 0 0,-1-1 0 0 0,0 1 0 0 0,1-1 0 0 0,-1 1 0 0 0,1-1 0 0 0,0 0 0 0 0,-1 1 0 0 0,1-1-1 0 0,0 0 1 0 0,0 1 0 0 0,0-1 0 0 0,0 1 0 0 0,0-1 0 0 0,0 0 0 0 0,1 1 0 0 0,-1-1 0 0 0,0 1 0 0 0,1-1 0 0 0,-1 0 0 0 0,1 1-1 0 0,0-1 1 0 0,-1 1 0 0 0,1 0 0 0 0,2-3 0 0 0,3-5-655 0 0,1 0-1 0 0,-1 1 1 0 0,11-9 0 0 0,10-10-7041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5983 0 0,'5'-3'94'0'0,"-1"1"68"0"0,-1 0 0 0 0,0 1 1 0 0,1 0-1 0 0,-1 0 0 0 0,1 0 0 0 0,6 0 7069 0 0,1 3 2578 0 0,-9 1-9691 0 0,0-1 0 0 0,-1 0 0 0 0,1 1 0 0 0,-1-1 0 0 0,1 1 0 0 0,-1 0 0 0 0,0-1 0 0 0,0 1 0 0 0,0 0 0 0 0,0 0 0 0 0,-1 0 0 0 0,1-1 1 0 0,-1 1-1 0 0,0 0 0 0 0,0 0 0 0 0,0 0 0 0 0,0 0 0 0 0,0 0 0 0 0,-1 0 0 0 0,1 0 0 0 0,-2 4 0 0 0,-2 7-51 0 0,-1 1 0 0 0,-13 26 0 0 0,13-28 80 0 0,-7 10-158 0 0,-20 30-1 0 0,11-21-494 0 0,20-30-230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16871 0 0,'0'0'1528'0'0,"1"2"-1254"0"0,6 26 476 0 0,-2 0 0 0 0,0 1 0 0 0,-2 0 0 0 0,-1 45 0 0 0,-4-49-431 0 0,0 0 1 0 0,-2 0-1 0 0,-1 0 0 0 0,-1-1 0 0 0,-18 46 0 0 0,5-26-56 0 0,-1-2-1 0 0,-33 50 1 0 0,5-24-38 0 0,-101 112 1 0 0,34-46-169 0 0,114-132-97 0 0,-4 2-109 0 0,1 1-1 0 0,0 0 1 0 0,1 0 0 0 0,-1 0-1 0 0,1 1 1 0 0,0-1 0 0 0,0 1-1 0 0,1 0 1 0 0,0-1-1 0 0,-3 12 1 0 0,7-6-1403 0 0,2-2-72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 11975 0 0,'19'-20'12885'0'0,"-19"22"-12617"0"0,-1 9-199 0 0,-1-1 0 0 0,0 0 0 0 0,-1 0 0 0 0,0 0-1 0 0,0 0 1 0 0,-10 17 0 0 0,-6 21 88 0 0,17-40-328 0 0,-1 0 0 0 0,1 0 0 0 0,1 0 0 0 0,-1 0 0 0 0,1 0-1 0 0,1 1 1 0 0,0-1 0 0 0,1 14 0 0 0,-1-21 75 0 0,0 0-1 0 0,0 0 0 0 0,1 0 1 0 0,-1 0-1 0 0,1 0 1 0 0,-1 0-1 0 0,1 0 0 0 0,-1 0 1 0 0,1 0-1 0 0,-1-1 1 0 0,1 1-1 0 0,0 0 0 0 0,0 0 1 0 0,-1 0-1 0 0,1-1 1 0 0,0 1-1 0 0,0 0 1 0 0,0-1-1 0 0,0 1 0 0 0,0-1 1 0 0,0 1-1 0 0,1 0 1 0 0,0-1-201 0 0,1 1 1 0 0,0 0 0 0 0,-1-1 0 0 0,1 0-1 0 0,0 0 1 0 0,-1 1 0 0 0,1-2-1 0 0,2 1 1 0 0,14-3-1412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0 9671 0 0,'0'0'875'0'0,"-2"1"-719"0"0,-7 6 703 0 0,1 0-1 0 0,0 1 1 0 0,0-1-1 0 0,0 1 1 0 0,1 1-1 0 0,-7 10 1 0 0,-36 60 5432 0 0,36-55-6175 0 0,-86 155 658 0 0,-1 3-77 0 0,-83 102-264 0 0,-70 74-1593 0 0,235-331-381 0 0,-1-1 0 0 0,-27 26-1 0 0,28-34-290 0 0</inkml:trace>
  <inkml:trace contextRef="#ctx0" brushRef="#br0" timeOffset="1">0 890 13823 0 0,'0'0'1247'0'0,"9"-4"998"0"0,26-4 3468 0 0,2-1-3562 0 0,16-4-1302 0 0,270-33 220 0 0,-91 18-2844 0 0,-186 21-3 0 0,0 1-4136 0 0,-5 3-1693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64 441 4143 0 0,'0'2'3415'0'0,"-11"28"5942"0"0,-2-1-4415 0 0,4-8-3438 0 0,1-1 0 0 0,-9 36-1 0 0,15-12-3415 0 0,-1-33 767 0 0</inkml:trace>
  <inkml:trace contextRef="#ctx0" brushRef="#br0" timeOffset="1">637 2 9671 0 0,'0'0'1032'0'0,"-9"-2"-1032"0"0,0 4 3560 0 0,0 0 1184 0 0,16 8-12336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82 18287 0 0,'0'0'1654'0'0,"4"7"-1040"0"0,-1-4-509 0 0,-1-1-1 0 0,1 1 1 0 0,0 0-1 0 0,0-1 1 0 0,0 0-1 0 0,0 0 1 0 0,1 0-1 0 0,-1 0 1 0 0,0 0-1 0 0,1 0 1 0 0,-1-1-1 0 0,6 2 1 0 0,7 1 352 0 0,26 3 0 0 0,-22-5-178 0 0,-1 1-345 0 0,1-2-1 0 0,-1 0 0 0 0,0-1 1 0 0,1-1-1 0 0,-1-1 1 0 0,0-1-1 0 0,0 0 0 0 0,0-2 1 0 0,0 0-1 0 0,0-1 1 0 0,-1-1-1 0 0,0 0 1 0 0,-1-2-1 0 0,0 0 0 0 0,0-1 1 0 0,26-20-1 0 0,-40 28 37 0 0,0-1-1 0 0,0 0 1 0 0,-1 0 0 0 0,5-7-1 0 0,-7 10 32 0 0,1 0 0 0 0,-1-1 0 0 0,0 1 0 0 0,0 0 0 0 0,1-1 0 0 0,-1 1 0 0 0,0-1 0 0 0,0 1 1 0 0,0 0-1 0 0,1-1 0 0 0,-1 1 0 0 0,0-1 0 0 0,0 1 0 0 0,0-1 0 0 0,0 1 0 0 0,0-1 0 0 0,0 1 0 0 0,0 0 0 0 0,0-1 0 0 0,0 1 0 0 0,0-1 0 0 0,0 1 0 0 0,0-1 0 0 0,0 1 0 0 0,0-1 0 0 0,-1 1 0 0 0,1 0 0 0 0,0-1 0 0 0,0 1 0 0 0,0-1 0 0 0,-1 1 0 0 0,1 0 0 0 0,0-1 0 0 0,-1 1 0 0 0,1 0 1 0 0,0-1-1 0 0,0 1 0 0 0,-1 0 0 0 0,1-1 0 0 0,-1 1 0 0 0,1 0 0 0 0,0 0 0 0 0,-1 0 0 0 0,1-1 0 0 0,-1 1 0 0 0,1 0 0 0 0,0 0 0 0 0,-1 0 0 0 0,1 0 0 0 0,-1 0 0 0 0,1 0 0 0 0,-1-1 0 0 0,1 1 0 0 0,-1 0 0 0 0,1 0 0 0 0,0 1 0 0 0,-1-1 0 0 0,1 0 0 0 0,-1 0 0 0 0,0 0 0 0 0,1 0 7 0 0,-9 1 17 0 0,1 0 0 0 0,0 0 0 0 0,0 1 0 0 0,0 0 0 0 0,0 1 0 0 0,0-1 0 0 0,0 2 0 0 0,-10 4 0 0 0,2 0 7 0 0,-153 75 378 0 0,134-62-142 0 0,0 1 0 0 0,-49 43-1 0 0,82-63-257 0 0,-36 34 176 0 0,35-32-167 0 0,0-1-1 0 0,1 0 1 0 0,-1 0-1 0 0,1 1 1 0 0,0 0 0 0 0,0-1-1 0 0,0 1 1 0 0,0 0-1 0 0,1 0 1 0 0,-2 5-1 0 0,3-8-19 0 0,0 1-1 0 0,0-1 0 0 0,0 1 0 0 0,0-1 0 0 0,1 1 0 0 0,-1-1 0 0 0,0 1 0 0 0,1-1 0 0 0,-1 1 0 0 0,1-1 0 0 0,-1 1 0 0 0,1-1 0 0 0,0 1 0 0 0,0-1 1 0 0,-1 0-1 0 0,1 0 0 0 0,0 1 0 0 0,0-1 0 0 0,0 0 0 0 0,0 0 0 0 0,1 0 0 0 0,-1 0 0 0 0,0 0 0 0 0,0 0 0 0 0,1-1 0 0 0,-1 1 0 0 0,0 0 1 0 0,1 0-1 0 0,2 0 0 0 0,4 2-226 0 0,1 0 0 0 0,-1 0 0 0 0,17 2 0 0 0,7-1-400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24 15199 0 0,'-8'-4'285'0'0,"0"1"-1"0"0,0 0 1 0 0,-1 0-1 0 0,1 0 1 0 0,0 1-1 0 0,-1 0 1 0 0,0 1-1 0 0,1 0 1 0 0,-1 0-1 0 0,-9 1 1 0 0,6 0 39 0 0,1 1 0 0 0,-1 0 1 0 0,1 0-1 0 0,-1 2 0 0 0,1-1 1 0 0,0 1-1 0 0,-12 6 0 0 0,20-8-280 0 0,1 0 0 0 0,0 0 0 0 0,-1 0-1 0 0,1 0 1 0 0,0 1 0 0 0,0-1 0 0 0,0 1 0 0 0,0 0 0 0 0,0 0-1 0 0,0-1 1 0 0,1 1 0 0 0,-1 0 0 0 0,0 0 0 0 0,1 1 0 0 0,0-1-1 0 0,-1 0 1 0 0,0 4 0 0 0,1-4-29 0 0,1 0 0 0 0,0 0 0 0 0,-1 0 0 0 0,1 0 0 0 0,0 0 0 0 0,0 1 0 0 0,0-1 0 0 0,1 0 0 0 0,-1 0 0 0 0,0 0 0 0 0,1 0 0 0 0,0 0 0 0 0,-1 0 0 0 0,1 0 0 0 0,0 0 0 0 0,0 0 0 0 0,0 0 0 0 0,0 0 0 0 0,0 0 0 0 0,4 3 0 0 0,7 9 16 0 0,1 0-1 0 0,24 18 0 0 0,-22-19-82 0 0,-1 0-1 0 0,18 21 1 0 0,-25-24 47 0 0,0-1 0 0 0,-1 2 0 0 0,-1-1 0 0 0,1 1 1 0 0,-2 0-1 0 0,1 0 0 0 0,-2 0 0 0 0,1 0 0 0 0,-2 1 1 0 0,1-1-1 0 0,-2 1 0 0 0,1 0 0 0 0,-2 19 0 0 0,0-19 152 0 0,-1 0 0 0 0,0 0 0 0 0,-1 0 0 0 0,0 0 0 0 0,-1 0 0 0 0,-1 0 0 0 0,0 0 0 0 0,0-1 0 0 0,-1 0 0 0 0,0 0 0 0 0,-1 0 0 0 0,-1 0 0 0 0,-8 10 0 0 0,12-17-115 0 0,0-1 0 0 0,0 1 0 0 0,-1 0 1 0 0,0-1-1 0 0,0 0 0 0 0,1 0 0 0 0,-2 0 0 0 0,1-1 0 0 0,0 1 0 0 0,-1-1 0 0 0,1 0 1 0 0,-1 0-1 0 0,1-1 0 0 0,-1 1 0 0 0,0-1 0 0 0,0 0 0 0 0,0 0 0 0 0,0-1 0 0 0,0 1 1 0 0,0-1-1 0 0,0 0 0 0 0,0-1 0 0 0,1 1 0 0 0,-1-1 0 0 0,0 0 0 0 0,0 0 0 0 0,0 0 0 0 0,0-1 1 0 0,1 0-1 0 0,-1 0 0 0 0,1 0 0 0 0,-1 0 0 0 0,1-1 0 0 0,0 0 0 0 0,0 0 0 0 0,0 0 1 0 0,0 0-1 0 0,1 0 0 0 0,-1-1 0 0 0,1 0 0 0 0,0 1 0 0 0,0-1 0 0 0,-4-8 0 0 0,-7-22-2796 0 0,10 14-5437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22951 0 0,'0'0'6504'0'0,"11"4"-9600"0"0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8 9327 0 0,'0'0'846'0'0,"2"-1"-700"0"0,9-5 3534 0 0,-10 8-3584 0 0,0 0-1 0 0,0 0 0 0 0,-1 0 1 0 0,1 0-1 0 0,0 0 0 0 0,-1 0 1 0 0,1 0-1 0 0,-1 1 0 0 0,0-1 1 0 0,0 0-1 0 0,0 3 0 0 0,-1 6 146 0 0,-1 0 1 0 0,0 0-1 0 0,0 0 0 0 0,-1 0 0 0 0,-1-1 0 0 0,-6 14 1 0 0,1 1 133 0 0,-7 14-24 0 0,-1-1 0 0 0,-42 67 0 0 0,-58 63-208 0 0,71-111-101 0 0,-99 95 0 0 0,136-142-78 0 0,-1 0-1 0 0,-9 14 1 0 0,18-22-129 0 0,3-3-1865 0 0,10-5 190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171 115 3679 0 0,'-5'-8'20447'0'0,"-1"10"-23398"0"0,0 0 2966 0 0,0 1 0 0 0,0 0 0 0 0,0 1 0 0 0,0-1 0 0 0,1 1 0 0 0,-1 0 0 0 0,1 1 0 0 0,0-1 0 0 0,1 1 0 0 0,-1 0 0 0 0,-6 9 0 0 0,-4 7-119 0 0,-19 40 0 0 0,27-47 82 0 0,0 0-1 0 0,1 0 0 0 0,0 1 1 0 0,-5 26-1 0 0,8-21 11 0 0,4-16 8 0 0,0-1-7 0 0,0-2 2 0 0,-1 1-1 0 0,1-1 1 0 0,-1 0-1 0 0,1 1 0 0 0,0-1 1 0 0,0 1-1 0 0,0-1 1 0 0,0 0-1 0 0,0 0 1 0 0,0 1-1 0 0,0-1 1 0 0,0 0-1 0 0,0 0 1 0 0,0 0-1 0 0,1 0 0 0 0,-1 0 1 0 0,2 0-1 0 0,-2 0 6 0 0,3 2 11 0 0,0-1 0 0 0,0 0-1 0 0,0 0 1 0 0,0-1 0 0 0,0 1 0 0 0,1-1 0 0 0,-1 0-1 0 0,0 0 1 0 0,1 0 0 0 0,-1-1 0 0 0,1 0-1 0 0,-1 0 1 0 0,0 0 0 0 0,9-1 0 0 0,4-2 109 0 0,0 0 0 0 0,25-10 0 0 0,-11 3-32 0 0,-20 7-61 0 0,-1 0 1 0 0,0-1 0 0 0,0 0-1 0 0,-1 0 1 0 0,1-1 0 0 0,-1-1-1 0 0,12-8 1 0 0,-12 4 31 0 0,-7 7-38 0 0,0-1 0 0 0,0 0 1 0 0,-1 0-1 0 0,1 1 0 0 0,-1-1 1 0 0,0 0-1 0 0,0 0 0 0 0,-1 0 1 0 0,1 0-1 0 0,-1-1 0 0 0,0 1 1 0 0,0 0-1 0 0,0 0 0 0 0,0 0 1 0 0,-1 0-1 0 0,1 0 1 0 0,-1 0-1 0 0,-2-5 0 0 0,0-1 78 0 0,-1 0-1 0 0,0 0 0 0 0,-1 0 1 0 0,0 1-1 0 0,-11-17 1 0 0,2 8 42 0 0,-2 0 1 0 0,0 1-1 0 0,-32-27 1 0 0,43 39-237 0 0,0 1 0 0 0,1-1 1 0 0,-1 0-1 0 0,1-1 0 0 0,0 1 0 0 0,1-1 0 0 0,-5-8 0 0 0,7 13-95 0 0,1 0 0 0 0,0 1 0 0 0,0-1 0 0 0,0 0 0 0 0,0 1 0 0 0,0-1 0 0 0,0 0 0 0 0,0 1 0 0 0,0-1 0 0 0,0 0 0 0 0,0 0 0 0 0,0 1 0 0 0,0-1 0 0 0,0 0 0 0 0,0 1-1 0 0,1-1 1 0 0,-1 0 0 0 0,0 1 0 0 0,1-2 0 0 0,7-8-6574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24 337 10135 0 0,'-2'-1'464'0'0,"0"-1"-302"0"0,-17-4 4547 0 0,21 5-4601 0 0,26-6 261 0 0,-1 2 1 0 0,1 1-1 0 0,56-2 1 0 0,-34 4-19 0 0,350-51 1095 0 0,-86 8-720 0 0,336-36-1159 0 0,-587 69-298 0 0,0-4 1 0 0,-1-1-1 0 0,109-49 0 0 0,-153 59-3299 0 0,-5 1-1220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436 152 2759 0 0,'78'-66'479'0'0,"-17"-3"8585"0"0,-62 68-8399 0 0,0-1-575 0 0,0 1-1 0 0,0 0 0 0 0,1 0 1 0 0,-1 0-1 0 0,0 0 0 0 0,0 0 1 0 0,0 1-1 0 0,0-1 0 0 0,0 0 1 0 0,-1 0-1 0 0,1 1 0 0 0,0-1 1 0 0,0 0-1 0 0,0 1 0 0 0,-1-1 1 0 0,1 1-1 0 0,-2-1 1 0 0,-1 1 33 0 0,1-1 1 0 0,0 1 0 0 0,0 0 0 0 0,0 0 0 0 0,-1 1-1 0 0,1-1 1 0 0,-4 1 0 0 0,-6 3 159 0 0,-1 1 0 0 0,-21 9 1 0 0,26-9-194 0 0,-24 11-38 0 0,2 1 1 0 0,0 1-1 0 0,1 2 1 0 0,-33 29 0 0 0,-103 103 131 0 0,126-113-138 0 0,37-37-49 0 0,-5 6 18 0 0,1-1 0 0 0,-1 1 0 0 0,1 1 0 0 0,-12 17 0 0 0,14-11-15 0 0,5-14 0 0 0,0 0 0 0 0,0 0 0 0 0,0 0 1 0 0,1 0-1 0 0,-1 0 0 0 0,0 0 0 0 0,0 0 0 0 0,1 0 0 0 0,-1 0 0 0 0,1 0 0 0 0,-1 0 0 0 0,1 0 0 0 0,-1 0 0 0 0,1 0 0 0 0,0 0 1 0 0,0-1-1 0 0,-1 1 0 0 0,1 0 0 0 0,0 0 0 0 0,0-1 0 0 0,0 1 0 0 0,0 0 0 0 0,-1-1 0 0 0,1 1 0 0 0,0-1 0 0 0,0 1 0 0 0,0-1 0 0 0,0 0 1 0 0,1 1-1 0 0,-1-1 0 0 0,1 0 0 0 0,3 1 8 0 0,0 0 1 0 0,0 0-1 0 0,1 0 1 0 0,-1-1-1 0 0,7-1 1 0 0,0 0 8 0 0,1-1 1 0 0,-1 0-1 0 0,0-1 1 0 0,-1-1 0 0 0,16-6-1 0 0,54-30 192 0 0,-18 2-67 0 0,-1-2-1 0 0,77-68 0 0 0,-132 100-141 0 0,-13 7 0 0 0,-11 7 0 0 0,6-1 0 0 0,1 1 0 0 0,0 0 0 0 0,1 0 0 0 0,0 2 0 0 0,0-1 0 0 0,0 1 0 0 0,1 0 0 0 0,-7 9 0 0 0,6-6 0 0 0,1 0 0 0 0,0 1 0 0 0,0 0 0 0 0,2 0 0 0 0,-1 0 0 0 0,-5 19 0 0 0,7-13 0 0 0,3-2 0 0 0,3-15-6 0 0,-1 0 0 0 0,0 0 0 0 0,1 1 1 0 0,-1-1-1 0 0,1 0 0 0 0,-1 0 0 0 0,1 0 0 0 0,0 1 0 0 0,-1-1 0 0 0,1 0 0 0 0,0 0 0 0 0,0 0 0 0 0,0 0 0 0 0,0 0 1 0 0,0-1-1 0 0,0 1 0 0 0,0 0 0 0 0,0 0 0 0 0,0-1 0 0 0,0 1 0 0 0,0 0 0 0 0,1-1 0 0 0,-1 1 0 0 0,0-1 0 0 0,0 0 0 0 0,1 1 1 0 0,-1-1-1 0 0,0 0 0 0 0,1 0 0 0 0,0 0 0 0 0,4 1-52 0 0,0-1 0 0 0,-1 0 0 0 0,1 0 0 0 0,0 0 0 0 0,10-3 1 0 0,7-4-606 0 0,1 0 1 0 0,-1-2 0 0 0,33-16-1 0 0,-1-4-4709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 6447 0 0,'-22'27'1983'0'0,"1"2"-1"0"0,1 1 1 0 0,2 0-1 0 0,-18 38 0 0 0,30-56-1838 0 0,-153 285 2231 0 0,113-224-2216 0 0,-106 153-125 0 0,143-214-31 0 0,-266 324-342 0 0,265-326 310 0 0,1 0 1 0 0,-1-1-1 0 0,-1 0 0 0 0,0-1 0 0 0,0 0 0 0 0,0-1 1 0 0,-1 0-1 0 0,0-1 0 0 0,-19 7 0 0 0,17-10 40 0 0,13-3-9 0 0,1 0 0 0 0,-1 0 0 0 0,0-1 0 0 0,1 1 1 0 0,-1 0-1 0 0,1 0 0 0 0,-1 0 0 0 0,1 0 0 0 0,-1-1 0 0 0,1 1 0 0 0,-1 0 0 0 0,1 0 1 0 0,-1-1-1 0 0,1 1 0 0 0,-1-1 0 0 0,1 1 0 0 0,-1 0 0 0 0,1-1 0 0 0,-1 0 1 0 0,1 0-3 0 0,-1 0 1 0 0,1 0-1 0 0,0 0 1 0 0,-1-1 0 0 0,1 1-1 0 0,0 0 1 0 0,0 0-1 0 0,0-1 1 0 0,0 1 0 0 0,0 0-1 0 0,0 0 1 0 0,1-1 0 0 0,-1 1-1 0 0,0 0 1 0 0,1 0-1 0 0,-1 0 1 0 0,0 0 0 0 0,1-1-1 0 0,1 0 1 0 0,12-23-12 0 0,-13 24 10 0 0,32-43-230 0 0,59-60 0 0 0,-63 74 219 0 0,-12 11 1 0 0,1 2 0 0 0,2 0 0 0 0,-1 1 0 0 0,2 1 0 0 0,0 1 0 0 0,1 0 1 0 0,45-19-1 0 0,-49 25 31 0 0,1 2 0 0 0,1 0 1 0 0,-1 1-1 0 0,1 1 0 0 0,-1 1 1 0 0,1 1-1 0 0,0 0 0 0 0,0 2 1 0 0,1 0-1 0 0,26 4 0 0 0,-41-3-4 0 0,0 1 0 0 0,1-1-1 0 0,-1 1 1 0 0,0 0 0 0 0,0 1 0 0 0,0-1-1 0 0,0 1 1 0 0,-1 0 0 0 0,1 1 0 0 0,-1-1-1 0 0,0 1 1 0 0,1 0 0 0 0,-2 1-1 0 0,1-1 1 0 0,4 6 0 0 0,-6-7-5 0 0,-1 1 0 0 0,0-1 1 0 0,0 1-1 0 0,0 0 0 0 0,0 0 0 0 0,0-1 0 0 0,-1 1 1 0 0,1 0-1 0 0,-1 0 0 0 0,0 1 0 0 0,-1-1 0 0 0,1 0 1 0 0,-1 0-1 0 0,1 0 0 0 0,-1 1 0 0 0,-1-1 1 0 0,1 0-1 0 0,0 0 0 0 0,-1 0 0 0 0,0 0 0 0 0,0 0 1 0 0,0 0-1 0 0,-1 0 0 0 0,-1 4 0 0 0,-3 4 46 0 0,-1 0 0 0 0,0 0 0 0 0,-1-1 0 0 0,0 0 0 0 0,-20 19 0 0 0,-53 42 187 0 0,65-58-238 0 0,-13 8 29 0 0,0 0 1 0 0,-2-2-1 0 0,0-2 0 0 0,-43 19 0 0 0,58-30-35 0 0,0 0 0 0 0,-22 5 0 0 0,33-11 0 0 0,0 0 0 0 0,-1 0 0 0 0,1 0 0 0 0,0-1 0 0 0,0 0 0 0 0,0 0 0 0 0,-1 0 0 0 0,1-1 0 0 0,0 1 0 0 0,0-1 0 0 0,-10-3 0 0 0,13 3-19 0 0,1 0 1 0 0,-1 0-1 0 0,0 0 0 0 0,0 0 0 0 0,1-1 0 0 0,-1 1 0 0 0,1 0 0 0 0,-1-1 1 0 0,1 1-1 0 0,0-1 0 0 0,-1 0 0 0 0,1 1 0 0 0,0-1 0 0 0,0 0 0 0 0,0 0 1 0 0,0 1-1 0 0,1-1 0 0 0,-1 0 0 0 0,0 0 0 0 0,1 0 0 0 0,-1 0 1 0 0,1 0-1 0 0,0 0 0 0 0,0-4 0 0 0,0-5-349 0 0,0 1 0 0 0,1-1 0 0 0,3-16 0 0 0,-3 20 3 0 0,5-23-1185 0 0,15-45-1 0 0,1 16-48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15775 0 0,'-11'7'309'0'0,"1"0"0"0"0,0 1-1 0 0,0 0 1 0 0,0 0 0 0 0,-16 19 0 0 0,-35 54-516 0 0,32-40 508 0 0,-123 142 522 0 0,-8 12-46 0 0,-111 238-268 0 0,243-379-1225 0 0,13-21-4318 0 0,6-11-1016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261 115 12959 0 0,'0'3'595'0'0,"-3"27"178"0"0,2-23-504 0 0,0 0 1 0 0,0 1 0 0 0,1-1 0 0 0,0 13-1 0 0,0-19-144 0 0,1 1 0 0 0,-1-1-1 0 0,0 1 1 0 0,1-1 0 0 0,0 1-1 0 0,-1-1 1 0 0,1 1 0 0 0,0-1 0 0 0,-1 0-1 0 0,1 1 1 0 0,0-1 0 0 0,0 0-1 0 0,0 0 1 0 0,0 1 0 0 0,0-1-1 0 0,0 0 1 0 0,1 0 0 0 0,1 1 0 0 0,0-1-5 0 0,-1 0 1 0 0,0 0 0 0 0,1 0-1 0 0,-1 0 1 0 0,1 0 0 0 0,-1-1 0 0 0,1 0-1 0 0,-1 1 1 0 0,1-1 0 0 0,3 0-1 0 0,5-1 109 0 0,-1-1-1 0 0,1 1 0 0 0,-1-2 1 0 0,13-4-1 0 0,-22 7-200 0 0,25-11 190 0 0,0 0 1 0 0,0-1-1 0 0,47-32 0 0 0,-59 35-350 0 0,-1-1 1 0 0,1 0-1 0 0,-1-1 0 0 0,19-20 1 0 0,-31 30 67 0 0,1-1 1 0 0,-1 1-1 0 0,0-1 1 0 0,0 0-1 0 0,0 1 1 0 0,0-1-1 0 0,0 0 1 0 0,0 0 0 0 0,0 1-1 0 0,0-1 1 0 0,-1 0-1 0 0,1 0 1 0 0,-1 0-1 0 0,1 0 1 0 0,-1 0-1 0 0,0 0 1 0 0,0 0 0 0 0,0 0-1 0 0,0 0 1 0 0,-1-4-1 0 0,1 4 21 0 0,-1 0 1 0 0,0 1-1 0 0,0-1 0 0 0,0 1 0 0 0,0 0 1 0 0,0-1-1 0 0,-1 1 0 0 0,1 0 0 0 0,0 0 1 0 0,0-1-1 0 0,-1 1 0 0 0,1 0 0 0 0,-1 0 1 0 0,1 1-1 0 0,-1-1 0 0 0,0 0 0 0 0,1 0 1 0 0,-1 1-1 0 0,0-1 0 0 0,1 1 0 0 0,-1-1 1 0 0,0 1-1 0 0,1 0 0 0 0,-1 0 0 0 0,-2 0 1 0 0,-6-1-45 0 0,0 2 1 0 0,0-1-1 0 0,0 1 1 0 0,0 0 0 0 0,1 1-1 0 0,-1 0 1 0 0,1 1-1 0 0,-1 0 1 0 0,-11 6 0 0 0,-7 4-95 0 0,-45 29 0 0 0,35-17 341 0 0,2 2 1 0 0,1 1-1 0 0,2 1 0 0 0,0 3 0 0 0,2 0 0 0 0,-45 62 1 0 0,59-71 262 0 0,-25 46 0 0 0,38-60-338 0 0,-1 0 0 0 0,1 1 0 0 0,1-1 1 0 0,-1 1-1 0 0,2 0 0 0 0,0 0 0 0 0,0 0 1 0 0,-1 17-1 0 0,3-24-78 0 0,0 1 0 0 0,0 0 0 0 0,1 0 0 0 0,-1 0 0 0 0,1 0 0 0 0,0-1 0 0 0,0 1 0 0 0,1 0 0 0 0,-1-1 0 0 0,1 1 0 0 0,-1-1 0 0 0,1 0 0 0 0,0 1 0 0 0,0-1 0 0 0,1 0 0 0 0,-1 0 0 0 0,1 0 0 0 0,4 4 0 0 0,-3-4-7 0 0,0 0 1 0 0,0-1-1 0 0,1 1 1 0 0,-1-1-1 0 0,1 0 0 0 0,-1 0 1 0 0,1-1-1 0 0,-1 1 0 0 0,1-1 1 0 0,0 0-1 0 0,0-1 0 0 0,0 1 1 0 0,-1-1-1 0 0,9 0 1 0 0,3-1-311 0 0,1-1 0 0 0,20-4 0 0 0,3-5-642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1253 8287 0 0,'0'0'639'0'0,"-9"-2"6842"0"0,9 0-7374 0 0,1 1-1 0 0,-1-1 0 0 0,1 0 1 0 0,0 1-1 0 0,-1-1 0 0 0,1 1 1 0 0,0 0-1 0 0,0-1 0 0 0,0 1 1 0 0,0 0-1 0 0,0-1 0 0 0,0 1 1 0 0,0 0-1 0 0,1 0 0 0 0,-1 0 1 0 0,3-2-1 0 0,2-2 130 0 0,60-59 721 0 0,65-82-1 0 0,-59 63-450 0 0,30-35-220 0 0,62-68-99 0 0,-71 86-155 0 0,120-168 0 0 0,-90 103-317 0 0,-99 134 215 0 0,17-17-81 0 0,-38 46 108 0 0,7-4 20 0 0,4 2-10 0 0,-9 7 9 0 0,-5-2 21 0 0,3 1 2 0 0,-1 0-1 0 0,1 0 1 0 0,-1-1-1 0 0,0 2 1 0 0,0-1-1 0 0,0 0 1 0 0,0 0-1 0 0,-1 1 1 0 0,1-1-1 0 0,-1 1 1 0 0,1-1-1 0 0,-1 1 1 0 0,0 0-1 0 0,0-1 1 0 0,0 1-1 0 0,0 0 1 0 0,0 0-1 0 0,-1 0 1 0 0,1 0-1 0 0,-1 5 1 0 0,1 7-12 0 0,-1-1 0 0 0,-4 29 0 0 0,2-32 11 0 0,-4 31 28 0 0,-17 62 0 0 0,-21 40 44 0 0,30-101-64 0 0,-22 59 104 0 0,-5-1-1 0 0,-82 149 0 0 0,123-250-109 0 0,-18 30 14 0 0,2 0-1 0 0,2 2 0 0 0,-14 39 1 0 0,27-68-7 0 0,0 0 1 0 0,1 0 0 0 0,-1 1 0 0 0,1-1 0 0 0,0 0 0 0 0,0 0 0 0 0,0 1-1 0 0,0-1 1 0 0,0 0 0 0 0,2 5 0 0 0,-2-7-64 0 0,1 0-1 0 0,-1 1 1 0 0,1-1-1 0 0,-1 0 1 0 0,1 0-1 0 0,-1 1 1 0 0,1-1-1 0 0,0 0 1 0 0,0 0-1 0 0,0 0 1 0 0,0 0-1 0 0,0 0 1 0 0,0 0-1 0 0,0-1 1 0 0,0 1-1 0 0,0 0 1 0 0,0 0-1 0 0,0-1 1 0 0,0 1-1 0 0,1 0 1 0 0,-1-1-1 0 0,0 0 1 0 0,0 1-1 0 0,1-1 1 0 0,-1 0-1 0 0,0 1 1 0 0,1-1-1 0 0,1 0 1 0 0,15-1-1502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17735 0 0,'0'0'1610'0'0,"1"1"-1286"0"0,3 2-248 0 0,0 0 1 0 0,0 0 0 0 0,0 0 0 0 0,0-1 0 0 0,1 0 0 0 0,-1 1 0 0 0,1-2 0 0 0,0 1 0 0 0,-1 0 0 0 0,1-1 0 0 0,0 0 0 0 0,0 0 0 0 0,0-1 0 0 0,8 1 0 0 0,9-1 175 0 0,44-5 1 0 0,-55 4-254 0 0,53-8-785 0 0,-21 1-4337 0 0,-2-2-1512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17 273 15631 0 0,'0'0'719'0'0,"-2"0"-20"0"0,-4 3-449 0 0,-2-1 2724 0 0,132-67-1591 0 0,33-17-1506 0 0,-108 60 6 0 0,65-21-1 0 0,-70 29-303 0 0,56-17 118 0 0,-31 14-5569 0 0,-53 13 273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32 1375 0 0,'74'-30'642'0'0,"-72"30"435"0"0,-1 0 0 0 0,1-1-1 0 0,-1 1 1 0 0,1 0 0 0 0,-1 0 0 0 0,1-1 0 0 0,0 1 0 0 0,-1 1 0 0 0,1-1 0 0 0,-1 0 0 0 0,2 0-1 0 0,0 1 804 0 0,8 1-432 0 0,12 3-566 0 0,-1 1-1 0 0,35 16 0 0 0,-54-21-862 0 0,0 1-1 0 0,0-1 1 0 0,0 1-1 0 0,0 0 1 0 0,0 0 0 0 0,-1 0-1 0 0,3 2 1 0 0,3 11-36 0 0,-7-12 32 0 0,-1 0-11 0 0,1 0 1 0 0,-1 0-1 0 0,0 0 1 0 0,1 0-1 0 0,-2 0 1 0 0,1 0-1 0 0,0 0 1 0 0,0 0-1 0 0,-1-1 0 0 0,0 1 1 0 0,1 0-1 0 0,-1 0 1 0 0,0 0-1 0 0,-1 0 1 0 0,1-1-1 0 0,-3 5 1 0 0,-2 4 8 0 0,-1-1 1 0 0,-13 15 0 0 0,-11 8 18 0 0,-43 35 0 0 0,27-26-32 0 0,-41 36 35 0 0,-138 93 0 0 0,-116 37-41 0 0,319-195 38 0 0,-43 31 0 0 0,66-44-31 0 0,0 0 0 0 0,-1 1 0 0 0,1-1 0 0 0,0 0 0 0 0,0 0 0 0 0,-1 0 0 0 0,1 0-1 0 0,0 1 1 0 0,0-1 0 0 0,0 0 0 0 0,-1 0 0 0 0,1 0 0 0 0,0 1 0 0 0,0-1 0 0 0,0 0 0 0 0,0 0 0 0 0,0 1 0 0 0,-1-1-1 0 0,1 0 1 0 0,0 0 0 0 0,0 1 0 0 0,0-1 0 0 0,0 0 0 0 0,0 1 0 0 0,0-1 0 0 0,0 0 0 0 0,0 0 0 0 0,0 1 0 0 0,0-1-1 0 0,0 0 1 0 0,0 1 0 0 0,0-1 0 0 0,0 0 0 0 0,1 0 0 0 0,-1 1 0 0 0,0-1 0 0 0,0 0 0 0 0,0 0 0 0 0,0 1 0 0 0,0-1-1 0 0,0 0 1 0 0,1 0 0 0 0,-1 1 0 0 0,0-1 0 0 0,0 0 0 0 0,0 0 0 0 0,1 0 0 0 0,-1 1 0 0 0,0-1 0 0 0,0 0-1 0 0,1 0 1 0 0,-1 0 0 0 0,0 0 0 0 0,0 0 0 0 0,1 0 0 0 0,-1 0 0 0 0,0 1 0 0 0,1-1 0 0 0,-1 0 0 0 0,0 0 0 0 0,0 0-1 0 0,1 0 1 0 0,-1 0 0 0 0,0 0 0 0 0,1 0 0 0 0,7 2 15 0 0,0 1 1 0 0,1-1-1 0 0,-1 0 0 0 0,0-1 1 0 0,13 1-1 0 0,45-3 268 0 0,-26 0-118 0 0,297 8 2242 0 0,-318-6-2269 0 0,20 2-52 0 0,-1-2 0 0 0,1-2 1 0 0,69-10-1 0 0,-70 1-865 0 0,-14 2-5968 0 0,-8 3-714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12463 0 0,'0'0'5359'0'0,"-1"1"-5015"0"0,-9 12-179 0 0,0 0-1 0 0,1 0 1 0 0,1 1 0 0 0,0 0-1 0 0,-11 27 1 0 0,-2 4 64 0 0,5-20-34 0 0,0 0 0 0 0,-35 41 0 0 0,-4 4-1849 0 0,50-63-246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370 191 4143 0 0,'13'-26'107'0'0,"19"-29"0"0"0,-25 44 269 0 0,0 0 0 0 0,1 1-1 0 0,1 1 1 0 0,0 0 0 0 0,12-11-1 0 0,-10 11 1098 0 0,-5 4 50 0 0,0 0 0 0 0,1 0 1 0 0,-1 1-1 0 0,12-6 1 0 0,-16 9-31 0 0,-1 3-1002 0 0,1 2-414 0 0,0 0 0 0 0,-1 0 0 0 0,1 0 1 0 0,-1 0-1 0 0,0 0 0 0 0,-1 0 1 0 0,1 0-1 0 0,-1 0 0 0 0,1 0 1 0 0,-1 1-1 0 0,0-1 0 0 0,-1 0 1 0 0,1 0-1 0 0,-1 0 0 0 0,0 0 0 0 0,-2 6 1 0 0,-3 10 74 0 0,-2 0 1 0 0,-9 19-1 0 0,9-22-41 0 0,-165 352 1096 0 0,125-266-1153 0 0,-4-2-1 0 0,-71 102 1 0 0,107-179-53 0 0,-1 2-196 0 0,-1-1 0 0 0,-28 30 0 0 0,44-53 35 0 0,1-4-1028 0 0,1-1 1126 0 0,-1 1 0 0 0,0 0-1 0 0,1 0 1 0 0,0-1-1 0 0,-1 1 1 0 0,1 0 0 0 0,0 0-1 0 0,0-1 1 0 0,0 1-1 0 0,1 0 1 0 0,-1-1 0 0 0,1 1-1 0 0,0-4 1 0 0,15-32-253 0 0,-11 26 203 0 0,11-24 274 0 0,2 2-1 0 0,1 0 0 0 0,2 0 1 0 0,1 2-1 0 0,1 1 0 0 0,36-37 1 0 0,-45 53-417 0 0,1 2 0 0 0,1 0 0 0 0,0 0 0 0 0,0 2 0 0 0,35-19 0 0 0,-45 27 233 0 0,-1 1 0 0 0,1 0-1 0 0,0 0 1 0 0,0 1 0 0 0,0-1-1 0 0,0 1 1 0 0,0 1 0 0 0,0-1 0 0 0,0 1-1 0 0,0 0 1 0 0,0 0 0 0 0,0 1-1 0 0,0 0 1 0 0,10 2 0 0 0,-11-1 42 0 0,-1-1 0 0 0,0 1 0 0 0,0 0 0 0 0,0 0 0 0 0,0 1 0 0 0,0-1 0 0 0,-1 1 0 0 0,1 0 0 0 0,-1 0 0 0 0,1 0 0 0 0,-1 0 0 0 0,0 0 0 0 0,0 1 0 0 0,0 0 0 0 0,-1-1 0 0 0,0 1 0 0 0,1 0 0 0 0,-1 0 0 0 0,3 8 0 0 0,-1 5 204 0 0,1 0 0 0 0,-2 0 0 0 0,0 1 0 0 0,-1-1 0 0 0,-1 1 0 0 0,-1-1 0 0 0,0 1 0 0 0,-3 17 0 0 0,2-33-32 0 0,1 0-131 0 0,-1 0 1 0 0,0 0 0 0 0,0 0 0 0 0,0-1 0 0 0,0 1 0 0 0,0 0 0 0 0,0-1 0 0 0,-1 1 0 0 0,1-1 0 0 0,-1 1 0 0 0,1-1 0 0 0,-1 0 0 0 0,1 0 0 0 0,-1 1 0 0 0,1-1 0 0 0,-1 0 0 0 0,0-1 0 0 0,0 1-1 0 0,0 0 1 0 0,1 0 0 0 0,-5 0 0 0 0,-4 2 153 0 0,-1-1 0 0 0,-19 2 0 0 0,19-3-56 0 0,-30 5-25 0 0,-1 3-1 0 0,1 1 1 0 0,-76 30 0 0 0,20 4-1066 0 0,95-44 351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44 317 6911 0 0,'-7'-5'715'0'0,"4"2"-316"0"0,-1 0 1 0 0,1 0-1 0 0,0-1 0 0 0,0 1 1 0 0,0-1-1 0 0,1 0 1 0 0,-1 0-1 0 0,1 0 0 0 0,0 0 1 0 0,0 0-1 0 0,-2-8 0 0 0,3 9-217 0 0,1 1-1 0 0,-1-1 1 0 0,1 0-1 0 0,0 1 1 0 0,0-1-1 0 0,0 0 1 0 0,0 1-1 0 0,0-1 1 0 0,1 1-1 0 0,-1-1 1 0 0,1 0-1 0 0,0 1 1 0 0,-1-1-1 0 0,1 1 1 0 0,0 0-1 0 0,1-1 1 0 0,-1 1-1 0 0,0 0 1 0 0,1-1-1 0 0,-1 1 1 0 0,4-3-1 0 0,18-19 35 0 0,1 1 0 0 0,1 1 0 0 0,39-26-1 0 0,-43 35-210 0 0,1 0 0 0 0,-1 2-1 0 0,2 0 1 0 0,-1 1-1 0 0,32-8 1 0 0,-45 16 134 0 0,0 0 0 0 0,0 0 0 0 0,1 1 0 0 0,-1 0 0 0 0,1 0 1 0 0,-1 1-1 0 0,1 1 0 0 0,-1-1 0 0 0,17 5 0 0 0,-22-5-87 0 0,-1 2 0 0 0,1-1 0 0 0,-1 0 0 0 0,1 1 0 0 0,-1-1 0 0 0,0 1 1 0 0,1 0-1 0 0,-1 0 0 0 0,0 0 0 0 0,0 1 0 0 0,0-1 0 0 0,-1 1 0 0 0,1 0 0 0 0,-1-1 0 0 0,1 1 0 0 0,-1 0 0 0 0,0 1 0 0 0,0-1 0 0 0,0 0 1 0 0,-1 1-1 0 0,1-1 0 0 0,-1 0 0 0 0,0 1 0 0 0,0 0 0 0 0,0-1 0 0 0,0 1 0 0 0,0 5 0 0 0,0 2 19 0 0,-1 0 0 0 0,0 0 0 0 0,0 0-1 0 0,-1 0 1 0 0,-1 0 0 0 0,0 0 0 0 0,0-1-1 0 0,-7 19 1 0 0,-13 20-6156 0 0,17-37-235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0,'0'2'9414'0'0,"12"59"-4240"0"0,12 32-2942 0 0,-2-7-1350 0 0,-21-84-870 0 0,21 81 249 0 0,-18-73-265 0 0,0 1 1 0 0,0-2 0 0 0,1 1-1 0 0,0 0 1 0 0,13 16 0 0 0,-17-24-81 0 0,0-1 0 0 0,1 1 0 0 0,-1 0 0 0 0,1-1 0 0 0,0 1 0 0 0,-1-1 0 0 0,1 1 0 0 0,0-1 0 0 0,0 0 0 0 0,0 0 0 0 0,0 0 0 0 0,0 0 0 0 0,0 0 0 0 0,0 0 0 0 0,1-1 0 0 0,-1 1 0 0 0,0-1 0 0 0,0 1 0 0 0,0-1 0 0 0,1 0 0 0 0,-1 0 0 0 0,0 0 0 0 0,1 0 0 0 0,-1 0 0 0 0,0-1 0 0 0,0 1 0 0 0,0 0 0 0 0,1-1 0 0 0,2-1 0 0 0,9-5-1127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18 4607 0 0,'0'0'354'0'0,"1"-1"-233"0"0,24-16 9391 0 0,-24 19-9422 0 0,0 0 0 0 0,0 0 1 0 0,0 0-1 0 0,0 0 0 0 0,0 0 1 0 0,0 0-1 0 0,-1 0 0 0 0,1 0 0 0 0,-1 0 1 0 0,1 1-1 0 0,-1-1 0 0 0,0 0 0 0 0,0 0 1 0 0,0 0-1 0 0,0 1 0 0 0,0-1 0 0 0,0 0 1 0 0,-1 0-1 0 0,1 1 0 0 0,-1-1 0 0 0,0 0 1 0 0,-1 4-1 0 0,-4 8 27 0 0,0-1 1 0 0,-9 17-1 0 0,11-23-20 0 0,-157 262 1656 0 0,-14-7-857 0 0,153-231-849 0 0,-215 272-334 0 0,-6 8-750 0 0,240-307 1017 0 0,-48 78 85 0 0,44-70-180 0 0,1 0 1 0 0,1 1-1 0 0,0-1 1 0 0,0 1-1 0 0,-2 14 1 0 0,5-10-577 0 0,4-3-20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 3679 0 0,'0'0'167'0'0,"-2"0"-7"0"0,-2-1-162 0 0,-1 1 1 0 0,0-1-1 0 0,0 1 0 0 0,1 0 0 0 0,-1 0 1 0 0,-8 2-1 0 0,5 0 1046 0 0,-1 0 0 0 0,1 1-1 0 0,0 0 1 0 0,0 0 0 0 0,-12 8 0 0 0,3 0 2303 0 0,-22 17 0 0 0,8-2-2592 0 0,14-10-583 0 0,1 0 0 0 0,0 2 0 0 0,1-1 1 0 0,1 2-1 0 0,1 0 0 0 0,-16 30 0 0 0,18-28-114 0 0,1 0-1 0 0,-9 26 1 0 0,16-38-50 0 0,0-1 0 0 0,1 1-1 0 0,0 0 1 0 0,1 0 0 0 0,0 0 0 0 0,0 0-1 0 0,1 1 1 0 0,1 13 0 0 0,-1-21 9 0 0,1 0 1 0 0,-1 0-1 0 0,0 1 1 0 0,1-1-1 0 0,0 0 1 0 0,-1 0-1 0 0,1 0 1 0 0,0 0-1 0 0,0 0 1 0 0,0 0-1 0 0,0-1 1 0 0,1 1-1 0 0,-1 0 0 0 0,0 0 1 0 0,1-1-1 0 0,-1 1 1 0 0,1-1-1 0 0,0 1 1 0 0,-1-1-1 0 0,1 0 1 0 0,0 0-1 0 0,0 0 1 0 0,0 0-1 0 0,0 0 1 0 0,4 1-1 0 0,-2-1 36 0 0,0 0-1 0 0,0-1 1 0 0,0 0-1 0 0,0 0 1 0 0,0 0-1 0 0,0 0 1 0 0,0 0-1 0 0,0-1 1 0 0,0 0-1 0 0,0 0 1 0 0,0 0-1 0 0,0 0 1 0 0,4-3-1 0 0,7-2 153 0 0,0-2-1 0 0,0 0 1 0 0,24-16-1 0 0,-32 18-146 0 0,0 0-1 0 0,-1 0 1 0 0,1-1 0 0 0,-1 0-1 0 0,0 0 1 0 0,-1 0-1 0 0,0 0 1 0 0,7-14-1 0 0,4-11 32 0 0,-2 0 0 0 0,12-39 0 0 0,-22 55-3357 0 0,5-29 0 0 0,-7 30-3367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7367 0 0,'0'0'568'0'0,"-1"1"-8"0"0,-56 41 9043 0 0,-25 32-7400 0 0,58-50-1959 0 0,2 0 1 0 0,-35 48 0 0 0,45-53-220 0 0,0 1-1 0 0,1 0 1 0 0,1 0 0 0 0,-15 42 0 0 0,24-57-22 0 0,-1-1 0 0 0,1 0 1 0 0,1 1-1 0 0,-1-1 0 0 0,0 0 0 0 0,1 1 0 0 0,0-1 0 0 0,1 6 0 0 0,-1-8 4 0 0,0-1 0 0 0,1 1 0 0 0,-1-1-1 0 0,1 0 1 0 0,-1 1 0 0 0,1-1 0 0 0,-1 0-1 0 0,1 0 1 0 0,0 1 0 0 0,0-1 0 0 0,0 0-1 0 0,0 0 1 0 0,0 0 0 0 0,0 0 0 0 0,0 0-1 0 0,0 0 1 0 0,0 0 0 0 0,0 0 0 0 0,0-1-1 0 0,0 1 1 0 0,1 0 0 0 0,-1-1 0 0 0,0 1-1 0 0,1-1 1 0 0,-1 1 0 0 0,1-1 0 0 0,-1 1-1 0 0,3-1 1 0 0,3 1 46 0 0,-1-1-1 0 0,0 0 0 0 0,1 0 1 0 0,-1-1-1 0 0,1 0 0 0 0,-1 0 1 0 0,0 0-1 0 0,0-1 1 0 0,12-4-1 0 0,5-4 298 0 0,24-14 0 0 0,-42 21-309 0 0,31-18 80 0 0,0-1 0 0 0,-1-2 0 0 0,-2-2 0 0 0,0-1 0 0 0,-2-1 0 0 0,30-36 0 0 0,-61 64-121 0 0,17-19 16 0 0,-1-1 0 0 0,22-37 0 0 0,-37 56-95 0 0,-4 2 54 0 0,1 1-1 0 0,-1 0 0 0 0,1 0 0 0 0,0 0 0 0 0,0 0 1 0 0,0 0-1 0 0,0 0 0 0 0,0 1 0 0 0,-3 4 0 0 0,-11 25 24 0 0,12-23-2 0 0,1 0 0 0 0,0 0 0 0 0,0 1 0 0 0,1 0 0 0 0,0-1-1 0 0,1 1 1 0 0,0 0 0 0 0,1 0 0 0 0,0 0 0 0 0,0 0-1 0 0,3 16 1 0 0,-1-20 0 0 0,-1 0-1 0 0,1 0 0 0 0,0 0 1 0 0,1 0-1 0 0,-1 0 1 0 0,1-1-1 0 0,0 1 0 0 0,1-1 1 0 0,-1 0-1 0 0,1 0 0 0 0,0 0 1 0 0,0 0-1 0 0,1 0 1 0 0,0-1-1 0 0,-1 0 0 0 0,1 0 1 0 0,1-1-1 0 0,-1 1 0 0 0,8 3 1 0 0,6 3-2988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 11055 0 0,'-2'2'852'0'0,"-31"40"-319"0"0,-14 21 1737 0 0,-83 165 2318 0 0,13 9-3314 0 0,19-35-712 0 0,-82 121-269 0 0,102-188-249 0 0,34-59-44 0 0,-36 66-817 0 0,79-142 796 0 0,-5 12-728 0 0,0 0-1 0 0,-1-1 1 0 0,0 1-1 0 0,-10 9 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15487 0 0,'0'0'712'0'0,"0"1"-16"0"0,0 8-596 0 0,1-1-1 0 0,-1 0 1 0 0,1 0-1 0 0,0 0 1 0 0,5 12-1 0 0,-6-17-26 0 0,1-1 1 0 0,0 1-1 0 0,1-1 0 0 0,-1 1 1 0 0,0-1-1 0 0,1 1 0 0 0,-1-1 0 0 0,1 0 1 0 0,0 0-1 0 0,0 0 0 0 0,0 0 1 0 0,0 0-1 0 0,0 0 0 0 0,0 0 0 0 0,1-1 1 0 0,-1 1-1 0 0,0-1 0 0 0,1 1 1 0 0,-1-1-1 0 0,5 1 0 0 0,7 2 282 0 0,0-1-1 0 0,1-1 0 0 0,-1-1 1 0 0,1 0-1 0 0,21-1 0 0 0,73-11 812 0 0,-108 11-1163 0 0,550-114 313 0 0,-484 94-3311 0 0,-40 12 1227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193 120 1839 0 0,'1'2'3304'0'0,"2"1"-2367"0"0,-1-1 0 0 0,1 1 0 0 0,-1-1 0 0 0,1 1 0 0 0,0-1-1 0 0,0 0 1 0 0,0 0 0 0 0,0 0 0 0 0,0-1 0 0 0,0 1 0 0 0,0-1-1 0 0,5 2 1 0 0,-2-2-435 0 0,-1 0 0 0 0,1 0 0 0 0,-1 0 0 0 0,1-1 1 0 0,0 0-1 0 0,-1 0 0 0 0,7-1 0 0 0,8-3-403 0 0,0 0 0 0 0,0-2 0 0 0,26-10 0 0 0,-30 10 850 0 0,3-1-716 0 0,-1-1-1 0 0,27-15 0 0 0,-40 20-271 0 0,0 0 1 0 0,-1 0 0 0 0,1 0 0 0 0,-1-1 0 0 0,0 1-1 0 0,0-1 1 0 0,0 0 0 0 0,0 0 0 0 0,-1-1 0 0 0,0 1-1 0 0,0-1 1 0 0,0 0 0 0 0,4-8 0 0 0,-7 12 12 0 0,0 1 0 0 0,0 0 1 0 0,0-1-1 0 0,0 1 0 0 0,0-1 1 0 0,0 1-1 0 0,0-1 0 0 0,0 1 1 0 0,0-1-1 0 0,0 1 0 0 0,0 0 1 0 0,0-1-1 0 0,-1 1 0 0 0,1-1 1 0 0,0 1-1 0 0,0-1 0 0 0,0 1 0 0 0,-1 0 1 0 0,1-1-1 0 0,0 1 0 0 0,0 0 1 0 0,-1-1-1 0 0,1 1 0 0 0,0 0 1 0 0,-1-1-1 0 0,1 1 0 0 0,0 0 1 0 0,-1 0-1 0 0,1-1 0 0 0,0 1 0 0 0,-1 0 1 0 0,1 0-1 0 0,-1 0 0 0 0,1-1 1 0 0,0 1-1 0 0,-1 0 0 0 0,1 0 1 0 0,-2 0-1 0 0,-15-2-572 0 0,5 2 364 0 0,0 1 0 0 0,-1 1 0 0 0,1 1 1 0 0,0-1-1 0 0,0 2 0 0 0,1 0 0 0 0,-12 5 1 0 0,-9 6 6 0 0,-36 22 1 0 0,32-13 320 0 0,0 0 0 0 0,2 2 0 0 0,1 2 0 0 0,1 1 0 0 0,-49 57 0 0 0,71-74-20 0 0,1 0 1 0 0,1 1-1 0 0,0 0 0 0 0,-8 18 1 0 0,13-27-56 0 0,2 1 1 0 0,-1 0-1 0 0,0 0 1 0 0,1 0-1 0 0,0-1 1 0 0,0 1 0 0 0,1 0-1 0 0,-1 0 1 0 0,1 1-1 0 0,0-1 1 0 0,0 0-1 0 0,1 0 1 0 0,0 0 0 0 0,0 0-1 0 0,0-1 1 0 0,3 9-1 0 0,-3-10-101 0 0,0-1-1 0 0,0 0 1 0 0,0 0-1 0 0,1 0 1 0 0,-1 0-1 0 0,1 0 1 0 0,0 0-1 0 0,-1 0 1 0 0,1 0-1 0 0,0 0 1 0 0,0-1-1 0 0,0 1 1 0 0,0-1-1 0 0,1 0 1 0 0,-1 0-1 0 0,0 1 1 0 0,0-1-1 0 0,1-1 1 0 0,-1 1 0 0 0,1 0-1 0 0,2 0 1 0 0,19 2-6528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8751 0 0,'-5'1'84'0'0,"0"1"-1"0"0,0 0 0 0 0,0 0 0 0 0,0 0 0 0 0,1 1 0 0 0,-1 0 0 0 0,1 0 1 0 0,-1 0-1 0 0,1 0 0 0 0,0 0 0 0 0,0 1 0 0 0,1 0 0 0 0,-6 7 0 0 0,0 1 1389 0 0,0 0 0 0 0,2 0-1 0 0,-12 25 1 0 0,17-32-1191 0 0,0 0 0 0 0,0 0 0 0 0,0 1 0 0 0,1-1-1 0 0,0 1 1 0 0,0-1 0 0 0,0 1 0 0 0,1-1 0 0 0,0 1 0 0 0,0 0 0 0 0,0-1 0 0 0,0 1 0 0 0,3 10 0 0 0,0-8-93 0 0,0 0 0 0 0,0-1 1 0 0,0 0-1 0 0,1 1 0 0 0,0-1 1 0 0,0-1-1 0 0,1 1 0 0 0,9 11 1 0 0,2-2-48 0 0,1-1-1 0 0,1 0 1 0 0,0-1 0 0 0,1-1-1 0 0,38 20 1 0 0,-12-13-93 0 0,1-1 0 0 0,2-2 0 0 0,61 14 1 0 0,-95-28-45 0 0,-1 0-132 0 0,0 0-1 0 0,0-1 1 0 0,0-1-1 0 0,0 0 1 0 0,0-1-1 0 0,0 0 1 0 0,1-1-1 0 0,-1-1 1 0 0,0 0-1 0 0,0 0 1 0 0,22-9-1 0 0,-26 8-224 0 0,-1 0-1 0 0,0-1 1 0 0,0 0-1 0 0,0-1 1 0 0,-1 1-1 0 0,1-1 1 0 0,-1-1-1 0 0,0 0 1 0 0,-1 0-1 0 0,1 0 1 0 0,-1 0-1 0 0,-1-1 1 0 0,1 0-1 0 0,-1-1 1 0 0,0 1-1 0 0,-1-1 1 0 0,0 0-1 0 0,5-11 1 0 0,-2-7-1007 0 0,-1-2-102 0 0</inkml:trace>
  <inkml:trace contextRef="#ctx0" brushRef="#br0" timeOffset="1">624 61 6447 0 0,'-29'3'643'0'0,"1"1"0"0"0,-31 8-1 0 0,34-5 520 0 0,1 1 0 0 0,0 1 0 0 0,0 1-1 0 0,1 1 1 0 0,0 1 0 0 0,1 1 0 0 0,1 1 0 0 0,-32 27-1 0 0,35-25-888 0 0,2 0-1 0 0,-18 22 1 0 0,-2 16 308 0 0,24-36-530 0 0,-20 26 1 0 0,21-33-1314 0 0,0 0 1 0 0,0-1 0 0 0,-1-1 0 0 0,-25 17 0 0 0,23-17-447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12439 0 0,'0'0'958'0'0,"-1"2"-432"0"0,-11 11 825 0 0,1 1-1 0 0,0 0 1 0 0,-10 17 0 0 0,-26 51-326 0 0,35-60-730 0 0,-232 494 2231 0 0,159-326-2382 0 0,-66 115-69 0 0,45-133-887 0 0,57-102-7205 0 0,38-55 1726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259 188 11055 0 0,'0'0'1724'0'0,"1"2"-1148"0"0,-1 1-401 0 0,1-1 1 0 0,-1 1-1 0 0,1-1 0 0 0,-1 1 0 0 0,0-1 0 0 0,0 0 1 0 0,0 1-1 0 0,0-1 0 0 0,-1 1 0 0 0,1-1 0 0 0,-1 1 1 0 0,1-1-1 0 0,-1 0 0 0 0,0 1 0 0 0,0-1 0 0 0,0 0 1 0 0,0 1-1 0 0,0-1 0 0 0,-3 4 2451 0 0,-5-17-2201 0 0,8 8-384 0 0,0 1 0 0 0,-1-1 0 0 0,1 0-1 0 0,0 0 1 0 0,0 0 0 0 0,1 0 0 0 0,-1 0 0 0 0,0 0 0 0 0,1 0-1 0 0,0 0 1 0 0,0 0 0 0 0,0 0 0 0 0,0-3 0 0 0,2-7 50 0 0,5-23 0 0 0,-2 16-109 0 0,10-66 154 0 0,-12 72-136 0 0,-3 3-20 0 0,0 11 14 0 0,0-1-1 0 0,0 1 0 0 0,-1-1 1 0 0,1 1-1 0 0,0 0 1 0 0,0-1-1 0 0,0 1 0 0 0,-1 0 1 0 0,1-1-1 0 0,0 1 1 0 0,-1 0-1 0 0,1-1 0 0 0,0 1 1 0 0,-1 0-1 0 0,1 0 1 0 0,0-1-1 0 0,-1 1 0 0 0,1 0 1 0 0,0 0-1 0 0,-1 0 1 0 0,1 0-1 0 0,-1-1 0 0 0,1 1 1 0 0,0 0-1 0 0,-1 0 1 0 0,1 0-1 0 0,-1 0 0 0 0,1 0 1 0 0,-1 0-1 0 0,0 0 1 0 0,-12 0-75 0 0,8 2 56 0 0,0 0 0 0 0,1 0 0 0 0,-1 0 0 0 0,0 0 1 0 0,0 1-1 0 0,1-1 0 0 0,-1 1 0 0 0,-4 5 0 0 0,-32 30-158 0 0,40-37 183 0 0,-23 25-30 0 0,1 0-1 0 0,2 2 1 0 0,0 1 0 0 0,-26 49-1 0 0,45-72 31 0 0,-1 0 0 0 0,1 0 0 0 0,-3 10 0 0 0,3-1 0 0 0,4 1 0 0 0,-1-14-1 0 0,0 0 1 0 0,-1 0-1 0 0,1 0 0 0 0,0 0 0 0 0,0 0 0 0 0,0 0 0 0 0,1-1 0 0 0,-1 1 1 0 0,0 0-1 0 0,1-1 0 0 0,-1 1 0 0 0,1-1 0 0 0,0 0 0 0 0,-1 1 1 0 0,1-1-1 0 0,0 0 0 0 0,2 1 0 0 0,-1 0 6 0 0,1-1 0 0 0,-1 0 0 0 0,0 0 0 0 0,1-1 0 0 0,-1 1 1 0 0,1-1-1 0 0,-1 1 0 0 0,1-1 0 0 0,5-1 0 0 0,1 0 26 0 0,0-1 0 0 0,0-1 0 0 0,0 1 0 0 0,0-1 0 0 0,-1-1 0 0 0,14-7 1 0 0,34-20 90 0 0,-52 29-105 0 0,-4 2-13 0 0,1-1-1 0 0,-1 1 1 0 0,0-1-1 0 0,1 0 1 0 0,-1 1-1 0 0,0-1 1 0 0,0 0-1 0 0,1 0 1 0 0,-1 0-1 0 0,0 0 1 0 0,0 0-1 0 0,0 0 1 0 0,0-1-1 0 0,1 0 1 0 0,0 0-76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11975 0 0,'0'0'923'0'0,"-1"1"-714"0"0,1 1 0 0 0,-1 0 0 0 0,1 0 0 0 0,0 0 0 0 0,-1 0 0 0 0,1 0 0 0 0,0 3 0 0 0,3-1 107 0 0,-1 0 0 0 0,1 0 1 0 0,-1 0-1 0 0,1 0 0 0 0,1-1 0 0 0,-1 1 1 0 0,0-1-1 0 0,1 0 0 0 0,0 0 0 0 0,-1 0 1 0 0,1 0-1 0 0,1 0 0 0 0,-1-1 0 0 0,0 0 1 0 0,0 0-1 0 0,1 0 0 0 0,-1-1 0 0 0,8 3 1 0 0,7 0-14 0 0,0-1 0 0 0,-1 0 0 0 0,29 0 0 0 0,18-2 400 0 0,-1-4-1 0 0,122-20 1 0 0,123-49-1572 0 0,-246 54-4710 0 0,-1-1-1921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0 16783 0 0,'-8'1'1522'0'0,"5"-1"-1499"0"0,1 1 0 0 0,-1 0 0 0 0,1 1 0 0 0,-1-1 1 0 0,1 0-1 0 0,-1 1 0 0 0,1-1 0 0 0,0 1 1 0 0,0 0-1 0 0,0-1 0 0 0,0 1 0 0 0,0 0 0 0 0,0 1 1 0 0,0-1-1 0 0,1 0 0 0 0,-3 4 0 0 0,-3 6 94 0 0,1 0 0 0 0,-5 15 0 0 0,4-10 80 0 0,-44 101 1042 0 0,-179 378 977 0 0,98-256-2049 0 0,87-168-142 0 0,-66 82 0 0 0,71-104-25 0 0,-67 79 0 0 0,73-92 0 0 0,-50 44 0 0 0,73-72 0 0 0,4-6 0 0 0,6-5 0 0 0,2-5 0 0 0,3-3-46 0 0,1 1 1 0 0,-1-1-1 0 0,1 1 0 0 0,1 0 1 0 0,9-12-1 0 0,39-41-230 0 0,-33 39 213 0 0,80-83-232 0 0,-33 37-197 0 0,-42 41 260 0 0,37-37-447 0 0,-54 56 526 0 0,1 1-1 0 0,0 0 0 0 0,1 1 0 0 0,21-11 0 0 0,-30 17 161 0 0,-1 0-1 0 0,1 1 1 0 0,0-1-1 0 0,0 0 1 0 0,0 1-1 0 0,0-1 0 0 0,0 1 1 0 0,0 0-1 0 0,0 0 1 0 0,0 0-1 0 0,0 0 1 0 0,0 0-1 0 0,0 0 1 0 0,-1 0-1 0 0,1 1 1 0 0,0-1-1 0 0,0 1 1 0 0,0-1-1 0 0,0 1 0 0 0,0 0 1 0 0,-1 0-1 0 0,1 0 1 0 0,0 0-1 0 0,0 0 1 0 0,-1 0-1 0 0,1 0 1 0 0,-1 1-1 0 0,1-1 1 0 0,-1 0-1 0 0,0 1 1 0 0,0-1-1 0 0,1 1 1 0 0,-1 0-1 0 0,0-1 0 0 0,1 3 1 0 0,4 7 111 0 0,-1 0 0 0 0,0 0 0 0 0,-1 1 1 0 0,5 17-1 0 0,-6-17 10 0 0,5 15 327 0 0,-1 0 0 0 0,7 53 0 0 0,-13-69-339 0 0,-1 0 0 0 0,0 0 0 0 0,0 0 0 0 0,-1-1 0 0 0,-1 1 0 0 0,0 0 0 0 0,0-1 0 0 0,-1 0-1 0 0,-1 1 1 0 0,-7 16 0 0 0,4-13-4 0 0,-1 0-1 0 0,-1 0 1 0 0,0-1-1 0 0,-1 0 1 0 0,0-1 0 0 0,-1 0-1 0 0,0 0 1 0 0,-1-1-1 0 0,-1-1 1 0 0,1 0-1 0 0,-1-1 1 0 0,-1 0 0 0 0,0-1-1 0 0,0 0 1 0 0,-1-1-1 0 0,0-1 1 0 0,0-1 0 0 0,-28 7-1 0 0,8-4 1 0 0,-59 6 1 0 0,81-13-106 0 0,0-1 0 0 0,0 0 1 0 0,0-1-1 0 0,0 0 0 0 0,0-1 1 0 0,1 0-1 0 0,-1-1 0 0 0,-12-5 1 0 0,22 7 8 0 0,0 0-1 0 0,0-1 1 0 0,0 1 0 0 0,1 0 0 0 0,-1-1 0 0 0,1 0-1 0 0,-1 1 1 0 0,1-1 0 0 0,0 0 0 0 0,0 0-1 0 0,0-1 1 0 0,0 1 0 0 0,0 0 0 0 0,-2-3 0 0 0,4 3-173 0 0,-1 0 0 0 0,0 0 0 0 0,0 1 1 0 0,1-1-1 0 0,-1 0 0 0 0,1 0 0 0 0,0 0 1 0 0,-1 0-1 0 0,1-2 0 0 0,0 1-572 0 0,1 0-1 0 0,-1 0 0 0 0,0 1 1 0 0,1-1-1 0 0,0 0 0 0 0,-1 1 1 0 0,3-4-1 0 0,11-23-7305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 10135 0 0,'0'0'919'0'0,"-2"2"-408"0"0,-12 14 3698 0 0,-24 21 0 0 0,-51 33-2056 0 0,52-43-2319 0 0,-43 42-1 0 0,72-60 218 0 0,0 0 1 0 0,0 0-1 0 0,1 0 0 0 0,0 1 1 0 0,-7 15-1 0 0,12-20-39 0 0,-1 0 1 0 0,1-1-1 0 0,1 1 0 0 0,-1 0 0 0 0,1 0 1 0 0,0 0-1 0 0,0 0 0 0 0,0 0 0 0 0,0 1 1 0 0,1-1-1 0 0,0 0 0 0 0,0 0 1 0 0,1 0-1 0 0,1 10 0 0 0,-1-13 3 0 0,1 1 0 0 0,-1-1-1 0 0,1 1 1 0 0,-1-1 0 0 0,1 0 0 0 0,0 0-1 0 0,0 0 1 0 0,0 0 0 0 0,0 0-1 0 0,0 0 1 0 0,0 0 0 0 0,4 2 0 0 0,1 0 97 0 0,-6-2 17 0 0,1-2 6 0 0,4 2-62 0 0,-1 0-1 0 0,0-1 1 0 0,0 0-1 0 0,1 0 0 0 0,-1 0 1 0 0,1-1-1 0 0,-1 0 1 0 0,1 0-1 0 0,-1 0 1 0 0,0-1-1 0 0,7-1 1 0 0,-3 0 20 0 0,-1-1 0 0 0,1 0 0 0 0,0 0 1 0 0,-1-1-1 0 0,0 0 0 0 0,9-6 1 0 0,-1-1 8 0 0,-1 0 1 0 0,-1-1 0 0 0,0-1-1 0 0,0-1 1 0 0,22-27 0 0 0,-26 26-169 0 0,0 0 1 0 0,0-1-1 0 0,-2 0 0 0 0,0 0 1 0 0,-1-1-1 0 0,0 0 1 0 0,-1 0-1 0 0,-1-1 0 0 0,3-21 1 0 0,-7 33-114 0 0,-1 0 0 0 0,1 0 0 0 0,-1 0 0 0 0,0 0 0 0 0,-1 0-1 0 0,1-1 1 0 0,-1 1 0 0 0,-1 0 0 0 0,1 1 0 0 0,-4-10 0 0 0,4 12 30 0 0,0 1 0 0 0,-1 0-1 0 0,1-1 1 0 0,0 1 0 0 0,-1 0 0 0 0,0 0-1 0 0,1 0 1 0 0,-1 0 0 0 0,0 0-1 0 0,0 0 1 0 0,0 0 0 0 0,0 1 0 0 0,0-1-1 0 0,-1 1 1 0 0,1 0 0 0 0,0-1 0 0 0,-1 1-1 0 0,1 0 1 0 0,-1 0 0 0 0,1 1 0 0 0,-1-1-1 0 0,1 0 1 0 0,-1 1 0 0 0,0 0-1 0 0,1-1 1 0 0,-4 1 0 0 0,-25 2-2751 0 0,16 0-2811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 6911 0 0,'17'-3'11860'0'0,"-31"18"-10078"0"0,-22 19-2624 0 0,27-26 897 0 0,-102 102 317 0 0,100-97-312 0 0,0 1 0 0 0,1-1 1 0 0,0 2-1 0 0,2 0 0 0 0,-1 0 0 0 0,-11 31 0 0 0,20-45-6 0 0,0 0 0 0 0,-1 0-1 0 0,1 0 1 0 0,0 0 0 0 0,0 0-1 0 0,0 0 1 0 0,0 0 0 0 0,0 0-1 0 0,0 0 1 0 0,1 0 0 0 0,-1 0-1 0 0,0-1 1 0 0,0 1 0 0 0,1 0 0 0 0,-1 0-1 0 0,0 0 1 0 0,1 0 0 0 0,-1 0-1 0 0,1-1 1 0 0,-1 1 0 0 0,1 0-1 0 0,0 0 1 0 0,-1-1 0 0 0,1 1-1 0 0,1 0 1 0 0,19 14 461 0 0,-15-12-299 0 0,9 6 121 0 0,1-1 1 0 0,18 7-1 0 0,-26-12-248 0 0,1-1 0 0 0,-1 1 0 0 0,1-1 0 0 0,0 0-1 0 0,16 0 1 0 0,-23-2-25 0 0,15-9 144 0 0,-15 7-185 0 0,1-1 0 0 0,-1 1 1 0 0,0-1-1 0 0,1 0 0 0 0,-2 0 0 0 0,1 0 0 0 0,0 0 0 0 0,0 0 1 0 0,-1 0-1 0 0,2-5 0 0 0,9-38 106 0 0,-8 29-92 0 0,-1 5-52 0 0,1-1-1 0 0,1 1 0 0 0,0 0 0 0 0,0 0 0 0 0,1 0 0 0 0,13-17 0 0 0,-8 14-1916 0 0,27-27 0 0 0,-20 24-5738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18367 0 0,'-1'1'844'0'0,"-7"2"-684"0"0,0 1 0 0 0,1 1 0 0 0,-1 0 0 0 0,1 0-1 0 0,0 0 1 0 0,1 1 0 0 0,-1 0 0 0 0,1 0 0 0 0,-9 12 0 0 0,-4 9 410 0 0,-21 34 1 0 0,29-41-184 0 0,-22 36 498 0 0,-44 104 0 0 0,-176 375 390 0 0,140-335-1315 0 0,64-116-2548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7367 0 0,'0'0'568'0'0,"1"-9"884"0"0,0-2 7451 0 0,1 9-8730 0 0,-1 0 0 0 0,1 0-1 0 0,-1 0 1 0 0,1 0 0 0 0,0 0 0 0 0,0 0 0 0 0,-1 0 0 0 0,1 0-1 0 0,1 0 1 0 0,-1 1 0 0 0,0-1 0 0 0,0 1 0 0 0,1 0 0 0 0,-1 0-1 0 0,0 0 1 0 0,1 0 0 0 0,-1 0 0 0 0,1 0 0 0 0,4 0 0 0 0,7-2 62 0 0,2 1 0 0 0,18-1 1 0 0,-15 1 158 0 0,180-30 1406 0 0,-1-18-892 0 0,-126 31-713 0 0,-15 4 44 0 0,70-29 1 0 0,-97 31-1053 0 0,0-2 0 0 0,-2 0 0 0 0,51-36-1 0 0,-52 29-811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0,'0'0'334'0'0,"2"0"-1"0"0,33 7 618 0 0,-28-5 1204 0 0,-1 1 0 0 0,1-1 0 0 0,-1 1-1 0 0,0 0 1 0 0,0 1 0 0 0,6 3-1 0 0,41 38 1562 0 0,-6-4-2880 0 0,6-1-374 0 0,88 49-1 0 0,-112-72-584 0 0,-20-10-1054 0 0,2-1 0 0 0,16 8-1 0 0,-16-10-8207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 10135 0 0,'-1'-5'11274'0'0,"-32"77"-11015"0"0,-10 21-272 0 0,-53 103 56 0 0,91-188-179 0 0,-27 59-80 0 0,15-23-2743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8551 0 0,'0'0'376'0'0,"-8"7"80"0"0,-1 1-360 0 0,2 0-96 0 0,1 1 0 0 0,5 2-3784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49 11975 0 0,'6'-8'412'0'0,"-4"6"-293"0"0,1-1 0 0 0,-2 1 0 0 0,1-1 0 0 0,0 1 0 0 0,-1-1-1 0 0,3-4 1 0 0,-2-2 1687 0 0,-12 4 2243 0 0,7 4-3808 0 0,-1 0 0 0 0,0 0 1 0 0,0 1-1 0 0,0-1 0 0 0,0 1 1 0 0,0 0-1 0 0,0 0 0 0 0,0 0 1 0 0,1 1-1 0 0,-1-1 0 0 0,0 1 1 0 0,-4 1-1 0 0,-9 3-254 0 0,-22 10 0 0 0,35-14 115 0 0,-16 8-87 0 0,1 1-1 0 0,0 1 1 0 0,1 0-1 0 0,0 1 0 0 0,-22 21 1 0 0,-75 81-1504 0 0,58-55-1013 0 0,47-49 1726 0 0,-15 18 0 0 0,24-25 352 0 0,3 18 256 0 0,0-16 209 0 0,0 1-1 0 0,0-1 1 0 0,1 0-1 0 0,-1 0 1 0 0,1 0 0 0 0,1 0-1 0 0,-1 0 1 0 0,1-1-1 0 0,5 7 1 0 0,7 4 199 0 0,19 15 1 0 0,-31-27-208 0 0,192 135 1063 0 0,-151-109-680 0 0,-36-24-157 0 0,-1 2 0 0 0,14 13-1 0 0,-21-18 804 0 0,-3-2-553 0 0,-6 3-216 0 0,0-1 0 0 0,0 0 0 0 0,0 0 0 0 0,0-1-1 0 0,-1 0 1 0 0,-14-1 0 0 0,1 1 70 0 0,-211-1-1374 0 0,207-2-1134 0 0,2-1-5267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0,'1'2'3111'0'0,"3"1"-2328"0"0,-1 1 0 0 0,0 0-1 0 0,0 0 1 0 0,0 0 0 0 0,-1 0 0 0 0,0 1-1 0 0,4 6 1 0 0,-4-4-524 0 0,0 0 0 0 0,0 0 0 0 0,-1 0 1 0 0,2 12-1 0 0,-3-4-423 0 0,0 1 1 0 0,-1-1 0 0 0,0 1-1 0 0,-5 18 1 0 0,6-33-227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412 104 3679 0 0,'11'-9'98'0'0,"-1"-1"0"0"0,0 0 0 0 0,15-19 0 0 0,-20 23 694 0 0,0 1-1 0 0,0-1 0 0 0,0 1 0 0 0,10-6 0 0 0,0 0 6585 0 0,-13 9-5810 0 0,-3 16-977 0 0,-5 9-340 0 0,0 0 0 0 0,-2-1-1 0 0,-18 41 1 0 0,-3 3 39 0 0,-41 148-125 0 0,35-105-61 0 0,-54 122-1 0 0,51-160-658 0 0,-3-1 0 0 0,-63 81-1 0 0,92-135 382 0 0,-22 22 0 0 0,23-30 204 0 0,6-9-8 0 0,3-4 23 0 0,2 2-21 0 0,-1 0 0 0 0,0 0 0 0 0,1 1 0 0 0,0-1 0 0 0,0 0 0 0 0,0 0 0 0 0,0 0 0 0 0,0 1 0 0 0,0-1 0 0 0,1 0 0 0 0,-1 0 0 0 0,1 1 0 0 0,2-5 0 0 0,15-36 198 0 0,-16 39-199 0 0,11-19 108 0 0,1 0-1 0 0,27-34 0 0 0,40-38 4 0 0,-33 41-209 0 0,80-90-88 0 0,-127 143 177 0 0,-1 1-1 0 0,1-1 1 0 0,-1 1 0 0 0,1 0-1 0 0,-1-1 1 0 0,1 1 0 0 0,-1 0 0 0 0,1 0-1 0 0,0-1 1 0 0,-1 1 0 0 0,1 0-1 0 0,-1 0 1 0 0,1 0 0 0 0,0-1 0 0 0,-1 1-1 0 0,1 0 1 0 0,0 0 0 0 0,-1 0-1 0 0,1 0 1 0 0,0 0 0 0 0,-1 1 0 0 0,1-1-1 0 0,0 0 1 0 0,-1 0 0 0 0,1 0-1 0 0,-1 0 1 0 0,1 1 0 0 0,0-1 0 0 0,-1 0-1 0 0,1 1 1 0 0,-1-1 0 0 0,1 0-1 0 0,-1 1 1 0 0,1-1 0 0 0,-1 1 0 0 0,1-1-1 0 0,0 1 1 0 0,15 18 188 0 0,-11-11-134 0 0,-1 1 1 0 0,0 0-1 0 0,0 1 0 0 0,-1-1 0 0 0,0 0 0 0 0,-1 1 0 0 0,0 0 1 0 0,1 11-1 0 0,1 80 179 0 0,-4-100-246 0 0,0 15 69 0 0,-1 0 0 0 0,0-1 0 0 0,-1 1 0 0 0,-1 0 0 0 0,-1-1 0 0 0,0 1 0 0 0,-1-1 0 0 0,-13 27 0 0 0,9-28-13 0 0,-1 0 0 0 0,-1-1 0 0 0,0 0 0 0 0,-1-1 0 0 0,0 0 0 0 0,-26 19 1 0 0,25-21-41 0 0,-1-1 0 0 0,0-1 1 0 0,0 0-1 0 0,0-1 1 0 0,-1 0-1 0 0,0-1 0 0 0,-1-1 1 0 0,-15 3-1 0 0,29-7-207 0 0,-1-1 0 0 0,1 0 0 0 0,-1 0-1 0 0,1 0 1 0 0,-1 0 0 0 0,1-1 0 0 0,0 1 0 0 0,-1-1-1 0 0,1 1 1 0 0,-1-1 0 0 0,1 0 0 0 0,0 0 0 0 0,0 0-1 0 0,-1 0 1 0 0,1 0 0 0 0,0 0 0 0 0,0-1 0 0 0,0 1 0 0 0,0-1-1 0 0,1 1 1 0 0,-1-1 0 0 0,0 0 0 0 0,1 0 0 0 0,-1 0-1 0 0,1 0 1 0 0,-1 0 0 0 0,1 0 0 0 0,0 0 0 0 0,0 0-1 0 0,0-1 1 0 0,0 1 0 0 0,0 0 0 0 0,0-5 0 0 0,-1-7-5914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61 11487 0 0,'0'0'528'0'0,"1"-3"-16"0"0,4-13-335 0 0,-1 14-144 0 0,-2 2-35 0 0,2-4 784 0 0,-7 5 949 0 0,-9 8 906 0 0,4 3-2416 0 0,-1 0 0 0 0,1 0 0 0 0,1 1 1 0 0,-7 16-1 0 0,-19 57 707 0 0,-1 39 30 0 0,30-101-860 0 0,0-1 0 0 0,2 1 0 0 0,0 31 0 0 0,2-52-87 0 0,0 0 0 0 0,0 0 0 0 0,1 0 0 0 0,-1 0 0 0 0,1 0 0 0 0,-1 0 0 0 0,1 0 0 0 0,0 0 1 0 0,0 0-1 0 0,1 0 0 0 0,-1 0 0 0 0,0 0 0 0 0,1 0 0 0 0,0-1 0 0 0,3 6 0 0 0,-3-7 3 0 0,0 0 0 0 0,0 0 0 0 0,0 0 0 0 0,-1 0 0 0 0,1 0 0 0 0,0-1-1 0 0,0 1 1 0 0,0 0 0 0 0,0-1 0 0 0,0 1 0 0 0,1-1 0 0 0,-1 0 0 0 0,0 0 0 0 0,0 0-1 0 0,0 0 1 0 0,0 0 0 0 0,0 0 0 0 0,0-1 0 0 0,0 1 0 0 0,0-1 0 0 0,0 1-1 0 0,0-1 1 0 0,4-1 0 0 0,5-3 81 0 0,0-1 0 0 0,0 1 0 0 0,0-2 0 0 0,15-12 0 0 0,37-34 121 0 0,-24 16-570 0 0,-2 0-1 0 0,-2-3 1 0 0,-1-1 0 0 0,-3-1-1 0 0,-1-1 1 0 0,34-67 0 0 0,-61 102-277 0 0,1 0 1 0 0,0 1-1 0 0,1-1 1 0 0,0 1-1 0 0,0 0 1 0 0,0 0-1 0 0,9-7 1 0 0,-6 9-1125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11375 0 0,'3'0'2377'0'0,"-7"4"-1116"0"0,-17 11 10 0 0,-27 17-10 0 0,-30 15 199 0 0,-28 18-496 0 0,100-60-952 0 0,-1-1 1 0 0,1 1 0 0 0,-1 0 0 0 0,-9 10 0 0 0,15-14-12 0 0,0 0 0 0 0,0 0 0 0 0,0 0 0 0 0,0 0-1 0 0,0 1 1 0 0,0-1 0 0 0,1 0 0 0 0,-1 1 0 0 0,0-1 0 0 0,1 1 0 0 0,-1-1-1 0 0,1 1 1 0 0,0-1 0 0 0,-1 1 0 0 0,1-1 0 0 0,0 1 0 0 0,0-1-1 0 0,0 1 1 0 0,0-1 0 0 0,0 1 0 0 0,0-1 0 0 0,0 1 0 0 0,1-1-1 0 0,-1 1 1 0 0,1 2 0 0 0,2 1 11 0 0,0 0 1 0 0,-1-1-1 0 0,2 1 0 0 0,-1-1 0 0 0,0 0 1 0 0,1 0-1 0 0,7 7 0 0 0,33 21 176 0 0,-29-22-128 0 0,16 14 0 0 0,-17-11 13 0 0,-1 0 1 0 0,0 1 0 0 0,-1 0 0 0 0,-1 1 0 0 0,10 16 0 0 0,-17-25-24 0 0,-1 0 0 0 0,0 0 0 0 0,0 0 0 0 0,-1 0 0 0 0,0 0 0 0 0,0 1 1 0 0,0-1-1 0 0,-1 1 0 0 0,0-1 0 0 0,0 1 0 0 0,0-1 0 0 0,-1 1 0 0 0,0 0 0 0 0,0-1 0 0 0,-1 1 1 0 0,0 0-1 0 0,-3 10 0 0 0,2-12-10 0 0,0 0 0 0 0,-1-1 0 0 0,1 0 0 0 0,-1 1 0 0 0,0-1 0 0 0,-1 0 0 0 0,1 0 0 0 0,0 0 0 0 0,-1-1 0 0 0,0 0 0 0 0,0 1 0 0 0,0-1 0 0 0,0 0 0 0 0,-1-1 0 0 0,1 1 0 0 0,-8 2 0 0 0,-3 1 69 0 0,0 0 0 0 0,0-1-1 0 0,0-1 1 0 0,-18 2 0 0 0,-84 9 142 0 0,104-14-300 0 0,0-1-1 0 0,0 0 1 0 0,0-1-1 0 0,0-1 1 0 0,0 0 0 0 0,-25-7-1 0 0,35 8-141 0 0,0 0-1 0 0,0 0 0 0 0,0-1 1 0 0,0 1-1 0 0,0-1 1 0 0,0 0-1 0 0,0 0 0 0 0,1 0 1 0 0,-5-4-1 0 0,-3-9-1780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 5983 0 0,'2'2'274'0'0,"9"6"228"0"0,1 0 0 0 0,-1 1 0 0 0,0 0 0 0 0,12 15 1 0 0,6 5 6171 0 0,-24-24-6283 0 0,1-1 1 0 0,-1 0-1 0 0,1 0 1 0 0,0 0-1 0 0,0 0 1 0 0,0-1-1 0 0,1 0 1 0 0,-1 0-1 0 0,1-1 1 0 0,-1 0-1 0 0,1 0 1 0 0,0-1-1 0 0,0 1 1 0 0,0-2-1 0 0,0 1 1 0 0,0-1-1 0 0,0 0 1 0 0,9-1-1 0 0,-7 0-344 0 0,1-1 1 0 0,-1-1-1 0 0,1 1 0 0 0,-1-1 1 0 0,0-1-1 0 0,0 0 0 0 0,0 0 1 0 0,-1-1-1 0 0,1 0 0 0 0,-1 0 1 0 0,0-1-1 0 0,11-11 0 0 0,-6 4-292 0 0,-1-1-1 0 0,20-28 1 0 0,-32 42 225 0 0,0-1 0 0 0,0 1 1 0 0,1 0-1 0 0,-1-1 0 0 0,0 1 0 0 0,0 0 0 0 0,0-1 0 0 0,0 1 0 0 0,0-1 1 0 0,0 1-1 0 0,0 0 0 0 0,0-1 0 0 0,0 1 0 0 0,0 0 0 0 0,0-1 0 0 0,0 1 0 0 0,0-1 1 0 0,0 1-1 0 0,0 0 0 0 0,0-1 0 0 0,0 1 0 0 0,-1-1 0 0 0,1 1 0 0 0,0 0 1 0 0,0-1-1 0 0,0 1 0 0 0,-1 0 0 0 0,1-1 0 0 0,0 1 0 0 0,0 0 0 0 0,-1 0 1 0 0,1-1-1 0 0,0 1 0 0 0,-1 0 0 0 0,1 0 0 0 0,0-1 0 0 0,-1 1 0 0 0,-13-6-449 0 0,7 6 392 0 0,-1 0-1 0 0,1 0 0 0 0,-1 0 1 0 0,1 1-1 0 0,0 0 0 0 0,0 1 1 0 0,-1 0-1 0 0,-8 3 1 0 0,-3 2-50 0 0,-33 18 0 0 0,20-4 252 0 0,1 1 0 0 0,1 1 0 0 0,1 1-1 0 0,-39 43 1 0 0,51-49-56 0 0,1 0-1 0 0,0 0 0 0 0,2 2 1 0 0,0 0-1 0 0,2 1 0 0 0,0 0 1 0 0,-13 32-1 0 0,23-48-62 0 0,0 1-1 0 0,0 0 1 0 0,1 0 0 0 0,0 0 0 0 0,0 0-1 0 0,1 0 1 0 0,-1 0 0 0 0,2 11-1 0 0,-1-15-14 0 0,1 1-1 0 0,-1 0 0 0 0,1-1 1 0 0,0 1-1 0 0,0-1 0 0 0,0 1 1 0 0,0-1-1 0 0,0 1 0 0 0,0-1 1 0 0,1 0-1 0 0,-1 0 0 0 0,1 0 1 0 0,0 0-1 0 0,-1 0 0 0 0,1 0 1 0 0,0 0-1 0 0,0 0 0 0 0,0-1 1 0 0,1 1-1 0 0,-1-1 0 0 0,5 3 1 0 0,1-1-272 0 0,0 0 0 0 0,0-1 0 0 0,0 0 0 0 0,0 0 1 0 0,1-1-1 0 0,-1 0 0 0 0,1 0 0 0 0,-1-1 0 0 0,15-1 1 0 0,22-3-1218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424 319 11687 0 0,'0'0'1060'0'0,"-1"2"-869"0"0,-45 71 1932 0 0,40-62-1670 0 0,-1-1 0 0 0,0 1 0 0 0,-1-1 0 0 0,0 0 0 0 0,0-1 0 0 0,-1 0 0 0 0,-1 0 0 0 0,1-1 0 0 0,-1 0 0 0 0,-1 0 0 0 0,1-2 0 0 0,-1 1 0 0 0,-14 5 0 0 0,17-8-360 0 0,-1-1 1 0 0,0 0-1 0 0,0 0 1 0 0,0 0-1 0 0,0-2 0 0 0,-1 1 1 0 0,1-1-1 0 0,-1 0 1 0 0,1-1-1 0 0,-1 0 0 0 0,1-1 1 0 0,-1 0-1 0 0,1 0 1 0 0,0-1-1 0 0,0 0 1 0 0,-1-1-1 0 0,1 0 0 0 0,-11-5 1 0 0,16 6-89 0 0,1 0 1 0 0,-1 0-1 0 0,1 0 1 0 0,0 0 0 0 0,0 0-1 0 0,0-1 1 0 0,0 1-1 0 0,1-1 1 0 0,-1 0-1 0 0,1 0 1 0 0,-1 0-1 0 0,1 0 1 0 0,0-1-1 0 0,0 1 1 0 0,0 0 0 0 0,1-1-1 0 0,-1 1 1 0 0,0-5-1 0 0,1 3-5 0 0,0 0 0 0 0,1 1 0 0 0,-1-1-1 0 0,1 0 1 0 0,0 0 0 0 0,1 1 0 0 0,-1-1 0 0 0,1 0 0 0 0,0 1-1 0 0,0-1 1 0 0,0 1 0 0 0,1-1 0 0 0,0 1 0 0 0,3-7-1 0 0,3-4-92 0 0,1 0 0 0 0,1 1-1 0 0,0 0 1 0 0,1 1-1 0 0,23-23 1 0 0,71-51-843 0 0,-100 84 911 0 0,29-22-148 0 0,1 1 1 0 0,1 3-1 0 0,1 0 1 0 0,1 2-1 0 0,1 2 0 0 0,1 2 1 0 0,58-15-1 0 0,-69 24 319 0 0,-1 0 1 0 0,35-1-1 0 0,-51 7-15 0 0,0 0 0 0 0,0 0 0 0 0,0 1 0 0 0,0 0 0 0 0,0 1 0 0 0,0 1 0 0 0,0 0 0 0 0,11 4 1 0 0,-19-5-91 0 0,-1-1 0 0 0,0 1 0 0 0,1 0 0 0 0,-1 0 0 0 0,0 0 0 0 0,0 1 1 0 0,0-1-1 0 0,0 1 0 0 0,0-1 0 0 0,0 1 0 0 0,-1 0 0 0 0,0 0 0 0 0,1 0 1 0 0,-1 1-1 0 0,0-1 0 0 0,-1 0 0 0 0,1 1 0 0 0,2 6 0 0 0,-3-6-14 0 0,0 1-1 0 0,0 0 1 0 0,-1 0-1 0 0,1 0 0 0 0,-1-1 1 0 0,0 1-1 0 0,0 0 0 0 0,-1 0 1 0 0,0 0-1 0 0,0 0 0 0 0,0-1 1 0 0,0 1-1 0 0,0 0 0 0 0,-4 6 1 0 0,-2 2 39 0 0,0-1 0 0 0,0 1 1 0 0,-1-1-1 0 0,-1-1 0 0 0,0 1 1 0 0,-1-2-1 0 0,-13 13 0 0 0,-4 0 66 0 0,-54 35-1 0 0,38-33-130 0 0,0-3 1 0 0,-72 27-1 0 0,94-41-745 0 0,-1 0-1 0 0,0-2 1 0 0,0 0-1 0 0,-36 4 1 0 0,38-9-1154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10135 0 0,'0'0'2430'0'0,"0"1"-925"0"0,5 30 108 0 0,-1 0 1 0 0,-1 38-1 0 0,-3-56-1563 0 0,-1 0 0 0 0,0 0 0 0 0,-1 0 0 0 0,-1 0 0 0 0,0 0-1 0 0,-1 0 1 0 0,0-1 0 0 0,-7 14 0 0 0,-125 223 46 0 0,86-170-96 0 0,-10 19 0 0 0,25-35 0 0 0,-53 134 0 0 0,80-177 50 0 0,-5 18-275 0 0,12-35 75 0 0,1-1 1 0 0,-1 1-1 0 0,1 0 0 0 0,0 0 1 0 0,0 0-1 0 0,0-1 1 0 0,0 1-1 0 0,0 0 0 0 0,1 0 1 0 0,-1-1-1 0 0,2 5 1 0 0,5 8-6153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18 16671 0 0,'1'-15'763'0'0,"-1"12"-14"0"0,-6 16-453 0 0,-4 13-125 0 0,1-1 0 0 0,-9 45 0 0 0,8-30 44 0 0,-72 330 2113 0 0,12-46-1320 0 0,62-294-966 0 0,-1 0 1 0 0,-1-1-1 0 0,-1 0 0 0 0,-18 31 1 0 0,20-44-24 0 0,-1-1 0 0 0,0 0 0 0 0,-1-1 0 0 0,-1 0 0 0 0,0 0 0 0 0,-1-1 0 0 0,0-1 0 0 0,-22 16 0 0 0,11-12-449 0 0,-50 25-1 0 0,29-22-5225 0 0,6-5-1394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17503 0 0,'0'0'2038'0'0,"2"1"-1448"0"0,9 2-142 0 0,0 0 0 0 0,0 0 0 0 0,0-2 0 0 0,0 1 0 0 0,15-1 0 0 0,61-3 398 0 0,-68 1-624 0 0,227-19 1253 0 0,-35 2-1059 0 0,-9 2-1570 0 0,-138 10-239 0 0</inkml:trace>
  <inkml:trace contextRef="#ctx0" brushRef="#br0" timeOffset="1">1294 157 11975 0 0,'0'0'923'0'0,"-1"1"-602"0"0,-55 41 4869 0 0,-27 23-2178 0 0,71-54-2723 0 0,0 1-1 0 0,0 0 0 0 0,1 1 1 0 0,-12 18-1 0 0,16-20-140 0 0,1 0-1 0 0,0 0 1 0 0,1 0-1 0 0,0 1 1 0 0,1 0-1 0 0,0-1 1 0 0,1 2-1 0 0,-2 15 1 0 0,4-24-125 0 0,1 0 1 0 0,-1 0-1 0 0,1 1 1 0 0,0-1-1 0 0,1 0 1 0 0,-1 1-1 0 0,1-1 0 0 0,0 0 1 0 0,0 0-1 0 0,0 0 1 0 0,0 1-1 0 0,1-1 1 0 0,-1 0-1 0 0,1-1 0 0 0,0 1 1 0 0,1 0-1 0 0,-1-1 1 0 0,0 1-1 0 0,1-1 1 0 0,0 1-1 0 0,0-1 1 0 0,0 0-1 0 0,0 0 0 0 0,1-1 1 0 0,-1 1-1 0 0,1-1 1 0 0,4 3-1 0 0,0-1 31 0 0,1-1-1 0 0,-1 0 1 0 0,1-1-1 0 0,0 0 1 0 0,-1 0-1 0 0,1 0 1 0 0,0-1-1 0 0,0-1 1 0 0,0 0-1 0 0,0 0 1 0 0,0 0-1 0 0,0-1 1 0 0,18-5-1 0 0,-10 2 59 0 0,0-1-1 0 0,0-1 0 0 0,0-1 1 0 0,-1 0-1 0 0,0-1 1 0 0,16-11-1 0 0,-26 15-79 0 0,0 0 0 0 0,-1-1 0 0 0,0 1 0 0 0,0-1-1 0 0,0 0 1 0 0,0 0 0 0 0,-1-1 0 0 0,0 0 0 0 0,0 1-1 0 0,0-1 1 0 0,-1 0 0 0 0,0-1 0 0 0,0 1-1 0 0,-1-1 1 0 0,1 1 0 0 0,-1-1 0 0 0,1-13 0 0 0,-2 12-25 0 0,0 0 1 0 0,-1 0 0 0 0,0-1-1 0 0,-1 1 1 0 0,0 0-1 0 0,0 0 1 0 0,-1 0 0 0 0,0 0-1 0 0,0 0 1 0 0,-1 0 0 0 0,0 1-1 0 0,0-1 1 0 0,-1 1-1 0 0,-9-14 1 0 0,6 12-119 0 0,0-1-1 0 0,-1 1 0 0 0,0 1 1 0 0,-12-10-1 0 0,-21-12-3310 0 0,25 20-4990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1039 5983 0 0,'0'0'911'0'0,"2"-1"518"0"0,10-1 588 0 0,-1-2-1 0 0,18-6 0 0 0,-23 7-1666 0 0,1-1-1 0 0,-1 1 1 0 0,1-1 0 0 0,-1 0-1 0 0,0-1 1 0 0,-1 1 0 0 0,1-1-1 0 0,-1-1 1 0 0,8-8 0 0 0,1-5 150 0 0,-1-1 1 0 0,-1 0 0 0 0,11-25 0 0 0,24-70 355 0 0,-21 47-431 0 0,143-409-828 0 0,-147 377-854 0 0,-20 87 807 0 0,-1-1 0 0 0,0 1 0 0 0,-1-1 0 0 0,-1 0 0 0 0,-3-20 0 0 0,4 33-32 0 0,-10-2 18 0 0,9 4 475 0 0,-1-1-1 0 0,1 1 0 0 0,0-1 0 0 0,0 1 1 0 0,-1 0-1 0 0,1-1 0 0 0,0 1 1 0 0,0 0-1 0 0,0 0 0 0 0,0 0 1 0 0,0 0-1 0 0,0 0 0 0 0,0 0 0 0 0,0 0 1 0 0,1 0-1 0 0,-2 2 0 0 0,-13 23 95 0 0,11-18-66 0 0,-21 40 247 0 0,-22 62-1 0 0,-10 55 208 0 0,32-91-332 0 0,-11 36-45 0 0,-4 12 78 0 0,-62 131 0 0 0,-37-2-176 0 0,-15-8 14 0 0,17-27-18 0 0,111-173-44 0 0,-137 229-286 0 0,134-225-487 0 0,28-45 423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44 163 9215 0 0,'-3'1'77'0'0,"-1"1"0"0"0,1 0 0 0 0,0-1 0 0 0,0 1 0 0 0,1 0 0 0 0,-1 0 0 0 0,0 1 0 0 0,1-1 0 0 0,-1 0 0 0 0,-2 4 0 0 0,4-4-55 0 0,0 0-1 0 0,-1 0 0 0 0,1-1 0 0 0,1 1 1 0 0,-1 0-1 0 0,0 0 0 0 0,0 0 0 0 0,1 0 1 0 0,-1 0-1 0 0,1 0 0 0 0,0 0 0 0 0,-1 0 1 0 0,1 0-1 0 0,0 0 0 0 0,0 1 0 0 0,1-1 1 0 0,-1 0-1 0 0,0 0 0 0 0,1 2 0 0 0,0 0 294 0 0,1-1 0 0 0,-1 1 1 0 0,1-1-1 0 0,0 0 0 0 0,0 0 0 0 0,0 1 0 0 0,0-1 0 0 0,1-1 0 0 0,-1 1 0 0 0,1 0 0 0 0,0 0 0 0 0,-1-1 0 0 0,1 0 0 0 0,0 0 0 0 0,1 1 0 0 0,3 1 0 0 0,-1-1 4 0 0,0 0 1 0 0,1-1-1 0 0,-1 1 0 0 0,0-1 0 0 0,1 0 0 0 0,0-1 0 0 0,-1 0 0 0 0,9 1 0 0 0,4-2-91 0 0,0-1 1 0 0,0 0-1 0 0,-1-2 0 0 0,1 0 0 0 0,18-6 0 0 0,91-34 663 0 0,144-58 444 0 0,-90 28-992 0 0,-50 19-2899 0 0,-101 42-4718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19951 0 0,'0'0'1811'0'0,"-1"1"-1490"0"0,-30 28 25 0 0,1 1 0 0 0,2 1 0 0 0,-37 50 1 0 0,-10 13-1432 0 0,26-38-2467 0 0,36-41 1800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 7831 0 0,'-4'-3'9943'0'0,"-3"12"-6354"0"0,-12 26-4294 0 0,6-11 1438 0 0,-71 105 294 0 0,63-96-1003 0 0,14-19 18 0 0,4-1-51 0 0,3 4-186 0 0,0-15-21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121 104 1839 0 0,'-7'8'25'0'0,"-1"0"-1"0"0,-11 7 0 0 0,-11 11 2414 0 0,-26 33 15077 0 0,59-61-17253 0 0,36-16 208 0 0,-1-2 0 0 0,63-44 0 0 0,-66 40-436 0 0,1 1 1 0 0,0 2-1 0 0,51-21 0 0 0,-68 37 8 0 0,-2 5-31 0 0,-16 0-9 0 0,0 0 0 0 0,0 1-1 0 0,1-1 1 0 0,-1 0 0 0 0,0 1-1 0 0,0-1 1 0 0,1 1 0 0 0,-1-1-1 0 0,0 1 1 0 0,0 0 0 0 0,0 0-1 0 0,0-1 1 0 0,0 1 0 0 0,0 0-1 0 0,0 0 1 0 0,0 0 0 0 0,-1 0-1 0 0,1 0 1 0 0,0 0 0 0 0,0 0 0 0 0,0 2-1 0 0,0-1 8 0 0,0 1-1 0 0,0 0 0 0 0,-1-1 1 0 0,1 1-1 0 0,-1 0 0 0 0,1 0 1 0 0,-1-1-1 0 0,0 1 0 0 0,-1 4 1 0 0,0 3 19 0 0,0 0 0 0 0,-1-1 0 0 0,-1 1 0 0 0,-5 15 0 0 0,-2-4 7 0 0,-1 0 0 0 0,-22 31 0 0 0,6-9-170 0 0,-10 25-1564 0 0,29-51 47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479 466 5983 0 0,'0'0'464'0'0,"-2"1"-305"0"0,-8 5 1217 0 0,0-1 0 0 0,0 0-1 0 0,-1-1 1 0 0,0 0 0 0 0,0 0-1 0 0,-17 2 1 0 0,-33 4 3413 0 0,22-6-4992 0 0,14-2 375 0 0,0-1 0 0 0,0-1 0 0 0,-1-1 1 0 0,1-1-1 0 0,0-2 0 0 0,1 0 0 0 0,-27-9 0 0 0,46 11-156 0 0,1 1-1 0 0,-1-1 1 0 0,1 0 0 0 0,-1 0-1 0 0,1 0 1 0 0,0-1-1 0 0,0 0 1 0 0,-5-3-1 0 0,8 4-16 0 0,-1 1-1 0 0,1 0 1 0 0,0-1-1 0 0,-1 1 0 0 0,1-1 1 0 0,0 1-1 0 0,0-1 0 0 0,0 0 1 0 0,0 1-1 0 0,1-1 1 0 0,-1 0-1 0 0,0 0 0 0 0,1 1 1 0 0,-1-1-1 0 0,1 0 0 0 0,0 0 1 0 0,0 0-1 0 0,-1 0 1 0 0,1 0-1 0 0,0 0 0 0 0,0 1 1 0 0,1-1-1 0 0,0-4 0 0 0,3-6-137 0 0,1 0 0 0 0,1 0 0 0 0,0 0 0 0 0,0 1 0 0 0,1 0 0 0 0,1 0-1 0 0,14-16 1 0 0,-3 7-103 0 0,0 1 0 0 0,28-22-1 0 0,49-30-389 0 0,-54 41 407 0 0,-3 2-83 0 0,56-31 0 0 0,-79 51 305 0 0,1 0 0 0 0,0 1 0 0 0,0 1 1 0 0,0 0-1 0 0,1 2 0 0 0,29-5 0 0 0,-41 9 110 0 0,0-1 0 0 0,0 1 0 0 0,0 0-1 0 0,0 0 1 0 0,0 1 0 0 0,0 0 0 0 0,-1 0 0 0 0,1 1-1 0 0,0-1 1 0 0,-1 1 0 0 0,1 0 0 0 0,-1 1 0 0 0,1-1 0 0 0,-1 1-1 0 0,0 0 1 0 0,0 0 0 0 0,0 1 0 0 0,-1-1 0 0 0,1 1-1 0 0,-1 0 1 0 0,6 8 0 0 0,-5-6-8 0 0,-1 1 1 0 0,0-1-1 0 0,0 1 1 0 0,0 0-1 0 0,-1 0 1 0 0,0 0-1 0 0,-1 1 0 0 0,0-1 1 0 0,0 1-1 0 0,0-1 1 0 0,-1 1-1 0 0,0 0 0 0 0,0-1 1 0 0,-1 1-1 0 0,0 0 1 0 0,-2 8-1 0 0,1-6-58 0 0,-1-1 0 0 0,0 1 0 0 0,0-1-1 0 0,-1 0 1 0 0,-1 0 0 0 0,1 0 0 0 0,-1 0 0 0 0,-1-1-1 0 0,0 0 1 0 0,-7 11 0 0 0,3-9-6 0 0,0 0 1 0 0,0 0-1 0 0,-1-1 1 0 0,0 0-1 0 0,-1-1 1 0 0,-18 11-1 0 0,4-4-151 0 0,0-3 1 0 0,-35 14-1 0 0,-54 12-1223 0 0,72-24 437 0 0,7-4-639 0 0,1-2-355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18 13823 0 0,'9'-18'3758'0'0,"-10"21"-2506"0"0,-21 35-597 0 0,-2-1 0 0 0,-41 50 0 0 0,12-18-548 0 0,-210 274 59 0 0,154-197-252 0 0,92-120-43 0 0,2 1 1 0 0,1 0 0 0 0,-21 57-1 0 0,28-64-503 0 0,1 1 0 0 0,1-1-1 0 0,-3 38 1 0 0,7-45-5863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22 6447 0 0,'0'0'499'0'0,"0"-2"-328"0"0,2-8-1872 0 0,-1 1 9753 0 0,-7 19-3053 0 0,-110 209-3981 0 0,-210 300-1 0 0,167-312-2178 0 0,51-70-834 0 0,89-110 891 0 0,4-4-43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1 689 5527 0 0,'0'-7'374'0'0,"1"-1"0"0"0,0 0 0 0 0,1 0 0 0 0,0 0 0 0 0,0 0 0 0 0,1 1 0 0 0,-1-1 0 0 0,2 1 0 0 0,-1 0 0 0 0,10-13 0 0 0,8-11 404 0 0,3 1 0 0 0,0 2 0 0 0,2 0 0 0 0,0 1 0 0 0,2 2 0 0 0,37-26 0 0 0,30-19 383 0 0,115-80 835 0 0,-167 122-1430 0 0,1 3 0 0 0,93-39 0 0 0,-116 56-402 0 0,1 1 1 0 0,0 1-1 0 0,0 1 1 0 0,27-3-1 0 0,-41 7-112 0 0,1 1-1 0 0,0 0 1 0 0,-1 0 0 0 0,1 0-1 0 0,-1 1 1 0 0,1 1 0 0 0,-1-1-1 0 0,1 1 1 0 0,-1 1 0 0 0,0-1-1 0 0,0 2 1 0 0,0-1 0 0 0,13 8-1 0 0,-17-7-40 0 0,0-1 0 0 0,0 1 0 0 0,0 0 0 0 0,0 0-1 0 0,-1 0 1 0 0,0 0 0 0 0,0 1 0 0 0,0-1 0 0 0,0 1 0 0 0,0 0 0 0 0,-1 0-1 0 0,0 0 1 0 0,0 0 0 0 0,-1 0 0 0 0,2 10 0 0 0,-1-7 13 0 0,-1 1 0 0 0,0-1 0 0 0,-1 1 0 0 0,0-1 0 0 0,0 0 0 0 0,-1 1 1 0 0,0-1-1 0 0,-1 0 0 0 0,-2 10 0 0 0,-2-4 26 0 0,0 0 0 0 0,0 0 0 0 0,-1-1 0 0 0,-16 23 0 0 0,-41 46 208 0 0,53-69-213 0 0,-58 66 65 0 0,-3-2 0 0 0,-3-4 0 0 0,-114 85 0 0 0,173-146-190 0 0,-26 14-1 0 0,36-22 4 0 0,-1-1-1 0 0,1 0 0 0 0,-1-1 0 0 0,0 0 0 0 0,1 0 0 0 0,-1 0 0 0 0,-13 1 0 0 0,18-3-15 0 0,-1-1-1 0 0,1 1 1 0 0,-1 0 0 0 0,0-1-1 0 0,1 1 1 0 0,-1-1 0 0 0,1 0 0 0 0,-3-1-1 0 0,2-2-486 0 0,2 1 282 0 0,0-1 0 0 0,1 0 0 0 0,-1 0 1 0 0,1 0-1 0 0,0 0 0 0 0,0 1 0 0 0,0-1 0 0 0,1-4 0 0 0,6-20-1233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0 654 1839 0 0,'3'-1'134'0'0,"28"-21"-1"0"0,-18 12 2814 0 0,-12 9-2305 0 0,0 0-1 0 0,0-1 1 0 0,1 1 0 0 0,-1-1 0 0 0,-1 1-1 0 0,1-1 1 0 0,0 1 0 0 0,0-1 0 0 0,0 0 0 0 0,-1 1-1 0 0,1-1 1 0 0,-1 0 0 0 0,1 0 0 0 0,-1 1-1 0 0,0-3 1 0 0,1 0-157 0 0,-1-1-1 0 0,0 1 0 0 0,0 0 1 0 0,-1-8-1 0 0,-2 2 45 0 0,0 0-1 0 0,0 0 1 0 0,-7-12-1 0 0,7 16-370 0 0,1 0 0 0 0,-1 1 0 0 0,1-1 0 0 0,0 0 0 0 0,0-1 0 0 0,1 1 0 0 0,-1 0 0 0 0,2 0 0 0 0,-1-1 0 0 0,1 1 0 0 0,0 0 0 0 0,1-10 0 0 0,1 6-30 0 0,0 1 0 0 0,1 1 0 0 0,1-1 0 0 0,0 0 0 0 0,0 1 0 0 0,0 0 1 0 0,8-11-1 0 0,45-50 221 0 0,-42 51-255 0 0,2 0-119 0 0,1 0 0 0 0,1 1 0 0 0,33-23 0 0 0,69-35-496 0 0,-97 61 394 0 0,2 2-1 0 0,0 1 1 0 0,0 0 0 0 0,1 3-1 0 0,37-9 1 0 0,-30 11-1285 0 0,1 1-1 0 0,0 2 1 0 0,66 2 0 0 0,-73 4-4726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11775 0 0,'0'0'1068'0'0,"-2"1"-712"0"0,-72 28 4137 0 0,53-19-4183 0 0,1 1-1 0 0,0 1 0 0 0,-23 18 1 0 0,6-1 132 0 0,-56 59 0 0 0,75-68-302 0 0,1 1 1 0 0,1 0-1 0 0,0 2 1 0 0,-17 34 0 0 0,29-49-110 0 0,0-1 1 0 0,1 1 0 0 0,1 0 0 0 0,-1 1 0 0 0,1-1 0 0 0,1 0 0 0 0,-1 1 0 0 0,1 14 0 0 0,1-20-25 0 0,0 0 0 0 0,0 0 1 0 0,0 0-1 0 0,1 0 0 0 0,-1-1 1 0 0,1 1-1 0 0,0 0 0 0 0,0 0 1 0 0,0 0-1 0 0,0-1 0 0 0,0 1 1 0 0,1 0-1 0 0,-1-1 0 0 0,1 1 1 0 0,-1-1-1 0 0,1 0 0 0 0,0 0 1 0 0,0 1-1 0 0,0-1 0 0 0,1-1 1 0 0,-1 1-1 0 0,0 0 0 0 0,1 0 1 0 0,-1-1-1 0 0,1 1 0 0 0,-1-1 1 0 0,1 0-1 0 0,4 2 1 0 0,0-2 45 0 0,-1 0 1 0 0,1 0 0 0 0,0 0 0 0 0,0-1 0 0 0,0 0 0 0 0,0 0 0 0 0,0-1 0 0 0,0 0-1 0 0,0 0 1 0 0,-1-1 0 0 0,1 1 0 0 0,0-2 0 0 0,7-2 0 0 0,-5 1 15 0 0,0 0 1 0 0,0-1-1 0 0,-1 1 1 0 0,0-2-1 0 0,0 1 1 0 0,0-1-1 0 0,-1 0 1 0 0,0-1-1 0 0,7-7 1 0 0,-11 10-44 0 0,1-1 0 0 0,-1 0-1 0 0,0 0 1 0 0,0-1 0 0 0,0 1 0 0 0,-1-1 0 0 0,1 1 0 0 0,-1-1-1 0 0,-1 0 1 0 0,1 0 0 0 0,-1 0 0 0 0,0 0 0 0 0,-1 0 0 0 0,1 0 0 0 0,-1 0-1 0 0,-1-7 1 0 0,-1-4 7 0 0,-2-1 0 0 0,0 1-1 0 0,-13-34 1 0 0,-2-8-409 0 0,18 46-4233 0 0,2 9 2720 0 0,0-10-5066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16 14743 0 0,'0'-1'61'0'0,"0"0"-1"0"0,-1 0 0 0 0,1 1 1 0 0,-1-1-1 0 0,1 0 0 0 0,-1 0 1 0 0,1 0-1 0 0,-1 0 1 0 0,1 1-1 0 0,-1-1 0 0 0,0 0 1 0 0,1 1-1 0 0,-1-1 0 0 0,0 1 1 0 0,0-1-1 0 0,0 1 0 0 0,1-1 1 0 0,-1 1-1 0 0,0-1 1 0 0,0 1-1 0 0,0 0 0 0 0,0-1 1 0 0,0 1-1 0 0,-1 0 0 0 0,0 0 31 0 0,-1 0 0 0 0,1 0-1 0 0,0 0 1 0 0,0 0-1 0 0,-1 1 1 0 0,1-1 0 0 0,0 1-1 0 0,0 0 1 0 0,0-1 0 0 0,-3 3-1 0 0,-4 1 298 0 0,1 1 0 0 0,-1 1 0 0 0,-12 10 0 0 0,-3 7-178 0 0,1 1 1 0 0,2 0 0 0 0,0 2 0 0 0,-31 50 0 0 0,25-31-196 0 0,-40 94-1 0 0,-6 56 43 0 0,28-72-25 0 0,5-21-922 0 0,-6-1 0 0 0,-111 182 0 0 0,143-263 555 0 0,0 0 0 0 0,-1 0 0 0 0,-1-2 0 0 0,0 0 0 0 0,-2 0 0 0 0,0-2-1 0 0,-1 0 1 0 0,-39 24 0 0 0,58-39 379 0 0,-1-1 0 0 0,1 1 1 0 0,-1-1-1 0 0,0 0 0 0 0,1 1 0 0 0,-1-1 0 0 0,0 0 0 0 0,1 1 0 0 0,-1-1 0 0 0,0 0 0 0 0,1 0 0 0 0,-1 0 0 0 0,0 0 1 0 0,0 0-1 0 0,-1 0 0 0 0,2 0-20 0 0,-1 0 1 0 0,1-1-1 0 0,0 1 0 0 0,-1-1 1 0 0,1 1-1 0 0,-1-1 1 0 0,1 1-1 0 0,0-1 1 0 0,-1 1-1 0 0,1-1 1 0 0,0 1-1 0 0,0-1 0 0 0,-1 1 1 0 0,1-1-1 0 0,0 1 1 0 0,0-1-1 0 0,0 0 1 0 0,-1-2 20 0 0,1 0 0 0 0,0 1 1 0 0,-1-1-1 0 0,1 0 0 0 0,0 1 1 0 0,1-1-1 0 0,-1 1 0 0 0,0-1 1 0 0,1 0-1 0 0,0 1 0 0 0,-1-1 1 0 0,1 1-1 0 0,0-1 0 0 0,0 1 1 0 0,1-1-1 0 0,-1 1 0 0 0,0 0 1 0 0,1 0-1 0 0,2-3 0 0 0,4-6 71 0 0,2 1 1 0 0,14-14-1 0 0,-17 17-114 0 0,84-78-83 0 0,120-88-1 0 0,-208 171 69 0 0,22-16 142 0 0,1 0-1 0 0,0 2 1 0 0,31-13 0 0 0,-49 26 26 0 0,0-1 1 0 0,0 2-1 0 0,0-1 0 0 0,0 1 1 0 0,1 0-1 0 0,-1 1 1 0 0,0 0-1 0 0,1 0 1 0 0,-1 1-1 0 0,1 0 1 0 0,-1 1-1 0 0,1 0 0 0 0,-1 0 1 0 0,1 1-1 0 0,-1 0 1 0 0,9 3-1 0 0,-8-2-5 0 0,-1 1-1 0 0,0 1 1 0 0,0-1-1 0 0,0 1 1 0 0,-1 0-1 0 0,1 1 0 0 0,-1 0 1 0 0,-1 0-1 0 0,1 1 1 0 0,-1-1-1 0 0,0 2 1 0 0,0-1-1 0 0,-1 0 1 0 0,7 15-1 0 0,-8-15-116 0 0,-1-1 0 0 0,-1 1 0 0 0,0 0-1 0 0,0 0 1 0 0,0 0 0 0 0,-1 1 0 0 0,0-1-1 0 0,0 0 1 0 0,0 0 0 0 0,-1 1 0 0 0,0-1-1 0 0,-1 0 1 0 0,0 0 0 0 0,0 1 0 0 0,-1-1-1 0 0,1 0 1 0 0,-1 0 0 0 0,-1 0 0 0 0,-3 7-1 0 0,0-2 61 0 0,-1 0-1 0 0,-1 0 1 0 0,0-1-1 0 0,-1 0 0 0 0,0-1 1 0 0,-1 0-1 0 0,-18 16 0 0 0,-85 54 154 0 0,102-74-240 0 0,-35 21-64 0 0,-2-2 0 0 0,-1-2 0 0 0,-93 29 0 0 0,127-47 12 0 0,-27 4 0 0 0,36-8-142 0 0,0 0 1 0 0,0-1 0 0 0,0 0 0 0 0,0 0-1 0 0,0 0 1 0 0,0-1 0 0 0,-8-1-1 0 0,13 2-219 0 0,0-1 0 0 0,0 1 0 0 0,0 0-1 0 0,0-1 1 0 0,0 1 0 0 0,0-1 0 0 0,0 1-1 0 0,0-1 1 0 0,0 0 0 0 0,1 1-1 0 0,-1-1 1 0 0,-1-1 0 0 0,-4-11-6660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349 210 6911 0 0,'0'0'528'0'0,"2"1"-341"0"0,15 12 1533 0 0,-1 0 0 0 0,20 22 0 0 0,-13-10 588 0 0,-6-7-1140 0 0,19 26 0 0 0,-32-39-903 0 0,-1-6 752 0 0,0-14 663 0 0,-3 9-1866 0 0,9-122 1503 0 0,-7 92-1357 0 0,10-97 67 0 0,-11 129-107 0 0,-1-1 0 0 0,0 0 0 0 0,0 1 1 0 0,0-1-1 0 0,-1 0 0 0 0,1 0 0 0 0,-2-4 0 0 0,1 7-174 0 0,-5 2 120 0 0,-1 1 1 0 0,1-1 0 0 0,0 2 0 0 0,-1-1 0 0 0,1 1 0 0 0,0 0-1 0 0,0 0 1 0 0,1 1 0 0 0,-10 4 0 0 0,-4 5-41 0 0,-24 19-1 0 0,27-19 70 0 0,-18 14 73 0 0,2 3-1 0 0,0 1 1 0 0,2 1 0 0 0,-31 42-1 0 0,-90 151 683 0 0,145-215-619 0 0,0 0 0 0 0,2 0 0 0 0,-1 1 0 0 0,1-1 0 0 0,0 1 0 0 0,1 0 0 0 0,-3 14 0 0 0,6-23-17 0 0,0-1 0 0 0,0 1 0 0 0,1-1-1 0 0,-1 1 1 0 0,0 0 0 0 0,0-1 0 0 0,1 1 0 0 0,-1-1-1 0 0,0 1 1 0 0,1-1 0 0 0,-1 1 0 0 0,0-1 0 0 0,1 1-1 0 0,-1-1 1 0 0,1 1 0 0 0,-1-1 0 0 0,1 1 0 0 0,-1-1-1 0 0,1 0 1 0 0,-1 1 0 0 0,1-1 0 0 0,-1 0 0 0 0,2 1 0 0 0,-1 0 32 0 0,1 0-17 0 0,0 0-1 0 0,0 0 1 0 0,0 0 0 0 0,1 0 0 0 0,-1-1 0 0 0,0 1 0 0 0,0 0 0 0 0,1-1 0 0 0,-1 0 0 0 0,0 1 0 0 0,1-1 0 0 0,-1 0 0 0 0,0 0 0 0 0,1-1 0 0 0,-1 1 0 0 0,3-1 0 0 0,5-1 87 0 0,0-1-1 0 0,13-5 1 0 0,-17 6-69 0 0,33-13 56 0 0,-2-2 0 0 0,0-1-1 0 0,0-2 1 0 0,-2-1 0 0 0,46-38-1 0 0,-64 45-99 0 0,0-2 0 0 0,-1 0-1 0 0,19-25 1 0 0,-34 39 114 0 0,-3 3-102 0 0,-1 0 0 0 0,1-1 0 0 0,-1 1 0 0 0,1 1 0 0 0,0-1 0 0 0,-1 0 0 0 0,1 0 0 0 0,0 1 0 0 0,0 0 0 0 0,-4 2 0 0 0,1 1 12 0 0,-103 81 175 0 0,96-74-194 0 0,0 1-1 0 0,0-1 1 0 0,1 2 0 0 0,1 0 0 0 0,0 0-1 0 0,-7 16 1 0 0,12-19-8 0 0,4-1-32 0 0,1-9 20 0 0,0-1 1 0 0,0 0-1 0 0,0 1 0 0 0,0-1 0 0 0,0 1 0 0 0,0-1 1 0 0,0 0-1 0 0,1 1 0 0 0,-1-1 0 0 0,0 1 0 0 0,0-1 1 0 0,0 0-1 0 0,0 1 0 0 0,0-1 0 0 0,1 0 1 0 0,-1 1-1 0 0,0-1 0 0 0,0 0 0 0 0,1 1 0 0 0,-1-1 1 0 0,0 0-1 0 0,1 0 0 0 0,-1 1 0 0 0,0-1 0 0 0,0 0 1 0 0,1 0-1 0 0,-1 0 0 0 0,1 1 0 0 0,12-1-318 0 0,-9-1 87 0 0,-1 0 1 0 0,0 0-1 0 0,1-1 0 0 0,-1 1 1 0 0,4-3-1 0 0,10-10-1309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27 8751 0 0,'6'-6'300'0'0,"18"-14"3986"0"0,-24 23-2261 0 0,-2 14-1272 0 0,-2 0 1 0 0,1 0-1 0 0,-2 0 1 0 0,-9 22-1 0 0,-35 68-428 0 0,27-60-109 0 0,-79 184-78 0 0,-35 74-67 0 0,100-234-71 0 0,-79 115 0 0 0,-180 200-560 0 0,288-378 576 0 0,48-66 224 0 0,14-9-215 0 0,4 2-1 0 0,100-87 1 0 0,-37 44-341 0 0,-45 38-34 0 0,-45 43 958 0 0,-30 26-364 0 0,-1 3-187 0 0,0-1-1 0 0,0 0 1 0 0,0 1-1 0 0,0-1 1 0 0,0 0-1 0 0,1 0 1 0 0,-1 1-1 0 0,3 0 1 0 0,4 5 94 0 0,1 5-16 0 0,0 1 0 0 0,12 23 0 0 0,-13-22-115 0 0,0 0-1 0 0,15 18 1 0 0,56 49 61 0 0,-73-76-82 0 0,-2-1 32 0 0,0 0-1 0 0,-1 0 1 0 0,1 0-1 0 0,0 0 0 0 0,-1 1 1 0 0,0 0-1 0 0,0-1 1 0 0,-1 1-1 0 0,1 0 1 0 0,-1 1-1 0 0,3 10 0 0 0,-4-13 1 0 0,-1 1 0 0 0,0-1-1 0 0,1 1 1 0 0,-1 0 0 0 0,-1-1-1 0 0,1 1 1 0 0,0 0 0 0 0,-1-1-1 0 0,0 1 1 0 0,0-1 0 0 0,0 1-1 0 0,0-1 1 0 0,-1 1 0 0 0,1-1 0 0 0,-1 0-1 0 0,0 0 1 0 0,0 1 0 0 0,0-1-1 0 0,-5 4 1 0 0,-5 7 91 0 0,-2-2-1 0 0,0 0 1 0 0,0 0 0 0 0,-1-2 0 0 0,-25 15 0 0 0,-87 37 248 0 0,57-35 2 0 0,-137 33 0 0 0,192-57-300 0 0,1 0 0 0 0,-1-1 0 0 0,1-1 0 0 0,-30-1 0 0 0,32-2-72 0 0,11 1-18 0 0,1 0-1 0 0,-1 1 1 0 0,0-1 0 0 0,0 0-1 0 0,1 1 1 0 0,-1-1-1 0 0,0 0 1 0 0,1 0-1 0 0,-1 1 1 0 0,0-1 0 0 0,1 0-1 0 0,0 0 1 0 0,-1 0-1 0 0,1 0 1 0 0,-1 0 0 0 0,1 0-1 0 0,0 0 1 0 0,0 0-1 0 0,-1 0 1 0 0,1 0 0 0 0,0 0-1 0 0,0 0 1 0 0,0 0-1 0 0,0 0 1 0 0,0 0 0 0 0,0 0-1 0 0,1 0 1 0 0,-1 0-1 0 0,0-1 1 0 0,1-2-259 0 0,1 1 0 0 0,-1-1 0 0 0,0 1 0 0 0,1-1 0 0 0,0 1 0 0 0,3-6 0 0 0,15-15-5105 0 0,5-3-1665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13447 0 0,'0'0'4846'0'0,"-2"2"-4653"0"0,0 1-163 0 0,1 0 1 0 0,-1 0-1 0 0,0 1 0 0 0,1-1 1 0 0,-1 0-1 0 0,1 1 1 0 0,0-1-1 0 0,0 1 0 0 0,0 3 1 0 0,-5 40-18 0 0,4-25 37 0 0,-5 28-41 0 0,-2 1 0 0 0,-2-2 0 0 0,-3 1 0 0 0,-2-2 0 0 0,-2 0 1 0 0,-1-1-1 0 0,-3-1 0 0 0,-49 76 0 0 0,8-39 43 0 0,3-4-20 0 0,52-68-38 0 0,-23 35-125 0 0,-47 92 0 0 0,77-136-885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7367 0 0,'6'-3'159'0'0,"-5"2"-1544"0"0,5-1 3595 0 0,4 0 2846 0 0,6-2 3988 0 0,-13 15-7507 0 0,-3-6-1346 0 0,0 0-1 0 0,-1 0 0 0 0,1 0 1 0 0,-1 1-1 0 0,0-1 0 0 0,0 0 1 0 0,-1 0-1 0 0,-3 9 0 0 0,-3 10 243 0 0,-10 35-189 0 0,13-42-754 0 0,0-1 1 0 0,0 1-1 0 0,2 0 0 0 0,-4 33 1 0 0,7-50 408 0 0,1 0 1 0 0,-1 1-1 0 0,0-1 1 0 0,0 0 0 0 0,0 1-1 0 0,0-1 1 0 0,0 1-1 0 0,0-1 1 0 0,0 0-1 0 0,0 1 1 0 0,0-1-1 0 0,1 0 1 0 0,-1 0 0 0 0,0 1-1 0 0,0-1 1 0 0,0 0-1 0 0,1 1 1 0 0,-1-1-1 0 0,0 0 1 0 0,0 0-1 0 0,1 1 1 0 0,-1-1 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4 13823 0 0,'2'-3'870'0'0,"-2"3"-832"0"0,0 0-1 0 0,0 0 1 0 0,0 0 0 0 0,0 0-1 0 0,0 0 1 0 0,0 0 0 0 0,0 0-1 0 0,0 0 1 0 0,0 0 0 0 0,0 0-1 0 0,0 0 1 0 0,0 1 0 0 0,0-1-1 0 0,0 0 1 0 0,0 0 0 0 0,0 0-1 0 0,1 0 1 0 0,-1 0 0 0 0,0 0-1 0 0,0 0 1 0 0,0 0 0 0 0,0 0 37 0 0,0 0-38 0 0,0 0 1 0 0,0 0 0 0 0,0 0-1 0 0,0 0 1 0 0,0 0 0 0 0,0 0-1 0 0,0 0 1 0 0,0 0 0 0 0,0 0-1 0 0,0 0 1 0 0,0 0 0 0 0,0 0-1 0 0,0 0 1 0 0,1 1 0 0 0,-1-1-1 0 0,0 0 1 0 0,0 0 0 0 0,0 0-1 0 0,0 0 1 0 0,0-1 0 0 0,0 1-1 0 0,0 0 1 0 0,0 0 0 0 0,0 0-1 0 0,0 0 1 0 0,0 0 0 0 0,0 0-1 0 0,0 0 1 0 0,0 0 0 0 0,0 0-1 0 0,1 0 1 0 0,-14 78 4786 0 0,-7 2-3571 0 0,-34 76-1581 0 0,47-135 665 0 0,-90 230 311 0 0,63-173-472 0 0,-51 84-1 0 0,49-103-148 0 0,-101 176-543 0 0,128-220-456 0 0,1 1 0 0 0,1 0 0 0 0,-8 27 0 0 0,11-28-811 0 0</inkml:trace>
  <inkml:trace contextRef="#ctx0" brushRef="#br0" timeOffset="1">492 876 12439 0 0,'0'0'1590'0'0,"0"2"-188"0"0,-1 4-459 0 0,1 1 0 0 0,-1 0 0 0 0,0-1 0 0 0,-1 1 0 0 0,-2 8 0 0 0,-16 32 569 0 0,15-37-1440 0 0,1 0 1 0 0,-1 1-1 0 0,2 0 1 0 0,-1 0-1 0 0,2 0 1 0 0,-3 14-1 0 0,5-23-89 0 0,0 1 0 0 0,0 0-1 0 0,0 0 1 0 0,0 0 0 0 0,1 0-1 0 0,-1-1 1 0 0,1 1 0 0 0,0 0-1 0 0,0 0 1 0 0,0-1 0 0 0,0 1-1 0 0,2 2 1 0 0,-2-3-250 0 0,0 0 0 0 0,0-1 0 0 0,0 1 0 0 0,1-1 0 0 0,-1 0-1 0 0,1 1 1 0 0,-1-1 0 0 0,1 0 0 0 0,-1 0 0 0 0,1 0 0 0 0,2 2 0 0 0,7-1-6932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2759 0 0,'0'0'126'0'0,"-1"2"526"0"0,-23 50 10433 0 0,4 4-6924 0 0,-9 34-3155 0 0,-4-2 0 0 0,-59 115-1 0 0,-110 159 275 0 0,41-81-786 0 0,138-238-749 0 0,-113 215 991 0 0,51-85-5500 0 0,79-161-2344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20239 0 0,'0'0'928'0'0,"2"0"-17"0"0,117-19 42 0 0,188-36 1423 0 0,34-20-1400 0 0,-240 58-2611 0 0,-55 11-234 0 0</inkml:trace>
  <inkml:trace contextRef="#ctx0" brushRef="#br0" timeOffset="1">1079 167 12439 0 0,'0'0'958'0'0,"-1"1"-625"0"0,-6 5 872 0 0,-1 1 1 0 0,2 0-1 0 0,-1 1 0 0 0,1 0 0 0 0,0 0 1 0 0,-8 14-1 0 0,-24 59 1352 0 0,29-59-2434 0 0,1-3 10 0 0,-4 21 1 0 0,2-6-724 0 0,7-23-76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5063 0 0,'7'-11'448'0'0,"0"0"-352"0"0,0 1-96 0 0,12-15 16184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86 4143 0 0,'-1'1'5007'0'0,"-1"3"-4222"0"0,1 0 0 0 0,-1-1-1 0 0,1 1 1 0 0,-1 0 0 0 0,1 0-1 0 0,0 0 1 0 0,-1 8 0 0 0,2-6-487 0 0,0 0-1 0 0,0 0 1 0 0,0 0-1 0 0,1 0 1 0 0,0 0-1 0 0,0-1 1 0 0,0 1 0 0 0,1 0-1 0 0,2 6 1 0 0,-3-9-237 0 0,1 1 0 0 0,-1-1 0 0 0,1 1 0 0 0,0-1 0 0 0,0 0 0 0 0,0 1 0 0 0,0-1 0 0 0,1 0 0 0 0,-1 0 0 0 0,1-1 0 0 0,0 1 0 0 0,0 0 1 0 0,0-1-1 0 0,0 0 0 0 0,0 0 0 0 0,0 0 0 0 0,1 0 0 0 0,-1 0 0 0 0,1-1 0 0 0,0 1 0 0 0,-1-1 0 0 0,1 0 0 0 0,0 0 0 0 0,-1 0 0 0 0,8 0 0 0 0,-4-2 47 0 0,0 1-1 0 0,0-1 0 0 0,0-1 1 0 0,0 1-1 0 0,0-1 1 0 0,0-1-1 0 0,7-3 1 0 0,46-25 456 0 0,-58 30-540 0 0,10-7 72 0 0,-1 1 0 0 0,1-2 0 0 0,-2 0-1 0 0,1 0 1 0 0,9-12 0 0 0,-15 16-95 0 0,0-1-1 0 0,-1 1 1 0 0,0-1 0 0 0,0 0 0 0 0,0 0 0 0 0,-1-1-1 0 0,0 1 1 0 0,0-1 0 0 0,-1 1 0 0 0,1-1-1 0 0,1-13 1 0 0,-4 18-31 0 0,1 0 0 0 0,-1-1 1 0 0,0 1-1 0 0,0 0 0 0 0,0-1 0 0 0,-1 1 0 0 0,1 0 0 0 0,-1-1 1 0 0,1 1-1 0 0,-1 0 0 0 0,0 0 0 0 0,0-1 0 0 0,0 1 0 0 0,0 0 0 0 0,0 0 1 0 0,-3-3-1 0 0,3 3-11 0 0,0 1 1 0 0,-1 0 0 0 0,1 0 0 0 0,-1 0 0 0 0,1 0-1 0 0,-1 0 1 0 0,0 0 0 0 0,1 0 0 0 0,-1 1 0 0 0,0-1-1 0 0,0 1 1 0 0,1-1 0 0 0,-1 1 0 0 0,0-1 0 0 0,0 1-1 0 0,0 0 1 0 0,0 0 0 0 0,1 0 0 0 0,-1 0 0 0 0,0 0-1 0 0,-4 2 1 0 0,-9 1-99 0 0,0 1 0 0 0,0 1-1 0 0,0 1 1 0 0,0 0 0 0 0,1 0 0 0 0,-25 17 0 0 0,-76 63 37 0 0,90-67 106 0 0,-70 48 44 0 0,66-48 60 0 0,0 1 0 0 0,1 1 0 0 0,-40 40 0 0 0,65-58-91 0 0,0 1 1 0 0,0-1-1 0 0,1 1 0 0 0,-1 0 1 0 0,1-1-1 0 0,-3 6 0 0 0,5-8-14 0 0,-1 0 0 0 0,1 0 0 0 0,0 0 0 0 0,-1 0 0 0 0,1 0 0 0 0,0 0-1 0 0,0 0 1 0 0,0 1 0 0 0,0-1 0 0 0,0 0 0 0 0,0 0 0 0 0,0 0 0 0 0,0 0 0 0 0,0 0-1 0 0,1 0 1 0 0,-1 0 0 0 0,0 0 0 0 0,1 0 0 0 0,-1 0 0 0 0,0 0 0 0 0,1 0 0 0 0,-1 0 0 0 0,1 0-1 0 0,0-1 1 0 0,-1 1 0 0 0,1 0 0 0 0,0 0 0 0 0,-1 0 0 0 0,1-1 0 0 0,0 1 0 0 0,1 1 0 0 0,3 0-10 0 0,-1 1 0 0 0,1-1 0 0 0,0 0 0 0 0,0 0 0 0 0,-1 0 0 0 0,1-1 0 0 0,0 0 0 0 0,6 1 0 0 0,45 3-603 0 0,-38-4 331 0 0,26 1-303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14743 0 0,'0'0'672'0'0,"-2"1"-9"0"0,-23 5-492 0 0,1 2 0 0 0,-1 1-1 0 0,2 1 1 0 0,-1 1 0 0 0,1 0 0 0 0,1 2 0 0 0,0 1-1 0 0,-29 24 1 0 0,46-34-105 0 0,0 1-1 0 0,0 0 0 0 0,0 0 1 0 0,0 1-1 0 0,1 0 0 0 0,0-1 1 0 0,0 1-1 0 0,-4 8 0 0 0,7-12-46 0 0,0 0-1 0 0,0 0 0 0 0,1 0 1 0 0,-1 0-1 0 0,0 0 0 0 0,1 0 1 0 0,-1 1-1 0 0,1-1 0 0 0,0 0 1 0 0,-1 1-1 0 0,1-1 0 0 0,0 0 1 0 0,1 0-1 0 0,-1 1 0 0 0,0-1 1 0 0,1 0-1 0 0,-1 0 0 0 0,1 1 1 0 0,-1-1-1 0 0,1 0 1 0 0,0 0-1 0 0,0 0 0 0 0,0 0 1 0 0,0 0-1 0 0,1 0 0 0 0,-1 0 1 0 0,1 0-1 0 0,2 2 0 0 0,3 2 10 0 0,0-2 1 0 0,0 1-1 0 0,0-1 0 0 0,1 0 1 0 0,-1 0-1 0 0,14 4 0 0 0,-10-4-20 0 0,-1 0-1 0 0,21 12 0 0 0,-16-5-18 0 0,-1 0-1 0 0,0 0 1 0 0,0 1-1 0 0,-2 1 1 0 0,1 0 0 0 0,-2 1-1 0 0,16 23 1 0 0,-22-29 186 0 0,0 0 0 0 0,-1 0 0 0 0,0 0 0 0 0,-1 0 0 0 0,1 1 0 0 0,-1-1 0 0 0,-1 1 0 0 0,0 0 0 0 0,0 0 0 0 0,-1 0 0 0 0,0 0 0 0 0,0 0 0 0 0,-1 0 0 0 0,-1 0 0 0 0,1 0 0 0 0,-4 16 0 0 0,2-18-34 0 0,0-1 0 0 0,-1 1 0 0 0,1-1 0 0 0,-1 0 0 0 0,-1 0 0 0 0,1 0 0 0 0,-1 0-1 0 0,0 0 1 0 0,-1-1 0 0 0,-4 6 0 0 0,2-4-11 0 0,-1 0 1 0 0,0-1-1 0 0,0 0 0 0 0,-1 0 1 0 0,0-1-1 0 0,-10 5 0 0 0,-5 0-78 0 0,-1-2 1 0 0,1 0-1 0 0,-2-1 1 0 0,-37 4-1 0 0,15-5-1795 0 0,-1-3-6438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681 968 3223 0 0,'0'0'143'0'0,"3"1"402"0"0,2 2 382 0 0,0-2 0 0 0,0 1 0 0 0,0-1 0 0 0,0 1 0 0 0,0-1-1 0 0,1-1 1 0 0,-1 1 0 0 0,0-1 0 0 0,1 0 0 0 0,-1 0 0 0 0,8-2 0 0 0,-6 1-384 0 0,1-1 0 0 0,0 0 1 0 0,-1-1-1 0 0,1 0 1 0 0,-1 0-1 0 0,0-1 1 0 0,7-4-1 0 0,1-1-233 0 0,-2-2 0 0 0,1 0 0 0 0,-2 0 0 0 0,1-1 0 0 0,-2-1 0 0 0,18-23 0 0 0,65-110 311 0 0,-30 45-463 0 0,-28 44-122 0 0,53-109-1 0 0,-76 137-228 0 0,-2-1-1 0 0,0 0 1 0 0,-2-1-1 0 0,-2 0 1 0 0,7-62 0 0 0,-13 80-24 0 0,-1 1 0 0 0,0-1 1 0 0,-4-21-1 0 0,4 30 156 0 0,-1 1 0 0 0,1 0-1 0 0,-1-1 1 0 0,0 1 0 0 0,-1-1 0 0 0,1 1-1 0 0,0 0 1 0 0,-1 0 0 0 0,0 0-1 0 0,0-1 1 0 0,0 2 0 0 0,0-1 0 0 0,0 0-1 0 0,0 0 1 0 0,-1 1 0 0 0,1-1 0 0 0,-6-3-1 0 0,6 5 39 0 0,0 1 0 0 0,1-1 1 0 0,-1 1-1 0 0,0-1 0 0 0,1 1 0 0 0,-1 0 0 0 0,0-1 0 0 0,0 1 0 0 0,1 0 1 0 0,-1 0-1 0 0,0 0 0 0 0,0 1 0 0 0,1-1 0 0 0,-1 0 0 0 0,0 1 0 0 0,0-1 1 0 0,1 1-1 0 0,-1-1 0 0 0,1 1 0 0 0,-1 0 0 0 0,-1 1 0 0 0,-4 2-19 0 0,0 0 0 0 0,0 1 0 0 0,-6 7 0 0 0,9-9 13 0 0,-13 12 38 0 0,2 1 1 0 0,0 0-1 0 0,0 2 0 0 0,2-1 0 0 0,0 1 0 0 0,-16 33 1 0 0,-49 125 377 0 0,73-163-355 0 0,-100 273 463 0 0,-21 50-219 0 0,115-308-265 0 0,-84 192 52 0 0,67-163-36 0 0,-61 91 0 0 0,46-88 6 0 0,-4-2 0 0 0,-2-2 0 0 0,-2-2-1 0 0,-3-2 1 0 0,-61 45 0 0 0,97-84-84 0 0,-31 18-1 0 0,43-28-158 0 0,-1 0 1 0 0,1 0 0 0 0,-1 0-1 0 0,1-1 1 0 0,-1 0-1 0 0,0 0 1 0 0,0 0 0 0 0,-13 0-1 0 0,20-2 117 0 0,-1 0 0 0 0,1 0-1 0 0,0-1 1 0 0,-1 1 0 0 0,1 0-1 0 0,0 0 1 0 0,-1 0 0 0 0,1-1-1 0 0,0 1 1 0 0,-1 0 0 0 0,1-1-1 0 0,0 1 1 0 0,0 0 0 0 0,-1 0-1 0 0,1-1 1 0 0,0 1 0 0 0,0 0-1 0 0,0-1 1 0 0,-1 1 0 0 0,1-1-1 0 0,0 1 1 0 0,0 0 0 0 0,0-1 0 0 0,0 1-1 0 0,0-1 1 0 0,0 0 0 0 0,-1-9-5968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12895 0 0,'0'0'4159'0'0,"3"1"-2630"0"0,5 1-1231 0 0,0-1 0 0 0,0 1 0 0 0,0-1-1 0 0,1-1 1 0 0,-1 1 0 0 0,0-1 0 0 0,0-1-1 0 0,11-1 1 0 0,71-18 12 0 0,-61 13 56 0 0,337-100 1600 0 0,34-8-3997 0 0,-367 107-444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3223 0 0,'-1'1'2586'0'0,"-13"16"4258"0"0,-15 6-3079 0 0,-7 7-1938 0 0,-100 120 549 0 0,109-116-2141 0 0,1 0 1 0 0,-35 65-1 0 0,54-87-190 0 0,1 0-1 0 0,1 0 1 0 0,0 1-1 0 0,-4 20 1 0 0,8-28-33 0 0,0-1 0 0 0,1 0 0 0 0,-1 1 0 0 0,1-1 0 0 0,0 1 0 0 0,1-1 1 0 0,0 8-1 0 0,0-9-11 0 0,0-1 1 0 0,0 1 0 0 0,0-1-1 0 0,0 1 1 0 0,0-1-1 0 0,0 0 1 0 0,1 0 0 0 0,-1 0-1 0 0,1 0 1 0 0,-1 0 0 0 0,1 0-1 0 0,0 0 1 0 0,0 0 0 0 0,3 2-1 0 0,-2-2 2 0 0,0-1-1 0 0,0 1 1 0 0,1-1 0 0 0,-1 1-1 0 0,0-1 1 0 0,1 0-1 0 0,-1 0 1 0 0,1-1 0 0 0,-1 1-1 0 0,1-1 1 0 0,0 0-1 0 0,5 0 1 0 0,6-1 47 0 0,25-5-1 0 0,-33 5-40 0 0,10-3 19 0 0,0-1 0 0 0,0 0 0 0 0,26-13 0 0 0,48-29 115 0 0,-47 23-92 0 0,-29 16-30 0 0,76-44 149 0 0,-82 46-142 0 0,-2 1 1 0 0,1-1 0 0 0,0-1 0 0 0,-1 0 0 0 0,-1 0 0 0 0,1 0 0 0 0,-1-1 0 0 0,7-11 0 0 0,-11 15-8 0 0,0 1 1 0 0,0-1-1 0 0,-1 0 1 0 0,1 0-1 0 0,-1 0 1 0 0,0 0-1 0 0,-1 0 0 0 0,1-1 1 0 0,-1 1-1 0 0,1 0 1 0 0,-1 0-1 0 0,0 0 1 0 0,-2-7-1 0 0,1 4 3 0 0,-1 1 0 0 0,0 0 0 0 0,0-1 0 0 0,0 1-1 0 0,-1 0 1 0 0,0 0 0 0 0,-7-10 0 0 0,1 4 3 0 0,-1 0-1 0 0,0 1 1 0 0,-1 0-1 0 0,0 0 1 0 0,0 1 0 0 0,-23-14-1 0 0,23 17-34 0 0,-1 0 0 0 0,0 1 0 0 0,0 1 0 0 0,0 0 0 0 0,-1 1 0 0 0,0 0 1 0 0,0 1-1 0 0,0 0 0 0 0,-18-1 0 0 0,14 3-169 0 0,0 1 0 0 0,0 0 0 0 0,0 2 0 0 0,0 0 0 0 0,0 1 0 0 0,-30 9-1 0 0,42-11-38 0 0,0 1-1 0 0,0 0 1 0 0,1 0-1 0 0,-1 0 0 0 0,0 1 1 0 0,1-1-1 0 0,-1 1 1 0 0,1 0-1 0 0,0 1 0 0 0,0-1 1 0 0,1 1-1 0 0,-7 7 1 0 0,8-9-1328 0 0,18 3-6610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11519 0 0,'-1'2'7331'0'0,"-24"80"-3832"0"0,-12 42-3929 0 0,34-114 233 0 0,0 1-815 0 0,2-3-4568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0 787 14999 0 0,'0'0'1358'0'0,"2"-1"-932"0"0,22-23 2890 0 0,46-34-1 0 0,-42 34-2841 0 0,-2 0 1 0 0,0-2-1 0 0,37-48 1 0 0,-37 42-187 0 0,54-68 523 0 0,-47 55-671 0 0,2 2 0 0 0,2 2 0 0 0,44-39 0 0 0,-52 56-360 0 0,1 1 1 0 0,1 2-1 0 0,1 1 0 0 0,0 1 0 0 0,2 2 1 0 0,0 1-1 0 0,1 2 0 0 0,0 1 1 0 0,42-9-1 0 0,-37 14-1217 0 0,74-7 1 0 0,-73 13-6482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5527 0 0,'0'0'584'0'0,"-11"2"1184"0"0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16 2759 0 0,'0'-15'15223'0'0,"-8"20"-14948"0"0,1 0 0 0 0,0 1 1 0 0,1 0-1 0 0,0 0 0 0 0,0 1 0 0 0,-10 14 0 0 0,9-13-120 0 0,-125 185 926 0 0,68-93-836 0 0,-351 491 80 0 0,349-499-285 0 0,-112 145-476 0 0,151-202-3532 0 0</inkml:trace>
  <inkml:trace contextRef="#ctx0" brushRef="#br0" timeOffset="1">89 606 9671 0 0,'-31'-16'1004'0'0,"15"7"-171"0"0,11 9-234 0 0,3 0-75 0 0,1 0-242 0 0,0 0 0 0 0,0 1 0 0 0,0-1-1 0 0,0 0 1 0 0,0 0 0 0 0,0 0 0 0 0,0 1-1 0 0,0-1 1 0 0,0 1 0 0 0,0-1-1 0 0,0 1 1 0 0,0-1 0 0 0,0 1 0 0 0,0-1-1 0 0,0 1 1 0 0,0 0 0 0 0,1 0 0 0 0,-2 0-1 0 0,-10 14 1603 0 0,12-14-1733 0 0,-1 0-90 0 0,1 1 0 0 0,-1 0 0 0 0,1-1 0 0 0,-1 1-1 0 0,1-1 1 0 0,0 1 0 0 0,-1 0 0 0 0,1-1 0 0 0,0 1 0 0 0,0 0 0 0 0,0 0-1 0 0,1-1 1 0 0,-1 1 0 0 0,0-1 0 0 0,1 3 0 0 0,0 0 68 0 0,0 0-60 0 0,-1 0 0 0 0,1-1 0 0 0,0 1 0 0 0,1-1 0 0 0,-1 1 0 0 0,1-1 1 0 0,-1 1-1 0 0,1-1 0 0 0,0 0 0 0 0,0 1 0 0 0,1-1 0 0 0,-1 0 0 0 0,1-1 0 0 0,3 4 0 0 0,-1-2 22 0 0,0 0 0 0 0,0-1-1 0 0,0 0 1 0 0,0 0 0 0 0,1 0 0 0 0,-1-1-1 0 0,1 1 1 0 0,7 1 0 0 0,6 0 113 0 0,1-1 0 0 0,0 0 1 0 0,0-2-1 0 0,29-1 0 0 0,43-4 193 0 0,0-4 0 0 0,97-23-1 0 0,177-56-938 0 0,-308 72 276 0 0,11-3-1421 0 0,-3-4-533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1075 1 13823 0 0,'0'0'1247'0'0,"0"2"-1023"0"0,0 8-95 0 0,-1 0 0 0 0,-1-1 0 0 0,0 1 0 0 0,0 0 0 0 0,-1 0 1 0 0,-1-1-1 0 0,-6 15 0 0 0,-38 61 2225 0 0,-94 106 107 0 0,64-93-1800 0 0,-299 429 283 0 0,332-463-990 0 0,-74 82-1 0 0,99-125 33 0 0,-1 0 0 0 0,-1-2 1 0 0,0 0-1 0 0,-1-2 0 0 0,-1 0 0 0 0,-1-2 0 0 0,-29 14 0 0 0,52-28 14 0 0,1 0 0 0 0,-1-1 0 0 0,0 1 0 0 0,0 0 0 0 0,1-1 0 0 0,-1 1 0 0 0,0-1 0 0 0,0 0 0 0 0,0 0 0 0 0,0 1 0 0 0,-3-2 0 0 0,5 1 1 0 0,-1 0-1 0 0,1 0 1 0 0,0 0-1 0 0,0 0 1 0 0,-1 0 0 0 0,1 0-1 0 0,0 0 1 0 0,0 0-1 0 0,-1 0 1 0 0,1 0-1 0 0,0-1 1 0 0,0 1-1 0 0,-1 0 1 0 0,1 0 0 0 0,0 0-1 0 0,0 0 1 0 0,-1-1-1 0 0,1 1 1 0 0,0 0-1 0 0,0 0 1 0 0,0-1 0 0 0,0 1-1 0 0,0 0 1 0 0,-1 0-1 0 0,1-1 1 0 0,0 0 6 0 0,0-1-1 0 0,0 1 1 0 0,0 0 0 0 0,1-1 0 0 0,-1 1 0 0 0,0 0 0 0 0,0 0-1 0 0,1-1 1 0 0,-1 1 0 0 0,1 0 0 0 0,0 0 0 0 0,-1-1 0 0 0,1 1-1 0 0,0 0 1 0 0,-1 0 0 0 0,1 0 0 0 0,1-1 0 0 0,19-19 53 0 0,-18 18-53 0 0,34-28 0 0 0,61-39-1 0 0,-46 36-8 0 0,62-42 2 0 0,-89 62 0 0 0,1 0 0 0 0,46-17 0 0 0,-68 30 22 0 0,0 0 0 0 0,1-1 0 0 0,0 1 0 0 0,-1 1 0 0 0,1-1 0 0 0,0 1 0 0 0,-1-1 0 0 0,1 2 0 0 0,0-1 0 0 0,-1 0 0 0 0,1 1 0 0 0,-1 0 0 0 0,6 1 0 0 0,-8-1-5 0 0,1 0 1 0 0,0 0-1 0 0,-1 1 0 0 0,1-1 1 0 0,0 1-1 0 0,-1 0 0 0 0,0 0 0 0 0,1 0 1 0 0,-1 0-1 0 0,0 0 0 0 0,0 0 0 0 0,0 0 1 0 0,0 1-1 0 0,-1-1 0 0 0,1 1 1 0 0,-1-1-1 0 0,1 1 0 0 0,-1-1 0 0 0,0 1 1 0 0,0 0-1 0 0,1 4 0 0 0,0 1 35 0 0,-1 1 0 0 0,0-1 0 0 0,0 0-1 0 0,-1 1 1 0 0,0-1 0 0 0,0 0 0 0 0,-1 1-1 0 0,-2 8 1 0 0,-3 9 146 0 0,-10 29-1 0 0,9-34-520 0 0,1-1 0 0 0,-5 30 0 0 0,11-50 86 0 0,0 1-1 0 0,0-1 1 0 0,0 0-1 0 0,0 1 1 0 0,0-1-1 0 0,0 1 1 0 0,0-1-1 0 0,0 0 1 0 0,0 1 0 0 0,0-1-1 0 0,0 1 1 0 0,0-1-1 0 0,0 0 1 0 0,1 1-1 0 0,-1-1 1 0 0,0 0-1 0 0,0 1 1 0 0,1-1-1 0 0,-1 0 1 0 0,0 1 0 0 0,0-1-1 0 0,1 0 1 0 0,-1 1-1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66 18511 0 0,'0'0'1683'0'0,"0"2"-1390"0"0,3 3-316 0 0,-1 1 192 0 0,0 0 1 0 0,1 0 0 0 0,0 0-1 0 0,5 7 1 0 0,-7-11-80 0 0,1 0 0 0 0,0-1 0 0 0,0 1 0 0 0,0 0 0 0 0,0 0 1 0 0,0-1-1 0 0,0 0 0 0 0,0 1 0 0 0,1-1 0 0 0,-1 0 0 0 0,0 0 0 0 0,1 0 0 0 0,-1 0 0 0 0,5 1 0 0 0,4 0 135 0 0,0-1 0 0 0,0 0 0 0 0,0 0 0 0 0,0-1 0 0 0,14-2 0 0 0,55-11 694 0 0,-47 6-575 0 0,230-51 408 0 0,-258 57-818 0 0,1-1-1 0 0,-1 1 1 0 0,0-1-1 0 0,0-1 1 0 0,0 1-1 0 0,0-1 1 0 0,0 0-1 0 0,0 0 0 0 0,0 0 1 0 0,-1 0-1 0 0,6-7 1 0 0,-10 10 51 0 0,0 0 0 0 0,0-1 0 0 0,0 1 0 0 0,0 0 0 0 0,0-1 0 0 0,0 1 0 0 0,0 0 0 0 0,0-1 0 0 0,0 1 0 0 0,0 0 0 0 0,0-1 0 0 0,0 1 0 0 0,0 0 0 0 0,0-1 0 0 0,0 1 0 0 0,0 0 0 0 0,-1-1 0 0 0,1 1 0 0 0,0 0 0 0 0,0 0 0 0 0,0-1 0 0 0,-1 1 0 0 0,1 0 0 0 0,0 0 0 0 0,0-1-1 0 0,-1 1 1 0 0,1 0 0 0 0,0 0 0 0 0,0 0 0 0 0,-1-1 0 0 0,-9-5-209 0 0,6 5 131 0 0,0 0-1 0 0,0 0 0 0 0,0 0 1 0 0,0 1-1 0 0,0-1 0 0 0,0 1 1 0 0,0 0-1 0 0,0 0 0 0 0,0 0 0 0 0,-7 2 1 0 0,-6 2-208 0 0,-19 6 0 0 0,20-5 127 0 0,-42 14-250 0 0,2 2 1 0 0,-100 52-1 0 0,115-49 585 0 0,0 1-1 0 0,2 2 1 0 0,0 2-1 0 0,-37 38 1 0 0,63-55-129 0 0,0 1 0 0 0,1 1 1 0 0,1 0-1 0 0,-20 32 0 0 0,28-42-21 0 0,1 1 1 0 0,0 0-1 0 0,0 0 1 0 0,0 0-1 0 0,1 0 1 0 0,0 1-1 0 0,0-1 0 0 0,0 0 1 0 0,0 8-1 0 0,1-9 0 0 0,1-1 1 0 0,-1 1-1 0 0,1 0 0 0 0,0-1 0 0 0,0 1 0 0 0,0 0 0 0 0,0-1 0 0 0,1 1 1 0 0,-1-1-1 0 0,1 0 0 0 0,0 1 0 0 0,0-1 0 0 0,0 0 0 0 0,5 5 0 0 0,-2-3 2 0 0,0 0-1 0 0,0-1 0 0 0,1 1 0 0 0,0-1 0 0 0,-1-1 0 0 0,1 1 0 0 0,1-1 1 0 0,-1 0-1 0 0,0 0 0 0 0,12 2 0 0 0,5 1-9 0 0,42 5 1 0 0,-33-6-77 0 0,11 0-1728 0 0,0-2 0 0 0,61-2 0 0 0,-75-3 355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28 11167 0 0,'6'-6'210'0'0,"-3"4"-100"0"0,-1 0 0 0 0,0 0-1 0 0,1 0 1 0 0,-1 0-1 0 0,1 0 1 0 0,-1 1-1 0 0,1-1 1 0 0,5-1-1 0 0,1-1 1941 0 0,-47 31 1180 0 0,4-10-2377 0 0,-38 14-1 0 0,12-6 49 0 0,19-7-366 0 0,-53 23 662 0 0,-100 62 0 0 0,145-76-1087 0 0,26-15-73 0 0,1 2 1 0 0,-28 20-1 0 0,44-28-126 0 0,5-5 58 0 0,1 0 0 0 0,-1 0-1 0 0,0 0 1 0 0,1 0 0 0 0,-1 0 0 0 0,1 0 0 0 0,-1 0-1 0 0,1 1 1 0 0,0-1 0 0 0,-1 0 0 0 0,1 0-1 0 0,0 0 1 0 0,0 0 0 0 0,0 1 0 0 0,0-1 0 0 0,0 0-1 0 0,0 0 1 0 0,0 0 0 0 0,0 1 0 0 0,1-1-1 0 0,-1 0 1 0 0,0 0 0 0 0,1 1 0 0 0,12 26-99 0 0,-12-26 97 0 0,15 26-19 0 0,0-1 0 0 0,2-1 0 0 0,33 36 0 0 0,-40-50 77 0 0,0 0 1 0 0,1-2-1 0 0,0 1 0 0 0,1-1 1 0 0,1-1-1 0 0,-1-1 0 0 0,1 0 1 0 0,1 0-1 0 0,-1-1 0 0 0,1-1 1 0 0,19 5-1 0 0,9 1 351 0 0,-41-12 5 0 0,-3 2-362 0 0,-1-1 0 0 0,1 0-1 0 0,0 1 1 0 0,0-1-1 0 0,-1 0 1 0 0,1 0-1 0 0,-1 0 1 0 0,1 0 0 0 0,-1 0-1 0 0,0-1 1 0 0,1 1-1 0 0,-3 0 1 0 0,-38 14 80 0 0,-1-2 0 0 0,-58 9 0 0 0,42-9-54 0 0,-21 2-70 0 0,0-3-1 0 0,-162 3 0 0 0,231-15 28 0 0,0 0-9 0 0,0 0 0 0 0,0-1 1 0 0,-12-3-1 0 0,21 4-121 0 0,5-1-32 0 0,108-36-2661 0 0,-69 25 1451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72 1839 0 0,'-1'-4'47'0'0,"0"-1"-1"0"0,-1 0 1 0 0,0 1-1 0 0,0 0 0 0 0,0-1 1 0 0,0 1-1 0 0,-1 0 0 0 0,1 0 1 0 0,-1 1-1 0 0,0-1 0 0 0,-7-6 1 0 0,8 8 300 0 0,-1 0 0 0 0,1 1-1 0 0,-1-1 1 0 0,1 1 0 0 0,-1-1 0 0 0,0 1 0 0 0,0 0 0 0 0,-4-1 0 0 0,4 1 473 0 0,0 1 0 0 0,-1-1 0 0 0,1 1 0 0 0,-1 0 1 0 0,1 0-1 0 0,0 0 0 0 0,-1 1 0 0 0,-4 0 0 0 0,0 1-11 0 0,-1 1 0 0 0,1 0 0 0 0,0 0 0 0 0,0 1 0 0 0,-10 5 0 0 0,6-1-424 0 0,0 1 1 0 0,-18 15 0 0 0,8-3-298 0 0,2 1 1 0 0,-26 35-1 0 0,10-6 480 0 0,3 1 0 0 0,-26 56 0 0 0,-43 118 560 0 0,-58 104-501 0 0,125-272-598 0 0,-2-2 0 0 0,-2-2 1 0 0,-53 56-1 0 0,50-64-108 0 0,16-17-430 0 0,-1-1 0 0 0,-51 41-1 0 0,59-56-419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 12895 0 0,'0'0'595'0'0,"-1"-1"-18"0"0,-9-8 7131 0 0,13 9-6907 0 0,30 5-224 0 0,1-1 0 0 0,-1-3 0 0 0,46-2 0 0 0,-43 0-266 0 0,568-32 292 0 0,-527 25-1023 0 0,36-4-4381 0 0,-81 7-2801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 16183 0 0,'0'0'1462'0'0,"-2"0"-1201"0"0,-11-2 76 0 0,0 1-1 0 0,-1 0 1 0 0,1 1 0 0 0,-1 1-1 0 0,1 0 1 0 0,-22 5 0 0 0,15-2 20 0 0,1 2 0 0 0,0 1 0 0 0,-34 16 1 0 0,10 1 136 0 0,1 2 0 0 0,-68 57 0 0 0,87-64-309 0 0,-24 25 1 0 0,41-38-152 0 0,0 1 1 0 0,1 0-1 0 0,-1 0 1 0 0,2 0-1 0 0,-1 1 1 0 0,1 0-1 0 0,0 0 1 0 0,-4 11-1 0 0,7-16-17 0 0,0-1 1 0 0,1 0-1 0 0,-1 1 0 0 0,1-1 1 0 0,0 1-1 0 0,0-1 0 0 0,0 1 1 0 0,0-1-1 0 0,0 1 0 0 0,1-1 1 0 0,-1 1-1 0 0,2 3 0 0 0,-2-5-5 0 0,1-1-1 0 0,-1 1 0 0 0,1-1 0 0 0,0 1 1 0 0,-1-1-1 0 0,1 1 0 0 0,-1-1 0 0 0,1 0 0 0 0,0 1 1 0 0,-1-1-1 0 0,1 0 0 0 0,0 1 0 0 0,0-1 0 0 0,-1 0 1 0 0,1 0-1 0 0,0 0 0 0 0,-1 0 0 0 0,2 0 1 0 0,0 1 22 0 0,4 0 12 0 0,0 0 0 0 0,0 0 0 0 0,0 0 0 0 0,0-1-1 0 0,0 0 1 0 0,0 0 0 0 0,1-1 0 0 0,7-1-1 0 0,50-14 216 0 0,-39 8-159 0 0,4 0-14 0 0,-1-2-1 0 0,34-16 1 0 0,-47 18-71 0 0,0 0-1 0 0,-1-1 1 0 0,0 0-1 0 0,-1-1 1 0 0,19-18 0 0 0,-31 27 15 0 0,-2 3-44 0 0,0 0-1 0 0,0-1 1 0 0,0 1 0 0 0,0 0 0 0 0,0-1 0 0 0,-1 1 0 0 0,1-1-1 0 0,-3 2 1 0 0,1 1-9 0 0,-16 14-316 0 0,-13 14 192 0 0,30-30-265 0 0,1 0 0 0 0,-1 0 0 0 0,1 0 0 0 0,-1 0 0 0 0,1 0 0 0 0,0 0 0 0 0,0 1 0 0 0,0-1 1 0 0,0 1-1 0 0,0-1 0 0 0,0 0 0 0 0,1 1 0 0 0,-1 3 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2759 0 0,'0'0'126'0'0,"6"-9"6592"0"0,4-26 3111 0 0,-6 28-9460 0 0,-1 0 1 0 0,1 0 0 0 0,1 0-1 0 0,-1 1 1 0 0,1-1 0 0 0,0 1 0 0 0,1 0-1 0 0,10-9 1 0 0,103-78 707 0 0,-97 78-1026 0 0,0 2 0 0 0,1 1-1 0 0,45-17 1 0 0,-55 24-41 0 0,8-2 88 0 0,34-9 1 0 0,-49 15-66 0 0,-1 0 0 0 0,1 1 0 0 0,-1-1 0 0 0,1 1-1 0 0,0 0 1 0 0,-1 0 0 0 0,1 1 0 0 0,-1-1 0 0 0,1 1 0 0 0,-1 1 0 0 0,10 2-1 0 0,-13-3-10 0 0,0 0 0 0 0,0 1 0 0 0,1-1 0 0 0,-1 0 0 0 0,0 1 0 0 0,0 0 0 0 0,0-1 0 0 0,-1 1 0 0 0,1 0-1 0 0,0 0 1 0 0,-1 0 0 0 0,1 0 0 0 0,-1 0 0 0 0,2 4 0 0 0,-1-2 6 0 0,-1 0 0 0 0,1 1 0 0 0,-1-1 0 0 0,0 1 0 0 0,0-1 0 0 0,0 1 0 0 0,0 6 0 0 0,-1 3 12 0 0,-1 0 0 0 0,0 0 0 0 0,-1 0 1 0 0,-5 16-1 0 0,-10 27 67 0 0,11-39-682 0 0,1-1 0 0 0,0 1 0 0 0,-2 21-1 0 0,8-22-5138 0 0,3-2-1813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551 104 8287 0 0,'53'-74'779'0'0,"-27"44"8598"0"0,-29 41-8472 0 0,2-5-726 0 0,-47 119 1280 0 0,14-38-1119 0 0,-24 78 198 0 0,-22 56-227 0 0,56-161-283 0 0,-53 90 0 0 0,36-87-608 0 0,-3-3-1 0 0,-66 71 1 0 0,105-125-1 0 0,-6 6 635 0 0,0-3-5960 0 0,2-3-152 0 0</inkml:trace>
  <inkml:trace contextRef="#ctx0" brushRef="#br0" timeOffset="1">0 765 2759 0 0,'2'2'15755'0'0,"0"1"-15597"0"0,1-1 1 0 0,-1 0 0 0 0,1 0-1 0 0,0 0 1 0 0,0-1-1 0 0,-1 1 1 0 0,1-1-1 0 0,0 1 1 0 0,0-1-1 0 0,1 0 1 0 0,-1 0-1 0 0,0 0 1 0 0,0 0-1 0 0,0-1 1 0 0,1 0 0 0 0,-1 1-1 0 0,0-1 1 0 0,5-1-1 0 0,7 0 140 0 0,1 0 1 0 0,24-7-1 0 0,-31 6-61 0 0,173-52 1387 0 0,-39 10-723 0 0,-133 42-1115 0 0,0-1 0 0 0,1 1 0 0 0,12 0 0 0 0,-23 2 112 0 0,1 0 0 0 0,0 0 1 0 0,-1 0-1 0 0,1 0 0 0 0,0 0 0 0 0,-1 0 0 0 0,1 0 0 0 0,-1 0 1 0 0,1 1-1 0 0,0-1 0 0 0,-1 0 0 0 0,1 0 0 0 0,-1 0 1 0 0,1 1-1 0 0,0-1 0 0 0,-1 0 0 0 0,1 1 0 0 0,1 0-244 0 0,-2 0 226 0 0,1-1-1 0 0,-1 1 1 0 0,1-1-1 0 0,-1 1 1 0 0,0-1-1 0 0,1 1 0 0 0,-1 0 1 0 0,0-1-1 0 0,1 1 1 0 0,-1-1-1 0 0,0 1 1 0 0,0 0-1 0 0,1-1 0 0 0,-1 1 1 0 0,0-1-1 0 0,0 1 1 0 0,0 0-1 0 0,0-1 1 0 0,0 1-1 0 0,0 0 0 0 0,0-1 1 0 0,0 2-1 0 0,0-1-283 0 0,-1 15-1752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120 395 10591 0 0,'0'0'819'0'0,"-1"2"-534"0"0,-47 74 6683 0 0,47-74-6732 0 0,1-1 0 0 0,-1 0 0 0 0,0 0-1 0 0,0 0 1 0 0,0 0 0 0 0,0 0 0 0 0,0 0 0 0 0,0 0-1 0 0,0 0 1 0 0,0-1 0 0 0,0 1 0 0 0,-1 0-1 0 0,1-1 1 0 0,0 1 0 0 0,0-1 0 0 0,-1 1 0 0 0,1-1-1 0 0,-2 1 1 0 0,1-1 1043 0 0,-3-7-897 0 0,0 2-351 0 0,1-1-1 0 0,-1 1 1 0 0,2-1-1 0 0,-1 0 1 0 0,1-1-1 0 0,-1 1 1 0 0,2 0-1 0 0,-1-1 1 0 0,1 1-1 0 0,-3-14 1 0 0,4 15-21 0 0,1-1 0 0 0,0 1 0 0 0,0 0 1 0 0,0 0-1 0 0,0-1 0 0 0,1 1 0 0 0,0 0 0 0 0,0 0 1 0 0,0-1-1 0 0,1 1 0 0 0,0 0 0 0 0,0 0 1 0 0,0 1-1 0 0,0-1 0 0 0,5-5 0 0 0,1-2-1 0 0,1 1 0 0 0,0 0 0 0 0,1 0 0 0 0,1 1 0 0 0,-1 1 0 0 0,20-13 0 0 0,77-43-173 0 0,-96 59 137 0 0,54-29-357 0 0,84-32 0 0 0,-116 54 245 0 0,1 2 0 0 0,0 2 0 0 0,0 1-1 0 0,62-6 1 0 0,-92 14 143 0 0,1 0 0 0 0,-1 0 0 0 0,1 0 0 0 0,-1 1 0 0 0,1 0 0 0 0,-1 0 0 0 0,0 0 0 0 0,1 0 0 0 0,-1 1 0 0 0,0 0 0 0 0,0-1 0 0 0,0 2 0 0 0,0-1 0 0 0,0 0 0 0 0,0 1 0 0 0,5 5 0 0 0,-6-5 0 0 0,0 0-1 0 0,-1-1 0 0 0,1 1 1 0 0,-1 1-1 0 0,0-1 1 0 0,0 0-1 0 0,0 1 0 0 0,0-1 1 0 0,0 1-1 0 0,-1-1 1 0 0,0 1-1 0 0,0 0 0 0 0,0-1 1 0 0,0 1-1 0 0,0 0 1 0 0,-1 0-1 0 0,0 0 0 0 0,1 0 1 0 0,-2 6-1 0 0,-1 3 34 0 0,-1 0 0 0 0,-1-1 0 0 0,0 1 0 0 0,0-1 0 0 0,-1 0 0 0 0,-1 0 0 0 0,0 0 0 0 0,0-1-1 0 0,-1 0 1 0 0,-1 0 0 0 0,0 0 0 0 0,-16 15 0 0 0,5-7 43 0 0,-1-1 0 0 0,-1-2 0 0 0,0 0 0 0 0,-1 0 0 0 0,-32 15 0 0 0,22-15-461 0 0,-2-1-1 0 0,0-1 1 0 0,-55 14 0 0 0,61-22-3671 0 0,-29 3 0 0 0,34-7-2511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6 11519 0 0,'11'-5'1163'0'0,"-11"5"-1117"0"0,0 0 1 0 0,0 0 0 0 0,0 0-1 0 0,0 0 1 0 0,0 0 0 0 0,0 0-1 0 0,0 0 1 0 0,0 0 0 0 0,0 0-1 0 0,0 0 1 0 0,0 0-1 0 0,0 0 1 0 0,1 0 0 0 0,-1 0-1 0 0,0 0 1 0 0,0 0 0 0 0,0 0-1 0 0,0 0 1 0 0,0 1 0 0 0,0-1-1 0 0,0 0 1 0 0,0 0-1 0 0,0 0 1 0 0,0 0 0 0 0,0 0-1 0 0,0 0 1 0 0,0 0 0 0 0,0 0-1 0 0,0 0 1 0 0,0 0 0 0 0,0 0-1 0 0,0 0 1 0 0,0 1 0 0 0,0-1-1 0 0,0 0 1 0 0,0 0-1 0 0,0 0 1 0 0,0 0 0 0 0,0 0-1 0 0,0 0 1 0 0,0 0 0 0 0,0 0-1 0 0,0 0 1 0 0,0 0 0 0 0,0 0-1 0 0,0 0 1 0 0,0 1-1 0 0,0-1 1 0 0,0 0 0 0 0,0 0-1 0 0,0 0 1 0 0,0 0 0 0 0,0 0-1 0 0,0 0 1 0 0,0 0 0 0 0,0 0-1 0 0,-1 0 1 0 0,1 0 0 0 0,-14 19 3924 0 0,8-13-4757 0 0,-34 38 1596 0 0,-55 45-1 0 0,69-66-576 0 0,-16 15 135 0 0,2 2-1 0 0,-59 73 1 0 0,-83 164-10 0 0,17 10-107 0 0,156-270-603 0 0,-1 0-1 0 0,-20 24 1 0 0,2-15-5824 0 0,13-14-271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390 139 9615 0 0,'0'0'439'0'0,"0"2"-10"0"0,-1 0-353 0 0,0 16 20 0 0,1-16 171 0 0,1 0-1 0 0,-1-1 0 0 0,0 1 0 0 0,1 0 1 0 0,-1 0-1 0 0,1 0 0 0 0,-1 0 0 0 0,1 0 1 0 0,0-1-1 0 0,0 1 0 0 0,0 0 0 0 0,0-1 0 0 0,0 1 1 0 0,0 0-1 0 0,0-1 0 0 0,1 1 0 0 0,-1-1 1 0 0,0 0-1 0 0,3 2 0 0 0,-1-1-38 0 0,0-1 0 0 0,-1 0-1 0 0,1 0 1 0 0,0 0 0 0 0,-1 0 0 0 0,1 0 0 0 0,0-1-1 0 0,0 1 1 0 0,0-1 0 0 0,0 0 0 0 0,0 1-1 0 0,3-2 1 0 0,1 1-1 0 0,0-1 1 0 0,0 0-1 0 0,0-1 0 0 0,0 0 1 0 0,0 0-1 0 0,0 0 0 0 0,0-1 0 0 0,0 0 1 0 0,11-8-1 0 0,-9 4-106 0 0,1 0 1 0 0,-1-1 0 0 0,-1-1-1 0 0,0 1 1 0 0,12-17-1 0 0,-17 21-111 0 0,0 0 0 0 0,0-1 0 0 0,0 1 0 0 0,-1-1 0 0 0,0 0 0 0 0,0 0 0 0 0,0 0 0 0 0,0 0 0 0 0,-1 0 0 0 0,0 0 0 0 0,0 0 0 0 0,0 0 0 0 0,-1 0 0 0 0,0-1 0 0 0,0-5 0 0 0,0 10-11 0 0,-1-1 1 0 0,1 1-1 0 0,0 0 0 0 0,-1-1 0 0 0,1 1 1 0 0,0 0-1 0 0,-1 0 0 0 0,0-1 0 0 0,1 1 1 0 0,-1 0-1 0 0,0 0 0 0 0,0 0 0 0 0,1 0 1 0 0,-1 0-1 0 0,0 0 0 0 0,0 0 0 0 0,0 0 0 0 0,0 0 1 0 0,-2 0-1 0 0,1 0-10 0 0,0 0 1 0 0,0 0-1 0 0,0 0 0 0 0,0 0 1 0 0,-1 1-1 0 0,1 0 1 0 0,0-1-1 0 0,0 1 0 0 0,0 0 1 0 0,-4 0-1 0 0,-4 1-33 0 0,0 0 1 0 0,0 1-1 0 0,0 1 0 0 0,-10 3 1 0 0,18-6 41 0 0,-53 20-46 0 0,0 2 0 0 0,1 2 0 0 0,1 3 0 0 0,2 1 0 0 0,1 4 0 0 0,-53 41 0 0 0,91-64 46 0 0,1 1-1 0 0,0 1 1 0 0,0 0-1 0 0,-16 22 1 0 0,24-29-2 0 0,1 1 0 0 0,-1-1-1 0 0,1 1 1 0 0,0 0 0 0 0,0 0 0 0 0,0 0 0 0 0,-1 8 0 0 0,2-10 2 0 0,1 0 0 0 0,0 0 1 0 0,0 0-1 0 0,0 0 0 0 0,0 1 0 0 0,0-1 1 0 0,1 0-1 0 0,-1 0 0 0 0,1 0 0 0 0,0 0 0 0 0,0 0 1 0 0,0-1-1 0 0,0 1 0 0 0,2 3 0 0 0,-1-3 3 0 0,1 0 0 0 0,-1 0 0 0 0,1 0 0 0 0,0-1-1 0 0,-1 1 1 0 0,1-1 0 0 0,0 1 0 0 0,0-1 0 0 0,1 0 0 0 0,-1 0 0 0 0,0 0-1 0 0,1-1 1 0 0,-1 1 0 0 0,1-1 0 0 0,0 0 0 0 0,5 1 0 0 0,4 1 29 0 0,-1-1 1 0 0,1-1 0 0 0,20 0-1 0 0,-7-1 26 0 0,-1-2 0 0 0,1-1 0 0 0,41-10 0 0 0,-22 0-2 0 0,48-21-1 0 0,-78 29-29 0 0,-5 1 49 0 0,1 0 0 0 0,-1-1 0 0 0,0 0-1 0 0,17-11 1 0 0,-26 15 391 0 0,-3 2-349 0 0,-19 17-8 0 0,4-6-14 0 0,1 2-1 0 0,-22 24 1 0 0,36-36-158 0 0,19 10-3608 0 0,-3-9-1239 0 0,5-1-1354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4 524 5983 0 0,'0'0'542'0'0,"-1"2"-446"0"0,0 5 240 0 0,1-6 381 0 0,-1 0-1 0 0,1 0 1 0 0,0 1 0 0 0,0-1 0 0 0,-1 0-1 0 0,1 0 1 0 0,0 0 0 0 0,0 1 0 0 0,0-1 0 0 0,0 0-1 0 0,0 0 1 0 0,1 0 0 0 0,-1 1 0 0 0,1 0 0 0 0,5-4 4491 0 0,1-3-4543 0 0,-2 2-1690 0 0,30-24 2854 0 0,39-37 0 0 0,-59 49-1609 0 0,0-1 1 0 0,-1 0-1 0 0,-1-1 0 0 0,17-30 0 0 0,-26 40-182 0 0,88-142 430 0 0,-80 134-501 0 0,0 0-1 0 0,1 1 1 0 0,0 0 0 0 0,1 1 0 0 0,1 0 0 0 0,0 1 0 0 0,18-10-1 0 0,-13 11-400 0 0,-1 2 0 0 0,1 0-1 0 0,0 1 1 0 0,1 2-1 0 0,0 0 1 0 0,0 1-1 0 0,1 1 1 0 0,-1 0-1 0 0,1 2 1 0 0,-1 1-1 0 0,1 1 1 0 0,40 4 0 0 0,-30 0-1714 0 0,2-1-5086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226 555 11519 0 0,'0'0'887'0'0,"0"-9"1558"0"0,0 7-2002 0 0,-1 1-1 0 0,1-1 0 0 0,-1 1 1 0 0,1-1-1 0 0,-1 0 0 0 0,0 1 0 0 0,1-1 1 0 0,-1 1-1 0 0,0-1 0 0 0,0 1 1 0 0,0 0-1 0 0,0-1 0 0 0,-1 1 1 0 0,-1-2-1 0 0,-22-15 1642 0 0,9 7-1840 0 0,2 0-69 0 0,-12-9 22 0 0,-45-46 1 0 0,65 59-157 0 0,-1 0 1 0 0,1-1-1 0 0,1 1 0 0 0,0-1 1 0 0,0-1-1 0 0,0 1 0 0 0,1-1 1 0 0,0 0-1 0 0,1 0 1 0 0,0 0-1 0 0,-2-13 0 0 0,4 18-5 0 0,1-1 0 0 0,-1 1 0 0 0,1 0-1 0 0,1-1 1 0 0,-1 1 0 0 0,1-1-1 0 0,-1 1 1 0 0,1 0 0 0 0,0-1 0 0 0,1 1-1 0 0,-1 0 1 0 0,3-5 0 0 0,-1 3-23 0 0,1-1 1 0 0,0 1 0 0 0,1 0 0 0 0,-1 0 0 0 0,1 1 0 0 0,9-9-1 0 0,3 0-155 0 0,1 0-1 0 0,1 1 1 0 0,34-17-1 0 0,-19 12 24 0 0,1 2 0 0 0,0 1-1 0 0,0 2 1 0 0,2 1 0 0 0,0 2 0 0 0,47-7-1 0 0,-74 16 117 0 0,0 1 0 0 0,0 0 0 0 0,0 1 0 0 0,0 0-1 0 0,-1 0 1 0 0,1 1 0 0 0,0 0 0 0 0,-1 1-1 0 0,1 0 1 0 0,-1 0 0 0 0,0 1 0 0 0,15 9-1 0 0,1 2 20 0 0,-1 2 0 0 0,-1 0 0 0 0,22 22 0 0 0,-40-35-10 0 0,-1 1 0 0 0,1-1 1 0 0,-1 1-1 0 0,-1 0 0 0 0,1 0 1 0 0,-1 0-1 0 0,1 0 0 0 0,2 9 0 0 0,-5-12-1 0 0,0 1-1 0 0,0 0 1 0 0,0 0-1 0 0,0 0 1 0 0,-1 0-1 0 0,1 0 1 0 0,-1 0-1 0 0,0 0 1 0 0,0 0-1 0 0,0 0 0 0 0,-1 0 1 0 0,1 0-1 0 0,-1 0 1 0 0,1 0-1 0 0,-1 0 1 0 0,0 0-1 0 0,0 0 1 0 0,-3 5-1 0 0,-2 3 19 0 0,-1-1-1 0 0,0-1 1 0 0,-1 1 0 0 0,0-1-1 0 0,-1-1 1 0 0,0 1 0 0 0,0-2-1 0 0,-15 11 1 0 0,-5 1 67 0 0,-52 24 0 0 0,55-30-233 0 0,-1-2-1 0 0,0 0 1 0 0,-52 12 0 0 0,75-23 47 0 0,1 1 0 0 0,-1-1 0 0 0,1 0 0 0 0,-1 0-1 0 0,1 0 1 0 0,-7-1 0 0 0,10 1 8 0 0,-1 0-1 0 0,0 0 0 0 0,0-1 0 0 0,0 1 1 0 0,1 0-1 0 0,-1 0 0 0 0,0-1 1 0 0,0 1-1 0 0,1 0 0 0 0,-1-1 1 0 0,0 1-1 0 0,1 0 0 0 0,-1-1 0 0 0,0 1 1 0 0,1-1-1 0 0,-1 0 0 0 0,1 1 1 0 0,-1-1-1 0 0,1 1 0 0 0,-1-1 0 0 0,1 0 1 0 0,-1 1-1 0 0,1-1 0 0 0,0 0 1 0 0,-1 0-1 0 0,1 1 0 0 0,0-1 1 0 0,0 0-1 0 0,-1 0 0 0 0,1 1 0 0 0,0-1 1 0 0,0 0-1 0 0,0 0 0 0 0,0-1 1 0 0,3-10-1434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12895 0 0,'0'0'998'0'0,"-2"1"-657"0"0,-238 144 5838 0 0,5-5-5283 0 0,190-108-795 0 0,2 2 1 0 0,1 2-1 0 0,-38 42 1 0 0,57-51-147 0 0,0 1 0 0 0,2 0 0 0 0,1 2 0 0 0,1 0 0 0 0,-25 58 0 0 0,26-43-1023 0 0,3-1-3932 0 0,2-3-1610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11519 0 0,'7'-8'154'0'0,"1"1"0"0"0,0 0 0 0 0,1 0 0 0 0,0 1 1 0 0,0 0-1 0 0,0 1 0 0 0,1 0 0 0 0,-1 0 0 0 0,16-4 0 0 0,6 0 2043 0 0,60-11 0 0 0,69 1 2949 0 0,84 7-3533 0 0,-190 10-1334 0 0,761 11 2215 0 0,-375 16-1621 0 0,-205-10-566 0 0,-152-10-198 0 0,237 11 80 0 0,0-18-150 0 0,-279 0-34 0 0,189-17 54 0 0,-207 14-47 0 0,-18 4-208 0 0,0-1 0 0 0,0 1-1 0 0,0 1 1 0 0,9-1 0 0 0,-24 8-954 0 0,-7 2-212 0 0,-6 3-301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 3223 0 0,'0'0'447'0'0,"2"-1"666"0"0,17-11 1759 0 0,-17 11-1566 0 0,10-8 127 0 0,-6 3-1329 0 0,-1 0 159 0 0,-1 0 0 0 0,7-13 1 0 0,-10 17-241 0 0,1 0 97 0 0,-1 0 28 0 0,2-5 861 0 0,-3 13 1714 0 0,-6 17-1316 0 0,0-2-1309 0 0,0-3 3 0 0,-11 28 0 0 0,15-43-58 0 0,-3 3-21 0 0,4-5 42 0 0,-2-15 160 0 0,2 7-186 0 0,1 1 1 0 0,0-1-1 0 0,1 0 0 0 0,-1 0 0 0 0,1 1 0 0 0,1-1 0 0 0,-1 1 0 0 0,1-1 1 0 0,4-10-1 0 0,4-3 44 0 0,18-30 1 0 0,-10 18-8 0 0,1 1-21 0 0,1 0 1 0 0,2 2 0 0 0,0 0 0 0 0,2 1 0 0 0,53-46-1 0 0,155-100-64 0 0,-165 125 84 0 0,32-22 136 0 0,-81 61 0 0 0,-1 0-1 0 0,1 1 0 0 0,37-13 1 0 0,-16 14 487 0 0,-39 8-689 0 0,0 0 1 0 0,0 0-1 0 0,0 0 1 0 0,1 0-1 0 0,-1 0 1 0 0,0 0 0 0 0,0 0-1 0 0,0 0 1 0 0,0 0-1 0 0,0 0 1 0 0,1 0-1 0 0,-1 0 1 0 0,0 0-1 0 0,0 0 1 0 0,0 0-1 0 0,0 0 1 0 0,0 0-1 0 0,1 0 1 0 0,-1 0-1 0 0,0 0 1 0 0,0 0-1 0 0,0 0 1 0 0,0 0 0 0 0,0 0-1 0 0,0 0 1 0 0,0 0-1 0 0,1 1 1 0 0,-1-1-1 0 0,0 0 1 0 0,0 0-1 0 0,0 0 1 0 0,0 0-1 0 0,0 0 1 0 0,0 0-1 0 0,0 0 1 0 0,0 1-1 0 0,0-1 1 0 0,2 3 46 0 0,0 0 0 0 0,-1 0 1 0 0,0 1-1 0 0,0-1 0 0 0,0 1 0 0 0,0-1 1 0 0,0 0-1 0 0,-1 1 0 0 0,0-1 0 0 0,1 1 1 0 0,-1-1-1 0 0,-1 1 0 0 0,1-1 0 0 0,0 1 1 0 0,-2 5-1 0 0,-2 6 36 0 0,-1 0 0 0 0,-8 19 0 0 0,6-17-40 0 0,-97 214 467 0 0,68-156-416 0 0,-7 11-46 0 0,-10 21-59 0 0,50-101-185 0 0,1-1 1 0 0,1 0-1 0 0,-1 1 1 0 0,1-1-1 0 0,0 1 0 0 0,0-1 1 0 0,0 7-1 0 0,2-12-48 0 0,-1 1-1 0 0,0 0 1 0 0,0-1 0 0 0,0 1 0 0 0,1-1-1 0 0,-1 1 1 0 0,0 0 0 0 0,1-1 0 0 0,-1 1-1 0 0,0-1 1 0 0,1 1 0 0 0,-1-1 0 0 0,1 1 0 0 0,-1-1-1 0 0,1 1 1 0 0,-1-1 0 0 0,1 0 0 0 0,-1 1-1 0 0,1-1 1 0 0,-1 0 0 0 0,1 1 0 0 0,0-1-1 0 0,1 1-774 0 0,11 5-5203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23 5063 0 0,'5'-12'232'0'0,"-5"12"-224"0"0,0 0 0 0 0,0-1-1 0 0,0 1 1 0 0,0 0-1 0 0,0-1 1 0 0,0 1 0 0 0,0 0-1 0 0,0-1 1 0 0,-1 1-1 0 0,1 0 1 0 0,0 0 0 0 0,0-1-1 0 0,0 1 1 0 0,0 0-1 0 0,0-1 1 0 0,-1 1 0 0 0,1 0-1 0 0,0 0 1 0 0,0-1-1 0 0,-1 1 1 0 0,1 0 0 0 0,0 0-1 0 0,0-1 1 0 0,-1 1-1 0 0,1 0 1 0 0,0 0 0 0 0,-1 0-1 0 0,1 0 1 0 0,0 0-1 0 0,-1-1 1 0 0,1 1 0 0 0,0 0-1 0 0,-1 0 1 0 0,1 0-1 0 0,-12-2 398 0 0,6 2 510 0 0,1 0 0 0 0,-1 1 0 0 0,1 0 0 0 0,-1 0 0 0 0,1 0 0 0 0,-1 1 0 0 0,1-1 0 0 0,0 1 0 0 0,-10 6 0 0 0,-44 28 1903 0 0,54-33-2935 0 0,-24 18 323 0 0,0 0 0 0 0,-45 44 0 0 0,62-52-191 0 0,0 0 0 0 0,1 1 0 0 0,1 0 1 0 0,0 1-1 0 0,1 0 0 0 0,1 0 0 0 0,-12 29 1 0 0,14-28-24 0 0,1 1 1 0 0,1 0-1 0 0,0 0 1 0 0,-2 26-1 0 0,5-37 2 0 0,1 0-1 0 0,0 1 0 0 0,0-1 1 0 0,0 0-1 0 0,1 0 1 0 0,0 0-1 0 0,0 0 1 0 0,1 0-1 0 0,-1 0 0 0 0,1 0 1 0 0,1 0-1 0 0,-1-1 1 0 0,1 1-1 0 0,0-1 0 0 0,0 1 1 0 0,5 4-1 0 0,-5-7 20 0 0,-1 0 0 0 0,1-1 0 0 0,0 0-1 0 0,0 1 1 0 0,0-1 0 0 0,1 0 0 0 0,-1-1 0 0 0,0 1-1 0 0,1-1 1 0 0,0 1 0 0 0,-1-1 0 0 0,1 0 0 0 0,-1 0-1 0 0,1-1 1 0 0,0 1 0 0 0,0-1 0 0 0,-1 1-1 0 0,1-1 1 0 0,0-1 0 0 0,0 1 0 0 0,0 0 0 0 0,4-2-1 0 0,5-1 98 0 0,1-1-1 0 0,-1 0 0 0 0,0-1 0 0 0,21-11 0 0 0,-19 9-15 0 0,-1-1 0 0 0,0 0-1 0 0,-1-1 1 0 0,15-13 0 0 0,-23 18-75 0 0,-1 0-1 0 0,0 0 1 0 0,0-1 0 0 0,0 1-1 0 0,-1-1 1 0 0,1 0 0 0 0,-1 0 0 0 0,0 0-1 0 0,-1 0 1 0 0,1-1 0 0 0,-1 1-1 0 0,0-1 1 0 0,0 0 0 0 0,1-10 0 0 0,-2 6-4 0 0,-1 1 1 0 0,0 0 0 0 0,-1-1 0 0 0,0 1 0 0 0,0 0 0 0 0,-1 0 0 0 0,0 0-1 0 0,-1 0 1 0 0,-3-9 0 0 0,-5-7 61 0 0,-25-40 0 0 0,21 38-179 0 0,-13-29 0 0 0,2-8-2209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67 620 12439 0 0,'-45'-30'2668'0'0,"43"29"-2424"0"0,1 0 1 0 0,-1-1-1 0 0,1 1 0 0 0,-1 0 0 0 0,1 0 0 0 0,0-1 1 0 0,-1 1-1 0 0,1-1 0 0 0,0 1 0 0 0,0-1 0 0 0,0 0 1 0 0,0 1-1 0 0,1-1 0 0 0,-1 0 0 0 0,0 0 0 0 0,0-2 1 0 0,0 1-17 0 0,1-1 1 0 0,0 1 0 0 0,-1-1-1 0 0,1 0 1 0 0,1 1-1 0 0,-1-1 1 0 0,2-7 0 0 0,1 0 19 0 0,1-1 1 0 0,0 0-1 0 0,11-20 1 0 0,-3 11-171 0 0,1 0 1 0 0,1 1-1 0 0,1 1 1 0 0,0 1-1 0 0,22-21 0 0 0,96-74 273 0 0,-76 72-351 0 0,92-48 0 0 0,-101 62 0 0 0,-35 19-3 0 0,1 0 0 0 0,1 1-1 0 0,-1 0 1 0 0,1 2 0 0 0,0-1 0 0 0,20-3-1 0 0,-33 9-45 0 0,0-1-1 0 0,0 1 1 0 0,0 0-1 0 0,0 0 0 0 0,0 0 1 0 0,0 1-1 0 0,0-1 0 0 0,-1 0 1 0 0,1 1-1 0 0,0-1 1 0 0,0 1-1 0 0,0-1 0 0 0,0 1 1 0 0,0 0-1 0 0,-1 0 0 0 0,1 0 1 0 0,0 0-1 0 0,-1 0 1 0 0,3 2-1 0 0,-1 1-586 0 0,1 0 1 0 0,-1 0-1 0 0,0 0 0 0 0,-1 0 0 0 0,1 0 1 0 0,3 8-1 0 0,2 6-5883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291 250 8287 0 0,'0'0'756'0'0,"2"2"-622"0"0,4 2 582 0 0,-1 1-1 0 0,1 0 1 0 0,-1 0 0 0 0,-1 0 0 0 0,1 1 0 0 0,-1 0 0 0 0,0-1-1 0 0,0 2 1 0 0,0-1 0 0 0,2 8 0 0 0,3 9 2177 0 0,11 39-1 0 0,-9-21-2522 0 0,-4-26-248 0 0,-7-13-153 0 0,1-1 0 0 0,0 1 0 0 0,0-1 0 0 0,0 1 0 0 0,0-1 0 0 0,1 1 0 0 0,-1-1 0 0 0,0 0 0 0 0,0 0 0 0 0,1 1 0 0 0,-1-1 0 0 0,1 0 0 0 0,-1 0 0 0 0,1-1 0 0 0,0 1 0 0 0,-1 0 0 0 0,1 0 0 0 0,0-1 0 0 0,-1 1 0 0 0,1-1 0 0 0,0 1 0 0 0,0-1 0 0 0,-1 0 0 0 0,1 0 0 0 0,0 0-1 0 0,0 0 1 0 0,0 0 0 0 0,0 0 0 0 0,-1 0 0 0 0,1-1 0 0 0,0 1 0 0 0,0-1 0 0 0,-1 1 0 0 0,4-2 0 0 0,3-2-253 0 0,0-1 0 0 0,0 0-1 0 0,0 0 1 0 0,0-1 0 0 0,8-9-1 0 0,-10 11 100 0 0,19-20-377 0 0,0 0 1 0 0,-2-2-1 0 0,-1-1 0 0 0,-1 0 1 0 0,-1-2-1 0 0,-2 0 0 0 0,-1-1 0 0 0,-1-1 1 0 0,17-47-1 0 0,-13 31 551 0 0,7-17 7579 0 0,-26 66-7416 0 0,1 2-108 0 0,0 0 1 0 0,-1 0-1 0 0,1 1 0 0 0,-1-1 1 0 0,0 0-1 0 0,0 1 0 0 0,-1-1 1 0 0,1 0-1 0 0,-1 1 0 0 0,0-1 1 0 0,0 1-1 0 0,-1-1 0 0 0,1 1 1 0 0,-1-1-1 0 0,0 0 0 0 0,-2 7 1 0 0,-4 10 133 0 0,0 0 1 0 0,-12 20-1 0 0,14-29-103 0 0,-242 435 957 0 0,112-218-896 0 0,-133 172-439 0 0,191-295-666 0 0,60-80 61 0 0,15-25 432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174 463 5527 0 0,'-2'3'423'0'0,"-41"48"259"0"0,24-30 2115 0 0,0-1 1 0 0,-2-1-1 0 0,-38 27 1 0 0,57-44-2263 0 0,-5-1 887 0 0,5-1-507 0 0,4-3-400 0 0,2-3-621 0 0,6-9 387 0 0,1 1 0 0 0,14-13 0 0 0,1-4-36 0 0,15-18-204 0 0,3 2 1 0 0,1 2-1 0 0,2 2 0 0 0,63-45 1 0 0,-91 76-45 0 0,0 1 0 0 0,1 0 0 0 0,1 1 0 0 0,41-13 0 0 0,-57 21 7 0 0,-3 1 4 0 0,0 1 1 0 0,1-1-1 0 0,-1 1 0 0 0,0 0 1 0 0,0-1-1 0 0,0 1 1 0 0,0 0-1 0 0,0 0 1 0 0,4 1-1 0 0,-2 1 109 0 0,-1 1-94 0 0,-2 0 0 0 0,1 0-1 0 0,0 0 1 0 0,0 1-1 0 0,-1-1 1 0 0,0 0-1 0 0,0 0 1 0 0,0 1-1 0 0,0-1 1 0 0,0 1-1 0 0,-1-1 1 0 0,1 1-1 0 0,-1-1 1 0 0,0 1 0 0 0,0-1-1 0 0,-1 6 1 0 0,-1-1 9 0 0,1 0-1 0 0,-2-1 1 0 0,1 1 0 0 0,-1-1 0 0 0,0 0 0 0 0,-8 13 0 0 0,-60 92 184 0 0,71-112-203 0 0,0 1 0 0 0,0-1-1 0 0,-1 1 1 0 0,1 0 0 0 0,-1-1 0 0 0,1 1-1 0 0,0-1 1 0 0,-1 1 0 0 0,1-1 0 0 0,-1 0-1 0 0,1 1 1 0 0,-1-1 0 0 0,0 1 0 0 0,1-1-1 0 0,-1 0 1 0 0,1 1 0 0 0,-1-1 0 0 0,0 0-1 0 0,1 0 1 0 0,-2 1 0 0 0,2-2-11 0 0,-1 1 0 0 0,1 0 0 0 0,0 0 0 0 0,-1 0-1 0 0,1-1 1 0 0,0 1 0 0 0,-1 0 0 0 0,1-1 0 0 0,0 1 0 0 0,0 0 0 0 0,-1 0 0 0 0,1-1 0 0 0,0 1 0 0 0,0-1 0 0 0,0 1 0 0 0,-1 0 0 0 0,1-1 0 0 0,0 1 0 0 0,0 0 0 0 0,0-1 0 0 0,0 1 0 0 0,0-1 0 0 0,0 0-1 0 0,-1-2-19 0 0,1-1 0 0 0,0 1-1 0 0,0-1 1 0 0,0 0 0 0 0,1-5-1 0 0,1 2-29 0 0,0-1-1 0 0,1 1 1 0 0,0 0-1 0 0,0 0 1 0 0,1 0-1 0 0,0 0 1 0 0,0 0-1 0 0,1 1 1 0 0,0 0-1 0 0,0 0 1 0 0,8-8 0 0 0,8-4 8 0 0,43-30 0 0 0,-34 28 34 0 0,144-100-111 0 0,-151 105 167 0 0,0 1 0 0 0,1 0 0 0 0,1 2 0 0 0,0 2 0 0 0,0 0 0 0 0,1 1 0 0 0,49-10 0 0 0,-66 18 46 0 0,1 0 0 0 0,-1 0 0 0 0,14 2 0 0 0,-21-1-84 0 0,-1 0 0 0 0,0 1-1 0 0,1-1 1 0 0,-1 0 0 0 0,0 1-1 0 0,1 0 1 0 0,-1-1 0 0 0,0 1-1 0 0,0 0 1 0 0,0-1 0 0 0,0 1 0 0 0,0 0-1 0 0,0 0 1 0 0,0 0 0 0 0,0 0-1 0 0,0 0 1 0 0,0 0 0 0 0,0 0-1 0 0,0 0 1 0 0,-1 1 0 0 0,1-1-1 0 0,0 0 1 0 0,0 2 0 0 0,0 1-2 0 0,0-1 0 0 0,0 0 0 0 0,0 1 0 0 0,-1-1 0 0 0,1 1 0 0 0,-1-1 0 0 0,0 6 0 0 0,-1 3 12 0 0,-1-1-1 0 0,0 1 0 0 0,0 0 1 0 0,-7 15-1 0 0,-21 47 46 0 0,11-30-7 0 0,9-21-18 0 0,-20 31 0 0 0,-8 17-465 0 0,31-51-1271 0 0,4-8-3376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443 113 8751 0 0,'6'-8'500'0'0,"9"-21"214"0"0,-13 26 42 0 0,0-1-1 0 0,-1 0 1 0 0,1-1 0 0 0,-1 1 0 0 0,0 0 0 0 0,0 0 0 0 0,0 0 0 0 0,-1-1 0 0 0,0 1 0 0 0,0 0-1 0 0,0-1 1 0 0,-1-7 0 0 0,1 11-693 0 0,-1 0 0 0 0,1 0-1 0 0,-1 1 1 0 0,1-1 0 0 0,-1 0 0 0 0,0 0-1 0 0,1 1 1 0 0,-1-1 0 0 0,0 1 0 0 0,1-1-1 0 0,-1 0 1 0 0,0 1 0 0 0,0-1 0 0 0,1 1-1 0 0,-1 0 1 0 0,0-1 0 0 0,0 1 0 0 0,0 0-1 0 0,0-1 1 0 0,0 1 0 0 0,1 0 0 0 0,-3 0-1 0 0,-17-2 359 0 0,10 3-398 0 0,1 1 0 0 0,-1 0 0 0 0,1 0 0 0 0,0 1 0 0 0,0 1 0 0 0,0-1 0 0 0,0 1 0 0 0,0 1 0 0 0,-8 5 0 0 0,-3 3-399 0 0,0 2 1 0 0,-26 24 0 0 0,20-15 83 0 0,-22 19 151 0 0,3 2 0 0 0,-49 61 1 0 0,90-99 165 0 0,-1 0 0 0 0,1 0 0 0 0,0 0 0 0 0,1 1 0 0 0,0-1 0 0 0,0 1 0 0 0,0 0 0 0 0,1-1 0 0 0,1 1 0 0 0,-2 13 0 0 0,2-18-15 0 0,1 0 0 0 0,0 0 0 0 0,0 0-1 0 0,0 0 1 0 0,0 0 0 0 0,1 0 0 0 0,-1 0 0 0 0,1 0 0 0 0,0 0 0 0 0,0 0 0 0 0,0 0-1 0 0,0 0 1 0 0,0 0 0 0 0,1-1 0 0 0,-1 1 0 0 0,1 0 0 0 0,0-1 0 0 0,0 0-1 0 0,0 1 1 0 0,0-1 0 0 0,0 0 0 0 0,0 0 0 0 0,0 0 0 0 0,1 0 0 0 0,-1 0 0 0 0,1-1-1 0 0,0 1 1 0 0,-1-1 0 0 0,1 0 0 0 0,4 2 0 0 0,-3-2 28 0 0,1 0 0 0 0,-1 0 0 0 0,1-1-1 0 0,-1 0 1 0 0,1 0 0 0 0,-1 0 0 0 0,1 0 0 0 0,-1-1 0 0 0,0 1 0 0 0,1-1 0 0 0,-1 0 0 0 0,1-1 0 0 0,-1 1-1 0 0,0-1 1 0 0,0 0 0 0 0,0 0 0 0 0,5-3 0 0 0,5-4 178 0 0,0-1 0 0 0,-1 0 0 0 0,15-14 0 0 0,77-90 1561 0 0,-92 99-1487 0 0,3-8 187 0 0,-15 21-2 0 0,-1 5-507 0 0,-3 9-168 0 0,1 0-1 0 0,-2-1 0 0 0,0 1 1 0 0,-7 16-1 0 0,-8 20-1804 0 0,15-33 319 0 0,3-12-348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15 11975 0 0,'0'0'547'0'0,"0"-3"-11"0"0,3-9 3936 0 0,-11 24-639 0 0,4-7-3234 0 0,-10 16-284 0 0,2 1 0 0 0,-14 32 0 0 0,-5 9-195 0 0,-46 69 221 0 0,27-49-183 0 0,-2 4-39 0 0,-44 79 75 0 0,18-23-249 0 0,31-60-83 0 0,-60 149-1 0 0,95-205-386 0 0,12-25 222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460 454 455 0 0,'2'11'2146'0'0,"0"-1"0"0"0,0 1-1 0 0,-1-1 1 0 0,1 21-1 0 0,-1-14-511 0 0,1 8 4755 0 0,-2-24-6335 0 0,0 0-1 0 0,-1-1 1 0 0,1 1 0 0 0,0-1-1 0 0,-1 1 1 0 0,1-1 0 0 0,-1 1-1 0 0,1-1 1 0 0,-1 1 0 0 0,1-1-1 0 0,0 1 1 0 0,-1-1 0 0 0,0 0-1 0 0,1 1 1 0 0,-1-1 0 0 0,1 0-1 0 0,-1 1 1 0 0,1-1 0 0 0,-1 0-1 0 0,0 0 1 0 0,1 0 0 0 0,-1 0 0 0 0,1 1-1 0 0,-1-1 1 0 0,-1 0 0 0 0,-17 1 414 0 0,-17-3-19 0 0,0-2-1 0 0,-70-17 1 0 0,43 7-410 0 0,36 9-39 0 0,5 2 0 0 0,1-1 0 0 0,-1-2 0 0 0,1 0 0 0 0,-32-14 0 0 0,51 19-4 0 0,0 0-1 0 0,0 0 1 0 0,0 0 0 0 0,0 0-1 0 0,1 0 1 0 0,-1 0-1 0 0,0-1 1 0 0,1 1 0 0 0,-1-1-1 0 0,1 1 1 0 0,-1-1-1 0 0,1 0 1 0 0,0 1 0 0 0,0-1-1 0 0,0 0 1 0 0,0 0-1 0 0,0 0 1 0 0,0 0 0 0 0,0 0-1 0 0,0 0 1 0 0,1 0-1 0 0,-1 0 1 0 0,1 0 0 0 0,0 0-1 0 0,0 0 1 0 0,-1 0-1 0 0,1-1 1 0 0,1 1 0 0 0,-1 0-1 0 0,0 0 1 0 0,0 0-1 0 0,2-4 1 0 0,2-4-73 0 0,0 1-1 0 0,0 0 1 0 0,1 0 0 0 0,0 0 0 0 0,10-12-1 0 0,-11 16 46 0 0,18-24-226 0 0,1 2 0 0 0,2 0 0 0 0,1 2 0 0 0,40-31 1 0 0,-38 35 188 0 0,2 1 0 0 0,0 2 1 0 0,58-27-1 0 0,-35 24 43 0 0,88-24 0 0 0,-106 35 291 0 0,49-5 0 0 0,-73 14-147 0 0,0 0-1 0 0,0 0 0 0 0,0 1 1 0 0,0 1-1 0 0,0 0 0 0 0,0 1 1 0 0,-1 0-1 0 0,21 6 1 0 0,-28-7-74 0 0,0 0 1 0 0,0 0 0 0 0,0 1 0 0 0,-1 0 0 0 0,1-1 0 0 0,0 1-1 0 0,-1 0 1 0 0,1 0 0 0 0,-1 0 0 0 0,1 1 0 0 0,-1-1 0 0 0,0 1 0 0 0,0-1-1 0 0,0 1 1 0 0,3 5 0 0 0,-4-4-26 0 0,1 0 0 0 0,-1 0 0 0 0,0 0 0 0 0,0 0 0 0 0,0 0 0 0 0,-1 1-1 0 0,0-1 1 0 0,1 0 0 0 0,-2 0 0 0 0,1 0 0 0 0,-1 5 0 0 0,-1 1-6 0 0,0 0 0 0 0,-1 0 0 0 0,0-1 0 0 0,0 1-1 0 0,-1-1 1 0 0,-1 0 0 0 0,0 0 0 0 0,0 0 0 0 0,-8 11 0 0 0,-3-2-85 0 0,0 1 0 0 0,-1-2 1 0 0,0 0-1 0 0,-2-1 0 0 0,0-1 1 0 0,-1-1-1 0 0,0 0 0 0 0,-1-2 0 0 0,0 0 1 0 0,-1-2-1 0 0,0 0 0 0 0,-1-1 1 0 0,-26 6-1 0 0,4-4-348 0 0,0-2 1 0 0,0-2-1 0 0,-72 3 0 0 0,103-11 400 0 0,14 1-150 0 0,-1 0 0 0 0,1 0 1 0 0,-1 0-1 0 0,1 0 0 0 0,-1 0 1 0 0,1 0-1 0 0,-1 0 1 0 0,1 0-1 0 0,-1 0 0 0 0,1-1 1 0 0,-1 1-1 0 0,1 0 0 0 0,-1 0 1 0 0,1 0-1 0 0,0-1 0 0 0,-1 1 1 0 0,1 0-1 0 0,-1 0 0 0 0,1-1 1 0 0,-1 1-1 0 0,1 0 0 0 0,0-1 1 0 0,-1 1-1 0 0,1-1 0 0 0,0 1 1 0 0,-1-1-1 0 0,4-11-5621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 12439 0 0,'0'-1'92'0'0,"1"1"-1"0"0,-1-1 0 0 0,0 1 0 0 0,1-1 1 0 0,-1 1-1 0 0,1-1 0 0 0,-1 1 0 0 0,0 0 1 0 0,1-1-1 0 0,-1 1 0 0 0,1 0 0 0 0,-1-1 1 0 0,1 1-1 0 0,-1 0 0 0 0,1-1 1 0 0,-1 1-1 0 0,1 0 0 0 0,-1 0 0 0 0,1 0 1 0 0,1-1-1 0 0,-2 2-41 0 0,1-1 0 0 0,-1 1 1 0 0,1-1-1 0 0,0 1 0 0 0,-1-1 1 0 0,1 1-1 0 0,-1-1 0 0 0,1 1 1 0 0,-1-1-1 0 0,1 1 0 0 0,-1-1 0 0 0,0 1 1 0 0,1 0-1 0 0,-1-1 0 0 0,1 2 1 0 0,0 1 22 0 0,0 0 1 0 0,0 0-1 0 0,0 0 1 0 0,0 1-1 0 0,-1-1 0 0 0,1 0 1 0 0,-1 0-1 0 0,0 0 1 0 0,0 1-1 0 0,0-1 1 0 0,-1 6-1 0 0,-9 37 399 0 0,7-35-339 0 0,-12 40 229 0 0,-2-1 1 0 0,-2 0-1 0 0,-26 46 0 0 0,10-33-162 0 0,-72 99-1 0 0,71-112-194 0 0,-146 199 104 0 0,18 11-23 0 0,84-116-1235 0 0,68-122 482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 10135 0 0,'0'0'778'0'0,"-3"-1"-506"0"0,-1 0 21 0 0,0 0 0 0 0,0 0 0 0 0,0 0 0 0 0,0 1 0 0 0,0 0 0 0 0,0-1 0 0 0,0 2 0 0 0,0-1 0 0 0,0 0 0 0 0,0 1 0 0 0,-6 1 0 0 0,3 0 524 0 0,0 1-1 0 0,0-1 0 0 0,1 1 1 0 0,-1 1-1 0 0,-11 7 0 0 0,5-1 512 0 0,0 1 1 0 0,-16 17-1 0 0,-2 5-1930 0 0,13-9 659 0 0,-25 41 0 0 0,23-34-50 0 0,13-19-135 0 0,0-1-1 0 0,1 1 1 0 0,1 0 0 0 0,0 1-1 0 0,-5 16 1 0 0,9-25-12 0 0,0 0 0 0 0,0 0 0 0 0,0 0 1 0 0,0 0-1 0 0,1 1 0 0 0,0-1 0 0 0,0 0 0 0 0,0 0 0 0 0,0 0 0 0 0,1 0 0 0 0,0 0 0 0 0,-1 1 0 0 0,1-1 0 0 0,1 0 1 0 0,-1 0-1 0 0,1-1 0 0 0,-1 1 0 0 0,1 0 0 0 0,0 0 0 0 0,1-1 0 0 0,2 4 0 0 0,8 4-6924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34 13015 0 0,'2'-1'596'0'0,"23"-12"194"0"0,11-7 3968 0 0,-36 21-4693 0 0,-1-1 1 0 0,0 1-1 0 0,0-1 0 0 0,0 1 0 0 0,0-1 0 0 0,0 1 0 0 0,0-1 1 0 0,0 1-1 0 0,1 0 0 0 0,-1-1 0 0 0,0 1 0 0 0,0 1 1 0 0,-2 1 54 0 0,-191 135 724 0 0,121-89-704 0 0,34-21-140 0 0,-45 43 0 0 0,81-68-17 0 0,0 0 0 0 0,0 0 0 0 0,0 0 0 0 0,0 0-1 0 0,1 0 1 0 0,0 1 0 0 0,-1-1 0 0 0,1 1 0 0 0,0 0 0 0 0,1-1-1 0 0,-3 7 1 0 0,4-8 8 0 0,0-1 0 0 0,0 1 0 0 0,0 0 0 0 0,0-1 0 0 0,0 1 0 0 0,0-1 0 0 0,0 1 0 0 0,1 0 0 0 0,-1-1 0 0 0,0 1 0 0 0,1-1 0 0 0,-1 1 0 0 0,1-1 0 0 0,0 1 0 0 0,0-1 0 0 0,-1 1 0 0 0,1-1 0 0 0,0 0 0 0 0,0 1 0 0 0,0-1 0 0 0,1 0 0 0 0,-1 0-1 0 0,0 0 1 0 0,0 0 0 0 0,0 0 0 0 0,1 0 0 0 0,-1 0 0 0 0,1 0 0 0 0,-1-1 0 0 0,1 1 0 0 0,-1 0 0 0 0,2 0 0 0 0,18 6-326 0 0,0 0 0 0 0,0-1-1 0 0,31 4 1 0 0,38 11-295 0 0,-81-18 645 0 0,0 0-1 0 0,0 1 1 0 0,0 0 0 0 0,-1 1-1 0 0,0-1 1 0 0,0 2-1 0 0,11 8 1 0 0,-15-11 45 0 0,-1 0 1 0 0,0 0 0 0 0,0 1-1 0 0,0-1 1 0 0,0 1 0 0 0,-1 0-1 0 0,1 0 1 0 0,-1 0 0 0 0,0 0-1 0 0,0 0 1 0 0,-1 1 0 0 0,1-1-1 0 0,-1 0 1 0 0,0 1 0 0 0,0-1-1 0 0,0 1 1 0 0,-1 0 0 0 0,0-1 0 0 0,0 1-1 0 0,0-1 1 0 0,0 1 0 0 0,-1 0-1 0 0,1-1 1 0 0,-1 1 0 0 0,0-1-1 0 0,-1 0 1 0 0,1 1 0 0 0,-1-1-1 0 0,0 0 1 0 0,0 0 0 0 0,0 0-1 0 0,0 0 1 0 0,-1 0 0 0 0,0 0-1 0 0,0-1 1 0 0,0 1 0 0 0,0-1-1 0 0,0 0 1 0 0,-1 0 0 0 0,-5 4 0 0 0,-4 1 99 0 0,-1-1 1 0 0,0 0 0 0 0,0-1 0 0 0,-1 0 0 0 0,-24 5 0 0 0,-79 11 343 0 0,93-19-629 0 0,-1 0 1 0 0,1-2 0 0 0,-49-3-1 0 0,47-3-328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67 9671 0 0,'45'-60'1274'0'0,"-31"53"4946"0"0,-13 11-5556 0 0,1 2-611 0 0,-1 1 1 0 0,0-1 0 0 0,0 1 0 0 0,-1 0-1 0 0,0 0 1 0 0,0-1 0 0 0,0 1 0 0 0,-1 0-1 0 0,0 0 1 0 0,-1-1 0 0 0,1 1 0 0 0,-1-1-1 0 0,-3 8 1 0 0,-7 14 34 0 0,-25 44-1 0 0,22-43 4 0 0,-346 695 1813 0 0,228-459-1769 0 0,93-195-642 0 0,-83 108-1 0 0,50-94-215 0 0,62-73 579 0 0,-1 0 1 0 0,-1-1 0 0 0,0 0 0 0 0,-25 14-1 0 0,8-13-234 0 0,27-10-389 0 0,3-4-228 0 0,0-10-41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107 139 6447 0 0,'-5'0'101'0'0,"-45"5"380"0"0,45-4-415 0 0,-1 0 1 0 0,1 1-1 0 0,0-1 0 0 0,1 1 1 0 0,-1 0-1 0 0,0 0 0 0 0,-8 6 5757 0 0,9 0-4058 0 0,4-4 1557 0 0,2-1-3226 0 0,-1 0 0 0 0,0 0 0 0 0,1 0-1 0 0,0-1 1 0 0,0 1 0 0 0,0 0 0 0 0,0-1 0 0 0,0 1-1 0 0,0-1 1 0 0,1 0 0 0 0,-1 0 0 0 0,1 0 0 0 0,4 3-1 0 0,-1-2-16 0 0,0 0 0 0 0,0 0-1 0 0,1-1 1 0 0,-1 0-1 0 0,1 0 1 0 0,8 1-1 0 0,3 0 92 0 0,1-2-1 0 0,0 0 1 0 0,37-3 0 0 0,40-12 839 0 0,101-27 1 0 0,-63 11-475 0 0,43-2-80 0 0,216-54-1777 0 0,-387 84 255 0 0,1-1-1 0 0,0 0 0 0 0,-1 0 1 0 0,12-7-1 0 0,-5 1-5439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6911 0 0,'2'-2'6802'0'0,"37"-80"-1225"0"0,18-48-2229 0 0,12-40-1666 0 0,-67 165-1678 0 0,5-13 46 0 0,0 0 0 0 0,1 0 1 0 0,14-21-1 0 0,-18 33-75 0 0,0 1 0 0 0,0 1 0 0 0,0-1 0 0 0,0 0 0 0 0,1 1 0 0 0,0 0 0 0 0,0 0 1 0 0,0 1-1 0 0,0-1 0 0 0,0 1 0 0 0,1 0 0 0 0,0 0 0 0 0,-1 1 0 0 0,10-3 0 0 0,-3 2-352 0 0,1 1 0 0 0,0 0 0 0 0,0 1 0 0 0,16 0 0 0 0,56 5-3480 0 0,-43-1 1677 0 0,-12-1 582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218 304 2759 0 0,'0'0'444'0'0,"0"2"824"0"0,3 84 11016 0 0,-3-83-11577 0 0,2 12 4446 0 0,-2-17-5133 0 0,-1 0-1 0 0,0 0 1 0 0,0 0-1 0 0,0 1 1 0 0,0-1-1 0 0,0 1 1 0 0,0-1-1 0 0,0 0 1 0 0,0 1-1 0 0,-3-3 1 0 0,1 1-3 0 0,-10-10-113 0 0,0 1 1 0 0,0 1-1 0 0,-1 0 0 0 0,-18-11 0 0 0,14 10-90 0 0,1 0 0 0 0,-24-23 0 0 0,36 31 153 0 0,1-1 1 0 0,-1 0-1 0 0,1-1 0 0 0,0 1 0 0 0,1-1 0 0 0,-1 0 0 0 0,1 0 0 0 0,0 0 1 0 0,1 0-1 0 0,0 0 0 0 0,0-1 0 0 0,-2-7 0 0 0,4 10 29 0 0,0 0-1 0 0,0 1 1 0 0,0-1-1 0 0,0 0 1 0 0,1 0-1 0 0,-1 0 1 0 0,1 1-1 0 0,0-1 0 0 0,0 0 1 0 0,0 1-1 0 0,1-1 1 0 0,-1 1-1 0 0,1-1 1 0 0,0 1-1 0 0,0 0 1 0 0,0-1-1 0 0,1 1 1 0 0,-1 0-1 0 0,1 1 1 0 0,-1-1-1 0 0,1 0 1 0 0,5-3-1 0 0,2-2-8 0 0,2 0 0 0 0,-1 0-1 0 0,1 2 1 0 0,0-1 0 0 0,15-5-1 0 0,3 3 19 0 0,2 0 0 0 0,-1 2-1 0 0,55-5 1 0 0,-45 8 175 0 0,0 1-1 0 0,0 3 1 0 0,0 1 0 0 0,1 2 0 0 0,62 14-1 0 0,-96-16-168 0 0,-5-1-11 0 0,1 0 1 0 0,0 1-1 0 0,-1 0 1 0 0,0 0-1 0 0,1 0 1 0 0,-1 1 0 0 0,6 2-1 0 0,3 1 11 0 0,-11-4-9 0 0,-1-1 0 0 0,1 1 0 0 0,-1-1-1 0 0,0 1 1 0 0,1-1 0 0 0,-1 1 0 0 0,1-1 0 0 0,-1 1 0 0 0,0-1 0 0 0,0 1 0 0 0,1-1 0 0 0,-1 1 0 0 0,0-1 0 0 0,0 1-1 0 0,0 0 1 0 0,0-1 0 0 0,0 1 0 0 0,1-1 0 0 0,-1 1 0 0 0,0 0 0 0 0,0-1 0 0 0,-1 1 0 0 0,1-1 0 0 0,0 1 0 0 0,0 0 0 0 0,0 0 1 0 0,-1 2-2 0 0,1 1 0 0 0,-1-1-1 0 0,0 0 1 0 0,0 0 0 0 0,0 0-1 0 0,-1-1 1 0 0,1 1 0 0 0,-1 0-1 0 0,1 0 1 0 0,-1-1 0 0 0,0 1 0 0 0,0-1-1 0 0,-3 4 1 0 0,-6 4 26 0 0,-18 15 1 0 0,20-18-18 0 0,-163 155 103 0 0,20-18-1136 0 0,147-140 888 0 0,0 1-1 0 0,0-1 0 0 0,-1 0 0 0 0,1 0 0 0 0,-1-1 1 0 0,0 0-1 0 0,0 0 0 0 0,0 0 0 0 0,0-1 0 0 0,-1 1 1 0 0,1-2-1 0 0,-1 1 0 0 0,-8 1 0 0 0,14-3 76 0 0,-1 0 0 0 0,1-1 0 0 0,0 1 0 0 0,0 0 0 0 0,0 0-1 0 0,0 0 1 0 0,0-1 0 0 0,0 1 0 0 0,0 0 0 0 0,0-1 0 0 0,0 1 0 0 0,0-1-1 0 0,0 1 1 0 0,1-1 0 0 0,-1 1 0 0 0,0-1 0 0 0,0 0 0 0 0,0 1 0 0 0,1-1-1 0 0,-1 0 1 0 0,0 0 0 0 0,1 0 0 0 0,-1 0 0 0 0,0 0 0 0 0,1 1 0 0 0,-1-1 0 0 0,1-1-1 0 0,-1-1-101 0 0,0 1 0 0 0,1 0 0 0 0,-1 0 0 0 0,1-1 0 0 0,-1 1 0 0 0,1 0 0 0 0,0 0 0 0 0,0-1 0 0 0,0 1 0 0 0,1-3 0 0 0,3-11-1468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3223 0 0,'0'0'5862'0'0,"2"0"-4921"0"0,2 0-539 0 0,-1-1 0 0 0,0 1 0 0 0,0 0 0 0 0,0 0 0 0 0,0 0-1 0 0,0 1 1 0 0,0-1 0 0 0,0 1 0 0 0,0-1 0 0 0,0 1 0 0 0,0 0 0 0 0,0 0 0 0 0,5 3 0 0 0,-7-3-296 0 0,0 1 0 0 0,1-1 0 0 0,-1 1 1 0 0,0-1-1 0 0,0 1 0 0 0,0 0 0 0 0,0-1 1 0 0,-1 1-1 0 0,1 0 0 0 0,0 0 0 0 0,-1-1 1 0 0,1 1-1 0 0,-1 2 0 0 0,2 1 149 0 0,-1-1-98 0 0,0 1 0 0 0,-1 0 0 0 0,1-1 1 0 0,-1 1-1 0 0,0 0 0 0 0,0 0 0 0 0,0-1 0 0 0,-1 1 0 0 0,1 0 0 0 0,-1 0 0 0 0,0-1 0 0 0,-3 8 0 0 0,-3 6 696 0 0,-18 31 0 0 0,10-21-186 0 0,-15 28 274 0 0,-13 29-320 0 0,37-72-671 0 0,0-1-1 0 0,-1 0 1 0 0,0 0-1 0 0,-1 0 1 0 0,0-1-1 0 0,-1 0 1 0 0,-11 11-1 0 0,11-13-2484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36 4607 0 0,'1'-6'140'0'0,"0"5"-72"0"0,-1-1 1 0 0,0 0-1 0 0,1 0 1 0 0,-1 1 0 0 0,0-1-1 0 0,-1 0 1 0 0,1 0 0 0 0,0 1-1 0 0,0-1 1 0 0,-1 0-1 0 0,0-1 1 0 0,-2-2 3703 0 0,-6 3-2359 0 0,8 2-798 0 0,-1 0-133 0 0,0 0 1 0 0,-1 0-1 0 0,1-1 1 0 0,0 2-1 0 0,0-1 1 0 0,0 0-1 0 0,-1 0 1 0 0,1 1-1 0 0,0-1 1 0 0,0 1-1 0 0,0 0 1 0 0,-3 1-1 0 0,1 0-169 0 0,0 0 1 0 0,0 1-1 0 0,1-1 0 0 0,-1 1 0 0 0,-5 5 0 0 0,0 3-252 0 0,0-1 0 0 0,1 1 0 0 0,-8 13 0 0 0,-26 48 17 0 0,-63 150 1 0 0,-9 89-114 0 0,70-176 15 0 0,-35 96-1 0 0,57-177-350 0 0,-2 0 0 0 0,-35 55 0 0 0,21-48-1014 0 0,-56 66 0 0 0,92-125-59 0 0,11-15-8626 0 0,73-121 15558 0 0,-64 104-4554 0 0,64-101 2593 0 0,-69 111-3234 0 0,1-1 0 0 0,0 2 0 0 0,2 0 0 0 0,0 1 0 0 0,1 0 0 0 0,19-15 1 0 0,-27 26-191 0 0,0 0 0 0 0,0 1 1 0 0,0 0-1 0 0,1 0 0 0 0,0 1 1 0 0,0 1-1 0 0,0-1 0 0 0,1 2 1 0 0,-1-1-1 0 0,1 1 0 0 0,0 1 1 0 0,0 0-1 0 0,0 1 1 0 0,0 0-1 0 0,16 1 0 0 0,-23 0-88 0 0,1 0-1 0 0,0 1 1 0 0,0 0-1 0 0,0 0 1 0 0,0 0-1 0 0,-1 1 1 0 0,1 0-1 0 0,-1-1 1 0 0,1 2-1 0 0,-1-1 1 0 0,1 0-1 0 0,-1 1 1 0 0,0 0 0 0 0,0 0-1 0 0,-1 0 1 0 0,1 0-1 0 0,-1 1 1 0 0,1 0-1 0 0,-1-1 1 0 0,0 1-1 0 0,0 0 1 0 0,-1 0-1 0 0,1 1 1 0 0,-1-1-1 0 0,0 1 1 0 0,0-1-1 0 0,0 1 1 0 0,-1 0-1 0 0,0-1 1 0 0,0 1-1 0 0,0 0 1 0 0,0 0-1 0 0,-1 0 1 0 0,0 0 0 0 0,0 0-1 0 0,-1 9 1 0 0,-3 8 539 0 0,-1 0 1 0 0,-1 0-1 0 0,-1-1 1 0 0,-14 31 0 0 0,-48 75 1339 0 0,50-94-1758 0 0,7-12-92 0 0,6-8-17 0 0,-2 0 1 0 0,1-1-1 0 0,-2 0 0 0 0,-10 12 0 0 0,15-20-23 0 0,1-1 1 0 0,-1 1-1 0 0,0-1 0 0 0,0 0 1 0 0,-1-1-1 0 0,1 1 0 0 0,0-1 1 0 0,-1 0-1 0 0,0 0 0 0 0,1 0 1 0 0,-1 0-1 0 0,0-1 0 0 0,0 0 1 0 0,0 0-1 0 0,0 0 0 0 0,-5-1 1 0 0,-15-1-22 0 0,1-1 1 0 0,0-1 0 0 0,0-2-1 0 0,-26-7 1 0 0,39 9-2 0 0,-7-2 9 0 0,1 0 0 0 0,-19-9 0 0 0,30 12-138 0 0,0-1 0 0 0,1 0 0 0 0,0 0 0 0 0,-1-1 0 0 0,1 0 0 0 0,0 1 0 0 0,1-2 0 0 0,-1 1 0 0 0,-6-8 0 0 0,5-1-5221 0 0,5-3-1822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11975 0 0,'0'0'923'0'0,"-2"-1"-602"0"0,-14-3 1610 0 0,0 1 0 0 0,-1 0-1 0 0,-23 0 1 0 0,38 3-1877 0 0,1 0 1 0 0,-1 1-1 0 0,1-1 1 0 0,-1 0-1 0 0,1 1 0 0 0,-1 0 1 0 0,1-1-1 0 0,0 1 1 0 0,0 0-1 0 0,-1-1 0 0 0,1 1 1 0 0,0 0-1 0 0,0 0 1 0 0,0 0-1 0 0,0 0 0 0 0,-1 2 1 0 0,-14 18 249 0 0,16-21-290 0 0,-5 10 43 0 0,0-1 1 0 0,1 2-1 0 0,0-1 1 0 0,1 0-1 0 0,0 0 1 0 0,1 1-1 0 0,-1 11 1 0 0,0-4-37 0 0,1-7-1 0 0,0 0-1 0 0,1 0 1 0 0,1 0 0 0 0,0 0-1 0 0,0 0 1 0 0,1 0 0 0 0,0 0 0 0 0,1 0-1 0 0,1 0 1 0 0,-1 0 0 0 0,2-1 0 0 0,-1 1-1 0 0,2-1 1 0 0,7 15 0 0 0,-11-24-13 0 0,0 0 1 0 0,0 0-1 0 0,0 1 1 0 0,1-1-1 0 0,-1 0 0 0 0,0 0 1 0 0,1 0-1 0 0,-1 0 1 0 0,0-1-1 0 0,1 1 1 0 0,-1 0-1 0 0,1-1 0 0 0,-1 1 1 0 0,4 0-1 0 0,20 2 126 0 0,-19-3-94 0 0,1-1 0 0 0,0 0 1 0 0,-1 0-1 0 0,1-1 0 0 0,-1 0 0 0 0,0 0 1 0 0,0-1-1 0 0,0 0 0 0 0,9-5 0 0 0,6-5 209 0 0,22-18 0 0 0,-20 13-150 0 0,-1-2 1 0 0,25-26-1 0 0,-36 34-74 0 0,-1-1-1 0 0,0 0 1 0 0,-1-1-1 0 0,0 0 0 0 0,9-21 1 0 0,-18 33 4 0 0,-1 4-248 0 0,-7 9 190 0 0,1 0 1 0 0,0 0-1 0 0,1 1 1 0 0,0 0-1 0 0,1 1 1 0 0,0-1 0 0 0,1 1-1 0 0,0 0 1 0 0,-2 20-1 0 0,5-28 20 0 0,1-1 0 0 0,0 1 0 0 0,0-1 0 0 0,1 1 0 0 0,1 6 0 0 0,3 3 10 0 0,-3-10-58 0 0,0 0-1 0 0,0-1 1 0 0,0 0-1 0 0,1 1 1 0 0,-1-1-1 0 0,1 0 1 0 0,0 0-1 0 0,0-1 1 0 0,0 1-1 0 0,0 0 1 0 0,0-1 0 0 0,0 0-1 0 0,1 0 1 0 0,-1 0-1 0 0,1 0 1 0 0,0 0-1 0 0,-1-1 1 0 0,1 0-1 0 0,0 0 1 0 0,0 0-1 0 0,0 0 1 0 0,0 0-1 0 0,0-1 1 0 0,0 0-1 0 0,0 0 1 0 0,7 0-1 0 0,13-4-2047 0 0,2-1-5305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12439 0 0,'0'0'1126'0'0,"-2"2"-929"0"0,-6 4 399 0 0,0 1-1 0 0,1 0 1 0 0,0 1-1 0 0,0 0 1 0 0,0 0 0 0 0,1 0-1 0 0,0 1 1 0 0,1 0 0 0 0,-6 12-1 0 0,-4 14 143 0 0,-14 45-1 0 0,18-46-584 0 0,-16 45 211 0 0,-2-1 1 0 0,-59 107-1 0 0,51-120-207 0 0,-74 123-15 0 0,-12 25-39 0 0,42-70-57 0 0,45-78-12 0 0,19-33-169 0 0,-1 0 1 0 0,-25 32 0 0 0,42-62-1061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9671 0 0,'-2'0'748'0'0,"-8"1"2094"0"0,13-1-2458 0 0,0 0-1 0 0,1 0 1 0 0,-1-1 0 0 0,0 0 0 0 0,0 0 0 0 0,1 0 0 0 0,3-1 0 0 0,6-2 53 0 0,56-16 864 0 0,-33 9-580 0 0,41-7-1 0 0,331-41 2310 0 0,-241 36-2268 0 0,112-1-823 0 0,-256 25-885 0 0,-4 2-55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166 473 20815 0 0,'0'0'1892'0'0,"-2"3"-1557"0"0,-23 38 811 0 0,-26 60 0 0 0,43-87-1070 0 0,0 0 1 0 0,-1-1 0 0 0,0 0-1 0 0,-12 12 1 0 0,-4 6-7339 0 0,18-20-674 0 0</inkml:trace>
  <inkml:trace contextRef="#ctx0" brushRef="#br0" timeOffset="1">513 36 16959 0 0,'3'-22'1656'0'0,"-3"8"-968"0"0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92 10047 0 0,'0'0'912'0'0,"-2"1"-753"0"0,-22 7 761 0 0,0 1-1 0 0,1 1 1 0 0,0 0 0 0 0,1 2 0 0 0,-36 26-1 0 0,18-8 1323 0 0,-69 68 1 0 0,102-91-2003 0 0,0 1 1 0 0,-8 12 0 0 0,13-17-161 0 0,0-1 0 0 0,0 1 1 0 0,1 0-1 0 0,0 0 1 0 0,-1 0-1 0 0,1 0 0 0 0,0 0 1 0 0,1 0-1 0 0,-1 0 0 0 0,0 1 1 0 0,1 2-1 0 0,0-4-34 0 0,0-1 0 0 0,0 0-1 0 0,1 0 1 0 0,-1 0 0 0 0,0 0-1 0 0,1 1 1 0 0,-1-1 0 0 0,1 0 0 0 0,-1 0-1 0 0,1 0 1 0 0,0 0 0 0 0,-1 0-1 0 0,1 0 1 0 0,0 0 0 0 0,0-1 0 0 0,0 1-1 0 0,0 0 1 0 0,0 0 0 0 0,-1 0-1 0 0,3 0 1 0 0,21 11 294 0 0,-23-11-328 0 0,6 1 91 0 0,1 0 0 0 0,-1-1 0 0 0,1 1 0 0 0,-1-1 0 0 0,1-1-1 0 0,-1 1 1 0 0,1-2 0 0 0,-1 1 0 0 0,1-1 0 0 0,-1 0 0 0 0,9-2 0 0 0,11-3 431 0 0,42-18 1 0 0,-58 20-425 0 0,-3 1 3 0 0,-1 0-1 0 0,1 0 0 0 0,-1-1 0 0 0,1 0 1 0 0,8-7-1 0 0,-2 0-96 0 0,-13 7-25 0 0,0 2-2 0 0,0 0-82 0 0,-2-2-158 0 0,0 0 119 0 0,0 1 1 0 0,0-1-1 0 0,0 1 0 0 0,-1-1 0 0 0,0 1 0 0 0,1-1 0 0 0,-1 1 0 0 0,-1 0 0 0 0,1 0 1 0 0,0 0-1 0 0,-5-4 0 0 0,-1-2-762 0 0,3 1 483 0 0,0 0 1 0 0,0 0-1 0 0,1-1 0 0 0,0 0 0 0 0,-6-17 1 0 0,-8-48-1721 0 0,15 58 1758 0 0,1 7 254 0 0,0 0-1 0 0,1 0 1 0 0,0 0-1 0 0,1-1 0 0 0,0-8 1 0 0,1 15 34 0 0,-1 0 1 0 0,0 0-1 0 0,1 1 1 0 0,-1-1-1 0 0,1 0 1 0 0,0 1-1 0 0,0-1 1 0 0,0 1-1 0 0,0-1 0 0 0,1 1 1 0 0,-1 0-1 0 0,1-1 1 0 0,-1 1-1 0 0,1 0 1 0 0,0 0-1 0 0,0 0 1 0 0,0 0-1 0 0,0 0 1 0 0,0 1-1 0 0,0-1 0 0 0,3-1 1 0 0,11-5-5955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14511 0 0,'0'0'4970'0'0,"2"-1"-4684"0"0,0 0-160 0 0,1 0 1 0 0,-1 0-1 0 0,1 0 0 0 0,-1 0 1 0 0,0 0-1 0 0,1-1 0 0 0,-1 1 0 0 0,0-1 1 0 0,0 0-1 0 0,0 1 0 0 0,2-4 0 0 0,20-26 910 0 0,-1 0-219 0 0,3 2-157 0 0,-10 11-150 0 0,1 0 0 0 0,38-30-1 0 0,-11 18-305 0 0,2 3 0 0 0,1 1 0 0 0,1 2-1 0 0,70-23 1 0 0,-109 43-193 0 0,0 1-1 0 0,0 0 1 0 0,0 1-1 0 0,1 0 1 0 0,-1 0-1 0 0,1 1 1 0 0,-1 0-1 0 0,1 1 0 0 0,0 0 1 0 0,-1 1-1 0 0,1-1 1 0 0,-1 2-1 0 0,1 0 1 0 0,10 3-1 0 0,-18-4 2 0 0,-1 0 0 0 0,1 0 0 0 0,-1 1 0 0 0,0-1 0 0 0,1 0 0 0 0,-1 1-1 0 0,0-1 1 0 0,0 1 0 0 0,0-1 0 0 0,0 1 0 0 0,-1 0 0 0 0,1-1 0 0 0,0 1-1 0 0,-1 0 1 0 0,1 0 0 0 0,-1 0 0 0 0,1-1 0 0 0,-1 3 0 0 0,1 3 10 0 0,0 0 0 0 0,0 0 1 0 0,-1 1-1 0 0,0-1 0 0 0,0 0 1 0 0,-1 0-1 0 0,-3 14 0 0 0,-1 0 13 0 0,-12 26 0 0 0,12-36-23 0 0,1 1 0 0 0,0 0-1 0 0,0 0 1 0 0,1 1 0 0 0,1-1 0 0 0,0 1 0 0 0,0 18-1 0 0,2-26-9 0 0,1 1 0 0 0,0-1-1 0 0,0 0 1 0 0,0 1-1 0 0,1-1 1 0 0,0 0 0 0 0,0 0-1 0 0,0 0 1 0 0,0-1-1 0 0,6 9 1 0 0,-3-6-35 0 0,1 0-1 0 0,0 0 1 0 0,0 0 0 0 0,1-1-1 0 0,13 10 1 0 0,-3-5-248 0 0,1 0 0 0 0,0-1 0 0 0,1 0 0 0 0,35 11-1 0 0,-28-14-2050 0 0,42 8-1 0 0,-35-9 605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3223 0 0,'-2'1'10687'0'0,"-5"7"-7260"0"0,6-6-2922 0 0,-1 8 2262 0 0,3-10-2716 0 0,-1 1-1 0 0,0-1 0 0 0,1 0 1 0 0,-1 1-1 0 0,0-1 1 0 0,1 0-1 0 0,-1 1 1 0 0,0-1-1 0 0,1 0 1 0 0,-1 0-1 0 0,1 0 0 0 0,-1 1 1 0 0,1-1-1 0 0,-1 0 1 0 0,0 0-1 0 0,1 0 1 0 0,-1 0-1 0 0,1 0 0 0 0,-1 0 1 0 0,1 0-1 0 0,-1 0 1 0 0,1 0-1 0 0,-1 0 1 0 0,1 0-1 0 0,-1 0 1 0 0,1 0-1 0 0,-1 0 0 0 0,1 0 1 0 0,-1 0-1 0 0,0 0 1 0 0,1-1-1 0 0,10 0 240 0 0,-6 0-153 0 0,0 0 1 0 0,-1 0-1 0 0,1 0 0 0 0,0-1 0 0 0,0 1 1 0 0,-1-1-1 0 0,1 0 0 0 0,-1-1 1 0 0,1 1-1 0 0,4-4 0 0 0,-8 5 71 0 0,-1 3-143 0 0,0 8 5 0 0,0-8 659 0 0,-10 7-737 0 0,8-8 0 0 0,-21 17-75 0 0,11-9 59 0 0,3-1-5 0 0,7-7 378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3:3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81 165 4111 0 0,'0'0'8512'0'0,"-11"2"-7700"0"0,9 0-769 0 0,0 0-1 0 0,0 0 1 0 0,0 0 0 0 0,0 0-1 0 0,1 0 1 0 0,-1 0 0 0 0,0 0-1 0 0,1 0 1 0 0,-1 1-1 0 0,1-1 1 0 0,0 1 0 0 0,0-1-1 0 0,0 1 1 0 0,-1 3-1 0 0,-2 8 91 0 0,-3 22-1 0 0,1-3-13 0 0,-22 100 2686 0 0,28-135-2717 0 0,0-1-59 0 0,0-1-1 0 0,0 0 0 0 0,0 1 0 0 0,0-1 1 0 0,1 1-1 0 0,0-1 0 0 0,0 1 1 0 0,0 0-1 0 0,0-1 0 0 0,0 1 1 0 0,4-6-1 0 0,24-38 34 0 0,-21 34-40 0 0,61-85-26 0 0,17-28 72 0 0,-73 100-68 0 0,-10 19 0 0 0,0 1 0 0 0,1-1 0 0 0,0 1 0 0 0,0-1 0 0 0,0 1 0 0 0,9-9 0 0 0,-4 8 0 0 0,-7 7-3 0 0,-1 0-1 0 0,1 0 1 0 0,-1 0 0 0 0,1 0-1 0 0,-1 1 1 0 0,0-1-1 0 0,1 0 1 0 0,-1 0-1 0 0,1 1 1 0 0,-1-1 0 0 0,0 1-1 0 0,1 0 1 0 0,-1-1-1 0 0,0 1 1 0 0,0 0 0 0 0,2 1-1 0 0,21 19-62 0 0,-19-16 62 0 0,-3-4 4 0 0,13 14 2 0 0,0-1 0 0 0,1-1 0 0 0,0 0-1 0 0,1-1 1 0 0,36 19 0 0 0,-50-30 27 0 0,-1-1 0 0 0,1 1 1 0 0,-1 0-1 0 0,1-1 0 0 0,-1 1 1 0 0,1-1-1 0 0,0 0 0 0 0,-1 1 0 0 0,1-1 1 0 0,0-1-1 0 0,-1 1 0 0 0,1 0 0 0 0,-1-1 1 0 0,1 1-1 0 0,0-1 0 0 0,-1 0 0 0 0,1 0 1 0 0,-1 0-1 0 0,0 0 0 0 0,1 0 1 0 0,-1 0-1 0 0,0-1 0 0 0,0 1 0 0 0,1-1 1 0 0,-1 0-1 0 0,-1 1 0 0 0,1-1 0 0 0,0 0 1 0 0,0 0-1 0 0,-1 0 0 0 0,1 0 1 0 0,-1-1-1 0 0,1 1 0 0 0,-1 0 0 0 0,0-1 1 0 0,0 1-1 0 0,0-1 0 0 0,0 1 0 0 0,-1-1 1 0 0,1 1-1 0 0,-1-1 0 0 0,1-3 1 0 0,-2-16-1204 0 0,-1 12-74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98 13847 0 0,'97'-90'1552'0'0,"-95"88"-1306"0"0,0 1 70 0 0,-2 0-268 0 0,0 1 1 0 0,0 0-1 0 0,0 0 1 0 0,0-1-1 0 0,0 1 1 0 0,0 0-1 0 0,1 0 1 0 0,-1 0-1 0 0,0-1 1 0 0,0 1-1 0 0,0 0 1 0 0,0 0-1 0 0,1 0 1 0 0,-1 0-1 0 0,0-1 1 0 0,0 1-1 0 0,0 0 1 0 0,0 0-1 0 0,1 0 1 0 0,-1 0-1 0 0,0 0 1 0 0,0 0 0 0 0,1 0-1 0 0,-1-1 1 0 0,0 1-1 0 0,0 0 1 0 0,1 0-1 0 0,-1 0 1 0 0,0 0-1 0 0,0 0 1 0 0,0 0-1 0 0,1 0 1 0 0,-1 0-1 0 0,0 0 1 0 0,0 0-1 0 0,1 0 1 0 0,-1 1-1 0 0,0-1 1 0 0,0 0-1 0 0,1 0 1 0 0,0 15 976 0 0,-3 6-736 0 0,-1 0-1 0 0,0 0 1 0 0,-2 0 0 0 0,0-1-1 0 0,-12 28 1 0 0,-48 95 88 0 0,51-115-360 0 0,-94 170 56 0 0,11-23-8 0 0,34-36 10 0 0,39-81-1204 0 0,-46 80 1 0 0,54-114-2076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23 9815 0 0,'0'0'890'0'0,"1"-1"-733"0"0,10-21 7635 0 0,-20 42-6792 0 0,-31 57-548 0 0,4 2 0 0 0,-33 103 0 0 0,53-131-404 0 0,-41 85-1 0 0,48-118-73 0 0,-2 1 0 0 0,0-2-1 0 0,0 0 1 0 0,-2 0 0 0 0,0-1 0 0 0,-1-1-1 0 0,-25 23 1 0 0,-17 7-2358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180 355 9215 0 0,'-27'-11'1376'0'0,"0"2"-1"0"0,-1 1 0 0 0,0 0 0 0 0,-41-4 2492 0 0,70 15-3437 0 0,1 2-356 0 0,0 0 0 0 0,1 1 1 0 0,0-2-1 0 0,0 1 1 0 0,0 0-1 0 0,1 0 0 0 0,-1-1 1 0 0,1 0-1 0 0,0 0 1 0 0,1 0-1 0 0,-1 0 1 0 0,1-1-1 0 0,-1 0 0 0 0,1 1 1 0 0,0-2-1 0 0,0 1 1 0 0,0-1-1 0 0,12 4 0 0 0,4 1 86 0 0,2-1-1 0 0,-1-1 1 0 0,35 2 0 0 0,-10-2 59 0 0,0-2 0 0 0,0-2 0 0 0,85-10-1 0 0,259-61 486 0 0,-351 62-661 0 0,432-96 326 0 0,-241 51-435 0 0,23-6-797 0 0,-116 20-217 0 0,-75 20 391 0 0,34-15-2066 0 0,-51 17 302 0 0,-20 8 798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7831 0 0,'0'0'706'0'0,"-1"2"-312"0"0,-67 92 7200 0 0,26-40-6865 0 0,-128 191 622 0 0,-174 226-1026 0 0,295-409-280 0 0,-25 29 7 0 0,58-73-25 0 0,0-1 0 0 0,-37 27 1 0 0,45-39-18 0 0,7-5-13 0 0,1 1 0 0 0,0-1 0 0 0,0 0 0 0 0,-1 0-1 0 0,1 0 1 0 0,0 0 0 0 0,-1 0 0 0 0,1 0 0 0 0,0 0 0 0 0,0 0 0 0 0,-1 0-1 0 0,1 0 1 0 0,0 0 0 0 0,-1 0 0 0 0,1 0 0 0 0,0 0 0 0 0,0 0-1 0 0,-1 0 1 0 0,1 0 0 0 0,0 0 0 0 0,-1 0 0 0 0,1 0 0 0 0,0 0 0 0 0,0-1-1 0 0,-1 1 1 0 0,1 0 0 0 0,0 0 0 0 0,0 0 0 0 0,-1 0 0 0 0,1-1-1 0 0,0 1 1 0 0,0 0 0 0 0,0 0 0 0 0,-1 0 0 0 0,1-1 0 0 0,0 1 0 0 0,0 0-1 0 0,0-1 1 0 0,0 1 0 0 0,0 0 0 0 0,-1 0 0 0 0,1-1 0 0 0,0 1-1 0 0,0 0 1 0 0,0 0 0 0 0,0-1 0 0 0,0 1 0 0 0,0 0 0 0 0,0-1 0 0 0,0 1-1 0 0,0-1 1 0 0,0-3-45 0 0,0 0-1 0 0,0 0 0 0 0,0 0 0 0 0,1 0 1 0 0,-1 0-1 0 0,1 0 0 0 0,0 0 1 0 0,0 0-1 0 0,0 0 0 0 0,1 0 1 0 0,-1 0-1 0 0,1 0 0 0 0,3-5 1 0 0,5-7-189 0 0,20-23 1 0 0,-24 32 162 0 0,26-29-154 0 0,2 2 0 0 0,62-49 0 0 0,-89 77 218 0 0,16-13-49 0 0,1 1 1 0 0,42-25 0 0 0,-59 39 104 0 0,0 0 1 0 0,0 1-1 0 0,0 0 0 0 0,1 0 0 0 0,0 1 0 0 0,-1 0 1 0 0,1 0-1 0 0,0 1 0 0 0,0 0 0 0 0,0 0 0 0 0,0 1 1 0 0,0 0-1 0 0,0 0 0 0 0,16 3 0 0 0,-20-2 15 0 0,-1 0 0 0 0,1 1 1 0 0,-1-1-1 0 0,1 1 0 0 0,-1-1 0 0 0,0 1 0 0 0,1 0 0 0 0,-1 0 0 0 0,0 0 0 0 0,0 1 1 0 0,0-1-1 0 0,-1 1 0 0 0,1 0 0 0 0,4 5 0 0 0,-5-4 8 0 0,1 1-1 0 0,0 0 1 0 0,-1 0-1 0 0,0 0 1 0 0,0 1 0 0 0,0-1-1 0 0,-1 0 1 0 0,0 1-1 0 0,1 6 1 0 0,-1 3 48 0 0,-1 0 1 0 0,0-1-1 0 0,-1 1 0 0 0,-1 0 1 0 0,0 0-1 0 0,-7 23 0 0 0,2-19-95 0 0,0 1-1 0 0,0-1 1 0 0,-2 0 0 0 0,-1-1-1 0 0,0 0 1 0 0,-1 0-1 0 0,-1-1 1 0 0,-1-1 0 0 0,-20 22-1 0 0,31-37-399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119 209 13791 0 0,'2'0'630'0'0,"15"0"-45"0"0,0 2 1 0 0,20 5-1 0 0,-26-5-155 0 0,0 1-1 0 0,0-2 0 0 0,0 0 1 0 0,0 0-1 0 0,0 0 1 0 0,0-2-1 0 0,0 1 0 0 0,21-5 1 0 0,15-10-241 0 0,-1-2-1 0 0,-1-2 1 0 0,0-2 0 0 0,79-52 0 0 0,-118 69-319 0 0,-1 0 0 0 0,0 0-1 0 0,-1-1 1 0 0,1 1 0 0 0,7-11 0 0 0,-11 14 84 0 0,0 0 0 0 0,-1 0 1 0 0,1 0-1 0 0,0 0 0 0 0,-1 0 1 0 0,1-1-1 0 0,-1 1 0 0 0,1 0 1 0 0,-1 0-1 0 0,0 0 0 0 0,0-1 0 0 0,1 1 1 0 0,-1 0-1 0 0,0 0 0 0 0,0-3 1 0 0,-1 3 9 0 0,1 0 1 0 0,-1 0 0 0 0,1 1 0 0 0,-1-1 0 0 0,1 0-1 0 0,-1 0 1 0 0,1 0 0 0 0,-1 0 0 0 0,0 1-1 0 0,1-1 1 0 0,-1 0 0 0 0,0 1 0 0 0,1-1 0 0 0,-1 1-1 0 0,0-1 1 0 0,0 1 0 0 0,0-1 0 0 0,0 1 0 0 0,0-1-1 0 0,0 1 1 0 0,0 0 0 0 0,0-1 0 0 0,-1 1 0 0 0,-3-1-95 0 0,0 0 0 0 0,-1 0 0 0 0,1 1 0 0 0,0 0-1 0 0,0 0 1 0 0,-1 0 0 0 0,-7 2 0 0 0,-38 10-544 0 0,29-5 571 0 0,-1 2 1 0 0,1 0 0 0 0,1 2-1 0 0,-21 13 1 0 0,-77 58 382 0 0,57-31 264 0 0,-112 113 0 0 0,173-163-541 0 0,-10 12 95 0 0,-14 18 0 0 0,22-27-71 0 0,1 0 0 0 0,-1 0 1 0 0,1 0-1 0 0,0 0 0 0 0,1 0 0 0 0,-1 0 1 0 0,1 0-1 0 0,0 0 0 0 0,0 1 0 0 0,-1 5 1 0 0,2-8 5 0 0,0 0 0 0 0,0 0 0 0 0,1 0 0 0 0,-1 0 1 0 0,1-1-1 0 0,-1 1 0 0 0,1 0 0 0 0,0 0 1 0 0,-1-1-1 0 0,1 1 0 0 0,0 0 0 0 0,0-1 0 0 0,0 1 1 0 0,0-1-1 0 0,1 1 0 0 0,-1-1 0 0 0,0 0 1 0 0,0 1-1 0 0,1-1 0 0 0,-1 0 0 0 0,1 0 1 0 0,-1 0-1 0 0,1 0 0 0 0,0 0 0 0 0,-1-1 0 0 0,1 1 1 0 0,2 1-1 0 0,5 1 103 0 0,1 0 0 0 0,-1-1 0 0 0,0 0 0 0 0,10 1 0 0 0,23 0 236 0 0,-1-2 0 0 0,84-9 0 0 0,-74 3-1105 0 0,-7 1-4152 0 0,-1-1-1717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22 1375 0 0,'2'-8'6074'0'0,"19"-4"1758"0"0,-38 11-5527 0 0,9 1-2142 0 0,0 1-1 0 0,0 0 1 0 0,-1 1 0 0 0,1 0-1 0 0,0 0 1 0 0,1 0-1 0 0,-1 1 1 0 0,-10 6 0 0 0,-59 37 9 0 0,49-28-105 0 0,-349 251 83 0 0,311-222-162 0 0,66-46 9 0 0,0-1 1 0 0,0 1-1 0 0,0-1 0 0 0,0 1 0 0 0,0-1 0 0 0,0 1 0 0 0,0-1 0 0 0,0 1 1 0 0,0-1-1 0 0,0 1 0 0 0,0-1 0 0 0,0 1 0 0 0,0-1 0 0 0,0 1 1 0 0,0-1-1 0 0,0 0 0 0 0,1 1 0 0 0,-1-1 0 0 0,0 1 0 0 0,0-1 0 0 0,1 1 1 0 0,0 0-1 0 0,-1-1-5 0 0,2 4-3 0 0,1 0 0 0 0,0 0-1 0 0,0 0 1 0 0,0 0 0 0 0,1-1 0 0 0,-1 1 0 0 0,1-1-1 0 0,0 0 1 0 0,0 0 0 0 0,7 4 0 0 0,5 1-23 0 0,25 11 0 0 0,8-3 60 0 0,0-1-1 0 0,66 11 1 0 0,-65-17 146 0 0,0 3-1 0 0,64 24 1 0 0,-109-34-160 0 0,-2-1-4 0 0,0 0 1 0 0,0 1-1 0 0,0-1 1 0 0,0 1-1 0 0,0-1 0 0 0,3 4 1 0 0,0 4 44 0 0,-6-7-48 0 0,-1 0 0 0 0,1 0 0 0 0,0-1 0 0 0,0 1 0 0 0,-1 0 0 0 0,1 0 0 0 0,-1-1 0 0 0,0 1 0 0 0,1 0 0 0 0,-1-1 0 0 0,0 1 0 0 0,0-1 0 0 0,0 1 0 0 0,0-1 0 0 0,0 1 0 0 0,-1-1 0 0 0,1 0 0 0 0,0 1 0 0 0,-3 1 0 0 0,-3 3 54 0 0,-1-1-1 0 0,-12 8 0 0 0,-225 121 635 0 0,77-67-613 0 0,153-62-67 0 0,0 0 0 0 0,0-2 0 0 0,0 0 1 0 0,0 0-1 0 0,0-2 0 0 0,-1 0 0 0 0,1 0 0 0 0,-1-2 0 0 0,1 0 0 0 0,-28-5 0 0 0,38 4 17 0 0,0 0 0 0 0,0 0 1 0 0,0-1-1 0 0,0 0 0 0 0,0 0 0 0 0,0 0 0 0 0,1 0 0 0 0,0-1 1 0 0,0 0-1 0 0,0 0 0 0 0,0 0 0 0 0,0 0 0 0 0,1 0 0 0 0,-4-6 1 0 0,5 6-7 0 0,-1 0 0 0 0,1 0-1 0 0,0-1 1 0 0,0 1 0 0 0,0-1 0 0 0,0 1 0 0 0,1-1 0 0 0,0 0 0 0 0,0 0 0 0 0,0 1 0 0 0,0-1 0 0 0,1 0 0 0 0,0 0 0 0 0,0 0 0 0 0,0 0 0 0 0,2-6 0 0 0,-2 10-370 0 0,24-4-2654 0 0,-9 5 1190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68 14279 0 0,'1'-8'311'0'0,"-1"0"-1"0"0,0 0 0 0 0,0-1 1 0 0,-3-11-1 0 0,3 19-285 0 0,0 1 1 0 0,0-1-1 0 0,0 0 0 0 0,0 1 0 0 0,0-1 0 0 0,0 1 1 0 0,-1-1-1 0 0,1 0 0 0 0,0 1 0 0 0,0-1 0 0 0,-1 1 1 0 0,1-1-1 0 0,0 1 0 0 0,-1-1 0 0 0,1 1 0 0 0,0-1 0 0 0,-1 1 1 0 0,1-1-1 0 0,-1 1 0 0 0,1-1 0 0 0,-1 1 0 0 0,1 0 1 0 0,-1-1-1 0 0,1 1 0 0 0,-1 0 0 0 0,0-1 0 0 0,1 1 1 0 0,-2 0-1 0 0,-7 3 756 0 0,8-2-609 0 0,-9 5 94 0 0,1 0 0 0 0,0 1 0 0 0,0 0 0 0 0,1 1 0 0 0,0-1 0 0 0,0 2 0 0 0,0-1 0 0 0,-5 11 0 0 0,-47 79-366 0 0,50-80 292 0 0,-209 450 830 0 0,92-181-644 0 0,70-166-371 0 0,-107 167 0 0 0,140-256-163 0 0,-1-2-1 0 0,-36 34 1 0 0,35-42-536 0 0,8-10-4885 0 0,7-6-741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17103 0 0,'0'0'1551'0'0,"2"0"-1276"0"0,23 3 59 0 0,0-1 0 0 0,-1-1 1 0 0,1-1-1 0 0,0-2 1 0 0,0 0-1 0 0,32-8 1 0 0,374-94 2001 0 0,-68 16-2655 0 0,-119 37-6262 0 0,-188 41-614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42 12495 0 0,'0'0'1134'0'0,"-2"-9"-916"0"0,1 7-101 0 0,-1 0 0 0 0,1-1-1 0 0,0 1 1 0 0,-1 0 0 0 0,0 0-1 0 0,0 0 1 0 0,1 1 0 0 0,-1-1 0 0 0,0 0-1 0 0,-1 1 1 0 0,1-1 0 0 0,0 1-1 0 0,0 0 1 0 0,-1-1 0 0 0,1 1-1 0 0,0 0 1 0 0,-1 1 0 0 0,1-1 0 0 0,-1 0-1 0 0,1 1 1 0 0,-1-1 0 0 0,1 1-1 0 0,-1 0 1 0 0,-4 0 0 0 0,-3 0 13 0 0,0 0 1 0 0,-1 1 0 0 0,1 0-1 0 0,-19 5 1 0 0,2 3-82 0 0,1 1 0 0 0,0 2 0 0 0,1 0 0 0 0,-41 28 0 0 0,35-19-9 0 0,1 1 0 0 0,-44 43-1 0 0,-43 61 857 0 0,109-117-638 0 0,1 0 0 0 0,-9 16 0 0 0,14-23-213 0 0,1 0 1 0 0,0 0-1 0 0,0 1 0 0 0,0-1 1 0 0,0 0-1 0 0,0 1 1 0 0,0-1-1 0 0,1 1 1 0 0,-1-1-1 0 0,1 1 1 0 0,0 0-1 0 0,0-1 1 0 0,0 1-1 0 0,0-1 0 0 0,0 1 1 0 0,0-1-1 0 0,2 5 1 0 0,-2-5-22 0 0,1-1 0 0 0,0 0 0 0 0,0 0 1 0 0,0 1-1 0 0,0-1 0 0 0,0 0 0 0 0,1 0 0 0 0,-1 0 0 0 0,0 0 1 0 0,0 0-1 0 0,1-1 0 0 0,-1 1 0 0 0,0 0 0 0 0,1-1 0 0 0,-1 1 1 0 0,1 0-1 0 0,-1-1 0 0 0,1 0 0 0 0,-1 1 0 0 0,1-1 0 0 0,0 0 1 0 0,-1 0-1 0 0,1 0 0 0 0,-1 0 0 0 0,1 0 0 0 0,2-1 0 0 0,7 0 152 0 0,-1 0 0 0 0,18-5-1 0 0,-27 5-161 0 0,32-9 176 0 0,0-2-1 0 0,-2-2 0 0 0,31-17 1 0 0,10-5-73 0 0,80-36-64 0 0,-144 68-66 0 0,-27 27-166 0 0,-7 8 62 0 0,-40 58 0 0 0,65-88 74 0 0,0 1 1 0 0,0-1 0 0 0,0 1 0 0 0,0-1 0 0 0,0 1 0 0 0,1 0 0 0 0,-1-1 0 0 0,1 1 0 0 0,-1 0 0 0 0,1-1 0 0 0,-1 4 0 0 0,1-4-39 0 0,0 0 0 0 0,1-1 0 0 0,-1 1 0 0 0,0 0 0 0 0,0-1-1 0 0,1 1 1 0 0,-1 0 0 0 0,0-1 0 0 0,1 1 0 0 0,-1 0 0 0 0,1-1 0 0 0,-1 1 0 0 0,1-1 0 0 0,-1 1-1 0 0,1-1 1 0 0,-1 1 0 0 0,1-1 0 0 0,0 1 0 0 0,-1-1 0 0 0,1 0 0 0 0,0 1 0 0 0,-1-1 0 0 0,1 0-1 0 0,0 1 1 0 0,-1-1 0 0 0,1 0 0 0 0,0 0 0 0 0,0 0 0 0 0,-1 0 0 0 0,1 0 0 0 0,1 0 0 0 0,15 1-1425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123 243 8751 0 0,'0'0'794'0'0,"-2"1"-652"0"0,-29 12 480 0 0,24-11 490 0 0,0 0 0 0 0,0 0 0 0 0,-1-1 0 0 0,1 0 0 0 0,-1 0 0 0 0,1-1 0 0 0,-1 0 0 0 0,-14-2 0 0 0,21 2-1041 0 0,0-1 0 0 0,1 0 0 0 0,-1 0 1 0 0,0 0-1 0 0,1 1 0 0 0,-1-1 1 0 0,1 0-1 0 0,-1 0 0 0 0,1 0 1 0 0,-1 0-1 0 0,1 0 0 0 0,0 0 1 0 0,-1 0-1 0 0,1 0 0 0 0,0 0 0 0 0,0 0 1 0 0,0 0-1 0 0,0 0 0 0 0,0 0 1 0 0,0-2-1 0 0,0 2 9 0 0,0-2 3 0 0,0-1 0 0 0,0 0 0 0 0,1 1 0 0 0,0-1 0 0 0,-1 1 0 0 0,1-1 0 0 0,1 0 0 0 0,-1 1 0 0 0,0 0 0 0 0,1-1 0 0 0,0 1 0 0 0,0 0 0 0 0,0 0 0 0 0,3-4 1 0 0,5-5 5 0 0,0 1 0 0 0,13-12 0 0 0,-12 13 12 0 0,9-9-114 0 0,1 2-1 0 0,0 0 0 0 0,27-16 0 0 0,-38 27-11 0 0,1 0-1 0 0,0 0 1 0 0,1 1-1 0 0,-1 1 1 0 0,1 0-1 0 0,0 0 1 0 0,0 1-1 0 0,0 1 0 0 0,15-2 1 0 0,-22 4 20 0 0,-1 0 0 0 0,0 0 0 0 0,1 0 0 0 0,-1 1-1 0 0,0-1 1 0 0,0 1 0 0 0,1 0 0 0 0,-1 1 0 0 0,0-1 0 0 0,0 1 0 0 0,0 0 0 0 0,0 0 0 0 0,-1 0 0 0 0,1 0 0 0 0,0 1 0 0 0,-1-1 0 0 0,0 1 0 0 0,1 0 0 0 0,-1 0 0 0 0,0 0-1 0 0,-1 0 1 0 0,1 1 0 0 0,0-1 0 0 0,1 5 0 0 0,4 8-4 0 0,0 0-1 0 0,-2 1 0 0 0,0-1 1 0 0,6 30-1 0 0,2 3-6 0 0,-13-47-52 0 0,-1 0-1 0 0,1 0 1 0 0,0 0-1 0 0,0 0 1 0 0,0 0-1 0 0,0 0 1 0 0,1-1-1 0 0,-1 1 1 0 0,0 0-1 0 0,1-1 1 0 0,-1 1 0 0 0,1-1-1 0 0,-1 0 1 0 0,1 1-1 0 0,0-1 1 0 0,0 0-1 0 0,0 0 1 0 0,-1 0-1 0 0,1 0 1 0 0,0 0-1 0 0,0-1 1 0 0,4 2-1 0 0,0-1-568 0 0,-1-1-1 0 0,0 1 1 0 0,1-1-1 0 0,-1 0 1 0 0,0-1 0 0 0,1 1-1 0 0,9-3 1 0 0,10-4-5537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148 286 6911 0 0,'1'1'528'0'0,"1"0"-421"0"0,-1 1-1 0 0,0-1 0 0 0,1 0 0 0 0,-1 1 1 0 0,0 0-1 0 0,0-1 0 0 0,0 1 0 0 0,0-1 1 0 0,-1 1-1 0 0,1 0 0 0 0,0 0 0 0 0,-1 0 1 0 0,1-1-1 0 0,-1 1 0 0 0,1 0 0 0 0,-1 0 1 0 0,0 0-1 0 0,0 0 0 0 0,0 3 0 0 0,0 3 704 0 0,1-4-494 0 0,0 0-1 0 0,-1 0 1 0 0,0 0 0 0 0,0 0 0 0 0,0 0-1 0 0,0 1 1 0 0,-1-1 0 0 0,1 0 0 0 0,-1 0-1 0 0,0 0 1 0 0,0 0 0 0 0,0 0-1 0 0,-1 0 1 0 0,0-1 0 0 0,0 1 0 0 0,0 0-1 0 0,0-1 1 0 0,0 1 0 0 0,-4 4 0 0 0,-1-1 142 0 0,1 0 0 0 0,-1 0 0 0 0,0-1 0 0 0,-11 8 0 0 0,17-13-363 0 0,-1 0 0 0 0,0 1 0 0 0,0-1 0 0 0,0 0 0 0 0,0 0-1 0 0,0 0 1 0 0,0 0 0 0 0,0-1 0 0 0,0 1 0 0 0,0-1 0 0 0,0 1 0 0 0,0-1 0 0 0,0 0-1 0 0,-1 1 1 0 0,1-1 0 0 0,0 0 0 0 0,0 0 0 0 0,0-1 0 0 0,0 1 0 0 0,0 0-1 0 0,-1-1 1 0 0,1 1 0 0 0,0-1 0 0 0,0 0 0 0 0,-3-1 0 0 0,2 0 27 0 0,1-1-1 0 0,-1 1 1 0 0,1-1 0 0 0,0 1-1 0 0,0-1 1 0 0,-1 0 0 0 0,2 0-1 0 0,-1 0 1 0 0,0 0 0 0 0,1 0-1 0 0,-1 0 1 0 0,-1-5 0 0 0,0-4 122 0 0,0 1 0 0 0,-2-16 0 0 0,4 15-249 0 0,0 0-1 0 0,0 0 0 0 0,1 0 0 0 0,1 1 0 0 0,0-1 0 0 0,0 0 0 0 0,1 1 0 0 0,1-1 0 0 0,0 1 1 0 0,0-1-1 0 0,1 1 0 0 0,1 0 0 0 0,0 1 0 0 0,0-1 0 0 0,1 1 0 0 0,0 0 0 0 0,1 0 0 0 0,0 1 1 0 0,1 0-1 0 0,0 0 0 0 0,0 1 0 0 0,1 0 0 0 0,12-9 0 0 0,3 2-109 0 0,1 0 0 0 0,1 2 0 0 0,0 1 0 0 0,1 1 0 0 0,0 2 0 0 0,1 0 0 0 0,-1 2 0 0 0,2 1 0 0 0,-1 1 0 0 0,1 2 0 0 0,-1 0 0 0 0,1 2 0 0 0,0 2 0 0 0,0 0 0 0 0,36 7 0 0 0,-58-7 112 0 0,-1 1 0 0 0,1 0 0 0 0,0 0 1 0 0,-1 0-1 0 0,1 1 0 0 0,-1 0 0 0 0,0 0 0 0 0,0 0 0 0 0,7 6 0 0 0,-11-7 13 0 0,0-1 0 0 0,0 1-1 0 0,0 0 1 0 0,-1 0 0 0 0,1 0 0 0 0,0 0-1 0 0,-1 0 1 0 0,0 0 0 0 0,1 0 0 0 0,-1 0-1 0 0,0 1 1 0 0,0-1 0 0 0,0 1 0 0 0,0-1-1 0 0,-1 1 1 0 0,1-1 0 0 0,-1 1 0 0 0,1-1-1 0 0,-1 1 1 0 0,0-1 0 0 0,0 1 0 0 0,0-1-1 0 0,0 1 1 0 0,-1 0 0 0 0,1-1 0 0 0,-1 1-1 0 0,-1 4 1 0 0,-1 1 63 0 0,-1 1 1 0 0,0-1-1 0 0,-1 0 0 0 0,1 0 0 0 0,-2-1 0 0 0,-9 13 0 0 0,-42 37 447 0 0,27-30-286 0 0,-2-1-1 0 0,0-2 1 0 0,-69 38-1 0 0,67-44-1034 0 0,-2-2 1 0 0,-41 13-1 0 0,55-23-766 0 0,-1-1-3610 0 0,5-3-1235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 7831 0 0,'5'-11'14485'0'0,"-10"20"-13803"0"0,-1 1 0 0 0,-7 8 0 0 0,-6 8-408 0 0,-2 9-187 0 0,-66 116 293 0 0,65-88-3605 0 0,20-54 1848 0 0,-3 6-6181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35 10591 0 0,'52'-34'3879'0'0,"-106"115"-295"0"0,-40 38-3480 0 0,39-51 217 0 0,-214 308 51 0 0,22 16-336 0 0,213-336-960 0 0,2 2-1 0 0,-26 68 1 0 0,54-116-231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90 8287 0 0,'0'0'382'0'0,"1"-1"-8"0"0,26-37 9408 0 0,-27 37-8792 0 0,5-12-206 0 0,-5 12-758 0 0,1 0 0 0 0,-1 0-1 0 0,1 0 1 0 0,-1 0 0 0 0,1 0-1 0 0,-1-1 1 0 0,0 1 0 0 0,1 0-1 0 0,-1 0 1 0 0,0 0 0 0 0,0-3-1 0 0,0 3-17 0 0,0 0 1 0 0,-1 0-1 0 0,1 0 0 0 0,0 0 0 0 0,-1 0 1 0 0,1 0-1 0 0,0 1 0 0 0,-1-1 0 0 0,1 0 1 0 0,-1 0-1 0 0,1 0 0 0 0,-1 0 0 0 0,0 1 1 0 0,1-1-1 0 0,-1 0 0 0 0,0 0 0 0 0,0 1 0 0 0,1-1 1 0 0,-1 1-1 0 0,0-1 0 0 0,0 1 0 0 0,0-1 1 0 0,0 1-1 0 0,0-1 0 0 0,0 1 0 0 0,0 0 1 0 0,0 0-1 0 0,0-1 0 0 0,0 1 0 0 0,0 0 1 0 0,0 0-1 0 0,0 0 0 0 0,0 0 0 0 0,0 0 1 0 0,0 0-1 0 0,0 0 0 0 0,0 0 0 0 0,-1 1 0 0 0,-5 0-47 0 0,1 0 0 0 0,-1 1 0 0 0,0 0 0 0 0,-7 3 0 0 0,-15 6-49 0 0,0 2 0 0 0,1 0 1 0 0,0 2-1 0 0,1 1 1 0 0,-25 20-1 0 0,-2 9 425 0 0,1 2-1 0 0,-76 89 1 0 0,88-83-336 0 0,37-47 82 0 0,1 0 0 0 0,-1 1 1 0 0,1-1-1 0 0,0 1 0 0 0,1-1 0 0 0,-1 1 0 0 0,0 7 0 0 0,3-14-63 0 0,0 1-1 0 0,0-1 1 0 0,0 1 0 0 0,1-1-1 0 0,-1 1 1 0 0,0-1-1 0 0,0 0 1 0 0,1 1 0 0 0,-1-1-1 0 0,0 1 1 0 0,1-1-1 0 0,-1 0 1 0 0,0 0 0 0 0,1 1-1 0 0,-1-1 1 0 0,0 0 0 0 0,1 1-1 0 0,-1-1 1 0 0,1 0-1 0 0,-1 0 1 0 0,1 0 0 0 0,-1 0-1 0 0,1 1 1 0 0,-1-1-1 0 0,1 0 1 0 0,-1 0 26 0 0,5 1 42 0 0,-1 0-1 0 0,1 0 1 0 0,0-1-1 0 0,-1 0 1 0 0,1 1 0 0 0,0-2-1 0 0,-1 1 1 0 0,1 0-1 0 0,0-1 1 0 0,-1 0-1 0 0,7-2 1 0 0,7-3 104 0 0,23-11 0 0 0,45-24-104 0 0,125-81 1 0 0,-162 84-300 0 0,-47 36 53 0 0,-4 4-209 0 0,-22 11 181 0 0,2 1 1 0 0,-29 24-1 0 0,43-31 160 0 0,1-1 0 0 0,0 1 0 0 0,1 0 0 0 0,0 0-1 0 0,0 1 1 0 0,0 0 0 0 0,1 0 0 0 0,0 0 0 0 0,1 1 0 0 0,-5 11 0 0 0,9-20-108 0 0,0 1 0 0 0,0-1-1 0 0,0 1 1 0 0,0-1 0 0 0,0 1 0 0 0,0-1-1 0 0,0 1 1 0 0,0 0 0 0 0,0-1-1 0 0,0 1 1 0 0,0-1 0 0 0,0 1 0 0 0,0-1-1 0 0,1 1 1 0 0,-1-1 0 0 0,0 1 0 0 0,0-1-1 0 0,1 1 1 0 0,-1-1 0 0 0,0 1-1 0 0,1-1 1 0 0,-1 0 0 0 0,0 1 0 0 0,1-1-1 0 0,-1 1 1 0 0,1-1 0 0 0,10 7-4554 0 0,-11-7 4672 0 0,17 6-6219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22 475 3679 0 0,'-1'-1'4107'0'0,"-8"-23"5760"0"0,3-1-4500 0 0,4 16-5088 0 0,0 0-1 0 0,1-1 0 0 0,0 1 1 0 0,1 0-1 0 0,0-1 1 0 0,1 1-1 0 0,0 0 1 0 0,0-1-1 0 0,1 1 1 0 0,4-16-1 0 0,-1 14-237 0 0,0 0 0 0 0,0 0-1 0 0,1 0 1 0 0,1 1 0 0 0,-1 0 0 0 0,2 0-1 0 0,7-9 1 0 0,11-8-254 0 0,28-23 0 0 0,-25 26-884 0 0,40-26-1 0 0,2 9-6464 0 0,-30 20 559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371 984 2759 0 0,'0'2'207'0'0,"-1"6"970"0"0,0 0-1 0 0,-1 1 1 0 0,0-2-1 0 0,-1 1 1 0 0,1 0 0 0 0,-1 0-1 0 0,-1-1 1 0 0,-5 11-1 0 0,5-14-254 0 0,1 1 0 0 0,-1 0 0 0 0,0-1 0 0 0,0 0-1 0 0,0 0 1 0 0,-9 6 0 0 0,8-6-837 0 0,0-1 0 0 0,-1 0 0 0 0,-10 4 1 0 0,7-4 158 0 0,0-1 0 0 0,0 0 0 0 0,0 0 1 0 0,-1-1-1 0 0,1 0 0 0 0,0-1 0 0 0,0 0 1 0 0,-1 0-1 0 0,1-1 0 0 0,-16-3 0 0 0,9 0-169 0 0,1 0 0 0 0,-1-1 0 0 0,1-1 0 0 0,0-1 0 0 0,-18-10-1 0 0,30 15-85 0 0,-1 0-1 0 0,1 0 1 0 0,0 0-1 0 0,0-1 1 0 0,0 1-1 0 0,0-1 1 0 0,0 0-1 0 0,1 0 1 0 0,-1 0-1 0 0,1 0 1 0 0,0 0-1 0 0,0-1 1 0 0,0 1-1 0 0,0-1 1 0 0,0 1-1 0 0,1-1 0 0 0,0 0 1 0 0,0 0-1 0 0,0 1 1 0 0,-1-6-1 0 0,2 3-51 0 0,0 1-1 0 0,0 0 0 0 0,1 0 1 0 0,-1-1-1 0 0,1 1 0 0 0,0 0 1 0 0,1 0-1 0 0,-1 0 0 0 0,1 0 1 0 0,0 0-1 0 0,0 0 0 0 0,1 0 1 0 0,-1 1-1 0 0,7-8 0 0 0,6-8-250 0 0,1 2-1 0 0,30-27 0 0 0,41-28-331 0 0,-68 58 559 0 0,1 1 0 0 0,0 1 0 0 0,1 1 0 0 0,1 1 0 0 0,-1 0 0 0 0,2 2 0 0 0,-1 1 0 0 0,26-7 1 0 0,-34 12 96 0 0,0 1 0 0 0,0 0 1 0 0,0 0-1 0 0,1 1 1 0 0,-1 1-1 0 0,0 1 1 0 0,0 0-1 0 0,0 0 1 0 0,1 2-1 0 0,-1-1 0 0 0,-1 2 1 0 0,1 0-1 0 0,-1 1 1 0 0,26 12-1 0 0,-32-13 66 0 0,0 0 0 0 0,0 1 1 0 0,0 0-1 0 0,0 0 0 0 0,-1 0 0 0 0,0 1 0 0 0,0 0 0 0 0,-1 0 0 0 0,0 0 1 0 0,9 14-1 0 0,-12-16-24 0 0,0 1 1 0 0,0-1-1 0 0,-1 1 1 0 0,1-1-1 0 0,-1 1 1 0 0,0 0-1 0 0,0 0 1 0 0,0 0-1 0 0,-1 0 1 0 0,0 0-1 0 0,0-1 1 0 0,0 1 0 0 0,0 0-1 0 0,-1 0 1 0 0,0 0-1 0 0,0 0 1 0 0,0 0-1 0 0,0-1 1 0 0,-4 8-1 0 0,-1-1 13 0 0,0 0 0 0 0,-1 0 1 0 0,0 0-1 0 0,-1-1 0 0 0,0 0 0 0 0,0-1 0 0 0,-1 0 0 0 0,0 0 0 0 0,-1-1 0 0 0,0 0 1 0 0,-18 11-1 0 0,7-6-172 0 0,-1-2 1 0 0,-1 0-1 0 0,0-1 1 0 0,-48 13-1 0 0,66-22-103 0 0,0 1 0 0 0,-1-1 0 0 0,1 0-1 0 0,0-1 1 0 0,0 1 0 0 0,-1-1-1 0 0,1 0 1 0 0,0-1 0 0 0,-1 1-1 0 0,1-1 1 0 0,-7-2 0 0 0</inkml:trace>
  <inkml:trace contextRef="#ctx0" brushRef="#br0" timeOffset="1">1284 8 5983 0 0,'-6'-5'623'0'0,"4"4"-438"0"0,1 1-1 0 0,-1 0 1 0 0,1-1 0 0 0,-1 1-1 0 0,1 0 1 0 0,-1 0-1 0 0,1 0 1 0 0,-1 0 0 0 0,0 0-1 0 0,1 0 1 0 0,-1 0-1 0 0,1 0 1 0 0,-1 1 0 0 0,1-1-1 0 0,-1 0 1 0 0,1 1-1 0 0,-1 0 1 0 0,1-1 0 0 0,0 1-1 0 0,-1 0 1 0 0,1 0 0 0 0,0-1-1 0 0,-1 1 1 0 0,-1 2-1 0 0,-4 4 1884 0 0,0-1 0 0 0,-11 16 0 0 0,11-14-1388 0 0,-142 189 1596 0 0,15 11-1222 0 0,54-82-514 0 0,-65 81-196 0 0,-48 78-4076 0 0,182-265-3064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14743 0 0,'1'2'6106'0'0,"4"1"-5899"0"0,-1 1 0 0 0,1-1 0 0 0,0 0 0 0 0,0 0 0 0 0,0 0 0 0 0,0-1 0 0 0,1 0 0 0 0,-1 0 0 0 0,0 0 0 0 0,1-1 0 0 0,-1 0 0 0 0,12 2 0 0 0,9-2-146 0 0,40-1 0 0 0,-51 0 125 0 0,218-20 484 0 0,-1-16-170 0 0,-113 16-255 0 0,377-50 762 0 0,-246 45-2200 0 0,0 10-5811 0 0,-183 12-766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120 162 2303 0 0,'1'0'167'0'0,"22"-16"4774"0"0,-22 16-4671 0 0,-1 0 0 0 0,1 0 0 0 0,-1-1 0 0 0,1 1 0 0 0,-1 0 0 0 0,1 0 0 0 0,-1 0-1 0 0,1 0 1 0 0,-1 0 0 0 0,1 0 0 0 0,-1 0 0 0 0,1 0 0 0 0,-1 0 0 0 0,1 0 0 0 0,-1 0-1 0 0,1 0 1 0 0,-1 0 0 0 0,1 0 0 0 0,-1 0 0 0 0,1 0 0 0 0,-1 0 0 0 0,1 1 0 0 0,-1-1 0 0 0,1 0-1 0 0,0 1-89 0 0,0 0 0 0 0,-1-1 0 0 0,1 1 0 0 0,-1 0 0 0 0,1-1 0 0 0,-1 1 0 0 0,1 0 0 0 0,-1 0 0 0 0,1-1-1 0 0,-1 1 1 0 0,1 0 0 0 0,-1 1 0 0 0,1 2-48 0 0,0-1 0 0 0,-1 0-1 0 0,1 1 1 0 0,-1-1 0 0 0,0 0 0 0 0,0 4-1 0 0,-2 3 62 0 0,0-1-1 0 0,0 1 1 0 0,-1-1-1 0 0,0 0 1 0 0,0 0 0 0 0,-1 0-1 0 0,-1 0 1 0 0,-5 8-1 0 0,-49 66 503 0 0,37-56-568 0 0,-28 34 82 0 0,49-59-33 0 0,6-12 16 0 0,15-19 3 0 0,2 1-1 0 0,33-35 1 0 0,-8 12-191 0 0,-13 11-52 0 0,50-57-263 0 0,-64 77 133 0 0,1 0 0 0 0,32-24 0 0 0,-43 38 117 0 0,-1 0 0 0 0,1 1 0 0 0,0 0 0 0 0,0 0 0 0 0,1 1 1 0 0,17-5-1 0 0,-22 8 51 0 0,0-1 0 0 0,0 1 0 0 0,0 1 0 0 0,0-1-1 0 0,1 1 1 0 0,-1 0 0 0 0,0 0 0 0 0,0 1 0 0 0,1 0 0 0 0,-1 0 0 0 0,0 0 0 0 0,0 1 0 0 0,7 3 0 0 0,19 11 416 0 0,0 2 0 0 0,37 28 0 0 0,-66-44-359 0 0,0 1 1 0 0,0 0 0 0 0,0-1 0 0 0,0 1 0 0 0,0 0 0 0 0,0 1 0 0 0,-1-1 0 0 0,0 0 0 0 0,1 1 0 0 0,-1-1 0 0 0,-1 1 0 0 0,1 0 0 0 0,0 0 0 0 0,-1 0 0 0 0,0 0 0 0 0,0 0 0 0 0,0 0 0 0 0,0 0 0 0 0,-1 0 0 0 0,0 0 0 0 0,1 0-1 0 0,-1 0 1 0 0,-1 0 0 0 0,1 0 0 0 0,-1 0 0 0 0,1 1 0 0 0,-1-1 0 0 0,-2 4 0 0 0,-3 11 4 0 0,0 0 0 0 0,-2 0 0 0 0,0-1 0 0 0,-13 20-1 0 0,-48 68 3 0 0,53-83-79 0 0,-57 80-1327 0 0,71-101 967 0 0,15-8-3886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4607 0 0,'0'0'208'0'0,"-2"1"-9"0"0,-36 9 7834 0 0,1 5-3843 0 0,-33 25-1866 0 0,37-20-1542 0 0,18-10-638 0 0,0 2 0 0 0,1-1 0 0 0,0 2 0 0 0,-22 26 0 0 0,23-21-154 0 0,0 0 0 0 0,1 1 0 0 0,2 0 0 0 0,0 1 0 0 0,-8 22 0 0 0,11-24 13 0 0,0 0-1 0 0,2 0 1 0 0,-8 39 0 0 0,12-46 81 0 0,0 1 1 0 0,0-1-1 0 0,1 0 1 0 0,0 1 0 0 0,1-1-1 0 0,1 1 1 0 0,0-1 0 0 0,3 11-1 0 0,-4-19-43 0 0,0-1 0 0 0,0 1 0 0 0,0-1-1 0 0,0 1 1 0 0,1-1 0 0 0,-1 1 0 0 0,1-1-1 0 0,0 0 1 0 0,-1 0 0 0 0,1 0 0 0 0,2 2-1 0 0,-3-4-20 0 0,0 1-1 0 0,-1-1 1 0 0,1 0-1 0 0,0 0 0 0 0,0 1 1 0 0,-1-1-1 0 0,1 0 0 0 0,0 0 1 0 0,0 0-1 0 0,-1 0 0 0 0,1 0 1 0 0,0 0-1 0 0,0 0 0 0 0,-1 0 1 0 0,1 0-1 0 0,0 0 0 0 0,0 0 1 0 0,0-1-1 0 0,2 0 44 0 0,5 0 16 0 0,-1-1 1 0 0,0 0-1 0 0,1 0 0 0 0,-1-1 0 0 0,0 1 0 0 0,0-2 1 0 0,-1 1-1 0 0,1-1 0 0 0,-1 0 0 0 0,1-1 0 0 0,-1 1 1 0 0,0-1-1 0 0,5-6 0 0 0,7-8 53 0 0,0-2-1 0 0,19-28 1 0 0,-23 30-104 0 0,-2-1 0 0 0,0 0 0 0 0,-1-1 0 0 0,12-32 0 0 0,-19 40-195 0 0,0 0 0 0 0,-1 0 0 0 0,0 0 0 0 0,-1 0 0 0 0,0 0 0 0 0,-1 0 1 0 0,-1-1-1 0 0,0 1 0 0 0,-2-19 0 0 0,1 28 10 0 0,0 0 0 0 0,0-1 0 0 0,0 1-1 0 0,-1 0 1 0 0,0 0 0 0 0,1 0 0 0 0,-1 0 0 0 0,0 1 0 0 0,-4-5 0 0 0,6 7 18 0 0,-1 0 0 0 0,0-1-1 0 0,0 1 1 0 0,0 0 0 0 0,0 1 0 0 0,0-1 0 0 0,0 0-1 0 0,0 0 1 0 0,0 0 0 0 0,-1 1 0 0 0,1-1 0 0 0,0 0 0 0 0,0 1-1 0 0,-1-1 1 0 0,1 1 0 0 0,0 0 0 0 0,-1-1 0 0 0,1 1-1 0 0,0 0 1 0 0,-1 0 0 0 0,1 0 0 0 0,0 0 0 0 0,-1 0 0 0 0,1 0-1 0 0,-1 0 1 0 0,1 0 0 0 0,0 0 0 0 0,-1 1 0 0 0,1-1-1 0 0,0 1 1 0 0,0-1 0 0 0,-2 2 0 0 0,-8 4-1448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57 637 10135 0 0,'-9'-2'1050'0'0,"8"2"-781"0"0,-1 0 0 0 0,1-1 0 0 0,-1 1-1 0 0,0 0 1 0 0,1-1 0 0 0,-1 1 0 0 0,0-1 0 0 0,1 0 0 0 0,-1 1 0 0 0,1-1 0 0 0,0 0 0 0 0,-1 0 0 0 0,1 0 0 0 0,0 0 0 0 0,-1 0 0 0 0,1 0 0 0 0,0 0 0 0 0,-1-2 0 0 0,-1 0 89 0 0,1 0-172 0 0,0 0 1 0 0,0 0 0 0 0,1 1-1 0 0,-1-1 1 0 0,1 0 0 0 0,-1 0-1 0 0,1-1 1 0 0,0 1-1 0 0,1 0 1 0 0,-1 0 0 0 0,0 0-1 0 0,1-1 1 0 0,0 1 0 0 0,-1 0-1 0 0,2-1 1 0 0,-1 1 0 0 0,0 0-1 0 0,0 0 1 0 0,1-1 0 0 0,0 1-1 0 0,0 0 1 0 0,0 0 0 0 0,0 0-1 0 0,2-4 1 0 0,3-7 135 0 0,1 1 0 0 0,1-1 0 0 0,16-21 0 0 0,21-22 115 0 0,68-68-1 0 0,62-41-429 0 0,-164 156-80 0 0,12-11-55 0 0,30-22 0 0 0,-46 39-166 0 0,-1-1 0 0 0,2 1 0 0 0,-1 0 0 0 0,0 0-1 0 0,1 1 1 0 0,-1 0 0 0 0,1 1 0 0 0,0 0 0 0 0,14-3 0 0 0,-2 5-1716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81 491 13791 0 0,'0'0'1247'0'0,"-9"1"-998"0"0,1-1-111 0 0,-9 7 2494 0 0,15-6-2457 0 0,0-1 0 0 0,0 1 0 0 0,1-1 0 0 0,-1 0 1 0 0,0 0-1 0 0,0 0 0 0 0,0 0 0 0 0,0 0 1 0 0,0 0-1 0 0,1-1 0 0 0,-1 1 0 0 0,0-1 1 0 0,0 1-1 0 0,0-1 0 0 0,1 0 0 0 0,-1 0 1 0 0,0 1-1 0 0,1-1 0 0 0,-3-2 0 0 0,3 2-119 0 0,0 0-1 0 0,1 0 1 0 0,-1 0-1 0 0,0 0 1 0 0,0-1-1 0 0,1 1 1 0 0,-1 0-1 0 0,1 0 1 0 0,-1-1 0 0 0,1 1-1 0 0,0 0 1 0 0,-1-1-1 0 0,1 1 1 0 0,0-1-1 0 0,0 1 1 0 0,0 0-1 0 0,0-1 1 0 0,0 1-1 0 0,0 0 1 0 0,0-1-1 0 0,1 1 1 0 0,-1-1-1 0 0,0 1 1 0 0,1 0-1 0 0,-1-1 1 0 0,2-1-1 0 0,1-4-32 0 0,1 0 0 0 0,0 0 0 0 0,0 1 0 0 0,0 0-1 0 0,1 0 1 0 0,7-8 0 0 0,39-33-117 0 0,-27 25 7 0 0,-6 7 40 0 0,-1 0 0 0 0,2 1 0 0 0,0 0-1 0 0,27-13 1 0 0,-37 22 32 0 0,1 1 0 0 0,-1 0 0 0 0,1 0 0 0 0,0 1 0 0 0,0 0 0 0 0,0 1 0 0 0,0 0 0 0 0,0 1-1 0 0,0 0 1 0 0,1 0 0 0 0,-1 1 0 0 0,12 2 0 0 0,-19-2 26 0 0,0 1 1 0 0,0-1-1 0 0,0 1 0 0 0,0 0 1 0 0,0 0-1 0 0,0 0 0 0 0,0 1 0 0 0,0-1 1 0 0,0 1-1 0 0,-1-1 0 0 0,1 1 1 0 0,0 0-1 0 0,-1 0 0 0 0,0 0 0 0 0,1 0 1 0 0,-1 1-1 0 0,0-1 0 0 0,0 0 1 0 0,0 1-1 0 0,-1 0 0 0 0,1-1 0 0 0,0 1 1 0 0,-1 0-1 0 0,0 0 0 0 0,0 0 1 0 0,0 0-1 0 0,1 5 0 0 0,0 1 28 0 0,-1-1-1 0 0,-1 1 1 0 0,0 0 0 0 0,0-1-1 0 0,0 1 1 0 0,-1-1 0 0 0,0 1-1 0 0,-5 15 1 0 0,3-14-13 0 0,0 4 7 0 0,-1 0 0 0 0,-1 0 0 0 0,0-1 0 0 0,-1 0 0 0 0,-11 19 0 0 0,16-30 223 0 0,3-24-56 0 0,3 9-303 0 0,0 0-1 0 0,0 1 1 0 0,2 0-1 0 0,-1 0 1 0 0,2 1 0 0 0,9-13-1 0 0,-5 7-77 0 0,13-15-110 0 0,1 0-1 0 0,2 2 1 0 0,1 0 0 0 0,1 3 0 0 0,1 0 0 0 0,2 2-1 0 0,0 1 1 0 0,2 2 0 0 0,58-28 0 0 0,-73 40 274 0 0,1 1 0 0 0,1 1-1 0 0,25-6 1 0 0,-36 12 113 0 0,0 0 0 0 0,0 0 0 0 0,0 1-1 0 0,0 0 1 0 0,0 1 0 0 0,0 1 0 0 0,0-1-1 0 0,17 5 1 0 0,-24-4-46 0 0,0 0-1 0 0,-1 0 0 0 0,1 0 1 0 0,-1 1-1 0 0,1 0 1 0 0,-1-1-1 0 0,0 1 1 0 0,0 1-1 0 0,1-1 0 0 0,-2 0 1 0 0,1 1-1 0 0,0-1 1 0 0,0 1-1 0 0,-1 0 1 0 0,1 0-1 0 0,-1 0 0 0 0,0 0 1 0 0,0 0-1 0 0,0 1 1 0 0,-1-1-1 0 0,1 1 1 0 0,-1-1-1 0 0,1 1 0 0 0,-1-1 1 0 0,0 1-1 0 0,-1 0 1 0 0,1 0-1 0 0,-1-1 0 0 0,1 5 1 0 0,-1 11 130 0 0,-1-1 0 0 0,0 1 0 0 0,-1-1 1 0 0,-8 30-1 0 0,7-34-68 0 0,-4 18-48 0 0,3-17-26 0 0,0 1 0 0 0,1-1-1 0 0,1 1 1 0 0,1 0 0 0 0,0-1-1 0 0,2 25 1 0 0,16 66-1483 0 0,-16-105 373 0 0,3 7-2677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386 211 5527 0 0,'1'-1'423'0'0,"4"-3"28"0"0,-1-1-1 0 0,1 1 0 0 0,-1-1 1 0 0,-1 1-1 0 0,1-1 1 0 0,5-10 1658 0 0,2-50 4183 0 0,-11 55-6014 0 0,-1-1-1 0 0,1 1 1 0 0,-2 0 0 0 0,-3-18 0 0 0,4 25-279 0 0,0 1 0 0 0,0 0 0 0 0,0 0 0 0 0,0 0 0 0 0,0 0 0 0 0,0 0 0 0 0,0 0 0 0 0,-1 0 0 0 0,1 0 0 0 0,-1 1 0 0 0,-3-4 0 0 0,4 4 2 0 0,0 0 0 0 0,-1 1-1 0 0,1-1 1 0 0,-1 0 0 0 0,1 1-1 0 0,-1-1 1 0 0,1 1 0 0 0,-1-1-1 0 0,1 1 1 0 0,-1 0 0 0 0,1 0-1 0 0,-1 0 1 0 0,1 0 0 0 0,-1 0-1 0 0,0 0 1 0 0,1 0 0 0 0,-1 0-1 0 0,1 1 1 0 0,-3 0 0 0 0,-8 2-65 0 0,1 2 0 0 0,-1 0 0 0 0,1 0 0 0 0,0 1 0 0 0,1 0 0 0 0,-12 9 0 0 0,-57 49-72 0 0,76-61 136 0 0,-54 48 213 0 0,-59 68 0 0 0,112-114-164 0 0,0 0 1 0 0,1 0-1 0 0,-1 0 0 0 0,1 1 0 0 0,-5 10 0 0 0,8-15-37 0 0,-1 0 0 0 0,1 0 0 0 0,-1 0 0 0 0,1 0 0 0 0,0 0 1 0 0,-1 0-1 0 0,1 0 0 0 0,0 0 0 0 0,0 0 0 0 0,0 0 0 0 0,0 0 0 0 0,0 1 0 0 0,0-1 0 0 0,0 0 0 0 0,0 0 0 0 0,0 0 0 0 0,1 0 0 0 0,-1 0 0 0 0,0 0 0 0 0,1 0 0 0 0,-1 0 0 0 0,1 0 0 0 0,-1 0 1 0 0,1 0-1 0 0,-1 0 0 0 0,1 0 0 0 0,0 0 0 0 0,-1 0 0 0 0,1 0 0 0 0,0-1 0 0 0,0 1 0 0 0,0 0 0 0 0,0-1 0 0 0,0 1 0 0 0,-1 0 0 0 0,1-1 0 0 0,0 1 0 0 0,0-1 0 0 0,1 1 0 0 0,0-1 1 0 0,6 2 55 0 0,0 0 1 0 0,-1-1-1 0 0,1 1 1 0 0,0-2 0 0 0,0 1-1 0 0,0-1 1 0 0,0-1-1 0 0,0 1 1 0 0,0-2-1 0 0,0 1 1 0 0,9-3 0 0 0,12-5-39 0 0,45-21 0 0 0,-34 13-71 0 0,-5 3-547 0 0,-1-3-1 0 0,0 0 0 0 0,60-44 1 0 0,-93 60 410 0 0,-5 2 15 0 0,-1 0 138 0 0,1 1 1 0 0,0-1-1 0 0,-1 1 0 0 0,1-1 0 0 0,0 1 1 0 0,0 1-1 0 0,0-1 0 0 0,-3 3 1 0 0,-8 4 13 0 0,2-2 218 0 0,1 0 0 0 0,0 1 1 0 0,0 0-1 0 0,1 1 0 0 0,0 0 0 0 0,1 1 0 0 0,-1 0 0 0 0,-14 21 0 0 0,25-31-198 0 0,0 1 0 0 0,0-1 0 0 0,1 1-1 0 0,-1-1 1 0 0,0 0 0 0 0,1 1 0 0 0,-1-1 0 0 0,0 0 0 0 0,1 1-1 0 0,-1-1 1 0 0,1 0 0 0 0,-1 0 0 0 0,1 1 0 0 0,-1-1-1 0 0,0 0 1 0 0,1 0 0 0 0,-1 0 0 0 0,1 1 0 0 0,-1-1-1 0 0,1 0 1 0 0,-1 0 0 0 0,2 0 0 0 0,3 0-60 0 0,1-1 0 0 0,-1 1 0 0 0,0-1 1 0 0,1 0-1 0 0,-1-1 0 0 0,0 1 0 0 0,0-1 0 0 0,0 0 0 0 0,0 0 1 0 0,5-3-1 0 0,-1 1-233 0 0,29-15-740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82 12439 0 0,'5'-11'436'0'0,"1"0"0"0"0,0 0 0 0 0,0 1 0 0 0,11-13 0 0 0,-6 8 7863 0 0,-15 16-8231 0 0,1-1 1 0 0,-1 1-1 0 0,1 0 1 0 0,0 1 0 0 0,-1-1-1 0 0,1 0 1 0 0,0 1-1 0 0,0 0 1 0 0,0 0-1 0 0,-4 3 1 0 0,1-1 1 0 0,-44 30-13 0 0,-52 45 0 0 0,76-55-291 0 0,0 1-1 0 0,2 1 1 0 0,-29 39 0 0 0,52-63 167 0 0,-1 0-1 0 0,1 1 1 0 0,-1-1-1 0 0,1 1 1 0 0,0-1-1 0 0,0 1 1 0 0,0 0 0 0 0,0-1-1 0 0,0 1 1 0 0,1 0-1 0 0,-1 0 1 0 0,1 0-1 0 0,0-1 1 0 0,-1 1-1 0 0,1 0 1 0 0,1 3 0 0 0,-1-5 9 0 0,1 1 0 0 0,-1-1 0 0 0,1 1 0 0 0,0-1 0 0 0,-1 1 0 0 0,1-1 0 0 0,0 0 0 0 0,0 1 0 0 0,0-1 0 0 0,0 0 0 0 0,0 0 0 0 0,0 1 0 0 0,1-1 0 0 0,0 1 0 0 0,18 11-403 0 0,2-4 57 0 0,0-1 0 0 0,26 7 0 0 0,-5-2 93 0 0,-21-6 240 0 0,-11-4 167 0 0,1 1 0 0 0,0 1 0 0 0,-1-1 0 0 0,0 2 0 0 0,12 7 1 0 0,-21-12 197 0 0,-1 2 17 0 0,0 3-209 0 0,0 0 1 0 0,-1 0-1 0 0,1-1 0 0 0,-1 1 1 0 0,0 0-1 0 0,-1 0 1 0 0,0 0-1 0 0,1 0 0 0 0,-2-1 1 0 0,1 1-1 0 0,-1 0 0 0 0,0-1 1 0 0,0 1-1 0 0,0-1 1 0 0,-1 0-1 0 0,0 0 0 0 0,0 0 1 0 0,-6 8-1 0 0,3-7-106 0 0,1-1 0 0 0,-1 1-1 0 0,-1-1 1 0 0,1 0 0 0 0,-1 0 0 0 0,1-1 0 0 0,-1 0-1 0 0,-1 0 1 0 0,1 0 0 0 0,-1-1 0 0 0,1 0-1 0 0,-14 2 1 0 0,-6 1-196 0 0,0-1 0 0 0,-37 2 1 0 0,39-5-130 0 0,1-1 1 0 0,-1-1 0 0 0,1-1 0 0 0,0-1-1 0 0,-27-5 1 0 0,34 1-40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15199 0 0,'0'0'696'0'0,"-2"1"-13"0"0,-3 1-640 0 0,1 0 0 0 0,0 0 0 0 0,-1 1 0 0 0,1 0 0 0 0,1-1 0 0 0,-1 1 0 0 0,0 1 0 0 0,0-1 0 0 0,-4 6 0 0 0,-29 40 1299 0 0,28-35-687 0 0,-30 40 1076 0 0,-61 92-206 0 0,79-112-1442 0 0,2 1 1 0 0,-21 53-1 0 0,16-17-478 0 0,-27 138 0 0 0,40-158-1779 0 0,3-18-4384 0 0,4-20 936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71 438 6447 0 0,'-1'2'499'0'0,"-11"21"769"0"0,0 1 1 0 0,-15 47-1 0 0,23-56-717 0 0,-1 0 0 0 0,2 1 0 0 0,0-1-1 0 0,2 1 1 0 0,-1 0 0 0 0,2 18 0 0 0,1-22 1337 0 0,1-13-1568 0 0,2-2-170 0 0,0 0-1 0 0,-1 0 1 0 0,1-1 0 0 0,-1 1-1 0 0,0-1 1 0 0,0 0-1 0 0,0 0 1 0 0,0 0-1 0 0,0 0 1 0 0,3-8 0 0 0,3-9 309 0 0,7-22 1 0 0,-9 20-226 0 0,24-63 512 0 0,47-89 0 0 0,-66 154-775 0 0,2 0 1 0 0,0 1-1 0 0,2 1 1 0 0,0 0-1 0 0,1 1 1 0 0,1 1-1 0 0,0 1 1 0 0,1 0-1 0 0,1 1 1 0 0,35-19 0 0 0,-31 21-34 0 0,1 2 1 0 0,0 1 0 0 0,1 1 0 0 0,44-10 0 0 0,-29 11 23 0 0,0 2-1 0 0,57-1 0 0 0,-93 6-155 0 0,74 2-14 0 0,-66 0-2958 0 0,25 5 1 0 0,-20-1-2714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 10135 0 0,'-3'-8'919'0'0,"1"5"-781"0"0,0 0 1 0 0,1 1-1 0 0,-1-1 0 0 0,0 1 0 0 0,0-1 1 0 0,-1 1-1 0 0,1 0 0 0 0,0 0 1 0 0,-1 0-1 0 0,0 0 0 0 0,1 0 0 0 0,-1 0 1 0 0,0 1-1 0 0,0 0 0 0 0,0-1 0 0 0,0 1 1 0 0,-4-1-1 0 0,0 0 624 0 0,-1 0 1 0 0,0 1-1 0 0,0 0 0 0 0,0 0 0 0 0,-14 0 1 0 0,7 2-656 0 0,-1 1 0 0 0,1 1 1 0 0,-1 0-1 0 0,1 0 1 0 0,0 2-1 0 0,0 0 1 0 0,-21 10-1 0 0,15-4 13 0 0,1 1 0 0 0,1 1 0 0 0,0 0-1 0 0,-24 24 1 0 0,9-7 234 0 0,-32 40 1 0 0,56-59-249 0 0,1 1 1 0 0,0 0-1 0 0,2 0 1 0 0,-1 1 0 0 0,1 0-1 0 0,1 1 1 0 0,-8 21 0 0 0,13-32-86 0 0,1-1 0 0 0,-1 1 0 0 0,1 0 0 0 0,-1-1 0 0 0,1 1 1 0 0,0 0-1 0 0,0-1 0 0 0,0 1 0 0 0,0 0 0 0 0,0-1 1 0 0,1 1-1 0 0,-1-1 0 0 0,1 1 0 0 0,0 0 0 0 0,-1-1 1 0 0,3 4-1 0 0,-2-5-3 0 0,0 1 0 0 0,0-1 0 0 0,0 1 0 0 0,1-1 1 0 0,-1 0-1 0 0,0 0 0 0 0,1 0 0 0 0,-1 0 0 0 0,1 0 1 0 0,0 0-1 0 0,-1 0 0 0 0,1 0 0 0 0,0 0 0 0 0,-1-1 0 0 0,1 1 1 0 0,0-1-1 0 0,0 1 0 0 0,-1-1 0 0 0,1 0 0 0 0,0 0 0 0 0,0 0 1 0 0,0 0-1 0 0,-1 0 0 0 0,3 0 0 0 0,4-1 29 0 0,0 0 0 0 0,0 0 0 0 0,-1-1 0 0 0,1 0 0 0 0,-1-1 0 0 0,14-6-1 0 0,42-27 54 0 0,-19 10-104 0 0,-16 11-79 0 0,-1-1 1 0 0,43-35-1 0 0,-119 145-141 0 0,40-66 224 0 0,9-25 3 0 0,-1-1 0 0 0,1 0 0 0 0,0 1 1 0 0,-1-1-1 0 0,1 1 0 0 0,0-1 0 0 0,1 1 0 0 0,-1-1 0 0 0,1 4 0 0 0,6 5-135 0 0,-5-9-12 0 0,-1-1 35 0 0,-1 0 1 0 0,1-1 0 0 0,0 1-1 0 0,-1-1 1 0 0,1 0 0 0 0,-1 1-1 0 0,1-1 1 0 0,0 1 0 0 0,-1-1-1 0 0,1 0 1 0 0,0 0 0 0 0,-1 1-1 0 0,1-1 1 0 0,0 0-1 0 0,0 0 1 0 0,-1 0 0 0 0,2 0-1 0 0,1 1-292 0 0,15 3-1002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15319 0 0,'0'0'5392'0'0,"1"-1"-5112"0"0,7-3-96 0 0,0-1 0 0 0,0-1 0 0 0,0 1 0 0 0,-1-1 0 0 0,11-13-1 0 0,2 1-126 0 0,10-9-252 0 0,2 2 0 0 0,0 1-1 0 0,58-33 1 0 0,-75 49 118 0 0,0 1 0 0 0,1 0 0 0 0,0 1 0 0 0,0 1 0 0 0,22-4 0 0 0,-32 8 115 0 0,0 0 1 0 0,1 1 0 0 0,-1-1 0 0 0,0 1 0 0 0,1 1 0 0 0,-1-1 0 0 0,0 1-1 0 0,0 0 1 0 0,0 1 0 0 0,1 0 0 0 0,-1 0 0 0 0,0 0 0 0 0,-1 0 0 0 0,1 1 0 0 0,0 0-1 0 0,-1 0 1 0 0,8 6 0 0 0,-4-2 82 0 0,0 1 0 0 0,-1-1 0 0 0,0 1-1 0 0,8 11 1 0 0,-14-15-82 0 0,1 0 0 0 0,0 0 0 0 0,-1 0 0 0 0,0 1 1 0 0,0-1-1 0 0,0 0 0 0 0,-1 1 0 0 0,1-1 0 0 0,-1 1 0 0 0,0 0 0 0 0,0-1 0 0 0,0 8 0 0 0,-2 1-550 0 0,0-1 0 0 0,-4 18 0 0 0,3-17-1124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191 464 9671 0 0,'0'0'11952'0'0,"-1"0"-11537"0"0,-12-2-253 0 0,0 0 1 0 0,1 0-1 0 0,-1-1 1 0 0,1-1-1 0 0,0 0 1 0 0,-18-8-1 0 0,24 9-162 0 0,0 0 1 0 0,0 0-1 0 0,0-1 0 0 0,0 0 0 0 0,1 0 0 0 0,-1-1 0 0 0,1 1 1 0 0,0-1-1 0 0,1 0 0 0 0,-1 0 0 0 0,1-1 0 0 0,-4-6 0 0 0,6 8-2 0 0,0 1 0 0 0,1-1 0 0 0,-1-1 0 0 0,1 1 0 0 0,0 0 0 0 0,0 0 0 0 0,0 0 0 0 0,0-1 0 0 0,1 1 0 0 0,0 0 0 0 0,0 0 0 0 0,0-1-1 0 0,0 1 1 0 0,1 0 0 0 0,0-1 0 0 0,-1 1 0 0 0,2 0 0 0 0,-1 0 0 0 0,0 0 0 0 0,3-6 0 0 0,1 2-58 0 0,-1 0 1 0 0,1 1 0 0 0,1-1-1 0 0,-1 1 1 0 0,1 0 0 0 0,9-8-1 0 0,44-34-391 0 0,-29 28 105 0 0,1 2-1 0 0,0 2 1 0 0,47-19-1 0 0,-50 23 213 0 0,2 0 73 0 0,1 2 0 0 0,0 1-1 0 0,1 2 1 0 0,0 1 0 0 0,1 1-1 0 0,-1 2 1 0 0,38-1 0 0 0,-57 5 154 0 0,0 0 1 0 0,0 1 0 0 0,-1 0 0 0 0,1 1 0 0 0,-1 1 0 0 0,14 3 0 0 0,-23-5-59 0 0,0 0 0 0 0,1 0 0 0 0,-1 1 0 0 0,0-1 0 0 0,0 1 0 0 0,-1-1 0 0 0,1 1 1 0 0,0 0-1 0 0,-1 0 0 0 0,1 0 0 0 0,-1 0 0 0 0,1 1 0 0 0,-1-1 0 0 0,0 1 1 0 0,0-1-1 0 0,0 1 0 0 0,0 0 0 0 0,-1 0 0 0 0,1 0 0 0 0,-1 0 0 0 0,1 0 1 0 0,-1 0-1 0 0,0 0 0 0 0,0 0 0 0 0,-1 0 0 0 0,1 1 0 0 0,-1-1 0 0 0,1 4 0 0 0,-2-2-2 0 0,1 0-1 0 0,-1 0 1 0 0,0 0-1 0 0,0-1 1 0 0,-1 1-1 0 0,0 0 1 0 0,1-1-1 0 0,-2 1 1 0 0,1-1-1 0 0,0 0 1 0 0,-5 7-1 0 0,-2 1 42 0 0,0-1-1 0 0,-17 16 1 0 0,-5 2-3 0 0,-1-2-1 0 0,-1-1 0 0 0,-54 32 1 0 0,61-44-129 0 0,-1 0 1 0 0,0-2-1 0 0,-1-1 0 0 0,0-1 1 0 0,-49 10-1 0 0,58-16-53 0 0,-28 5-434 0 0,43-9 412 0 0,1 0 0 0 0,-1 0 0 0 0,0 0 1 0 0,0 0-1 0 0,0-1 0 0 0,1 1 0 0 0,-1-1 1 0 0,0 0-1 0 0,-6-2 0 0 0,9 3 4 0 0,1-1-1 0 0,-1 1 0 0 0,0-1 1 0 0,0 1-1 0 0,0-1 1 0 0,1 1-1 0 0,-1-1 0 0 0,0 0 1 0 0,1 1-1 0 0,-1-1 0 0 0,1 0 1 0 0,-1 1-1 0 0,1-1 1 0 0,-1 0-1 0 0,1 0 0 0 0,-1 0 1 0 0,1 1-1 0 0,0-1 1 0 0,-1 0-1 0 0,1 0 0 0 0,0 0 1 0 0,0 0-1 0 0,-1-1 1 0 0,1-13-1657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17 13559 0 0,'9'-3'273'0'0,"16"-11"1032"0"0,-25 15-1229 0 0,1-1 1 0 0,-1 1 0 0 0,1-1 0 0 0,-1 1 0 0 0,0-1 0 0 0,1 1 0 0 0,-1 0 0 0 0,0-1-1 0 0,1 1 1 0 0,-1-1 0 0 0,0 1 0 0 0,0 0 0 0 0,0-1 0 0 0,0 1 0 0 0,1 0 0 0 0,-1 0-50 0 0,0 4 116 0 0,1 0 1 0 0,-1 1-1 0 0,0-1 1 0 0,0 0-1 0 0,-1 1 1 0 0,1-1-1 0 0,-1 0 1 0 0,0 1-1 0 0,-1-1 1 0 0,1 0-1 0 0,-1 0 1 0 0,0 0 0 0 0,-4 6-1 0 0,-4 8-95 0 0,-27 35-1 0 0,24-35 142 0 0,-22 26 76 0 0,-49 49 0 0 0,16-20-91 0 0,39-42-106 0 0,-141 173 405 0 0,138-162-404 0 0,3 1 1 0 0,1 1-1 0 0,-22 49 1 0 0,45-82-43 0 0,1-1 1 0 0,0 1-1 0 0,-5 22 1 0 0,8-30-40 0 0,0-1 1 0 0,1 0-1 0 0,0 1 0 0 0,-1-1 0 0 0,1 1 1 0 0,1-1-1 0 0,-1 0 0 0 0,0 1 1 0 0,1-1-1 0 0,-1 1 0 0 0,1-1 1 0 0,0 0-1 0 0,0 1 0 0 0,1-1 1 0 0,-1 0-1 0 0,1 0 0 0 0,-1 0 1 0 0,4 4-1 0 0,-3-6-162 0 0,-1 1 0 0 0,1-1 0 0 0,-1 0 1 0 0,1 1-1 0 0,0-1 0 0 0,0 0 0 0 0,-1 0 0 0 0,1-1 1 0 0,0 1-1 0 0,4 1 0 0 0,8 0-965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11975 0 0,'0'0'923'0'0,"-2"1"-602"0"0,-29 20 806 0 0,1 1-1 0 0,0 1 0 0 0,2 2 0 0 0,1 1 1 0 0,1 1-1 0 0,-39 51 0 0 0,61-71-1009 0 0,-1 1-1 0 0,1-1 0 0 0,1 1 1 0 0,0-1-1 0 0,0 1 1 0 0,0 0-1 0 0,1 0 0 0 0,0 0 1 0 0,0 1-1 0 0,0 9 1 0 0,2-15-90 0 0,0 0 0 0 0,0 0 0 0 0,0 0 1 0 0,0 0-1 0 0,1 0 0 0 0,-1-1 0 0 0,1 1 1 0 0,-1 0-1 0 0,1 0 0 0 0,0 0 0 0 0,0 0 0 0 0,0-1 1 0 0,1 1-1 0 0,-1-1 0 0 0,1 1 0 0 0,-1-1 1 0 0,1 1-1 0 0,0-1 0 0 0,0 0 0 0 0,0 0 1 0 0,0 0-1 0 0,0 0 0 0 0,1 0 0 0 0,-1 0 0 0 0,1-1 1 0 0,-1 1-1 0 0,1-1 0 0 0,-1 1 0 0 0,1-1 1 0 0,0 0-1 0 0,5 1 0 0 0,-1 0 13 0 0,0-1 0 0 0,0-1 0 0 0,0 1 0 0 0,1-1 0 0 0,-1 0 0 0 0,0-1 0 0 0,0 0 0 0 0,1 0 0 0 0,-1 0-1 0 0,0-1 1 0 0,0 0 0 0 0,11-5 0 0 0,-2 0 52 0 0,0-1 1 0 0,0-1-1 0 0,28-21 0 0 0,-35 22-78 0 0,0 0 0 0 0,0 0 0 0 0,-1-1 0 0 0,0 0-1 0 0,-1-1 1 0 0,0 1 0 0 0,0-1 0 0 0,-1-1 0 0 0,-1 1 0 0 0,1-1 0 0 0,4-17 0 0 0,-7 20-16 0 0,-1 1 1 0 0,0-1 0 0 0,0 0 0 0 0,-1 0 0 0 0,0 0 0 0 0,0 0 0 0 0,-1 0 0 0 0,0 0 0 0 0,-1 0 0 0 0,0 1 0 0 0,0-1 0 0 0,0 0 0 0 0,-1 0 0 0 0,0 0 0 0 0,-1 1 0 0 0,0-1 0 0 0,0 1 0 0 0,-5-9 0 0 0,6 14-40 0 0,1 0 0 0 0,-1-1 1 0 0,0 1-1 0 0,0 0 0 0 0,0 0 1 0 0,-1 0-1 0 0,1 0 0 0 0,0 0 1 0 0,-1 0-1 0 0,1 1 0 0 0,-1-1 1 0 0,0 1-1 0 0,1 0 0 0 0,-1 0 1 0 0,0 0-1 0 0,0 0 0 0 0,0 0 1 0 0,0 1-1 0 0,0-1 0 0 0,1 1 1 0 0,-1-1-1 0 0,-6 2 0 0 0,4-1-330 0 0,0 0 0 0 0,0 1-1 0 0,0 0 1 0 0,0 0 0 0 0,1 1-1 0 0,-1-1 1 0 0,0 1 0 0 0,1 0-1 0 0,-1 1 1 0 0,1-1 0 0 0,-1 1 0 0 0,-6 5-1 0 0,2 0-6460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140 214 11975 0 0,'-1'2'923'0'0,"-11"16"37"0"0,-1-1 1 0 0,-1 0-1 0 0,-1-1 0 0 0,0-1 1 0 0,-1 0-1 0 0,0-1 0 0 0,-22 14 1867 0 0,40-29-2769 0 0,-1 0-1 0 0,1 1 0 0 0,-1-1 1 0 0,0 0-1 0 0,1 0 1 0 0,-1 0-1 0 0,0-1 1 0 0,1 1-1 0 0,0-2 0 0 0,1 0 33 0 0,60-57 344 0 0,48-42-329 0 0,-82 78-266 0 0,62-40-1 0 0,-83 59 142 0 0,0 1 1 0 0,1 0-1 0 0,-1 0 0 0 0,16-3 1 0 0,-20 6 34 0 0,1 0 1 0 0,-1 0 0 0 0,1 0-1 0 0,-1 1 1 0 0,1 0-1 0 0,-1 0 1 0 0,1 0 0 0 0,0 0-1 0 0,-1 1 1 0 0,9 2-1 0 0,-11-2 4 0 0,0 0 0 0 0,-1 1-1 0 0,1-1 1 0 0,0 1-1 0 0,-1 0 1 0 0,1-1 0 0 0,-1 1-1 0 0,0 0 1 0 0,1 0-1 0 0,-1 0 1 0 0,0 0 0 0 0,0 0-1 0 0,0 0 1 0 0,-1 0-1 0 0,1 0 1 0 0,0 1 0 0 0,0 2-1 0 0,-1-2 3 0 0,1 0-1 0 0,-1 1 1 0 0,0-1 0 0 0,0 1-1 0 0,0-1 1 0 0,0 1-1 0 0,-1-1 1 0 0,1 0 0 0 0,-1 1-1 0 0,0-1 1 0 0,-2 6-1 0 0,-2 4 69 0 0,-13 21 0 0 0,12-24-13 0 0,-9 21-1 0 0,9-11 5 0 0,7-20-77 0 0,-1 1-1 0 0,0-1 0 0 0,0 0 1 0 0,0 1-1 0 0,0-1 1 0 0,1 0-1 0 0,-1 1 1 0 0,0-1-1 0 0,0 0 0 0 0,0 1 1 0 0,1-1-1 0 0,-1 0 1 0 0,0 0-1 0 0,1 1 0 0 0,-1-1 1 0 0,0 0-1 0 0,1 0 1 0 0,-1 0-1 0 0,0 0 1 0 0,1 1-1 0 0,-1-1 0 0 0,0 0 1 0 0,1 0-1 0 0,-1 0 1 0 0,0 0-1 0 0,1 0 1 0 0,-1 0-1 0 0,1 0 0 0 0,10 2-35 0 0,-8-2-4 0 0,1-1-1 0 0,-1 1 1 0 0,0-1-1 0 0,1 0 1 0 0,-1 0 0 0 0,0 0-1 0 0,0 0 1 0 0,6-4-1 0 0,25-16-216 0 0,-22 13 109 0 0,79-57-734 0 0,-48 33 457 0 0,55-31-1 0 0,-92 60 405 0 0,21-12-38 0 0,44-17 0 0 0,-63 29 115 0 0,1 0 0 0 0,0 1-1 0 0,0 0 1 0 0,0 0-1 0 0,0 1 1 0 0,0 0 0 0 0,0 0-1 0 0,0 1 1 0 0,15 2-1 0 0,-21-2 3 0 0,0 1-1 0 0,0 0 0 0 0,0-1 0 0 0,0 1 0 0 0,0 0 0 0 0,-1 1 0 0 0,1-1 0 0 0,0 0 0 0 0,-1 1 0 0 0,1 0 0 0 0,-1-1 0 0 0,0 1 0 0 0,1 0 0 0 0,-1 0 0 0 0,0 0 0 0 0,0 0 0 0 0,0 1 0 0 0,-1-1 0 0 0,1 1 1 0 0,0-1-1 0 0,-1 1 0 0 0,0-1 0 0 0,1 1 0 0 0,-1 0 0 0 0,0 0 0 0 0,1 4 0 0 0,0 6 221 0 0,0 0-1 0 0,-1 0 1 0 0,0 1 0 0 0,-2 22-1 0 0,0-11-67 0 0,0 24 156 0 0,-1-33-419 0 0,2 1-1 0 0,0 0 1 0 0,0-1 0 0 0,2 1 0 0 0,0-1-1 0 0,6 20 1 0 0,-8-34-1002 0 0,3 7-2998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98 170 1375 0 0,'0'2'6763'0'0,"-9"38"1093"0"0,-9 22-5199 0 0,-1 1-1594 0 0,4-6-390 0 0,2 1 1 0 0,-10 118-1 0 0,23-155-577 0 0,1-1 0 0 0,0 0 1 0 0,9 33-1 0 0,-3-1 156 0 0,-7-50-176 0 0,2-3-53 0 0,-1 0 1 0 0,1 0-1 0 0,0 0 0 0 0,-1 0 0 0 0,1 0 1 0 0,-1-1-1 0 0,1 1 0 0 0,-1 0 0 0 0,1-1 0 0 0,-1 1 1 0 0,0-1-1 0 0,0 0 0 0 0,0 1 0 0 0,0-1 1 0 0,2-3-1 0 0,-2 3 5 0 0,40-71 567 0 0,-27 45-478 0 0,1 0-1 0 0,2 1 1 0 0,1 1-1 0 0,26-30 0 0 0,-4 17-62 0 0,48-37-1 0 0,51-29-7 0 0,-49 39-3 0 0,206-134-757 0 0,-277 189-471 0 0,0 1 0 0 0,34-13 0 0 0,-52 22 140 0 0,3 12-2974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311 209 11575 0 0,'0'0'8'0'0,"42"-84"1458"0"0,-36 70-858 0 0,-1 1 0 0 0,0-1 1 0 0,-1 0-1 0 0,3-20 0 0 0,-7 33-567 0 0,0 0-1 0 0,0-1 1 0 0,1 1 0 0 0,-1 0 0 0 0,0 0 0 0 0,0 0-1 0 0,0 0 1 0 0,0-1 0 0 0,-1 1 0 0 0,1 0-1 0 0,0 0 1 0 0,0 0 0 0 0,-1 0 0 0 0,1-1 0 0 0,0 1-1 0 0,-1 0 1 0 0,1 0 0 0 0,-1 0 0 0 0,0 0-1 0 0,1 0 1 0 0,-1 0 0 0 0,0 0 0 0 0,0 0 0 0 0,1 1-1 0 0,-1-1 1 0 0,0 0 0 0 0,0 0 0 0 0,0 1-1 0 0,0-1 1 0 0,0 0 0 0 0,0 1 0 0 0,0-1 0 0 0,0 1-1 0 0,0-1 1 0 0,-1 1 0 0 0,1 0 0 0 0,0-1-1 0 0,0 1 1 0 0,0 0 0 0 0,0 0 0 0 0,-1 0 0 0 0,1 0-1 0 0,0 0 1 0 0,0 0 0 0 0,-2 0 0 0 0,-6 1 29 0 0,1 1 0 0 0,0-1 0 0 0,0 1 1 0 0,0 1-1 0 0,-10 3 0 0 0,-1 3 44 0 0,0 0 0 0 0,0 1 0 0 0,1 1 0 0 0,1 1 0 0 0,-32 27 0 0 0,27-19 62 0 0,2 1 0 0 0,0 1 0 0 0,-29 42 0 0 0,42-53-63 0 0,0 0-1 0 0,-8 20 0 0 0,13-29-56 0 0,1 1-1 0 0,0 0 0 0 0,0-1 0 0 0,1 1 0 0 0,-1 0 1 0 0,0 0-1 0 0,1 0 0 0 0,0 0 0 0 0,0-1 0 0 0,0 1 1 0 0,0 0-1 0 0,0 0 0 0 0,0 0 0 0 0,1 0 0 0 0,-1 0 0 0 0,1-1 1 0 0,1 5-1 0 0,-1-6-17 0 0,0-1 1 0 0,1 1 0 0 0,-1-1-1 0 0,0 1 1 0 0,0-1-1 0 0,0 0 1 0 0,0 0-1 0 0,0 1 1 0 0,0-1 0 0 0,1 0-1 0 0,-1 0 1 0 0,0 0-1 0 0,0 0 1 0 0,0 0-1 0 0,0 0 1 0 0,1-1 0 0 0,-1 1-1 0 0,2-1 1 0 0,0 1 46 0 0,5-2-37 0 0,1 1-1 0 0,-1-1 0 0 0,0-1 0 0 0,0 1 0 0 0,15-9 1 0 0,38-24 271 0 0,-22 11-231 0 0,126-72-272 0 0,-164 95 107 0 0,-1 1 73 0 0,-31 31-140 0 0,-47 60 1 0 0,75-87 82 0 0,-1 1 0 0 0,2 0 0 0 0,-1 0 0 0 0,0 0 0 0 0,1 1 0 0 0,0-1 0 0 0,1 0 0 0 0,-1 1 0 0 0,-1 7 0 0 0,3-11-75 0 0,0 0 1 0 0,0 0 0 0 0,0 0-1 0 0,0 1 1 0 0,0-1-1 0 0,0 0 1 0 0,1 0 0 0 0,-1 0-1 0 0,1 0 1 0 0,-1 0-1 0 0,1 0 1 0 0,0 0 0 0 0,-1-1-1 0 0,1 1 1 0 0,0 0-1 0 0,0 0 1 0 0,1 0-1 0 0,-1-1 1 0 0,0 1 0 0 0,1-1-1 0 0,-1 1 1 0 0,1-1-1 0 0,-1 1 1 0 0,1-1 0 0 0,-1 0-1 0 0,1 0 1 0 0,0 0-1 0 0,3 2 1 0 0,17 5-2000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99 13847 0 0,'19'-13'866'0'0,"0"-1"-1"0"0,33-32 1162 0 0,-56 37-1249 0 0,2 8-729 0 0,1-1 0 0 0,-1 1-1 0 0,1-1 1 0 0,-1 1 0 0 0,0 0 0 0 0,1 0-1 0 0,-1 0 1 0 0,0 0 0 0 0,0 0-1 0 0,0 0 1 0 0,0 0 0 0 0,0 1 0 0 0,0-1-1 0 0,0 1 1 0 0,0-1 0 0 0,0 1-1 0 0,0 0 1 0 0,0 0 0 0 0,0 0 0 0 0,-3 0-1 0 0,-7 1 46 0 0,0 0-1 0 0,-15 4 0 0 0,16-3 6 0 0,-37 10 64 0 0,1 1 1 0 0,1 3 0 0 0,-47 22 0 0 0,29-11-69 0 0,-35 12-19 0 0,-101 58 0 0 0,160-75-71 0 0,-3 2 56 0 0,-68 48 1 0 0,100-63-62 0 0,5 1-10 0 0,6-9 5 0 0,0 0 1 0 0,0 0 0 0 0,0 0 0 0 0,1 0 0 0 0,-1 0-1 0 0,0 0 1 0 0,0 0 0 0 0,1 0 0 0 0,-1 0 0 0 0,0 0-1 0 0,1 0 1 0 0,-1 0 0 0 0,1 0 0 0 0,-1 0 0 0 0,1-1-1 0 0,0 1 1 0 0,-1 0 0 0 0,1 0 0 0 0,0-1 0 0 0,0 1-1 0 0,-1 0 1 0 0,1-1 0 0 0,0 1 0 0 0,2 0 0 0 0,24 12-102 0 0,108 29 176 0 0,67 24 657 0 0,-165-49-648 0 0,0 2 1 0 0,-1 1-1 0 0,-1 1 0 0 0,36 30 0 0 0,-53-36-45 0 0,0 1 1 0 0,0 0-1 0 0,-2 2 0 0 0,0 0 0 0 0,-1 0 0 0 0,0 2 1 0 0,-2 0-1 0 0,16 30 0 0 0,-26-42-47 0 0,1 0 0 0 0,-1 1-1 0 0,0-1 1 0 0,-1 1 0 0 0,0 0 0 0 0,0 0-1 0 0,-1 0 1 0 0,0 0 0 0 0,0 0-1 0 0,-2 11 1 0 0,0-13 0 0 0,0-1-1 0 0,0 0 1 0 0,0 0 0 0 0,-1 0-1 0 0,0 0 1 0 0,-1-1 0 0 0,1 1-1 0 0,-1 0 1 0 0,0-1-1 0 0,0 0 1 0 0,-1 0 0 0 0,0 0-1 0 0,0 0 1 0 0,0 0 0 0 0,-7 6-1 0 0,4-6-24 0 0,0 1 0 0 0,-1-1 1 0 0,1-1-1 0 0,-1 1 0 0 0,0-1 0 0 0,0-1 0 0 0,-1 1 0 0 0,1-2 0 0 0,-1 1 0 0 0,1-1 1 0 0,-1 0-1 0 0,0-1 0 0 0,0 0 0 0 0,0 0 0 0 0,-14-1 0 0 0,18 0 20 0 0,0-1 0 0 0,0 0 0 0 0,0 1 0 0 0,0-1 1 0 0,0-1-1 0 0,0 1 0 0 0,0-1 0 0 0,1 0 0 0 0,-1 0 0 0 0,1 0 0 0 0,-1-1 0 0 0,1 0 0 0 0,0 1 0 0 0,0-1 0 0 0,0-1 0 0 0,1 1 0 0 0,-1-1 0 0 0,1 1 0 0 0,0-1 1 0 0,-1 0-1 0 0,2 0 0 0 0,-1 0 0 0 0,0-1 0 0 0,1 1 0 0 0,0-1 0 0 0,0 1 0 0 0,0-1 0 0 0,1 0 0 0 0,-2-5 0 0 0,2 2 32 0 0,0 1-1 0 0,1 0 0 0 0,0 0 1 0 0,0 0-1 0 0,0 0 0 0 0,1 0 1 0 0,0 0-1 0 0,0 0 1 0 0,4-10-1 0 0,3-6 85 0 0,14-31 0 0 0,-11 30-73 0 0,7-14 36 0 0,2 0 1 0 0,1 1-1 0 0,2 1 1 0 0,1 1-1 0 0,2 2 1 0 0,50-51 0 0 0,-43 50 36 0 0,140-133 859 0 0,-165 160-1104 0 0,0-1-1 0 0,0 0 0 0 0,-1 0 1 0 0,0-1-1 0 0,9-14 0 0 0,-13 17-555 0 0,0 0-1 0 0,0-1 1 0 0,-1 1-1 0 0,0-1 1 0 0,0 1-1 0 0,1-8 1 0 0,-1 3-568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9 12439 0 0,'0'0'566'0'0,"-1"-1"-6"0"0,0 0-556 0 0,0 0 1 0 0,0 0-1 0 0,0 1 1 0 0,0-1-1 0 0,0 1 1 0 0,0-1-1 0 0,0 1 1 0 0,0-1-1 0 0,0 1 1 0 0,0 0-1 0 0,0-1 1 0 0,-1 1-1 0 0,1 0 1 0 0,0 0-1 0 0,0 0 1 0 0,0 0-1 0 0,0 0 1 0 0,0 0-1 0 0,-2 0 0 0 0,0 1 32 0 0,1 0-1 0 0,0 0 0 0 0,-1 0 0 0 0,1 0 0 0 0,0 0 0 0 0,0 0 0 0 0,0 1 0 0 0,0-1 0 0 0,-2 2 0 0 0,-5 6 364 0 0,1 0 1 0 0,0 0-1 0 0,-8 12 0 0 0,8-10 276 0 0,-37 46 1512 0 0,-79 110-764 0 0,-125 244-693 0 0,168-274-627 0 0,-51 98-902 0 0,119-200-97 0 0,9-17-4932 0 0,3-7 134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9 623 12551 0 0,'0'0'5472'0'0,"-1"-2"-4093"0"0,-1-11-919 0 0,0 1 0 0 0,0-1 0 0 0,1 1 1 0 0,1-1-1 0 0,0 0 0 0 0,1 1 0 0 0,0-1 0 0 0,1 1 1 0 0,0-1-1 0 0,1 1 0 0 0,7-19 0 0 0,2 0-212 0 0,1 0-1 0 0,2 1 0 0 0,21-35 1 0 0,-13 32-197 0 0,1 1 0 0 0,2 1 1 0 0,55-53-1 0 0,-67 72-179 0 0,0 1 1 0 0,1 0-1 0 0,0 1 1 0 0,1 0-1 0 0,0 1 0 0 0,19-7 1 0 0,-13 8-1192 0 0,-1 0 1 0 0,30-5 0 0 0,-17 7-658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279 479 10591 0 0,'0'0'819'0'0,"-2"2"-292"0"0,-11 20 2577 0 0,-16 20 0 0 0,-21 18-674 0 0,22-29-1779 0 0,2 1-1 0 0,2 1 1 0 0,1 0 0 0 0,-32 63-1 0 0,49-81-768 0 0,0 0 0 0 0,1 0 0 0 0,-6 30 0 0 0,11-45 65 0 0,0 1-1 0 0,0-1 1 0 0,0 1-1 0 0,0-1 1 0 0,0 0-1 0 0,0 1 1 0 0,1-1-1 0 0,-1 1 1 0 0,0-1-1 0 0,0 0 0 0 0,0 1 1 0 0,1-1-1 0 0,-1 0 1 0 0,0 1-1 0 0,0-1 1 0 0,1 0-1 0 0,-1 1 1 0 0,0-1-1 0 0,1 0 1 0 0,-1 0-1 0 0,0 1 0 0 0,1-1 1 0 0,-1 0-1 0 0,0 0 1 0 0,1 1-1 0 0,-1-1 1 0 0,1 0-1 0 0,10 3-770 0 0,1-3-819 0 0,4-1-308 0 0</inkml:trace>
  <inkml:trace contextRef="#ctx0" brushRef="#br0" timeOffset="1">417 109 12607 0 0,'3'-23'560'0'0,"-1"12"112"0"0,0-1-536 0 0,1-2-136 0 0,3 1 0 0 0,1 3 0 0 0,0-3 320 0 0,4 6 40 0 0,3 4 8 0 0,2 1-6344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91 9671 0 0,'-4'-7'1004'0'0,"-12"-16"1597"0"0,-6-9 3440 0 0,11 15-5221 0 0,10 16-822 0 0,0 0 0 0 0,1 0 1 0 0,-1 0-1 0 0,0 1 1 0 0,0-1-1 0 0,0 0 1 0 0,0 0-1 0 0,0 1 1 0 0,0-1-1 0 0,0 1 1 0 0,0-1-1 0 0,-1 1 0 0 0,1-1 1 0 0,0 1-1 0 0,0-1 1 0 0,0 1-1 0 0,0 0 1 0 0,-1 0-1 0 0,1 0 1 0 0,0 0-1 0 0,0 0 1 0 0,-1 0-1 0 0,1 0 0 0 0,0 0 1 0 0,0 0-1 0 0,0 0 1 0 0,-1 1-1 0 0,1-1 1 0 0,0 1-1 0 0,0-1 1 0 0,0 0-1 0 0,0 1 1 0 0,0 0-1 0 0,0-1 0 0 0,-2 2 1 0 0,1-1-1 0 0,-43 27-18 0 0,0 2 0 0 0,-48 43-1 0 0,82-64 24 0 0,4-3 53 0 0,1-1 0 0 0,0 1 0 0 0,1 1 1 0 0,-1-1-1 0 0,1 1 0 0 0,1-1 1 0 0,-1 2-1 0 0,-5 12 0 0 0,9-20-46 0 0,1 1 0 0 0,0-1 0 0 0,0 1 0 0 0,0-1 0 0 0,0 1 0 0 0,0 0 0 0 0,0-1 0 0 0,0 1 0 0 0,0-1 0 0 0,1 1 0 0 0,-1-1 0 0 0,0 1 0 0 0,0-1 0 0 0,0 1 0 0 0,0 0 0 0 0,1-1 0 0 0,-1 1 0 0 0,0-1 1 0 0,1 0-1 0 0,-1 1 0 0 0,0-1 0 0 0,1 1 0 0 0,-1-1 0 0 0,1 1 0 0 0,-1-1 0 0 0,0 0 0 0 0,1 1 0 0 0,-1-1 0 0 0,1 0 0 0 0,-1 1 0 0 0,2-1 0 0 0,14 8 265 0 0,-5-6-180 0 0,0-1 0 0 0,-1 1-1 0 0,1-2 1 0 0,0 0 0 0 0,0 0-1 0 0,0 0 1 0 0,0-2 0 0 0,12-2-1 0 0,-1-2-96 0 0,1 0 0 0 0,-1-2-1 0 0,-1-1 1 0 0,1-1 0 0 0,27-17 0 0 0,-47 27-41 0 0,-8 12 57 0 0,-5 5-274 0 0,-1-1 0 0 0,0-1 1 0 0,-18 18-1 0 0,-19 24-644 0 0,36-34-1533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2759 0 0,'0'0'126'0'0,"-1"2"-5"0"0,-10 12 563 0 0,-11 21 0 0 0,-20 47 8048 0 0,26-49-6476 0 0,-191 421 1824 0 0,86-180-3684 0 0,106-245-367 0 0,-2-2 0 0 0,-1 1 0 0 0,-2-2 0 0 0,0-1 1 0 0,-2 0-1 0 0,0-2 0 0 0,-30 25 0 0 0,51-47-30 0 0,-8 6 8 0 0,0 0 0 0 0,-14 7 0 0 0,21-13 0 0 0,1 0 1 0 0,-1 0-1 0 0,0 0 0 0 0,0 0 0 0 0,0 0 0 0 0,1-1 1 0 0,-1 1-1 0 0,0-1 0 0 0,0 1 0 0 0,0-1 0 0 0,0 0 1 0 0,0 0-1 0 0,0 0 0 0 0,0 0 0 0 0,0 0 1 0 0,0 0-1 0 0,0 0 0 0 0,0-1 0 0 0,0 1 0 0 0,0-1 1 0 0,-3 0-1 0 0,4 0 10 0 0,0 0 0 0 0,0 0 1 0 0,1 0-1 0 0,-1 0 0 0 0,0 0 0 0 0,0 0 1 0 0,1-1-1 0 0,-1 1 0 0 0,1 0 1 0 0,-1 0-1 0 0,1 0 0 0 0,-1-1 0 0 0,1 1 1 0 0,0 0-1 0 0,-1 0 0 0 0,1-1 0 0 0,0 1 1 0 0,0 0-1 0 0,0-1 0 0 0,0 1 1 0 0,0 0-1 0 0,0 0 0 0 0,1-1 0 0 0,-1 1 1 0 0,1-2-1 0 0,0-4 37 0 0,1 1 1 0 0,0 0-1 0 0,6-11 1 0 0,-1 4-9 0 0,1 0 0 0 0,0 0 0 0 0,1 1 0 0 0,12-12 0 0 0,46-41-34 0 0,-54 53-27 0 0,32-29-603 0 0,60-42-1 0 0,-90 73 381 0 0,0 1 1 0 0,0 0-1 0 0,1 0 1 0 0,1 2 0 0 0,-1 0-1 0 0,1 1 1 0 0,0 1-1 0 0,31-6 1 0 0,-42 11 219 0 0,-1-1 0 0 0,1 1 1 0 0,0 0-1 0 0,-1 0 0 0 0,1 0 0 0 0,0 1 0 0 0,-1 0 1 0 0,1 0-1 0 0,-1 0 0 0 0,1 1 0 0 0,-1 0 1 0 0,0 0-1 0 0,0 0 0 0 0,0 1 0 0 0,6 3 1 0 0,-6-2 84 0 0,0 0 0 0 0,0 1 0 0 0,-1-1 0 0 0,1 1 0 0 0,-1 0 1 0 0,0 0-1 0 0,-1 0 0 0 0,1 1 0 0 0,-1-1 0 0 0,0 1 0 0 0,-1 0 1 0 0,1-1-1 0 0,1 9 0 0 0,1 4 244 0 0,-1 0-1 0 0,-1 0 1 0 0,-1 0 0 0 0,0 0 0 0 0,-2 0 0 0 0,0 1-1 0 0,-1-1 1 0 0,-3 20 0 0 0,1-19-98 0 0,-1 1 0 0 0,-1-1 0 0 0,-1-1 0 0 0,0 1 0 0 0,-1-1 0 0 0,-1 0 0 0 0,-15 23 0 0 0,19-35-168 0 0,0 0 0 0 0,0 0 0 0 0,0-1 0 0 0,-1 1 0 0 0,0-1 0 0 0,0 0 0 0 0,-1-1 0 0 0,1 1 0 0 0,-1-1 0 0 0,0 0 0 0 0,0-1 0 0 0,0 1 0 0 0,0-1 0 0 0,-1 0 0 0 0,0-1 0 0 0,1 0 0 0 0,-1 0 0 0 0,0 0 0 0 0,0-1 0 0 0,0 0 0 0 0,0 0 0 0 0,0-1 0 0 0,-8 0 0 0 0,-17-1 61 0 0,1-2 1 0 0,0 0-1 0 0,-1-3 0 0 0,-32-9 1 0 0,13-1-226 0 0,-79-35-1 0 0,120 46 18 0 0,1 1-1 0 0,0-2 1 0 0,0 1 0 0 0,-11-10-1 0 0,18 13-65 0 0,-1 0 0 0 0,1 0-1 0 0,0 0 1 0 0,0-1 0 0 0,-1 1-1 0 0,2-1 1 0 0,-1 1 0 0 0,0-1 0 0 0,0 0-1 0 0,1 0 1 0 0,0 0 0 0 0,-1 0 0 0 0,1 0-1 0 0,0 0 1 0 0,0 0 0 0 0,1 0 0 0 0,-1-1-1 0 0,1-2 1 0 0,2-16-1440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17791 0 0,'-6'1'135'0'0,"1"1"1"0"0,-1-1-1 0 0,1 1 0 0 0,0 0 0 0 0,-1 1 1 0 0,1-1-1 0 0,0 1 0 0 0,0 0 0 0 0,1 0 1 0 0,-1 1-1 0 0,-4 3 0 0 0,-6 5 32 0 0,-229 174 394 0 0,199-146-224 0 0,1 1 0 0 0,2 3 0 0 0,-40 52 0 0 0,46-47-14 0 0,-57 104 0 0 0,73-112-228 0 0,2 0 0 0 0,2 2 0 0 0,-14 56 1 0 0,27-90-109 0 0,-7 30-328 0 0,-9 75 0 0 0,20-98-791 0 0,-1-16 1029 0 0,0 0-1 0 0,0 1 1 0 0,0-1-1 0 0,1 0 1 0 0,-1 1 0 0 0,0-1-1 0 0,0 0 1 0 0,1 0-1 0 0,-1 1 1 0 0,0-1 0 0 0,0 0-1 0 0,1 0 1 0 0,-1 1-1 0 0,0-1 1 0 0,1 0 0 0 0,-1 0-1 0 0,0 0 1 0 0,1 1-1 0 0,-1-1 1 0 0,1 0-1 0 0,-1 0 1 0 0,0 0 0 0 0,1 0-1 0 0,-1 0 1 0 0,0 0-1 0 0,1 0 1 0 0,-1 0 0 0 0,1 0-1 0 0,-1 0 1 0 0,0 0-1 0 0,1 0 1 0 0,-1 0 0 0 0,0 0-1 0 0,1 0 1 0 0,0-1-1 0 0,12-3-6120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 5063 0 0,'0'0'390'0'0,"-2"11"1498"0"0,-1 31 5424 0 0,3-40-7069 0 0,1 0 1 0 0,0 0 0 0 0,0 0-1 0 0,0-1 1 0 0,0 1 0 0 0,0 0-1 0 0,1 0 1 0 0,-1-1 0 0 0,0 1-1 0 0,1-1 1 0 0,-1 0 0 0 0,1 1-1 0 0,0-1 1 0 0,-1 0 0 0 0,1 0 0 0 0,3 2-1 0 0,2 0 120 0 0,1 1 0 0 0,-1-2 0 0 0,1 1 0 0 0,0-1 0 0 0,0 0 0 0 0,0 0 0 0 0,0-1 0 0 0,0 0-1 0 0,10-1 1 0 0,4 0-107 0 0,-1-2-1 0 0,28-4 0 0 0,-32 2-239 0 0,1-2 0 0 0,-1 0 0 0 0,-1 0 0 0 0,1-2 1 0 0,-1 0-1 0 0,0 0 0 0 0,24-19 0 0 0,-36 24-97 0 0,1 0 1 0 0,-1 0-1 0 0,-1-1 0 0 0,1 1 1 0 0,6-9-1 0 0,-9 11-156 0 0,-11 2 53 0 0,0 1 0 0 0,0 0 1 0 0,0 1-1 0 0,0 0 0 0 0,1 0 0 0 0,-1 1 1 0 0,1 0-1 0 0,-12 8 0 0 0,2-3 18 0 0,-79 44 305 0 0,-102 71 1 0 0,177-109-45 0 0,1 0 1 0 0,1 2 0 0 0,0 1 0 0 0,1 0-1 0 0,-28 35 1 0 0,45-50-54 0 0,0 1-1 0 0,1 0 1 0 0,-1 0 0 0 0,1 1-1 0 0,0-1 1 0 0,0 1 0 0 0,0-1-1 0 0,0 1 1 0 0,1-1 0 0 0,0 1-1 0 0,0 0 1 0 0,0 0 0 0 0,1 0-1 0 0,-1-1 1 0 0,1 1 0 0 0,0 0-1 0 0,1 0 1 0 0,-1 0-1 0 0,1 0 1 0 0,0-1 0 0 0,0 1-1 0 0,0 0 1 0 0,1-1 0 0 0,0 1-1 0 0,0-1 1 0 0,0 1 0 0 0,0-1-1 0 0,1 0 1 0 0,0 0 0 0 0,-1 0-1 0 0,1 0 1 0 0,1-1 0 0 0,4 5-1 0 0,4 3 121 0 0,0 0 0 0 0,1-1 0 0 0,1-1 0 0 0,0 0 0 0 0,26 12 0 0 0,-13-9-25 0 0,0-2 1 0 0,40 10-1 0 0,-38-13-376 0 0,0-2-1 0 0,0-1 1 0 0,1-2-1 0 0,0 0 1 0 0,-1-2 0 0 0,41-5-1 0 0,-42 1-740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0,'0'0'744'0'0,"11"13"-3800"0"0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540 276 6911 0 0,'0'0'528'0'0,"0"2"-144"0"0,-2 17 1102 0 0,0-1-1 0 0,-1 1 1 0 0,-2-1-1 0 0,0 0 1 0 0,0 0-1 0 0,-12 23 2826 0 0,26-51-3523 0 0,-7 8-672 0 0,14-19 90 0 0,-1-1-1 0 0,-1 0 1 0 0,17-39 0 0 0,25-77-214 0 0,-56 137 9 0 0,5-11-38 0 0,-1-1 0 0 0,0 0-1 0 0,4-26 1 0 0,-8 35-15 0 0,0-1 1 0 0,0 1 0 0 0,0 0-1 0 0,0 0 1 0 0,-1 0-1 0 0,1 0 1 0 0,-3-7 0 0 0,2 9-4 0 0,0 0 0 0 0,1 0 0 0 0,-2 0 0 0 0,1 0 0 0 0,0 0 0 0 0,0 0 0 0 0,0 0 0 0 0,-1 0 0 0 0,1 1 0 0 0,-1-1 0 0 0,0 1 0 0 0,1-1 0 0 0,-1 1 0 0 0,-4-3 0 0 0,4 3 5 0 0,0 0 1 0 0,0 0-1 0 0,0 1 1 0 0,0-1-1 0 0,0 1 1 0 0,0-1-1 0 0,0 1 0 0 0,-1 0 1 0 0,1 0-1 0 0,0 0 1 0 0,0 0-1 0 0,0 0 1 0 0,0 0-1 0 0,0 1 1 0 0,-4 0-1 0 0,-32 14-311 0 0,29-11 294 0 0,-52 25-45 0 0,2 3 1 0 0,1 3 0 0 0,2 2 0 0 0,1 3 0 0 0,2 2 0 0 0,-75 77 0 0 0,112-103 198 0 0,-20 28 0 0 0,32-39-57 0 0,0 1 0 0 0,1-1 0 0 0,-1 1-1 0 0,1 0 1 0 0,1 0 0 0 0,-1 1 0 0 0,1-1 0 0 0,0 0-1 0 0,-2 12 1 0 0,4-17 0 0 0,0 1 0 0 0,0 0 1 0 0,0 0-1 0 0,0-1 0 0 0,0 1 0 0 0,1 0 0 0 0,-1 0 0 0 0,1-1 0 0 0,-1 1 1 0 0,1 0-1 0 0,-1-1 0 0 0,1 1 0 0 0,0 0 0 0 0,0-1 0 0 0,0 1 0 0 0,0-1 1 0 0,1 3-1 0 0,1-2 23 0 0,-1 0 1 0 0,0 0-1 0 0,1 0 1 0 0,0 0-1 0 0,-1 0 0 0 0,1-1 1 0 0,0 1-1 0 0,6 1 1 0 0,2 1 83 0 0,-1-1 0 0 0,1-1-1 0 0,0 0 1 0 0,17 1 0 0 0,4-2-1 0 0,1-1-1 0 0,-1-2 0 0 0,1-1 1 0 0,-1-2-1 0 0,56-15 0 0 0,-11-4-271 0 0,83-39-1 0 0,-158 62-23 0 0,-3 2-161 0 0,-165 116 83 0 0,155-108 238 0 0,11-9 0 0 0,0 0 0 0 0,0 1 0 0 0,0-1 0 0 0,-1 0 0 0 0,1 0 0 0 0,0 0 0 0 0,0 0 0 0 0,0 0 0 0 0,0 1 0 0 0,-1-1 0 0 0,1 0 0 0 0,0 0 0 0 0,0 0 0 0 0,0 0 0 0 0,0 1 0 0 0,0-1 0 0 0,0 0 0 0 0,0 0 0 0 0,0 0 0 0 0,0 1 0 0 0,-1-1 0 0 0,1 0 0 0 0,0 0 0 0 0,0 0 0 0 0,0 1 0 0 0,0-1 0 0 0,0 0 0 0 0,0 0 0 0 0,0 0 0 0 0,0 1 0 0 0,0-1 0 0 0,0 0 0 0 0,1 0 0 0 0,-1 1 0 0 0,1-1-23 0 0,0 1 0 0 0,1 0 0 0 0,-1-1 0 0 0,1 0-1 0 0,-1 1 1 0 0,1-1 0 0 0,-1 0 0 0 0,1 0 0 0 0,-1 0 0 0 0,1 0-1 0 0,-1 0 1 0 0,1 0 0 0 0,1 0 0 0 0,26-5-601 0 0,-23 4 474 0 0,18-4-448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199 457 919 0 0,'2'1'67'0'0,"17"5"420"0"0,11 7 16505 0 0,-32-11-16896 0 0,-1-1 1 0 0,1 1 0 0 0,-1 0 0 0 0,0-1 0 0 0,-5 3 0 0 0,-2-2-78 0 0,-1 0 1 0 0,1 0-1 0 0,0-1 0 0 0,-1 0 1 0 0,1-1-1 0 0,0 0 1 0 0,-20-3-1 0 0,12 1-13 0 0,10 2 19 0 0,1-1 0 0 0,0 0 0 0 0,-1-1 0 0 0,1 1 0 0 0,0-1 0 0 0,0-1 0 0 0,-12-5 0 0 0,16 7-14 0 0,0-1 1 0 0,1 0-1 0 0,-1 0 0 0 0,1 0 1 0 0,0 0-1 0 0,-1 0 0 0 0,1 0 0 0 0,0 0 1 0 0,0-1-1 0 0,1 1 0 0 0,-1-1 0 0 0,0 0 1 0 0,1 1-1 0 0,0-1 0 0 0,-1 0 1 0 0,1 0-1 0 0,0 0 0 0 0,0 0 0 0 0,1 0 1 0 0,-1 0-1 0 0,0-4 0 0 0,1-3 30 0 0,0 0-1 0 0,1-1 0 0 0,-1 1 0 0 0,2 0 1 0 0,0 0-1 0 0,0 0 0 0 0,1 0 1 0 0,0 0-1 0 0,1 0 0 0 0,8-16 1 0 0,-2 7-28 0 0,1 1 1 0 0,1 0 0 0 0,1 1-1 0 0,17-19 1 0 0,-15 20-21 0 0,2 0-1 0 0,0 1 1 0 0,1 1-1 0 0,0 0 1 0 0,1 2 0 0 0,0 0-1 0 0,1 1 1 0 0,28-11-1 0 0,-19 11 56 0 0,0 2-1 0 0,1 1 0 0 0,0 1 1 0 0,1 2-1 0 0,48-3 1 0 0,205 13 1108 0 0,-274-5-1144 0 0,0 1 1 0 0,-1 0 0 0 0,1 1 0 0 0,-1 0 0 0 0,1 0 0 0 0,16 8 0 0 0,-17-3-13 0 0,-8-5 0 0 0,-1-1 0 0 0,1 1 0 0 0,-1 0 0 0 0,0-1 0 0 0,0 1 0 0 0,0-1 0 0 0,0 1 0 0 0,0 0 0 0 0,0-1 0 0 0,0 1 0 0 0,-1-1 0 0 0,1 1 0 0 0,0-1 0 0 0,-1 1 0 0 0,1 0 0 0 0,-1-1 0 0 0,0 0 0 0 0,0 1 0 0 0,-1 1 0 0 0,-18 28 0 0 0,-3-4 23 0 0,-1-1-1 0 0,0-1 0 0 0,-2-1 0 0 0,-47 32 1 0 0,-125 70 121 0 0,152-99-136 0 0,4-1-19 0 0,-50 28-78 0 0,77-47 53 0 0,-1 0 1 0 0,0 0-1 0 0,0-1 0 0 0,-18 3 1 0 0,33-8 14 0 0,0-1 1 0 0,0 0-1 0 0,0 0 1 0 0,0 1-1 0 0,0-1 1 0 0,0 0 0 0 0,0 0-1 0 0,0 0 1 0 0,0 0-1 0 0,0 0 1 0 0,0-1-1 0 0,0 1 1 0 0,0 0 0 0 0,0 0-1 0 0,0-1 1 0 0,0 1-1 0 0,0 0 1 0 0,-2-2 0 0 0,3 2-23 0 0,0-1 0 0 0,-1 1 0 0 0,1-1 1 0 0,0 1-1 0 0,-1-1 0 0 0,1 1 0 0 0,0-1 1 0 0,0 0-1 0 0,-1 1 0 0 0,1-1 0 0 0,0 1 1 0 0,0-1-1 0 0,0 0 0 0 0,0 1 0 0 0,0-1 1 0 0,0 0-1 0 0,0 1 0 0 0,0-1 0 0 0,0 0 1 0 0,0 1-1 0 0,0-2 0 0 0,2-4-452 0 0,0 1 1 0 0,0-1-1 0 0,1 1 1 0 0,5-10-1 0 0,10-15-1977 0 0,5-3-3336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0 17047 0 0,'0'0'1963'0'0,"-2"2"-1468"0"0,-43 49 1595 0 0,-31 39-1753 0 0,-92 153 126 0 0,-211 304-440 0 0,286-418-35 0 0,-4 6 13 0 0,72-101-2174 0 0,24-32 978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28 9671 0 0,'-7'5'125'0'0,"0"0"-1"0"0,0 1 0 0 0,1 0 0 0 0,0 0 1 0 0,0 0-1 0 0,-9 14 0 0 0,13-16 134 0 0,-1 0 0 0 0,1 0 0 0 0,0 0 0 0 0,0 1 0 0 0,0-1 0 0 0,1 0 0 0 0,0 1 0 0 0,0-1 0 0 0,0 1 0 0 0,0 0 0 0 0,1-1 0 0 0,0 1 0 0 0,0 6 0 0 0,0-8 27 0 0,1-1 1 0 0,0 0 0 0 0,-1 0-1 0 0,1 0 1 0 0,0 0 0 0 0,0 0 0 0 0,0 0-1 0 0,1 0 1 0 0,-1 0 0 0 0,0-1-1 0 0,1 1 1 0 0,-1 0 0 0 0,1-1-1 0 0,2 3 1 0 0,-1-1 78 0 0,1 0-202 0 0,0 0 0 0 0,0 1 0 0 0,0-1 0 0 0,0-1 0 0 0,1 1 0 0 0,0-1 0 0 0,-1 0 0 0 0,1 0 0 0 0,0 0 0 0 0,0 0 0 0 0,0-1 0 0 0,0 0 0 0 0,0 0 0 0 0,0 0 0 0 0,0-1 0 0 0,1 0 1 0 0,5 0-1 0 0,9-2 192 0 0,-1 0 0 0 0,0-2 0 0 0,23-6 0 0 0,-28 6-247 0 0,261-81 1050 0 0,-84 22-1313 0 0,-123 41-473 0 0,-24 7-5952 0 0,-21 7-749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6911 0 0,'0'0'528'0'0,"2"0"-341"0"0,15 3 13270 0 0,-20 3-12474 0 0,-10 13-687 0 0,-1-1 0 0 0,-2 0-1 0 0,1-2 1 0 0,-22 19 0 0 0,13-14 39 0 0,-25 32 0 0 0,45-48-337 0 0,-19 23-1824 0 0,-26 43 1 0 0,34-45-5690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 20647 0 0,'0'0'464'0'0,"-2"-1"68"0"0,-3 0-453 0 0,0 0 1 0 0,0 0-1 0 0,-1 0 0 0 0,1 0 0 0 0,0 1 1 0 0,-1 0-1 0 0,1 0 0 0 0,0 1 0 0 0,-1-1 1 0 0,1 1-1 0 0,0 0 0 0 0,0 1 0 0 0,0-1 1 0 0,0 1-1 0 0,-7 3 0 0 0,-12 6-148 0 0,0 0 0 0 0,2 1 0 0 0,-1 2 0 0 0,1 0 0 0 0,1 1 0 0 0,1 2 0 0 0,0 0-1 0 0,2 1 1 0 0,-1 0 0 0 0,-24 35 0 0 0,39-48-74 0 0,1 0-1 0 0,0 0 1 0 0,0 0 0 0 0,1 1-1 0 0,0-1 1 0 0,0 1 0 0 0,0-1-1 0 0,0 1 1 0 0,1 0 0 0 0,0-1-1 0 0,0 1 1 0 0,0 11 0 0 0,1-13-8 0 0,1 0 0 0 0,0 1 0 0 0,-1-1 0 0 0,1 0 0 0 0,1 0 0 0 0,-1 0 0 0 0,1 0 0 0 0,-1 0 1 0 0,1 0-1 0 0,0 0 0 0 0,1 0 0 0 0,-1-1 0 0 0,1 1 0 0 0,-1-1 0 0 0,1 1 0 0 0,0-1 0 0 0,7 5 0 0 0,16 14 24 0 0,46 49 0 0 0,-64-62 350 0 0,-1-1 0 0 0,0 2 0 0 0,-1-1 0 0 0,0 1 0 0 0,-1 0-1 0 0,0 0 1 0 0,0 0 0 0 0,-1 1 0 0 0,5 19 0 0 0,-8-26-127 0 0,0 0-1 0 0,-1 0 1 0 0,0 0 0 0 0,1 0-1 0 0,-1 0 1 0 0,-1 0-1 0 0,1 0 1 0 0,0-1 0 0 0,-1 1-1 0 0,0 0 1 0 0,0 0 0 0 0,0 0-1 0 0,-1 0 1 0 0,1-1 0 0 0,-1 1-1 0 0,0-1 1 0 0,0 1 0 0 0,0-1-1 0 0,-3 4 1 0 0,0-2 27 0 0,1 0 0 0 0,-2-1 0 0 0,1 0 0 0 0,0 0 0 0 0,-1 0 0 0 0,0 0 0 0 0,0-1 0 0 0,0 0 0 0 0,0 0 0 0 0,-9 2 0 0 0,-1 0-14 0 0,0-2-1 0 0,0 0 0 0 0,0 0 0 0 0,-1-2 0 0 0,1 0 0 0 0,-1 0 0 0 0,1-2 0 0 0,0 0 1 0 0,-1-1-1 0 0,-18-4 0 0 0,29 4-222 0 0,0 0-1 0 0,-1 0 1 0 0,1 0 0 0 0,0 0-1 0 0,1-1 1 0 0,-12-7 0 0 0,-1-6-6115 0 0,9 0-1073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0 19119 0 0,'-2'0'878'0'0,"-3"1"-795"0"0,0-1 1 0 0,0 1 0 0 0,-1 0 0 0 0,1 0-1 0 0,0 1 1 0 0,1 0 0 0 0,-1 0 0 0 0,0 0 0 0 0,0 0-1 0 0,1 1 1 0 0,0-1 0 0 0,-1 1 0 0 0,1 0 0 0 0,0 1-1 0 0,0-1 1 0 0,-5 8 0 0 0,-6 5 9 0 0,1 2 1 0 0,-18 30 0 0 0,28-41-5 0 0,-35 56 160 0 0,3 2-1 0 0,3 1 0 0 0,3 2 1 0 0,2 0-1 0 0,-30 124 1 0 0,40-114-226 0 0,-25 97 37 0 0,32-139-57 0 0,-1-1 1 0 0,-31 60-1 0 0,25-64-107 0 0,-1 0 1 0 0,-1-2-1 0 0,-2 0 0 0 0,0-2 1 0 0,-2 0-1 0 0,-2-2 0 0 0,-42 35 1 0 0,53-48-187 0 0,-2 2-618 0 0,1-1 0 0 0,-35 19 1 0 0,38-26-931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16703 0 0,'0'0'763'0'0,"2"-1"-14"0"0,9-7-553 0 0,0 0 0 0 0,1 1 0 0 0,-1 1 1 0 0,21-8-1 0 0,55-16 2038 0 0,-31 11-1354 0 0,690-212 2873 0 0,-643 204-5235 0 0,194-26 0 0 0,-289 53 785 0 0,0-1 1 0 0,-1 1-1 0 0,1 0 1 0 0,-1 0-1 0 0,14 3 0 0 0,-2 4-1671 0 0</inkml:trace>
  <inkml:trace contextRef="#ctx0" brushRef="#br0" timeOffset="1">1136 618 5983 0 0,'2'9'638'0'0,"-1"-8"-521"0"0,0 2-407 0 0,-5 12 7340 0 0,-10-9-3235 0 0,11-5-3613 0 0,0 0 1 0 0,0 0 0 0 0,1-1 0 0 0,-1 1-1 0 0,0-1 1 0 0,0 0 0 0 0,0 1 0 0 0,1-1-1 0 0,-1-1 1 0 0,0 1 0 0 0,0 0 0 0 0,0-1-1 0 0,0 1 1 0 0,1-1 0 0 0,-1 0 0 0 0,0 0-1 0 0,1 0 1 0 0,-1 0 0 0 0,1 0 0 0 0,-1-1-1 0 0,1 1 1 0 0,-1-1 0 0 0,1 1 0 0 0,0-1 0 0 0,-3-3-1 0 0,3 2-113 0 0,-1 1-1 0 0,1-1 1 0 0,0 0-1 0 0,0 0 1 0 0,1 0-1 0 0,-1 0 1 0 0,0-1-1 0 0,1 1 1 0 0,0 0-1 0 0,0-1 1 0 0,0 1-1 0 0,0-1 1 0 0,1 1 0 0 0,-1-1-1 0 0,1 1 1 0 0,0-1-1 0 0,0 1 1 0 0,0-1-1 0 0,1 1 1 0 0,0-5-1 0 0,3-9-12 0 0,2 0-1 0 0,0 0 1 0 0,0 0-1 0 0,2 1 1 0 0,0 0-1 0 0,1 0 1 0 0,0 1 0 0 0,13-15-1 0 0,-1 4-89 0 0,2 0 0 0 0,1 1 0 0 0,34-27 0 0 0,-31 30-142 0 0,2 2-1 0 0,40-23 1 0 0,-48 32 1 0 0,0 1 0 0 0,0 1 0 0 0,0 1 0 0 0,36-8 0 0 0,-49 14-120 0 0,0 1 1 0 0,0 0-1 0 0,0 0 0 0 0,0 1 1 0 0,0 0-1 0 0,15 3 0 0 0,-4 1-1434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1128 20127 0 0,'0'0'926'0'0,"-2"1"-27"0"0,-7 4-618 0 0,1 1 0 0 0,-1 0 0 0 0,1 1-1 0 0,0-1 1 0 0,0 2 0 0 0,1-1 0 0 0,0 1-1 0 0,-7 10 1 0 0,0 3 404 0 0,5-7-428 0 0,1-1 1 0 0,-9 21-1 0 0,15-29-245 0 0,0 0 0 0 0,0 1-1 0 0,0-1 1 0 0,1 1 0 0 0,0 0-1 0 0,1 0 1 0 0,-1-1 0 0 0,1 1-1 0 0,0 0 1 0 0,1 7-1 0 0,0-4-201 0 0,1 1-1 0 0,0-1 0 0 0,4 11 1 0 0,-6-18-18 0 0,1 0 1 0 0,0 0-1 0 0,0 0 1 0 0,-1 0-1 0 0,1 0 0 0 0,0 0 1 0 0,1 0-1 0 0,-1-1 1 0 0,0 1-1 0 0,0 0 0 0 0,1-1 1 0 0,-1 1-1 0 0,1-1 1 0 0,-1 0-1 0 0,1 1 1 0 0,0-1-1 0 0,0 0 0 0 0,-1 0 1 0 0,1 0-1 0 0,0 0 1 0 0,3 1-1 0 0,5-2-1544 0 0</inkml:trace>
  <inkml:trace contextRef="#ctx0" brushRef="#br0" timeOffset="1">1557 1 11519 0 0,'0'0'887'0'0,"1"2"-423"0"0,-1 8 84 0 0,0 0 0 0 0,0 0 0 0 0,-1 0 0 0 0,0 0 0 0 0,-1 0 0 0 0,-4 15 0 0 0,-24 61 456 0 0,28-79-1000 0 0,-166 360 460 0 0,-54 20-229 0 0,85-156-1422 0 0,108-183 520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57 197 9671 0 0,'5'-12'174'0'0,"0"1"-1"0"0,1-1 1 0 0,0 1 0 0 0,1 1-1 0 0,0-1 1 0 0,0 1-1 0 0,1 1 1 0 0,1-1-1 0 0,-1 1 1 0 0,2 1-1 0 0,-1 0 1 0 0,1 0-1 0 0,16-10 1 0 0,-13 11-255 0 0,1 0 0 0 0,-1 1-1 0 0,1 0 1 0 0,0 1 0 0 0,0 0 0 0 0,1 1-1 0 0,0 1 1 0 0,-1 1 0 0 0,1 0-1 0 0,0 0 1 0 0,16 2 0 0 0,-21 1 225 0 0,0 0 0 0 0,-1 1-1 0 0,1 0 1 0 0,-1 1 0 0 0,0 0 0 0 0,0 0-1 0 0,0 1 1 0 0,0 0 0 0 0,0 1 0 0 0,-1 0 0 0 0,0 0-1 0 0,0 0 1 0 0,0 1 0 0 0,-1 1 0 0 0,9 9 0 0 0,-6-6 376 0 0,-1 1 1 0 0,0 0 0 0 0,0 0 0 0 0,-2 1 0 0 0,1 0 0 0 0,-1 1 0 0 0,-1 0-1 0 0,0 0 1 0 0,7 26 0 0 0,-12-32-301 0 0,0 0 0 0 0,0 1 0 0 0,0-1 0 0 0,-1 0 0 0 0,0 0 0 0 0,-1 1 0 0 0,1-1 0 0 0,-1 0 0 0 0,-1 0 0 0 0,1 1 0 0 0,-1-1 0 0 0,-1-1 0 0 0,1 1 0 0 0,-1 0 0 0 0,-1 0 0 0 0,1-1 0 0 0,-1 0 0 0 0,0 0 0 0 0,-9 11 0 0 0,-4 2 30 0 0,-1-1 0 0 0,0-1 0 0 0,-1-1 0 0 0,-33 21-1 0 0,31-23-232 0 0,-1-2 0 0 0,0-1-1 0 0,0 0 1 0 0,-45 14-1 0 0,33-16-114 0 0,-1-1-1 0 0,-63 7 0 0 0,84-14-99 0 0,-27-1 0 0 0,38 0 106 0 0,-1 0 1 0 0,0-1-1 0 0,0 0 0 0 0,1 1 1 0 0,-1-1-1 0 0,1 0 0 0 0,-1-1 1 0 0,1 1-1 0 0,-1-1 0 0 0,1 1 1 0 0,0-1-1 0 0,-5-3 0 0 0,1-6-1221 0 0,5-1-338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8287 0 0,'1'1'5076'0'0,"1"2"-4723"0"0,-1-1 0 0 0,1 1 0 0 0,-1-1-1 0 0,0 1 1 0 0,0 0 0 0 0,0 0 0 0 0,0-1 0 0 0,-1 1-1 0 0,1 0 1 0 0,-1 0 0 0 0,1 0 0 0 0,-1 0-1 0 0,0 0 1 0 0,0 0 0 0 0,0-1 0 0 0,-1 1 0 0 0,0 4-1 0 0,-2 7-170 0 0,-1 0 0 0 0,-7 18 0 0 0,5-18 389 0 0,-4 16-102 0 0,-24 72 764 0 0,30-87-1106 0 0,1 0-1 0 0,0 0 1 0 0,1 0-1 0 0,0 30 0 0 0,3-41-113 0 0,-1-1-1 0 0,0 0 0 0 0,0 0 0 0 0,1 1 1 0 0,0-1-1 0 0,0 0 0 0 0,0 0 0 0 0,0 0 0 0 0,0 0 1 0 0,1 0-1 0 0,1 3 0 0 0,-2-4-5 0 0,0-1 1 0 0,0 0-1 0 0,1 0 0 0 0,-1 0 1 0 0,0 0-1 0 0,0 0 0 0 0,1 0 1 0 0,-1 0-1 0 0,1 0 0 0 0,-1-1 1 0 0,1 1-1 0 0,-1 0 0 0 0,1-1 0 0 0,-1 1 1 0 0,1-1-1 0 0,0 0 0 0 0,-1 0 1 0 0,1 1-1 0 0,0-1 0 0 0,-1 0 1 0 0,1 0-1 0 0,-1-1 0 0 0,1 1 0 0 0,1 0 1 0 0,8-3 56 0 0,0 1 1 0 0,0-1 0 0 0,0-1-1 0 0,-1 0 1 0 0,1-1 0 0 0,-1 0-1 0 0,15-10 1 0 0,63-50 123 0 0,-74 53-181 0 0,173-131-74 0 0,-180 138 43 0 0,-6 3 15 0 0,1 1 0 0 0,0-1 0 0 0,1 1 0 0 0,-1 0 0 0 0,0 0 0 0 0,0 0 0 0 0,0 0 1 0 0,1 0-1 0 0,-1 1 0 0 0,0-1 0 0 0,1 1 0 0 0,4-1 0 0 0,-7 1 1 0 0,1 1-1 0 0,-1-1 1 0 0,1 1 0 0 0,-1-1-1 0 0,0 1 1 0 0,1-1-1 0 0,-1 1 1 0 0,1-1 0 0 0,-1 1-1 0 0,0-1 1 0 0,0 1-1 0 0,1 0 1 0 0,-1-1 0 0 0,0 1-1 0 0,0-1 1 0 0,0 1-1 0 0,1 0 1 0 0,-1-1 0 0 0,0 2-1 0 0,0-2 0 0 0,0 7 7 0 0,0 0 1 0 0,0 0 0 0 0,0-1-1 0 0,-1 1 1 0 0,0 0-1 0 0,0 0 1 0 0,0-1 0 0 0,-1 1-1 0 0,0-1 1 0 0,-4 8-1 0 0,3-6 31 0 0,0 0-1 0 0,1 1 1 0 0,0-1 0 0 0,0 0-1 0 0,-1 15 1 0 0,3-21-31 0 0,0 0 0 0 0,1 0 0 0 0,-1 0 0 0 0,0 0 0 0 0,1 0 0 0 0,-1 0 0 0 0,1 0 0 0 0,0 0 0 0 0,0-1 1 0 0,-1 1-1 0 0,1 0 0 0 0,1 0 0 0 0,-1 0 0 0 0,0-1 0 0 0,0 1 0 0 0,1-1 0 0 0,-1 1 0 0 0,0-1 0 0 0,1 1 0 0 0,0-1 0 0 0,-1 0 0 0 0,1 0 0 0 0,0 0 1 0 0,-1 0-1 0 0,1 0 0 0 0,0 0 0 0 0,3 1 0 0 0,2 0-220 0 0,-1 0 0 0 0,1-1 0 0 0,0 0 0 0 0,0 0 0 0 0,0 0 0 0 0,12-1 0 0 0,12-1-1197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12895 0 0,'0'0'998'0'0,"-1"1"-412"0"0,-7 5 240 0 0,1 0-1 0 0,0 0 0 0 0,1 1 1 0 0,0 0-1 0 0,0 0 0 0 0,1 1 1 0 0,-10 15-1 0 0,3-3-586 0 0,-34 48-142 0 0,-108 174 700 0 0,-179 414 203 0 0,228-466-1674 0 0,70-132 459 0 0,0-5-2060 0 0,21-33 119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20215 0 0,'0'-3'200'0'0,"0"1"0"0"0,0-1 0 0 0,0 1 1 0 0,1-1-1 0 0,-1 1 0 0 0,1-1 0 0 0,-1 1 0 0 0,2-3 0 0 0,-1 3-172 0 0,-1 1 1 0 0,1 0-1 0 0,0 0 1 0 0,0 0-1 0 0,0 0 1 0 0,0 0-1 0 0,0 0 0 0 0,0 0 1 0 0,0 0-1 0 0,0 0 1 0 0,1 0-1 0 0,-1 1 0 0 0,0-1 1 0 0,0 0-1 0 0,1 1 1 0 0,1-1-1 0 0,24-8 860 0 0,1 2 0 0 0,44-6-1 0 0,-40 8-814 0 0,520-64 552 0 0,-500 65-1560 0 0,1 3 0 0 0,76 6 0 0 0,-93 0-1281 0 0</inkml:trace>
  <inkml:trace contextRef="#ctx0" brushRef="#br0" timeOffset="1">1131 215 3223 0 0,'-1'2'240'0'0,"-33"62"11403"0"0,-2 0-4993 0 0,-46 88-2862 0 0,68-122-3370 0 0,0 2 1 0 0,-17 65-1 0 0,30-93-461 0 0,1-1 1 0 0,-1 1-1 0 0,0 0 0 0 0,1 0 1 0 0,0-1-1 0 0,0 1 0 0 0,1 4 1 0 0,-1-7-55 0 0,0-1 0 0 0,1 0 1 0 0,-1 1-1 0 0,0-1 0 0 0,1 0 0 0 0,-1 1 1 0 0,1-1-1 0 0,-1 0 0 0 0,0 1 0 0 0,1-1 1 0 0,-1 0-1 0 0,1 0 0 0 0,-1 1 0 0 0,1-1 1 0 0,-1 0-1 0 0,1 0 0 0 0,-1 0 0 0 0,1 0 1 0 0,-1 0-1 0 0,1 0 0 0 0,-1 0 0 0 0,1 0 1 0 0,-1 0-1 0 0,1 0 0 0 0,0 0 0 0 0,12-1-2430 0 0,4-5-5401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 8751 0 0,'0'0'776'0'0,"-5"-6"-616"0"0,-2 1 3800 0 0,-2 3 488 0 0,0 9-3872 0 0,2 2-320 0 0,4 2-72 0 0,3 1-16 0 0,1 2-576 0 0,5 2-112 0 0,1 0-24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112 519 8287 0 0,'0'0'639'0'0,"-2"0"-415"0"0,-6 1 1404 0 0,-1-1 1 0 0,1 0-1 0 0,-1 0 1 0 0,1-1-1 0 0,-10-2 1 0 0,-26-1 2241 0 0,39-7-3334 0 0,5 8-492 0 0,0 1 0 0 0,0 0 0 0 0,0 0 0 0 0,0 0 0 0 0,0-1 0 0 0,1 1 0 0 0,-1 0 0 0 0,0 0 0 0 0,1 0 0 0 0,0 0 0 0 0,-1 0 0 0 0,1-1 0 0 0,0 1 0 0 0,0 0 1 0 0,0 1-1 0 0,1-1 0 0 0,1-2 0 0 0,4-5 93 0 0,0 0 0 0 0,11-8 0 0 0,-5 3-6 0 0,138-141 777 0 0,-70 72-756 0 0,16-7-35 0 0,-35 34-998 0 0,-41 38-571 0 0,-8 9-5292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11975 0 0,'0'0'923'0'0,"-2"0"-447"0"0,-12 6 122 0 0,1 0 0 0 0,0 0-1 0 0,-1 1 1 0 0,2 1 0 0 0,-1 0 0 0 0,1 1 0 0 0,1 0 0 0 0,-13 13-1 0 0,-1 4-239 0 0,2 0-1 0 0,-27 41 0 0 0,40-53-255 0 0,1 0 0 0 0,1 0 1 0 0,0 1-1 0 0,1 0 0 0 0,-9 28 0 0 0,15-41-66 0 0,0 0 1 0 0,1 0-1 0 0,-1 0 0 0 0,1 0 0 0 0,0 0 0 0 0,-1 0 1 0 0,1 1-1 0 0,0-1 0 0 0,0 0 0 0 0,0 0 0 0 0,1 0 0 0 0,-1 0 1 0 0,1 0-1 0 0,-1 0 0 0 0,1 1 0 0 0,-1-1 0 0 0,1 0 1 0 0,0-1-1 0 0,0 1 0 0 0,0 0 0 0 0,0 0 0 0 0,1 0 1 0 0,-1 0-1 0 0,0-1 0 0 0,1 1 0 0 0,-1-1 0 0 0,1 1 0 0 0,-1-1 1 0 0,1 1-1 0 0,0-1 0 0 0,0 0 0 0 0,2 1 0 0 0,1 0 79 0 0,-1 0-1 0 0,1 0 0 0 0,0-1 1 0 0,1 0-1 0 0,-1 0 0 0 0,0 0 0 0 0,0-1 1 0 0,0 0-1 0 0,1 1 0 0 0,-1-2 1 0 0,0 1-1 0 0,6-2 0 0 0,8-2 173 0 0,0-1 1 0 0,0-1-1 0 0,-1 0 0 0 0,0-1 0 0 0,0-2 0 0 0,17-9 1 0 0,1-5 566 0 0,55-45 1 0 0,-79 59-885 0 0,-6 4-30 0 0,0 0-1 0 0,0 0 0 0 0,0 0 1 0 0,7-10-1 0 0,-11 13-89 0 0,-1 0 1 0 0,0 0 0 0 0,0 0-1 0 0,0 0 1 0 0,0 0-1 0 0,0 0 1 0 0,0-1 0 0 0,0 1-1 0 0,-1 0 1 0 0,1 0-1 0 0,-1-1 1 0 0,0 1 0 0 0,0-1-1 0 0,1 1 1 0 0,-2 0-1 0 0,1-1 1 0 0,0 1 0 0 0,0 0-1 0 0,-2-4 1 0 0,-5-17-4229 0 0,4 14-169 0 0,-1-2-1783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1839 0 0,'1'-2'804'0'0,"4"-5"3109"0"0,0 0-1 0 0,11-13 0 0 0,15-10 2090 0 0,42-22-3229 0 0,-52 39-2510 0 0,387-215 1102 0 0,-352 200-1412 0 0,2 2-1 0 0,89-28 0 0 0,-147 54 48 0 0,9-2-20 0 0,0 0 0 0 0,0 0 1 0 0,0 1-1 0 0,0 0 0 0 0,10 0 0 0 0,-18 1 19 0 0,1 0 1 0 0,-1 0-1 0 0,1 0 0 0 0,-1 0 0 0 0,0 1 0 0 0,1-1 0 0 0,-1 0 0 0 0,0 1 1 0 0,1-1-1 0 0,-1 1 0 0 0,0-1 0 0 0,0 1 0 0 0,1 0 0 0 0,-1-1 0 0 0,0 1 1 0 0,0 0-1 0 0,0 0 0 0 0,0 0 0 0 0,0 0 0 0 0,0 0 0 0 0,0 0 0 0 0,0 0 1 0 0,-1 0-1 0 0,1 1 0 0 0,0-1 0 0 0,-1 0 0 0 0,1 0 0 0 0,0 1 0 0 0,-1-1 1 0 0,0 0-1 0 0,1 1 0 0 0,-1-1 0 0 0,0 0 0 0 0,0 1 0 0 0,0-1 0 0 0,0 1 1 0 0,0-1-1 0 0,0 0 0 0 0,0 1 0 0 0,0-1 0 0 0,0 0 0 0 0,-1 2 0 0 0,-3 14 136 0 0,0-1-1 0 0,-1-1 0 0 0,-1 1 1 0 0,0-1-1 0 0,-1 0 0 0 0,-17 28 0 0 0,14-28 23 0 0,2 0 1 0 0,-1 1-1 0 0,2 1 0 0 0,0-1 0 0 0,-8 35 0 0 0,14-48-145 0 0,1 0 0 0 0,-1 1 0 0 0,1-1 0 0 0,0 1 0 0 0,0-1 0 0 0,0 1 0 0 0,1-1-1 0 0,-1 1 1 0 0,1-1 0 0 0,0 0 0 0 0,0 1 0 0 0,0-1 0 0 0,0 0 0 0 0,2 4 0 0 0,-1-5-40 0 0,0 1 0 0 0,0-1 0 0 0,-1 1 0 0 0,2-1 1 0 0,-1 0-1 0 0,0 0 0 0 0,0 0 0 0 0,1-1 0 0 0,-1 1 0 0 0,1 0 1 0 0,-1-1-1 0 0,1 1 0 0 0,0-1 0 0 0,0 0 0 0 0,-1 0 0 0 0,6 1 0 0 0,18 3-521 0 0,5 1-39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46 4143 0 0,'48'-46'8823'0'0,"-54"56"-7521"0"0,3-4-1044 0 0,-11 21 384 0 0,-68 148 2364 0 0,70-146-2620 0 0,2 1 1 0 0,1 1-1 0 0,1 0 0 0 0,-4 32 1 0 0,12-58-365 0 0,-1-1-1 0 0,1 1 1 0 0,0-1 0 0 0,0 1 0 0 0,0-1-1 0 0,1 1 1 0 0,0-1 0 0 0,2 8-1 0 0,-3-10-8 0 0,1-1-1 0 0,0 1 0 0 0,-1-1 1 0 0,1 0-1 0 0,0 1 1 0 0,0-1-1 0 0,0 0 0 0 0,0 0 1 0 0,0 1-1 0 0,0-1 0 0 0,1 0 1 0 0,-1 0-1 0 0,0 0 0 0 0,0 0 1 0 0,1 0-1 0 0,-1-1 0 0 0,1 1 1 0 0,-1 0-1 0 0,0-1 0 0 0,1 1 1 0 0,-1-1-1 0 0,1 1 0 0 0,0-1 1 0 0,-1 0-1 0 0,1 0 0 0 0,-1 1 1 0 0,4-2-1 0 0,4 1 54 0 0,1-1 0 0 0,-1-1-1 0 0,0 0 1 0 0,0 0 0 0 0,0-1 0 0 0,0 0 0 0 0,0 0-1 0 0,-1-1 1 0 0,1 0 0 0 0,7-6 0 0 0,3-2-49 0 0,0-1 1 0 0,33-31-1 0 0,-41 34-146 0 0,-1-1-1 0 0,0 0 1 0 0,0 0-1 0 0,-1 0 1 0 0,-1-1-1 0 0,8-14 1 0 0,-16 26 128 0 0,0 0 1 0 0,0 0 0 0 0,0-1-1 0 0,0 1 1 0 0,0 0 0 0 0,0 0 0 0 0,0 0-1 0 0,0 0 1 0 0,0 0 0 0 0,0 0 0 0 0,0 0-1 0 0,0 0 1 0 0,0 0 0 0 0,0 0 0 0 0,0 0-1 0 0,0 0 1 0 0,0 0 0 0 0,0 0 0 0 0,0 0-1 0 0,0 0 1 0 0,1 0 0 0 0,-1-1-1 0 0,0 1 1 0 0,0 0 0 0 0,0 0 0 0 0,0 0-1 0 0,0 0 1 0 0,0 0 0 0 0,0 0 0 0 0,0 0-1 0 0,0 0 1 0 0,0 0 0 0 0,0 0 0 0 0,0 0-1 0 0,0 0 1 0 0,0 0 0 0 0,0 0 0 0 0,0 0-1 0 0,0 0 1 0 0,1 0 0 0 0,-1 0-1 0 0,0 0 1 0 0,0 0 0 0 0,0 0 0 0 0,0 0-1 0 0,0 0 1 0 0,0 0 0 0 0,0 0 0 0 0,0 0-1 0 0,0 0 1 0 0,0 0 0 0 0,0 0 0 0 0,0 0-1 0 0,0 0 1 0 0,0 0 0 0 0,0 1-1 0 0,0-1 1 0 0,0 0 0 0 0,1 0 0 0 0,-1 0-1 0 0,0 0 1 0 0,0 0 0 0 0,2 6-17 0 0,1 9-3 0 0,-3-14 20 0 0,2 11 48 0 0,0 0 0 0 0,1 0-1 0 0,1 0 1 0 0,0 0 0 0 0,9 18-1 0 0,-11-26-24 0 0,1 1 0 0 0,0 0 0 0 0,0-1 0 0 0,1 1 1 0 0,-1-1-1 0 0,1 0 0 0 0,0 0 0 0 0,0 0 0 0 0,0-1 0 0 0,1 1 0 0 0,-1-1 0 0 0,1 0 0 0 0,0 0 0 0 0,10 4 0 0 0,-8-5 75 0 0,0 0 1 0 0,1-1-1 0 0,-1 1 0 0 0,1-1 0 0 0,-1-1 0 0 0,1 0 1 0 0,-1 0-1 0 0,1 0 0 0 0,0-1 0 0 0,-1 0 0 0 0,12-3 1 0 0,5-3 162 0 0,0-1 1 0 0,26-14 0 0 0,-37 16-236 0 0,-1 0-1 0 0,1-1 1 0 0,-2-1 0 0 0,1 0-1 0 0,-1-1 1 0 0,0 0-1 0 0,-1-1 1 0 0,0 0 0 0 0,14-19-1 0 0,-13 14-36 0 0,-1-1-1 0 0,0-1 1 0 0,-2 1-1 0 0,0-1 1 0 0,-1-1 0 0 0,9-31-1 0 0,-12 35-764 0 0,0 0-1 0 0,0 1 1 0 0,1 0-1 0 0,10-19 1 0 0,-6 17-666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 11743 0 0,'6'-7'1068'0'0,"5"-4"7539"0"0,-16 24-6970 0 0,-13 21-1777 0 0,-162 314 2200 0 0,177-342-2062 0 0,-13 33-79 0 0,15-36 67 0 0,-1 1 0 0 0,2-1 0 0 0,-1 1 0 0 0,0-1 0 0 0,1 0 0 0 0,0 1-1 0 0,-1-1 1 0 0,1 1 0 0 0,1 4 0 0 0,-1-7-15 0 0,0 0 0 0 0,1 0 0 0 0,-1 0 0 0 0,0-1 0 0 0,0 1 0 0 0,1 0 0 0 0,-1 0 0 0 0,0-1 0 0 0,1 1 0 0 0,-1 0 0 0 0,1-1 0 0 0,-1 1 0 0 0,1 0 0 0 0,-1-1 0 0 0,1 1 0 0 0,0-1 0 0 0,-1 1 0 0 0,1-1 0 0 0,0 1 0 0 0,-1-1 0 0 0,1 1 0 0 0,0-1 0 0 0,0 0 0 0 0,-1 1 0 0 0,1-1 0 0 0,0 0 0 0 0,0 0 0 0 0,0 0 0 0 0,-1 1 0 0 0,1-1 0 0 0,0 0 0 0 0,0 0 0 0 0,0 0 0 0 0,-1 0 0 0 0,1-1 0 0 0,1 1 0 0 0,2-1-329 0 0,1 0 0 0 0,-1 0-1 0 0,0 0 1 0 0,0 0 0 0 0,7-4-1 0 0,15-10-1234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1375 0 0,'-2'0'11980'0'0,"0"1"-11532"0"0,0-1 1 0 0,0 1-1 0 0,0 0 0 0 0,0 0 0 0 0,0 0 0 0 0,0 1 0 0 0,1-1 0 0 0,-1 0 0 0 0,0 1 0 0 0,1-1 1 0 0,-1 1-1 0 0,1-1 0 0 0,-2 3 0 0 0,-19 29-536 0 0,12-17 657 0 0,-46 77 391 0 0,-55 126 1 0 0,56-107-540 0 0,-12 26-110 0 0,-54 104-50 0 0,82-173-429 0 0,-65 89-1 0 0,88-136 52 0 0,10-13-628 0 0,0 1 1 0 0,-1-2 0 0 0,-15 16 0 0 0,9-15-786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13359 0 0,'0'0'4575'0'0,"2"1"-2843"0"0,25 8-1059 0 0,1-2 0 0 0,-1 0 0 0 0,1-2 0 0 0,0-1 0 0 0,41 0 0 0 0,146-11-49 0 0,-187 5-513 0 0,36-3-482 0 0,0-3 0 0 0,-1-3 0 0 0,0-3-1 0 0,68-24 1 0 0,-75 17-1637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14191 0 0,'0'0'1291'0'0,"0"1"-1063"0"0,0 8 32 0 0,-1-1 0 0 0,0 0 0 0 0,-1 0 0 0 0,0 1 0 0 0,-5 13 0 0 0,-21 42 997 0 0,16-38-807 0 0,-240 464 3559 0 0,141-284-3679 0 0,-59 82-10 0 0,166-281-250 0 0,28-24 135 0 0,7-4-275 0 0,1 0 0 0 0,52-24 0 0 0,-59 34-133 0 0,-1 1 0 0 0,1 1 0 0 0,0 1 0 0 0,39-6 0 0 0,-57 13 147 0 0,0 0-1 0 0,0 1 1 0 0,1 0 0 0 0,-1 0 0 0 0,0 0 0 0 0,0 1 0 0 0,0 0-1 0 0,0 0 1 0 0,0 1 0 0 0,6 2 0 0 0,-8-2 38 0 0,-1 0-1 0 0,1 0 1 0 0,-1 1-1 0 0,0 0 1 0 0,0-1-1 0 0,0 2 1 0 0,0-1-1 0 0,-1 0 1 0 0,1 1-1 0 0,-1-1 1 0 0,0 1 0 0 0,0 0-1 0 0,0 0 1 0 0,4 8-1 0 0,-1 0 20 0 0,7 25-1 0 0,-11-29 18 0 0,0 0 0 0 0,1 0-1 0 0,1 0 1 0 0,-1 0 0 0 0,1 0 0 0 0,10 13 0 0 0,-11-18-25 0 0,0 0 1 0 0,0 0 0 0 0,0-1-1 0 0,0 0 1 0 0,1 1 0 0 0,-1-1-1 0 0,1 0 1 0 0,0-1 0 0 0,0 1-1 0 0,-1-1 1 0 0,6 2 0 0 0,13 3-76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85 2303 0 0,'2'-1'167'0'0,"5"0"-624"0"0,24-4 3353 0 0,0-4 6958 0 0,-14-5-5474 0 0,-15 10-4092 0 0,-1 0-1 0 0,1 0 1 0 0,-1 0-1 0 0,2-7 1 0 0,-3 9 50 0 0,-1 0-40 0 0,-1 0-285 0 0,0 0 1 0 0,0 0 0 0 0,0 0 0 0 0,-1 0 0 0 0,1 0 0 0 0,0 1 0 0 0,-1-1 0 0 0,0 1 0 0 0,1 0 0 0 0,-1-1 0 0 0,0 1 0 0 0,0 0 0 0 0,1 1 0 0 0,-1-1 0 0 0,0 0 0 0 0,0 1 0 0 0,0 0 0 0 0,0-1 0 0 0,0 1 0 0 0,-4 1-1 0 0,-7 0-32 0 0,1 0-1 0 0,0 1 1 0 0,-19 4-1 0 0,-14 8 18 0 0,0 1-1 0 0,-51 25 0 0 0,-82 53 563 0 0,161-83-398 0 0,1 1 1 0 0,0 0-1 0 0,0 2 0 0 0,1-1 1 0 0,1 2-1 0 0,-18 19 0 0 0,32-31-140 0 0,-1 0 0 0 0,1 0-1 0 0,0 0 1 0 0,-1 0 0 0 0,1 0 0 0 0,0 0 0 0 0,1 0-1 0 0,-1 0 1 0 0,0 0 0 0 0,0 0 0 0 0,1 0-1 0 0,-1 1 1 0 0,1-1 0 0 0,0 0 0 0 0,0 0-1 0 0,0 1 1 0 0,0-1 0 0 0,0 3 0 0 0,1-3-7 0 0,0 0-1 0 0,-1 0 1 0 0,1-1 0 0 0,0 1 0 0 0,0-1-1 0 0,0 1 1 0 0,0 0 0 0 0,0-1 0 0 0,0 0-1 0 0,0 1 1 0 0,1-1 0 0 0,-1 0 0 0 0,0 0-1 0 0,1 1 1 0 0,-1-1 0 0 0,1 0 0 0 0,-1 0 0 0 0,1-1-1 0 0,0 1 1 0 0,-1 0 0 0 0,1 0 0 0 0,0-1-1 0 0,2 1 1 0 0,7 2 36 0 0,0-1-1 0 0,0-1 1 0 0,0 1 0 0 0,0-2-1 0 0,14 0 1 0 0,57-8 132 0 0,-65 6-142 0 0,8-1-86 0 0,0-1 0 0 0,0-1 0 0 0,-1-2 0 0 0,0 0 1 0 0,0-1-1 0 0,-1-2 0 0 0,0 0 0 0 0,0-1 0 0 0,-1-2 0 0 0,-1 0 0 0 0,0-1 0 0 0,21-20 0 0 0,-39 34 44 0 0,-4 6-1 0 0,-5 15 5 0 0,3-11 10 0 0,1-1 9 0 0,0-1-1 0 0,1 1 0 0 0,0-1 0 0 0,1 1 0 0 0,0-1 0 0 0,0 1 0 0 0,1 0 0 0 0,3 12 0 0 0,-3-16-63 0 0,0 1 0 0 0,1-1 0 0 0,0 1 0 0 0,0-1 0 0 0,0 0 0 0 0,1 0-1 0 0,0 0 1 0 0,0 0 0 0 0,0-1 0 0 0,0 1 0 0 0,1-1 0 0 0,0 0 0 0 0,8 8-1 0 0,12 3-338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1839 0 0,'-2'2'134'0'0,"-18"12"-10"0"0,-36 14 8793 0 0,52-27-8230 0 0,0 2-417 0 0,-5 10 809 0 0,8-12-1186 0 0,-9 8-157 0 0,6-6 220 0 0,-11 13-48 0 0,-14 24 92 0 0,20-26 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145 438 9671 0 0,'0'0'2674'0'0,"-1"3"-842"0"0,-3 8-438 0 0,0 0 1 0 0,-9 18 0 0 0,-33 48-557 0 0,27-46-447 0 0,11-19-311 0 0,-3 6 35 0 0,1 1 0 0 0,1 0 0 0 0,-11 28 0 0 0,21-47-111 0 0,0 0 0 0 0,0 0 0 0 0,0 0 0 0 0,0 0 0 0 0,0 0 0 0 0,0 0 1 0 0,0 0-1 0 0,0 0 0 0 0,0-1 0 0 0,0 1 0 0 0,-1 0 0 0 0,3-1 0 0 0,3-3 0 0 0,0-1 0 0 0,0 1 0 0 0,0-1 1 0 0,-1 0-1 0 0,1 0 0 0 0,5-8 0 0 0,27-38 31 0 0,-38 51-35 0 0,60-87-44 0 0,80-108-232 0 0,-115 163 202 0 0,2 2 0 0 0,2 1 0 0 0,59-48 0 0 0,-78 69 62 0 0,1 1-1 0 0,0 1 0 0 0,0 0 1 0 0,1 0-1 0 0,23-7 1 0 0,-30 11 18 0 0,1 0 0 0 0,0 1 0 0 0,0 0 0 0 0,0 0 0 0 0,0 1 0 0 0,-1-1 0 0 0,1 1 1 0 0,0 0-1 0 0,0 1 0 0 0,0 0 0 0 0,0 0 0 0 0,0 0 0 0 0,0 1 0 0 0,9 3 0 0 0,-4 0 71 0 0,-1 0-1 0 0,0 1 1 0 0,0 0 0 0 0,0 1-1 0 0,-1 0 1 0 0,12 11-1 0 0,-18-14-38 0 0,1 0 0 0 0,-1 0 0 0 0,0 0-1 0 0,0 1 1 0 0,0 0 0 0 0,-1-1-1 0 0,1 1 1 0 0,-1 0 0 0 0,-1 0 0 0 0,1 0-1 0 0,0 0 1 0 0,-1 0 0 0 0,0 1-1 0 0,-1-1 1 0 0,1 0 0 0 0,-1 6 0 0 0,0-1-13 0 0,-1 0 0 0 0,-1 0 1 0 0,1-1-1 0 0,-2 1 0 0 0,1-1 1 0 0,-1 1-1 0 0,-1-1 0 0 0,1 0 1 0 0,-2 0-1 0 0,1-1 0 0 0,-1 1 1 0 0,-1-1-1 0 0,1 0 0 0 0,-9 9 1 0 0,1-3 4 0 0,0-1 0 0 0,-1-1 0 0 0,0 0 0 0 0,-1 0 0 0 0,0-1 0 0 0,-26 13 0 0 0,36-22-10 0 0,0 0 0 0 0,0 0 0 0 0,-10 2 0 0 0,14-4-17 0 0,0 1 53 0 0,1-7-57 0 0,1 1 1 0 0,-1-1 0 0 0,1 1-1 0 0,1-1 1 0 0,-1 1 0 0 0,1-1-1 0 0,0 1 1 0 0,0 0-1 0 0,0 0 1 0 0,1 0 0 0 0,0 0-1 0 0,0 0 1 0 0,0 1-1 0 0,4-5 1 0 0,7-6-97 0 0,1 0-1 0 0,24-19 1 0 0,-8 8 72 0 0,21-20 2 0 0,2 4 1 0 0,2 1-1 0 0,85-46 0 0 0,-95 63 38 0 0,1 2 0 0 0,0 2-1 0 0,2 3 1 0 0,1 1 0 0 0,59-11 0 0 0,-105 27-13 0 0,14-4 38 0 0,25-1-1 0 0,-39 5-30 0 0,1 0 0 0 0,-1 0 0 0 0,1 0 0 0 0,-1 1 0 0 0,0-1 0 0 0,1 1 0 0 0,-1 0 0 0 0,1 1 0 0 0,-1-1 0 0 0,0 1 0 0 0,5 2 0 0 0,-7-3-7 0 0,0 0 1 0 0,-1 0-1 0 0,1 1 1 0 0,-1-1-1 0 0,0 0 1 0 0,1 1-1 0 0,-1-1 1 0 0,0 1 0 0 0,0-1-1 0 0,0 1 1 0 0,0 0-1 0 0,0-1 1 0 0,0 1-1 0 0,0 0 1 0 0,-1 0-1 0 0,1 0 1 0 0,-1 0-1 0 0,1-1 1 0 0,-1 1-1 0 0,0 0 1 0 0,1 0-1 0 0,-1 0 1 0 0,0 0-1 0 0,0 0 1 0 0,-1 0-1 0 0,1 0 1 0 0,0 0-1 0 0,-1 0 1 0 0,0 3-1 0 0,-3 5 14 0 0,0-1-1 0 0,0 1 0 0 0,0-1 0 0 0,-9 12 0 0 0,11-17-9 0 0,-17 24 40 0 0,-1 0-1 0 0,-31 33 1 0 0,-55 47 34 0 0,64-66-61 0 0,17-17-42 0 0,3-5-232 0 0,2 1 0 0 0,-31 41 0 0 0,50-60-694 0 0,2-1-47 0 0,7 4-11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16671 0 0,'0'0'763'0'0,"2"2"-14"0"0,9 5-482 0 0,0 3-238 0 0,-9-8 34 0 0,-1 0 0 0 0,1 0-1 0 0,-1 1 1 0 0,0-1 0 0 0,0 0 0 0 0,0 0-1 0 0,-1 1 1 0 0,1-1 0 0 0,0 0 0 0 0,-1 1-1 0 0,1-1 1 0 0,-1 0 0 0 0,0 1 0 0 0,0-1-1 0 0,0 1 1 0 0,0-1 0 0 0,0 1 0 0 0,-1-1 0 0 0,1 0-1 0 0,-1 1 1 0 0,1-1 0 0 0,-1 1 0 0 0,0-1-1 0 0,0 0 1 0 0,0 0 0 0 0,0 0 0 0 0,-1 0-1 0 0,1 0 1 0 0,-3 4 0 0 0,-4 4 284 0 0,-1 0-1 0 0,-1 0 1 0 0,1-1 0 0 0,-14 10-1 0 0,18-15-223 0 0,-44 35 674 0 0,-51 46-84 0 0,99-84-838 0 0,15-4-4143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184 211 15343 0 0,'0'0'1394'0'0,"0"2"-1150"0"0,1 1 22 0 0,-1 0 1 0 0,1 0-1 0 0,0 0 1 0 0,0 0 0 0 0,0 0-1 0 0,0 0 1 0 0,0 0-1 0 0,1 0 1 0 0,2 4 0 0 0,-2-6-161 0 0,-1 1 1 0 0,0-1 0 0 0,1 0 0 0 0,-1 1 0 0 0,0-1 0 0 0,1 0-1 0 0,-1 0 1 0 0,1 0 0 0 0,0 0 0 0 0,-1-1 0 0 0,1 1 0 0 0,0 0-1 0 0,0-1 1 0 0,-1 1 0 0 0,1-1 0 0 0,0 1 0 0 0,0-1 0 0 0,0 0-1 0 0,3 0 1 0 0,12-2 183 0 0,1 0 0 0 0,0-1 0 0 0,-1-1 0 0 0,0-1 0 0 0,20-8 0 0 0,-8 3-18 0 0,11-2-179 0 0,-1-3-1 0 0,0-1 1 0 0,-2-2 0 0 0,0-1-1 0 0,49-35 1 0 0,-77 47-174 0 0,-1 0 1 0 0,10-9-1 0 0,-16 14 54 0 0,0 0-1 0 0,-1 0 0 0 0,1-1 1 0 0,0 1-1 0 0,-1 0 1 0 0,1 0-1 0 0,-1-1 0 0 0,0 1 1 0 0,0-1-1 0 0,0 0 1 0 0,0 1-1 0 0,0-1 0 0 0,-1 1 1 0 0,1-5-1 0 0,-1 6-2 0 0,0 0 0 0 0,0 0 0 0 0,0 0 0 0 0,0 0 0 0 0,0 1 0 0 0,0-1 0 0 0,-1 0 0 0 0,1 0 0 0 0,0 1 0 0 0,-1-1 0 0 0,1 0 0 0 0,-1 0 0 0 0,1 1 0 0 0,-1-1 0 0 0,1 0 0 0 0,-1 1 0 0 0,1-1 0 0 0,-1 1 0 0 0,1-1 0 0 0,-1 1 0 0 0,0-1 0 0 0,0 1 0 0 0,1-1 0 0 0,-1 1 0 0 0,0 0-1 0 0,1-1 1 0 0,-1 1 0 0 0,0 0 0 0 0,0-1 0 0 0,0 1 0 0 0,1 0 0 0 0,-1 0 0 0 0,0 0 0 0 0,0 0 0 0 0,0 0 0 0 0,0 0 0 0 0,1 0 0 0 0,-1 0 0 0 0,0 0 0 0 0,-1 1 0 0 0,-5-1-156 0 0,0 2-1 0 0,0-1 1 0 0,-11 4 0 0 0,15-4 114 0 0,-42 14-329 0 0,0 3 0 0 0,1 1 1 0 0,-45 27-1 0 0,22-5 499 0 0,-70 55 1 0 0,100-67 201 0 0,2 1 1 0 0,1 2 0 0 0,-45 52-1 0 0,74-77-244 0 0,0 0 1 0 0,0 0-1 0 0,0 0 0 0 0,1 1 0 0 0,0-1 1 0 0,-4 13-1 0 0,8-17-45 0 0,-1 0 1 0 0,0 0 0 0 0,1-1-1 0 0,-1 1 1 0 0,1 0-1 0 0,0 0 1 0 0,0 0 0 0 0,0-1-1 0 0,0 1 1 0 0,0 0-1 0 0,1 0 1 0 0,-1-1 0 0 0,1 1-1 0 0,0 0 1 0 0,0 0-1 0 0,0-1 1 0 0,0 1 0 0 0,0-1-1 0 0,0 1 1 0 0,1-1-1 0 0,-1 1 1 0 0,1-1 0 0 0,2 2-1 0 0,1 1 0 0 0,0-1-1 0 0,1 0 1 0 0,-1 0-1 0 0,1 0 1 0 0,0-1-1 0 0,0 0 1 0 0,0 0-1 0 0,0 0 1 0 0,0-1-1 0 0,1 0 1 0 0,10 2 0 0 0,9 0-58 0 0,42 2 0 0 0,-59-5 6 0 0,39 1-947 0 0,1-2-364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564 128 6911 0 0,'9'-24'-916'0'0,"-8"19"1885"0"0,0 0 1 0 0,0 0-1 0 0,0 0 0 0 0,-1 0 1 0 0,0-9-1 0 0,0 12-518 0 0,0-1 0 0 0,0 0 0 0 0,0 1 0 0 0,-1-1 0 0 0,0 1 1 0 0,1-1-1 0 0,-1 1 0 0 0,0 0 0 0 0,0-1 0 0 0,0 1 0 0 0,0 0 0 0 0,-1-1 0 0 0,1 1 0 0 0,-1 0 0 0 0,1 0 0 0 0,-1 0 0 0 0,0 0 0 0 0,1 1 0 0 0,-1-1 0 0 0,0 0 0 0 0,0 1 0 0 0,0-1 0 0 0,-3 0 0 0 0,-1-1-405 0 0,1 1-1 0 0,-1 0 0 0 0,0 1 0 0 0,0-1 0 0 0,1 1 0 0 0,-1 0 0 0 0,0 1 0 0 0,0 0 0 0 0,0-1 0 0 0,0 2 0 0 0,0-1 0 0 0,0 1 0 0 0,0 0 0 0 0,0 0 0 0 0,0 0 0 0 0,0 1 0 0 0,-9 4 0 0 0,-3 2-93 0 0,1 1 0 0 0,0 1-1 0 0,0 0 1 0 0,-17 15 0 0 0,-129 110-414 0 0,130-104 433 0 0,1 2 1 0 0,-44 60-1 0 0,73-88 72 0 0,0 0 1 0 0,0 0-1 0 0,0 1 1 0 0,1-1 0 0 0,-1 1-1 0 0,1 0 1 0 0,1 0-1 0 0,-2 9 1 0 0,3-15-32 0 0,0 1 0 0 0,0-1 0 0 0,0 1 0 0 0,0 0 0 0 0,0-1 0 0 0,0 1 0 0 0,0-1 0 0 0,0 1 0 0 0,1-1 0 0 0,-1 1 0 0 0,0 0 0 0 0,0-1 0 0 0,1 1 0 0 0,-1-1 0 0 0,0 1 0 0 0,1-1 0 0 0,-1 0 0 0 0,1 1 0 0 0,-1-1-1 0 0,1 1 1 0 0,-1-1 0 0 0,0 0 0 0 0,1 1 0 0 0,0-1 0 0 0,-1 0 0 0 0,1 1 0 0 0,-1-1 0 0 0,1 0 0 0 0,-1 0 0 0 0,1 0 0 0 0,-1 1 0 0 0,2-1 0 0 0,18 3 75 0 0,-7-4-56 0 0,1 0 0 0 0,-1-1 0 0 0,0 0 0 0 0,0-1 0 0 0,16-6 0 0 0,64-28 56 0 0,-57 21-186 0 0,21-8-705 0 0,-55 24 493 0 0,-9 7-852 0 0,0 0 1048 0 0,1 0 0 0 0,0 1 0 0 0,0 0-1 0 0,1 1 1 0 0,0-1 0 0 0,-8 19 0 0 0,13-25-164 0 0,0 0 0 0 0,-1 0 0 0 0,1 0 0 0 0,0-1 0 0 0,0 1 0 0 0,0 0 1 0 0,0 0-1 0 0,0 0 0 0 0,1 0 0 0 0,-1 0 0 0 0,1 0 0 0 0,0 1 0 0 0,3 6-3863 0 0,4 0-1417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53 566 6447 0 0,'-2'-1'499'0'0,"-1"-1"-6"0"0,-1-1-1 0 0,0 0 1 0 0,1 0-1 0 0,-1 0 1 0 0,1 0-1 0 0,0 0 1 0 0,0-1-1 0 0,0 1 1 0 0,1-1 0 0 0,-1 0-1 0 0,1 0 1 0 0,0 0-1 0 0,0 0 1 0 0,0 0-1 0 0,1-1 1 0 0,-1 1-1 0 0,1 0 1 0 0,-1-10-1 0 0,1 8 336 0 0,1-1 0 0 0,-1 0 0 0 0,2 0 0 0 0,-1 1 0 0 0,1-1 0 0 0,2-11 0 0 0,-1 11-784 0 0,0 0 1 0 0,1 0-1 0 0,4-9 1 0 0,3-2 222 0 0,1 1 0 0 0,0 0 0 0 0,1 0 0 0 0,1 1 0 0 0,27-25 1 0 0,-2 7-233 0 0,49-34 0 0 0,-53 45-161 0 0,2 0 0 0 0,0 2 0 0 0,1 2 1 0 0,1 2-1 0 0,1 1 0 0 0,70-19 0 0 0,-98 33 123 0 0,0-1 0 0 0,0 1 0 0 0,0 1 0 0 0,0 0 0 0 0,0 1 0 0 0,1 0 0 0 0,11 2 1 0 0,-20-2 23 0 0,0 1 1 0 0,0 0-1 0 0,0-1 1 0 0,0 1-1 0 0,0 0 1 0 0,0 0 0 0 0,0 1-1 0 0,0-1 1 0 0,0 1-1 0 0,0 0 1 0 0,-1-1 0 0 0,1 1-1 0 0,-1 0 1 0 0,1 0-1 0 0,-1 1 1 0 0,0-1-1 0 0,0 0 1 0 0,0 1 0 0 0,0-1-1 0 0,0 1 1 0 0,-1 0-1 0 0,1 0 1 0 0,-1 0 0 0 0,0-1-1 0 0,1 1 1 0 0,-1 1-1 0 0,-1-1 1 0 0,2 6-1 0 0,-1 0 79 0 0,0 0-1 0 0,-1 0 0 0 0,0-1 0 0 0,-1 1 1 0 0,-2 17-1 0 0,-15 44 387 0 0,0-2-228 0 0,16-59-215 0 0,1 0 0 0 0,0 0-1 0 0,1 1 1 0 0,-1-1-1 0 0,2 0 1 0 0,2 17-1 0 0,-3-23-176 0 0,1 1-1 0 0,0 0 0 0 0,0-1 0 0 0,1 0 0 0 0,-1 1 0 0 0,1-1 1 0 0,0 0-1 0 0,0 0 0 0 0,0 0 0 0 0,0 0 0 0 0,0 0 1 0 0,1 0-1 0 0,-1-1 0 0 0,1 1 0 0 0,-1-1 0 0 0,1 0 0 0 0,0 1 1 0 0,0-1-1 0 0,0-1 0 0 0,4 3 0 0 0,7 1-7969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198 356 2303 0 0,'-1'2'167'0'0,"0"-2"-61"0"0,-10 9 1684 0 0,0-1 1 0 0,1 1 0 0 0,0 1-1 0 0,1 0 1 0 0,-14 19-1 0 0,-54 73 1184 0 0,33-46-2196 0 0,43-55 12 0 0,3-10-212 0 0,5-5-500 0 0,0 0 0 0 0,0 1-1 0 0,1 1 1 0 0,1-1 0 0 0,0 1-1 0 0,13-13 1 0 0,133-125-201 0 0,-78 80 14 0 0,-17 17-85 0 0,82-59 0 0 0,-114 93 205 0 0,1 1 0 0 0,1 1-1 0 0,40-16 1 0 0,-67 32 21 0 0,1 0 1 0 0,-1-1-1 0 0,1 1 1 0 0,0 1-1 0 0,-1-1 1 0 0,1 0-1 0 0,0 1 1 0 0,-1 0-1 0 0,7 0 1 0 0,-9 0-19 0 0,0 1 0 0 0,0-1 0 0 0,0 0 1 0 0,1 1-1 0 0,-1-1 0 0 0,0 1 0 0 0,0-1 1 0 0,0 1-1 0 0,0-1 0 0 0,0 1 0 0 0,0 0 1 0 0,0 0-1 0 0,0-1 0 0 0,0 1 0 0 0,-1 0 1 0 0,1 0-1 0 0,0 0 0 0 0,0 0 0 0 0,-1 0 1 0 0,1 0-1 0 0,-1 0 0 0 0,1 0 0 0 0,-1 0 1 0 0,1 0-1 0 0,-1 1 0 0 0,1-1 0 0 0,-1 0 1 0 0,0 0-1 0 0,0 0 0 0 0,0 1 0 0 0,0-1 1 0 0,0 0-1 0 0,0 1 0 0 0,0 7 51 0 0,0-1 0 0 0,-1 0 0 0 0,0 0 0 0 0,-1 0 0 0 0,0 0 1 0 0,-5 15-1 0 0,-24 45 168 0 0,26-58-194 0 0,-139 246 365 0 0,119-218-369 0 0,14-22-38 0 0,1 0 0 0 0,0 0 0 0 0,-14 35 0 0 0,24-49-996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15 10591 0 0,'0'0'819'0'0,"-12"-13"5277"0"0,10 13-6072 0 0,0-1 1 0 0,1 1-1 0 0,-1 0 1 0 0,0 0-1 0 0,0 0 1 0 0,0 0-1 0 0,0 0 1 0 0,0 0-1 0 0,0 1 1 0 0,0-1-1 0 0,1 1 1 0 0,-1-1-1 0 0,0 1 1 0 0,0-1-1 0 0,0 1 1 0 0,-1 1-1 0 0,0 0 54 0 0,-1 1 0 0 0,1-1 0 0 0,0 1 0 0 0,0 0-1 0 0,0-1 1 0 0,1 2 0 0 0,-4 3 0 0 0,-2 5 127 0 0,0 1 1 0 0,1 0 0 0 0,-6 16-1 0 0,13-29-205 0 0,-13 28 0 0 0,2 0 0 0 0,1 1 0 0 0,-11 49 0 0 0,16-52 96 0 0,2-1 0 0 0,0 32 0 0 0,3-48-59 0 0,0 0 0 0 0,1 0 0 0 0,0 0-1 0 0,1 0 1 0 0,0 0 0 0 0,0 0 0 0 0,1-1 0 0 0,0 1-1 0 0,9 15 1 0 0,-11-22 4 0 0,0 0 0 0 0,1 0 1 0 0,-1 0-1 0 0,1 0 0 0 0,-1 0 0 0 0,1 0 0 0 0,0 0 0 0 0,0-1 0 0 0,0 1 1 0 0,0-1-1 0 0,0 1 0 0 0,0-1 0 0 0,0 0 0 0 0,0 0 0 0 0,1 0 0 0 0,-1 0 1 0 0,0 0-1 0 0,1-1 0 0 0,-1 1 0 0 0,1-1 0 0 0,-1 1 0 0 0,0-1 0 0 0,1 0 1 0 0,-1 0-1 0 0,1 0 0 0 0,-1 0 0 0 0,1-1 0 0 0,-1 1 0 0 0,1 0 0 0 0,-1-1 1 0 0,0 0-1 0 0,5-1 0 0 0,5-4 187 0 0,1 0 1 0 0,-1 0-1 0 0,-1-1 1 0 0,19-14-1 0 0,-27 19-195 0 0,-2 1-23 0 0,92-73 419 0 0,-85 67-426 0 0,0-1-1 0 0,0-1 0 0 0,-1 0 0 0 0,0 0 0 0 0,0 0 1 0 0,-1-1-1 0 0,0 0 0 0 0,5-14 0 0 0,-9 21-61 0 0,-1-1-1 0 0,0 1 0 0 0,0-1 1 0 0,0 0-1 0 0,-1 1 0 0 0,1-1 1 0 0,-1 0-1 0 0,0 0 1 0 0,0 1-1 0 0,0-1 0 0 0,0 0 1 0 0,-1 0-1 0 0,0 1 1 0 0,1-1-1 0 0,-1 1 0 0 0,-1-1 1 0 0,1 0-1 0 0,0 1 0 0 0,-1 0 1 0 0,0-1-1 0 0,0 1 1 0 0,0 0-1 0 0,0 0 0 0 0,0 0 1 0 0,-1 0-1 0 0,1 0 1 0 0,-1 1-1 0 0,0-1 0 0 0,-5-3 1 0 0,-1 0-177 0 0,-1 0 0 0 0,1 0 0 0 0,-1 1 0 0 0,-1 1 0 0 0,1-1 0 0 0,-1 2 0 0 0,1 0 0 0 0,-21-4 0 0 0,-132-15-1261 0 0,156 21 1373 0 0,1 0 0 0 0,-1 0 0 0 0,0-1 0 0 0,0 0 0 0 0,1 0 0 0 0,-1 0 0 0 0,-7-5 0 0 0,13 6-155 0 0,12-8-298 0 0,-4 4 403 0 0,0 1 0 0 0,1 0 1 0 0,-1 1-1 0 0,1 0 0 0 0,12-3 1 0 0,-11 3 40 0 0,22-8-275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267 702 11055 0 0,'-61'-2'1395'0'0,"30"1"1050"0"0,-41-6 1 0 0,63 6-2063 0 0,1-1 1 0 0,-1 0-1 0 0,1 0 1 0 0,0-1 0 0 0,0 0-1 0 0,-15-8 1 0 0,21 10-342 0 0,0-1 0 0 0,0 0 1 0 0,0 1-1 0 0,0-1 0 0 0,0 0 0 0 0,0 0 1 0 0,0 0-1 0 0,1 0 0 0 0,-1 0 0 0 0,1-1 1 0 0,-1 1-1 0 0,1 0 0 0 0,0-1 1 0 0,0 1-1 0 0,0-1 0 0 0,0 1 0 0 0,1-1 1 0 0,-1 1-1 0 0,1-1 0 0 0,-1 0 1 0 0,1 1-1 0 0,0-1 0 0 0,0 0 0 0 0,0 1 1 0 0,0-1-1 0 0,1-3 0 0 0,1-2 15 0 0,0 0 1 0 0,0 0-1 0 0,1 1 0 0 0,0-1 0 0 0,0 1 0 0 0,1 0 1 0 0,0-1-1 0 0,1 2 0 0 0,-1-1 0 0 0,10-11 0 0 0,7-4 102 0 0,35-30-1 0 0,-43 41-129 0 0,1-1-14 0 0,188-161 131 0 0,-172 149-136 0 0,129-96-141 0 0,-133 102-3 0 0,1 2 0 0 0,0 1 0 0 0,1 2-1 0 0,40-15 1 0 0,-64 27 69 0 0,1-1-1 0 0,-1 1 1 0 0,0 0 0 0 0,0 1-1 0 0,1-1 1 0 0,-1 1-1 0 0,0 0 1 0 0,0 0-1 0 0,1 0 1 0 0,7 1 0 0 0,-10 0-120 0 0,0-1 0 0 0,-1 1 1 0 0,1 0-1 0 0,0 0 0 0 0,-1-1 1 0 0,1 1-1 0 0,-1 0 0 0 0,1 0 1 0 0,-1 1-1 0 0,1-1 0 0 0,1 2 1 0 0,-2-1-323 0 0,1 0 1 0 0,-1 0-1 0 0,0 0 1 0 0,0 0-1 0 0,1 1 1 0 0,-2-1-1 0 0,1 0 1 0 0,0 0 0 0 0,0 1-1 0 0,0 2 1 0 0,1 16-5124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246 403 5527 0 0,'-1'1'250'0'0,"-6"5"-175"0"0,-1 0 0 0 0,0-1-1 0 0,0 1 1 0 0,-17 6 0 0 0,-7 5 2272 0 0,19-9-301 0 0,-44 26 4192 0 0,42-26-5261 0 0,-30 11-1 0 0,25-14-336 0 0,18-5-320 0 0,1-1-5 0 0,1 0-270 0 0,-1-1 0 0 0,1 1 1 0 0,-1-1-1 0 0,1 1 0 0 0,-1-1 0 0 0,1 1 0 0 0,0-1 1 0 0,-1 1-1 0 0,1-1 0 0 0,0 1 0 0 0,0-1 1 0 0,0 1-1 0 0,0-1 0 0 0,1 1 0 0 0,0-4 1 0 0,0 1 18 0 0,0 0 0 0 0,1-1 0 0 0,0 1 0 0 0,0 0 0 0 0,3-5 0 0 0,2-2 38 0 0,1 1-1 0 0,18-19 0 0 0,1 4-43 0 0,0 2 0 0 0,33-22 1 0 0,65-35-422 0 0,-117 75 344 0 0,-4 3 1 0 0,72-42-247 0 0,-67 40 245 0 0,0 0-1 0 0,0 1 1 0 0,0 0-1 0 0,0 1 1 0 0,1-1-1 0 0,18-1 1 0 0,-26 4 28 0 0,1 0 1 0 0,0 0-1 0 0,0 0 1 0 0,-1 0-1 0 0,1 0 1 0 0,0 1 0 0 0,-1-1-1 0 0,1 1 1 0 0,0 0-1 0 0,-1 0 1 0 0,1 0-1 0 0,-1 0 1 0 0,1 0 0 0 0,-1 0-1 0 0,0 1 1 0 0,1-1-1 0 0,-1 1 1 0 0,0 0-1 0 0,0 0 1 0 0,0 0 0 0 0,0 0-1 0 0,-1 0 1 0 0,1 0-1 0 0,0 0 1 0 0,-1 0-1 0 0,1 1 1 0 0,1 4 0 0 0,-1-1 24 0 0,0 0 1 0 0,0 0-1 0 0,-1 0 1 0 0,0 0-1 0 0,-1 1 1 0 0,1-1-1 0 0,-1 0 1 0 0,0 0 0 0 0,0 1-1 0 0,-1-1 1 0 0,-1 7-1 0 0,0-2-13 0 0,-1 0 0 0 0,0-1 0 0 0,0 1 1 0 0,-1-1-1 0 0,-1 0 0 0 0,1 0 0 0 0,-2 0 0 0 0,1 0 0 0 0,-1-1 0 0 0,-1 0 0 0 0,0 0 0 0 0,-11 10 1 0 0,6-10-5 0 0,7-8 25 0 0,5-11 30 0 0,0 8-71 0 0,2-9-25 0 0,0 1 1 0 0,1-1 0 0 0,0 0 0 0 0,1 1 0 0 0,0 0-1 0 0,6-10 1 0 0,37-58-537 0 0,-32 54 414 0 0,-1 2-24 0 0,1 0 0 0 0,2 1-1 0 0,0 0 1 0 0,1 2 0 0 0,1 0 0 0 0,0 1-1 0 0,42-29 1 0 0,-49 39 189 0 0,1 1 0 0 0,-1 0 0 0 0,1 1-1 0 0,1 0 1 0 0,-1 1 0 0 0,1 0 0 0 0,0 2 0 0 0,0-1 0 0 0,0 2 0 0 0,0 0-1 0 0,1 0 1 0 0,-1 1 0 0 0,0 1 0 0 0,1 1 0 0 0,-1 0 0 0 0,17 3 0 0 0,-22-2 74 0 0,1 1 0 0 0,-1 0 1 0 0,0 0-1 0 0,0 0 1 0 0,0 1-1 0 0,0 1 0 0 0,-1 0 1 0 0,1 0-1 0 0,9 8 1 0 0,-13-9-32 0 0,-1 0 0 0 0,0 0 0 0 0,0 0 0 0 0,-1 1 0 0 0,1-1 0 0 0,-1 1 0 0 0,0 0 1 0 0,0 0-1 0 0,-1 0 0 0 0,1 0 0 0 0,-1 0 0 0 0,0 1 0 0 0,-1-1 0 0 0,1 1 0 0 0,-1-1 0 0 0,0 1 0 0 0,0 7 1 0 0,-1-2-23 0 0,0 0 1 0 0,-1 0 0 0 0,0 0 0 0 0,0 0 0 0 0,-2 0 0 0 0,1 0-1 0 0,-1-1 1 0 0,-1 1 0 0 0,0-1 0 0 0,0 0 0 0 0,-1 0 0 0 0,0 0-1 0 0,-1 0 1 0 0,0-1 0 0 0,-1 0 0 0 0,-13 14 0 0 0,-4 3-21 0 0,2-2-254 0 0,0 1 0 0 0,-35 54 0 0 0,49-61-2368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51 5527 0 0,'11'-4'614'0'0,"0"-2"0"0"0,0 1 0 0 0,0-1 0 0 0,22-22 13958 0 0,-39 27-15246 0 0,1 1 705 0 0,-1 1 1 0 0,1 0-1 0 0,1 0 1 0 0,-1 0-1 0 0,0 1 1 0 0,0 0 0 0 0,-6 3-1 0 0,-14 5-29 0 0,7-5-3 0 0,2 2-1 0 0,-1 0 0 0 0,1 1 1 0 0,0 1-1 0 0,0 0 1 0 0,-26 22-1 0 0,21-14 37 0 0,1 2 0 0 0,1 0-1 0 0,-33 42 1 0 0,48-56 37 0 0,0 0 0 0 0,1 0 0 0 0,-1 0-1 0 0,1 1 1 0 0,0 0 0 0 0,0 0 0 0 0,1-1 0 0 0,0 1-1 0 0,0 1 1 0 0,0-1 0 0 0,1 0 0 0 0,0 0 0 0 0,-1 9-1 0 0,2-14 60 0 0,1 1-78 0 0,1 0-56 0 0,-1-1 0 0 0,1 1-1 0 0,-1 0 1 0 0,1-1-1 0 0,-1 0 1 0 0,1 1-1 0 0,0-1 1 0 0,0 0-1 0 0,0 0 1 0 0,-1 0-1 0 0,1 0 1 0 0,0 0-1 0 0,0 0 1 0 0,1 0-1 0 0,-1-1 1 0 0,4 1-1 0 0,-3 0-29 0 0,0-2 1 0 0,0 1-1 0 0,0 0 0 0 0,0 0 0 0 0,0-1 1 0 0,-1 0-1 0 0,1 0 0 0 0,0 0 0 0 0,0 0 0 0 0,0 0 1 0 0,-1 0-1 0 0,5-3 0 0 0,173-115-2075 0 0,-167 111 2096 0 0,1 0 0 0 0,-1 0 0 0 0,18-6 0 0 0,-29 13 200 0 0,2 12-10 0 0,-4-8-153 0 0,0 0 1 0 0,0 0-1 0 0,0 0 1 0 0,0 0-1 0 0,-1-1 1 0 0,1 1 0 0 0,-1 0-1 0 0,0 0 1 0 0,1-1-1 0 0,-1 1 1 0 0,-3 4-1 0 0,-18 29 82 0 0,7-13-61 0 0,10-13-443 0 0,-10 18 266 0 0,10-11-6700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15199 0 0,'0'0'1172'0'0,"0"2"-765"0"0,-11 25 1652 0 0,-21 39 0 0 0,13-29-1497 0 0,-75 143 726 0 0,-29 63 30 0 0,23-6-1057 0 0,78-174-168 0 0,-27 121 0 0 0,35-96-1907 0 0,6-1-3524 0 0,7-70-2126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20 13559 0 0,'-7'-6'1231'0'0,"4"5"-1181"0"0,1-1 0 0 0,-1 0 0 0 0,0 1 0 0 0,1 0 0 0 0,-1-1 0 0 0,0 1-1 0 0,0 0 1 0 0,0 1 0 0 0,0-1 0 0 0,0 0 0 0 0,0 1 0 0 0,0 0 0 0 0,0-1 0 0 0,0 1 0 0 0,0 0 0 0 0,0 1 0 0 0,0-1 0 0 0,0 1 0 0 0,-5 0 0 0 0,-6 3 428 0 0,0 1 0 0 0,-23 10 0 0 0,25-10-459 0 0,-7 4 10 0 0,0 0 0 0 0,1 1 1 0 0,0 1-1 0 0,1 0 0 0 0,-28 25 1 0 0,34-26 41 0 0,0 2 1 0 0,1-1 0 0 0,0 1 0 0 0,0 1-1 0 0,2 0 1 0 0,0 0 0 0 0,0 1-1 0 0,-7 18 1 0 0,11-22 52 0 0,1 0-1 0 0,0 1 1 0 0,0-1 0 0 0,1 1-1 0 0,0-1 1 0 0,1 1-1 0 0,0 0 1 0 0,1 0 0 0 0,0 0-1 0 0,0-1 1 0 0,4 17-1 0 0,-3-21-90 0 0,1 0 0 0 0,0 0 0 0 0,0 0 0 0 0,0 0 0 0 0,1 0 0 0 0,0-1 0 0 0,0 1 0 0 0,0-1 0 0 0,1 0 0 0 0,0 0 0 0 0,0 0 0 0 0,0 0 0 0 0,0-1 0 0 0,1 1 0 0 0,0-1 0 0 0,0 0 0 0 0,0-1 0 0 0,0 1 0 0 0,0-1 0 0 0,12 5 0 0 0,-6-4 20 0 0,1-1 0 0 0,-1 0 0 0 0,1-1 0 0 0,-1 0 0 0 0,1 0 0 0 0,0-1 0 0 0,0-1 0 0 0,0 0 0 0 0,0-1 0 0 0,0 0 0 0 0,-1-1 0 0 0,1 0 0 0 0,0-1 0 0 0,-1 0-1 0 0,0-1 1 0 0,0 0 0 0 0,0-1 0 0 0,0 0 0 0 0,0-1 0 0 0,10-7 0 0 0,0-1 5 0 0,-2-1-1 0 0,0 0 1 0 0,0-1-1 0 0,-2-1 1 0 0,0-1-1 0 0,16-22 1 0 0,-25 29-64 0 0,0 0-1 0 0,-1-1 1 0 0,-1 0-1 0 0,0 0 1 0 0,0-1-1 0 0,-1 0 1 0 0,-1 0-1 0 0,0 0 1 0 0,-1 0-1 0 0,-1-1 1 0 0,0 1-1 0 0,1-22 1 0 0,-3 27-51 0 0,-1 0 1 0 0,1 1 0 0 0,-1-1-1 0 0,-1 1 1 0 0,1-1 0 0 0,-1 1-1 0 0,0-1 1 0 0,-1 1 0 0 0,0 0-1 0 0,-5-10 1 0 0,6 14-2 0 0,0 1 0 0 0,0-1 0 0 0,0 0 0 0 0,-1 0 0 0 0,1 1 0 0 0,-1-1 0 0 0,1 1 0 0 0,-1 0 0 0 0,0 0 0 0 0,0 0 0 0 0,0 0 0 0 0,0 0-1 0 0,0 1 1 0 0,0 0 0 0 0,-1-1 0 0 0,1 1 0 0 0,0 0 0 0 0,-1 0 0 0 0,1 1 0 0 0,-1-1 0 0 0,1 1 0 0 0,-1 0 0 0 0,1 0 0 0 0,-7 0 0 0 0,-6 3-383 0 0,1 0 0 0 0,-1 1 0 0 0,1 1 0 0 0,0 0 0 0 0,0 1 0 0 0,1 1 0 0 0,-28 16 0 0 0,32-15-367 0 0,10-8 774 0 0,0 1 0 0 0,0-1 0 0 0,0 0 0 0 0,0 0 0 0 0,0 0 0 0 0,0 0 0 0 0,-1 0-1 0 0,1 0 1 0 0,0 1 0 0 0,0-1 0 0 0,0 0 0 0 0,0 0 0 0 0,0 0 0 0 0,0 0 0 0 0,0 0 0 0 0,0 1 0 0 0,0-1 0 0 0,0 0 0 0 0,0 0 0 0 0,0 0 0 0 0,0 0 0 0 0,0 0 0 0 0,0 0 0 0 0,1 1 0 0 0,-1-1 0 0 0,0 0 0 0 0,0 0 0 0 0,0 0 0 0 0,0 0 0 0 0,0 0 0 0 0,0 0 0 0 0,0 1 0 0 0,0-1 0 0 0,0 0 0 0 0,0 0 0 0 0,1 0 0 0 0,-1 0 0 0 0,0 0 0 0 0,0 0 0 0 0,2 1-74 0 0,-1-1 0 0 0,1 1 0 0 0,-1-1-1 0 0,1 0 1 0 0,-1 0 0 0 0,1 0 0 0 0,-1 0-1 0 0,1 0 1 0 0,0 0 0 0 0,-1 0 0 0 0,4-1-1 0 0,14-4-415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14 14279 0 0,'0'-2'1103'0'0,"0"-9"1833"0"0,-13 10-340 0 0,10 2-2532 0 0,-1 0 1 0 0,0 0-1 0 0,1 0 1 0 0,-1 0-1 0 0,1 1 1 0 0,-1-1-1 0 0,1 1 0 0 0,0 0 1 0 0,0 0-1 0 0,0 0 1 0 0,0 0-1 0 0,-5 5 1 0 0,1 0-62 0 0,1-1 0 0 0,0 1 0 0 0,0 0 0 0 0,-5 9 0 0 0,-1 5-3 0 0,1 1 0 0 0,-15 39-1 0 0,-9 50 13 0 0,2-8 71 0 0,5-26-189 0 0,-3-2 0 0 0,-44 75 0 0 0,51-112-436 0 0,-48 55-1 0 0,37-50 214 0 0,11-12-1150 0 0,23-29 1035 0 0,3-3-1448 0 0,4-3 1843 0 0,-1 1 0 0 0,0-1-1 0 0,0 0 1 0 0,0-1 0 0 0,0 1 0 0 0,-1-1 0 0 0,1 0 0 0 0,6-10-1 0 0,28-52-436 0 0,-31 53 460 0 0,39-89 96 0 0,-13 25 63 0 0,-32 76-57 0 0,-1 1 0 0 0,0-1 0 0 0,0 0-1 0 0,1 1 1 0 0,-1-1 0 0 0,1 1 0 0 0,-1-1 0 0 0,1 1 0 0 0,-1 0 0 0 0,1-1 0 0 0,0 1-1 0 0,0 0 1 0 0,0 0 0 0 0,0 0 0 0 0,0 1 0 0 0,0-1 0 0 0,3 0 0 0 0,2-1-40 0 0,1 1 0 0 0,0 0 1 0 0,8-1-1 0 0,-12 2 10 0 0,9 1-30 0 0,1 0 0 0 0,-1 1 0 0 0,0 0 0 0 0,1 1 0 0 0,-1 1 0 0 0,-1 0-1 0 0,1 0 1 0 0,0 1 0 0 0,-1 1 0 0 0,0 0 0 0 0,19 14 0 0 0,-25-16 158 0 0,-1 1-1 0 0,0 0 1 0 0,0 0 0 0 0,0 0 0 0 0,0 1-1 0 0,-1 0 1 0 0,0 0 0 0 0,0 0 0 0 0,-1 0 0 0 0,1 0-1 0 0,2 9 1 0 0,-2-5 229 0 0,-1 1 0 0 0,0 0 0 0 0,-1-1 0 0 0,0 1 0 0 0,-1 0 0 0 0,0 16 0 0 0,-1-18-322 0 0,-1 0 0 0 0,-1 0 0 0 0,1 0 0 0 0,-1-1 0 0 0,-1 1 0 0 0,-6 15 0 0 0,6-19-69 0 0,0 0-1 0 0,0 0 1 0 0,0-1 0 0 0,-1 1-1 0 0,1-1 1 0 0,-1 0 0 0 0,0 0-1 0 0,0-1 1 0 0,-1 1 0 0 0,-8 5-1 0 0,-5 2 37 0 0,-28 12 0 0 0,20-11-48 0 0,-1-2 0 0 0,0-1 0 0 0,-1-1 0 0 0,0-2 0 0 0,0 0 0 0 0,-1-2 0 0 0,-50 0 0 0 0,74-4-99 0 0,1 0 0 0 0,0 0 0 0 0,0-1 0 0 0,0 1 0 0 0,-1-1 0 0 0,1 0 0 0 0,0 0 0 0 0,0-1 0 0 0,0 1 0 0 0,-6-4 0 0 0,9 4 51 0 0,0 0 0 0 0,0 0 0 0 0,-1 0 0 0 0,1 0 0 0 0,0 0 0 0 0,0 0 0 0 0,0-1 0 0 0,0 1 0 0 0,0 0 0 0 0,1 0 0 0 0,-1-1 0 0 0,0 1 0 0 0,1-1 0 0 0,-1 1 0 0 0,0 0 0 0 0,1-1 0 0 0,0 1 0 0 0,-1-1 0 0 0,1 0 0 0 0,0 1 0 0 0,0-1 0 0 0,0 1 0 0 0,0-1 0 0 0,0 1 0 0 0,0-1 0 0 0,0 1 0 0 0,1-1 0 0 0,-1 1 0 0 0,0-1 0 0 0,1 1 0 0 0,-1-1 0 0 0,2-1 0 0 0,7-18-943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877 705 3679 0 0,'4'-3'86'0'0,"1"-2"37"0"0,1-1 0 0 0,0 2 1 0 0,12-8 12318 0 0,-17 12-12354 0 0,-1 0 1 0 0,1 1 0 0 0,-1-1 0 0 0,1 0 0 0 0,-1 0 0 0 0,1 0-1 0 0,-1 0 1 0 0,1 1 0 0 0,-1-1 0 0 0,1 0 0 0 0,-1 0-1 0 0,1 0 1 0 0,-1 0 0 0 0,1 0 0 0 0,-1 0 0 0 0,1 0 0 0 0,-1 0-1 0 0,1 0 1 0 0,-1-1 0 0 0,1 1 0 0 0,-1 0 0 0 0,1 0 0 0 0,-1 0-1 0 0,1-1 1 0 0,15-4 800 0 0,-11 1-647 0 0,1 0 0 0 0,-1 0-1 0 0,1-1 1 0 0,-1 1 0 0 0,0-1 0 0 0,5-8 0 0 0,25-37 424 0 0,-22 30-417 0 0,6-10-178 0 0,-1 0 1 0 0,-1-1-1 0 0,-2-1 1 0 0,-1 0-1 0 0,-2-1 1 0 0,-1-1-1 0 0,9-43 1 0 0,-13 42-52 0 0,8-54 34 0 0,-13 74-117 0 0,-1 0-1 0 0,-1 0 0 0 0,-3-28 1 0 0,3 41 33 0 0,0-1 1 0 0,0 1-1 0 0,-1 0 1 0 0,0 0-1 0 0,1-1 1 0 0,-1 1-1 0 0,0 0 1 0 0,0 0-1 0 0,0 0 1 0 0,0 0-1 0 0,0 0 1 0 0,-1 0-1 0 0,1 0 1 0 0,-1 1-1 0 0,1-1 1 0 0,-1 0-1 0 0,1 1 1 0 0,-1-1-1 0 0,-2-1 1 0 0,1 2-32 0 0,0 0 1 0 0,0-1-1 0 0,0 1 1 0 0,0 0 0 0 0,0 0-1 0 0,0 1 1 0 0,0-1 0 0 0,-1 1-1 0 0,1 0 1 0 0,0-1-1 0 0,0 1 1 0 0,-4 1 0 0 0,-6 1-178 0 0,1 0 1 0 0,0 1 0 0 0,-1 0 0 0 0,1 1-1 0 0,-20 10 1 0 0,2 1 114 0 0,0 2 0 0 0,1 1-1 0 0,1 2 1 0 0,0 1 0 0 0,2 0 0 0 0,1 2-1 0 0,0 1 1 0 0,2 1 0 0 0,1 2-1 0 0,1 0 1 0 0,-22 37 0 0 0,14-15 378 0 0,3 1-1 0 0,1 1 1 0 0,3 1 0 0 0,3 1 0 0 0,2 1-1 0 0,-11 59 1 0 0,0 101 489 0 0,6-27-349 0 0,16-158-366 0 0,0 0 0 0 0,-3 0 0 0 0,0-1 0 0 0,-17 36 0 0 0,13-38-60 0 0,-1-2 0 0 0,0 0 1 0 0,-2-1-1 0 0,-1 0 0 0 0,-35 35 0 0 0,-148 124-5660 0 0,126-115 334 0 0,54-50 1370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128 617 4607 0 0,'0'0'408'0'0,"11"-9"-328"0"0,-1-3-80 0 0,5-4 0 0 0,2-4 984 0 0,5 1 176 0 0,2-4 40 0 0,3-2-4464 0 0</inkml:trace>
  <inkml:trace contextRef="#ctx0" brushRef="#br0" timeOffset="1">1 141 16095 0 0,'0'0'1460'0'0,"1"0"-1204"0"0,20 2 64 0 0,1 0 1 0 0,-1-1-1 0 0,0-1 0 0 0,28-4 0 0 0,86-19 602 0 0,-108 17-759 0 0,87-16 28 0 0,161-31 1669 0 0,-91 23-8115 0 0,-133 23-743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6447 0 0,'-1'1'499'0'0,"-6"2"-241"0"0,0 1 0 0 0,-1-2 0 0 0,1 1 0 0 0,-12 2-1 0 0,-12 4 1933 0 0,-1 3-563 0 0,-196 78 3397 0 0,185-71-4766 0 0,1 3-1 0 0,1 2 1 0 0,-45 33 0 0 0,54-31 217 0 0,0 0 0 0 0,-35 41 0 0 0,53-52-203 0 0,2 1 1 0 0,-1 0 0 0 0,2 1 0 0 0,0 0 0 0 0,1 1 0 0 0,-12 30 0 0 0,19-39-184 0 0,0-1 0 0 0,1 1 0 0 0,0 0 0 0 0,0 0 0 0 0,1 0 0 0 0,0 0 0 0 0,1 0 0 0 0,0 0 0 0 0,1 0 0 0 0,-1-1 0 0 0,2 1 0 0 0,2 13 0 0 0,-2-17-55 0 0,0 1 0 0 0,0-1 0 0 0,0 0 1 0 0,1 0-1 0 0,0 1 0 0 0,0-2 1 0 0,0 1-1 0 0,0 0 0 0 0,1-1 1 0 0,0 1-1 0 0,0-1 0 0 0,0 0 1 0 0,0 0-1 0 0,1-1 0 0 0,0 1 1 0 0,0-1-1 0 0,-1 0 0 0 0,2-1 0 0 0,-1 1 1 0 0,6 2-1 0 0,4-1 29 0 0,0 0 0 0 0,0 0 0 0 0,0-2 1 0 0,1 0-1 0 0,-1-1 0 0 0,20 0 0 0 0,-4-3 58 0 0,1 0-1 0 0,33-9 1 0 0,-24 2 5 0 0,1-3 1 0 0,-2-1-1 0 0,0-2 0 0 0,-1-1 1 0 0,0-3-1 0 0,44-28 0 0 0,-68 38-90 0 0,0-1-1 0 0,-1-1 1 0 0,0 0-1 0 0,-1-1 1 0 0,-1 0-1 0 0,0-1 1 0 0,11-15-1 0 0,-17 20-51 0 0,-1 0-1 0 0,-1 0 0 0 0,1-1 0 0 0,-1 1 0 0 0,-1-1 0 0 0,0 0 1 0 0,0 0-1 0 0,-1 0 0 0 0,0 0 0 0 0,0-1 0 0 0,-1 1 1 0 0,0-1-1 0 0,-1 1 0 0 0,-1-17 0 0 0,0 17-40 0 0,-1 0-1 0 0,0 0 1 0 0,0 1 0 0 0,-1-1-1 0 0,0 1 1 0 0,0 0-1 0 0,-1 0 1 0 0,0 0 0 0 0,-1 0-1 0 0,0 1 1 0 0,0 0 0 0 0,0 0-1 0 0,-10-10 1 0 0,-1 3-711 0 0,1 0 1 0 0,-1 2 0 0 0,-1-1 0 0 0,-31-16-1 0 0,18 13-912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319 341 5063 0 0,'0'0'390'0'0,"2"1"-62"0"0,1 1 6 0 0,-1 0 0 0 0,1 0 0 0 0,0-1 0 0 0,0 0 0 0 0,0 1-1 0 0,0-1 1 0 0,0 0 0 0 0,0-1 0 0 0,0 1 0 0 0,0 0 0 0 0,0-1 0 0 0,0 0 0 0 0,1 1 0 0 0,-1-1 0 0 0,0-1 0 0 0,0 1 0 0 0,0 0 0 0 0,0-1 0 0 0,1 1 0 0 0,-1-1 0 0 0,0 0 0 0 0,0 0 0 0 0,0-1 0 0 0,3-1 0 0 0,4-2 245 0 0,0 0 1 0 0,0-1 0 0 0,-1 0 0 0 0,0-1 0 0 0,14-13 0 0 0,-8 7-278 0 0,-2-2 1 0 0,1 0 0 0 0,-2 0-1 0 0,0-1 1 0 0,-1-1 0 0 0,10-19-1 0 0,-21 36-301 0 0,8-15 36 0 0,0-1 0 0 0,8-28 1 0 0,-14 40-75 0 0,-1 1 0 0 0,0-1-1 0 0,0 1 1 0 0,-1-1 0 0 0,1 0 0 0 0,-1 1 0 0 0,0-1 0 0 0,0 0 0 0 0,0 1 0 0 0,0-1 0 0 0,-1 1 0 0 0,1-1-1 0 0,-1 0 1 0 0,0 1 0 0 0,0-1 0 0 0,0 1 0 0 0,-1 0 0 0 0,1-1 0 0 0,-1 1 0 0 0,-2-3 0 0 0,2 4-20 0 0,0 0 1 0 0,0 0 0 0 0,0 1-1 0 0,0-1 1 0 0,-1 1 0 0 0,1 0 0 0 0,0 0-1 0 0,-1-1 1 0 0,1 1 0 0 0,-1 1 0 0 0,0-1-1 0 0,1 0 1 0 0,-1 1 0 0 0,0-1 0 0 0,1 1-1 0 0,-1 0 1 0 0,0 0 0 0 0,0 0-1 0 0,1 0 1 0 0,-4 1 0 0 0,-9 1-217 0 0,1 1 0 0 0,-21 6 0 0 0,25-6 107 0 0,-21 6-51 0 0,1 1 0 0 0,1 2 1 0 0,0 1-1 0 0,1 2 0 0 0,0 0 1 0 0,-42 32-1 0 0,42-24 519 0 0,0 0 1 0 0,2 2-1 0 0,1 1 0 0 0,1 2 1 0 0,-33 46-1 0 0,53-68-200 0 0,0 0-1 0 0,1 1 0 0 0,-1-1 1 0 0,1 1-1 0 0,0 0 1 0 0,1 0-1 0 0,0 0 1 0 0,-2 13-1 0 0,3-18-74 0 0,1 0-1 0 0,0 0 1 0 0,0 0 0 0 0,0 0 0 0 0,0 0-1 0 0,0 0 1 0 0,1 0 0 0 0,-1 0-1 0 0,1 0 1 0 0,-1 0 0 0 0,1 0 0 0 0,0 0-1 0 0,-1 0 1 0 0,1 0 0 0 0,0 0 0 0 0,0 0-1 0 0,1 0 1 0 0,-1-1 0 0 0,0 1-1 0 0,1-1 1 0 0,-1 1 0 0 0,1-1 0 0 0,-1 1-1 0 0,1-1 1 0 0,-1 0 0 0 0,1 1-1 0 0,0-1 1 0 0,0 0 0 0 0,0 0 0 0 0,0-1-1 0 0,0 1 1 0 0,0 0 0 0 0,0-1 0 0 0,3 2-1 0 0,4-1 56 0 0,0 1 0 0 0,0-1 0 0 0,1-1 0 0 0,-1 0 0 0 0,0 0 0 0 0,0-1 0 0 0,17-3 0 0 0,63-19 336 0 0,-76 19-356 0 0,38-13 31 0 0,-1-1-1 0 0,0-3 0 0 0,68-40 1 0 0,-108 55-195 0 0,1-1 1 0 0,-1 0 0 0 0,-1 0 0 0 0,1-1-1 0 0,-1-1 1 0 0,0 1 0 0 0,-1-2 0 0 0,0 1 0 0 0,-1-1-1 0 0,1 0 1 0 0,6-15 0 0 0,-29 34 98 0 0,4 2 61 0 0,0 1 0 0 0,1 0 0 0 0,1 1 0 0 0,0 0 0 0 0,1 1 0 0 0,1 0 0 0 0,0 0 0 0 0,1 0 0 0 0,0 1 0 0 0,1 0 0 0 0,-5 26 0 0 0,9-36-47 0 0,0 0 0 0 0,0 0 1 0 0,1 0-1 0 0,0-1 0 0 0,0 1 0 0 0,1 6 0 0 0,0-9-80 0 0,-1 0 0 0 0,1 0 0 0 0,0 1 0 0 0,-1-1 1 0 0,1 0-1 0 0,0 0 0 0 0,0-1 0 0 0,1 1 0 0 0,-1 0 0 0 0,0 0 0 0 0,1 0 0 0 0,-1-1 0 0 0,1 1 1 0 0,-1-1-1 0 0,1 1 0 0 0,2 1 0 0 0,9 4-1174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91 320 11519 0 0,'-2'0'887'0'0,"-85"9"4552"0"0,86-9-4414 0 0,1-3-542 0 0,0 0-433 0 0,1 0 0 0 0,-1-1 1 0 0,1 1-1 0 0,0-1 1 0 0,1 1-1 0 0,-1 0 0 0 0,1 0 1 0 0,-1 0-1 0 0,1 0 1 0 0,0 0-1 0 0,0 0 0 0 0,0 0 1 0 0,0 1-1 0 0,1-1 1 0 0,-1 1-1 0 0,4-3 0 0 0,9-8 400 0 0,28-18-1 0 0,-26 20-366 0 0,40-27-83 0 0,2 3 0 0 0,1 3 0 0 0,117-46 0 0 0,-168 75 0 0 0,69-22 0 0 0,-71 23 0 0 0,0 0 0 0 0,0 1 0 0 0,0 0 0 0 0,1 1 0 0 0,-1 0 0 0 0,0 0 0 0 0,0 0 0 0 0,0 1 0 0 0,8 1 0 0 0,-13-1 9 0 0,0-1 0 0 0,-1 1 1 0 0,1 0-1 0 0,0 0 0 0 0,0 0 0 0 0,0 0 0 0 0,-1 0 0 0 0,1 0 0 0 0,-1 1 1 0 0,1-1-1 0 0,-1 0 0 0 0,1 1 0 0 0,-1 0 0 0 0,0-1 0 0 0,0 1 0 0 0,1 0 1 0 0,-1-1-1 0 0,0 1 0 0 0,-1 0 0 0 0,1 0 0 0 0,0 0 0 0 0,-1 0 0 0 0,1 0 1 0 0,-1 0-1 0 0,1 0 0 0 0,-1 0 0 0 0,0 0 0 0 0,0 2 0 0 0,0 5 59 0 0,0 0 0 0 0,0 0 0 0 0,-1 0-1 0 0,-4 16 1 0 0,-5 9 73 0 0,-1 0 0 0 0,-2-1 0 0 0,-34 63 0 0 0,25-53-40 0 0,18-37-311 0 0,1 1-1 0 0,1-1 1 0 0,-1 1-1 0 0,-2 10 0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501 283 7831 0 0,'-25'41'910'0'0,"10"-21"2247"0"0,-1-1-1 0 0,-28 27 0 0 0,36-39-2861 0 0,-1 0 0 0 0,-1 0 0 0 0,1-1 0 0 0,-1 0 0 0 0,0-1 0 0 0,0 0 0 0 0,0-1 0 0 0,-18 6 0 0 0,12-6-170 0 0,0 0-1 0 0,-1-2 1 0 0,1 1-1 0 0,-1-2 1 0 0,-20 0 0 0 0,24-2-99 0 0,0-1 0 0 0,0 1 1 0 0,0-2-1 0 0,1 0 0 0 0,-23-8 0 0 0,30 9-9 0 0,0 0-1 0 0,0-1 0 0 0,0 1 0 0 0,0-1 0 0 0,0 0 0 0 0,0 0 0 0 0,1-1 0 0 0,-1 1 1 0 0,1-1-1 0 0,0 0 0 0 0,0 0 0 0 0,1-1 0 0 0,-1 1 0 0 0,1-1 0 0 0,-5-8 0 0 0,7 10 3 0 0,0-1-1 0 0,0 0 1 0 0,1 1-1 0 0,-1-1 0 0 0,1 0 1 0 0,0 0-1 0 0,0 0 0 0 0,0 1 1 0 0,0-1-1 0 0,1 0 0 0 0,-1 0 1 0 0,1 1-1 0 0,0-1 0 0 0,0 0 1 0 0,0 1-1 0 0,1-1 1 0 0,-1 1-1 0 0,4-6 0 0 0,2-2-2 0 0,1 0 1 0 0,0 0-1 0 0,17-19 0 0 0,6-1-6 0 0,0 1 0 0 0,2 1 0 0 0,65-43 1 0 0,-75 58-17 0 0,1 1 0 0 0,0 1 0 0 0,0 0 1 0 0,1 2-1 0 0,0 2 0 0 0,1 0 0 0 0,38-7 0 0 0,-52 14 73 0 0,-1 0 0 0 0,1 0 0 0 0,-1 1-1 0 0,1 0 1 0 0,0 1 0 0 0,-1 1 0 0 0,1-1-1 0 0,18 7 1 0 0,-24-6-21 0 0,-1 0 0 0 0,0 0 1 0 0,0 0-1 0 0,0 1 0 0 0,0 0 0 0 0,0 0 0 0 0,-1 0 0 0 0,1 0 0 0 0,-1 1 0 0 0,0 0 1 0 0,0 0-1 0 0,0 0 0 0 0,-1 0 0 0 0,1 1 0 0 0,-1-1 0 0 0,0 1 0 0 0,-1 0 0 0 0,1 0 1 0 0,-1 0-1 0 0,2 6 0 0 0,-2-4-29 0 0,0 1 0 0 0,0-1 0 0 0,-1 1 0 0 0,-1 0 1 0 0,1-1-1 0 0,-1 1 0 0 0,-1 0 0 0 0,1-1 0 0 0,-1 1 0 0 0,-1 0 0 0 0,1-1 1 0 0,-1 1-1 0 0,-1-1 0 0 0,1 0 0 0 0,-1 0 0 0 0,0 0 0 0 0,-1 0 0 0 0,-5 8 0 0 0,1-3-38 0 0,0-1 0 0 0,-1 0 0 0 0,-1 0 0 0 0,0-1 0 0 0,0 0 0 0 0,-1 0 0 0 0,0-1 0 0 0,-25 14 0 0 0,1-3-1095 0 0,-1-2 0 0 0,-1-2 0 0 0,-1-1 0 0 0,-49 12 0 0 0,59-19 118 0 0,15-4-503 0 0,1 0 1 0 0,-1-1-1 0 0,-19 1 1 0 0,0-4-3511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7367 0 0,'-2'0'568'0'0,"-21"3"-373"0"0,15-3 235 0 0,-1 1 0 0 0,1 1 0 0 0,0-1-1 0 0,-11 5 1 0 0,-1 3 918 0 0,1 0 0 0 0,0 1 0 0 0,1 1 0 0 0,0 1 0 0 0,-30 27 0 0 0,-74 81-237 0 0,110-107-962 0 0,-52 61 655 0 0,-68 104-1 0 0,113-151-699 0 0,-247 394-532 0 0,256-405-169 0 0,1 0 0 0 0,1 0 0 0 0,0 1-1 0 0,1 0 1 0 0,-6 24 0 0 0,12-39 69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377 452 10591 0 0,'13'-11'759'0'0,"-1"-1"-1"0"0,0 0 0 0 0,-1 0 0 0 0,0-1 0 0 0,-1-1 0 0 0,15-24 0 0 0,39-95 4338 0 0,-43 87-5935 0 0,-10 19 801 0 0,0-1-1 0 0,9-37 0 0 0,-20 63 18 0 0,1-1 0 0 0,-1 1-1 0 0,0 0 1 0 0,0 0 0 0 0,1 0-1 0 0,-1-1 1 0 0,0 1 0 0 0,-1 0-1 0 0,1 0 1 0 0,0-1 0 0 0,-1 1-1 0 0,0-3 1 0 0,0 4 11 0 0,1 1 0 0 0,0-1 0 0 0,-1 1 1 0 0,1-1-1 0 0,0 1 0 0 0,-1-1 0 0 0,1 1 0 0 0,-1-1 0 0 0,1 1 0 0 0,-1 0 1 0 0,1-1-1 0 0,0 1 0 0 0,-1 0 0 0 0,0-1 0 0 0,1 1 0 0 0,-1 0 1 0 0,1 0-1 0 0,-1-1 0 0 0,0 1 0 0 0,0 0-1 0 0,-1 0-1 0 0,1 0 0 0 0,0 0 1 0 0,0 0-1 0 0,-1 0 1 0 0,1 0-1 0 0,0 0 1 0 0,0 1-1 0 0,-1-1 1 0 0,1 1-1 0 0,0-1 1 0 0,-2 2-1 0 0,-24 13-60 0 0,2 1-1 0 0,-1 1 0 0 0,-35 33 1 0 0,51-42 74 0 0,-2 3-28 0 0,-293 258 1199 0 0,292-256-1048 0 0,-40 43 463 0 0,48-50-510 0 0,1 0 0 0 0,0 0-1 0 0,0 0 1 0 0,0 0-1 0 0,1 1 1 0 0,0 0 0 0 0,0-1-1 0 0,-2 9 1 0 0,4-13-61 0 0,1-1 1 0 0,0 1-1 0 0,0 0 1 0 0,-1-1-1 0 0,1 1 1 0 0,0 0-1 0 0,0-1 0 0 0,0 1 1 0 0,0-1-1 0 0,1 1 1 0 0,-1 0-1 0 0,0-1 1 0 0,1 1-1 0 0,-1-1 1 0 0,1 1-1 0 0,0-1 1 0 0,-1 1-1 0 0,1-1 0 0 0,0 1 1 0 0,0-1-1 0 0,0 0 1 0 0,0 1-1 0 0,0-1 1 0 0,0 0-1 0 0,0 0 1 0 0,0 0-1 0 0,1 0 1 0 0,-1 0-1 0 0,0 0 0 0 0,1 0 1 0 0,-1 0-1 0 0,1-1 1 0 0,-1 1-1 0 0,1 0 1 0 0,-1-1-1 0 0,4 1 1 0 0,2 1 12 0 0,1 0 0 0 0,0-1 0 0 0,0 0 0 0 0,0-1 0 0 0,0 0 0 0 0,10-1 0 0 0,9-2 4 0 0,1-1 0 0 0,-1-2 0 0 0,39-12 0 0 0,77-39-321 0 0,-124 48 158 0 0,0-1 0 0 0,24-17 1 0 0,38-36-230 0 0,-71 55 356 0 0,-8 7 67 0 0,-6 12 80 0 0,-25 39-30 0 0,18-32-63 0 0,-12 27-1 0 0,20-40-62 0 0,1 1-1 0 0,0-1 0 0 0,1 1 1 0 0,-1-1-1 0 0,1 1 0 0 0,0 0 1 0 0,1-1-1 0 0,-1 1 0 0 0,2 11 0 0 0,2-3-1102 0 0,4-1-409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4607 0 0,'1'2'6266'0'0,"6"26"-198"0"0,-2 18-4004 0 0,-3-12-1455 0 0,10 75 840 0 0,18 104 22 0 0,-22-174-1413 0 0,17 80 83 0 0,-22-95-199 0 0,0 0-1 0 0,-2 0 1 0 0,-1 24-1 0 0,0-46 39 0 0,0 0 0 0 0,0-1 0 0 0,-1 1 0 0 0,1 0 0 0 0,0 0 1 0 0,-1-1-1 0 0,0 1 0 0 0,1 0 0 0 0,-1-1 0 0 0,0 1 0 0 0,0 0 0 0 0,0-1 0 0 0,-1 3 0 0 0,1-3 9 0 0,0-1-1 0 0,0 1 1 0 0,1 0-1 0 0,-1-1 1 0 0,0 1-1 0 0,0-1 0 0 0,0 1 1 0 0,0-1-1 0 0,0 1 1 0 0,0-1-1 0 0,0 1 1 0 0,0-1-1 0 0,0 0 1 0 0,0 0-1 0 0,0 0 1 0 0,0 1-1 0 0,-2-1 1 0 0,1-1 14 0 0,0 1 0 0 0,0 0 1 0 0,0-1-1 0 0,0 1 0 0 0,0-1 0 0 0,0 0 1 0 0,0 0-1 0 0,0 0 0 0 0,1 0 0 0 0,-1 0 0 0 0,0 0 1 0 0,1 0-1 0 0,-1 0 0 0 0,0-1 0 0 0,1 1 1 0 0,-1-1-1 0 0,1 1 0 0 0,0-1 0 0 0,0 0 0 0 0,0 1 1 0 0,-1-1-1 0 0,0-3 0 0 0,0 0 50 0 0,0-1 0 0 0,1 1-1 0 0,-1-1 1 0 0,1 0 0 0 0,0 0 0 0 0,1 1-1 0 0,-1-1 1 0 0,1 0 0 0 0,0 0 0 0 0,1 0-1 0 0,-1 0 1 0 0,1 0 0 0 0,0 1 0 0 0,1-1-1 0 0,2-7 1 0 0,1-2 65 0 0,1 0-1 0 0,1 0 1 0 0,0 1 0 0 0,14-20-1 0 0,7-2-39 0 0,1 1 1 0 0,54-49-1 0 0,-62 64-73 0 0,50-46-6 0 0,86-62-1 0 0,91-40 16 0 0,144-74-30 0 0,-391 242-80 0 0,-1 0 0 0 0,1-1 0 0 0,-1 1 1 0 0,1 0-1 0 0,-1-1 0 0 0,1 1 0 0 0,-1 0 1 0 0,1 0-1 0 0,-1 0 0 0 0,1-1 0 0 0,-1 1 0 0 0,1 0 1 0 0,-1 0-1 0 0,1 0 0 0 0,0 0 0 0 0,-1 0 1 0 0,2 0-1 0 0,-8 15-1279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657 287 16495 0 0,'-12'-85'2117'0'0,"9"54"-1451"0"0,-8-30 0 0 0,9 52-576 0 0,-1-1 0 0 0,0 1 0 0 0,0 1-1 0 0,-1-1 1 0 0,0 0 0 0 0,-1 1 0 0 0,-9-13 0 0 0,13 19-87 0 0,-1 0-1 0 0,0 0 0 0 0,0 0 1 0 0,0 0-1 0 0,0 0 1 0 0,0 0-1 0 0,0 1 0 0 0,0-1 1 0 0,-1 1-1 0 0,1 0 1 0 0,-1 0-1 0 0,1-1 0 0 0,-1 1 1 0 0,1 1-1 0 0,-1-1 1 0 0,0 0-1 0 0,1 1 0 0 0,-1-1 1 0 0,0 1-1 0 0,1 0 1 0 0,-1 0-1 0 0,0 0 1 0 0,0 0-1 0 0,1 1 0 0 0,-1-1 1 0 0,0 1-1 0 0,1-1 1 0 0,-1 1-1 0 0,1 0 0 0 0,-6 2 1 0 0,-2 3-29 0 0,-1-1-1 0 0,1 2 1 0 0,0-1 0 0 0,0 2 0 0 0,-15 13 0 0 0,-173 166 182 0 0,157-150 147 0 0,2 2 1 0 0,2 1 0 0 0,-50 71-1 0 0,62-71 75 0 0,24-37-353 0 0,-1 0 0 0 0,1 0 0 0 0,0 0 0 0 0,0 0 0 0 0,0 1 0 0 0,0-1 0 0 0,1 0 1 0 0,-1 0-1 0 0,1 0 0 0 0,0 1 0 0 0,0 5 0 0 0,0-8-20 0 0,0 0 0 0 0,1 1 0 0 0,-1-1 0 0 0,0 0 0 0 0,1-1 0 0 0,-1 1 0 0 0,1 0 0 0 0,-1 0 0 0 0,1 0 0 0 0,0 0 0 0 0,-1 0 0 0 0,1 0 0 0 0,0-1 0 0 0,0 1 0 0 0,-1 0 0 0 0,1 0 0 0 0,0-1 0 0 0,0 1 1 0 0,0-1-1 0 0,0 1 0 0 0,0-1 0 0 0,0 1 0 0 0,0-1 0 0 0,0 0 0 0 0,0 1 0 0 0,0-1 0 0 0,0 0 0 0 0,0 0 0 0 0,0 0 0 0 0,0 0 0 0 0,2 0 0 0 0,3 0 5 0 0,1 0-1 0 0,-1-1 1 0 0,0 0-1 0 0,8-2 1 0 0,-11 2-5 0 0,28-7-6 0 0,-1-2-1 0 0,1-2 0 0 0,54-28 1 0 0,79-62-535 0 0,-143 88 309 0 0,-2-1 0 0 0,1-1 0 0 0,-2 0 0 0 0,23-26 0 0 0,-39 39 167 0 0,0 0-1 0 0,0 0 1 0 0,0 0-1 0 0,-1 0 1 0 0,1 0 0 0 0,-1 0-1 0 0,1 0 1 0 0,0-7-1 0 0,-1 8-75 0 0,-4 2 87 0 0,0 1 98 0 0,0-1 0 0 0,0 1-1 0 0,0-1 1 0 0,0 1-1 0 0,1 0 1 0 0,-1 0-1 0 0,0 0 1 0 0,1 0-1 0 0,-1 0 1 0 0,0 1-1 0 0,1-1 1 0 0,-5 4 0 0 0,3-1 7 0 0,0 0 1 0 0,1-1 0 0 0,0 1 0 0 0,-1 0 0 0 0,1 0 0 0 0,1 1 0 0 0,-5 7 0 0 0,4-6-38 0 0,0 0 0 0 0,1 0 0 0 0,0 0 0 0 0,0 0 0 0 0,1 1 0 0 0,0-1 0 0 0,0 0 0 0 0,0 1 0 0 0,1-1 0 0 0,-1 1 0 0 0,2-1 0 0 0,-1 1 0 0 0,2 7 0 0 0,-1-10-97 0 0,0-1-1 0 0,0 0 1 0 0,0 0 0 0 0,1-1-1 0 0,-1 1 1 0 0,1 0-1 0 0,0 0 1 0 0,-1-1 0 0 0,1 1-1 0 0,0-1 1 0 0,1 1-1 0 0,-1-1 1 0 0,0 0 0 0 0,1 0-1 0 0,-1 0 1 0 0,1 0-1 0 0,0 0 1 0 0,-1-1 0 0 0,7 3-1 0 0,-1-1-540 0 0,1 0 0 0 0,0-1 0 0 0,0 0 0 0 0,1 0 0 0 0,10 0 0 0 0,19 1-1251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4143 0 0,'0'0'7154'0'0,"-1"3"-6781"0"0,-22 42 1506 0 0,6-15-651 0 0,2 2 1 0 0,1 0-1 0 0,-16 54 0 0 0,25-64-916 0 0,1 0-1 0 0,1 0 1 0 0,0 30 0 0 0,3-49-240 0 0,2-1 24 0 0,-1-1-79 0 0,1 0 0 0 0,-1 0 0 0 0,0 0 0 0 0,1-1 0 0 0,-1 1 0 0 0,1 0 0 0 0,-1 0 0 0 0,1-1 0 0 0,-1 1 0 0 0,1-1 0 0 0,0 1 0 0 0,-1-1 0 0 0,1 0-1 0 0,0 0 1 0 0,2 0 0 0 0,0 0 9 0 0,-1-1 0 0 0,0 1 0 0 0,0-1 0 0 0,0 0-1 0 0,0 0 1 0 0,0 0 0 0 0,0-1 0 0 0,5-2 0 0 0,184-117 159 0 0,-162 98-400 0 0,0-1-1 0 0,-2-2 0 0 0,50-56 0 0 0,-70 71 236 0 0,-7 9 248 0 0,-2 2-261 0 0,0 1-1 0 0,0-1 0 0 0,0 1 1 0 0,0 0-1 0 0,0-1 0 0 0,0 1 1 0 0,0 0-1 0 0,1 0 0 0 0,-1-1 1 0 0,0 1-1 0 0,-1 2 0 0 0,0 0-2 0 0,-15 13 58 0 0,1 0-1 0 0,0 1 1 0 0,2 1 0 0 0,-23 36-1 0 0,34-48-55 0 0,0-1-1 0 0,1 0 1 0 0,0 1 0 0 0,0 0-1 0 0,0-1 1 0 0,1 1-1 0 0,0 0 1 0 0,0 0 0 0 0,0 0-1 0 0,1 11 1 0 0,0-14-3 0 0,1 0 0 0 0,-1 0 0 0 0,1 0 1 0 0,0 0-1 0 0,-1 0 0 0 0,1-1 0 0 0,1 1 0 0 0,-1 0 0 0 0,0 0 0 0 0,1-1 1 0 0,-1 1-1 0 0,1-1 0 0 0,0 1 0 0 0,0-1 0 0 0,0 0 0 0 0,0 0 0 0 0,0 0 1 0 0,0 0-1 0 0,0 0 0 0 0,1 0 0 0 0,-1-1 0 0 0,1 1 0 0 0,3 1 1 0 0,2 0-129 0 0,1 0 1 0 0,0-1 0 0 0,0 1 0 0 0,0-2-1 0 0,-1 1 1 0 0,2-2 0 0 0,-1 1 0 0 0,0-1 0 0 0,0 0-1 0 0,0-1 1 0 0,0 0 0 0 0,0 0 0 0 0,0-1-1 0 0,0 0 1 0 0,-1-1 0 0 0,1 0 0 0 0,16-8 0 0 0,-6 0-1414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51 644 9215 0 0,'-2'-1'7386'0'0,"-1"0"-7036"0"0,0 0 1 0 0,1-1 0 0 0,-1 1 0 0 0,0-1 0 0 0,1 0 0 0 0,-1 1-1 0 0,1-1 1 0 0,0 0 0 0 0,-1-1 0 0 0,1 1 0 0 0,0 0 0 0 0,0-1-1 0 0,0 1 1 0 0,1-1 0 0 0,-1 1 0 0 0,-1-5 0 0 0,1 2-136 0 0,0 0 1 0 0,1 0-1 0 0,0 0 0 0 0,0 0 1 0 0,0 0-1 0 0,1 0 1 0 0,0 0-1 0 0,-1 0 1 0 0,2-7-1 0 0,1-1-80 0 0,0 0 0 0 0,1 0 0 0 0,1 1 0 0 0,0-1 0 0 0,0 1 0 0 0,1 0 0 0 0,9-14 0 0 0,18-26-38 0 0,2 3 1 0 0,3 0-1 0 0,2 3 0 0 0,54-52 1 0 0,-77 82-456 0 0,1 1 1 0 0,0 1-1 0 0,1 1 0 0 0,0 0 1 0 0,2 1-1 0 0,-1 1 1 0 0,1 1-1 0 0,0 1 0 0 0,28-8 1 0 0,-15 8-1770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296 512 16127 0 0,'0'0'1242'0'0,"-2"1"-812"0"0,-15 10 1054 0 0,1 1 0 0 0,0 0 0 0 0,-17 18 1 0 0,-41 49 979 0 0,24-25-2210 0 0,40-43-164 0 0,-1 1 1 0 0,2 0-1 0 0,-1 1 1 0 0,2 0 0 0 0,0 0-1 0 0,-10 21 1 0 0,16-27-280 0 0,-1-1 0 0 0,1 1 0 0 0,0-1 0 0 0,1 1 1 0 0,-1 0-1 0 0,1 0 0 0 0,1 0 0 0 0,-1 0 0 0 0,1 0 1 0 0,0 0-1 0 0,1 0 0 0 0,0 0 0 0 0,0-1 0 0 0,0 1 0 0 0,1 0 1 0 0,5 12-1 0 0,1-4-2591 0 0,1-3-5055 0 0</inkml:trace>
  <inkml:trace contextRef="#ctx0" brushRef="#br0" timeOffset="1">450 121 1839 0 0,'7'-23'160'0'0,"-3"10"-160"0"0,-1-1 0 0 0,4-2 0 0 0,0 0 2672 0 0,2 4 496 0 0,2 1 104 0 0,1 2 24 0 0,4 4-3168 0 0,5 3-640 0 0,2 2-120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463 105 2303 0 0,'1'-1'102'0'0,"20"-28"103"0"0,5-4 6764 0 0,-25 32-6632 0 0,-1 0-1 0 0,1-1 0 0 0,0 1 0 0 0,0 0 0 0 0,0 0 0 0 0,-1 0 1 0 0,1 0-1 0 0,-1-1 0 0 0,1 1 0 0 0,-1 0 0 0 0,1-1 0 0 0,-1 1 1 0 0,1-3-1 0 0,-1 3-204 0 0,0 1 1 0 0,0-1-1 0 0,0 0 1 0 0,-1 0 0 0 0,1 1-1 0 0,0-1 1 0 0,0 0-1 0 0,0 1 1 0 0,-1-1-1 0 0,1 0 1 0 0,0 1 0 0 0,-1-1-1 0 0,1 0 1 0 0,-1 1-1 0 0,1-1 1 0 0,-1 0-1 0 0,1 1 1 0 0,-2-2 0 0 0,1 1-39 0 0,-1 0 1 0 0,0 0 0 0 0,0 0 0 0 0,1 1 0 0 0,-1-1-1 0 0,0 0 1 0 0,0 1 0 0 0,0-1 0 0 0,0 1 0 0 0,0 0-1 0 0,0-1 1 0 0,0 1 0 0 0,0 0 0 0 0,0 0 0 0 0,0 0 0 0 0,0 0-1 0 0,-3 1 1 0 0,-6 2 22 0 0,-1 1 0 0 0,1 0 0 0 0,0 0 0 0 0,0 1-1 0 0,1 1 1 0 0,-1 0 0 0 0,-13 10 0 0 0,-65 60 333 0 0,39-32-61 0 0,-123 115 1181 0 0,163-148-1424 0 0,0 0 0 0 0,-14 21 0 0 0,22-28-108 0 0,-1 0 0 0 0,1 0-1 0 0,0 0 1 0 0,0 0 0 0 0,1 0-1 0 0,-1 1 1 0 0,1-1 0 0 0,0 0-1 0 0,0 1 1 0 0,0-1 0 0 0,0 1-1 0 0,1 8 1 0 0,0-10-29 0 0,1-1-1 0 0,-1 0 1 0 0,1 0 0 0 0,0 0-1 0 0,0 0 1 0 0,0 0-1 0 0,0 0 1 0 0,0 0 0 0 0,0 0-1 0 0,0 0 1 0 0,1 0 0 0 0,-1-1-1 0 0,0 1 1 0 0,1-1-1 0 0,0 1 1 0 0,-1-1 0 0 0,1 1-1 0 0,0-1 1 0 0,0 0 0 0 0,0 0-1 0 0,0 0 1 0 0,0 0-1 0 0,0 0 1 0 0,0 0 0 0 0,0 0-1 0 0,0-1 1 0 0,0 1 0 0 0,5 0-1 0 0,3 0 27 0 0,0 0 0 0 0,0 0 0 0 0,0-1-1 0 0,19-2 1 0 0,-11-1-73 0 0,-1 0 1 0 0,0-1-1 0 0,0-1 0 0 0,0-1 1 0 0,-1 0-1 0 0,0-1 0 0 0,19-12 1 0 0,-3 0-93 0 0,-2-2 0 0 0,41-34 0 0 0,-48 29-699 0 0,-22 25 341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0 569 7367 0 0,'0'0'568'0'0,"1"-2"-373"0"0,10-17 6028 0 0,24-38 2996 0 0,-23 39-8486 0 0,1 1 1 0 0,26-28-1 0 0,12-2-248 0 0,64-44 0 0 0,-46 38-447 0 0,-13 10-81 0 0,67-40 0 0 0,-91 65-97 0 0,1 1 0 0 0,1 1 1 0 0,65-21-1 0 0,-94 36 111 0 0,0-1-1 0 0,1 1 1 0 0,-1 0 0 0 0,0 1-1 0 0,0-1 1 0 0,11 1 0 0 0,-15 0 26 0 0,0 1 0 0 0,0-1-1 0 0,1 0 1 0 0,-1 0 0 0 0,0 1 0 0 0,0-1 0 0 0,0 1 0 0 0,0-1 0 0 0,0 1 0 0 0,0-1 0 0 0,0 1 0 0 0,0-1 0 0 0,-1 1 0 0 0,1 0 0 0 0,0 0 0 0 0,0-1 0 0 0,0 1 0 0 0,-1 0 0 0 0,1 0 0 0 0,0 0 0 0 0,-1 0 0 0 0,1 0 0 0 0,-1 0 0 0 0,1 0 0 0 0,-1 0 0 0 0,0 0 0 0 0,1 0 0 0 0,-1 0-1 0 0,0 0 1 0 0,0 0 0 0 0,0 1 0 0 0,1-1 0 0 0,-1 0 0 0 0,0 0 0 0 0,-1 0 0 0 0,1 0 0 0 0,0 0 0 0 0,0 2 0 0 0,-2 6-8 0 0,1-1 0 0 0,-1 1 0 0 0,-1 0 0 0 0,0-1-1 0 0,0 0 1 0 0,-4 9 0 0 0,-30 48-26 0 0,30-54 35 0 0,-67 122 228 0 0,57-98-142 0 0,-24 71-1 0 0,39-100-281 0 0,0 1-1 0 0,1-1 1 0 0,0 1 0 0 0,-1 12-1 0 0,2-19 80 0 0,0 1-1 0 0,1-1 1 0 0,-1 1-1 0 0,0-1 1 0 0,0 1 0 0 0,0-1-1 0 0,0 0 1 0 0,0 1-1 0 0,1-1 1 0 0,-1 1 0 0 0,0-1-1 0 0,0 0 1 0 0,1 1-1 0 0,-1-1 1 0 0,0 1-1 0 0,1-1 1 0 0,-1 0 0 0 0,0 1-1 0 0,1-1 1 0 0,-1 0-1 0 0,1 0 1 0 0,-1 1 0 0 0,1-1-1 0 0,0 1-660 0 0,9 3-7118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15199 0 0,'0'0'6315'0'0,"-2"2"-4843"0"0,-192 222 415 0 0,93-114-1593 0 0,96-105-289 0 0,-71 86 91 0 0,62-72-79 0 0,0 1 0 0 0,-20 41 0 0 0,32-56-35 0 0,0-1 0 0 0,0 0 1 0 0,1 1-1 0 0,-1 0 0 0 0,1-1 0 0 0,0 1 0 0 0,1 0 0 0 0,-1 0 1 0 0,1-1-1 0 0,0 1 0 0 0,0 5 0 0 0,1-8 5 0 0,-1 1 0 0 0,1-1-1 0 0,0 1 1 0 0,-1-1 0 0 0,1 0-1 0 0,0 1 1 0 0,0-1 0 0 0,1 0-1 0 0,-1 0 1 0 0,0 0 0 0 0,1 0-1 0 0,-1 0 1 0 0,1 0 0 0 0,0 0 0 0 0,0-1-1 0 0,0 1 1 0 0,-1 0 0 0 0,1-1-1 0 0,1 0 1 0 0,-1 1 0 0 0,0-1-1 0 0,4 1 1 0 0,1 1-511 0 0,1 0 1 0 0,1-1-1 0 0,-1-1 1 0 0,0 1-1 0 0,0-1 0 0 0,1-1 1 0 0,-1 1-1 0 0,0-1 0 0 0,1-1 1 0 0,10-1-1 0 0,10-3-6596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5983 0 0,'2'-1'464'0'0,"13"-2"-622"0"0,-13 3 584 0 0,0 0-1 0 0,0 0 1 0 0,-1 0 0 0 0,1 1 0 0 0,0-1 0 0 0,0 1 0 0 0,-1-1 0 0 0,1 1 0 0 0,2 0 0 0 0,-1 1 540 0 0,1 1 1 0 0,0-1-1 0 0,-1 1 0 0 0,1 0 1 0 0,-1-1-1 0 0,5 7 1 0 0,-3-3-660 0 0,-1-1 1 0 0,1 0-1 0 0,1-1 1 0 0,-1 0 0 0 0,0 1-1 0 0,1-2 1 0 0,0 1 0 0 0,0-1-1 0 0,0 1 1 0 0,1-2 0 0 0,-1 1-1 0 0,1-1 1 0 0,-1 0 0 0 0,8 1-1 0 0,27 4 162 0 0,0-1 0 0 0,0-3 0 0 0,0-1 0 0 0,73-7 0 0 0,-99 3-493 0 0,1 0-1 0 0,-1-1 0 0 0,0 0 0 0 0,0-1 0 0 0,0-1 0 0 0,0 0 1 0 0,25-14-1 0 0,-37 17-47 0 0,0 0 0 0 0,-1 0-1 0 0,1 0 1 0 0,-1 0 0 0 0,1 0 0 0 0,-1-1 0 0 0,0 1 0 0 0,0-1 0 0 0,0 0 0 0 0,0 1 0 0 0,0-1 0 0 0,-1 0-1 0 0,3-6 1 0 0,-4 8 35 0 0,1-1 1 0 0,-1 1-1 0 0,0-1 0 0 0,0 1 0 0 0,1-1 0 0 0,-1 1 0 0 0,0-1 0 0 0,-1 1 0 0 0,1-1 1 0 0,0 1-1 0 0,0-1 0 0 0,-1 1 0 0 0,1 0 0 0 0,0-1 0 0 0,-1 1 0 0 0,0-1 0 0 0,1 1 0 0 0,-1 0 1 0 0,0-1-1 0 0,0 1 0 0 0,0 0 0 0 0,1 0 0 0 0,-1 0 0 0 0,-1 0 0 0 0,1 0 0 0 0,0 0 0 0 0,0 0 1 0 0,0 0-1 0 0,0 0 0 0 0,-1 0 0 0 0,1 0 0 0 0,-3 0 0 0 0,0-1-20 0 0,0 1 0 0 0,-1-1-1 0 0,1 1 1 0 0,-1 0 0 0 0,1 0-1 0 0,-1 1 1 0 0,0-1 0 0 0,1 1-1 0 0,-1 0 1 0 0,0 0 0 0 0,1 1 0 0 0,-1-1-1 0 0,0 1 1 0 0,-4 1 0 0 0,-8 3-88 0 0,1 0 0 0 0,-23 11 1 0 0,-5 6 319 0 0,1 2 1 0 0,1 2-1 0 0,2 2 1 0 0,0 1-1 0 0,2 2 1 0 0,1 2-1 0 0,-35 41 1 0 0,62-63-25 0 0,0 0 0 0 0,1 1 0 0 0,-10 17-1 0 0,17-25-115 0 0,0-1 0 0 0,0 1 0 0 0,0-1 0 0 0,1 1 0 0 0,-1-1 0 0 0,1 1 0 0 0,0 0 0 0 0,0 0 0 0 0,1 0 0 0 0,-1-1 0 0 0,1 1 0 0 0,0 0 0 0 0,0 0 0 0 0,0 0 0 0 0,0 0 0 0 0,0 0 0 0 0,1 0 0 0 0,1 4 0 0 0,0-5-25 0 0,-1 0 1 0 0,1-1-1 0 0,0 1 1 0 0,0 0-1 0 0,0-1 1 0 0,1 0 0 0 0,-1 1-1 0 0,0-1 1 0 0,1 0-1 0 0,0 0 1 0 0,-1 0-1 0 0,1-1 1 0 0,0 1-1 0 0,0-1 1 0 0,0 1-1 0 0,0-1 1 0 0,0 0-1 0 0,0 0 1 0 0,6 0-1 0 0,3 2 21 0 0,0-1 0 0 0,0-1-1 0 0,23 0 1 0 0,4-4-567 0 0,-1-2 0 0 0,64-16 0 0 0,-92 19 274 0 0,40-11-868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90 3679 0 0,'0'0'284'0'0,"-3"-16"1606"0"0,3 15-1522 0 0,-1 0 1 0 0,0 0 0 0 0,1 0-1 0 0,-1 1 1 0 0,0-1 0 0 0,0 1-1 0 0,0-1 1 0 0,1 0 0 0 0,-1 1-1 0 0,0-1 1 0 0,0 1 0 0 0,0 0-1 0 0,0-1 1 0 0,0 1 0 0 0,0 0 0 0 0,-2-1-1 0 0,-21 2 2347 0 0,13 1-1708 0 0,-24 9 1 0 0,33-11-765 0 0,-10 5 28 0 0,0 0-1 0 0,1 1 1 0 0,0 1 0 0 0,-1-1 0 0 0,2 2 0 0 0,-1 0 0 0 0,1 0 0 0 0,1 0 0 0 0,-1 2 0 0 0,-11 13 0 0 0,15-16-217 0 0,1 1 1 0 0,0-1-1 0 0,0 1 1 0 0,0 0-1 0 0,1 0 1 0 0,0 0-1 0 0,1 1 1 0 0,0 0-1 0 0,0-1 1 0 0,1 1-1 0 0,0 0 1 0 0,0 0-1 0 0,1 0 1 0 0,0 0-1 0 0,1 14 1 0 0,1-18-33 0 0,-1 0 1 0 0,1 0 0 0 0,0 0-1 0 0,1 0 1 0 0,-1 0 0 0 0,1-1 0 0 0,0 1-1 0 0,0-1 1 0 0,0 1 0 0 0,0-1 0 0 0,1 0-1 0 0,0 0 1 0 0,0 0 0 0 0,0 0 0 0 0,5 5-1 0 0,-2-5 42 0 0,-1 0 1 0 0,1 0-1 0 0,0-1 0 0 0,-1 1 0 0 0,2-1 0 0 0,-1-1 0 0 0,0 1 0 0 0,0-1 0 0 0,1 0 0 0 0,8 2 0 0 0,-1-2 35 0 0,1-1 1 0 0,0 0-1 0 0,-1 0 1 0 0,1-2-1 0 0,0 1 0 0 0,-1-2 1 0 0,1 0-1 0 0,-1-1 1 0 0,25-8-1 0 0,-34 9-97 0 0,0 0-1 0 0,-1 0 1 0 0,1 0 0 0 0,0 0-1 0 0,-1-1 1 0 0,0 0 0 0 0,1 0-1 0 0,-1 0 1 0 0,-1 0 0 0 0,1-1-1 0 0,0 1 1 0 0,-1-1 0 0 0,1 0-1 0 0,-1 0 1 0 0,0-1 0 0 0,-1 1-1 0 0,1 0 1 0 0,-1-1 0 0 0,0 0-1 0 0,0 1 1 0 0,0-1 0 0 0,-1 0-1 0 0,1 0 1 0 0,-1 0 0 0 0,-1 0-1 0 0,1 0 1 0 0,-1-1 0 0 0,1 1-1 0 0,-1 0 1 0 0,-1 0 0 0 0,-1-10-1 0 0,-6-16-191 0 0,-1 0-1 0 0,-1 1 0 0 0,-2 0 0 0 0,-20-37 0 0 0,-2-7-1293 0 0,33 73 1174 0 0,-4-12 224 0 0,2 9-2938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1026 15663 0 0,'3'-12'540'0'0,"1"0"0"0"0,0 0 0 0 0,1 0 0 0 0,0 0 0 0 0,1 1 0 0 0,11-18 0 0 0,19-15 602 0 0,77-75 0 0 0,-56 63-598 0 0,-25 23-487 0 0,-1-1 1 0 0,-2-2-1 0 0,-2 0 0 0 0,-1-2 1 0 0,22-42-1 0 0,-25 32-96 0 0,-1-1-1 0 0,-3-1 1 0 0,24-98 0 0 0,-41 139-56 0 0,0 1 0 0 0,-1-1 0 0 0,0 0 0 0 0,0-1 0 0 0,-1 1 0 0 0,-1 0 0 0 0,-2-17 0 0 0,3 23 15 0 0,-1-1-1 0 0,0 1 1 0 0,-1 0 0 0 0,1 0 0 0 0,0 0 0 0 0,-1 0-1 0 0,1 0 1 0 0,-1 0 0 0 0,0 0 0 0 0,0 1 0 0 0,0-1-1 0 0,-1 1 1 0 0,1-1 0 0 0,-1 1 0 0 0,1 0-1 0 0,-1 0 1 0 0,1 0 0 0 0,-1 0 0 0 0,0 1 0 0 0,0-1-1 0 0,0 1 1 0 0,0-1 0 0 0,0 1 0 0 0,-5-1 0 0 0,-1 0-120 0 0,0 1 1 0 0,0-1 0 0 0,0 2 0 0 0,0-1 0 0 0,-1 1 0 0 0,1 1 0 0 0,0 0 0 0 0,0 0 0 0 0,-1 0-1 0 0,1 1 1 0 0,-15 6 0 0 0,12-3 87 0 0,0 0-1 0 0,0 1 0 0 0,0 0 1 0 0,1 1-1 0 0,0 0 0 0 0,0 1 1 0 0,-16 14-1 0 0,13-7 91 0 0,1 0 1 0 0,0 0-1 0 0,1 2 1 0 0,1-1-1 0 0,0 2 1 0 0,1-1-1 0 0,-11 30 1 0 0,0 11 163 0 0,-15 69 0 0 0,28-99-73 0 0,-37 160 675 0 0,-20 71 591 0 0,48-203-969 0 0,-3 0 0 0 0,-41 80-1 0 0,-55 54-72 0 0,-12 24-154 0 0,75-104-13 0 0,52-108-238 0 0,-1 0 0 0 0,1 0 0 0 0,-1 0 0 0 0,0 0 0 0 0,0 0 1 0 0,0 0-1 0 0,0-1 0 0 0,0 1 0 0 0,0-1 0 0 0,0 1 1 0 0,-1-1-1 0 0,1 0 0 0 0,0 0 0 0 0,-1 0 0 0 0,1 0 0 0 0,-1 0 1 0 0,1-1-1 0 0,-1 1 0 0 0,0-1 0 0 0,1 1 0 0 0,-5-1 1 0 0,-6 0-1107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7831 0 0,'-6'1'10784'0'0,"9"1"-10599"0"0,1-1-1 0 0,0-1 1 0 0,0 1-1 0 0,-1 0 0 0 0,1-1 1 0 0,0 0-1 0 0,0 0 1 0 0,0 0-1 0 0,4 0 1 0 0,39-9 185 0 0,-34 7-169 0 0,417-102 2079 0 0,93-18-1880 0 0,-521 122-421 0 0,33-7-877 0 0,1 2-1 0 0,41-1 1 0 0,-53 8-4336 0 0,-12 5-1568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51 10135 0 0,'4'-3'-60'0'0,"6"-5"751"0"0,1 1 0 0 0,0 0 1 0 0,0 0-1 0 0,18-6 0 0 0,-26 12-400 0 0,0 0 0 0 0,0 0 0 0 0,0 0 0 0 0,0 0 0 0 0,0 1 0 0 0,0-1 1 0 0,1 1-1 0 0,-1 0 0 0 0,0 0 0 0 0,0 0 0 0 0,0 1 0 0 0,0-1 0 0 0,0 1 0 0 0,0-1 0 0 0,0 1 0 0 0,0 0 0 0 0,0 0 0 0 0,0 0 0 0 0,0 1 0 0 0,0-1 0 0 0,-1 1 0 0 0,1 0 0 0 0,0-1 0 0 0,2 4 0 0 0,-2-2-179 0 0,-1-1-1 0 0,0 1 1 0 0,0 0-1 0 0,0 0 0 0 0,-1 0 1 0 0,1 0-1 0 0,-1 1 1 0 0,1-1-1 0 0,-1 0 1 0 0,0 0-1 0 0,0 1 0 0 0,-1-1 1 0 0,1 1-1 0 0,-1-1 1 0 0,1 1-1 0 0,-1-1 1 0 0,0 1-1 0 0,-1-1 1 0 0,1 1-1 0 0,-2 4 0 0 0,0 7 103 0 0,-2-1 0 0 0,0 0-1 0 0,-8 20 1 0 0,-14 25 401 0 0,-39 63 1 0 0,-42 53 194 0 0,10-17-323 0 0,-61 96-243 0 0,26-43-206 0 0,127-204-65 0 0,-8 21-152 0 0,12-26-277 0 0,21 1-15415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21 16727 0 0,'0'-1'763'0'0,"2"-1"-497"0"0,-4-16 575 0 0,-16 41 121 0 0,-6 12-401 0 0,1 2 1 0 0,-26 60-1 0 0,-25 86 474 0 0,68-168-943 0 0,-117 286 196 0 0,84-220-292 0 0,-79 123 0 0 0,88-158-68 0 0,-52 74-328 0 0,61-92-76 0 0,-2-1 1 0 0,-27 26-1 0 0,41-44-742 0 0,-20 13-1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23151 0 0,'14'-18'2512'0'0,"-5"11"-2512"0"0,0 2 1864 0 0,0 10-1208 0 0,-2 2-512 0 0,-2 4-144 0 0,-1 0 0 0 0,-1 1 64 0 0,-1 4-896 0 0,0 2-176 0 0,-2-1-40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75 5983 0 0,'0'0'464'0'0,"0"-1"-305"0"0,8-21 355 0 0,-6 16 487 0 0,0 0 0 0 0,1 0 1 0 0,0 1-1 0 0,0-1 0 0 0,0 1 0 0 0,1-1 1 0 0,5-5 2954 0 0,0 20-2780 0 0,-7-6-1056 0 0,-1 0 1 0 0,1 0 0 0 0,0 0 0 0 0,-1 1 0 0 0,0-1 0 0 0,1 0-1 0 0,-1 1 1 0 0,-1-1 0 0 0,1 0 0 0 0,0 1 0 0 0,-1-1 0 0 0,0 1-1 0 0,0 0 1 0 0,0-1 0 0 0,0 1 0 0 0,0-1 0 0 0,-2 7 0 0 0,-2 6 187 0 0,0 0 0 0 0,-11 25 0 0 0,14-39-277 0 0,-36 79 350 0 0,-62 100 1 0 0,64-121-358 0 0,-9 14 18 0 0,-19 36-359 0 0,25-50-685 0 0,36-58 524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131 220 13103 0 0,'-7'-1'132'0'0,"1"0"0"0"0,0 0 0 0 0,-1 0 0 0 0,1 1 0 0 0,-1 0-1 0 0,1 0 1 0 0,-1 1 0 0 0,1 0 0 0 0,-7 1 0 0 0,9-1-3 0 0,1 0-1 0 0,0 1 1 0 0,-1-1-1 0 0,1 1 1 0 0,0-1-1 0 0,0 1 1 0 0,0 0 0 0 0,0 0-1 0 0,0 1 1 0 0,0-1-1 0 0,1 1 1 0 0,-1-1 0 0 0,1 1-1 0 0,0 0 1 0 0,0 0-1 0 0,0 0 1 0 0,-3 5 0 0 0,4-6-38 0 0,0 0 1 0 0,0-1-1 0 0,0 1 1 0 0,1 0-1 0 0,-1 0 1 0 0,1-1 0 0 0,-1 1-1 0 0,1 0 1 0 0,0 0-1 0 0,0 0 1 0 0,0 0 0 0 0,0 0-1 0 0,0-1 1 0 0,0 1-1 0 0,0 0 1 0 0,1 0-1 0 0,-1 0 1 0 0,1 0 0 0 0,-1-1-1 0 0,2 4 1 0 0,0-3-34 0 0,-1 0 0 0 0,1 0 1 0 0,-1 0-1 0 0,1 0 1 0 0,0 0-1 0 0,0 0 0 0 0,0 0 1 0 0,0-1-1 0 0,0 1 0 0 0,1-1 1 0 0,-1 1-1 0 0,0-1 0 0 0,1 0 1 0 0,3 1-1 0 0,1 0 62 0 0,-1 0 0 0 0,0-1 0 0 0,1 0 1 0 0,-1 0-1 0 0,1-1 0 0 0,-1 0 0 0 0,12-1 0 0 0,49-10 541 0 0,-46 7-493 0 0,352-92 1373 0 0,-25 4-408 0 0,224 7-845 0 0,-497 79-657 0 0,-4 1-2324 0 0,117-23 1 0 0,-152 18-4178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8751 0 0,'-1'2'4899'0'0,"-3"9"-2450"0"0,-9 22 0 0 0,-24 33-1884 0 0,10-20-224 0 0,-58 124 102 0 0,-73 123-317 0 0,105-218-365 0 0,-3-2 0 0 0,-75 75 0 0 0,118-134 223 0 0,-60 60-77 0 0,60-63 110 0 0,0-1 0 0 0,0 0 0 0 0,-1 0 0 0 0,-17 8 0 0 0,14-11 47 0 0,16-6 1 0 0,0-3 62 0 0,1-2-98 0 0,0 0 1 0 0,1 0 0 0 0,-1 0-1 0 0,1 0 1 0 0,0 0-1 0 0,0 1 1 0 0,0-1-1 0 0,0 0 1 0 0,0 1-1 0 0,1-1 1 0 0,0 0 0 0 0,0 1-1 0 0,0 0 1 0 0,3-5-1 0 0,5-6-92 0 0,23-24 0 0 0,-2 9-88 0 0,0 0 0 0 0,2 2 0 0 0,1 2 0 0 0,1 0 0 0 0,1 3 0 0 0,1 1 0 0 0,44-18 0 0 0,-72 35 322 0 0,-1 1 0 0 0,1 0 0 0 0,0 1 0 0 0,0 0 0 0 0,0 0 0 0 0,13 0 0 0 0,-19 2-125 0 0,-1 0 0 0 0,0 0 0 0 0,1 0 0 0 0,-1 0 1 0 0,1 0-1 0 0,-1 1 0 0 0,0-1 0 0 0,1 1 0 0 0,-1 0 1 0 0,0 0-1 0 0,0-1 0 0 0,0 1 0 0 0,0 1 0 0 0,1-1 1 0 0,-1 0-1 0 0,-1 1 0 0 0,1-1 0 0 0,0 1 1 0 0,0-1-1 0 0,0 1 0 0 0,-1 0 0 0 0,1-1 0 0 0,-1 1 1 0 0,0 0-1 0 0,1 0 0 0 0,-1 0 0 0 0,0 1 0 0 0,0-1 1 0 0,1 4-1 0 0,0 1 64 0 0,-1-1 0 0 0,1 1 0 0 0,-1 0 0 0 0,-1-1 0 0 0,1 1 0 0 0,-1 0-1 0 0,-1-1 1 0 0,1 1 0 0 0,-1 0 0 0 0,-3 12 0 0 0,-3 2 43 0 0,0 0-1 0 0,-11 20 0 0 0,9-23-1077 0 0,2 0 0 0 0,-11 35 0 0 0,16-40-405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96 9215 0 0,'0'0'831'0'0,"-7"-9"6050"0"0,5-27-4378 0 0,2 35-2122 0 0,0-1-42 0 0,1-1-233 0 0,0 2-70 0 0,-1 0 1 0 0,1-1 0 0 0,-1 1-1 0 0,0 0 1 0 0,0 0-1 0 0,1 0 1 0 0,-1 0-1 0 0,0 0 1 0 0,0-1-1 0 0,0 1 1 0 0,0 0-1 0 0,0 0 1 0 0,-1 0 0 0 0,1 0-1 0 0,0 0 1 0 0,0-1-1 0 0,-1 1 1 0 0,1 0-1 0 0,-1 0 1 0 0,1 0-1 0 0,-1 0 1 0 0,1 0-1 0 0,-1 0 1 0 0,0 0 0 0 0,1 0-1 0 0,-1 0 1 0 0,-2-1-1 0 0,2 1-41 0 0,-1-1-1 0 0,0 1 1 0 0,0 0-1 0 0,1 0 1 0 0,-1 0-1 0 0,0 0 1 0 0,0 0 0 0 0,0 0-1 0 0,0 1 1 0 0,0-1-1 0 0,0 1 1 0 0,0-1-1 0 0,0 1 1 0 0,0 0-1 0 0,-1 0 1 0 0,1 0-1 0 0,0 0 1 0 0,0 0 0 0 0,0 0-1 0 0,0 1 1 0 0,0-1-1 0 0,0 1 1 0 0,-3 0-1 0 0,-4 2-24 0 0,-1 0-1 0 0,1 1 0 0 0,-13 7 1 0 0,-14 10-12 0 0,1 1 1 0 0,2 2-1 0 0,0 1 1 0 0,2 2-1 0 0,1 1 1 0 0,-38 44-1 0 0,62-65 33 0 0,0 1 0 0 0,0 0 0 0 0,0 0 0 0 0,1 1-1 0 0,0 0 1 0 0,-3 9 0 0 0,7-17 9 0 0,1-1 0 0 0,0 0 0 0 0,0 1 0 0 0,-1-1 0 0 0,1 1 0 0 0,0-1 0 0 0,0 0 0 0 0,0 1 0 0 0,0-1 0 0 0,0 1 0 0 0,0-1 0 0 0,0 1 0 0 0,-1-1 0 0 0,1 1 0 0 0,0-1 0 0 0,1 0 0 0 0,-1 1 0 0 0,0-1 0 0 0,0 1 0 0 0,0-1 0 0 0,0 1 0 0 0,0-1 0 0 0,0 1 0 0 0,0-1 0 0 0,1 0 0 0 0,-1 1 0 0 0,0-1 0 0 0,0 1 0 0 0,1-1 0 0 0,-1 1 0 0 0,7-1 0 0 0,-7 0 0 0 0,6 0 6 0 0,-1 0 1 0 0,0-1-1 0 0,1 0 0 0 0,-1 0 1 0 0,0 0-1 0 0,0 0 0 0 0,0-1 1 0 0,0 0-1 0 0,5-2 0 0 0,43-26 86 0 0,-47 26-85 0 0,135-76 120 0 0,-31 19-85 0 0,-79 44 82 0 0,-29 16 91 0 0,-15 13 249 0 0,6-7-334 0 0,0 2-115 0 0,0 0 1 0 0,1 0-1 0 0,0 1 0 0 0,0 0 0 0 0,0 0 0 0 0,1 0 0 0 0,0 0 1 0 0,1 1-1 0 0,0 0 0 0 0,0 0 0 0 0,1 0 0 0 0,-2 11 0 0 0,4-18-442 0 0,32 5-6468 0 0,-9-8 516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73 14279 0 0,'1'-1'125'0'0,"18"-70"5052"0"0,-20 72-4515 0 0,-11 15-229 0 0,2 0 0 0 0,1 1 0 0 0,-11 25 0 0 0,6-12-370 0 0,-85 200 78 0 0,14 8 88 0 0,-20 54-70 0 0,85-247-298 0 0,-1-1 0 0 0,-2-2 0 0 0,-34 49 0 0 0,-101 106-690 0 0,139-175 528 0 0,2-2-556 0 0,-1 0-1 0 0,-1-1 1 0 0,-23 18-1 0 0,20-23-538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18775 0 0,'0'0'2355'0'0,"1"2"-2020"0"0,3 1-222 0 0,-1-1 0 0 0,1 1 1 0 0,0-1-1 0 0,0 0 0 0 0,0 0 1 0 0,0 0-1 0 0,1 0 0 0 0,-1-1 1 0 0,1 1-1 0 0,-1-1 1 0 0,1 0-1 0 0,-1-1 0 0 0,1 1 1 0 0,-1-1-1 0 0,7 0 0 0 0,11-1 408 0 0,42-6-1 0 0,-51 5-428 0 0,234-52 1004 0 0,-4-18-887 0 0,64-18-365 0 0,-259 77-22 0 0,-17 5-1389 0 0,46-8 0 0 0,-74 16-34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 10135 0 0,'-5'-6'7903'0'0,"3"7"-7709"0"0,-1 0 1 0 0,1 1-1 0 0,0-1 0 0 0,0 1 1 0 0,0 0-1 0 0,0 0 0 0 0,0 0 1 0 0,1 0-1 0 0,-1 0 0 0 0,1 0 1 0 0,-1 0-1 0 0,-1 3 0 0 0,-15 33 572 0 0,12-24-618 0 0,-25 51-61 0 0,-42 89 345 0 0,47-105-1160 0 0,-33 48 0 0 0,57-95 326 0 0,-3 3-18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6447 0 0,'0'0'688'0'0,"-7"11"-688"0"0,0 1 1976 0 0,-2 2 368 0 0,0 2 80 0 0,0 4 8 0 0,0 1-1992 0 0,2 0-440 0 0,0 0 0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6 20159 0 0,'0'0'1826'0'0,"-2"-1"-1504"0"0,-2 0-257 0 0,0 0 0 0 0,0 0 0 0 0,0 0 1 0 0,0 1-1 0 0,0 0 0 0 0,0-1 0 0 0,0 1 0 0 0,0 0 0 0 0,0 1 0 0 0,0-1 0 0 0,0 1 0 0 0,-7 2 1 0 0,-9 3 352 0 0,-21 8 0 0 0,39-13-417 0 0,-14 6-29 0 0,1 0 1 0 0,1 1-1 0 0,-1 1 0 0 0,2 0 1 0 0,-20 16-1 0 0,5 0-104 0 0,-33 39-1 0 0,56-58-62 0 0,0 0-1 0 0,0 0 0 0 0,0 1 1 0 0,1 0-1 0 0,0 0 0 0 0,0 0 1 0 0,1 0-1 0 0,-4 13 0 0 0,7-19 159 0 0,-1 1 0 0 0,1 0 0 0 0,0 0 0 0 0,0 0 0 0 0,1-1 0 0 0,-1 1 0 0 0,0 0 0 0 0,0 0 0 0 0,1 0 0 0 0,-1-1 0 0 0,1 1 0 0 0,0 0-1 0 0,-1 0 1 0 0,1-1 0 0 0,0 1 0 0 0,0-1 0 0 0,0 1 0 0 0,0-1 0 0 0,0 1 0 0 0,1-1 0 0 0,-1 0 0 0 0,0 1 0 0 0,2 0 0 0 0,4 3 28 0 0,0 0 0 0 0,0 0 0 0 0,13 6 1 0 0,-10-6-20 0 0,56 31 104 0 0,119 87 0 0 0,-181-119-42 0 0,1 0 0 0 0,-1 0-1 0 0,0 1 1 0 0,0 0 0 0 0,-1-1 0 0 0,1 1 0 0 0,-1 1-1 0 0,0-1 1 0 0,3 7 0 0 0,-6-10-3 0 0,1-1 0 0 0,0 1 0 0 0,-1 0 0 0 0,1 0 0 0 0,-1-1 0 0 0,1 1 0 0 0,-1 0 0 0 0,0 0 0 0 0,0-1 0 0 0,0 1 1 0 0,0 0-1 0 0,0 0 0 0 0,0-1 0 0 0,0 1 0 0 0,0 0 0 0 0,-1 0 0 0 0,1-1 0 0 0,-1 1 0 0 0,0 0 0 0 0,1-1 0 0 0,-1 1 0 0 0,0 0 0 0 0,0-1 0 0 0,0 1 0 0 0,0-1 1 0 0,0 1-1 0 0,0-1 0 0 0,0 0 0 0 0,-1 0 0 0 0,1 1 0 0 0,0-1 0 0 0,-1 0 0 0 0,1 0 0 0 0,-1 0 0 0 0,-2 1 0 0 0,-9 2 81 0 0,0 0-1 0 0,0 0 0 0 0,0-1 1 0 0,0-1-1 0 0,-1-1 1 0 0,-18 1-1 0 0,12-1-3 0 0,-46 2-295 0 0,0-3-1 0 0,1-3 1 0 0,-1-3-1 0 0,-97-21 1 0 0,140 21-5256 0 0,6-2-1841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 10135 0 0,'-8'0'213'0'0,"0"0"0"0"0,0 1 0 0 0,0 0 0 0 0,0 0-1 0 0,0 1 1 0 0,0 0 0 0 0,1 0 0 0 0,-1 1 0 0 0,0 0 0 0 0,1 0-1 0 0,-14 9 1 0 0,0 2 1685 0 0,-1 1 0 0 0,-25 25 0 0 0,39-33-1608 0 0,0 2 1 0 0,0-1-1 0 0,0 1 0 0 0,1 0 0 0 0,-7 13 1 0 0,13-20 9 0 0,8 10 303 0 0,-7-11-578 0 0,0 0 1 0 0,1 0-1 0 0,-1 0 1 0 0,1 1-1 0 0,0-1 1 0 0,-1 0-1 0 0,1 0 1 0 0,0 0-1 0 0,-1 0 1 0 0,1 0-1 0 0,0-1 1 0 0,2 3-1 0 0,-1-2 30 0 0,1 1 1 0 0,0-1-1 0 0,-1 0 0 0 0,1 0 0 0 0,0 0 0 0 0,0 0 1 0 0,0 0-1 0 0,0 0 0 0 0,0-1 0 0 0,0 0 0 0 0,4 1 1 0 0,36-5 374 0 0,-27 3-290 0 0,157-31 680 0 0,-111 18-769 0 0,185-60-207 0 0,-3 0-1050 0 0,-219 69-44 0 0,-2 5-4012 0 0,-4 3-1456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768 264 13327 0 0,'-2'0'612'0'0,"-6"-5"-373"0"0,1 0 0 0 0,0 0-1 0 0,-8-8 2276 0 0,21 5-1193 0 0,-4 5-1229 0 0,1 1 0 0 0,-1 0-1 0 0,1 0 1 0 0,0 0 0 0 0,0 1 0 0 0,-1-1 0 0 0,1 0-1 0 0,1 1 1 0 0,-1 0 0 0 0,0 0 0 0 0,4-1 0 0 0,39-5 214 0 0,-38 6-285 0 0,270-27 247 0 0,286-77 43 0 0,-320 40-175 0 0,-238 65-86 0 0,-10 3-42 0 0,-8 4-13 0 0,-67 32 21 0 0,3 2 0 0 0,1 5 0 0 0,-90 70 0 0 0,18 5-16 0 0,0 1 0 0 0,56-49-5 0 0,-108 110 0 0 0,-142 180-945 0 0,320-342 922 0 0,0-2 0 0 0,-2 0 0 0 0,-1-1 0 0 0,0-1 0 0 0,-1-2 0 0 0,0 0 0 0 0,-37 14 0 0 0,3-6 34 0 0,-1-3-1 0 0,-84 18 0 0 0,117-32 35 0 0,-39 14-1 0 0,65-20 304 0 0,2 2-111 0 0,4 1-139 0 0,-1 0 1 0 0,1-1 0 0 0,0 1-1 0 0,0-1 1 0 0,0 0 0 0 0,0 0 0 0 0,1 0-1 0 0,-1-1 1 0 0,0 0 0 0 0,1 0-1 0 0,8 1 1 0 0,9-1 174 0 0,33-3-1 0 0,-49 2-212 0 0,358-46 930 0 0,-31 2-410 0 0,-73 37-700 0 0,-268-6-230 0 0,-5-10-1253 0 0,5 13 16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3 180 1375 0 0,'0'0'66'0'0,"-1"-1"-8"0"0,-1-6-46 0 0,5-1 560 0 0,-1 6 461 0 0,-1-1-1 0 0,1 1 0 0 0,0 0 0 0 0,-1 0 1 0 0,1 0-1 0 0,0 1 0 0 0,0-1 0 0 0,4-2 0 0 0,-2 1 24 0 0,1 1 0 0 0,-1 0 0 0 0,0 0 0 0 0,7-1 0 0 0,4-1 86 0 0,0 2 0 0 0,19-2 0 0 0,-11 2-675 0 0,304-14 3619 0 0,-69 8-3250 0 0,-208 4-819 0 0,0-3 0 0 0,0-2-1 0 0,52-17 1 0 0,-78 19-38 0 0,-4 1-1225 0 0,40-16 0 0 0,-36 8-177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4 378 919 0 0,'-2'-8'13776'0'0,"0"-9"-10856"0"0,2-33 743 0 0,0 49-3350 0 0,9-15 463 0 0,1 7-583 0 0,0 0-1 0 0,0 0 1 0 0,1 1 0 0 0,15-9-1 0 0,3-2-131 0 0,-16 10-45 0 0,119-80 37 0 0,-101 70-54 0 0,1 2-1 0 0,46-18 0 0 0,-57 27-3 0 0,-3 0-10 0 0,0 1-1 0 0,1 1 1 0 0,0 1 0 0 0,0 1-1 0 0,22-3 1 0 0,-39 7 3 0 0,0 0 0 0 0,0 0 0 0 0,0 0 0 0 0,0 0 0 0 0,0 0 0 0 0,1 0 0 0 0,-1 1 0 0 0,0-1 0 0 0,0 1 0 0 0,0 0 0 0 0,0 0 0 0 0,0-1 0 0 0,0 1 1 0 0,0 0-1 0 0,-1 1 0 0 0,1-1 0 0 0,0 0 0 0 0,2 2 0 0 0,-2 0-8 0 0,-1-1-1 0 0,1 0 1 0 0,-1 1 0 0 0,1-1 0 0 0,-1 1 0 0 0,0-1-1 0 0,0 1 1 0 0,0-1 0 0 0,0 1 0 0 0,0 0 0 0 0,-1 0 0 0 0,1 3-1 0 0,0 6-16 0 0,-1 0 0 0 0,0 0-1 0 0,-1 0 1 0 0,-1 0 0 0 0,-3 16-1 0 0,-12 33 23 0 0,11-43 16 0 0,1 1-1 0 0,1 0 0 0 0,0 0 1 0 0,0 27-1 0 0,3-42 2 0 0,2-1 0 0 0,-1 0 0 0 0,0 1 0 0 0,1-1 0 0 0,-1 1 0 0 0,1-1 0 0 0,0 0 0 0 0,0 1 0 0 0,0-1 0 0 0,1 0 0 0 0,-1 0 0 0 0,1 0 0 0 0,0 0 0 0 0,0 0 0 0 0,2 3 0 0 0,-2-4 1 0 0,0-1-1 0 0,0 1 1 0 0,0 0 0 0 0,0-1 0 0 0,1 1-1 0 0,-1-1 1 0 0,0 0 0 0 0,1 0 0 0 0,-1 0-1 0 0,1 0 1 0 0,-1 0 0 0 0,1 0 0 0 0,0-1-1 0 0,-1 1 1 0 0,1-1 0 0 0,0 0 0 0 0,-1 0-1 0 0,1 0 1 0 0,0 0 0 0 0,2-1-1 0 0,15-2 104 0 0,1-2 0 0 0,-1-1-1 0 0,30-11 1 0 0,-23 4-38 0 0,-1 0 0 0 0,33-23-1 0 0,-22 13-18 0 0,-4 3-28 0 0,-12 6 8 0 0,1 1 0 0 0,1 1-1 0 0,27-10 1 0 0,-48 22-113 0 0,10 0-2200 0 0,-3 1 784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1241 2759 0 0,'-10'-9'17569'0'0,"12"2"-14601"0"0,9-9-4701 0 0,-6 10 2681 0 0,87-122-403 0 0,-18 28-377 0 0,15-20-160 0 0,175-180-1 0 0,-216 249-41 0 0,38-37-65 0 0,-85 87 93 0 0,0 0 0 0 0,0 0 0 0 0,1 0 1 0 0,-1 0-1 0 0,1 0 0 0 0,-1 0 0 0 0,1 0 1 0 0,-1 0-1 0 0,1 1 0 0 0,-1-1 0 0 0,1 0 0 0 0,-1 1 1 0 0,1 0-1 0 0,2-1 0 0 0,-3 1-1 0 0,1 0 0 0 0,-1 0 0 0 0,0 0 0 0 0,0 1 0 0 0,0-1 0 0 0,0 0 0 0 0,0 0 0 0 0,0 1 0 0 0,0-1 0 0 0,0 1 0 0 0,0-1 0 0 0,0 1 0 0 0,0 0 0 0 0,0-1 0 0 0,0 1 0 0 0,0 0 0 0 0,0 0 0 0 0,2 3-6 0 0,0 0 1 0 0,-1-1-1 0 0,1 1 1 0 0,-1 0-1 0 0,0 0 0 0 0,-1 0 1 0 0,1 1-1 0 0,0-1 1 0 0,0 7-1 0 0,4 22 1 0 0,-2 0-1 0 0,-2 0 0 0 0,-2 61 1 0 0,-1-14-2 0 0,15 140 10 0 0,-9-180 9 0 0,2-1 1 0 0,2 0-1 0 0,20 57 0 0 0,-27-90 50 0 0,0 1-1 0 0,1-1 1 0 0,0 0-1 0 0,0 0 1 0 0,1 0-1 0 0,-1 0 0 0 0,2 0 1 0 0,-1-1-1 0 0,0 0 1 0 0,1 1-1 0 0,0-2 0 0 0,0 1 1 0 0,0-1-1 0 0,1 1 1 0 0,6 2-1 0 0,-11-6 117 0 0,1-1 18 0 0,1 0-134 0 0,-1-1 1 0 0,1 1-1 0 0,0-1 1 0 0,-1 0-1 0 0,1 0 0 0 0,0 0 1 0 0,-1 0-1 0 0,0 0 0 0 0,1-1 1 0 0,-1 1-1 0 0,0-1 0 0 0,1 1 1 0 0,-1-1-1 0 0,0 0 0 0 0,0 0 1 0 0,0 0-1 0 0,-1 0 0 0 0,1 0 1 0 0,1-3-1 0 0,6-8 133 0 0,-1-1 1 0 0,8-17-1 0 0,-7 14-85 0 0,65-136 459 0 0,-37 74-481 0 0,65-103 0 0 0,-68 129-77 0 0,129-189-21 0 0,14 11-5 0 0,-37 56 22 0 0,-138 173 0 0 0,19-31-11 0 0,-20 32-51 0 0,-3 3-305 0 0,-71 125-2516 0 0,57-100 1070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0 6447 0 0,'0'0'499'0'0,"-2"1"-328"0"0,-15 9 1057 0 0,0-2 0 0 0,0 1 0 0 0,-1-2 1 0 0,0-1-1 0 0,-26 6 0 0 0,20-6-93 0 0,2 1 1 0 0,-40 17-1 0 0,37-12-1077 0 0,2 0 1 0 0,-1 2-1 0 0,2 1 0 0 0,-28 24 0 0 0,4 2 81 0 0,2 2 0 0 0,-66 83-1 0 0,28-24 129 0 0,-53 69-47 0 0,104-127-139 0 0,1 1-1 0 0,-22 50 0 0 0,44-80 51 0 0,1 1 0 0 0,1 0 0 0 0,0 0 0 0 0,1 1 0 0 0,1-1 0 0 0,0 1 0 0 0,-1 29 1 0 0,5-38-43 0 0,0 1 0 0 0,0-1 0 0 0,1 0 1 0 0,0 1-1 0 0,1-1 0 0 0,0 0 1 0 0,0 0-1 0 0,1 0 0 0 0,0-1 1 0 0,0 1-1 0 0,1 0 0 0 0,0-1 1 0 0,0 0-1 0 0,1 0 0 0 0,0 0 1 0 0,0-1-1 0 0,11 11 0 0 0,-5-7 63 0 0,0-1-1 0 0,1 0 1 0 0,1-1-1 0 0,-1 0 1 0 0,1-1-1 0 0,0-1 1 0 0,15 6 0 0 0,3-1 593 0 0,64 13 1 0 0,-93-24-22 0 0,-18-5-3205 0 0,10 5 36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430 110 12207 0 0,'0'0'4952'0'0,"-1"1"-4629"0"0,-85 61 1498 0 0,31-27-1449 0 0,2 2 0 0 0,-54 49 0 0 0,92-71-254 0 0,0 1-1 0 0,1 0 1 0 0,1 0-1 0 0,1 2 1 0 0,0-1-1 0 0,1 2 1 0 0,-15 36-1 0 0,24-52-83 0 0,1 1 0 0 0,-1-1 0 0 0,1 1-1 0 0,0 0 1 0 0,0-1 0 0 0,1 1 0 0 0,-1 0 0 0 0,1 0 0 0 0,0-1-1 0 0,0 1 1 0 0,1 5 0 0 0,-1-7-12 0 0,1 0 1 0 0,-1 0-1 0 0,1-1 0 0 0,-1 1 0 0 0,1 0 1 0 0,0-1-1 0 0,0 1 0 0 0,0-1 1 0 0,0 1-1 0 0,0-1 0 0 0,0 0 1 0 0,1 1-1 0 0,-1-1 0 0 0,0 0 1 0 0,1 0-1 0 0,-1 0 0 0 0,0 0 0 0 0,1 0 1 0 0,0 0-1 0 0,-1 0 0 0 0,1 0 1 0 0,-1-1-1 0 0,1 1 0 0 0,0-1 1 0 0,0 1-1 0 0,2-1 0 0 0,7 2 58 0 0,1 0-1 0 0,0-1 0 0 0,0-1 1 0 0,-1 0-1 0 0,1-1 1 0 0,0 0-1 0 0,12-3 1 0 0,81-23 311 0 0,-34 3-276 0 0,0-4 1 0 0,93-51-1 0 0,-154 74-112 0 0,0-1 0 0 0,0-1 0 0 0,0 1 0 0 0,-1-1 0 0 0,9-9 1 0 0,-15 13-8 0 0,-1 1 0 0 0,1-1 0 0 0,-1 0 0 0 0,0 0 0 0 0,0 0 0 0 0,0 0 1 0 0,0 0-1 0 0,-1 0 0 0 0,1-1 0 0 0,-1 1 0 0 0,0 0 0 0 0,0-1 1 0 0,0 1-1 0 0,-1-1 0 0 0,1 1 0 0 0,-1-1 0 0 0,0 0 0 0 0,1 1 0 0 0,-2-1 1 0 0,1-4-1 0 0,-12-44-220 0 0,-17-53 0 0 0,9 38-102 0 0,14 47 174 0 0,-2 0 0 0 0,-9-19 0 0 0,16 37 87 0 0,-8 12-243 0 0,1 3-581 0 0,-1 0 1 0 0,2 1-1 0 0,-10 25 0 0 0,14-33 727 0 0,-14 41-1245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33 7599 0 0,'0'0'690'0'0,"2"-9"-556"0"0,6-14 11982 0 0,1 41-11944 0 0,1 0 0 0 0,0 0 0 0 0,2-1 0 0 0,0 0 0 0 0,0-1 0 0 0,28 27 0 0 0,7-6-155 0 0,-34-28-5 0 0,1 2 0 0 0,-1 0 0 0 0,-1 0-1 0 0,11 14 1 0 0,-22-24-5 0 0,0 0 0 0 0,0 0 0 0 0,-1 0 0 0 0,1 0 1 0 0,0 0-1 0 0,-1 0 0 0 0,1 0 0 0 0,-1 0 0 0 0,1 0 0 0 0,-1 0 0 0 0,0 0 0 0 0,1 0 0 0 0,-1 1 0 0 0,0-1 0 0 0,0 0 0 0 0,0 0 1 0 0,0 0-1 0 0,0 0 0 0 0,0 1 0 0 0,0-1 0 0 0,0 0 0 0 0,0 0 0 0 0,-1 0 0 0 0,1 0 0 0 0,0 0 0 0 0,-1 1 0 0 0,1-1 0 0 0,-1 0 1 0 0,0 0-1 0 0,0 1 0 0 0,-1 1 14 0 0,-1-1 0 0 0,1 1 0 0 0,-1-1 0 0 0,1 0 0 0 0,-1 0 0 0 0,0 0 0 0 0,-3 2 0 0 0,5-4-14 0 0,-19 12 298 0 0,-1-2 1 0 0,-43 15 0 0 0,-48 7 80 0 0,32-10-261 0 0,33-7-113 0 0,22-6-100 0 0,-44 9 0 0 0,67-17-23 0 0,3-3-113 0 0,1 0 0 0 0,-1 0 0 0 0,0 1 0 0 0,1-1 0 0 0,-1 0 0 0 0,1 1-1 0 0,-1-1 1 0 0,1 1 0 0 0,0 0 0 0 0,3-3 0 0 0,-4 4 163 0 0,21-14-1277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63 11055 0 0,'2'-8'236'0'0,"1"1"0"0"0,-1 0 0 0 0,1 0 0 0 0,7-10 0 0 0,-9 15-212 0 0,3-12 3518 0 0,-3 17-3033 0 0,0-1 1 0 0,0 1 0 0 0,0 0 0 0 0,-1 0 0 0 0,1 0-1 0 0,-1 0 1 0 0,0-1 0 0 0,0 1 0 0 0,0 5 0 0 0,-6 28-711 0 0,5-30 548 0 0,-8 34-106 0 0,-2 1 1 0 0,-2-2 0 0 0,-2 0 0 0 0,-1-1 0 0 0,-2 0-1 0 0,-1-1 1 0 0,-35 48 0 0 0,30-43-166 0 0,20-36-65 0 0,3-4-85 0 0,6 5-3409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13791 0 0,'-1'2'630'0'0,"-1"6"-516"0"0,0 1 1 0 0,0 0 0 0 0,1 0 0 0 0,0-1 0 0 0,0 1 0 0 0,1 0 0 0 0,0 0 0 0 0,0 0-1 0 0,1 0 1 0 0,1 0 0 0 0,-1-1 0 0 0,1 1 0 0 0,1 0 0 0 0,0-1 0 0 0,0 0-1 0 0,0 0 1 0 0,1 0 0 0 0,0 0 0 0 0,7 9 0 0 0,0-2 122 0 0,1 0 0 0 0,1 0 0 0 0,0-1 0 0 0,0-1 0 0 0,2 0 0 0 0,0-1 0 0 0,32 21 0 0 0,147 68 738 0 0,-123-67-742 0 0,80 52 0 0 0,-140-79-195 0 0,10 6 14 0 0,-1 1 0 0 0,-1 1 1 0 0,0 1-1 0 0,22 23 0 0 0,-37-34-30 0 0,0 0 0 0 0,0 0-1 0 0,-1 1 1 0 0,1-1 0 0 0,-1 1-1 0 0,-1 0 1 0 0,1 0 0 0 0,-1 0-1 0 0,2 7 1 0 0,-3-9 6 0 0,0 1-1 0 0,-1 0 1 0 0,0-1-1 0 0,0 1 1 0 0,0 0-1 0 0,0-1 1 0 0,-1 1 0 0 0,1 0-1 0 0,-1-1 1 0 0,0 1-1 0 0,-1-1 1 0 0,1 1-1 0 0,-1-1 1 0 0,-2 5 0 0 0,-1-1 63 0 0,0 0 0 0 0,-1 0 0 0 0,0 0 0 0 0,0-1 1 0 0,-1 1-1 0 0,1-2 0 0 0,-14 11 0 0 0,1-3 376 0 0,-40 24-1 0 0,6-12 127 0 0,-62 22 0 0 0,62-28-558 0 0,-69 38 0 0 0,120-57-698 0 0,-10 6 1036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19007 0 0,'0'0'840'0'0,"9"-5"176"0"0,-2 0-816 0 0,2 1 3064 0 0,-14 15-4824 0 0,-4-1 672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163 348 8751 0 0,'-3'3'6295'0'0,"-4"6"-4185"0"0,1 0 1 0 0,-7 11 0 0 0,-11 24 77 0 0,14-26-1900 0 0,0 0 1 0 0,-20 27-1 0 0,20-31-200 0 0,-7 17-113 0 0,5-8-90 0 0,9-18-313 0 0,0 1 0 0 0,0 0 0 0 0,-7 7 0 0 0,9-11-992 0 0</inkml:trace>
  <inkml:trace contextRef="#ctx0" brushRef="#br0" timeOffset="1">330 49 5639 0 0,'5'-15'248'0'0,"2"8"56"0"0,0-2-240 0 0,0 0-64 0 0,2 0 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313 295 8783 0 0,'0'0'1414'0'0,"1"1"-897"0"0,0 0-398 0 0,0 0 0 0 0,0 0 0 0 0,1 0 0 0 0,-1 0 0 0 0,0-1 0 0 0,0 1 0 0 0,1-1 0 0 0,-1 1 0 0 0,0-1 0 0 0,0 1 0 0 0,1-1 0 0 0,-1 0 1 0 0,1 1-1 0 0,-1-1 0 0 0,0 0 0 0 0,1 0 0 0 0,-1 0 0 0 0,1 0 0 0 0,-1 0 0 0 0,0-1 0 0 0,1 1 0 0 0,-1 0 0 0 0,0 0 0 0 0,1-1 0 0 0,1-1 0 0 0,7-1 221 0 0,0-1-1 0 0,13-8 0 0 0,-14 7-7 0 0,148-86 1558 0 0,-149 85-1731 0 0,1 0 0 0 0,-1 0 1 0 0,0-1-1 0 0,-1 0 0 0 0,1 0 1 0 0,11-17-1 0 0,-16 20-123 0 0,0 0 0 0 0,-1 1 0 0 0,0-1 0 0 0,0 0 0 0 0,0 0 0 0 0,0 0 0 0 0,-1-1 0 0 0,0 1 0 0 0,0 0 0 0 0,0-1-1 0 0,0 1 1 0 0,-1 0 0 0 0,1-1 0 0 0,-1 1 0 0 0,0-1 0 0 0,0 1 0 0 0,-1-1 0 0 0,0-4 0 0 0,0 7-36 0 0,0 1 1 0 0,1-1-1 0 0,-1 0 0 0 0,0 0 1 0 0,0 0-1 0 0,0 1 0 0 0,0-1 0 0 0,0 1 1 0 0,0-1-1 0 0,0 1 0 0 0,-1-1 0 0 0,1 1 1 0 0,-1 0-1 0 0,1-1 0 0 0,-1 1 0 0 0,-1-1 1 0 0,0 0-8 0 0,0 1 1 0 0,-1-1 0 0 0,1 1-1 0 0,-1 0 1 0 0,1 0-1 0 0,0 0 1 0 0,-1 0 0 0 0,-4 1-1 0 0,-2-1-42 0 0,0 1 0 0 0,0 1 0 0 0,0 0 0 0 0,0 0-1 0 0,-14 4 1 0 0,0 3-68 0 0,0 1-1 0 0,1 0 0 0 0,0 2 1 0 0,0 1-1 0 0,-38 26 1 0 0,-95 88 38 0 0,133-104 157 0 0,0 1 0 0 0,1 0 0 0 0,1 2 0 0 0,2 1 0 0 0,-31 52 0 0 0,46-71-56 0 0,1 0 0 0 0,-1 0 0 0 0,2 1 0 0 0,-1-1 0 0 0,1 1 0 0 0,0-1 0 0 0,-1 17 0 0 0,3-22-20 0 0,0 0-1 0 0,0 1 1 0 0,0-1-1 0 0,0 1 1 0 0,1-1 0 0 0,-1 0-1 0 0,1 1 1 0 0,0-1-1 0 0,-1 0 1 0 0,1 1-1 0 0,0-1 1 0 0,1 0-1 0 0,-1 0 1 0 0,0 0 0 0 0,1 0-1 0 0,-1 0 1 0 0,1 0-1 0 0,-1 0 1 0 0,1-1-1 0 0,0 1 1 0 0,0-1-1 0 0,0 1 1 0 0,0-1 0 0 0,0 1-1 0 0,0-1 1 0 0,0 0-1 0 0,0 0 1 0 0,0 0-1 0 0,3 0 1 0 0,6 3 58 0 0,0-2 0 0 0,0 1 0 0 0,0-1 1 0 0,0-1-1 0 0,1 0 0 0 0,-1-1 0 0 0,0 0 0 0 0,0-1 0 0 0,12-2 0 0 0,13-3 128 0 0,51-16 0 0 0,-33 5-264 0 0,-1-2 0 0 0,0-2 0 0 0,-1-3 0 0 0,-2-2 0 0 0,67-45 0 0 0,-94 51-442 0 0,-22 18 276 0 0,-3 3-239 0 0,0 0 456 0 0,-1 1 0 0 0,1-1 0 0 0,0 0-1 0 0,-1 1 1 0 0,1-1 0 0 0,0 1 0 0 0,-2 2 0 0 0,0 0-5 0 0,-7 5 15 0 0,1 0 0 0 0,0 2-1 0 0,-10 12 1 0 0,17-20 24 0 0,0 1-1 0 0,0 0 1 0 0,1 0 0 0 0,0 0-1 0 0,0 0 1 0 0,0 0 0 0 0,0 1-1 0 0,0-1 1 0 0,1 0 0 0 0,0 1-1 0 0,0-1 1 0 0,0 1 0 0 0,0 6-1 0 0,1-8-6 0 0,0-1 0 0 0,0 0 0 0 0,1 0 1 0 0,-1 0-1 0 0,1 0 0 0 0,0 0 0 0 0,-1 0 0 0 0,1-1 0 0 0,0 1 0 0 0,0 0 0 0 0,0 0 0 0 0,0 0 0 0 0,1-1 0 0 0,-1 1 0 0 0,0-1 0 0 0,1 1 1 0 0,2 2-1 0 0,-1-2-24 0 0,1 1 1 0 0,0-1 0 0 0,0 0 0 0 0,0 0 0 0 0,0 0 0 0 0,0-1-1 0 0,6 3 1 0 0,21 3-107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158 402 1839 0 0,'-9'-2'160'0'0,"6"2"117"0"0,0 0-1 0 0,0 0 0 0 0,0 0 0 0 0,-1 0 0 0 0,1 1 0 0 0,0-1 0 0 0,0 1 0 0 0,0-1 0 0 0,0 1 0 0 0,0 0 0 0 0,0 0 0 0 0,0 1 0 0 0,1-1 0 0 0,-1 1 0 0 0,0-1 0 0 0,0 1 0 0 0,1 0 0 0 0,-4 3 1 0 0,-4 4 1931 0 0,-1 1-1 0 0,-14 20 1 0 0,18-22-1925 0 0,3-3-80 0 0,-1 0 0 0 0,1 1-1 0 0,0-1 1 0 0,1 1 0 0 0,-1 0-1 0 0,1 0 1 0 0,0 1 0 0 0,-3 11-1 0 0,5-17 213 0 0,5-10-296 0 0,10-16-92 0 0,1 1 1 0 0,1 0 0 0 0,1 1-1 0 0,1 1 1 0 0,28-28-1 0 0,116-91-127 0 0,-82 75 61 0 0,-50 41 8 0 0,1 2-1 0 0,40-24 1 0 0,-53 36 85 0 0,1 2 1 0 0,0 0 0 0 0,1 1-1 0 0,0 1 1 0 0,33-8 0 0 0,-46 14 39 0 0,-1 0 1 0 0,1 0-1 0 0,0 0 1 0 0,0 1-1 0 0,0 0 1 0 0,13 2-1 0 0,-18-2-54 0 0,-1 1-1 0 0,1-1 0 0 0,0 1 0 0 0,-1-1 0 0 0,1 1 0 0 0,0 0 0 0 0,-1 0 0 0 0,1 0 0 0 0,-1 0 0 0 0,1 0 0 0 0,-1 0 0 0 0,1 0 0 0 0,-1 0 1 0 0,0 0-1 0 0,0 1 0 0 0,1-1 0 0 0,-1 0 0 0 0,0 1 0 0 0,0-1 0 0 0,0 1 0 0 0,-1-1 0 0 0,1 1 0 0 0,0 0 0 0 0,0-1 0 0 0,-1 1 0 0 0,1 0 1 0 0,-1 0-1 0 0,0-1 0 0 0,1 1 0 0 0,-1 3 0 0 0,0 1 7 0 0,-1 0-1 0 0,1 0 1 0 0,-1 0 0 0 0,0 0 0 0 0,-1-1 0 0 0,1 1-1 0 0,-1 0 1 0 0,-3 6 0 0 0,-25 44 171 0 0,23-42-169 0 0,-82 130 268 0 0,11-21-221 0 0,57-80-176 0 0,15-25-5490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11487 0 0,'-1'0'528'0'0,"-5"-1"-431"0"0,0 1 0 0 0,1 0 0 0 0,-1 0 0 0 0,0 1 0 0 0,0-1 0 0 0,1 1 0 0 0,-1 1 0 0 0,0-1 0 0 0,1 1 0 0 0,0 0 0 0 0,-1 0 0 0 0,-5 3 0 0 0,-4 3 559 0 0,0 1 0 0 0,-26 18 1 0 0,-96 90 480 0 0,110-90-849 0 0,1 1 1 0 0,-38 53-1 0 0,58-70-216 0 0,-1-1 0 0 0,1 1 0 0 0,1 1-1 0 0,0-1 1 0 0,1 1 0 0 0,0-1 0 0 0,1 1 0 0 0,0 1-1 0 0,-2 20 1 0 0,5-28-24 0 0,0 0-1 0 0,0 1 1 0 0,0-1-1 0 0,1 0 0 0 0,-1 0 1 0 0,2 0-1 0 0,-1 1 1 0 0,0-1-1 0 0,1 0 1 0 0,4 9-1 0 0,-4-11-29 0 0,1 1 1 0 0,-1-1 0 0 0,1 0-1 0 0,0 1 1 0 0,0-1-1 0 0,0 0 1 0 0,0-1-1 0 0,1 1 1 0 0,-1 0-1 0 0,1-1 1 0 0,-1 0-1 0 0,1 0 1 0 0,0 0-1 0 0,0 0 1 0 0,4 1-1 0 0,0-1 42 0 0,-1-1-1 0 0,1 1 1 0 0,0-1-1 0 0,0-1 1 0 0,0 1-1 0 0,-1-1 1 0 0,1-1-1 0 0,0 1 1 0 0,0-1-1 0 0,0-1 0 0 0,-1 1 1 0 0,1-1-1 0 0,-1-1 1 0 0,1 0-1 0 0,-1 0 1 0 0,8-4-1 0 0,4-3 31 0 0,-2-1 0 0 0,0 0 0 0 0,0-1 0 0 0,30-29 1 0 0,-32 26-73 0 0,0-2 1 0 0,-1 0-1 0 0,-1 0 1 0 0,-1-1 0 0 0,20-39-1 0 0,-24 41-130 0 0,-1-1 0 0 0,-1-1 0 0 0,0 1 0 0 0,-1-1 0 0 0,-1 0-1 0 0,-1 0 1 0 0,2-27 0 0 0,-5 38-28 0 0,0-1 0 0 0,-1 0-1 0 0,1 0 1 0 0,-2 1 0 0 0,1-1 0 0 0,-1 0-1 0 0,0 1 1 0 0,-1 0 0 0 0,0-1 0 0 0,0 1-1 0 0,-8-13 1 0 0,9 17 46 0 0,0 0 1 0 0,-1-1-1 0 0,1 1 0 0 0,-1 1 0 0 0,0-1 1 0 0,0 0-1 0 0,0 1 0 0 0,0-1 1 0 0,0 1-1 0 0,-1 0 0 0 0,1 0 0 0 0,-1 0 1 0 0,1 0-1 0 0,-1 1 0 0 0,0 0 0 0 0,0 0 1 0 0,1 0-1 0 0,-1 0 0 0 0,0 0 1 0 0,0 1-1 0 0,0-1 0 0 0,0 1 0 0 0,0 0 1 0 0,0 0-1 0 0,-4 1 0 0 0,4 0-70 0 0,1 0 0 0 0,-1 0 0 0 0,1 1 0 0 0,-1-1 0 0 0,-4 3 0 0 0,5-2-322 0 0,0 9-7432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188 405 1375 0 0,'-1'1'107'0'0,"-21"9"-226"0"0,-11 9 4602 0 0,1-1 1289 0 0,23-12-4562 0 0,0 0 0 0 0,0 1-1 0 0,0 0 1 0 0,-12 13 0 0 0,-11 8 274 0 0,21-18-868 0 0,16-12-131 0 0,20-15-228 0 0,49-40-143 0 0,87-86 1 0 0,-99 81-608 0 0,4 2 0 0 0,143-100 0 0 0,-204 157 532 0 0,6-4-4 0 0,0 0 0 0 0,15-6 1 0 0,-24 12 26 0 0,0 0 0 0 0,0 1 0 0 0,0-1 1 0 0,1 0-1 0 0,-1 0 0 0 0,0 1 0 0 0,0 0 1 0 0,1-1-1 0 0,-1 1 0 0 0,0 0 0 0 0,0 0 1 0 0,1 0-1 0 0,-1 0 0 0 0,0 1 0 0 0,1-1 1 0 0,-1 1-1 0 0,0-1 0 0 0,0 1 0 0 0,4 2 1 0 0,-4-2-24 0 0,-1 0 1 0 0,0 0-1 0 0,0 0 1 0 0,0 1-1 0 0,1-1 1 0 0,-1 1-1 0 0,-1-1 1 0 0,1 1-1 0 0,0-1 1 0 0,0 1-1 0 0,-1 0 1 0 0,1-1-1 0 0,0 1 1 0 0,-1 0-1 0 0,0-1 1 0 0,1 1-1 0 0,-1 0 1 0 0,0 0-1 0 0,0-1 1 0 0,0 1-1 0 0,0 0 1 0 0,0 0-1 0 0,-1-1 1 0 0,1 1-1 0 0,-1 3 1 0 0,-2 5 40 0 0,0 0 0 0 0,0-1 0 0 0,-6 11 0 0 0,8-16-40 0 0,-47 112 336 0 0,39-91-274 0 0,1 1 1 0 0,-7 43-1 0 0,14-62-449 0 0,1-1 1 0 0,-1 1-1 0 0,1-1 1 0 0,0 0-1 0 0,1 1 0 0 0,2 11 1 0 0,0-7-6980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16127 0 0,'0'0'4650'0'0,"3"0"-3710"0"0,34-2-319 0 0,0-2 1 0 0,47-10-1 0 0,-23 2-1800 0 0,19-2-2960 0 0,-38 7-2701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58 6911 0 0,'2'-2'315'0'0,"33"-21"-336"0"0,-5 3 2925 0 0,-9 8 8137 0 0,-39 32-10001 0 0,-32 14-742 0 0,-60 32 1 0 0,65-41-231 0 0,-25 11-76 0 0,-145 52-1 0 0,143-62-25 0 0,65-23 1 0 0,1-1-10 0 0,0 0-1 0 0,0 1 1 0 0,0 0-1 0 0,1 0 0 0 0,-6 4 1 0 0,9-6-60 0 0,37 8-457 0 0,-4-6 178 0 0,48-2 0 0 0,-53-1 195 0 0,0 0 1 0 0,0 2-1 0 0,33 6 1 0 0,-48-5 180 0 0,0 0 1 0 0,-1 1 0 0 0,1 0 0 0 0,-1 0 0 0 0,0 1 0 0 0,0 1-1 0 0,0-1 1 0 0,-1 2 0 0 0,0-1 0 0 0,16 15 0 0 0,-21-16 56 0 0,1 0 1 0 0,-1 0-1 0 0,0 0 1 0 0,0 1 0 0 0,0 0-1 0 0,-1-1 1 0 0,0 1-1 0 0,0 0 1 0 0,0 0-1 0 0,-1 1 1 0 0,0-1 0 0 0,0 1-1 0 0,-1-1 1 0 0,0 1-1 0 0,0-1 1 0 0,0 1-1 0 0,-1 0 1 0 0,0-1 0 0 0,-1 12-1 0 0,0-13 15 0 0,0 1 0 0 0,-1-1-1 0 0,1 1 1 0 0,-1-1 0 0 0,0 0 0 0 0,-1 1-1 0 0,1-1 1 0 0,-1 0 0 0 0,0-1 0 0 0,0 1-1 0 0,-4 4 1 0 0,1-2 25 0 0,0-2-1 0 0,0 1 0 0 0,0-1 1 0 0,-1 0-1 0 0,0 0 0 0 0,-13 7 1 0 0,-1-3 31 0 0,0-1 0 0 0,0-1 0 0 0,-1 0 0 0 0,-36 5 0 0 0,-30 2-101 0 0,-103 2-1 0 0,181-16-870 0 0,-1 1 0 0 0,-16-3 0 0 0,25 1-521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 9671 0 0,'-1'2'7019'0'0,"-145"261"-2887"0"0,26-53-3484 0 0,-82 153-70 0 0,134-254-441 0 0,-99 123 0 0 0,-33 7-9 0 0,195-233-176 0 0,0 0-1 0 0,1 0 1 0 0,-1 1 0 0 0,1-1-1 0 0,1 1 1 0 0,-1 0 0 0 0,1 0-1 0 0,-4 13 1 0 0,8-20-13 0 0,-1 1-1 0 0,0-1 0 0 0,1 1 1 0 0,-1-1-1 0 0,0 1 0 0 0,1-1 1 0 0,-1 1-1 0 0,0-1 1 0 0,1 0-1 0 0,-1 1 0 0 0,1-1 1 0 0,-1 1-1 0 0,1-1 0 0 0,-1 0 1 0 0,1 0-1 0 0,-1 1 1 0 0,1-1-1 0 0,-1 0 0 0 0,1 0 1 0 0,0 1-1 0 0,0-1 0 0 0,0 0-116 0 0,14 4-1328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12439 0 0,'0'0'2396'0'0,"2"0"-1210"0"0,13-5 530 0 0,0 2-1 0 0,0 0 1 0 0,29-2 0 0 0,48 3 181 0 0,11 1-1071 0 0,57-12-762 0 0,174-17 321 0 0,-114-2-9315 0 0,-173 23 1539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14855 0 0,'0'0'1350'0'0,"-8"6"616"0"0,-7 2-856 0 0,1-2-1 0 0,-1 0 0 0 0,-18 5 1 0 0,-8 3-708 0 0,4 1-330 0 0,1 2-1 0 0,0 1 0 0 0,2 2 1 0 0,0 1-1 0 0,1 1 1 0 0,-57 53-1 0 0,86-71-50 0 0,-1 0 0 0 0,1 0 0 0 0,0 0-1 0 0,1 0 1 0 0,-1 1 0 0 0,1-1 0 0 0,0 1 0 0 0,0 0 0 0 0,0 0-1 0 0,0 0 1 0 0,1 1 0 0 0,-2 5 0 0 0,4-9 68 0 0,2-1-1 0 0,1 0-61 0 0,0 0 0 0 0,0 1 0 0 0,0-1 0 0 0,1 0 0 0 0,-1-1 0 0 0,0 1 0 0 0,1 0 0 0 0,-1-1 0 0 0,0 0 0 0 0,1 0 0 0 0,-1 0 0 0 0,1 0 0 0 0,-1-1-1 0 0,4 0 1 0 0,8-2 126 0 0,27-10 0 0 0,-31 9-107 0 0,149-57 135 0 0,-16 6-78 0 0,-98 41-119 0 0,-45 15 1 0 0,0 0-1 0 0,0-1 1 0 0,0 1-1 0 0,0 0 1 0 0,0 0-1 0 0,0 1 1 0 0,-1-1 0 0 0,1 0-1 0 0,0 0 1 0 0,-1 0-1 0 0,1 0 1 0 0,0 1-1 0 0,-1-1 1 0 0,1 3-1 0 0,-1-4-8 0 0,4 11-319 0 0,-3-8-70 0 0,0 1 0 0 0,0-1 0 0 0,0 0 0 0 0,1 0 0 0 0,-1 0 0 0 0,1 1 0 0 0,4 4 1 0 0,2-1-1446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130 213 11519 0 0,'-2'1'887'0'0,"-61"36"2445"0"0,-2 1 4625 0 0,66-39-7879 0 0,0 0 1 0 0,0 0-1 0 0,0 0 0 0 0,0 0 0 0 0,1 0 0 0 0,-1 0 1 0 0,0 0-1 0 0,0 0 0 0 0,1 0 0 0 0,-1 1 1 0 0,0-1-1 0 0,4-1 0 0 0,-2 1 46 0 0,140-78 459 0 0,30-15-1052 0 0,-135 74 305 0 0,-3 1-348 0 0,74-27 0 0 0,-90 39 365 0 0,9-2-125 0 0,-28 10 265 0 0,1-1 0 0 0,-1 1 0 0 0,0 0 0 0 0,0-1 0 0 0,0 1 0 0 0,1 0 0 0 0,-1-1 0 0 0,0 1 0 0 0,0 0 0 0 0,0-1-1 0 0,0 1 1 0 0,0 0 0 0 0,0 0 0 0 0,0-1 0 0 0,-1 1 0 0 0,1 0 0 0 0,-3 9 37 0 0,0-1 0 0 0,-1 0-1 0 0,0 0 1 0 0,0-1 0 0 0,-1 1 0 0 0,0-1-1 0 0,-10 12 1 0 0,6-8 13 0 0,1 0 1 0 0,-9 17-1 0 0,15-26-120 0 0,0 1 0 0 0,1 0 0 0 0,-1 0 0 0 0,1 0 0 0 0,-1 1 0 0 0,1-1 0 0 0,0 0 0 0 0,1 0 0 0 0,-1 1 1 0 0,1-1-1 0 0,0 0 0 0 0,0 1 0 0 0,0-1 0 0 0,0 0 0 0 0,1 0 0 0 0,0 1 0 0 0,2 7 0 0 0,7 4-1570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24 15919 0 0,'0'0'1446'0'0,"-1"2"-1192"0"0,-9 8 238 0 0,0 0 0 0 0,-13 10 0 0 0,10-10 211 0 0,-20 21 0 0 0,19-15-475 0 0,0 0 1 0 0,1 1 0 0 0,-19 34-1 0 0,22-30-189 0 0,9-17-13 0 0,1-1 0 0 0,0 0 107 0 0,7 6 166 0 0,-6-8-257 0 0,0 0 0 0 0,1 1 0 0 0,-1-1 0 0 0,0 0 0 0 0,0 0 1 0 0,0 0-1 0 0,1 0 0 0 0,-1 0 0 0 0,3 1 0 0 0,2 0 63 0 0,0 0-1 0 0,0 0 1 0 0,0-1-1 0 0,0 0 1 0 0,0 0-1 0 0,1 0 1 0 0,11-1-1 0 0,-1-1 131 0 0,28-4 1 0 0,-31 2-194 0 0,-2-3-31 0 0,-11 6-11 0 0,-1-1 0 0 0,1 1 0 0 0,-1-1 0 0 0,1 0 0 0 0,-1 1 0 0 0,0-1 0 0 0,1 0 0 0 0,-1 0 0 0 0,0 1 0 0 0,1-1 0 0 0,-1 0 0 0 0,0 0 0 0 0,0-1 0 0 0,-1-10 0 0 0,-2 5-6 0 0,0 0 0 0 0,-1 1 0 0 0,1 0 0 0 0,-1 0 0 0 0,0 0 1 0 0,-7-6-1 0 0,6 6 2 0 0,0-1 0 0 0,0 1 1 0 0,1-1-1 0 0,-7-12 0 0 0,8 11 56 0 0,0-1-1 0 0,0 0 1 0 0,1 0-1 0 0,0 1 1 0 0,1-1-1 0 0,0 0 1 0 0,0-11-1 0 0,1 19-68 0 0,0-1 0 0 0,1 0 0 0 0,-1 1 0 0 0,1-1 0 0 0,0 1 0 0 0,-1-1 0 0 0,1 1 0 0 0,0-1-1 0 0,0 1 1 0 0,0 0 0 0 0,0-1 0 0 0,2-1 0 0 0,0-1-74 0 0,0 1-260 0 0,0 0 1 0 0,0 1-1 0 0,0-1 1 0 0,0 1-1 0 0,0 0 0 0 0,0 0 1 0 0,1 0-1 0 0,-1 0 1 0 0,1 0-1 0 0,-1 1 0 0 0,1 0 1 0 0,0 0-1 0 0,-1 0 1 0 0,1 0-1 0 0,5 0 1 0 0,13 1-1504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71 449 10591 0 0,'0'0'819'0'0,"-1"1"-534"0"0,-5 10-28 0 0,2-4 1750 0 0,-1 1 1 0 0,1-1-1 0 0,-11 12 5165 0 0,8-25-6752 0 0,4 1-376 0 0,0 1-1 0 0,0-1 1 0 0,0 0 0 0 0,1 0 0 0 0,0 0 0 0 0,0 0 0 0 0,0-1 0 0 0,1 1-1 0 0,-1 0 1 0 0,0-7 0 0 0,0-4-23 0 0,1 1 0 0 0,1-23 0 0 0,0 28-29 0 0,1 0-1 0 0,1 0 1 0 0,0 0-1 0 0,0 0 1 0 0,1 1-1 0 0,0-1 1 0 0,0 1 0 0 0,1 0-1 0 0,1 0 1 0 0,-1 0-1 0 0,1 0 1 0 0,1 1-1 0 0,0 0 1 0 0,0 0-1 0 0,0 0 1 0 0,1 1 0 0 0,1 0-1 0 0,-1 0 1 0 0,1 1-1 0 0,9-7 1 0 0,16-7-383 0 0,0 1 1 0 0,57-24-1 0 0,76-19-1594 0 0,-140 53 1752 0 0,-7 3 18 0 0,0 0-1 0 0,1 2 0 0 0,32-4 0 0 0,-40 7 249 0 0,0 1 0 0 0,-1 0 0 0 0,1 0 0 0 0,0 1 0 0 0,0 1 0 0 0,-1 0 0 0 0,18 5-1 0 0,-26-6 3 0 0,0 0-1 0 0,1 0 1 0 0,-1 1-1 0 0,0-1 1 0 0,0 1-1 0 0,0 0 1 0 0,-1 0-1 0 0,1 0 1 0 0,0 0-1 0 0,-1 0 1 0 0,1 1-1 0 0,-1-1 1 0 0,0 1-1 0 0,1-1 1 0 0,-1 1-1 0 0,-1 0 1 0 0,1 0-1 0 0,1 3 1 0 0,-1-2 12 0 0,-1 0 1 0 0,-1-1-1 0 0,1 1 1 0 0,-1 0-1 0 0,1 0 1 0 0,-1 0-1 0 0,0-1 1 0 0,0 1-1 0 0,-1 0 0 0 0,1 0 1 0 0,-1 0-1 0 0,0-1 1 0 0,0 1-1 0 0,0 0 1 0 0,-3 6-1 0 0,-1 0 77 0 0,0-1-1 0 0,-1 1 0 0 0,0-1 1 0 0,0 0-1 0 0,-10 11 1 0 0,-42 38 402 0 0,43-43-385 0 0,-30 25-129 0 0,-2-1 0 0 0,-2-3 0 0 0,-82 46 0 0 0,122-77-284 0 0,7-4-639 0 0,7-12-7504 0 0,4-2 1837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10135 0 0,'0'0'919'0'0,"-2"1"-759"0"0,-5 2 9 0 0,0 0 1 0 0,0 0-1 0 0,0 1 1 0 0,1 0-1 0 0,-1 0 1 0 0,1 0-1 0 0,0 1 1 0 0,-6 6-1 0 0,-44 47 3550 0 0,36-35-2571 0 0,-102 127 1396 0 0,-107 217-913 0 0,203-324-1583 0 0,-1 0 1 0 0,-2-2 0 0 0,-2-1 0 0 0,-2-2 0 0 0,-1-1 0 0 0,-64 53 0 0 0,79-75-224 0 0,10-8-169 0 0,1 0 0 0 0,-1 1 0 0 0,1-1 0 0 0,0 1-1 0 0,-12 17 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317 137 2303 0 0,'-1'2'703'0'0,"1"-2"-168"0"0,0 1 0 0 0,-1 0 1 0 0,1-1-1 0 0,0 1 0 0 0,-1 0 1 0 0,1 0-1 0 0,0-1 1 0 0,0 1-1 0 0,0 0 0 0 0,0-1 1 0 0,0 1-1 0 0,0 0 1 0 0,0 0-1 0 0,0-1 0 0 0,0 1 1 0 0,0 0-1 0 0,0-1 1 0 0,0 1-1 0 0,0 0 0 0 0,1 1 1 0 0,5-2 4038 0 0,4-3-3371 0 0,-4 1-2499 0 0,8-3 1530 0 0,-1-1 0 0 0,0 0 1 0 0,-1-1-1 0 0,17-11 0 0 0,-9 5-122 0 0,4-3 72 0 0,0-1 0 0 0,28-27 0 0 0,-41 34-174 0 0,-11 10-10 0 0,-1 0-1 0 0,1 0 1 0 0,0 0 0 0 0,0 0-1 0 0,0 0 1 0 0,0 0-1 0 0,-1 0 1 0 0,1 0-1 0 0,0 0 1 0 0,0 0 0 0 0,0 0-1 0 0,0 0 1 0 0,0-1-1 0 0,-1 1 1 0 0,1 0-1 0 0,0 0 1 0 0,0 0 0 0 0,0 0-1 0 0,0 0 1 0 0,0 0-1 0 0,-1 0 1 0 0,1 0 0 0 0,0-1-1 0 0,0 1 1 0 0,0 0-1 0 0,0 0 1 0 0,0 0-1 0 0,0 0 1 0 0,0 0 0 0 0,0-1-1 0 0,0 1 1 0 0,-1 0-1 0 0,1 0 1 0 0,0 0-1 0 0,0 0 1 0 0,0-1 0 0 0,0 1-1 0 0,0 0 1 0 0,0 0-1 0 0,0 0 1 0 0,0 0 0 0 0,0-1-1 0 0,0 1 1 0 0,0 0-1 0 0,0 0 1 0 0,0 0-1 0 0,1 0 1 0 0,-1-1 0 0 0,0 1-1 0 0,0 0 1 0 0,0 0-1 0 0,0 0 1 0 0,0 0 0 0 0,0 0-1 0 0,0-1 1 0 0,0 1-1 0 0,0 0 1 0 0,1 0-1 0 0,-1 0 1 0 0,0 0 0 0 0,0 0-1 0 0,0 0 1 0 0,-13 1-51 0 0,13-1 48 0 0,-30 9-27 0 0,0 1-1 0 0,1 2 0 0 0,1 0 1 0 0,-35 22-1 0 0,37-21 127 0 0,-33 18 108 0 0,-9 4 395 0 0,-90 60-1 0 0,154-92-549 0 0,0 1 0 0 0,-1-1 0 0 0,1 1 0 0 0,1 0 0 0 0,-1 0 0 0 0,0 0 0 0 0,-5 10 0 0 0,8-13-38 0 0,1 0 1 0 0,-1 0 0 0 0,1 0 0 0 0,-1 0 0 0 0,1 1 0 0 0,0-1-1 0 0,-1 0 1 0 0,1 0 0 0 0,0 0 0 0 0,0 0 0 0 0,0 1-1 0 0,0-1 1 0 0,0 0 0 0 0,0 0 0 0 0,0 1 0 0 0,0-1 0 0 0,1 0-1 0 0,-1 0 1 0 0,0 0 0 0 0,1 0 0 0 0,-1 0 0 0 0,1 1 0 0 0,-1-1-1 0 0,1 0 1 0 0,-1 0 0 0 0,1 0 0 0 0,0 0 0 0 0,0 0-1 0 0,-1 0 1 0 0,1-1 0 0 0,0 1 0 0 0,0 0 0 0 0,0 0 0 0 0,0-1-1 0 0,0 1 1 0 0,0 0 0 0 0,0-1 0 0 0,0 1 0 0 0,0-1 0 0 0,1 1-1 0 0,1 0 1 0 0,5 2 40 0 0,1 0-1 0 0,0-1 1 0 0,0 0-1 0 0,1 0 1 0 0,-1-1-1 0 0,0 0 1 0 0,0-1-1 0 0,1 0 1 0 0,11-2-1 0 0,12-2 96 0 0,38-9-1 0 0,-53 9-120 0 0,0-1 1 0 0,0 0-1 0 0,0-2 0 0 0,-1 1 1 0 0,0-2-1 0 0,18-11 0 0 0,-5 2-26 0 0,-20 11 0 0 0,1 0 0 0 0,10-9 0 0 0,2-2 53 0 0,-43 30-215 0 0,1-1 110 0 0,2 0-1 0 0,-28 24 0 0 0,42-32 45 0 0,-1-1-1 0 0,1 1 0 0 0,-1-1 0 0 0,1 1 1 0 0,0 0-1 0 0,1 0 0 0 0,-1 1 0 0 0,1-1 1 0 0,-1 0-1 0 0,1 1 0 0 0,1 0 1 0 0,-1-1-1 0 0,1 1 0 0 0,-1 0 0 0 0,1 0 1 0 0,1 0-1 0 0,-1 9 0 0 0,1-12-107 0 0,0-1 0 0 0,0 1 0 0 0,0-1 0 0 0,1 0 0 0 0,-1 1 0 0 0,1-1 0 0 0,-1 1-1 0 0,1-1 1 0 0,-1 0 0 0 0,1 0 0 0 0,0 1 0 0 0,0-1 0 0 0,0 0 0 0 0,1 2 0 0 0,10 8-927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62 382 11975 0 0,'0'0'923'0'0,"-1"1"-602"0"0,-3 0-61 0 0,1 0 0 0 0,-1 0 0 0 0,1 0 0 0 0,-1-1-1 0 0,1 1 1 0 0,-1-1 0 0 0,1 0 0 0 0,-7 0 0 0 0,-13 1 7810 0 0,28-21-5851 0 0,2 10-1958 0 0,0 0 0 0 0,1 0 0 0 0,0 1 0 0 0,1 0 0 0 0,12-10 0 0 0,-4 3-56 0 0,36-31-262 0 0,1 2 1 0 0,93-58-1 0 0,-29 33-4176 0 0,-81 50-4263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171 304 5063 0 0,'0'0'390'0'0,"-1"1"-252"0"0,-2 3 632 0 0,1-1 0 0 0,-1 1-1 0 0,1 0 1 0 0,0 0 0 0 0,1 0 0 0 0,-1 0-1 0 0,1 0 1 0 0,-1 0 0 0 0,1 0-1 0 0,0 0 1 0 0,0 9 0 0 0,1 2 1426 0 0,0-1 1 0 0,3 19 0 0 0,0 10-1696 0 0,-3-41 83 0 0,-5 8 79 0 0,1-9-624 0 0,0 1 1 0 0,1-1 0 0 0,-1 0-1 0 0,0 0 1 0 0,1-1 0 0 0,-1 1-1 0 0,0-1 1 0 0,0 0-1 0 0,0 0 1 0 0,0 0 0 0 0,1-1-1 0 0,-1 1 1 0 0,0-1-1 0 0,0 0 1 0 0,1 0 0 0 0,-1 0-1 0 0,1 0 1 0 0,-1-1 0 0 0,1 0-1 0 0,-1 1 1 0 0,1-1-1 0 0,-4-3 1 0 0,1 1 20 0 0,2 0-1 0 0,-1 0 1 0 0,0 0-1 0 0,1 0 1 0 0,0 0-1 0 0,0-1 1 0 0,0 0 0 0 0,0 0-1 0 0,1 0 1 0 0,0 0-1 0 0,0-1 1 0 0,0 1 0 0 0,-2-10-1 0 0,3 10-40 0 0,1-1 0 0 0,0 1-1 0 0,1-1 1 0 0,-1 0 0 0 0,1 1 0 0 0,0-1 0 0 0,1 1-1 0 0,-1-1 1 0 0,1 0 0 0 0,2-7 0 0 0,0 5 36 0 0,0-1-1 0 0,0 1 1 0 0,1 0 0 0 0,0 0 0 0 0,10-15 0 0 0,-3 9 8 0 0,1 0 0 0 0,0 1 0 0 0,0 1 0 0 0,1 0-1 0 0,1 0 1 0 0,16-10 0 0 0,9-3-280 0 0,1 2-1 0 0,2 2 1 0 0,0 1-1 0 0,1 3 1 0 0,0 1-1 0 0,49-10 0 0 0,-76 22-17 0 0,0 1-1 0 0,1 1 1 0 0,26-1-1 0 0,-35 3 177 0 0,1 1-1 0 0,-1-1 0 0 0,0 2 1 0 0,0-1-1 0 0,0 1 0 0 0,0 0 1 0 0,0 0-1 0 0,0 1 0 0 0,9 5 1 0 0,-14-7 51 0 0,-1 1-1 0 0,1 0 1 0 0,-1 0 0 0 0,1 0 0 0 0,-1 0 0 0 0,0 0 0 0 0,1 1-1 0 0,-1-1 1 0 0,0 1 0 0 0,0-1 0 0 0,-1 1 0 0 0,1 0-1 0 0,-1-1 1 0 0,1 1 0 0 0,-1 0 0 0 0,0 0 0 0 0,0 0-1 0 0,0 0 1 0 0,1 7 0 0 0,-2-6 13 0 0,0 1 1 0 0,0 0-1 0 0,0-1 0 0 0,0 1 0 0 0,-1 0 0 0 0,0-1 1 0 0,0 1-1 0 0,0-1 0 0 0,0 0 0 0 0,-1 1 1 0 0,0-1-1 0 0,1 0 0 0 0,-4 5 0 0 0,-120 172 1176 0 0,97-146-1137 0 0,-102 119 59 0 0,129-152-136 0 0,0-1 0 0 0,-1 0 0 0 0,1 1 0 0 0,-1-1 0 0 0,1 0 0 0 0,-1 0-1 0 0,0 0 1 0 0,1 0 0 0 0,-1 0 0 0 0,0 0 0 0 0,0-1 0 0 0,0 1 0 0 0,0 0 0 0 0,1-1 0 0 0,-1 0 0 0 0,0 1-1 0 0,0-1 1 0 0,0 0 0 0 0,0 0 0 0 0,-3 0 0 0 0,3-1-43 0 0,1 1-1 0 0,-1-1 1 0 0,1 0-1 0 0,0 1 1 0 0,-1-1-1 0 0,1 0 1 0 0,0 0 0 0 0,0 0-1 0 0,0 0 1 0 0,-1 0-1 0 0,1 0 1 0 0,0 0-1 0 0,0 0 1 0 0,0-1 0 0 0,1 1-1 0 0,-1 0 1 0 0,0-1-1 0 0,0 1 1 0 0,1 0-1 0 0,-1-1 1 0 0,1 1 0 0 0,-1-1-1 0 0,1 1 1 0 0,0-1-1 0 0,-1 1 1 0 0,1-4 0 0 0,0 1-297 0 0,-1-1 0 0 0,1 1 0 0 0,0 0 0 0 0,0-1 0 0 0,2-5 0 0 0,2-12-887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 9215 0 0,'0'0'707'0'0,"-9"-1"-438"0"0,5 0-10 0 0,0 1 0 0 0,0 0 0 0 0,0 0 0 0 0,0 0 0 0 0,-1 1 0 0 0,1-1 0 0 0,0 1 0 0 0,0 0 0 0 0,0 0 0 0 0,0 1 0 0 0,1-1 0 0 0,-1 1 0 0 0,0 0 0 0 0,-4 2-1 0 0,-7 6 1459 0 0,0 0-1 0 0,-13 13 0 0 0,17-14-1382 0 0,-120 114 1916 0 0,48-41-1355 0 0,17-22-419 0 0,-13 11 69 0 0,-87 102-1 0 0,155-159-513 0 0,1-1-1 0 0,0 1 1 0 0,1 1-1 0 0,1-1 1 0 0,0 2-1 0 0,1-1 0 0 0,0 1 1 0 0,-4 16-1 0 0,9-23-26 0 0,1-1 1 0 0,-1 1-1 0 0,1 0 0 0 0,0-1 0 0 0,1 1 0 0 0,0-1 0 0 0,1 1 0 0 0,0 0 0 0 0,0-1 0 0 0,0 1 1 0 0,1-1-1 0 0,1 1 0 0 0,-1-1 0 0 0,1 0 0 0 0,1 0 0 0 0,0 0 0 0 0,7 11 0 0 0,-6-11-235 0 0,1 0 0 0 0,11 11-1 0 0,6 0-6103 0 0,-6-9-1229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 2303 0 0,'0'0'10615'0'0,"1"-2"-10196"0"0,5-5 2397 0 0,-8 10-2546 0 0,-137 210 1312 0 0,92-144-1474 0 0,-53 85-38 0 0,16-20-541 0 0,31-53-1044 0 0,47-71 459 0 0,5-8-230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12295 0 0,'0'0'1112'0'0,"1"-3"-800"0"0,-1 1-167 0 0,1 0 1 0 0,-1 0-1 0 0,1 0 0 0 0,0 0 0 0 0,0 0 0 0 0,0 0 0 0 0,0 1 0 0 0,0-1 0 0 0,1 0 0 0 0,-1 0 1 0 0,0 1-1 0 0,1-1 0 0 0,-1 1 0 0 0,1-1 0 0 0,0 1 0 0 0,2-2 0 0 0,0 1 0 0 0,-1 0 0 0 0,0 1-1 0 0,1 0 1 0 0,-1 0-1 0 0,1 0 1 0 0,-1 0 0 0 0,1 0-1 0 0,0 1 1 0 0,4-1 0 0 0,8 2 190 0 0,-1 0 1 0 0,1 1-1 0 0,27 7 1 0 0,-31-7-160 0 0,216 61 1544 0 0,9 2-1221 0 0,-200-59-467 0 0,-1-1 0 0 0,1-2 0 0 0,67-3 1 0 0,107-24 79 0 0,-178 18-228 0 0,1 0 1 0 0,61-23-1 0 0,-77 22-194 0 0,-1-1 0 0 0,1-1 1 0 0,-2 0-1 0 0,0-1 0 0 0,0-1 0 0 0,25-22 0 0 0,-35 28 70 0 0,12-12-1409 0 0,30-34 1 0 0,-28 24 361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20 339 10591 0 0,'0'0'819'0'0,"-2"-2"-534"0"0,-16-16 3545 0 0,21 17-3120 0 0,11-6-249 0 0,1 0-1 0 0,0 1 1 0 0,1 1-1 0 0,29-7 1 0 0,-12 4-105 0 0,1-1-40 0 0,342-88 2224 0 0,-115 28-1929 0 0,-122 30-298 0 0,71-7-101 0 0,-162 40-485 0 0,-1 1 0 0 0,71 4 0 0 0,-97 2-204 0 0,25 5 0 0 0,5 6-541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1017 11519 0 0,'1'-4'9110'0'0,"2"-7"-8160"0"0,-1 8-875 0 0,1-1-1 0 0,0 0 1 0 0,0 1-1 0 0,0-1 0 0 0,0 1 1 0 0,0 0-1 0 0,1 0 1 0 0,-1 0-1 0 0,1 1 1 0 0,0-1-1 0 0,6-2 1 0 0,-1-1-56 0 0,50-32 28 0 0,-18 14-119 0 0,-1-3 0 0 0,-2-1 0 0 0,52-48 0 0 0,-25 2-483 0 0,63-90 1 0 0,-125 160 539 0 0,63-89-511 0 0,60-112-1 0 0,-114 182 325 0 0,18-46-1 0 0,-28 63 164 0 0,0-1 0 0 0,0 0-1 0 0,0 1 1 0 0,-1-1 0 0 0,0 0 0 0 0,0 0 0 0 0,-1 0-1 0 0,0 0 1 0 0,0 0 0 0 0,0 0 0 0 0,-1 0-1 0 0,-2-8 1 0 0,2 13 36 0 0,0 0-1 0 0,0 0 1 0 0,0 0-1 0 0,0 0 1 0 0,0 0-1 0 0,0 0 1 0 0,-1 1-1 0 0,1-1 1 0 0,-1 0-1 0 0,1 1 1 0 0,-1-1-1 0 0,0 1 0 0 0,1 0 1 0 0,-1-1-1 0 0,0 1 1 0 0,0 0-1 0 0,0 0 1 0 0,0 0-1 0 0,0 0 1 0 0,0 1-1 0 0,0-1 1 0 0,0 1-1 0 0,-1-1 1 0 0,1 1-1 0 0,0 0 1 0 0,0-1-1 0 0,0 1 1 0 0,-1 0-1 0 0,-3 1 1 0 0,-2 0 6 0 0,0 0 0 0 0,-1 0 0 0 0,1 1 1 0 0,0 0-1 0 0,0 1 0 0 0,-9 4 1 0 0,4-1 38 0 0,1 1 1 0 0,0 1 0 0 0,0 0-1 0 0,0 0 1 0 0,1 2 0 0 0,0-1 0 0 0,1 1-1 0 0,-14 17 1 0 0,-2 7 199 0 0,-33 55 0 0 0,-50 122 192 0 0,18 5-304 0 0,60-140-114 0 0,-43 114-3 0 0,-21 47-16 0 0,82-208-2 0 0,-55 120-135 0 0,51-117 77 0 0,-1-2 0 0 0,-34 46 0 0 0,47-70-159 0 0,1-1 1 0 0,-1 0 0 0 0,0 0-1 0 0,-1-1 1 0 0,1 0 0 0 0,-1 0-1 0 0,1 0 1 0 0,-1 0 0 0 0,-12 4-1 0 0,3-10-10038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10103 0 0,'0'0'9068'0'0,"1"1"-8788"0"0,2 2-204 0 0,0 0-1 0 0,-1 0 0 0 0,0 0 1 0 0,1 0-1 0 0,-1 1 0 0 0,0-1 1 0 0,-1 0-1 0 0,1 1 0 0 0,-1 0 1 0 0,1-1-1 0 0,-1 1 0 0 0,0 0 1 0 0,1 7-1 0 0,-2-5-55 0 0,0 0 1 0 0,0 0-1 0 0,-1 0 1 0 0,1 0-1 0 0,-1 0 1 0 0,0 0-1 0 0,-1 0 0 0 0,-4 10 1 0 0,-10 24 30 0 0,-41 70 0 0 0,-34 31-33 0 0,85-131-21 0 0,-36 49 3 0 0,-67 74 0 0 0,102-125 11 0 0,32-14 42 0 0,59-23-16 0 0,-50 16 49 0 0,51-13-1 0 0,16 1 109 0 0,73-12 143 0 0,-143 32-299 0 0,-18 2-22 0 0,0 1-1 0 0,1 0 1 0 0,-1 1-1 0 0,0 0 1 0 0,0 2-1 0 0,19 1 1 0 0,-26-1-62 0 0,0 0 1 0 0,0 1 0 0 0,-1 0-1 0 0,1 0 1 0 0,-1 0 0 0 0,9 5 0 0 0,-9-4-45 0 0,-4-2-50 0 0,0 0-1 0 0,0-1 1 0 0,0 1 0 0 0,0 0 0 0 0,0 0 0 0 0,0 0 0 0 0,0 0-1 0 0,0 0 1 0 0,0 1 0 0 0,0-1 0 0 0,-1 0 0 0 0,1 0 0 0 0,-1 1-1 0 0,2 1 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54 243 8751 0 0,'0'0'674'0'0,"-2"3"-438"0"0,-5 8 1889 0 0,0 1 1 0 0,-19 20 0 0 0,25-31-1039 0 0,-10 3 3066 0 0,115-84-2923 0 0,15-12-683 0 0,-98 72-414 0 0,2 2 1 0 0,0 0-1 0 0,1 1 0 0 0,1 2 1 0 0,50-24-1 0 0,-72 37-102 0 0,-1 1 1 0 0,1 0-1 0 0,0 1 0 0 0,-1-1 0 0 0,1 0 1 0 0,0 1-1 0 0,0 0 0 0 0,-1-1 0 0 0,1 1 1 0 0,0 0-1 0 0,0 1 0 0 0,0-1 0 0 0,-1 0 1 0 0,1 1-1 0 0,0-1 0 0 0,0 1 0 0 0,-1 0 1 0 0,1 0-1 0 0,-1 0 0 0 0,1 0 0 0 0,-1 1 0 0 0,4 2 1 0 0,-3-2-10 0 0,0 0 0 0 0,-1 1 0 0 0,0-1 0 0 0,0 1 0 0 0,0 0 0 0 0,0 0 0 0 0,0 0 0 0 0,0 0 0 0 0,-1 0 0 0 0,1 0 0 0 0,-1 0 0 0 0,0 1 0 0 0,0-1 0 0 0,0 0 0 0 0,0 1 0 0 0,-1-1 0 0 0,1 7 0 0 0,-1 9 218 0 0,-4 32 1 0 0,2-34-123 0 0,1 1 1 0 0,1 24-1 0 0,1-29-103 0 0,1 1 0 0 0,1-1 0 0 0,0 0 0 0 0,1 0-1 0 0,7 17 1 0 0,-8-24-9 0 0,0 1-1 0 0,0-1 0 0 0,0 0 1 0 0,1 0-1 0 0,0 0 0 0 0,1-1 1 0 0,-1 1-1 0 0,1-1 0 0 0,0 0 0 0 0,0 0 1 0 0,12 8-1 0 0,-14-12-123 0 0,0 1 1 0 0,0-1-1 0 0,0 1 0 0 0,1-1 1 0 0,-1 0-1 0 0,0 0 0 0 0,1-1 0 0 0,-1 1 1 0 0,1-1-1 0 0,-1 0 0 0 0,1 0 1 0 0,-1 0-1 0 0,1 0 0 0 0,-1 0 1 0 0,1-1-1 0 0,-1 1 0 0 0,5-2 0 0 0,13-5-8435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13359 0 0,'0'0'2936'0'0,"2"-1"-1256"0"0,9-4-670 0 0,0 0 0 0 0,0 1 0 0 0,22-5 0 0 0,-1 1-779 0 0,116-39 451 0 0,169-46 220 0 0,-78 39-1912 0 0,-139 32-1540 0 0,-71 15 583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54 11663 0 0,'0'0'1054'0'0,"-1"2"-865"0"0,-21 46 1079 0 0,2 2-1 0 0,-21 82 1 0 0,37-118-958 0 0,1 1 0 0 0,-2 21 0 0 0,5-30-251 0 0,0-1-1 0 0,0 1 0 0 0,0 0 1 0 0,1 0-1 0 0,0 0 1 0 0,0-1-1 0 0,0 1 0 0 0,1 0 1 0 0,2 5-1 0 0,-3-9-53 0 0,-1-1-1 0 0,1 0 0 0 0,-1 0 1 0 0,1 0-1 0 0,0 0 1 0 0,-1 0-1 0 0,1 0 1 0 0,0 0-1 0 0,0 0 0 0 0,0-1 1 0 0,0 1-1 0 0,0 0 1 0 0,0 0-1 0 0,0-1 1 0 0,0 1-1 0 0,0-1 0 0 0,0 1 1 0 0,0-1-1 0 0,3 2 1 0 0,-2-2 1 0 0,0 0 0 0 0,0 0 1 0 0,0 0-1 0 0,0 0 0 0 0,0 0 0 0 0,0 0 1 0 0,1-1-1 0 0,-1 1 0 0 0,0 0 1 0 0,3-2-1 0 0,4-2 12 0 0,0 0 1 0 0,-1-1-1 0 0,16-11 1 0 0,-19 13-16 0 0,51-39 24 0 0,93-87-1 0 0,-67 59-36 0 0,-82 71 6 0 0,1-1 0 0 0,-1 0 0 0 0,1 1 1 0 0,-1-1-1 0 0,1 1 0 0 0,-1-1 0 0 0,1 1 1 0 0,-1-1-1 0 0,0 1 0 0 0,1 0 0 0 0,-1-1 1 0 0,0 1-1 0 0,1-1 0 0 0,-1 1 0 0 0,0 0 1 0 0,0 0-1 0 0,0-1 2 0 0,3 10 17 0 0,-1 0 1 0 0,-1 1-1 0 0,0-1 0 0 0,0 0 0 0 0,-1 1 1 0 0,-1 14-1 0 0,0 5 106 0 0,0 19 75 0 0,0-18-51 0 0,1-1-1 0 0,2 0 0 0 0,7 44 1 0 0,-8-70-135 0 0,0 0 0 0 0,0 0 1 0 0,0 0-1 0 0,1 0 0 0 0,-1 0 1 0 0,1 0-1 0 0,0 0 0 0 0,1-1 1 0 0,-1 1-1 0 0,1 0 1 0 0,-1-1-1 0 0,1 0 0 0 0,6 6 1 0 0,-7-8-2 0 0,1 1 0 0 0,-1-1 0 0 0,0 0 0 0 0,1 0 0 0 0,-1 0 0 0 0,0 0 0 0 0,1 0 1 0 0,-1 0-1 0 0,1-1 0 0 0,0 1 0 0 0,-1-1 0 0 0,1 0 0 0 0,-1 0 0 0 0,1 0 0 0 0,0 0 1 0 0,-1 0-1 0 0,1 0 0 0 0,0-1 0 0 0,-1 1 0 0 0,1-1 0 0 0,-1 0 0 0 0,1 0 0 0 0,2-1 1 0 0,5-4 61 0 0,0 0 0 0 0,0 0 1 0 0,0-1-1 0 0,-1 0 1 0 0,14-15-1 0 0,-9 9 19 0 0,38-37 188 0 0,-3-3 0 0 0,-2-2 0 0 0,55-82 0 0 0,-84 110-315 0 0,-2 3-90 0 0,1 0 0 0 0,1 1 1 0 0,23-23-1 0 0,-32 38-197 0 0,1 1-1 0 0,10-8 1 0 0,8-1-5623 0 0,-12 9-69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291 115 5983 0 0,'0'0'464'0'0,"0"2"-305"0"0,0 3-578 0 0,0 3 2583 0 0,0-1 1 0 0,0 0-1 0 0,1 0 0 0 0,3 14 1 0 0,-4-19-1369 0 0,0-2-736 0 0,1 1 0 0 0,-1-1 0 0 0,0 1 0 0 0,0-1 0 0 0,1 1 0 0 0,-1-1 0 0 0,0 1 0 0 0,1-1 0 0 0,-1 0 0 0 0,0 1 0 0 0,1-1 0 0 0,-1 1 0 0 0,1-1 0 0 0,-1 0 0 0 0,0 1 0 0 0,1-1 0 0 0,-1 0 0 0 0,1 0 0 0 0,-1 1 0 0 0,1-1 1 0 0,-1 0-1 0 0,1 0 0 0 0,0 0 0 0 0,-1 0 0 0 0,1 1 0 0 0,-1-1 0 0 0,1 0 0 0 0,0 0 0 0 0,17 1 841 0 0,-10-2-673 0 0,-1 0 1 0 0,1-1-1 0 0,-1 0 0 0 0,1 0 1 0 0,-1-1-1 0 0,8-3 0 0 0,41-24 573 0 0,-42 22-665 0 0,6-3-72 0 0,0-1-1 0 0,-2 0 1 0 0,1-1 0 0 0,-2-1 0 0 0,31-31-1 0 0,-38 28-349 0 0,-9 15 86 0 0,-27 0-760 0 0,17 3 836 0 0,0 0 0 0 0,0 2 1 0 0,0-1-1 0 0,0 1 0 0 0,0 0 0 0 0,1 1 0 0 0,-9 4 1 0 0,-54 37-213 0 0,57-35 257 0 0,-40 28 36 0 0,2 3 0 0 0,3 2 0 0 0,1 2 0 0 0,2 3 0 0 0,-46 60 0 0 0,79-91 48 0 0,1 0 0 0 0,0 1 0 0 0,-14 31-1 0 0,24-44-1 0 0,-1 0-1 0 0,1 1 1 0 0,0-1-1 0 0,1 1 1 0 0,-1 0-1 0 0,1 0 1 0 0,0-1-1 0 0,0 1 1 0 0,1 0-1 0 0,0 0 1 0 0,0 0-1 0 0,0 0 1 0 0,1 0-1 0 0,0 0 1 0 0,0-1-1 0 0,0 1 1 0 0,4 9-1 0 0,-2-11 2 0 0,-1 0-1 0 0,0 0 0 0 0,1 0 1 0 0,0 0-1 0 0,0-1 0 0 0,0 1 1 0 0,1-1-1 0 0,-1 0 1 0 0,1 0-1 0 0,-1 0 0 0 0,1 0 1 0 0,5 2-1 0 0,-2-2-240 0 0,-1 0 0 0 0,1 0 0 0 0,0 0 0 0 0,0-1-1 0 0,0 0 1 0 0,0-1 0 0 0,9 1 0 0 0,10 1-6406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422 295 2303 0 0,'1'1'3722'0'0,"5"7"2236"0"0,-5-7-5387 0 0,0 0-454 0 0,-1-1 0 0 0,0 0 1 0 0,0 0-1 0 0,1 1 0 0 0,-1-1 0 0 0,0 0 1 0 0,1 0-1 0 0,-1 0 0 0 0,0 1 0 0 0,1-1 1 0 0,-1 0-1 0 0,1 0 0 0 0,-1 0 0 0 0,0 0 1 0 0,1 0-1 0 0,-1 0 0 0 0,0 0 0 0 0,1 0 1 0 0,-1 0-1 0 0,1 0 0 0 0,-1 0 0 0 0,0 0 1 0 0,1 0-1 0 0,-1 0 0 0 0,1 0 0 0 0,-1 0 1 0 0,0 0-1 0 0,1 0 0 0 0,-1-1 0 0 0,0 1 1 0 0,1 0-1 0 0,-1 0 0 0 0,0 0 0 0 0,1-1 1 0 0,0 1-1 0 0,15-18 1311 0 0,10-23-513 0 0,-19 26-747 0 0,0-1 0 0 0,-1 0 0 0 0,0 0 0 0 0,-1 0 0 0 0,-1-1 1 0 0,-1 1-1 0 0,0-1 0 0 0,-1 0 0 0 0,-1 0 0 0 0,-1-25 0 0 0,0 40-187 0 0,0 1 0 0 0,-1-1 0 0 0,1 0-1 0 0,0 0 1 0 0,0 1 0 0 0,-1-1 0 0 0,1 0 0 0 0,-1 1-1 0 0,0-1 1 0 0,1 1 0 0 0,-1-1 0 0 0,0 0-1 0 0,0 1 1 0 0,0-1 0 0 0,0 1 0 0 0,0 0 0 0 0,0-1-1 0 0,0 1 1 0 0,0 0 0 0 0,-1 0 0 0 0,1 0 0 0 0,-1 0-1 0 0,1 0 1 0 0,-1 0 0 0 0,1 0 0 0 0,-1 0 0 0 0,1 0-1 0 0,-1 1 1 0 0,1-1 0 0 0,-1 1 0 0 0,0-1 0 0 0,0 1-1 0 0,1 0 1 0 0,-1 0 0 0 0,0-1 0 0 0,0 1 0 0 0,1 0-1 0 0,-1 1 1 0 0,-2-1 0 0 0,-7 2-120 0 0,1 0-1 0 0,0 1 1 0 0,0 0 0 0 0,0 1 0 0 0,-11 6-1 0 0,19-9 152 0 0,-37 17-114 0 0,2 2-1 0 0,0 2 1 0 0,-67 52-1 0 0,81-54 204 0 0,1 0 0 0 0,0 2 0 0 0,2 0 0 0 0,0 2 0 0 0,2 0-1 0 0,-22 37 1 0 0,36-55-61 0 0,1-1 1 0 0,0 1-1 0 0,0 0 0 0 0,1 0 0 0 0,-1 0 1 0 0,1 0-1 0 0,1 0 0 0 0,-1 0 0 0 0,1 1 0 0 0,0-1 1 0 0,0 11-1 0 0,1-16-34 0 0,1 0 0 0 0,-1-1 0 0 0,0 1 0 0 0,1 0 0 0 0,-1 0 0 0 0,0-1 0 0 0,1 1 0 0 0,-1 0 0 0 0,1 0 0 0 0,-1-1-1 0 0,1 1 1 0 0,-1-1 0 0 0,1 1 0 0 0,0-1 0 0 0,-1 1 0 0 0,1-1 0 0 0,0 1 0 0 0,-1-1 0 0 0,1 1 0 0 0,0-1 0 0 0,0 0 0 0 0,-1 1 0 0 0,3-1 0 0 0,16 4 68 0 0,-19-4-67 0 0,11 1 16 0 0,-1-1 0 0 0,1-1 0 0 0,-1 1 0 0 0,1-2 0 0 0,-1 0 0 0 0,0 0 0 0 0,0 0 0 0 0,0-2 0 0 0,13-4 0 0 0,5-5-32 0 0,49-30 0 0 0,35-32-340 0 0,-110 73 274 0 0,1 0 0 0 0,0 0 1 0 0,-1 1-1 0 0,1-1 1 0 0,0 1-1 0 0,0 0 1 0 0,0 0-1 0 0,0 0 1 0 0,6-1-1 0 0,-9 2 67 0 0,1 1 1 0 0,0-1-1 0 0,-1 1 0 0 0,1-1 0 0 0,0 1 1 0 0,-1-1-1 0 0,1 1 0 0 0,-1 0 0 0 0,1-1 0 0 0,-1 1 1 0 0,0 0-1 0 0,1-1 0 0 0,-1 1 0 0 0,1 0 1 0 0,-1 0-1 0 0,0-1 0 0 0,0 1 0 0 0,1 1 0 0 0,2 15 20 0 0,-3-6 94 0 0,0 0-1 0 0,-2 14 1 0 0,-1 15-800 0 0,7-14-4351 0 0,-1-17-941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19 481 15695 0 0,'0'0'1418'0'0,"-1"-1"-1168"0"0,-2-6-139 0 0,0 0 0 0 0,1 0-1 0 0,0 0 1 0 0,0 0 0 0 0,0-1-1 0 0,1 1 1 0 0,0 0 0 0 0,0-1-1 0 0,1-13 1 0 0,1 10 286 0 0,0-1-1 0 0,1 1 1 0 0,1 0 0 0 0,0 0-1 0 0,8-20 1 0 0,-2 11 95 0 0,2 0 0 0 0,0 1 1 0 0,1 0-1 0 0,0 1 0 0 0,2 1 0 0 0,19-20 0 0 0,-15 19-1391 0 0,0 0 0 0 0,1 2-1 0 0,2 1 1 0 0,-1 0 0 0 0,1 1 0 0 0,1 2-1 0 0,1 0 1 0 0,34-13 0 0 0,-25 14-1208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85 138 3223 0 0,'74'-9'972'0'0,"20"0"8020"0"0,-82 9-8189 0 0,0 0 1 0 0,-1 1 0 0 0,1 0-1 0 0,-1 1 1 0 0,1 0 0 0 0,10 4 0 0 0,-18-5-710 0 0,0 0 1 0 0,-1 0 0 0 0,1 0 0 0 0,0 0-1 0 0,0 0 1 0 0,0-1 0 0 0,0 0 0 0 0,0 0-1 0 0,0 0 1 0 0,0 0 0 0 0,-1-1 0 0 0,1 0 0 0 0,0 1-1 0 0,0-1 1 0 0,0-1 0 0 0,-1 1 0 0 0,1 0-1 0 0,0-1 1 0 0,-1 0 0 0 0,1 0 0 0 0,-1 0-1 0 0,0 0 1 0 0,0 0 0 0 0,0-1 0 0 0,5-4 0 0 0,-2 1-99 0 0,10-8 9 0 0,13-16 0 0 0,-26 26-48 0 0,1 0 0 0 0,-1 0 0 0 0,-1 0 0 0 0,1 0 0 0 0,-1 0 1 0 0,1-1-1 0 0,-1 1 0 0 0,-1-1 0 0 0,1 0 0 0 0,1-4 0 0 0,-3 7-137 0 0,-27-3-621 0 0,16 7 580 0 0,1-1 1 0 0,0 1-1 0 0,0 0 1 0 0,0 1-1 0 0,-18 8 1 0 0,-47 26-125 0 0,71-34 345 0 0,-43 23 203 0 0,-84 62 1 0 0,112-73-16 0 0,1 1 0 0 0,1 0 1 0 0,0 1-1 0 0,1 1 0 0 0,1 1 1 0 0,-24 37-1 0 0,36-51-148 0 0,1 0 1 0 0,-1 1-1 0 0,1-1 0 0 0,0 0 0 0 0,0 1 1 0 0,1 0-1 0 0,-1-1 0 0 0,1 1 0 0 0,0 0 0 0 0,1 0 1 0 0,0 7-1 0 0,0-10-34 0 0,0 0 1 0 0,1 0-1 0 0,-1 0 1 0 0,1-1-1 0 0,0 1 1 0 0,0 0-1 0 0,0-1 1 0 0,1 1-1 0 0,-1-1 0 0 0,0 1 1 0 0,1-1-1 0 0,0 1 1 0 0,-1-1-1 0 0,1 0 1 0 0,0 0-1 0 0,0 0 1 0 0,0 0-1 0 0,1 0 0 0 0,-1-1 1 0 0,0 1-1 0 0,1 0 1 0 0,-1-1-1 0 0,1 0 1 0 0,4 2-1 0 0,1 0-3 0 0,0 0 0 0 0,1-1 0 0 0,-1 0 0 0 0,1-1 0 0 0,0 0 0 0 0,14 0 0 0 0,-4-1-1000 0 0,38-6 1 0 0,-24 0-5692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182 363 4143 0 0,'2'1'319'0'0,"13"8"-647"0"0,-4-2 2019 0 0,0-1 0 0 0,0 0 0 0 0,1-1 0 0 0,17 6 0 0 0,-11-8-261 0 0,0 0 1 0 0,0-1 0 0 0,36 0 1967 0 0,-69 1-2713 0 0,8-1-480 0 0,-23 4 16 0 0,-1-2 1 0 0,1-1-1 0 0,0-2 1 0 0,-1 0-1 0 0,1-3 1 0 0,-42-6-1 0 0,60 6-204 0 0,0-1 0 0 0,0 0 0 0 0,-15-7 0 0 0,25 9-14 0 0,-1 0 1 0 0,1 0-1 0 0,-1-1 0 0 0,0 1 0 0 0,1 0 1 0 0,0-1-1 0 0,-1 0 0 0 0,1 0 0 0 0,0 1 1 0 0,0-1-1 0 0,0 0 0 0 0,0-1 0 0 0,1 1 0 0 0,-1 0 1 0 0,0-1-1 0 0,1 1 0 0 0,0 0 0 0 0,-1-1 1 0 0,1 0-1 0 0,-1-2 0 0 0,2 1-12 0 0,0 1-1 0 0,0-1 1 0 0,0 1-1 0 0,1 0 1 0 0,-1-1 0 0 0,1 1-1 0 0,0-1 1 0 0,0 1-1 0 0,0 0 1 0 0,0 0 0 0 0,1 0-1 0 0,-1 0 1 0 0,5-6-1 0 0,3-4-96 0 0,17-20 0 0 0,-19 24 74 0 0,11-11-130 0 0,0 1 0 0 0,2 1 0 0 0,0 0 0 0 0,1 2-1 0 0,1 0 1 0 0,0 2 0 0 0,31-16 0 0 0,-9 9-42 0 0,1 2 1 0 0,1 2-1 0 0,51-12 0 0 0,-70 23 203 0 0,0 0 0 0 0,1 2 0 0 0,29-2 0 0 0,-45 6 63 0 0,-1 0-1 0 0,1 0 1 0 0,-1 1-1 0 0,1 1 0 0 0,-1 0 1 0 0,1 1-1 0 0,-1 0 1 0 0,0 0-1 0 0,0 1 1 0 0,10 6-1 0 0,-16-8-42 0 0,-1 0 0 0 0,0 1 0 0 0,0 0 0 0 0,0 0-1 0 0,0 0 1 0 0,-1 1 0 0 0,1-1 0 0 0,-1 1 0 0 0,0-1 0 0 0,0 1 0 0 0,0 0-1 0 0,0 1 1 0 0,-1-1 0 0 0,1 0 0 0 0,-1 1 0 0 0,-1-1 0 0 0,1 1 0 0 0,0 0-1 0 0,-1-1 1 0 0,0 1 0 0 0,0 0 0 0 0,-1 0 0 0 0,1 0 0 0 0,-1 0 0 0 0,0 0-1 0 0,0 0 1 0 0,-1-1 0 0 0,1 1 0 0 0,-1 0 0 0 0,0 0 0 0 0,-1 0 0 0 0,1-1-1 0 0,-1 1 1 0 0,0 0 0 0 0,0-1 0 0 0,0 0 0 0 0,-1 1 0 0 0,1-1 0 0 0,-1 0-1 0 0,0 0 1 0 0,-5 4 0 0 0,-4 5-25 0 0,-1-1 0 0 0,-1 0 0 0 0,0-1 0 0 0,-1-1-1 0 0,0 0 1 0 0,-32 15 0 0 0,12-10-21 0 0,-1-1 0 0 0,-45 11 0 0 0,44-16-249 0 0,0-2-1 0 0,-64 5 1 0 0,91-12 9 0 0,0 0 1 0 0,0 0-1 0 0,0-1 1 0 0,-11-3 0 0 0,-4-3-5642 0 0,15 4 37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 11055 0 0,'-312'354'6510'0'0,"31"25"-5248"0"0,219-285-1404 0 0,-75 152-1 0 0,131-235 54 0 0,0 1 1 0 0,-1-1-1 0 0,-1-1 1 0 0,-13 16-1 0 0,16-20-370 0 0,-1-1 0 0 0,0 0 0 0 0,0 0 0 0 0,0 0 1 0 0,0-1-1 0 0,-1 0 0 0 0,0 0 0 0 0,-13 5 0 0 0,8-5-1023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120 120 10623 0 0,'0'0'488'0'0,"2"1"-12"0"0,18 10-288 0 0,-4-1 1191 0 0,1 0 0 0 0,29 11-1 0 0,-37-18-827 0 0,-1-1 0 0 0,1 1 0 0 0,0-2 0 0 0,0 1 0 0 0,0-1 0 0 0,0 0 0 0 0,18-2 0 0 0,5-1 119 0 0,0-3 0 0 0,38-9-1 0 0,-54 10-586 0 0,-1-1 0 0 0,1-1-1 0 0,-1 0 1 0 0,0-1 0 0 0,0-1-1 0 0,15-10 1 0 0,-24 13-115 0 0,0 1 1 0 0,-1-1-1 0 0,1-1 0 0 0,-1 1 0 0 0,0 0 0 0 0,-1-1 0 0 0,5-7 1 0 0,-8 11-12 0 0,0 1 0 0 0,-1-1 0 0 0,1 0 0 0 0,0 1 0 0 0,0-1 1 0 0,-1 0-1 0 0,1 0 0 0 0,-1 0 0 0 0,0 1 0 0 0,0-1 0 0 0,1 0 1 0 0,-1 0-1 0 0,0 0 0 0 0,-1-2 0 0 0,1 3-5 0 0,-1-1 0 0 0,1 1 0 0 0,-1 0 0 0 0,1-1 0 0 0,-1 1 0 0 0,0 0 0 0 0,0 0 0 0 0,0 0 1 0 0,0 0-1 0 0,0-1 0 0 0,0 1 0 0 0,0 0 0 0 0,0 1 0 0 0,0-1 0 0 0,0 0 0 0 0,0 0 0 0 0,0 0 0 0 0,-1 1 0 0 0,1-1 0 0 0,0 0 0 0 0,-2 0 0 0 0,-4-1-124 0 0,1 0-1 0 0,-1 1 1 0 0,0-1-1 0 0,0 1 1 0 0,1 1-1 0 0,-1-1 1 0 0,0 1-1 0 0,0 0 1 0 0,0 1-1 0 0,0-1 0 0 0,-7 3 1 0 0,-7 2-58 0 0,1 0 0 0 0,-27 12 0 0 0,17-4 170 0 0,1 1 0 0 0,1 1 0 0 0,-31 23 0 0 0,-74 64 468 0 0,108-82-109 0 0,-34 37-1 0 0,53-50-230 0 0,0 0 0 0 0,0 1 0 0 0,1 0 0 0 0,0 0-1 0 0,0 0 1 0 0,0 1 0 0 0,1-1 0 0 0,1 1 0 0 0,-5 16 0 0 0,7-22-53 0 0,1 0 1 0 0,-1 0-1 0 0,1 0 0 0 0,0 0 1 0 0,0 0-1 0 0,0 0 0 0 0,0 0 0 0 0,1-1 1 0 0,-1 1-1 0 0,1 0 0 0 0,0 0 0 0 0,0 0 1 0 0,0 0-1 0 0,0-1 0 0 0,0 1 0 0 0,0-1 1 0 0,1 1-1 0 0,0-1 0 0 0,-1 1 0 0 0,1-1 1 0 0,0 0-1 0 0,0 0 0 0 0,0 0 1 0 0,0 0-1 0 0,0 0 0 0 0,1 0 0 0 0,-1 0 1 0 0,1-1-1 0 0,4 3 0 0 0,2 0-1 0 0,-1 0 0 0 0,1-1-1 0 0,0 0 1 0 0,-1-1 0 0 0,1 0-1 0 0,1 0 1 0 0,-1-1 0 0 0,13 0 0 0 0,26-2-694 0 0,0-2 1 0 0,50-10 0 0 0,-44 3-513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417 143 13247 0 0,'0'0'1195'0'0,"2"-1"-982"0"0,32-31 1475 0 0,-28 27-1287 0 0,0 0 1 0 0,-1 0-1 0 0,1 0 0 0 0,-1-1 1 0 0,0 0-1 0 0,0 0 0 0 0,-1-1 1 0 0,0 1-1 0 0,6-13 1 0 0,-10 18-389 0 0,1 0 0 0 0,-1 0 0 0 0,1 0 0 0 0,-1 0 0 0 0,0 0 0 0 0,0 0 0 0 0,0 0 0 0 0,1 0 0 0 0,-1 0 0 0 0,0 0 0 0 0,0 0 0 0 0,0 0 0 0 0,0 0 0 0 0,-1 0 0 0 0,1 0 0 0 0,0 0 0 0 0,0 0 0 0 0,-1 0 0 0 0,1 0 0 0 0,0 0 0 0 0,-1 0 0 0 0,1 0 0 0 0,-1 0 0 0 0,1 1 0 0 0,-1-1 0 0 0,0 0 0 0 0,1 0 0 0 0,-1 0 0 0 0,0 1 0 0 0,1-1 0 0 0,-1 0 0 0 0,0 1 0 0 0,0-1 0 0 0,0 1 0 0 0,0-1 0 0 0,0 1 0 0 0,0-1 0 0 0,-1 0 0 0 0,-1 0-17 0 0,0 0 0 0 0,-1 0 0 0 0,1 0 0 0 0,0 1 0 0 0,-1-1 0 0 0,1 1-1 0 0,-1 0 1 0 0,1 0 0 0 0,-6 1 0 0 0,-2 1-37 0 0,1 0-1 0 0,0 1 1 0 0,-1 0-1 0 0,-15 9 0 0 0,-39 24-163 0 0,45-25 176 0 0,-19 12 44 0 0,-70 55 1 0 0,90-61 108 0 0,0 0 0 0 0,2 1 0 0 0,0 1 0 0 0,0 1-1 0 0,-13 23 1 0 0,24-35-44 0 0,1 0 0 0 0,1 1-1 0 0,0 0 1 0 0,0 0 0 0 0,1 0-1 0 0,-4 14 1 0 0,6-21-63 0 0,1 0-1 0 0,0 1 1 0 0,-1-1 0 0 0,1 0-1 0 0,0 0 1 0 0,0 1 0 0 0,0-1-1 0 0,0 0 1 0 0,0 0 0 0 0,1 1-1 0 0,-1-1 1 0 0,1 0 0 0 0,-1 0-1 0 0,1 0 1 0 0,0 0 0 0 0,0 1-1 0 0,0-1 1 0 0,0 0 0 0 0,0-1-1 0 0,1 1 1 0 0,-1 0 0 0 0,0 0-1 0 0,1 0 1 0 0,0-1 0 0 0,-1 1-1 0 0,1-1 1 0 0,0 1 0 0 0,0-1-1 0 0,-1 0 1 0 0,1 0 0 0 0,0 0-1 0 0,5 2 1 0 0,0-1 23 0 0,0 0-1 0 0,0 0 1 0 0,0-1 0 0 0,0 0-1 0 0,0-1 1 0 0,0 1 0 0 0,1-1-1 0 0,-1-1 1 0 0,0 1 0 0 0,8-3-1 0 0,11-2 147 0 0,33-12-1 0 0,-58 17-179 0 0,25-9 82 0 0,0-1-1 0 0,-1-1 0 0 0,27-17 0 0 0,65-50 60 0 0,-107 71-170 0 0,0-1 0 0 0,-1 0-1 0 0,0-1 1 0 0,-1 0 0 0 0,12-16-1 0 0,-15 18-6 0 0,-5 5-38 0 0,-1 3-30 0 0,-1-1 82 0 0,0 1 1 0 0,0 0-1 0 0,1 0 1 0 0,-1 0-1 0 0,0 0 1 0 0,1 0 0 0 0,-1 0-1 0 0,1 0 1 0 0,-1 0-1 0 0,-1 2 1 0 0,1-1 5 0 0,-3 2-6 0 0,0 0 0 0 0,0 1-1 0 0,1-1 1 0 0,0 1 0 0 0,-1 0-1 0 0,2 0 1 0 0,-1 1 0 0 0,1-1-1 0 0,0 1 1 0 0,0-1 0 0 0,0 1-1 0 0,1 0 1 0 0,0 0 0 0 0,-3 12-1 0 0,5-18 11 0 0,1 1-1 0 0,-1 0 0 0 0,0-1 1 0 0,1 1-1 0 0,-1-1 0 0 0,0 1 1 0 0,1-1-1 0 0,-1 0 0 0 0,1 1 1 0 0,-1-1-1 0 0,0 1 0 0 0,1-1 1 0 0,0 0-1 0 0,-1 1 0 0 0,1-1 1 0 0,-1 0-1 0 0,1 0 0 0 0,-1 1 1 0 0,2-1-1 0 0,-1 0-35 0 0,2 2-239 0 0,0-1-1 0 0,0 0 0 0 0,1 0 0 0 0,-1 0 0 0 0,0 0 0 0 0,1-1 0 0 0,-1 1 0 0 0,1-1 1 0 0,-1 0-1 0 0,1 0 0 0 0,4-1 0 0 0,10-2-6757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6447 0 0,'0'0'8164'0'0,"0"3"-7768"0"0,0 4-227 0 0,0 0 0 0 0,-1 1 0 0 0,0-1 0 0 0,0 0 0 0 0,-1 0 0 0 0,0 1 0 0 0,-3 8 0 0 0,-11 22-76 0 0,2 1 0 0 0,2 1 0 0 0,2 0-1 0 0,-7 45 1 0 0,16-73-82 0 0,0 0-1 0 0,0 0 1 0 0,1 0-1 0 0,1 0 1 0 0,0 0-1 0 0,0 0 1 0 0,1-1-1 0 0,6 19 1 0 0,-7-27 146 0 0,-1-3-146 0 0,0 0 0 0 0,0 1 0 0 0,0-1 0 0 0,0 0-1 0 0,0 1 1 0 0,1-1 0 0 0,-1 0 0 0 0,0 1 0 0 0,0-1 0 0 0,0 0 0 0 0,0 1-1 0 0,0-1 1 0 0,1 0 0 0 0,-1 1 0 0 0,0-1 0 0 0,0 0 0 0 0,1 0-1 0 0,-1 1 1 0 0,0-1 0 0 0,0 0 0 0 0,1 0 0 0 0,-1 0 0 0 0,0 0 0 0 0,1 1-1 0 0,-1-1 1 0 0,1 0 1 0 0,-1 0 0 0 0,0 0 0 0 0,1 1 0 0 0,-1-1 0 0 0,0 0-1 0 0,1 0 1 0 0,-1 0 0 0 0,0 0 0 0 0,0 1 0 0 0,1-1 0 0 0,-1 0 0 0 0,0 0 0 0 0,0 1-1 0 0,0-1 1 0 0,1 0 0 0 0,-1 1 0 0 0,0-1 0 0 0,0 0 0 0 0,0 1 0 0 0,0-1 0 0 0,1 0-1 0 0,-1 1 1 0 0,0-1 0 0 0,0 0 0 0 0,0 1 0 0 0,3 0 277 0 0,0 0-200 0 0,1 0-1 0 0,-1-1 0 0 0,1 1 1 0 0,-1-1-1 0 0,1 0 0 0 0,0 0 1 0 0,-1 0-1 0 0,1 0 0 0 0,0-1 1 0 0,-1 0-1 0 0,1 1 0 0 0,-1-1 1 0 0,1-1-1 0 0,-1 1 0 0 0,0 0 1 0 0,1-1-1 0 0,-1 0 0 0 0,4-2 1 0 0,7-6 101 0 0,0 0 1 0 0,22-22 0 0 0,-2 2-138 0 0,-13 13-26 0 0,-1-1-1 0 0,0 0 0 0 0,-1-2 1 0 0,18-25-1 0 0,-29 34 8 0 0,0 0 0 0 0,-1-1 0 0 0,0 0 0 0 0,-1-1 0 0 0,0 1 0 0 0,-1-1 0 0 0,-1 0 0 0 0,0 0 0 0 0,0-1 0 0 0,1-14 0 0 0,-4 20-185 0 0,2-27 371 0 0,-2 12-2829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7831 0 0,'0'0'943'0'0,"-1"2"-231"0"0,-10 13 460 0 0,2 0 0 0 0,-11 20 0 0 0,-2 6-279 0 0,-122 178 2338 0 0,18-27-1706 0 0,-253 439-569 0 0,298-503-1212 0 0,46-74-5902 0 0,29-45 476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7367 0 0,'31'2'1019'0'0,"-31"-2"-805"0"0,1 0-1 0 0,0 1 1 0 0,0-1-1 0 0,0 0 1 0 0,0 1-1 0 0,0-1 1 0 0,-1 1-1 0 0,1-1 1 0 0,0 1-1 0 0,0 0 1 0 0,-1-1-1 0 0,1 1 1 0 0,-1 0-1 0 0,1-1 1 0 0,0 1-1 0 0,-1 0 1 0 0,1 0-1 0 0,-1 0 1 0 0,0-1-1 0 0,1 1 1 0 0,-1 0-1 0 0,1 2 1 0 0,0-2 73 0 0,-1 1 0 0 0,1 0 0 0 0,-1 0 0 0 0,1 0 0 0 0,-1 0 0 0 0,0 0 0 0 0,0 0 0 0 0,1 0 0 0 0,-2 4 0 0 0,0-2-29 0 0,-1 0-1 0 0,0 0 1 0 0,0 0 0 0 0,0-1-1 0 0,0 1 1 0 0,-1-1-1 0 0,-5 7 1 0 0,-5 7 567 0 0,-42 61 1415 0 0,35-52-2385 0 0,2 1-1 0 0,0 0 1 0 0,-26 56-1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2 263 9671 0 0,'0'-1'4883'0'0,"-1"-2"-4482"0"0,1 1 1 0 0,0 0-1 0 0,0-1 1 0 0,0 1-1 0 0,0 0 1 0 0,0-1-1 0 0,1 1 1 0 0,-1 0-1 0 0,1 0 1 0 0,-1-1-1 0 0,1 1 1 0 0,1-4-1 0 0,0 2-134 0 0,1 0-1 0 0,-1 1 0 0 0,1-1 0 0 0,0 0 0 0 0,0 1 0 0 0,3-4 0 0 0,6-4-274 0 0,1 1 0 0 0,25-15 0 0 0,-27 18 264 0 0,14-9-240 0 0,88-54-472 0 0,-91 58 201 0 0,0 1-1 0 0,1 2 0 0 0,31-11 1 0 0,-47 18 216 0 0,0 1 0 0 0,0-1-1 0 0,0 1 1 0 0,1 0 0 0 0,-1 1 0 0 0,0 0 0 0 0,0 0 0 0 0,0 0-1 0 0,0 1 1 0 0,11 3 0 0 0,-17-4 50 0 0,0 1 1 0 0,0 0-1 0 0,0 0 0 0 0,-1 0 0 0 0,1 0 1 0 0,-1 0-1 0 0,1 0 0 0 0,0 0 0 0 0,-1 0 0 0 0,0 0 1 0 0,1 0-1 0 0,-1 1 0 0 0,0-1 0 0 0,1 0 1 0 0,-1 0-1 0 0,0 0 0 0 0,0 0 0 0 0,0 1 0 0 0,0 0 1 0 0,0-1 11 0 0,0 6 107 0 0,-1-1-1 0 0,0 1 0 0 0,0-1 1 0 0,0 0-1 0 0,-1 1 0 0 0,0-1 1 0 0,0 0-1 0 0,-1 0 0 0 0,1 0 1 0 0,-6 8-1 0 0,4-6 19 0 0,0 0-1 0 0,0 0 0 0 0,1 1 1 0 0,-3 9-1 0 0,6-17-468 0 0,1 1-154 0 0,5 5-1361 0 0,3 0-5316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49 8287 0 0,'1'-2'223'0'0,"0"-1"0"0"0,-1 1-1 0 0,0-1 1 0 0,1 1-1 0 0,-1-1 1 0 0,0 1-1 0 0,0-1 1 0 0,0 0-1 0 0,-1 1 1 0 0,1-1 0 0 0,0 1-1 0 0,-2-4 1 0 0,2 5-3 0 0,-1 0-1 0 0,0 1 1 0 0,1-1 0 0 0,-1 0 0 0 0,1 0 0 0 0,-1 0 0 0 0,0 1 0 0 0,0-1 0 0 0,1 0-1 0 0,-1 1 1 0 0,0-1 0 0 0,0 0 0 0 0,0 1 0 0 0,0-1 0 0 0,0 1 0 0 0,0 0 0 0 0,0-1-1 0 0,0 1 1 0 0,0 0 0 0 0,0-1 0 0 0,0 1 0 0 0,0 0 0 0 0,0 0 0 0 0,0 0 0 0 0,0 0-1 0 0,0 0 1 0 0,0 0 0 0 0,0 0 0 0 0,0 0 0 0 0,0 1 0 0 0,0-1 0 0 0,-1 1 0 0 0,-5 1-16 0 0,0 0 1 0 0,0 0-1 0 0,0 1 1 0 0,1 0 0 0 0,-1 1-1 0 0,1-1 1 0 0,0 1-1 0 0,-6 5 1 0 0,-44 41-20 0 0,53-47-174 0 0,-13 12 0 0 0,1 1 0 0 0,-16 22 0 0 0,26-31-39 0 0,0 0 0 0 0,1 1 0 0 0,0 0-1 0 0,0 0 1 0 0,0 0 0 0 0,1 0 0 0 0,0 1 0 0 0,-2 12 0 0 0,5-20-9 0 0,0 0 1 0 0,-1 0-1 0 0,1 0 0 0 0,0 0 1 0 0,0 0-1 0 0,0 0 0 0 0,0 0 1 0 0,0 0-1 0 0,0 0 1 0 0,0 0-1 0 0,0 0 0 0 0,0 0 1 0 0,0 0-1 0 0,1 0 0 0 0,-1 0 1 0 0,0 0-1 0 0,1 0 0 0 0,-1-1 1 0 0,1 1-1 0 0,-1 0 1 0 0,1 0-1 0 0,-1 0 0 0 0,1 0 1 0 0,0-1-1 0 0,-1 1 0 0 0,1 0 1 0 0,0 0-1 0 0,0-1 0 0 0,0 1 1 0 0,1 0-65 0 0,0 0 1 0 0,0-1 0 0 0,0 0-1 0 0,0 1 1 0 0,0-1-1 0 0,0 0 1 0 0,0 0-1 0 0,0 0 1 0 0,0 0 0 0 0,0-1-1 0 0,-1 1 1 0 0,1 0-1 0 0,0-1 1 0 0,3 0 0 0 0,17-8-547 0 0,0 0 0 0 0,33-20 0 0 0,20-8 765 0 0,-74 36 127 0 0,-1 3-7 0 0,1 4-178 0 0,-1 1 0 0 0,0-1 0 0 0,0 0 0 0 0,-1 1 0 0 0,0-1 0 0 0,0 0 0 0 0,0 0 0 0 0,-1 1 0 0 0,-4 8 0 0 0,-4 8 176 0 0,-15 25 0 0 0,7-15 80 0 0,-45 99 981 0 0,5 2 0 0 0,-52 185 1 0 0,99-272-599 0 0,2 0 0 0 0,2 1 1 0 0,2 0-1 0 0,3 58 1 0 0,2-103-657 0 0,0-3-38 0 0,0 1 0 0 0,0 0 0 0 0,0-1 0 0 0,0 1 0 0 0,0-1 0 0 0,0 1 0 0 0,0 0 0 0 0,0-1 0 0 0,0 1 0 0 0,0 0 0 0 0,-1-1 0 0 0,1 1 0 0 0,0-1 0 0 0,0 1-1 0 0,-1 0 1 0 0,1-1 0 0 0,0 1 0 0 0,-1-1 0 0 0,1 1 0 0 0,-1-1-119 0 0,-1 0-1 0 0,1-1 1 0 0,0 1-1 0 0,0-1 1 0 0,0 1-1 0 0,1-1 1 0 0,-1 1-1 0 0,0-1 1 0 0,0 0-1 0 0,-1-1 0 0 0,-10-10-1221 0 0,-2-7-57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16583 0 0,'-9'-5'1832'0'0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 2303 0 0,'-1'-6'5856'0'0,"-7"11"-4401"0"0,1 0 0 0 0,1 1-1 0 0,-1 0 1 0 0,-5 7 0 0 0,2-1-387 0 0,-14 22 0 0 0,-27 66 56 0 0,35-63-869 0 0,-22 72 0 0 0,33-89-245 0 0,1 0 0 0 0,1-1 0 0 0,0 1 0 0 0,2 0 0 0 0,1 35 0 0 0,0-51-25 0 0,0-1 0 0 0,1 1 0 0 0,-1-1-1 0 0,1 1 1 0 0,0-1 0 0 0,0 0 0 0 0,0 1 0 0 0,1-1-1 0 0,-1 0 1 0 0,3 4 0 0 0,-3-6-5 0 0,0 0 0 0 0,0 0 0 0 0,0 0 0 0 0,0 0 0 0 0,0 0 0 0 0,0 0 0 0 0,0 0-1 0 0,0-1 1 0 0,1 1 0 0 0,-1 0 0 0 0,0-1 0 0 0,1 1 0 0 0,-1-1 0 0 0,0 1 0 0 0,1-1 0 0 0,-1 0 0 0 0,0 0 0 0 0,1 1 0 0 0,-1-1 0 0 0,1 0-1 0 0,-1 0 1 0 0,0 0 0 0 0,1 0 0 0 0,-1-1 0 0 0,1 1 0 0 0,-1 0 0 0 0,3-1 0 0 0,2-2 9 0 0,1 1 0 0 0,0-1-1 0 0,-1 0 1 0 0,0 0 0 0 0,0-1 0 0 0,0 0 0 0 0,0 0 0 0 0,0 0 0 0 0,7-8-1 0 0,5-7 47 0 0,20-27 0 0 0,-15 17 34 0 0,-14 19-43 0 0,134-167 496 0 0,-143 176 83 0 0,1 3-432 0 0,2 39 235 0 0,-2-23-327 0 0,1 1-1 0 0,6 26 0 0 0,-7-40-66 0 0,0-1 0 0 0,1 0 0 0 0,-1 0 0 0 0,1 1 0 0 0,0-1 0 0 0,0 0 0 0 0,0-1 0 0 0,0 1 0 0 0,1 0 0 0 0,0-1 0 0 0,0 1-1 0 0,0-1 1 0 0,0 0 0 0 0,0 0 0 0 0,6 4 0 0 0,-5-5 32 0 0,0 0 1 0 0,1 0-1 0 0,-1 0 0 0 0,0-1 1 0 0,0 0-1 0 0,1 0 0 0 0,-1 0 0 0 0,1 0 1 0 0,-1-1-1 0 0,1 1 0 0 0,-1-1 0 0 0,1 0 1 0 0,-1-1-1 0 0,1 1 0 0 0,4-2 0 0 0,8-2 184 0 0,0-1-1 0 0,27-11 1 0 0,-4 1-56 0 0,-27 11-138 0 0,-5 2-33 0 0,-1 0 1 0 0,0-1-1 0 0,0 0 1 0 0,11-7-1 0 0,-15 9 3 0 0,-1-1-1 0 0,1 1 1 0 0,0-1 0 0 0,-1 0-1 0 0,0 0 1 0 0,0 0 0 0 0,1 0-1 0 0,-1 0 1 0 0,0-1 0 0 0,-1 1-1 0 0,1-1 1 0 0,0 1 0 0 0,-1-1-1 0 0,1 0 1 0 0,0-3-1 0 0,2-1 22 0 0,11-22-8 0 0,1 1 0 0 0,2 1-1 0 0,25-31 1 0 0,-6 12-783 0 0,39-46-5157 0 0,-51 67-930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8751 0 0,'0'0'794'0'0,"-1"1"-253"0"0,-33 44 9490 0 0,-14 28-7220 0 0,40-59-2766 0 0,1 1 0 0 0,0 0 0 0 0,1 1 1 0 0,-4 17-1 0 0,1 8-2633 0 0,8-39 1469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737 151 13359 0 0,'48'-66'1384'0'0,"-22"30"-1280"0"0,8-12 6140 0 0,-35 50-5729 0 0,-189 304 494 0 0,-12 83-882 0 0,61-116-86 0 0,-23 52-201 0 0,100-216-224 0 0,-13 29-1677 0 0,72-127 853 0 0,4-9-51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26 161 9671 0 0,'-2'0'748'0'0,"-1"0"-581"0"0,-17-8 3424 0 0,23 18 41 0 0,-2-8-3551 0 0,0 1 1 0 0,1-1 0 0 0,-1 0 0 0 0,1 0 0 0 0,-1-1 0 0 0,1 1 0 0 0,0 0 0 0 0,0 0-1 0 0,0-1 1 0 0,0 1 0 0 0,0-1 0 0 0,0 0 0 0 0,0 1 0 0 0,4 0 0 0 0,2 1 21 0 0,0 1 1 0 0,17 2-1 0 0,8 0 163 0 0,1-1-1 0 0,-1-2 1 0 0,1-1-1 0 0,36-3 1 0 0,135-23 698 0 0,-121 9-605 0 0,152-48 0 0 0,-31-19-2974 0 0,-136 48 1128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12895 0 0,'-1'2'595'0'0,"-28"75"210"0"0,8-10 63 0 0,-15 46 1738 0 0,-133 299 738 0 0,127-313-3098 0 0,-106 200 32 0 0,105-227-330 0 0,-103 129 0 0 0,123-170-26 0 0,12-15 67 0 0,10-14-44 0 0,3-5-9 0 0,15-15 36 0 0,1 1 1 0 0,1 1 0 0 0,34-24 0 0 0,71-36 134 0 0,-107 66-73 0 0,-9 5-9 0 0,0 1 0 0 0,0 0 0 0 0,1 1 0 0 0,-1 0 0 0 0,1 0 0 0 0,0 1 0 0 0,11-2 0 0 0,-17 4-1 0 0,-1-1 1 0 0,1 1-1 0 0,0 0 0 0 0,-1 0 0 0 0,1 0 0 0 0,0 0 0 0 0,-1 1 0 0 0,1-1 0 0 0,-1 1 0 0 0,1-1 1 0 0,0 1-1 0 0,-1 0 0 0 0,1 0 0 0 0,-1 0 0 0 0,0 0 0 0 0,1 1 0 0 0,-1-1 0 0 0,0 1 0 0 0,0-1 1 0 0,0 1-1 0 0,0 0 0 0 0,0 0 0 0 0,0-1 0 0 0,0 2 0 0 0,-1-1 0 0 0,1 0 0 0 0,-1 0 0 0 0,3 5 0 0 0,0 4 98 0 0,-1 0-1 0 0,0 0 1 0 0,-1 0-1 0 0,0 0 0 0 0,1 19 1 0 0,2 12 132 0 0,-3-26-181 0 0,1 1 0 0 0,1-1 0 0 0,1 0 0 0 0,8 20 0 0 0,-11-31-300 0 0,0-1 0 0 0,1 1 1 0 0,-1-1-1 0 0,1 1 0 0 0,0-1 1 0 0,1 0-1 0 0,-1 0 0 0 0,1 0 0 0 0,0-1 1 0 0,-1 1-1 0 0,2-1 0 0 0,-1 0 1 0 0,0 0-1 0 0,1 0 0 0 0,-1-1 1 0 0,1 1-1 0 0,9 2 0 0 0,10 1-6945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94 14335 0 0,'30'-32'1306'0'0,"-23"23"-1077"0"0,1-6 66 0 0,-8 11-98 0 0,-1 2-24 0 0,1 0-78 0 0,1 1-1 0 0,-1 0 0 0 0,0 0 1 0 0,-1 0-1 0 0,1 0 0 0 0,0 0 1 0 0,0 0-1 0 0,0-1 0 0 0,-1 1 1 0 0,1 0-1 0 0,0 0 0 0 0,-1 0 1 0 0,1 0-1 0 0,-1 0 0 0 0,1 0 1 0 0,-1 0-1 0 0,0 0 1 0 0,1 1-1 0 0,-1-1 0 0 0,0 0 1 0 0,0 0-1 0 0,1 0 0 0 0,-1 1 1 0 0,0-1-1 0 0,0 0 0 0 0,0 1 1 0 0,0-1-1 0 0,0 1 0 0 0,0-1 1 0 0,0 1-1 0 0,0-1 0 0 0,0 1 1 0 0,0 0-1 0 0,-1 0 0 0 0,1-1 1 0 0,-1 1-1 0 0,-2 0-83 0 0,1-1 0 0 0,0 1-1 0 0,0 0 1 0 0,-1 0 0 0 0,1 0 0 0 0,0 0-1 0 0,-1 1 1 0 0,1-1 0 0 0,0 1 0 0 0,0 0-1 0 0,-5 1 1 0 0,-12 11-63 0 0,1-1 0 0 0,-1 2 1 0 0,2 1-1 0 0,-29 29 0 0 0,-3 2-231 0 0,43-41 268 0 0,4-2 7 0 0,0-1 0 0 0,0 0 0 0 0,0 1 1 0 0,1 0-1 0 0,0 0 0 0 0,-1 0 0 0 0,1 0 0 0 0,-2 4 0 0 0,-4 5-4 0 0,2 0-36 0 0,6-8 46 0 0,0 0 0 0 0,0 0-1 0 0,0 0 1 0 0,1-1-1 0 0,-1 1 1 0 0,1 0 0 0 0,0 0-1 0 0,0-1 1 0 0,0 1 0 0 0,0 0-1 0 0,1-1 1 0 0,0 1 0 0 0,-1-1-1 0 0,1 0 1 0 0,0 1 0 0 0,1-1-1 0 0,-1 0 1 0 0,1 0 0 0 0,2 2-1 0 0,7 8-6 0 0,1-1-1 0 0,25 18 0 0 0,-22-18 11 0 0,8 5 36 0 0,29 28 0 0 0,-51-43 218 0 0,-1-1-224 0 0,-1 1 1 0 0,0-1-1 0 0,1 1 1 0 0,-1-1-1 0 0,0 1 1 0 0,0-1-1 0 0,0 1 1 0 0,0-1-1 0 0,0 1 1 0 0,0-1-1 0 0,0 1 1 0 0,-1-1 0 0 0,1 1-1 0 0,0-1 1 0 0,-1 1-1 0 0,0-1 1 0 0,1 0-1 0 0,-1 1 1 0 0,0-1-1 0 0,1 0 1 0 0,-1 1-1 0 0,0-1 1 0 0,0 0-1 0 0,0 0 1 0 0,0 0 0 0 0,0 0-1 0 0,-1 0 1 0 0,0 1-1 0 0,-6 3 127 0 0,-1-1 1 0 0,1-1-1 0 0,-1 1 0 0 0,1-2 1 0 0,-17 4-1 0 0,-47 4 369 0 0,30-5-335 0 0,-96 7-794 0 0,125-11-203 0 0,0 0-1 0 0,0-1 1 0 0,-16-1 0 0 0,27 0-621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265 438 7831 0 0,'0'0'603'0'0,"0"1"-396"0"0,-9 20 1294 0 0,-1 0 0 0 0,-1-1 0 0 0,-19 29 0 0 0,17-30-1191 0 0,-140 210 1510 0 0,145-216-1793 0 0,-1-2 0 0 0,-12 14-1 0 0,33-54 264 0 0,5-6-129 0 0,43-58 1 0 0,32-28-342 0 0,17-23 63 0 0,45-64 112 0 0,-129 180 144 0 0,0 2 0 0 0,2 0-1 0 0,1 2 1 0 0,1 1 0 0 0,31-20 0 0 0,-48 36 58 0 0,1 0-1 0 0,-1 1 1 0 0,1 1-1 0 0,0 0 1 0 0,0 0 0 0 0,1 1-1 0 0,22-3 1 0 0,-30 7-120 0 0,-1-1 0 0 0,1 1 0 0 0,0 0 0 0 0,-1 1 0 0 0,1-1 1 0 0,0 1-1 0 0,-1 0 0 0 0,1 1 0 0 0,7 2 0 0 0,-10-3-47 0 0,1 1 0 0 0,-1 0 1 0 0,1 0-1 0 0,-1 0 0 0 0,0 1 0 0 0,0-1 0 0 0,0 1 0 0 0,0 0 0 0 0,0-1 1 0 0,-1 1-1 0 0,1 1 0 0 0,-1-1 0 0 0,0 0 0 0 0,4 7 0 0 0,-4-4-18 0 0,1 1 0 0 0,-1-1-1 0 0,0 1 1 0 0,-1 0 0 0 0,1 0-1 0 0,-2 0 1 0 0,1 0 0 0 0,-1 0-1 0 0,0 0 1 0 0,0 0 0 0 0,0 0-1 0 0,-1 0 1 0 0,-3 10 0 0 0,-1 4 67 0 0,-2 0 1 0 0,-17 39 0 0 0,-3-7 118 0 0,-2-1 0 0 0,-2-1 0 0 0,-55 66 0 0 0,34-44-31 0 0,17-24-129 0 0,27-38-8 0 0,-11 21 0 0 0,17-28-114 0 0,0 0 1 0 0,0 0-1 0 0,0 1 0 0 0,1-1 1 0 0,-1 1-1 0 0,1-1 0 0 0,0 1 1 0 0,0 6-1 0 0,3-8-1397 0 0,5 3-461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24 11519 0 0,'-6'-5'1191'0'0,"6"5"-1166"0"0,-1-1-1 0 0,1 1 1 0 0,-1-1-1 0 0,1 1 1 0 0,-1 0-1 0 0,1-1 1 0 0,-1 1 0 0 0,1 0-1 0 0,-1-1 1 0 0,1 1-1 0 0,-1 0 1 0 0,1 0-1 0 0,-1-1 1 0 0,0 1 0 0 0,1 0-1 0 0,-1 0 1 0 0,1 0-1 0 0,-1 0 1 0 0,0 0 0 0 0,1 0-1 0 0,-1 0 1 0 0,1 0-1 0 0,-1 0 1 0 0,0 0-1 0 0,1 0 1 0 0,-1 1 0 0 0,-1-1 180 0 0,-6 1 144 0 0,1-1 0 0 0,-1 1-1 0 0,1 1 1 0 0,-1-1-1 0 0,1 1 1 0 0,0 1 0 0 0,0-1-1 0 0,0 1 1 0 0,0 1-1 0 0,0-1 1 0 0,1 1 0 0 0,-10 7-1 0 0,-5 6-101 0 0,1 0 0 0 0,-22 26 0 0 0,33-34-84 0 0,-103 119 76 0 0,104-118-238 0 0,3-4 81 0 0,1 1 0 0 0,-1 0-1 0 0,1 0 1 0 0,0 1 0 0 0,1-1-1 0 0,0 1 1 0 0,0 0 0 0 0,0 0-1 0 0,1 0 1 0 0,1 0 0 0 0,-1 0-1 0 0,0 16 1 0 0,2-18-26 0 0,0-1 0 0 0,0 1 0 0 0,1-1 1 0 0,-1 1-1 0 0,1-1 0 0 0,0 1 0 0 0,1-1 0 0 0,-1 0 0 0 0,1 0 0 0 0,0 1 0 0 0,1-1 0 0 0,-1-1 0 0 0,1 1 1 0 0,0 0-1 0 0,0-1 0 0 0,1 1 0 0 0,-1-1 0 0 0,1 0 0 0 0,0 0 0 0 0,5 4 0 0 0,-6-6-13 0 0,-1-1 0 0 0,0 1 1 0 0,0-1-1 0 0,1 0 0 0 0,-1 0 0 0 0,1 0 0 0 0,-1 0 0 0 0,1-1 0 0 0,0 1 0 0 0,-1-1 1 0 0,1 1-1 0 0,-1-1 0 0 0,1 0 0 0 0,0 0 0 0 0,-1 0 0 0 0,1-1 0 0 0,0 1 0 0 0,-1 0 1 0 0,1-1-1 0 0,-1 0 0 0 0,1 0 0 0 0,-1 1 0 0 0,1-1 0 0 0,-1-1 0 0 0,1 1 1 0 0,-1 0-1 0 0,0-1 0 0 0,0 1 0 0 0,3-3 0 0 0,0 0 15 0 0,0-1 1 0 0,0 1-1 0 0,-1-1 0 0 0,1 0 0 0 0,-1-1 1 0 0,0 1-1 0 0,0-1 0 0 0,-1 0 0 0 0,0 1 1 0 0,4-11-1 0 0,0-5-10 0 0,-1-1-1 0 0,-1 0 1 0 0,-2 0 0 0 0,3-26 0 0 0,-3-93-619 0 0,-3 115 269 0 0,0-6-1551 0 0,-9-53 0 0 0,9 78 597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83 757 14279 0 0,'-2'-1'1103'0'0,"-4"-3"-681"0"0,-1 0 0 0 0,1 0 0 0 0,0-1 1 0 0,0 0-1 0 0,1 0 0 0 0,-1-1 0 0 0,1 0 0 0 0,1 0 1 0 0,-1 0-1 0 0,-7-13 0 0 0,10 14-243 0 0,0 0-1 0 0,0 0 1 0 0,0 0 0 0 0,1 0-1 0 0,0 0 1 0 0,0-1 0 0 0,0 1-1 0 0,0 0 1 0 0,1-1-1 0 0,0 1 1 0 0,0-1 0 0 0,1 1-1 0 0,-1-1 1 0 0,1 1 0 0 0,0 0-1 0 0,3-8 1 0 0,1 1-59 0 0,0-1-1 0 0,1 1 1 0 0,1 1-1 0 0,0-1 1 0 0,0 1-1 0 0,10-11 1 0 0,57-57 38 0 0,105-99 2 0 0,-142 143-343 0 0,2 1 0 0 0,2 3 0 0 0,1 0 0 0 0,83-43 0 0 0,-115 68-438 0 0,1 1-1 0 0,0 0 1 0 0,1 1 0 0 0,-1 0 0 0 0,19-3-1 0 0,-7 5-1226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102 434 14479 0 0,'-1'2'663'0'0,"-88"62"5461"0"0,88-64-6092 0 0,1 0 0 0 0,0 0 1 0 0,-1 0-1 0 0,1 0 0 0 0,-1 0 0 0 0,1 0 1 0 0,-1 0-1 0 0,1 0 0 0 0,0 0 0 0 0,-1 0 1 0 0,1 0-1 0 0,-1 0 0 0 0,1-1 0 0 0,0 1 1 0 0,-1 0-1 0 0,1 0 0 0 0,-1 0 1 0 0,1-1-1 0 0,0 1 0 0 0,-1 0 0 0 0,1-1 1 0 0,0 1-1 0 0,-1 0 0 0 0,1 0 0 0 0,0-1 1 0 0,0 1-1 0 0,-1-1 0 0 0,1 1 0 0 0,0 0 1 0 0,0-1-1 0 0,-1 0 2 0 0,1 0 0 0 0,0 0 0 0 0,0 0 0 0 0,0 0 0 0 0,0 0 0 0 0,1 0 0 0 0,-1 0 0 0 0,0 0 0 0 0,0 0 1 0 0,1 0-1 0 0,-1 0 0 0 0,1-1 0 0 0,16-25 304 0 0,13-5-271 0 0,2 1-1 0 0,58-44 1 0 0,10-10-187 0 0,-79 65 74 0 0,34-30-44 0 0,-47 43 85 0 0,1 0 0 0 0,0 1 1 0 0,1 0-1 0 0,14-7 0 0 0,-22 13 6 0 0,0-1 0 0 0,0 0 0 0 0,-1 0 1 0 0,1 1-1 0 0,0-1 0 0 0,0 1 0 0 0,0 0 0 0 0,-1-1 0 0 0,1 1 0 0 0,0 0 0 0 0,0 0 0 0 0,0 0 0 0 0,0 0 1 0 0,0 1-1 0 0,0-1 0 0 0,-1 0 0 0 0,1 1 0 0 0,0-1 0 0 0,0 1 0 0 0,0 0 0 0 0,-1 0 0 0 0,1-1 0 0 0,0 1 0 0 0,-1 0 1 0 0,2 2-1 0 0,-1-1 10 0 0,0 0 0 0 0,0 0 0 0 0,-1 0 0 0 0,1 0 0 0 0,-1 1 0 0 0,0-1 0 0 0,0 1 0 0 0,0-1 0 0 0,0 1 0 0 0,0-1 0 0 0,0 1 0 0 0,0-1 0 0 0,-1 1 0 0 0,0 0 0 0 0,1-1 0 0 0,-1 7 0 0 0,-1 7 46 0 0,0-1-1 0 0,-1 1 1 0 0,-1 0-1 0 0,-5 16 1 0 0,-24 60 212 0 0,19-67-192 0 0,-8 19 33 0 0,21-42 135 0 0,0-4-232 0 0,1-1 0 0 0,0 1-1 0 0,-1 0 1 0 0,1 0 0 0 0,0 0 0 0 0,0 0-1 0 0,0 0 1 0 0,1 0 0 0 0,1-2 0 0 0,1-2 3 0 0,13-19-43 0 0,2 0-1 0 0,0 2 1 0 0,30-29-1 0 0,-12 15-159 0 0,124-118-748 0 0,-149 145 913 0 0,0 0 0 0 0,1 2-1 0 0,0-1 1 0 0,1 2 0 0 0,0 0 0 0 0,0 0 0 0 0,1 1-1 0 0,-1 1 1 0 0,1 1 0 0 0,0 0 0 0 0,24-3-1 0 0,-37 7 34 0 0,-1 0 0 0 0,1-1 0 0 0,-1 1-1 0 0,1 0 1 0 0,-1 1 0 0 0,0-1-1 0 0,1 0 1 0 0,-1 0 0 0 0,1 0 0 0 0,-1 1-1 0 0,0-1 1 0 0,1 1 0 0 0,-1-1-1 0 0,1 1 1 0 0,-1 0 0 0 0,0-1 0 0 0,0 1-1 0 0,0 0 1 0 0,1 0 0 0 0,0 2-1 0 0,0-1 9 0 0,-1 0-1 0 0,0 0 0 0 0,0 0 0 0 0,0 0 0 0 0,0 0 0 0 0,0 0 1 0 0,0 1-1 0 0,0-1 0 0 0,-1 0 0 0 0,1 1 0 0 0,-1-1 1 0 0,0 3-1 0 0,2 10 54 0 0,-1-1-1 0 0,-1 0 1 0 0,-1 1 0 0 0,0-1 0 0 0,-1 0 0 0 0,0 0 0 0 0,-5 14-1 0 0,-16 55 330 0 0,13-44-268 0 0,-1-1 0 0 0,-22 48-1 0 0,31-82-359 0 0,0-1-1 0 0,1 0 1 0 0,-1 1-1 0 0,1-1 1 0 0,0 1 0 0 0,0-1-1 0 0,0 1 1 0 0,0 0-1 0 0,1-1 1 0 0,0 1-1 0 0,-1 0 1 0 0,1-1 0 0 0,1 8-1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271 123 14279 0 0,'3'-5'250'0'0,"-1"-1"-1"0"0,1 1 1 0 0,0-1-1 0 0,0 1 1 0 0,0 0 0 0 0,1 0-1 0 0,0 1 1 0 0,7-8-1 0 0,4-6 1929 0 0,-11 14-1249 0 0,-1-1 0 0 0,0 0 0 0 0,4-9 0 0 0,-4 8-780 0 0,-3 5 39 0 0,-4-6 36 0 0,3 6-225 0 0,0 0 0 0 0,0 0-1 0 0,0 0 1 0 0,-1 0-1 0 0,1 1 1 0 0,0-1-1 0 0,-1 0 1 0 0,1 1-1 0 0,0-1 1 0 0,-1 1-1 0 0,1 0 1 0 0,0-1-1 0 0,-1 1 1 0 0,1 0-1 0 0,-1 0 1 0 0,1 0-1 0 0,-1 0 1 0 0,1 0-1 0 0,-1 0 1 0 0,1 0-1 0 0,0 0 1 0 0,-1 1-1 0 0,1-1 1 0 0,-1 1-1 0 0,1-1 1 0 0,-2 1 0 0 0,-4 2-37 0 0,-1 0-1 0 0,1 0 1 0 0,-10 7 0 0 0,2 0-68 0 0,0 0-1 0 0,1 2 0 0 0,0 0 1 0 0,-20 22-1 0 0,-81 119-53 0 0,114-151 160 0 0,-9 13 10 0 0,0 1 0 0 0,-12 27 0 0 0,20-39-7 0 0,1-1-1 0 0,-1 1 0 0 0,1 0 1 0 0,0-1-1 0 0,0 1 0 0 0,0 0 1 0 0,1 0-1 0 0,-1 0 0 0 0,1 0 1 0 0,0 0-1 0 0,0 0 0 0 0,0 0 1 0 0,1-1-1 0 0,-1 1 0 0 0,1 0 1 0 0,0 0-1 0 0,0 0 0 0 0,3 7 1 0 0,-2-10 9 0 0,-1 1 1 0 0,0-1 0 0 0,0 0 0 0 0,1 1-1 0 0,-1-1 1 0 0,1 0 0 0 0,-1 0-1 0 0,1 0 1 0 0,-1 0 0 0 0,1 0-1 0 0,-1 0 1 0 0,1-1 0 0 0,0 1-1 0 0,0-1 1 0 0,-1 1 0 0 0,1-1-1 0 0,0 1 1 0 0,0-1 0 0 0,0 0-1 0 0,0 0 1 0 0,-1 0 0 0 0,1 0-1 0 0,0 0 1 0 0,0 0 0 0 0,0 0-1 0 0,0-1 1 0 0,-1 1 0 0 0,4-2-1 0 0,4-1 47 0 0,0 0 0 0 0,-1 0 0 0 0,1-1-1 0 0,9-6 1 0 0,-3 2 27 0 0,51-32 118 0 0,-57 34-191 0 0,0-1 0 0 0,-1 0 0 0 0,1-1 0 0 0,11-13 0 0 0,-19 19 388 0 0,-2 4-344 0 0,-1 2-510 0 0,0 0-1 0 0,1 0 0 0 0,-1 1 1 0 0,1-1-1 0 0,0 0 0 0 0,-1 6 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14743 0 0,'0'0'1136'0'0,"-2"1"-554"0"0,-8 12 344 0 0,0 0 1 0 0,1 0-1 0 0,0 1 1 0 0,1 0 0 0 0,-7 16-1 0 0,-3 5-634 0 0,-58 102 597 0 0,12-26-269 0 0,-57 137-1 0 0,80-144-581 0 0,-63 144-5 0 0,97-233-247 0 0,-10 30-1 0 0,11-20-2314 0 0,5-23 1023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276 476 5527 0 0,'0'0'423'0'0,"2"-1"-34"0"0,8-1 2006 0 0,1-1 0 0 0,20 0 0 0 0,9-2 15 0 0,22-5 2581 0 0,-120 20-4788 0 0,-103 8 1 0 0,146-17-201 0 0,-76 2-43 0 0,82-4 32 0 0,0 1 0 0 0,0-1 0 0 0,0-1 0 0 0,0 0 0 0 0,0 0 0 0 0,0-1 0 0 0,-15-7 0 0 0,22 9 1 0 0,1 1-1 0 0,-1-1 1 0 0,1 0 0 0 0,0-1-1 0 0,0 1 1 0 0,0 0 0 0 0,-1 0-1 0 0,1 0 1 0 0,0-1 0 0 0,1 1-1 0 0,-1-1 1 0 0,0 1 0 0 0,0-1-1 0 0,1 1 1 0 0,-1-1 0 0 0,0 1-1 0 0,1-1 1 0 0,0 1 0 0 0,-1-1-1 0 0,1 0 1 0 0,0 1 0 0 0,0-1-1 0 0,0 0 1 0 0,0 1 0 0 0,0-1-1 0 0,0 0 1 0 0,0 1 0 0 0,1-1-1 0 0,-1 0 1 0 0,0 1-1 0 0,1-1 1 0 0,1-2 0 0 0,1-4-57 0 0,1-1 1 0 0,0 0-1 0 0,0 1 1 0 0,8-11-1 0 0,5-3-43 0 0,0 0 0 0 0,1 1-1 0 0,1 1 1 0 0,43-35 0 0 0,-23 26 74 0 0,0 1-1 0 0,46-22 1 0 0,-44 28 90 0 0,1 1 0 0 0,1 3 0 0 0,77-23 0 0 0,-108 38 16 0 0,1 0 0 0 0,-1 1-1 0 0,1 1 1 0 0,0 0 0 0 0,0 0 0 0 0,0 2-1 0 0,0-1 1 0 0,22 5 0 0 0,-29-3-38 0 0,0 0-1 0 0,0 0 1 0 0,0 0 0 0 0,0 1 0 0 0,0-1 0 0 0,-1 1-1 0 0,1 1 1 0 0,-1-1 0 0 0,0 1 0 0 0,0 0 0 0 0,0 0-1 0 0,-1 0 1 0 0,1 1 0 0 0,-1 0 0 0 0,0-1 0 0 0,0 2-1 0 0,-1-1 1 0 0,0 0 0 0 0,5 10 0 0 0,-5-8-18 0 0,0 0-1 0 0,-1 1 1 0 0,1 0 0 0 0,-1 0 0 0 0,-1-1 0 0 0,0 1 0 0 0,0 0-1 0 0,0 0 1 0 0,-1 0 0 0 0,0 0 0 0 0,-1 0 0 0 0,1 0-1 0 0,-2 0 1 0 0,1 0 0 0 0,-1 0 0 0 0,0 0 0 0 0,-1-1 0 0 0,0 1-1 0 0,0-1 1 0 0,-1 1 0 0 0,1-1 0 0 0,-2-1 0 0 0,1 1-1 0 0,-1 0 1 0 0,0-1 0 0 0,0 0 0 0 0,-1 0 0 0 0,1-1 0 0 0,-1 1-1 0 0,-8 4 1 0 0,-12 6-30 0 0,0-1 0 0 0,-1-2 0 0 0,-47 17 1 0 0,-89 18-491 0 0,134-40 345 0 0,-144 33-1171 0 0,148-36 974 0 0,10-3 412 0 0,4 0-1425 0 0,4 0-3346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1839 0 0,'0'0'8289'0'0,"-7"4"-5647"0"0,5-2-2040 0 0,0 0-1 0 0,0-1 1 0 0,1 1-1 0 0,-1 0 1 0 0,1 0-1 0 0,-1 0 1 0 0,-1 3-1 0 0,-11 27-336 0 0,9-19 163 0 0,-21 48 84 0 0,-2-2 0 0 0,-42 61 0 0 0,-84 101 120 0 0,56-87-517 0 0,-203 246-50 0 0,194-267-1435 0 0,97-101 18 0 0,5-4-3014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 8751 0 0,'0'-2'674'0'0,"6"-13"6472"0"0,-63 93-2283 0 0,-29 41-3257 0 0,13-16-935 0 0,56-79-618 0 0,1 0 0 0 0,1 1 0 0 0,-14 31 0 0 0,28-54-224 0 0,0 0 0 0 0,0 1 0 0 0,0-1 0 0 0,0 0-1 0 0,1 1 1 0 0,-1-1 0 0 0,1 0 0 0 0,0 1 0 0 0,-1-1 0 0 0,1 1-1 0 0,0-1 1 0 0,0 1 0 0 0,1-1 0 0 0,-1 1 0 0 0,0-1 0 0 0,1 0 0 0 0,-1 1-1 0 0,2 2 1 0 0,6 6-7357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85 13359 0 0,'67'-85'9496'0'0,"-69"86"-9399"0"0,0-1 0 0 0,-1 1 0 0 0,1 0 0 0 0,0 0 0 0 0,0 0 0 0 0,0 0 0 0 0,0 0 0 0 0,0 0 0 0 0,-4 4 0 0 0,0-1-32 0 0,-123 97 38 0 0,101-77-97 0 0,-221 220-343 0 0,242-236 283 0 0,-3 2-83 0 0,0 1-1 0 0,0 1 1 0 0,1 0 0 0 0,0 0 0 0 0,1 1-1 0 0,-9 18 1 0 0,17-30 114 0 0,-1 0-1 0 0,1 0 0 0 0,0 0 1 0 0,-1 0-1 0 0,1 0 1 0 0,0-1-1 0 0,0 1 0 0 0,-1 0 1 0 0,1 0-1 0 0,0 0 1 0 0,0 0-1 0 0,0 0 0 0 0,0 0 1 0 0,0 0-1 0 0,0 0 0 0 0,0 0 1 0 0,0 0-1 0 0,1 0 1 0 0,-1 0-1 0 0,0-1 0 0 0,1 1 1 0 0,-1 0-1 0 0,0 0 1 0 0,1 0-1 0 0,-1 0 0 0 0,1 0 1 0 0,-1-1-1 0 0,1 1 1 0 0,-1 0-1 0 0,1-1 0 0 0,0 1 1 0 0,0 0-1 0 0,-1-1 1 0 0,1 1-1 0 0,0-1 0 0 0,0 1 1 0 0,-1-1-1 0 0,1 1 1 0 0,0-1-1 0 0,0 1 0 0 0,0-1 1 0 0,0 0-1 0 0,0 0 1 0 0,0 1-1 0 0,0-1 0 0 0,1 0 1 0 0,7 1-117 0 0,-1-1 1 0 0,0 0 0 0 0,1 0-1 0 0,12-2 1 0 0,-6 0 71 0 0,-8 2 42 0 0,80-3-216 0 0,-73 3 269 0 0,0 1-1 0 0,0 1 1 0 0,0 0 0 0 0,17 6 0 0 0,-28-7-1 0 0,0 0 0 0 0,0 0 0 0 0,0 1 0 0 0,0-1 0 0 0,0 1 0 0 0,0 0 0 0 0,0 0 0 0 0,0 0 0 0 0,-1 0 0 0 0,1 0 0 0 0,-1 1 0 0 0,1-1 0 0 0,-1 1-1 0 0,0 0 1 0 0,0 0 0 0 0,0-1 0 0 0,0 1 0 0 0,-1 0 0 0 0,1 1 0 0 0,-1-1 0 0 0,0 0 0 0 0,1 5 0 0 0,-1-4 9 0 0,0 0 0 0 0,-1 0 0 0 0,1 0 0 0 0,-1 0 1 0 0,0 0-1 0 0,-1 0 0 0 0,1 0 0 0 0,-1 0 0 0 0,1 0 0 0 0,-1 0 0 0 0,0 0 0 0 0,-1 0 0 0 0,1 0 1 0 0,-1 0-1 0 0,0 0 0 0 0,0-1 0 0 0,0 1 0 0 0,-4 5 0 0 0,-2 0 73 0 0,-1 0 0 0 0,0 0 0 0 0,-1-1 0 0 0,0 0 1 0 0,0 0-1 0 0,-1-1 0 0 0,1 0 0 0 0,-17 6 0 0 0,-13 5 188 0 0,-43 11 0 0 0,80-28-294 0 0,-99 27 769 0 0,50-21-1716 0 0,39-6-2115 0 0,-26-3-1 0 0,16-1-4307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32 3223 0 0,'0'0'678'0'0,"0"3"1636"0"0,17 71 9860 0 0,-17-72-11524 0 0,1 1-363 0 0,3 6-7 0 0,-3-6 265 0 0,1-2-273 0 0,4 1-176 0 0,-1 0-1 0 0,0-1 1 0 0,1 1-1 0 0,-1-1 1 0 0,1-1-1 0 0,0 1 1 0 0,-1-1-1 0 0,1 0 1 0 0,-1 0-1 0 0,1 0 0 0 0,0-1 1 0 0,-1 0-1 0 0,1 0 1 0 0,6-2-1 0 0,9-4 4 0 0,1 0 0 0 0,24-14-1 0 0,-38 17-157 0 0,0-1 0 0 0,12-9 0 0 0,-18 12-52 0 0,2-8-449 0 0,-3 9 538 0 0,-1 0 0 0 0,0 0 0 0 0,0 0 0 0 0,1 0 0 0 0,-1 0 0 0 0,0 0 0 0 0,0 0 0 0 0,0 0 0 0 0,0 0 0 0 0,0 0 0 0 0,0 0 0 0 0,-1 0-1 0 0,1 0 1 0 0,0 0 0 0 0,0 0 0 0 0,-1 0 0 0 0,1 0 0 0 0,-1 1 0 0 0,1-1 0 0 0,0 0 0 0 0,-1 0 0 0 0,0 0 0 0 0,1 0 0 0 0,-1 1 0 0 0,1-1 0 0 0,-1 0 0 0 0,0 1 0 0 0,0-1 0 0 0,0 0 0 0 0,-4-2-104 0 0,1-1 1 0 0,-1 2-1 0 0,-9-5 1 0 0,10 4 23 0 0,0 1 60 0 0,0 0 1 0 0,-1 0-1 0 0,1 1 0 0 0,0-1 1 0 0,-1 1-1 0 0,1 0 0 0 0,-1 0 1 0 0,0 0-1 0 0,1 1 0 0 0,-1 0 1 0 0,0 0-1 0 0,1 0 0 0 0,-1 0 1 0 0,0 1-1 0 0,1-1 0 0 0,-1 1 1 0 0,1 1-1 0 0,-1-1 0 0 0,1 0 1 0 0,0 1-1 0 0,-1 0 0 0 0,1 0 1 0 0,0 0-1 0 0,-6 5 1 0 0,-16 11-12 0 0,0 2 1 0 0,2 0-1 0 0,0 2 1 0 0,1 0-1 0 0,-38 51 1 0 0,43-46 103 0 0,2 2 0 0 0,1 0 0 0 0,-19 50 0 0 0,32-74-35 0 0,-3 8 106 0 0,0 1 1 0 0,1-1-1 0 0,-4 26 0 0 0,7-33-66 0 0,1 1 0 0 0,-1-1 0 0 0,1 0 0 0 0,0 0 0 0 0,1 0 0 0 0,0 1 0 0 0,0-1 0 0 0,0 0 0 0 0,0 0 0 0 0,4 9 0 0 0,-3-13-37 0 0,-1 1 0 0 0,0-1 1 0 0,1 1-1 0 0,0-1 0 0 0,-1 0 0 0 0,1 0 0 0 0,0 0 0 0 0,0 0 1 0 0,1 0-1 0 0,-1 0 0 0 0,0 0 0 0 0,1 0 0 0 0,-1-1 0 0 0,1 0 0 0 0,-1 1 1 0 0,1-1-1 0 0,-1 0 0 0 0,1 0 0 0 0,0 0 0 0 0,0-1 0 0 0,0 1 0 0 0,-1-1 1 0 0,1 1-1 0 0,0-1 0 0 0,0 0 0 0 0,0 0 0 0 0,5-1 0 0 0,3 0-4 0 0,1-1 0 0 0,-1 0-1 0 0,1-1 1 0 0,-1-1 0 0 0,13-5-1 0 0,-1-1-1026 0 0,38-23-1 0 0,-33 16 230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11 12439 0 0,'0'-1'958'0'0,"2"-5"-470"0"0,-3 6-423 0 0,1 0 1 0 0,0 0-1 0 0,0 0 1 0 0,0 0-1 0 0,0 0 1 0 0,0 0-1 0 0,0 0 1 0 0,0 0 0 0 0,0 0-1 0 0,0 0 1 0 0,-1 0-1 0 0,1 0 1 0 0,0 0-1 0 0,0 0 1 0 0,0 0-1 0 0,0 0 1 0 0,0 0 0 0 0,0 0-1 0 0,0 0 1 0 0,0 0-1 0 0,-1 0 1 0 0,1 0-1 0 0,0 0 1 0 0,0 0-1 0 0,0 0 1 0 0,0 0 0 0 0,0 0-1 0 0,0 0 1 0 0,0 0-1 0 0,0 0 1 0 0,0 0-1 0 0,-1 0 1 0 0,1 0 196 0 0,0 0-196 0 0,0-1-1 0 0,0 1 1 0 0,0 0-1 0 0,0 0 1 0 0,0 0-1 0 0,0 0 1 0 0,0 0-1 0 0,0 0 1 0 0,0 0 0 0 0,0 0-1 0 0,0 0 1 0 0,0-1-1 0 0,0 1 1 0 0,0 0-1 0 0,0 0 1 0 0,0 0-1 0 0,0 0 1 0 0,0 0 0 0 0,0 0-1 0 0,0 0 1 0 0,0 0-1 0 0,0-1 1 0 0,0 1-1 0 0,0 0 1 0 0,0 0-1 0 0,0 0 1 0 0,0 0-1 0 0,0 0 1 0 0,0 0 0 0 0,0 0-1 0 0,0 0 1 0 0,0-1-1 0 0,-11 10 814 0 0,-13 17-1049 0 0,4-1 326 0 0,2 1 1 0 0,-22 41-1 0 0,20-32 47 0 0,-124 230 991 0 0,64-113-851 0 0,-55 116 14 0 0,-21 39-14 0 0,116-237-699 0 0,-3-3 0 0 0,-67 81 0 0 0,76-109-1344 0 0,20-24 144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18 165 10591 0 0,'-2'2'819'0'0,"1"-1"-756"0"0,0 0 1 0 0,-1 0-1 0 0,1 0 0 0 0,0 0 1 0 0,0 0-1 0 0,0 1 1 0 0,0-1-1 0 0,0 0 0 0 0,0 1 1 0 0,0-1-1 0 0,1 1 1 0 0,-1-1-1 0 0,0 1 0 0 0,1-1 1 0 0,-1 1-1 0 0,1 0 0 0 0,0-1 1 0 0,0 1-1 0 0,-1 0 1 0 0,1-1-1 0 0,0 1 0 0 0,1 2 1 0 0,-1-2 108 0 0,1 0 0 0 0,-1 0 0 0 0,1 0 0 0 0,0 0 0 0 0,0 0 0 0 0,0 0-1 0 0,0 0 1 0 0,0 0 0 0 0,0 0 0 0 0,0 0 0 0 0,1-1 0 0 0,-1 1 0 0 0,1-1 0 0 0,-1 1 0 0 0,1-1 0 0 0,0 1 0 0 0,0-1 0 0 0,1 1 0 0 0,5 2 59 0 0,0 0 0 0 0,0 0-1 0 0,0-1 1 0 0,1 0 0 0 0,-1-1 0 0 0,1 0-1 0 0,0 0 1 0 0,-1-1 0 0 0,1 0 0 0 0,0 0-1 0 0,9-2 1 0 0,8 0 262 0 0,-1-2 0 0 0,41-9 0 0 0,185-65 1630 0 0,-128 34-1526 0 0,-63 24-412 0 0,257-71-3 0 0,-221 76-4770 0 0,-67 12-2415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10 699 3223 0 0,'-1'-2'5351'0'0,"0"0"-4702"0"0,0 0 0 0 0,0-1 0 0 0,0 1 0 0 0,0 0 0 0 0,0 0 0 0 0,0-1 1 0 0,1 1-1 0 0,-1 0 0 0 0,1-1 0 0 0,-1-3 0 0 0,1 1-23 0 0,1 0 1 0 0,-1 0 0 0 0,1 0-1 0 0,2-8 1 0 0,2-4-104 0 0,1 1 1 0 0,9-17 0 0 0,-9 20 112 0 0,34-66 480 0 0,3 2 0 0 0,62-84 0 0 0,-82 128-1093 0 0,-5 6 4 0 0,40-45 0 0 0,-49 62-326 0 0,1 0-1 0 0,1 1 0 0 0,-1 0 1 0 0,1 1-1 0 0,1 0 1 0 0,0 1-1 0 0,0 0 1 0 0,0 0-1 0 0,1 2 1 0 0,-1-1-1 0 0,2 2 1 0 0,-1 0-1 0 0,0 0 0 0 0,1 1 1 0 0,0 1-1 0 0,-1 0 1 0 0,26 1-1 0 0,-10 2-1452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16615 0 0,'0'0'2391'0'0,"0"2"-1740"0"0,-21 60 614 0 0,-3-2 1 0 0,-38 68 0 0 0,10-20-1025 0 0,33-71-223 0 0,9-18-90 0 0,-8 23 1 0 0,13-18-733 0 0,5-22 341 0 0,14-5-1106 0 0,-11 1 1202 0 0,16-7-1233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14279 0 0,'0'0'1103'0'0,"-3"1"-720"0"0,-13 10-40 0 0,0 0 0 0 0,0 2 1 0 0,1-1-1 0 0,0 2 0 0 0,-16 20 1 0 0,-249 356 1262 0 0,152-200-1392 0 0,-26 41-3 0 0,17 12-925 0 0,115-197 354 0 0,-34 64-619 0 0,55-109 919 0 0,1-3-381 0 0,1-9 364 0 0,0-1 0 0 0,1 1-1 0 0,0 0 1 0 0,0-1 0 0 0,1 1 0 0 0,6-13 0 0 0,32-65 480 0 0,-26 59-201 0 0,-3 9-77 0 0,1 0 1 0 0,1 1-1 0 0,20-23 0 0 0,-12 16-18 0 0,-3 6-93 0 0,0 0 1 0 0,2 1-1 0 0,0 1 0 0 0,1 1 0 0 0,1 1 1 0 0,1 1-1 0 0,0 1 0 0 0,29-13 0 0 0,-43 24 57 0 0,0 0 0 0 0,0 0 0 0 0,0 1 0 0 0,1 1-1 0 0,-1 0 1 0 0,1 0 0 0 0,-1 1 0 0 0,1 0 0 0 0,0 0 0 0 0,-1 2-1 0 0,22 2 1 0 0,-26-2-24 0 0,0 0 1 0 0,0 1-1 0 0,0 0 0 0 0,0 0 0 0 0,0 0 0 0 0,0 1 0 0 0,-1 0 1 0 0,1 0-1 0 0,-1 0 0 0 0,0 1 0 0 0,0 0 0 0 0,0 0 1 0 0,0 0-1 0 0,-1 1 0 0 0,0-1 0 0 0,0 1 0 0 0,0 0 0 0 0,0 0 1 0 0,-1 1-1 0 0,0-1 0 0 0,4 9 0 0 0,-1 4 214 0 0,0 0 1 0 0,-2 0-1 0 0,0 1 0 0 0,-1 0 0 0 0,-1 0 1 0 0,0 0-1 0 0,-2 0 0 0 0,0 0 0 0 0,-1 0 0 0 0,-1 0 1 0 0,-6 27-1 0 0,5-35-227 0 0,0 0 0 0 0,-1 0 0 0 0,0-1 0 0 0,-1 1 1 0 0,0-1-1 0 0,0 0 0 0 0,-1 0 0 0 0,-8 10 0 0 0,3-7 74 0 0,0-1-1 0 0,-1 0 1 0 0,0 0 0 0 0,-27 19-1 0 0,12-14 17 0 0,-1 0-1 0 0,-1-2 0 0 0,0-2 1 0 0,-1 0-1 0 0,-40 10 0 0 0,63-20-138 0 0,-12 2-342 0 0,-24 5 1 0 0,39-9 275 0 0,-1-1 0 0 0,1 1 0 0 0,-1-1 1 0 0,1 0-1 0 0,-1 0 0 0 0,1 0 0 0 0,-1-1 0 0 0,1 0 0 0 0,0 0 0 0 0,-1 0 0 0 0,-6-3 0 0 0,3-3-2065 0 0,7-4-5465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16759 0 0,'0'0'1514'0'0,"0"1"-1242"0"0,-3 10-135 0 0,0-1 0 0 0,-1 0 1 0 0,0 0-1 0 0,0 0 1 0 0,-1 0-1 0 0,-9 12 1 0 0,-42 55 1269 0 0,30-45-1267 0 0,-25 32 285 0 0,-31 42 18 0 0,69-87-242 0 0,1 0 0 0 0,1 1 0 0 0,-16 39 0 0 0,26-57-179 0 0,0 0 0 0 0,1 1 0 0 0,-1-1 0 0 0,0 0 0 0 0,1 1 0 0 0,-1-1 0 0 0,1 1 0 0 0,0-1 0 0 0,0 1 0 0 0,0-1 0 0 0,0 1 0 0 0,1-1 1 0 0,-1 1-1 0 0,1-1 0 0 0,-1 0 0 0 0,3 5 0 0 0,-2-5 3 0 0,0 0 1 0 0,0 0-1 0 0,1 0 0 0 0,-1-1 1 0 0,1 1-1 0 0,0-1 0 0 0,-1 1 1 0 0,1-1-1 0 0,0 1 1 0 0,0-1-1 0 0,0 0 0 0 0,0 0 1 0 0,0 0-1 0 0,0 0 1 0 0,0 0-1 0 0,0-1 0 0 0,0 1 1 0 0,5 0-1 0 0,3 1 57 0 0,1-1 0 0 0,-1 0-1 0 0,1-1 1 0 0,-1 0 0 0 0,1-1 0 0 0,0 0 0 0 0,-1-1-1 0 0,0 0 1 0 0,1-1 0 0 0,17-6 0 0 0,-2-2 47 0 0,-1-1 1 0 0,47-29-1 0 0,-44 23-116 0 0,0-1 1 0 0,0-2-1 0 0,-2 0 0 0 0,-1-2 1 0 0,39-46-1 0 0,-41 39-110 0 0,-9 10-83 0 0,24-24 1 0 0,-43 50 127 0 0,0 0 0 0 0,1 1 0 0 0,-1 0 0 0 0,-3 8 0 0 0,-2 3-5 0 0,8-15 55 0 0,-9 15-1 0 0,1 0 0 0 0,-14 32-1 0 0,23-45 4 0 0,-1-1 0 0 0,0 1 0 0 0,1-1 0 0 0,0 1 0 0 0,0-1 1 0 0,0 1-1 0 0,1 0 0 0 0,0-1 0 0 0,0 1 0 0 0,0 0 0 0 0,0 0 0 0 0,1-1 0 0 0,-1 1 0 0 0,1 0 0 0 0,1-1 0 0 0,-1 1 0 0 0,0-1 0 0 0,3 5 0 0 0,-2-6-3 0 0,0-1-1 0 0,-1 0 1 0 0,1 0 0 0 0,0 0-1 0 0,1 0 1 0 0,-1 0-1 0 0,0 0 1 0 0,0 0 0 0 0,1-1-1 0 0,-1 1 1 0 0,1-1-1 0 0,-1 0 1 0 0,1 0 0 0 0,0 0-1 0 0,-1 0 1 0 0,1 0-1 0 0,0 0 1 0 0,0-1 0 0 0,0 1-1 0 0,0-1 1 0 0,4 0-1 0 0,3 0-239 0 0,0 0-1 0 0,-1-1 0 0 0,1-1 0 0 0,-1 0 1 0 0,11-3-1 0 0,8-2-1046 0 0,-10 3-2198 0 0,24-10-1 0 0,-10-1-2723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557 295 9559 0 0,'134'-173'1032'0'0,"-87"124"-773"0"0,20-23 3642 0 0,-73 80-2265 0 0,-125 172 2240 0 0,13 13-2370 0 0,38-61-612 0 0,-150 277-30 0 0,151-234-681 0 0,-50 100-1279 0 0,127-271 622 0 0,-1 1 1 0 0,0-1-1 0 0,0 0 0 0 0,-7 7 1 0 0,0-1-1662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15 112 12439 0 0,'0'0'1126'0'0,"-1"1"-929"0"0,-7 2-176 0 0,8-3 1 0 0,0 0 0 0 0,0 0 0 0 0,0 0 0 0 0,-1 0 0 0 0,1 0-1 0 0,0 0 1 0 0,0 0 0 0 0,-1 0 0 0 0,1 0 0 0 0,0 0 0 0 0,0 0 0 0 0,0 0 0 0 0,-1 0-1 0 0,1 0 1 0 0,0 0 0 0 0,0 1 0 0 0,0-1 0 0 0,-1 0 0 0 0,1 0 0 0 0,0 0-1 0 0,0 0 1 0 0,0 1 0 0 0,0-1 0 0 0,0 0 0 0 0,-1 0 0 0 0,1 0 0 0 0,0 0-1 0 0,0 1 1 0 0,0-1 0 0 0,0 0 0 0 0,0 0 0 0 0,0 1 0 0 0,0-1 0 0 0,0 0-1 0 0,0 0 1 0 0,0 0 0 0 0,0 1 0 0 0,0-1 0 0 0,0 0 0 0 0,0 0 0 0 0,0 1 0 0 0,0-1-1 0 0,0 0 1 0 0,0 0 0 0 0,0 0 0 0 0,0 1 0 0 0,0-1 0 0 0,0 0 0 0 0,0 0-1 0 0,1 0 1 0 0,-1 1 0 0 0,0-1 0 0 0,0 0 0 0 0,8 8 2179 0 0,-7-8-1917 0 0,4 3 171 0 0,0-1 0 0 0,0 1 1 0 0,0-1-1 0 0,0 0 1 0 0,0-1-1 0 0,1 1 0 0 0,-1-1 1 0 0,1 0-1 0 0,-1 0 1 0 0,1-1-1 0 0,6 1 1 0 0,9-2 4 0 0,33-4 0 0 0,283-52 1890 0 0,7-2-2087 0 0,-338 58-377 0 0,159-18-2694 0 0,-54 11-3962 0 0,-86 8 406 0 0</inkml:trace>
  <inkml:trace contextRef="#ctx0" brushRef="#br0" timeOffset="1">1243 22 919 0 0,'-1'2'67'0'0,"-29"58"3353"0"0,-48 78 11777 0 0,47-90-14463 0 0,1-4 757 0 0,2 2 1 0 0,2 1-1 0 0,-23 57 1 0 0,44-88-1282 0 0,-7 27 0 0 0,10-36-713 0 0,1 0 0 0 0,0-1 0 0 0,1 1 1 0 0,0 0-1 0 0,0 0 0 0 0,1 12 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9215 0 0,'3'-12'816'0'0,"1"0"-656"0"0,-1 1-160 0 0,1 2 4024 0 0,3 2 904 0 0,4 9-10032 0 0,-2 1-1024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11055 0 0,'0'0'852'0'0,"-1"2"-560"0"0,-5 14 521 0 0,-1 0 0 0 0,-1-1 0 0 0,-1 0 0 0 0,0 0 0 0 0,-14 17 0 0 0,-4 7-912 0 0,7-9 253 0 0,-26 41 1435 0 0,-38 80 0 0 0,82-148-1406 0 0,1 1-1 0 0,-1 0 1 0 0,1 0 0 0 0,0 0-1 0 0,0 0 1 0 0,-1 8 0 0 0,2-10 269 0 0,10 6 474 0 0,-8-7-834 0 0,0 0-1 0 0,1 0 1 0 0,-1-1-1 0 0,1 1 1 0 0,-1-1 0 0 0,1 1-1 0 0,0-1 1 0 0,-1 0-1 0 0,1 0 1 0 0,-1 0-1 0 0,1 0 1 0 0,-1 0 0 0 0,1-1-1 0 0,3-1 1 0 0,36-12 859 0 0,-41 14-921 0 0,34-16 619 0 0,44-27 0 0 0,25-12-98 0 0,-104 54-549 0 0,13-3-89 0 0,-1-1 0 0 0,-1-1 1 0 0,1 0-1 0 0,-1-1 0 0 0,0 0 1 0 0,15-13-1 0 0,-25 19 63 0 0,-1 1 0 0 0,0-1 0 0 0,0 1 0 0 0,1-1 0 0 0,-1 1 1 0 0,0-1-1 0 0,0 1 0 0 0,0-1 0 0 0,0 1 0 0 0,1-1 0 0 0,-1 1 0 0 0,0-1 0 0 0,0 0 1 0 0,0 1-1 0 0,0-1 0 0 0,0 1 0 0 0,-1-1 0 0 0,1 1 0 0 0,0-1 0 0 0,0 0 0 0 0,0 1 1 0 0,0-1-1 0 0,-1 1 0 0 0,1-1 0 0 0,-7-11-522 0 0,0 7 289 0 0,0 0-1 0 0,1 1 1 0 0,-2 0-1 0 0,1 0 0 0 0,0 1 1 0 0,-1-1-1 0 0,0 2 1 0 0,-10-4-1 0 0,-5-1-208 0 0,-2-1 61 0 0,13 4 311 0 0,1 0 1 0 0,-1 0 0 0 0,1-1-1 0 0,0-1 1 0 0,-11-6 0 0 0,21 11-45 0 0,0 0 1 0 0,-1-1-1 0 0,1 1 1 0 0,0 0-1 0 0,-1-1 0 0 0,1 1 1 0 0,0 0-1 0 0,0-1 1 0 0,0 0-1 0 0,0 1 1 0 0,1-1-1 0 0,-1 0 0 0 0,0 1 1 0 0,1-1-1 0 0,-1 0 1 0 0,1 1-1 0 0,-1-1 1 0 0,1 0-1 0 0,0 0 0 0 0,0 0 1 0 0,0-2-1 0 0,2-12-6654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112 352 15807 0 0,'0'0'727'0'0,"2"2"-22"0"0,5 6-586 0 0,0 1-1 0 0,8 13 0 0 0,-8-11 263 0 0,-2 0 454 0 0,-4-8-670 0 0,0-1 299 0 0,-1 10-32 0 0,0-9-118 0 0,-2-1-253 0 0,1-1 0 0 0,-1 1 0 0 0,0 0 0 0 0,0 0 0 0 0,0-1 0 0 0,0 1 1 0 0,0-1-1 0 0,0 0 0 0 0,0 0 0 0 0,0 1 0 0 0,0-1 0 0 0,-1 0 0 0 0,-3 1 1 0 0,5-2-45 0 0,0 0 1 0 0,1 0 0 0 0,-1 0 0 0 0,0 0 0 0 0,1 0-1 0 0,-1 0 1 0 0,0 0 0 0 0,0 0 0 0 0,1 0 0 0 0,-1-1-1 0 0,0 1 1 0 0,1 0 0 0 0,-1 0 0 0 0,0-1 0 0 0,1 1-1 0 0,-1 0 1 0 0,1-1 0 0 0,-2 0 0 0 0,0 0 42 0 0,-5-2-41 0 0,0 0 0 0 0,0 0 0 0 0,0-1 0 0 0,1 0 1 0 0,0 0-1 0 0,0-1 0 0 0,0 1 0 0 0,0-1 0 0 0,1-1 0 0 0,0 1 0 0 0,0-1 0 0 0,-5-6 0 0 0,8 7-23 0 0,-1 1 0 0 0,1-1 1 0 0,0 0-1 0 0,0 1 0 0 0,0-1 0 0 0,1 0 0 0 0,-1 0 0 0 0,1 0 0 0 0,1 0 1 0 0,-1 0-1 0 0,1-1 0 0 0,0 1 0 0 0,0 0 0 0 0,0 0 0 0 0,0 0 0 0 0,1 0 1 0 0,0 0-1 0 0,3-8 0 0 0,2-6-82 0 0,2 1 0 0 0,0 0-1 0 0,1 1 1 0 0,15-24 0 0 0,-4 12-254 0 0,39-42 0 0 0,-52 64 321 0 0,0 0 1 0 0,1 0-1 0 0,0 0 0 0 0,0 1 0 0 0,0 0 1 0 0,1 1-1 0 0,0 0 0 0 0,0 0 0 0 0,17-6 0 0 0,-23 10 49 0 0,1 0 0 0 0,0 0 0 0 0,0 0 0 0 0,0 1-1 0 0,0-1 1 0 0,-1 1 0 0 0,1 0 0 0 0,0 0 0 0 0,0 0-1 0 0,0 1 1 0 0,0-1 0 0 0,0 1 0 0 0,-1 0-1 0 0,1 0 1 0 0,0 0 0 0 0,-1 1 0 0 0,1-1 0 0 0,-1 1-1 0 0,1 0 1 0 0,-1 0 0 0 0,0 0 0 0 0,1 0-1 0 0,-1 1 1 0 0,-1-1 0 0 0,1 1 0 0 0,0 0 0 0 0,0 0-1 0 0,2 4 1 0 0,0 0 56 0 0,0 0 0 0 0,-1 1 0 0 0,0 0 0 0 0,0 0 0 0 0,-1 0 0 0 0,0 0 0 0 0,0 0 0 0 0,-1 1 0 0 0,0-1 0 0 0,0 1 0 0 0,0 11 0 0 0,-2-8 2 0 0,0-1-1 0 0,0 0 0 0 0,-1 1 1 0 0,-1-1-1 0 0,0 0 1 0 0,-1 0-1 0 0,0 0 0 0 0,-6 15 1 0 0,5-17-39 0 0,-1 0 0 0 0,0-1 0 0 0,0 1 0 0 0,-1-1 0 0 0,0 0 0 0 0,-1-1 0 0 0,0 1 0 0 0,-8 6 0 0 0,-12 8-53 0 0,-28 19 0 0 0,43-33-51 0 0,-20 12-1190 0 0,0-2 0 0 0,-63 26 0 0 0,91-42 794 0 0,1-1 1 0 0,-1 0 0 0 0,1 0 0 0 0,-1-1-1 0 0,1 1 1 0 0,-1-1 0 0 0,-4 1 0 0 0,7-1 263 0 0,0 0-1 0 0,0 0 1 0 0,0 0 0 0 0,0 0 0 0 0,0 0 0 0 0,0-1-1 0 0,0 1 1 0 0,1 0 0 0 0,-1 0 0 0 0,0-1 0 0 0,0 1 0 0 0,0 0-1 0 0,0-1 1 0 0,1 1 0 0 0,-1-1 0 0 0,0 1 0 0 0,0-1 0 0 0,1 0-1 0 0,-1 1 1 0 0,0-1 0 0 0,1 0 0 0 0,-1 1 0 0 0,1-1 0 0 0,-1 0-1 0 0,1 0 1 0 0,-1 1 0 0 0,1-1 0 0 0,-1 0 0 0 0,1 0 0 0 0,0 0-1 0 0,0 0 1 0 0,-1-1 0 0 0,1-10-4068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43 297 16959 0 0,'-13'16'970'0'0,"-16"25"2592"0"0,31-42-2837 0 0,34-15 168 0 0,-1-2 0 0 0,-1-2-1 0 0,44-32 1 0 0,-50 33-568 0 0,49-36-89 0 0,-22 15-153 0 0,120-64 0 0 0,-162 98-68 0 0,0 1 0 0 0,0 0 0 0 0,17-3 0 0 0,-25 6-22 0 0,0 1 0 0 0,0 1 1 0 0,0-1-1 0 0,1 1 0 0 0,-1 0 1 0 0,0 0-1 0 0,0 0 0 0 0,0 1 1 0 0,1-1-1 0 0,-1 1 0 0 0,9 3 1 0 0,-12-3 0 0 0,-1 0 0 0 0,1 1 0 0 0,0-1 0 0 0,0 0 0 0 0,0 1-1 0 0,-1-1 1 0 0,1 1 0 0 0,-1-1 0 0 0,1 1 0 0 0,-1 0 0 0 0,1 0 0 0 0,-1-1 0 0 0,0 1 0 0 0,0 0 0 0 0,0 0 0 0 0,0 0 0 0 0,0 0 0 0 0,-1 1 0 0 0,1-1 0 0 0,-1 0 0 0 0,1 0 0 0 0,-1 0 0 0 0,0 1 0 0 0,0-1-1 0 0,0 0 1 0 0,0 0 0 0 0,0 5 0 0 0,-2 4 14 0 0,0 1 0 0 0,0-1 0 0 0,-7 21 0 0 0,9-32-6 0 0,-18 51 47 0 0,8-26-17 0 0,2 2 0 0 0,0-1 0 0 0,2 1 0 0 0,-4 31 0 0 0,10-55-62 0 0,0 1 0 0 0,0 0 1 0 0,0-1-1 0 0,0 1 0 0 0,1 0 0 0 0,-1-1 0 0 0,1 1 0 0 0,0-1 0 0 0,0 1 1 0 0,0-1-1 0 0,1 1 0 0 0,-1-1 0 0 0,4 6 0 0 0,-3-7-102 0 0,0 1 0 0 0,0-1 0 0 0,0 0 0 0 0,0 0 0 0 0,1 0-1 0 0,-1 0 1 0 0,1 0 0 0 0,0 0 0 0 0,-1-1 0 0 0,1 1 0 0 0,0-1 0 0 0,0 0 0 0 0,0 0-1 0 0,0 0 1 0 0,0 0 0 0 0,3 0 0 0 0,19 3-5777 0 0,3-2-1846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11055 0 0,'-2'1'852'0'0,"-53"24"787"0"0,2 8 2544 0 0,-36 23-1534 0 0,58-34-2450 0 0,-143 104 49 0 0,146-102-363 0 0,0 1 0 0 0,2 2 0 0 0,-41 51 0 0 0,37-36 88 0 0,1 1 0 0 0,3 1 1 0 0,1 1-1 0 0,3 1 0 0 0,1 1 1 0 0,2 1-1 0 0,-13 56 0 0 0,28-84 68 0 0,0 0 0 0 0,1 0 0 0 0,1 0 0 0 0,1 0 0 0 0,1 0 0 0 0,1 0 0 0 0,3 22 0 0 0,-2-31-1 0 0,0-1-1 0 0,1 1 1 0 0,0 0-1 0 0,0-1 1 0 0,1 0-1 0 0,1 0 1 0 0,0 0-1 0 0,0-1 0 0 0,1 1 1 0 0,0-1-1 0 0,0-1 1 0 0,1 1-1 0 0,1-1 1 0 0,13 12-1 0 0,-10-11 36 0 0,0-1 0 0 0,0 0 0 0 0,1-1 0 0 0,1 0 0 0 0,-1-1 0 0 0,1-1 0 0 0,23 8 0 0 0,-27-11-226 0 0,0 0 1 0 0,0 0 0 0 0,0-1-1 0 0,0 0 1 0 0,0-1-1 0 0,0 0 1 0 0,0 0-1 0 0,0-1 1 0 0,0 0 0 0 0,0-1-1 0 0,0 0 1 0 0,16-6-1 0 0,-10 1-813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3311 0 0,'93'-176'2187'0'0,"-77"145"15042"0"0,-15 30-17176 0 0,5-2-42 0 0,6-3-11 0 0,-12 6 1 0 0,0 0 0 0 0,1 0 0 0 0,-1 0 0 0 0,0 0 0 0 0,1 0 0 0 0,-1 0 0 0 0,0-1 0 0 0,0 1 0 0 0,1 0 0 0 0,-1 0 0 0 0,0 0 0 0 0,0-1 0 0 0,0 1 0 0 0,1 0 0 0 0,-1 0 0 0 0,0-1 1 0 0,0 1-1 0 0,0 0 0 0 0,0-1 0 0 0,1 1 0 0 0,-1 0 0 0 0,0 0 0 0 0,0-1 0 0 0,0 1 0 0 0,4-7 49 0 0,-1 0 9 0 0,-3 5 6 0 0,9-16 116 0 0,-2 31-287 0 0,-5-6 101 0 0,0 1 0 0 0,-1-1 0 0 0,0 0 0 0 0,0 0 0 0 0,-1 1 1 0 0,0 12-1 0 0,-8 47-29 0 0,2-30 27 0 0,4-21 7 0 0,-3 27 0 0 0,1 0 0 0 0,3 73 0 0 0,2-104-11 0 0,1-8-31 0 0,7 6 29 0 0,-5-10 14 0 0,-1 0 0 0 0,9 0-1 0 0,-10-1 0 0 0,1 0 0 0 0,-1 1 0 0 0,0-2 0 0 0,0 1-1 0 0,0 0 1 0 0,0 0 0 0 0,0-1 0 0 0,0 1 0 0 0,0-1 0 0 0,0 1-1 0 0,0-1 1 0 0,-1 0 0 0 0,1 0 0 0 0,1-3 0 0 0,20-34 3 0 0,-12 18 7 0 0,56-82-248 0 0,-55 81 218 0 0,2 1-1 0 0,0 0 0 0 0,1 0 0 0 0,23-23 0 0 0,-30 37-21 0 0,1 3 20 0 0,6 2-61 0 0,-11 5 72 0 0,-2-1-1 0 0,1 0 4 0 0,0 0 1 0 0,0 0-1 0 0,0 1 0 0 0,0 0 1 0 0,0 0-1 0 0,-1-1 1 0 0,1 2-1 0 0,-1-1 0 0 0,0 0 1 0 0,0 0-1 0 0,0 1 0 0 0,0-1 1 0 0,0 1-1 0 0,-1-1 1 0 0,2 8-1 0 0,1 4 0 0 0,-1 0-1 0 0,2 24 1 0 0,-5-38 8 0 0,5 55 0 0 0,8 59 0 0 0,-9-102 0 0 0,3 0 0 0 0,-6-12 0 0 0,0-1 0 0 0,0 1 0 0 0,1 0 0 0 0,-1 0 0 0 0,1-1 0 0 0,-1 1 0 0 0,0-1 0 0 0,1 1 0 0 0,-1-1 0 0 0,1 0 0 0 0,-1 0-1 0 0,1 1 1 0 0,-1-1 0 0 0,1 0 0 0 0,-1 0 0 0 0,1 0 0 0 0,-1-1 0 0 0,1 1 0 0 0,-1 0 0 0 0,1 0 0 0 0,-1-1 0 0 0,1 1 0 0 0,-1-1 0 0 0,1 0 0 0 0,-1 1 0 0 0,0-1 0 0 0,1 0 0 0 0,-1 0-1 0 0,1-1 1 0 0,4-1 10 0 0,-1-1-1 0 0,1-1 0 0 0,-1 1 0 0 0,-1-1 0 0 0,6-5 0 0 0,212-287 898 0 0,-139 181-2517 0 0,-83 115 859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1375 0 0,'0'2'8747'0'0,"-11"45"-4462"0"0,-14 27-3815 0 0,12-37 114 0 0,-196 465 1750 0 0,72-243-2299 0 0,78-153-202 0 0,56-100 166 0 0,-42 77-290 0 0,-57 78-1 0 0,96-152 280 0 0,34-35-114 0 0,23-56 61 0 0,-14 19 32 0 0,-21 39 5 0 0,1 0 0 0 0,1 1-1 0 0,37-38 1 0 0,-32 40 40 0 0,28-20 1 0 0,-42 35 63 0 0,1 0 0 0 0,0 0 0 0 0,0 1 0 0 0,0 0 0 0 0,0 1 0 0 0,16-4 0 0 0,-24 7-16 0 0,0 1-1 0 0,0-1 1 0 0,0 1-1 0 0,0 0 1 0 0,1 0-1 0 0,-1 0 1 0 0,3 1-1 0 0,-3-1 267 0 0,1 2 8 0 0,1 2-232 0 0,1 1 0 0 0,-1 0-1 0 0,0-1 1 0 0,0 1 0 0 0,0 1-1 0 0,-1-1 1 0 0,0 0-1 0 0,0 1 1 0 0,0 0 0 0 0,-1-1-1 0 0,1 1 1 0 0,-1 0 0 0 0,-1 1-1 0 0,1-1 1 0 0,-1 0 0 0 0,0 11-1 0 0,1 10 198 0 0,-2 0 0 0 0,-5 43 0 0 0,4-56-281 0 0,-1 6-18 0 0,-1 0 0 0 0,-8 26 0 0 0,0-13-6289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10135 0 0,'0'0'778'0'0,"-2"1"-506"0"0,-4 2 268 0 0,0 0 0 0 0,1 0 0 0 0,-1 1 0 0 0,1 0 0 0 0,0 0 0 0 0,0 0 0 0 0,0 1 0 0 0,1 0 1 0 0,-6 6-1 0 0,-2 4 864 0 0,1 1 1 0 0,-10 18-1 0 0,-38 60 2 0 0,41-70-1522 0 0,2 1-1 0 0,0 0 1 0 0,2 2 0 0 0,-15 37-1 0 0,22-35-3029 0 0,7-18-3660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10135 0 0,'0'0'448'0'0,"-8"8"96"0"0,-5-3-440 0 0,1 4-104 0 0,-1 1 0 0 0,5 3 0 0 0,-1 1 560 0 0,2 2 88 0 0,1 0 24 0 0,5 0-5856 0 0</inkml:trace>
  <inkml:trace contextRef="#ctx0" brushRef="#br0" timeOffset="1">433 190 12895 0 0,'-1'-1'998'0'0,"1"0"-984"0"0,0 1 1 0 0,0 0 0 0 0,0-1-1 0 0,-1 1 1 0 0,1-1 0 0 0,0 1 0 0 0,0-1-1 0 0,-1 1 1 0 0,1 0 0 0 0,0-1 0 0 0,-1 1-1 0 0,1 0 1 0 0,0-1 0 0 0,-1 1-1 0 0,1 0 1 0 0,-1 0 0 0 0,1-1 0 0 0,0 1-1 0 0,-1 0 1 0 0,1 0 0 0 0,-1 0-1 0 0,1-1 1 0 0,-1 1 0 0 0,1 0 0 0 0,-1 0-1 0 0,1 0 1 0 0,-1 0 0 0 0,1 0-1 0 0,0 0 1 0 0,-1 0 0 0 0,1 0 0 0 0,-1 0-1 0 0,-1 0 134 0 0,-4 0 401 0 0,1 0 0 0 0,-1 0 0 0 0,0 1 0 0 0,1-1 0 0 0,-1 1 0 0 0,1 0 0 0 0,-1 1 0 0 0,1 0 0 0 0,-8 2 0 0 0,-47 27 1327 0 0,51-26-2026 0 0,-11 7 159 0 0,0 1 0 0 0,1 1 0 0 0,0 0 0 0 0,1 2 0 0 0,1 0 0 0 0,1 1 0 0 0,0 1 0 0 0,1 0 0 0 0,1 1 0 0 0,0 0 0 0 0,2 2 0 0 0,1-1 0 0 0,0 1 0 0 0,1 1 0 0 0,1 0 0 0 0,-7 28 0 0 0,15-45-34 0 0,0 0-1 0 0,0 0 0 0 0,0-1 1 0 0,1 1-1 0 0,0 0 0 0 0,0 0 1 0 0,0 0-1 0 0,0 0 0 0 0,1 0 1 0 0,-1 0-1 0 0,1-1 0 0 0,1 1 1 0 0,-1 0-1 0 0,1-1 0 0 0,0 1 1 0 0,2 4-1 0 0,-1-3-9 0 0,1-1-1 0 0,0-1 1 0 0,0 1 0 0 0,0 0-1 0 0,0-1 1 0 0,1 0-1 0 0,-1 0 1 0 0,1 0 0 0 0,0-1-1 0 0,0 1 1 0 0,1-1 0 0 0,8 4-1 0 0,-1-2-74 0 0,0-1 0 0 0,0 0 0 0 0,1 0 0 0 0,-1-1 0 0 0,1-1 0 0 0,0 0 0 0 0,0-1 0 0 0,0-1 0 0 0,14-1 0 0 0,-12-1-486 0 0,-3-2-4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1375 0 0,'-17'14'1742'0'0,"1"1"-1"0"0,0 1 1 0 0,1 0-1 0 0,1 1 0 0 0,1 1 1 0 0,-19 32-1 0 0,-21 54 5140 0 0,21-34-5423 0 0,13-27-2539 0 0,-46 111 1652 0 0,-11 25-190 0 0,11-14-126 0 0,-28 57-90 0 0,80-196-127 0 0,3-3-1 0 0,-2-1 1 0 0,0 0 0 0 0,-18 23-1 0 0,29-44 122 0 0,3-3-71 0 0,30-33-154 0 0,1 1 1 0 0,2 2-1 0 0,1 1 1 0 0,2 2-1 0 0,55-32 0 0 0,-73 49 20 0 0,22-9 0 0 0,-36 19 38 0 0,0-1 1 0 0,1 1-1 0 0,-1 0 0 0 0,0 1 0 0 0,1 0 0 0 0,-1 0 0 0 0,1 0 1 0 0,9 0-1 0 0,-15 1 19 0 0,1 1 1 0 0,0-1-1 0 0,-1 0 1 0 0,1 1-1 0 0,-1-1 0 0 0,0 1 1 0 0,1 0-1 0 0,-1-1 1 0 0,1 1-1 0 0,-1 0 1 0 0,0 0-1 0 0,1 0 0 0 0,-1 0 1 0 0,0 0-1 0 0,0 0 1 0 0,0 0-1 0 0,0 1 1 0 0,0-1-1 0 0,0 0 0 0 0,0 0 1 0 0,0 1-1 0 0,-1-1 1 0 0,1 1-1 0 0,0-1 1 0 0,-1 1-1 0 0,1-1 0 0 0,-1 3 1 0 0,3 5 83 0 0,-2 1 1 0 0,1-1-1 0 0,-1 16 1 0 0,0-4-29 0 0,0-14-75 0 0,1 0-1 0 0,-1 0 1 0 0,1-1-1 0 0,6 14 0 0 0,-8-20-45 0 0,0 0-1 0 0,1 1 1 0 0,-1-1-1 0 0,0 0 1 0 0,1 1-1 0 0,-1-1 1 0 0,1 0-1 0 0,-1 1 1 0 0,0-1-1 0 0,1 0 1 0 0,-1 1-1 0 0,1-1 1 0 0,-1 0-1 0 0,1 0 1 0 0,-1 0-1 0 0,1 0 1 0 0,-1 1-1 0 0,1-1 1 0 0,0 0-1 0 0,2 0-188 0 0,9 6-1830 0 0,0-3-5018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36 10591 0 0,'0'0'1850'0'0,"0"2"-1065"0"0,-2 10-268 0 0,0 0 0 0 0,0 0 0 0 0,-1 0 1 0 0,0 0-1 0 0,-9 18 0 0 0,0 5 35 0 0,-15 44 663 0 0,10-32-247 0 0,-20 91-1 0 0,34-122-879 0 0,0-5-44 0 0,1 0-1 0 0,1 0 1 0 0,0 1 0 0 0,1 21 0 0 0,0-32-39 0 0,0 1-1 0 0,0 0 1 0 0,0 0 0 0 0,1-1-1 0 0,-1 1 1 0 0,1 0 0 0 0,-1-1-1 0 0,1 1 1 0 0,-1 0 0 0 0,1-1 0 0 0,0 1-1 0 0,0-1 1 0 0,0 1 0 0 0,0-1-1 0 0,0 1 1 0 0,0-1 0 0 0,1 0-1 0 0,-1 0 1 0 0,0 0 0 0 0,1 1 0 0 0,1 0-1 0 0,0-1 5 0 0,-1 0 1 0 0,0 0-1 0 0,1-1 0 0 0,-1 1 0 0 0,1-1 0 0 0,-1 0 1 0 0,1 1-1 0 0,-1-1 0 0 0,1 0 0 0 0,-1-1 0 0 0,1 1 1 0 0,-1 0-1 0 0,4-1 0 0 0,4-2 7 0 0,-1 0-1 0 0,1-1 1 0 0,-1 0-1 0 0,0 0 1 0 0,0-1 0 0 0,8-6-1 0 0,5-5-36 0 0,-1-1 0 0 0,0-1 0 0 0,-2-1 0 0 0,0-1 0 0 0,-1 0 0 0 0,-1-1 0 0 0,-1-1-1 0 0,-1-1 1 0 0,-1 0 0 0 0,11-26 0 0 0,-15 29 22 0 0,-3 7 3 0 0,-1 0-1 0 0,6-20 1 0 0,-11 31 190 0 0,-1 22-82 0 0,2 79 732 0 0,-1-85-721 0 0,1 0 0 0 0,0 0-1 0 0,1-1 1 0 0,8 25 0 0 0,-8-33-65 0 0,-1 1 0 0 0,1-1 0 0 0,1 0 0 0 0,-1 0 0 0 0,1 0 0 0 0,0 0 0 0 0,0 0-1 0 0,0-1 1 0 0,0 0 0 0 0,1 0 0 0 0,0 0 0 0 0,0 0 0 0 0,0-1 0 0 0,0 0 0 0 0,11 5 0 0 0,1-1 179 0 0,0-2 0 0 0,0 0 0 0 0,0 0 0 0 0,21 1 0 0 0,-33-5-219 0 0,-1 0 1 0 0,0-1-1 0 0,1 0 0 0 0,-1 0 0 0 0,0 0 1 0 0,1-1-1 0 0,-1 1 0 0 0,0-1 0 0 0,1 0 1 0 0,-1 0-1 0 0,0 0 0 0 0,0-1 0 0 0,0 0 1 0 0,0 0-1 0 0,0 0 0 0 0,0 0 0 0 0,0 0 1 0 0,-1-1-1 0 0,1 0 0 0 0,-1 1 0 0 0,0-1 1 0 0,0 0-1 0 0,0-1 0 0 0,0 1 0 0 0,-1-1 1 0 0,5-6-1 0 0,3-8 49 0 0,-2 0 0 0 0,0-1 0 0 0,-1 0 0 0 0,8-33 0 0 0,-4 14-23 0 0,2 2-156 0 0,1 1-1 0 0,3 0 1 0 0,35-55 0 0 0,-5 23-2462 0 0,-21 34 1045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138 138 7831 0 0,'1'1'4539'0'0,"7"3"-3457"0"0,1-1 0 0 0,-1-1 0 0 0,0 1-1 0 0,1-1 1 0 0,-1-1 0 0 0,14 2 0 0 0,58-2 983 0 0,-52-1-1483 0 0,-25 0-567 0 0,20 0 82 0 0,0-1 0 0 0,41-6 1 0 0,-59 6-135 0 0,0 0 1 0 0,1-1-1 0 0,-1 1 1 0 0,0-1-1 0 0,1 0 0 0 0,-1 0 1 0 0,0-1-1 0 0,0 0 1 0 0,-1 0-1 0 0,1 0 1 0 0,-1 0-1 0 0,1-1 1 0 0,-1 1-1 0 0,0-1 1 0 0,0 0-1 0 0,-1-1 1 0 0,5-5-1 0 0,-7 8-9 0 0,0 0-1 0 0,0 0 1 0 0,0 0-1 0 0,0 0 0 0 0,-1 0 1 0 0,1 0-1 0 0,-1 0 1 0 0,1 0-1 0 0,-1 0 1 0 0,0 0-1 0 0,0 0 1 0 0,0 0-1 0 0,0-1 1 0 0,0 1-1 0 0,0 0 1 0 0,-1 0-1 0 0,1 0 0 0 0,-1 0 1 0 0,1 0-1 0 0,-1 0 1 0 0,0 0-1 0 0,0 0 1 0 0,0 0-1 0 0,0 0 1 0 0,0 0-1 0 0,0 1 1 0 0,-1-1-1 0 0,1 0 1 0 0,0 1-1 0 0,-1-1 0 0 0,1 1 1 0 0,-4-3-1 0 0,0 1-46 0 0,1 0-1 0 0,0 0 1 0 0,-1 0 0 0 0,0 0-1 0 0,0 1 1 0 0,1 0-1 0 0,-1 0 1 0 0,-1 0-1 0 0,1 1 1 0 0,0 0-1 0 0,0 0 1 0 0,-6-1 0 0 0,0 2 33 0 0,0 1 0 0 0,0-1 0 0 0,0 2 1 0 0,0-1-1 0 0,0 2 0 0 0,1-1 1 0 0,-20 9-1 0 0,15-5 88 0 0,1 2 0 0 0,0-1 0 0 0,0 2 0 0 0,-23 19 0 0 0,16-10 155 0 0,1 2-1 0 0,1 0 1 0 0,1 1 0 0 0,1 1-1 0 0,-28 47 1 0 0,27-37 114 0 0,2 1 0 0 0,-25 66-1 0 0,36-82-278 0 0,1 0 0 0 0,0 0 1 0 0,1 1-1 0 0,0-1 0 0 0,2 1 0 0 0,0 0 0 0 0,1-1 0 0 0,3 21 1 0 0,-3-35-40 0 0,0 1 1 0 0,1-1 0 0 0,0 0 0 0 0,0 1 0 0 0,0-1 0 0 0,0 0 0 0 0,0 0 0 0 0,1 0 0 0 0,-1 0 0 0 0,1 0 0 0 0,0 0 0 0 0,0 0-1 0 0,0 0 1 0 0,0-1 0 0 0,4 4 0 0 0,-2-3-115 0 0,-1-1-1 0 0,0 0 0 0 0,1 0 1 0 0,0-1-1 0 0,-1 1 0 0 0,1-1 1 0 0,0 0-1 0 0,0 0 1 0 0,-1 0-1 0 0,1 0 0 0 0,0-1 1 0 0,0 1-1 0 0,4-1 1 0 0,22 0-4568 0 0,1-2-1492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25 6447 0 0,'0'0'272'0'0,"-5"-16"-5"0"0,4 16-191 0 0,1 0-1 0 0,0-1 1 0 0,0 1-1 0 0,0-1 1 0 0,0 1-1 0 0,0 0 1 0 0,0-1-1 0 0,-1 1 1 0 0,1-1-1 0 0,0 1 1 0 0,0 0-1 0 0,-1-1 1 0 0,1 1-1 0 0,0 0 0 0 0,-1-1 1 0 0,1 1-1 0 0,0 0 1 0 0,-1 0-1 0 0,1-1 1 0 0,0 1-1 0 0,-1 0 1 0 0,1 0-1 0 0,0 0 1 0 0,-1-1-1 0 0,1 1 1 0 0,-1 0-1 0 0,1 0 1 0 0,0 0-1 0 0,-1 0 1 0 0,1 0-1 0 0,-1 0 0 0 0,1 0 1 0 0,-1 0-1 0 0,1 0 1 0 0,-1 0-1 0 0,-10 7 716 0 0,1 1 0 0 0,0 1 0 0 0,0-1-1 0 0,1 2 1 0 0,0-1 0 0 0,0 1-1 0 0,-8 14 1 0 0,-47 82 781 0 0,32-46-1018 0 0,-35 96 1 0 0,63-145-500 0 0,0 0 0 0 0,1 0-1 0 0,1 1 1 0 0,0 0 0 0 0,0-1 0 0 0,1 1 0 0 0,1 22 0 0 0,0-31-31 0 0,1 0 0 0 0,-1 0 0 0 0,1 0 0 0 0,-1 1 0 0 0,1-1 0 0 0,0 0 0 0 0,0 0 0 0 0,0 0 0 0 0,1 0 0 0 0,-1 0 0 0 0,1 0 0 0 0,0-1 0 0 0,-1 1 0 0 0,1 0 0 0 0,0-1 0 0 0,1 1 0 0 0,-1-1 0 0 0,0 0 0 0 0,1 0 0 0 0,-1 0 0 0 0,1 0 0 0 0,0 0 0 0 0,-1-1 0 0 0,1 1 0 0 0,0-1 0 0 0,0 1 0 0 0,0-1 0 0 0,0 0 0 0 0,0 0 0 0 0,1-1 0 0 0,-1 1 0 0 0,0-1 0 0 0,4 1 0 0 0,4-1 60 0 0,0 0 0 0 0,0-1 0 0 0,0 0 1 0 0,0-1-1 0 0,-1 0 0 0 0,1 0 0 0 0,20-8 0 0 0,69-37 125 0 0,-77 33-239 0 0,1 0-1 0 0,-2-1 1 0 0,0-1-1 0 0,-1-1 1 0 0,0-1-1 0 0,-2-1 1 0 0,0 0-1 0 0,-1-2 1 0 0,-1 0-1 0 0,-1-1 1 0 0,-1-1-1 0 0,-1 0 1 0 0,16-36 0 0 0,-7 11-25 0 0,10-27 46 0 0,-47 92-47 0 0,2-5 58 0 0,-8 15 50 0 0,2 0 0 0 0,0 1 0 0 0,-23 53 0 0 0,34-65-29 0 0,1 0 0 0 0,0 1 1 0 0,1 0-1 0 0,1 0 0 0 0,1 0 0 0 0,0 0 0 0 0,1 1 0 0 0,1 31 0 0 0,2-44-107 0 0,-1 0 0 0 0,1 1 0 0 0,-1-1-1 0 0,2 0 1 0 0,-1 0 0 0 0,0 0 0 0 0,1 0 0 0 0,0 0 0 0 0,0 0-1 0 0,1 0 1 0 0,-1-1 0 0 0,1 1 0 0 0,0-1 0 0 0,0 0-1 0 0,1 1 1 0 0,-1-1 0 0 0,1-1 0 0 0,0 1 0 0 0,0-1 0 0 0,0 1-1 0 0,9 4 1 0 0,5 0-872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28 16783 0 0,'9'-15'770'0'0,"-7"12"-18"0"0,-2 1-480 0 0,3-5-230 0 0,-16 11 34 0 0,2 5-72 0 0,0 0 1 0 0,0 1-1 0 0,1 0 0 0 0,0 1 0 0 0,1 0 1 0 0,-14 20-1 0 0,8-10-67 0 0,-34 51 69 0 0,-72 142 1 0 0,63-105 133 0 0,34-66-91 0 0,-14 28 59 0 0,-53 72-1 0 0,-48 30-1920 0 0,18-25-1082 0 0,94-111 2014 0 0,26-34 606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55 2303 0 0,'10'-7'42'0'0,"-7"5"-19"0"0,0 0 0 0 0,-1 0 0 0 0,1 0 0 0 0,0-1 0 0 0,-1 1 0 0 0,3-4 0 0 0,0-4-2 0 0,-5 10 30 0 0,1-1-1 0 0,-1 1 0 0 0,0-1 0 0 0,0 1 1 0 0,0-1-1 0 0,0 1 0 0 0,0-1 0 0 0,0 0 1 0 0,0 1-1 0 0,0-1 0 0 0,0 1 0 0 0,0-1 0 0 0,0 1 1 0 0,0-1-1 0 0,0 0 0 0 0,-1 1 0 0 0,1-1 1 0 0,0 1-1 0 0,0-1 0 0 0,-1 1 0 0 0,1-1 0 0 0,0 1 1 0 0,-1-1-1 0 0,1 1 0 0 0,-1-1 0 0 0,0 0 186 0 0,0 1 0 0 0,0-1 0 0 0,0 1 0 0 0,0-1-1 0 0,0 1 1 0 0,0-1 0 0 0,0 1 0 0 0,0 0 0 0 0,0-1-1 0 0,-1 1 1 0 0,1 0 0 0 0,-1 0 0 0 0,-4 0 1338 0 0,0 0-1 0 0,0 1 1 0 0,-11 2 0 0 0,-45 14 3315 0 0,31-6-4446 0 0,0 1 0 0 0,-48 28-1 0 0,44-17-244 0 0,0 3-1 0 0,-35 31 0 0 0,69-56-195 0 0,-16 14 30 0 0,-31 35 1 0 0,42-43-34 0 0,1 1 1 0 0,-1-1 0 0 0,1 1 0 0 0,0 1 0 0 0,1-1 0 0 0,0 1 0 0 0,-4 13 0 0 0,7-20-23 0 0,1 0 0 0 0,0 0 0 0 0,-1 0 0 0 0,1 0 0 0 0,0 0 1 0 0,0 0-1 0 0,0 0 0 0 0,0 0 0 0 0,1 0 0 0 0,-1 0 0 0 0,0-1 0 0 0,1 1 1 0 0,-1 0-1 0 0,1 0 0 0 0,0 0 0 0 0,0 0 0 0 0,0 0 0 0 0,0-1 1 0 0,0 1-1 0 0,0 0 0 0 0,0-1 0 0 0,0 1 0 0 0,1-1 0 0 0,-1 1 1 0 0,0-1-1 0 0,1 0 0 0 0,0 0 0 0 0,-1 1 0 0 0,1-1 0 0 0,3 1 1 0 0,5 3-127 0 0,0 0 0 0 0,1-1 0 0 0,-1 0 0 0 0,16 2 0 0 0,-12-2 19 0 0,11 3-108 0 0,82 26-272 0 0,-94-28 527 0 0,-1 1 1 0 0,0 0-1 0 0,0 0 0 0 0,0 1 1 0 0,-1 1-1 0 0,13 10 0 0 0,-20-13 59 0 0,1-1 0 0 0,0 1-1 0 0,-1 0 1 0 0,0 1 0 0 0,0-1-1 0 0,0 1 1 0 0,-1-1 0 0 0,0 1-1 0 0,4 10 1 0 0,-6-13-16 0 0,0 0-1 0 0,-1 0 1 0 0,1 0 0 0 0,-1 0 0 0 0,1 0-1 0 0,-1 0 1 0 0,0 0 0 0 0,0 0-1 0 0,0 0 1 0 0,0 0 0 0 0,-1 0-1 0 0,1 0 1 0 0,-1 0 0 0 0,0 0-1 0 0,0 0 1 0 0,0-1 0 0 0,0 1-1 0 0,0 0 1 0 0,-1 0 0 0 0,1-1-1 0 0,-1 1 1 0 0,0-1 0 0 0,-2 3 0 0 0,-2 1 95 0 0,0 0 0 0 0,-1 0 0 0 0,0-1 0 0 0,-1 0 0 0 0,1 0 1 0 0,-1-1-1 0 0,0 0 0 0 0,0 0 0 0 0,0-1 0 0 0,0 0 0 0 0,-14 3 1 0 0,-9 0 327 0 0,-57 5 1 0 0,73-9-401 0 0,0-2-1 0 0,0 0 1 0 0,-23-3 0 0 0,34 3-392 0 0,-1-1 1 0 0,1 0-1 0 0,0 0 0 0 0,-1 0 0 0 0,1 0 1 0 0,0-1-1 0 0,-1 0 0 0 0,1 0 0 0 0,0 0 1 0 0,1 0-1 0 0,-1-1 0 0 0,0 1 1 0 0,0-1-1 0 0,1 0 0 0 0,0 0 0 0 0,-3-4 1 0 0,-2-7-6374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 9671 0 0,'0'0'748'0'0,"2"-1"-492"0"0,5-2 3558 0 0,-4 14 154 0 0,-2-6-3781 0 0,-1 0 0 0 0,0 0 0 0 0,-1 0 0 0 0,1 1 1 0 0,-1-2-1 0 0,0 1 0 0 0,0 0 0 0 0,-2 7 0 0 0,-19 39 209 0 0,12-28-222 0 0,-2 3-41 0 0,-3 9 108 0 0,-20 66 1 0 0,29-79-215 0 0,1-3 9 0 0,-5 31 1 0 0,9-44-28 0 0,1-1-1 0 0,-1 0 1 0 0,1 0 0 0 0,1 0-1 0 0,-1 0 1 0 0,1 0 0 0 0,0 0-1 0 0,0 0 1 0 0,0 0 0 0 0,1 0-1 0 0,2 6 1 0 0,-4-10-2 0 0,1 1 0 0 0,0-1 0 0 0,0 1-1 0 0,0 0 1 0 0,1-1 0 0 0,-1 0 0 0 0,0 1 0 0 0,0-1 0 0 0,1 0-1 0 0,-1 0 1 0 0,1 0 0 0 0,-1 1 0 0 0,1-2 0 0 0,0 1 0 0 0,-1 0-1 0 0,1 0 1 0 0,0 0 0 0 0,2 0 0 0 0,-1 0 15 0 0,1-1 0 0 0,0 0 0 0 0,-1 1-1 0 0,1-1 1 0 0,0 0 0 0 0,-1-1 0 0 0,1 1 0 0 0,6-2 0 0 0,3-2 57 0 0,0-1 1 0 0,0 0-1 0 0,22-12 0 0 0,-18 7-32 0 0,0-1 1 0 0,-1-1-1 0 0,0 0 0 0 0,-1-1 1 0 0,0 0-1 0 0,-1-2 0 0 0,24-30 0 0 0,-16 13-231 0 0,0-2-1 0 0,33-71 0 0 0,-24 40-669 0 0,-31 64 752 0 0,-4 14 34 0 0,-20 53 220 0 0,13-39 68 0 0,-10 36 0 0 0,13-32-187 0 0,1-8 156 0 0,-6 46 0 0 0,12-62-339 0 0,1 0 1 0 0,0 0-1 0 0,0 0 0 0 0,0 0 0 0 0,1 0 0 0 0,0 0 1 0 0,0 0-1 0 0,1 0 0 0 0,0 0 0 0 0,0 0 0 0 0,4 6 1 0 0,1 0-1425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345 113 10911 0 0,'21'-13'772'0'0,"-11"8"-606"0"0,-1 0 0 0 0,0-1-1 0 0,-1 0 1 0 0,1-1 0 0 0,-1 0 0 0 0,13-14-1 0 0,-20 20-101 0 0,-1 0 0 0 0,1 1 0 0 0,-1-1 0 0 0,1 0 0 0 0,-1 0 0 0 0,1 1 0 0 0,-1-1 0 0 0,1 0 0 0 0,-1 0 0 0 0,0 0 0 0 0,1 1 0 0 0,-1-1 0 0 0,0 0 0 0 0,0 0 0 0 0,0 0 0 0 0,0 0 0 0 0,0 0 0 0 0,1 1 0 0 0,-2-1-1 0 0,1 0 1 0 0,0 0 0 0 0,0 0 0 0 0,0 0 0 0 0,0 0 0 0 0,-1 0 0 0 0,1 1 0 0 0,0-1 0 0 0,-1 0 0 0 0,1 0 0 0 0,0 0 0 0 0,-1 1 0 0 0,1-1 0 0 0,-1 0 0 0 0,1 1 0 0 0,-1-1 0 0 0,0 0 0 0 0,1 1 0 0 0,-1-1 0 0 0,0 1 0 0 0,1-1 0 0 0,-1 1 0 0 0,0-1 0 0 0,0 1-1 0 0,1-1 1 0 0,-2 1 0 0 0,-2-2 16 0 0,0 1-1 0 0,1-1 0 0 0,-1 1 0 0 0,0 0 0 0 0,0 0 0 0 0,0 1 1 0 0,0-1-1 0 0,-7 1 0 0 0,1 1 75 0 0,-1 1 1 0 0,1 0-1 0 0,0 0 0 0 0,0 1 1 0 0,1 0-1 0 0,-1 1 0 0 0,1 0 1 0 0,-1 1-1 0 0,1 0 1 0 0,1 0-1 0 0,-13 10 0 0 0,-8 8 396 0 0,-46 49-1 0 0,71-67-516 0 0,-17 19 40 0 0,0 0 1 0 0,2 1-1 0 0,2 2 0 0 0,0-1 1 0 0,-20 46-1 0 0,32-61-36 0 0,0 0 0 0 0,2 0 0 0 0,-5 21 0 0 0,7-27-17 0 0,0-1 0 0 0,1 0 0 0 0,-1 0 0 0 0,1 0-1 0 0,0 1 1 0 0,0-1 0 0 0,1 0 0 0 0,-1 0 0 0 0,1 0 0 0 0,0 0 0 0 0,0 0 0 0 0,1 1 0 0 0,-1-2 0 0 0,3 6 0 0 0,-3-8-3 0 0,0 1 0 0 0,1-1 1 0 0,-1 1-1 0 0,0-1 1 0 0,1 0-1 0 0,0 1 0 0 0,-1-1 1 0 0,1 0-1 0 0,0 0 1 0 0,-1 0-1 0 0,1 0 0 0 0,0 0 1 0 0,0-1-1 0 0,0 1 1 0 0,0-1-1 0 0,-1 1 0 0 0,1-1 1 0 0,0 0-1 0 0,0 1 1 0 0,0-1-1 0 0,0 0 1 0 0,0 0-1 0 0,0 0 0 0 0,4-1 1 0 0,4-1 65 0 0,-1 0-1 0 0,1-1 1 0 0,14-5 0 0 0,-22 7-67 0 0,22-8 36 0 0,1-1 0 0 0,-1-1 0 0 0,-1-1 0 0 0,0-2-1 0 0,-1 0 1 0 0,-1-1 0 0 0,0-1 0 0 0,24-24 0 0 0,-39 33 67 0 0,1-1 0 0 0,-2 1 1 0 0,11-18-1 0 0,-16 24 41 0 0,-1 2-148 0 0,0 0 1 0 0,-1 0-1 0 0,1 1 0 0 0,0-1 0 0 0,0 0 0 0 0,0 1 1 0 0,0-1-1 0 0,0 1 0 0 0,1-1 0 0 0,-1 1 0 0 0,0 1 1 0 0,-1 0 0 0 0,-1 3-18 0 0,0-1-1 0 0,1 1 0 0 0,0 0 1 0 0,0-1-1 0 0,-1 8 1 0 0,2-11-160 0 0,1-1-1 0 0,0 2 1 0 0,-1-1 0 0 0,1 0 0 0 0,0 0 0 0 0,0 0-1 0 0,0 0 1 0 0,1 0 0 0 0,-1 0 0 0 0,0 0 0 0 0,1 0-1 0 0,-1 0 1 0 0,1-1 0 0 0,0 1 0 0 0,0 0 0 0 0,0 0-1 0 0,0 0 1 0 0,0-1 0 0 0,2 3 0 0 0,5 4-1426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15719 0 0,'0'0'720'0'0,"-2"1"-16"0"0,-3 1-659 0 0,0 1 0 0 0,-1 0 0 0 0,1 1 0 0 0,1-1 0 0 0,-1 1 0 0 0,0 0 0 0 0,-5 7 0 0 0,-30 37 525 0 0,25-29-121 0 0,-28 35 35 0 0,3 3 0 0 0,1 1 0 0 0,4 2 1 0 0,2 2-1 0 0,3 1 0 0 0,-39 116 0 0 0,61-154-1225 0 0,1 0 1 0 0,1 0-1 0 0,1 0 0 0 0,-1 33 0 0 0,7-39-3891 0 0,3-4-1232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9671 0 0,'0'0'875'0'0,"-1"1"-719"0"0,-8 5 519 0 0,1 0 0 0 0,0 1 0 0 0,0 0 0 0 0,1 1 1 0 0,0-1-1 0 0,0 1 0 0 0,1 1 0 0 0,0-1 0 0 0,1 1 0 0 0,-1 0 0 0 0,-6 16 0 0 0,0 6 308 0 0,0 1 0 0 0,-8 43 1 0 0,-6 39-761 0 0,-18 69 327 0 0,31-141-448 0 0,-1 0-1 0 0,-26 50 1 0 0,2-22-121 0 0,-58 79 1 0 0,84-127-1350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10135 0 0,'-1'3'778'0'0,"-1"4"-369"0"0,0 1 0 0 0,0 0 0 0 0,1-1 0 0 0,0 1 0 0 0,0 0 0 0 0,1 0 1 0 0,0 0-1 0 0,0 0 0 0 0,1 0 0 0 0,0-1 0 0 0,1 1 0 0 0,-1 0 0 0 0,4 7 1 0 0,1-2 0 0 0,0-1 0 0 0,0 0 0 0 0,1-1 0 0 0,1 1 0 0 0,0-1 0 0 0,0-1 0 0 0,13 13 0 0 0,76 60 811 0 0,-38-35-1481 0 0,-34-29-2291 0 0,-14-13-4133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5983 0 0,'0'0'464'0'0,"-2"1"74"0"0,-12 12 4497 0 0,-22 23 0 0 0,-6 19-1720 0 0,18-16-2529 0 0,-21 46 0 0 0,-42 81 469 0 0,59-120-954 0 0,-49 64 0 0 0,-25 12-7 0 0,-50 66-64 0 0,119-142-190 0 0,1 1 0 0 0,-31 65 0 0 0,53-90-21 0 0,1 0-1 0 0,1 0 1 0 0,1 1-1 0 0,0 0 1 0 0,-2 26-1 0 0,6-27-1802 0 0,1 27 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526 300 3679 0 0,'0'0'167'0'0,"-1"3"-7"0"0,-3 7-127 0 0,-8 13 1083 0 0,12-21 119 0 0,-3 9 1310 0 0,2-8-1490 0 0,3 7 6081 0 0,5-8-3860 0 0,0-4-4599 0 0,-3 0 1330 0 0,-1 1 1 0 0,1-1-1 0 0,-1 0 0 0 0,0 0 0 0 0,0 0 1 0 0,0-1-1 0 0,0 1 0 0 0,0-1 0 0 0,0 1 0 0 0,0-1 1 0 0,-1 0-1 0 0,0 0 0 0 0,1 0 0 0 0,-1 0 1 0 0,0-1-1 0 0,2-5 0 0 0,1-1-2 0 0,9-16-82 0 0,-2-2-1 0 0,-1 1 1 0 0,-1-2-1 0 0,-2 1 0 0 0,6-31 1 0 0,-13 52 10 0 0,0 0 0 0 0,0 0 0 0 0,-1 0 0 0 0,0 0 0 0 0,0 0 0 0 0,-1 0 0 0 0,0 0 0 0 0,-1-7 0 0 0,1 12 27 0 0,1 0-1 0 0,-1 0 1 0 0,1 0 0 0 0,-1 1 0 0 0,0-1 0 0 0,0 0 0 0 0,0 0 0 0 0,0 1 0 0 0,0-1 0 0 0,0 1 0 0 0,0-1-1 0 0,-1 1 1 0 0,1 0 0 0 0,0-1 0 0 0,-1 1 0 0 0,1 0 0 0 0,-1 0 0 0 0,1 0 0 0 0,-1 0 0 0 0,0 0 0 0 0,1 0-1 0 0,-1 0 1 0 0,0 1 0 0 0,0-1 0 0 0,0 1 0 0 0,0-1 0 0 0,1 1 0 0 0,-1 0 0 0 0,0 0 0 0 0,0-1 0 0 0,0 1-1 0 0,0 0 1 0 0,-3 1 0 0 0,-5 1-43 0 0,0 0-1 0 0,0 0 1 0 0,1 1 0 0 0,-1 0-1 0 0,0 1 1 0 0,1 0-1 0 0,0 1 1 0 0,0 0-1 0 0,0 0 1 0 0,1 1 0 0 0,-10 8-1 0 0,-5 6 157 0 0,2 1 0 0 0,-30 36 0 0 0,-90 124 429 0 0,-4 21-304 0 0,132-183-196 0 0,9-14-2 0 0,-42 69-4 0 0,41-65 7 0 0,1-1 0 0 0,0 1 1 0 0,1 0-1 0 0,0 0 0 0 0,0 0 1 0 0,-2 19-1 0 0,4-27 8 0 0,1 1 0 0 0,0-1 0 0 0,0 1 0 0 0,0-1 0 0 0,0 0 0 0 0,0 1 0 0 0,0-1 0 0 0,1 1 0 0 0,-1-1 0 0 0,0 1 0 0 0,1-1 0 0 0,-1 0 0 0 0,1 1 0 0 0,0-1 0 0 0,-1 0 0 0 0,1 0 0 0 0,0 1 0 0 0,0-1 0 0 0,-1 0 0 0 0,1 0 0 0 0,0 0 0 0 0,2 1 0 0 0,-1 0 5 0 0,0-1-1 0 0,0 0 1 0 0,1 0 0 0 0,-1 0-1 0 0,0 0 1 0 0,1 0 0 0 0,-1-1-1 0 0,1 1 1 0 0,-1-1 0 0 0,0 0-1 0 0,1 1 1 0 0,2-1 0 0 0,6-1 61 0 0,0 0 1 0 0,0 0 0 0 0,0-1 0 0 0,18-5-1 0 0,-7-1-2 0 0,0 0 0 0 0,-1-1 0 0 0,0-1 1 0 0,0-1-1 0 0,22-16 0 0 0,-13 5-12 0 0,-1-1 0 0 0,39-42 0 0 0,22-33 85 0 0,-73 79-117 0 0,-2-2 0 0 0,-1 0 0 0 0,15-28 0 0 0,-26 44-33 0 0,4-15 15 0 0,-8 17 40 0 0,-3-2 25 0 0,3 5-66 0 0,0 0 0 0 0,1 0 1 0 0,-1 0-1 0 0,0 0 1 0 0,1 0-1 0 0,-1 0 1 0 0,0 0-1 0 0,1 1 1 0 0,-1-1-1 0 0,0 0 0 0 0,1 0 1 0 0,-1 1-1 0 0,0-1 1 0 0,1 0-1 0 0,-1 0 1 0 0,1 1-1 0 0,-1-1 0 0 0,0 2 1 0 0,0-2 9 0 0,-2 2-3 0 0,0 1-1 0 0,0 0 1 0 0,0 0-1 0 0,0 0 1 0 0,0 0-1 0 0,1 0 1 0 0,0 0-1 0 0,-1 1 0 0 0,1-1 1 0 0,0 1-1 0 0,1 0 1 0 0,-1-1-1 0 0,1 1 1 0 0,-2 5-1 0 0,-2 8-37 0 0,-4 34-1 0 0,8-39 38 0 0,-10 48 100 0 0,2-5-840 0 0,4-18-4159 0 0,3-19-978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12 711 13703 0 0,'0'0'1246'0'0,"-2"-2"-897"0"0,1 0-159 0 0,-1-1 0 0 0,1 1-1 0 0,0-1 1 0 0,0 0 0 0 0,0 0 0 0 0,0 1 0 0 0,1-1 0 0 0,-1 0-1 0 0,1 0 1 0 0,-1 0 0 0 0,1 0 0 0 0,0 0 0 0 0,0 0 0 0 0,0 0 0 0 0,1 1-1 0 0,-1-1 1 0 0,1 0 0 0 0,-1 0 0 0 0,2-3 0 0 0,2-5 188 0 0,0-1 0 0 0,1 2 0 0 0,8-17 0 0 0,9-10 292 0 0,46-59 1 0 0,37-25-163 0 0,-80 91-397 0 0,42-48 0 0 0,28-32 220 0 0,-75 88-1131 0 0,2 0 0 0 0,41-29 0 0 0,-59 48 496 0 0,1 0 1 0 0,-1 1-1 0 0,1-1 1 0 0,-1 1-1 0 0,1 0 1 0 0,0 0-1 0 0,-1 0 1 0 0,1 1-1 0 0,6-1 1 0 0,-10 2 263 0 0,0 0 1 0 0,0 0-1 0 0,-1 0 1 0 0,1 0-1 0 0,0 0 1 0 0,0 0-1 0 0,0 1 0 0 0,0-1 1 0 0,-1 0-1 0 0,1 0 1 0 0,0 1-1 0 0,0-1 1 0 0,-1 1-1 0 0,1-1 0 0 0,0 1 1 0 0,-1-1-1 0 0,1 1 1 0 0,1 0-1 0 0,0 1-85 0 0,3 2-140 0 0,0 0 0 0 0,0 0 0 0 0,-1 0 1 0 0,1 0-1 0 0,-1 1 0 0 0,0 0 0 0 0,5 8 0 0 0,1 4-821 0 0,9 20 0 0 0,-12-22 361 0 0,0 0 0 0 0,11 14 0 0 0,-8-14 1889 0 0,25 27 0 0 0,-29-37-671 0 0,0 0-1 0 0,0 0 1 0 0,1 0 0 0 0,-1-1-1 0 0,1 0 1 0 0,14 6-1 0 0,-6-4-184 0 0,-1-1 0 0 0,1-1-1 0 0,0-1 1 0 0,0 0 0 0 0,0-1 0 0 0,1 0-1 0 0,-1-2 1 0 0,0 1 0 0 0,0-2-1 0 0,1 0 1 0 0,-1-1 0 0 0,0 0 0 0 0,0-2-1 0 0,0 1 1 0 0,0-2 0 0 0,-1 0-1 0 0,0-1 1 0 0,23-12 0 0 0,-10 3-130 0 0,-7 3-24 0 0,32-22-1 0 0,-47 30-142 0 0,-1 1 0 0 0,0-1 0 0 0,1 0 0 0 0,-1-1 0 0 0,-1 1 0 0 0,1-1 0 0 0,0 0 0 0 0,-1 0 0 0 0,0 0 0 0 0,-1 0 0 0 0,5-10 0 0 0,-7 14-42 0 0,1 0-1 0 0,-1 0 0 0 0,0 0 1 0 0,0-1-1 0 0,0 1 1 0 0,1 0-1 0 0,-1 0 0 0 0,0 0 1 0 0,0 0-1 0 0,-1 0 1 0 0,1-1-1 0 0,0 1 0 0 0,0 0 1 0 0,0 0-1 0 0,-1 0 1 0 0,1 0-1 0 0,-1 0 0 0 0,1 0 1 0 0,-1 0-1 0 0,1 0 1 0 0,-1 0-1 0 0,0 0 1 0 0,0-1-1 0 0,-1 0-21 0 0,0 0 0 0 0,0 1 1 0 0,0-1-1 0 0,-1 1 0 0 0,1 0 0 0 0,0 0 0 0 0,0-1 1 0 0,-1 1-1 0 0,1 1 0 0 0,-4-2 0 0 0,-3 0-138 0 0,0 0-1 0 0,0 1 1 0 0,0 0 0 0 0,-19 1-1 0 0,2 3-62 0 0,0 1-1 0 0,1 1 0 0 0,-1 2 1 0 0,-28 10-1 0 0,-94 45-92 0 0,124-51 345 0 0,0 1 0 0 0,0 1 0 0 0,1 2 0 0 0,1 0 0 0 0,-41 37 0 0 0,60-49 37 0 0,-1 1 0 0 0,1 0 0 0 0,0 0 0 0 0,0 0 1 0 0,0 0-1 0 0,1 1 0 0 0,-1-1 0 0 0,1 1 0 0 0,0-1 0 0 0,1 1 0 0 0,-1 0 0 0 0,1 0 0 0 0,0 0 0 0 0,0 0 0 0 0,0 0 0 0 0,1 0 0 0 0,-1 0 0 0 0,1 0 0 0 0,0 0 0 0 0,1 0 1 0 0,0 0-1 0 0,-1 0 0 0 0,1 0 0 0 0,1 0 0 0 0,-1 0 0 0 0,1-1 0 0 0,0 1 0 0 0,0 0 0 0 0,0-1 0 0 0,1 1 0 0 0,0-1 0 0 0,-1 0 0 0 0,2 0 0 0 0,-1 0 0 0 0,0 0 1 0 0,5 3-1 0 0,3 2 102 0 0,1 0 1 0 0,0-1 0 0 0,0 0 0 0 0,1-1 0 0 0,19 8 0 0 0,1 1 9 0 0,14 6 48 0 0,-31-15-215 0 0,-1 0-1 0 0,0 0 1 0 0,0 2 0 0 0,-1 0 0 0 0,0 0 0 0 0,25 23 0 0 0,-11 2-2272 0 0,-17-20 922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3679 0 0,'-14'-1'55'0'0,"-1"1"0"0"0,1 0 0 0 0,0 2 0 0 0,0-1 0 0 0,0 2 0 0 0,0 0 0 0 0,-22 7 0 0 0,21-4 1750 0 0,-24 14 1 0 0,-4 4 2970 0 0,41-23-4291 0 0,2-1-456 0 0,-1 0 0 0 0,1 0 0 0 0,0 1 0 0 0,-1-1-1 0 0,1 0 1 0 0,0 0 0 0 0,0 0 0 0 0,-1 1 0 0 0,1-1-1 0 0,0 0 1 0 0,0 1 0 0 0,0-1 0 0 0,-1 0 0 0 0,1 0 0 0 0,0 1-1 0 0,0-1 1 0 0,0 0 0 0 0,0 1 0 0 0,-1-1 0 0 0,1 0-1 0 0,0 1 1 0 0,0-1 0 0 0,0 0 0 0 0,0 1 0 0 0,0-1 0 0 0,0 0-1 0 0,0 1 1 0 0,0-1 0 0 0,0 0 0 0 0,0 1 0 0 0,0-1-1 0 0,0 0 1 0 0,0 1 0 0 0,1-1 0 0 0,-1 0 0 0 0,0 1 0 0 0,3 11 327 0 0,2-6-245 0 0,-1 0 1 0 0,1-1-1 0 0,1 1 1 0 0,-1-1-1 0 0,1 0 1 0 0,0-1-1 0 0,12 9 0 0 0,1 0 46 0 0,211 180 935 0 0,-226-189-1077 0 0,50 45 570 0 0,91 108 1 0 0,-123-130-293 0 0,-2 1 0 0 0,-1 1 0 0 0,-1 1 0 0 0,-2 0 0 0 0,-1 1 0 0 0,14 43 0 0 0,-26-65-201 0 0,0 0 0 0 0,-2 1 1 0 0,1-1-1 0 0,-1 1 0 0 0,0-1 0 0 0,-1 1 0 0 0,0-1 0 0 0,0 1 0 0 0,-1-1 0 0 0,-1 0 1 0 0,1 1-1 0 0,-2-1 0 0 0,1 0 0 0 0,-1 0 0 0 0,0 0 0 0 0,-1 0 0 0 0,0-1 0 0 0,-1 1 0 0 0,1-1 1 0 0,-2 0-1 0 0,-11 14 0 0 0,-1-1 33 0 0,-2-2 1 0 0,0 0-1 0 0,0-2 1 0 0,-2 0-1 0 0,0-1 1 0 0,-45 24-1 0 0,9-12 227 0 0,-107 37-1 0 0,151-60-546 0 0,1 0-1 0 0,-1-2 0 0 0,0 0 1 0 0,1 0-1 0 0,-27 0 1 0 0,41-5-1078 0 0,4-10-353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7343 0 0,'20'-41'397'0'0,"25"-38"1"0"0,-18 32 209 0 0,53-82 6963 0 0,-80 132-7152 0 0,-5 26 51 0 0,-1 1 0 0 0,-1-2 0 0 0,-19 48 0 0 0,-7 25 73 0 0,19-52-464 0 0,8-33-55 0 0,1-1 0 0 0,1 1 1 0 0,1 0-1 0 0,0 0 0 0 0,1 0 0 0 0,0 20 0 0 0,4-20-12 0 0,-1-15-7 0 0,-1 0 1 0 0,1 0-1 0 0,-1 0 1 0 0,0 0-1 0 0,1 0 1 0 0,0 0-1 0 0,-1 0 0 0 0,1 0 1 0 0,0 0-1 0 0,-1 0 1 0 0,2 1-1 0 0,0-1 2 0 0,-1 0-1 0 0,1 0 1 0 0,0 0-1 0 0,0 0 1 0 0,-1 0-1 0 0,1-1 1 0 0,0 1-1 0 0,0-1 1 0 0,0 1-1 0 0,0-1 1 0 0,0 0 0 0 0,0 1-1 0 0,0-1 1 0 0,0 0-1 0 0,0 0 1 0 0,0 0-1 0 0,0-1 1 0 0,0 1-1 0 0,0 0 1 0 0,-1-1-1 0 0,1 1 1 0 0,0-1-1 0 0,0 0 1 0 0,0 0-1 0 0,0 0 1 0 0,2-1-1 0 0,5-4 46 0 0,1 0-1 0 0,-1-1 0 0 0,12-10 0 0 0,-11 8-20 0 0,15-11 8 0 0,-1-1-1 0 0,-1-1 1 0 0,-1-2-1 0 0,-1 0 1 0 0,25-37 0 0 0,-4-3-40 0 0,-44 94-122 0 0,0-13 134 0 0,2-1-1 0 0,0 1 0 0 0,1 0 1 0 0,0 0-1 0 0,1-1 0 0 0,1 1 1 0 0,1-1-1 0 0,6 17 0 0 0,2-5 509 0 0,29 49-1 0 0,-30-57-385 0 0,-8-16-89 0 0,3 4-22 0 0,-6-8-10 0 0,1 1 0 0 0,-1-1 0 0 0,1 0 0 0 0,-1 1 0 0 0,1-1 0 0 0,-1 0 0 0 0,1 0 0 0 0,-1 1-1 0 0,1-1 1 0 0,-1 0 0 0 0,1 0 0 0 0,0 0 0 0 0,-1 0 0 0 0,1 0 0 0 0,-1 0 0 0 0,1 0 0 0 0,-1 0 0 0 0,1 0 0 0 0,0 0 0 0 0,-1 0 0 0 0,1 0 0 0 0,0-1 0 0 0,1 1 21 0 0,0-1-1 0 0,0 1 1 0 0,0-1 0 0 0,-1 0 0 0 0,1 0 0 0 0,0 0-1 0 0,-1 0 1 0 0,1 0 0 0 0,-1 0 0 0 0,1 0-1 0 0,-1-1 1 0 0,1 1 0 0 0,-1 0 0 0 0,0-1 0 0 0,2-2-1 0 0,-1 1 36 0 0,8-10 211 0 0,0-2 0 0 0,-1 1 0 0 0,11-26 0 0 0,-6 13-63 0 0,44-79 359 0 0,25-50-657 0 0,-31 48-3854 0 0,-36 74 1944 0 0,2 4-21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37 3223 0 0,'-1'-1'240'0'0,"-11"-17"9793"0"0,17 14-8781 0 0,-2 1-431 0 0,0 1-742 0 0,0 1 1 0 0,0 0-1 0 0,0-1 1 0 0,0 1 0 0 0,0 0-1 0 0,0 0 1 0 0,0 1 0 0 0,1-1-1 0 0,-1 1 1 0 0,0-1-1 0 0,0 1 1 0 0,1 0 0 0 0,-1 0-1 0 0,0 1 1 0 0,0-1 0 0 0,1 1-1 0 0,-1-1 1 0 0,0 1-1 0 0,0 0 1 0 0,0 0 0 0 0,0 1-1 0 0,4 1 1 0 0,6 5 122 0 0,-1-1-1 0 0,-1 1 1 0 0,21 20 0 0 0,-11-11 494 0 0,-9-6-445 0 0,0 0-1 0 0,-1 0 0 0 0,0 1 1 0 0,-1 0-1 0 0,-1 1 0 0 0,0 0 0 0 0,12 23 1 0 0,-17-30-195 0 0,-1 0 1 0 0,-1 1 0 0 0,1-1-1 0 0,-1 1 1 0 0,0 0 0 0 0,0 0 0 0 0,-1 0-1 0 0,0 0 1 0 0,0 0 0 0 0,-1 0-1 0 0,0 0 1 0 0,0 0 0 0 0,-1 1-1 0 0,0-1 1 0 0,0 0 0 0 0,0 0-1 0 0,-1 0 1 0 0,0-1 0 0 0,-4 11-1 0 0,2-11 7 0 0,0 1 1 0 0,-1-1-1 0 0,1 0 0 0 0,-1 0 1 0 0,-9 8-1 0 0,-33 26 335 0 0,27-24-253 0 0,-71 52 49 0 0,75-58-259 0 0,-1 0 0 0 0,0-1 0 0 0,-33 12 0 0 0,25-12-251 0 0,8-3-860 0 0,0-1-1 0 0,-24 5 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32 1839 0 0,'1'-2'134'0'0,"-1"1"-160"0"0,1 0 0 0 0,-1-1 1 0 0,1 1-1 0 0,-1 0 0 0 0,0 0 1 0 0,1 0-1 0 0,-1-1 0 0 0,0 1 0 0 0,0 0 1 0 0,-3-13 12401 0 0,-7 11-10033 0 0,7 3-2229 0 0,1 0-1 0 0,-1 0 1 0 0,1 0 0 0 0,-1 1-1 0 0,1-1 1 0 0,0 1 0 0 0,-1-1-1 0 0,1 1 1 0 0,0 0-1 0 0,-1 0 1 0 0,1 0 0 0 0,0 0-1 0 0,0 0 1 0 0,0 1-1 0 0,0-1 1 0 0,0 0 0 0 0,0 1-1 0 0,-2 2 1 0 0,-6 6-15 0 0,-18 22 1 0 0,23-26 26 0 0,-217 318 18 0 0,96-132-37 0 0,119-181-100 0 0,-265 395 23 0 0,18-19-502 0 0,243-370 471 0 0,6-9 3 0 0,0-1-1 0 0,0 1 1 0 0,-1-2 0 0 0,0 1-1 0 0,-1 0 1 0 0,-10 8 0 0 0,25-36 123 0 0,6-9-52 0 0,1 1 0 0 0,2 1 0 0 0,1 0-1 0 0,1 1 1 0 0,35-37 0 0 0,0 9 185 0 0,75-61-1 0 0,-77 76-131 0 0,61-37 0 0 0,61-24 33 0 0,-152 88-7 0 0,1 1-1 0 0,0 2 1 0 0,41-14 0 0 0,-60 23-75 0 0,-1 1 1 0 0,1-1 0 0 0,-1 1-1 0 0,0-1 1 0 0,1 1 0 0 0,5 1 0 0 0,-9-1-63 0 0,1 0 1 0 0,0 1 0 0 0,-1-1-1 0 0,1 0 1 0 0,-1 1 0 0 0,1-1-1 0 0,-1 1 1 0 0,1-1 0 0 0,-1 1 0 0 0,1 0-1 0 0,-1-1 1 0 0,1 1 0 0 0,-1-1-1 0 0,1 1 1 0 0,-1 0 0 0 0,0-1-1 0 0,0 1 1 0 0,1 0 0 0 0,-1 0 0 0 0,0-1-1 0 0,0 2 1 0 0,1 0 28 0 0,0 2-17 0 0,0 1 1 0 0,0 0-1 0 0,0 0 0 0 0,-1-1 1 0 0,1 1-1 0 0,-1 0 1 0 0,-1 0-1 0 0,1 0 0 0 0,0 0 1 0 0,-1-1-1 0 0,0 1 1 0 0,0 0-1 0 0,-1-1 0 0 0,1 1 1 0 0,-1 0-1 0 0,-4 5 1 0 0,-2 6 21 0 0,0-2-1 0 0,-2 1 1 0 0,-13 17 0 0 0,-46 56 146 0 0,-53 64 126 0 0,114-143-356 0 0,-40 52-1202 0 0,43-56 1061 0 0,2 1 1 0 0,-1 0 0 0 0,1 0 0 0 0,0 1 0 0 0,0-1 0 0 0,1 0 0 0 0,0 1 0 0 0,-3 10 0 0 0,5-15-1353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70 7831 0 0,'6'-8'116'0'0,"-2"3"59"0"0,-1 0 1 0 0,1 0 0 0 0,-1 0-1 0 0,0-1 1 0 0,3-8 0 0 0,-4 11 459 0 0,2-8 7128 0 0,-17 5-6309 0 0,11 5-1404 0 0,0 1 1 0 0,0 0 0 0 0,-1-1 0 0 0,1 1 0 0 0,0 0 0 0 0,0 0 0 0 0,-1 1 0 0 0,1-1 0 0 0,0 0 0 0 0,-1 1 0 0 0,1-1 0 0 0,0 1 0 0 0,0 0 0 0 0,-3 1 0 0 0,-31 19 137 0 0,25-15-146 0 0,-5 5-23 0 0,1-1 0 0 0,0 2 0 0 0,1 0 0 0 0,0 1 0 0 0,1 0 0 0 0,1 1 0 0 0,-17 24 0 0 0,22-29-6 0 0,1 0 0 0 0,1 0-1 0 0,0 1 1 0 0,0 0 0 0 0,1 0 0 0 0,0 0 0 0 0,1 0-1 0 0,0 1 1 0 0,1 0 0 0 0,0-1 0 0 0,0 1 0 0 0,1 0 0 0 0,1 0-1 0 0,1 14 1 0 0,-1-20 15 0 0,1 0 0 0 0,0 0-1 0 0,1-1 1 0 0,-1 1 0 0 0,1 0-1 0 0,0-1 1 0 0,0 1 0 0 0,1-1 0 0 0,-1 0-1 0 0,1 0 1 0 0,0 0 0 0 0,0 0-1 0 0,0 0 1 0 0,1-1 0 0 0,-1 1-1 0 0,1-1 1 0 0,0 0 0 0 0,0 0 0 0 0,0 0-1 0 0,0-1 1 0 0,0 1 0 0 0,8 2-1 0 0,3 1 106 0 0,0-1-1 0 0,1-1 1 0 0,-1 0-1 0 0,1-1 1 0 0,27 2-1 0 0,-32-4-100 0 0,1-1 0 0 0,0 0 0 0 0,0 0 0 0 0,0-2 0 0 0,0 1-1 0 0,-1-1 1 0 0,1-1 0 0 0,-1 0 0 0 0,18-8 0 0 0,-21 7-49 0 0,-1 1 0 0 0,1-1 0 0 0,-1-1 1 0 0,0 0-1 0 0,-1 0 0 0 0,1 0 0 0 0,-1 0 0 0 0,0-1 1 0 0,-1 0-1 0 0,1-1 0 0 0,-1 1 0 0 0,0-1 0 0 0,-1 0 1 0 0,6-12-1 0 0,-4 7 31 0 0,-1-1 0 0 0,-1 0 1 0 0,-1 0-1 0 0,1 0 0 0 0,-2 0 0 0 0,0-1 1 0 0,-1 1-1 0 0,0-1 0 0 0,-1 1 0 0 0,-2-21 1 0 0,1 25-172 0 0,0-1-1 0 0,-1 2 1 0 0,0-1 0 0 0,-1 0 0 0 0,0 0 0 0 0,0 1 0 0 0,-1-1 0 0 0,0 1-1 0 0,0 0 1 0 0,-1 0 0 0 0,0 1 0 0 0,-1 0 0 0 0,1-1 0 0 0,-1 2-1 0 0,-1-1 1 0 0,-11-9 0 0 0,8 10-1624 0 0,3 3-4566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68 116 9871 0 0,'0'0'455'0'0,"-2"-1"-12"0"0,-7-2-286 0 0,-10 0 157 0 0,13 3 1575 0 0,5 0-1794 0 0,0 1 1 0 0,1-1 0 0 0,-1 1-1 0 0,0-1 1 0 0,0 1-1 0 0,0-1 1 0 0,0 1 0 0 0,0 0-1 0 0,1-1 1 0 0,-1 1 0 0 0,0 0-1 0 0,0 0 1 0 0,1-1 0 0 0,-1 1-1 0 0,1 0 1 0 0,-1 0-1 0 0,1 0 1 0 0,-1 0 0 0 0,1 0-1 0 0,-1 1 1 0 0,-8 21 620 0 0,6-5-270 0 0,1-1 0 0 0,1 1 1 0 0,0 0-1 0 0,1-1 0 0 0,5 32 1 0 0,-2-5 189 0 0,2 16 64 0 0,17 81 0 0 0,-18-125-633 0 0,4-2-40 0 0,5-6 39 0 0,-11-7-62 0 0,0-1 0 0 0,1 1 0 0 0,-1-1 1 0 0,0 0-1 0 0,0 0 0 0 0,0 0 0 0 0,1 0 0 0 0,-1 0 0 0 0,0-1 0 0 0,0 1 0 0 0,0-1 0 0 0,0 1 0 0 0,1-1 0 0 0,-1 0 1 0 0,0 0-1 0 0,0 0 0 0 0,0 0 0 0 0,-1 0 0 0 0,1 0 0 0 0,0-1 0 0 0,1-1 0 0 0,6-4-24 0 0,-1 0 0 0 0,13-17-1 0 0,-16 19 6 0 0,86-93-214 0 0,-37 40-76 0 0,-51 54 278 0 0,-2 2 16 0 0,0 1 0 0 0,0 0 0 0 0,0-1 0 0 0,1 1 0 0 0,-1 0 0 0 0,0 0 0 0 0,0 0 0 0 0,1 0 0 0 0,-1 0-1 0 0,1 0 1 0 0,1 0 0 0 0,1 1-55 0 0,7 7 52 0 0,-6-1 32 0 0,-1 0-1 0 0,0 1 0 0 0,-1-1 0 0 0,1 1 1 0 0,-1 0-1 0 0,0 0 0 0 0,-1 0 1 0 0,2 8-1 0 0,9 22 59 0 0,-7-23-23 0 0,1-1 0 0 0,0 0-1 0 0,1 0 1 0 0,12 16 0 0 0,-17-25-12 0 0,1 0 1 0 0,-1-1 0 0 0,1 1 0 0 0,-1-1 0 0 0,1 0-1 0 0,0 0 1 0 0,0-1 0 0 0,1 1 0 0 0,-1-1 0 0 0,0 0 0 0 0,1 0-1 0 0,0 0 1 0 0,-1 0 0 0 0,1-1 0 0 0,0 0 0 0 0,0 0-1 0 0,6 0 1 0 0,-5 0 0 0 0,0-1 0 0 0,1 0-1 0 0,-1-1 1 0 0,0 0 0 0 0,0 0 0 0 0,0 0 0 0 0,0-1-1 0 0,0 1 1 0 0,11-6 0 0 0,-10 3-9 0 0,1 0 0 0 0,-1-1 0 0 0,0 0-1 0 0,0-1 1 0 0,0 0 0 0 0,9-9 0 0 0,-5 3 3 0 0,-1-1-1 0 0,0 0 1 0 0,-1-1-1 0 0,0 0 1 0 0,8-19-1 0 0,27-79 168 0 0,-34 85-295 0 0,1 0 0 0 0,1 0 1 0 0,1 1-1 0 0,2 1 0 0 0,0 0 0 0 0,2 1 0 0 0,1 1 0 0 0,23-24 1 0 0,-33 39-757 0 0,1 0 1 0 0,0 1-1 0 0,1 0 1 0 0,17-10-1 0 0,-9 9-5536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258 410 3223 0 0,'2'2'240'0'0,"6"2"182"0"0,-7-3 149 0 0,0 0 0 0 0,0 0 0 0 0,1 0 0 0 0,-1 1 0 0 0,0-1 0 0 0,0 0 0 0 0,0 0 0 0 0,-1 0 0 0 0,1 1 0 0 0,0-1 0 0 0,0 1 0 0 0,-1-1 0 0 0,1 0 0 0 0,-1 1 0 0 0,1-1 0 0 0,-1 1 0 0 0,0-1 0 0 0,1 3 0 0 0,-1-3-463 0 0,0 0 0 0 0,0 0 0 0 0,0 0 0 0 0,0 0 0 0 0,0 0 1 0 0,0 0-1 0 0,0 0 0 0 0,-1 0 0 0 0,1 0 0 0 0,0 0 0 0 0,-1 0 0 0 0,1 0 1 0 0,0 0-1 0 0,-1 0 0 0 0,1-1 0 0 0,-1 1 0 0 0,0 0 0 0 0,0 1 1 0 0,-3 1 8 0 0,-1 1 0 0 0,1-1 0 0 0,-1-1 1 0 0,0 1-1 0 0,0-1 0 0 0,0 1 0 0 0,0-1 1 0 0,0-1-1 0 0,0 1 0 0 0,0-1 0 0 0,-1 0 1 0 0,1 0-1 0 0,-1 0 0 0 0,1-1 0 0 0,-1 0 1 0 0,-10-1-1 0 0,-6-1 451 0 0,1-1 1 0 0,-42-11-1 0 0,52 10-572 0 0,1 0 0 0 0,-1 0 0 0 0,-14-10 0 0 0,24 14-14 0 0,-1-1-1 0 0,1 0 0 0 0,0 0 1 0 0,0 0-1 0 0,0 0 1 0 0,0 0-1 0 0,0 0 1 0 0,0-1-1 0 0,0 1 0 0 0,1 0 1 0 0,-1 0-1 0 0,0-1 1 0 0,1 1-1 0 0,-1 0 1 0 0,1-1-1 0 0,-1 1 0 0 0,1 0 1 0 0,0-1-1 0 0,-1 1 1 0 0,1-1-1 0 0,0 1 0 0 0,0-1 1 0 0,0 1-1 0 0,0-1 1 0 0,0 1-1 0 0,0-1 1 0 0,1 1-1 0 0,-1-2 0 0 0,2-5-133 0 0,0 1-1 0 0,1 0 1 0 0,0 0-1 0 0,3-7 1 0 0,-4 10 77 0 0,7-11-40 0 0,0 0 0 0 0,0 0 0 0 0,1 1 0 0 0,1 0 0 0 0,1 1 0 0 0,20-20 0 0 0,88-61 54 0 0,-87 72 101 0 0,2 1 0 0 0,1 2 1 0 0,0 1-1 0 0,2 2 1 0 0,40-11-1 0 0,-57 20 132 0 0,42-7 1 0 0,-54 13-75 0 0,1 0 1 0 0,-1 0 0 0 0,1 1 0 0 0,0 0 0 0 0,-1 1-1 0 0,19 3 1 0 0,-25-3-70 0 0,0 0 0 0 0,-1 0 1 0 0,1 0-1 0 0,0 1 0 0 0,-1-1 0 0 0,1 1 0 0 0,-1-1 0 0 0,1 1 0 0 0,-1 0 0 0 0,0 0 0 0 0,0 0 1 0 0,0 0-1 0 0,0 0 0 0 0,2 3 0 0 0,-1 0 0 0 0,0-1 1 0 0,-1 1-1 0 0,1 0 0 0 0,-1 0 0 0 0,0 0 1 0 0,-1 0-1 0 0,2 7 0 0 0,-1-2 10 0 0,0 0 0 0 0,-1 0-1 0 0,-1 0 1 0 0,0 1-1 0 0,0-1 1 0 0,-1 0 0 0 0,-3 17-1 0 0,1-16-12 0 0,-1 0 0 0 0,0 0 0 0 0,-1-1 0 0 0,0 0-1 0 0,0 0 1 0 0,-1 0 0 0 0,0-1 0 0 0,-1 1 0 0 0,0-2 0 0 0,-15 16 0 0 0,-6 1 116 0 0,-59 40 0 0 0,69-52-135 0 0,-16 11-314 0 0,-2-2 0 0 0,0-1 1 0 0,-2-2-1 0 0,0-2 0 0 0,-57 18 0 0 0,90-33 157 0 0,0-1 1 0 0,1 0-1 0 0,-1 0 1 0 0,0 0-1 0 0,0-1 1 0 0,-9 0-1 0 0,12 0-352 0 0,0-12-1815 0 0,2 10 2159 0 0,0 1 1 0 0,-1-1 0 0 0,1 0-1 0 0,0 1 1 0 0,0-1-1 0 0,0 0 1 0 0,0 0 0 0 0,0 1-1 0 0,1-3 1 0 0,6-16-1274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13991 0 0,'0'0'1550'0'0,"-2"2"-1245"0"0,-26 17-72 0 0,1 0 1 0 0,1 2-1 0 0,1 1 0 0 0,0 1 1 0 0,2 1-1 0 0,-26 35 0 0 0,-79 149-55 0 0,75-117-145 0 0,2-1-6 0 0,11-20-119 0 0,-2-1 1 0 0,-60 73 0 0 0,-36 9-4481 0 0,116-131 2796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 10591 0 0,'0'0'819'0'0,"0"-2"-534"0"0,-14-26 2683 0 0,7 27-2419 0 0,0 2 1 0 0,1-1-1 0 0,-1 1 0 0 0,-8 1 0 0 0,12-1-387 0 0,0 0 0 0 0,0 1 0 0 0,0-1 0 0 0,0 0-1 0 0,1 1 1 0 0,-1-1 0 0 0,1 1 0 0 0,-1 0 0 0 0,1 0 0 0 0,-1 0-1 0 0,-3 5 1 0 0,-13 15-172 0 0,1 1 0 0 0,0 1 0 0 0,-17 32 0 0 0,28-41 5 0 0,0 0 0 0 0,1 0 0 0 0,0 0 0 0 0,1 1 0 0 0,1 0 0 0 0,0 0 0 0 0,-1 22 0 0 0,4-27 2 0 0,1-1-1 0 0,0 1 0 0 0,0-1 1 0 0,1 1-1 0 0,0 0 1 0 0,1-1-1 0 0,1 0 0 0 0,-1 1 1 0 0,6 9-1 0 0,-7-15 3 0 0,1-1-1 0 0,1 0 1 0 0,-1 0-1 0 0,0 0 0 0 0,1 0 1 0 0,0 0-1 0 0,0-1 1 0 0,0 1-1 0 0,0-1 1 0 0,1 0-1 0 0,-1 0 0 0 0,1 0 1 0 0,0 0-1 0 0,0-1 1 0 0,0 1-1 0 0,0-1 1 0 0,0 0-1 0 0,1 0 0 0 0,-1-1 1 0 0,0 1-1 0 0,1-1 1 0 0,8 1-1 0 0,-4-1 28 0 0,1-1 1 0 0,0 0-1 0 0,-1 0 0 0 0,1-1 0 0 0,0-1 0 0 0,-1 1 1 0 0,1-2-1 0 0,-1 1 0 0 0,0-1 0 0 0,0-1 0 0 0,0 1 1 0 0,0-2-1 0 0,-1 1 0 0 0,1-1 0 0 0,11-9 1 0 0,-7 3 21 0 0,0 0 1 0 0,-1 0 0 0 0,0-1 0 0 0,0-1 0 0 0,-1 0-1 0 0,-1 0 1 0 0,-1-1 0 0 0,10-17 0 0 0,-16 24-31 0 0,1 0 1 0 0,-1-1 0 0 0,0 1-1 0 0,0-1 1 0 0,-1 1-1 0 0,0-1 1 0 0,-1 0 0 0 0,2-16-1 0 0,-3 20-10 0 0,-1 0 0 0 0,1-1 1 0 0,0 1-1 0 0,-1 0 0 0 0,0-1 0 0 0,0 1 0 0 0,-1 0 1 0 0,1 0-1 0 0,-1 0 0 0 0,1 0 0 0 0,-1 0 0 0 0,-1 1 0 0 0,1-1 1 0 0,0 0-1 0 0,-1 1 0 0 0,0 0 0 0 0,0-1 0 0 0,-4-2 1 0 0,-1-1-47 0 0,0 1 0 0 0,-1 0 0 0 0,0 0 1 0 0,0 1-1 0 0,-12-5 0 0 0,-50-16-605 0 0,2 1-757 0 0,68 25 969 0 0,-8-4 635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14047 0 0,'0'0'1570'0'0,"1"3"-1204"0"0,-1 11-89 0 0,0 0-1 0 0,-1 0 1 0 0,0-1-1 0 0,-1 1 1 0 0,0 0-1 0 0,-1-1 1 0 0,-10 26-1 0 0,-47 92 725 0 0,28-65-464 0 0,20-41-500 0 0,0 1 1 0 0,2 0 0 0 0,1 1 0 0 0,-10 49 0 0 0,21-72 18 0 0,6 4 21 0 0,-6-8-68 0 0,1 1-1 0 0,-1-1 1 0 0,0 1 0 0 0,0-1-1 0 0,0 0 1 0 0,0 0 0 0 0,1 0-1 0 0,-1 0 1 0 0,0 0 0 0 0,0-1-1 0 0,0 1 1 0 0,0 0-1 0 0,0-1 1 0 0,0 0 0 0 0,1 1-1 0 0,-1-1 1 0 0,0 0 0 0 0,2-2-1 0 0,6-2 26 0 0,-1-1 0 0 0,11-9 1 0 0,-18 14-30 0 0,20-17 51 0 0,-1-1 0 0 0,34-38-1 0 0,30-51 146 0 0,-54 67-177 0 0,-22 30-38 0 0,-9 26-60 0 0,-10 35 176 0 0,5-25 108 0 0,-4 39 0 0 0,9-57-182 0 0,0 0 0 0 0,0 0 1 0 0,0-1-1 0 0,1 1 0 0 0,0 0 0 0 0,0 0 0 0 0,1-1 1 0 0,0 1-1 0 0,0 0 0 0 0,5 8 0 0 0,-6-13 2 0 0,1 0 0 0 0,-1 0 0 0 0,1 0-1 0 0,0 0 1 0 0,-1-1 0 0 0,1 1 0 0 0,0-1-1 0 0,0 1 1 0 0,0-1 0 0 0,0 0 0 0 0,1 0 0 0 0,-1 0-1 0 0,0 0 1 0 0,0 0 0 0 0,1 0 0 0 0,-1-1-1 0 0,0 1 1 0 0,1-1 0 0 0,-1 1 0 0 0,1-1 0 0 0,-1 0-1 0 0,0 0 1 0 0,1 0 0 0 0,-1 0 0 0 0,4-1-1 0 0,5-1 95 0 0,0 0 0 0 0,0 0-1 0 0,-1-1 1 0 0,13-4-1 0 0,5-4 0 0 0,-1-1-1 0 0,0-1 1 0 0,-1-2 0 0 0,0 0-1 0 0,37-30 1 0 0,-58 41-119 0 0,22-18 75 0 0,34-34 0 0 0,-54 48-65 0 0,0 0 0 0 0,0-1 0 0 0,-1 0 0 0 0,0-1 0 0 0,0 1 0 0 0,-1-1 0 0 0,-1 0 0 0 0,6-16 0 0 0,6-22 33 0 0,-8 25-205 0 0,-5 13-491 0 0,0 0-1 0 0,1 1 1 0 0,0-1-1 0 0,8-13 1 0 0,-1 7-881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144 157 14655 0 0,'0'0'1328'0'0,"2"2"-1090"0"0,-1 2-218 0 0,11 20 86 0 0,-10-22 12 0 0,-1 1 1 0 0,1-1-1 0 0,-1 0 0 0 0,1 0 0 0 0,0 0 1 0 0,0 0-1 0 0,0 0 0 0 0,0 0 0 0 0,0 0 0 0 0,0-1 1 0 0,1 1-1 0 0,-1-1 0 0 0,1 1 0 0 0,-1-1 1 0 0,4 1-1 0 0,-2-1 61 0 0,0 0 1 0 0,0 0-1 0 0,0-1 0 0 0,0 0 1 0 0,0 0-1 0 0,0 0 1 0 0,0 0-1 0 0,0 0 1 0 0,7-2-1 0 0,4-3 299 0 0,1-1-1 0 0,-1 0 1 0 0,0-1 0 0 0,18-11 0 0 0,-22 12-350 0 0,22-14 436 0 0,0-1 0 0 0,54-46 0 0 0,-54 41-475 0 0,-22 17-77 0 0,-11 8-23 0 0,1 1-1 0 0,-1-1 1 0 0,1 1-1 0 0,-1-1 1 0 0,0 1-1 0 0,1-1 1 0 0,-1 1-1 0 0,0-1 1 0 0,0 0-1 0 0,1 1 1 0 0,-1-1-1 0 0,0 1 1 0 0,0-1-1 0 0,0 0 1 0 0,0 1-1 0 0,0-1 1 0 0,0 1-1 0 0,0-1 1 0 0,0 0-1 0 0,0 1 1 0 0,0-1 0 0 0,0 0-1 0 0,0 1 1 0 0,0-1-1 0 0,0 1 1 0 0,-1-1-1 0 0,1 0 1 0 0,0 1-1 0 0,0-1 1 0 0,-1 1-1 0 0,1-1 1 0 0,0 1-1 0 0,-1-1 1 0 0,1 1-1 0 0,-1-1 1 0 0,1 1-1 0 0,0-1 1 0 0,-1 1-1 0 0,1-1 1 0 0,-1 1-1 0 0,0 0 1 0 0,1-1-1 0 0,-1 1 1 0 0,1 0-1 0 0,-1 0 1 0 0,1-1-1 0 0,-1 1 1 0 0,0 0 0 0 0,1 0-1 0 0,-1 0 1 0 0,1 0-1 0 0,-1 0 1 0 0,0 0-1 0 0,-4-1-47 0 0,1 1 0 0 0,0 0 0 0 0,0 0 0 0 0,0 0-1 0 0,0 1 1 0 0,0-1 0 0 0,0 1 0 0 0,0 0 0 0 0,0 0 0 0 0,0 1 0 0 0,-8 2-1 0 0,-3 4-94 0 0,-22 16 0 0 0,21-14 89 0 0,-64 46-71 0 0,-134 121-1 0 0,213-176 137 0 0,-61 59 0 0 0,55-52 0 0 0,1-1 0 0 0,0 1 0 0 0,0 0 0 0 0,1 0 0 0 0,0 1 0 0 0,-7 15 0 0 0,11-20 0 0 0,0 0 0 0 0,0 1 0 0 0,1-1 0 0 0,-1 1 0 0 0,1-1-1 0 0,0 1 1 0 0,0-1 0 0 0,0 1 0 0 0,1-1 0 0 0,0 0 0 0 0,0 1 0 0 0,0-1 0 0 0,0 1 0 0 0,1-1-1 0 0,-1 0 1 0 0,1 0 0 0 0,0 0 0 0 0,0 0 0 0 0,1 0 0 0 0,-1-1 0 0 0,6 7 0 0 0,1 1-11 0 0,1-1 1 0 0,0 0 0 0 0,0-1 0 0 0,1 0-1 0 0,20 13 1 0 0,99 47-459 0 0,-65-36-2131 0 0,-49-26 351 0 0,0-4-4065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41 12751 0 0,'3'-5'127'0'0,"0"1"44"0"0,0 0 1 0 0,0 1 0 0 0,0-1 0 0 0,1 1 0 0 0,3-4 0 0 0,5 0 32 0 0,1 4-103 0 0,-11 3 8 0 0,1 1-1 0 0,-1-1 1 0 0,0 1 0 0 0,0 0 0 0 0,0 0 0 0 0,0-1-1 0 0,0 1 1 0 0,0 1 0 0 0,0-1 0 0 0,-1 0-1 0 0,1 0 1 0 0,0 1 0 0 0,0-1 0 0 0,-1 1-1 0 0,1-1 1 0 0,-1 1 0 0 0,3 3 0 0 0,-3-3-67 0 0,1 0 26 0 0,-2 0 0 0 0,1 0 0 0 0,0 0 0 0 0,0 1 0 0 0,-1-1 0 0 0,1 0 0 0 0,-1 0 0 0 0,1 0 0 0 0,-1 1 0 0 0,0-1 0 0 0,0 0 0 0 0,0 0 0 0 0,-1 1 0 0 0,1-1 0 0 0,-1 3 0 0 0,1-3-3 0 0,-1 4 47 0 0,-1 0-1 0 0,0 0 1 0 0,0-1-1 0 0,0 1 1 0 0,-1 0-1 0 0,0-1 1 0 0,0 1-1 0 0,0-1 1 0 0,-1 0-1 0 0,1 0 1 0 0,-1 0-1 0 0,-7 6 1 0 0,-7 6 292 0 0,-35 25 1 0 0,45-36-369 0 0,-18 10 55 0 0,0 0 0 0 0,-2-1 0 0 0,1-2-1 0 0,-35 12 1 0 0,-19 8 70 0 0,66-25-60 0 0,-1 0 0 0 0,1 1 1 0 0,0 1-1 0 0,1 0 1 0 0,0 1-1 0 0,0 0 0 0 0,1 1 1 0 0,1 0-1 0 0,0 2 1 0 0,1-1-1 0 0,0 1 0 0 0,1 1 1 0 0,1 0-1 0 0,0 0 1 0 0,1 1-1 0 0,1 0 0 0 0,0 0 1 0 0,-5 21-1 0 0,11-33-95 0 0,0 0 0 0 0,1 0 0 0 0,-1 0 0 0 0,1 0 0 0 0,-1 1 0 0 0,1-1 0 0 0,0 0 0 0 0,1 0 0 0 0,-1 0 0 0 0,1 1 0 0 0,0-1 0 0 0,0 0 0 0 0,0 0 0 0 0,1 0 0 0 0,-1 0 0 0 0,1-1 0 0 0,0 1 0 0 0,0 0 0 0 0,0-1 0 0 0,1 1 0 0 0,-1-1 0 0 0,1 0 0 0 0,0 1 0 0 0,0-1 0 0 0,0-1 0 0 0,0 1 0 0 0,0 0 0 0 0,1-1 0 0 0,-1 0 0 0 0,1 1 0 0 0,-1-1 0 0 0,1-1 0 0 0,4 3 0 0 0,3-1-11 0 0,0 0 1 0 0,0 0-1 0 0,0-1 0 0 0,0-1 1 0 0,14 1-1 0 0,2-2-3059 0 0,29-4 0 0 0,-2-3-3908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16439 0 0,'0'0'1491'0'0,"0"2"-1227"0"0,-1 4-168 0 0,-1 1-1 0 0,1-1 1 0 0,-1 1-1 0 0,0-1 1 0 0,-1 0 0 0 0,1 0-1 0 0,-1 0 1 0 0,0 0 0 0 0,-6 7-1 0 0,-4 11 206 0 0,-65 143 1481 0 0,48-94-1418 0 0,-37 96-68 0 0,62-154-298 0 0,-74 208 23 0 0,62-184-44 0 0,-1 0-1 0 0,-2-2 1 0 0,-39 55 0 0 0,37-61-89 0 0,11-15 53 0 0,0-1 0 0 0,-1 0 0 0 0,0-1 0 0 0,-25 22 1 0 0,18-23 6 0 0,10-11 113 0 0,5-2-48 0 0,3 0-8 0 0,1 0 1 0 0,-1 0-1 0 0,1 0 0 0 0,0 0 0 0 0,-1-1 0 0 0,1 1 1 0 0,-1 0-1 0 0,1 0 0 0 0,0 0 0 0 0,-1 0 0 0 0,1-1 1 0 0,0 1-1 0 0,-1 0 0 0 0,1 0 0 0 0,0-1 0 0 0,-1 1 0 0 0,1 0 1 0 0,0-1-1 0 0,0 1 0 0 0,-1 0 0 0 0,1-1 0 0 0,0 1 1 0 0,0 0-1 0 0,-1-1 0 0 0,1 1 0 0 0,0 0 0 0 0,0-2 1 0 0,-3-8 20 0 0,2 5-14 0 0,1 1-1 0 0,1-1 0 0 0,-1 1 1 0 0,1-1-1 0 0,0 1 0 0 0,0 0 1 0 0,0-1-1 0 0,0 1 1 0 0,1 0-1 0 0,-1 0 0 0 0,1 0 1 0 0,0 0-1 0 0,1 0 1 0 0,-1 0-1 0 0,6-6 0 0 0,5-6-15 0 0,0 1 0 0 0,19-15 0 0 0,-24 23 10 0 0,42-43 11 0 0,29-24-110 0 0,-68 65 99 0 0,0 1 0 0 0,0 0 0 0 0,1 1 0 0 0,0 0 0 0 0,22-9 0 0 0,-31 15 39 0 0,0 0 0 0 0,0 0-1 0 0,0 0 1 0 0,0 0 0 0 0,0 0-1 0 0,0 1 1 0 0,0-1 0 0 0,0 1 0 0 0,0 0-1 0 0,1 0 1 0 0,-1 0 0 0 0,0 1-1 0 0,0-1 1 0 0,0 1 0 0 0,0-1 0 0 0,0 1-1 0 0,0 0 1 0 0,0 0 0 0 0,0 0 0 0 0,0 1-1 0 0,-1-1 1 0 0,1 1 0 0 0,0 0-1 0 0,-1-1 1 0 0,1 1 0 0 0,-1 0 0 0 0,0 0-1 0 0,1 1 1 0 0,-1-1 0 0 0,0 0-1 0 0,0 1 1 0 0,-1 0 0 0 0,1-1 0 0 0,0 1-1 0 0,-1 0 1 0 0,0 0 0 0 0,0-1-1 0 0,2 6 1 0 0,-1-1 25 0 0,0 0-1 0 0,0 1 1 0 0,-1 0-1 0 0,0-1 1 0 0,0 16-1 0 0,-10 56 183 0 0,-2-31-1126 0 0,8-39 59 0 0,-2 8-6339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11055 0 0,'-19'-1'308'0'0,"-1"2"0"0"0,1 0 0 0 0,-35 6 0 0 0,-56 19 721 0 0,28-5 1574 0 0,74-19-2321 0 0,-100 25 1809 0 0,92-22-1811 0 0,0 1 1 0 0,0 0 0 0 0,1 1-1 0 0,-22 14 1 0 0,33-18-199 0 0,0 0-1 0 0,0 0 1 0 0,1 0-1 0 0,-1 1 1 0 0,1-1-1 0 0,0 1 1 0 0,0 0-1 0 0,1 0 1 0 0,-1 0-1 0 0,1 0 1 0 0,0 0-1 0 0,0 1 1 0 0,0-1-1 0 0,0 1 1 0 0,-1 7-1 0 0,3-10-68 0 0,0 0 0 0 0,0 0 0 0 0,1 0 0 0 0,-1 0 0 0 0,1 0 0 0 0,-1 0 0 0 0,1-1 1 0 0,0 1-1 0 0,0 0 0 0 0,0 0 0 0 0,0 0 0 0 0,0-1 0 0 0,0 1 0 0 0,0-1 0 0 0,0 1 0 0 0,1-1 0 0 0,1 2 0 0 0,-3-2-5 0 0,5 4 5 0 0,0-1 1 0 0,0 0-1 0 0,1 0 1 0 0,-1 0-1 0 0,1 0 1 0 0,0-1-1 0 0,0 0 1 0 0,0 0-1 0 0,1-1 1 0 0,-1 0-1 0 0,1 0 1 0 0,12 2-1 0 0,4-1 50 0 0,0 0 0 0 0,33-1 0 0 0,-33-2-25 0 0,0-1 0 0 0,0-1 1 0 0,0 0-1 0 0,0-2 0 0 0,-1-1 1 0 0,31-10-1 0 0,-39 8 15 0 0,-14 6-49 0 0,1 0 0 0 0,-1 1 0 0 0,1-1 0 0 0,-1 1 0 0 0,1-1 0 0 0,-1 0 0 0 0,0 1 0 0 0,1-1 0 0 0,-1 0 0 0 0,0 1 0 0 0,0-1 0 0 0,1 0 0 0 0,-1 1 0 0 0,0-1 0 0 0,0-1 0 0 0,0-2-1 0 0,0-1 0 0 0,0 1 1 0 0,-1-1-1 0 0,0 1 0 0 0,0-1 0 0 0,0 1 0 0 0,0 0 0 0 0,0-1 1 0 0,-1 1-1 0 0,0 0 0 0 0,0 0 0 0 0,0 0 0 0 0,-1 0 0 0 0,1 0 0 0 0,-7-6 1 0 0,-4-5-121 0 0,-1 0 0 0 0,-18-14 0 0 0,30 27 97 0 0,-5-4-215 0 0,1 0 0 0 0,-1 0 0 0 0,1-1-1 0 0,-9-14 1 0 0,14 21 132 0 0,1-1 1 0 0,0 1-1 0 0,-1-1 0 0 0,1 1 0 0 0,0-1 1 0 0,0 1-1 0 0,-1-1 0 0 0,1 1 0 0 0,0-1 1 0 0,0 1-1 0 0,0-1 0 0 0,0 0 0 0 0,0 1 1 0 0,0-1-1 0 0,0 1 0 0 0,0-1 0 0 0,0 0 0 0 0,0 1 1 0 0,0-1-1 0 0,0 1 0 0 0,0-1 0 0 0,0 1 1 0 0,0-1-1 0 0,1 0 0 0 0,-1 1 0 0 0,0-1 1 0 0,1 0-1 0 0,9-8-1252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122 327 9671 0 0,'0'0'748'0'0,"-2"1"-492"0"0,-3 3 217 0 0,1-1-1 0 0,-1 0 1 0 0,0 0-1 0 0,0-1 1 0 0,0 1-1 0 0,-1-1 1 0 0,1 0-1 0 0,0 0 1 0 0,-10 1-1 0 0,13-2-288 0 0,0-1-1 0 0,0 0 0 0 0,0 1 1 0 0,-1-1-1 0 0,1 0 1 0 0,0 0-1 0 0,0-1 0 0 0,0 1 1 0 0,0 0-1 0 0,0-1 1 0 0,0 1-1 0 0,0-1 1 0 0,0 0-1 0 0,0 1 0 0 0,0-1 1 0 0,0 0-1 0 0,0 0 1 0 0,1 0-1 0 0,-1-1 0 0 0,0 1 1 0 0,1 0-1 0 0,-1-1 1 0 0,1 1-1 0 0,-1-1 0 0 0,1 1 1 0 0,-1-1-1 0 0,1 0 1 0 0,0 1-1 0 0,0-1 0 0 0,-2-4 1 0 0,2 2-79 0 0,1 1 1 0 0,-1-1-1 0 0,1 0 1 0 0,-1 1-1 0 0,1-1 1 0 0,0 0-1 0 0,1 0 1 0 0,-1 1-1 0 0,0-1 1 0 0,1 0-1 0 0,0 1 1 0 0,0-1-1 0 0,0 1 0 0 0,0-1 1 0 0,1 1-1 0 0,2-6 1 0 0,4-5 127 0 0,0 0 0 0 0,14-18 0 0 0,-9 16-198 0 0,1 0 0 0 0,0 1 1 0 0,1 1-1 0 0,1 0 0 0 0,0 1 0 0 0,35-21 0 0 0,-27 20 0 0 0,1 2 0 0 0,0 0 0 0 0,1 2 0 0 0,45-13 0 0 0,-64 21-35 0 0,0 1 0 0 0,0 0 0 0 0,0 0 0 0 0,1 1 0 0 0,-1-1 0 0 0,0 1 0 0 0,0 1 0 0 0,0 0 0 0 0,0 0 0 0 0,0 0 0 0 0,10 4 0 0 0,-13-4 0 0 0,0 1 0 0 0,0 0 0 0 0,-1 0 0 0 0,1 0 0 0 0,0 0 0 0 0,-1 1 0 0 0,0-1 0 0 0,0 1 0 0 0,0 0 0 0 0,0 0 0 0 0,0 0 0 0 0,0 0 0 0 0,-1 0 0 0 0,1 1 0 0 0,-1-1 0 0 0,0 1 0 0 0,0 0 0 0 0,0 0 0 0 0,-1-1 0 0 0,3 9 0 0 0,-3-5 14 0 0,0-1-1 0 0,0 1 1 0 0,0-1 0 0 0,0 1-1 0 0,-1-1 1 0 0,-1 1-1 0 0,1 0 1 0 0,-1-1 0 0 0,-3 13-1 0 0,-1-2 68 0 0,-1-1 1 0 0,-10 22-1 0 0,6-18-27 0 0,-7 23 0 0 0,14-31-209 0 0,3-11 68 0 0,0 0 0 0 0,0 0 0 0 0,0 0-1 0 0,-1 0 1 0 0,2-1 0 0 0,-1 1 0 0 0,0 0-1 0 0,0 0 1 0 0,0 0 0 0 0,0 0 0 0 0,0 0-1 0 0,1-1 1 0 0,-1 1 0 0 0,0 0 0 0 0,1 0 0 0 0,-1 0-1 0 0,2 1 1 0 0,-1 0-219 0 0,6 12-823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1375 0 0,'1'-2'107'0'0,"0"2"-113"0"0,0-1 1 0 0,-1 0-1 0 0,1 0 1 0 0,0 0-1 0 0,-1 0 0 0 0,1-1 1 0 0,-1 1-1 0 0,1 0 0 0 0,-1 0 1 0 0,8-22 19406 0 0,-5 36-19221 0 0,-1 0-1 0 0,0 0 0 0 0,-1 0 1 0 0,-1 0-1 0 0,-1 19 1 0 0,-11 71 362 0 0,4-44-258 0 0,5-39-243 0 0,-1 17 65 0 0,0 47 0 0 0,4-82-31 0 0,0 0-6 0 0,3 7 16 0 0,-3-7 269 0 0,3-4-177 0 0,5-2-53 0 0,0-1-1 0 0,-1 0 1 0 0,0 0 0 0 0,0-1-1 0 0,0 0 1 0 0,6-7 0 0 0,35-47 427 0 0,-31 38-405 0 0,22-23 0 0 0,33-21-110 0 0,114-79-1 0 0,-80 65-422 0 0,-35 31-1178 0 0,-69 48 770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185 167 13559 0 0,'0'0'1231'0'0,"2"3"-1014"0"0,11 20-49 0 0,-12-21 575 0 0,8 7 1268 0 0,-7-7-1831 0 0,0-1 0 0 0,0 0 0 0 0,1 1 0 0 0,-1-1 0 0 0,0 0 0 0 0,1 0 0 0 0,-1 0 0 0 0,1 0 0 0 0,-1-1 0 0 0,1 1 0 0 0,-1-1 0 0 0,1 1 0 0 0,-1-1 0 0 0,1 0 0 0 0,-1 0 0 0 0,1 0 0 0 0,0 0 0 0 0,-1-1 0 0 0,1 1 0 0 0,-1-1 0 0 0,5-1 0 0 0,3-1 128 0 0,-1 0 0 0 0,0-1 0 0 0,0 0 0 0 0,11-7-1 0 0,-8 3-249 0 0,0 1-1 0 0,-1-2 0 0 0,0 0 0 0 0,0 0 0 0 0,-1-1 1 0 0,0 0-1 0 0,-1-1 0 0 0,0 0 0 0 0,8-14 0 0 0,-16 23-80 0 0,-1 0-1 0 0,1 0 0 0 0,-1 0 0 0 0,0 0 1 0 0,1 0-1 0 0,-1 1 0 0 0,0-1 0 0 0,0 0 1 0 0,0 0-1 0 0,-1 0 0 0 0,1 0 0 0 0,0 0 1 0 0,-2-2-1 0 0,1-1-54 0 0,1 3 35 0 0,0-1 1 0 0,-1 1 0 0 0,1 0-1 0 0,-1 0 1 0 0,1 0-1 0 0,-1 0 1 0 0,0 0 0 0 0,0 0-1 0 0,0 1 1 0 0,0-1-1 0 0,0 0 1 0 0,-1 0 0 0 0,1 1-1 0 0,0-1 1 0 0,-1 1-1 0 0,0-1 1 0 0,1 1-1 0 0,-1-1 1 0 0,0 1 0 0 0,1 0-1 0 0,-1 0 1 0 0,0 0-1 0 0,0 0 1 0 0,0 0 0 0 0,0 1-1 0 0,0-1 1 0 0,0 0-1 0 0,0 1 1 0 0,0-1 0 0 0,0 1-1 0 0,0 0 1 0 0,0 0-1 0 0,0 0 1 0 0,-1 0 0 0 0,-2 0-1 0 0,-3 1-14 0 0,-1 1 0 0 0,1-1 0 0 0,-1 2 0 0 0,1-1 0 0 0,0 1 0 0 0,0 0 0 0 0,-12 6 0 0 0,-15 11 57 0 0,1 1 0 0 0,-49 38 0 0 0,65-44 0 0 0,1 1 0 0 0,0 0 0 0 0,2 1 0 0 0,0 1 0 0 0,-23 35 0 0 0,34-46-1 0 0,0-1 0 0 0,0 1 0 0 0,1 0 0 0 0,0 0 0 0 0,1 1 0 0 0,0-1-1 0 0,0 0 1 0 0,0 1 0 0 0,1 0 0 0 0,0-1 0 0 0,0 1 0 0 0,1 0 0 0 0,0-1 0 0 0,0 1 0 0 0,1 0 0 0 0,2 10 0 0 0,-2-17-9 0 0,-1 0 1 0 0,0 0-1 0 0,1 0 1 0 0,-1 0 0 0 0,0 0-1 0 0,1 0 1 0 0,0 0 0 0 0,-1-1-1 0 0,1 1 1 0 0,-1 0 0 0 0,1 0-1 0 0,0 0 1 0 0,0 0 0 0 0,-1-1-1 0 0,1 1 1 0 0,1 0 0 0 0,2 3-22 0 0,-1-1-68 0 0,1 0-1 0 0,-1-1 0 0 0,0 1 1 0 0,1 0-1 0 0,-1-1 0 0 0,1 0 1 0 0,0 0-1 0 0,0 0 1 0 0,0 0-1 0 0,0-1 0 0 0,0 1 1 0 0,0-1-1 0 0,7 1 1 0 0,17 3-1243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7 799 19551 0 0,'0'0'895'0'0,"0"-2"-18"0"0,-3-7-563 0 0,2 8-272 0 0,1-1 1 0 0,-1 0 0 0 0,1 0 0 0 0,0 1 0 0 0,-1-1 0 0 0,1 0 0 0 0,0 0 0 0 0,0 1-1 0 0,0-1 1 0 0,0 0 0 0 0,0 0 0 0 0,1 1 0 0 0,-1-1 0 0 0,0 0 0 0 0,1-1 0 0 0,1-5 273 0 0,0 0 0 0 0,-1-1-1 0 0,1 0 1 0 0,1 1-1 0 0,4-12 1 0 0,3-13 57 0 0,2-7-258 0 0,31-74 1 0 0,28-32-66 0 0,-46 101-141 0 0,2 1 1 0 0,56-71-1 0 0,-74 105 47 0 0,1 0 1 0 0,0 0-1 0 0,0 0 0 0 0,1 1 0 0 0,0 1 1 0 0,0 0-1 0 0,24-12 0 0 0,-18 12-177 0 0,1 1-1 0 0,0 1 1 0 0,0 0-1 0 0,1 1 1 0 0,22-2-1 0 0,84-7-2755 0 0,7-1-943 0 0,-94 8 2616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27 10135 0 0,'1'-2'778'0'0,"7"-7"-506"0"0,3-4 484 0 0,-3 11 4224 0 0,3 10-2358 0 0,-10-7-2591 0 0,0 0-1 0 0,-1 1 1 0 0,1-1-1 0 0,-1 0 1 0 0,0 1-1 0 0,1-1 1 0 0,-1 0-1 0 0,0 1 1 0 0,0-1-1 0 0,0 1 1 0 0,0-1-1 0 0,0 0 1 0 0,0 1-1 0 0,0-1 1 0 0,0 1-1 0 0,0-1 1 0 0,-1 0-1 0 0,1 1 1 0 0,-1 0-1 0 0,-12 29 237 0 0,10-26-208 0 0,-75 122 862 0 0,39-65-584 0 0,-136 204 731 0 0,75-118-674 0 0,67-97-354 0 0,-134 220 338 0 0,146-231-335 0 0,1 0-1 0 0,3 2 0 0 0,1 0 1 0 0,2 1-1 0 0,-7 45 0 0 0,18-69-542 0 0,1 0-1 0 0,1 23 1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6911 0 0,'2'-10'380'0'0,"1"-2"74"0"0,-3-8 4406 0 0,1 19-4553 0 0,-1 1 0 0 0,0 0 0 0 0,1-1 0 0 0,-1 1-1 0 0,1-1 1 0 0,-1 1 0 0 0,0 0 0 0 0,1 0 0 0 0,-1-1 0 0 0,1 1 0 0 0,-1 0 0 0 0,1 0 0 0 0,-1-1 0 0 0,1 1 0 0 0,-1 0 0 0 0,1 0 0 0 0,-1 0 0 0 0,1 0 0 0 0,19-4 974 0 0,-20 4-1237 0 0,26-2 723 0 0,0 2-1 0 0,0 0 1 0 0,39 6 0 0 0,-14-1-30 0 0,-35-4-635 0 0,322 17 2237 0 0,-258-18-3198 0 0,0-4-1 0 0,96-15 0 0 0,-127 9-7585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783 181 10159 0 0,'25'-36'1019'0'0,"1"1"0"0"0,2 1 0 0 0,45-41 1546 0 0,-73 78-2143 0 0,1 2-295 0 0,-2 0 0 0 0,1 0-1 0 0,0 0 1 0 0,-1 0 0 0 0,0 0 0 0 0,-3 9-1 0 0,-14 34 313 0 0,11-32-330 0 0,-136 267 1277 0 0,99-202-1059 0 0,-202 351 224 0 0,-36-22-350 0 0,265-389-182 0 0,-2-2 1 0 0,-1 0-1 0 0,-30 22 0 0 0,-1 2-278 0 0,45-38-799 0 0,0 1 1 0 0,0 1 0 0 0,-7 10-1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9671 0 0,'0'0'1218'0'0,"2"1"-88"0"0,4 3-708 0 0,0-1 0 0 0,1 0 0 0 0,-1-1 0 0 0,1 1 0 0 0,0-1 0 0 0,-1 0 0 0 0,1-1 0 0 0,0 1 0 0 0,0-1 0 0 0,0-1-1 0 0,0 1 1 0 0,0-1 0 0 0,9-2 0 0 0,11 0-20 0 0,0-2 0 0 0,29-9-1 0 0,128-42 1272 0 0,25-6-551 0 0,-89 33-918 0 0,154-58 1 0 0,-244 74-192 0 0,34-12-269 0 0,-57 22-16 0 0,0 0 1 0 0,1 0-1 0 0,-1 1 0 0 0,0 0 0 0 0,0 1 1 0 0,15 0-1 0 0,-21 0 17 0 0,0 0 169 0 0,0 0 0 0 0,-1 0 0 0 0,1 0-1 0 0,-1 0 1 0 0,1 0 0 0 0,-1 0 0 0 0,1 0 0 0 0,-1 0-1 0 0,1 0 1 0 0,-1 0 0 0 0,1 1 0 0 0,0-1-1 0 0,-1 0 1 0 0,1 0 0 0 0,-1 1 0 0 0,0-1-1 0 0,1 0 1 0 0,-1 1 0 0 0,1-1 0 0 0,-1 0 0 0 0,1 1-1 0 0,-1-1 1 0 0,0 0 0 0 0,1 1 0 0 0,-1-1-1 0 0,1 1 1 0 0,3 13-1826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6911 0 0,'0'0'935'0'0,"-2"1"128"0"0,-7 3-270 0 0,1 0 1 0 0,0 1-1 0 0,0 0 1 0 0,1 1-1 0 0,-10 8 1 0 0,-35 38 323 0 0,13-12-391 0 0,28-29-553 0 0,-132 127 1376 0 0,14 12-1031 0 0,121-141-506 0 0,1 1 1 0 0,1 0-1 0 0,0 1 1 0 0,-7 16-1 0 0,12-24-3 0 0,0 0 0 0 0,0-1 0 0 0,0 1-1 0 0,1 0 1 0 0,-1 0 0 0 0,1-1 0 0 0,0 1 0 0 0,0 0 0 0 0,0 0 0 0 0,0 0-1 0 0,1 3 1 0 0,-1-5 5 0 0,1 1 0 0 0,0 0 0 0 0,-1-1 0 0 0,1 1 0 0 0,0-1 0 0 0,0 1 0 0 0,0-1-1 0 0,0 1 1 0 0,0-1 0 0 0,0 0 0 0 0,0 1 0 0 0,1-1 0 0 0,-1 0 0 0 0,0 0 0 0 0,1 0 0 0 0,-1 0 0 0 0,1 0-1 0 0,-1 0 1 0 0,3 1 0 0 0,3 0 41 0 0,0 0 1 0 0,-1 0-1 0 0,1-1 0 0 0,0 0 0 0 0,0 0 0 0 0,0 0 0 0 0,0-1 1 0 0,0 0-1 0 0,0 0 0 0 0,0-1 0 0 0,10-2 0 0 0,10-3 320 0 0,38-13 0 0 0,-63 18-353 0 0,40-14 228 0 0,-1-2 0 0 0,-1-1 0 0 0,48-30 0 0 0,-60 30-207 0 0,0-2 0 0 0,-2 0 0 0 0,0-2-1 0 0,44-47 1 0 0,-64 62-42 0 0,0 0 0 0 0,-1-1 0 0 0,0 0 0 0 0,0 0 0 0 0,-1 0 0 0 0,6-13 0 0 0,-9 19-15 0 0,-1 0 0 0 0,1 0 0 0 0,0 0 0 0 0,-1-1 0 0 0,1 1 0 0 0,-1 0-1 0 0,1-1 1 0 0,-1 1 0 0 0,0-1 0 0 0,0 1 0 0 0,0 0 0 0 0,-1-1-1 0 0,1 1 1 0 0,0 0 0 0 0,-1-1 0 0 0,0 1 0 0 0,1 0 0 0 0,-1-1 0 0 0,0 1-1 0 0,0 0 1 0 0,0 0 0 0 0,-1 0 0 0 0,1 0 0 0 0,0 0 0 0 0,-1 0-1 0 0,1 0 1 0 0,-1 1 0 0 0,0-1 0 0 0,-3-2 0 0 0,-2 0-101 0 0,1 0 1 0 0,-1 1 0 0 0,0 0-1 0 0,0 0 1 0 0,0 0-1 0 0,-1 1 1 0 0,1 0 0 0 0,-1 1-1 0 0,1 0 1 0 0,-1 0-1 0 0,-10 0 1 0 0,3 1-481 0 0,1 1 1 0 0,-1 0-1 0 0,1 1 1 0 0,0 1-1 0 0,-15 4 1 0 0,10-1-5089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87 10591 0 0,'0'0'819'0'0,"2"1"-308"0"0,9 4 687 0 0,-8-4 361 0 0,-1 0 69 0 0,4 2-1226 0 0,0-1-1 0 0,1 0 1 0 0,-1 0 0 0 0,0-1 0 0 0,1 1 0 0 0,-1-1-1 0 0,0-1 1 0 0,1 1 0 0 0,-1-1 0 0 0,1-1-1 0 0,-1 1 1 0 0,1-1 0 0 0,-1 0 0 0 0,7-2-1 0 0,-2 0-201 0 0,0-1-1 0 0,-1 0 0 0 0,0 0 1 0 0,1-1-1 0 0,-2-1 0 0 0,1 1 1 0 0,11-10-1 0 0,-12 7-119 0 0,-2-3 0 0 0,-1-1-13 0 0,-3 0-54 0 0,-3 11-14 0 0,0 1 0 0 0,0-1 1 0 0,0 1-1 0 0,0 0 0 0 0,0-1 0 0 0,0 1 0 0 0,0-1 1 0 0,0 1-1 0 0,0-1 0 0 0,0 1 0 0 0,0 0 0 0 0,0-1 0 0 0,0 1 1 0 0,0-1-1 0 0,0 1 0 0 0,-1-1 0 0 0,1 1 0 0 0,0 0 0 0 0,0-1 1 0 0,-1 0-1 0 0,0 1-6 0 0,-1-1 0 0 0,1 0 0 0 0,-1 1 0 0 0,1 0 0 0 0,0-1 0 0 0,-1 1 0 0 0,1 0 0 0 0,-1 0 0 0 0,1 0 0 0 0,-1 0 0 0 0,1 0 0 0 0,-1 0 0 0 0,1 0 0 0 0,-1 0 0 0 0,1 1 0 0 0,-1-1 0 0 0,1 0 1 0 0,-1 1-1 0 0,1-1 0 0 0,-3 2 0 0 0,-3 1-19 0 0,1 0 0 0 0,-1 1 0 0 0,-6 4 0 0 0,-15 15-39 0 0,2 0-1 0 0,1 2 1 0 0,-23 28-1 0 0,33-37 59 0 0,-4 6 7 0 0,1 0 0 0 0,-28 48 0 0 0,38-52-11 0 0,5-1-42 0 0,2-4-124 0 0,4-8-473 0 0,0-2 233 0 0,1 1 0 0 0,0-1 0 0 0,-1 0 0 0 0,8 3 0 0 0,-8-4-501 0 0,0-1-1 0 0,0 1 0 0 0,0-1 1 0 0,0 0-1 0 0,5 1 0 0 0,17 0-5609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548 304 12095 0 0,'0'0'2876'0'0,"1"-2"-2014"0"0,41-50 1912 0 0,-30 40-2462 0 0,-1-2 0 0 0,0 1 0 0 0,-1-1 0 0 0,-1-1 0 0 0,0 0 0 0 0,10-23 0 0 0,-17 31-305 0 0,1 1 0 0 0,-1-1 0 0 0,-1 0 0 0 0,1 0 0 0 0,-1 0-1 0 0,0 0 1 0 0,-1-1 0 0 0,0 1 0 0 0,0 0 0 0 0,0 0 0 0 0,-1 0 0 0 0,-2-9 0 0 0,3 14-27 0 0,-1 1 1 0 0,1 0 0 0 0,-1-1-1 0 0,0 1 1 0 0,1-1 0 0 0,-1 1-1 0 0,0 0 1 0 0,0 0 0 0 0,0 0-1 0 0,0-1 1 0 0,0 1 0 0 0,0 0-1 0 0,0 0 1 0 0,0 0 0 0 0,0 0-1 0 0,0 1 1 0 0,0-1 0 0 0,-3-1 0 0 0,1 1-42 0 0,1 0 0 0 0,-1 0 0 0 0,0 0 1 0 0,0 0-1 0 0,0 1 0 0 0,0-1 1 0 0,-1 1-1 0 0,-3 0 0 0 0,-5 1-196 0 0,1 0-1 0 0,-1 1 1 0 0,-16 5-1 0 0,28-7 256 0 0,-30 9-260 0 0,1 2-1 0 0,0 1 1 0 0,0 1-1 0 0,2 1 1 0 0,0 2 0 0 0,-39 28-1 0 0,1 8 174 0 0,-70 72-1 0 0,114-103 106 0 0,0 0-1 0 0,1 2 1 0 0,2 0-1 0 0,-18 28 1 0 0,34-48-5 0 0,0 1 0 0 0,1-1 1 0 0,-1 1-1 0 0,1 0 0 0 0,-1-1 0 0 0,1 1 1 0 0,0 0-1 0 0,0 5 0 0 0,1-8 2 0 0,0 0 0 0 0,0 0 0 0 0,0 1 0 0 0,0-1 0 0 0,0 0 0 0 0,0 1 0 0 0,1-1 0 0 0,-1 0 0 0 0,0 0 0 0 0,1 0 0 0 0,-1 1 0 0 0,1-1 0 0 0,0 0 0 0 0,-1 0 0 0 0,1 0 0 0 0,0 0 0 0 0,0 0 0 0 0,-1 0 0 0 0,1 0 0 0 0,0 0 0 0 0,0 0 0 0 0,0 0 0 0 0,0 0 0 0 0,0-1 0 0 0,0 1 0 0 0,1 0 0 0 0,0 0 0 0 0,4 1 64 0 0,0 0 1 0 0,0 0-1 0 0,0-1 0 0 0,0 0 1 0 0,0 0-1 0 0,0 0 0 0 0,0 0 1 0 0,0-1-1 0 0,0 0 0 0 0,0-1 1 0 0,9-1-1 0 0,9-2 265 0 0,34-11 0 0 0,-51 13-281 0 0,331-119 1020 0 0,-289 102-1034 0 0,62-25 5 0 0,-109 43-117 0 0,-2 2-34 0 0,-1 0 92 0 0,1 0 1 0 0,-1 0-1 0 0,0 0 0 0 0,0-1 0 0 0,1 1 1 0 0,-1 0-1 0 0,0 0 0 0 0,0 0 0 0 0,-2 0 1 0 0,0 2-8 0 0,-93 76-150 0 0,11-10 178 0 0,70-55 4 0 0,0 0 1 0 0,1 2-1 0 0,-14 18 1 0 0,27-30 24 0 0,1-3-49 0 0,0 0 1 0 0,0-1 0 0 0,0 1-1 0 0,0 0 1 0 0,0-1 0 0 0,0 1-1 0 0,0 0 1 0 0,1-1 0 0 0,-1 1-1 0 0,0 0 1 0 0,0-1 0 0 0,1 1-1 0 0,0 1 1 0 0,0-1-27 0 0,0-1-1 0 0,0 1 1 0 0,0 0 0 0 0,0 0-1 0 0,0-1 1 0 0,0 1 0 0 0,0-1-1 0 0,0 1 1 0 0,0-1 0 0 0,0 0-1 0 0,1 1 1 0 0,-1-1 0 0 0,0 0 0 0 0,0 0-1 0 0,2 1 1 0 0,20-2-523 0 0,10-1-112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40 10135 0 0,'0'0'778'0'0,"-2"-1"-340"0"0,1-2-213 0 0,-1 0 0 0 0,0 0 0 0 0,-1 1 0 0 0,1-1 0 0 0,0 1 0 0 0,-1-1-1 0 0,1 1 1 0 0,-1 0 0 0 0,0 0 0 0 0,0 0 0 0 0,0 1 0 0 0,0-1 0 0 0,0 1-1 0 0,0 0 1 0 0,0-1 0 0 0,0 1 0 0 0,-1 0 0 0 0,1 1 0 0 0,0-1 0 0 0,-1 1 0 0 0,1-1-1 0 0,-4 1 1 0 0,-19 0-49 0 0,1 0-1 0 0,-31 5 0 0 0,33-2-177 0 0,3 0 42 0 0,1 0 1 0 0,0 2-1 0 0,1 0 0 0 0,-1 1 0 0 0,1 1 0 0 0,0 1 0 0 0,1 0 0 0 0,-1 2 0 0 0,2 0 1 0 0,-19 14-1 0 0,10-5-9 0 0,2 1 1 0 0,0 1 0 0 0,1 1 0 0 0,2 1-1 0 0,-31 42 1 0 0,49-61-32 0 0,0-1 0 0 0,0 1-1 0 0,0-1 1 0 0,0 1 0 0 0,0 0 0 0 0,1 0-1 0 0,0 0 1 0 0,0 0 0 0 0,0 0-1 0 0,0 0 1 0 0,0 0 0 0 0,1 0 0 0 0,0 0-1 0 0,0 0 1 0 0,0 0 0 0 0,1 5 0 0 0,0-6 2 0 0,-1 0 0 0 0,1-1 1 0 0,0 1-1 0 0,0 0 1 0 0,1-1-1 0 0,-1 1 0 0 0,1-1 1 0 0,-1 1-1 0 0,1-1 1 0 0,0 0-1 0 0,0 0 1 0 0,0 0-1 0 0,0 0 0 0 0,0 0 1 0 0,0 0-1 0 0,0 0 1 0 0,1-1-1 0 0,-1 1 0 0 0,1-1 1 0 0,-1 1-1 0 0,1-1 1 0 0,0 0-1 0 0,4 1 1 0 0,-4-1 2 0 0,135 46 88 0 0,-120-39-94 0 0,-1 0-1 0 0,0 1 1 0 0,-1 0 0 0 0,0 2-1 0 0,25 21 1 0 0,-36-28 17 0 0,-1 0-1 0 0,0 1 0 0 0,0-1 1 0 0,0 1-1 0 0,0 0 0 0 0,-1 1 1 0 0,0-1-1 0 0,5 11 0 0 0,-7-14 0 0 0,0 0 1 0 0,-1 0-1 0 0,1 0 0 0 0,-1 0 1 0 0,0 0-1 0 0,1 0 0 0 0,-1 0 0 0 0,0 1 1 0 0,0-1-1 0 0,-1 0 0 0 0,1 0 0 0 0,0 0 1 0 0,-1 0-1 0 0,1 0 0 0 0,-1 0 0 0 0,1 0 1 0 0,-1 0-1 0 0,0 0 0 0 0,0 0 1 0 0,0 0-1 0 0,0-1 0 0 0,0 1 0 0 0,-1 0 1 0 0,1 0-1 0 0,0-1 0 0 0,-1 1 0 0 0,1-1 1 0 0,-1 0-1 0 0,-2 2 0 0 0,-2 1 48 0 0,0 0-1 0 0,0 0 0 0 0,-1-1 1 0 0,1 0-1 0 0,-1-1 0 0 0,0 0 1 0 0,0 0-1 0 0,-7 2 1 0 0,-60 5 554 0 0,64-8-502 0 0,-17 1 65 0 0,-1-2 1 0 0,0 0-1 0 0,1-2 1 0 0,-1-1-1 0 0,1-1 1 0 0,0-2-1 0 0,-47-15 1 0 0,65 18-165 0 0,0-1 0 0 0,1 0 1 0 0,-1-1-1 0 0,1 1 0 0 0,-14-12 1 0 0,18 13-37 0 0,0 0 1 0 0,0-1-1 0 0,1 0 0 0 0,-1 0 1 0 0,1 0-1 0 0,0 0 0 0 0,0 0 1 0 0,1 0-1 0 0,-1-1 0 0 0,1 0 1 0 0,0 1-1 0 0,-2-8 0 0 0,3 10-113 0 0,1-1 0 0 0,-1 1 0 0 0,1-1 0 0 0,0 1 1 0 0,0-1-1 0 0,0 1 0 0 0,0-1 0 0 0,1 1 0 0 0,-1-1 0 0 0,1 1 0 0 0,0-1 0 0 0,1-4 0 0 0,8-14-1675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13 10591 0 0,'-1'-2'819'0'0,"1"1"-807"0"0,0 1-1 0 0,-1-1 1 0 0,1 1-1 0 0,0-1 1 0 0,0 1-1 0 0,-1-1 1 0 0,1 1-1 0 0,0-1 1 0 0,-1 1-1 0 0,1-1 1 0 0,-1 1-1 0 0,1-1 1 0 0,-1 1-1 0 0,1-1 1 0 0,-1 1-1 0 0,1 0 1 0 0,-1-1-1 0 0,1 1 1 0 0,-1 0-1 0 0,1 0 1 0 0,-1-1-1 0 0,1 1 1 0 0,-1 0-1 0 0,0 0 1 0 0,1 0-1 0 0,-1 0 1 0 0,1 0-1 0 0,-1 0 1 0 0,0-1-1 0 0,0 2 1 0 0,-1-1 66 0 0,0 0 18 0 0,-1 0 0 0 0,1 0 0 0 0,0 0 0 0 0,0 0-1 0 0,0 1 1 0 0,0-1 0 0 0,0 1 0 0 0,0-1 0 0 0,0 1 0 0 0,0 0 0 0 0,0 0 0 0 0,0 0 0 0 0,0 0 0 0 0,0 0 0 0 0,0 1 0 0 0,1-1 0 0 0,-3 2 0 0 0,-3 4 306 0 0,0 0 0 0 0,-9 12 0 0 0,14-17-351 0 0,-20 27 532 0 0,-30 53 1 0 0,-12 39 54 0 0,36-68-425 0 0,-40 81 248 0 0,-60 111 70 0 0,-25 31-235 0 0,104-193-389 0 0,-91 117 0 0 0,86-140-2750 0 0,44-50-2688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17967 0 0,'0'0'1950'0'0,"1"-1"-2066"0"0,1-1 86 0 0,-1 0 1 0 0,1 1-1 0 0,-1-1 1 0 0,1 1-1 0 0,0-1 1 0 0,-1 1 0 0 0,1 0-1 0 0,0 0 1 0 0,0 0-1 0 0,0 0 1 0 0,0 0 0 0 0,0 0-1 0 0,0 1 1 0 0,3-2-1 0 0,37-4 161 0 0,-15 2 156 0 0,58-15 386 0 0,86-15 356 0 0,59 4-130 0 0,41-7-162 0 0,129-7-1678 0 0,-353 40 154 0 0,35-2-1928 0 0,-29 7-3643 0 0,-32 1 1011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11 6447 0 0,'0'0'6438'0'0,"-1"-2"-5401"0"0,-2 1-862 0 0,-1 0 0 0 0,1-1 0 0 0,0 1 0 0 0,0 0 0 0 0,-1 1 0 0 0,1-1 0 0 0,0 0 0 0 0,-1 1 0 0 0,1 0 0 0 0,0 0 0 0 0,-1 0 0 0 0,1 0 0 0 0,-1 0 0 0 0,1 1 0 0 0,0 0 0 0 0,-1-1 0 0 0,1 1 0 0 0,0 0 0 0 0,-6 3 0 0 0,-9 4 35 0 0,1 1 1 0 0,-21 14-1 0 0,25-15-38 0 0,-147 95 222 0 0,117-73-112 0 0,-62 58 0 0 0,102-86-235 0 0,0 1-1 0 0,1-1 1 0 0,-1 1 0 0 0,0 0-1 0 0,1 0 1 0 0,0 0-1 0 0,0 0 1 0 0,0 0-1 0 0,0 0 1 0 0,0 1 0 0 0,1-1-1 0 0,-1 1 1 0 0,1-1-1 0 0,0 1 1 0 0,0-1 0 0 0,-1 8-1 0 0,3-9-14 0 0,-1-1 0 0 0,1 0 1 0 0,-1 1-1 0 0,1-1 0 0 0,0 0 0 0 0,0 1 0 0 0,0-1 0 0 0,0 0 0 0 0,0 0 0 0 0,0 0 1 0 0,0 0-1 0 0,0 0 0 0 0,0 0 0 0 0,1 0 0 0 0,-1 0 0 0 0,0 0 0 0 0,1-1 0 0 0,-1 1 1 0 0,0 0-1 0 0,3 0 0 0 0,3 1 51 0 0,0 0 0 0 0,-1 0 0 0 0,1-1 0 0 0,0 0 0 0 0,1 0 0 0 0,-1-1 0 0 0,0 1 1 0 0,0-2-1 0 0,0 1 0 0 0,10-3 0 0 0,9-2 162 0 0,35-12 0 0 0,-61 17-244 0 0,32-9 65 0 0,-1-2 0 0 0,0-1 0 0 0,-1-1 0 0 0,48-29-1 0 0,-55 26-150 0 0,-21 13 24 0 0,-7-4-15 0 0,4 6 71 0 0,-1 1 0 0 0,1-1 0 0 0,0 1 0 0 0,-1 0 0 0 0,1-1 0 0 0,-1 1 0 0 0,1 0 0 0 0,0 0 1 0 0,-1 0-1 0 0,1 0 0 0 0,-1 0 0 0 0,1 1 0 0 0,0-1 0 0 0,-1 0 0 0 0,1 0 0 0 0,-1 1 0 0 0,-1 0 0 0 0,-28 13-53 0 0,23-10 42 0 0,-4 2-11 0 0,1 0 1 0 0,-1 1-1 0 0,-13 12 0 0 0,20-16 22 0 0,1 0 1 0 0,0 1-1 0 0,0 0 1 0 0,1 0-1 0 0,-1 0 1 0 0,1 1-1 0 0,0-1 0 0 0,0 1 1 0 0,0 0-1 0 0,-3 8 1 0 0,7-9-60 0 0,2-1-25 0 0,-1 0 1 0 0,1-1-1 0 0,-1 1 0 0 0,1-1 1 0 0,0 0-1 0 0,0 0 1 0 0,-1 0-1 0 0,2 0 0 0 0,-1-1 1 0 0,0 1-1 0 0,0-1 1 0 0,0 0-1 0 0,1 0 0 0 0,-1 0 1 0 0,1 0-1 0 0,-1-1 0 0 0,1 1 1 0 0,-1-1-1 0 0,1 0 1 0 0,3 0-1 0 0,13 0-968 0 0,0-2 1 0 0,28-5-1 0 0,-25 3-257 0 0,19-3-664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36 242 5983 0 0,'0'0'2156'0'0,"0"3"-454"0"0,0 1-1120 0 0,-1 0 0 0 0,0 1 0 0 0,0-1 0 0 0,-1 0 0 0 0,1 0 0 0 0,-1 0 0 0 0,-2 5 0 0 0,2-7 387 0 0,-10 6 854 0 0,12-7-1623 0 0,0-1 1 0 0,-1 0 0 0 0,1 0 0 0 0,0 1 0 0 0,0-1 0 0 0,-1 0 0 0 0,1 0 0 0 0,0 1-1 0 0,-1-1 1 0 0,1 0 0 0 0,-1 0 0 0 0,1 0 0 0 0,0 0 0 0 0,-1 1 0 0 0,1-1 0 0 0,-1 0-1 0 0,1 0 1 0 0,0 0 0 0 0,-1 0 0 0 0,1 0 0 0 0,-1 0 0 0 0,1 0 0 0 0,0 0 0 0 0,-1 0-1 0 0,2-9 968 0 0,13-14-1000 0 0,4 1 99 0 0,0 1 0 0 0,2 1 0 0 0,30-24 1 0 0,-31 27-216 0 0,-1 1-45 0 0,1 0-1 0 0,1 1 1 0 0,1 1-1 0 0,0 0 1 0 0,0 2-1 0 0,1 1 1 0 0,36-13-1 0 0,-50 21-26 0 0,35-10-140 0 0,-40 12 125 0 0,2 1 0 0 0,-1-1 0 0 0,0 1 0 0 0,0 0 0 0 0,0 0 0 0 0,0 0 0 0 0,0 0 0 0 0,5 1 0 0 0,-9 0 28 0 0,1-1-1 0 0,-1 0 1 0 0,1 1-1 0 0,-1-1 1 0 0,1 1-1 0 0,-1-1 1 0 0,1 1-1 0 0,-1-1 1 0 0,1 1-1 0 0,-1-1 1 0 0,0 1-1 0 0,1-1 1 0 0,-1 1-1 0 0,0 0 1 0 0,0-1-1 0 0,1 1 1 0 0,-1-1-1 0 0,0 1 1 0 0,0 0-1 0 0,0-1 1 0 0,0 1-1 0 0,0 0 1 0 0,0-1-1 0 0,0 2 1 0 0,0-1-11 0 0,0 2 1 0 0,0 0 0 0 0,0 0-1 0 0,0 0 1 0 0,-1 0 0 0 0,1 0 0 0 0,-1 0 0 0 0,0 0-1 0 0,0-1 1 0 0,0 1 0 0 0,-3 5 0 0 0,-19 29-117 0 0,12-21 81 0 0,-15 26-62 0 0,-65 112-239 0 0,87-147 90 0 0,1 0 0 0 0,0 1 1 0 0,0-1-1 0 0,1 1 0 0 0,0 0 1 0 0,-2 11-1 0 0,4-17 69 0 0,0 1 0 0 0,0 0 0 0 0,0-1 1 0 0,0 1-1 0 0,0-1 0 0 0,0 1 0 0 0,1 0 0 0 0,-1-1 1 0 0,1 1-1 0 0,0-1 0 0 0,0 1 0 0 0,0-1 0 0 0,0 1 1 0 0,0-1-1 0 0,0 0 0 0 0,1 0 0 0 0,-1 1 0 0 0,1-1 0 0 0,0 0 1 0 0,-1 0-1 0 0,1-1 0 0 0,4 4 0 0 0,12 5-2253 0 0,3-1-3060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104 332 2303 0 0,'2'-1'167'0'0,"26"-4"7692"0"0,-28 10-7470 0 0,-1-1 0 0 0,1 0 1 0 0,-1 1-1 0 0,0-1 1 0 0,0 0-1 0 0,-1 1 0 0 0,1-1 1 0 0,-1 0-1 0 0,0 0 1 0 0,-4 6-1 0 0,-4 4 337 0 0,-17 19 1 0 0,7-9-75 0 0,-7 12 2680 0 0,20-54-2012 0 0,2 7-979 0 0,0-5-139 0 0,0 0 0 0 0,1-1 0 0 0,-2-31-1 0 0,5 39-144 0 0,1 0-1 0 0,1 0 0 0 0,0 1 0 0 0,0-1 0 0 0,0 0 0 0 0,1 1 1 0 0,1-1-1 0 0,0 1 0 0 0,5-12 0 0 0,1 4-109 0 0,1-1 0 0 0,0 2 0 0 0,2-1 0 0 0,0 1 0 0 0,1 1 0 0 0,0 0 0 0 0,1 1-1 0 0,0 0 1 0 0,1 1 0 0 0,24-14 0 0 0,-15 11-198 0 0,1 2 0 0 0,0 0 0 0 0,29-9 0 0 0,-37 16 49 0 0,1 0 0 0 0,0 2 0 0 0,0 0 0 0 0,1 1 0 0 0,31-1 0 0 0,-46 4 205 0 0,0 0-1 0 0,0 0 1 0 0,0 1-1 0 0,0-1 0 0 0,-1 1 1 0 0,1 0-1 0 0,0 0 1 0 0,0 1-1 0 0,-1-1 1 0 0,1 1-1 0 0,-1-1 0 0 0,1 1 1 0 0,-1 0-1 0 0,0 1 1 0 0,0-1-1 0 0,0 0 1 0 0,5 6-1 0 0,-5-5 60 0 0,-1 1-1 0 0,1 0 1 0 0,-1-1-1 0 0,0 1 1 0 0,0 0-1 0 0,0 0 1 0 0,-1 0-1 0 0,1 0 1 0 0,-1 1-1 0 0,0-1 1 0 0,0 0-1 0 0,0 1 1 0 0,-1-1-1 0 0,0 0 1 0 0,0 8-1 0 0,0 0 31 0 0,-1 0 0 0 0,-1 0 0 0 0,0 0 0 0 0,-1 0 1 0 0,0-1-1 0 0,-1 1 0 0 0,0-1 0 0 0,-1 0 0 0 0,0 0 0 0 0,-1 0 0 0 0,0-1 0 0 0,-1 0 0 0 0,0 0 0 0 0,0 0 0 0 0,-1-1 0 0 0,0 0 0 0 0,-18 14 0 0 0,9-9-103 0 0,1-1-1 0 0,-2-1 0 0 0,0 0 1 0 0,0-2-1 0 0,-1 0 0 0 0,-1-1 0 0 0,0-1 1 0 0,0 0-1 0 0,-39 8 0 0 0,31-14-1225 0 0,26-2 36 0 0,-10-7-7849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7831 0 0,'0'0'603'0'0,"-3"3"-396"0"0,-145 135 5545 0 0,-174 219-2836 0 0,280-305-2398 0 0,-8 8 561 0 0,-71 116 0 0 0,109-156-975 0 0,1 1 0 0 0,1 1 0 0 0,1 0 0 0 0,0 1-1 0 0,2-1 1 0 0,1 2 0 0 0,1-1 0 0 0,1 0 0 0 0,1 1-1 0 0,-1 25 1 0 0,3 8-2504 0 0,-5-44-8320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83 11055 0 0,'1'-2'852'0'0,"0"0"-538"0"0,0 0 0 0 0,0-1 0 0 0,0 1 1 0 0,0 0-1 0 0,0 0 0 0 0,0-1 0 0 0,-1 1 0 0 0,1-1 0 0 0,-1 1 0 0 0,0 0 0 0 0,0-4 0 0 0,0 4-219 0 0,0 1 0 0 0,-1 0 1 0 0,1 0-1 0 0,0 0 0 0 0,-1 0 0 0 0,0 0 0 0 0,1 0 0 0 0,-1 0 1 0 0,0 0-1 0 0,1 0 0 0 0,-1 0 0 0 0,0 0 0 0 0,-1-1 1 0 0,-2-3-127 0 0,1 2 85 0 0,-1 0 1 0 0,1 0-1 0 0,-1 1 1 0 0,1-1-1 0 0,-1 1 1 0 0,0 0-1 0 0,0 0 0 0 0,0 0 1 0 0,0 1-1 0 0,0-1 1 0 0,-8-1-1 0 0,9 3-43 0 0,-1 0 1 0 0,0-1-1 0 0,1 1 0 0 0,-1 0 0 0 0,0 1 0 0 0,1-1 1 0 0,-1 1-1 0 0,1-1 0 0 0,-1 1 0 0 0,1 0 0 0 0,-1 1 0 0 0,1-1 1 0 0,-1 1-1 0 0,-5 3 0 0 0,-3 3 47 0 0,-1 1 1 0 0,-14 13-1 0 0,11-9-41 0 0,5-4-15 0 0,-126 110 228 0 0,120-103-190 0 0,1 2 0 0 0,1-1 0 0 0,1 2 0 0 0,0 0 0 0 0,-18 37 0 0 0,28-47 27 0 0,0 1 1 0 0,1-1-1 0 0,1 1 0 0 0,-3 19 0 0 0,4-26 56 0 0,3-2-67 0 0,-1 0 1 0 0,1 0-1 0 0,-1 0 1 0 0,1-1-1 0 0,-1 1 1 0 0,1 0-1 0 0,0 0 1 0 0,-1-1-1 0 0,1 1 0 0 0,0-1 1 0 0,0 0-1 0 0,-1 1 1 0 0,1-1-1 0 0,0 0 1 0 0,0 0-1 0 0,0 0 1 0 0,0 0-1 0 0,-1 0 1 0 0,1-1-1 0 0,0 1 0 0 0,3-2 1 0 0,4-1 174 0 0,1 0-1 0 0,15-8 1 0 0,-17 7-56 0 0,117-63 963 0 0,-106 54-1116 0 0,0 0 0 0 0,0-1 0 0 0,-2-1 0 0 0,18-20 0 0 0,14-17-207 0 0,-47 51 103 0 0,-5 2 1 0 0,-6 3 21 0 0,0 1 0 0 0,1 1 0 0 0,0-1-1 0 0,-12 11 1 0 0,-30 32-57 0 0,39-36 95 0 0,-7 9-364 0 0,17-19-17 0 0,2 0-1302 0 0,2 10-5165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62 403 17247 0 0,'0'0'3395'0'0,"-1"-2"-2564"0"0,-15-35 513 0 0,2-1 0 0 0,-13-50 1 0 0,25 81-1351 0 0,1 1 0 0 0,1-1 0 0 0,-1 0 0 0 0,1 0 0 0 0,0 1 0 0 0,1-1 0 0 0,0 0 0 0 0,0 0 0 0 0,0 1 0 0 0,1-1 0 0 0,0 1 0 0 0,0-1 0 0 0,0 1 0 0 0,1 0 0 0 0,0 0 0 0 0,0 0 0 0 0,1 0 0 0 0,0 0 0 0 0,0 1 0 0 0,0 0 0 0 0,1 0 0 0 0,-1 0 0 0 0,11-8 0 0 0,48-28-2412 0 0,-18 17-4297 0 0,-12 8-291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9 467 8287 0 0,'-9'9'10283'0'0,"12"-10"-8840"0"0,126-108 2590 0 0,-76 61-3629 0 0,70-47 0 0 0,-40 45-206 0 0,3 3-1 0 0,118-47 1 0 0,-190 88-198 0 0,-1 1 0 0 0,1 0 0 0 0,0 0 0 0 0,0 2 0 0 0,19-4 0 0 0,-32 7 0 0 0,0 0 0 0 0,1 0 0 0 0,-1 0 0 0 0,0 0 0 0 0,0 0 0 0 0,0 0 0 0 0,0 0 0 0 0,0 0 0 0 0,0 0 0 0 0,0 1 0 0 0,0-1 0 0 0,0 0 0 0 0,1 1 0 0 0,-1 0 1 0 0,0 0-1 0 0,0 0 0 0 0,0 0 1 0 0,0 0-1 0 0,0 0 1 0 0,-1 0-1 0 0,1 0 1 0 0,0 0-1 0 0,-1 0 0 0 0,1 1 1 0 0,-1-1-1 0 0,0 0 1 0 0,1 0-1 0 0,-1 1 1 0 0,0-1-1 0 0,0 0 0 0 0,1 0 1 0 0,-1 1-1 0 0,0-1 1 0 0,0 0-1 0 0,0 0 1 0 0,-1 3-1 0 0,0 0 17 0 0,1 1 0 0 0,-2 0 1 0 0,1-1-1 0 0,0 1 0 0 0,-3 4 0 0 0,-13 24 143 0 0,-2-2 0 0 0,-1 0 0 0 0,-41 49 0 0 0,-7 8 228 0 0,54-66-332 0 0,-15 29 0 0 0,24-41-48 0 0,0 0 1 0 0,1 1-1 0 0,0 0 1 0 0,1 0 0 0 0,-3 16-1 0 0,6-25-15 0 0,-1 0-1 0 0,1 0 1 0 0,0 0 0 0 0,0-1-1 0 0,0 1 1 0 0,0 0 0 0 0,0 0-1 0 0,0 0 1 0 0,1 0 0 0 0,-1 0-1 0 0,0 0 1 0 0,1 0 0 0 0,0 0-1 0 0,-1 0 1 0 0,1 0 0 0 0,0-1-1 0 0,0 1 1 0 0,0 0-1 0 0,0-1 1 0 0,1 1 0 0 0,-1 0-1 0 0,0-1 1 0 0,1 0 0 0 0,-1 1-1 0 0,0-1 1 0 0,1 0 0 0 0,0 0-1 0 0,-1 0 1 0 0,1 0 0 0 0,0 0-1 0 0,0 0 1 0 0,-1 0 0 0 0,1 0-1 0 0,0-1 1 0 0,4 2 0 0 0,-1-1-155 0 0,0-1 0 0 0,1 1 1 0 0,-1-1-1 0 0,0 0 1 0 0,1-1-1 0 0,-1 1 0 0 0,0-1 1 0 0,1 0-1 0 0,-1 0 1 0 0,0-1-1 0 0,0 1 0 0 0,7-4 1 0 0,8-7-2212 0 0,0-4-5681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514 211 9671 0 0,'-2'11'242'0'0,"0"-1"-1"0"0,-1 0 1 0 0,0 0-1 0 0,0 0 1 0 0,-1 0-1 0 0,-1 0 1 0 0,0-1-1 0 0,0 0 1 0 0,0 0-1 0 0,-1 0 1 0 0,-1-1-1 0 0,-12 14 1 0 0,-4 0 841 0 0,0 0 0 0 0,-52 35 1 0 0,58-46-675 0 0,-1 0 1 0 0,0-1 0 0 0,-36 15-1 0 0,45-22-109 0 0,-1 0 1 0 0,1 0-1 0 0,-1-1 0 0 0,0 0 0 0 0,0-1 1 0 0,0 0-1 0 0,0 0 0 0 0,0-1 0 0 0,0 0 1 0 0,-11-3-1 0 0,14 2-160 0 0,1-1 0 0 0,0 0 1 0 0,0 0-1 0 0,0 0 0 0 0,1-1 0 0 0,-1 0 1 0 0,1 0-1 0 0,-1-1 0 0 0,1 1 0 0 0,0-1 1 0 0,0 0-1 0 0,-6-7 0 0 0,9 9-128 0 0,0 0 0 0 0,1-1 0 0 0,-1 1 0 0 0,1 0-1 0 0,-1 0 1 0 0,1-1 0 0 0,0 1 0 0 0,-1-1 0 0 0,1 1 0 0 0,1-1 0 0 0,-1 1-1 0 0,0-1 1 0 0,1 1 0 0 0,-1-1 0 0 0,1 0 0 0 0,0 0 0 0 0,-1 1 0 0 0,1-1-1 0 0,1 0 1 0 0,-1 1 0 0 0,0-1 0 0 0,1 0 0 0 0,-1 1 0 0 0,1-1 0 0 0,0 0-1 0 0,0 1 1 0 0,0-1 0 0 0,0 1 0 0 0,0 0 0 0 0,1-1 0 0 0,1-2-1 0 0,9-8-132 0 0,0 0 0 0 0,1 1 0 0 0,0 1 0 0 0,1 0 0 0 0,0 0 0 0 0,20-10 0 0 0,6-6-174 0 0,150-88-1152 0 0,-120 75 779 0 0,71-35-1633 0 0,-121 66 1943 0 0,0 2-1 0 0,0 0 0 0 0,1 1 0 0 0,0 1 1 0 0,30-3-1 0 0,-50 7 428 0 0,0 1 0 0 0,0 0 0 0 0,1 0 0 0 0,-1 0 1 0 0,0 0-1 0 0,0 0 0 0 0,0 0 0 0 0,1 1 0 0 0,-1-1 0 0 0,0 0 0 0 0,0 1 0 0 0,0-1 1 0 0,1 1-1 0 0,-1-1 0 0 0,0 1 0 0 0,0-1 0 0 0,0 1 0 0 0,0 0 0 0 0,0 0 1 0 0,0-1-1 0 0,0 1 0 0 0,0 1 0 0 0,1 0 11 0 0,-1 0-1 0 0,0 0 1 0 0,0 0-1 0 0,0 0 1 0 0,-1 0-1 0 0,1 0 1 0 0,0 0 0 0 0,-1 0-1 0 0,0 0 1 0 0,1 0-1 0 0,-1 4 1 0 0,0 4 65 0 0,-1 1 0 0 0,0-1 0 0 0,0 0-1 0 0,-4 12 1 0 0,-11 38 397 0 0,-28 70 0 0 0,39-119-457 0 0,0 0 0 0 0,0 0 0 0 0,-1-1 0 0 0,0 1 0 0 0,-1-1 0 0 0,-1-1 0 0 0,1 1 0 0 0,-1-1 0 0 0,-1-1 0 0 0,0 1 0 0 0,0-1 0 0 0,0-1 0 0 0,-1 0 0 0 0,0 0 0 0 0,-17 7 0 0 0,16-8-267 0 0,0-1 0 0 0,0-1 0 0 0,0 0 0 0 0,0-1 0 0 0,-1 0 0 0 0,0-1 0 0 0,1 0 0 0 0,-1-1-1 0 0,0 0 1 0 0,0 0 0 0 0,0-2 0 0 0,0 1 0 0 0,1-2 0 0 0,-1 0 0 0 0,-12-3 0 0 0,21 2-875 0 0,-2-10-30 0 0,3-5-8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10591 0 0,'-2'1'488'0'0,"-96"69"279"0"0,-105 75 2660 0 0,169-119-2888 0 0,-32 23 369 0 0,-90 85 0 0 0,138-115-824 0 0,0 0 1 0 0,1 1 0 0 0,1 1 0 0 0,1 1-1 0 0,1 0 1 0 0,1 1 0 0 0,1 0-1 0 0,-17 48 1 0 0,16-30-189 0 0,7-18 414 0 0,-1-1 0 0 0,-19 42 0 0 0,22-57-504 0 0,0-1 0 0 0,0 1-1 0 0,-1-1 1 0 0,1 0 0 0 0,-1 0-1 0 0,0-1 1 0 0,-1 0-1 0 0,0 1 1 0 0,1-2 0 0 0,-2 1-1 0 0,1-1 1 0 0,0 0 0 0 0,-10 4-1 0 0,-6 2-1309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215 374 1839 0 0,'-2'2'83'0'0,"-9"14"568"0"0,-1-1 1 0 0,-27 26-1 0 0,22-23 3801 0 0,-23 28 1 0 0,17-17-3379 0 0,12-15-523 0 0,-13 21 1 0 0,20-27-430 0 0,2-5-69 0 0,0 0 0 0 0,0 0 0 0 0,0 0 0 0 0,0 0-1 0 0,-1 0 1 0 0,1 0 0 0 0,-6 4 0 0 0,2 2 29 0 0,5-6-72 0 0,-1-1 216 0 0,4-3-214 0 0,-1 1 0 0 0,-1-1 0 0 0,1 1 0 0 0,0-1 0 0 0,0 0 0 0 0,0 1 0 0 0,0-1 0 0 0,0 0 0 0 0,0 0 0 0 0,-1 1 0 0 0,2-2 0 0 0,1-2 14 0 0,16-14 108 0 0,0-1 0 0 0,27-36 0 0 0,-2 3-92 0 0,-17 22-13 0 0,118-125 79 0 0,-111 122-49 0 0,2 2 0 0 0,58-40 0 0 0,-49 42 380 0 0,1 1-1 0 0,2 2 1 0 0,0 3 0 0 0,86-29 0 0 0,-130 51-402 0 0,-1 0 0 0 0,1 0 0 0 0,-1 0 0 0 0,1 1-1 0 0,0 0 1 0 0,-1-1 0 0 0,1 1 0 0 0,0 1 0 0 0,-1-1 0 0 0,1 0-1 0 0,0 1 1 0 0,-1 0 0 0 0,1 0 0 0 0,-1 0 0 0 0,1 0 0 0 0,-1 1-1 0 0,0-1 1 0 0,6 4 0 0 0,-7-3-32 0 0,1 0 0 0 0,-1 0 0 0 0,0 0 0 0 0,0 0 0 0 0,0 1 0 0 0,0-1-1 0 0,0 1 1 0 0,0-1 0 0 0,-1 1 0 0 0,1 0 0 0 0,-1 0 0 0 0,0 0 0 0 0,0 0 0 0 0,0 0 0 0 0,0 0 0 0 0,0 0 0 0 0,-1 0 0 0 0,1 0-1 0 0,-1 0 1 0 0,0 0 0 0 0,0 5 0 0 0,-1 3-2 0 0,-1-1 1 0 0,1 0-1 0 0,-2 0 0 0 0,0 0 1 0 0,0 0-1 0 0,0 0 0 0 0,-1-1 0 0 0,-1 0 1 0 0,0 0-1 0 0,-8 13 0 0 0,-9 7 107 0 0,-40 43-1 0 0,40-48-38 0 0,-65 70 248 0 0,-23 24-70 0 0,101-109-243 0 0,2 1 1 0 0,-1 0-1 0 0,1 0 1 0 0,1 1-1 0 0,0-1 1 0 0,0 1-1 0 0,-6 19 1 0 0,12-29-53 0 0,0 0 0 0 0,0 0 0 0 0,0 1 0 0 0,0-1 0 0 0,0 0 0 0 0,0 0 0 0 0,0 1 0 0 0,0-1 0 0 0,0 0 0 0 0,0 0 1 0 0,1 1-1 0 0,-1-1 0 0 0,1 0 0 0 0,-1 0 0 0 0,1 0 0 0 0,-1 0 0 0 0,1 0 0 0 0,0 1 0 0 0,-1-1 0 0 0,1 0 0 0 0,0 0 1 0 0,0-1-1 0 0,0 1 0 0 0,0 0 0 0 0,0 0 0 0 0,0 0 0 0 0,0-1 0 0 0,0 1 0 0 0,0 0 0 0 0,0-1 0 0 0,0 1 0 0 0,0-1 1 0 0,0 1-1 0 0,1-1 0 0 0,-1 0 0 0 0,0 1 0 0 0,0-1 0 0 0,1 0 0 0 0,-1 0 0 0 0,0 0 0 0 0,0 0 0 0 0,1 0 0 0 0,1 0 1 0 0,18-5-1609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5983 0 0,'0'0'8127'0'0,"-2"1"-7743"0"0,-53 30 684 0 0,40-24-849 0 0,2 0 1 0 0,-1 1-1 0 0,1 1 1 0 0,0 0 0 0 0,-14 13-1 0 0,-5 9 247 0 0,15-15-185 0 0,0 0-1 0 0,0 2 1 0 0,2 0 0 0 0,0 0 0 0 0,-17 31 0 0 0,21-29-104 0 0,2-5-122 0 0,-12 32 0 0 0,19-43-47 0 0,1 0 0 0 0,0 0 1 0 0,0 0-1 0 0,0 1 0 0 0,0-1 0 0 0,1 0 0 0 0,0 0 0 0 0,0 0 0 0 0,0 1 1 0 0,0-1-1 0 0,1 0 0 0 0,-1 0 0 0 0,3 6 0 0 0,-3-8 24 0 0,1 0-1 0 0,0 0 1 0 0,0 0-1 0 0,0 0 1 0 0,0 0-1 0 0,0-1 1 0 0,1 1-1 0 0,-1 0 0 0 0,0-1 1 0 0,1 1-1 0 0,0-1 1 0 0,-1 1-1 0 0,1-1 1 0 0,0 0-1 0 0,2 2 1 0 0,0-1 16 0 0,-1-1 1 0 0,1 0 0 0 0,-1 0-1 0 0,1 0 1 0 0,0 0-1 0 0,-1-1 1 0 0,1 1-1 0 0,5-1 1 0 0,2 0 84 0 0,1-1 1 0 0,0-1-1 0 0,-1 0 1 0 0,20-5-1 0 0,-11 1-58 0 0,-1-1 1 0 0,1-1-1 0 0,-1-1 0 0 0,-1-1 0 0 0,0 0 1 0 0,0-1-1 0 0,-1-1 0 0 0,20-18 1 0 0,-32 26-80 0 0,-1 0 0 0 0,0 0 0 0 0,-1 0 0 0 0,1-1 0 0 0,-1 1 0 0 0,0-1 0 0 0,0 0 0 0 0,0 0 0 0 0,-1 0 1 0 0,1 0-1 0 0,-1-1 0 0 0,-1 1 0 0 0,1-1 0 0 0,-1 1 0 0 0,0-1 0 0 0,0 0 0 0 0,0 1 0 0 0,-1-1 0 0 0,0 0 1 0 0,0 0-1 0 0,-1 1 0 0 0,1-1 0 0 0,-1 0 0 0 0,0 1 0 0 0,-4-11 0 0 0,-3 0-77 0 0,0 0 0 0 0,-1 1 0 0 0,-1 0 0 0 0,-20-24 0 0 0,-25-19-1151 0 0,48 43-1252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50 651 8751 0 0,'0'0'674'0'0,"-2"-1"-438"0"0,-1-1 165 0 0,-1 0-1 0 0,1 0 1 0 0,0-1 0 0 0,0 1 0 0 0,0-1 0 0 0,0 1 0 0 0,1-1-1 0 0,-1 0 1 0 0,1 0 0 0 0,-1 0 0 0 0,1-1 0 0 0,0 1 0 0 0,0 0 0 0 0,1-1-1 0 0,-1 1 1 0 0,1-1 0 0 0,0 0 0 0 0,0 1 0 0 0,0-1 0 0 0,0 0-1 0 0,0 0 1 0 0,1 1 0 0 0,0-1 0 0 0,0-5 0 0 0,1-1-201 0 0,1 0 0 0 0,0 0 0 0 0,0 0 0 0 0,1 0 0 0 0,1 0 0 0 0,-1 1 0 0 0,2 0 1 0 0,-1 0-1 0 0,7-10 0 0 0,9-11-2 0 0,29-32 1 0 0,-42 52-160 0 0,29-32-9 0 0,1 2 0 0 0,2 1 0 0 0,54-41 1 0 0,-59 55-159 0 0,1 1 1 0 0,1 2 0 0 0,1 1-1 0 0,71-29 1 0 0,-82 42-1245 0 0,-2 2-436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120 415 1375 0 0,'-2'1'107'0'0,"-15"11"4055"0"0,0 0 0 0 0,-25 11 0 0 0,12-7-2419 0 0,28-15-1167 0 0,-8-1 4194 0 0,12-9-4268 0 0,-2 7-734 0 0,3-7 278 0 0,0 0 0 0 0,0 0 0 0 0,1 1 0 0 0,0-1 0 0 0,0 1 0 0 0,1-1 0 0 0,9-11-1 0 0,48-50-70 0 0,-41 48-30 0 0,-6 5-31 0 0,1 2-1 0 0,0 1 1 0 0,23-16 0 0 0,-30 24 55 0 0,0 0 1 0 0,0 1-1 0 0,0 1 1 0 0,0-1 0 0 0,1 2-1 0 0,0-1 1 0 0,0 1-1 0 0,0 1 1 0 0,11-2 0 0 0,-5 4-24 0 0,-12 0 45 0 0,0 1 0 0 0,-1 0 1 0 0,1 0-1 0 0,0 0 0 0 0,-1 0 0 0 0,1 0 0 0 0,-1 1 0 0 0,1 0 0 0 0,-1 0 0 0 0,0 0 1 0 0,0 0-1 0 0,0 0 0 0 0,0 0 0 0 0,0 1 0 0 0,0 0 0 0 0,0-1 0 0 0,-1 1 0 0 0,0 0 1 0 0,1 0-1 0 0,-1 0 0 0 0,0 1 0 0 0,-1-1 0 0 0,1 0 0 0 0,0 1 0 0 0,-1 0 0 0 0,0-1 1 0 0,0 1-1 0 0,0-1 0 0 0,0 1 0 0 0,-1 0 0 0 0,1 4 0 0 0,-1 8-3 0 0,-2-9 32 0 0,1-1 0 0 0,-1 0 0 0 0,0 0 0 0 0,0 0 0 0 0,-1 0 0 0 0,1-1 0 0 0,-1 1 0 0 0,-1-1 0 0 0,1 0 0 0 0,-1 1 0 0 0,0-1 0 0 0,0-1 0 0 0,0 1 0 0 0,-1-1 0 0 0,-8 7 0 0 0,13-11-8 0 0,0 0-1 0 0,-1 1 1 0 0,1-1-1 0 0,0 0 1 0 0,-1 0-1 0 0,1 1 1 0 0,0-1-1 0 0,-1 0 1 0 0,1 0 0 0 0,-1 0-1 0 0,1 1 1 0 0,0-1-1 0 0,-1 0 1 0 0,1 0-1 0 0,-1 0 1 0 0,1 0-1 0 0,0 0 1 0 0,-1 0-1 0 0,1 0 1 0 0,-1 0-1 0 0,1 0 1 0 0,-1 0-1 0 0,1 0 1 0 0,0 0 0 0 0,-1 0-1 0 0,1 0 1 0 0,-1-1-1 0 0,1 1 1 0 0,-1 0-1 0 0,1-1-5 0 0,0 1-1 0 0,-1-1 1 0 0,1 1-1 0 0,0-1 1 0 0,-1 0-1 0 0,1 1 0 0 0,0-1 1 0 0,0 1-1 0 0,0-1 1 0 0,0 0-1 0 0,0 1 1 0 0,0-1-1 0 0,-1 0 1 0 0,1 1-1 0 0,1-2 1 0 0,5-26 6 0 0,1 12-171 0 0,1 0 0 0 0,1 0 1 0 0,1 1-1 0 0,0 0 0 0 0,1 1 1 0 0,1 0-1 0 0,19-19 0 0 0,10-10-288 0 0,-16 16-7 0 0,54-46 0 0 0,-71 67 445 0 0,1 0-1 0 0,-1 1 1 0 0,1-1-1 0 0,0 2 1 0 0,0-1 0 0 0,0 1-1 0 0,1 1 1 0 0,-1-1-1 0 0,1 2 1 0 0,0-1 0 0 0,18-1-1 0 0,-25 4 29 0 0,-1 0-1 0 0,1 0 1 0 0,-1 0-1 0 0,1 1 0 0 0,-1-1 1 0 0,1 1-1 0 0,-1-1 1 0 0,1 1-1 0 0,-1 0 1 0 0,0 0-1 0 0,1 0 0 0 0,-1 0 1 0 0,0 1-1 0 0,0-1 1 0 0,0 1-1 0 0,2 1 1 0 0,0 0 21 0 0,-1 0 1 0 0,0 1 0 0 0,0-1 0 0 0,-1 1 0 0 0,1 0 0 0 0,-1 0 0 0 0,1 0 0 0 0,1 6 0 0 0,0 0 72 0 0,-1 0 0 0 0,0-1 0 0 0,-1 2 0 0 0,0-1 0 0 0,-1 0 1 0 0,0 0-1 0 0,0 15 0 0 0,-13 107 850 0 0,8-108-981 0 0,-1-1 1 0 0,-1 0 0 0 0,-14 35-1 0 0,-13 11-2935 0 0,33-67 1694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97 7367 0 0,'0'0'667'0'0,"-2"-1"-547"0"0,-14-6-669 0 0,-57-25 9117 0 0,42 17-7456 0 0,10 5-421 0 0,13 7-284 0 0,0-1-1 0 0,0 0 0 0 0,-11-8 1 0 0,17 11-357 0 0,1 0 0 0 0,-1 1 0 0 0,1-1 0 0 0,-1 0 1 0 0,1 1-1 0 0,-1-1 0 0 0,0 1 0 0 0,1 0 0 0 0,-1-1 0 0 0,0 1 0 0 0,-3 0 1 0 0,-4-1 100 0 0,4 1-137 0 0,0-1-1 0 0,0 1 1 0 0,-1 0 0 0 0,1 0-1 0 0,0 0 1 0 0,0 1 0 0 0,0 0-1 0 0,-1 0 1 0 0,1 0 0 0 0,0 1-1 0 0,0-1 1 0 0,1 1-1 0 0,-10 5 1 0 0,-1 2 24 0 0,0 1 1 0 0,-23 20-1 0 0,29-22-36 0 0,2-2-7 0 0,0 0 0 0 0,0 1-1 0 0,0 0 1 0 0,1 0 0 0 0,1 1-1 0 0,-1-1 1 0 0,1 1 0 0 0,0 1-1 0 0,1-1 1 0 0,0 1 0 0 0,0-1-1 0 0,1 1 1 0 0,0 0 0 0 0,-2 10-1 0 0,4-5 6 0 0,4 0 0 0 0,-2-13 0 0 0,0 1 0 0 0,0 0 0 0 0,0-1 0 0 0,0 0 0 0 0,0 1 0 0 0,1-1 0 0 0,-1 0 0 0 0,0 1-1 0 0,1-1 1 0 0,-1 0 0 0 0,1 0 0 0 0,-1 0 0 0 0,1 0 0 0 0,-1 0 0 0 0,4 0 0 0 0,-2 1 0 0 0,1-1 0 0 0,0-1-1 0 0,0 1 1 0 0,-1-1 0 0 0,1 1 0 0 0,0-1 0 0 0,4 0 0 0 0,4-2 3 0 0,0 1 0 0 0,1-2 1 0 0,18-5-1 0 0,-18 4 2 0 0,0-1-1 0 0,0-1 1 0 0,-1 0 0 0 0,1 0 0 0 0,-1-1-1 0 0,0-1 1 0 0,-1 0 0 0 0,19-17 0 0 0,-45 47-63 0 0,-3 6 73 0 0,17-26 9 0 0,2-2-124 0 0,0 0 80 0 0,0 0 1 0 0,0 0-1 0 0,0 0 0 0 0,0 0 0 0 0,-1-1 0 0 0,1 1 1 0 0,0 0-1 0 0,0-1 0 0 0,0 1 0 0 0,0 0 0 0 0,1-2 1 0 0,0 1-93 0 0,4-2-275 0 0,1 0 0 0 0,-1-1 0 0 0,0 0 0 0 0,0 0 0 0 0,7-8 0 0 0,13-13-997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11519 0 0,'-15'17'8526'0'0,"-54"65"-7397"0"0,-7 18-434 0 0,5 4-1 0 0,-86 163 1 0 0,146-244-692 0 0,-163 346-281 0 0,168-353 87 0 0,-4 23 0 0 0,6-25-216 0 0,4-12-746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380 455 5527 0 0,'0'0'423'0'0,"-2"1"-278"0"0,-12 7 1523 0 0,-23 18-1 0 0,-6 3 1716 0 0,36-25-2922 0 0,-15 10 700 0 0,-2-1 1 0 0,1-1-1 0 0,-36 12 0 0 0,55-23-1089 0 0,0 0-1 0 0,0 0 0 0 0,-1 0 1 0 0,1-1-1 0 0,-1 0 0 0 0,1 1 1 0 0,-1-2-1 0 0,1 1 0 0 0,0 0 1 0 0,-1-1-1 0 0,1 0 0 0 0,0 0 0 0 0,-1 0 1 0 0,1 0-1 0 0,0-1 0 0 0,0 0 1 0 0,-6-3-1 0 0,6 2-3 0 0,-1 0 0 0 0,1 0 0 0 0,0-1-1 0 0,0 1 1 0 0,1-1 0 0 0,-1 0 0 0 0,1 0 0 0 0,0-1 0 0 0,0 1-1 0 0,0-1 1 0 0,0 1 0 0 0,1-1 0 0 0,0 0 0 0 0,-2-6 0 0 0,0 1 20 0 0,2-1 1 0 0,-1 1 0 0 0,1-1-1 0 0,1 0 1 0 0,0 0 0 0 0,0 0-1 0 0,1 0 1 0 0,0 0 0 0 0,1 0-1 0 0,1 1 1 0 0,-1-1 0 0 0,2 0-1 0 0,4-15 1 0 0,1 6-11 0 0,1 0 1 0 0,0 1-1 0 0,1 0 1 0 0,22-31-1 0 0,-8 19-94 0 0,47-48 0 0 0,-60 68-17 0 0,1 1 1 0 0,0 0-1 0 0,0 1 1 0 0,1 0 0 0 0,0 1-1 0 0,1 1 1 0 0,-1 0-1 0 0,1 1 1 0 0,1 0-1 0 0,-1 1 1 0 0,1 1-1 0 0,0 0 1 0 0,0 1-1 0 0,0 0 1 0 0,1 2-1 0 0,-1 0 1 0 0,1 0-1 0 0,-1 2 1 0 0,19 2 0 0 0,-6 1 26 0 0,-1 1 0 0 0,0 1 0 0 0,49 19 0 0 0,-57-17 22 0 0,-2 0 0 0 0,1 1 0 0 0,-1 1 0 0 0,0 1 0 0 0,-1 0 0 0 0,19 17 0 0 0,-34-27-5 0 0,1 1 1 0 0,-1-1 0 0 0,0 1 0 0 0,1-1 0 0 0,-1 1-1 0 0,0-1 1 0 0,0 1 0 0 0,0 0 0 0 0,0 0 0 0 0,-1-1 0 0 0,1 1-1 0 0,0 0 1 0 0,-1 0 0 0 0,1 0 0 0 0,-1 0 0 0 0,0 0 0 0 0,0 0-1 0 0,1 0 1 0 0,-1 0 0 0 0,0 0 0 0 0,-1 0 0 0 0,1 0-1 0 0,0-1 1 0 0,-1 1 0 0 0,1 0 0 0 0,-1 0 0 0 0,1 0 0 0 0,-1 0-1 0 0,0 0 1 0 0,0-1 0 0 0,0 1 0 0 0,0 0 0 0 0,-2 2 0 0 0,-3 3 12 0 0,1 0 0 0 0,-1 0 0 0 0,0-1 0 0 0,-1 0 0 0 0,0 0 0 0 0,-9 6 0 0 0,-72 39 133 0 0,23-14-122 0 0,-16 10-248 0 0,-149 63 0 0 0,67-49-1446 0 0,157-60 1363 0 0,-25 8-26 0 0,10-10-2772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2 6447 0 0,'0'0'586'0'0,"-2"-1"-486"0"0,0 1 80 0 0,0 0 1 0 0,0-1 0 0 0,0 1-1 0 0,0 0 1 0 0,0 1 0 0 0,0-1-1 0 0,1 0 1 0 0,-1 0 0 0 0,0 1-1 0 0,0-1 1 0 0,0 1 0 0 0,0 0-1 0 0,0-1 1 0 0,1 1 0 0 0,-1 0-1 0 0,0 0 1 0 0,1 0 0 0 0,-1 0-1 0 0,0 1 1 0 0,1-1 0 0 0,-1 0-1 0 0,1 1 1 0 0,-2 1 0 0 0,-5 6 1908 0 0,-1 1 0 0 0,-9 16 0 0 0,12-18-2118 0 0,-46 61 556 0 0,-33 50 126 0 0,-62 123-25 0 0,-16-10-528 0 0,140-205-95 0 0,-1 0 0 0 0,-2-2 0 0 0,-31 25 0 0 0,-89 57-462 0 0,15-12-555 0 0,126-91 984 0 0,-1 0-38 0 0,0 1 0 0 0,0 0 0 0 0,1 0-1 0 0,-10 12 1 0 0,14-16-86 0 0,13 6-176 0 0,-8-6 165 0 0,0 0 0 0 0,1-1-1 0 0,-1 1 1 0 0,0-1 0 0 0,1 0-1 0 0,-1 0 1 0 0,0-1 0 0 0,0 1-1 0 0,6-2 1 0 0,26-5-1468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342 107 5983 0 0,'46'-89'2264'0'0,"-35"80"2586"0"0,-11 8-4583 0 0,1 1 0 0 0,-1 0 0 0 0,1 0 0 0 0,-1-1 0 0 0,1 1 0 0 0,-1 0 0 0 0,1-1 0 0 0,-1 1 0 0 0,0-1 0 0 0,1 1 0 0 0,-1 0 0 0 0,1-1 0 0 0,-1 1 0 0 0,0-1 0 0 0,1 1 0 0 0,-1-1 0 0 0,0 0 0 0 0,7 30 1189 0 0,-8-20-1305 0 0,0 0 0 0 0,-1 0-1 0 0,0 0 1 0 0,-1 0 0 0 0,-5 14 0 0 0,0 0 70 0 0,-65 193 909 0 0,-49 112-783 0 0,4-88-201 0 0,45-98-83 0 0,72-140-159 0 0,6-2-115 0 0,1 0-1 0 0,-1 0 1 0 0,0 0-1 0 0,1-1 0 0 0,-1 0 1 0 0,0 0-1 0 0,1-1 1 0 0,-1 1-1 0 0,0-1 1 0 0,0 0-1 0 0,5-3 1 0 0,19-12-1087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63 14023 0 0,'8'-7'300'0'0,"-1"0"-1"0"0,1 1 1 0 0,1-1-1 0 0,-1 2 1 0 0,1-1-1 0 0,0 1 1 0 0,1 0-1 0 0,-1 1 0 0 0,14-4 1 0 0,-20 7 507 0 0,7-1 537 0 0,-6 2-626 0 0,-4 1-662 0 0,1-1 0 0 0,-1 0 1 0 0,1 1-1 0 0,-1-1 0 0 0,1 1 0 0 0,-1-1 0 0 0,1 0 0 0 0,-1 1 0 0 0,0-1 0 0 0,1 1 1 0 0,-1-1-1 0 0,0 1 0 0 0,1 0 0 0 0,-1-1 0 0 0,0 1 0 0 0,0-1 0 0 0,0 1 1 0 0,1-1-1 0 0,-1 1 0 0 0,0 0 0 0 0,0-1 0 0 0,0 1 0 0 0,0-1 0 0 0,0 1 0 0 0,0 0 1 0 0,0-1-1 0 0,0 2 0 0 0,-1 15 258 0 0,-3 2-131 0 0,0-1 1 0 0,-2 0 0 0 0,0 0-1 0 0,-11 22 1 0 0,7-18-84 0 0,-18 45 156 0 0,-74 170 292 0 0,-18-11-387 0 0,24-88-147 0 0,31-44-45 0 0,32-47-168 0 0,-56 91-878 0 0,85-128 921 0 0,-1 1-411 0 0,-1-3-3227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 10135 0 0,'0'0'778'0'0,"-2"-1"-506"0"0,-8-1 92 0 0,8 3-125 0 0,1-1 0 0 0,-1 1 0 0 0,1 0 1 0 0,-1 0-1 0 0,1 0 0 0 0,-1 0 0 0 0,1 0 0 0 0,0 0 1 0 0,-1 0-1 0 0,1 1 0 0 0,0-1 0 0 0,0 0 0 0 0,-1 3 1 0 0,-16 24 3441 0 0,11-15-2117 0 0,-8 12-1336 0 0,2 1 0 0 0,0 1 0 0 0,-14 45 0 0 0,23-58-244 0 0,2-2-272 0 0,2-10-882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11975 0 0,'0'0'1392'0'0,"-1"3"-593"0"0,-5 10-166 0 0,-1 0 0 0 0,0-1 0 0 0,0 0 1 0 0,-2 0-1 0 0,-16 18 0 0 0,-1-2-528 0 0,-31 25 0 0 0,56-53-102 0 0,-11 10 20 0 0,1 0 0 0 0,-2-1 0 0 0,0-1 0 0 0,-21 11 0 0 0,24-12-13 0 0,9-5-10 0 0,1-1 0 0 0,-1 1 0 0 0,1-1 0 0 0,-1 1 1 0 0,1-1-1 0 0,-1 1 0 0 0,1-1 0 0 0,0 1 0 0 0,0 0 0 0 0,0-1 0 0 0,0 1 0 0 0,0 0 0 0 0,0-1 0 0 0,0 1 0 0 0,1-1 0 0 0,-1 1 0 0 0,0 0 0 0 0,2 1 1 0 0,13 32-30 0 0,-11-27 3 0 0,59 155 16 0 0,-54-137 9 0 0,-2-8 7 0 0,-3-7 11 0 0,0-1-1 0 0,-1 1 1 0 0,-1 0-1 0 0,3 19 0 0 0,-5-28 24 0 0,0 1 0 0 0,0-1 0 0 0,0 1 0 0 0,-1-1 0 0 0,1 0 0 0 0,-1 1 0 0 0,0-1 0 0 0,0 1 0 0 0,1-1 0 0 0,-1 0 0 0 0,-1 0 0 0 0,1 0 0 0 0,0 1 0 0 0,-1-1 1 0 0,1 0-1 0 0,-1-1 0 0 0,1 1 0 0 0,-1 0 0 0 0,0 0 0 0 0,0-1 0 0 0,0 1 0 0 0,0-1 0 0 0,0 1 0 0 0,-4 1 0 0 0,-6 3 44 0 0,0 0 1 0 0,0 0 0 0 0,-15 4 0 0 0,22-8-73 0 0,-17 5-278 0 0,0-1-1 0 0,0-1 1 0 0,0 0-1 0 0,-1-2 1 0 0,0-1-1 0 0,-27 0 1 0 0,16-4-1349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10135 0 0,'0'0'919'0'0,"-2"2"-759"0"0,-8 8 246 0 0,1-1 0 0 0,0 2-1 0 0,0-1 1 0 0,1 1 0 0 0,0 1 0 0 0,-7 14-1 0 0,-2 3 227 0 0,-95 174 956 0 0,6-10-215 0 0,-2-23-276 0 0,-63 103 36 0 0,24 11-759 0 0,39-14-1251 0 0,99-237-2120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8751 0 0,'0'0'794'0'0,"1"2"-352"0"0,0 2 198 0 0,0 0 0 0 0,1 0-1 0 0,0 0 1 0 0,-1-1 0 0 0,2 1 0 0 0,-1-1-1 0 0,0 0 1 0 0,1 1 0 0 0,-1-1-1 0 0,1 0 1 0 0,0 0 0 0 0,0-1-1 0 0,6 5 1 0 0,-5-4-548 0 0,1-1 0 0 0,-1 1-1 0 0,11 3 1 0 0,-6-4 73 0 0,0 0-1 0 0,0 0 1 0 0,0 0-1 0 0,0-2 1 0 0,0 1 0 0 0,1-1-1 0 0,-1 0 1 0 0,12-2 0 0 0,76-18 1082 0 0,-71 13-1005 0 0,213-62 849 0 0,-134 37-885 0 0,212-80-15 0 0,-184 55-6989 0 0,-96 41-494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27 564 7743 0 0,'0'2'356'0'0,"-8"26"3410"0"0,-1-39-1266 0 0,8 8-2158 0 0,-1-1 1 0 0,1 1-1 0 0,0-1 1 0 0,0 1 0 0 0,0-1-1 0 0,0 0 1 0 0,0 1-1 0 0,1-1 1 0 0,0 0 0 0 0,0 0-1 0 0,0-5 1 0 0,7-43 1860 0 0,-5 43-1868 0 0,3-13 5 0 0,1-1 1 0 0,0 1 0 0 0,2 0-1 0 0,1 1 1 0 0,0-1-1 0 0,2 2 1 0 0,24-37 0 0 0,-16 32-352 0 0,1 0 0 0 0,2 1 0 0 0,1 0 0 0 0,0 2 1 0 0,29-20-1 0 0,-33 28-413 0 0,1 1 0 0 0,0 1 0 0 0,1 1 0 0 0,1 1 0 0 0,-1 1 0 0 0,1 0 0 0 0,1 2 0 0 0,27-5 0 0 0,-22 7-6755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11055 0 0,'0'0'1002'0'0,"-1"4"-824"0"0,-6 33 2674 0 0,-2 1 1 0 0,-28 70-1 0 0,3-31-2618 0 0,19-46-124 0 0,8-15-76 0 0,-1 0 1 0 0,-1 0 0 0 0,-19 26 0 0 0,27-41-144 0 0,29-23-5684 0 0,6-7 3907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27 10799 0 0,'22'-25'979'0'0,"-21"24"156"0"0,-7 7-747 0 0,0 2 0 0 0,1-1 0 0 0,-7 12 1 0 0,0 0-112 0 0,-235 418 2954 0 0,220-384-3019 0 0,-121 227 340 0 0,-19-11-392 0 0,159-259-148 0 0,-154 225 93 0 0,142-205-105 0 0,-42 46 0 0 0,53-67-36 0 0,7-8-140 0 0,5-3-869 0 0,104-116-1401 0 0,-43 45 1617 0 0,64-62-913 0 0,34-39-992 0 0,-157 169 2703 0 0,23-28-612 0 0,38-32 1 0 0,-57 57 918 0 0,1 0 0 0 0,-1 1 0 0 0,2 0 1 0 0,-1 1-1 0 0,1 0 0 0 0,0 0 0 0 0,0 1 0 0 0,21-6 1 0 0,-32 11-206 0 0,1 0 1 0 0,0 0-1 0 0,0 0 0 0 0,0 0 1 0 0,-1 0-1 0 0,1 0 1 0 0,0 0-1 0 0,0 1 0 0 0,-1-1 1 0 0,1 0-1 0 0,0 0 1 0 0,0 1-1 0 0,-1-1 1 0 0,1 0-1 0 0,0 1 0 0 0,-1-1 1 0 0,1 1-1 0 0,0-1 1 0 0,0 2-1 0 0,1-1 143 0 0,0 1-78 0 0,1 0 0 0 0,-1 0-1 0 0,0 0 1 0 0,0 0 0 0 0,0 0 0 0 0,0 1-1 0 0,0-1 1 0 0,-1 1 0 0 0,1-1-1 0 0,-1 1 1 0 0,0 0 0 0 0,1-1 0 0 0,-1 1-1 0 0,0 0 1 0 0,-1 0 0 0 0,1 0-1 0 0,0 0 1 0 0,-1 0 0 0 0,0 5 0 0 0,1 3 185 0 0,-1 1 0 0 0,-1-1 0 0 0,-3 21 0 0 0,-3 1 177 0 0,-2 0-1 0 0,-1-1 1 0 0,-2 0 0 0 0,0-1 0 0 0,-2-1 0 0 0,-2 0-1 0 0,-1-1 1 0 0,-30 41 0 0 0,41-62-442 0 0,-1-1 0 0 0,-1 1-1 0 0,0-1 1 0 0,0-1 0 0 0,0 1 0 0 0,-1-1 0 0 0,0-1 0 0 0,0 0-1 0 0,0 0 1 0 0,-10 3 0 0 0,-15 5 74 0 0,-53 11 1 0 0,75-21-99 0 0,-9 3-392 0 0,-1-1 0 0 0,1-2 1 0 0,-38 3-1 0 0,63-22-11463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7831 0 0,'-6'6'246'0'0,"0"0"0"0"0,0-1 0 0 0,-1 1 0 0 0,0-1 0 0 0,-9 5 0 0 0,8-6 742 0 0,0 2 0 0 0,0-1-1 0 0,-12 13 1 0 0,0 2 980 0 0,8-8-1258 0 0,1-1 0 0 0,1 2-1 0 0,0-1 1 0 0,0 1 0 0 0,-7 14 0 0 0,10-14-433 0 0,1 1 0 0 0,0-1 1 0 0,0 1-1 0 0,1 0 0 0 0,1 0 1 0 0,1 1-1 0 0,0-1 0 0 0,-2 21 1 0 0,6-34-269 0 0,-1 1 0 0 0,0 0 1 0 0,0-1-1 0 0,1 1 1 0 0,-1-1-1 0 0,1 0 1 0 0,-1 1-1 0 0,1-1 1 0 0,0 1-1 0 0,0-1 1 0 0,-1 0-1 0 0,1 1 1 0 0,0-1-1 0 0,0 0 1 0 0,0 0-1 0 0,0 0 0 0 0,1 0 1 0 0,1 2-1 0 0,1-1 15 0 0,-1 1-1 0 0,1-1 0 0 0,-1 0 0 0 0,1 0 0 0 0,5 1 0 0 0,-1-1 16 0 0,-1 0 0 0 0,0-1 0 0 0,1 0 0 0 0,-1-1 0 0 0,0 0 0 0 0,1 0-1 0 0,-1 0 1 0 0,1-1 0 0 0,9-2 0 0 0,10-3 170 0 0,28-11-1 0 0,-49 16-178 0 0,13-6 20 0 0,0-1 0 0 0,0 0 0 0 0,0-1 0 0 0,29-20-1 0 0,-37 21-60 0 0,0 0 0 0 0,-1-1-1 0 0,0 0 1 0 0,-1-1-1 0 0,0 0 1 0 0,0 0 0 0 0,-1-1-1 0 0,7-12 1 0 0,-13 21-53 0 0,-16 10-918 0 0,13-7 968 0 0,-1-1 0 0 0,0 1 1 0 0,1 0-1 0 0,-1 0 0 0 0,1 0 1 0 0,0 0-1 0 0,-1 0 1 0 0,1 0-1 0 0,0 1 0 0 0,-1-1 1 0 0,1 0-1 0 0,0 0 0 0 0,0 1 1 0 0,-1 2-1 0 0,0-1-21 0 0,-9 17 6 0 0,8-6 19 0 0,1-7-7 0 0,1-4 13 0 0,1 0 1 0 0,-1 0 0 0 0,1 0-1 0 0,0 0 1 0 0,0 0 0 0 0,0 0-1 0 0,1 0 1 0 0,-1 0 0 0 0,1 0-1 0 0,1 4 1 0 0,5 24-7 0 0,-6-29-45 0 0,1 1-140 0 0,-1-1 0 0 0,1 0 0 0 0,-1 0 1 0 0,1 0-1 0 0,0 0 0 0 0,0 0 0 0 0,0 0 0 0 0,0 0 0 0 0,0 0 1 0 0,0-1-1 0 0,1 1 0 0 0,-1-1 0 0 0,0 0 0 0 0,1 0 0 0 0,3 2 1 0 0,10-1-1376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0 15199 0 0,'0'0'1172'0'0,"-2"3"-765"0"0,-130 186 2070 0 0,85-124-2493 0 0,-114 145 6 0 0,-40 58 518 0 0,-143 313 1042 0 0,275-467-5291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201 128 6911 0 0,'-27'-3'580'0'0,"4"-1"-415"0"0,-35 0 0 0 0,18 8 2001 0 0,33-3-773 0 0,0 1 1 0 0,0 0-1 0 0,-11 6 1 0 0,17-8-1298 0 0,0 0 0 0 0,1 0 1 0 0,-1 1-1 0 0,0-1 0 0 0,1 0 1 0 0,-1 1-1 0 0,0-1 0 0 0,1 1 1 0 0,-1-1-1 0 0,1 0 1 0 0,-1 1-1 0 0,0-1 0 0 0,1 1 1 0 0,-1 0-1 0 0,1-1 0 0 0,0 1 1 0 0,-1-1-1 0 0,1 1 0 0 0,-1 0 1 0 0,1-1-1 0 0,0 1 0 0 0,0 0 1 0 0,-1-1-1 0 0,1 1 1 0 0,0 0-1 0 0,0 0 0 0 0,0-1 1 0 0,0 1-1 0 0,0 0 0 0 0,0 0 1 0 0,0-1-1 0 0,0 1 0 0 0,0 0 1 0 0,0 0-1 0 0,0-1 0 0 0,0 1 1 0 0,1 0-1 0 0,-1-1 1 0 0,0 1-1 0 0,0 0 0 0 0,1-1 1 0 0,-1 1-1 0 0,1 0 0 0 0,-1-1 1 0 0,0 1-1 0 0,1 0 0 0 0,-1-1 1 0 0,1 1-1 0 0,-1-1 1 0 0,1 1-1 0 0,1 0 0 0 0,1 1-5 0 0,1-1 0 0 0,0 1 0 0 0,0-1 0 0 0,0 1-1 0 0,0-1 1 0 0,0 0 0 0 0,1-1 0 0 0,-1 1 0 0 0,0-1 0 0 0,0 0-1 0 0,7 0 1 0 0,-2 0 39 0 0,38 0 803 0 0,91-13 0 0 0,48-21 143 0 0,-121 21-923 0 0,-26 5-92 0 0,580-93-230 0 0,-525 94-1178 0 0,-79 7 552 0 0,0 1 1 0 0,-1 0-1 0 0,1 1 0 0 0,18 4 1 0 0,-13 1-937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5983 0 0,'3'0'9723'0'0,"45"2"-5289"0"0,29 7-2756 0 0,4 0-513 0 0,136-3 801 0 0,-168-8-1834 0 0,-1-3 0 0 0,70-14-1 0 0,-100 14-624 0 0,0 0-1 0 0,0-1 0 0 0,0-1 0 0 0,32-17 0 0 0,-24 8-1558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369 337 7831 0 0,'0'0'603'0'0,"-2"1"-39"0"0,-5 2 600 0 0,0 1-1 0 0,0-1 1 0 0,1 1 0 0 0,-1 1-1 0 0,1-1 1 0 0,0 1 0 0 0,0 0-1 0 0,-8 10 1 0 0,-38 53 1917 0 0,43-56-2813 0 0,-16 27 215 0 0,2 1-1 0 0,-22 53 1 0 0,-22 38 296 0 0,58-118-1070 0 0,-1 0 1 0 0,0 0-1 0 0,-23 20 0 0 0,18-18-54 0 0,13-13-1373 0 0</inkml:trace>
  <inkml:trace contextRef="#ctx0" brushRef="#br0" timeOffset="1">628 38 15319 0 0,'9'-16'1496'0'0,"-4"3"-1336"0"0,6 6-160 0 0,6 6-112 0 0,3 2-56 0 0,-2 3-16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16783 0 0,'0'0'770'0'0,"-2"1"-18"0"0,-16 17-644 0 0,1 0 1 0 0,1 0 0 0 0,-18 29 0 0 0,16-21-3 0 0,-35 36 1 0 0,-32 17 120 0 0,-12 11 466 0 0,97-90-693 0 0,-16 16 301 0 0,0 1 1 0 0,2 1 0 0 0,-19 27-1 0 0,32-43 379 0 0,7-2-549 0 0,0 0-1 0 0,0 0 1 0 0,1-1 0 0 0,-1 0-1 0 0,0 0 1 0 0,0 0 0 0 0,0-1-1 0 0,9-4 1 0 0,22-10 122 0 0,-1-2-1 0 0,40-26 1 0 0,-53 28-136 0 0,-1-1 1 0 0,0 0-1 0 0,-1-1 0 0 0,19-23 0 0 0,-30 29-85 0 0,0 0 0 0 0,-1-1 0 0 0,0 0 0 0 0,9-21 0 0 0,-15 28-19 0 0,0-1 1 0 0,0 1-1 0 0,-1-1 0 0 0,0 0 1 0 0,0 0-1 0 0,-1 0 0 0 0,0 0 1 0 0,0 0-1 0 0,-1-1 0 0 0,1 1 1 0 0,-3-13-1 0 0,2 17-67 0 0,-1 0 1 0 0,0 0-1 0 0,1 0 0 0 0,-1 0 1 0 0,-1 1-1 0 0,1-1 0 0 0,0 0 1 0 0,-1 1-1 0 0,1-1 0 0 0,-1 1 1 0 0,0-1-1 0 0,1 1 0 0 0,-1 0 1 0 0,-1 0-1 0 0,-3-4 0 0 0,1 3-139 0 0,0 0-1 0 0,0 0 1 0 0,-1 0-1 0 0,1 1 1 0 0,-1 0-1 0 0,-8-2 1 0 0,12 3-847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20 360 2303 0 0,'0'3'167'0'0,"-2"30"-67"0"0,-5 19 5869 0 0,-1 0 972 0 0,6-19-5200 0 0,4-20-1346 0 0,-1-10-300 0 0,-1-1 323 0 0,3 3 207 0 0,-3-4-544 0 0,0-1-1 0 0,0 0 0 0 0,0 1 1 0 0,0-1-1 0 0,1 0 1 0 0,-1 0-1 0 0,0 1 0 0 0,0-1 1 0 0,0 0-1 0 0,0 1 0 0 0,0-1 1 0 0,0 0-1 0 0,0 0 1 0 0,0 1-1 0 0,1-1 0 0 0,-1 0 1 0 0,0 0-1 0 0,0 0 1 0 0,0 1-1 0 0,0-1 0 0 0,1 0 1 0 0,-1 0-1 0 0,0 0 0 0 0,0 1 1 0 0,1-1-1 0 0,-1 0 1 0 0,0 0-1 0 0,0 0 0 0 0,1 0 1 0 0,-1 0-1 0 0,0 0 1 0 0,0 0-1 0 0,1 0 0 0 0,-1 1 1 0 0,0-1-1 0 0,1 0 1 0 0,2-1 64 0 0,0 0 1 0 0,0 0 0 0 0,0 0 0 0 0,0 0 0 0 0,0 0 0 0 0,-1-1 0 0 0,1 1 0 0 0,0-1 0 0 0,-1 0 0 0 0,1 0 0 0 0,-1 0 0 0 0,1 0 0 0 0,3-4 0 0 0,3-6 50 0 0,15-21-1 0 0,-11 14-72 0 0,14-15 16 0 0,1 1 1 0 0,61-56 0 0 0,75-45 76 0 0,-132 110-170 0 0,-30 22-40 0 0,39-31-59 0 0,1 2 0 0 0,76-41 0 0 0,-110 68 17 0 0,0 0 0 0 0,0 1 0 0 0,1 0 1 0 0,0 0-1 0 0,14-2 0 0 0,-22 5 31 0 0,0 0-1 0 0,-1 0 1 0 0,1 0-1 0 0,0 0 1 0 0,-1 1-1 0 0,1-1 1 0 0,0 0-1 0 0,-1 0 1 0 0,1 1-1 0 0,-1-1 1 0 0,1 0-1 0 0,0 1 1 0 0,-1-1-1 0 0,1 0 1 0 0,-1 1-1 0 0,1-1 1 0 0,-1 1-1 0 0,1-1 1 0 0,-1 1-1 0 0,0-1 1 0 0,1 1-1 0 0,-1 0 1 0 0,1 0-1 0 0,5 13-9 0 0,-5-11 10 0 0,-1 0 0 0 0,1 1 0 0 0,-1-1-1 0 0,0 1 1 0 0,0-1 0 0 0,0 0-1 0 0,-1 1 1 0 0,1-1 0 0 0,-1 0-1 0 0,-1 5 1 0 0,-13 34 26 0 0,6-19 16 0 0,-12 36-60 0 0,6-21 145 0 0,2 2 0 0 0,2 0 1 0 0,-8 49-1 0 0,8 18 19 0 0,10-89-116 0 0,2 1 0 0 0,-1 0 0 0 0,7 32 0 0 0,-2-30 7 0 0,-1-18-108 0 0,-2-2-179 0 0,2 1-929 0 0,11 1-381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16127 0 0,'0'0'9168'0'0,"-13"5"-7120"0"0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2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178 171 1375 0 0,'1'-2'5947'0'0,"38"-54"-1102"0"0,-22 36-3885 0 0,-16 18-469 0 0,5-9 4122 0 0,-7 10-4565 0 0,1 1-34 0 0,-1-1 0 0 0,1 1 1 0 0,0 0-1 0 0,-1-1 0 0 0,1 1 0 0 0,-1 0 0 0 0,1 0 0 0 0,-1-1 1 0 0,1 1-1 0 0,0 0 0 0 0,-1 0 0 0 0,1 0 0 0 0,-1 0 0 0 0,1-1 1 0 0,-1 1-1 0 0,1 0 0 0 0,-1 0 0 0 0,1 0 0 0 0,-1 0 0 0 0,0 0 1 0 0,-10 2 15 0 0,1 1-19 0 0,8-3 562 0 0,4-1-497 0 0,5-3 6 0 0,-5 2-8 0 0,0 2-14 0 0,7-3-36 0 0,54-13 393 0 0,-3 0-7 0 0,97-13-1 0 0,-14 21-273 0 0,-114 8-78 0 0,0 2 0 0 0,56 10 0 0 0,-77-9-26 0 0,1-1 1 0 0,-1 1 0 0 0,1 0 0 0 0,-1 0 0 0 0,0 1 0 0 0,0 0 0 0 0,7 6 0 0 0,-11-7-11 0 0,-1-1 0 0 0,1 1 0 0 0,-1 0 1 0 0,1 1-1 0 0,-1-1 0 0 0,0 0 0 0 0,-1 1 0 0 0,1 0 0 0 0,-1-1 1 0 0,1 1-1 0 0,-1 0 0 0 0,0 0 0 0 0,0 1 0 0 0,2 7 1 0 0,-4-10 6 0 0,0 1 0 0 0,1 0 1 0 0,-1-1-1 0 0,0 1 1 0 0,0-1-1 0 0,0 1 0 0 0,-1-1 1 0 0,1 1-1 0 0,-1-1 1 0 0,1 1-1 0 0,-1-1 0 0 0,0 1 1 0 0,0-1-1 0 0,0 1 1 0 0,0-1-1 0 0,0 0 0 0 0,-1 0 1 0 0,1 0-1 0 0,-1 0 1 0 0,-2 3-1 0 0,-2 2 82 0 0,-1-1 1 0 0,0 0-1 0 0,-1 0 0 0 0,-8 5 1 0 0,5-3 35 0 0,-24 15-8 0 0,0-2 1 0 0,-2-1 0 0 0,-58 22-1 0 0,-124 33-234 0 0,109-40-134 0 0,65-20 65 0 0,-210 60-1191 0 0,244-73 1281 0 0,11-2 69 0 0,0 0 1 0 0,0 0 0 0 0,0-1-1 0 0,0 1 1 0 0,0 0 0 0 0,0 0 0 0 0,0 0-1 0 0,0 0 1 0 0,0 0 0 0 0,0 0-1 0 0,0 0 1 0 0,1 0 0 0 0,-1 0-1 0 0,0 0 1 0 0,0 0 0 0 0,0 0-1 0 0,0 0 1 0 0,0 0 0 0 0,0 0-1 0 0,0 0 1 0 0,0 0 0 0 0,0 0-1 0 0,0 0 1 0 0,0 0 0 0 0,0 0-1 0 0,0 0 1 0 0,0 0 0 0 0,0 0-1 0 0,0 0 1 0 0,0 0 0 0 0,0 0-1 0 0,0 0 1 0 0,0 0 0 0 0,0 0-1 0 0,0-1 1 0 0,0 1 0 0 0,0 0-1 0 0,0 0 1 0 0,0 0 0 0 0,0 0-1 0 0,0 0 1 0 0,0 0 0 0 0,0 0-1 0 0,0 0 1 0 0,-1 0 0 0 0,1 0-1 0 0,0 0 1 0 0,0 0 0 0 0,0 0-1 0 0,0 0 1 0 0,0 0 0 0 0,18-8-526 0 0,-3 1 449 0 0,26-16-111 0 0,66-47 0 0 0,-98 61 203 0 0,-7 7 868 0 0,-2 5-856 0 0,-1-1 1 0 0,0 0-1 0 0,0 1 1 0 0,0-1 0 0 0,0 0-1 0 0,0 0 1 0 0,-2 3 0 0 0,-2 5 17 0 0,-6 17-4 0 0,2 0 0 0 0,-7 38-1 0 0,4-18-18 0 0,8-33-18 0 0,1 0 0 0 0,0 0 0 0 0,1 1 0 0 0,0-1 0 0 0,2 0 0 0 0,-1 1 0 0 0,3 20 0 0 0,0-22 14 0 0,0 1 0 0 0,1-1 0 0 0,1 0 0 0 0,0 0 0 0 0,0 0 0 0 0,1-1 0 0 0,8 15 0 0 0,-7-14 61 0 0,-2 6 22 0 0,-5-14-86 0 0,-1-2 3 0 0,2 0-3 0 0,-1-1-1 0 0,0 1 1 0 0,0-1-1 0 0,1 1 0 0 0,-2-1 1 0 0,1 0-1 0 0,0 0 1 0 0,0 1-1 0 0,-1-1 0 0 0,0 0 1 0 0,1 0-1 0 0,-1 0 0 0 0,-2 1 1 0 0,-30 24 98 0 0,9-8-44 0 0,20-15-63 0 0,1 1 0 0 0,0-1 0 0 0,0 1 0 0 0,1 0-1 0 0,-4 6 1 0 0,7-12-2 0 0,0 1 1 0 0,1 0-1 0 0,-1 0 0 0 0,0 0 0 0 0,0 0 1 0 0,1 0-1 0 0,-1-1 0 0 0,0 1 0 0 0,1 0 0 0 0,-1 0 1 0 0,0 0-1 0 0,0 0 0 0 0,1 0 0 0 0,-1 0 1 0 0,0 0-1 0 0,1 0 0 0 0,-1 0 0 0 0,0 0 1 0 0,0 0-1 0 0,1 0 0 0 0,-1 0 0 0 0,0 0 0 0 0,0 0 1 0 0,1 1-1 0 0,-1-1 0 0 0,0 0 0 0 0,1 0 1 0 0,-1 0-1 0 0,0 0 0 0 0,0 0 0 0 0,0 1 0 0 0,1-1 1 0 0,-1 0-1 0 0,0 0 0 0 0,0 0 0 0 0,0 1 1 0 0,1-1-1 0 0,-1 0 0 0 0,0 0 0 0 0,0 1 1 0 0,0-1-1 0 0,0 0 0 0 0,0 0 0 0 0,1 1 0 0 0,-1-1 1 0 0,0 0-1 0 0,0 0 0 0 0,0 1 0 0 0,0-1 1 0 0,0 0-1 0 0,0 1 0 0 0,0-1 0 0 0,0 0 1 0 0,0 0-1 0 0,0 1 0 0 0,0-1 0 0 0,0 0 0 0 0,0 1 1 0 0,-1-1-1 0 0,1 0 0 0 0,0 0 0 0 0,0 1 1 0 0,0-1-1 0 0,0 0 0 0 0,0 0 0 0 0,-1 1 0 0 0,1-1 1 0 0,0 0-1 0 0,0 1 0 0 0,5-2 14 0 0,0 0 1 0 0,0-1-1 0 0,0 1 0 0 0,0-1 0 0 0,0 0 0 0 0,0-1 1 0 0,-1 1-1 0 0,1-1 0 0 0,-1 0 0 0 0,1 0 1 0 0,4-4-1 0 0,-8 5-137 0 0,5-8-1394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3223 0 0,'0'0'4120'0'0,"0"-11"-2400"0"0,9-8-810 0 0,-8 17-468 0 0,8-9 130 0 0,0 0 4397 0 0,2-3 3761 0 0,-10 12-9018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4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623 443 1839 0 0,'0'-2'134'0'0,"-1"-20"636"0"0,2-1 0 0 0,1 0 1 0 0,1 0-1 0 0,1 0 0 0 0,0 1 1 0 0,2 0-1 0 0,15-39 0 0 0,64-112 4614 0 0,-52 126-3248 0 0,-32 45-1016 0 0,-1 5-1070 0 0,-1 1 0 0 0,0-1 0 0 0,1 0-1 0 0,-1 1 1 0 0,-3 4 0 0 0,0 5-45 0 0,-78 261 62 0 0,7-41-54 0 0,48-153-2 0 0,-23 63 7 0 0,-6-2-1 0 0,-123 218 1 0 0,127-269-11 0 0,-149 250 50 0 0,186-318-31 0 0,6-10 14 0 0,1 1-1 0 0,-7 15 0 0 0,14-26 433 0 0,2-4-334 0 0,15-35 53 0 0,3 1 1 0 0,32-49-1 0 0,-19 34-191 0 0,2 2 0 0 0,2 1 0 0 0,44-44 0 0 0,-37 50-1 0 0,50-54-51 0 0,12-21 36 0 0,-81 93-6 0 0,1 2-1 0 0,45-33 1 0 0,-67 53 33 0 0,0 0-1 0 0,0 0 0 0 0,1 0 1 0 0,-1 1-1 0 0,1-1 0 0 0,-1 1 1 0 0,1 0-1 0 0,0 0 0 0 0,-1 0 1 0 0,1 1-1 0 0,0-1 1 0 0,0 1-1 0 0,-1 0 0 0 0,1 0 1 0 0,0 0-1 0 0,0 0 0 0 0,0 1 1 0 0,-1-1-1 0 0,1 1 0 0 0,0 0 1 0 0,-1 0-1 0 0,1 1 1 0 0,-1-1-1 0 0,1 1 0 0 0,-1-1 1 0 0,1 1-1 0 0,-1 0 0 0 0,4 4 1 0 0,-2-2 4 0 0,-1 0 1 0 0,1 1-1 0 0,-1-1 0 0 0,0 1 1 0 0,-1 0-1 0 0,1 0 1 0 0,-1 0-1 0 0,0 1 1 0 0,0-1-1 0 0,0 1 1 0 0,-1 0-1 0 0,0 0 1 0 0,0 0-1 0 0,-1 0 1 0 0,1 0-1 0 0,-1 0 0 0 0,0 8 1 0 0,-1-4-9 0 0,-1 0 0 0 0,0 1 0 0 0,0-1 0 0 0,-1 0 1 0 0,-1 0-1 0 0,1 0 0 0 0,-7 14 0 0 0,-36 68 47 0 0,12-27 16 0 0,0 0-70 0 0,15-31 0 0 0,-15 42 0 0 0,22-49-1 0 0,7-19 0 0 0,1 0-1 0 0,0 0 1 0 0,0 0-1 0 0,0 1 1 0 0,1-1-1 0 0,1 1 1 0 0,-1 0-1 0 0,1 17 1 0 0,1-26-6 0 0,1 0 0 0 0,-1 0 1 0 0,1 0-1 0 0,-1 0 1 0 0,1 0-1 0 0,-1 0 1 0 0,1 0-1 0 0,-1 0 1 0 0,1 0-1 0 0,-1 0 0 0 0,1 0 1 0 0,-1 0-1 0 0,1 0 1 0 0,-1 0-1 0 0,1 0 1 0 0,-1-1-1 0 0,0 1 1 0 0,1 0-1 0 0,-1 0 1 0 0,1 0-1 0 0,0-1 0 0 0,-1 1-2 0 0,5-3-300 0 0,0 1 0 0 0,0-1 0 0 0,10-7 0 0 0,2-5-991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4:3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17 9095 0 0,'0'0'415'0'0,"0"2"-7"0"0,1 3-315 0 0,-1 0-1 0 0,-1 0 1 0 0,1 0 0 0 0,-1 0 0 0 0,0 0-1 0 0,0 0 1 0 0,0 0 0 0 0,-1-1 0 0 0,1 1-1 0 0,-1 0 1 0 0,0-1 0 0 0,-6 8 0 0 0,0 2 471 0 0,-2 0 1 0 0,-18 21 0 0 0,25-32-491 0 0,0 0-1 0 0,0-1 1 0 0,0 1 0 0 0,-1-1-1 0 0,1 1 1 0 0,-1-1 0 0 0,-3 2-1 0 0,5-3 153 0 0,0 0-80 0 0,1-1 0 0 0,-1 1 1 0 0,1 0-1 0 0,-1-1 1 0 0,1 0-1 0 0,-1 1 0 0 0,1-1 1 0 0,-1 0-1 0 0,-2 1 1 0 0,-1-4-6 0 0,1 1 1 0 0,-1-1-1 0 0,1 0 1 0 0,-1 0 0 0 0,1 0-1 0 0,0 0 1 0 0,0-1 0 0 0,0 0-1 0 0,0 0 1 0 0,1 0 0 0 0,0 0-1 0 0,0 0 1 0 0,0-1-1 0 0,0 1 1 0 0,1-1 0 0 0,-1 0-1 0 0,-2-8 1 0 0,1 2-123 0 0,0-1-1 0 0,-1 2 1 0 0,-1-1-1 0 0,-12-18 1 0 0,16 26-22 0 0,0 1 1 0 0,0 0-1 0 0,0-1 1 0 0,0 1-1 0 0,-1 0 0 0 0,1 0 1 0 0,0 0-1 0 0,-1 1 1 0 0,0-1-1 0 0,1 1 0 0 0,-1-1 1 0 0,0 1-1 0 0,0 0 1 0 0,0 0-1 0 0,0 0 0 0 0,0 0 1 0 0,0 1-1 0 0,0-1 1 0 0,0 1-1 0 0,0 0 0 0 0,0 0 1 0 0,0 0-1 0 0,0 0 1 0 0,-4 1-1 0 0,-1 0-15 0 0,0 2-1 0 0,-1-1 1 0 0,1 1 0 0 0,0 0 0 0 0,1 1 0 0 0,-1 0-1 0 0,1 0 1 0 0,-11 8 0 0 0,-4 6-13 0 0,-24 24 0 0 0,15-13 28 0 0,5-4-3 0 0,0 0 1 0 0,2 1 0 0 0,1 2-1 0 0,2 0 1 0 0,0 2 0 0 0,-25 49-1 0 0,40-66 59 0 0,0 0 0 0 0,1 1 0 0 0,1-1-1 0 0,0 1 1 0 0,-3 29 0 0 0,6-37-27 0 0,1 1 0 0 0,0 0 1 0 0,0-1-1 0 0,1 1 0 0 0,0-1 0 0 0,2 12 0 0 0,-1-15-7 0 0,-1 1 0 0 0,0 0 0 0 0,1-1-1 0 0,0 1 1 0 0,0-1 0 0 0,0 1 0 0 0,0-1-1 0 0,1 0 1 0 0,-1 0 0 0 0,1 0 0 0 0,0 0-1 0 0,3 2 1 0 0,-4-3 23 0 0,0-1 1 0 0,1 0-1 0 0,-1 0 0 0 0,1 0 0 0 0,-1 0 1 0 0,1 0-1 0 0,-1 0 0 0 0,1 0 0 0 0,0-1 1 0 0,-1 1-1 0 0,1-1 0 0 0,0 0 0 0 0,-1 0 0 0 0,1 0 1 0 0,0 0-1 0 0,-1-1 0 0 0,1 1 0 0 0,0-1 1 0 0,-1 1-1 0 0,1-1 0 0 0,0 0 0 0 0,-1 0 0 0 0,4-2 1 0 0,6-3 143 0 0,0 0 0 0 0,-1-1 0 0 0,15-12 0 0 0,-23 17-156 0 0,29-24-16 0 0,-1-1 0 0 0,35-40 0 0 0,-42 38-152 0 0,-2 0 1 0 0,-1-1 0 0 0,20-39 0 0 0,-13 22 134 0 0,-22 69-39 0 0,-7 56 220 0 0,0-48-117 0 0,3 31 0 0 0,-2-37-61 0 0,0-14-4 0 0,0 0 0 0 0,1-1 0 0 0,3 20 0 0 0,-4-27-73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4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11687 0 0,'0'0'4124'0'0,"-1"1"-3785"0"0,-46 38 287 0 0,7-7-291 0 0,-50 38 171 0 0,60-48-146 0 0,-47 43 0 0 0,40-26-202 0 0,-19 18 42 0 0,47-48-112 0 0,-13 16-1 0 0,21-23-80 0 0,0-2-14 0 0,0 1 0 0 0,1-1 1 0 0,-1 1-1 0 0,1-1 0 0 0,-1 1 1 0 0,1-1-1 0 0,-1 1 0 0 0,1 0 1 0 0,0-1-1 0 0,-1 1 1 0 0,1-1-1 0 0,0 1 0 0 0,-1 0 1 0 0,1-1-1 0 0,0 1 0 0 0,0 0 1 0 0,0-1-1 0 0,0 1 0 0 0,0 0 1 0 0,-1 0-1 0 0,1-1 0 0 0,0 1 1 0 0,0 0-1 0 0,1 0 1 0 0,-1-1-1 0 0,0 1 0 0 0,0 0 1 0 0,0-1-1 0 0,0 1 0 0 0,1 0 1 0 0,0 0-21 0 0,-1 0 1 0 0,1-1 0 0 0,0 1 0 0 0,-1-1-1 0 0,1 1 1 0 0,0-1 0 0 0,0 0-1 0 0,0 1 1 0 0,-1-1 0 0 0,1 0-1 0 0,0 1 1 0 0,2-1 0 0 0,-2 0 44 0 0,47 13 79 0 0,78 25-346 0 0,13 25 237 0 0,-43-18 12 0 0,-91-43 0 0 0,84 41-37 0 0,-77-37 31 0 0,0 1 0 0 0,-1 1 0 0 0,-1 0 1 0 0,1 0-1 0 0,12 14 0 0 0,-14-9 6 0 0,-9-9 0 0 0,-1-2 0 0 0,1 0 10 0 0,0 0-1 0 0,0 0 1 0 0,-1 0-1 0 0,1 0 1 0 0,-1 0-1 0 0,0 0 1 0 0,0 0-1 0 0,1-1 1 0 0,-1 1-1 0 0,0 0 1 0 0,-1-1-1 0 0,1 1 1 0 0,0-1-1 0 0,0 1 1 0 0,-1-1-1 0 0,1 1 0 0 0,0-1 1 0 0,-4 2-1 0 0,-3 3 89 0 0,0-1 0 0 0,-13 7-1 0 0,13-8-50 0 0,-154 70 1166 0 0,82-39-883 0 0,15-7-121 0 0,-102 31-1 0 0,159-57-218 0 0,7-2-85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2303 0 0,'0'0'7946'0'0,"18"-10"-5868"0"0,9-1-1931 0 0,-15 5-104 0 0,-3-1-33 0 0,1-1-10 0 0,-2 2 0 0 0,2-3 0 0 0,-10 8 0 0 0,1 1 0 0 0,-1-1 0 0 0,1 1 0 0 0,-1-1 0 0 0,1 1 0 0 0,-1-1 0 0 0,1 1 0 0 0,0 0 0 0 0,-1-1 0 0 0,1 1 0 0 0,-1 0 0 0 0,1-1 0 0 0,0 1 0 0 0,1 0 0 0 0,12-4 0 0 0,363-99 75 0 0,-209 70 38 0 0,-16 10-35 0 0,95-19 75 0 0,-241 41-156 0 0,135-27 39 0 0,-104 22-150 0 0,66-1 0 0 0,-100 7-159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 13903 0 0,'0'0'1262'0'0,"2"-1"-1037"0"0,5-5 2598 0 0,0 45-1447 0 0,-8-25-1135 0 0,0 0 0 0 0,-1-1 0 0 0,0 1 1 0 0,-1-1-1 0 0,-5 15 0 0 0,-29 64 518 0 0,25-61-572 0 0,-135 289 843 0 0,99-230-942 0 0,-87 121 0 0 0,36-64 26 0 0,51-73-81 0 0,41-63-22 0 0,6-9 43 0 0,2-4 5 0 0,16-28-172 0 0,2 0 1 0 0,0 2-1 0 0,2 0 0 0 0,1 2 1 0 0,42-40-1 0 0,21-1-30 0 0,-73 59 176 0 0,1 1 0 0 0,0 0 0 0 0,0 0 0 0 0,1 1 0 0 0,17-5 0 0 0,1 7 224 0 0,-31 4-245 0 0,1 1-1 0 0,-1-1 1 0 0,0 1-1 0 0,0-1 1 0 0,0 1-1 0 0,1 0 1 0 0,-1 0-1 0 0,0-1 1 0 0,0 1-1 0 0,0 0 1 0 0,0 0-1 0 0,0 0 1 0 0,-1 0-1 0 0,1 0 1 0 0,0 0-1 0 0,0 0 1 0 0,-1 0-1 0 0,1 0 1 0 0,0 1 0 0 0,-1-1-1 0 0,1 0 1 0 0,-1 0-1 0 0,0 0 1 0 0,1 2-1 0 0,0 3 13 0 0,1-1 0 0 0,-2 0-1 0 0,1 1 1 0 0,0-1 0 0 0,-1 0 0 0 0,0 1-1 0 0,0-1 1 0 0,-1 1 0 0 0,0-1 0 0 0,-1 6-1 0 0,-3 8 140 0 0,-12 28-1 0 0,10-29-51 0 0,-5 23 0 0 0,10-33-139 0 0,0-3 10 0 0,1 0-1 0 0,0 0 1 0 0,0 0 0 0 0,0 0-1 0 0,1 0 1 0 0,0 0-1 0 0,0 0 1 0 0,0 0 0 0 0,1 6-1 0 0,0-9-606 0 0,17 5-13418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32 280 1839 0 0,'0'0'348'0'0,"-1"0"790"0"0,-21-5 4282 0 0,19 3-4411 0 0,-2-5 3011 0 0,11 2-3934 0 0,1 1 0 0 0,0 0 0 0 0,0 0 0 0 0,0 0 1 0 0,0 1-1 0 0,1 0 0 0 0,-1 0 0 0 0,9-1 0 0 0,69-12 56 0 0,-65 13-74 0 0,94-14-3 0 0,-21 5 31 0 0,117-32-1 0 0,-163 31-74 0 0,184-52 483 0 0,3 17-71 0 0,-211 45-395 0 0,80-7 118 0 0,-89 10-156 0 0,-13 1-1 0 0,-1-1 0 0 0,1 0 0 0 0,-1 0 0 0 0,1 0 0 0 0,-1 1 0 0 0,1-1-1 0 0,-1 0 1 0 0,1 1 0 0 0,-1-1 0 0 0,1 0 0 0 0,-1 1 0 0 0,1-1 0 0 0,-1 0 0 0 0,0 1-1 0 0,1-1 1 0 0,-1 1 0 0 0,1-1 0 0 0,-1 2 0 0 0,1-1-13 0 0,-1 0 1 0 0,0 1-1 0 0,0-1 1 0 0,0 1-1 0 0,1-1 0 0 0,-1 1 1 0 0,-1-1-1 0 0,1 1 1 0 0,0-1-1 0 0,0 1 1 0 0,-1-1-1 0 0,1 1 0 0 0,0-1 1 0 0,-1 1-1 0 0,0-1 1 0 0,1 0-1 0 0,-1 1 0 0 0,0-1 1 0 0,1 0-1 0 0,-1 0 1 0 0,0 1-1 0 0,-2 1 1 0 0,0 0-124 0 0,-1 1 0 0 0,1-1 0 0 0,-1 0 0 0 0,0 0 0 0 0,-7 5 1 0 0,-3-1-1214 0 0,1-1-3618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21 7055 0 0,'0'0'1146'0'0,"-3"-8"140"0"0,3 7-1216 0 0,-1 0-1 0 0,0 0 0 0 0,0 0 1 0 0,0 0-1 0 0,0 0 0 0 0,0 0 1 0 0,-1 1-1 0 0,1-1 1 0 0,0 0-1 0 0,0 1 0 0 0,0-1 1 0 0,-1 1-1 0 0,1-1 0 0 0,0 1 1 0 0,-1-1-1 0 0,1 1 0 0 0,-3 0 1 0 0,1 0-8 0 0,-1 0 1 0 0,0 0-1 0 0,1 0 0 0 0,-1 1 1 0 0,1-1-1 0 0,-7 3 0 0 0,0 1-29 0 0,-1 0 0 0 0,1 1 0 0 0,-16 9-1 0 0,-62 43 22 0 0,-85 49 31 0 0,87-66 43 0 0,90-41-106 0 0,0-1 1 0 0,1 1-1 0 0,-1 0 1 0 0,0 1-1 0 0,8-1 1 0 0,13-2 21 0 0,-1-3-47 0 0,1 2 1 0 0,0 1 0 0 0,0 1 0 0 0,33 1-1 0 0,-39 2 44 0 0,-1 1 0 0 0,1 0 0 0 0,-1 2 0 0 0,0 0 0 0 0,0 1-1 0 0,27 11 1 0 0,-39-13 0 0 0,-3-2-28 0 0,0 1 1 0 0,-1-1-1 0 0,1 1 1 0 0,0 0-1 0 0,-1 0 0 0 0,0 0 1 0 0,1 0-1 0 0,-1 0 1 0 0,4 5-1 0 0,-5-6-3 0 0,0 0 1 0 0,0 0-1 0 0,0 0 0 0 0,0 1 0 0 0,0-1 1 0 0,0 0-1 0 0,0 1 0 0 0,0-1 0 0 0,0 1 1 0 0,-1-1-1 0 0,1 1 0 0 0,-1-1 1 0 0,1 1-1 0 0,-1 0 0 0 0,0-1 0 0 0,1 1 1 0 0,-1 0-1 0 0,0-1 0 0 0,0 1 0 0 0,0 1 1 0 0,-1 0 15 0 0,0-1 1 0 0,1 1-1 0 0,-1-1 1 0 0,0 1 0 0 0,0-1-1 0 0,0 0 1 0 0,-1 1-1 0 0,1-1 1 0 0,-1 0-1 0 0,1 0 1 0 0,-4 3 0 0 0,-2 2 67 0 0,0-1 1 0 0,0 0 0 0 0,-1 0 0 0 0,0-1 0 0 0,-14 8 0 0 0,-9 0 114 0 0,0-2 1 0 0,-64 16-1 0 0,45-15-65 0 0,-64 22 29 0 0,-110 47 1 0 0,199-66-145 0 0,23-13-158 0 0,-1 0 0 0 0,1 0 0 0 0,0 1 1 0 0,0 0-1 0 0,0-1 0 0 0,0 1 0 0 0,1 0 0 0 0,-1 0 0 0 0,1-1 0 0 0,-1 1 1 0 0,1 1-1 0 0,0-1 0 0 0,-1 6 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61 6303 0 0,'1'-1'290'0'0,"7"-5"-16"0"0,-2 2-230 0 0,-1 1 1 0 0,-1-1 0 0 0,9-9 0 0 0,-12 13 10 0 0,-1 0-1 0 0,1-1 1 0 0,-1 1-1 0 0,1-1 0 0 0,-1 1 1 0 0,1-1-1 0 0,-1 1 1 0 0,1-1-1 0 0,-1 1 1 0 0,1-1-1 0 0,-1 1 1 0 0,0-1-1 0 0,1 0 1 0 0,-1 1-1 0 0,0-1 1 0 0,1 0-1 0 0,-1 1 1 0 0,0-1-1 0 0,0 0 1 0 0,0 1-1 0 0,0-1 1 0 0,0 0-1 0 0,0 0 1 0 0,0 1-1 0 0,0-1 1 0 0,0 0-1 0 0,0 1 1 0 0,0-1-1 0 0,0 0 0 0 0,0 1 1 0 0,0-1-1 0 0,-1 0 1 0 0,1 1-1 0 0,0-1 1 0 0,-1-1-1 0 0,0 1 10 0 0,-1 1-1 0 0,1-1 1 0 0,0 0 0 0 0,0 0-1 0 0,-1 1 1 0 0,1-1-1 0 0,-1 1 1 0 0,1-1-1 0 0,0 1 1 0 0,-1 0-1 0 0,1 0 1 0 0,-1-1 0 0 0,1 1-1 0 0,-1 0 1 0 0,1 0-1 0 0,-1 0 1 0 0,-1 1-1 0 0,-1-1 48 0 0,0 1 0 0 0,0 0-1 0 0,-1 0 1 0 0,1 0-1 0 0,0 0 1 0 0,1 1-1 0 0,-1 0 1 0 0,0 0 0 0 0,0 0-1 0 0,1 0 1 0 0,-1 0-1 0 0,1 1 1 0 0,0-1-1 0 0,-1 1 1 0 0,1 0 0 0 0,0 0-1 0 0,1 0 1 0 0,-1 1-1 0 0,1-1 1 0 0,-1 1-1 0 0,1-1 1 0 0,-3 7 0 0 0,-2 7 71 0 0,1-1 1 0 0,0 2 0 0 0,-6 34-1 0 0,8-31-213 0 0,-3 9 161 0 0,-48 181 28 0 0,45-180-141 0 0,-1 0-1 0 0,-2-2 1 0 0,-1 1-1 0 0,-30 45 1 0 0,-43 42 177 0 0,82-108-1463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50 206 5983 0 0,'-2'0'274'0'0,"-3"-1"-108"0"0,2 1-139 0 0,0-1 1 0 0,0 1-1 0 0,0-1 1 0 0,1 0-1 0 0,-1 0 0 0 0,0-1 1 0 0,1 1-1 0 0,-1-1 1 0 0,0 1-1 0 0,1-1 0 0 0,0 0 1 0 0,-1 0-1 0 0,-5-5 6169 0 0,17-2-5021 0 0,-1 3-935 0 0,1 0 1 0 0,-1 1-1 0 0,1 0 0 0 0,0 1 1 0 0,0-1-1 0 0,15-3 1 0 0,59-13 550 0 0,-76 19-720 0 0,28-3 43 0 0,0 1 1 0 0,39 0-1 0 0,-35 3-112 0 0,53-8 0 0 0,-56 1-142 0 0,0-1 0 0 0,40-17 0 0 0,18-14-5069 0 0,-83 36 883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 8375 0 0,'0'0'758'0'0,"-1"0"-566"0"0,-9-2 269 0 0,0 1 1 0 0,0 1-1 0 0,-11 0 1 0 0,18 0-455 0 0,-1 0 0 0 0,0 0 0 0 0,0 1 0 0 0,1 0 0 0 0,-1 0 0 0 0,1 0 1 0 0,-1 0-1 0 0,1 0 0 0 0,-1 1 0 0 0,1 0 0 0 0,0 0 0 0 0,-4 2 0 0 0,-11 9 21 0 0,-26 15 0 0 0,26-17 80 0 0,-29 22-1 0 0,35-23 47 0 0,0 0 0 0 0,1 1 0 0 0,0 0-1 0 0,-15 21 1 0 0,25-30 193 0 0,1 0-126 0 0,0-2-193 0 0,0 0 0 0 0,-1 0 0 0 0,1 1-1 0 0,0-1 1 0 0,0 0 0 0 0,0 0-1 0 0,0 0 1 0 0,0 1 0 0 0,0-1 0 0 0,0 0-1 0 0,0 0 1 0 0,0 1 0 0 0,0-1 0 0 0,0 0-1 0 0,1 0 1 0 0,-1 1 0 0 0,0-1 0 0 0,0 0-1 0 0,0 0 1 0 0,0 1 0 0 0,0-1 0 0 0,0 0-1 0 0,0 0 1 0 0,1 0 0 0 0,-1 1-1 0 0,0-1 1 0 0,0 0 0 0 0,0 0 0 0 0,1 0-1 0 0,-1 0 1 0 0,0 1 0 0 0,0-1 0 0 0,0 0-1 0 0,1 0 1 0 0,-1 0 0 0 0,0 0 0 0 0,0 0-1 0 0,0 0 1 0 0,1 0 0 0 0,-1 0 0 0 0,1 0-1 0 0,16 1 427 0 0,22-10-98 0 0,100-47 53 0 0,-128 52-409 0 0,-2 1-16 0 0,-7 3-61 0 0,-11 8-63 0 0,-4 5 103 0 0,-14 18-1 0 0,26-30 97 0 0,2 0-4 0 0,1 2-83 0 0,0-2 0 0 0,0 1 0 0 0,0 0 0 0 0,0 0 0 0 0,0 0 0 0 0,0-1 0 0 0,5 3 0 0 0,12 3-3888 0 0,-3-4-774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20 171 4607 0 0,'0'0'4408'0'0,"-11"-11"-1266"0"0,10 10-3058 0 0,0 0 1 0 0,0 0 0 0 0,1-1 0 0 0,-1 1 0 0 0,0 0-1 0 0,1-1 1 0 0,-1 1 0 0 0,1-1 0 0 0,-1 1 0 0 0,1-1-1 0 0,-1 1 1 0 0,1-1 0 0 0,0 1 0 0 0,0-1 0 0 0,0 1-1 0 0,0-1 1 0 0,0 1 0 0 0,0-1 0 0 0,1 1 0 0 0,-1-1 0 0 0,0 1-1 0 0,1-1 1 0 0,-1 1 0 0 0,1-1 0 0 0,-1 1 0 0 0,1 0-1 0 0,0-1 1 0 0,1-1 0 0 0,2-3 326 0 0,0-1 0 0 0,0 1 0 0 0,1 1 0 0 0,7-9 0 0 0,-3 7-416 0 0,0 0-1 0 0,0 0 1 0 0,0 1-1 0 0,1 0 1 0 0,0 1 0 0 0,0 0-1 0 0,0 0 1 0 0,1 1-1 0 0,0 1 1 0 0,15-4-1 0 0,-6 2-38 0 0,-11 2 58 0 0,0 1 0 0 0,0 0 0 0 0,1 0 0 0 0,-1 1 0 0 0,0 0 0 0 0,1 1 0 0 0,10 0 0 0 0,-19 0-7 0 0,0 0 0 0 0,0 0 0 0 0,1 0 0 0 0,-1 0 0 0 0,0 0 0 0 0,0 0 0 0 0,0 0-1 0 0,0 1 1 0 0,0-1 0 0 0,1 0 0 0 0,-1 1 0 0 0,0-1 0 0 0,0 1 0 0 0,0-1 0 0 0,0 1 0 0 0,0-1 0 0 0,0 1 0 0 0,0 0-1 0 0,0 0 1 0 0,-1-1 0 0 0,1 1 0 0 0,1 2 0 0 0,0-1 10 0 0,-1-1-12 0 0,0 0 0 0 0,0 1 0 0 0,-1-1-1 0 0,1 0 1 0 0,0 1 0 0 0,-1-1 0 0 0,1 1-1 0 0,-1-1 1 0 0,1 1 0 0 0,-1-1 0 0 0,0 1 0 0 0,0-1-1 0 0,1 1 1 0 0,-1-1 0 0 0,0 1 0 0 0,0-1-1 0 0,-1 2 1 0 0,1 1-4 0 0,-1 0 1 0 0,0 0-1 0 0,1 0 0 0 0,-4 7 0 0 0,1-4 16 0 0,-1 1 0 0 0,0-2 0 0 0,-8 11 0 0 0,6-8-24 0 0,0-1 0 0 0,1 1 0 0 0,0 0-1 0 0,-4 11 1 0 0,8-19-141 0 0,2 2-649 0 0,1 7-163 0 0,-1-7-264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241 289 8319 0 0,'0'0'5280'0'0,"-10"1"-4893"0"0,-8 6-163 0 0,13-6-196 0 0,0 1-1 0 0,0-1 1 0 0,0 0-1 0 0,0-1 1 0 0,0 1 0 0 0,0-1-1 0 0,0 0 1 0 0,-6-1-1 0 0,-43-8 162 0 0,40 6-182 0 0,0-1 0 0 0,-23-10-1 0 0,35 13 4 0 0,-1 0 0 0 0,1 0 0 0 0,-1 0 0 0 0,1 0 0 0 0,-1-1 0 0 0,1 0 0 0 0,0 1 0 0 0,0-1 0 0 0,-1 0 0 0 0,1 0 0 0 0,1 0 0 0 0,-1 0 0 0 0,0 0 0 0 0,0 0 0 0 0,1-1 0 0 0,-1 1 0 0 0,1-1 0 0 0,0 1 0 0 0,0-1 0 0 0,0 1 0 0 0,-1-6 0 0 0,2 6-2 0 0,0 0-1 0 0,0 0 1 0 0,1-1-1 0 0,-1 1 0 0 0,1 0 1 0 0,-1-1-1 0 0,1 1 1 0 0,0 0-1 0 0,0 0 0 0 0,0 0 1 0 0,0 0-1 0 0,1 0 1 0 0,-1 0-1 0 0,0 0 1 0 0,1 0-1 0 0,-1 1 0 0 0,1-1 1 0 0,3-2-1 0 0,5-4-17 0 0,-1 0 0 0 0,14-7 0 0 0,-19 12 13 0 0,48-31-158 0 0,51-31-48 0 0,-84 55 223 0 0,0 1-1 0 0,0 1 1 0 0,36-11 0 0 0,-50 17 63 0 0,0 1-1 0 0,1 0 1 0 0,-1 1-1 0 0,0-1 1 0 0,1 1-1 0 0,-1 0 1 0 0,1 0-1 0 0,-1 1 1 0 0,0 0 0 0 0,7 1-1 0 0,-9-1-44 0 0,0 0 0 0 0,0 0 0 0 0,0 0 0 0 0,-1 1-1 0 0,1-1 1 0 0,0 1 0 0 0,-1-1 0 0 0,0 1 0 0 0,1 0 0 0 0,-1 0 0 0 0,0 0-1 0 0,0 0 1 0 0,0 1 0 0 0,0-1 0 0 0,0 0 0 0 0,-1 1 0 0 0,1-1 0 0 0,-1 1-1 0 0,3 4 1 0 0,-3-3-22 0 0,0-1 1 0 0,0 1-1 0 0,0-1 0 0 0,0 1 0 0 0,0-1 1 0 0,-1 1-1 0 0,1 0 0 0 0,-1-1 0 0 0,0 1 0 0 0,0-1 1 0 0,0 1-1 0 0,-2 7 0 0 0,0-7 6 0 0,1 0 0 0 0,-1-1 0 0 0,0 1 0 0 0,0 0 0 0 0,0-1 0 0 0,-1 1 0 0 0,1-1-1 0 0,-1 1 1 0 0,0-1 0 0 0,-5 5 0 0 0,-11 8-41 0 0,-1 0 1 0 0,0-2-1 0 0,0 0 0 0 0,-43 20 0 0 0,22-16-406 0 0,-80 24 0 0 0,105-37 277 0 0,8-2-86 0 0,-1 0-1 0 0,0-1 0 0 0,0 0 1 0 0,-17 1-1 0 0,26-16-910 0 0,6 0-250 0 0,4 2-3032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 5983 0 0,'0'0'464'0'0,"0"-1"-305"0"0,-5-5 2532 0 0,2 1 1257 0 0,4 23-3881 0 0,-1 0 1 0 0,0 0 0 0 0,-1 0 0 0 0,-1-1 0 0 0,-1 1 0 0 0,-1-1-1 0 0,0 1 1 0 0,-1-1 0 0 0,-11 25 0 0 0,-3 0 20 0 0,-2 0-1 0 0,-39 57 1 0 0,42-74-43 0 0,-1-1-1 0 0,-27 25 1 0 0,3-2 162 0 0,40-43-192 0 0,0-1-1 0 0,1 0 0 0 0,0 0 0 0 0,-1 1 0 0 0,-2 6 1 0 0,4 1 51 0 0,1-10-57 0 0,0 0 0 0 0,0 1 0 0 0,1-1 0 0 0,-1 0 0 0 0,0 1 0 0 0,1-1-1 0 0,0 0 1 0 0,-1 0 0 0 0,1 1 0 0 0,0-1 0 0 0,-1 0 0 0 0,1 0 0 0 0,0 0 0 0 0,0 0 0 0 0,0 0-1 0 0,0 0 1 0 0,0 0 0 0 0,0 0 0 0 0,0 0 0 0 0,0-1 0 0 0,2 2 0 0 0,1 0-718 0 0,0 0 1 0 0,0-1-1 0 0,0 0 0 0 0,0 1 1 0 0,7 0-1 0 0,5 0-3859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13 6911 0 0,'0'0'528'0'0,"-8"0"1075"0"0,-29-7 2014 0 0,11 2-2797 0 0,24 5-812 0 0,0 0-1 0 0,1 0 0 0 0,-1 0 0 0 0,0 0 1 0 0,0 0-1 0 0,1 0 0 0 0,-1 0 1 0 0,0 0-1 0 0,1 1 0 0 0,-1-1 0 0 0,0 1 1 0 0,1-1-1 0 0,-1 1 0 0 0,1 0 0 0 0,-3 1 1 0 0,-21 16 72 0 0,15-10-69 0 0,-58 42 26 0 0,24-20 71 0 0,2 3-1 0 0,-70 68 1 0 0,111-101-64 0 0,1 0 0 0 0,0 0 1 0 0,0 0-1 0 0,-1 0 0 0 0,1 1 0 0 0,0-1 0 0 0,0 0 0 0 0,-1 0 0 0 0,1 0 0 0 0,0 1 0 0 0,0-1 0 0 0,0 0 1 0 0,0 0-1 0 0,-1 0 0 0 0,1 1 0 0 0,0-1 0 0 0,0 0 0 0 0,0 0 0 0 0,0 1 0 0 0,0-1 0 0 0,0 0 0 0 0,0 0 0 0 0,0 1 1 0 0,0-1-1 0 0,0 0 0 0 0,0 1 0 0 0,0-1 0 0 0,0 0 0 0 0,0 0 0 0 0,0 1 0 0 0,0-1 0 0 0,0 0 0 0 0,0 0 1 0 0,0 1-1 0 0,0-1 0 0 0,0 0 0 0 0,0 0 0 0 0,1 1 0 0 0,11 0 548 0 0,19-10-146 0 0,28-20-326 0 0,-1-2 0 0 0,65-48 1 0 0,-113 71-240 0 0,-3 2-409 0 0,-11 11 299 0 0,-6 7 188 0 0,0 0 0 0 0,-8 14 0 0 0,15-22 53 0 0,1 0 0 0 0,0 0 0 0 0,0 1 0 0 0,0-1 0 0 0,0 1 0 0 0,1-1 0 0 0,-1 1 0 0 0,1 0 0 0 0,0-1 0 0 0,0 8 0 0 0,2-10-9 0 0,0 0 0 0 0,-1 0 0 0 0,1-1-1 0 0,0 1 1 0 0,0 0 0 0 0,0-1 0 0 0,0 1-1 0 0,0-1 1 0 0,0 0 0 0 0,0 1 0 0 0,1-1-1 0 0,2 3 1 0 0,-2-2-41 0 0,17 11-716 0 0,-4-6-3230 0 0,-1-2-984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1839 0 0,'0'0'531'0'0,"5"-7"4000"0"0,32-66 4530 0 0,22-35-6361 0 0,-29 55-2115 0 0,-22 37-640 0 0,1 0-1 0 0,1 0 0 0 0,1 0 1 0 0,0 1-1 0 0,24-25 1 0 0,-22 31-597 0 0,-11 8 285 0 0,10-1-453 0 0,-11 2 731 0 0,1 0-1 0 0,-1 0 1 0 0,1 0-1 0 0,-1 1 1 0 0,1-1-1 0 0,-1 0 1 0 0,0 1-1 0 0,1-1 1 0 0,-1 1-1 0 0,1-1 1 0 0,-1 1-1 0 0,0 0 1 0 0,0 0-1 0 0,1-1 1 0 0,-1 1-1 0 0,0 0 1 0 0,1 1-1 0 0,18 20-1223 0 0,-14-14 340 0 0,5 3-3846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94 13359 0 0,'0'0'2780'0'0,"3"1"-1272"0"0,7 3-959 0 0,1 0 0 0 0,1-1 0 0 0,-1-1 0 0 0,0 0 0 0 0,1 0 0 0 0,0-1 0 0 0,-1-1-1 0 0,1 0 1 0 0,-1 0 0 0 0,16-3 0 0 0,17-5 178 0 0,58-17 0 0 0,-79 19-302 0 0,-11 3-357 0 0,-6 1-42 0 0,1 0 0 0 0,0-1 0 0 0,-1 1 1 0 0,1-1-1 0 0,-1 0 0 0 0,11-8 0 0 0,3-6-139 0 0,-18 16 17 0 0,-4-3-255 0 0,2 4 343 0 0,0-1 0 0 0,0 1-1 0 0,0 0 1 0 0,0-1 0 0 0,0 1 0 0 0,0 0-1 0 0,0-1 1 0 0,0 1 0 0 0,0 0 0 0 0,0-1 0 0 0,0 1-1 0 0,0 0 1 0 0,0 0 0 0 0,0-1 0 0 0,-1 1-1 0 0,1 0 1 0 0,0-1 0 0 0,0 1 0 0 0,0 0-1 0 0,-1 0 1 0 0,1-1 0 0 0,0 1 0 0 0,0 0-1 0 0,0 0 1 0 0,-1 0 0 0 0,1-1 0 0 0,-1 1-1 0 0,-3-2-34 0 0,0 0 0 0 0,0 1 0 0 0,0-1 0 0 0,0 1-1 0 0,0 0 1 0 0,0 0 0 0 0,-1 0 0 0 0,1 1 0 0 0,0-1-1 0 0,0 1 1 0 0,-1 0 0 0 0,1 1 0 0 0,0-1-1 0 0,-1 1 1 0 0,-6 1 0 0 0,-5 3-112 0 0,0 0-1 0 0,-27 14 1 0 0,23-10 52 0 0,-3 2 102 0 0,1 0 0 0 0,0 2 0 0 0,0 0 0 0 0,2 2 0 0 0,0 0 0 0 0,0 1 0 0 0,1 1 0 0 0,1 1 0 0 0,1 1 0 0 0,-25 34-1 0 0,36-43 50 0 0,1-1 0 0 0,0 1 0 0 0,0 1 0 0 0,1-1 1 0 0,-6 20-1 0 0,8-23-24 0 0,1 1 1 0 0,0-1 0 0 0,0 1 0 0 0,0-1 0 0 0,1 1 0 0 0,0 0 0 0 0,1-1 0 0 0,0 1 0 0 0,2 11 0 0 0,4-3 33 0 0,-4-10-41 0 0,0-1 0 0 0,1 0 0 0 0,0 0 0 0 0,0-1-1 0 0,0 1 1 0 0,1-1 0 0 0,-1 0 0 0 0,1 0 0 0 0,0-1 0 0 0,0 1-1 0 0,0-1 1 0 0,1 0 0 0 0,-1 0 0 0 0,1-1 0 0 0,0 0-1 0 0,11 3 1 0 0,-7-2-77 0 0,-1-1-1 0 0,0-1 1 0 0,1 0 0 0 0,0 0-1 0 0,-1-1 1 0 0,1 0-1 0 0,-1-1 1 0 0,1 0 0 0 0,-1-1-1 0 0,14-3 1 0 0,-2-2-897 0 0,-1 0 1 0 0,0-2-1 0 0,26-14 0 0 0,-17 5-899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421 199 1375 0 0,'0'1'107'0'0,"0"3"260"0"0,0-1-1 0 0,-1 0 0 0 0,1 0 1 0 0,-1 0-1 0 0,0 0 0 0 0,0 0 1 0 0,0 1-1 0 0,0-2 1 0 0,-1 1-1 0 0,1 0 0 0 0,-1 0 1 0 0,0 0-1 0 0,0-1 1 0 0,0 1-1 0 0,0-1 0 0 0,0 1 1 0 0,-1-1-1 0 0,1 0 1 0 0,-1 0-1 0 0,1 0 0 0 0,-1 0 1 0 0,0-1-1 0 0,1 1 1 0 0,-6 1-1 0 0,-7 4 109 0 0,-1-1-1 0 0,1-1 1 0 0,-27 5 0 0 0,34-8-297 0 0,-22 4 492 0 0,0-1 0 0 0,-1-1-1 0 0,-58 0 1 0 0,83-4-575 0 0,1 0 1 0 0,-1-1-1 0 0,1 0 1 0 0,0 0-1 0 0,-1-1 1 0 0,1 1-1 0 0,0-1 1 0 0,0 0-1 0 0,0 0 0 0 0,0-1 1 0 0,0 0-1 0 0,-6-5 1 0 0,8 7-72 0 0,2-1-1 0 0,-1 0 1 0 0,0 0 0 0 0,0 0-1 0 0,0-1 1 0 0,1 1 0 0 0,0 0 0 0 0,-1 0-1 0 0,1-1 1 0 0,0 1 0 0 0,0-1 0 0 0,0 1-1 0 0,0-1 1 0 0,1 0 0 0 0,-1 1-1 0 0,1-1 1 0 0,-1 0 0 0 0,1 1 0 0 0,0-1-1 0 0,0 0 1 0 0,0 0 0 0 0,0 1 0 0 0,1-1-1 0 0,-1 0 1 0 0,1 1 0 0 0,0-1-1 0 0,1-3 1 0 0,2-5-12 0 0,2-1-1 0 0,-1 1 1 0 0,1 0-1 0 0,1 0 1 0 0,0 0 0 0 0,1 1-1 0 0,0 0 1 0 0,12-11-1 0 0,-5 6-124 0 0,2 0-1 0 0,0 2 0 0 0,0 0 1 0 0,21-11-1 0 0,-28 19 65 0 0,1 0 1 0 0,-1 1-1 0 0,1 1 0 0 0,0 0 0 0 0,0 0 0 0 0,0 1 1 0 0,1 0-1 0 0,-1 1 0 0 0,1 0 0 0 0,-1 1 0 0 0,0 0 1 0 0,1 1-1 0 0,-1 1 0 0 0,21 4 0 0 0,-29-5 45 0 0,0 1 0 0 0,1-1 0 0 0,-1 1 0 0 0,0 0 0 0 0,0 0 0 0 0,-1 0 0 0 0,1 0 0 0 0,0 0 0 0 0,-1 0 0 0 0,1 1 0 0 0,-1 0 0 0 0,0-1 0 0 0,0 1 0 0 0,0 0 0 0 0,0 0 0 0 0,0 0 0 0 0,-1 0 0 0 0,1 0 0 0 0,-1 0 0 0 0,0 1 0 0 0,0-1 0 0 0,1 7 0 0 0,-1-3 35 0 0,1 0 1 0 0,-1 1-1 0 0,-1-1 1 0 0,1 0-1 0 0,-1 1 1 0 0,-1-1-1 0 0,1 0 1 0 0,-1 1-1 0 0,-4 13 1 0 0,1-10 42 0 0,-1 1 0 0 0,0-1-1 0 0,0 0 1 0 0,-1 0 0 0 0,-1-1 0 0 0,0 0 0 0 0,0 0-1 0 0,-1 0 1 0 0,0-1 0 0 0,-1 0 0 0 0,-12 10 0 0 0,13-13-102 0 0,0-1 0 0 0,0 1 0 0 0,-1-2 1 0 0,0 1-1 0 0,0-1 0 0 0,0 0 0 0 0,0-1 1 0 0,0 0-1 0 0,-1 0 0 0 0,0-1 0 0 0,1-1 1 0 0,-1 1-1 0 0,0-1 0 0 0,-15-1 0 0 0,-32-5-2198 0 0,46-1-6116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34 1839 0 0,'0'-1'134'0'0,"1"-1"-107"0"0,-1-16 287 0 0,0 18-24 0 0,0-1 1 0 0,0 1-1 0 0,0-1 1 0 0,0 1-1 0 0,0-1 0 0 0,0 1 1 0 0,-1-1-1 0 0,1 1 0 0 0,0-1 1 0 0,0 1-1 0 0,0-1 0 0 0,-1 1 1 0 0,1-1-1 0 0,0 1 0 0 0,-1-1 1 0 0,1 1-1 0 0,0-1 0 0 0,-1 1 1 0 0,1 0-1 0 0,-1-1 0 0 0,1 1 1 0 0,0-1-1 0 0,-1 1 0 0 0,1 0 1 0 0,-1 0-1 0 0,0-1 0 0 0,0 1-120 0 0,0 0-1 0 0,0 0 0 0 0,0-1 0 0 0,-1 1 1 0 0,1 0-1 0 0,0 0 0 0 0,0 1 0 0 0,0-1 1 0 0,0 0-1 0 0,0 0 0 0 0,0 0 0 0 0,-2 1 1 0 0,-3 2-25 0 0,1-1 0 0 0,-1 1 0 0 0,-8 6 0 0 0,5-2-38 0 0,1 0 0 0 0,-1 0 0 0 0,2 1 0 0 0,-1 0 0 0 0,1 0 0 0 0,0 0 0 0 0,1 1 1 0 0,0 0-1 0 0,0 1 0 0 0,1-1 0 0 0,-4 12 0 0 0,-5 17 344 0 0,-17 66-1 0 0,18-54-291 0 0,-19 46-27 0 0,-46 97-1 0 0,61-152-135 0 0,12-31-11 0 0,2-4-41 0 0,0 1-1 0 0,0-1 0 0 0,1 0 1 0 0,0 1-1 0 0,0 0 1 0 0,0-1-1 0 0,1 1 1 0 0,0 11-1 0 0,1-17 29 0 0,0 1-1 0 0,0-1 1 0 0,1 0 0 0 0,-1 0 0 0 0,1 1 0 0 0,-1-1-1 0 0,1 0 1 0 0,-1 0 0 0 0,1 1 0 0 0,0-1-1 0 0,0 0 1 0 0,-1 0 0 0 0,1 0 0 0 0,0 0-1 0 0,0 0 1 0 0,0 0 0 0 0,0 0 0 0 0,0-1 0 0 0,0 1-1 0 0,1 0 1 0 0,-1 0 0 0 0,0-1 0 0 0,0 1-1 0 0,0-1 1 0 0,1 1 0 0 0,-1-1 0 0 0,0 0-1 0 0,1 1 1 0 0,-1-1 0 0 0,0 0 0 0 0,1 0 0 0 0,-1 0-1 0 0,2 0 1 0 0,7 0-190 0 0,-1 0 0 0 0,1 0 0 0 0,14-3 0 0 0,-19 2 154 0 0,32-6-423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128 176 3223 0 0,'0'0'1479'0'0,"10"0"2474"0"0,-9 1-3850 0 0,0 0-1 0 0,0 1 0 0 0,0-1 0 0 0,-1 0 1 0 0,1 0-1 0 0,0 0 0 0 0,0 0 0 0 0,-1 1 0 0 0,1-1 1 0 0,0 0-1 0 0,-1 1 0 0 0,0-1 0 0 0,1 0 1 0 0,-1 1-1 0 0,0-1 0 0 0,1 1 0 0 0,-1-1 1 0 0,0 1-1 0 0,0-1 0 0 0,0 0 0 0 0,0 1 0 0 0,-1-1 1 0 0,1 1-1 0 0,0-1 0 0 0,-2 3 0 0 0,0 5 254 0 0,-1-1 0 0 0,-1 1 0 0 0,-4 8-1 0 0,3-7 19 0 0,-3 5-113 0 0,0 0 1 0 0,0 0-1 0 0,-2-1 1 0 0,0-1-1 0 0,0 0 1 0 0,-1 0-1 0 0,-1-1 1 0 0,-21 18-1 0 0,23-22 56 0 0,7-8 147 0 0,11-14 75 0 0,-4 7-659 0 0,13-23-16 0 0,2 1 0 0 0,1 1-1 0 0,40-42 1 0 0,-5 12-277 0 0,-29 29 293 0 0,1 2 0 0 0,1 0 1 0 0,54-39-1 0 0,-76 62 124 0 0,1 0 1 0 0,-1 1-1 0 0,1 0 0 0 0,-1 0 1 0 0,1 0-1 0 0,0 1 0 0 0,0 0 1 0 0,0 0-1 0 0,12-1 0 0 0,-16 3 10 0 0,-1 0-1 0 0,1 0 1 0 0,0 1-1 0 0,-1-1 1 0 0,1 1-1 0 0,0-1 1 0 0,-1 1-1 0 0,1 0 1 0 0,-1-1 0 0 0,1 2-1 0 0,-1-1 1 0 0,0 0-1 0 0,1 0 1 0 0,-1 1-1 0 0,0-1 1 0 0,0 1-1 0 0,0-1 1 0 0,0 1-1 0 0,0 0 1 0 0,0 0-1 0 0,0 0 1 0 0,-1 0 0 0 0,1 0-1 0 0,-1 1 1 0 0,1-1-1 0 0,-1 0 1 0 0,0 1-1 0 0,0-1 1 0 0,1 4-1 0 0,1 3 9 0 0,-1 0 1 0 0,0 1-1 0 0,-1-1 0 0 0,0 0 0 0 0,0 1 1 0 0,-1-1-1 0 0,0 1 0 0 0,0-1 0 0 0,-1 0 0 0 0,-4 15 1 0 0,-3 11 103 0 0,-19 47 0 0 0,21-63-123 0 0,-2 2 31 0 0,0 1 0 0 0,-1-1 0 0 0,-19 32 0 0 0,9-23-206 0 0,18-28 18 0 0,1 0-148 0 0,-3 10-1892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 5983 0 0,'0'0'542'0'0,"-1"-1"-446"0"0,-2-4 100 0 0,2 5-36 0 0,1-1-1 0 0,-1 0 1 0 0,0 1 0 0 0,0-1 0 0 0,1 1 0 0 0,-1-1 0 0 0,0 1 0 0 0,0-1 0 0 0,0 1-1 0 0,1-1 1 0 0,-1 1 0 0 0,0 0 0 0 0,0 0 0 0 0,0-1 0 0 0,0 1 0 0 0,0 0 0 0 0,0 0-1 0 0,0 0 1 0 0,0 0 0 0 0,1 0 0 0 0,-1 0 0 0 0,0 0 0 0 0,0 0 0 0 0,0 1 0 0 0,0-1 0 0 0,0 0-1 0 0,0 0 1 0 0,0 1 0 0 0,1-1 0 0 0,-2 1 0 0 0,-23 15 932 0 0,25-16-1087 0 0,-5 4 24 0 0,0 1 1 0 0,1-1-1 0 0,0 1 1 0 0,0 1-1 0 0,0-1 1 0 0,0 0-1 0 0,1 1 1 0 0,0 0 0 0 0,0 0-1 0 0,0 0 1 0 0,1 0-1 0 0,0 0 1 0 0,0 0-1 0 0,1 0 1 0 0,-2 11-1 0 0,2-5 15 0 0,0 1 0 0 0,1 0 0 0 0,0-1 1 0 0,1 1-1 0 0,0-1 0 0 0,1 1 0 0 0,3 12 0 0 0,-3-20 46 0 0,0 0 0 0 0,0 0 1 0 0,0 0-1 0 0,1 0 0 0 0,0-1 0 0 0,0 1 0 0 0,0-1 0 0 0,0 0 0 0 0,1 1 0 0 0,0-2 0 0 0,0 1 1 0 0,0 0-1 0 0,0-1 0 0 0,0 0 0 0 0,1 1 0 0 0,-1-2 0 0 0,1 1 0 0 0,9 3 0 0 0,-13-5 241 0 0,-1-12-289 0 0,0-1 0 0 0,-1 1 0 0 0,-1 0 1 0 0,-4-16-1 0 0,-2-20 48 0 0,-1-139-48 0 0,9 184-160 0 0,2 13-7742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171 302 2759 0 0,'0'0'442'0'0,"-2"8"4116"0"0,1-6-4431 0 0,0 0 0 0 0,0 1-1 0 0,0-1 1 0 0,0 0 0 0 0,-1 0-1 0 0,1 0 1 0 0,-1-1-1 0 0,1 1 1 0 0,-1 0 0 0 0,0-1-1 0 0,0 1 1 0 0,0 0 0 0 0,0-1-1 0 0,0 0 1 0 0,0 0-1 0 0,0 0 1 0 0,0 1 0 0 0,0-2-1 0 0,0 1 1 0 0,-1 0 0 0 0,1 0-1 0 0,0-1 1 0 0,-1 1-1 0 0,1-1 1 0 0,0 0 0 0 0,-1 0-1 0 0,1 0 1 0 0,-1 0 0 0 0,1 0-1 0 0,0 0 1 0 0,-1-1-1 0 0,1 1 1 0 0,0-1 0 0 0,-1 0-1 0 0,-2-1 1 0 0,-1-1 138 0 0,-1 0 0 0 0,1-1 0 0 0,0 1 1 0 0,1-1-1 0 0,-1-1 0 0 0,1 1 0 0 0,0-1 0 0 0,0 0 0 0 0,0 0 0 0 0,1 0 1 0 0,-1-1-1 0 0,1 0 0 0 0,1 0 0 0 0,-1 0 0 0 0,1 0 0 0 0,-4-12 0 0 0,5 14-213 0 0,0 0-1 0 0,1-1 0 0 0,0 1 1 0 0,0 0-1 0 0,0-1 0 0 0,1 1 1 0 0,0-1-1 0 0,-1 1 0 0 0,2-1 1 0 0,-1 1-1 0 0,0-1 0 0 0,1 1 1 0 0,0-1-1 0 0,0 1 0 0 0,0-1 1 0 0,0 1-1 0 0,1 0 0 0 0,0 0 1 0 0,0 0-1 0 0,0 0 0 0 0,0 0 1 0 0,1 0-1 0 0,-1 0 0 0 0,1 1 1 0 0,0-1-1 0 0,6-4 0 0 0,16-12-187 0 0,2 2 0 0 0,1 0 0 0 0,40-18 0 0 0,-22 16-1061 0 0,-14 10-3696 0 0,-13 5-101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7223 0 0,'0'0'654'0'0,"1"2"-537"0"0,2 5 336 0 0,-1 0 1 0 0,0 1-1 0 0,-1-1 0 0 0,1 0 1 0 0,-1 1-1 0 0,-1-1 0 0 0,1 1 1 0 0,-2-1-1 0 0,0 9 0 0 0,1-15 795 0 0,-3 8 1667 0 0,15-33-2984 0 0,1 1 0 0 0,1 1 0 0 0,1 0 0 0 0,1 0 0 0 0,0 2 0 0 0,23-22 0 0 0,-38 41 61 0 0,1-1-16 0 0,1 0 0 0 0,-1 0 0 0 0,1 1 1 0 0,-1-1-1 0 0,1 1 0 0 0,-1-1 0 0 0,5-1 0 0 0,4-2 15 0 0,-6 2 10 0 0,-5 3-1 0 0,0 0 0 0 0,1-1 0 0 0,-1 1 0 0 0,0 0 0 0 0,1 0 1 0 0,-1-1-1 0 0,1 1 0 0 0,-1 0 0 0 0,1 0 0 0 0,-1 0 0 0 0,0 0 0 0 0,1-1 1 0 0,-1 1-1 0 0,1 0 0 0 0,-1 0 0 0 0,1 0 0 0 0,-1 0 0 0 0,1 0 0 0 0,-1 0 1 0 0,2 0-1 0 0,13 2-20 0 0,-4-2-57 0 0,-9 0 81 0 0,0 0 0 0 0,0 0 0 0 0,0 1 1 0 0,0-1-1 0 0,0 0 0 0 0,0 1 0 0 0,0-1 0 0 0,0 1 0 0 0,0 0 1 0 0,0 0-1 0 0,0-1 0 0 0,0 1 0 0 0,0 1 0 0 0,0-1 0 0 0,-1 0 1 0 0,1 0-1 0 0,0 1 0 0 0,1 1 0 0 0,-1-1 6 0 0,7 7 126 0 0,-1 1-1 0 0,-1-1 1 0 0,1 1-1 0 0,-2 1 1 0 0,1-1-1 0 0,-1 1 1 0 0,8 24-1 0 0,-12-33-73 0 0,1 4-40 0 0,-2-5 3 0 0,-1 0 0 0 0,1 0-1 0 0,-1 0 1 0 0,1 0 0 0 0,-1 0 0 0 0,1 0-1 0 0,0-1 1 0 0,-1 1 0 0 0,1 0 0 0 0,0 0-1 0 0,0-1 1 0 0,0 1 0 0 0,-1-1 0 0 0,1 1-1 0 0,0-1 1 0 0,0 1 0 0 0,0-1-1 0 0,0 1 1 0 0,2 0 0 0 0,-1-1-39 0 0,1 0 0 0 0,-1 0 0 0 0,0 0 0 0 0,0 0 0 0 0,0 0 0 0 0,1 0 0 0 0,-1 0 0 0 0,0-1 0 0 0,0 1 0 0 0,0-1 0 0 0,1 0 0 0 0,-1 1 0 0 0,0-1 0 0 0,0 0 0 0 0,0 0 0 0 0,0 0 0 0 0,-1-1 0 0 0,1 1-1 0 0,0 0 1 0 0,0-1 0 0 0,-1 1 0 0 0,1-1 0 0 0,-1 0 0 0 0,3-2 0 0 0,-1 0-6 0 0,35-43-153 0 0,-29 35 105 0 0,0 0-1 0 0,0 0 1 0 0,2 1-1 0 0,-1 0 1 0 0,23-16-1 0 0,-23 20 34 0 0,-1 1 0 0 0,2 1 0 0 0,-1 0 0 0 0,18-6 0 0 0,-23 9 23 0 0,0 1 0 0 0,1 0-1 0 0,-1 0 1 0 0,0 0-1 0 0,0 1 1 0 0,1-1 0 0 0,-1 1-1 0 0,1 1 1 0 0,-1-1-1 0 0,0 1 1 0 0,1 0 0 0 0,5 2-1 0 0,-8-2 26 0 0,0 0 1 0 0,-1 1-1 0 0,1-1 0 0 0,0 1 0 0 0,-1-1 0 0 0,1 1 1 0 0,-1 0-1 0 0,0 0 0 0 0,0 0 0 0 0,0 0 0 0 0,0 1 1 0 0,0-1-1 0 0,0 1 0 0 0,0-1 0 0 0,-1 1 0 0 0,0-1 1 0 0,1 1-1 0 0,-1 0 0 0 0,0 0 0 0 0,1 3 0 0 0,1 8 133 0 0,0 0 0 0 0,-1 0-1 0 0,1 16 1 0 0,0-2-38 0 0,-2-18-47 0 0,-1-4-38 0 0,1 0 1 0 0,0-1-1 0 0,3 12 1 0 0,-2-10-46 0 0,0 0 1 0 0,1 0-1 0 0,0 0 0 0 0,5 9 1 0 0,-2-4-394 0 0,7 10-1082 0 0,-11-20-60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20 3679 0 0,'0'0'1472'0'0,"-19"1"3038"0"0,-16-21-2329 0 0,33 20-2145 0 0,0 0-1 0 0,0 0 1 0 0,0 0 0 0 0,0 0-1 0 0,0 0 1 0 0,0 1 0 0 0,0-1-1 0 0,0 1 1 0 0,0-1 0 0 0,0 1-1 0 0,1 0 1 0 0,-1-1 0 0 0,0 1 0 0 0,0 0-1 0 0,0 0 1 0 0,-1 2 0 0 0,-1-1-30 0 0,-22 13 124 0 0,1 0 0 0 0,1 1 0 0 0,0 2-1 0 0,1 1 1 0 0,-24 25 0 0 0,44-41-21 0 0,0 0 1 0 0,1 0 0 0 0,-1 0-1 0 0,1 0 1 0 0,0 1-1 0 0,0-1 1 0 0,0 0-1 0 0,0 1 1 0 0,1 0-1 0 0,-1-1 1 0 0,1 1-1 0 0,0 0 1 0 0,-1 4-1 0 0,3-7-76 0 0,-1-1 0 0 0,0 1-1 0 0,0 0 1 0 0,0-1 0 0 0,1 1-1 0 0,-1-1 1 0 0,0 1 0 0 0,1-1-1 0 0,-1 1 1 0 0,0-1 0 0 0,1 1-1 0 0,-1-1 1 0 0,1 1 0 0 0,-1-1-1 0 0,1 0 1 0 0,-1 1 0 0 0,1-1-1 0 0,-1 0 1 0 0,1 1 0 0 0,-1-1 0 0 0,1 0-1 0 0,-1 1 1 0 0,1-1 0 0 0,-1 0-1 0 0,1 0 1 0 0,0 0 0 0 0,16 3 452 0 0,-12-3-406 0 0,0-1-1 0 0,0 0 1 0 0,0 0-1 0 0,0 0 1 0 0,0-1-1 0 0,-1 1 1 0 0,1-1-1 0 0,0-1 1 0 0,-1 1-1 0 0,7-4 1 0 0,-1-1-16 0 0,0-1-1 0 0,0 1 1 0 0,9-11 0 0 0,-12 11-20 0 0,-1 1-45 0 0,-4 6-46 0 0,2 2-64 0 0,-1 0 0 0 0,0 0-1 0 0,1 0 1 0 0,0 0 0 0 0,-1-1-1 0 0,1 0 1 0 0,0 1 0 0 0,0-1-1 0 0,0 0 1 0 0,-1-1 0 0 0,7 1-1 0 0,-6 0-195 0 0,10-1-584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1375 0 0,'-1'0'5367'0'0,"-3"2"-4336"0"0,0 0-1 0 0,0 0 1 0 0,0 1 0 0 0,0-1-1 0 0,-5 5 1 0 0,-15 20 1024 0 0,10-8-2066 0 0,-12 24-1 0 0,19-30 523 0 0,-20 38-153 0 0,2 0 1 0 0,2 1 0 0 0,3 2 0 0 0,2 0 0 0 0,-12 63 0 0 0,28-103-445 0 0,0-1 0 0 0,1 0 0 0 0,1 0 1 0 0,0 1-1 0 0,0-1 0 0 0,2 0 0 0 0,0 0 0 0 0,0 0 0 0 0,1 0 0 0 0,1 0 1 0 0,0 0-1 0 0,7 15 0 0 0,-8-23-790 0 0,4 8-11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6703 0 0,'0'0'9016'0'0,"2"0"-8952"0"0,14 0 26 0 0,0 2 1 0 0,1-1-1 0 0,-1 2 0 0 0,0 0 0 0 0,22 8 0 0 0,-7-2-87 0 0,-25-7 30 0 0,-1 0-1 0 0,0 0 1 0 0,0 1 0 0 0,0-1-1 0 0,-1 1 1 0 0,1 0-1 0 0,-1 0 1 0 0,1 0-1 0 0,-1 1 1 0 0,0 0-1 0 0,-1 0 1 0 0,1 0 0 0 0,0 0-1 0 0,-1 0 1 0 0,0 1-1 0 0,0 0 1 0 0,3 6-1 0 0,-1-1 48 0 0,-1 1 0 0 0,0 0-1 0 0,-1-1 1 0 0,0 1-1 0 0,0 1 1 0 0,-1-1-1 0 0,1 16 1 0 0,-3-20-40 0 0,0 0 0 0 0,0 0 0 0 0,0 0 0 0 0,-1 0 0 0 0,0 0 0 0 0,-1 0-1 0 0,1 0 1 0 0,-1-1 0 0 0,-1 1 0 0 0,1 0 0 0 0,-1-1 0 0 0,0 0 0 0 0,-1 1 0 0 0,1-1 0 0 0,-1 0 0 0 0,0-1 0 0 0,-1 1 0 0 0,1-1 0 0 0,-1 0 0 0 0,0 0 0 0 0,-10 7 0 0 0,-37 27 572 0 0,26-20-410 0 0,1 1 0 0 0,-33 32 0 0 0,34-29-151 0 0,23-22-118 0 0,-8-17-7381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24 2303 0 0,'-8'9'1476'0'0,"2"-3"-1187"0"0,0 0 0 0 0,-1 0-1 0 0,1-1 1 0 0,-1 0-1 0 0,0 0 1 0 0,-1-1 0 0 0,1 0-1 0 0,-12 5 1 0 0,-20 12 1133 0 0,28-13-836 0 0,10-7-459 0 0,-1 0 1 0 0,1 1 0 0 0,-1-1 0 0 0,1 0 0 0 0,-1 0 0 0 0,1 0 0 0 0,-1-1 0 0 0,0 1-1 0 0,-2 1 1 0 0,1-1 113 0 0,0 0 0 0 0,1 0 0 0 0,-1 0-1 0 0,1 0 1 0 0,-1 1 0 0 0,-2 1 0 0 0,-9 6 992 0 0,-4-1 816 0 0,15-6-656 0 0,13-3-1154 0 0,38-11 49 0 0,0-3 0 0 0,-1-1-1 0 0,54-29 1 0 0,-87 39-215 0 0,10-5 95 0 0,-1 2-1 0 0,1 1 0 0 0,0 0 1 0 0,1 2-1 0 0,0 1 0 0 0,0 1 1 0 0,29-1-1 0 0,-50 5-124 0 0,3 1-22 0 0,-5 0 32 0 0,-8 6 11 0 0,-3 6-118 0 0,-1 0-1 0 0,-14 29 1 0 0,-1 2-23 0 0,6-17 43 0 0,-26 27 0 0 0,23-28 22 0 0,-98 128-8 0 0,57-71-2 0 0,-86 89 0 0 0,105-128 344 0 0,-79 59-1 0 0,119-101-250 0 0,1 0-65 0 0,-5 0 121 0 0,6-2-59 0 0,-3 0 7 0 0,4 0 567 0 0,2-1-572 0 0,6-3-43 0 0,-1 0 1 0 0,1 1 0 0 0,0 0 0 0 0,0 0 0 0 0,0 0 0 0 0,0 1 0 0 0,0 0-1 0 0,1 1 1 0 0,10-2 0 0 0,-5 1-25 0 0,1 1 0 0 0,-1 0-1 0 0,24 2 1 0 0,-7 0 65 0 0,14-2 8 0 0,-1-2 0 0 0,70-15 0 0 0,84-31 246 0 0,-105 24-267 0 0,-15 7-55 0 0,-77 18 0 0 0,0 0-1 0 0,0 0 1 0 0,1-1-1 0 0,-1 1 1 0 0,0 0-1 0 0,0 0 1 0 0,0 0-1 0 0,0 0 1 0 0,0 0-1 0 0,1 0 1 0 0,-1 0-1 0 0,0 0 1 0 0,0 0-1 0 0,0 0 1 0 0,0 0-1 0 0,1 0 1 0 0,-1 0-1 0 0,0 0 1 0 0,0 0-1 0 0,0 0 1 0 0,0 0 0 0 0,0 0-1 0 0,1 0 1 0 0,-1 0-1 0 0,0 0 1 0 0,0 0-1 0 0,0 0 1 0 0,0 1-1 0 0,0-1 1 0 0,1 0-1 0 0,-1 0 1 0 0,0 0-1 0 0,0 0 1 0 0,0 0-1 0 0,0 0 1 0 0,0 0-1 0 0,0 1 1 0 0,0-1-1 0 0,0 0 1 0 0,1 0-1 0 0,-5 7-58 0 0,-7 4-183 0 0,-64 53-2759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126 124 5063 0 0,'29'-67'11598'0'0,"-29"70"-11520"0"0,-1 0 0 0 0,1-1 0 0 0,0 1 0 0 0,-1-1 1 0 0,1 1-1 0 0,-1 0 0 0 0,0-1 0 0 0,0 0 0 0 0,0 1 0 0 0,-2 2 1 0 0,1 1 54 0 0,-58 109 1313 0 0,18-37-924 0 0,32-60-426 0 0,5-10-33 0 0,1 0-1 0 0,0-1 1 0 0,1 2 0 0 0,0-1-1 0 0,0 0 1 0 0,0 1 0 0 0,1-1-1 0 0,1 1 1 0 0,-2 16 0 0 0,3-19 59 0 0,1 0 0 0 0,-1-1 0 0 0,1 1 0 0 0,1 0 1 0 0,-1-1-1 0 0,1 1 0 0 0,0-1 0 0 0,0 1 0 0 0,1-1 1 0 0,-1 0-1 0 0,1 0 0 0 0,0 0 0 0 0,1 0 1 0 0,-1-1-1 0 0,7 7 0 0 0,-7-7-62 0 0,1-1 1 0 0,0 1-1 0 0,0-1 0 0 0,0 0 1 0 0,1 0-1 0 0,-1-1 0 0 0,1 1 1 0 0,-1-1-1 0 0,1 0 0 0 0,0 0 1 0 0,0 0-1 0 0,0-1 0 0 0,0 0 1 0 0,0 0-1 0 0,0 0 0 0 0,0 0 0 0 0,7-1 1 0 0,-3-1 40 0 0,-1 0 0 0 0,0-1 0 0 0,1 0 1 0 0,-1 0-1 0 0,0 0 0 0 0,0-1 0 0 0,-1-1 0 0 0,1 1 1 0 0,0-1-1 0 0,-1-1 0 0 0,0 1 0 0 0,0-1 0 0 0,9-9 1 0 0,6-7 192 0 0,-1-1 0 0 0,26-36 1 0 0,-14 17-81 0 0,-18 23-137 0 0,-1 0 0 0 0,-1-2 0 0 0,22-41 0 0 0,-29 49-137 0 0,-1-1 0 0 0,0 0 0 0 0,-1-1 0 0 0,0 1-1 0 0,-1-1 1 0 0,-1 0 0 0 0,0 1 0 0 0,0-17 0 0 0,-3 21-370 0 0,2-1 0 0 0,-1 1-1 0 0,1-1 1 0 0,0 1 0 0 0,1-1-1 0 0,5-15 1 0 0,-6 23-315 0 0,11 0-4047 0 0,-9 2 3049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4 216 3223 0 0,'-4'-7'6862'0'0,"5"5"-6679"0"0,-1 0-1 0 0,0 0 1 0 0,1 1 0 0 0,-1-1 0 0 0,1 0 0 0 0,-1 0-1 0 0,1 1 1 0 0,0-1 0 0 0,0 1 0 0 0,-1-1 0 0 0,1 0 0 0 0,0 1-1 0 0,1 0 1 0 0,-1-1 0 0 0,0 1 0 0 0,0 0 0 0 0,1-1 0 0 0,-1 1-1 0 0,0 0 1 0 0,1 0 0 0 0,-1 0 0 0 0,1 0 0 0 0,0 0 0 0 0,-1 1-1 0 0,1-1 1 0 0,0 0 0 0 0,2 0 0 0 0,8-2 333 0 0,0 0 1 0 0,0 0-1 0 0,14 0 0 0 0,-6 0 157 0 0,38-4 521 0 0,-35 4-935 0 0,-1 0 0 0 0,1-1 0 0 0,-1-1 0 0 0,33-13 0 0 0,163-62 507 0 0,-131 50-684 0 0,-60 25-82 0 0,-12 5-33 0 0,-12 3 6 0 0,-2-2 9 0 0,0 0-89 0 0,7 8-1676 0 0,-8-8 1236 0 0,1 3 545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0,'0'0'10099'0'0,"2"1"-9744"0"0,8 0-24 0 0,-6-1-207 0 0,0 1-1 0 0,0 0 0 0 0,0-1 0 0 0,0 1 0 0 0,0 1 0 0 0,-1-1 0 0 0,1 1 0 0 0,0-1 1 0 0,0 1-1 0 0,-1 0 0 0 0,5 3 0 0 0,2 2 13 0 0,0 1 1 0 0,-1 1-1 0 0,1-1 1 0 0,-1 1-1 0 0,-1 1 1 0 0,0 0-1 0 0,0 0 0 0 0,7 14 1 0 0,-7-10-81 0 0,-2 1 0 0 0,0-1 0 0 0,0 1 0 0 0,-2 0 0 0 0,4 20 0 0 0,-6-24-56 0 0,-1 0 1 0 0,0 1 0 0 0,-1-1-1 0 0,0 0 1 0 0,-1 1-1 0 0,0-1 1 0 0,-1 0 0 0 0,-3 12-1 0 0,2-12-14 0 0,-1 0-1 0 0,0-1 0 0 0,0 1 1 0 0,-1-1-1 0 0,-12 19 0 0 0,13-23 6 0 0,-1 0 1 0 0,0 0-1 0 0,0 0 0 0 0,-1-1 0 0 0,0 0 0 0 0,0 0 1 0 0,0 0-1 0 0,-1-1 0 0 0,-10 6 0 0 0,1-2-21 0 0,-26 14-261 0 0,40-21-37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7:4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1375 0 0,'0'0'12211'0'0,"2"1"-12078"0"0,10 4 251 0 0,-4 3-432 0 0,-6-6 34 0 0,1 4-26 0 0,2 9 30 0 0,-5-13 466 0 0,0 23-44 0 0,0-23-336 0 0,0 1-4 0 0,-2 22 47 0 0,-5 9-48 0 0,-3 21 11 0 0,2 1 1 0 0,2 0 0 0 0,3 59 0 0 0,17 170 617 0 0,-1-52-449 0 0,-23-29-204 0 0,2-101 24 0 0,-1 116 161 0 0,6-194-155 0 0,-1 11 351 0 0,4-38-514 0 0,-1 0 0 0 0,0 0 0 0 0,1 0 1 0 0,-1 0-1 0 0,0 0 0 0 0,0 1 0 0 0,0-1 0 0 0,-2-2 0 0 0,-2-4-732 0 0,-2-8-678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7:4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300 133 8207 0 0,'0'-2'374'0'0,"3"-28"166"0"0,-2 12 73 0 0,1 1 0 0 0,8-33 3543 0 0,-10 53-3964 0 0,-1 13-105 0 0,-1 0-1 0 0,0 0 0 0 0,-1 0 0 0 0,-1-1 1 0 0,-8 26-1 0 0,-3-4-89 0 0,-22 40 0 0 0,17-43 128 0 0,-1-2-1 0 0,-31 37 1 0 0,-11 15 621 0 0,46-60-562 0 0,6-8 66 0 0,-18 34 0 0 0,26-43-189 0 0,-15 22 300 0 0,16-25-301 0 0,-1 4-39 0 0,35-78 175 0 0,-12 29-188 0 0,20-61 1 0 0,19-60-89 0 0,-42 116-16 0 0,-9 28 95 0 0,1 7 16 0 0,18-22 219 0 0,11-7-154 0 0,-17 22-80 0 0,-17 15 1 0 0,0 0 1 0 0,0 0-1 0 0,-1 0 1 0 0,1-1 0 0 0,-1 0-1 0 0,4-5 1 0 0,3-1 40 0 0,13-15 104 0 0,-22 24-79 0 0,2 0-9 0 0,7-2-46 0 0,4 5-12 0 0,5 5 0 0 0,-16-3 0 0 0,0-1 0 0 0,3 2 1 0 0,6 6-3 0 0,7 21 14 0 0,-1-1 72 0 0,23 32 0 0 0,-33-53-66 0 0,0 1 0 0 0,1-1 0 0 0,1 0 0 0 0,0-1 0 0 0,0 0-1 0 0,14 9 1 0 0,-17-14 33 0 0,1-1 1 0 0,0 0-1 0 0,0 0 0 0 0,0-1 0 0 0,0 0 0 0 0,0 0 0 0 0,0-1 1 0 0,15 1-1 0 0,23 5 432 0 0,-42-7-412 0 0,-1 1 0 0 0,1-1-1 0 0,0 0 1 0 0,0 0 0 0 0,3-1-1 0 0,12 2 149 0 0,-11 1-119 0 0,0 0 0 0 0,0 0-1 0 0,0-1 1 0 0,0 0 0 0 0,0-1 0 0 0,14 0 0 0 0,-7 0-98 0 0,1-1-158 0 0,28-5 0 0 0,-14 1-1366 0 0,-16 6-3132 0 0,-1 3-1506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3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95 444 2759 0 0,'0'0'2238'0'0,"-9"0"266"0"0,-6 2-734 0 0,11-3 66 0 0,8-2-1270 0 0,-3 3-481 0 0,8-3 60 0 0,81-12 1917 0 0,-82 13-1934 0 0,-1 0 0 0 0,0 1 0 0 0,0 0 1 0 0,1 0-1 0 0,-1 1 0 0 0,0 0 0 0 0,1 0 1 0 0,-1 0-1 0 0,13 3 0 0 0,-13 0-112 0 0,2 1-16 0 0,0-1 0 0 0,0-1 0 0 0,-8-1 0 0 0,0-1 0 0 0,0 0 0 0 0,0 1 0 0 0,0-1 0 0 0,0 0 0 0 0,0 0 0 0 0,0 0 0 0 0,0 0 0 0 0,0 0 0 0 0,0 0 0 0 0,0 0 0 0 0,0 0 0 0 0,2-1 0 0 0,10-2 0 0 0,7-1 0 0 0,35-6 64 0 0,-38 8-64 0 0,0 1 0 0 0,-12 1 0 0 0,3 0 0 0 0,33 5 0 0 0,-35-4 0 0 0,3 1 0 0 0,-5-1 0 0 0,21-1 0 0 0,-16 0 0 0 0,1 0 0 0 0,4-2-2 0 0,9 1 15 0 0,-20 0 12 0 0,22 3 3 0 0,20-3-28 0 0,-33 1 0 0 0,18-8 0 0 0,-20 6 0 0 0,-1 1 0 0 0,0 0 0 0 0,19-1 0 0 0,19-3 0 0 0,-36 3 0 0 0,8 0 0 0 0,-15 1 0 0 0,-2 0 0 0 0,21 1 0 0 0,-14 0 0 0 0,0 0 0 0 0,-8 0-2 0 0,0 1-1 0 0,1-1 0 0 0,-1 0 0 0 0,0 0 1 0 0,0 0-1 0 0,0 0 0 0 0,0-1 1 0 0,0 1-1 0 0,1 0 0 0 0,-1 0 1 0 0,0-1-1 0 0,0 1 0 0 0,0 0 1 0 0,0-1-1 0 0,0 1 0 0 0,0-1 0 0 0,0 0 1 0 0,1 0-1 0 0,8-7-10 0 0,4-2 13 0 0,-13 9 0 0 0,0 1 0 0 0,0-1 0 0 0,1 1 0 0 0,-1-1 0 0 0,0 0 0 0 0,0 0 0 0 0,-1 0 0 0 0,1 1 0 0 0,0-1 0 0 0,0 0 0 0 0,0 0 0 0 0,1-2 0 0 0,4-8 0 0 0,7-12 0 0 0,-12 21 0 0 0,0 2 0 0 0,-1-1 0 0 0,1 0 0 0 0,-1 1 0 0 0,0-1 0 0 0,1 1 0 0 0,-1-1 0 0 0,1 0 0 0 0,-1 1 0 0 0,0-1 0 0 0,0 0 0 0 0,0 1 0 0 0,1-1 0 0 0,-1 0 0 0 0,0 0 0 0 0,0 1 0 0 0,0-1 0 0 0,0 0 0 0 0,0 1 0 0 0,0-1 0 0 0,0-1 0 0 0,-3-14 0 0 0,-10-15 0 0 0,12 29 0 0 0,-1 0 0 0 0,0 0 0 0 0,-2-15 0 0 0,3 15 0 0 0,1-5 0 0 0,6-16 0 0 0,-4 16 0 0 0,2-5 2 0 0,-4 10-2 0 0,0-7-12 0 0,-1 9 9 0 0,1-1 1 0 0,0 0 0 0 0,0 1-1 0 0,-1-1 1 0 0,1 1 0 0 0,0-1 0 0 0,-1 0-1 0 0,1 1 1 0 0,-1-1 0 0 0,1 1 0 0 0,-1-1-1 0 0,1 1 1 0 0,-1-1 0 0 0,1 1-1 0 0,-1 0 1 0 0,1-1 0 0 0,-1 1 0 0 0,0 0-1 0 0,1-1 1 0 0,-1 1 0 0 0,0 0-1 0 0,1 0 1 0 0,-1-1 0 0 0,-1 1 0 0 0,-15-4-5 0 0,-6 2-40 0 0,18 2 51 0 0,0-1 0 0 0,0 1 0 0 0,0-1 0 0 0,0 1-1 0 0,0-2 1 0 0,0 1 0 0 0,0 0 0 0 0,0-1 0 0 0,1 0 0 0 0,-1 0-1 0 0,1 0 1 0 0,-1-1 0 0 0,1 1 0 0 0,0-1 0 0 0,0 0-1 0 0,-5-5 1 0 0,4 2-4 0 0,0-1 0 0 0,2 0 0 0 0,0 0 0 0 0,0 1 0 0 0,2 5 2 0 0,1 0-1 0 0,-1 0 1 0 0,1 0-1 0 0,-1 1 1 0 0,0-1-1 0 0,1 0 1 0 0,-1 0 0 0 0,0 1-1 0 0,0-1 1 0 0,0 0-1 0 0,0 1 1 0 0,0-1-1 0 0,1 1 1 0 0,-1-1-1 0 0,0 1 1 0 0,0 0-1 0 0,0-1 1 0 0,0 1-1 0 0,-2-1 1 0 0,-1 1 21 0 0,-7-4 10 0 0,0 1 0 0 0,-1 1 1 0 0,-14-2-1 0 0,-23-5 130 0 0,41 6-103 0 0,2 2 4 0 0,1-1-1 0 0,0-1 0 0 0,0 1 0 0 0,0-1 0 0 0,-8-5 1 0 0,6 4-54 0 0,0 1-10 0 0,0 0 0 0 0,0-1 0 0 0,-36-12 54 0 0,36 14-40 0 0,0 1 1 0 0,0 0-1 0 0,0 0 1 0 0,-1 0-1 0 0,1 1 1 0 0,-12 1-1 0 0,-44 10 28 0 0,4 0-47 0 0,5-2 5 0 0,7 4 64 0 0,10-1 28 0 0,-55 26 1 0 0,85-35-94 0 0,-13 5 1 0 0,-23 13 0 0 0,40-20 4 0 0,2 0-4 0 0,0-1 1 0 0,0 0-1 0 0,1 1 0 0 0,-1-1 1 0 0,0 1-1 0 0,0 0 0 0 0,0-1 1 0 0,0 1-1 0 0,1-1 0 0 0,-1 1 1 0 0,0 0-1 0 0,1 0 0 0 0,-1-1 1 0 0,0 1-1 0 0,1 0 0 0 0,-1 0 1 0 0,1 0-1 0 0,-1 1 0 0 0,-4 7 61 0 0,3-5-50 0 0,1-1-1 0 0,-1 1 1 0 0,1 0 0 0 0,-1-1 0 0 0,1 1 0 0 0,0 0-1 0 0,0 0 1 0 0,1 0 0 0 0,-1 0 0 0 0,1 4 0 0 0,1 12 1 0 0,0-1-13 0 0,-1 22 0 0 0,-1-34 1 0 0,-3 16-2 0 0,-17 16 15 0 0,21-38 432 0 0,9 14-126 0 0,-6-11-295 0 0,-2-3-3 0 0,0 1 1 0 0,1-1-1 0 0,-1 1 1 0 0,1-1 0 0 0,0 0-1 0 0,-1 0 1 0 0,1 0 0 0 0,0 0-1 0 0,0 0 1 0 0,0 0-1 0 0,2 1 1 0 0,21 10 40 0 0,-16-7-62 0 0,-2 1 0 0 0,-1 1 0 0 0,0 1 0 0 0,5 2 0 0 0,-7-9 0 0 0,-2-1 0 0 0,5 2 9 0 0,1 0 1 0 0,-1 0-1 0 0,1-1 0 0 0,-1 0 0 0 0,1 0 0 0 0,-1-1 0 0 0,1 0 0 0 0,10-1 0 0 0,4 0 51 0 0,-9 1-56 0 0,-4 0 10 0 0,0 0 0 0 0,0 1 0 0 0,0 0 0 0 0,13 3 0 0 0,-14-3-292 0 0,-1 1 0 0 0,1 1 0 0 0,0-1 0 0 0,13 8 0 0 0,-10-4-5692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15 919 0 0,'0'0'80'0'0,"-2"-2"784"0"0,4-4 160 0 0,1-1 32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2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10159 0 0,'0'0'5518'0'0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23 1839 0 0,'1'0'134'0'0,"10"-4"818"0"0,24-11 3540 0 0,-34 15-4174 0 0,3-4 2328 0 0,-16 8-2469 0 0,9-3-152 0 0,-1 1 0 0 0,0-1 0 0 0,0 0 0 0 0,-1 0 1 0 0,1 0-1 0 0,-6 0 1665 0 0,9-1-1637 0 0,-1-1-1 0 0,1 0 1 0 0,-1 0-1 0 0,1 0 1 0 0,-1 1-1 0 0,1-1 1 0 0,-1 1-1 0 0,0-1 1 0 0,1 1-1 0 0,-1 0 1 0 0,0 0-1 0 0,1-1 1 0 0,-1 1-1 0 0,0 0 1 0 0,-3 1-1 0 0,-64 15-128 0 0,48-10 35 0 0,0-1 0 0 0,-33 4-1 0 0,23-7 34 0 0,-32 2-31 0 0,57-3 36 0 0,0 0 0 0 0,0 1 0 0 0,0 0 0 0 0,0 0 0 0 0,0 0 0 0 0,1 0-1 0 0,-11 7 1 0 0,11-5 3 0 0,-32 27 295 0 0,20-16 123 0 0,-30 20 0 0 0,43-32-389 0 0,0-1 0 0 0,0 1 0 0 0,0 0 1 0 0,0 1-1 0 0,1-1 0 0 0,-1 1 0 0 0,1-1 0 0 0,0 1 0 0 0,0 0 0 0 0,0 0 1 0 0,1 1-1 0 0,-1-1 0 0 0,-3 9 0 0 0,3 2 47 0 0,1 0 1 0 0,1 1-1 0 0,0 17 0 0 0,4-7 6 0 0,-3-25 20 0 0,10 15 774 0 0,7-6-481 0 0,1 0-1 0 0,27 11 0 0 0,-15-8-353 0 0,-18-9-27 0 0,0 0 0 0 0,1 0 0 0 0,-1-1 0 0 0,19 1 1 0 0,2 2 61 0 0,0 1 10 0 0,1 2 0 0 0,-2 1 0 0 0,55 26 0 0 0,-81-34-77 0 0,0 0 1 0 0,0 0-1 0 0,0-1 1 0 0,0 1-1 0 0,0-1 1 0 0,0-1-1 0 0,0 1 1 0 0,7-1-1 0 0,53-5 67 0 0,-8 0-56 0 0,-31 5-28 0 0,-5 1 22 0 0,30-4-1 0 0,-44 2-8 0 0,-1 0 1 0 0,1-1 0 0 0,-1 0-1 0 0,0 0 1 0 0,0-1 0 0 0,0 0 0 0 0,13-7-1 0 0,45-30 59 0 0,-45 30-64 0 0,-11 3 0 0 0,1-1 0 0 0,-1 0 0 0 0,0-1 0 0 0,-1 0 0 0 0,14-19 0 0 0,10-10 44 0 0,-5 7-24 0 0,-25 30-20 0 0,5-12 0 0 0,-3 5 0 0 0,-2 1-18 0 0,-2 6-69 0 0,-3-7-56 0 0,-10-18-81 0 0,2-3 224 0 0,9 22-6 0 0,-1 1-1 0 0,0 0 1 0 0,0-1 0 0 0,0 1-1 0 0,-1 0 1 0 0,0 0-1 0 0,0 1 1 0 0,-10-10 0 0 0,5 5-1 0 0,0-3 7 0 0,7 10 0 0 0,1 1 0 0 0,-1 0 0 0 0,0-1 0 0 0,0 1 0 0 0,0 0 0 0 0,0 0 0 0 0,0 0 0 0 0,-1 0 0 0 0,1 1 0 0 0,0-1 0 0 0,-5-1 0 0 0,1 0 0 0 0,-1 1-1 0 0,1 0 0 0 0,-1 0 1 0 0,1 1-1 0 0,-1 0 0 0 0,0 0 1 0 0,-10 0-1 0 0,-4 2-3 0 0,-23 4-1 0 0,33-3 6 0 0,0 0-1 0 0,0-1 0 0 0,0 0 1 0 0,0-1-1 0 0,0 0 0 0 0,0-1 1 0 0,0 0-1 0 0,-17-4 1 0 0,24 3 79 0 0,1 0 1 0 0,-1 1 0 0 0,1-1-1 0 0,-1 0 1 0 0,-4-5 0 0 0,7 7 21 0 0,-1-1 51 0 0,1 0-151 0 0,1 1 0 0 0,0 0-1 0 0,0 0 1 0 0,0-1 0 0 0,-1 1 0 0 0,1 0 0 0 0,0 0-1 0 0,0-1 1 0 0,0 1 0 0 0,-1 0 0 0 0,1 0-1 0 0,0 0 1 0 0,-1 0 0 0 0,1 0 0 0 0,0-1 0 0 0,0 1-1 0 0,-1 0 1 0 0,1 0 0 0 0,0 0 0 0 0,-1 0-1 0 0,1 0 1 0 0,0 0 0 0 0,0 0 0 0 0,-1 0 0 0 0,1 0-1 0 0,0 0 1 0 0,-1 0 0 0 0,1 0 0 0 0,0 0-1 0 0,-1 0 1 0 0,-1 0-34 0 0,1 1 0 0 0,-1-1 0 0 0,1 0 0 0 0,-1 0 0 0 0,0 1 0 0 0,1-1 1 0 0,-1 1-1 0 0,1 0 0 0 0,-1-1 0 0 0,1 1 0 0 0,-1 0 0 0 0,1 0 0 0 0,-2 1 0 0 0,-19 17-1416 0 0,14-12 329 0 0,-5 5-195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5:3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3679 0 0,'0'0'5259'0'0,"-7"-1"-8294"0"0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2:3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1 919 0 0,'0'0'80'0'0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74 272 7831 0 0,'0'0'603'0'0,"-2"3"-396"0"0,-15 19 836 0 0,12-14 812 0 0,0 1 0 0 0,1 0 0 0 0,0 0 0 0 0,-5 16 0 0 0,3 0-1377 0 0,-10 38 708 0 0,16-60-922 0 0,-1-1-166 0 0,-3 5 154 0 0,4-12 329 0 0,5-17 40 0 0,11-18 59 0 0,33-59 0 0 0,30-33-136 0 0,-69 115-530 0 0,2 0 0 0 0,0 1 0 0 0,2 1 0 0 0,20-21 0 0 0,-27 30-12 0 0,0 0-1 0 0,0 0 0 0 0,1 1 1 0 0,-1 0-1 0 0,1 1 0 0 0,0-1 1 0 0,1 1-1 0 0,-1 1 1 0 0,1 0-1 0 0,0 0 0 0 0,0 0 1 0 0,10 0-1 0 0,-15 2 8 0 0,0 1 0 0 0,0 0 0 0 0,0 0 0 0 0,1 0 0 0 0,-1 1 0 0 0,0-1 0 0 0,0 1 1 0 0,0 0-1 0 0,0 0 0 0 0,0 0 0 0 0,0 1 0 0 0,0 0 0 0 0,0-1 0 0 0,0 1 0 0 0,-1 1 0 0 0,1-1 0 0 0,-1 0 0 0 0,0 1 0 0 0,5 4 0 0 0,-3-2 6 0 0,-2 0 1 0 0,1 0-1 0 0,0 0 0 0 0,-1 0 1 0 0,0 1-1 0 0,0-1 0 0 0,-1 1 1 0 0,0-1-1 0 0,0 1 0 0 0,0 0 1 0 0,0 0-1 0 0,0 12 0 0 0,-1-6 31 0 0,-1 24 0 0 0,0-32-41 0 0,0 0 1 0 0,0 1-1 0 0,-1-1 1 0 0,1 0-1 0 0,-1 1 0 0 0,0-1 1 0 0,0 0-1 0 0,0 0 0 0 0,-4 6 1 0 0,0 1 4 0 0,-3 8-11 0 0,-1-1 1 0 0,-1-1-1 0 0,-1 0 0 0 0,-21 26 0 0 0,16-22-3215 0 0,-23 40 0 0 0,32-47-3732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0,'0'0'7960'0'0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7 919 0 0,'0'0'278'0'0,"-5"7"3839"0"0,-4 5-2420 0 0,0 0 0 0 0,-12 25-1 0 0,13-21-1858 0 0,0 1 0 0 0,2 0 0 0 0,0 1 0 0 0,-7 31 0 0 0,10-30 71 0 0,3-5-46 0 0,1 0-1 0 0,0 0 1 0 0,1 0-1 0 0,6 26 0 0 0,-7-28 189 0 0,1 5 514 0 0,-1-13-438 0 0,0-2-80 0 0,0 0 0 0 0,0 0-1 0 0,0 0 1 0 0,0 0-1 0 0,1 0 1 0 0,-1 0-1 0 0,0 0 1 0 0,1 0-1 0 0,-1-1 1 0 0,1 1-1 0 0,2 1 1 0 0,-2-1 6 0 0,0 0 1 0 0,1 0 0 0 0,-1 0-1 0 0,1 0 1 0 0,0 0 0 0 0,0-1-1 0 0,0 1 1 0 0,-1-1 0 0 0,1 0 0 0 0,1 0-1 0 0,2 1 1 0 0,3-1 181 0 0,0 0-1 0 0,13 1 1 0 0,4-1 69 0 0,-24 0-146 0 0,36 2 988 0 0,-29-2-666 0 0,0 0 0 0 0,1 0 0 0 0,15-2 0 0 0,-21 1-402 0 0,1-1-1 0 0,-1 0 1 0 0,1 0 0 0 0,-1-1 0 0 0,0 1 0 0 0,0-1 0 0 0,1 0 0 0 0,-1 0 0 0 0,0 0 0 0 0,0-1 0 0 0,-1 1 0 0 0,1-1 0 0 0,-1 0 0 0 0,1 0 0 0 0,-1 0 0 0 0,0-1 0 0 0,0 1 0 0 0,0-1-1 0 0,0 1 1 0 0,2-6 0 0 0,-1 2 33 0 0,-1-1 1 0 0,0 0-1 0 0,0 0 0 0 0,0 0 0 0 0,-1 0 0 0 0,0 0 0 0 0,-1-1 0 0 0,1 1 0 0 0,-1-17 1 0 0,-4-31 34 0 0,3 52-171 0 0,-1 1 0 0 0,1-1 0 0 0,-1 0-1 0 0,0 0 1 0 0,0 1 0 0 0,0-1 0 0 0,-1 1 0 0 0,1-1-1 0 0,-1 1 1 0 0,0-1 0 0 0,0 1 0 0 0,0 0 0 0 0,-1 0-1 0 0,1 0 1 0 0,-1 0 0 0 0,1 0 0 0 0,-1 1 0 0 0,0-1-1 0 0,-3-1 1 0 0,0 1-15 0 0,5 2 38 0 0,-1 1 0 0 0,1 0 1 0 0,0-1-1 0 0,0 1 0 0 0,-1-1 1 0 0,1 0-1 0 0,0 1 0 0 0,0-1 1 0 0,0 0-1 0 0,0 0 0 0 0,0 0 1 0 0,0 1-1 0 0,-1-3 0 0 0,-17-17 2 0 0,17 17 0 0 0,0 1 0 0 0,1-1 0 0 0,-1 0 0 0 0,1 0 0 0 0,-1 1 0 0 0,0-5 0 0 0,-2-1 0 0 0,1-1 0 0 0,-2 1 0 0 0,-8-15 0 0 0,8 18 0 0 0,4 4-26 0 0,0 0 0 0 0,0 0-1 0 0,-1 0 1 0 0,1 0 0 0 0,0 1 0 0 0,0-1-1 0 0,-1 0 1 0 0,1 1 0 0 0,-1-1-1 0 0,1 0 1 0 0,-1 1 0 0 0,1 0 0 0 0,0-1-1 0 0,-1 1 1 0 0,0 0 0 0 0,1 0 0 0 0,-1 0-1 0 0,-1 0 1 0 0,0 0-11 0 0,1 0-58 0 0,1 0 79 0 0,0 0-1 0 0,0 0 1 0 0,0 0 0 0 0,-1 0-1 0 0,1 0 1 0 0,0 0 0 0 0,0 0-1 0 0,0 1 1 0 0,0-1 0 0 0,0 0 0 0 0,1 1-1 0 0,-1-1 1 0 0,0 1 0 0 0,0-1-1 0 0,0 1 1 0 0,0 0 0 0 0,0-1-1 0 0,0 2 1 0 0,-11 4 4 0 0,1 2 13 0 0,-10 11-1 0 0,14-14 0 0 0,0 2 0 0 0,0-1 0 0 0,1-1 11 0 0,4-4 32 0 0,-5 0-33 0 0,4 0-82 0 0,0-1 0 0 0,1 1-1 0 0,-1-1 1 0 0,0 1 0 0 0,1 0-1 0 0,-1 0 1 0 0,0 1 0 0 0,1-1-1 0 0,-1 0 1 0 0,-2 3 0 0 0,-2 1-429 0 0,5-4 120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0 919 0 0,'0'0'1531'0'0,"-10"15"9838"0"0,8-10-11342 0 0,1-3 42 0 0,2 2 21 0 0,-1-1-1 0 0,1 0 0 0 0,0 0 1 0 0,0 0-1 0 0,0 0 1 0 0,2 4-1 0 0,-2-5-65 0 0,-1 0 1 0 0,1 0-1 0 0,0 0 0 0 0,-1 0 1 0 0,1 0-1 0 0,-1 0 0 0 0,0 0 1 0 0,0 0-1 0 0,1 0 0 0 0,-1 0 1 0 0,-1 0-1 0 0,1 0 0 0 0,0 0 1 0 0,-1 2-1 0 0,-5 43 27 0 0,-23 299 1031 0 0,25-260-1051 0 0,2-60-12 0 0,0 1 1 0 0,2 0-1 0 0,1 0 1 0 0,8 48-1 0 0,-7-67-67 0 0,0-1-1 0 0,1 1 0 0 0,0-1 1 0 0,0 0-1 0 0,0 0 1 0 0,1 0-1 0 0,0-1 0 0 0,1 1 1 0 0,-1-1-1 0 0,1 0 0 0 0,0 0 1 0 0,11 9-1 0 0,-13-13-1207 0 0,6 1-3904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 3223 0 0,'0'0'5947'0'0,"1"-1"-5563"0"0,0 0-1 0 0,0 0 1 0 0,-1 0-1 0 0,1 0 1 0 0,0 0-1 0 0,0 1 1 0 0,0-1-1 0 0,0 0 1 0 0,0 1-1 0 0,2-2 1 0 0,-2 3-395 0 0,0 2 10 0 0,-2 10-67 0 0,-3 5 82 0 0,-1-1 1 0 0,-1 1 0 0 0,-12 26 0 0 0,-3 9 458 0 0,-33 126 432 0 0,54-176-862 0 0,-1 24 45 0 0,4-14-20 0 0,1-10-74 0 0,-3-3 10 0 0,0 1-8 0 0,0 0-1 0 0,-1 0 1 0 0,1 0 0 0 0,0 0-1 0 0,0-1 1 0 0,0 1-1 0 0,0 0 1 0 0,0-1 0 0 0,0 1-1 0 0,0-1 1 0 0,0 1-1 0 0,0-1 1 0 0,0 1 0 0 0,0-1-1 0 0,0 0 1 0 0,0 1-1 0 0,0-1 1 0 0,0 0 0 0 0,0 0-1 0 0,1 0 1 0 0,1 0-20 0 0,0 0-72 0 0,0 0-1 0 0,0 0 1 0 0,0 0-1 0 0,0-1 1 0 0,-1 1-1 0 0,1-1 1 0 0,0 0-1 0 0,0 0 1 0 0,-1 0 0 0 0,1 0-1 0 0,0 0 1 0 0,-1 0-1 0 0,4-3 1 0 0,1-1-334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1375 0 0,'-24'18'16480'0'0,"24"-11"-18209"0"0,1 7 1979 0 0,-2 1 1 0 0,1-1-1 0 0,-2 1 1 0 0,-5 23-1 0 0,2-11 71 0 0,2-10-190 0 0,-1 4-129 0 0,1 1 0 0 0,1 0 0 0 0,1-1 0 0 0,1 27 1 0 0,2-42-45 0 0,-1 1-704 0 0,-1-2-2838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1375 0 0,'-45'27'12534'0'0,"45"-27"-12501"0"0,0 0 0 0 0,-1 1 0 0 0,1-1 0 0 0,0 0 0 0 0,0 0 0 0 0,-1 1 0 0 0,1-1 0 0 0,0 0-1 0 0,0 1 1 0 0,0-1 0 0 0,0 0 0 0 0,-1 0 0 0 0,1 1 0 0 0,0-1 0 0 0,0 0 0 0 0,0 1 0 0 0,0-1 0 0 0,0 0 0 0 0,0 1 0 0 0,0-1 0 0 0,0 0 0 0 0,0 1 0 0 0,15 5 177 0 0,1-1-1 0 0,23 5 0 0 0,-32-8-188 0 0,0 0 0 0 0,0 0-1 0 0,0 1 1 0 0,0 0 0 0 0,-1 0-1 0 0,0 1 1 0 0,0 0 0 0 0,0 0 0 0 0,0 0-1 0 0,0 1 1 0 0,-1 0 0 0 0,0 0-1 0 0,0 0 1 0 0,7 11 0 0 0,0 0 39 0 0,-1 1 1 0 0,-1 1-1 0 0,0 0 1 0 0,7 20 0 0 0,-10-17-36 0 0,0 0 0 0 0,-1 0 1 0 0,-1 1-1 0 0,-2 0 0 0 0,3 37 1 0 0,-5-6-94 0 0,-7 63 1 0 0,-21 63-2061 0 0,20-154 1553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1375 0 0,'0'0'1336'0'0,"-7"1"1560"0"0,0-1-952 0 0,0 1-1872 0 0,0 0-4544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9 197 5527 0 0,'-8'17'7587'0'0,"26"-21"-7287"0"0,15-9 211 0 0,-20 8-414 0 0,22-7-1 0 0,-31 11-238 0 0,1 1 1 0 0,-1-1-1 0 0,0 0 0 0 0,1 1 0 0 0,-1 0 1 0 0,1 0-1 0 0,-1 1 0 0 0,1-1 0 0 0,4 2 1 0 0,10-2-2207 0 0</inkml:trace>
  <inkml:trace contextRef="#ctx0" brushRef="#br0" timeOffset="1">247 93 3223 0 0,'10'-14'136'0'0,"-1"4"40"0"0,0-1-176 0 0,1 0 0 0 0,1 0 0 0 0,0 2 0 0 0,-1 2 1456 0 0,1 0 256 0 0,-1 0 48 0 0,0 4 16 0 0,-2 1-1472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 4143 0 0,'0'0'546'0'0,"-17"17"3980"0"0,9-11-4478 0 0,1 0 0 0 0,-1 1 0 0 0,1-1 0 0 0,-11 16 0 0 0,13-14 42 0 0,1 0 1 0 0,1 1-1 0 0,0-1 0 0 0,0 1 0 0 0,0 0 0 0 0,1 0 0 0 0,1 0 0 0 0,-1 0 0 0 0,1 16 0 0 0,1 0 217 0 0,1 0-1 0 0,6 33 0 0 0,-7-53-231 0 0,1 1-1 0 0,0 0 0 0 0,1 0 0 0 0,-1 0 0 0 0,1-1 1 0 0,0 1-1 0 0,1-1 0 0 0,2 7 0 0 0,-2-9 65 0 0,0-1 0 0 0,0 1 0 0 0,1-1 0 0 0,-1 0 0 0 0,0 0 0 0 0,1 0 0 0 0,-1 0 0 0 0,1 0 0 0 0,4 1 0 0 0,-2-1 87 0 0,-2 0-112 0 0,1-1 0 0 0,0 1-1 0 0,0-1 1 0 0,0 0 0 0 0,1-1-1 0 0,-1 1 1 0 0,0-1 0 0 0,0 0-1 0 0,9-1 1 0 0,4-2 175 0 0,25-7 0 0 0,-6 1-32 0 0,-25 6-217 0 0,1 0-1 0 0,-1-1 1 0 0,1 0-1 0 0,-1-1 0 0 0,-1 0 1 0 0,1-1-1 0 0,-1-1 1 0 0,12-8-1 0 0,-15 10 54 0 0,-1-2 0 0 0,0 1 0 0 0,0-1-1 0 0,0 0 1 0 0,-1 0 0 0 0,0-1 0 0 0,0 0-1 0 0,-1 0 1 0 0,0 0 0 0 0,0-1-1 0 0,4-12 1 0 0,-6 11-6 0 0,0 0-1 0 0,-1 0 0 0 0,0 0 1 0 0,0-1-1 0 0,-1 1 0 0 0,-1-1 1 0 0,0 1-1 0 0,0-1 1 0 0,-3-18-1 0 0,2 23-112 0 0,-1 0-1 0 0,1-1 1 0 0,-1 1-1 0 0,0 0 1 0 0,0 0-1 0 0,-1 0 1 0 0,0 0 0 0 0,0 1-1 0 0,0-1 1 0 0,-1 1-1 0 0,1 0 1 0 0,-1 0-1 0 0,-1 0 1 0 0,1 0 0 0 0,-1 1-1 0 0,0-1 1 0 0,-6-3-1 0 0,5 5-14 0 0,1 0-1 0 0,-1 1 0 0 0,0 0 1 0 0,1 0-1 0 0,-1 0 0 0 0,0 1 1 0 0,0 0-1 0 0,-1 0 0 0 0,1 1 1 0 0,0-1-1 0 0,0 1 0 0 0,0 1 1 0 0,0-1-1 0 0,0 1 1 0 0,0 0-1 0 0,0 0 0 0 0,0 1 1 0 0,-10 3-1 0 0,-3 3-149 0 0,-1 1-1 0 0,1 1 1 0 0,1 0 0 0 0,-18 14-1 0 0,12-7-232 0 0,18-12 116 0 0,-1 1 0 0 0,1-2 1 0 0,-1 1-1 0 0,0-1 1 0 0,-1 0-1 0 0,1 0 0 0 0,-1-1 1 0 0,-13 4-1 0 0,11-6-947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 11631 0 0,'-10'-1'342'0'0,"0"0"0"0"0,0 1-1 0 0,0 0 1 0 0,-17 2-1 0 0,24-1-255 0 0,-1 0-1 0 0,1 0 1 0 0,-1 0-1 0 0,1 0 0 0 0,-1 0 1 0 0,1 1-1 0 0,0-1 1 0 0,0 1-1 0 0,0 0 0 0 0,0 0 1 0 0,0 0-1 0 0,0 0 1 0 0,1 1-1 0 0,-1-1 0 0 0,1 1 1 0 0,-4 5-1 0 0,-5 7-110 0 0,1-2-64 0 0,1 1-1 0 0,0 1 1 0 0,1-1 0 0 0,-10 27-1 0 0,7 0 92 0 0,1 0 0 0 0,3 1 0 0 0,-4 64 0 0 0,0-6 136 0 0,-50 249-44 0 0,53-316-80 0 0,1 1-1 0 0,2 0 0 0 0,0 38 1 0 0,5-69-8 0 0,0 0 0 0 0,0 0 0 0 0,0 0 0 0 0,0 0 0 0 0,1 0 0 0 0,-1 0 0 0 0,1 0 0 0 0,0 0 0 0 0,0-1 0 0 0,0 1 0 0 0,2 3 0 0 0,-2-5-30 0 0,-1 0-1 0 0,1 0 0 0 0,0-1 1 0 0,0 1-1 0 0,0 0 0 0 0,0-1 1 0 0,0 1-1 0 0,0 0 0 0 0,0-1 1 0 0,0 1-1 0 0,0-1 0 0 0,0 1 1 0 0,1-1-1 0 0,-1 0 0 0 0,0 0 1 0 0,0 1-1 0 0,0-1 0 0 0,0 0 1 0 0,1 0-1 0 0,-1 0 0 0 0,0 0 1 0 0,0 0-1 0 0,0 0 0 0 0,0-1 1 0 0,1 1-1 0 0,-1 0 0 0 0,0-1 1 0 0,0 1-1 0 0,0-1 0 0 0,2 0 1 0 0,13-7-3360 0 0,1-3-1146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194 484 10135 0 0,'0'0'12497'0'0,"-2"1"-12354"0"0,-4 2-66 0 0,0 0-25 0 0,0 0-1 0 0,-1 0 1 0 0,1-1-1 0 0,-1 0 1 0 0,1 0-1 0 0,-1-1 1 0 0,0 1-1 0 0,0-2 1 0 0,-10 1-1 0 0,15 0-56 0 0,-1-1-1 0 0,0 0 1 0 0,0 0 0 0 0,1 0-1 0 0,-1 0 1 0 0,0 0 0 0 0,0-1-1 0 0,1 1 1 0 0,-1-1 0 0 0,0 0-1 0 0,1 0 1 0 0,-1 0 0 0 0,1 0-1 0 0,-1 0 1 0 0,1 0 0 0 0,0-1-1 0 0,-1 1 1 0 0,1-1 0 0 0,0 0-1 0 0,-3-3 1 0 0,-2-1-59 0 0,3 2 48 0 0,-1 0 1 0 0,1-1-1 0 0,0 1 0 0 0,1-1 1 0 0,-1 0-1 0 0,1 0 0 0 0,0 0 1 0 0,0-1-1 0 0,1 1 0 0 0,0-1 1 0 0,0 0-1 0 0,0 0 0 0 0,0 1 1 0 0,1-1-1 0 0,0 0 0 0 0,0 0 1 0 0,1-7-1 0 0,-1 5-2 0 0,1 0 0 0 0,1 0-1 0 0,0 0 1 0 0,0 0 0 0 0,0 0-1 0 0,1 0 1 0 0,1 0 0 0 0,-1 0-1 0 0,1 1 1 0 0,0-1 0 0 0,1 1-1 0 0,5-9 1 0 0,6-5-23 0 0,1 0 1 0 0,1 1-1 0 0,1 1 0 0 0,1 0 0 0 0,0 2 1 0 0,1 0-1 0 0,1 1 0 0 0,36-20 0 0 0,-35 22-122 0 0,0 2 0 0 0,1 1-1 0 0,1 1 1 0 0,43-13-1 0 0,-51 19 151 0 0,0 0-1 0 0,21-1 0 0 0,-31 5 59 0 0,0 0-1 0 0,0 0 0 0 0,-1 0 1 0 0,1 1-1 0 0,0 0 0 0 0,-1 0 1 0 0,1 0-1 0 0,0 1 0 0 0,-1 0 1 0 0,7 3-1 0 0,-10-4 1 0 0,-1 0 1 0 0,1 0 0 0 0,0 0-1 0 0,0 0 1 0 0,-1 1 0 0 0,1-1-1 0 0,-1 1 1 0 0,1-1-1 0 0,-1 1 1 0 0,0-1 0 0 0,1 1-1 0 0,-1 0 1 0 0,0 0 0 0 0,0-1-1 0 0,0 1 1 0 0,1 3-1 0 0,-1-1 18 0 0,0-1 0 0 0,-1 1 0 0 0,1 0 0 0 0,-1-1 0 0 0,0 1 0 0 0,0 0 0 0 0,0-1 0 0 0,-1 7 1 0 0,-1 2 61 0 0,-1 0 1 0 0,0-1 0 0 0,-1 0 0 0 0,-10 20 0 0 0,-1-4-16 0 0,-2-1 0 0 0,0 0 0 0 0,-2-2 0 0 0,-30 32 0 0 0,-20 25 13 0 0,51-60-125 0 0,-1-1 0 0 0,0 0 0 0 0,-34 25 0 0 0,42-38-155 0 0,1 1 1 0 0,-1-2-1 0 0,0 1 0 0 0,-15 5 0 0 0,22-10-216 0 0,-1 0 0 0 0,1 0-1 0 0,-1-1 1 0 0,0 0 0 0 0,0 0 0 0 0,1 0 0 0 0,-1 0-1 0 0,0-1 1 0 0,0 0 0 0 0,0 0 0 0 0,0 0-1 0 0,0-1 1 0 0,-9-1 0 0 0,6-2-4382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3679 0 0,'0'0'284'0'0,"-15"14"10035"0"0,13-11-8888 0 0,-5 13-1288 0 0,1 1 0 0 0,-5 27 1 0 0,4-17-480 0 0,-11 45-688 0 0,-11 95 0 0 0,25-131 1299 0 0,1 0 0 0 0,3-1 1 0 0,1 1-1 0 0,9 65 0 0 0,-8-90-111 0 0,-1-5-77 0 0,0 0 1 0 0,1 0-1 0 0,-1 0 1 0 0,1 0-1 0 0,1 0 1 0 0,3 8-1 0 0,-5-12-163 0 0,11-1-2061 0 0,-4-5 1046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70 6447 0 0,'-1'1'298'0'0,"-4"4"-61"0"0,-13 16 809 0 0,8-8 8253 0 0,10-12-9224 0 0,0-1-76 0 0,0 1-1 0 0,0-1 1 0 0,0 0 0 0 0,0 1 0 0 0,-1-1-1 0 0,1 0 1 0 0,0 0 0 0 0,1 1 0 0 0,-1-1-1 0 0,0 0 1 0 0,0 1 0 0 0,0-1 0 0 0,0 0-1 0 0,0 0 1 0 0,0 1 0 0 0,0-1 0 0 0,0 0 0 0 0,0 0-1 0 0,0 1 1 0 0,1-1 0 0 0,-1 0 0 0 0,0 0-1 0 0,0 1 1 0 0,0-1 0 0 0,1 0 0 0 0,-1 0-1 0 0,0 0 1 0 0,0 1 0 0 0,0-1 0 0 0,1 0-1 0 0,-1 0 1 0 0,0 0 0 0 0,1 0 0 0 0,-1 0-1 0 0,0 0 1 0 0,0 1 0 0 0,1-1 0 0 0,-1 0-1 0 0,0 0 1 0 0,0 0 0 0 0,1 0 0 0 0,-1 0-1 0 0,10-2-66 0 0,-9 2 59 0 0,6-3-36 0 0,1 0 0 0 0,-1 0 0 0 0,0-1-1 0 0,0 0 1 0 0,0 0 0 0 0,0-1 0 0 0,10-9-1 0 0,-8 7 77 0 0,0 0-1 0 0,0 1 1 0 0,13-7-1 0 0,4 2 995 0 0,-13 5-1894 0 0,-1 1 1 0 0,13-9-1 0 0,-15 5-1983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16039 0 0,'-12'14'925'0'0,"6"-7"-638"0"0,1-1 1 0 0,0 1-1 0 0,0 0 1 0 0,1 1-1 0 0,0-1 1 0 0,0 1 0 0 0,0 0-1 0 0,1 0 1 0 0,-3 11-1 0 0,-9 26-345 0 0,11-34-71 0 0,0 1 0 0 0,0-1 0 0 0,1 1 0 0 0,1-1 0 0 0,-2 17 0 0 0,3-15 40 0 0,0-8 84 0 0,1 0 0 0 0,-1-1 0 0 0,1 1 0 0 0,0 0 0 0 0,1 0 0 0 0,-1-1 0 0 0,1 1 0 0 0,0 0 0 0 0,0-1 0 0 0,0 1 0 0 0,1-1 0 0 0,0 0 0 0 0,-1 1 0 0 0,2-1 0 0 0,-1 0 0 0 0,4 5 0 0 0,-5-7-151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0,'0'0'8019'0'0,"2"0"-7443"0"0,14 3 280 0 0,0 1-1 0 0,-1 0 1 0 0,29 13-1 0 0,-7-2-102 0 0,-28-12-593 0 0,133 52 1505 0 0,-123-46-1604 0 0,-1 1 0 0 0,1 1 0 0 0,-2 0-1 0 0,1 1 1 0 0,17 18 0 0 0,-29-24-111 0 0,0 0-1 0 0,0 0 1 0 0,-1 1-1 0 0,0 0 1 0 0,-1 0 0 0 0,0 0-1 0 0,0 0 1 0 0,0 1-1 0 0,-1 0 1 0 0,3 8-1 0 0,-3-3-2 0 0,0 0 0 0 0,-1 0 0 0 0,0 1 0 0 0,-1-1 0 0 0,-1 24 0 0 0,-3-6-187 0 0,-1 1-1 0 0,-2-1 1 0 0,-1 1 0 0 0,-17 44 0 0 0,-3-4-4580 0 0,13-35-46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1375 0 0,'0'0'9203'0'0,"19"-2"-6894"0"0,-14 1-1946 0 0,0 0-1 0 0,-1 0 0 0 0,1-1 0 0 0,-1 1 1 0 0,1-1-1 0 0,-1 0 0 0 0,1 0 1 0 0,-1-1-1 0 0,0 1 0 0 0,0-1 0 0 0,0 0 1 0 0,0 0-1 0 0,5-6 0 0 0,-8 8-135 0 0,15-6 182 0 0,-14 7-393 0 0,-1-1-1 0 0,0 1 0 0 0,1 0 1 0 0,-1-1-1 0 0,0 1 0 0 0,1 0 0 0 0,-1 0 1 0 0,0-1-1 0 0,1 1 0 0 0,-1 0 1 0 0,0 1-1 0 0,1-1 0 0 0,1 0 1 0 0,0 1 4 0 0,0 0 1 0 0,0-1-1 0 0,0 0 1 0 0,0 1-1 0 0,0-1 1 0 0,0-1 0 0 0,0 1-1 0 0,0 0 1 0 0,4-1-1 0 0,-3 0-3 0 0,-1 0 0 0 0,1 0 0 0 0,-1 0 0 0 0,1 0 0 0 0,-1-1 0 0 0,0 1 0 0 0,1-1 0 0 0,-1 0 0 0 0,0 0 0 0 0,0 0-1 0 0,5-5 1 0 0,3-4 310 0 0,15-19 0 0 0,-2 3 224 0 0,-23 25-531 0 0,5-2 88 0 0,3 2-54 0 0,0 3-44 0 0,0 4-22 0 0,2 2-47 0 0,-10-5 61 0 0,8 7-79 0 0,-6-7 34 0 0,4 1 32 0 0,3-4 11 0 0,2-3 0 0 0,-10 0 0 0 0,-1 3 0 0 0,1-1 6 0 0,0 0 1 0 0,0-1-1 0 0,-1 1 0 0 0,1 0 0 0 0,0 0 1 0 0,1-5-1 0 0,2-1 33 0 0,-4 7 16 0 0,0 0 3 0 0,5-3-46 0 0,3 3-12 0 0,-8 1-22 0 0,0 0 0 0 0,0 1-1 0 0,0-1 1 0 0,0 0 0 0 0,0 1 0 0 0,0-1-1 0 0,-1 1 1 0 0,1-1 0 0 0,0 1 0 0 0,0-1-1 0 0,0 1 1 0 0,0 0 0 0 0,-1-1 0 0 0,1 1-1 0 0,0 0 1 0 0,0 0 0 0 0,-1-1 0 0 0,1 1-1 0 0,-1 0 1 0 0,1 0 0 0 0,-1 0 0 0 0,1 0-1 0 0,0 1 1 0 0,7 26-953 0 0,-6-20 671 0 0,-2-7-771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11975 0 0,'0'0'8407'0'0,"2"19"-8272"0"0,-9-6-43 0 0,5-11-69 0 0,0 1 0 0 0,1 0 0 0 0,0-1 0 0 0,-1 1 0 0 0,1 0 0 0 0,0-1 0 0 0,0 1 0 0 0,0 0 0 0 0,0 3 0 0 0,2 2-52 0 0,0-7 17 0 0,-1-1-1 0 0,1 1 1 0 0,0-1 0 0 0,-1 1-1 0 0,1-1 1 0 0,0 1 0 0 0,-1-1-1 0 0,1 1 1 0 0,0-1 0 0 0,0 0-1 0 0,-1 1 1 0 0,1-1 0 0 0,0 0 0 0 0,0 1-1 0 0,0-1 1 0 0,-1 0 0 0 0,1 0-1 0 0,0 0 1 0 0,0 0 0 0 0,0 0-1 0 0,0 0 1 0 0,0 0 0 0 0,-1 0-1 0 0,1 0 1 0 0,0 0 0 0 0,0-1 0 0 0,0 1-1 0 0,0-1 1 0 0,2 1-149 0 0,-1-1-1 0 0,0-1 1 0 0,0 1 0 0 0,0 0 0 0 0,0 0 0 0 0,0-1-1 0 0,0 1 1 0 0,0-1 0 0 0,1-1 0 0 0,8-10-1377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2303 0 0,'0'0'11376'0'0,"-6"6"-10924"0"0,-78 67 498 0 0,28-23 496 0 0,51-46-1326 0 0,0 1 0 0 0,0-1 0 0 0,1 1 0 0 0,0 1 0 0 0,-1-1 0 0 0,2 0 0 0 0,-1 1 0 0 0,-3 7 0 0 0,3-6-136 0 0,2 0-62 0 0,-1-4 5 0 0,3 9-5 0 0,0-3 75 0 0,0 79-392 0 0,-1-35 188 0 0,0-50 184 0 0,1-2 23 0 0,0-1 0 0 0,0 1 0 0 0,0 0 0 0 0,0 0 0 0 0,0 0 0 0 0,0 0 0 0 0,0 0 0 0 0,0 0 0 0 0,0-1 0 0 0,0 1 1 0 0,0 0-1 0 0,1 0 0 0 0,-1 0 0 0 0,0 0 0 0 0,1-1 0 0 0,-1 1 0 0 0,0 0 0 0 0,1 1 0 0 0,0-1 14 0 0,-1 0 1 0 0,1 0-1 0 0,0 0 0 0 0,-1 0 0 0 0,1 0 1 0 0,-1 0-1 0 0,1 0 0 0 0,0-1 0 0 0,0 1 0 0 0,0 0 1 0 0,0 0-1 0 0,-1-1 0 0 0,1 1 0 0 0,0 0 0 0 0,0-1 1 0 0,0 1-1 0 0,0-1 0 0 0,2 1 0 0 0,0 0 71 0 0,0 0 0 0 0,0 0 0 0 0,0-1 0 0 0,0 0 0 0 0,0 1-1 0 0,6-1 1 0 0,2-1 203 0 0,0-1 0 0 0,19-5 0 0 0,-19 5-269 0 0,0 0 1 0 0,0 1-1 0 0,1 0 0 0 0,-1 1 0 0 0,0 0 0 0 0,1 1 1 0 0,-1 0-1 0 0,0 1 0 0 0,22 5 0 0 0,-31-7-13 0 0,-1 0-3 0 0,-1 0-1 0 0,1 0 0 0 0,0 0 1 0 0,-1 1-1 0 0,1-1 0 0 0,0 0 1 0 0,-1 0-1 0 0,1 0 0 0 0,0 1 1 0 0,-1-1-1 0 0,1 0 0 0 0,0 0 1 0 0,-1 1-1 0 0,1-1 1 0 0,-1 1-1 0 0,1-1 0 0 0,-1 0 1 0 0,1 1-1 0 0,-1-1 0 0 0,1 1 1 0 0,-1-1-1 0 0,1 2 0 0 0,1 1-5 0 0,1-1-1 0 0,-1 1 0 0 0,0 0 1 0 0,-1 0-1 0 0,1 0 1 0 0,0 0-1 0 0,-1 0 0 0 0,0 1 1 0 0,0-1-1 0 0,0 0 0 0 0,0 1 1 0 0,0 3-1 0 0,1 5-119 0 0,-1-1 0 0 0,0 16 0 0 0,-1-3-17 0 0,-1-16 140 0 0,1-5 0 0 0,-1 0 0 0 0,0-1 0 0 0,0 1 0 0 0,0-1 0 0 0,-1 0 0 0 0,1 1 0 0 0,0-1 0 0 0,-1 0 0 0 0,0 0 0 0 0,1 0 0 0 0,-1 0 0 0 0,0 0 0 0 0,0 0 0 0 0,0 0 0 0 0,0-1 0 0 0,-1 1 0 0 0,-2 1 0 0 0,-2 2 0 0 0,-24 19 4 0 0,2 2-1 0 0,-37 40 1 0 0,64-64 40 0 0,1 0 33 0 0,0-1 0 0 0,0 0 0 0 0,0 0 1 0 0,-1 1-1 0 0,1-1 0 0 0,0 0 0 0 0,-1 0 0 0 0,1 0 0 0 0,-1 0 1 0 0,1 0-1 0 0,-1-1 0 0 0,1 1 0 0 0,-1 0 0 0 0,1-1 0 0 0,-4 2 1 0 0,5-3-51 0 0,-1 1 0 0 0,0 0 1 0 0,1 0-1 0 0,-1 0 1 0 0,0-1-1 0 0,1 1 1 0 0,-1 0-1 0 0,1-1 0 0 0,-1 1 1 0 0,0 0-1 0 0,1-1 1 0 0,-1 1-1 0 0,1-1 1 0 0,-1 1-1 0 0,1-1 0 0 0,-1 1 1 0 0,1-1-1 0 0,0 0 1 0 0,-1 1-1 0 0,1-1 1 0 0,0 1-1 0 0,-1-1 0 0 0,1 0 1 0 0,-1 0-1 0 0,-4-19-7 0 0,4 16 29 0 0,0-2-37 0 0,-3-8-29 0 0,1 1 0 0 0,1-1 0 0 0,0 0 0 0 0,1-18 0 0 0,1 29-36 0 0,1-4 39 0 0,0 0 14 0 0,-1 4 0 0 0,1-1 0 0 0,0 1 0 0 0,-1 0 0 0 0,1 0 0 0 0,0 0 0 0 0,2-4 0 0 0,4-8 0 0 0,2-3 125 0 0,-2-1 0 0 0,0 1 0 0 0,-1-1 0 0 0,-1-1 0 0 0,-1 1 0 0 0,3-38 0 0 0,-7 52-93 0 0,0 3-24 0 0,0 0-1 0 0,0 0 1 0 0,0 0-1 0 0,0-1 1 0 0,0 1-1 0 0,-1 0 1 0 0,1 0-1 0 0,-1 0 1 0 0,0 0-1 0 0,1 0 1 0 0,-1 0-1 0 0,0 0 1 0 0,-2-2-1 0 0,3 3 53 0 0,-1 0 16 0 0,-3-2 16 0 0,0-1 4 0 0,3 3-93 0 0,1-1 0 0 0,-1 1 0 0 0,0 0 1 0 0,1 0-1 0 0,0 0 0 0 0,-1 0 0 0 0,1-1 0 0 0,0 1 0 0 0,-1 0 0 0 0,1 0 0 0 0,0 0 0 0 0,0-1 0 0 0,0 1 0 0 0,0 0 0 0 0,0 0 1 0 0,1-1-1 0 0,-1 1 0 0 0,0 0 0 0 0,0 0 0 0 0,1 0 0 0 0,-1-1 0 0 0,1 1 0 0 0,-1 0 0 0 0,1 0 0 0 0,-1 0 0 0 0,2-2 1 0 0,0 0-4 0 0,12-24-31 0 0,26-35 1 0 0,-2 3-1153 0 0,-38 58 629 0 0,-3-6-4502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7367 0 0,'0'0'568'0'0,"-15"10"1328"0"0,7-3 3606 0 0,4 2-4140 0 0,3 13-1588 0 0,1-18 636 0 0,-1 9-153 0 0,-1 0-1 0 0,-3 17 0 0 0,2-14-299 0 0,-2 23 0 0 0,4-35-11 0 0,1 0 0 0 0,0 0 0 0 0,1 0 0 0 0,-1 0 0 0 0,1 0 0 0 0,0 0 0 0 0,0 0 0 0 0,0 0-1 0 0,0-1 1 0 0,4 8 0 0 0,-5-10 37 0 0,1-1-1 0 0,-1 1 1 0 0,1-1-1 0 0,0 1 1 0 0,-1-1 0 0 0,1 1-1 0 0,-1-1 1 0 0,1 1-1 0 0,0-1 1 0 0,0 1-1 0 0,-1-1 1 0 0,1 0 0 0 0,0 0-1 0 0,0 1 1 0 0,-1-1-1 0 0,1 0 1 0 0,0 0-1 0 0,0 0 1 0 0,-1 0 0 0 0,1 0-1 0 0,0 0 1 0 0,0 0-1 0 0,0 0 1 0 0,-1 0-1 0 0,1 0 1 0 0,0 0-1 0 0,1-1 1 0 0,20-8-116 0 0,-21 9 116 0 0,7-4 43 0 0,1-1 1 0 0,-1 1 0 0 0,-1-2 0 0 0,1 1 0 0 0,9-10-1 0 0,39-46-523 0 0,-44 46 2319 0 0,-2 21-591 0 0,-6-3-1154 0 0,0 0 0 0 0,1-1 1 0 0,-1 0-1 0 0,0 0 0 0 0,9 2 1 0 0,-11-3-796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9671 0 0,'-4'6'409'0'0,"0"-1"0"0"0,0 0 1 0 0,0 0-1 0 0,-10 9 0 0 0,9-10 938 0 0,1 1 0 0 0,-1-1 0 0 0,1 1 0 0 0,-5 7 1 0 0,9-11-996 0 0,-1 1-237 0 0,0-1 0 0 0,0 1 0 0 0,0-1 1 0 0,0 1-1 0 0,1-1 0 0 0,-1 1 0 0 0,0-1 1 0 0,0 4-1 0 0,1 2-94 0 0,0 1-21 0 0,0-1 0 0 0,1 1 0 0 0,0-1 0 0 0,1 0 0 0 0,2 7 0 0 0,-2-9 0 0 0,3 21 88 0 0,-1-1-1 0 0,2 41 0 0 0,-6 53 118 0 0,0-100-240 0 0,-2 57-26 0 0,-4 0 0 0 0,-15 78-1 0 0,20-145-31 0 0,-1 1 1 0 0,-1 0-1 0 0,0-1 0 0 0,-7 16 0 0 0,9-24-107 0 0,-4-7-2880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11055 0 0,'-33'44'944'0'0,"10"-12"2642"0"0,21-30-3114 0 0,0 1-1 0 0,0 0 1 0 0,0-1 0 0 0,1 1 0 0 0,-1 0 0 0 0,1 0 0 0 0,0 0 0 0 0,0 1 0 0 0,0-1 0 0 0,-1 5 0 0 0,2-4-489 0 0,0 0 0 0 0,0-1 0 0 0,0 1 0 0 0,1 0 0 0 0,-1 0 0 0 0,1-1 0 0 0,0 1 0 0 0,0 0 0 0 0,0-1 0 0 0,1 1 0 0 0,2 4 1 0 0,-1-2-96 0 0,-1-1 0 0 0,0 0 0 0 0,-1 0 0 0 0,1 1 0 0 0,-1-1 0 0 0,0 1 0 0 0,-1-1 1 0 0,1 1-1 0 0,-1 7 0 0 0,-1 4-114 0 0,-7 29 1 0 0,6-34 237 0 0,0 0 1 0 0,0 0-1 0 0,1 0 1 0 0,0 0-1 0 0,2 14 1 0 0,-1-25-212 0 0,0 0 1 0 0,1 0 0 0 0,-1 1-1 0 0,0-1 1 0 0,1 0-1 0 0,-1 0 1 0 0,1 0-1 0 0,0 0 1 0 0,-1 1-1 0 0,1-1 1 0 0,1 1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12895 0 0,'0'0'7131'0'0,"1"3"-6799"0"0,0 1-236 0 0,0 0 0 0 0,0 1-1 0 0,-1-1 1 0 0,0 0 0 0 0,0 0 0 0 0,0 1 0 0 0,0-1 0 0 0,-1 0 0 0 0,0 1 0 0 0,0-1-1 0 0,0 0 1 0 0,-3 7 0 0 0,-4 9 227 0 0,-14 26-1 0 0,7-16-149 0 0,-67 147 524 0 0,-87 185-54 0 0,83-212-445 0 0,14-29-1202 0 0,58-97-83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8751 0 0,'-7'8'482'0'0,"0"0"1"0"0,-14 11-1 0 0,2-1 8543 0 0,19-21-9031 0 0,1 1 0 0 0,-1 0 0 0 0,1 0 0 0 0,-1 0 0 0 0,1 0 0 0 0,0 0 0 0 0,0 0-1 0 0,0 0 1 0 0,0 1 0 0 0,0-1 0 0 0,0 0 0 0 0,2-2 0 0 0,20-17-627 0 0,-20 18 559 0 0,1 1 0 0 0,0 0 0 0 0,1 0 0 0 0,-1 0 1 0 0,0 0-1 0 0,0 1 0 0 0,1-1 0 0 0,-1 1 0 0 0,6 0 0 0 0,5-1 49 0 0,22 2 0 0 0,-27 0 48 0 0,0 0 0 0 0,0 0 1 0 0,0-1-1 0 0,0 0 0 0 0,16-5 0 0 0,4-5-997 0 0,-26 25-331 0 0,-6-5 933 0 0,0-1 1 0 0,-1 0-1 0 0,0 0 1 0 0,0-1-1 0 0,-1 1 1 0 0,0-1-1 0 0,0 1 1 0 0,-9 9-1 0 0,-7 15-331 0 0,12-18 1146 0 0,-1 0-1 0 0,0-1 1 0 0,-1 0-1 0 0,-19 19 0 0 0,20-21 3734 0 0,9-11-4146 0 0,0 0-1 0 0,1 0 0 0 0,-1 0 1 0 0,0 0-1 0 0,0 0 0 0 0,0 0 1 0 0,0 0-1 0 0,0 0 0 0 0,0 1 1 0 0,0-1-1 0 0,0 0 0 0 0,1 0 1 0 0,-1 0-1 0 0,0 0 0 0 0,0 0 1 0 0,0 0-1 0 0,0 0 0 0 0,0 0 1 0 0,0 0-1 0 0,0 0 0 0 0,1 0 1 0 0,-1 0-1 0 0,0 0 0 0 0,0 0 1 0 0,0 0-1 0 0,0 0 0 0 0,0 0 1 0 0,0 0-1 0 0,1 0 0 0 0,-1 0 1 0 0,0 0-1 0 0,0 0 0 0 0,0 0 1 0 0,0 0-1 0 0,0 0 0 0 0,0-1 1 0 0,0 1-1 0 0,1 0 0 0 0,-1 0 0 0 0,0 0 1 0 0,0 0-1 0 0,0 0 0 0 0,0 0 1 0 0,0 0-1 0 0,0 0 0 0 0,0-1 1 0 0,28-14-830 0 0,-17 9 1156 0 0,-5 2-390 0 0,-3 2 19 0 0,0-1 0 0 0,0 2 0 0 0,1-1 1 0 0,-1 0-1 0 0,0 1 0 0 0,1-1 1 0 0,-1 1-1 0 0,1 0 0 0 0,-1 0 1 0 0,1 1-1 0 0,7-2 0 0 0,-5 2 58 0 0,0 1 0 0 0,1-1 0 0 0,-1 1 0 0 0,1 0 1 0 0,-1 1-1 0 0,0-1 0 0 0,1 1 0 0 0,-1 0 0 0 0,7 4 0 0 0,-10-3 5 0 0,-1-1 1 0 0,1 1 0 0 0,-1 0-1 0 0,0 0 1 0 0,1 0-1 0 0,-1 0 1 0 0,-1 0 0 0 0,1 0-1 0 0,0 0 1 0 0,-1 1-1 0 0,0-1 1 0 0,1 1 0 0 0,-2-1-1 0 0,1 1 1 0 0,0-1-1 0 0,-1 1 1 0 0,1 0 0 0 0,-1-1-1 0 0,0 1 1 0 0,-1 6-1 0 0,0 3-159 0 0,-1 0 0 0 0,0 0 0 0 0,-1 0 0 0 0,-8 21 0 0 0,6-23-62 0 0,0 0-1 0 0,0-1 1 0 0,-11 16-1 0 0,14-22 169 0 0,-1 0-1 0 0,0 0 1 0 0,0-1-1 0 0,0 1 1 0 0,0-1-1 0 0,-1 0 1 0 0,1 0-1 0 0,-1 0 1 0 0,0 0-1 0 0,0-1 1 0 0,-8 5-1 0 0,11-7 42 0 0,-1 1-1 0 0,1-1 1 0 0,-1 1-1 0 0,1-1 1 0 0,-1 0-1 0 0,1 0 0 0 0,-1 0 1 0 0,1 1-1 0 0,-1-1 1 0 0,1-1-1 0 0,-1 1 1 0 0,1 0-1 0 0,-1 0 1 0 0,0-1-1 0 0,1 1 1 0 0,-3-1-1 0 0,3 0-21 0 0,0 1 0 0 0,0-1 0 0 0,0 0 0 0 0,1 0 0 0 0,-1 0 0 0 0,0 1 0 0 0,0-1 0 0 0,0 0-1 0 0,0 0 1 0 0,1 0 0 0 0,-1 0 0 0 0,1 0 0 0 0,-1 0 0 0 0,0-1 0 0 0,1 1 0 0 0,-1-2 0 0 0,0-1-145 0 0,1 1 0 0 0,-1-1 0 0 0,1 0 0 0 0,0 0 1 0 0,0 0-1 0 0,0 0 0 0 0,0 0 0 0 0,1 1 0 0 0,-1-1 0 0 0,1 0 0 0 0,2-5 1 0 0,2-4-977 0 0,3 1-48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14 100 10135 0 0,'0'0'464'0'0,"-1"1"-9"0"0,-10 10 6140 0 0,11-11-6486 0 0,-1 0 0 0 0,1 1-1 0 0,0-1 1 0 0,0 0 0 0 0,0 1 0 0 0,0-1 0 0 0,0 0 0 0 0,0 1 0 0 0,0-1 0 0 0,0 1 0 0 0,0-1 0 0 0,0 0 0 0 0,0 1 0 0 0,0-1 0 0 0,0 0 0 0 0,0 1 0 0 0,0-1 0 0 0,0 0 0 0 0,1 1 0 0 0,-1-1 0 0 0,0 0 0 0 0,0 1 0 0 0,0-1 0 0 0,0 0 0 0 0,1 1 0 0 0,-1-1 0 0 0,0 0 0 0 0,0 0 0 0 0,1 1 0 0 0,-1-1 0 0 0,0 0 0 0 0,1 0 0 0 0,-1 1 0 0 0,0-1 0 0 0,0 0 0 0 0,1 0 0 0 0,0 0-1 0 0,12 9 330 0 0,-9-8-390 0 0,0 0 1 0 0,0 0-1 0 0,1-1 0 0 0,-1 1 0 0 0,0-1 0 0 0,0 0 0 0 0,0 0 1 0 0,0 0-1 0 0,0-1 0 0 0,0 1 0 0 0,0-1 0 0 0,0 0 1 0 0,0 0-1 0 0,0-1 0 0 0,5-1 0 0 0,7-4 174 0 0,-1-1-1 0 0,18-12 0 0 0,-32 19-220 0 0,114-79-7793 0 0,-99 70 960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 2303 0 0,'0'0'7363'0'0,"9"-11"-4971"0"0,27-29-285 0 0,-36 39-2162 0 0,-13 16-447 0 0,1-1 1027 0 0,-13 21 4437 0 0,36-38-4555 0 0,-10 3-558 0 0,7 1-2322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0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70 1839 0 0,'0'0'83'0'0,"0"-1"-6"0"0,0-4-61 0 0,-1 2 889 0 0,1 0-1 0 0,-1 0 1 0 0,1 1-1 0 0,0-1 1 0 0,0 0-1 0 0,1 0 1 0 0,-1 1-1 0 0,0-1 1 0 0,1 0-1 0 0,0 1 1 0 0,-1-1-1 0 0,1 0 1 0 0,0 1-1 0 0,3-5 1 0 0,-4 6-862 0 0,1 0 393 0 0,7-14 956 0 0,-8 15-1358 0 0,0 0 1 0 0,0 0 0 0 0,0 0-1 0 0,0 0 1 0 0,0 0-1 0 0,0 0 1 0 0,0 0 0 0 0,0 0-1 0 0,0 0 1 0 0,1-1-1 0 0,-1 1 1 0 0,0 0 0 0 0,0 0-1 0 0,0 0 1 0 0,0 0-1 0 0,0 0 1 0 0,0 0 0 0 0,0 0-1 0 0,0 0 1 0 0,0 0-1 0 0,0 0 1 0 0,0 0 0 0 0,0 0-1 0 0,1 0 1 0 0,-1 0-1 0 0,0 0 1 0 0,0 0 0 0 0,0 0-1 0 0,0 0 1 0 0,0 0-1 0 0,0 0 1 0 0,0 0 0 0 0,0 0-1 0 0,0 0 1 0 0,1 0-1 0 0,-1 0 1 0 0,0 0-1 0 0,0 0 1 0 0,0 0 0 0 0,0 0-1 0 0,0 0 1 0 0,0 0-1 0 0,0 0 1 0 0,0 0 0 0 0,0 0-1 0 0,0 0 1 0 0,1 0-1 0 0,-1 0 1 0 0,0 0 0 0 0,0 0-1 0 0,0 0 1 0 0,0 1-1 0 0,0-1 1 0 0,0 0 0 0 0,0 0-1 0 0,0 0 1 0 0,0 0-1 0 0,0 0 1 0 0,3 9 365 0 0,-1 15-440 0 0,-12 120 183 0 0,1 72-1278 0 0,12-200 582 0 0,1-15-348 0 0,3-8-577 0 0,-3-2-4270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39 12495 0 0,'0'0'1134'0'0,"9"-1"-916"0"0,-7 1-49 0 0,0-1 1 0 0,0 0-1 0 0,-1 1 0 0 0,1-1 0 0 0,0 0 0 0 0,0 0 0 0 0,-1 0 1 0 0,1 0-1 0 0,0 0 0 0 0,-1 0 0 0 0,1 0 0 0 0,0-2 0 0 0,2-1 399 0 0,16-15 3024 0 0,-17 17-2815 0 0,-5 8-722 0 0,-8 8-95 0 0,0-1 0 0 0,0-1 0 0 0,-2 0 0 0 0,1-1 1 0 0,-1 0-1 0 0,-1 0 0 0 0,0-1 0 0 0,0-1 0 0 0,-24 12 0 0 0,34-20 48 0 0,0 1 0 0 0,0 0 0 0 0,0-1 0 0 0,0 0 0 0 0,-1 1 0 0 0,1-1 0 0 0,0 0 0 0 0,-1-1 0 0 0,1 1 0 0 0,-1-1 0 0 0,1 1 0 0 0,-1-1 0 0 0,1 0 0 0 0,-1 0 0 0 0,1-1 0 0 0,-6 0 0 0 0,5-2-8 0 0,4-1-12 0 0,0 2-36 0 0,2-2 48 0 0,-2 3 316 0 0,8 19-249 0 0,-2-6-70 0 0,12 59-40 0 0,-9-33-407 0 0,-6-32 439 0 0,4-3 11 0 0,6-2 0 0 0,-10-3 0 0 0,17 2 0 0 0,4 2 51 0 0,0-2 0 0 0,-1 0 0 0 0,1-2 0 0 0,41-7 0 0 0,20-14 277 0 0,-84 23-99 0 0,-1 3-214 0 0,-1 0-1 0 0,1 0 1 0 0,-1 0-1 0 0,0 0 1 0 0,0 0-1 0 0,0 0 1 0 0,0-1-1 0 0,0 1 1 0 0,-3 4-1 0 0,-18 25-105 0 0,13-19 57 0 0,-26 41-312 0 0,21-30-33 0 0,-1-1 0 0 0,-28 33-1 0 0,40-52 305 0 0,1-3 48 0 0,1 1 1 0 0,0-1-1 0 0,0 0 0 0 0,-1 0 1 0 0,1 0-1 0 0,-1 0 0 0 0,1 0 1 0 0,-1 0-1 0 0,1 0 1 0 0,-1 0-1 0 0,0 0 0 0 0,1-1 1 0 0,-1 1-1 0 0,0-1 0 0 0,-3 1 1 0 0,-37 7-2702 0 0,41-8 1976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 6911 0 0,'-5'-2'13588'0'0,"-7"0"-13521"0"0,6 5-200 0 0,0 0 0 0 0,1 1-1 0 0,0-1 1 0 0,0 1 0 0 0,0 1 0 0 0,0-1 0 0 0,1 1 0 0 0,-5 5 0 0 0,-32 53 96 0 0,36-55 17 0 0,1-1 31 0 0,-2 4 42 0 0,5-10-51 0 0,0 8 80 0 0,1-7-76 0 0,0-1-1 0 0,1 0 1 0 0,-1 1-1 0 0,0-1 0 0 0,0 0 1 0 0,1 1-1 0 0,-1-1 1 0 0,1 0-1 0 0,-1 0 1 0 0,1 1-1 0 0,-1-1 1 0 0,1 0-1 0 0,0 0 0 0 0,0 0 1 0 0,-1 0-1 0 0,1 0 1 0 0,0 0-1 0 0,0 0 1 0 0,0 0-1 0 0,0 0 1 0 0,0 0-1 0 0,2 0 0 0 0,0 1-15 0 0,0 0-1 0 0,0 0 1 0 0,0 0 0 0 0,0-1-1 0 0,1 0 1 0 0,2 2-1 0 0,78 10-89 0 0,-59-10-5 0 0,1 1 0 0 0,34 11 1 0 0,-58-15 68 0 0,0 1 0 0 0,0 0 0 0 0,0 0 0 0 0,-1 0 0 0 0,1 0 0 0 0,0 0 0 0 0,-1 0 0 0 0,1 1 0 0 0,-1-1 0 0 0,1 0 0 0 0,-1 1 0 0 0,1-1 0 0 0,-1 1 1 0 0,0 0-1 0 0,0-1 0 0 0,0 1 0 0 0,0 0 0 0 0,0 0 0 0 0,0-1 0 0 0,-1 1 0 0 0,1 0 0 0 0,0 0 0 0 0,-1 0 0 0 0,0 0 0 0 0,1 0 0 0 0,-1 0 0 0 0,0 0 0 0 0,0 0 1 0 0,0 0-1 0 0,0 0 0 0 0,0 0 0 0 0,-1 0 0 0 0,0 3 0 0 0,0 2-93 0 0,-1-1 1 0 0,0 1 0 0 0,0 0-1 0 0,-1-1 1 0 0,0 0-1 0 0,0 1 1 0 0,0-1 0 0 0,-8 9-1 0 0,9-13 124 0 0,0 1 0 0 0,0 0 1 0 0,0-1-1 0 0,-1 0 0 0 0,1 0 0 0 0,-1 0 0 0 0,0 0 0 0 0,0 0 0 0 0,1 0 0 0 0,-1-1 1 0 0,0 1-1 0 0,0-1 0 0 0,-7 2 0 0 0,3-1-21 0 0,0-1 0 0 0,0-1 0 0 0,-1 1 0 0 0,-10-2-1 0 0,-10 1-36 0 0,19 1 124 0 0,-1 0 1 0 0,1-1-1 0 0,0 0 1 0 0,0-1 0 0 0,0 0-1 0 0,0 0 1 0 0,0-1-1 0 0,1 0 1 0 0,-14-5 0 0 0,21 6-10 0 0,0 1 1 0 0,0-1 0 0 0,1 1 0 0 0,-1-1 0 0 0,0 0-1 0 0,1 0 1 0 0,-1 1 0 0 0,0-1 0 0 0,1 0 0 0 0,-1 0 0 0 0,1 0-1 0 0,0 0 1 0 0,-1 0 0 0 0,1 0 0 0 0,-1 1 0 0 0,1-1-1 0 0,0 0 1 0 0,0 0 0 0 0,0 0 0 0 0,0 0 0 0 0,-1 0-1 0 0,1 0 1 0 0,0 0 0 0 0,1 0 0 0 0,-1 0 0 0 0,0-2 0 0 0,1 0 97 0 0,-1-1 0 0 0,1 1 0 0 0,0-1 0 0 0,0 1 0 0 0,3-6 0 0 0,80-130 1687 0 0,1 0-3186 0 0,-73 117 117 0 0,-12 21 816 0 0,-5 0-1436 0 0,5 1 1820 0 0,0 0 0 0 0,-1-1 1 0 0,1 1-1 0 0,-1 0 0 0 0,1 0 0 0 0,0 0 0 0 0,-1 0 1 0 0,1 0-1 0 0,-1 0 0 0 0,1 0 0 0 0,0 0 1 0 0,-1 0-1 0 0,1 0 0 0 0,-1 0 0 0 0,1 0 1 0 0,0 1-1 0 0,-1-1 0 0 0,1 0 0 0 0,0 0 1 0 0,-1 0-1 0 0,1 0 0 0 0,0 1 0 0 0,-1-1 1 0 0,-7 5-29 0 0,1 1 1 0 0,-1 0 0 0 0,1 0-1 0 0,1 0 1 0 0,-1 1 0 0 0,1 0-1 0 0,0 0 1 0 0,1 1 0 0 0,-7 10-1 0 0,12-17 202 0 0,-3 4-187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1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8 121 6447 0 0,'-8'10'14956'0'0,"15"-11"-14894"0"0,-1 0 1 0 0,0-1-1 0 0,1 0 0 0 0,-1 0 0 0 0,0 0 0 0 0,0-1 1 0 0,6-3-1 0 0,40-29 355 0 0,-5 3 200 0 0,-24 14-263 0 0,-20 15-322 0 0,0 0 0 0 0,0 1 0 0 0,0-1 0 0 0,0 1 0 0 0,1 0 0 0 0,-1 0 0 0 0,1 0 1 0 0,-1 0-1 0 0,1 1 0 0 0,5-3 0 0 0,-8 4-32 0 0,0 0 0 0 0,0 0 0 0 0,-1 0 0 0 0,1 0 0 0 0,0 0 0 0 0,0 0 1 0 0,-1 0-1 0 0,1 0 0 0 0,0 0 0 0 0,0 0 0 0 0,0 0 0 0 0,-1 0 0 0 0,1 0 0 0 0,0 1 0 0 0,0-1 1 0 0,-1 0-1 0 0,1 0 0 0 0,0 1 0 0 0,-1-1 0 0 0,1 1 0 0 0,0-1 0 0 0,-1 1 0 0 0,1-1 0 0 0,-1 1 1 0 0,1-1-1 0 0,-1 1 0 0 0,1-1 0 0 0,-1 1 0 0 0,1 1 0 0 0,1-1-13 0 0,0 3-29 0 0,0-1 0 0 0,0 1 0 0 0,0 0 0 0 0,0 0-1 0 0,0 0 1 0 0,-1 0 0 0 0,1 0 0 0 0,-1 0-1 0 0,0 0 1 0 0,-1 0 0 0 0,1 0 0 0 0,-1 0-1 0 0,1 1 1 0 0,-2 4 0 0 0,0 10-265 0 0,-6 34 0 0 0,5-37 153 0 0,-3 7 35 0 0,0 0 0 0 0,-2 0 0 0 0,0-1 0 0 0,-2 0 0 0 0,0-1 0 0 0,-2 1-1 0 0,0-2 1 0 0,-16 23 0 0 0,-23 35-4239 0 0,43-66 2796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163 165 3679 0 0,'-73'48'2188'0'0,"45"-34"3218"0"0,-15 1-3261 0 0,32-12-1596 0 0,10-2-153 0 0,-3-2 1364 0 0,2 1-264 0 0,7-3-1673 0 0,4-2 444 0 0,0 0 1 0 0,-1 0-1 0 0,1-1 0 0 0,-1 0 1 0 0,11-11-1 0 0,34-42 1126 0 0,0 2-493 0 0,-1 11-153 0 0,-23 25-2028 0 0,1 6-5311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14743 0 0,'0'0'1335'0'0,"9"-2"-1070"0"0,-4 1 274 0 0,1 0 0 0 0,-1 0-1 0 0,1 0 1 0 0,-1-1-1 0 0,0 1 1 0 0,0-1 0 0 0,10-6-1 0 0,4-9-1196 0 0,31-49-8974 0 0,-44 56 5613 0 0</inkml:trace>
  <inkml:trace contextRef="#ctx0" brushRef="#br0" timeOffset="1">465 1 1839 0 0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9671 0 0,'0'0'875'0'0,"-3"7"-702"0"0,2-7 32 0 0,0 1 0 0 0,1 0-1 0 0,-1 0 1 0 0,1 1 0 0 0,-1-1 0 0 0,1 0-1 0 0,-1 0 1 0 0,1 0 0 0 0,0 0-1 0 0,-1 0 1 0 0,1 0 0 0 0,0 1 0 0 0,0-1-1 0 0,0 0 1 0 0,0 0 0 0 0,0 0-1 0 0,0 0 1 0 0,0 1 0 0 0,1 0 0 0 0,1 15 4820 0 0,-19-1-4897 0 0,13-12-123 0 0,-3 3 72 0 0,0 0 0 0 0,0 1-1 0 0,-10 15 2005 0 0,25-44-1630 0 0,-6 16-427 0 0,-1 4-15 0 0,0 0 0 0 0,0-1 0 0 0,-1 1 0 0 0,1 0 1 0 0,-1-1-1 0 0,1 1 0 0 0,-1 0 0 0 0,0-1 0 0 0,1 1 0 0 0,-1-1 1 0 0,0 1-1 0 0,0-1 0 0 0,0 1 0 0 0,0-1 0 0 0,0-1 0 0 0,-12 14-175 0 0,6-1-140 0 0,0-1 1 0 0,-7 16 0 0 0,13-24 18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210 134 10591 0 0,'0'0'819'0'0,"-2"-1"-534"0"0,0 0 51 0 0,1 1-1 0 0,-1-1 1 0 0,0 1-1 0 0,1 0 1 0 0,-1-1-1 0 0,1 1 0 0 0,-1 0 1 0 0,0 0-1 0 0,-2 0 1 0 0,-3 5 4614 0 0,0-1-4728 0 0,3 8 210 0 0,3-10 329 0 0,4 1-343 0 0,4 2-262 0 0,0 1 1 0 0,0-2 0 0 0,1 1-1 0 0,0-1 1 0 0,0 0 0 0 0,0-1 0 0 0,9 3-1 0 0,65 15 606 0 0,-75-19-731 0 0,3 0-7 0 0,0-1 0 0 0,1 0 0 0 0,-1-1 0 0 0,15 0 0 0 0,3-5-11 0 0,-18-1 15 0 0,-3 1-9 0 0,-1 1-5 0 0,0-1-1 0 0,0 0 1 0 0,0 0-1 0 0,-1-1 1 0 0,0 0-1 0 0,0 0 1 0 0,0 0-1 0 0,-1 0 1 0 0,0-1-1 0 0,0 1 1 0 0,4-13-1 0 0,0 1 11 0 0,-2 0 0 0 0,0-1 0 0 0,5-26-1 0 0,-10 32-12 0 0,-2 5-27 0 0,1 8 15 0 0,0 0-1 0 0,0 0 1 0 0,0 0 0 0 0,0 0-1 0 0,0 0 1 0 0,0 0-1 0 0,0 0 1 0 0,0 0 0 0 0,0 0-1 0 0,0 0 1 0 0,0-1 0 0 0,0 1-1 0 0,0 0 1 0 0,0 0-1 0 0,0 0 1 0 0,0 0 0 0 0,0 0-1 0 0,0 0 1 0 0,0 0 0 0 0,0 0-1 0 0,0 0 1 0 0,0 0-1 0 0,-1 0 1 0 0,1 0 0 0 0,0 0-1 0 0,0 0 1 0 0,0 0 0 0 0,0 0-1 0 0,0 0 1 0 0,0 0-1 0 0,0 0 1 0 0,0 0 0 0 0,0 0-1 0 0,0 0 1 0 0,0 0-1 0 0,-1 0 1 0 0,1 0 0 0 0,0 0-1 0 0,0 0 1 0 0,0 0 0 0 0,0 0-1 0 0,0 0 1 0 0,0 0-1 0 0,0 0 1 0 0,0 0 0 0 0,0 0-1 0 0,0 0 1 0 0,0 0 0 0 0,0 0-1 0 0,0 0 1 0 0,-1 0-1 0 0,1 0 1 0 0,0 0 0 0 0,0 0-1 0 0,0 0 1 0 0,0 1 0 0 0,0-1-1 0 0,-18 7-40 0 0,0 2 0 0 0,0 0 0 0 0,1 1 0 0 0,0 1 0 0 0,-17 14-1 0 0,-14 9-8 0 0,-44 21 88 0 0,52-32-1 0 0,0 1 0 0 0,-59 49-1 0 0,84-60-32 0 0,-1 1-22 0 0,-15 17 0 0 0,27-27-11 0 0,1 0 0 0 0,0 0 0 0 0,0 1 0 0 0,0-1 0 0 0,0 1-1 0 0,1-1 1 0 0,-1 1 0 0 0,1 0 0 0 0,-2 9 0 0 0,4-13 6 0 0,-1 1 0 0 0,1 0 0 0 0,0 0 0 0 0,0-1 0 0 0,0 1 1 0 0,0 0-1 0 0,0 0 0 0 0,0-1 0 0 0,1 1 0 0 0,-1 0 0 0 0,0 0 0 0 0,1-1 0 0 0,0 1 0 0 0,-1 0 0 0 0,1-1 0 0 0,0 1 0 0 0,0-1 0 0 0,0 1 0 0 0,0-1 0 0 0,0 1 0 0 0,0-1 1 0 0,0 0-1 0 0,0 1 0 0 0,1-1 0 0 0,-1 0 0 0 0,0 0 0 0 0,1 0 0 0 0,-1 0 0 0 0,1 0 0 0 0,-1 0 0 0 0,1-1 0 0 0,0 1 0 0 0,2 0 0 0 0,6 3-78 0 0,-1-2-1 0 0,1 0 1 0 0,0 0-1 0 0,16 1 1 0 0,-25-3 87 0 0,28 2-272 0 0,-1-2 0 0 0,1-1 0 0 0,41-6 0 0 0,-45 3-2169 0 0,-1-2 0 0 0,28-9 0 0 0,-20 3-3535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26 16615 0 0,'1'-2'140'0'0,"0"0"1"0"0,0 1-1 0 0,0-1 0 0 0,0 0 0 0 0,0 1 0 0 0,1-1 0 0 0,-1 1 0 0 0,1 0 0 0 0,-1-1 1 0 0,1 1-1 0 0,-1 0 0 0 0,1 0 0 0 0,0 0 0 0 0,0 0 0 0 0,-1 0 0 0 0,1 0 1 0 0,0 0-1 0 0,4 0 1955 0 0,-4 2-846 0 0,-1-1-1229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0,1 2 46 0 0,0 0 0 0 0,-1 0 0 0 0,0 0 0 0 0,0-1 0 0 0,1 1 0 0 0,-2 0 0 0 0,1 0 0 0 0,0 0 0 0 0,-1 0 0 0 0,1 0-1 0 0,-1 0 1 0 0,0 0 0 0 0,-2 5 0 0 0,-3 4-238 0 0,-12 21 0 0 0,11-21-115 0 0,-6 9-326 0 0,-10 18-1753 0 0,1 1 0 0 0,2 1 0 0 0,-16 46 0 0 0,22-44 2749 0 0,-9 54 0 0 0,20-80 298 0 0,1 1 0 0 0,0-1 0 0 0,1 1 0 0 0,1-1 0 0 0,1 0 0 0 0,4 22 0 0 0,-5-37-656 0 0,0 0 0 0 0,1 0 1 0 0,-1 0-1 0 0,1 0 0 0 0,-1 0 0 0 0,1 0 1 0 0,0-1-1 0 0,0 1 0 0 0,0 0 0 0 0,0 0 0 0 0,0-1 1 0 0,0 1-1 0 0,0-1 0 0 0,1 1 0 0 0,-1-1 1 0 0,0 1-1 0 0,1-1 0 0 0,-1 0 0 0 0,1 1 1 0 0,0-1-1 0 0,-1 0 0 0 0,1 0 0 0 0,0 0 1 0 0,0-1-1 0 0,0 1 0 0 0,0 0 0 0 0,0-1 1 0 0,-1 1-1 0 0,1-1 0 0 0,0 1 0 0 0,0-1 0 0 0,0 0 1 0 0,0 0-1 0 0,0 0 0 0 0,4-1 0 0 0,2 0-15 0 0,0 0 0 0 0,0-1-1 0 0,-1-1 1 0 0,1 1-1 0 0,0-1 1 0 0,-1 0 0 0 0,12-7-1 0 0,2-2 50 0 0,-1-1 1 0 0,0-1-1 0 0,0 0 0 0 0,-2-2 0 0 0,0 0 1 0 0,21-25-1 0 0,138-194 1313 0 0,-171 225-1330 0 0,5-5 46 0 0,10-22 1 0 0,-19 33-19 0 0,0-1 1 0 0,0 1 0 0 0,-1-1 0 0 0,1 1 0 0 0,-1-1-1 0 0,0 0 1 0 0,0 0 0 0 0,-1 0 0 0 0,1-9-1 0 0,-1 13-41 0 0,0 0 0 0 0,0 0 0 0 0,0 0 0 0 0,-1 0 0 0 0,1-1 0 0 0,0 1 0 0 0,-1 0 0 0 0,1 0 0 0 0,0 0 0 0 0,-1 0 0 0 0,1 0 0 0 0,-1 0 0 0 0,0 1 0 0 0,1-1 0 0 0,-1 0 0 0 0,0 0 0 0 0,1 0 0 0 0,-1 0 0 0 0,0 1 0 0 0,0-1 0 0 0,0 0 0 0 0,-1 0 0 0 0,1 0-10 0 0,-1 1 0 0 0,0-1 1 0 0,0 0-1 0 0,0 1 0 0 0,0 0 0 0 0,0-1 1 0 0,0 1-1 0 0,0 0 0 0 0,0 0 0 0 0,1 0 1 0 0,-5 1-1 0 0,0 0-18 0 0,-1 0-1 0 0,0 1 1 0 0,1 0 0 0 0,-1 0 0 0 0,1 1-1 0 0,-7 3 1 0 0,6-2 24 0 0,0 0 1 0 0,1 1-1 0 0,-1-1 0 0 0,1 1 1 0 0,0 0-1 0 0,1 1 0 0 0,-1 0 1 0 0,1-1-1 0 0,0 2 0 0 0,0-1 1 0 0,1 1-1 0 0,0-1 0 0 0,0 1 1 0 0,0 0-1 0 0,1 1 0 0 0,0-1 1 0 0,1 0-1 0 0,-1 1 0 0 0,2 0 1 0 0,-1-1-1 0 0,0 12 0 0 0,-3 96-1854 0 0,5-113 1324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251 166 3679 0 0,'9'-25'-352'0'0,"-3"8"5464"0"0,-1-1 0 0 0,3-21-1 0 0,-5 8-3328 0 0,-3 30-1683 0 0,0-1 0 0 0,0 1 0 0 0,0-1 0 0 0,0 0 1 0 0,0 1-1 0 0,-1-1 0 0 0,1 1 0 0 0,-1-1 1 0 0,1 1-1 0 0,-1-1 0 0 0,1 1 0 0 0,-1-1 0 0 0,0 1 1 0 0,1 0-1 0 0,-1-1 0 0 0,0 1 0 0 0,0 0 0 0 0,0 0 1 0 0,-2-2-1 0 0,2 2-89 0 0,0 0 0 0 0,0 1 0 0 0,0-1 0 0 0,0 1 0 0 0,0 0 0 0 0,0-1 0 0 0,0 1 0 0 0,0 0 0 0 0,0-1 0 0 0,0 1 1 0 0,0 0-1 0 0,0 0 0 0 0,0 0 0 0 0,-1 0 0 0 0,1 0 0 0 0,0 0 0 0 0,0 0 0 0 0,0 0 0 0 0,0 1 0 0 0,0-1 0 0 0,0 0 0 0 0,0 1 0 0 0,0-1 0 0 0,0 0 0 0 0,0 1 0 0 0,0-1 0 0 0,0 1 0 0 0,0 0 0 0 0,-1 0 0 0 0,-130 105-1600 0 0,75-62 1406 0 0,50-38 219 0 0,0 0 0 0 0,1 1 0 0 0,-1 0 0 0 0,2 0-1 0 0,-9 12 1 0 0,14-19-20 0 0,0 1-1 0 0,-1 0 0 0 0,1 0 1 0 0,0 0-1 0 0,-1 0 0 0 0,1-1 1 0 0,0 1-1 0 0,0 0 0 0 0,0 0 1 0 0,0 0-1 0 0,0 0 0 0 0,0 0 1 0 0,0 0-1 0 0,0 0 0 0 0,0 0 1 0 0,0-1-1 0 0,0 1 0 0 0,1 0 1 0 0,-1 0-1 0 0,0 0 0 0 0,1 0 1 0 0,-1 0-1 0 0,1-1 0 0 0,-1 1 1 0 0,1 0-1 0 0,-1 0 0 0 0,1-1 1 0 0,-1 1-1 0 0,1 0 0 0 0,1 0 1 0 0,2 3 20 0 0,0-1 0 0 0,0 0 0 0 0,0-1 0 0 0,6 4 0 0 0,-4-2 2 0 0,31 16 3 0 0,67 26 0 0 0,-27-14-41 0 0,-53-22 7 0 0,-18-8-73 0 0,0 0-1 0 0,0 1 0 0 0,0-1 0 0 0,0 2 0 0 0,0-1 0 0 0,5 5 0 0 0,-9-7 30 0 0,-1 0 0 0 0,1 1 0 0 0,-1 0-1 0 0,0-1 1 0 0,1 1 0 0 0,-1 0 0 0 0,0-1 0 0 0,0 1-1 0 0,0 0 1 0 0,-1 0 0 0 0,1 0 0 0 0,0 0 0 0 0,-1 0 0 0 0,1 0-1 0 0,-1 0 1 0 0,0 0 0 0 0,0 0 0 0 0,1 0 0 0 0,-1 0-1 0 0,-1 0 1 0 0,1 0 0 0 0,0 0 0 0 0,0 0 0 0 0,-2 3 0 0 0,1 1 10 0 0,-1 0 1 0 0,0 0-1 0 0,-1-1 1 0 0,0 1-1 0 0,0-1 1 0 0,0 0 0 0 0,0 1-1 0 0,-1-1 1 0 0,0-1-1 0 0,-5 6 1 0 0,-8 7 75 0 0,-24 19 0 0 0,27-25-80 0 0,-1 1-63 0 0,-1-1 1 0 0,-27 16 0 0 0,33-22 210 0 0,0 0 0 0 0,0-1 0 0 0,0 0 0 0 0,-1 0 0 0 0,-21 3 0 0 0,31-7-38 0 0,-1 1 0 0 0,0-1 0 0 0,1 0 0 0 0,-1 0 0 0 0,0 0 0 0 0,0 0 0 0 0,1 0 0 0 0,-1 0 0 0 0,0-1-1 0 0,1 1 1 0 0,-1-1 0 0 0,1 1 0 0 0,-1-1 0 0 0,0 1 0 0 0,1-1 0 0 0,-1 0 0 0 0,1 0 0 0 0,-1 0 0 0 0,1 0 0 0 0,-2-1 0 0 0,2 1-33 0 0,1 0 0 0 0,-1-1 0 0 0,0 1 0 0 0,0 0-1 0 0,1-1 1 0 0,-1 1 0 0 0,1 0 0 0 0,-1-1 0 0 0,1 1 0 0 0,0-1 0 0 0,0 1 0 0 0,-1-1 0 0 0,1 1 0 0 0,0-1 0 0 0,0 1 0 0 0,0-1 0 0 0,1 1 0 0 0,-1-1 0 0 0,0 1 0 0 0,0-1 0 0 0,1 1 0 0 0,0-3 0 0 0,8-17 149 0 0,1 0 0 0 0,0 1 0 0 0,1 0 0 0 0,22-28 0 0 0,-3 2 28 0 0,1-2-550 0 0,-3-2 0 0 0,-2-1 0 0 0,-2-2 0 0 0,23-75-1 0 0,-46 127-21 0 0,-6 7-1191 0 0,1-1 1382 0 0,0 0 0 0 0,1 0-1 0 0,0 1 1 0 0,1-1-1 0 0,-5 12 1 0 0,-3 6-2424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3 172 6447 0 0,'0'0'499'0'0,"0"2"-120"0"0,-2 18 2339 0 0,1-4 7792 0 0,6-32-10217 0 0,0 0 1 0 0,0 0 0 0 0,2 0 0 0 0,-1 1 0 0 0,2 0-1 0 0,0 0 1 0 0,20-25 0 0 0,-12 19-294 0 0,-11 14 0 0 0,1-1 0 0 0,9-9 0 0 0,-8 13 0 0 0,-7 3 5 0 0,0 1 0 0 0,1 0 0 0 0,-1-1 0 0 0,1 1-1 0 0,0 0 1 0 0,-1-1 0 0 0,1 1 0 0 0,-1 0 0 0 0,1 0 0 0 0,-1 0 0 0 0,1 0 0 0 0,-1 0-1 0 0,1 0 1 0 0,0 0 0 0 0,-1 0 0 0 0,1 0 0 0 0,-1 0 0 0 0,1 0 0 0 0,-1 0-1 0 0,1 0 1 0 0,0 0 0 0 0,-1 0 0 0 0,1 0 0 0 0,-1 1 0 0 0,1-1 0 0 0,-1 0 0 0 0,1 0-1 0 0,-1 1 1 0 0,1-1 0 0 0,-1 0 0 0 0,1 1 0 0 0,-1-1 0 0 0,0 1 0 0 0,1-1-1 0 0,-1 0 1 0 0,1 2 0 0 0,0-2 22 0 0,1 3-1 0 0,1 0 1 0 0,-1 0 0 0 0,0 0 0 0 0,0 0-1 0 0,0 0 1 0 0,-1 0 0 0 0,1 0-1 0 0,-1 0 1 0 0,1 1 0 0 0,-1-1-1 0 0,1 8 1 0 0,1 1-5 0 0,-1 0-1 0 0,0 14 1 0 0,-2-11-102 0 0,0 0 0 0 0,-2-1-1 0 0,1 1 1 0 0,-2-1 0 0 0,-4 17-1 0 0,-26 68-641 0 0,13-45 622 0 0,3-4 41 0 0,-5 10 19 0 0,-15 75-1 0 0,29-99-128 0 0,8-34 70 0 0,8 0 73 0 0,-6-2 70 0 0,0 0 0 0 0,-1 0 0 0 0,1 0 0 0 0,0 0 0 0 0,-1-1 1 0 0,1 1-1 0 0,0-1 0 0 0,-1 1 0 0 0,1-1 0 0 0,0 0 1 0 0,-1 1-1 0 0,1-1 0 0 0,-1 0 0 0 0,0 0 0 0 0,2-1 1 0 0,23-20 415 0 0,-17 14-297 0 0,-9 7-162 0 0,39-32 270 0 0,47-31 1 0 0,-40 34-9760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5063 0 0,'16'0'15450'0'0,"-16"1"-15257"0"0,-3 13 1047 0 0,-12 15-2572 0 0,-8 7 692 0 0,-6 12-91 0 0,-71 86-1 0 0,90-123 946 0 0,0 0 0 0 0,1 1-1 0 0,0 0 1 0 0,1 1 0 0 0,1 0-1 0 0,-12 25 1 0 0,18-34-186 0 0,0-1 1 0 0,-1 1-1 0 0,1 0 1 0 0,1 0-1 0 0,-1-1 1 0 0,1 1-1 0 0,-1 0 1 0 0,1 0 0 0 0,0 0-1 0 0,0 0 1 0 0,1 0-1 0 0,-1 0 1 0 0,1 0-1 0 0,0-1 1 0 0,0 1-1 0 0,0 0 1 0 0,0 0-1 0 0,1-1 1 0 0,0 1-1 0 0,-1-1 1 0 0,1 1-1 0 0,0-1 1 0 0,1 0-1 0 0,-1 0 1 0 0,1 0-1 0 0,-1 0 1 0 0,1 0-1 0 0,0-1 1 0 0,0 1-1 0 0,0-1 1 0 0,4 3-1 0 0,-1-2-28 0 0,-1 0 0 0 0,1 0 0 0 0,0 0-1 0 0,0-1 1 0 0,1 0 0 0 0,-1 0 0 0 0,1 0 0 0 0,-1-1-1 0 0,1 0 1 0 0,-1 0 0 0 0,1-1 0 0 0,-1 0 0 0 0,1 0 0 0 0,-1-1-1 0 0,1 1 1 0 0,0-1 0 0 0,-1-1 0 0 0,0 1 0 0 0,10-5-1 0 0,10-3 10 0 0,-1-2 0 0 0,-1-2-1 0 0,32-20 1 0 0,-35 21 14 0 0,246-168-2808 0 0,-231 155 1526 0 0,-33 22 1382 0 0,0 1 0 0 0,0-1 0 0 0,0 1 0 0 0,0-1 0 0 0,0 0 0 0 0,-1 0 0 0 0,1 0 0 0 0,-1-1 0 0 0,0 1 0 0 0,2-6 0 0 0,-3 8 67 0 0,0-1 0 0 0,0 0-1 0 0,-1 0 1 0 0,1 0 0 0 0,-1 0-1 0 0,0 0 1 0 0,1 0 0 0 0,-1 0-1 0 0,0 0 1 0 0,0 0 0 0 0,0 0-1 0 0,-1 0 1 0 0,1 0 0 0 0,0 0-1 0 0,-1 0 1 0 0,1 0 0 0 0,-1 0-1 0 0,0 1 1 0 0,1-1 0 0 0,-1 0-1 0 0,-2-2 1 0 0,1 2-67 0 0,0 0 1 0 0,-1 0-1 0 0,1 0 0 0 0,-1 1 1 0 0,1-1-1 0 0,-1 1 0 0 0,0 0 0 0 0,1 0 1 0 0,-1 0-1 0 0,-4-1 0 0 0,4 2-132 0 0,0-1 0 0 0,0 1 0 0 0,-1 0 0 0 0,1 0 0 0 0,0 0 0 0 0,-1 0 0 0 0,1 0 0 0 0,0 1 1 0 0,0 0-1 0 0,-1 0 0 0 0,1 0 0 0 0,0 0 0 0 0,0 0 0 0 0,0 0 0 0 0,0 1 0 0 0,0-1 0 0 0,1 1 0 0 0,-5 3 0 0 0,-5 5-194 0 0,1 0 1 0 0,-19 21-1 0 0,15-15 89 0 0,0 1-107 0 0,1 0 0 0 0,1 1 0 0 0,1 0 0 0 0,-15 30 0 0 0,1 7-6394 0 0,17-32 71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0:37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322 121 3679 0 0,'0'0'1406'0'0,"-6"-10"3548"0"0,4 7-4883 0 0,2 2 162 0 0,-1 1-179 0 0,-3 1-44 0 0,-2 2-10 0 0,1-1 20 0 0,5-2 48 0 0,-1 1-1 0 0,0-1 0 0 0,0 0 0 0 0,0 0 1 0 0,0 0-1 0 0,1 0 0 0 0,-1 1 0 0 0,0-1 1 0 0,0 0-1 0 0,0-1 0 0 0,0 1 0 0 0,0 0 1 0 0,1 0-1 0 0,-1 0 0 0 0,0 0 0 0 0,0-1 1 0 0,0 1-1 0 0,0 0 0 0 0,1-1 0 0 0,-1 1 1 0 0,-1-1-1 0 0,-15-13 1871 0 0,8 6-1257 0 0,8 7-568 0 0,0 1-19 0 0,0 0-127 0 0,0-1-1 0 0,0 1 1 0 0,0 0 0 0 0,0 0 0 0 0,0 0 0 0 0,-1 0 0 0 0,1 0 0 0 0,0 0 0 0 0,0 0 0 0 0,0 0 0 0 0,0 0 0 0 0,0 0 0 0 0,-1 1 0 0 0,1-1 0 0 0,0 0 0 0 0,0 1 0 0 0,0-1 0 0 0,0 1-1 0 0,0-1 1 0 0,-2 2 0 0 0,-17 17-816 0 0,9-9 845 0 0,10-10 96 0 0,1 1 0 0 0,-1 0 0 0 0,0-1 0 0 0,0 1 0 0 0,0-1 0 0 0,0 0 0 0 0,0 1 0 0 0,0-1 0 0 0,0 0 0 0 0,0 1 0 0 0,0-1 0 0 0,0 0 0 0 0,0 0 0 0 0,0 0 0 0 0,-1 0 1 0 0,1 0-1 0 0,0 0 0 0 0,0 0 0 0 0,0-1 0 0 0,0 1 0 0 0,0 0 0 0 0,-1-1 0 0 0,1 1 249 0 0,-20 6 346 0 0,18-4-532 0 0,1 0 0 0 0,0 0-1 0 0,-1 0 1 0 0,1 0 0 0 0,0 0 0 0 0,-3 5 0 0 0,0 0-42 0 0,5-7-33 0 0,-1 1 0 0 0,-3 2-52 0 0,3-2 127 0 0,-2-1-6 0 0,0 1 1 0 0,0 0-1 0 0,-1 0 1 0 0,1 0-1 0 0,0 1 1 0 0,0-1-1 0 0,-5 4 1 0 0,3-1-137 0 0,-4 6-4 0 0,8-7-25 0 0,0-1 0 0 0,-1 1 0 0 0,1-1 0 0 0,-1 1 0 0 0,0-1 0 0 0,0 0 0 0 0,1 0-1 0 0,-1 0 1 0 0,-3 3 0 0 0,4-3 20 0 0,-15 6 168 0 0,11-6-252 0 0,2-2-17 0 0,-1 4 78 0 0,-3 5-93 0 0,3-4 100 0 0,0-1 41 0 0,3-2-2 0 0,0-1-1 0 0,0 0 1 0 0,0 1-1 0 0,0-1 1 0 0,1 1 0 0 0,-1-1-1 0 0,0 1 1 0 0,0-1-1 0 0,1 1 1 0 0,-1 0-1 0 0,1-1 1 0 0,-1 3-1 0 0,0 1 26 0 0,0 2 6 0 0,2-1-46 0 0,0 0-12 0 0,1 0 0 0 0,-2 1 0 0 0,0 0 0 0 0,0 0 0 0 0,1 0 0 0 0,-1 0 0 0 0,1-1 0 0 0,-1 1 0 0 0,1-1 0 0 0,0 1 0 0 0,1 0 0 0 0,1-1 0 0 0,11 17 0 0 0,-11-18 59 0 0,0 0 1 0 0,0 1-1 0 0,3 11 0 0 0,0 3 51 0 0,-4-17-67 0 0,1 2-22 0 0,2 1 22 0 0,-1 0-33 0 0,1 0-10 0 0,20 36 182 0 0,-16-24-68 0 0,-8-16-89 0 0,0 0 0 0 0,0 0 0 0 0,1 0 0 0 0,-1 0-1 0 0,0 0 1 0 0,1 0 0 0 0,-1 0 0 0 0,1 0 0 0 0,0-1 0 0 0,0 1 0 0 0,3 2 0 0 0,-3-2 18 0 0,6 0-22 0 0,1-2 51 0 0,-1 0-29 0 0,0-1-22 0 0,2 1 22 0 0,-2 0-33 0 0,2 2-10 0 0,2 1 0 0 0,-10-2 0 0 0,8 6 0 0 0,1 0 0 0 0,8 5 0 0 0,-11-10 0 0 0,-7-1 19 0 0,1 0-1 0 0,0-1 0 0 0,-1 0 1 0 0,1 1-1 0 0,0-1 0 0 0,0 0 1 0 0,0 0-1 0 0,-1 0 1 0 0,1 0-1 0 0,0-1 0 0 0,0 1 1 0 0,-1 0-1 0 0,1-1 1 0 0,0 1-1 0 0,-1-1 0 0 0,3 0 1 0 0,-1 0 12 0 0,-2 0 33 0 0,2 0 0 0 0,0 0 0 0 0,-1 0-1 0 0,1 0 1 0 0,0 1 0 0 0,0-1-1 0 0,0 1 1 0 0,5-1 0 0 0,-4 2-50 0 0,0 0 0 0 0,1-1 1 0 0,-1 1-1 0 0,-1 1 1 0 0,1-1-1 0 0,0 1 1 0 0,0-1-1 0 0,0 1 1 0 0,-1 0-1 0 0,1 1 1 0 0,-1-1-1 0 0,1 0 1 0 0,2 4-1 0 0,-5-5-11 0 0,1 0 40 0 0,4 2-33 0 0,1 0-10 0 0,0-1 0 0 0,-1-1 11 0 0,-2-1 33 0 0,-1-1 0 0 0,1 1 0 0 0,0-1 0 0 0,0 0 0 0 0,-1 0 0 0 0,1-1 0 0 0,-1 1 1 0 0,4-2-1 0 0,-1 0-14 0 0,2-1-20 0 0,1 1 1 0 0,0 0 0 0 0,0 0-1 0 0,0 1 1 0 0,0 0-1 0 0,17-1 1 0 0,-2 1 22 0 0,0-2 0 0 0,-1-1 0 0 0,43-15 0 0 0,-21 6 440 0 0,-9 8-235 0 0,-29 5-234 0 0,-1 0 0 0 0,0 0 1 0 0,1 0-1 0 0,-1-1 0 0 0,0 0 0 0 0,0 0 1 0 0,0-1-1 0 0,0 1 0 0 0,0-1 0 0 0,-1-1 1 0 0,0 1-1 0 0,1-1 0 0 0,-1 0 1 0 0,6-6-1 0 0,10-11 122 0 0,-16 16-117 0 0,-1 1 1 0 0,1-1 0 0 0,-1 1-1 0 0,0-1 1 0 0,-1 0 0 0 0,5-8-1 0 0,-7 10 50 0 0,1 0-40 0 0,1-1 0 0 0,-1 0-1 0 0,-1 0 1 0 0,1 0 0 0 0,-1 0 0 0 0,1 0-1 0 0,-1 0 1 0 0,0 0 0 0 0,-1 0-1 0 0,1-1 1 0 0,-1 1 0 0 0,0 0 0 0 0,0-1-1 0 0,0-5 1 0 0,-2 3 36 0 0,-1 0-1 0 0,1 1 1 0 0,-1-1-1 0 0,0 1 1 0 0,0 0-1 0 0,-1-1 1 0 0,0 1-1 0 0,0 1 1 0 0,0-1-1 0 0,-7-6 1 0 0,5 6 6 0 0,-5-7 97 0 0,-1 2 0 0 0,0-1 0 0 0,-1 2 0 0 0,-17-12 0 0 0,17 15-126 0 0,0 0-1 0 0,-1 0 1 0 0,0 1 0 0 0,-23-6 0 0 0,9 3-10 0 0,-63-19 95 0 0,79 24-110 0 0,3-1 0 0 0,-1 2 0 0 0,0-1 0 0 0,0 1-1 0 0,0 1 1 0 0,0 0 0 0 0,0 0 0 0 0,-1 1 0 0 0,1 0-1 0 0,-16 1 1 0 0,17 2-7 0 0,1-1 0 0 0,0 0 0 0 0,0-1 0 0 0,-9 0 0 0 0,15 0 0 0 0,1 0 0 0 0,-1 0 0 0 0,1-1 0 0 0,-1 1 0 0 0,1 0 0 0 0,-1-1 0 0 0,1 0 0 0 0,0 1 0 0 0,-1-1 0 0 0,1 0 0 0 0,0 0 0 0 0,-1 1 0 0 0,1-1 0 0 0,0 0 0 0 0,0 0 0 0 0,0 0 0 0 0,0-1 0 0 0,0 1 0 0 0,0 0 0 0 0,-1-2 0 0 0,-1-1 0 0 0,-5-5 0 0 0,1-1 0 0 0,-10-15 0 0 0,11 15 0 0 0,0 1 0 0 0,0 0 0 0 0,-11-11 0 0 0,14 18 0 0 0,-1 0-12 0 0,3 2 3 0 0,0 0 0 0 0,-1 0-1 0 0,1 0 1 0 0,0 0 0 0 0,-1 0 0 0 0,1 1 0 0 0,0-1-1 0 0,-1 0 1 0 0,1 1 0 0 0,0-1 0 0 0,0 1 0 0 0,0 0-1 0 0,-1-1 1 0 0,1 1 0 0 0,0 0 0 0 0,0 0 0 0 0,0-1-1 0 0,0 1 1 0 0,0 0 0 0 0,-1 2 0 0 0,0-1-33 0 0,0 1 1 0 0,1 0-1 0 0,-1-1 1 0 0,1 1 0 0 0,-1 0-1 0 0,1 0 1 0 0,0 0-1 0 0,0 0 1 0 0,0 0-1 0 0,1 0 1 0 0,-1 0 0 0 0,0 5-1 0 0,1-6-98 0 0,2 0 14 0 0,-1 1-935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0:4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43 1839 0 0,'0'0'2840'0'0,"-5"-17"4342"0"0,3 14-7160 0 0,2 3 80 0 0,-1 1-140 0 0,0 3 45 0 0,1-2 336 0 0,0-2-322 0 0,1 1 0 0 0,-1-1 0 0 0,1 1 1 0 0,-1-1-1 0 0,1 1 0 0 0,-1-1 0 0 0,1 0 1 0 0,-1 1-1 0 0,1-1 0 0 0,0 1 0 0 0,-1-1 1 0 0,1 0-1 0 0,-1 0 0 0 0,1 1 0 0 0,0-1 1 0 0,-1 0-1 0 0,1 0 0 0 0,0 0 0 0 0,-1 0 1 0 0,1 0-1 0 0,0 0 0 0 0,0 0 0 0 0,-1 0 1 0 0,1 0-1 0 0,1 0 0 0 0,19-1 153 0 0,1-3-110 0 0,21 2 272 0 0,-33 2-141 0 0,0-1 0 0 0,16-3-1 0 0,0-2-28 0 0,-14 3-38 0 0,0 0 1 0 0,1 1-1 0 0,0 1 1 0 0,17-1-1 0 0,-22 3-121 0 0,7-4 25 0 0,9-1-17 0 0,-17 4-5 0 0,-1 0 5 0 0,0 2 57 0 0,-4-1 12 0 0,2 2 9 0 0,-2-3 73 0 0,21 16 692 0 0,-16-13-858 0 0,2 6-10 0 0,-8-8-46 0 0,0-1-20 0 0,2 3 4 0 0,-3-2-4 0 0,6 4-722 0 0,7 2-1911 0 0,-7-5-1822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0:4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8287 0 0,'0'0'12071'0'0,"6"-4"-11494"0"0,4 1-539 0 0,-1 0 0 0 0,1 1 0 0 0,-1 0 1 0 0,1 0-1 0 0,0 1 0 0 0,0 0 0 0 0,0 1 0 0 0,17 1 0 0 0,-9-1-2 0 0,25-2 0 0 0,-38 2-5 0 0,66-9 193 0 0,-1-3 0 0 0,71-21 0 0 0,-129 29-246 0 0,0 1 1 0 0,1 0 0 0 0,-1 1 0 0 0,1 0 0 0 0,0 1 0 0 0,-1 0-1 0 0,1 1 1 0 0,0 1 0 0 0,-1 0 0 0 0,1 0 0 0 0,-1 1 0 0 0,1 1-1 0 0,-1 0 1 0 0,14 6 0 0 0,-7-1-171 0 0,-13-5 151 0 0,1 0-1 0 0,-1 0 0 0 0,1-1 1 0 0,0 0-1 0 0,0-1 0 0 0,0 1 1 0 0,12 0-1 0 0,-12-2 31 0 0,0 0 11 0 0,-1-1 0 0 0,-1-1-16 0 0,-4 2-58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7:5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2759 0 0,'0'0'11578'0'0,"0"18"-10012"0"0,0-17-1523 0 0,1 2-51 0 0,11 3 425 0 0,-11-6-410 0 0,0 1 1 0 0,0 0-1 0 0,0-1 1 0 0,0 1-1 0 0,0 0 1 0 0,0-1-1 0 0,0 1 1 0 0,0-1-1 0 0,0 0 1 0 0,0 1-1 0 0,1-1 1 0 0,-1 0-1 0 0,0 0 1 0 0,0 1-1 0 0,0-1 1 0 0,3 0-1 0 0,10-2-2 0 0,-5 2-5 0 0,5 1-60 0 0,-12 0 36 0 0,-1 0-44 0 0,9 4-188 0 0,-6 4-190 0 0,-3-8 574 0 0,0 1 0 0 0,0-1 0 0 0,0 1-1 0 0,0-1 1 0 0,0 1 0 0 0,0-1 0 0 0,0 1-1 0 0,3 1 1 0 0,-3-3-76 0 0,0 1 0 0 0,0-1 0 0 0,-1 1 0 0 0,1-1 0 0 0,0 0-1 0 0,0 0 1 0 0,0 0 0 0 0,0 0 0 0 0,0 0 0 0 0,0 1 0 0 0,0-1 0 0 0,0-1 0 0 0,0 1 0 0 0,-1 0-1 0 0,1 0 1 0 0,0 0 0 0 0,0 0 0 0 0,0-1 0 0 0,0 1 0 0 0,0 0 0 0 0,-1-1 0 0 0,1 1 0 0 0,1-1 0 0 0,1 0-44 0 0,0 0-7 0 0,11-12 83 0 0,-13 12-29 0 0,16 15 423 0 0,-16-13-469 0 0,0 0 0 0 0,1 0 0 0 0,-1 0 0 0 0,0 1 0 0 0,1-2 0 0 0,-1 1 1 0 0,1 0-1 0 0,0 0 0 0 0,-1 0 0 0 0,1-1 0 0 0,-1 1 0 0 0,1-1 0 0 0,0 1 0 0 0,0-1 0 0 0,-1 0 0 0 0,1 0 0 0 0,0 1 0 0 0,0-1 0 0 0,-1 0 0 0 0,1-1 0 0 0,0 1 0 0 0,0 0 0 0 0,-1 0 0 0 0,1-1 0 0 0,2 0 0 0 0,0-1 2 0 0,0 0-1 0 0,0 0 0 0 0,-1 0 0 0 0,1 0 1 0 0,-1-1-1 0 0,1 1 0 0 0,4-6 1 0 0,0-2 0 0 0,-7 8-18 0 0,1 0 0 0 0,-1 0-1 0 0,1 0 1 0 0,0 0 0 0 0,0 0 0 0 0,0 0-1 0 0,0 0 1 0 0,0 0 0 0 0,3-1-1 0 0,1-1 20 0 0,-5 4 144 0 0,1 0-60 0 0,0 1-45 0 0,0-1-35 0 0,-1 0 1 0 0,0 1 0 0 0,0-1 0 0 0,0 0-1 0 0,0 1 1 0 0,0-1 0 0 0,0 1 0 0 0,0 0-1 0 0,0-1 1 0 0,0 1 0 0 0,0-1 0 0 0,0 1-1 0 0,0 0 1 0 0,-1 0 0 0 0,1 0 0 0 0,0 0-1 0 0,1 1 1 0 0,13 18 111 0 0,-8-15-128 0 0,0-1 0 0 0,-2 0 11 0 0,-3-3 32 0 0,4 2-33 0 0,1-1-10 0 0,0 2 0 0 0,-2 0 16 0 0,-4-3 192 0 0,0 0-165 0 0,-1-1-1 0 0,0 1 0 0 0,1 0 1 0 0,-1-1-1 0 0,1 1 1 0 0,-1-1-1 0 0,1 1 1 0 0,-1-1-1 0 0,1 1 0 0 0,-1-1 1 0 0,1 1-1 0 0,-1-1 1 0 0,1 0-1 0 0,0 1 1 0 0,-1-1-1 0 0,1 0 0 0 0,0 1 1 0 0,-1-1-1 0 0,2 0 1 0 0,6 4 23 0 0,-3-1-42 0 0,-2-2 19 0 0,3 2-33 0 0,1-1-10 0 0,-1 2 0 0 0,2-2 0 0 0,0 0 0 0 0,-1 0-10 0 0,1 0-33 0 0,0 1 32 0 0,-1 1 11 0 0,-5-3-5 0 0,1 0 1 0 0,-1-1-1 0 0,0 1 0 0 0,1-1 0 0 0,-1 1 0 0 0,0-1 1 0 0,1 0-1 0 0,-1 0 0 0 0,1 0 0 0 0,-1 0 0 0 0,1 0 1 0 0,-1 0-1 0 0,0-1 0 0 0,5 0 0 0 0,3-2 5 0 0,-10 2 0 0 0,0-1 0 0 0,22-14 0 0 0,-16 13 0 0 0,1 4-12 0 0,-4 1-36 0 0,16 14-365 0 0,-18-15 238 0 0,19 1-1257 0 0,-16-4 1205 0 0,1-1-1 0 0,0 1 1 0 0,-1-1 0 0 0,0 0-1 0 0,1 0 1 0 0,3-4-1 0 0,-3 2 91 0 0,-2 3 84 0 0,0 0 0 0 0,1 1 0 0 0,-1-1 0 0 0,1 0 1 0 0,-1 1-1 0 0,1 0 0 0 0,5-1 0 0 0,3-2-1196 0 0,-3 1-30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8:01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5063 0 0,'0'0'7832'0'0,"3"10"-7274"0"0,-3-7-496 0 0,0-1 80 0 0,0 0 1 0 0,0 0-1 0 0,1 0 0 0 0,-1 0 1 0 0,0 0-1 0 0,1 0 1 0 0,-1 0-1 0 0,2 3 1 0 0,-1-4-128 0 0,-1 0 1 0 0,1 0 0 0 0,0 0-1 0 0,-1 0 1 0 0,1 0 0 0 0,0 0-1 0 0,0 0 1 0 0,-1 0 0 0 0,1 0-1 0 0,0 0 1 0 0,0-1 0 0 0,0 1-1 0 0,0 0 1 0 0,0-1 0 0 0,0 1-1 0 0,0 0 1 0 0,0-1 0 0 0,1 1-1 0 0,-1-1 1 0 0,0 0 0 0 0,0 1-1 0 0,0-1 1 0 0,0 0 0 0 0,1 0-1 0 0,-1 0 1 0 0,0 0 0 0 0,0 0-1 0 0,0 0 1 0 0,1 0 0 0 0,-1 0-1 0 0,0 0 1 0 0,0-1 0 0 0,0 1-1 0 0,2-1 1 0 0,0 1 56 0 0,19-6 652 0 0,-19 5-636 0 0,1 0-1 0 0,-1 0 1 0 0,0 1-1 0 0,1-1 1 0 0,-1 1-1 0 0,1-1 0 0 0,0 1 1 0 0,-1 0-1 0 0,1 0 1 0 0,3 1-1 0 0,33 0-15 0 0,-38-1-146 0 0,15 4-49 0 0,-4 1 115 0 0,-9 0 5 0 0,20 10-57 0 0,-21-13 135 0 0,0-1-1 0 0,1 0 0 0 0,-1 0 1 0 0,0 0-1 0 0,0 0 0 0 0,1-1 1 0 0,-1 1-1 0 0,0-1 0 0 0,1 0 1 0 0,-1 0-1 0 0,0 0 0 0 0,1 0 1 0 0,-1-1-1 0 0,0 1 0 0 0,1-1 1 0 0,5-2-1 0 0,2 0 353 0 0,-6 2-296 0 0,13-1 330 0 0,-16 3-393 0 0,3 0-43 0 0,-2 0 23 0 0,3 3-36 0 0,2 2-1 0 0,-8-6-7 0 0,1 1-1 0 0,0-1 1 0 0,-1 1 0 0 0,1 0 0 0 0,0-1-1 0 0,-1 1 1 0 0,1 0 0 0 0,-1-1 0 0 0,1 1-1 0 0,-1 0 1 0 0,1-1 0 0 0,-1 1 0 0 0,0 0-1 0 0,1 0 1 0 0,-1 1 0 0 0,1-1-7 0 0,-1-1 0 0 0,0 1-1 0 0,1 0 1 0 0,-1-1 0 0 0,1 1 0 0 0,-1-1 0 0 0,1 1 0 0 0,-1-1-1 0 0,1 1 1 0 0,-1-1 0 0 0,1 1 0 0 0,0-1 0 0 0,-1 1 0 0 0,1-1-1 0 0,0 0 1 0 0,-1 1 0 0 0,1-1 0 0 0,1 0 0 0 0,6 5-61 0 0,-1-3 55 0 0,-7-2 9 0 0,0 0 0 0 0,1 0 0 0 0,-1 0 0 0 0,0 1 0 0 0,1-1-1 0 0,-1 0 1 0 0,0 0 0 0 0,1 0 0 0 0,-1 0 0 0 0,1 0 0 0 0,-1 0-1 0 0,0 0 1 0 0,1 0 0 0 0,-1 0 0 0 0,0 0 0 0 0,1 0 0 0 0,-1-1 0 0 0,0 1-1 0 0,1 0 1 0 0,-1 0 0 0 0,0 0 0 0 0,1-1 0 0 0,9-3 1 0 0,-8 3 34 0 0,1 0 0 0 0,-1 0 0 0 0,0 0 0 0 0,1-1 0 0 0,-1 1 0 0 0,0-1 1 0 0,0 0-1 0 0,0 1 0 0 0,0-1 0 0 0,1-2 0 0 0,0 1 16 0 0,0 0 1 0 0,0 0-1 0 0,0 0 0 0 0,0 1 1 0 0,0 0-1 0 0,1-1 1 0 0,-1 1-1 0 0,1 0 1 0 0,6-2-1 0 0,-2 1-3 0 0,0 1-36 0 0,2 2-12 0 0,-4 0 0 0 0,1 0 0 0 0,-1 1 0 0 0,1 0 0 0 0,0 0 0 0 0,6 3 0 0 0,-9-3 0 0 0,4 1-11 0 0,0 0 0 0 0,-1 0 0 0 0,1-1 0 0 0,0 0 0 0 0,0-1 0 0 0,0 1 0 0 0,-1-1 0 0 0,1-1 0 0 0,0 0-1 0 0,0 0 1 0 0,-1 0 0 0 0,15-5 0 0 0,-16 4-13 0 0,2-1 134 0 0,0 1 0 0 0,0 0 0 0 0,0 0 0 0 0,0 1 0 0 0,0 0 1 0 0,15 0-1 0 0,34 19 143 0 0,-34-10-491 0 0,-22-8 135 0 0,18 6-481 0 0,6-2 467 0 0,-23-4-821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4:4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1 753 2303 0 0,'0'0'4755'0'0,"0"-1"-4680"0"0,3-4 15 0 0,-2 3 26 0 0,1 0-1 0 0,0-1 0 0 0,-1 1 0 0 0,1 0 0 0 0,0 0 0 0 0,0 1 0 0 0,1-1 0 0 0,-1 0 0 0 0,4-1 1 0 0,-1-1 190 0 0,2-1-41 0 0,-1 0 1 0 0,1 0 0 0 0,-1-1-1 0 0,-1 0 1 0 0,1 0 0 0 0,-1 0-1 0 0,8-12 1 0 0,-13 17-137 0 0,2-2-60 0 0,0 1 1 0 0,0-1-1 0 0,0 0 0 0 0,0 1 0 0 0,0 0 0 0 0,4-4 0 0 0,0 1 6 0 0,-1 1-7 0 0,-4 3 9 0 0,1 0-10 0 0,5-4-54 0 0,3 0-13 0 0,-6 4 178 0 0,0-1-1 0 0,0-1 0 0 0,0 1 0 0 0,0-1 0 0 0,-1 1 1 0 0,1-1-1 0 0,-1 0 0 0 0,1 0 0 0 0,-1-1 1 0 0,0 1-1 0 0,5-8 0 0 0,7-9 560 0 0,5-2-265 0 0,-16 17-443 0 0,14-9 22 0 0,-10 10-51 0 0,7 0 0 0 0,-2 0 0 0 0,5-6 0 0 0,2 0 54 0 0,2-6-43 0 0,17-15-12 0 0,2-1 295 0 0,-8 11-53 0 0,1 1-96 0 0,40-12-81 0 0,-66 29-64 0 0,-1-1 0 0 0,0-1 0 0 0,-1 1 0 0 0,12-11 0 0 0,9-5 0 0 0,-14 12 29 0 0,18-15 0 0 0,-22 15-9 0 0,1 1-1 0 0,0 0 1 0 0,15-8-1 0 0,9-5-19 0 0,-6 9 0 0 0,-14 6-2 0 0,-13 5 2 0 0,18-13 13 0 0,-16 11 47 0 0,0 1 1 0 0,0-2-1 0 0,0 1 1 0 0,0 0-1 0 0,-1 0 0 0 0,1-1 1 0 0,0 0-1 0 0,2-4 1 0 0,-2 3 18 0 0,-2 3 63 0 0,2-2-14 0 0,1-1-1 0 0,-1 1 1 0 0,0-1-1 0 0,-1 0 0 0 0,4-6 1 0 0,-6 10-126 0 0,0-1 79 0 0,2 0-1 0 0,4-7-50 0 0,-6 7-7 0 0,25-21 4 0 0,-18 15-27 0 0,0 1 0 0 0,-1 0 0 0 0,1 0 0 0 0,-1 1 0 0 0,0 0 0 0 0,1-1 0 0 0,0 2 0 0 0,0 0 0 0 0,1 0 0 0 0,0 0 0 0 0,4-1 0 0 0,-12 5 0 0 0,25-5 0 0 0,-17 4-13 0 0,-6 0-40 0 0,6-1 39 0 0,-1-1 14 0 0,0 0-21 0 0,-6 3-141 0 0,1 0-1 0 0,-1 0 1 0 0,1-1 0 0 0,-1 1 0 0 0,1 0-1 0 0,-1 0 1 0 0,1 1 0 0 0,-1-1 0 0 0,1 0-1 0 0,-1 0 1 0 0,1 1 0 0 0,-1-1-1 0 0,0 1 1 0 0,1-1 0 0 0,-1 1 0 0 0,0 0-1 0 0,1-1 1 0 0,-1 1 0 0 0,2 1 0 0 0,4 4-604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3 345 2759 0 0,'-1'2'3010'0'0,"0"1"-2127"0"0,1 0 1 0 0,0 0-1 0 0,-1 0 0 0 0,1-1 1 0 0,0 1-1 0 0,0 0 1 0 0,1 0-1 0 0,-1 0 0 0 0,0 0 1 0 0,2 4-1 0 0,0-3-456 0 0,0 0 1 0 0,-1 0-1 0 0,1 0 0 0 0,1 0 0 0 0,-1 0 1 0 0,4 4-1 0 0,1 0-176 0 0,0 0 0 0 0,0-1 0 0 0,1 0 0 0 0,0-1 0 0 0,10 7 0 0 0,-16-12 96 0 0,-2-1-334 0 0,0 0 0 0 0,1 0 0 0 0,-1 0 0 0 0,0 0 1 0 0,0 0-1 0 0,0-1 0 0 0,0 1 0 0 0,1 0 0 0 0,-1 0 0 0 0,0 0 0 0 0,0 0 0 0 0,0 0 1 0 0,0 0-1 0 0,1 0 0 0 0,-1 0 0 0 0,0 0 0 0 0,0 0 0 0 0,0 0 0 0 0,1 0 1 0 0,-1 0-1 0 0,0 0 0 0 0,0 0 0 0 0,0 0 0 0 0,1 0 0 0 0,-1 0 0 0 0,0 0 0 0 0,0 0 1 0 0,0 0-1 0 0,0 0 0 0 0,1 1 0 0 0,-1-1 0 0 0,0 0 0 0 0,0 0 16 0 0,1 0-1 0 0,-1 1 0 0 0,0-1 0 0 0,1 0 1 0 0,-1 0-1 0 0,0 0 0 0 0,1 0 1 0 0,-1 0-1 0 0,0 0 0 0 0,0 0 1 0 0,1 0-1 0 0,-1 0 0 0 0,0 0 1 0 0,1 0-1 0 0,-1 0 0 0 0,0 0 1 0 0,1 0-1 0 0,-1 0 0 0 0,0 0 0 0 0,1 0 1 0 0,-1 0-1 0 0,0 0 0 0 0,1 0 1 0 0,-1-1-1 0 0,0 1 0 0 0,0 0 1 0 0,1 0-1 0 0,-1 0 0 0 0,0 0 1 0 0,0-1-1 0 0,1 1 0 0 0,-1 0 1 0 0,1-1-1 0 0,2-3 222 0 0,1 0 0 0 0,-1-1 0 0 0,0 1 0 0 0,0-1 0 0 0,0 0-1 0 0,0 0 1 0 0,-1 0 0 0 0,3-9 0 0 0,1-5 569 0 0,3-23-1 0 0,-6 26-418 0 0,0 0-1 0 0,11-28 1 0 0,-8 32-368 0 0,0 0 0 0 0,0 1-1 0 0,1 0 1 0 0,0 0 0 0 0,1 1 0 0 0,1 0 0 0 0,-1 0-1 0 0,2 1 1 0 0,-1 0 0 0 0,1 0 0 0 0,0 1 0 0 0,1 1-1 0 0,0 0 1 0 0,0 0 0 0 0,1 1 0 0 0,0 0-1 0 0,0 1 1 0 0,13-4 0 0 0,130-31-438 0 0,-39 10-348 0 0,-93 24 426 0 0,-2 1-2272 0 0,28-12 0 0 0,-30 9 712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4:44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2159 0 0,'0'0'208'0'0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4:45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1 657 3679 0 0,'0'0'5115'0'0,"11"3"-5755"0"0,-9-2 756 0 0,-1 0 1 0 0,0-1-1 0 0,1 1 0 0 0,-1-1 0 0 0,1 1 1 0 0,-1-1-1 0 0,0 0 0 0 0,1 0 0 0 0,1 1 1 0 0,-1-1 3 0 0,11-5 172 0 0,-7 2-187 0 0,0-1 0 0 0,0 0 0 0 0,0 0 0 0 0,-1-1 0 0 0,10-9 0 0 0,17-15 87 0 0,19-7 300 0 0,-24 18-232 0 0,-5 3 346 0 0,41-19-1 0 0,-41 24-216 0 0,-1-2-1 0 0,23-16 0 0 0,-21 12-158 0 0,0 1 0 0 0,1 1 0 0 0,51-21 0 0 0,-62 31-264 0 0,0-1-1 0 0,14-2 1 0 0,15-4-217 0 0,-39 10 208 0 0,4-2 32 0 0,-5 2 44 0 0,1 0-1 0 0,-1 0 1 0 0,1 1 0 0 0,0-1-1 0 0,-1 1 1 0 0,1-1 0 0 0,0 1-1 0 0,-1 0 1 0 0,6 0-1 0 0,-4 0 41 0 0,-3 0 40 0 0,11 0 135 0 0,-10 1-227 0 0,13-4 86 0 0,-10 2-96 0 0,-1 0 0 0 0,1-1 0 0 0,-1 1-1 0 0,0-1 1 0 0,0 0 0 0 0,0 0 0 0 0,0-1 0 0 0,0 1-1 0 0,0-1 1 0 0,6-6 0 0 0,-1 1-2 0 0,5-5-15 0 0,27-19 76 0 0,-39 30-70 0 0,21-11 0 0 0,10 1 0 0 0,40-14 0 0 0,-67 24 0 0 0,0-1 0 0 0,-1 0 0 0 0,1 0 0 0 0,-1-1 0 0 0,9-7 0 0 0,-8 6 0 0 0,1 0 0 0 0,-1 0 0 0 0,1 1 0 0 0,0 0 0 0 0,0 0 0 0 0,9-3 0 0 0,12-7 0 0 0,-24 13 0 0 0,-1-1-1 0 0,-1 1 0 0 0,1-1 0 0 0,0 0 0 0 0,0 0 1 0 0,-1-1-1 0 0,1 1 0 0 0,-1 0 0 0 0,0-1 1 0 0,1 1-1 0 0,-1-1 0 0 0,2-3 0 0 0,22-26 169 0 0,-23 27-129 0 0,8-7 43 0 0,-5 8-69 0 0,1-1 1 0 0,0 1 0 0 0,8-4 0 0 0,-14 8 934 0 0,7 3-2394 0 0,0-4 1494 0 0,19-8-104 0 0,-19 7-748 0 0,0-1 0 0 0,0 2 0 0 0,0-1-1 0 0,11 0 1 0 0,-16 2-99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4:5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1588 5351 0 0,'0'0'483'0'0,"-7"-4"-382"0"0,-5-4 106 0 0,9 5-72 0 0,-1 1 1 0 0,1-1-1 0 0,0 1 1 0 0,-1 0-1 0 0,1 0 0 0 0,-1 1 1 0 0,1-1-1 0 0,-1 1 1 0 0,0-1-1 0 0,0 1 0 0 0,1 0 1 0 0,-1 1-1 0 0,0-1 1 0 0,0 1-1 0 0,0 0 0 0 0,0-1 1 0 0,0 2-1 0 0,0-1 1 0 0,-5 1-1 0 0,-19 8 2002 0 0,30-9-2047 0 0,7-1-78 0 0,0-1 0 0 0,-1 0 0 0 0,1 0 0 0 0,-1 0 0 0 0,0-1-1 0 0,0-1 1 0 0,0 0 0 0 0,0 0 0 0 0,0 0 0 0 0,9-8 0 0 0,13-7-27 0 0,-13 9-48 0 0,21-17 1 0 0,-22 14-3 0 0,21-11 0 0 0,14-7-189 0 0,58-44 0 0 0,-70 49 324 0 0,1 1 0 0 0,64-28 0 0 0,-92 47-39 0 0,18-8 113 0 0,0-2 0 0 0,-1-1 0 0 0,40-30 0 0 0,60-65 1800 0 0,-61 61-580 0 0,-40 29-1105 0 0,43-24 0 0 0,-40 27-248 0 0,36-30 0 0 0,26-31 53 0 0,59-58 1535 0 0,-131 119-1475 0 0,1 2 1 0 0,1 1-1 0 0,24-14 0 0 0,-28 19-124 0 0,1 2 0 0 0,27-10 0 0 0,-27 11 0 0 0,0-1 0 0 0,-1 0 0 0 0,-1-1 0 0 0,0-1 0 0 0,29-24 0 0 0,-7 3 22 0 0,1 1-1 0 0,69-39 0 0 0,-96 61 124 0 0,0 0-1 0 0,-1-1 1 0 0,15-13 0 0 0,15-13 180 0 0,-26 24-301 0 0,2-2-10 0 0,1 1 0 0 0,0 0 0 0 0,28-12 0 0 0,-5 1-14 0 0,-35 20 0 0 0,-2-2 0 0 0,-2-2 0 0 0,2-1 0 0 0,-4 6 0 0 0,7-5 0 0 0,23-20-118 0 0,-31 27 4 0 0,26-9-734 0 0,-13 9 344 0 0,-12 1 366 0 0,-1 0-274 0 0,7 1 394 0 0,38 13-1110 0 0,-35-10 712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12 12007 0 0,'0'0'547'0'0,"1"0"-11"0"0,5-5-344 0 0,-2-2 2871 0 0,-5 7-3037 0 0,0 0 1 0 0,0 1 0 0 0,0-1-1 0 0,0 1 1 0 0,0-1 0 0 0,0 0 0 0 0,0 1-1 0 0,0 0 1 0 0,0-1 0 0 0,0 1-1 0 0,0 0 1 0 0,0-1 0 0 0,1 1-1 0 0,-1 0 1 0 0,-1 1 0 0 0,-11 15 119 0 0,12-15-97 0 0,-15 23 157 0 0,2 1 0 0 0,2 0 0 0 0,-13 35 0 0 0,17-42-130 0 0,-84 191 301 0 0,67-161-1509 0 0,-2-2-1 0 0,-39 52 1 0 0,53-82-284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12407 0 0,'0'0'566'0'0,"0"-2"-6"0"0,0-13-322 0 0,4 10-225 0 0,-2 4 48 0 0,1-2 90 0 0,0 1 1 0 0,0-1 0 0 0,0 1-1 0 0,1 0 1 0 0,-1 0-1 0 0,0 0 1 0 0,1 0 0 0 0,0 1-1 0 0,-1-1 1 0 0,7 0 0 0 0,41-8 874 0 0,-35 8-846 0 0,144-18 1406 0 0,-18 4-252 0 0,70-11-241 0 0,47-6-730 0 0,-162 15-366 0 0,107-14-2655 0 0,-196 32 506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6911 0 0,'0'0'1003'0'0,"2"-1"513"0"0,15-4 669 0 0,-1 1 1 0 0,32-3-1 0 0,-26 3-1694 0 0,141-16 1595 0 0,26-5-426 0 0,-87 8-978 0 0,515-77 1348 0 0,-478 80-2164 0 0,105-13-298 0 0,-84 0-7214 0 0,-113 17 1290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307 747 5063 0 0,'0'0'390'0'0,"0"2"-252"0"0,1 15-244 0 0,-1-6 1194 0 0,1 0 3832 0 0,0-10-4692 0 0,1-1 1 0 0,-1 1-1 0 0,1-1 0 0 0,-1 1 1 0 0,1-1-1 0 0,-1 0 1 0 0,1 0-1 0 0,0 1 1 0 0,-1-1-1 0 0,1 0 1 0 0,2-1-1 0 0,1 0 65 0 0,-1 0 0 0 0,1 0 1 0 0,-1-1-1 0 0,1 0 0 0 0,-1 0 0 0 0,0 0 1 0 0,5-3-1 0 0,29-22 1190 0 0,-20 13-1028 0 0,21-16 127 0 0,-2-3-1 0 0,-1-1 1 0 0,-1-2 0 0 0,-2-1 0 0 0,31-45 0 0 0,-40 48-706 0 0,-1-1 0 0 0,-2 0 1 0 0,-1-2-1 0 0,-2 0 0 0 0,-1-1 1 0 0,19-69-1 0 0,-33 96-137 0 0,-1 1-1 0 0,0-1 0 0 0,-1-1 1 0 0,0-18-1 0 0,-2 25 108 0 0,1 0 1 0 0,-1 0-1 0 0,0 0 0 0 0,0 0 0 0 0,0 0 1 0 0,0 1-1 0 0,-1-1 0 0 0,0 0 0 0 0,0 1 1 0 0,0-1-1 0 0,-1 1 0 0 0,-5-7 1 0 0,7 9 73 0 0,-1 1-1 0 0,1-1 1 0 0,-1 1 0 0 0,0-1 0 0 0,0 1 0 0 0,1 0 0 0 0,-1 0 0 0 0,0 0 0 0 0,0 0 0 0 0,0 0 0 0 0,0 1 0 0 0,0-1 0 0 0,-1 0 0 0 0,1 1 0 0 0,0 0 0 0 0,0-1 0 0 0,0 1-1 0 0,0 0 1 0 0,-1 0 0 0 0,1 0 0 0 0,0 1 0 0 0,0-1 0 0 0,0 0 0 0 0,0 1 0 0 0,0-1 0 0 0,0 1 0 0 0,-4 1 0 0 0,-4 3-159 0 0,0-1 1 0 0,0 1-1 0 0,1 1 1 0 0,-10 7-1 0 0,-7 5 83 0 0,2 2 1 0 0,-33 34-1 0 0,-37 51 100 0 0,92-103 56 0 0,-32 41 127 0 0,1 0 0 0 0,3 2 0 0 0,1 1 0 0 0,3 2 0 0 0,-33 80 0 0 0,36-66 222 0 0,3 2 0 0 0,2 0-1 0 0,4 1 1 0 0,-8 80 0 0 0,12-7 174 0 0,-5 37 12 0 0,12-158-509 0 0,-1-1 0 0 0,-1 1 0 0 0,0-1 0 0 0,-1-1 0 0 0,0 1 0 0 0,-15 25 0 0 0,-1-8-1145 0 0,-41 53 0 0 0,38-59-637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9671 0 0,'0'0'5454'0'0,"2"0"-5054"0"0,5 2-187 0 0,1 0 1 0 0,0-1 0 0 0,-1 0 0 0 0,1 0 0 0 0,0-1 0 0 0,-1 0-1 0 0,1-1 1 0 0,0 0 0 0 0,0 0 0 0 0,8-3 0 0 0,14-4 613 0 0,34-14 0 0 0,-57 20-711 0 0,187-64 2057 0 0,-156 56-2381 0 0,1 1-1 0 0,0 2 0 0 0,47-2 1 0 0,20 3-2893 0 0,-51 1 1487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12 352 2759 0 0,'-1'-2'207'0'0,"-1"-2"-86"0"0,1 1-1 0 0,-1 0 1 0 0,1-1 0 0 0,0 1-1 0 0,0-1 1 0 0,0 1-1 0 0,1-1 1 0 0,-1 0 0 0 0,1 1-1 0 0,0-7 1 0 0,6-38 1754 0 0,0 11-2549 0 0,0-21 15 0 0,3-44 1367 0 0,-9 91 185 0 0,1 0-1 0 0,0 1 0 0 0,4-17 3501 0 0,6 51-2863 0 0,12 71 963 0 0,-2-5-782 0 0,-6-48-1266 0 0,1-1 1 0 0,2 0-1 0 0,2-2 0 0 0,1 0 0 0 0,2-1 0 0 0,2-2 0 0 0,50 58 0 0 0,2-13-6 0 0,-43-47-283 0 0,-2 1 0 0 0,31 44 0 0 0,-40-47-118 0 0,31 50 96 0 0,-49-72-140 0 0,0-1-1 0 0,-1 1 1 0 0,-1 0-1 0 0,1 0 1 0 0,-1 0-1 0 0,-1 0 1 0 0,2 14-1 0 0,-4-22-73 0 0,0 0-1 0 0,0 0 1 0 0,0 1 0 0 0,0-1-1 0 0,-1 0 1 0 0,1 0-1 0 0,-1 1 1 0 0,1-1-1 0 0,-1 0 1 0 0,0 0 0 0 0,0 0-1 0 0,-2 4 1 0 0,-11 9-3792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30 12207 0 0,'-1'-2'274'0'0,"0"-2"-72"0"0,-6-14 718 0 0,7 17-544 0 0,0 1-332 0 0,0-1 0 0 0,0 1 0 0 0,0 0 0 0 0,-1 0 0 0 0,1-1 0 0 0,0 1 0 0 0,0 0 0 0 0,0 0 0 0 0,0 0 0 0 0,0-1 0 0 0,0 1 0 0 0,0 0 0 0 0,-1 0 0 0 0,1 0 0 0 0,0 0 0 0 0,0-1 0 0 0,0 1 0 0 0,0 0 0 0 0,-1 0 0 0 0,1 0 0 0 0,0 0 0 0 0,0 0 0 0 0,-1 0 0 0 0,1-1 0 0 0,0 1 0 0 0,0 0 0 0 0,0 0 0 0 0,-1 0 0 0 0,1 0 0 0 0,0 0 0 0 0,0 0 0 0 0,-1 0 0 0 0,1 0-1 0 0,0 0 1 0 0,0 0 0 0 0,0 0 0 0 0,-1 0 0 0 0,1 0 0 0 0,-9 2 444 0 0,3 3-364 0 0,0-1-1 0 0,0 1 1 0 0,1 0 0 0 0,0 0 0 0 0,0 1 0 0 0,0-1-1 0 0,-8 13 1 0 0,1-2 15 0 0,-62 74 684 0 0,-159 149 0 0 0,-91 79 295 0 0,289-280-961 0 0,4-4 14 0 0,-1-2-1 0 0,-44 35 0 0 0,52-49-219 0 0,13-8-418 0 0,-2-1 1 0 0,-21 13-1 0 0,32-21-974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13327 0 0,'0'0'1210'0'0,"-1"2"-996"0"0,-5 15 745 0 0,-1 1-1 0 0,-19 31 0 0 0,-6 13 574 0 0,22-36-1131 0 0,9-24 525 0 0,14-8-1448 0 0,0-3-1075 0 0,1-3-5034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16671 0 0,'0'0'1512'0'0,"-1"1"-1180"0"0,-4 9-61 0 0,0 0-1 0 0,1 0 0 0 0,0 0 0 0 0,1 0 1 0 0,1 1-1 0 0,-1-1 0 0 0,-1 22 1 0 0,-7 29 53 0 0,2-32-25 0 0,-2 0 0 0 0,-23 45 0 0 0,-38 50 778 0 0,1-20-270 0 0,-96 108-1 0 0,-22 30-692 0 0,150-176-117 0 0,22-35-267 0 0,16-28-644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15 361 5527 0 0,'0'0'423'0'0,"-14"0"4779"0"0,14-1-5075 0 0,0 1 0 0 0,0 0 1 0 0,0 0-1 0 0,0 0 1 0 0,0 0-1 0 0,0 0 0 0 0,0-1 1 0 0,0 1-1 0 0,0 0 1 0 0,0 0-1 0 0,0 0 0 0 0,0 0 1 0 0,0-1-1 0 0,0 1 1 0 0,0 0-1 0 0,0 0 0 0 0,0 0 1 0 0,0 0-1 0 0,0-1 1 0 0,8-14 1677 0 0,15-17-1236 0 0,41-50 420 0 0,-13 14-373 0 0,61-60 0 0 0,-78 97-512 0 0,-35 31-104 0 0,1 0 0 0 0,0 0 0 0 0,0 0 0 0 0,0 0 0 0 0,0 1 0 0 0,0-1 0 0 0,0 0 0 0 0,0 0 0 0 0,0 0 0 0 0,0 0 0 0 0,0 1 0 0 0,0-1 0 0 0,0 0 0 0 0,1 0 0 0 0,-1 0 0 0 0,0 0 0 0 0,0 1 0 0 0,0-1 0 0 0,0 0 0 0 0,0 0 0 0 0,0 0 0 0 0,0 0 0 0 0,0 0 0 0 0,0 1 0 0 0,1-1 0 0 0,-1 0 0 0 0,0 0 0 0 0,0 0 0 0 0,0 0 0 0 0,0 0 0 0 0,0 0 0 0 0,0 0 0 0 0,1 1 0 0 0,-1-1 0 0 0,0 0 0 0 0,0 0 0 0 0,0 0 0 0 0,0 0 0 0 0,1 0 0 0 0,-1 0 0 0 0,0 0 0 0 0,0 0 0 0 0,0 0 0 0 0,0 0 0 0 0,1 0 0 0 0,-1 0 0 0 0,0 0 0 0 0,0 0 0 0 0,0 0 0 0 0,0 0 0 0 0,1 0 0 0 0,-1 0 0 0 0,0-1 0 0 0,0 1 0 0 0,0 0 0 0 0,0 0 0 0 0,1 0 0 0 0,-1 0 0 0 0,0 0 0 0 0,0 0 0 0 0,0 0 0 0 0,0 0 0 0 0,0-1 0 0 0,0 1 0 0 0,1 0 0 0 0,-1 0 0 0 0,0 0 0 0 0,0 0 0 0 0,0 14 0 0 0,0-13 0 0 0,-12 86 237 0 0,7-64-109 0 0,2 0-1 0 0,-1 47 0 0 0,4-58-109 0 0,1 0-1 0 0,0-1 1 0 0,1 1-1 0 0,1 0 1 0 0,0-1 0 0 0,0 1-1 0 0,1-1 1 0 0,8 15 0 0 0,-9-20 60 0 0,1 1 0 0 0,0-1 0 0 0,1-1 0 0 0,-1 1 0 0 0,1-1 0 0 0,0 1 0 0 0,0-1 0 0 0,1-1 0 0 0,-1 1 0 0 0,1-1 0 0 0,0 0 1 0 0,0 0-1 0 0,1-1 0 0 0,-1 0 0 0 0,8 3 0 0 0,-1-2 88 0 0,-1-1 0 0 0,1 0 1 0 0,-1-1-1 0 0,1-1 0 0 0,0 0 1 0 0,0-1-1 0 0,0 0 0 0 0,-1-1 1 0 0,20-3-1 0 0,-6-1-1 0 0,-1-1 0 0 0,1-1 1 0 0,37-17-1 0 0,-42 14-19 0 0,36-24 0 0 0,-32 18-98 0 0,-15 9-17 0 0,-2 1 0 0 0,1-1 0 0 0,-1-1 1 0 0,0 1-1 0 0,0-1 0 0 0,8-12 0 0 0,35-59-1415 0 0,-35 54-282 0 0,-9 13 431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1149 1375 0 0,'0'1'426'0'0,"2"4"819"0"0,1-1 0 0 0,-1 1 1 0 0,0-1-1 0 0,7 7 2170 0 0,-7-11-2026 0 0,6-1-1032 0 0,-1 0 0 0 0,1 0 0 0 0,-1-1 0 0 0,0 0 0 0 0,0 0 0 0 0,0-1 0 0 0,0 0 1 0 0,0 0-1 0 0,0 0 0 0 0,-1-1 0 0 0,1 0 0 0 0,-1-1 0 0 0,0 1 0 0 0,5-7 0 0 0,4-2-35 0 0,-2 0 0 0 0,0-2 0 0 0,-1 1 0 0 0,16-26 1 0 0,6-19 854 0 0,44-112 0 0 0,-27 56-566 0 0,-46 103-597 0 0,149-282 389 0 0,-150 288-403 0 0,-2 3-4 0 0,0 0-1 0 0,0-1 1 0 0,0 1 0 0 0,0 0 0 0 0,1 1 0 0 0,-1-1 0 0 0,1 0 0 0 0,0 1 0 0 0,0-1 0 0 0,0 1 0 0 0,0 0 0 0 0,0 0 0 0 0,0 0 0 0 0,0 0 0 0 0,1 1 0 0 0,4-3 0 0 0,-7 4-1 0 0,-1 0-1 0 0,1 0 1 0 0,0 1 0 0 0,-1-1 0 0 0,1 0-1 0 0,-1 0 1 0 0,1 0 0 0 0,0 0 0 0 0,-1 0-1 0 0,1 1 1 0 0,-1-1 0 0 0,1 0 0 0 0,-1 1 0 0 0,1-1-1 0 0,-1 0 1 0 0,1 1 0 0 0,-1-1 0 0 0,1 0-1 0 0,-1 1 1 0 0,0-1 0 0 0,1 1 0 0 0,8 10-57 0 0,-9-10 48 0 0,3 4-25 0 0,0 0-1 0 0,-1 0 1 0 0,1 0 0 0 0,-1 0-1 0 0,-1 0 1 0 0,1 1 0 0 0,-1-1-1 0 0,0 1 1 0 0,1 5 0 0 0,0 10-39 0 0,-2 23 1 0 0,0-25 45 0 0,-2 70-84 0 0,1 54-3 0 0,3-115 116 0 0,1-1-1 0 0,1-1 1 0 0,9 36 0 0 0,-9-48 0 0 0,1 0 0 0 0,0 1-1 0 0,1-2 1 0 0,1 1 0 0 0,15 24 0 0 0,-17-32 22 0 0,-1 0 0 0 0,1-1-1 0 0,0 0 1 0 0,0 0 0 0 0,1 0 0 0 0,-1 0 0 0 0,1-1 0 0 0,0 0 0 0 0,0 0 0 0 0,1 0 0 0 0,-1-1-1 0 0,1 0 1 0 0,0 0 0 0 0,10 2 0 0 0,-11-4 46 0 0,0 1 1 0 0,0-1-1 0 0,0 0 0 0 0,0-1 0 0 0,0 0 0 0 0,1 0 0 0 0,-1 0 0 0 0,0-1 1 0 0,0 0-1 0 0,0 0 0 0 0,0 0 0 0 0,0-1 0 0 0,11-4 0 0 0,-10 2-14 0 0,0 0 0 0 0,0 0 0 0 0,-1-1-1 0 0,1 1 1 0 0,-1-2 0 0 0,0 1 0 0 0,-1-1-1 0 0,1 0 1 0 0,6-10 0 0 0,-1 1 13 0 0,-1-1 0 0 0,-1-1 0 0 0,9-23 0 0 0,15-50 95 0 0,-8 8 29 0 0,21-61 141 0 0,-23 83-184 0 0,69-152 58 0 0,-71 173-196 0 0,2 1-1 0 0,36-46 1 0 0,-46 68-17 0 0,1 0-1 0 0,0 1 1 0 0,2 1 0 0 0,-1 0 0 0 0,2 1 0 0 0,0 0 0 0 0,19-10 0 0 0,-31 21-46 0 0,-1-1 0 0 0,1 1 0 0 0,0 0 0 0 0,-1 1 0 0 0,1-1 0 0 0,0 1 0 0 0,0 0 0 0 0,0 0 0 0 0,6 0 0 0 0,-9 1-362 0 0,-1 2 234 0 0,0 0 0 0 0,0 0-1 0 0,-1 0 1 0 0,1 0-1 0 0,0 0 1 0 0,-1 0-1 0 0,0 1 1 0 0,1-1-1 0 0,-1 0 1 0 0,0 0-1 0 0,0 1 1 0 0,0-1-1 0 0,-1 4 1 0 0,1-6 183 0 0,-3 21-1877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 13103 0 0,'0'0'1186'0'0,"-2"0"-978"0"0,-4-1-61 0 0,0 1 1 0 0,-1-1 0 0 0,1 1 0 0 0,-1 1-1 0 0,1 0 1 0 0,0 0 0 0 0,-1 0-1 0 0,1 0 1 0 0,0 1 0 0 0,0 0 0 0 0,0 0-1 0 0,-10 6 1 0 0,-8 5 17 0 0,-37 27-1 0 0,47-30-163 0 0,-19 15 90 0 0,0 1-1 0 0,2 2 0 0 0,0 1 0 0 0,-26 34 1 0 0,11-5 1 0 0,-53 90 0 0 0,79-117-49 0 0,2 2-1 0 0,-24 61 1 0 0,36-78 99 0 0,1 1 1 0 0,0 1-1 0 0,2-1 0 0 0,0 1 1 0 0,1-1-1 0 0,0 1 1 0 0,3 34-1 0 0,0-42-10 0 0,0 0 1 0 0,1 0-1 0 0,0 0 1 0 0,0 0-1 0 0,1 0 1 0 0,1-1-1 0 0,-1 1 1 0 0,2-1-1 0 0,-1 0 1 0 0,1 0-1 0 0,1 0 0 0 0,0-1 1 0 0,0 1-1 0 0,0-2 1 0 0,1 1-1 0 0,0-1 1 0 0,1 0-1 0 0,-1 0 1 0 0,11 6-1 0 0,-3-2 96 0 0,1-1 0 0 0,0-1 0 0 0,0-1 0 0 0,1 0 0 0 0,0-1 0 0 0,32 9 0 0 0,-21-8-119 0 0,-19-5-65 0 0,1 0 1 0 0,0 0-1 0 0,-1-1 1 0 0,1 0-1 0 0,0-1 0 0 0,0 0 1 0 0,16-1-1 0 0,-16-1-185 0 0,-9 0-585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21 622 5983 0 0,'-8'4'-1301'0'0,"-4"-1"10718"0"0,21-8-7590 0 0,16-5-710 0 0,-10 4-740 0 0,-1 0 1 0 0,0-1-1 0 0,0-1 0 0 0,14-10 1 0 0,8-11 183 0 0,-2-2-1 0 0,33-36 1 0 0,54-76 797 0 0,-94 111-1128 0 0,-13 14-165 0 0,4-2-32 0 0,-1-2 1 0 0,-1 0 0 0 0,15-27-1 0 0,-28 41-33 0 0,-24 32-199 0 0,-14 28 133 0 0,2 1 0 0 0,2 1-1 0 0,-36 90 1 0 0,65-136 66 0 0,-14 41 0 0 0,14-44 0 0 0,1 0 0 0 0,1 0 0 0 0,-1 0 0 0 0,1 0 0 0 0,-1 0 0 0 0,1 0 0 0 0,1 0 0 0 0,0 4 0 0 0,3 2 11 0 0,-3-10-3 0 0,1-1 1 0 0,-1 1 0 0 0,0 0-1 0 0,0 0 1 0 0,1-1 0 0 0,-1 1-1 0 0,0-1 1 0 0,1 1 0 0 0,-1-1-1 0 0,1 0 1 0 0,-1 1 0 0 0,0-1-1 0 0,1 0 1 0 0,-1 0 0 0 0,1 0-1 0 0,-1 0 1 0 0,1 0-1 0 0,-1 0 1 0 0,0-1 0 0 0,3 0-1 0 0,30-10 143 0 0,-5-2-46 0 0,-2-1 0 0 0,42-28 0 0 0,47-43-78 0 0,-67 47-101 0 0,-16 14 22 0 0,127-102-187 0 0,-138 104 203 0 0,-1 0-1 0 0,0-1 0 0 0,-2-1 1 0 0,0-1-1 0 0,-2 0 1 0 0,24-48-1 0 0,-37 65-27 0 0,-3 6 0 0 0,-2 4 52 0 0,0 0-1 0 0,0-1 1 0 0,0 1-1 0 0,0-1 1 0 0,0 1-1 0 0,0-1 0 0 0,0 0 1 0 0,-1 0-1 0 0,-2 3 1 0 0,-2 2-2 0 0,-101 136-171 0 0,94-121 171 0 0,2 1-1 0 0,0 0 1 0 0,1 0 0 0 0,1 1-1 0 0,2 0 1 0 0,0 1 0 0 0,1 0-1 0 0,-4 36 1 0 0,10-51 77 0 0,-1 0 1 0 0,1-1-1 0 0,0 1 1 0 0,1 0 0 0 0,0-1-1 0 0,0 1 1 0 0,4 10-1 0 0,-4-16-214 0 0,0 1-1 0 0,1 0 1 0 0,-1 0-1 0 0,1 0 1 0 0,0-1-1 0 0,1 1 1 0 0,-1-1-1 0 0,0 0 1 0 0,5 5-1 0 0,-5-6-396 0 0,1 0 0 0 0,-1 0 0 0 0,0 0 0 0 0,1-1 0 0 0,-1 1 0 0 0,1-1 0 0 0,0 0 0 0 0,4 2 0 0 0,9 1-6116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4607 0 0,'0'0'208'0'0,"-6"7"495"0"0,5-5 218 0 0,-1-1 0 0 0,1 1 0 0 0,0 0 0 0 0,0 0 0 0 0,0 0 0 0 0,0 0 0 0 0,0 0 0 0 0,0 0 0 0 0,0 0 0 0 0,0 4 0 0 0,0-3-369 0 0,1 0 0 0 0,0 1 0 0 0,0-1 0 0 0,0 0 0 0 0,1 0 0 0 0,0 6 0 0 0,2 1-728 0 0,1 1 0 0 0,0-1 0 0 0,9 15 0 0 0,-1 1 894 0 0,-5-9-681 0 0,0 1 0 0 0,-2 0-1 0 0,0 1 1 0 0,-1-1-1 0 0,-1 1 1 0 0,2 29 0 0 0,-5-38-25 0 0,0 0 1 0 0,-1 1 0 0 0,0-1-1 0 0,0 0 1 0 0,-1 0 0 0 0,-1 0-1 0 0,0 0 1 0 0,0-1-1 0 0,-1 1 1 0 0,0-1 0 0 0,0 1-1 0 0,-1-1 1 0 0,-11 14 0 0 0,6-11 41 0 0,-1 0 1 0 0,0-1-1 0 0,-1-1 1 0 0,0 1-1 0 0,-1-2 1 0 0,0 0-1 0 0,0 0 1 0 0,-26 11-1 0 0,20-12-72 0 0,-1 0-1 0 0,1-1 1 0 0,-1-2-1 0 0,-1 0 1 0 0,1 0-1 0 0,-26 0 1 0 0,39-4-620 0 0,-1-1 0 0 0,0 0 0 0 0,0-1 0 0 0,0 0 0 0 0,-13-3 0 0 0,7-1-5457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47 5527 0 0,'20'-12'-63'0'0,"18"-9"3515"0"0,-33 19-2019 0 0,1-1-1 0 0,0 1 0 0 0,0 0 1 0 0,9-2-1 0 0,-14 4-1255 0 0,0 0 0 0 0,0-1 1 0 0,0 1-1 0 0,1 0 0 0 0,-1 0 0 0 0,0 0 0 0 0,0 0 1 0 0,1 0-1 0 0,-1 0 0 0 0,0 1 0 0 0,0-1 0 0 0,0 0 1 0 0,1 1-1 0 0,-1-1 0 0 0,0 0 0 0 0,0 1 1 0 0,0 0-1 0 0,0-1 0 0 0,2 2 0 0 0,-3-2-119 0 0,1 1 1 0 0,0 0-1 0 0,-1 0 0 0 0,1 0 0 0 0,-1 0 0 0 0,1 0 1 0 0,-1 0-1 0 0,0 0 0 0 0,1 0 0 0 0,-1 0 1 0 0,0 0-1 0 0,1 0 0 0 0,-1 0 0 0 0,0 0 1 0 0,0 0-1 0 0,0 0 0 0 0,0 0 0 0 0,0 1 0 0 0,-1 1-14 0 0,1 0-1 0 0,-1 0 0 0 0,0 0 0 0 0,1 0 0 0 0,-1 0 0 0 0,-1 0 0 0 0,1 0 1 0 0,0 0-1 0 0,-1 0 0 0 0,1-1 0 0 0,-1 1 0 0 0,0 0 0 0 0,-3 2 1 0 0,-3 2 27 0 0,-1 0 0 0 0,1-1 0 0 0,-2 0 0 0 0,1-1 0 0 0,-16 7 1 0 0,1-2-5 0 0,-30 8 1 0 0,10-9-48 0 0,0-1-1 0 0,-1-2 1 0 0,-56 0-1 0 0,51-3-17 0 0,-148 3-2 0 0,-11 1 0 0 0,185-6-1 0 0,-1 1-1 0 0,1 1 0 0 0,0 1 0 0 0,0 2 1 0 0,1 0-1 0 0,0 1 0 0 0,-27 13 1 0 0,47-19-112 0 0,1 0-35 0 0,0-1 0 0 0,0 1-1 0 0,-1 0 1 0 0,2 0 0 0 0,-1 1 0 0 0,0-1-1 0 0,-2 2 1 0 0,18 17-28 0 0,-9-7 147 0 0,-1 1-1 0 0,0 1 0 0 0,-1-1 1 0 0,0 0-1 0 0,-1 1 0 0 0,0 19 1 0 0,0-9-8 0 0,2 11 82 0 0,1-1 0 0 0,1 1 0 0 0,15 44 0 0 0,-15-64 32 0 0,0 0 0 0 0,1 0-1 0 0,0-1 1 0 0,2 0 0 0 0,-1-1-1 0 0,2 1 1 0 0,0-2 0 0 0,1 1-1 0 0,14 13 1 0 0,-12-16 102 0 0,0-1 0 0 0,1 0 1 0 0,0 0-1 0 0,0-2 0 0 0,1 1 0 0 0,29 10 0 0 0,-42-19 112 0 0,-11-8-56 0 0,-9-11-43 0 0,-26-19 0 0 0,44 38-192 0 0,-11-9 3 0 0,0 1 1 0 0,0-1 0 0 0,-15-19-1 0 0,23 25-3 0 0,1 0 0 0 0,0 0 0 0 0,0-1 0 0 0,0 1 0 0 0,0-1 0 0 0,0 1 0 0 0,1-1 0 0 0,0 0 0 0 0,0 1 0 0 0,0-1 0 0 0,0 0 0 0 0,0 0-1 0 0,1 0 1 0 0,-1 0 0 0 0,1 0 0 0 0,0 0 0 0 0,1 0 0 0 0,0-4 0 0 0,1-2-11 0 0,0 0 1 0 0,2 0-1 0 0,-1 1 0 0 0,1-1 1 0 0,0 1-1 0 0,8-11 0 0 0,37-51-106 0 0,-23 36 93 0 0,-16 19 28 0 0,0 2 4 0 0,0-1 0 0 0,1 1 1 0 0,1 1-1 0 0,0 0 0 0 0,22-18 0 0 0,-32 30-66 0 0,-5 21-1053 0 0,-12 12-1722 0 0,9-22 982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61 6911 0 0,'-6'-5'11267'0'0,"16"-2"-11047"0"0,0 0-1 0 0,1 1 1 0 0,0 0 0 0 0,0 1 0 0 0,0 0 0 0 0,1 1-1 0 0,-1 0 1 0 0,1 1 0 0 0,0 0 0 0 0,0 1 0 0 0,0 1-1 0 0,25-1 1 0 0,-35 2-211 0 0,0 0 0 0 0,0 0 1 0 0,0 1-1 0 0,0-1 0 0 0,0 0 0 0 0,0 1 0 0 0,1 0 0 0 0,-1-1 0 0 0,0 1 0 0 0,-1 0 0 0 0,1 0 1 0 0,0 0-1 0 0,0 1 0 0 0,0-1 0 0 0,-1 0 0 0 0,1 1 0 0 0,2 1 0 0 0,-4-2 66 0 0,-4 12 10 0 0,1-5 1 0 0,-1-1 1 0 0,-1 1-1 0 0,1-1 0 0 0,-1 0 1 0 0,0 0-1 0 0,-13 11 0 0 0,-42 35 226 0 0,39-35-311 0 0,-136 121 74 0 0,156-138-75 0 0,0 1 0 0 0,-1-1 0 0 0,1 1 0 0 0,0-1 0 0 0,0 1 0 0 0,0-1 0 0 0,0 1 0 0 0,0 0 0 0 0,0 0 0 0 0,1-1 0 0 0,-2 4 0 0 0,1 9 0 0 0,5-10 0 0 0,-3-3 0 0 0,1 1 2 0 0,0 0 1 0 0,1 0-1 0 0,-1-1 0 0 0,1 1 0 0 0,-1-1 1 0 0,1 1-1 0 0,0-1 0 0 0,0 0 0 0 0,-1 0 0 0 0,1 0 1 0 0,0 0-1 0 0,0-1 0 0 0,0 1 0 0 0,0-1 1 0 0,3 1-1 0 0,9 0 60 0 0,23-2 0 0 0,-3-2-595 0 0,0-2 0 0 0,62-17 1 0 0,-62 12-510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5983 0 0,'-8'2'294'0'0,"-36"10"253"0"0,41-11-186 0 0,0 0 1 0 0,0 0-1 0 0,0 1 0 0 0,1-1 0 0 0,-1 1 0 0 0,0-1 0 0 0,1 1 1 0 0,0 0-1 0 0,-1 0 0 0 0,1 0 0 0 0,0 1 0 0 0,-2 2 0 0 0,3-3-207 0 0,0-1-1 0 0,1 1 0 0 0,-1 0 0 0 0,1-1 1 0 0,-1 1-1 0 0,1 0 0 0 0,0-1 0 0 0,0 1 1 0 0,0 0-1 0 0,0 0 0 0 0,0-1 0 0 0,0 1 0 0 0,0 0 1 0 0,0-1-1 0 0,1 1 0 0 0,0 2 0 0 0,12 29 189 0 0,-12-31-251 0 0,10 17-15 0 0,1 0 0 0 0,0-1 0 0 0,2-1 0 0 0,0 0 0 0 0,24 22 1 0 0,-17-18-34 0 0,126 121 350 0 0,-8-9 948 0 0,-106-98-229 0 0,55 77 0 0 0,-80-101-945 0 0,0 1 0 0 0,-1 0 0 0 0,-1 0 0 0 0,0 1 0 0 0,-1 0 0 0 0,0 0 0 0 0,-1 0 0 0 0,-1 1 0 0 0,0-1 0 0 0,0 1 0 0 0,-2 0 0 0 0,0 0 0 0 0,0 0 0 0 0,-1 0 0 0 0,-1 0 0 0 0,0 0 0 0 0,-1-1 0 0 0,-1 1 0 0 0,0 0 0 0 0,0-1 0 0 0,-2 0 0 0 0,-7 18 0 0 0,0-7-68 0 0,-2 0 0 0 0,0-1 0 0 0,-2-1-1 0 0,-26 31 1 0 0,-81 73 254 0 0,122-126-353 0 0,-175 147-636 0 0,-13-15-326 0 0,165-116 886 0 0,-9 7-516 0 0,-27 17-5326 0 0,21-13-762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4143 0 0,'0'0'191'0'0,"1"0"-11"0"0,6 0 524 0 0,-1-1 1 0 0,1 1-1 0 0,-1 1 0 0 0,0-1 0 0 0,1 1 1 0 0,-1 1-1 0 0,0-1 0 0 0,0 1 0 0 0,0 0 1 0 0,0 0-1 0 0,11 6 0 0 0,6 4 1141 0 0,32 24 0 0 0,-26-15-705 0 0,52 47-1 0 0,-68-55-975 0 0,-2-1 0 0 0,1 2 0 0 0,-2 0 0 0 0,0 0 0 0 0,0 1 0 0 0,8 18 0 0 0,-15-27-140 0 0,-1 0 0 0 0,0 1 1 0 0,0-1-1 0 0,0 1 0 0 0,-1 0 0 0 0,0 0 1 0 0,0 0-1 0 0,0-1 0 0 0,-1 1 0 0 0,0 0 1 0 0,-1 0-1 0 0,1 0 0 0 0,-1 0 1 0 0,-1 0-1 0 0,1-1 0 0 0,-1 1 0 0 0,0 0 1 0 0,-1-1-1 0 0,1 0 0 0 0,-2 1 0 0 0,1-1 1 0 0,0 0-1 0 0,-6 5 0 0 0,-3 5-11 0 0,-1 0 0 0 0,-1-1 0 0 0,-1-1-1 0 0,0 0 1 0 0,0-1 0 0 0,-29 17 0 0 0,-90 53-106 0 0,106-68-55 0 0,-1-1-1 0 0,-58 19 0 0 0,84-32 127 0 0,-42 9-164 0 0,42-9 131 0 0,0-1 0 0 0,0 1 0 0 0,1-1 0 0 0,-1 0 1 0 0,0 0-1 0 0,0 0 0 0 0,0-1 0 0 0,1 1 0 0 0,-1-1 0 0 0,0 1 1 0 0,0-1-1 0 0,1 0 0 0 0,-4-1 0 0 0,5 1-44 0 0,1 1 0 0 0,-1 0 0 0 0,1-1 0 0 0,-1 1 0 0 0,1-1 0 0 0,-1 1 0 0 0,1-1 0 0 0,-1 1 0 0 0,1-1 0 0 0,0 0 0 0 0,-1 1 0 0 0,1-1 0 0 0,0 1 0 0 0,-1-1 0 0 0,1 0 0 0 0,-1-14-6285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12439 0 0,'0'0'1419'0'0,"-1"1"-724"0"0,-5 3-324 0 0,0 0 0 0 0,0 1 1 0 0,1 0-1 0 0,0 0 0 0 0,0 0 1 0 0,0 1-1 0 0,-6 9 0 0 0,-2 2-259 0 0,-6 7 84 0 0,2 0-1 0 0,1 2 1 0 0,-21 42-1 0 0,-28 88 309 0 0,42-98-434 0 0,4-10 13 0 0,-100 237 559 0 0,-18-10-316 0 0,-31 28-317 0 0,106-170-3194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14743 0 0,'0'0'1136'0'0,"-1"2"-746"0"0,-1 6 148 0 0,0-1 0 0 0,1 1 0 0 0,0 0 0 0 0,0 0 1 0 0,1 1-1 0 0,0-1 0 0 0,1 0 0 0 0,0 0 1 0 0,0 0-1 0 0,0 0 0 0 0,1-1 0 0 0,5 14 0 0 0,2 15 132 0 0,-5-16-415 0 0,2 0 0 0 0,13 33 0 0 0,-18-48-256 0 0,1-1 0 0 0,0 0 1 0 0,0 0-1 0 0,0 0 0 0 0,0 0 0 0 0,0 0 0 0 0,1-1 0 0 0,0 1 0 0 0,0-1 0 0 0,4 5 0 0 0,0-2-97 0 0,-5-5-49 0 0,-1 0-1 0 0,1 1 1 0 0,0-1-1 0 0,1 0 0 0 0,-1 0 1 0 0,0 0-1 0 0,0-1 0 0 0,0 1 1 0 0,1 0-1 0 0,-1-1 0 0 0,0 1 1 0 0,0-1-1 0 0,3 0 0 0 0,0 1-211 0 0,0-1-118 0 0,-1 1 0 0 0,1-1 0 0 0,0 0 0 0 0,-1 0 0 0 0,10-2 1 0 0,5-2-1566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2 357 15199 0 0,'0'0'1172'0'0,"-2"-8"4931"0"0,13 10-5577 0 0,13 2-274 0 0,-1-2-1 0 0,1-1 0 0 0,0 0 0 0 0,-1-2 1 0 0,1-1-1 0 0,27-5 0 0 0,207-47 307 0 0,-4-18-480 0 0,79-45-678 0 0,-113 33-2708 0 0,-164 62 1116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18 11055 0 0,'1'-1'852'0'0,"1"-1"-622"0"0,1-1-166 0 0,3-9 3032 0 0,-16 42-1166 0 0,-92 153-800 0 0,33-65-732 0 0,11-11 62 0 0,-193 325 1120 0 0,81-172-1202 0 0,169-259-378 0 0,-5 8 36 0 0,1-1 0 0 0,-1 1 0 0 0,-1-1-1 0 0,1-1 1 0 0,-2 1 0 0 0,1-1-1 0 0,-12 8 1 0 0,18-14 91 0 0,0-2 22 0 0,1-2-116 0 0,0-1-1 0 0,0 1 1 0 0,1 0-1 0 0,-1 0 1 0 0,1-1 0 0 0,-1 1-1 0 0,1 0 1 0 0,0 0-1 0 0,0 0 1 0 0,0 0-1 0 0,1 0 1 0 0,2-4-1 0 0,24-36 83 0 0,-25 39-93 0 0,7-10-25 0 0,1 1 0 0 0,1 1 0 0 0,0 0 0 0 0,17-13 0 0 0,58-38-354 0 0,-73 53 295 0 0,-3 2-15 0 0,4-2-71 0 0,1 0-1 0 0,23-11 1 0 0,-35 19 128 0 0,0 0 0 0 0,0 0 0 0 0,1 1 0 0 0,-1 0 0 0 0,0 0 0 0 0,1 0 0 0 0,-1 0-1 0 0,1 1 1 0 0,-1-1 0 0 0,1 1 0 0 0,-1 0 0 0 0,1 1 0 0 0,0-1 0 0 0,-1 1 0 0 0,5 1 0 0 0,-7-1 33 0 0,1 0-1 0 0,-1 1 1 0 0,0-1 0 0 0,0 1-1 0 0,0-1 1 0 0,0 1 0 0 0,0-1-1 0 0,0 1 1 0 0,0 0 0 0 0,-1 0-1 0 0,1 0 1 0 0,-1 0 0 0 0,1 0-1 0 0,-1 0 1 0 0,0 1 0 0 0,0-1-1 0 0,0 0 1 0 0,0 1 0 0 0,0-1 0 0 0,-1 1-1 0 0,1-1 1 0 0,0 3 0 0 0,1 8 123 0 0,-1 0 0 0 0,0 26 0 0 0,-1-32-87 0 0,-1 28 131 0 0,-7 37 1 0 0,0-1-134 0 0,8-60-2069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1375 0 0,'0'0'66'0'0,"1"2"-8"0"0,0 1 1170 0 0,1 0-1 0 0,0 0 1 0 0,-1 1 0 0 0,1-1-1 0 0,0-1 1 0 0,1 1-1 0 0,-1 0 1 0 0,0 0-1 0 0,1-1 1 0 0,0 0-1 0 0,-1 1 1 0 0,5 1-1 0 0,16 6 2487 0 0,4-6-3442 0 0,-16-4-93 0 0,-1 0-1 0 0,1-1 1 0 0,-1-1-1 0 0,1 0 1 0 0,-1 0-1 0 0,0-1 0 0 0,0-1 1 0 0,0 1-1 0 0,0-1 1 0 0,-1-1-1 0 0,1 0 1 0 0,-1 0-1 0 0,13-11 1 0 0,-12 9-95 0 0,-7 6-79 0 0,-1-1 0 0 0,0 1 0 0 0,0-1 0 0 0,1 0 0 0 0,-1 1 0 0 0,0-1 0 0 0,-1 0 0 0 0,1 0-1 0 0,0 0 1 0 0,-1-1 0 0 0,1 1 0 0 0,-1 0 0 0 0,2-3 0 0 0,-2 3-170 0 0,-3 2-54 0 0,-3 1 148 0 0,-1 0 0 0 0,1 0 0 0 0,0 0-1 0 0,0 0 1 0 0,0 1 0 0 0,0 0 0 0 0,0 0-1 0 0,0 0 1 0 0,1 1 0 0 0,-1 0 0 0 0,-4 3 0 0 0,-9 7-35 0 0,-21 21-1 0 0,19-16 82 0 0,-45 45-13 0 0,58-55 59 0 0,0 1-1 0 0,0-1 1 0 0,1 1-1 0 0,0 0 1 0 0,1 1-1 0 0,-5 11 0 0 0,8-17-14 0 0,1 0 0 0 0,0 0-1 0 0,0 0 1 0 0,0 0-1 0 0,0 0 1 0 0,1 1-1 0 0,-1-1 1 0 0,1 0-1 0 0,0 1 1 0 0,0-1-1 0 0,2 5 1 0 0,-2-6-159 0 0,1-1 0 0 0,0 1 1 0 0,0-1-1 0 0,0 0 1 0 0,0 1-1 0 0,0-1 0 0 0,0 0 1 0 0,0 0-1 0 0,1 0 1 0 0,-1 0-1 0 0,1 0 0 0 0,0 0 1 0 0,-1 0-1 0 0,1-1 1 0 0,0 1-1 0 0,0-1 0 0 0,0 1 1 0 0,0-1-1 0 0,1 0 0 0 0,2 2 1 0 0,12 3-6979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0 594 11055 0 0,'1'-1'506'0'0,"2"-5"-371"0"0,1 0 1 0 0,-1 0 0 0 0,-1 0-1 0 0,4-11 1 0 0,4-9 276 0 0,0 6 1785 0 0,2 0 0 0 0,0 1 0 0 0,16-19-1 0 0,21-22 530 0 0,-28 37-2361 0 0,0 1 0 0 0,27-21 0 0 0,53-34 149 0 0,-69 52-451 0 0,110-74 151 0 0,-118 84-230 0 0,0 2-1 0 0,2 0 0 0 0,-1 2 1 0 0,31-10-1 0 0,-50 19 4 0 0,-1 1 1 0 0,0 0-1 0 0,1 0 0 0 0,-1 0 1 0 0,1 1-1 0 0,-1 0 0 0 0,0 0 1 0 0,11 1-1 0 0,-14 0 2 0 0,0-1 0 0 0,0 1 0 0 0,0-1 0 0 0,0 1 0 0 0,0 0 0 0 0,0 0 0 0 0,0 0 0 0 0,-1 0 0 0 0,1 0 0 0 0,0 0 0 0 0,0 0 0 0 0,-1 1 0 0 0,1-1 0 0 0,-1 1 0 0 0,0-1 0 0 0,1 1 0 0 0,-1 0 0 0 0,0-1 0 0 0,0 1 0 0 0,0 0 0 0 0,0 0 0 0 0,0 0 0 0 0,0 0 0 0 0,0 0 0 0 0,0 3 0 0 0,1 10-9 0 0,0 0-1 0 0,-2 0 1 0 0,0 0-1 0 0,0 0 1 0 0,-1 0-1 0 0,-1 0 1 0 0,-5 19 0 0 0,3-13 50 0 0,1 0 1 0 0,-1 40-1 0 0,4-54-30 0 0,1 0 0 0 0,-1 0 0 0 0,1 0 0 0 0,1 0 0 0 0,-1 0 0 0 0,1-1 0 0 0,1 1 0 0 0,-1 0 0 0 0,1-1 0 0 0,0 1 0 0 0,1-1 0 0 0,-1 0 0 0 0,1 0 0 0 0,0-1 0 0 0,1 1 0 0 0,-1-1 0 0 0,1 0 0 0 0,0 0 0 0 0,1 0 0 0 0,-1-1 0 0 0,1 0 0 0 0,9 6 0 0 0,9 3-236 0 0,1 0-1 0 0,0-2 1 0 0,1-1-1 0 0,0 0 1 0 0,1-2-1 0 0,-1-1 1 0 0,37 4-1 0 0,-31-7-1447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471 379 8839 0 0,'-23'2'750'0'0,"-47"-4"0"0"0,31-3 6598 0 0,52-2-6826 0 0,13-4-370 0 0,1 2 0 0 0,0 1 0 0 0,31-5 0 0 0,-10 2-18 0 0,394-86 678 0 0,-222 51-576 0 0,190-38 103 0 0,-287 50-281 0 0,-71 19-3 0 0,-24 4-16 0 0,30-15-1 0 0,-57 25-71 0 0,-172 122-297 0 0,36-22 308 0 0,-84 50-268 0 0,-93 62-624 0 0,94-88 818 0 0,-22 15 4 0 0,232-132 92 0 0,-220 150 0 0 0,151-106 0 0 0,-95 45 0 0 0,85-48 0 0 0,83-44 9 0 0,5-1 15 0 0,11-1 59 0 0,18-4 129 0 0,562-102 1608 0 0,-306 52-580 0 0,-61 10-452 0 0,-213 41-816 0 0,-10 1-196 0 0,-12 9-356 0 0,-53 28-605 0 0,-2 2-582 0 0,46-27 38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7 230 3679 0 0,'-7'-3'12871'0'0,"16"-3"-11031"0"0,22-9-912 0 0,0 1 0 0 0,63-19 0 0 0,-60 21-611 0 0,164-36 788 0 0,-116 31-1055 0 0,263-50-84 0 0,-279 59-2335 0 0,79 1 0 0 0,-110 7 502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59 3679 0 0,'-2'0'167'0'0,"-4"2"-121"0"0,-1 0 0 0 0,1 0 0 0 0,-9 5 0 0 0,-1-1 9906 0 0,28-8-8240 0 0,187-38 1601 0 0,-93 22-2777 0 0,-104 18-577 0 0,97-16 829 0 0,-87 15-1313 0 0,0 1 0 0 0,0 0 0 0 0,0 0-1 0 0,0 1 1 0 0,-1 0 0 0 0,15 5 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15775 0 0,'0'0'1432'0'0,"1"1"-1180"0"0,1 2-138 0 0,1-1 0 0 0,-1 1 0 0 0,1-1 0 0 0,-1 0 0 0 0,1 1 0 0 0,0-2 0 0 0,0 1 0 0 0,0 0-1 0 0,0 0 1 0 0,0-1 0 0 0,0 0 0 0 0,0 1 0 0 0,1-1 0 0 0,-1-1 0 0 0,0 1 0 0 0,1 0 0 0 0,-1-1 0 0 0,1 0-1 0 0,-1 1 1 0 0,1-1 0 0 0,3-1 0 0 0,11 0 375 0 0,-1-1 0 0 0,32-8-1 0 0,137-36 1617 0 0,-60 15-3303 0 0,-42 11-4502 0 0,-39 9-1459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5983 0 0,'0'0'464'0'0,"1"-7"4414"0"0,-4 28-4175 0 0,1 0 1 0 0,1 1 0 0 0,1-1-1 0 0,0 1 1 0 0,2-1 0 0 0,6 33 0 0 0,2-8-95 0 0,30 85 1 0 0,-18-73-424 0 0,3-1 1 0 0,2-1-1 0 0,2-2 1 0 0,3-1 0 0 0,2-1-1 0 0,2-2 1 0 0,3-1-1 0 0,1-2 1 0 0,74 65-1 0 0,-99-99-140 0 0,0-1-1 0 0,1-1 1 0 0,0 0-1 0 0,1-2 1 0 0,0 1-1 0 0,1-2 1 0 0,36 12-1 0 0,-44-18-21 0 0,-9-2-66 0 0,-3-6-919 0 0,-5-6-962 0 0,-3 2-4219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22 7367 0 0,'0'-9'763'0'0,"0"9"-653"0"0,0 0 1 0 0,0-1-1 0 0,0 1 0 0 0,0-1 0 0 0,0 1 1 0 0,0-1-1 0 0,0 1 0 0 0,0-1 0 0 0,0 1 1 0 0,0 0-1 0 0,0-1 0 0 0,0 1 0 0 0,0-1 1 0 0,0 1-1 0 0,-1 0 0 0 0,1-1 0 0 0,0 1 1 0 0,0-1-1 0 0,-1 1 0 0 0,1 0 0 0 0,0-1 1 0 0,0 1-1 0 0,-1 0 0 0 0,1-1 1 0 0,0 1-1 0 0,-1 0 0 0 0,1 0 0 0 0,-1-1 1 0 0,1 1-1 0 0,0 0 0 0 0,-1 0 0 0 0,1 0 1 0 0,-1-1-1 0 0,1 1 0 0 0,0 0 0 0 0,-1 0 1 0 0,1 0-1 0 0,-1 0 0 0 0,1 0 0 0 0,-1 0 1 0 0,1 0-1 0 0,-1 0 0 0 0,1 0 0 0 0,0 0 1 0 0,-1 0-1 0 0,1 0 0 0 0,-1 0 0 0 0,1 0 1 0 0,-1 1-1 0 0,1-1 0 0 0,0 0 0 0 0,-1 0 1 0 0,1 0-1 0 0,-1 1 0 0 0,1-1 1 0 0,0 0-1 0 0,-1 0 0 0 0,1 1 0 0 0,-1 0 1 0 0,-4 3 108 0 0,-1 0 0 0 0,1 1 0 0 0,-6 6 0 0 0,5-5 76 0 0,-310 332 1635 0 0,268-286-1804 0 0,-3-2 0 0 0,-2-2 0 0 0,-61 41 0 0 0,-92 79 373 0 0,139-111-379 0 0,50-43-169 0 0,-27 29 1 0 0,42-41-530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12671 0 0,'0'0'5899'0'0,"0"3"-4886"0"0,-2 6-534 0 0,0 1 0 0 0,0-1-1 0 0,-1 0 1 0 0,0 0 0 0 0,-1 0-1 0 0,-5 10 1 0 0,-35 54 501 0 0,21-37-511 0 0,-131 234 678 0 0,12-27-1059 0 0,-40 76-11 0 0,107-152-2516 0 0,74-165 1182 0 0</inkml:trace>
  <inkml:trace contextRef="#ctx0" brushRef="#br0" timeOffset="1">899 221 20503 0 0,'3'-15'936'0'0,"-3"12"388"0"0,3 3-913 0 0,-1 0-326 0 0,0 0 1 0 0,0 0-1 0 0,0 1 0 0 0,0-1 1 0 0,0 0-1 0 0,-1 1 0 0 0,1 0 1 0 0,0-1-1 0 0,0 1 1 0 0,0 0-1 0 0,0 0 0 0 0,0 0 1 0 0,-1 0-1 0 0,1 0 0 0 0,-1 0 1 0 0,1 1-1 0 0,1 1 0 0 0,-1-1-30 0 0,1 1 0 0 0,-1 0 0 0 0,0 0 0 0 0,0 1-1 0 0,-1-1 1 0 0,1 0 0 0 0,-1 0 0 0 0,1 1-1 0 0,0 3 1 0 0,0 1-8 0 0,-1 0 0 0 0,1 0-1 0 0,-2 0 1 0 0,1 0 0 0 0,-1 0 0 0 0,0 0 0 0 0,-1 0-1 0 0,-1 11 1 0 0,-2-7-16 0 0,0 0 0 0 0,0 0 0 0 0,-1 0 1 0 0,-1-1-1 0 0,0 0 0 0 0,-1 0 0 0 0,0 0 0 0 0,0-1 0 0 0,-1 0 0 0 0,0 0 0 0 0,-18 15 0 0 0,-9 4 3 0 0,-71 48-1 0 0,85-64-1970 0 0,-42 20-1 0 0,48-27-6179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20 217 13415 0 0,'0'0'1216'0'0,"-1"-1"-1000"0"0,-2-2-191 0 0,1 1-1 0 0,-1-1 1 0 0,1 0-1 0 0,-1 0 0 0 0,-1-4 1 0 0,3 6 607 0 0,2-9 1071 0 0,0 7-1558 0 0,1 0 0 0 0,-1-1 1 0 0,1 1-1 0 0,0 0 1 0 0,1 0-1 0 0,-1 0 0 0 0,0 0 1 0 0,1 0-1 0 0,-1 1 1 0 0,1-1-1 0 0,0 1 0 0 0,0-1 1 0 0,0 1-1 0 0,5-2 1 0 0,6-4 230 0 0,28-12 1 0 0,12-2-95 0 0,0 2-1 0 0,2 2 0 0 0,1 3 1 0 0,0 3-1 0 0,88-9 0 0 0,-90 17-2318 0 0,-44 4 890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41 713 8895 0 0,'-1'1'200'0'0,"-39"63"6304"0"0,42-64-5906 0 0,6-2-303 0 0,-1 0 0 0 0,0 0 0 0 0,0-1 0 0 0,0 0 1 0 0,0 0-1 0 0,8-5 0 0 0,38-29 417 0 0,171-148 361 0 0,-103 82-868 0 0,-97 81-158 0 0,29-33 1 0 0,-11 10-323 0 0,-41 44 153 0 0,-5 14-750 0 0,-12 21 764 0 0,-2-1 0 0 0,-1-1 0 0 0,-31 40 0 0 0,9-20 104 0 0,28-38 5 0 0,1 0 1 0 0,1 1-1 0 0,1 0 0 0 0,0 0 0 0 0,-14 30 0 0 0,23-44 3 0 0,1 0 0 0 0,-1 0 0 0 0,1 0 0 0 0,0 0 0 0 0,-1 0 0 0 0,1 0 0 0 0,0 0 0 0 0,-1 0 0 0 0,1 0 0 0 0,0 0 0 0 0,0 0 0 0 0,0 1 0 0 0,0-1 0 0 0,0 0 0 0 0,0 0 0 0 0,0 0 0 0 0,0 0 0 0 0,1 0 0 0 0,-1 0 0 0 0,0 0 0 0 0,1 0 0 0 0,-1 0 0 0 0,1 0 0 0 0,-1 0 0 0 0,1 0 0 0 0,-1 0 0 0 0,1 0 0 0 0,-1-1 0 0 0,1 1 1 0 0,0 0-1 0 0,0 0 0 0 0,-1 0 0 0 0,1-1 0 0 0,0 1 0 0 0,0-1 0 0 0,0 1 0 0 0,0 0 0 0 0,0-1 0 0 0,0 0 0 0 0,0 1 0 0 0,0-1 0 0 0,0 1 0 0 0,0-1 0 0 0,0 0 0 0 0,1 0 0 0 0,5 1 30 0 0,-1 0 1 0 0,0-1-1 0 0,1 0 1 0 0,-1 0-1 0 0,1-1 1 0 0,7-1 0 0 0,32-7 118 0 0,-1-3 0 0 0,0-1 1 0 0,-2-3-1 0 0,63-30 0 0 0,-58 21-454 0 0,-1-2 0 0 0,-2-2 0 0 0,67-56 0 0 0,1-27-13 0 0,-80 76 256 0 0,48-51 128 0 0,75-104 0 0 0,-150 182-59 0 0,-22 35 38 0 0,1 2-1 0 0,0 0 1 0 0,-19 58-1 0 0,-17 96 111 0 0,45-159-143 0 0,-56 200 132 0 0,55-188-105 0 0,5-21-31 0 0,-1 0 1 0 0,-1 0-1 0 0,0 0 0 0 0,-11 25 0 0 0,8-31-360 0 0,2-2 104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220 397 7831 0 0,'-39'1'893'0'0,"-58"7"0"0"0,41 5 3124 0 0,30-4-1693 0 0,24-8-1669 0 0,6 0-403 0 0,18 1-158 0 0,1-1 0 0 0,0-1 1 0 0,0-1-1 0 0,-1-1 1 0 0,26-5-1 0 0,-15 2 54 0 0,98-12 358 0 0,512-73 874 0 0,317-44 1379 0 0,-773 109-2275 0 0,284-75-1 0 0,-239 49-472 0 0,-230 51-133 0 0,-3 0-319 0 0,-21 8-757 0 0,-7 2-4413 0 0,-2 5-1204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1771 30 2759 0 0,'0'0'4034'0'0,"-9"-12"2238"0"0,4 10-5869 0 0,-1-1-1 0 0,1 1 1 0 0,0 0 0 0 0,-1 0 0 0 0,1 1 0 0 0,-1-1 0 0 0,1 1 0 0 0,-8 0 0 0 0,-48-1 1158 0 0,43 2-1232 0 0,-37 2-99 0 0,-81 13 0 0 0,-55 20 362 0 0,-18 4-258 0 0,-150 3-694 0 0,-1-32 0 0 0,44-28 800 0 0,401 33 108 0 0,-50-10-521 0 0,0 1 0 0 0,0 1 0 0 0,-1 2-1 0 0,54 22 1 0 0,-76-25-29 0 0,0 0-1 0 0,-1 1 1 0 0,1 0 0 0 0,-2 0-1 0 0,1 2 1 0 0,15 14-1 0 0,-19-15-4 0 0,-1-1 0 0 0,0 1-1 0 0,0 1 1 0 0,-1-1 0 0 0,0 1-1 0 0,0 0 1 0 0,-1 0 0 0 0,0 0 0 0 0,4 19-1 0 0,-4-11-30 0 0,-1 0 0 0 0,-1 0-1 0 0,0 31 1 0 0,-8 52 2 0 0,0-28 41 0 0,6-67-3 0 0,0 0-1 0 0,0 0 1 0 0,1 0-1 0 0,0 0 1 0 0,0 0-1 0 0,0 0 1 0 0,0 0-1 0 0,1 0 1 0 0,-1-1-1 0 0,1 1 1 0 0,1-1-1 0 0,-1 1 1 0 0,0-1-1 0 0,1 1 1 0 0,4 3-1 0 0,1 1 83 0 0,1 1 0 0 0,0-2-1 0 0,1 1 1 0 0,19 12 0 0 0,-6-6 53 0 0,1-1-1 0 0,0-1 1 0 0,31 11 0 0 0,-46-20-115 0 0,-7-4 322 0 0,-5-11-172 0 0,-1 0-142 0 0,-1 0 0 0 0,0 1 0 0 0,0-1 0 0 0,-1 1 0 0 0,-8-10 0 0 0,-15-27 38 0 0,19 26-52 0 0,0 0-1 0 0,2-1 0 0 0,-9-34 1 0 0,14 40-5 0 0,0 1 0 0 0,1 0 0 0 0,1-1 0 0 0,1 1 0 0 0,0-1 0 0 0,3-19 0 0 0,-1 18 14 0 0,1 1 1 0 0,1-1-1 0 0,0 1 0 0 0,1 0 1 0 0,1 0-1 0 0,0 0 1 0 0,2 1-1 0 0,0 0 0 0 0,0 0 1 0 0,1 1-1 0 0,1 0 1 0 0,0 1-1 0 0,1 0 0 0 0,1 0 1 0 0,0 1-1 0 0,0 1 1 0 0,1 0-1 0 0,1 1 0 0 0,27-17 1 0 0,-40 27-236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3223 0 0,'0'0'9000'0'0,"4"-14"-7665"0"0,-1 7-1076 0 0,0 1 0 0 0,1-1 1 0 0,-1 1-1 0 0,2 0 0 0 0,8-11 0 0 0,28-25 291 0 0,-21 24-365 0 0,95-83 195 0 0,-97 87-363 0 0,1 1 0 0 0,0 0-1 0 0,1 2 1 0 0,35-15-1 0 0,-36 17 37 0 0,-15 6 52 0 0,0 1 0 0 0,0 0 0 0 0,0 0 0 0 0,1 0 0 0 0,-1 1 0 0 0,0 0 0 0 0,1 0 0 0 0,6-1 0 0 0,-10 3-89 0 0,-1 0 1 0 0,1 0-1 0 0,0 0 1 0 0,0 0 0 0 0,0 0-1 0 0,-1 1 1 0 0,1-1-1 0 0,0 0 1 0 0,-1 0 0 0 0,0 1-1 0 0,1-1 1 0 0,0 3 0 0 0,0 16 82 0 0,-1 1 0 0 0,-1-1 1 0 0,-5 37-1 0 0,1-12-183 0 0,3-23 30 0 0,-1 3 35 0 0,1 28-1 0 0,2-46 22 0 0,0 0 0 0 0,1-1 0 0 0,0 1 0 0 0,0-1 0 0 0,1 1 0 0 0,0-1 1 0 0,0 1-1 0 0,0-1 0 0 0,5 8 0 0 0,-5-11 56 0 0,0 1 0 0 0,0-1 0 0 0,1 0 1 0 0,-1 0-1 0 0,1 0 0 0 0,0 0 0 0 0,0 0 0 0 0,0-1 1 0 0,0 1-1 0 0,1-1 0 0 0,-1 0 0 0 0,1 0 0 0 0,-1 0 1 0 0,1 0-1 0 0,0-1 0 0 0,-1 0 0 0 0,1 1 0 0 0,0-1 0 0 0,0-1 1 0 0,0 1-1 0 0,0 0 0 0 0,0-1 0 0 0,6 0 0 0 0,0-1 139 0 0,1 0-1 0 0,-1 0 1 0 0,0-2-1 0 0,-1 1 0 0 0,1-1 1 0 0,0 0-1 0 0,-1-1 0 0 0,11-5 1 0 0,3-3 114 0 0,-1 0 0 0 0,27-20 1 0 0,-40 25-283 0 0,0-1 0 0 0,-1 0 0 0 0,1 0 1 0 0,-2 0-1 0 0,1-1 0 0 0,-1-1 1 0 0,8-13-1 0 0,18-35-305 0 0,26-65 0 0 0,-59 122-44 0 0,3-1-133 0 0,-3 2 363 0 0,0 0 0 0 0,0 0 0 0 0,1-1 0 0 0,-1 1 0 0 0,0 0 0 0 0,0 0 1 0 0,0 0-1 0 0,0-1 0 0 0,1 1 0 0 0,-1 0 0 0 0,0 0 0 0 0,0 0 0 0 0,0 0 1 0 0,1 0-1 0 0,-1-1 0 0 0,0 1 0 0 0,0 0 0 0 0,1 0 0 0 0,-1 0 0 0 0,0 0 1 0 0,0 0-1 0 0,1 0 0 0 0,-1 0 0 0 0,0 0 0 0 0,0 0 0 0 0,0 0 0 0 0,1 0 1 0 0,8 1-1929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7 961 3223 0 0,'0'2'240'0'0,"-2"1"282"0"0,-2 11 3209 0 0,3-5 3678 0 0,3-8-7198 0 0,0 0 1 0 0,0 0 0 0 0,0-1 0 0 0,0 1 0 0 0,1-1 0 0 0,-1 1 0 0 0,0-1-1 0 0,4 0 1 0 0,1 0 40 0 0,-1-1-1 0 0,1 0 0 0 0,-1-1 1 0 0,0 1-1 0 0,0-1 1 0 0,0 0-1 0 0,7-4 0 0 0,5-3 274 0 0,17-11-1 0 0,-18 9-346 0 0,0-2 0 0 0,-1 0 0 0 0,-1 0 0 0 0,0-1-1 0 0,-1-1 1 0 0,-1-1 0 0 0,0 0 0 0 0,-1 0 0 0 0,11-21 0 0 0,0-6-36 0 0,-2-1-1 0 0,26-78 1 0 0,-18 32-17 0 0,-13 37-207 0 0,2 1 1 0 0,34-68-1 0 0,-52 120 59 0 0,0-1 1 0 0,0 0-1 0 0,1 1 0 0 0,-1-1 0 0 0,0 1 0 0 0,0-1 1 0 0,1 1-1 0 0,-1-1 0 0 0,0 1 0 0 0,1-1 0 0 0,-1 1 1 0 0,0 0-1 0 0,1-1 0 0 0,-1 1 0 0 0,1-1 0 0 0,-1 1 1 0 0,1 0-1 0 0,-1-1 0 0 0,1 1 0 0 0,-1 0 0 0 0,1 0 1 0 0,-1-1-1 0 0,1 1 0 0 0,-1 0 0 0 0,1 0 0 0 0,-1 0 1 0 0,1 0-1 0 0,-1-1 0 0 0,1 1 0 0 0,0 0 0 0 0,-1 0 1 0 0,2 0-1 0 0,-1 1-3 0 0,0 0 0 0 0,0 0 0 0 0,0 0 1 0 0,1 0-1 0 0,-1 0 0 0 0,0 0 0 0 0,0 1 0 0 0,0-1 0 0 0,-1 0 1 0 0,1 0-1 0 0,0 1 0 0 0,0 1 0 0 0,2 3 4 0 0,0 0 1 0 0,-1 0-1 0 0,1 1 0 0 0,-2-1 0 0 0,1 1 1 0 0,1 13-1 0 0,0 45-138 0 0,-3-39 136 0 0,1 35 32 0 0,5 78 38 0 0,-2-105 22 0 0,2 0 0 0 0,18 61 0 0 0,-17-74 106 0 0,2 1 0 0 0,15 29 1 0 0,-20-45-109 0 0,-1 0 0 0 0,1-1 0 0 0,0 1 0 0 0,0-1 0 0 0,0 0 0 0 0,1 0 0 0 0,0-1 0 0 0,0 0 0 0 0,0 1 0 0 0,0-1 0 0 0,1-1 0 0 0,-1 1 0 0 0,10 3 0 0 0,-12-6-1 0 0,1 0 0 0 0,0 0 0 0 0,0 0 0 0 0,-1-1 0 0 0,1 0 0 0 0,0 0 0 0 0,0 0 0 0 0,0 0 0 0 0,-1 0 0 0 0,1-1 0 0 0,0 1 0 0 0,0-1 0 0 0,-1 0 0 0 0,1 0 0 0 0,0-1 0 0 0,-1 1 0 0 0,1-1 0 0 0,-1 0 0 0 0,0 0 0 0 0,1 0 0 0 0,3-3 0 0 0,0-1 24 0 0,1 0 0 0 0,-1-1 0 0 0,-1 0 1 0 0,1 0-1 0 0,-1 0 0 0 0,-1-1 0 0 0,8-11 0 0 0,0-6-60 0 0,-1 0-1 0 0,13-43 0 0 0,10-56 68 0 0,-1 4-53 0 0,-26 94-84 0 0,1 0 0 0 0,2 0 0 0 0,0 1-1 0 0,2 1 1 0 0,0 0 0 0 0,2 0 0 0 0,1 2 0 0 0,22-26-1 0 0,54-45-458 0 0,25-27-586 0 0,-107 109 781 0 0,-6 7 37 0 0,0 0 1 0 0,-1 0-1 0 0,1 0 0 0 0,3-7 0 0 0,-7 10-420 0 0,-9 10-4535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12351 0 0,'0'0'1119'0'0,"-2"0"-923"0"0,-2 0-111 0 0,1 0 1 0 0,-1 1-1 0 0,1 0 1 0 0,-1 0-1 0 0,0 0 0 0 0,1 0 1 0 0,0 0-1 0 0,-7 4 0 0 0,-26 18 1291 0 0,17-11-929 0 0,-3 4-293 0 0,0 1 1 0 0,0 0 0 0 0,2 2-1 0 0,0 0 1 0 0,1 2-1 0 0,-31 44 1 0 0,-78 149 608 0 0,126-209-743 0 0,-5 7 84 0 0,1 1 0 0 0,1 0 0 0 0,0 0 0 0 0,0 0 0 0 0,2 0 0 0 0,-1 1 0 0 0,2 0 0 0 0,-2 25 0 0 0,4-30 18 0 0,0 0 0 0 0,1 0 0 0 0,0 0 0 0 0,0 0 0 0 0,1 0 0 0 0,0 0 0 0 0,1 0 0 0 0,0-1 0 0 0,0 0 0 0 0,1 1 0 0 0,0-1 0 0 0,1 0 0 0 0,0-1 0 0 0,8 12 1 0 0,-3-7 44 0 0,-7-8-117 0 0,0 1-1 0 0,0-1 1 0 0,1 0-1 0 0,-1-1 1 0 0,1 1-1 0 0,0 0 1 0 0,0-1 0 0 0,1 0-1 0 0,-1 0 1 0 0,1-1-1 0 0,-1 1 1 0 0,1-1-1 0 0,0 0 1 0 0,5 2-1 0 0,10-2-2305 0 0,-16-2 1027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47 5983 0 0,'0'0'464'0'0,"-3"-17"1526"0"0,2 16-1560 0 0,-1 0 1 0 0,1 0 0 0 0,-1 1 0 0 0,1-1-1 0 0,-1 0 1 0 0,1 1 0 0 0,-1-1-1 0 0,0 1 1 0 0,1 0 0 0 0,-1-1 0 0 0,1 1-1 0 0,-4 0 1 0 0,2 0-73 0 0,-1 0-1 0 0,0 1 1 0 0,1-1 0 0 0,-1 1-1 0 0,-4 2 1 0 0,-5 1-289 0 0,1 2 0 0 0,-16 9 1 0 0,16-8 353 0 0,-17 10-383 0 0,0 2 0 0 0,2 1 1 0 0,-49 46-1 0 0,56-47 90 0 0,1 1 0 0 0,1 1 0 0 0,-23 36 0 0 0,35-48-52 0 0,1 0 0 0 0,-1 0 0 0 0,2 1 0 0 0,-1 0 0 0 0,2 0 1 0 0,-1 0-1 0 0,1 1 0 0 0,1-1 0 0 0,0 1 0 0 0,0 0 1 0 0,1-1-1 0 0,0 13 0 0 0,2-20 9 0 0,-1 0 0 0 0,0 0 0 0 0,1 0 0 0 0,0 0 1 0 0,0 0-1 0 0,0 0 0 0 0,0 0 0 0 0,0 0 0 0 0,0 0 0 0 0,1 0 0 0 0,-1 0 1 0 0,1-1-1 0 0,0 1 0 0 0,0-1 0 0 0,3 3 0 0 0,-2-1 44 0 0,1-1 0 0 0,0 0 0 0 0,0-1 0 0 0,0 1-1 0 0,0-1 1 0 0,1 1 0 0 0,-1-1 0 0 0,0-1 0 0 0,6 3 0 0 0,3-1 66 0 0,1-1 1 0 0,-1 0 0 0 0,1 0-1 0 0,-1-1 1 0 0,1-1 0 0 0,16-2-1 0 0,-17 1-147 0 0,1-2-1 0 0,-1 0 1 0 0,0 0-1 0 0,0-1 0 0 0,-1-1 1 0 0,1 0-1 0 0,-1-1 1 0 0,0 0-1 0 0,0-1 0 0 0,-1 0 1 0 0,0-1-1 0 0,0 0 0 0 0,11-12 1 0 0,-7 5 27 0 0,0-1 0 0 0,0-1 0 0 0,-2 0-1 0 0,0-1 1 0 0,-1 0 0 0 0,-1-1 0 0 0,12-28 0 0 0,-17 34-135 0 0,-2 0-1 0 0,1 0 1 0 0,-2-1 0 0 0,0 1-1 0 0,0-1 1 0 0,-2 1-1 0 0,1-1 1 0 0,-2 0 0 0 0,0 0-1 0 0,0 0 1 0 0,-1 0-1 0 0,-1 1 1 0 0,-1-1 0 0 0,-4-15-1 0 0,6 25-24 0 0,0 1-1 0 0,-1 0 0 0 0,0 0 1 0 0,1-1-1 0 0,-1 1 1 0 0,0 0-1 0 0,-1 1 1 0 0,1-1-1 0 0,-1 0 1 0 0,1 1-1 0 0,-1-1 1 0 0,0 1-1 0 0,1 0 0 0 0,-6-3 1 0 0,6 3 1 0 0,-1 1 0 0 0,1 1 0 0 0,0-1 0 0 0,0 0 0 0 0,0 0 0 0 0,0 1 0 0 0,-1-1 0 0 0,1 1 0 0 0,0 0 0 0 0,0 0 0 0 0,-1 0 1 0 0,1 0-1 0 0,0 0 0 0 0,-1 0 0 0 0,1 0 0 0 0,0 1 0 0 0,0-1 0 0 0,0 1 0 0 0,-1 0 0 0 0,1 0 0 0 0,0 0 0 0 0,0 0 0 0 0,-3 2 0 0 0,-21 17-2699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9439 0 0,'0'0'859'0'0,"1"2"-710"0"0,49 56 2933 0 0,-29-36-1929 0 0,-2 0 0 0 0,-1 2 0 0 0,20 31 0 0 0,-32-44-848 0 0,-1 0 0 0 0,0 0 0 0 0,0 0 0 0 0,-1 1 0 0 0,-1 0 0 0 0,3 12 0 0 0,-5-19-166 0 0,0 1-1 0 0,-1 0 1 0 0,0-1-1 0 0,0 1 1 0 0,0 0-1 0 0,-1 0 1 0 0,0-1-1 0 0,0 1 1 0 0,0 0-1 0 0,-1-1 1 0 0,0 1-1 0 0,0-1 1 0 0,0 0-1 0 0,-1 0 1 0 0,-3 6-1 0 0,-2 2-110 0 0,-1-1-1 0 0,0-1 1 0 0,-1 1-1 0 0,0-1 1 0 0,0-1-1 0 0,-1 0 1 0 0,-1-1-1 0 0,0 0 0 0 0,0 0 1 0 0,-1-1-1 0 0,-19 8 1 0 0,30-15-350 0 0,-2 0 576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16615 0 0,'0'0'1506'0'0,"-1"1"-1152"0"0,-5 11 225 0 0,0 1-1 0 0,1-1 0 0 0,0 1 0 0 0,-4 16 1 0 0,-10 58 135 0 0,11-45-253 0 0,-32 195 633 0 0,24-139-1460 0 0,16-96-486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88 128 15719 0 0,'-2'2'720'0'0,"-12"10"-463"0"0,0 1 0 0 0,1 0 0 0 0,1 1-1 0 0,-12 16 1 0 0,21-26 147 0 0,2-3-323 0 0,1 0 0 0 0,-1-1 0 0 0,1 1-1 0 0,-1-1 1 0 0,1 1 0 0 0,-1 0 0 0 0,1 0 0 0 0,0-1-1 0 0,-1 1 1 0 0,1 0 0 0 0,0 0 0 0 0,0-1 0 0 0,-1 1-1 0 0,1 2 1 0 0,3-2 326 0 0,0 1-297 0 0,1-1 1 0 0,-1 1-1 0 0,1-1 0 0 0,0 0 1 0 0,0 0-1 0 0,0 0 1 0 0,-1-1-1 0 0,1 1 0 0 0,0-1 1 0 0,0 0-1 0 0,0 0 1 0 0,0 0-1 0 0,0-1 0 0 0,0 1 1 0 0,0-1-1 0 0,0 0 0 0 0,-1 0 1 0 0,1 0-1 0 0,0-1 1 0 0,0 1-1 0 0,-1-1 0 0 0,1 0 1 0 0,-1 0-1 0 0,0 0 1 0 0,0 0-1 0 0,0-1 0 0 0,0 1 1 0 0,4-5-1 0 0,52-60 821 0 0,-42 45-591 0 0,1 1 1 0 0,27-23-1 0 0,-38 38-300 0 0,0 0 1 0 0,1 0-1 0 0,0 1 0 0 0,0 0 0 0 0,1 1 0 0 0,-1 0 0 0 0,1 0 0 0 0,0 1 0 0 0,0 0 0 0 0,15-3 0 0 0,4 3-26 0 0,-18 5-27 0 0,-2 2-44 0 0,3 1 32 0 0,0 2-23 0 0,-2 4 36 0 0,-1 1 12 0 0,-4 4 0 0 0,-3-11 14 0 0,-1 0 0 0 0,1 0 0 0 0,-1 0 0 0 0,-1 0 0 0 0,1-1 0 0 0,-1 1-1 0 0,1 0 1 0 0,-1 0 0 0 0,-1 0 0 0 0,1-1 0 0 0,-1 1 0 0 0,0-1 0 0 0,0 1 0 0 0,0-1 0 0 0,-3 4 0 0 0,-4 5 76 0 0,-1 0 1 0 0,0-1 0 0 0,-16 14 0 0 0,15-16-77 0 0,0 2 0 0 0,1-1 0 0 0,-10 16-1 0 0,3-4-1407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6447 0 0,'-6'-4'7967'0'0,"23"31"-7690"0"0,-2 0 1 0 0,-1 1 0 0 0,11 32-1 0 0,26 95 922 0 0,14 35 649 0 0,-21-96-556 0 0,16 42 353 0 0,-50-111-1355 0 0,-1 1-1 0 0,-2 0 0 0 0,6 37 1 0 0,-12-51-234 0 0,0 0 0 0 0,-1 0 0 0 0,0 0 0 0 0,-1-1 0 0 0,0 1 0 0 0,-1 0 0 0 0,0 0 0 0 0,-1-1 0 0 0,0 0-1 0 0,-10 22 1 0 0,2-10 65 0 0,-2-1 0 0 0,0-1-1 0 0,-1 0 1 0 0,-19 21-1 0 0,21-28-139 0 0,-8 12-305 0 0,-1-1 0 0 0,-1-1 0 0 0,-2-1 0 0 0,-36 28-1 0 0,34-33-1064 0 0,1-1-67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1375 0 0,'-9'-14'15310'0'0,"13"10"-15008"0"0,1 0 1 0 0,0 0 0 0 0,0 0 0 0 0,0 1 0 0 0,0 0 0 0 0,7-3 0 0 0,1-1 190 0 0,-12 6-513 0 0,0 0 0 0 0,0 1 0 0 0,1-1 1 0 0,-1 1-1 0 0,0-1 0 0 0,1 1 0 0 0,-1-1 0 0 0,0 1 1 0 0,1 0-1 0 0,-1 0 0 0 0,0-1 0 0 0,1 1 0 0 0,-1 0 1 0 0,0 0-1 0 0,1 1 0 0 0,-1-1 0 0 0,1 0 0 0 0,-1 0 1 0 0,0 1-1 0 0,1-1 0 0 0,-1 0 0 0 0,0 1 0 0 0,0-1 1 0 0,1 1-1 0 0,-1 0 0 0 0,2 1 0 0 0,6 3-592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5983 0 0,'0'0'9024'0'0,"-1"2"-8609"0"0,-9 12-143 0 0,1 1 0 0 0,0 1 1 0 0,2 0-1 0 0,-1 0 0 0 0,-6 24 0 0 0,1-2-120 0 0,-104 279 127 0 0,62-165-230 0 0,-2 10-2 0 0,-51 132 55 0 0,74-212-340 0 0,-67 115 1 0 0,86-172 81 0 0,0 2-128 0 0,-1-2 1 0 0,-29 35 0 0 0,28-40 272 0 0,-31 32 30 0 0,47-50 1177 0 0,1-5-1147 0 0,1 1-1 0 0,-1-1 1 0 0,1 1-1 0 0,0 0 1 0 0,-1-1-1 0 0,1 1 1 0 0,0 0-1 0 0,0 0 1 0 0,1-1-1 0 0,-1 1 1 0 0,0 0-1 0 0,1 0 0 0 0,2-2 1 0 0,2-2-1 0 0,-1 0 1 0 0,13-9-1 0 0,10-3-39 0 0,0 0 1 0 0,2 2-1 0 0,0 1 0 0 0,1 1 0 0 0,0 2 0 0 0,35-9 0 0 0,-37 13 94 0 0,0 2-1 0 0,1 2 0 0 0,0 0 1 0 0,38 1-1 0 0,31 8 360 0 0,-59-1-452 0 0,53-3 0 0 0,-79-3-921 0 0,2-1-324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135 177 9671 0 0,'0'0'7958'0'0,"1"2"-7629"0"0,5 2-142 0 0,0-1 0 0 0,0 0-1 0 0,0 1 1 0 0,0-2 0 0 0,1 1 0 0 0,-1-1 0 0 0,1 0 0 0 0,-1-1 0 0 0,1 1 0 0 0,0-1-1 0 0,-1 0 1 0 0,10-1 0 0 0,11 0 55 0 0,47-5 0 0 0,-68 4-242 0 0,12-1-7 0 0,-1 0 0 0 0,32-10 0 0 0,-45 11-51 0 0,-1 0 0 0 0,1 0 1 0 0,-1 0-1 0 0,0 0 0 0 0,0-1 1 0 0,0 0-1 0 0,0 0 0 0 0,0 0 1 0 0,0 0-1 0 0,0 0 0 0 0,-1 0 0 0 0,1-1 1 0 0,-1 1-1 0 0,1-1 0 0 0,-1 0 1 0 0,0 0-1 0 0,0 1 0 0 0,0-1 1 0 0,0-1-1 0 0,-1 1 0 0 0,2-4 1 0 0,-3 3-54 0 0,1 1 0 0 0,-1-1 0 0 0,0 0 0 0 0,0 0 0 0 0,-1 0 0 0 0,1 1 1 0 0,-1-1-1 0 0,0 0 0 0 0,0 0 0 0 0,0 1 0 0 0,0-1 0 0 0,-1 1 0 0 0,1-1 1 0 0,-5-5-1 0 0,1 1 2 0 0,1 1 0 0 0,-2 0 0 0 0,1 0 0 0 0,-1 1 0 0 0,-9-9 1 0 0,12 13 92 0 0,0-1 1 0 0,0 1-1 0 0,0 0 1 0 0,-1 0-1 0 0,1 0 1 0 0,-1 1-1 0 0,1-1 1 0 0,-1 1-1 0 0,1 0 1 0 0,-1 0-1 0 0,0 0 1 0 0,0 0-1 0 0,-4 0 1 0 0,1 1-22 0 0,1 0 0 0 0,0 1 0 0 0,0-1 1 0 0,0 1-1 0 0,0 1 0 0 0,0-1 0 0 0,-9 4 0 0 0,-3 3-107 0 0,0 1-1 0 0,1 1 1 0 0,0 0 0 0 0,-16 14-1 0 0,13-8 92 0 0,0 0 0 0 0,1 1 0 0 0,1 1 0 0 0,1 1 0 0 0,0 1 0 0 0,-22 35 0 0 0,31-42 140 0 0,0 1-1 0 0,1 0 1 0 0,0 0 0 0 0,1 1-1 0 0,1-1 1 0 0,1 1-1 0 0,0 1 1 0 0,1-1 0 0 0,0 1-1 0 0,1-1 1 0 0,1 1-1 0 0,1 16 1 0 0,0-26-40 0 0,0 1 1 0 0,1 0-1 0 0,1-1 0 0 0,-1 1 1 0 0,1-1-1 0 0,0 0 1 0 0,0 1-1 0 0,1-1 0 0 0,-1 0 1 0 0,1 0-1 0 0,7 8 1 0 0,-7-10-15 0 0,0-1 1 0 0,0 1 0 0 0,1-1-1 0 0,-1 0 1 0 0,1 0 0 0 0,0 0-1 0 0,0-1 1 0 0,0 1 0 0 0,0-1-1 0 0,0 0 1 0 0,0 0 0 0 0,1 0 0 0 0,-1-1-1 0 0,1 0 1 0 0,0 1 0 0 0,8 0-1 0 0,3-1 33 0 0,0-1-1 0 0,0 0 1 0 0,0-1 0 0 0,0-1-1 0 0,0 0 1 0 0,16-6 0 0 0,7-3-278 0 0,45-19 0 0 0,-33 9-400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25 8287 0 0,'16'-25'4692'0'0,"-22"37"-717"0"0,-98 229-1882 0 0,-207 620-890 0 0,233-652-1043 0 0,9-26-1235 0 0,60-156-597 0 0,9-25 210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11519 0 0,'0'0'1040'0'0,"1"-1"-853"0"0,1-2-32 0 0,0 1 1 0 0,0 0 0 0 0,1 0-1 0 0,-1 0 1 0 0,1 1-1 0 0,-1-1 1 0 0,1 1-1 0 0,0-1 1 0 0,-1 1-1 0 0,1 0 1 0 0,0 0-1 0 0,4-1 1 0 0,41-8 3352 0 0,-29 7-2678 0 0,34-7 176 0 0,172-34 889 0 0,25-7-849 0 0,-81 27-3548 0 0,-128 21 1158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10135 0 0,'0'0'778'0'0,"-2"1"-320"0"0,-63 29 4334 0 0,-37 19-3126 0 0,69-31-1447 0 0,1 2 0 0 0,1 2 0 0 0,1 0 0 0 0,1 2 0 0 0,-47 50 0 0 0,67-63-208 0 0,9-11-10 0 0,0 0 1 0 0,0 1-1 0 0,-1-1 0 0 0,1 1 1 0 0,0-1-1 0 0,0 0 1 0 0,0 1-1 0 0,-1-1 1 0 0,1 1-1 0 0,0-1 0 0 0,0 1 1 0 0,0-1-1 0 0,0 1 1 0 0,0-1-1 0 0,0 1 0 0 0,0-1 1 0 0,0 1-1 0 0,0 0 1 0 0,1 0-9 0 0,0 0 1 0 0,-1 0-1 0 0,1 1 1 0 0,0-1 0 0 0,0 0-1 0 0,0 0 1 0 0,0 0 0 0 0,0 0-1 0 0,1 0 1 0 0,-1 0-1 0 0,0 0 1 0 0,0-1 0 0 0,0 1-1 0 0,1 0 1 0 0,-1-1 0 0 0,1 1-1 0 0,-1-1 1 0 0,0 1-1 0 0,2-1 1 0 0,32 7-168 0 0,-32-6 152 0 0,28 3-15 0 0,-1 3 1 0 0,0 0 0 0 0,-1 2 0 0 0,0 1 0 0 0,-1 2 0 0 0,0 0-1 0 0,27 17 1 0 0,-48-24 60 0 0,1 0-1 0 0,-1 1 0 0 0,1-1 1 0 0,-2 2-1 0 0,1-1 0 0 0,-1 1 1 0 0,0 0-1 0 0,6 8 0 0 0,-11-13 24 0 0,1 0 0 0 0,-1 1-1 0 0,1-1 1 0 0,-1 1-1 0 0,0-1 1 0 0,0 1 0 0 0,0 0-1 0 0,0-1 1 0 0,0 1-1 0 0,-1 0 1 0 0,0 0 0 0 0,1-1-1 0 0,-1 1 1 0 0,0 0-1 0 0,0 0 1 0 0,0 0-1 0 0,0-1 1 0 0,-1 1 0 0 0,1 0-1 0 0,-1 0 1 0 0,0-1-1 0 0,0 1 1 0 0,0 0 0 0 0,0-1-1 0 0,0 1 1 0 0,-1-1-1 0 0,1 0 1 0 0,-1 1 0 0 0,-3 3-1 0 0,-1 1 188 0 0,-2 0-1 0 0,1-1 0 0 0,-1 0 1 0 0,0-1-1 0 0,0 0 1 0 0,0 0-1 0 0,-1 0 0 0 0,-15 5 1 0 0,-5 0 319 0 0,-43 9 1 0 0,51-15-343 0 0,0 0 0 0 0,-35 1-1 0 0,45-5-379 0 0,0 0 0 0 0,0-1-1 0 0,0 0 1 0 0,0-1 0 0 0,0 0-1 0 0,-19-7 1 0 0,23 6-238 0 0,0-1 0 0 0,0 1 1 0 0,0-1-1 0 0,1 0 1 0 0,0-1-1 0 0,-11-10 0 0 0,-5-9-1065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347 131 4143 0 0,'1'-1'319'0'0,"22"-21"948"0"0,-15 13 3892 0 0,15-22-1 0 0,-19 25-4613 0 0,1 0 0 0 0,-1 0-1 0 0,1 1 1 0 0,7-5 0 0 0,-7 5-320 0 0,1-1 0 0 0,-1 1-1 0 0,0-1 1 0 0,4-6 0 0 0,-23 17-144 0 0,0 0-1 0 0,1 2 1 0 0,-16 8 0 0 0,5 2-127 0 0,0 1 0 0 0,-37 35 1 0 0,-36 50-80 0 0,80-84 121 0 0,-13 15 4 0 0,1 1 0 0 0,2 1 0 0 0,-35 60 0 0 0,59-90 23 0 0,0 1 0 0 0,0-1 0 0 0,1 0 0 0 0,-1 1 0 0 0,1 0 0 0 0,1-1 0 0 0,-3 13 0 0 0,4-17-14 0 0,0 0 0 0 0,0 0 1 0 0,0 0-1 0 0,1 1 0 0 0,-1-1 0 0 0,0 0 0 0 0,1 0 0 0 0,-1 0 0 0 0,1 0 1 0 0,0 0-1 0 0,0 0 0 0 0,0 0 0 0 0,0 0 0 0 0,0 0 0 0 0,0 0 0 0 0,0 0 1 0 0,1 0-1 0 0,-1-1 0 0 0,1 1 0 0 0,-1-1 0 0 0,1 1 0 0 0,-1-1 0 0 0,1 0 1 0 0,0 1-1 0 0,0-1 0 0 0,0 0 0 0 0,3 2 0 0 0,2-1 42 0 0,0 0-1 0 0,0 0 1 0 0,0 0-1 0 0,1-1 1 0 0,-1 0-1 0 0,0-1 1 0 0,0 1-1 0 0,14-2 1 0 0,60-10 300 0 0,-69 8-305 0 0,287-64-2160 0 0,-247 50 832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63 5983 0 0,'5'-8'170'0'0,"0"1"0"0"0,0-1 0 0 0,-1 0 0 0 0,1 0 0 0 0,3-15 7979 0 0,-14 27-7132 0 0,2-2-326 0 0,-4 7-426 0 0,-1 0 1 0 0,1 1-1 0 0,1-1 1 0 0,0 2-1 0 0,-8 15 1 0 0,-2 1-71 0 0,-80 148 624 0 0,15 9-335 0 0,15-35-234 0 0,-246 470-294 0 0,256-524-305 0 0,45-77 249 0 0,-1-1 1 0 0,0-1-1 0 0,-19 18 0 0 0,19-23 27 0 0,3-6 72 0 0,9-5 4 0 0,1 0 0 0 0,0 0 0 0 0,-1 0 1 0 0,1 0-1 0 0,-1 0 0 0 0,1 0 0 0 0,0 0 1 0 0,-1 0-1 0 0,1 0 0 0 0,-1 0 1 0 0,1 0-1 0 0,0 0 0 0 0,-1 0 0 0 0,1-1 1 0 0,0 1-1 0 0,-1 0 0 0 0,1 0 0 0 0,0 0 1 0 0,-1-1-1 0 0,1 1 0 0 0,-1 0 1 0 0,0-2 7 0 0,0 1 1 0 0,1 0-1 0 0,-1-1 0 0 0,0 1 1 0 0,1-1-1 0 0,-1 1 1 0 0,1-1-1 0 0,-1 0 1 0 0,1 1-1 0 0,0-1 1 0 0,-1 1-1 0 0,1-1 1 0 0,0 0-1 0 0,0 1 1 0 0,0-1-1 0 0,0 1 1 0 0,1-1-1 0 0,-1 0 1 0 0,1-2-1 0 0,11-32 101 0 0,-4 20-118 0 0,1 0-1 0 0,0 0 1 0 0,1 1 0 0 0,1 0-1 0 0,0 1 1 0 0,1 0 0 0 0,0 1-1 0 0,1 0 1 0 0,20-14 0 0 0,-21 18-1 0 0,0 0 0 0 0,1 0 0 0 0,0 2 0 0 0,1-1 0 0 0,0 2 0 0 0,0 0 0 0 0,1 0 0 0 0,-1 2 0 0 0,1 0 0 0 0,0 0 0 0 0,20-1 0 0 0,-29 4 22 0 0,-1 1 1 0 0,0 0-1 0 0,0 1 0 0 0,0-1 0 0 0,0 1 1 0 0,0 0-1 0 0,0 0 0 0 0,0 1 0 0 0,0-1 0 0 0,0 1 1 0 0,0 0-1 0 0,-1 1 0 0 0,1-1 0 0 0,7 6 1 0 0,-7-4 8 0 0,0 1 1 0 0,-1-1 0 0 0,0 1 0 0 0,0-1 0 0 0,0 1 0 0 0,0 1 0 0 0,-1-1-1 0 0,0 0 1 0 0,0 1 0 0 0,0-1 0 0 0,3 13 0 0 0,-2-7 21 0 0,-1 1 0 0 0,-1-1 0 0 0,0 1 0 0 0,0 0 1 0 0,-1 0-1 0 0,-1 0 0 0 0,0-1 0 0 0,-1 1 0 0 0,0 0 0 0 0,0 0 1 0 0,-2 0-1 0 0,-6 22 0 0 0,8-30 137 0 0,0 0-1530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125 146 13359 0 0,'0'0'1027'0'0,"2"1"-670"0"0,9 0 216 0 0,0-1-1 0 0,1 0 1 0 0,-1 0-1 0 0,0-1 1 0 0,1 0-1 0 0,-1-1 0 0 0,15-4 1 0 0,-2-1 124 0 0,-1-1 0 0 0,32-15 0 0 0,-40 15-638 0 0,1 0 0 0 0,-1-1 0 0 0,-1-1 0 0 0,0 0 0 0 0,0-1 0 0 0,-1 0 0 0 0,18-20 0 0 0,-30 30-283 0 0,-5 1-751 0 0,0 1 753 0 0,0-1 1 0 0,0 1-1 0 0,0 0 0 0 0,0 0 1 0 0,0 0-1 0 0,0 1 1 0 0,1 0-1 0 0,-5 2 0 0 0,-32 22-405 0 0,21-13 233 0 0,-35 24 15 0 0,-75 65 1 0 0,101-76 663 0 0,2 0 0 0 0,1 2 1 0 0,1 0-1 0 0,-23 38 1 0 0,42-59-177 0 0,0 0 1 0 0,1 1-1 0 0,1 0 1 0 0,-1 0-1 0 0,-4 16 1 0 0,8-22-81 0 0,-1 0-1 0 0,1 0 1 0 0,-1 0-1 0 0,1 0 1 0 0,0 0-1 0 0,0 0 1 0 0,0 0-1 0 0,0 0 1 0 0,0 0-1 0 0,1 0 1 0 0,-1 0-1 0 0,0 0 1 0 0,1 0 0 0 0,0-1-1 0 0,-1 1 1 0 0,1 0-1 0 0,0 0 1 0 0,0 0-1 0 0,0-1 1 0 0,0 1-1 0 0,0 0 1 0 0,1-1-1 0 0,-1 1 1 0 0,0-1-1 0 0,1 1 1 0 0,-1-1 0 0 0,1 0-1 0 0,-1 0 1 0 0,1 0-1 0 0,0 0 1 0 0,3 2-1 0 0,2 0 35 0 0,1 0 0 0 0,0-1 0 0 0,0 0 0 0 0,0-1-1 0 0,0 1 1 0 0,0-2 0 0 0,0 1 0 0 0,13-1 0 0 0,5-2-39 0 0,34-7 0 0 0,29-13-2231 0 0,-45 6 840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821 145 9215 0 0,'9'-15'659'0'0,"24"-42"92"0"0,-21 28 1622 0 0,-11 25-1214 0 0,0 0 0 0 0,0-1 1 0 0,0 1-1 0 0,0-7 0 0 0,-1 10-1066 0 0,0 0 1 0 0,0 1-1 0 0,0-1 0 0 0,-1 1 1 0 0,1-1-1 0 0,0 0 0 0 0,0 1 1 0 0,0-1-1 0 0,-1 1 0 0 0,1-1 1 0 0,0 1-1 0 0,0-1 1 0 0,-1 1-1 0 0,1-1 0 0 0,0 1 1 0 0,-1-1-1 0 0,1 1 0 0 0,-1-1 1 0 0,1 1-1 0 0,-1 0 0 0 0,1-1 1 0 0,-1 1-1 0 0,1 0 1 0 0,-1-1-1 0 0,1 1 0 0 0,-1 0 1 0 0,1 0-1 0 0,-1-1 0 0 0,0 1 1 0 0,-1 0-31 0 0,1-1 1 0 0,-1 1-1 0 0,1 0 1 0 0,0 0-1 0 0,-1 0 1 0 0,1 0 0 0 0,-1 0-1 0 0,1 0 1 0 0,0 0-1 0 0,-3 1 1 0 0,-5 2 23 0 0,1 1 1 0 0,0 0 0 0 0,0 1-1 0 0,0 0 1 0 0,0 0 0 0 0,-10 9-1 0 0,1 2 131 0 0,-21 24 0 0 0,14-11-192 0 0,0 0-1 0 0,2 2 1 0 0,2 0 0 0 0,-30 60-1 0 0,43-74-25 0 0,2-1 0 0 0,5-15 0 0 0,0-1 0 0 0,0 1 0 0 0,0 0 0 0 0,0 0 0 0 0,0-1 0 0 0,0 1 0 0 0,0 0 0 0 0,0 0 0 0 0,0 0 0 0 0,0-1 0 0 0,0 1 0 0 0,0 0 0 0 0,1-1 0 0 0,-1 1 0 0 0,1 1 0 0 0,0-1 1 0 0,0 0 0 0 0,0 0-1 0 0,0-1 1 0 0,0 1 0 0 0,0 0-1 0 0,0-1 1 0 0,0 1 0 0 0,0-1-1 0 0,1 1 1 0 0,-1-1 0 0 0,0 1-1 0 0,0-1 1 0 0,1 0 0 0 0,-1 0 0 0 0,0 0-1 0 0,0 0 1 0 0,1 0 0 0 0,-1 0-1 0 0,0 0 1 0 0,0 0 0 0 0,1 0-1 0 0,-1 0 1 0 0,0-1 0 0 0,0 1-1 0 0,1 0 1 0 0,0-2 0 0 0,2 1 3 0 0,0-1 0 0 0,0 1 1 0 0,0-1-1 0 0,0 0 0 0 0,-1 0 1 0 0,1-1-1 0 0,3-2 0 0 0,2-5 32 0 0,0 0-1 0 0,0-1 1 0 0,12-22-1 0 0,-13 21-32 0 0,-1 1 0 0 0,19-20 0 0 0,-24 28-51 0 0,2-3 23 0 0,-3 4-39 0 0,-4 4 8 0 0,-19 19-14 0 0,-35 40 1 0 0,18-12-159 0 0,-63 100 0 0 0,80-109 114 0 0,1 0 0 0 0,3 1 0 0 0,-19 60 0 0 0,23-52 74 0 0,7-21 84 0 0,-15 38-1 0 0,19-58 60 0 0,0-1 0 0 0,-1 0 0 0 0,0 0 0 0 0,0 0 0 0 0,-1-1 0 0 0,0 1 0 0 0,0-1 0 0 0,0 0 0 0 0,-12 10 0 0 0,9-11 69 0 0,-1 1-1 0 0,0-1 1 0 0,0-1-1 0 0,0 0 1 0 0,0 0-1 0 0,0 0 0 0 0,-1-1 1 0 0,0-1-1 0 0,0 0 1 0 0,-14 2-1 0 0,-11-2-797 0 0,-58-3 1 0 0,61-1-732 0 0,7 1-1228 0 0,3-3-4897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5063 0 0,'-2'0'8756'0'0,"-7"3"-8001"0"0,1 1 0 0 0,0 0-1 0 0,0 0 1 0 0,0 0 0 0 0,1 1-1 0 0,-12 10 1 0 0,2-1-414 0 0,-24 27-1 0 0,24-22-226 0 0,1 1 0 0 0,1 1 0 0 0,1 0 0 0 0,1 1 0 0 0,0 1 0 0 0,2 0 0 0 0,-14 41 0 0 0,23-59-116 0 0,1 0-1 0 0,0 0 0 0 0,0 0 1 0 0,0 0-1 0 0,0 1 0 0 0,1-1 1 0 0,0 0-1 0 0,0 0 0 0 0,1 0 1 0 0,-1 0-1 0 0,3 7 0 0 0,-3-10 0 0 0,1 0 0 0 0,0 1 1 0 0,0-1-1 0 0,0 0 0 0 0,0 0 0 0 0,0 0 0 0 0,1 0 0 0 0,-1-1 0 0 0,0 1 1 0 0,1 0-1 0 0,-1 0 0 0 0,1-1 0 0 0,0 1 0 0 0,0-1 0 0 0,0 0 0 0 0,-1 1 1 0 0,1-1-1 0 0,0 0 0 0 0,1 0 0 0 0,-1 0 0 0 0,0 0 0 0 0,0-1 0 0 0,0 1 1 0 0,0 0-1 0 0,1-1 0 0 0,-1 0 0 0 0,3 1 0 0 0,8-1-201 0 0,0 0 0 0 0,0 0 0 0 0,22-5 0 0 0,13-4-5034 0 0,-8-1-1012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14855 0 0,'0'0'1350'0'0,"0"2"-1044"0"0,0 7-47 0 0,0 30 915 0 0,-8 62 1 0 0,-6-30-674 0 0,-3-1 0 0 0,-3 0-1 0 0,-3-2 1 0 0,-60 124 0 0 0,-167 240-381 0 0,211-373-1092 0 0,-65 76-1 0 0,96-124 595 0 0,-6 4-1316 0 0,14-23-3940 0 0,0 4 4879 0 0,1 0 1 0 0,0-1-1 0 0,0 1 0 0 0,1 0 0 0 0,3-8 0 0 0,18-28 559 0 0,-14 26 194 0 0,9-15 1384 0 0,2 0 0 0 0,1 1 1 0 0,1 1-1 0 0,2 1 0 0 0,1 1 1 0 0,0 1-1 0 0,2 2 1 0 0,51-35-1 0 0,480-256 2424 0 0,-438 251-5016 0 0,-92 46-1006 0 0,-4 1-5179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14999 0 0,'5'18'594'0'0,"2"1"0"0"0,0-1 0 0 0,0 0-1 0 0,2 0 1 0 0,18 27 0 0 0,-19-33-124 0 0,1-1 1 0 0,-1-1-1 0 0,2 0 1 0 0,0 0-1 0 0,0 0 1 0 0,1-2-1 0 0,0 1 1 0 0,22 12-1 0 0,-12-10 62 0 0,0-1 0 0 0,28 9-1 0 0,-39-15-426 0 0,1-1-1 0 0,0-1 1 0 0,0 0-1 0 0,-1-1 1 0 0,1 0-1 0 0,0 0 1 0 0,13-2-1 0 0,-11 0-594 0 0,59-7 1429 0 0,-48 4-3122 0 0,0-2-3365 0 0,-12 2-2174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9671 0 0,'0'0'748'0'0,"0"-1"-492"0"0,2-8 4199 0 0,1 4-3706 0 0,1 1 1 0 0,-1 0-1 0 0,1 0 0 0 0,0 0 1 0 0,1 1-1 0 0,6-5 1989 0 0,-10 9-2826 0 0,1 8-1502 0 0,0 4-5825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86 7367 0 0,'-15'-11'656'0'0,"-4"-2"-528"0"0,-4 1-128 0 0,0 0 0 0 0,0 1 2624 0 0,2 2 504 0 0,3 2 96 0 0,4 2 16 0 0,1 1-3112 0 0,4 2-632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8 6935 0 0,'2'-1'316'0'0,"0"0"-194"0"0,14-4 7067 0 0,-32 15-5196 0 0,-13 3-1186 0 0,1-2-1 0 0,-40 9 0 0 0,29-9-711 0 0,-80 24 4 0 0,-72 23-154 0 0,131-40-150 0 0,0-2 0 0 0,-73 10 0 0 0,99-22 72 0 0,-1-1-1 0 0,1-1 0 0 0,-1-3 0 0 0,1 0 0 0 0,-53-10 0 0 0,75 9 107 0 0,0-1-1 0 0,0-1 0 0 0,-21-9 1 0 0,30 12 27 0 0,0-1 1 0 0,0 1-1 0 0,-1-1 0 0 0,1 0 1 0 0,0 0-1 0 0,1-1 0 0 0,-1 1 1 0 0,0-1-1 0 0,1 1 0 0 0,-1-1 1 0 0,1 0-1 0 0,0 0 0 0 0,0 0 1 0 0,0 0-1 0 0,0 0 1 0 0,0 0-1 0 0,-1-5 0 0 0,3 6-7 0 0,0 0 1 0 0,-1 0-1 0 0,1 0 0 0 0,0 0 0 0 0,0-1 1 0 0,1 1-1 0 0,-1 0 0 0 0,0 0 0 0 0,1 0 1 0 0,-1 0-1 0 0,1 0 0 0 0,0 0 0 0 0,-1 0 1 0 0,1 0-1 0 0,0 0 0 0 0,0 0 0 0 0,1 0 1 0 0,-1 0-1 0 0,0 1 0 0 0,1-1 0 0 0,-1 0 0 0 0,0 1 1 0 0,3-2-1 0 0,4-4-41 0 0,1-1-1 0 0,0 2 1 0 0,11-7 0 0 0,-15 9 43 0 0,2 0 1 0 0,0 0 0 0 0,0 1 0 0 0,0 0 0 0 0,0 0 0 0 0,0 1 0 0 0,1 0 0 0 0,-1 0 0 0 0,1 0 0 0 0,-1 1 0 0 0,1 0-1 0 0,0 1 1 0 0,0 0 0 0 0,8 1 0 0 0,-11-1 1 0 0,0 1 0 0 0,-1 0-1 0 0,1 0 1 0 0,0 0 0 0 0,-1 1 0 0 0,1-1-1 0 0,-1 1 1 0 0,0 0 0 0 0,0 0 0 0 0,0 1-1 0 0,0-1 1 0 0,0 1 0 0 0,0 0 0 0 0,-1 0-1 0 0,1 0 1 0 0,-1 1 0 0 0,0-1 0 0 0,0 1-1 0 0,0 0 1 0 0,0 0 0 0 0,-1 0-1 0 0,4 7 1 0 0,-1 3-4 0 0,0 1-1 0 0,-1 0 1 0 0,0 0 0 0 0,-1 1-1 0 0,-1-1 1 0 0,-1 1-1 0 0,0-1 1 0 0,-1 1-1 0 0,-1-1 1 0 0,-4 29 0 0 0,-5 11 10 0 0,-29 86 1 0 0,36-132-6 0 0,-77 224 2 0 0,59-181 0 0 0,-3-2 0 0 0,-44 71 0 0 0,41-80 22 0 0,-3 0-1 0 0,-55 58 0 0 0,43-57-15 0 0,2-4 38 0 0,-44 56 1 0 0,78-85 44 0 0,4-7-1 0 0,2 0 15 0 0,-3 6 61 0 0,3-6 225 0 0,1 0-185 0 0,1 0-156 0 0,-1-1 0 0 0,0 1 0 0 0,1-1-1 0 0,-1 1 1 0 0,0-1 0 0 0,1 0 0 0 0,0 0-1 0 0,-1 0 1 0 0,1 0 0 0 0,0 0 0 0 0,0 0 0 0 0,-1 0-1 0 0,1-1 1 0 0,0 1 0 0 0,2 0 0 0 0,1 0 22 0 0,-1-1 0 0 0,1 1 0 0 0,-1-1 0 0 0,1 0 0 0 0,-1-1 0 0 0,8 0 1 0 0,5-3 121 0 0,0 0 0 0 0,27-12 1 0 0,-37 13-128 0 0,79-30 221 0 0,157-58 178 0 0,4 17-122 0 0,-232 71-604 0 0,0 0 0 0 0,30-2 0 0 0,-43 5-388 0 0,-8 11-1841 0 0,-2-1 1312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9671 0 0,'0'0'875'0'0,"1"-1"-719"0"0,1-2 88 0 0,1 0 1 0 0,-1 0-1 0 0,1 0 1 0 0,0 0-1 0 0,0 0 1 0 0,0 1-1 0 0,0 0 1 0 0,6-4-1 0 0,32-15 3494 0 0,-25 13-3272 0 0,-1 0-138 0 0,147-65 2556 0 0,-142 65-2625 0 0,1 1-1 0 0,0 2 0 0 0,0 0 0 0 0,0 1 0 0 0,1 1 1 0 0,24 0-1 0 0,-30 3-190 0 0,0 1-1 0 0,0 1 1 0 0,29 7 0 0 0,-7 3-6451 0 0,-22-5-504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 4143 0 0,'-36'0'2403'0'0,"0"2"-1"0"0,1 1 0 0 0,-63 15 1 0 0,74-11-920 0 0,0 1 0 0 0,-44 20 0 0 0,49-17-1454 0 0,-33 23 1 0 0,14-5 371 0 0,2 2 1 0 0,-47 52 0 0 0,-52 83 127 0 0,101-118-413 0 0,1 2 1 0 0,-41 83-1 0 0,55-92-59 0 0,2 1 0 0 0,2 0 0 0 0,2 1 0 0 0,-8 46 0 0 0,17-69-37 0 0,1 1 0 0 0,1-1 0 0 0,0 1 0 0 0,2-1 1 0 0,1 1-1 0 0,0-1 0 0 0,2 1 0 0 0,0-1 1 0 0,1 0-1 0 0,1 0 0 0 0,9 24 0 0 0,-6-25-20 0 0,1-1-1 0 0,0 0 0 0 0,1 0 1 0 0,24 31-1 0 0,-29-42-28 0 0,0 0-1 0 0,1-1 0 0 0,0 0 1 0 0,1-1-1 0 0,-1 1 1 0 0,1-1-1 0 0,0 0 1 0 0,0-1-1 0 0,1 0 0 0 0,-1 0 1 0 0,1 0-1 0 0,0-1 1 0 0,0 0-1 0 0,13 2 1 0 0,-15-4-197 0 0,0-1 1 0 0,0 0 0 0 0,0 0 0 0 0,0-1-1 0 0,0 0 1 0 0,0 0 0 0 0,0 0 0 0 0,0 0-1 0 0,0-1 1 0 0,-1 0 0 0 0,1-1 0 0 0,5-2 0 0 0,7-5-1529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16039 0 0,'0'0'731'0'0,"-1"2"-10"0"0,-3 9-607 0 0,0 1 0 0 0,1 0 0 0 0,1-1 0 0 0,0 1 0 0 0,0 1 0 0 0,1-1 0 0 0,1 0 0 0 0,0 0 0 0 0,1 0 0 0 0,0 0 0 0 0,1 0 0 0 0,6 22 0 0 0,0-4 323 0 0,3 0-1 0 0,0-1 1 0 0,30 53-1 0 0,-13-36 165 0 0,2-2-1 0 0,2-1 0 0 0,72 74 0 0 0,-59-75-349 0 0,58 41-1 0 0,-35-29-172 0 0,52 31-164 0 0,-103-74-163 0 0,-15-10 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18 15983 0 0,'-1'-4'235'0'0,"-1"-8"976"0"0,2 12-1196 0 0,-1 0-1 0 0,1 0 1 0 0,0 0 0 0 0,-1-1 0 0 0,1 1 0 0 0,0 0 0 0 0,-1 0 0 0 0,1 0 0 0 0,0 0 0 0 0,-1 0 0 0 0,1 0 0 0 0,0 0 0 0 0,-1 0 0 0 0,1 0 0 0 0,0 0 0 0 0,-1 0 0 0 0,1 0 0 0 0,-1 0 0 0 0,1 0 0 0 0,0 0 0 0 0,-1 0 0 0 0,1 0 0 0 0,0 0 0 0 0,-1 0 0 0 0,0 1 0 0 0,-9 2 253 0 0,-2 5-10 0 0,0 0 0 0 0,0 1 0 0 0,1 0 0 0 0,-11 12 0 0 0,-38 47 27 0 0,35-39-179 0 0,-445 540 1868 0 0,398-476-1924 0 0,-74 108 70 0 0,137-186-166 0 0,-11 30-1 0 0,20-44-136 0 0,2-1-269 0 0,9-4-77 0 0,0 1 0 0 0,0-1-1 0 0,-1-1 1 0 0,0 0 0 0 0,0-1-1 0 0,10-7 1 0 0,8-7-710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 23471 0 0,'0'0'1040'0'0,"4"-10"208"0"0,-3-1-992 0 0,-15 20-1656 0 0,1-2-328 0 0,1-2-64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9671 0 0,'0'0'10584'0'0,"2"-1"-9840"0"0,43-7 788 0 0,46-16 0 0 0,-2 0-964 0 0,-55 16-522 0 0,10-1-216 0 0,-1-2 0 0 0,63-25 0 0 0,-50 13-3134 0 0,-45 18 1616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1 633 8751 0 0,'0'0'4608'0'0,"3"10"-553"0"0,22 4-1325 0 0,-15-9-2096 0 0,0 1-1 0 0,0 0 1 0 0,13 11 0 0 0,-15-11-533 0 0,-1-2-11 0 0,-5-3-60 0 0,1 0 0 0 0,-1 0 0 0 0,1-1 0 0 0,-1 1 0 0 0,1-1 0 0 0,-1 0 0 0 0,1 0 0 0 0,0 0 0 0 0,-1 0 0 0 0,1 0 0 0 0,-1 0 0 0 0,1-1-1 0 0,2 0 1 0 0,0 0 24 0 0,2-1 1 0 0,1 0-1 0 0,-1 0 1 0 0,1-1-1 0 0,-1 0 1 0 0,0 0 0 0 0,10-6-1 0 0,39-31 153 0 0,-34 24-139 0 0,34-25-46 0 0,-2-3 0 0 0,-2-2-1 0 0,88-101 1 0 0,-131 136-24 0 0,25-29-154 0 0,-2-3-1 0 0,39-65 0 0 0,-71 108 142 0 0,0-1 0 0 0,0 1 0 0 0,1-1 0 0 0,-1 1-1 0 0,0 0 1 0 0,0-1 0 0 0,1 1 0 0 0,-1-1 0 0 0,0 1 0 0 0,0-1 0 0 0,0 1 0 0 0,0-1-1 0 0,0 1 1 0 0,0-1 0 0 0,0 0 0 0 0,0 1 0 0 0,0-1 0 0 0,0 1 0 0 0,0-1 0 0 0,-9-1-147 0 0,5 2 148 0 0,0 0 1 0 0,1 1-1 0 0,-1 0 0 0 0,1 0 0 0 0,-1 0 0 0 0,1 1 1 0 0,0-1-1 0 0,-1 1 0 0 0,1-1 0 0 0,0 1 1 0 0,0 0-1 0 0,-3 3 0 0 0,-7 5-34 0 0,-14 16 0 0 0,24-22 47 0 0,-12 12-11 0 0,0 0 0 0 0,2 2-1 0 0,0 0 1 0 0,1 0 0 0 0,1 1 0 0 0,0 1-1 0 0,2 0 1 0 0,0 0 0 0 0,1 1 0 0 0,-7 31-1 0 0,13-43 5 0 0,1 0 0 0 0,0-1 0 0 0,0 1 0 0 0,1 0 0 0 0,0-1 0 0 0,0 1-1 0 0,1 0 1 0 0,0-1 0 0 0,3 10 0 0 0,-4-14 21 0 0,1-1 0 0 0,0 0 0 0 0,1 0-1 0 0,-1 0 1 0 0,0 0 0 0 0,1 0 0 0 0,0-1 0 0 0,0 1 0 0 0,-1 0-1 0 0,2-1 1 0 0,-1 1 0 0 0,0-1 0 0 0,0 0 0 0 0,1 0 0 0 0,-1 0 0 0 0,1 0-1 0 0,0 0 1 0 0,-1 0 0 0 0,1-1 0 0 0,0 1 0 0 0,0-1 0 0 0,0 0-1 0 0,0 0 1 0 0,1 0 0 0 0,-1 0 0 0 0,6 0 0 0 0,1 0 8 0 0,0-1 0 0 0,0-1-1 0 0,0 0 1 0 0,-1 0 0 0 0,1-1 0 0 0,0 0 0 0 0,0 0 0 0 0,12-6-1 0 0,9-5 51 0 0,32-18 0 0 0,-29 12-329 0 0,-1-2-1 0 0,-1-1 1 0 0,46-42-1 0 0,-25 14-336 0 0,46-57-1 0 0,-66 68 281 0 0,-2-2 1 0 0,-1-1-1 0 0,26-53 0 0 0,-47 76 404 0 0,-9 17 152 0 0,-5 12-167 0 0,-3 9-30 0 0,-68 168 651 0 0,66-159-602 0 0,2 1 0 0 0,1 0 0 0 0,2 1 0 0 0,-4 51 0 0 0,8-74-194 0 0,1-1-1 0 0,0 0 1 0 0,1 0-1 0 0,-1 1 1 0 0,1-1 0 0 0,1 0-1 0 0,-1 0 1 0 0,1 0-1 0 0,0 0 1 0 0,0 0-1 0 0,1 0 1 0 0,-1 0 0 0 0,1-1-1 0 0,1 1 1 0 0,-1-1-1 0 0,1 0 1 0 0,0 0-1 0 0,0 0 1 0 0,0-1 0 0 0,1 0-1 0 0,0 1 1 0 0,0-1-1 0 0,0-1 1 0 0,0 1-1 0 0,0-1 1 0 0,9 4 0 0 0,8 1-1189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346 306 11519 0 0,'-8'-5'501'0'0,"3"1"-270"0"0,-1 0 0 0 0,0 0 0 0 0,0 1 1 0 0,0-1-1 0 0,-1 2 0 0 0,1-1 0 0 0,-1 1 1 0 0,0 0-1 0 0,0 0 0 0 0,-11-1 0 0 0,4 3 807 0 0,0 1 0 0 0,0 0-1 0 0,0 1 1 0 0,0 1 0 0 0,-13 4-1 0 0,-68 26-404 0 0,63-21-680 0 0,27-11 73 0 0,0 1-1 0 0,0 1 1 0 0,0-1 0 0 0,-6 5-1 0 0,9-6 138 0 0,13 7 174 0 0,-10-8-288 0 0,5 3 48 0 0,-1 0-1 0 0,1-1 0 0 0,0 0 0 0 0,-1-1 0 0 0,1 1 0 0 0,0-1 0 0 0,9 0 0 0 0,44 1 395 0 0,-54-3-459 0 0,430-37 849 0 0,-4-36-589 0 0,-290 48 7 0 0,258-51 449 0 0,369-59 1031 0 0,-711 128-1720 0 0,0 3-1 0 0,1 3 1 0 0,81 6 0 0 0,-107 2-518 0 0,-29-5 95 0 0,-4 0 86 0 0,1 1 1 0 0,0 0-1 0 0,-1-1 0 0 0,0 1 1 0 0,1-1-1 0 0,-1 1 0 0 0,0 0 1 0 0,0-1-1 0 0,0 0 0 0 0,0 1 1 0 0,0-1-1 0 0,0 1 0 0 0,0-1 1 0 0,0 0-1 0 0,-2 1 0 0 0,-12 11-7907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10 1375 0 0,'1'0'7243'0'0,"8"-4"-579"0"0,5-2 2029 0 0,-65 20-8724 0 0,-81 35-1 0 0,28-9-196 0 0,-5-7-25 0 0,-1-5-1 0 0,-1-4 0 0 0,-1-5 0 0 0,-122 4 0 0 0,137-20 254 0 0,-123-11 0 0 0,161 4 11 0 0,67 14 42 0 0,13 6-53 0 0,0-2 0 0 0,44 23 0 0 0,-41-25 0 0 0,-1 2 0 0 0,37 27 0 0 0,78 90 0 0 0,-118-106 0 0 0,0 0 0 0 0,-1 1 0 0 0,15 30 0 0 0,20 28 0 0 0,-36-62 335 0 0,-17-21-222 0 0,5 4 535 0 0,-2-18-551 0 0,-1-1-1 0 0,1-25 0 0 0,3-9 3 0 0,-2 26-32 0 0,1-1 0 0 0,1 1 0 0 0,1 0 0 0 0,20-37 0 0 0,-4 18 92 0 0,39-51-1 0 0,-53 79-171 0 0,28-41-203 0 0,-33 46 167 0 0,-1 1-1 0 0,0-1 0 0 0,0 0 1 0 0,-1 0-1 0 0,3-11 0 0 0,-5-9-1250 0 0,-1 27 935 0 0,-4 10-2595 0 0,2 1-4048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 8751 0 0,'-3'-2'252'0'0,"1"1"1"0"0,-1 0-1 0 0,1-1 0 0 0,-1 1 0 0 0,0 0 0 0 0,0 0 0 0 0,1 0 0 0 0,-1 1 0 0 0,0-1 0 0 0,0 1 0 0 0,0 0 0 0 0,0-1 0 0 0,0 1 0 0 0,1 0 1 0 0,-6 1-1 0 0,7-1 758 0 0,-1 2-886 0 0,1-1 0 0 0,0 0-1 0 0,-1 1 1 0 0,1-1 0 0 0,0 1 0 0 0,0-1-1 0 0,0 1 1 0 0,0 0 0 0 0,0-1-1 0 0,0 1 1 0 0,0 0 0 0 0,1 0 0 0 0,-2 3-1 0 0,2-2-64 0 0,-1 1 1 0 0,1 0-1 0 0,0 0 0 0 0,0 0 0 0 0,0 0 0 0 0,1 0 1 0 0,-1 0-1 0 0,1 0 0 0 0,0 0 0 0 0,0 0 0 0 0,0-1 1 0 0,1 1-1 0 0,1 4 0 0 0,2 2 102 0 0,1 1 0 0 0,0-1 0 0 0,8 10 1 0 0,27 33 427 0 0,61 59 1 0 0,58 39-387 0 0,-29-27-71 0 0,-108-102-66 0 0,0 2 0 0 0,-2 1 0 0 0,-1 0-1 0 0,-1 1 1 0 0,-2 2 0 0 0,0 0 0 0 0,-2 0 0 0 0,-1 1 0 0 0,-1 1-1 0 0,16 56 1 0 0,-20-43-9 0 0,-2 0-1 0 0,-1 0 1 0 0,-3 1-1 0 0,-1 0 1 0 0,-2-1-1 0 0,-11 77 1 0 0,1-56 78 0 0,-4-1 0 0 0,-2 0 0 0 0,-47 115 0 0 0,39-124-209 0 0,-2-1-1 0 0,-3-1 1 0 0,-1-2-1 0 0,-3-1 1 0 0,-3-1 0 0 0,-1-2-1 0 0,-2-2 1 0 0,-2-1-1 0 0,-2-3 1 0 0,-55 42 0 0 0,52-52 2 0 0,0-1 1 0 0,-69 30 0 0 0,61-38 879 0 0,52-21-610 0 0,10-5-5905 0 0,2-2-496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10135 0 0,'0'0'4328'0'0,"2"-1"-2533"0"0,56-13 1052 0 0,95-24 682 0 0,82-9-3467 0 0,-200 42-723 0 0,-3 0-39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19407 0 0,'0'0'1759'0'0,"-1"-2"-1448"0"0,1 2-232 0 0,0-1 1 0 0,-1 0-1 0 0,1 0 1 0 0,0 0-1 0 0,0 1 1 0 0,-1-1-1 0 0,1 0 1 0 0,0 0-1 0 0,0 0 1 0 0,0 0-1 0 0,0 0 1 0 0,0 1-1 0 0,0-1 1 0 0,0 0-1 0 0,0 0 1 0 0,0 0-1 0 0,1 0 1 0 0,-1 1-1 0 0,0-1 1 0 0,1 0-1 0 0,-1 0 1 0 0,0 0 0 0 0,1 1-1 0 0,-1-1 1 0 0,1 0-1 0 0,-1 1 1 0 0,2-2-1 0 0,0 0 3 0 0,0 1-1 0 0,0 0 1 0 0,0-1 0 0 0,0 1-1 0 0,0 0 1 0 0,0 0-1 0 0,3 0 1 0 0,0-1 78 0 0,9-3 23 0 0,0 0 0 0 0,0 1 0 0 0,25-3 0 0 0,46-1 18 0 0,-69 7-171 0 0,129-2-1499 0 0,-95 4-4812 0 0,-11-1-1345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6447 0 0,'0'0'499'0'0,"-2"-1"-328"0"0,-18-6 672 0 0,-3 1 6068 0 0,14 5-2767 0 0,4 47-3912 0 0,3-22-95 0 0,-1 0-1 0 0,-8 29 1 0 0,-4-6 204 0 0,-34 72 0 0 0,-33 40 50 0 0,44-87-282 0 0,5-7-67 0 0,2 2 0 0 0,4 0-1 0 0,-22 82 1 0 0,38-113-2057 0 0,6-20 775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4 309 11519 0 0,'-4'1'4968'0'0,"9"-1"-2489"0"0,17-3-850 0 0,33-5-1354 0 0,364-82 1661 0 0,-211 41-1367 0 0,-84 21-289 0 0,307-62 488 0 0,-307 71-641 0 0,177-3-1 0 0,-291 21-231 0 0,0 1 0 0 0,0 0-1 0 0,0 1 1 0 0,0 0 0 0 0,0 1-1 0 0,13 3 1 0 0,-23-4 46 0 0,0-1-1 0 0,0 1 1 0 0,0 0-1 0 0,0 0 1 0 0,-1-1 0 0 0,1 1-1 0 0,0 0 1 0 0,0-1-1 0 0,-1 1 1 0 0,1 0 0 0 0,0-1-1 0 0,-1 1 1 0 0,1 0-1 0 0,-1-1 1 0 0,0 2-1 0 0,-3 2-907 0 0,0 0-1 0 0,-1 0 0 0 0,1 0 0 0 0,-1 0 1 0 0,0-1-1 0 0,-5 3 0 0 0,-19 10-6015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1436 59 3223 0 0,'15'-14'38'0'0,"15"-24"11293"0"0,-31 38-11106 0 0,-13-5 2109 0 0,-20 4-1742 0 0,11 4-353 0 0,0 2 0 0 0,-44 14 0 0 0,-2 0-145 0 0,-39 4-23 0 0,-60 14-138 0 0,113-22 79 0 0,-178 42-157 0 0,177-46 99 0 0,-1-3 0 0 0,-68 1 0 0 0,-229-5 326 0 0,318-2-199 0 0,21-1 887 0 0,-28-2 1 0 0,90 4-155 0 0,-32-3-754 0 0,1 1 0 0 0,-1 1 0 0 0,21 4 0 0 0,-25-3-60 0 0,1 1 0 0 0,-1 0 0 0 0,0 0 0 0 0,0 1 0 0 0,17 11 0 0 0,-23-13 0 0 0,0 1 0 0 0,0 1 0 0 0,0-1 0 0 0,-1 1 0 0 0,1-1 0 0 0,-1 1 0 0 0,0 0 0 0 0,-1 1 0 0 0,1-1 0 0 0,-1 1 0 0 0,0 0 0 0 0,3 7 0 0 0,1 9 1 0 0,-1 0 0 0 0,-1 0 1 0 0,3 27-1 0 0,-4-22-36 0 0,12 45 1 0 0,-5-37 34 0 0,2-1 0 0 0,22 42 0 0 0,-26-60 0 0 0,1 0 0 0 0,0 0 0 0 0,1-1 0 0 0,1-1 0 0 0,0 0 0 0 0,20 17 0 0 0,-20-21 21 0 0,26 25 1523 0 0,-39-47-1424 0 0,1-7-108 0 0,1-1 0 0 0,1 0-1 0 0,0 0 1 0 0,9-30-1 0 0,3-22 6 0 0,-10 29-104 0 0,-3 1 0 0 0,-3-54 0 0 0,-1-26-43 0 0,3 120 54 0 0,12-10-657 0 0,-10 11 577 0 0,0 1-1 0 0,0-1 1 0 0,0 1 0 0 0,0-1-1 0 0,0 1 1 0 0,0 0 0 0 0,0-1-1 0 0,0 1 1 0 0,0 0-1 0 0,0 0 1 0 0,0 0 0 0 0,0 1-1 0 0,2 0 1 0 0,-2-1-839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22 3223 0 0,'1'-2'620'0'0,"10"-17"13502"0"0,-27 65-13049 0 0,-36 73 1 0 0,44-104-953 0 0,-121 216 556 0 0,76-143-682 0 0,-122 204-1502 0 0,104-187-1328 0 0,69-103 2586 0 0,4-5-912 0 0,4-11 391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1242 75 5063 0 0,'26'-14'1123'0'0,"0"1"-1"0"0,1 2 1 0 0,1 0-1 0 0,-1 2 1 0 0,36-7 3176 0 0,-70 16-3892 0 0,1 1-1 0 0,-1 1 1 0 0,1-1 0 0 0,-11 5-1 0 0,2-2-176 0 0,-85 34 352 0 0,31-11-587 0 0,-161 57-281 0 0,-53 20-716 0 0,228-87 858 0 0,0-1 0 0 0,-1-3 0 0 0,-92 9 0 0 0,118-19 144 0 0,22-1 0 0 0,-1-1 0 0 0,0 0 0 0 0,0 0 0 0 0,1-1 0 0 0,-1 0 0 0 0,0-1 0 0 0,0 1 0 0 0,0-2 0 0 0,-14-3 0 0 0,12-1 0 0 0,11 6 1 0 0,0 0-1 0 0,0 0 0 0 0,-1-1 1 0 0,1 1-1 0 0,0 0 1 0 0,0 0-1 0 0,0-1 0 0 0,0 1 1 0 0,-1 0-1 0 0,1 0 1 0 0,0 0-1 0 0,0-1 0 0 0,0 1 1 0 0,0 0-1 0 0,0-1 1 0 0,0 1-1 0 0,0 0 0 0 0,0 0 1 0 0,-1-1-1 0 0,1 1 1 0 0,0 0-1 0 0,0 0 0 0 0,0-1 1 0 0,0 1-1 0 0,1 0 1 0 0,-1-1-1 0 0,1-1 4 0 0,0 0 0 0 0,0 1 1 0 0,0-1-1 0 0,0 0 0 0 0,0 1 0 0 0,1-1 1 0 0,-1 1-1 0 0,1-1 0 0 0,-1 1 0 0 0,1 0 1 0 0,0 0-1 0 0,1-1 0 0 0,27-15 53 0 0,-23 14-52 0 0,12-7-2 0 0,-1 0 12 0 0,0 0-1 0 0,1 2 0 0 0,0 0 1 0 0,24-6-1 0 0,-41 13-7 0 0,1 1 1 0 0,-1-1 0 0 0,1 1-1 0 0,-1 0 1 0 0,0 0-1 0 0,1 0 1 0 0,-1 0-1 0 0,1 0 1 0 0,-1 0-1 0 0,1 1 1 0 0,-1-1-1 0 0,1 1 1 0 0,-1 0-1 0 0,0-1 1 0 0,1 1 0 0 0,-1 0-1 0 0,0 1 1 0 0,0-1-1 0 0,0 0 1 0 0,0 0-1 0 0,3 3 1 0 0,-2-1 1 0 0,-1 0 0 0 0,1 1 1 0 0,-1-1-1 0 0,0 1 0 0 0,0 0 1 0 0,0-1-1 0 0,0 1 0 0 0,-1 0 0 0 0,0 0 1 0 0,0 0-1 0 0,2 8 0 0 0,0 9 37 0 0,-1 0 0 0 0,-1 0 1 0 0,-1 0-1 0 0,-1 0 0 0 0,0 0 0 0 0,-8 36 0 0 0,-41 122 411 0 0,42-153-445 0 0,-19 57 27 0 0,-3-1-1 0 0,-4-1 0 0 0,-4-2 1 0 0,-58 91-1 0 0,-53 41-328 0 0,89-118 361 0 0,47-71 1892 0 0,14-22-1955 0 0,139-3 1666 0 0,-103 1-1491 0 0,66-14 0 0 0,96-39 536 0 0,-111 29-546 0 0,122-20 0 0 0,-208 45-369 0 0,-3 3-261 0 0,0 2 256 0 0,0-1 0 0 0,0 1 0 0 0,0 0 0 0 0,-1-1 0 0 0,0 0 0 0 0,1 1 0 0 0,-1-1 0 0 0,-1 0 0 0 0,1 0 0 0 0,0 0 0 0 0,-1 0 0 0 0,1 0 0 0 0,-1 0 0 0 0,0-1 0 0 0,-6 5 0 0 0,-4 0-1515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1487 75 12407 0 0,'10'-8'232'0'0,"-3"2"61"0"0,0-1 0 0 0,-1 1 0 0 0,11-15 0 0 0,-16 20 417 0 0,-5-6 86 0 0,3 5-757 0 0,0 1 0 0 0,0 0 0 0 0,0 0 0 0 0,0-1 0 0 0,0 1 0 0 0,0 0 0 0 0,-1 0 1 0 0,1 0-1 0 0,0 0 0 0 0,-1 0 0 0 0,1 0 0 0 0,0 1 0 0 0,-1-1 0 0 0,1 0 0 0 0,-1 1 1 0 0,-2-1-1 0 0,1 0 23 0 0,-1 1 1 0 0,1-1-1 0 0,0 1 1 0 0,-1 0-1 0 0,1 0 0 0 0,0 1 1 0 0,-6 0-1 0 0,-4 3 39 0 0,1-1-1 0 0,0 2 1 0 0,-15 7 0 0 0,23-10-110 0 0,-171 98 22 0 0,11-6-14 0 0,-136 45 1 0 0,236-106 0 0 0,24-12 0 0 0,-1-1 0 0 0,-52 17 0 0 0,88-35 0 0 0,0-1 0 0 0,0 0 0 0 0,0 0 0 0 0,0 0 0 0 0,0 0 0 0 0,-10-1 0 0 0,14 0-2 0 0,0 0-1 0 0,0 0 0 0 0,1 0 0 0 0,-1 0 1 0 0,0 0-1 0 0,0 0 0 0 0,1-1 0 0 0,-1 1 1 0 0,0 0-1 0 0,0 0 0 0 0,1-1 0 0 0,-1 1 1 0 0,0 0-1 0 0,1-1 0 0 0,-1 1 1 0 0,-1-2-1 0 0,1-3-32 0 0,2 4 24 0 0,-2-2-2 0 0,0 0 0 0 0,1-1-1 0 0,0 1 1 0 0,0-1 0 0 0,0 1-1 0 0,0-1 1 0 0,1 1 0 0 0,-1-1 0 0 0,1 1-1 0 0,0 0 1 0 0,0-1 0 0 0,0 1-1 0 0,0 0 1 0 0,1 0 0 0 0,-1 0-1 0 0,3-4 1 0 0,4-5-32 0 0,1 0-1 0 0,14-16 0 0 0,-15 18 9 0 0,14-18-223 0 0,-20 26 174 0 0,5 16-236 0 0,-4-7 335 0 0,-1 1 0 0 0,0 0-1 0 0,0 0 1 0 0,-1 0 0 0 0,0 0 0 0 0,-1 1-1 0 0,0-1 1 0 0,0 0 0 0 0,-1 9-1 0 0,-3 10 213 0 0,-10 35-1 0 0,1-13-57 0 0,-3-1 0 0 0,-28 58-1 0 0,-58 84 6 0 0,88-169-214 0 0,0-1 0 0 0,-2 0 0 0 0,0-1 0 0 0,-1-1-1 0 0,-1 0 1 0 0,0-1 0 0 0,-2-2 0 0 0,0 1 0 0 0,0-2-1 0 0,-24 12 1 0 0,35-22-1 0 0,-115 59-16 0 0,123-63 138 0 0,-20 9 135 0 0,15-5 609 0 0,13-5 1467 0 0,350-92 119 0 0,32-12-1658 0 0,-339 95-1031 0 0,-48 9 0 0 0,-15 5-1560 0 0,-41 19-1285 0 0,34-14 1674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14191 0 0,'0'0'1291'0'0,"2"-1"-1063"0"0,102-40 1664 0 0,-8 1 281 0 0,-46 23-1570 0 0,-1 2 0 0 0,63-10-1 0 0,-90 22-627 0 0,-2-1-1120 0 0,0 1 1 0 0,38 0 0 0 0,-38 4-5502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10 14855 0 0,'-6'-2'364'0'0,"-5"0"-147"0"0,-1 0-1 0 0,1 0 1 0 0,0 1 0 0 0,-1 0 0 0 0,-14 2-1 0 0,19 0-139 0 0,-1 0 0 0 0,0 0 0 0 0,1 1 0 0 0,-1 0 0 0 0,1 0 0 0 0,0 1 0 0 0,0 0 0 0 0,0 0 0 0 0,0 1 0 0 0,0-1 0 0 0,1 2 0 0 0,-1-1 0 0 0,1 1 0 0 0,1 0 0 0 0,-1 0 0 0 0,0 0 0 0 0,1 1 0 0 0,0 0 0 0 0,1 0 0 0 0,-1 1 0 0 0,1-1 0 0 0,0 1 0 0 0,1 0 0 0 0,0 0 0 0 0,-3 8 0 0 0,2-3 50 0 0,1 1 0 0 0,0-1 1 0 0,1 1-1 0 0,1 0 0 0 0,0 0 1 0 0,1 0-1 0 0,0 0 0 0 0,1 0 1 0 0,4 25-1 0 0,-1-22-150 0 0,0 0 1 0 0,1-1-1 0 0,1 1 0 0 0,0-1 1 0 0,1 0-1 0 0,1-1 0 0 0,15 21 1 0 0,-21-32-223 0 0,0 0 0 0 0,0 0 0 0 0,0-1 1 0 0,1 1-1 0 0,-1-1 0 0 0,4 3 0 0 0,6 2-767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13015 0 0,'0'0'1179'0'0,"1"2"-972"0"0,39 88 2381 0 0,-23-50-816 0 0,1-1 0 0 0,29 44-1 0 0,-29-58-1395 0 0,1 0-1 0 0,1-2 0 0 0,33 31 0 0 0,79 52 144 0 0,-124-101-545 0 0,0 1-1 0 0,1-2 0 0 0,0 1 0 0 0,0-1 0 0 0,0 0 1 0 0,0-1-1 0 0,0 0 0 0 0,1-1 0 0 0,16 3 0 0 0,-25-5-88 0 0,1 0 0 0 0,0 0 0 0 0,0 0 0 0 0,-1 0 0 0 0,1-1 0 0 0,0 1 0 0 0,0 0 0 0 0,-1-1 0 0 0,1 1 0 0 0,0-1 0 0 0,-1 0 0 0 0,1 1 0 0 0,-1-1 0 0 0,1 0 0 0 0,-1 0 0 0 0,1 0 0 0 0,-1 0 0 0 0,1 0 0 0 0,-1-1 0 0 0,0 1 0 0 0,0 0 0 0 0,0-1 0 0 0,0 1 0 0 0,0 0 0 0 0,0-1 0 0 0,0 1 0 0 0,0-1 0 0 0,0 0 0 0 0,-1 1 0 0 0,1-1 0 0 0,-1 0 0 0 0,1 1 0 0 0,-1-1 0 0 0,1-2 0 0 0,1-14-1573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14887 0 0,'0'0'1670'0'0,"-2"1"-1232"0"0,-6 2-176 0 0,-1 0-1 0 0,1 1 1 0 0,0 0-1 0 0,0 0 0 0 0,0 1 1 0 0,1 0-1 0 0,-13 12 1 0 0,3-4-119 0 0,-82 67 788 0 0,-167 176 1 0 0,254-244-938 0 0,2 1 0 0 0,0-1 0 0 0,0 2 0 0 0,1-1 1 0 0,-9 20-1 0 0,17-30-527 0 0,3-3-214 0 0,7 2-1194 0 0,5-3-4593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13359 0 0,'0'0'1210'0'0,"1"2"-996"0"0,6 14 30 0 0,2 0-1 0 0,0-1 0 0 0,1 0 1 0 0,12 15-1 0 0,53 54 856 0 0,-31-36-816 0 0,7 8 67 0 0,-14-16 223 0 0,55 76 0 0 0,-83-101-411 0 0,0 0-1 0 0,0 1 1 0 0,-1 0-1 0 0,-1 0 0 0 0,-1 0 1 0 0,-1 1-1 0 0,0 0 1 0 0,-1 0-1 0 0,3 26 1 0 0,-6-26-99 0 0,0 1 1 0 0,-2-1 0 0 0,0 0-1 0 0,-1 0 1 0 0,0 0 0 0 0,-2 0 0 0 0,-8 27-1 0 0,4-22 92 0 0,-1-1 0 0 0,-1-1 0 0 0,-1 0 0 0 0,0 0 0 0 0,-18 22 0 0 0,4-12 29 0 0,0-1 1 0 0,-2-2-1 0 0,-1-1 1 0 0,-1 0-1 0 0,-2-3 1 0 0,-54 34-1 0 0,66-46-785 0 0,0 2 1 0 0,1 0-1 0 0,-19 18 1 0 0,49-31-3438 0 0,3-2 2350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4607 0 0,'1'1'10067'0'0,"3"2"-9719"0"0,0-1 0 0 0,0 0 0 0 0,0 0 1 0 0,0 0-1 0 0,0-1 0 0 0,0 1 0 0 0,1-1 0 0 0,-1 0 0 0 0,1 0 1 0 0,-1-1-1 0 0,0 1 0 0 0,1-1 0 0 0,-1 0 0 0 0,1 0 0 0 0,-1 0 1 0 0,7-2-1 0 0,9-2 173 0 0,0 0 0 0 0,24-10 1 0 0,-36 12-345 0 0,68-24 558 0 0,-31 9-1112 0 0,1 3 0 0 0,59-12 0 0 0,-84 24-6404 0 0,-11-2 239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6911 0 0,'-5'-2'12150'0'0,"12"3"-11931"0"0,0 0 0 0 0,1-1 1 0 0,-1 0-1 0 0,1 0 0 0 0,-1-1 1 0 0,0 1-1 0 0,1-2 1 0 0,-1 1-1 0 0,0-1 0 0 0,0 0 1 0 0,0-1-1 0 0,0 0 1 0 0,10-5-1 0 0,-8 2-175 0 0,1 0-1 0 0,-1-1 1 0 0,0 0-1 0 0,-1-1 1 0 0,1 1 0 0 0,-1-2-1 0 0,-1 1 1 0 0,9-13-1 0 0,-12 15-135 0 0,1-1 505 0 0,-6 11-1140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1462 1 11687 0 0,'0'0'1060'0'0,"0"1"-869"0"0,-6 16 431 0 0,1-1 1 0 0,-2 0 0 0 0,0 0-1 0 0,-1-1 1 0 0,-1 0-1 0 0,0 0 1 0 0,-1-1-1 0 0,-1 0 1 0 0,-15 15-1 0 0,4-8-333 0 0,0-2 0 0 0,-2-1 0 0 0,0-1 0 0 0,-52 27 0 0 0,-115 40-26 0 0,138-64-315 0 0,0-2 1 0 0,-1-2-1 0 0,-1-3 0 0 0,0-2 0 0 0,-91 5 1 0 0,117-14-39 0 0,-100 0-340 0 0,110-3 294 0 0,1 0 1 0 0,0-2-1 0 0,0 0 0 0 0,0-1 1 0 0,-17-7-1 0 0,33 10 99 0 0,0 0 0 0 0,0 1 0 0 0,0-1 0 0 0,0 0 0 0 0,0 0 0 0 0,0 0 0 0 0,0 0 0 0 0,1 0 0 0 0,-1-1 0 0 0,1 1 0 0 0,-1 0 0 0 0,1-1 0 0 0,-1 1 0 0 0,1-1 0 0 0,0 0 0 0 0,0 1 0 0 0,-1-1 0 0 0,0-2 0 0 0,2 2 0 0 0,-1 0 0 0 0,1 0-1 0 0,0 0 1 0 0,0 0 0 0 0,0 1-1 0 0,0-1 1 0 0,0 0 0 0 0,0 0 0 0 0,0 0-1 0 0,0 0 1 0 0,1 0 0 0 0,-1 1-1 0 0,1-1 1 0 0,-1 0 0 0 0,1 0-1 0 0,1-2 1 0 0,2-2 2 0 0,-1 0 1 0 0,1 1-1 0 0,1-1 0 0 0,-1 1 1 0 0,1 0-1 0 0,0 0 0 0 0,0 1 1 0 0,0-1-1 0 0,10-5 0 0 0,0 1 176 0 0,0 1 0 0 0,0 0 0 0 0,29-9 0 0 0,-36 14-57 0 0,-1 1 1 0 0,1 0-1 0 0,1 1 1 0 0,-1 0-1 0 0,0 0 1 0 0,0 1-1 0 0,0 0 0 0 0,0 0 1 0 0,16 3-1 0 0,-21-2-64 0 0,-1-1 0 0 0,1 1 0 0 0,-1 0 0 0 0,0 0 0 0 0,0 0 0 0 0,1 0 0 0 0,-1 1 0 0 0,0-1-1 0 0,0 0 1 0 0,0 1 0 0 0,0 0 0 0 0,-1-1 0 0 0,1 1 0 0 0,0 0 0 0 0,-1 0 0 0 0,1 0 0 0 0,-1 0 0 0 0,0 0 0 0 0,1 0 0 0 0,-1 1 0 0 0,0-1-1 0 0,0 0 1 0 0,-1 0 0 0 0,1 1 0 0 0,0-1 0 0 0,-1 1 0 0 0,1-1 0 0 0,-1 1 0 0 0,0-1 0 0 0,0 1 0 0 0,0 3 0 0 0,-1 2 10 0 0,1 0 1 0 0,-1 0 0 0 0,-1 0 0 0 0,0 0 0 0 0,0 0-1 0 0,0 0 1 0 0,-1-1 0 0 0,-6 13 0 0 0,-21 29-8 0 0,-2-1-1 0 0,-43 49 1 0 0,-2 3-6 0 0,43-52 234 0 0,2 1 0 0 0,3 1 0 0 0,1 2 0 0 0,-36 96 0 0 0,53-121-191 0 0,-1-1 1 0 0,-1-1-1 0 0,-2 0 0 0 0,0-1 1 0 0,-1 0-1 0 0,-24 25 1 0 0,36-45-52 0 0,2-2-7 0 0,1 0 0 0 0,0-1-1 0 0,0 1 1 0 0,-1 0 0 0 0,1 0-1 0 0,0 0 1 0 0,1 0 0 0 0,-1 0 0 0 0,-1 2-1 0 0,2-2 74 0 0,0 0-6 0 0,0-1-32 0 0,0 0-1 0 0,1-1 1 0 0,-1 1-1 0 0,0 0 1 0 0,0 0 0 0 0,1 0-1 0 0,-1 0 1 0 0,1 0-1 0 0,-1 0 1 0 0,1 0-1 0 0,-1-1 1 0 0,1 1 0 0 0,0 0-1 0 0,-1 0 1 0 0,1-1-1 0 0,0 1 1 0 0,0 0-1 0 0,-1-1 1 0 0,1 1 0 0 0,0-1-1 0 0,1 1 1 0 0,0 0 31 0 0,0 0 0 0 0,1 0 0 0 0,-1-1 0 0 0,0 1 0 0 0,0-1 0 0 0,1 0 0 0 0,-1 0 1 0 0,5 0-1 0 0,2-1 140 0 0,0 0 0 0 0,0-1 0 0 0,16-5-1 0 0,-3-1-19 0 0,-1-2 0 0 0,20-11 0 0 0,17-9 103 0 0,45-8 204 0 0,-86 33-406 0 0,0 1 1 0 0,0 1-1 0 0,0 0 0 0 0,24 0 0 0 0,-24 4-68 0 0,0 1-1 0 0,0 1 0 0 0,-1 0 0 0 0,1 1 0 0 0,25 11 0 0 0,-22-8-40 0 0,-1-1 0 0 0,1-1 0 0 0,26 3-1 0 0,-42-7 16 0 0,5 0-23 0 0,0 0 1 0 0,0 0 0 0 0,0-1-1 0 0,0 0 1 0 0,0-1 0 0 0,0 0-1 0 0,0 0 1 0 0,12-4-1 0 0,-8 1-31 0 0,10-5-100 0 0,44-9 0 0 0,-65 18-297 0 0,-27-2-3190 0 0,5 4 1676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214 492 4143 0 0,'-81'79'1226'0'0,"-3"-4"3595"0"0,44-49-4245 0 0,38-25 713 0 0,2-1-1245 0 0,-1 0-1 0 0,1-1 1 0 0,-1 1-1 0 0,1 0 1 0 0,0-1 0 0 0,-1 1-1 0 0,1-1 1 0 0,0 1-1 0 0,0-1 1 0 0,-1 1-1 0 0,1 0 1 0 0,0-1-1 0 0,0 1 1 0 0,-1-1-1 0 0,1 1 1 0 0,0-1-1 0 0,0 1 1 0 0,0-1-1 0 0,0 0 1 0 0,0 1-1 0 0,0-2 1 0 0,-1-11 318 0 0,2 4-207 0 0,1 0-1 0 0,1 1 1 0 0,0-1-1 0 0,0 1 1 0 0,0-1-1 0 0,1 1 1 0 0,1 0-1 0 0,6-10 1 0 0,3-7 106 0 0,10-19 451 0 0,60-82 0 0 0,-6 16-265 0 0,-52 70-120 0 0,3 0 0 0 0,0 2 1 0 0,40-38-1 0 0,-62 69-123 0 0,1 0-1 0 0,0 1 1 0 0,0 0-1 0 0,0 1 1 0 0,1 0-1 0 0,0 0 1 0 0,0 1-1 0 0,0 0 1 0 0,0 0-1 0 0,19-4 1 0 0,-20 7-53 0 0,-1 0 0 0 0,1 0 1 0 0,0 1-1 0 0,0 0 1 0 0,0 1-1 0 0,0-1 0 0 0,0 1 1 0 0,0 1-1 0 0,-1 0 1 0 0,1 0-1 0 0,-1 0 0 0 0,1 1 1 0 0,-1 0-1 0 0,8 5 0 0 0,-9-5-90 0 0,1 1-1 0 0,-1 0 0 0 0,-1 0 1 0 0,1 0-1 0 0,0 1 0 0 0,-1 0 0 0 0,0 0 1 0 0,0 1-1 0 0,-1-1 0 0 0,5 7 0 0 0,-7-8-54 0 0,0-1 1 0 0,0 1-1 0 0,-1 0 0 0 0,1 0 0 0 0,-1-1 0 0 0,0 1 0 0 0,0 0 0 0 0,0 0 0 0 0,-1 0 0 0 0,1 1 0 0 0,-1-1 0 0 0,0 0 1 0 0,0 0-1 0 0,0 0 0 0 0,-1 0 0 0 0,0 0 0 0 0,1 0 0 0 0,-4 7 0 0 0,-2 5 10 0 0,-1-1 0 0 0,-1 0 0 0 0,0 0 0 0 0,-1-1 0 0 0,-1 0 0 0 0,-13 15 0 0 0,-73 71 169 0 0,93-97-182 0 0,-66 57-161 0 0,-115 78 0 0 0,182-137 141 0 0,-116 74-1197 0 0,115-72 10 0 0,6-3 525 0 0,16-6 421 0 0,26-12 782 0 0,-26 9-15 0 0,-1-2-1 0 0,24-17 1 0 0,-13 3-6721 0 0,-18 14-638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12815 0 0,'0'0'1158'0'0,"1"0"-954"0"0,16 2 778 0 0,0-1 1 0 0,0 0-1 0 0,0-1 1 0 0,0-1 0 0 0,33-6-1 0 0,85-28 2018 0 0,-45 10-2385 0 0,-19 6-394 0 0,49-10-514 0 0,-104 27-776 0 0,2-2-1418 0 0,-6 1-2787 0 0,-3 0-1112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43 12895 0 0,'1'-2'998'0'0,"-1"1"-975"0"0,0 0 0 0 0,0 0 0 0 0,0 0 0 0 0,1-1 0 0 0,-1 1 0 0 0,0 0 0 0 0,0 0 1 0 0,-1-1-1 0 0,1 1 0 0 0,0 0 0 0 0,0 0 0 0 0,-1 0 0 0 0,1-1 0 0 0,0 1 0 0 0,-1 0 1 0 0,1 0-1 0 0,-1 0 0 0 0,0 0 0 0 0,1 0 0 0 0,-1 0 0 0 0,-1-1 0 0 0,1 0 70 0 0,-1 1 0 0 0,1 0 0 0 0,-1 0-1 0 0,0 0 1 0 0,0 0 0 0 0,1 0-1 0 0,-1 0 1 0 0,0 0 0 0 0,0 1 0 0 0,0-1-1 0 0,-4 0 1 0 0,-2 0 155 0 0,0 0 0 0 0,0 1 0 0 0,0 0 0 0 0,0 0 0 0 0,-13 3 0 0 0,-1 1-160 0 0,1 1 1 0 0,0 1-1 0 0,0 1 1 0 0,0 1-1 0 0,1 0 1 0 0,1 2-1 0 0,-1 0 1 0 0,1 2 0 0 0,1 0-1 0 0,0 0 1 0 0,1 2-1 0 0,-29 29 1 0 0,17-11 288 0 0,1 2 1 0 0,2 0-1 0 0,2 2 1 0 0,-28 52-1 0 0,39-61-240 0 0,1 0 0 0 0,2 1 0 0 0,0 0 0 0 0,2 0 0 0 0,1 1-1 0 0,2 0 1 0 0,-3 39 0 0 0,7-65-226 0 0,0 12 177 0 0,1 1 0 0 0,0-1 0 0 0,3 23 0 0 0,-2-33-335 0 0,0 0-1 0 0,0-1 1 0 0,1 1-1 0 0,0 0 1 0 0,0-1 0 0 0,3 6-1 0 0,-3-7-335 0 0,0 0 0 0 0,0 0 0 0 0,0 0 0 0 0,0-1 1 0 0,1 1-1 0 0,-1-1 0 0 0,1 0 0 0 0,0 1 0 0 0,-1-1 0 0 0,4 1 0 0 0,10 5-5136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42 359 5063 0 0,'0'0'390'0'0,"-1"1"-252"0"0,-15 18 1405 0 0,-6 13 7268 0 0,21-31-7983 0 0,-1 9 3342 0 0,7-10-4059 0 0,0 1 0 0 0,0-1 0 0 0,0 0 0 0 0,0 0 1 0 0,0 0-1 0 0,-1-1 0 0 0,1 1 0 0 0,0-1 0 0 0,0-1 0 0 0,0 1 0 0 0,-1-1 0 0 0,7-2 0 0 0,5-3 23 0 0,-1-1 1 0 0,20-13-1 0 0,-14 7-94 0 0,-1-1 0 0 0,0 0 0 0 0,-1-2 0 0 0,0 0 1 0 0,-2-1-1 0 0,0-1 0 0 0,18-26 0 0 0,-18 15-153 0 0,-1 0 0 0 0,21-55 0 0 0,-11 24-21 0 0,-20 52-247 0 0,-6 9 372 0 0,0-1 1 0 0,0 1-1 0 0,0 0 0 0 0,0 0 1 0 0,0 0-1 0 0,1 0 0 0 0,-1 0 1 0 0,0 0-1 0 0,0 0 0 0 0,0 0 1 0 0,0 0-1 0 0,0 0 0 0 0,0 0 1 0 0,0 0-1 0 0,1 0 0 0 0,-1 0 1 0 0,0 0-1 0 0,0 1 0 0 0,0-1 1 0 0,0 0-1 0 0,0 0 0 0 0,0 0 1 0 0,0 0-1 0 0,0 0 0 0 0,0 0 1 0 0,1 0-1 0 0,-1 0 0 0 0,0 0 1 0 0,0 0-1 0 0,0 0 0 0 0,0 0 1 0 0,0 1-1 0 0,0-1 0 0 0,0 0 1 0 0,0 0-1 0 0,0 0 0 0 0,0 0 1 0 0,0 0-1 0 0,0 0 0 0 0,0 0 1 0 0,0 0-1 0 0,0 1 0 0 0,0-1 1 0 0,0 0-1 0 0,2 21-227 0 0,-2-10 221 0 0,-1-1 0 0 0,-1 0 0 0 0,1 0-1 0 0,-2 0 1 0 0,1-1 0 0 0,-1 1 0 0 0,-6 11 0 0 0,-35 64 95 0 0,23-49 65 0 0,4-6-6 0 0,-10 20 124 0 0,24-45-204 0 0,1 0-1 0 0,1 0 1 0 0,-1 1 0 0 0,1-1 0 0 0,-1 1 0 0 0,2-1-1 0 0,-2 10 1 0 0,3-15-49 0 0,-1 1 0 0 0,0-1 0 0 0,0 1 0 0 0,0-1-1 0 0,0 1 1 0 0,0-1 0 0 0,1 1 0 0 0,-1-1 0 0 0,0 1 0 0 0,0-1 0 0 0,1 1-1 0 0,-1-1 1 0 0,0 1 0 0 0,1-1 0 0 0,-1 0 0 0 0,0 1 0 0 0,1-1-1 0 0,-1 1 1 0 0,1-1 0 0 0,-1 0 0 0 0,1 1 0 0 0,-1-1 0 0 0,1 0 0 0 0,-1 0-1 0 0,1 0 1 0 0,-1 1 0 0 0,1-1 0 0 0,-1 0 0 0 0,1 0 0 0 0,-1 0 0 0 0,2 0-1 0 0,16 1 138 0 0,-18-1-136 0 0,11-1 21 0 0,0-1-1 0 0,0 0 1 0 0,0-1-1 0 0,-1 0 1 0 0,1-1-1 0 0,-1 0 1 0 0,0-1-1 0 0,0 0 0 0 0,18-12 1 0 0,-1-2 49 0 0,-1-2 1 0 0,24-24-1 0 0,-37 33-81 0 0,-1 0 0 0 0,-1-1 0 0 0,0 0 0 0 0,-1-1 0 0 0,0 0 0 0 0,-1-1 0 0 0,0 0 0 0 0,-1 0 0 0 0,7-23 0 0 0,-14 35 0 0 0,-1 2 0 0 0,0 0 0 0 0,0 0 0 0 0,0 0 0 0 0,1 0 0 0 0,-1 0 0 0 0,0 0 0 0 0,1 1 0 0 0,-1-1 0 0 0,0 0 0 0 0,1 0 0 0 0,-1 0 0 0 0,1 1 0 0 0,-1-1 0 0 0,1 0 0 0 0,1 0 0 0 0,2-4-11 0 0,-2 3-43 0 0,6-2-16 0 0,1 3 2 0 0,1 6 4 0 0,-7-3 61 0 0,0 0-1 0 0,-1 1 1 0 0,1 0-1 0 0,-1-1 1 0 0,0 1-1 0 0,0 0 1 0 0,0 0-1 0 0,0 0 1 0 0,0 0-1 0 0,-1 1 0 0 0,1-1 1 0 0,0 4-1 0 0,3 8-11 0 0,3 21 0 0 0,-7-31 14 0 0,5 35-39 0 0,-1 1 0 0 0,-3 77 1 0 0,-2-82-5 0 0,2-34-151 0 0,-1-1 0 0 0,1 1-1 0 0,0-1 1 0 0,-1 1-1 0 0,1-1 1 0 0,0 0 0 0 0,0 0-1 0 0,2 1 1 0 0,8-1-1412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13847 0 0,'0'0'1254'0'0,"1"2"-1029"0"0,16 21 31 0 0,-1 1 1 0 0,23 47-1 0 0,1 1 110 0 0,95 162 432 0 0,-24-40 1560 0 0,-98-172-1918 0 0,-1 1 1 0 0,-1 0-1 0 0,-1 1 1 0 0,8 27-1 0 0,-15-37-258 0 0,1 0 0 0 0,-2 0 0 0 0,0 1 0 0 0,-1-1 0 0 0,0 0 0 0 0,-1 1 0 0 0,-1-1 0 0 0,-4 28-1 0 0,2-33-34 0 0,1 0-1 0 0,-2 0 0 0 0,1-1 1 0 0,-1 1-1 0 0,0-1 0 0 0,-1 0 1 0 0,0 0-1 0 0,-10 12 0 0 0,-6 4-289 0 0,-28 25 0 0 0,22-23-1709 0 0,23-21 392 0 0,2-2-165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15487 0 0,'0'0'712'0'0,"7"-13"256"0"0,-3 10-936 0 0,0 0 0 0 0,1 1 0 0 0,-1 0 1 0 0,0 0-1 0 0,0 0 0 0 0,1 1 0 0 0,-1 0 0 0 0,1-1 0 0 0,0 1 0 0 0,-1 1 0 0 0,7-1 0 0 0,2-1 79 0 0,396-85 1253 0 0,-359 75-1925 0 0,100-25-293 0 0,204-41-1391 0 0,-344 78 2245 0 0,-9 3 0 0 0,-5 3 0 0 0,-3 3 7 0 0,-16 23 199 0 0,2 1 0 0 0,1 0 1 0 0,-19 44-1 0 0,15-12-115 0 0,-22 95 0 0 0,-1 71-8 0 0,26-120 300 0 0,4-24 497 0 0,4 1-1 0 0,-3 121 0 0 0,17-164-556 0 0,1 0-1 0 0,2 0 1 0 0,2 0 0 0 0,2-1-1 0 0,1 1 1 0 0,25 65-1 0 0,-3-38 7 0 0,3-1 0 0 0,4-1 0 0 0,55 78 0 0 0,33 29-244 0 0,-122-170-157 0 0,-3-6-9 0 0,-2-2-76 0 0,-185-63 1007 0 0,156 57-586 0 0,0 0-1 0 0,-1 2 1 0 0,0 2-1 0 0,-42 0 1 0 0,30 5-119 0 0,1 3-1 0 0,0 1 1 0 0,0 2 0 0 0,1 2 0 0 0,0 1-1 0 0,-55 25 1 0 0,83-31-187 0 0,-1 2 1 0 0,1-1-1 0 0,0 2 0 0 0,1 0 0 0 0,0 0 1 0 0,0 1-1 0 0,1 1 0 0 0,0 0 1 0 0,-14 16-1 0 0,21-17-958 0 0,12-4-3871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10735 0 0,'0'0'7030'0'0,"1"1"-6580"0"0,5 1-168 0 0,1 0 0 0 0,-1-1 0 0 0,1 0 0 0 0,-1 0 0 0 0,1 0 0 0 0,12-1 0 0 0,41-6 279 0 0,16-7-613 0 0,46-5 428 0 0,-101 17-3388 0 0,41 2 0 0 0,-42 1-3455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50 12439 0 0,'-12'-1'292'0'0,"5"1"-45"0"0,0 0 0 0 0,0 0-1 0 0,0 1 1 0 0,-13 2 2185 0 0,32 2 52 0 0,-3-2-2266 0 0,1-1 1 0 0,-1-1-1 0 0,1 0 1 0 0,0 0-1 0 0,13-1 1 0 0,51-7 276 0 0,-64 6-392 0 0,130-26 744 0 0,-16 3-357 0 0,-102 21-439 0 0,1 1-1 0 0,-1 1 0 0 0,36 2 1 0 0,-51 0-106 0 0,0 0 1 0 0,1 1 0 0 0,-1-1-1 0 0,1 2 1 0 0,10 3-1 0 0,-13-3-515 0 0,0-1-1 0 0,-1 1 1 0 0,1 0 0 0 0,-1 0-1 0 0,5 4 1 0 0,0 2-6172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9 12751 0 0,'0'0'587'0'0,"1"-2"-16"0"0,0-4-262 0 0,-1 5 256 0 0,-11 11 893 0 0,-10 12-839 0 0,2 1 0 0 0,-33 49 0 0 0,14-12-13 0 0,3 1 0 0 0,-29 69 0 0 0,-36 138-131 0 0,87-221-442 0 0,4-16-138 0 0,-2 1-1 0 0,-14 32 0 0 0,11-41-1655 0 0,8-16 710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4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18 145 6911 0 0,'-8'0'623'0'0,"-1"-2"6876"0"0,13 8-4119 0 0,9 2-3277 0 0,-10-7 215 0 0,8 4-63 0 0,1 0 1 0 0,0 0-1 0 0,0-1 1 0 0,0 0-1 0 0,20 2 1 0 0,65 5 900 0 0,-95-11-1140 0 0,272 4 1542 0 0,1-24-904 0 0,158-38-462 0 0,-1-21-26 0 0,-274 49-148 0 0,-145 27-8 0 0,5-1-363 0 0,1 1 1 0 0,-1 1 0 0 0,1 0-1 0 0,24 2 1 0 0,-25 3-5118 0 0,-5 4-1796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4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1367 56 9215 0 0,'46'-55'8334'0'0,"-58"65"-8049"0"0,0-1 0 0 0,0 0 1 0 0,-1-1-1 0 0,-15 8 1 0 0,-2 1 73 0 0,-10 7-310 0 0,-2-3-1 0 0,0-1 0 0 0,-1-2 1 0 0,-1-1-1 0 0,-1-3 0 0 0,0-2 1 0 0,-82 12-1 0 0,-77-3 828 0 0,-295-6 0 0 0,463-15-773 0 0,1 2 1 0 0,-67 12 0 0 0,101-14-179 0 0,3 0 43 0 0,0 1 1 0 0,1 0 0 0 0,-1-1-1 0 0,0 1 1 0 0,0 0 0 0 0,1 0-1 0 0,2 3 1 0 0,9 3 19 0 0,51 8 29 0 0,-42-10-85 0 0,-1 0 0 0 0,37 15-1 0 0,-52-17 41 0 0,0 0 0 0 0,0 1 0 0 0,0 0 0 0 0,-1 0 0 0 0,0 1 0 0 0,0 0 0 0 0,0 0 0 0 0,0 0 0 0 0,-1 1 0 0 0,0-1 0 0 0,0 1 0 0 0,4 8 0 0 0,0 2-15 0 0,0 0-1 0 0,-1 1 1 0 0,7 22-1 0 0,12 57 5 0 0,-4-14-24 0 0,-18-66 66 0 0,33 91-29 0 0,-31-91 50 0 0,0-1 0 0 0,1 0 0 0 0,1 0-1 0 0,16 21 1 0 0,-18-29 24 0 0,-1 0-1 0 0,2-1 1 0 0,-1 0 0 0 0,1 0-1 0 0,-1-1 1 0 0,1 0-1 0 0,1 0 1 0 0,-1-1 0 0 0,12 5-1 0 0,-17-8 152 0 0,-15-5-67 0 0,6 1-87 0 0,0 0 0 0 0,0 0 1 0 0,0 0-1 0 0,0-1 0 0 0,0 0 0 0 0,1 0 0 0 0,0 0 1 0 0,0-1-1 0 0,0 0 0 0 0,0 0 0 0 0,1 0 1 0 0,0 0-1 0 0,0-1 0 0 0,0 0 0 0 0,1 0 1 0 0,-1 0-1 0 0,1 0 0 0 0,1 0 0 0 0,-1-1 0 0 0,1 1 1 0 0,1-1-1 0 0,-1 1 0 0 0,1-1 0 0 0,0 0 1 0 0,0 0-1 0 0,1-11 0 0 0,1 3 2 0 0,1 0 1 0 0,1 0-1 0 0,0 0 0 0 0,1 1 1 0 0,1-1-1 0 0,0 1 0 0 0,14-27 1 0 0,5-2 185 0 0,33-44 0 0 0,-3 7-110 0 0,-25 40-326 0 0,-28 39-10 0 0,10 3-5011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48 377 5527 0 0,'0'0'1640'0'0,"0"3"-450"0"0,0 49 2887 0 0,-1 8-888 0 0,-1-52-2714 0 0,1 0 0 0 0,-1-1-1 0 0,-1 1 1 0 0,1 0 0 0 0,-5 9-1 0 0,6-16 862 0 0,-3 3-1259 0 0,4-3-69 0 0,0-1 0 0 0,0 1 1 0 0,0-1-1 0 0,0 1 0 0 0,-1-1 1 0 0,1 1-1 0 0,0-1 0 0 0,0 0 0 0 0,-1 1 1 0 0,1-1-1 0 0,0 1 0 0 0,-1-1 0 0 0,1 0 1 0 0,0 1-1 0 0,-1-1 0 0 0,1 0 0 0 0,-1 1 1 0 0,0-1 2 0 0,1 1 1 0 0,0-1 0 0 0,-1 0-1 0 0,1 0 1 0 0,-1 0 0 0 0,1 1-1 0 0,0-1 1 0 0,-1 0 0 0 0,1 0-1 0 0,-1 0 1 0 0,1 0 0 0 0,-1 0 0 0 0,1 0-1 0 0,-1 0 1 0 0,1 0 0 0 0,0 0-1 0 0,-1 0 1 0 0,1 0 0 0 0,-1 0-1 0 0,1 0 1 0 0,-1 0 0 0 0,1 0 0 0 0,0-1-1 0 0,-1 1 1 0 0,1 0 0 0 0,-1 0-1 0 0,1 0 1 0 0,0-1 0 0 0,-1 1-1 0 0,1 0 1 0 0,0-1 0 0 0,-1 1 0 0 0,1 0-1 0 0,0-1 1 0 0,-1 1 0 0 0,1-1-1 0 0,-1-1 12 0 0,0 0 1 0 0,0 1-1 0 0,1-1 0 0 0,-1 0 0 0 0,1 0 0 0 0,0 0 0 0 0,-1 0 0 0 0,1 0 0 0 0,0-3 0 0 0,0-3 32 0 0,1 0-1 0 0,-1 0 0 0 0,1 0 0 0 0,3-8 0 0 0,3-3 72 0 0,0 1 0 0 0,1-1 0 0 0,19-29 0 0 0,39-48 112 0 0,-29 45-228 0 0,-17 21-9 0 0,62-81-11 0 0,-72 100-4 0 0,0 0-1 0 0,0 1 1 0 0,1 1 0 0 0,0 0-1 0 0,1 0 1 0 0,-1 1 0 0 0,20-10-1 0 0,-27 15 7 0 0,-2 2 8 0 0,0 1-1 0 0,0-1 1 0 0,0 0 0 0 0,0 0-1 0 0,0 1 1 0 0,0-1 0 0 0,0 1-1 0 0,0-1 1 0 0,0 1 0 0 0,3 0-1 0 0,-2-1-43 0 0,0 1 0 0 0,0 0 0 0 0,1-1-1 0 0,-1 1 1 0 0,0 0 0 0 0,0 1 0 0 0,0-1 0 0 0,0 0 0 0 0,0 1-1 0 0,0 0 1 0 0,0-1 0 0 0,0 1 0 0 0,0 1 0 0 0,0-1-1 0 0,3 2 1 0 0,12 12-3442 0 0,-9-4-2921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1629 0 9759 0 0,'0'0'883'0'0,"-1"0"-727"0"0,-17 1 405 0 0,0 1 0 0 0,0 0 0 0 0,1 2-1 0 0,-1 0 1 0 0,1 0 0 0 0,-30 14 0 0 0,-98 54 839 0 0,116-56-1263 0 0,-46 24-204 0 0,-149 56 1 0 0,192-85-59 0 0,-1-2 0 0 0,0 0 0 0 0,0-3 0 0 0,-1 0 0 0 0,0-3-1 0 0,0 0 1 0 0,-55-5 0 0 0,80 2 116 0 0,1-1-1 0 0,-1-1 1 0 0,0 0 0 0 0,0 0-1 0 0,1 0 1 0 0,-1-1 0 0 0,-7-4-1 0 0,12 5-6 0 0,1-1 0 0 0,-1 1-1 0 0,0-1 1 0 0,1 1 0 0 0,0-1-1 0 0,0 0 1 0 0,0 0 0 0 0,0-1 0 0 0,0 1-1 0 0,0-1 1 0 0,1 1 0 0 0,0-1-1 0 0,0 0 1 0 0,0 0 0 0 0,0 0 0 0 0,-1-4-1 0 0,2 4-9 0 0,0 1 0 0 0,0 0 0 0 0,1-1 0 0 0,0 1 0 0 0,-1 0-1 0 0,1-1 1 0 0,0 1 0 0 0,1-1 0 0 0,-1 1 0 0 0,0 0 0 0 0,1-1 0 0 0,0 1-1 0 0,0 0 1 0 0,0 0 0 0 0,0-1 0 0 0,0 1 0 0 0,1 0 0 0 0,-1 0 0 0 0,1 0 0 0 0,0 0-1 0 0,0 1 1 0 0,0-1 0 0 0,0 1 0 0 0,4-4 0 0 0,-2 2 10 0 0,1 0 1 0 0,-1 1-1 0 0,1-1 0 0 0,-1 1 1 0 0,1 0-1 0 0,0 1 1 0 0,0-1-1 0 0,1 1 0 0 0,-1 0 1 0 0,0 0-1 0 0,1 1 1 0 0,-1-1-1 0 0,11 0 0 0 0,-12 2 40 0 0,0 0-1 0 0,-1 0 0 0 0,1 0 1 0 0,0 0-1 0 0,-1 1 1 0 0,1-1-1 0 0,0 1 0 0 0,-1 0 1 0 0,1 0-1 0 0,-1 0 1 0 0,1 1-1 0 0,-1-1 0 0 0,0 1 1 0 0,4 2-1 0 0,-4-1 10 0 0,0 0 0 0 0,1 0-1 0 0,-2 0 1 0 0,1 0 0 0 0,0 1-1 0 0,-1-1 1 0 0,1 1 0 0 0,-1-1 0 0 0,0 1-1 0 0,0 0 1 0 0,-1 0 0 0 0,2 5-1 0 0,0-1 7 0 0,-2 1 1 0 0,1-1-1 0 0,-1 0 0 0 0,0 0 0 0 0,-1 1 1 0 0,0-1-1 0 0,0 1 0 0 0,-3 14 0 0 0,-20 69 193 0 0,19-76-201 0 0,-25 67 120 0 0,-50 104 0 0 0,43-108-165 0 0,-4 11 14 0 0,-56 89 0 0 0,-31 17-336 0 0,90-144 201 0 0,-57 61 0 0 0,1-3 85 0 0,61-71 50 0 0,13-18 7 0 0,-21 33 0 0 0,39-52 787 0 0,4-3-383 0 0,12-2 87 0 0,1 0-1 0 0,24-10 1 0 0,0 0-34 0 0,407-90 1572 0 0,-408 97-2634 0 0,73 0-1 0 0,-112 8-578 0 0,-2 5-309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68 708 6447 0 0,'-67'76'11423'0'0,"68"-77"-10766"0"0,185-165 1227 0 0,13 13-312 0 0,-128 100-1572 0 0,11-7 0 0 0,110-103 0 0 0,-147 116-89 0 0,-44 45 9 0 0,-1 5-383 0 0,-7 14 365 0 0,-1 1 0 0 0,0-1 0 0 0,-16 23 0 0 0,-37 46 50 0 0,9-19 51 0 0,14-20 28 0 0,-57 94-1 0 0,93-138-16 0 0,1 0-1 0 0,-1 1 0 0 0,1-1 1 0 0,0 1-1 0 0,0 0 1 0 0,0-1-1 0 0,1 1 0 0 0,-1 0 1 0 0,1 0-1 0 0,0-1 0 0 0,0 6 1 0 0,0-8-5 0 0,0 1 0 0 0,0-1-1 0 0,0 0 1 0 0,1 0 0 0 0,-1 1 0 0 0,0-1 0 0 0,1 0 0 0 0,-1 0-1 0 0,1 0 1 0 0,0 0 0 0 0,-1 0 0 0 0,1 1 0 0 0,0-1 0 0 0,0 0 0 0 0,-1-1-1 0 0,1 1 1 0 0,0 0 0 0 0,0 0 0 0 0,0 0 0 0 0,0 0 0 0 0,0-1-1 0 0,0 1 1 0 0,0 0 0 0 0,0-1 0 0 0,1 1 0 0 0,-1-1 0 0 0,0 1 0 0 0,0-1-1 0 0,0 0 1 0 0,1 0 0 0 0,-1 1 0 0 0,0-1 0 0 0,0 0 0 0 0,1 0-1 0 0,-1 0 1 0 0,3-1 0 0 0,4 0 24 0 0,0 0 1 0 0,0 0-1 0 0,1-1 0 0 0,-1-1 0 0 0,-1 0 1 0 0,11-4-1 0 0,43-26 239 0 0,-16 5-140 0 0,64-53-1 0 0,33-43 94 0 0,-117 101-218 0 0,26-22-104 0 0,87-102-1 0 0,-131 139-7 0 0,-2-1-1 0 0,1 1 1 0 0,-1-2-1 0 0,0 1 0 0 0,5-16 1 0 0,-9 21 37 0 0,0 0 1 0 0,0 0 0 0 0,0-1 0 0 0,0 1-1 0 0,-1 0 1 0 0,0-1 0 0 0,0-4-1 0 0,0 7 36 0 0,0 0 0 0 0,-1-1 0 0 0,1 1 0 0 0,-1 0 0 0 0,0 0-1 0 0,1 0 1 0 0,-1 1 0 0 0,0-1 0 0 0,0 0 0 0 0,0 0 0 0 0,0 0-1 0 0,0 1 1 0 0,-1-1 0 0 0,1 0 0 0 0,-3-2 0 0 0,3 3 15 0 0,0 0 0 0 0,0 0 0 0 0,-1 1 0 0 0,1-1 0 0 0,0 0 0 0 0,0 0 0 0 0,-1 1 0 0 0,1-1 0 0 0,0 1 0 0 0,-1-1 1 0 0,1 1-1 0 0,0-1 0 0 0,-1 1 0 0 0,1 0 0 0 0,-1 0 0 0 0,1 0 0 0 0,-1 0 0 0 0,1 0 0 0 0,-1 0 0 0 0,1 0 0 0 0,-2 1 0 0 0,0-1-12 0 0,1 1 0 0 0,-1 0 0 0 0,1 1-1 0 0,-1-1 1 0 0,1 0 0 0 0,-1 1 0 0 0,1 0-1 0 0,0-1 1 0 0,0 1 0 0 0,-3 3 0 0 0,-3 4-51 0 0,1 0-1 0 0,0 0 1 0 0,-11 22 0 0 0,-4 11 24 0 0,-23 63-1 0 0,-8 49 441 0 0,50-146-355 0 0,-7 24 42 0 0,1 0 0 0 0,1 0-1 0 0,2 1 1 0 0,-3 36 0 0 0,9-65-65 0 0,0 0 1 0 0,-1 0 0 0 0,2-1-1 0 0,-1 1 1 0 0,0 0 0 0 0,1-1-1 0 0,0 1 1 0 0,0 0 0 0 0,0-1-1 0 0,0 1 1 0 0,0-1 0 0 0,3 5-1 0 0,-2-6 2 0 0,0 0-1 0 0,-1 0 0 0 0,1 0 0 0 0,0 0 1 0 0,0-1-1 0 0,0 1 0 0 0,0 0 0 0 0,0-1 0 0 0,1 0 1 0 0,-1 0-1 0 0,0 1 0 0 0,1-1 0 0 0,-1-1 0 0 0,1 1 1 0 0,-1 0-1 0 0,1 0 0 0 0,-1-1 0 0 0,4 1 1 0 0,7 0 26 0 0,-1-1 0 0 0,1 0 0 0 0,0-1 1 0 0,-1 0-1 0 0,0 0 0 0 0,1-2 1 0 0,15-4-1 0 0,7-4-25 0 0,40-20 1 0 0,6-10-932 0 0,-31 9-4233 0 0,-39 23-419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40 126 5063 0 0,'-16'1'544'0'0,"-7"5"11728"0"0,33-8-9897 0 0,111-29-940 0 0,-28 6-858 0 0,140-14-403 0 0,-95 19-2143 0 0,-85 10-5 0 0,-28 4 412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6911 0 0,'0'0'964'0'0,"2"-2"252"0"0,71-40 4227 0 0,0-4-4060 0 0,-37 21-1206 0 0,63-55 0 0 0,126-129 823 0 0,-160 137-688 0 0,-68 76-288 0 0,0 0-1 0 0,0 0 1 0 0,1 0-1 0 0,-3 6 1 0 0,-5 7-14 0 0,-21 29 29 0 0,14-24 238 0 0,-25 50-1 0 0,36-60-179 0 0,2-5 32 0 0,0 1 0 0 0,0 0-1 0 0,1 0 1 0 0,0 1 0 0 0,0-1 0 0 0,1 0 0 0 0,0 1-1 0 0,-1 15 1 0 0,4-23-107 0 0,-1 0-1 0 0,0 0 1 0 0,0-1-1 0 0,1 1 1 0 0,-1 0-1 0 0,0-1 1 0 0,1 1-1 0 0,-1 0 1 0 0,1-1-1 0 0,-1 1 1 0 0,1 0-1 0 0,-1-1 0 0 0,1 1 1 0 0,-1-1-1 0 0,1 1 1 0 0,0-1-1 0 0,-1 0 1 0 0,1 1-1 0 0,0-1 1 0 0,-1 1-1 0 0,1-1 1 0 0,0 0-1 0 0,1 1 1 0 0,17 4 172 0 0,-19-5-184 0 0,10 1 84 0 0,0 0 0 0 0,0 0 0 0 0,0-1 0 0 0,0 0 0 0 0,0-1 0 0 0,0 0-1 0 0,0-1 1 0 0,0 0 0 0 0,17-6 0 0 0,6-5 89 0 0,45-23 1 0 0,-51 22-143 0 0,28-13-173 0 0,77-52-1 0 0,-110 64-7 0 0,-1-2 0 0 0,0 0-1 0 0,-1-1 1 0 0,-1-2 0 0 0,32-42-1 0 0,30-49-431 0 0,-109 131 512 0 0,1 7 42 0 0,1 0 1 0 0,-24 35-1 0 0,37-45 14 0 0,1 1 1 0 0,0 1 0 0 0,2 0-1 0 0,-9 21 1 0 0,14-27 13 0 0,0 1 0 0 0,1 0 0 0 0,0 0 0 0 0,1 0 0 0 0,1 0 0 0 0,-2 29 0 0 0,4-40-8 0 0,0 1 0 0 0,0-1 0 0 0,1 1-1 0 0,-1-1 1 0 0,1 1 0 0 0,0-1 0 0 0,0 1-1 0 0,0-1 1 0 0,0 1 0 0 0,0-1 0 0 0,1 0 0 0 0,0 0-1 0 0,-1 0 1 0 0,1 0 0 0 0,0 0 0 0 0,1 0-1 0 0,-1 0 1 0 0,0 0 0 0 0,1-1 0 0 0,0 1 0 0 0,-1-1-1 0 0,1 0 1 0 0,0 0 0 0 0,0 0 0 0 0,0 0-1 0 0,0-1 1 0 0,1 1 0 0 0,-1-1 0 0 0,0 0 0 0 0,1 0-1 0 0,-1 0 1 0 0,1 0 0 0 0,-1 0 0 0 0,1-1-1 0 0,5 1 1 0 0,2-2-242 0 0,-1-1 0 0 0,0 0 0 0 0,1 0 0 0 0,-1-1 0 0 0,0 0-1 0 0,-1 0 1 0 0,1-1 0 0 0,-1-1 0 0 0,1 0 0 0 0,16-11 0 0 0,-5 0-735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79 190 15919 0 0,'-16'1'621'0'0,"-17"2"412"0"0,31-3-1021 0 0,-1 1-1 0 0,1-1 1 0 0,0 1-1 0 0,0 0 1 0 0,0-1-1 0 0,0 1 1 0 0,0 0-1 0 0,0 1 1 0 0,0-1-1 0 0,0 0 1 0 0,-3 3-1 0 0,4-3 315 0 0,1 0 87 0 0,1 1-368 0 0,-1-1 0 0 0,1 1 0 0 0,0-1 0 0 0,-1 1 1 0 0,1-1-1 0 0,0 0 0 0 0,0 0 0 0 0,0 1 0 0 0,0-1 0 0 0,0 0 0 0 0,0 0 1 0 0,0 0-1 0 0,1 0 0 0 0,-1 0 0 0 0,0 0 0 0 0,1 0 0 0 0,-1-1 0 0 0,0 1 1 0 0,1 0-1 0 0,-1-1 0 0 0,1 1 0 0 0,-1-1 0 0 0,1 0 0 0 0,-1 1 0 0 0,3-1 1 0 0,5 2 43 0 0,1-1 0 0 0,17 0 1 0 0,-26-1-79 0 0,36-2 227 0 0,62-9 0 0 0,36-16 59 0 0,-122 24-268 0 0,308-78 143 0 0,99-19-162 0 0,-413 99-8 0 0,64-10-12 0 0,-62 10-2 0 0,1 1-1 0 0,-1 0 1 0 0,1 0 0 0 0,0 1 0 0 0,9 2 0 0 0,-17-3 0 0 0,-1 0 0 0 0,0 0 1 0 0,0 0-1 0 0,0 1 0 0 0,0-1 1 0 0,0 0-1 0 0,0 1 0 0 0,0-1 1 0 0,0 1-1 0 0,0-1 0 0 0,0 1 1 0 0,0 0-1 0 0,0-1 0 0 0,0 1 1 0 0,0 0-1 0 0,0 0 0 0 0,0 0 1 0 0,-1-1-1 0 0,1 1 0 0 0,0 0 1 0 0,-1 0-1 0 0,1 0 0 0 0,-1 0 1 0 0,1 0-1 0 0,-1 0 0 0 0,1 1 1 0 0,-1-1-1 0 0,0 0 0 0 0,1 0 0 0 0,-1 0 1 0 0,0 0-1 0 0,0 0 0 0 0,0 0 1 0 0,0 1-1 0 0,0-1 0 0 0,0 0 1 0 0,0 0-1 0 0,0 0 0 0 0,-1 0 1 0 0,1 0-1 0 0,0 0 0 0 0,-1 1 1 0 0,1-1-1 0 0,-2 1 0 0 0,-2 7-103 0 0,0-1 0 0 0,-1 1 0 0 0,0-2 0 0 0,-8 12-1 0 0,8-13 87 0 0,-103 125-122 0 0,-6 9 82 0 0,78-90 103 0 0,3 3-1 0 0,-37 76 0 0 0,55-94-16 0 0,1 0 0 0 0,1 1-1 0 0,3 0 1 0 0,0 1 0 0 0,-4 42-1 0 0,5 17 163 0 0,3 0 1 0 0,5-1-1 0 0,4 1 0 0 0,24 148 0 0 0,-21-207-149 0 0,1 0 103 0 0,3 69 1848 0 0,0-103-1546 0 0,-8-2-415 0 0,0 0 0 0 0,0 0 1 0 0,0 0-1 0 0,0 0 0 0 0,0-1 0 0 0,0 1 1 0 0,0-1-1 0 0,0 1 0 0 0,1-1 0 0 0,2 0 0 0 0,4 2 6 0 0,-32-14 27 0 0,2 8-53 0 0,-1 2 0 0 0,1 0 0 0 0,-41 2 0 0 0,28 0 0 0 0,25 0 2 0 0,-514 16 1055 0 0,457-14-868 0 0,44-2-224 0 0,37 1-278 0 0,0 1-1 0 0,25 5 0 0 0,-9-1-2062 0 0,-1-3-4081 0 0,-12-2 34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80 105 12207 0 0,'-22'-3'946'0'0,"-23"-1"-1093"0"0,33 1 3921 0 0,16 2-955 0 0,622-73-535 0 0,-497 61-3799 0 0,-74 8-4171 0 0,-23 3-645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11519 0 0,'-8'0'389'0'0,"0"-1"0"0"0,0 1 0 0 0,-12 2-1 0 0,2 3 7188 0 0,33 9-6240 0 0,-9-11-1225 0 0,1 0 0 0 0,-1 0 0 0 0,1-1 0 0 0,0 1 0 0 0,-1-2 0 0 0,1 1 0 0 0,0-1 0 0 0,9 1 0 0 0,60 0 445 0 0,-51-3-386 0 0,460-33-688 0 0,-442 29-143 0 0,7-1-970 0 0,-2-2-87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23 13359 0 0,'0'0'612'0'0,"0"-1"-14"0"0,0 0-586 0 0,0 0 0 0 0,0 0 0 0 0,0 0 1 0 0,0 1-1 0 0,0-1 0 0 0,0 0 1 0 0,0 0-1 0 0,0 1 0 0 0,-1-1 1 0 0,1 0-1 0 0,0 0 0 0 0,0 1 0 0 0,-1-1 1 0 0,1 0-1 0 0,-1 0 0 0 0,1 1 1 0 0,0-1-1 0 0,-1 1 0 0 0,1-1 1 0 0,-1 0-1 0 0,0 1 0 0 0,1-1 0 0 0,-1 1 1 0 0,1-1-1 0 0,-1 1 0 0 0,0-1 1 0 0,1 1-1 0 0,-1 0 0 0 0,0-1 0 0 0,0 1 1 0 0,1 0-1 0 0,-2-1 0 0 0,0 1 68 0 0,-1 0-1 0 0,1 0 0 0 0,0 0 1 0 0,-1 0-1 0 0,1 0 0 0 0,0 0 0 0 0,-3 1 1 0 0,4-1-31 0 0,-11 4 160 0 0,1 0 1 0 0,0 0-1 0 0,0 1 0 0 0,0 0 0 0 0,1 1 1 0 0,-1 0-1 0 0,-14 13 0 0 0,-10 4 118 0 0,-26 17 103 0 0,1 1 1 0 0,-55 52-1 0 0,110-89-414 0 0,-139 131 126 0 0,116-106 73 0 0,1 2 0 0 0,-41 62 0 0 0,62-84-92 0 0,0 0 1 0 0,1 1 0 0 0,0 0-1 0 0,1 0 1 0 0,0 1 0 0 0,1-1-1 0 0,0 1 1 0 0,-3 18 0 0 0,6-24-55 0 0,0 0 0 0 0,0 0 0 0 0,0 0 0 0 0,0 0 0 0 0,1 0-1 0 0,0 0 1 0 0,0 0 0 0 0,0 0 0 0 0,1 0 0 0 0,-1-1 0 0 0,1 1 0 0 0,0 0 0 0 0,1-1 0 0 0,-1 0 0 0 0,1 1 0 0 0,0-1 0 0 0,0 0 0 0 0,0 0 0 0 0,0-1 0 0 0,1 1 0 0 0,5 3 0 0 0,1 1 62 0 0,0-1-1 0 0,1-1 0 0 0,0 0 1 0 0,1 0-1 0 0,-1-1 0 0 0,1-1 1 0 0,0 0-1 0 0,0 0 1 0 0,1-1-1 0 0,20 2 0 0 0,-1-2 47 0 0,0-2 1 0 0,0 0-1 0 0,35-5 0 0 0,-22-1-11 0 0,0-2 0 0 0,0-2 0 0 0,-1-2 0 0 0,45-17 0 0 0,-59 16-106 0 0,-1 0-1 0 0,-1-2 1 0 0,0-1-1 0 0,-1-1 1 0 0,-1-2-1 0 0,43-36 0 0 0,-59 45-59 0 0,-1-1-1 0 0,1 0 0 0 0,-2 0 1 0 0,0-1-1 0 0,0 0 0 0 0,-1-1 0 0 0,0 0 1 0 0,-1 0-1 0 0,0-1 0 0 0,-1 1 0 0 0,5-18 1 0 0,-8 20-151 0 0,0 1 1 0 0,-1 0-1 0 0,0-1 1 0 0,0 1-1 0 0,-1-1 1 0 0,0 1-1 0 0,-1-1 1 0 0,0 1-1 0 0,-1-1 1 0 0,0 1-1 0 0,0 0 1 0 0,-1 0 0 0 0,0 0-1 0 0,0 0 1 0 0,-1 0-1 0 0,0 1 1 0 0,-7-9-1 0 0,1 2-1348 0 0,-1 1-1 0 0,-13-14 1 0 0,-3 1-5483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55 2303 0 0,'0'0'8728'0'0,"-2"2"-8344"0"0,-3 4 202 0 0,-1 0-1 0 0,0-1 0 0 0,0 1 1 0 0,-1-1-1 0 0,-8 5 0 0 0,14-9 55 0 0,0-1-621 0 0,-8 1 917 0 0,-12 10 2037 0 0,14-6-2961 0 0,6-4 384 0 0,17 2-193 0 0,-5-3-105 0 0,1 0 1 0 0,0 0 0 0 0,0-1-1 0 0,23-5 1 0 0,47-16 392 0 0,-3 0-102 0 0,122-9 131 0 0,-68 14-504 0 0,-87 8-436 0 0,-44 9 163 0 0,2-2-2075 0 0,-3 1 1948 0 0,1 0 1 0 0,0 0-1 0 0,0 0 1 0 0,-1 1-1 0 0,1-1 1 0 0,0 1-1 0 0,3-1 1 0 0,-3 0-1564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364 334 1375 0 0,'-4'7'82'0'0,"2"-3"-53"0"0,0-1 1 0 0,-1 0-1 0 0,1 1 1 0 0,-1-1-1 0 0,1 0 1 0 0,-5 4-1 0 0,-1-2 5040 0 0,11-13-4000 0 0,11-16-920 0 0,-7 16 26 0 0,74-90 1547 0 0,-60 77-877 0 0,-2 0 0 0 0,-1-1 0 0 0,0-1 0 0 0,18-32-1 0 0,-19 22 307 0 0,-16 32-894 0 0,2-11 157 0 0,-3 10-371 0 0,0 0 1 0 0,0-1-1 0 0,0 1 1 0 0,-1 0-1 0 0,1-1 1 0 0,0 1-1 0 0,-1 0 1 0 0,0 0-1 0 0,1-1 1 0 0,-1 1-1 0 0,0 0 1 0 0,0 0-1 0 0,-3-3 1 0 0,4 4-35 0 0,-1 0 0 0 0,0 0 1 0 0,0 0-1 0 0,0 1 0 0 0,0-1 0 0 0,1 0 1 0 0,-1 1-1 0 0,0-1 0 0 0,0 1 0 0 0,-1-1 0 0 0,1 1 1 0 0,0-1-1 0 0,0 1 0 0 0,0 0 0 0 0,-2-1 1 0 0,-17-1-134 0 0,19 2 116 0 0,-6 0-46 0 0,-1 0 0 0 0,1 1 0 0 0,0 0 0 0 0,-1 0 0 0 0,1 1 0 0 0,0 0 0 0 0,0 0 0 0 0,0 1 1 0 0,0 0-1 0 0,-10 6 0 0 0,-7 5-145 0 0,-32 27 0 0 0,41-30 175 0 0,-19 17-12 0 0,2 1 0 0 0,2 1 0 0 0,1 2 0 0 0,1 1 0 0 0,1 1 0 0 0,-28 49 0 0 0,38-55 152 0 0,1 0-1 0 0,2 1 0 0 0,0 1 1 0 0,2 0-1 0 0,-12 50 0 0 0,22-72-57 0 0,1 0-1 0 0,0 0 1 0 0,0 0 0 0 0,1 16-1 0 0,1-21 7 0 0,0-2-40 0 0,0 0-1 0 0,1 0 0 0 0,-1 0 1 0 0,1 0-1 0 0,0-1 0 0 0,-1 1 0 0 0,1 0 1 0 0,0-1-1 0 0,-1 1 0 0 0,1-1 1 0 0,0 1-1 0 0,0-1 0 0 0,-1 0 1 0 0,1 0-1 0 0,0 0 0 0 0,0 0 1 0 0,0 0-1 0 0,-1 0 0 0 0,1 0 1 0 0,0-1-1 0 0,3 0 0 0 0,4-2 56 0 0,-1 0-1 0 0,0 0 0 0 0,9-5 1 0 0,25-15 66 0 0,-1-2 0 0 0,-1-2 1 0 0,60-52-1 0 0,98-110-791 0 0,-156 147 447 0 0,-30 29 173 0 0,-6 6 10 0 0,0 1-1 0 0,0 0 1 0 0,1 0-1 0 0,9-6 1 0 0,-14 10-65 0 0,-2 5-238 0 0,0 16 268 0 0,0 0-1 0 0,-2 1 1 0 0,-1-1-1 0 0,0-1 1 0 0,-8 26 0 0 0,0 5 0 0 0,8-38 55 0 0,-5 37-26 0 0,8-41-461 0 0,0 0 0 0 0,0 0 1 0 0,2 12-1 0 0,-2-17-992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72 2759 0 0,'-2'-1'207'0'0,"-7"-1"800"0"0,-6-1 5955 0 0,1 0-396 0 0,6 1-7041 0 0,6 2 540 0 0,0 1 1 0 0,1-1 0 0 0,-1 0-1 0 0,0 1 1 0 0,1 0-1 0 0,-1-1 1 0 0,1 1-1 0 0,-1 0 1 0 0,1 0 0 0 0,-1 0-1 0 0,1 0 1 0 0,0 0-1 0 0,-1 0 1 0 0,1 0-1 0 0,-2 3 1 0 0,0-1 66 0 0,-3 2-106 0 0,0 1 0 0 0,1 1-1 0 0,0-1 1 0 0,0 1 0 0 0,1 0 0 0 0,-1 0-1 0 0,2 0 1 0 0,-4 8 0 0 0,-20 64 102 0 0,26-78-125 0 0,-3 14 25 0 0,0 0 0 0 0,1 1 0 0 0,0-1 0 0 0,2 1 1 0 0,0 0-1 0 0,0 0 0 0 0,1-1 0 0 0,4 22 0 0 0,-4-35-3 0 0,1 0 0 0 0,0 0 0 0 0,0 1-1 0 0,0-1 1 0 0,0 0 0 0 0,1 0 0 0 0,-1 0 0 0 0,0 0-1 0 0,3 3 1 0 0,-2-3 9 0 0,-1-2-17 0 0,-1 0 0 0 0,1 0 0 0 0,-1 1 0 0 0,1-1 0 0 0,0 0 0 0 0,-1 0 0 0 0,1 0 1 0 0,0 0-1 0 0,-1 0 0 0 0,1 1 0 0 0,-1-1 0 0 0,1-1 0 0 0,0 1 0 0 0,-1 0 1 0 0,1 0-1 0 0,0 0 0 0 0,-1 0 0 0 0,1 0 0 0 0,0 0 0 0 0,-1-1 0 0 0,2 0 0 0 0,-1 1 39 0 0,7-2 79 0 0,0-1 0 0 0,0 0 0 0 0,0-1 0 0 0,0 0 0 0 0,-1 0 0 0 0,11-8 0 0 0,41-36 546 0 0,-41 33-589 0 0,1-1-40 0 0,0-2 0 0 0,19-22 1 0 0,-32 33-43 0 0,-1-1-1 0 0,1 1 1 0 0,-1-1 0 0 0,-1 0 0 0 0,0 0 0 0 0,0 0 0 0 0,0-1 0 0 0,-1 0 0 0 0,3-13 0 0 0,-5 18-3 0 0,-1 0 0 0 0,0-1 0 0 0,0 1 0 0 0,0 0 0 0 0,-1 0 0 0 0,0-1 0 0 0,1 1 0 0 0,-1 0 0 0 0,-1 0-1 0 0,1 0 1 0 0,-1 0 0 0 0,1 0 0 0 0,-1 1 0 0 0,0-1 0 0 0,-1 0 0 0 0,1 1 0 0 0,-1-1 0 0 0,1 1 0 0 0,-1 0 0 0 0,0 0 0 0 0,-4-4 0 0 0,-7-4-205 0 0,0 0 1 0 0,-1 0 0 0 0,-24-12 0 0 0,35 21 65 0 0,3 1 44 0 0,0 1-1 0 0,0 0 0 0 0,0 0 1 0 0,0-1-1 0 0,1 1 1 0 0,-1 0-1 0 0,0 0 1 0 0,0 0-1 0 0,0 0 1 0 0,0 0-1 0 0,0 0 0 0 0,0 0 1 0 0,0 0-1 0 0,0 1 1 0 0,0-1-1 0 0,1 0 1 0 0,-1 0-1 0 0,0 1 0 0 0,0-1 1 0 0,0 1-1 0 0,0-1 1 0 0,1 1-1 0 0,-1-1 1 0 0,0 1-1 0 0,0 0 1 0 0,0-1-240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31 276 6911 0 0,'0'0'528'0'0,"-1"2"-341"0"0,-28 37 6726 0 0,31-43-6738 0 0,1 1 0 0 0,-1 0 0 0 0,1 0 0 0 0,0 0-1 0 0,0 0 1 0 0,0 0 0 0 0,6-4 0 0 0,1-1 69 0 0,55-45-68 0 0,2 2 1 0 0,3 3-1 0 0,88-45 0 0 0,-151 90-177 0 0,39-19 4 0 0,-41 20-5 0 0,0 0 0 0 0,0 1 0 0 0,0-1 0 0 0,0 1 0 0 0,0 0 1 0 0,0 1-1 0 0,8-1 0 0 0,-12 1-2 0 0,1 1 0 0 0,-1-1 0 0 0,1 0 0 0 0,0 0 0 0 0,-1 1 0 0 0,1-1 0 0 0,-1 1 0 0 0,1 0 0 0 0,-1-1 0 0 0,0 1 0 0 0,1 0 0 0 0,-1 0 1 0 0,1 0-1 0 0,-1 0 0 0 0,0 0 0 0 0,0 0 0 0 0,2 2 0 0 0,-1-1-2 0 0,-1 0 0 0 0,1 1 0 0 0,-1 0 1 0 0,1-1-1 0 0,-1 1 0 0 0,0 0 0 0 0,0 0 0 0 0,1 5 1 0 0,0 1 6 0 0,-1 0 0 0 0,0-1 0 0 0,-1 2 0 0 0,0-1 0 0 0,-1 10 0 0 0,-4 12 137 0 0,-2 0 0 0 0,0 0 0 0 0,-2-1 0 0 0,-16 35 0 0 0,6-17-282 0 0,18-46-181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1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176 350 8751 0 0,'0'0'674'0'0,"1"2"-438"0"0,-1 1 0 0 0,0-1 1 0 0,0 1 0 0 0,0-1-1 0 0,0 1 1 0 0,0-1 0 0 0,0 1-1 0 0,-1 0 1 0 0,1-1 0 0 0,-1 1-1 0 0,0-1 1 0 0,0 0 0 0 0,0 1-1 0 0,0-1 1 0 0,0 1 0 0 0,0-1-1 0 0,-1 0 1 0 0,1 0 0 0 0,-1 0-1 0 0,1 0 1 0 0,-1 0 0 0 0,-3 3-1 0 0,4-4-123 0 0,0 0-1 0 0,-1 0 1 0 0,1-1-1 0 0,-1 1 0 0 0,1 0 1 0 0,-1 0-1 0 0,1-1 1 0 0,-1 1-1 0 0,1-1 1 0 0,-1 1-1 0 0,0-1 0 0 0,1 0 1 0 0,-1 0-1 0 0,1 0 1 0 0,-1 0-1 0 0,0 0 1 0 0,-1 0-1 0 0,-1 0 44 0 0,1-1 0 0 0,-1 1 0 0 0,1-1-1 0 0,0 0 1 0 0,-1 0 0 0 0,-4-2 0 0 0,2-1 11 0 0,1 1-1 0 0,0-1 1 0 0,0 0 0 0 0,0-1-1 0 0,0 1 1 0 0,1-1 0 0 0,-1 0-1 0 0,1 0 1 0 0,-6-11 0 0 0,2 3-91 0 0,1-1 0 0 0,0 1 1 0 0,-5-18-1 0 0,9 25-109 0 0,2-1 0 0 0,-1 1 0 0 0,1-1 0 0 0,0 1-1 0 0,0-1 1 0 0,0 0 0 0 0,1 0 0 0 0,0 1 0 0 0,1-1 0 0 0,-1 0 0 0 0,1 0 0 0 0,1 1 0 0 0,-1-1 0 0 0,1 1 0 0 0,0-1 0 0 0,6-11 0 0 0,-3 9-84 0 0,0 1 0 0 0,0 1 0 0 0,1-1 1 0 0,0 1-1 0 0,1-1 0 0 0,-1 2 1 0 0,1-1-1 0 0,1 1 0 0 0,-1 0 1 0 0,1 0-1 0 0,12-6 0 0 0,2 1 12 0 0,0 1-1 0 0,1 1 0 0 0,0 1 0 0 0,1 1 1 0 0,-1 1-1 0 0,49-5 0 0 0,-32 7-39 0 0,0 3 0 0 0,1 1 0 0 0,57 7 0 0 0,-77-4 193 0 0,0 1 0 0 0,33 10 0 0 0,-45-11-27 0 0,-1 0-1 0 0,0 1 1 0 0,0 0-1 0 0,0 0 0 0 0,0 1 1 0 0,-1 0-1 0 0,0 0 1 0 0,12 11-1 0 0,-17-14-6 0 0,0 0 0 0 0,0 0 0 0 0,-1 0 0 0 0,1 0 0 0 0,-1 1 0 0 0,1-1-1 0 0,-1 0 1 0 0,0 1 0 0 0,0-1 0 0 0,0 1 0 0 0,-1-1 0 0 0,1 1 0 0 0,0 0 0 0 0,-1-1-1 0 0,0 1 1 0 0,1 4 0 0 0,-2-3 9 0 0,1 0 0 0 0,-1 0 0 0 0,0 0 0 0 0,0 0 1 0 0,0 0-1 0 0,0-1 0 0 0,-1 1 0 0 0,0 0 0 0 0,1-1 0 0 0,-4 4 0 0 0,-2 4 26 0 0,-1-1 0 0 0,-1 0 0 0 0,0 0 0 0 0,0-1 0 0 0,-17 12 0 0 0,-35 24 113 0 0,-116 62-1 0 0,164-99-200 0 0,0-2-1 0 0,-1 1 1 0 0,0-2 0 0 0,1 0-1 0 0,-2 0 1 0 0,1-1 0 0 0,-1-1-1 0 0,1-1 1 0 0,-17 1 0 0 0,30-3-8 0 0,-1 0 0 0 0,1 0 0 0 0,0 0 0 0 0,-1 0 0 0 0,1 0 0 0 0,-1-1 0 0 0,1 1 0 0 0,-1-1 0 0 0,1 1 0 0 0,-1-1 1 0 0,1 1-1 0 0,-2-2 0 0 0,2 1-40 0 0,1 1 0 0 0,-1-1 0 0 0,1 1 1 0 0,-1-1-1 0 0,1 1 0 0 0,-1-1 0 0 0,1 0 0 0 0,0 1 1 0 0,-1-1-1 0 0,1 0 0 0 0,0 1 0 0 0,-1-1 0 0 0,1 0 1 0 0,0 0-1 0 0,0 1 0 0 0,0-1 0 0 0,0 0 0 0 0,-1 1 1 0 0,1-1-1 0 0,0 0 0 0 0,0 0 0 0 0,1 1 0 0 0,-1-1 1 0 0,0 0-1 0 0,0 0 0 0 0,1 0 0 0 0,4-15-1377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10567 0 0,'-24'33'654'0'0,"-42"43"0"0"0,10-12 481 0 0,24-26-376 0 0,2 2 1 0 0,2 1-1 0 0,-32 61 0 0 0,7 17-336 0 0,-10 18-1826 0 0,48-108 583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1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95 6911 0 0,'0'0'2428'0'0,"-1"2"-1494"0"0,-7 134 1448 0 0,4-34-1694 0 0,0-43-366 0 0,-24 477 988 0 0,28-381-659 0 0,0-152-470 0 0,0 0 3 0 0,0 10 2714 0 0,0-16-2373 0 0,-1-12-279 0 0,2 0 1 0 0,-1-1-1 0 0,2 1 0 0 0,0 0 1 0 0,1-1-1 0 0,0 1 0 0 0,8-19 1 0 0,1-1-141 0 0,3 1 0 0 0,18-33 0 0 0,-11 29-70 0 0,2 1 0 0 0,2 1 1 0 0,1 2-1 0 0,2 0 0 0 0,34-30 0 0 0,177-133-18 0 0,-84 74 31 0 0,10-7-3 0 0,-116 95-46 0 0,77-42-1 0 0,-85 59-432 0 0,-41 18 137 0 0,0 2-572 0 0,-1 1 613 0 0,0 0 1 0 0,0 0-1 0 0,0 0 0 0 0,-1 0 0 0 0,1 0 0 0 0,-1 0 1 0 0,0 0-1 0 0,-1 3 0 0 0,-6 17-928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3679 0 0,'0'0'620'0'0,"-2"3"628"0"0,-13 12 1849 0 0,-20 18 0 0 0,20-20-2213 0 0,-1-1 0 0 0,0-1 0 0 0,-27 14 0 0 0,24-15-465 0 0,1 1 1 0 0,1 0-1 0 0,-21 18 1 0 0,-44 46-163 0 0,75-67-240 0 0,-119 121 28 0 0,101-99-35 0 0,0 1-1 0 0,-31 53 1 0 0,36-47 101 0 0,2 1 0 0 0,-22 61-1 0 0,31-70-34 0 0,1 0 0 0 0,1 0 0 0 0,2 0 0 0 0,-2 42 0 0 0,6-58 0 0 0,1 1 1 0 0,1-1-1 0 0,0 1 0 0 0,0-1 0 0 0,2 0 0 0 0,0 0 1 0 0,0 0-1 0 0,1 0 0 0 0,1-1 0 0 0,0 1 1 0 0,1-1-1 0 0,0 0 0 0 0,0-1 0 0 0,2 1 0 0 0,-1-1 1 0 0,1-1-1 0 0,1 1 0 0 0,0-2 0 0 0,1 1 0 0 0,-1-1 1 0 0,2 0-1 0 0,-1-1 0 0 0,1-1 0 0 0,14 9 1 0 0,22 7 657 0 0,63 21 0 0 0,-64-26-593 0 0,-31-13-128 0 0,-2-2-34 0 0,-10-2-94 0 0,2-14-3637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11687 0 0,'0'0'3240'0'0,"1"2"-2609"0"0,3 2-541 0 0,0 0 0 0 0,0 0 0 0 0,-1 0 0 0 0,0 1 1 0 0,0-1-1 0 0,0 1 0 0 0,3 6 0 0 0,15 42 431 0 0,-11-27-119 0 0,84 185 1703 0 0,-71-166-1717 0 0,2-1 1 0 0,49 63 0 0 0,82 68 125 0 0,-29-57-366 0 0,-121-112-174 0 0,-5-5-118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20 8751 0 0,'0'0'399'0'0,"0"-2"-4"0"0,-3-16 6102 0 0,0 19-6368 0 0,1 0 1 0 0,0 0-1 0 0,0 0 1 0 0,0 0-1 0 0,0 0 0 0 0,0 0 1 0 0,0 0-1 0 0,0 0 1 0 0,1 1-1 0 0,-1-1 1 0 0,-2 3-1 0 0,-1 1 69 0 0,-186 168 803 0 0,13 14-687 0 0,0-1 65 0 0,141-149-317 0 0,-209 195 112 0 0,233-223-139 0 0,8-6-45 0 0,1 1-1 0 0,-1-1 1 0 0,1 1-1 0 0,-5 4 1 0 0,23-14-929 0 0,12-8-1 0 0,7-2-40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6447 0 0,'-46'17'13007'0'0,"49"-17"-12403"0"0,173-25 1521 0 0,27-3-1613 0 0,-195 27-850 0 0,0 0 0 0 0,0 0 1 0 0,0-1-1 0 0,9-4 0 0 0,-8 3-1181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40 593 9671 0 0,'0'0'748'0'0,"-2"1"-492"0"0,-35 28 7860 0 0,40-28-8020 0 0,-1 0 1 0 0,1-1-1 0 0,0 1 0 0 0,-1-1 0 0 0,1 1 0 0 0,0-1 1 0 0,0 0-1 0 0,0 0 0 0 0,-1 0 0 0 0,1 0 0 0 0,0 0 0 0 0,0-1 1 0 0,0 0-1 0 0,3-1 0 0 0,7-2 92 0 0,20-10-1 0 0,-25 10-65 0 0,29-14 181 0 0,-2-1-1 0 0,59-43 0 0 0,55-60-183 0 0,-62 50-108 0 0,56-52-12 0 0,-139 121 1 0 0,6-11-14 0 0,-9 13-56 0 0,-7 12-8 0 0,-38 64-44 0 0,-14 26 126 0 0,52-90-1 0 0,1 0-1 0 0,1 0 0 0 0,0 1 1 0 0,-5 23-1 0 0,9-33 2 0 0,-1 0-1 0 0,1 1 0 0 0,0-1 0 0 0,0 0 1 0 0,0 0-1 0 0,0 1 0 0 0,1-1 0 0 0,-1 0 1 0 0,1 0-1 0 0,-1 1 0 0 0,1-1 0 0 0,0 0 1 0 0,0 0-1 0 0,1 3 0 0 0,0-3 1 0 0,-1-1 0 0 0,1 0 0 0 0,-1 1 0 0 0,1-1-1 0 0,-1 0 1 0 0,1 0 0 0 0,0 1 0 0 0,-1-1 0 0 0,1-1 0 0 0,0 1 0 0 0,0 0 0 0 0,0 0 0 0 0,0-1-1 0 0,0 1 1 0 0,0-1 0 0 0,0 1 0 0 0,0-1 0 0 0,0 0 0 0 0,2 0 0 0 0,9 0 4 0 0,0 0 1 0 0,0-1 0 0 0,0-1-1 0 0,-1 0 1 0 0,1-1-1 0 0,14-4 1 0 0,-2-2-25 0 0,48-24 0 0 0,-9-4-330 0 0,-2-3-1 0 0,59-49 1 0 0,-93 64 192 0 0,-2 0 1 0 0,0-2-1 0 0,42-57 0 0 0,6-8-105 0 0,-68 84 233 0 0,-5 7-38 0 0,-1 3-100 0 0,-2 6 145 0 0,-1 1-1 0 0,0 0 1 0 0,-1-1-1 0 0,1 0 1 0 0,-8 12-1 0 0,-5 10-7 0 0,-52 130 91 0 0,51-117-32 0 0,-16 80 0 0 0,30-109-6 0 0,1 0 0 0 0,0 0 1 0 0,1 1-1 0 0,2 22 0 0 0,-1-30-148 0 0,1 0 1 0 0,0 0 0 0 0,1 0-1 0 0,0 0 1 0 0,0 0-1 0 0,0-1 1 0 0,1 1-1 0 0,0 0 1 0 0,0-1-1 0 0,8 11 1 0 0,-10-15-770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86 213 10591 0 0,'-9'-2'200'0'0,"-1"0"-1"0"0,1 0 1 0 0,0 1-1 0 0,-13-1 1 0 0,-3 2 4904 0 0,24 0-4731 0 0,2 0-296 0 0,0 0 0 0 0,1 1-1 0 0,-1-1 1 0 0,0 0 0 0 0,1 1 0 0 0,-1-1 0 0 0,0 0 0 0 0,0 1 0 0 0,3 1-1 0 0,4 1 107 0 0,7 1 91 0 0,0-2 1 0 0,-1 0-1 0 0,1 0 1 0 0,0-2 0 0 0,0 1-1 0 0,20-4 1 0 0,91-19 1203 0 0,-94 15-1162 0 0,794-135 2253 0 0,-366 118-2131 0 0,-368 22-411 0 0,-15 1-76 0 0,244-15-677 0 0,-295 11-855 0 0,-23 4 641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12607 0 0,'0'0'1232'0'0,"4"-7"-1096"0"0,3-2-136 0 0,2-2 0 0 0,4 1-3712 0 0,3-3-768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8751 0 0,'0'0'674'0'0,"1"1"-130"0"0,3 2 26 0 0,-1 0 1 0 0,0 0 0 0 0,0 0 0 0 0,0 0-1 0 0,-1 1 1 0 0,1-1 0 0 0,-1 1 0 0 0,0-1-1 0 0,0 1 1 0 0,0 0 0 0 0,0 0-1 0 0,0 0 1 0 0,-1 0 0 0 0,1 5 0 0 0,-1-2-443 0 0,0-1 1 0 0,-1 0-1 0 0,1 0 1 0 0,-2 0-1 0 0,1 0 1 0 0,-1 1 0 0 0,0-1-1 0 0,0 0 1 0 0,-3 10-1 0 0,-8 14 284 0 0,0-1-1 0 0,-24 40 1 0 0,17-35-179 0 0,-127 208-831 0 0,145-240-621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15087 0 0,'2'-1'694'0'0,"21"-12"279"0"0,-15 10-154 0 0,-4 5 1427 0 0,-4-1-2095 0 0,0 1 1 0 0,0-1 0 0 0,0 1-1 0 0,0-1 1 0 0,0 1 0 0 0,0-1-1 0 0,0 1 1 0 0,-1-1 0 0 0,0 3-1 0 0,-3 6-44 0 0,0-1-1 0 0,-1 0 0 0 0,0-1 1 0 0,0 1-1 0 0,-1-1 0 0 0,-10 12 1 0 0,-5 7-64 0 0,-100 125-18 0 0,22-30 26 0 0,88-107-25 0 0,0 0 0 0 0,2 1 0 0 0,0 0 0 0 0,0 1 0 0 0,-9 28 0 0 0,17-42-2 0 0,0 1-1 0 0,0 0 1 0 0,1 0 0 0 0,-1 0-1 0 0,1 0 1 0 0,0 0-1 0 0,0 0 1 0 0,0 0 0 0 0,1 1-1 0 0,-1-1 1 0 0,3 7-1 0 0,-2-9-20 0 0,-1-1 0 0 0,1 1 0 0 0,0-1 0 0 0,0 1 0 0 0,0-1 0 0 0,0 1 0 0 0,0-1 0 0 0,0 0 0 0 0,0 1 0 0 0,0-1 0 0 0,0 0 0 0 0,1 0 0 0 0,-1 0 0 0 0,0 0 0 0 0,1 0 0 0 0,-1 0 0 0 0,1 0 0 0 0,0 0 0 0 0,-1-1 0 0 0,1 1 0 0 0,-1 0-1 0 0,1-1 1 0 0,0 0 0 0 0,0 1 0 0 0,-1-1 0 0 0,1 0 0 0 0,0 0 0 0 0,-1 0 0 0 0,4 0 0 0 0,11-2 1 0 0,-1 0 0 0 0,0-1 0 0 0,0 0-1 0 0,0-2 1 0 0,25-9 0 0 0,-4-3-280 0 0,35-21 0 0 0,-23 9-1899 0 0,-16 9-4005 0 0,-14 8 200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1787 1 5527 0 0,'0'0'423'0'0,"0"3"-278"0"0,0 1-78 0 0,0 0-1 0 0,0-1 0 0 0,0 1 0 0 0,0 0 0 0 0,-1 0 0 0 0,0 0 0 0 0,0-1 0 0 0,0 1 1 0 0,0 0-1 0 0,0-1 0 0 0,-1 1 0 0 0,0-1 0 0 0,-2 4 0 0 0,1-1 157 0 0,-1-1 0 0 0,0 0 0 0 0,-1 0 0 0 0,1-1 0 0 0,-1 1 0 0 0,0-1-1 0 0,-8 5 1 0 0,4-3 454 0 0,-1 0-1 0 0,0-1 1 0 0,0 0 0 0 0,-1-1-1 0 0,1 0 1 0 0,-1-1-1 0 0,0 0 1 0 0,0-1-1 0 0,-13 1 1 0 0,-133 7 3660 0 0,-7-1-3362 0 0,-256 41-1130 0 0,299-33-111 0 0,-45 7-199 0 0,-185 21-268 0 0,161-21 1234 0 0,149-18-115 0 0,39-6-111 0 0,155 6-10 0 0,-128-4-235 0 0,0 1 0 0 0,1 1-1 0 0,-1 2 1 0 0,-1 0 0 0 0,40 16 0 0 0,-53-17-110 0 0,0 0-1 0 0,-1 1 1 0 0,1 0-1 0 0,-1 0 1 0 0,-1 1-1 0 0,0 0 1 0 0,0 1-1 0 0,0 0 1 0 0,-1 1-1 0 0,0 0 1 0 0,0 0-1 0 0,-1 0 1 0 0,0 1-1 0 0,7 15 1 0 0,-2 3-114 0 0,-1 1 1 0 0,-2 0-1 0 0,11 58 0 0 0,-16-70 194 0 0,-1-1 0 0 0,2 0 0 0 0,1 0 0 0 0,8 20 0 0 0,-10-31 32 0 0,-1 1-1 0 0,1-1 0 0 0,0 0 1 0 0,0-1-1 0 0,0 1 1 0 0,1 0-1 0 0,6 4 0 0 0,38 25 310 0 0,-35-25-269 0 0,0 0 8 0 0,8 3 430 0 0,-30-21 479 0 0,2 2-984 0 0,2 0 121 0 0,0 0 1 0 0,0-1-1 0 0,1 1 0 0 0,0-1 0 0 0,0 0 1 0 0,-2-8-1 0 0,-6-51 366 0 0,8 49-437 0 0,2 0 1 0 0,0-1-1 0 0,1 1 0 0 0,1 0 1 0 0,1-1-1 0 0,1 1 0 0 0,0 0 1 0 0,1 0-1 0 0,1 1 0 0 0,1-1 1 0 0,11-24-1 0 0,-8 26-55 0 0,0 2 0 0 0,1-1 0 0 0,1 1 0 0 0,0 1 0 0 0,19-17 0 0 0,-20 20 0 0 0,7-7-86 0 0,1 1-1 0 0,1 0 1 0 0,0 2-1 0 0,1 0 1 0 0,29-15-1 0 0,-34 25-788 0 0,-13 3-505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10591 0 0,'0'0'964'0'0,"2"-1"-794"0"0,2-1-150 0 0,-1 1 0 0 0,1 0-1 0 0,0 0 1 0 0,0 1 0 0 0,-1-1 0 0 0,1 1 0 0 0,0-1 0 0 0,0 1 0 0 0,0 0 0 0 0,-1 1 0 0 0,1-1 0 0 0,0 1 0 0 0,0 0 0 0 0,-1-1 0 0 0,1 2 0 0 0,0-1-1 0 0,-1 0 1 0 0,5 3 0 0 0,8 4 248 0 0,0 1-1 0 0,22 17 1 0 0,-37-26-264 0 0,38 30 808 0 0,-1 2-1 0 0,42 44 1 0 0,60 82 1019 0 0,-118-133-1664 0 0,182 230 1065 0 0,-170-206-1112 0 0,-2 2-1 0 0,-3 1 0 0 0,35 81 1 0 0,-56-112-102 0 0,-2 1 0 0 0,0 0 0 0 0,-1 0 0 0 0,-1 0 0 0 0,-1 0 0 0 0,-1 1 0 0 0,-2 42 0 0 0,-3-38 3 0 0,-1 0 0 0 0,-2 0 0 0 0,0-1 1 0 0,-2 1-1 0 0,-1-1 0 0 0,-1-1 0 0 0,-1 0 1 0 0,-1 0-1 0 0,-1-1 0 0 0,-25 34 0 0 0,-4-4 60 0 0,-2-1-1 0 0,-101 93 0 0 0,130-133-81 0 0,-86 76 82 0 0,80-72-32 0 0,-1-1 0 0 0,-46 25 0 0 0,58-36-21 0 0,6-2-15 0 0,-1-1-1 0 0,1 0 1 0 0,-1-1 0 0 0,1 1 0 0 0,-1-1 0 0 0,0 0 0 0 0,-7 1 0 0 0,12-2-12 0 0,0 0 0 0 0,0 0 1 0 0,-1 0-1 0 0,1 0 1 0 0,0 0-1 0 0,0 0 0 0 0,0 0 1 0 0,0 0-1 0 0,0 0 1 0 0,0-1-1 0 0,0 1 0 0 0,0 0 1 0 0,0 0-1 0 0,-1 0 1 0 0,1 0-1 0 0,0 0 0 0 0,0 0 1 0 0,0 0-1 0 0,0 0 1 0 0,0 0-1 0 0,0-1 0 0 0,0 1 1 0 0,0 0-1 0 0,0 0 1 0 0,0 0-1 0 0,0 0 0 0 0,0 0 1 0 0,0 0-1 0 0,0 0 1 0 0,0-1-1 0 0,0 1 0 0 0,0 0 1 0 0,0 0-1 0 0,0 0 1 0 0,0 0-1 0 0,0 0 0 0 0,0 0 1 0 0,0 0-1 0 0,0 0 1 0 0,0-1-1 0 0,0 1 1 0 0,0 0-1 0 0,0 0 0 0 0,0 0 1 0 0,0 0-1 0 0,1 0 1 0 0,-1 0-1 0 0,0 0 0 0 0,0-1 1 0 0,3-5-6 0 0,1 0-169 0 0,1-1-1 0 0,0 1 1 0 0,1 0 0 0 0,-1 0-1 0 0,1 1 1 0 0,7-5 0 0 0,-8 6 14 0 0,19-16-621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99 12439 0 0,'-8'-4'1126'0'0,"1"1"1048"0"0,22-3-143 0 0,52-17-1545 0 0,0 2 0 0 0,97-15 1 0 0,-146 33-479 0 0,-1 1 0 0 0,0 1 1 0 0,19 1-1 0 0,-30 0-244 0 0,0 1-1 0 0,1 0 0 0 0,-1 0 1 0 0,0 0-1 0 0,1 1 0 0 0,-1 0 0 0 0,0 0 1 0 0,0 1-1 0 0,-1-1 0 0 0,1 1 1 0 0,7 6-1 0 0,1 3-850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7367 0 0,'0'0'800'0'0,"9"-7"-800"0"0,0 0 0 0 0,8-2 0 0 0,4 3 2488 0 0,-3 1 480 0 0,3-4 96 0 0,15 0 16 0 0,1 2-2136 0 0,-1 2-432 0 0,-3-2-80 0 0,-1 2-16 0 0,2-1-680 0 0,-1 1-136 0 0,-2 0-24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61 11255 0 0,'1'-2'515'0'0,"33"-56"5653"0"0,-34 64-5995 0 0,-1 1 1 0 0,0-1-1 0 0,0 1 1 0 0,-4 8-1 0 0,1 1 12 0 0,-76 257 1278 0 0,55-208-1596 0 0,-2-1 0 0 0,-55 92 0 0 0,52-103-2414 0 0,30-51 1439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13447 0 0,'0'0'1558'0'0,"3"-1"-888"0"0,12-4-26 0 0,0 0 1 0 0,1 2-1 0 0,0-1 0 0 0,-1 2 0 0 0,28-1 0 0 0,87 6 804 0 0,-89-1-1029 0 0,107 1 518 0 0,183-20-1 0 0,266-59-673 0 0,-586 75-441 0 0,176-25 108 0 0,-124 21-2401 0 0,-2 3-3398 0 0,-40 2-591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13 5063 0 0,'3'-1'390'0'0,"0"0"-318"0"0,2 0-42 0 0,17 2 188 0 0,-13 1-1240 0 0,7 3 14328 0 0,-29-9-11296 0 0,0 1-1737 0 0,0 0-1 0 0,0 0 1 0 0,0 1 0 0 0,-1 1-1 0 0,1 0 1 0 0,0 1-1 0 0,-1 0 1 0 0,-19 3 0 0 0,-12 5-260 0 0,-53 17 1 0 0,79-20 58 0 0,-259 88-88 0 0,3-2-138 0 0,212-76 105 0 0,-1-2 0 0 0,-1-4 1 0 0,-83 2-1 0 0,101-9 79 0 0,-80-9 0 0 0,120 6 44 0 0,1 0 1 0 0,-1-1-1 0 0,0 1 0 0 0,1-2 1 0 0,-1 1-1 0 0,1-1 0 0 0,0 0 1 0 0,0 0-1 0 0,0 0 0 0 0,0-1 1 0 0,-6-6-1 0 0,32 41-63 0 0,-6-16-31 0 0,1-1 0 0 0,1-1 0 0 0,0-1 1 0 0,1 0-1 0 0,28 14 0 0 0,-6-2-4 0 0,-10-6 13 0 0,16 10-55 0 0,67 55 0 0 0,-99-73 60 0 0,-2 1-1 0 0,0 0 1 0 0,0 1 0 0 0,-1 1 0 0 0,0 0 0 0 0,-1 0 0 0 0,0 1 0 0 0,-2 0 0 0 0,12 27 0 0 0,-14-29 6 0 0,-1 1 0 0 0,0 0 0 0 0,-1-1 0 0 0,-1 1 0 0 0,0 0 0 0 0,-1 1 0 0 0,0 20 0 0 0,-1-23 0 0 0,1-7 0 0 0,-1 1 0 0 0,0 0 0 0 0,0 0 0 0 0,-1 0 0 0 0,0 5 0 0 0,1-6 0 0 0,0 2 0 0 0,-9 11 0 0 0,2-8 13 0 0,0-3 51 0 0,6-5-48 0 0,0-1 0 0 0,0 0 0 0 0,0 0-1 0 0,0 0 1 0 0,-1 0 0 0 0,1 0-1 0 0,0 0 1 0 0,0 0 0 0 0,0 0-1 0 0,0-1 1 0 0,0 1 0 0 0,0 0-1 0 0,0-1 1 0 0,0 1 0 0 0,-1 0-1 0 0,1-1 1 0 0,0 0 0 0 0,1 1 0 0 0,-1-1-1 0 0,-2-1 1 0 0,3 2-7 0 0,-1-1-2 0 0,1 1 0 0 0,-1-1-1 0 0,1 1 1 0 0,-1-1 0 0 0,1 0-1 0 0,0 1 1 0 0,-1-1 0 0 0,1 0-1 0 0,0 1 1 0 0,0-1 0 0 0,-1 0-1 0 0,1 1 1 0 0,0-1 0 0 0,0 0-1 0 0,0 0 1 0 0,0 1 0 0 0,0-1-1 0 0,0 0 1 0 0,0 0 0 0 0,0 0-1 0 0,0-1 14 0 0,0-4 9 0 0,1 0-1 0 0,-1 1 1 0 0,1-1-1 0 0,0 0 1 0 0,1 0 0 0 0,-1 1-1 0 0,1-1 1 0 0,0 1-1 0 0,5-10 1 0 0,4-5 60 0 0,16-20 0 0 0,-22 32-68 0 0,65-91 9 0 0,46-70 79 0 0,-61 67-44 0 0,-47 85-65 0 0,-1-1-1 0 0,0 1 1 0 0,-2-2 0 0 0,4-18 0 0 0,-7 23 0 0 0,-3 3-27 0 0,1 8-109 0 0,-3 17-1725 0 0,2 11-272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37 128 2303 0 0,'0'0'102'0'0,"-2"0"-1"0"0,-32 2 11640 0 0,37-7-8438 0 0,0 1-4334 0 0,6-6 1434 0 0,0 1-1 0 0,0 0 1 0 0,1 0-1 0 0,0 1 0 0 0,1 0 1 0 0,0 1-1 0 0,13-7 1 0 0,-8 5-43 0 0,1 1 0 0 0,1 1 1 0 0,-1 1-1 0 0,25-6 1 0 0,-6 8 462 0 0,-35 4-807 0 0,0 0 0 0 0,0 0 0 0 0,-1 1 0 0 0,1-1 0 0 0,0 0 0 0 0,0 0 0 0 0,-1 1-1 0 0,1-1 1 0 0,0 0 0 0 0,-1 1 0 0 0,1-1 0 0 0,0 1 0 0 0,-1-1 0 0 0,1 1 0 0 0,-1-1-1 0 0,1 1 1 0 0,-1 0 0 0 0,1-1 0 0 0,-1 1 0 0 0,1 0 0 0 0,0 0 0 0 0,5 16 101 0 0,-5-12-103 0 0,0-1 0 0 0,-1 1-1 0 0,0 0 1 0 0,0 0 0 0 0,-1 0 0 0 0,1 0-1 0 0,-1-1 1 0 0,0 1 0 0 0,0 0 0 0 0,0 0-1 0 0,-1-1 1 0 0,0 1 0 0 0,0-1 0 0 0,0 0-1 0 0,-5 9 1 0 0,-4 2 49 0 0,0 1-1 0 0,-23 21 1 0 0,34-36-63 0 0,-11 9-53 0 0,-1 0-1 0 0,1-1 1 0 0,-1-1-1 0 0,-26 14 1 0 0,21-12-34 0 0,-30 21 1 0 0,38-23 86 0 0,3-1 0 0 0,3 0 11 0 0,3-6-3 0 0,0 0 0 0 0,0 0 1 0 0,0-1-1 0 0,0 1 0 0 0,1 0 0 0 0,-1 0 1 0 0,0-1-1 0 0,0 1 0 0 0,1 0 0 0 0,-1 0 1 0 0,0-1-1 0 0,1 1 0 0 0,-1 0 1 0 0,0-1-1 0 0,1 1 0 0 0,-1-1 0 0 0,1 1 1 0 0,0 0-1 0 0,0 0 17 0 0,2 3 24 0 0,0 0 0 0 0,1 0 0 0 0,-1 0-1 0 0,1 0 1 0 0,0-1 0 0 0,0 1-1 0 0,0-1 1 0 0,1 0 0 0 0,-1-1-1 0 0,1 1 1 0 0,-1-1 0 0 0,1 0-1 0 0,6 2 1 0 0,0 0-14 0 0,0-1 0 0 0,0-1 0 0 0,0 1 1 0 0,22 0-1 0 0,6-3 20 0 0,0-1 0 0 0,41-7-1 0 0,75-19-32 0 0,-125 21-67 0 0,16-2-400 0 0,-16 5-5924 0 0,-14 3-1009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1450 134 8951 0 0,'199'-74'1292'0'0,"-52"19"3287"0"0,-127 51-1606 0 0,-22 5-2750 0 0,-28 14 13 0 0,-2-2 0 0 0,-56 17 0 0 0,30-11-151 0 0,-201 79-266 0 0,-10 3-885 0 0,181-72 574 0 0,-100 19 1 0 0,69-31 373 0 0,102-16 107 0 0,1 0 0 0 0,-1-2 0 0 0,0 0-1 0 0,-32-6 1 0 0,45 6 11 0 0,0 0 0 0 0,1 0 0 0 0,-1 0 0 0 0,0-1 0 0 0,1 1 0 0 0,0-1 0 0 0,-1 0 0 0 0,1 0 0 0 0,0 0 0 0 0,0-1 0 0 0,-3-2 0 0 0,4 4 0 0 0,1-1 0 0 0,0 1 0 0 0,0-1 0 0 0,0 1 0 0 0,0-1 0 0 0,0 1 0 0 0,1-1 0 0 0,-1 0 0 0 0,0 1 0 0 0,1-1 0 0 0,-1 0 0 0 0,1 1 0 0 0,0-1 0 0 0,-1 0 0 0 0,1 0 0 0 0,0 0 0 0 0,0 1 0 0 0,0-1 0 0 0,0 0 0 0 0,0 0 0 0 0,1 0 0 0 0,-1 1 0 0 0,1-1 0 0 0,0-3 0 0 0,3-4-34 0 0,0 0 1 0 0,1 1-1 0 0,0 0 0 0 0,0 0 0 0 0,1 0 0 0 0,0 0 0 0 0,0 1 0 0 0,12-10 1 0 0,-7 6-10 0 0,2 1 0 0 0,0 1 1 0 0,0 0-1 0 0,20-10 1 0 0,-28 17 52 0 0,0-1 0 0 0,1 1 0 0 0,-1 0 0 0 0,1 0 0 0 0,0 1 0 0 0,-1 0 1 0 0,12-1-1 0 0,-15 2-7 0 0,0 0 0 0 0,0 0 1 0 0,0 0-1 0 0,-1 0 0 0 0,1 0 1 0 0,0 1-1 0 0,0-1 0 0 0,-1 0 1 0 0,1 1-1 0 0,0 0 1 0 0,-1-1-1 0 0,1 1 0 0 0,0 0 1 0 0,-1 0-1 0 0,1 0 0 0 0,-1 0 1 0 0,0 0-1 0 0,1 1 0 0 0,-1-1 1 0 0,0 0-1 0 0,1 0 0 0 0,-1 1 1 0 0,0-1-1 0 0,0 1 0 0 0,0-1 1 0 0,-1 1-1 0 0,1 0 1 0 0,0-1-1 0 0,0 3 0 0 0,2 4-3 0 0,-2 1 0 0 0,1-1 0 0 0,-1 0 0 0 0,0 0 0 0 0,-1 1 0 0 0,0 9 0 0 0,-8 52 0 0 0,5-49 0 0 0,-8 47-95 0 0,-3 0 0 0 0,-3-2 1 0 0,-3 0-1 0 0,-2-1 0 0 0,-34 66 0 0 0,-42 64-1157 0 0,62-126 913 0 0,5-10 291 0 0,-2-2-1 0 0,-48 61 0 0 0,57-88 38 0 0,-2-1-1 0 0,0-1 0 0 0,-2-1 1 0 0,0-1-1 0 0,-36 24 0 0 0,21-22 38 0 0,-48 37 226 0 0,89-64 670 0 0,20-2-298 0 0,11-2-255 0 0,-1-2 1 0 0,1-1-1 0 0,28-10 0 0 0,82-35 431 0 0,-39 12-245 0 0,-52 23 49 0 0,76-16 0 0 0,-97 27-333 0 0,0 1 1 0 0,1 1 0 0 0,-1 2 0 0 0,42 3 0 0 0,-56-1-155 0 0,0 0 0 0 0,-1 1 0 0 0,1 1 0 0 0,23 8 0 0 0,-33-10-107 0 0,0 1-1 0 0,0-1 1 0 0,0 1 0 0 0,0-1 0 0 0,0 1-1 0 0,-1 0 1 0 0,1 0 0 0 0,-1 0-1 0 0,1 0 1 0 0,-1 0 0 0 0,0 1 0 0 0,0-1-1 0 0,0 1 1 0 0,0-1 0 0 0,0 1-1 0 0,0 0 1 0 0,-1 0 0 0 0,1 0 0 0 0,-1 0-1 0 0,0 0 1 0 0,0 0 0 0 0,0 0-1 0 0,-1 0 1 0 0,2 5 0 0 0,-2 0-8 0 0,0 1 16 0 0,-3 3-93 0 0,2-11-269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 5527 0 0,'0'0'423'0'0,"0"-2"-278"0"0,2-3-37 0 0,12-28 3088 0 0,-4 11 5051 0 0,-9 33-7630 0 0,0-5-555 0 0,-2 24 161 0 0,-1 0 1 0 0,-11 58 0 0 0,4-40-21 0 0,-21 258 469 0 0,29-257-613 0 0,2-1 0 0 0,3 0 1 0 0,1 0-1 0 0,16 64 0 0 0,-20-110-53 0 0,3 15 122 0 0,1-1 0 0 0,10 23 0 0 0,-15-37 733 0 0,1-25-646 0 0,0 0 1 0 0,1 0-1 0 0,2 0 1 0 0,0 1 0 0 0,1-1-1 0 0,2 1 1 0 0,0 0-1 0 0,11-21 1 0 0,1 7-122 0 0,2 2 0 0 0,1 0 0 0 0,2 1 1 0 0,1 1-1 0 0,47-46 0 0 0,163-122 43 0 0,-24 35-94 0 0,-210 164-170 0 0,0 13-3679 0 0,-3 3-1289 0 0,-1 1-1413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56 919 0 0,'-2'3'67'0'0,"-11"16"1441"0"0,5-9 1866 0 0,1 1-1 0 0,0 0 1 0 0,1 0 0 0 0,-6 13 0 0 0,11-21-2620 0 0,0 0-93 0 0,-1 9-258 0 0,1-9-109 0 0,3 0-26 0 0,-1-2-199 0 0,0 0-42 0 0,-1-1 0 0 0,1 1 1 0 0,-1 0-1 0 0,1 0 0 0 0,-1-1 0 0 0,1 1 0 0 0,-1 0 0 0 0,1 0 0 0 0,-1 0 0 0 0,0 0 0 0 0,1 0 0 0 0,-1 1 0 0 0,3-1 119 0 0,2 0-108 0 0,0 0 0 0 0,0-1 0 0 0,-1 1 0 0 0,1-1 0 0 0,0 0 0 0 0,0-1-1 0 0,0 1 1 0 0,-1-1 0 0 0,1 0 0 0 0,0 0 0 0 0,-1 0 0 0 0,1-1 0 0 0,-1 0 0 0 0,9-4 0 0 0,7-5 87 0 0,36-26 1 0 0,-33 20-102 0 0,57-44 18 0 0,-75 56-47 0 0,-4 4-20 0 0,-1 1-1 0 0,1-1 1 0 0,0 1 0 0 0,-1-1-1 0 0,1 0 1 0 0,-1 1 0 0 0,1-1-1 0 0,-1 0 1 0 0,1 1 0 0 0,-1-1-1 0 0,0 0 1 0 0,1 0-1 0 0,-1 1 1 0 0,0-1 0 0 0,0 0-1 0 0,1 0 1 0 0,-1 0 0 0 0,0 0-1 0 0,0 1 1 0 0,0-1 0 0 0,0 0-1 0 0,0 0 1 0 0,0 0-1 0 0,0 0 1 0 0,0 1 0 0 0,-1-1-1 0 0,1 0 1 0 0,0 0 0 0 0,0 0-1 0 0,-1 0 1 0 0,1 1 0 0 0,0-1-1 0 0,-1 0 1 0 0,1 0-1 0 0,-1 1 1 0 0,1-1 0 0 0,-1 0-1 0 0,1 1 1 0 0,-1-1 0 0 0,0 1-1 0 0,1-1 1 0 0,-1 1 0 0 0,0-1-1 0 0,0 0 1 0 0,-2 0 12 0 0,0 0 0 0 0,1 0 0 0 0,-1 0-1 0 0,0 0 1 0 0,0 1 0 0 0,1-1 0 0 0,-1 1 0 0 0,0 0 0 0 0,0 0 0 0 0,0 0 0 0 0,0 0 0 0 0,0 0 0 0 0,1 1 0 0 0,-1-1 0 0 0,0 1-1 0 0,0-1 1 0 0,1 1 0 0 0,-4 2 0 0 0,-6 2-19 0 0,0 0-1 0 0,-17 12 0 0 0,25-14 25 0 0,-51 34-57 0 0,-61 55-1 0 0,102-81 66 0 0,3-2 43 0 0,1 0 0 0 0,-1 1-1 0 0,1 0 1 0 0,1 1-1 0 0,0 0 1 0 0,1 0-1 0 0,0 1 1 0 0,-13 24-1 0 0,12-14-29 0 0,9-17-10 0 0,1-2 4 0 0,-2-2-4 0 0,1 0 0 0 0,0 0 0 0 0,0 0 1 0 0,0 0-1 0 0,0 0 0 0 0,0 0 0 0 0,1 0 0 0 0,-1 0 0 0 0,0 0 1 0 0,0 0-1 0 0,1 0 0 0 0,-1 0 0 0 0,0 0 0 0 0,1 0 1 0 0,0 1-1 0 0,1 2-1 0 0,5 10 9 0 0,-5-11-17 0 0,0-1 0 0 0,0 0-1 0 0,0 0 1 0 0,0 0 0 0 0,0-1 0 0 0,0 1 0 0 0,0 0 0 0 0,1-1 0 0 0,-1 0-1 0 0,0 1 1 0 0,1-1 0 0 0,0 0 0 0 0,-1 0 0 0 0,1 0 0 0 0,-1-1 0 0 0,1 1 0 0 0,0 0-1 0 0,0-1 1 0 0,-1 0 0 0 0,1 0 0 0 0,4 0 0 0 0,2-1-357 0 0,0 1 0 0 0,-1-2 0 0 0,1 1 0 0 0,0-2 0 0 0,13-4 0 0 0,6-4-831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 10799 0 0,'0'0'2107'0'0,"-1"-7"2502"0"0,-2 6-4502 0 0,0 1 0 0 0,1 0 0 0 0,-1 0-1 0 0,1 0 1 0 0,-1 0 0 0 0,0 1 0 0 0,1-1 0 0 0,-1 1-1 0 0,1-1 1 0 0,-1 1 0 0 0,1 0 0 0 0,-1 0-1 0 0,1 0 1 0 0,0 0 0 0 0,-1 1 0 0 0,1-1 0 0 0,0 1-1 0 0,0-1 1 0 0,0 1 0 0 0,0 0 0 0 0,0 0 0 0 0,-1 2-1 0 0,-7 7-57 0 0,1 0 0 0 0,-14 23 1 0 0,18-26-18 0 0,-42 78-32 0 0,-12 23 0 0 0,-7 10 0 0 0,29-63-2 0 0,8-12 91 0 0,2 0 0 0 0,-25 55 1 0 0,47-88-22 0 0,1 1 1 0 0,1-1 0 0 0,0 1 0 0 0,0 0 0 0 0,0 14 0 0 0,2-19-38 0 0,1 1 1 0 0,0 0-1 0 0,0-1 0 0 0,0 1 1 0 0,1-1-1 0 0,1 1 0 0 0,-1-1 1 0 0,1 0-1 0 0,3 8 0 0 0,-3-12 0 0 0,-1 0-1 0 0,1-1 0 0 0,0 1 0 0 0,0-1 1 0 0,-1 1-1 0 0,1-1 0 0 0,1 0 1 0 0,-1 1-1 0 0,0-1 0 0 0,1-1 1 0 0,-1 1-1 0 0,1 0 0 0 0,-1 0 1 0 0,1-1-1 0 0,0 0 0 0 0,0 1 1 0 0,0-1-1 0 0,-1 0 0 0 0,6 1 1 0 0,-1-1-266 0 0,-1 0 0 0 0,0 0 0 0 0,10 0 1 0 0,16-4-4600 0 0,-23 2-1160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11951 0 0,'0'0'547'0'0,"-1"1"-11"0"0,-7 7-378 0 0,1 0 0 0 0,1 0 0 0 0,-1 1 0 0 0,1 0 0 0 0,1 0-1 0 0,0 0 1 0 0,0 1 0 0 0,1 0 0 0 0,0-1 0 0 0,0 2 0 0 0,-1 10 0 0 0,2-6 175 0 0,1-1-1 0 0,1 1 1 0 0,0 0 0 0 0,1 0 0 0 0,0-1 0 0 0,1 1-1 0 0,6 24 1 0 0,-2-17-58 0 0,1 0 1 0 0,1-1-1 0 0,1 0 0 0 0,1 0 0 0 0,1-1 0 0 0,1 0 1 0 0,0-1-1 0 0,17 21 0 0 0,-8-14 23 0 0,2-2 0 0 0,0 0 0 0 0,2-2-1 0 0,0 0 1 0 0,29 18 0 0 0,-43-33-211 0 0,38 28 436 0 0,0 1 0 0 0,51 53 0 0 0,-98-88-539 0 0,1 1 0 0 0,-1-1 0 0 0,0 0 0 0 0,1-1-1 0 0,-1 1 1 0 0,1 0 0 0 0,-1 0 0 0 0,1-1 0 0 0,0 1 0 0 0,-1-1-1 0 0,1 1 1 0 0,-1-1 0 0 0,1 1 0 0 0,0-1 0 0 0,-1 0 0 0 0,1 0 0 0 0,0 0-1 0 0,0 0 1 0 0,-1 0 0 0 0,1 0 0 0 0,0-1 0 0 0,-1 1 0 0 0,1-1-1 0 0,2 0 1 0 0,0-1-316 0 0,0 1 1 0 0,0-1-1 0 0,-1 0 0 0 0,1 0 0 0 0,-1-1 0 0 0,1 1 0 0 0,-1-1 0 0 0,4-2 1 0 0,3-8-1551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5983 0 0,'0'0'12835'0'0,"-1"2"-12510"0"0,-8 16-91 0 0,-1-2 0 0 0,-1 1 0 0 0,0-1 0 0 0,-21 21-1 0 0,1 1-24 0 0,10-12-73 0 0,-2-1 0 0 0,-40 34 0 0 0,-58 37 115 0 0,100-81-216 0 0,-84 60 151 0 0,-43 34 50 0 0,118-88-175 0 0,19-14-39 0 0,1 1 0 0 0,0 0 0 0 0,-12 11 0 0 0,21-18 5 0 0,2-1-114 0 0,5 0-207 0 0,1 0 0 0 0,0 0 1 0 0,-1 0-1 0 0,1-1 0 0 0,-1 0 1 0 0,13-4-1 0 0,7-6-1577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0,'0'0'3082'0'0,"0"3"-2389"0"0,0 8-603 0 0,0 1 0 0 0,1-1 0 0 0,0 0 0 0 0,1 0 0 0 0,0 0 0 0 0,1 0 0 0 0,0 0 0 0 0,1-1 0 0 0,6 15 0 0 0,7 10 235 0 0,31 46-1 0 0,-2-16 1036 0 0,86 94-1 0 0,-10-14 712 0 0,-97-113-1391 0 0,-3 1 1 0 0,33 62-1 0 0,-51-87-577 0 0,-1 1 0 0 0,1 0 1 0 0,-1 0-1 0 0,0 0 0 0 0,-1 1 0 0 0,0-1 1 0 0,-1 0-1 0 0,0 1 0 0 0,-1-1 0 0 0,1 1 1 0 0,-2-1-1 0 0,1 1 0 0 0,-1-1 1 0 0,-1 1-1 0 0,0-1 0 0 0,0 0 0 0 0,-1 1 1 0 0,0-1-1 0 0,-5 10 0 0 0,-7 10-49 0 0,0-1 0 0 0,-2-1 0 0 0,-1-1 0 0 0,-1 0 0 0 0,-25 26 0 0 0,-121 109 193 0 0,157-154-246 0 0,-10 9-36 0 0,7-8-48 0 0,1 1 0 0 0,1 1 0 0 0,0-1 1 0 0,-13 19-1 0 0,21-26-164 0 0,12-1-2471 0 0,4 1 1364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70 2303 0 0,'5'-6'-25'0'0,"17"-22"1329"0"0,-6 12 4829 0 0,-15 15-5902 0 0,0 0-1 0 0,0-1 1 0 0,0 1-1 0 0,1 0 1 0 0,-1 0-1 0 0,0 0 0 0 0,1 0 1 0 0,-1 1-1 0 0,4-2 1 0 0,7-6 2764 0 0,-13 10-2941 0 0,0-1-1 0 0,0 1 1 0 0,0 0-1 0 0,-1 0 1 0 0,1-1-1 0 0,-1 1 1 0 0,1-1-1 0 0,-3 3 1 0 0,1-2 16 0 0,-24 22 142 0 0,-1-1 1 0 0,-2-1-1 0 0,-47 26 0 0 0,-34 25-213 0 0,87-56 3 0 0,-27 22-3 0 0,45-33 11 0 0,0 0 1 0 0,1-1-1 0 0,-1 2 1 0 0,1-1 0 0 0,-7 12-1 0 0,10-15 25 0 0,1 0-1 0 0,-1 0 1 0 0,1 1-1 0 0,0-1 1 0 0,0 0-1 0 0,0 0 1 0 0,0 1-1 0 0,1-1 1 0 0,0 1-1 0 0,-1-1 1 0 0,1 0 0 0 0,0 1-1 0 0,0-1 1 0 0,1 1-1 0 0,-1-1 1 0 0,1 0-1 0 0,0 1 1 0 0,0-1-1 0 0,0 0 1 0 0,0 0-1 0 0,0 1 1 0 0,1-1-1 0 0,0 0 1 0 0,-1 0-1 0 0,1-1 1 0 0,0 1-1 0 0,0 0 1 0 0,1-1-1 0 0,3 5 1 0 0,2 0 110 0 0,0 0 0 0 0,1 0 0 0 0,0-1 0 0 0,0 0 0 0 0,0-1 0 0 0,1 1 0 0 0,0-2 0 0 0,12 5 1 0 0,-1-3-28 0 0,1 0 1 0 0,-1-2-1 0 0,1 0 1 0 0,0-2 0 0 0,0 0-1 0 0,0-1 1 0 0,0-1-1 0 0,33-5 1 0 0,-24 0-37 0 0,-1-1 0 0 0,0-1 0 0 0,-1-2 0 0 0,0 0 0 0 0,45-23 1 0 0,-64 27-61 0 0,0 0 1 0 0,-1-1 0 0 0,1 0 0 0 0,-1 0 0 0 0,0-1 0 0 0,-1 0-1 0 0,11-13 1 0 0,-16 17-16 0 0,0-1-1 0 0,0 0 0 0 0,-1 0 1 0 0,1 0-1 0 0,-1 0 1 0 0,0 0-1 0 0,-1-1 1 0 0,1 1-1 0 0,-1-1 0 0 0,0 1 1 0 0,0-1-1 0 0,0 1 1 0 0,0-1-1 0 0,-1 0 0 0 0,0 1 1 0 0,0-1-1 0 0,0 0 1 0 0,-1 1-1 0 0,1-1 0 0 0,-3-5 1 0 0,0-3-74 0 0,-1 1 1 0 0,-1 0-1 0 0,0 0 1 0 0,0 1-1 0 0,-1-1 0 0 0,-1 1 1 0 0,0 1-1 0 0,-11-14 1 0 0,7 11-101 0 0,-1 1 0 0 0,0 0 0 0 0,-1 0 0 0 0,0 2 1 0 0,-26-17-1 0 0,34 24 155 0 0,0 1 0 0 0,0 0 1 0 0,-1 0-1 0 0,1 0 0 0 0,0 1 0 0 0,-1 0 1 0 0,1 0-1 0 0,-1 0 0 0 0,1 1 0 0 0,-1 0 1 0 0,1 0-1 0 0,-1 0 0 0 0,1 0 0 0 0,-1 1 1 0 0,1 0-1 0 0,-1 0 0 0 0,1 1 1 0 0,-8 3-1 0 0,6-3-203 0 0,0 2 1 0 0,0-1-1 0 0,0 1 1 0 0,0 0-1 0 0,-9 8 1 0 0,11-8-562 0 0,1 0 1 0 0,-1 0-1 0 0,1 1 1 0 0,0 0-1 0 0,0 0 1 0 0,-5 10-1 0 0,3-2-4464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48 250 11431 0 0,'-1'-1'522'0'0,"-16"-12"56"0"0,-8-2 1000 0 0,25 15-1433 0 0,0 0 0 0 0,0 0 0 0 0,-1 0 0 0 0,1-1 0 0 0,0 1 0 0 0,-1 0 0 0 0,1 0 0 0 0,0 0 0 0 0,0-1 0 0 0,-1 1 0 0 0,1 0 0 0 0,0 0 0 0 0,0-1 0 0 0,0 1 0 0 0,-1 0 0 0 0,1 0-1 0 0,0-1 1 0 0,0 1 0 0 0,0 0 0 0 0,0-1 0 0 0,0 1 0 0 0,-1 0 0 0 0,1 0 0 0 0,0-1 0 0 0,0 1 0 0 0,0 0 0 0 0,0-1 0 0 0,0 1 0 0 0,0 0 0 0 0,0-1 0 0 0,0 1 0 0 0,0 0 0 0 0,0-1 0 0 0,1 1 0 0 0,-1-1-65 0 0,1 0-1 0 0,-1 0 0 0 0,1 1 1 0 0,0-1-1 0 0,-1 1 0 0 0,1-1 1 0 0,0 1-1 0 0,0-1 1 0 0,-1 1-1 0 0,1-1 0 0 0,0 1 1 0 0,1-1-1 0 0,3-1-108 0 0,0 1 0 0 0,-1 0 0 0 0,1 0 0 0 0,7-1 0 0 0,17 2 200 0 0,50 7-1 0 0,-5-1-115 0 0,-26-5 40 0 0,77-10 0 0 0,48-17 158 0 0,-45 6-71 0 0,-123 19-178 0 0,244-44 178 0 0,-215 36-156 0 0,0-3 0 0 0,-1 0 1 0 0,-1-2-1 0 0,0-1 1 0 0,47-32-1 0 0,-78 46-91 0 0,-2 14-232 0 0,0-1 100 0 0,-2 0 0 0 0,1 0 0 0 0,-1 0 0 0 0,-10 21 0 0 0,-2 15 94 0 0,-2 16-34 0 0,-2 12 11 0 0,-29 75-1 0 0,-11-11 68 0 0,-16 44 58 0 0,56-130 1 0 0,-19 83 0 0 0,34-116 0 0 0,1 1 0 0 0,1-1 0 0 0,0 1 0 0 0,2 0 0 0 0,2 23 0 0 0,0-30 0 0 0,0-1 0 0 0,1-1 0 0 0,0 1 0 0 0,2 0 0 0 0,-1-1 0 0 0,1 0 0 0 0,1 0 0 0 0,14 23 0 0 0,47 76 123 0 0,-59-97-98 0 0,-1 1 1 0 0,-1 0-1 0 0,0 0 1 0 0,-2 1 0 0 0,5 26-1 0 0,-2 60-2 0 0,-5-32-146 0 0,-2-71 129 0 0,0 1 1 0 0,0 0-1 0 0,1 0 0 0 0,-1 0 0 0 0,0 0 0 0 0,0 0 1 0 0,0-1-1 0 0,1 1 0 0 0,-1 0 0 0 0,0 0 0 0 0,1 0 1 0 0,-1-1-1 0 0,1 1 0 0 0,0 1 0 0 0,-1-2 3 0 0,0 0-1 0 0,1 0 1 0 0,-1 1-1 0 0,0-1 1 0 0,1 0-1 0 0,-1 0 1 0 0,0 0-1 0 0,1 0 1 0 0,-1 0-1 0 0,0 1 1 0 0,1-1-1 0 0,-1 0 1 0 0,0 0-1 0 0,1 0 0 0 0,-1 0 1 0 0,0 0-1 0 0,1 0 1 0 0,-1 0-1 0 0,1 0 1 0 0,-1 0-1 0 0,0 0 1 0 0,1-1-1 0 0,1 1 37 0 0,0-1 0 0 0,-1 0 0 0 0,1 0 0 0 0,0 0 0 0 0,0 0-1 0 0,-1 0 1 0 0,3-2 0 0 0,-2 1-24 0 0,1 0 67 0 0,0 0 1 0 0,0-1-1 0 0,0 1 0 0 0,-1-1 0 0 0,1 0 0 0 0,0 0 1 0 0,-1 0-1 0 0,0 0 0 0 0,0-1 0 0 0,0 1 0 0 0,0 0 1 0 0,2-7-1 0 0,-3 8-47 0 0,-1 0-1 0 0,1-1 1 0 0,-1 1 0 0 0,1 0 0 0 0,-1-1 0 0 0,0 1 0 0 0,1 0-1 0 0,-1-1 1 0 0,-1 1 0 0 0,1-1 0 0 0,0 1 0 0 0,-1 0 0 0 0,1-1-1 0 0,-1 1 1 0 0,1 0 0 0 0,-1-1 0 0 0,0 1 0 0 0,0 0-1 0 0,0 0 1 0 0,-3-4 0 0 0,3 5-10 0 0,-1-1 1 0 0,0 1-1 0 0,1 0 0 0 0,-1 0 0 0 0,0 0 0 0 0,0 0 1 0 0,1 0-1 0 0,-1 0 0 0 0,0 1 0 0 0,-4-2 0 0 0,3 1-10 0 0,-12-2-14 0 0,1 0 0 0 0,-1 1-1 0 0,0 1 1 0 0,0 0 0 0 0,-29 2-1 0 0,7 0-99 0 0,-260-2-47 0 0,281 0 175 0 0,11 1-6 0 0,0-1 0 0 0,0 1 1 0 0,0 0-1 0 0,0 1 0 0 0,0-1 1 0 0,0 1-1 0 0,-6 2 0 0 0,10-3 100 0 0,-7 11 119 0 0,4-4-396 0 0,2 1-1 0 0,-1-1 0 0 0,1 1 0 0 0,0-1 0 0 0,1 1 0 0 0,-1 0 0 0 0,1 13 0 0 0,-1-5-1518 0 0,1-2-5708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3223 0 0,'1'-1'547'0'0,"13"-8"2390"0"0,-9 5-1717 0 0,1 0-1 0 0,1 1 1 0 0,-1-1-1 0 0,12-3 1 0 0,-18 7-1204 0 0,218-61 3903 0 0,-157 47-3411 0 0,103-10 1 0 0,-146 23-381 0 0,22 1 0 0 0,-10 4-1092 0 0,-27-3 173 0 0,1 0 0 0 0,0 0 0 0 0,-1 1 0 0 0,1-1 0 0 0,3 3 0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8751 0 0,'0'0'674'0'0,"1"-1"-438"0"0,7-4 655 0 0,-1 0 0 0 0,1 0 1 0 0,0 1-1 0 0,0 0 0 0 0,0 1 1 0 0,12-4-1 0 0,58-12 1894 0 0,-28 8-2424 0 0,4-3 210 0 0,1 3 0 0 0,104-8 0 0 0,-55 9-2795 0 0,-79 6 952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12263 0 0,'0'0'1719'0'0,"-1"2"-1299"0"0,-5 13 467 0 0,-15 28 1 0 0,11-26-590 0 0,-7 20 1 0 0,-95 336 438 0 0,107-350-1039 0 0,-22 82 630 0 0,3-37-5851 0 0,15-47 348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38 184 10303 0 0,'-6'0'158'0'0,"1"0"-37"0"0,-17 8 702 0 0,18-5 1146 0 0,5-1-690 0 0,15-2-166 0 0,25-3-256 0 0,106-18 561 0 0,-13 1-938 0 0,143-18 291 0 0,84-10 232 0 0,-122 21-341 0 0,155-12-97 0 0,-324 39-613 0 0,-64 0-91 0 0,1 1-1 0 0,-1 0 1 0 0,0 0 0 0 0,1 0 0 0 0,-1 1-1 0 0,0 0 1 0 0,0 1 0 0 0,7 3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24 10135 0 0,'4'-5'21'0'0,"-1"0"715"0"0,5-8 5535 0 0,-9 13-6139 0 0,0 1 0 0 0,0 0 0 0 0,0-1 0 0 0,0 1-1 0 0,0 0 1 0 0,0 0 0 0 0,0-1 0 0 0,1 1 0 0 0,-1 0 0 0 0,-1 2 0 0 0,0-1 96 0 0,-17 15 1052 0 0,-39 28 1 0 0,8-8-434 0 0,30-22-537 0 0,-43 23 0 0 0,42-27-134 0 0,2 1 1 0 0,-28 22-1 0 0,26-16-188 0 0,20-17-53 0 0,0 2-197 0 0,-2 21-87 0 0,3-22 178 0 0,2 0 23 0 0,5 5 63 0 0,1-1-1 0 0,0 0 0 0 0,0 0 0 0 0,1-1 0 0 0,0 0 0 0 0,-1 0 1 0 0,12 3-1 0 0,21 12-99 0 0,-34-16 155 0 0,0 1 1 0 0,0-1 0 0 0,-1 1 0 0 0,1 1 0 0 0,8 9 0 0 0,-12-12 23 0 0,-1 0-1 0 0,1 1 0 0 0,-1-1 0 0 0,0 1 1 0 0,0 0-1 0 0,0 0 0 0 0,0-1 1 0 0,0 1-1 0 0,-1 0 0 0 0,0 1 1 0 0,2 6-1 0 0,-4-6 68 0 0,1 1 0 0 0,-1-1 0 0 0,0 0 0 0 0,0 0 0 0 0,0 0 1 0 0,-1 0-1 0 0,0 0 0 0 0,0 0 0 0 0,0 0 0 0 0,0 0 0 0 0,-5 6 0 0 0,3-5 73 0 0,0-1-1 0 0,0 0 1 0 0,-1 0 0 0 0,1 0-1 0 0,-1-1 1 0 0,0 0 0 0 0,-1 0-1 0 0,1 0 1 0 0,0 0 0 0 0,-1-1-1 0 0,-10 5 1 0 0,-5 0 75 0 0,0-1 0 0 0,-25 6 1 0 0,13-5-50 0 0,18-3-491 0 0,-1-2 1 0 0,0 0-1 0 0,1-1 0 0 0,-22 0 1 0 0,35-15-6673 0 0,2-1 219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0 8719 0 0,'0'0'2326'0'0,"-2"2"-1564"0"0,1 0-535 0 0,-1 0-1 0 0,1-1 0 0 0,-1 1 0 0 0,0 0 0 0 0,0-1 1 0 0,0 0-1 0 0,0 1 0 0 0,0-1 0 0 0,0 0 1 0 0,0 0-1 0 0,0 0 0 0 0,0 0 0 0 0,-1 0 0 0 0,-2 0 1 0 0,-40 6 797 0 0,11-2-379 0 0,-13 5-347 0 0,-171 43 213 0 0,204-48-499 0 0,-184 51 79 0 0,155-46-73 0 0,0-2-1 0 0,-73 3 1 0 0,61-9 24 0 0,-1-2-1 0 0,-86-11 0 0 0,30-12 34 0 0,108 22-32 0 0,-3 1-15 0 0,7 3-13 0 0,4 3 3 0 0,-4-6-15 0 0,5 5 49 0 0,-1-1 1 0 0,1 0 0 0 0,8 6-1 0 0,11 10 228 0 0,-12-6-256 0 0,0 1 0 0 0,-1 0 0 0 0,0 0 1 0 0,14 32-1 0 0,24 70 64 0 0,-15-30-65 0 0,29 80-23 0 0,-34-85 0 0 0,-18-52 0 0 0,-10-25 0 0 0,10 15 0 0 0,-8-16 9 0 0,-1 0 0 0 0,1 0-1 0 0,0-1 1 0 0,0 1 0 0 0,0-1 0 0 0,0 0-1 0 0,1 0 1 0 0,-1 0 0 0 0,1 0-1 0 0,0-1 1 0 0,0 1 0 0 0,0-1 0 0 0,0 0-1 0 0,5 2 1 0 0,-3-2 4 0 0,9 2 154 0 0,-12-4-86 0 0,-1 0-14 0 0,9-4-40 0 0,-10 3-22 0 0,0 1 1 0 0,0-1 0 0 0,-1 0 0 0 0,1 1-1 0 0,0-1 1 0 0,0 0 0 0 0,-1 0 0 0 0,1 0 0 0 0,-1 1-1 0 0,1-1 1 0 0,0-2 0 0 0,1-3 23 0 0,-1 0 1 0 0,0 0 0 0 0,0 0-1 0 0,0 0 1 0 0,-1 0-1 0 0,0 0 1 0 0,0 0 0 0 0,-1 0-1 0 0,-1-7 1 0 0,0-11 79 0 0,1-23 254 0 0,5-59-1 0 0,-1 84-233 0 0,0-1 1 0 0,2 1-1 0 0,0 0 1 0 0,16-37-1 0 0,33-51-19 0 0,-23 50-112 0 0,-25 49 1 0 0,-2 4 0 0 0,-1 0 0 0 0,0 1 0 0 0,0-1-1 0 0,-1 0 1 0 0,0 0 0 0 0,0-1 0 0 0,0-6 0 0 0,0 5-55 0 0,-2 7-34 0 0,6 14-7168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7831 0 0,'0'0'1820'0'0,"2"-3"-714"0"0,5-4-657 0 0,1 0 1 0 0,-1 0 0 0 0,1 1 0 0 0,1 0-1 0 0,-1 0 1 0 0,1 1 0 0 0,13-6-1 0 0,73-26 67 0 0,-54 22-143 0 0,-25 8 163 0 0,0 2 0 0 0,0 0 0 0 0,1 0-1 0 0,-1 2 1 0 0,1 0 0 0 0,20-1 0 0 0,-36 4-514 0 0,-1 0 0 0 0,1 1 0 0 0,0-1 0 0 0,-1 1 0 0 0,1-1 0 0 0,0 1 0 0 0,-1-1 0 0 0,1 1 0 0 0,-1-1 0 0 0,1 1 0 0 0,-1-1-1 0 0,1 1 1 0 0,-1 0 0 0 0,1-1 0 0 0,-1 1 0 0 0,0 0 0 0 0,1-1 0 0 0,0 2 0 0 0,3 9 85 0 0,-4-10-103 0 0,0 0 0 0 0,1 0-1 0 0,-1 0 1 0 0,0-1 0 0 0,0 1 0 0 0,0 0 0 0 0,0 0-1 0 0,0 0 1 0 0,0 0 0 0 0,0 0 0 0 0,0-1 0 0 0,0 1 0 0 0,-1 0-1 0 0,1 0 1 0 0,0 0 0 0 0,-1-1 0 0 0,0 3 0 0 0,0 0 8 0 0,-1 3 37 0 0,0 0-1 0 0,-1 0 0 0 0,0 0 1 0 0,0 0-1 0 0,0 0 0 0 0,-1-1 1 0 0,1 1-1 0 0,-1-1 0 0 0,-7 7 1 0 0,-6 4 225 0 0,-25 19 0 0 0,-1 1-150 0 0,27-20-117 0 0,-48 47 1 0 0,56-54-8 0 0,0 1-1 0 0,1 0 1 0 0,0 0-1 0 0,0 0 1 0 0,-5 14-1 0 0,8-11 1 0 0,4-12 12 0 0,0 1 0 0 0,-1-1-1 0 0,1 0 1 0 0,1 0 0 0 0,-1 1-1 0 0,0-1 1 0 0,0 0 0 0 0,0 0-1 0 0,1 1 1 0 0,-1-1 0 0 0,0 0-1 0 0,1 0 1 0 0,-1 0 0 0 0,1 0-1 0 0,-1 0 1 0 0,1 1 0 0 0,0-1 0 0 0,0 0-1 0 0,-1 0 1 0 0,3 1 0 0 0,-1 0 43 0 0,0-1 0 0 0,0 1 0 0 0,0-1 1 0 0,1 0-1 0 0,-1 1 0 0 0,0-1 1 0 0,1 0-1 0 0,-1-1 0 0 0,5 2 1 0 0,1 0 98 0 0,1-1 1 0 0,-1 0 0 0 0,0-1-1 0 0,1 0 1 0 0,13-1 0 0 0,6-4 91 0 0,35-11 0 0 0,-3 1-146 0 0,-39 11-120 0 0,1 0 0 0 0,0 1 0 0 0,1 1 0 0 0,-1 1 0 0 0,37 3 0 0 0,-57-2-135 0 0,0 0 1 0 0,0 0-1 0 0,0 1 1 0 0,0-1 0 0 0,-1 1-1 0 0,1-1 1 0 0,0 1-1 0 0,0 0 1 0 0,0 0-1 0 0,0-1 1 0 0,-1 1-1 0 0,1 0 1 0 0,0 1-1 0 0,-1-1 1 0 0,1 0-1 0 0,-1 0 1 0 0,1 1 0 0 0,-1-1-1 0 0,0 1 1 0 0,0-1-1 0 0,1 1 1 0 0,-1-1-1 0 0,0 1 1 0 0,0 0-1 0 0,1 3 1 0 0,1 10-1061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11055 0 0,'-7'-14'9543'0'0,"31"10"-8782"0"0,-12 5-497 0 0,-9 0-220 0 0,-1-1 184 0 0,-1 2-175 0 0,4 10-42 0 0,-2-2 0 0 0,-4-5 31 0 0,-2 3-20 0 0,2-6 36 0 0,1-1-6 0 0,-1 1-12 0 0,-10 11 66 0 0,10-11-166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1511 40 8751 0 0,'18'-9'542'0'0,"30"-11"0"0"0,-20 10 7245 0 0,-30 10-7684 0 0,1 1 0 0 0,-1-1 0 0 0,1 1 0 0 0,-1 0 0 0 0,0 0 0 0 0,1 0 0 0 0,0 0 0 0 0,-1 0 0 0 0,-1 1 0 0 0,-4 3 88 0 0,-45 26 540 0 0,-205 109 622 0 0,212-119-1357 0 0,-1-2 0 0 0,-1-2 0 0 0,-92 20 0 0 0,-201-2-256 0 0,179-23 32 0 0,76 2 72 0 0,5-1-64 0 0,-131 29 60 0 0,206-41 154 0 0,1 1 0 0 0,-1-1 0 0 0,1 1 0 0 0,-6 3 0 0 0,-1 0-5 0 0,1 0 0 0 0,-14 4-1 0 0,11-7 12 0 0,3-5 11 0 0,8 2 13 0 0,1 0 1 0 0,-1 0-1 0 0,1-1 1 0 0,-1 1-1 0 0,1 0 1 0 0,0-1-1 0 0,0 1 1 0 0,0-1-1 0 0,0 1 1 0 0,0-1-1 0 0,0 1 1 0 0,0-1-1 0 0,0 0 1 0 0,0-3 0 0 0,-1 0 112 0 0,2 0 0 0 0,-1 0 0 0 0,0 0 0 0 0,1-8 0 0 0,1 12-3 0 0,4-5-122 0 0,-1 5-71 0 0,-1 2 46 0 0,1 1-1 0 0,0-1 1 0 0,-1 1 0 0 0,0-1-1 0 0,1 1 1 0 0,-1 0 0 0 0,0 0-1 0 0,0 1 1 0 0,0-1 0 0 0,0 1 0 0 0,2 3-1 0 0,30 37-86 0 0,-17-19 73 0 0,20 18 27 0 0,1-2 0 0 0,66 51 0 0 0,0 1 0 0 0,-98-86 19 0 0,0 1-1 0 0,-1 1 1 0 0,0-1 0 0 0,0 1-1 0 0,0 0 1 0 0,5 10 0 0 0,-10-15-12 0 0,1 1 0 0 0,-1-1 0 0 0,1 1 1 0 0,-1 0-1 0 0,0-1 0 0 0,-1 1 0 0 0,1 0 0 0 0,-1 0 1 0 0,1-1-1 0 0,-1 1 0 0 0,0 0 0 0 0,-1 0 1 0 0,1 0-1 0 0,0-1 0 0 0,-1 1 0 0 0,0 0 1 0 0,0-1-1 0 0,-3 7 0 0 0,-3 3 29 0 0,-1 1 0 0 0,-1-1 0 0 0,0-1 0 0 0,0 0 0 0 0,-1 0 0 0 0,-1-1 0 0 0,-18 15 0 0 0,13-8 258 0 0,12-13 194 0 0,8-11-274 0 0,-1-1-166 0 0,1 0 0 0 0,-1 0 0 0 0,-1 0 0 0 0,1-1 0 0 0,-1 1-1 0 0,0 0 1 0 0,-1-1 0 0 0,1-11 0 0 0,1-4 89 0 0,0 6-70 0 0,0 0 127 0 0,0 1 0 0 0,8-24 0 0 0,117-236-171 0 0,-92 196-23 0 0,-22 49 0 0 0,1 0 0 0 0,31-50 0 0 0,-25 55-15 0 0,-20 25-59 0 0,13 15-853 0 0,-12-11 700 0 0,0 0-1 0 0,-1 0 1 0 0,1-1 0 0 0,-1 1-1 0 0,0 0 1 0 0,0 0 0 0 0,2 6-1 0 0,2 6-1569 0 0,0-6 101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6447 0 0,'0'0'7130'0'0,"0"-1"-6206"0"0,2-3-687 0 0,0 1 1 0 0,0-1 0 0 0,0 1-1 0 0,0 0 1 0 0,1 0 0 0 0,-1 0 0 0 0,1 0-1 0 0,0 0 1 0 0,0 1 0 0 0,0-1-1 0 0,4-2 1 0 0,7-4 116 0 0,21-9-1 0 0,-21 11-58 0 0,8-5-53 0 0,65-31 776 0 0,-73 37-632 0 0,1 1-1 0 0,0 0 1 0 0,30-6 0 0 0,-43 11 139 0 0,-1 13-425 0 0,-1-9-92 0 0,0 0 0 0 0,-1-1 0 0 0,0 1 0 0 0,0 0 0 0 0,0 0 0 0 0,-1-1 1 0 0,1 1-1 0 0,-1 0 0 0 0,0-1 0 0 0,0 0 0 0 0,-3 6 0 0 0,-6 4 65 0 0,-15 17 0 0 0,18-21-76 0 0,-43 44 182 0 0,-22 24-86 0 0,57-59-93 0 0,9-11 0 0 0,0 1 0 0 0,-7 11 0 0 0,9-10 11 0 0,5 1 31 0 0,6 1-20 0 0,-5-10-15 0 0,0 0-1 0 0,1 0 1 0 0,-1 0 0 0 0,1 0 0 0 0,-1 0-1 0 0,1 0 1 0 0,0 0 0 0 0,-1-1 0 0 0,1 1 0 0 0,0-1-1 0 0,-1 1 1 0 0,1-1 0 0 0,0 1 0 0 0,0-1-1 0 0,-1 0 1 0 0,1 0 0 0 0,0 0 0 0 0,2 0 0 0 0,6-1 61 0 0,-1 0 1 0 0,14-4 0 0 0,0 0 57 0 0,14 0-212 0 0,-1 1-1 0 0,0 2 0 0 0,1 2 0 0 0,-1 1 1 0 0,59 10-1 0 0,-23 3-3158 0 0,-47-10 1650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14479 0 0,'0'0'1314'0'0,"1"-1"-1078"0"0,2-3-120 0 0,1 0 1 0 0,0 1-1 0 0,0 0 1 0 0,0 0 0 0 0,0 0-1 0 0,0 0 1 0 0,1 0-1 0 0,4-1 1 0 0,44-17 2411 0 0,-17 8-1673 0 0,-13 4-222 0 0,0 1 0 0 0,38-9 0 0 0,-48 15-613 0 0,-1 0-1 0 0,1 0 1 0 0,0 1 0 0 0,0 1-1 0 0,0 0 1 0 0,20 4 0 0 0,-29-4-453 0 0,-1 1 1 0 0,1 0 0 0 0,0 1-1 0 0,-1-1 1 0 0,4 3-1 0 0,4 2-1127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5527 0 0,'0'0'12386'0'0,"3"0"-10828"0"0,67-20 1203 0 0,13-4-2226 0 0,191-43-289 0 0,-175 41-1958 0 0,-56 15-5926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12439 0 0,'1'0'4938'0'0,"-1"3"-2035"0"0,-4 14-1277 0 0,-8 21-1653 0 0,-78 179 1716 0 0,69-158-1512 0 0,-25 111-1 0 0,40-137-538 0 0,1 1 0 0 0,2-1 0 0 0,1 1 0 0 0,2 0 0 0 0,4 34 0 0 0,-1-46-4972 0 0,2-2-1730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0,'0'0'5752'0'0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124 341 6911 0 0,'1'-2'528'0'0,"12"-14"5732"0"0,-10 30-5262 0 0,-4-10-855 0 0,1-1 1 0 0,-1 1 0 0 0,1-1-1 0 0,-1 0 1 0 0,0 1-1 0 0,-1-1 1 0 0,1 0 0 0 0,-4 6-1 0 0,-17 26 774 0 0,10-17-616 0 0,-3 4-25 0 0,-2-1-1 0 0,0-1 1 0 0,-23 21-1 0 0,36-37-238 0 0,2-2 888 0 0,3-6-741 0 0,3-4-73 0 0,0 0 0 0 0,0 1-1 0 0,0-1 1 0 0,1 1 0 0 0,0 0-1 0 0,1 0 1 0 0,8-8 0 0 0,50-43 275 0 0,-52 48-371 0 0,24-20 32 0 0,2 1 0 0 0,83-47 0 0 0,-98 64-49 0 0,0 2 1 0 0,0 0-1 0 0,1 1 1 0 0,0 1-1 0 0,1 2 1 0 0,0 0 0 0 0,33-3-1 0 0,-52 9 12 0 0,-1 0-1 0 0,0 0 0 0 0,1 1 1 0 0,-1-1-1 0 0,0 1 0 0 0,0 0 1 0 0,1 0-1 0 0,-1 1 0 0 0,0 0 1 0 0,0 0-1 0 0,5 3 0 0 0,-8-4 10 0 0,0 1 1 0 0,-1-1-1 0 0,1 1 0 0 0,0-1 1 0 0,-1 1-1 0 0,0 0 0 0 0,1 0 0 0 0,-1 0 1 0 0,0 0-1 0 0,2 4 0 0 0,-1-2 25 0 0,-1-2-32 0 0,0 0 0 0 0,0 0-1 0 0,0 1 1 0 0,0-1 0 0 0,-1 0-1 0 0,1 0 1 0 0,-1 1 0 0 0,0-1-1 0 0,1 1 1 0 0,-1-1 0 0 0,0 0-1 0 0,0 1 1 0 0,-1-1 0 0 0,1 0 0 0 0,-1 5-1 0 0,-2 1-11 0 0,1 0-1 0 0,-7 14 1 0 0,9-21 6 0 0,-2 3 12 0 0,0 0 0 0 0,-1 0 0 0 0,1 0 0 0 0,0-1 0 0 0,-1 1 0 0 0,0-1 0 0 0,0 1 0 0 0,0-1 0 0 0,0 0 0 0 0,-1 0 0 0 0,1-1 0 0 0,-1 1 0 0 0,1-1 0 0 0,-1 0 0 0 0,-8 4 0 0 0,4-3-56 0 0,0-1 0 0 0,0 1 0 0 0,-1-1 0 0 0,1-1 0 0 0,-1 0 0 0 0,0 0 0 0 0,-9-1 0 0 0,19-14-106 0 0,1 9 92 0 0,0 1 0 0 0,0-1 1 0 0,0 0-1 0 0,0 1 0 0 0,1-1 0 0 0,0 1 0 0 0,5-6 0 0 0,26-28-406 0 0,-24 28 341 0 0,31-31-156 0 0,2 2 1 0 0,1 2 0 0 0,83-52-1 0 0,-109 78 378 0 0,1 1-1 0 0,0 1 1 0 0,1 1-1 0 0,0 1 1 0 0,0 1-1 0 0,0 0 1 0 0,1 2-1 0 0,0 0 1 0 0,33-1 0 0 0,-49 5-17 0 0,0 0 1 0 0,1 0-1 0 0,-1 0 1 0 0,0 1-1 0 0,0 0 1 0 0,1 0-1 0 0,-1 0 1 0 0,0 1-1 0 0,5 2 1 0 0,-8-3-59 0 0,0 0 0 0 0,0 0 1 0 0,0 0-1 0 0,-1 0 0 0 0,1 1 1 0 0,-1-1-1 0 0,1 0 0 0 0,-1 1 0 0 0,1 0 1 0 0,-1-1-1 0 0,0 1 0 0 0,0 0 1 0 0,1 0-1 0 0,-1-1 0 0 0,-1 1 1 0 0,1 0-1 0 0,0 0 0 0 0,0 0 1 0 0,-1 0-1 0 0,1 0 0 0 0,-1 0 1 0 0,0 1-1 0 0,1-1 0 0 0,-1 0 1 0 0,0 2-1 0 0,-1 1 0 0 0,1 0 0 0 0,-1-1 1 0 0,0 1-1 0 0,0 0 0 0 0,0-1 1 0 0,0 1-1 0 0,-1-1 0 0 0,0 1 1 0 0,0-1-1 0 0,0 0 0 0 0,-5 7 1 0 0,-4 3 54 0 0,-22 23 1 0 0,17-19-44 0 0,-6 5-35 0 0,10-11-132 0 0,1 0 1 0 0,0 0 0 0 0,1 1-1 0 0,1 1 1 0 0,-14 25-1 0 0,21-34-908 0 0,1 8-50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20 15119 0 0,'0'0'1366'0'0,"-1"-1"-1126"0"0,0-1-94 0 0,-1 1 0 0 0,1-1 0 0 0,-1 1 1 0 0,1-1-1 0 0,-1 1 0 0 0,1 0 1 0 0,-1 0-1 0 0,0 0 0 0 0,1 0 0 0 0,-1 0 1 0 0,0 0-1 0 0,0 0 0 0 0,0 1 0 0 0,0-1 1 0 0,0 1-1 0 0,0-1 0 0 0,0 1 1 0 0,0 0-1 0 0,0 0 0 0 0,0 0 0 0 0,0 0 1 0 0,0 0-1 0 0,-3 1 0 0 0,-1 0 57 0 0,0 1 0 0 0,0 0 0 0 0,0 0 0 0 0,0 0 0 0 0,0 1 0 0 0,0 0 0 0 0,1 0-1 0 0,-1 0 1 0 0,-5 6 0 0 0,-3 2-10 0 0,0 1 0 0 0,-12 14 0 0 0,7-3-168 0 0,1 0-1 0 0,-16 29 0 0 0,-23 29-484 0 0,30-43 39 0 0,25-36 353 0 0,2 1 4 0 0,-3 15-47 0 0,5-12 86 0 0,0-3 0 0 0,-1 0-16 0 0,1-1 0 0 0,-1 0 0 0 0,1 1 0 0 0,-1-1 0 0 0,1 0 0 0 0,0 0 0 0 0,0 0 1 0 0,0 0-1 0 0,0 0 0 0 0,0 0 0 0 0,1-1 0 0 0,-1 1 0 0 0,0-1 0 0 0,1 1 0 0 0,0-1 0 0 0,-1 0 0 0 0,1 0 0 0 0,3 1 1 0 0,6 1-415 0 0,1 0 1 0 0,19 2 0 0 0,-27-4 373 0 0,9 1 36 0 0,0-1 1 0 0,-1 2-1 0 0,1 0 1 0 0,-1 1 0 0 0,0 0-1 0 0,24 12 1 0 0,-35-15 158 0 0,0 1 0 0 0,-1 0 0 0 0,1-1 0 0 0,-1 1 0 0 0,1 0 0 0 0,-1 0 0 0 0,0-1 0 0 0,0 1 0 0 0,0 0 0 0 0,0 0 0 0 0,2 5 0 0 0,-2-3 151 0 0,1-1-167 0 0,-1 0 1 0 0,0 1-1 0 0,0-1 0 0 0,-1 1 0 0 0,1 0 1 0 0,-1-1-1 0 0,1 1 0 0 0,-1-1 0 0 0,0 1 1 0 0,-1-1-1 0 0,1 1 0 0 0,-1 0 0 0 0,1-1 1 0 0,-1 1-1 0 0,-3 6 0 0 0,2-4-10 0 0,-1 1 0 0 0,0-1 1 0 0,0 0-1 0 0,0 0 0 0 0,-1 0 0 0 0,0-1 0 0 0,-5 7 0 0 0,0-4 15 0 0,1-1-1 0 0,-1 0 1 0 0,0 0-1 0 0,-1-1 0 0 0,0 0 1 0 0,0 0-1 0 0,-18 6 0 0 0,-5 1 19 0 0,-40 8-1 0 0,60-18 45 0 0,0 0-1 0 0,-21 1 0 0 0,29-4-396 0 0,0 0 0 0 0,0 0 0 0 0,0 0 1 0 0,-6-2-1 0 0,9 1-405 0 0,-1 1 0 0 0,1-1 0 0 0,-1 0 1 0 0,1 0-1 0 0,0 0 0 0 0,-1 0 0 0 0,1-1 0 0 0,0 1 1 0 0,-2-2-1 0 0,-8-9-6742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228 199 5983 0 0,'0'0'464'0'0,"2"-1"-305"0"0,31-12 3497 0 0,8-3 3667 0 0,92-38-3211 0 0,-52 19-3026 0 0,-57 25-954 0 0,38-22 0 0 0,-48 22-144 0 0,-13 7-30 0 0,0 1-15 0 0,0 1-81 0 0,-3-1-13 0 0,0 0 82 0 0,0 0 0 0 0,0 0 0 0 0,0 1-1 0 0,-1-1 1 0 0,1 1 0 0 0,-1-1 0 0 0,1 1 0 0 0,-1 0-1 0 0,0 0 1 0 0,1 0 0 0 0,-1 0 0 0 0,0 0 0 0 0,0 1-1 0 0,0 0 1 0 0,1-1 0 0 0,-1 1 0 0 0,0 0 0 0 0,-5 0-1 0 0,-7 2-315 0 0,0 0 0 0 0,-20 5 0 0 0,26-5 231 0 0,-18 4-177 0 0,0 2 0 0 0,1 1 0 0 0,-1 1 0 0 0,2 2 0 0 0,-48 28-1 0 0,32-13 405 0 0,3 2-1 0 0,-58 53 1 0 0,75-62-13 0 0,-30 30 206 0 0,46-44-206 0 0,0 0-1 0 0,1 0 1 0 0,0 1-1 0 0,0-1 1 0 0,0 1-1 0 0,1 0 1 0 0,-3 10 0 0 0,5-15-34 0 0,0 0 1 0 0,1 0-1 0 0,-1 1 1 0 0,1-1 0 0 0,0 0-1 0 0,0 1 1 0 0,0-1-1 0 0,0 0 1 0 0,0 1 0 0 0,0-1-1 0 0,1 0 1 0 0,-1 1 0 0 0,1-1-1 0 0,-1 0 1 0 0,1 0-1 0 0,0 0 1 0 0,2 4 0 0 0,-1-3 18 0 0,0 0 1 0 0,1 0 0 0 0,-1 0-1 0 0,1 0 1 0 0,0 0-1 0 0,0 0 1 0 0,0-1 0 0 0,0 0-1 0 0,6 4 1 0 0,3 0 62 0 0,0-1-1 0 0,0 0 0 0 0,1 0 1 0 0,0-1-1 0 0,14 2 1 0 0,38 3-590 0 0,-29-7 142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442 110 13823 0 0,'14'-22'1143'0'0,"14"-22"-722"0"0,-16 15 3249 0 0,-11 27-2484 0 0,-15-6-404 0 0,10 7-753 0 0,-1 0 0 0 0,1 0 0 0 0,-1 0 0 0 0,1 1 0 0 0,-1-1 0 0 0,1 1 0 0 0,-1 1 0 0 0,1-1 0 0 0,-1 0 0 0 0,1 1 0 0 0,-1 0 0 0 0,-6 2 0 0 0,-7 3-34 0 0,-27 13-1 0 0,16-5-4 0 0,0 1-1 0 0,1 1 0 0 0,1 1 1 0 0,1 2-1 0 0,-46 41 0 0 0,59-47 10 0 0,-13 12-16 0 0,-27 33 0 0 0,47-49 13 0 0,0-1 1 0 0,0 1 0 0 0,0 0 0 0 0,1 0 0 0 0,1 0 0 0 0,0 1-1 0 0,0 0 1 0 0,-4 17 0 0 0,7-25 4 0 0,0 1-1 0 0,1-1 1 0 0,0 0-1 0 0,-1 1 1 0 0,1-1-1 0 0,0 1 1 0 0,0-1-1 0 0,1 1 1 0 0,-1-1 0 0 0,0 0-1 0 0,1 1 1 0 0,-1-1-1 0 0,1 0 1 0 0,0 1-1 0 0,0-1 1 0 0,0 0-1 0 0,0 0 1 0 0,0 0-1 0 0,0 0 1 0 0,1 0-1 0 0,-1 0 1 0 0,1 0-1 0 0,-1 0 1 0 0,1-1 0 0 0,0 1-1 0 0,0 0 1 0 0,0-1-1 0 0,0 1 1 0 0,0-1-1 0 0,0 0 1 0 0,0 0-1 0 0,0 0 1 0 0,0 0-1 0 0,4 1 1 0 0,2 0 3 0 0,0 0 0 0 0,1 0-1 0 0,-1-1 1 0 0,1 0 0 0 0,0 0 0 0 0,-1-1 0 0 0,1 0 0 0 0,12-3 0 0 0,4 0 26 0 0,1-2 0 0 0,37-13 0 0 0,-52 15-68 0 0,-5 0-76 0 0,1 1 0 0 0,0-1 0 0 0,-1 0 0 0 0,9-5 0 0 0,-13 7-71 0 0,0-1-6 0 0,4-4-1 0 0,-5 5 0 0 0,-1-1 0 0 0,1-6-1 0 0,0 5-6 0 0,-2 2-193 0 0,0 0 193 0 0,-3-7-2100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11 373 9215 0 0,'0'0'707'0'0,"-2"0"-199"0"0,2 0-222 0 0,0 1 0 0 0,-1-1 0 0 0,1 0 1 0 0,0 0-1 0 0,-1 0 0 0 0,1 0 0 0 0,-1 0 0 0 0,1 0 0 0 0,0 0 1 0 0,-1 0-1 0 0,1 0 0 0 0,0 0 0 0 0,-1 0 0 0 0,1 0 0 0 0,-1 0 1 0 0,1 0-1 0 0,0 0 0 0 0,-1 0 0 0 0,1 0 0 0 0,0 0 0 0 0,-1 0 0 0 0,1-1 1 0 0,-1-4 3603 0 0,3-2-5225 0 0,1 1 1469 0 0,0 0 1 0 0,1 0-1 0 0,0 0 0 0 0,0 0 0 0 0,0 1 0 0 0,0-1 1 0 0,1 1-1 0 0,9-7 0 0 0,48-35 344 0 0,-39 31-290 0 0,45-32-94 0 0,77-41 1 0 0,-109 70-93 0 0,1 2 0 0 0,1 1 0 0 0,0 2-1 0 0,47-11 1 0 0,-68 22-6 0 0,1-1 0 0 0,23 0-1 0 0,-36 4 26 0 0,1 0 0 0 0,-1 0 0 0 0,0 0 0 0 0,0 1-1 0 0,0-1 1 0 0,0 1 0 0 0,0 1 0 0 0,0-1-1 0 0,0 1 1 0 0,-1 0 0 0 0,1 0 0 0 0,8 5-1 0 0,-11-5 19 0 0,1 0 0 0 0,-1 0-1 0 0,0 1 1 0 0,0-1 0 0 0,0 1-1 0 0,-1-1 1 0 0,1 1 0 0 0,0 0-1 0 0,-1-1 1 0 0,0 1-1 0 0,0 0 1 0 0,0 0 0 0 0,0 0-1 0 0,0 0 1 0 0,0 0 0 0 0,-1 1-1 0 0,1 4 1 0 0,-1 7 226 0 0,0-1-1 0 0,-4 24 1 0 0,2-20-92 0 0,2-12-122 0 0,-1 0 0 0 0,1 0-1 0 0,0-1 1 0 0,0 1 0 0 0,0 0 0 0 0,1 0-1 0 0,0 0 1 0 0,0-1 0 0 0,1 1 0 0 0,0 0 0 0 0,-1-1-1 0 0,2 1 1 0 0,4 8 0 0 0,-4-10-96 0 0,1 0 0 0 0,0-1 0 0 0,0 1 0 0 0,0-1 0 0 0,0 0 0 0 0,1 0 0 0 0,-1-1 0 0 0,1 1 0 0 0,-1-1 0 0 0,11 4 0 0 0,-12-5-62 0 0,12 5-1492 0 0,1-1-1 0 0,26 4 0 0 0,-15-3-214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296 343 2303 0 0,'0'0'102'0'0,"-2"1"-1"0"0,-16 17 6988 0 0,20-20-5863 0 0,7-12-71 0 0,2 1 1 0 0,15-15-1 0 0,-17 19-818 0 0,0-1-1 0 0,-1 0 0 0 0,0-1 0 0 0,-1 1 0 0 0,0-1 1 0 0,0-1-1 0 0,9-23 0 0 0,-13 26-211 0 0,0-1-1 0 0,0 1 1 0 0,0-1-1 0 0,-1 1 1 0 0,-1-1-1 0 0,0 0 1 0 0,0 0-1 0 0,-1 0 1 0 0,0 0-1 0 0,-1 0 1 0 0,-2-10-1 0 0,3 17-146 0 0,-1-1-1 0 0,0 1 1 0 0,0-1-1 0 0,0 1 1 0 0,0 0-1 0 0,0 0 1 0 0,-1-1-1 0 0,0 1 1 0 0,0 0-1 0 0,0 0 0 0 0,0 1 1 0 0,0-1-1 0 0,0 0 1 0 0,-1 1-1 0 0,1-1 1 0 0,-1 1-1 0 0,0 0 1 0 0,1 0-1 0 0,-1 0 1 0 0,0 0-1 0 0,0 0 1 0 0,-1 1-1 0 0,1-1 1 0 0,0 1-1 0 0,0 0 1 0 0,-1 0-1 0 0,1 0 1 0 0,-1 0-1 0 0,1 1 1 0 0,-1-1-1 0 0,1 1 0 0 0,-1 0 1 0 0,1 0-1 0 0,-1 0 1 0 0,1 1-1 0 0,-7 1 1 0 0,-6 1-71 0 0,1 1 1 0 0,0 1-1 0 0,0 1 1 0 0,1 0-1 0 0,0 0 0 0 0,0 2 1 0 0,0-1-1 0 0,1 2 1 0 0,-19 16-1 0 0,11-6 184 0 0,0 0 0 0 0,2 2 0 0 0,1 0 0 0 0,-23 35 0 0 0,37-50-43 0 0,0 0-1 0 0,1 0 1 0 0,0 0-1 0 0,0 0 0 0 0,-2 7 1 0 0,4-10-17 0 0,1 0 1 0 0,-1 0-1 0 0,0 0 1 0 0,1 0 0 0 0,0 0-1 0 0,0 0 1 0 0,0 0-1 0 0,0 0 1 0 0,0 0-1 0 0,0 0 1 0 0,1 0-1 0 0,1 5 1 0 0,-1-7-11 0 0,-1 0-1 0 0,1-1 1 0 0,-1 1 0 0 0,1 0 0 0 0,-1 0 0 0 0,1 0-1 0 0,-1-1 1 0 0,1 1 0 0 0,0 0 0 0 0,0-1 0 0 0,-1 1-1 0 0,1-1 1 0 0,0 1 0 0 0,0-1 0 0 0,0 1-1 0 0,-1-1 1 0 0,3 1 0 0 0,0 1 48 0 0,4 2 26 0 0,-1-1 1 0 0,1 0 0 0 0,0 0-1 0 0,0-1 1 0 0,0 0 0 0 0,0 0 0 0 0,0-1-1 0 0,10 2 1 0 0,9-2 294 0 0,27-1-1 0 0,-21 0-196 0 0,-12 0-123 0 0,-7 0-46 0 0,1 0 0 0 0,0-1 0 0 0,0 0 0 0 0,0-1 0 0 0,-1 0 0 0 0,1-1-1 0 0,-1-1 1 0 0,16-6 0 0 0,-19 8-24 0 0,-8 5 0 0 0,-4 4 0 0 0,2-7 0 0 0,-4 9 2 0 0,0-1 0 0 0,0 1 0 0 0,0-1-1 0 0,-1 0 1 0 0,0-1 0 0 0,-10 12 0 0 0,3-3 56 0 0,5-5 7 0 0,2 0-38 0 0,5-11-30 0 0,0 0 0 0 0,0 0 0 0 0,0 0 0 0 0,0 1 0 0 0,0-1 0 0 0,0 0 0 0 0,0 0 0 0 0,0 0 1 0 0,0 0-1 0 0,0 0 0 0 0,0 0 0 0 0,0 0 0 0 0,0 0 0 0 0,0 1 0 0 0,0-1 0 0 0,0 0 0 0 0,0 0 0 0 0,0 0 0 0 0,0 0 0 0 0,0 0 0 0 0,0 0 0 0 0,0 0 1 0 0,0 0-1 0 0,0 1 0 0 0,0-1 0 0 0,0 0 0 0 0,0 0 0 0 0,0 0 0 0 0,0 0 0 0 0,0 0 0 0 0,0 0 0 0 0,0 0 0 0 0,0 0 0 0 0,0 0 0 0 0,0 0 0 0 0,0 1 1 0 0,0-1-1 0 0,1 0 0 0 0,-1 0 0 0 0,0 0 0 0 0,0 0 0 0 0,0 0 0 0 0,0 0 0 0 0,0 0 0 0 0,0 0 0 0 0,3 2-184 0 0,0 0 1 0 0,0 0-1 0 0,1-1 0 0 0,-1 1 0 0 0,0-1 0 0 0,1 0 1 0 0,3 1-1 0 0,17 0-4317 0 0,4-4-1710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23 267 12607 0 0,'0'0'579'0'0,"-2"2"-15"0"0,-8 4-361 0 0,-1 0 4042 0 0,13-17-2548 0 0,0 4-1500 0 0,1 2 0 0 0,-1-1 0 0 0,2 0 0 0 0,-1 0 0 0 0,1 1 0 0 0,-1 0-1 0 0,1 0 1 0 0,6-6 0 0 0,42-36 628 0 0,-36 33-543 0 0,99-75 464 0 0,-98 78-672 0 0,0 1-1 0 0,1 1 1 0 0,0 0 0 0 0,0 1-1 0 0,24-7 1 0 0,-40 15-73 0 0,-1-1 0 0 0,0 1 0 0 0,0 0 0 0 0,1-1 0 0 0,-1 1 0 0 0,0 0 1 0 0,0 0-1 0 0,1 0 0 0 0,-1 0 0 0 0,0 0 0 0 0,2 1 0 0 0,-1 0-2 0 0,-1-1 1 0 0,0 1-1 0 0,0 0 0 0 0,0 0 1 0 0,0 0-1 0 0,0 0 0 0 0,0 0 0 0 0,0 0 1 0 0,0 1-1 0 0,-1-1 0 0 0,1 0 1 0 0,0 0-1 0 0,-1 1 0 0 0,1-1 0 0 0,-1 0 1 0 0,1 1-1 0 0,-1-1 0 0 0,0 0 0 0 0,1 1 1 0 0,-1-1-1 0 0,0 1 0 0 0,0-1 1 0 0,0 0-1 0 0,0 1 0 0 0,0 1 0 0 0,-1 6-7 0 0,0-1-1 0 0,0 0 0 0 0,-2 9 1 0 0,-3-2 6 0 0,1 0 0 0 0,-2 0-1 0 0,0 0 1 0 0,-1-1 0 0 0,-14 19 0 0 0,-11 23 4 0 0,28-46-23 0 0,-3 5-231 0 0,0 0 0 0 0,1 0 1 0 0,-9 31-1 0 0,16-45-29 0 0,0 0 1 0 0,0 0-1 0 0,0 0 0 0 0,0 0 1 0 0,0 0-1 0 0,0 0 0 0 0,0 0 0 0 0,0 0 1 0 0,0 0-1 0 0,0 0 0 0 0,1 0 0 0 0,-1 0 1 0 0,0 0-1 0 0,1 0 0 0 0,-1 0 0 0 0,1 0 1 0 0,-1-1-1 0 0,1 2 0 0 0,1 1-1186 0 0,8 12-5464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243 430 10591 0 0,'-2'0'819'0'0,"-9"1"-205"0"0,0 0 1 0 0,-17 4-1 0 0,18-3 567 0 0,1 0-1 0 0,-1 0 0 0 0,1-1 1 0 0,-1-1-1 0 0,-10 0 0 0 0,13 0-957 0 0,1-1 1 0 0,-1-1-1 0 0,1 1 0 0 0,-1-1 1 0 0,1 0-1 0 0,0-1 0 0 0,0 1 1 0 0,0-1-1 0 0,0 0 0 0 0,1-1 0 0 0,-1 1 1 0 0,-6-7-1 0 0,8 6-156 0 0,1 1 1 0 0,-1-1-1 0 0,1 0 0 0 0,0 1 0 0 0,1-1 1 0 0,-1-1-1 0 0,1 1 0 0 0,0 0 0 0 0,0-1 1 0 0,0 1-1 0 0,0-1 0 0 0,1 1 0 0 0,0-1 0 0 0,0 0 1 0 0,0 0-1 0 0,1 0 0 0 0,-1-7 0 0 0,2 1-24 0 0,0 0 0 0 0,1 0-1 0 0,0 0 1 0 0,1 0 0 0 0,0 0-1 0 0,1 1 1 0 0,0-1-1 0 0,0 1 1 0 0,1 0 0 0 0,1 0-1 0 0,0 0 1 0 0,0 1 0 0 0,11-13-1 0 0,-2 5-132 0 0,0 1 0 0 0,1 1-1 0 0,0 0 1 0 0,1 1-1 0 0,37-22 1 0 0,-39 28-3 0 0,-1 1 1 0 0,1 0-1 0 0,1 1 0 0 0,-1 1 1 0 0,1 0-1 0 0,0 2 0 0 0,21-3 1 0 0,-15 3-19 0 0,2 2 0 0 0,-1 0 0 0 0,0 2 0 0 0,36 5 0 0 0,-50-4 91 0 0,-1 0 0 0 0,1 0 0 0 0,-1 1 0 0 0,1 0 0 0 0,-1 0 1 0 0,0 1-1 0 0,0 0 0 0 0,0 0 0 0 0,0 1 0 0 0,-1 0 0 0 0,10 9 0 0 0,-13-10 22 0 0,0 0 0 0 0,0 0 1 0 0,0 1-1 0 0,-1-1 0 0 0,0 1 0 0 0,0 0 1 0 0,0 0-1 0 0,-1 0 0 0 0,0 0 0 0 0,1 0 0 0 0,-2 0 1 0 0,1 1-1 0 0,-1-1 0 0 0,0 1 0 0 0,0-1 1 0 0,0 1-1 0 0,-1-1 0 0 0,0 1 0 0 0,0 7 0 0 0,-1-6 39 0 0,-1-1-1 0 0,1 0 0 0 0,-1 0 0 0 0,0 1 0 0 0,-1-1 1 0 0,1-1-1 0 0,-1 1 0 0 0,0 0 0 0 0,-1-1 0 0 0,1 1 1 0 0,-1-1-1 0 0,0 0 0 0 0,-6 6 0 0 0,-1-1 63 0 0,0 0-1 0 0,0-1 0 0 0,-1 0 1 0 0,-23 13-1 0 0,15-12-19 0 0,-1 0 1 0 0,0-2-1 0 0,-33 9 0 0 0,-70 11-168 0 0,62-16-307 0 0,50-9 297 0 0,-5 1-965 0 0,-1 0 1 0 0,0-1-1 0 0,-1-1 0 0 0,1-1 1 0 0,-31-1-1 0 0,36-3-439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41 10591 0 0,'9'-9'496'0'0,"-2"3"-281"0"0,-1 0-1 0 0,1 1 1 0 0,13-8 0 0 0,-18 11 916 0 0,-2 5-795 0 0,-1-1 1 0 0,0 1-1 0 0,-1-1 1 0 0,1 1-1 0 0,0-1 1 0 0,-1 0-1 0 0,1 0 1 0 0,-1 0 0 0 0,1 0-1 0 0,-1 0 1 0 0,-4 3-1 0 0,2 0 96 0 0,-75 75 476 0 0,24-26-724 0 0,-123 136 877 0 0,136-139-677 0 0,-70 109-1 0 0,105-148-375 0 0,-59 108 58 0 0,57-102-61 0 0,2 0 0 0 0,0 1 1 0 0,1-1-1 0 0,-7 38 0 0 0,12-53-19 0 0,1 1-1 0 0,0 0 1 0 0,-1 0 0 0 0,2 0-1 0 0,-1 0 1 0 0,0 0 0 0 0,1 0-1 0 0,1 6 1 0 0,-1-8-95 0 0,-1 0-1 0 0,1-1 1 0 0,0 1 0 0 0,0 0 0 0 0,0-1-1 0 0,0 1 1 0 0,0-1 0 0 0,0 1-1 0 0,1-1 1 0 0,-1 0 0 0 0,0 1 0 0 0,1-1-1 0 0,-1 0 1 0 0,1 0 0 0 0,-1 0 0 0 0,1 0-1 0 0,0 0 1 0 0,-1 0 0 0 0,4 1 0 0 0,18 4-6489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9671 0 0,'0'0'748'0'0,"0"3"-492"0"0,3 373 6923 0 0,-4-239-6086 0 0,1 97 38 0 0,0-234-1130 0 0,1 25 158 0 0,4 23 0 0 0,-4-46 235 0 0,1-3-299 0 0,2-3-33 0 0,1 0 0 0 0,-1 0 0 0 0,-1 0 0 0 0,1 0 0 0 0,-1-1 0 0 0,1 0 0 0 0,2-5 0 0 0,19-41 303 0 0,-12 22-257 0 0,3-6 76 0 0,3 2 0 0 0,0 0 0 0 0,39-48 0 0 0,-12 25 57 0 0,2 3 0 0 0,86-75 0 0 0,-54 70-109 0 0,1 3 1 0 0,120-60-1 0 0,-115 67-114 0 0,79-40 28 0 0,-90 49-646 0 0,-73 38 296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98 14223 0 0,'0'-2'114'0'0,"0"-6"151"0"0,0 1 0 0 0,0-1 0 0 0,-1 0-1 0 0,-3-10 1 0 0,4 16-232 0 0,-1-1 0 0 0,0 1-1 0 0,0 0 1 0 0,0 0 0 0 0,0 0-1 0 0,0 0 1 0 0,0 0 0 0 0,-1 0 0 0 0,1 1-1 0 0,0-1 1 0 0,-1 0 0 0 0,0 1-1 0 0,1-1 1 0 0,-1 1 0 0 0,0-1-1 0 0,0 1 1 0 0,0 0 0 0 0,0 0 0 0 0,-3-2-1 0 0,-4 1 137 0 0,1-1-1 0 0,0 1 0 0 0,0 1 1 0 0,-1 0-1 0 0,1 0 1 0 0,-1 0-1 0 0,1 1 0 0 0,-1 0 1 0 0,1 1-1 0 0,-1 0 1 0 0,1 0-1 0 0,-1 1 0 0 0,1 0 1 0 0,0 1-1 0 0,-15 6 1 0 0,0 1-23 0 0,1 2 1 0 0,1 0 0 0 0,0 1-1 0 0,-25 21 1 0 0,-8 8 189 0 0,-62 50 66 0 0,98-76-373 0 0,1 1 0 0 0,1 1 1 0 0,0 0-1 0 0,-13 21 0 0 0,10-4 42 0 0,19-34-68 0 0,0-1-1 0 0,-1 1 1 0 0,1 0 0 0 0,0 0-1 0 0,0 0 1 0 0,0-1 0 0 0,0 1 0 0 0,0 0-1 0 0,0 0 1 0 0,0 0 0 0 0,1-1-1 0 0,-1 1 1 0 0,0 0 0 0 0,0 0-1 0 0,1 0 1 0 0,-1-1 0 0 0,0 1 0 0 0,1 0-1 0 0,-1 0 1 0 0,1 0 0 0 0,1 1 7 0 0,-1 1 6 0 0,1 0 0 0 0,0 0 0 0 0,0 0 0 0 0,1-1 1 0 0,-1 1-1 0 0,0-1 0 0 0,1 0 0 0 0,0 0 1 0 0,-1 0-1 0 0,1 0 0 0 0,0 0 0 0 0,0 0 1 0 0,0-1-1 0 0,0 1 0 0 0,0-1 0 0 0,0 0 1 0 0,1 0-1 0 0,-1 0 0 0 0,0-1 0 0 0,1 1 0 0 0,3 0 1 0 0,8 0 79 0 0,1 0 0 0 0,-1-1 1 0 0,20-3-1 0 0,-9 0-22 0 0,0-1-1 0 0,0-1 1 0 0,50-17-1 0 0,-61 16-119 0 0,0 0-1 0 0,0-1 1 0 0,-1-1 0 0 0,0 0-1 0 0,0-1 1 0 0,-1 0-1 0 0,21-20 1 0 0,-31 26 13 0 0,0-1 0 0 0,1 1 0 0 0,-1-1 0 0 0,0 0 0 0 0,-1 0 0 0 0,1 0 0 0 0,-1-1 0 0 0,0 1 0 0 0,0-1 0 0 0,0 1 0 0 0,0-1 0 0 0,-1 0 0 0 0,0 1 0 0 0,1-8 0 0 0,-2-6 34 0 0,-2 14 5 0 0,0 3 3 0 0,1 0 0 0 0,0 0-1 0 0,0 0 1 0 0,0 1-1 0 0,0-1 1 0 0,0 0-1 0 0,0 1 0 0 0,0-1 1 0 0,0 1-1 0 0,0 0 1 0 0,0-1-1 0 0,-1 1 1 0 0,1 0-1 0 0,0 0 1 0 0,0 0-1 0 0,0-1 1 0 0,-1 1-1 0 0,-1 1 1 0 0,3-1-7 0 0,-8 1 11 0 0,1 0 0 0 0,0 1 0 0 0,0 0 0 0 0,0 0 0 0 0,0 0 1 0 0,1 1-1 0 0,-1 0 0 0 0,1 1 0 0 0,-1-1 0 0 0,1 1 0 0 0,0 1 0 0 0,-8 7 1 0 0,5-1-4 0 0,3 3-10 0 0,6-12-4 0 0,-1 0 0 0 0,1 0 0 0 0,-1 0-1 0 0,1 0 1 0 0,0 0 0 0 0,0 0 0 0 0,0 0 0 0 0,0 0-1 0 0,0 0 1 0 0,0 0 0 0 0,1 1 0 0 0,-1-1 0 0 0,1 0-1 0 0,-1 0 1 0 0,1 0 0 0 0,1 3 0 0 0,0-3-9 0 0,0 1 0 0 0,0-1 0 0 0,0 1 0 0 0,0-1 0 0 0,0 0 0 0 0,0 0 0 0 0,1 0 0 0 0,-1 0 0 0 0,1 0 0 0 0,-1 0 0 0 0,4 0 1 0 0,13 8-1226 0 0,2-2-3478 0 0,2 0-1784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1 665 10135 0 0,'0'0'778'0'0,"2"-2"-230"0"0,5-7 1316 0 0,-1-1 1 0 0,1 1-1 0 0,9-22 1 0 0,12-37 1701 0 0,-14 34-2735 0 0,51-112 1475 0 0,-47 112-2097 0 0,1 1-1 0 0,27-35 0 0 0,-33 50-184 0 0,62-73-1 0 0,-65 81-105 0 0,0 0 0 0 0,1 1 0 0 0,0 0 0 0 0,0 1-1 0 0,1 0 1 0 0,18-8 0 0 0,-11 8-726 0 0,1 1-1 0 0,0 0 1 0 0,0 2-1 0 0,1 0 1 0 0,-1 2-1 0 0,1 0 1 0 0,35 0-1 0 0,-16 3-1291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13847 0 0,'0'0'6983'0'0,"0"3"-6670"0"0,-9 25 11 0 0,-1 0 0 0 0,-1-1 0 0 0,-27 49 0 0 0,-31 39-796 0 0,68-113 192 0 0,13-11-10680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313 440 7831 0 0,'0'0'1070'0'0,"-2"2"299"0"0,-55 67 7921 0 0,1 3-5875 0 0,27-32-2946 0 0,-40 74-1 0 0,-21 40-1852 0 0,89-152 1260 0 0,-7 11-1473 0 0</inkml:trace>
  <inkml:trace contextRef="#ctx0" brushRef="#br0" timeOffset="1">624 11 14279 0 0,'0'0'632'0'0,"6"-10"416"0"0,3 27-928 0 0,-2 1 0 0 0,0 2-4424 0 0,-2-1-880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43 6911 0 0,'-2'-1'315'0'0,"-15"-10"78"0"0,11 7-343 0 0,0 0 0 0 0,0 0 0 0 0,0 1 1 0 0,-1 0-1 0 0,1 0 0 0 0,-13-3 0 0 0,6 4 955 0 0,0 1 1 0 0,0 0-1 0 0,0 1 0 0 0,0 0 0 0 0,0 1 0 0 0,0 1 1 0 0,-16 3-1 0 0,-6 4 39 0 0,-46 17 1 0 0,44-12-546 0 0,-46 24 0 0 0,72-33-333 0 0,1 1-1 0 0,1 1 1 0 0,-1-1 0 0 0,1 2 0 0 0,0-1 0 0 0,1 1 0 0 0,-1 0-1 0 0,-13 19 1 0 0,22-26-135 0 0,0 1 1 0 0,-1-1-1 0 0,1 1 0 0 0,0-1 0 0 0,-1 1 1 0 0,1-1-1 0 0,0 1 0 0 0,0 0 0 0 0,0-1 1 0 0,0 1-1 0 0,1-1 0 0 0,-1 1 0 0 0,0-1 1 0 0,1 1-1 0 0,-1-1 0 0 0,1 1 0 0 0,-1-1 1 0 0,1 1-1 0 0,0-1 0 0 0,0 0 0 0 0,-1 1 1 0 0,2 0-1 0 0,1 1 6 0 0,-1-1 1 0 0,0 1-1 0 0,1-1 1 0 0,-1 0-1 0 0,1 0 0 0 0,-1 0 1 0 0,1 0-1 0 0,0-1 1 0 0,0 1-1 0 0,0-1 1 0 0,0 0-1 0 0,0 0 0 0 0,0 0 1 0 0,1 0-1 0 0,2 1 1 0 0,8 0 169 0 0,29 2 0 0 0,-40-4-187 0 0,30 0 76 0 0,-1-1 0 0 0,0-2 0 0 0,0-1 0 0 0,0-1 0 0 0,50-17 0 0 0,-75 21-96 0 0,-4 1-1 0 0,-1-1 0 0 0,0 1 0 0 0,0-1 0 0 0,1 0 0 0 0,-1 0-1 0 0,0 0 1 0 0,0 0 0 0 0,0 0 0 0 0,0-1 0 0 0,3-2 0 0 0,3-2-58 0 0,-6 5-17 0 0,-5 2-41 0 0,2 0 34 0 0,-64 30 233 0 0,33-12-1267 0 0,6 3-4670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25 334 12439 0 0,'0'0'958'0'0,"-1"-2"-442"0"0,-5-6 1716 0 0,4 5-1481 0 0,-1 0 1 0 0,1-1-1 0 0,0 1 0 0 0,0-1 1 0 0,0 0-1 0 0,-1-6 0 0 0,2 9-653 0 0,1-1 0 0 0,0 0 1 0 0,0 0-1 0 0,0 0 0 0 0,0 1 0 0 0,0-1 0 0 0,0 0 0 0 0,1 0 0 0 0,-1 1 0 0 0,1-1 0 0 0,-1 0 0 0 0,1 1 0 0 0,0-1 0 0 0,-1 0 0 0 0,1 1 1 0 0,0-1-1 0 0,0 1 0 0 0,0-1 0 0 0,2-1 0 0 0,4-5 216 0 0,0 0 1 0 0,0 1-1 0 0,1 0 1 0 0,15-10-1 0 0,39-21 227 0 0,-40 25-504 0 0,51-26-33 0 0,3 3 0 0 0,106-35-1 0 0,-138 58-75 0 0,-43 13 67 0 0,-1 0-1 0 0,1 0 0 0 0,-1 0 1 0 0,1 0-1 0 0,0 0 0 0 0,-1 0 1 0 0,1 0-1 0 0,0 0 1 0 0,-1 0-1 0 0,1 0 0 0 0,0 0 1 0 0,-1 0-1 0 0,1 1 1 0 0,-1-1-1 0 0,1 0 0 0 0,0 0 1 0 0,-1 1-1 0 0,1-1 1 0 0,-1 0-1 0 0,1 1 0 0 0,0-1 1 0 0,0 1-16 0 0,0 0 16 0 0,-1-1-1 0 0,1 1 1 0 0,-1-1-1 0 0,1 1 1 0 0,-1-1-1 0 0,1 1 0 0 0,-1 0 1 0 0,0-1-1 0 0,1 1 1 0 0,-1 0-1 0 0,0-1 1 0 0,1 1-1 0 0,-1 0 1 0 0,0-1-1 0 0,0 1 1 0 0,0 0-1 0 0,1-1 1 0 0,-1 1-1 0 0,0 0 1 0 0,0 0-1 0 0,0-1 1 0 0,0 2-1 0 0,0 0-10 0 0,0 2 7 0 0,-1 0 0 0 0,1 1 0 0 0,-1-1 0 0 0,0 0 0 0 0,0 1 0 0 0,0-1 0 0 0,0 0 0 0 0,-1 0-1 0 0,1 0 1 0 0,-1 0 0 0 0,0 0 0 0 0,-1 0 0 0 0,-2 3 0 0 0,-7 10-53 0 0,-20 21 0 0 0,23-27 56 0 0,-13 11 17 0 0,0-1-1 0 0,-32 22 1 0 0,-21 21-28 0 0,73-62-175 0 0,2-1-226 0 0,-1 0 346 0 0,1-1 0 0 0,0 1 0 0 0,-1-1-1 0 0,1 1 1 0 0,0-1 0 0 0,0 1 0 0 0,0-1-1 0 0,0 1 1 0 0,-1 0 0 0 0,1-1 0 0 0,0 1-1 0 0,0-1 1 0 0,0 1 0 0 0,0-1-1 0 0,0 1 1 0 0,0 0 0 0 0,1-1 0 0 0,-1 1-1 0 0,0-1 1 0 0,0 1 0 0 0,0-1 0 0 0,0 1-1 0 0,1-1 1 0 0,-1 2 0 0 0,5-1-263 0 0,-1 1 1 0 0,0-1 0 0 0,1 0-1 0 0,-1 0 1 0 0,1-1 0 0 0,-1 1-1 0 0,1-1 1 0 0,5 0 0 0 0,19-2-1216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16271 0 0,'0'0'1470'0'0,"-2"3"-1209"0"0,-32 30 542 0 0,0-2 0 0 0,-2-1 0 0 0,-54 35-1 0 0,42-33 163 0 0,-72 66-1 0 0,111-89-856 0 0,-12 11 179 0 0,-22 27 0 0 0,38-41-257 0 0,1 1-1 0 0,-1-1 1 0 0,1 1-1 0 0,0 0 1 0 0,1 0-1 0 0,-1 1 1 0 0,1-1-1 0 0,1 1 1 0 0,-3 9-1 0 0,5-16-22 0 0,0 0-1 0 0,0 0 1 0 0,0 0 0 0 0,0 0-1 0 0,0 0 1 0 0,0 0 0 0 0,0 0-1 0 0,0 0 1 0 0,0 0 0 0 0,0 0-1 0 0,1 1 1 0 0,0 1-4 0 0,1-1-1 0 0,-1 0 1 0 0,1 1-1 0 0,-1-1 1 0 0,1 0 0 0 0,0 0-1 0 0,0 0 1 0 0,0 0-1 0 0,0 0 1 0 0,0 0 0 0 0,0-1-1 0 0,0 1 1 0 0,1-1-1 0 0,-1 0 1 0 0,0 1 0 0 0,1-1-1 0 0,3 1 1 0 0,21 5-1626 0 0,0-5-3666 0 0,6-3-2158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88 4607 0 0,'0'0'354'0'0,"-3"1"-233"0"0,1 0 103 0 0,-1 0-1 0 0,1 1 1 0 0,-1-1-1 0 0,1 1 1 0 0,-1-1-1 0 0,1 1 1 0 0,0 0-1 0 0,0 0 1 0 0,0 0-1 0 0,0 0 1 0 0,-3 4-1 0 0,4-4 786 0 0,0 0 0 0 0,-1 0 0 0 0,1 0 1 0 0,0 0-1 0 0,0 0 0 0 0,1 1 0 0 0,-1-1 0 0 0,0 0 0 0 0,1 3 0 0 0,-1-3 249 0 0,9 10-494 0 0,-6-11-717 0 0,-1 0 0 0 0,1 1 0 0 0,0-1 0 0 0,0 0 0 0 0,-1 0 1 0 0,1-1-1 0 0,0 1 0 0 0,0 0 0 0 0,0-1 0 0 0,0 1 1 0 0,0-1-1 0 0,0 1 0 0 0,0-1 0 0 0,0 0 0 0 0,0 0 1 0 0,3 0-1 0 0,37-6 565 0 0,-22 2-362 0 0,243-41 528 0 0,-170 20-766 0 0,-83 22-31 0 0,-1-1 1 0 0,0 0-1 0 0,0 0 0 0 0,0-1 0 0 0,0 0 0 0 0,0-1 0 0 0,9-8 0 0 0,-2-6-282 0 0,-15 18 132 0 0,-21-9-646 0 0,13 9 738 0 0,0 1 0 0 0,0 1 0 0 0,1-1 0 0 0,-1 1 0 0 0,0 1 0 0 0,0-1 0 0 0,1 1 0 0 0,-8 2 0 0 0,-53 17-225 0 0,43-12 196 0 0,-53 20 278 0 0,-134 68 1 0 0,-58 65 382 0 0,256-153-512 0 0,0 1 1 0 0,1 1-1 0 0,0 0 1 0 0,1 0-1 0 0,0 1 1 0 0,-10 14-1 0 0,18-21-11 0 0,0 0 1 0 0,1 0-1 0 0,-1 0 0 0 0,1 0 1 0 0,0 0-1 0 0,0 1 1 0 0,0-1-1 0 0,1 1 0 0 0,-1 0 1 0 0,1-1-1 0 0,1 1 1 0 0,-1 0-1 0 0,0 0 0 0 0,1 0 1 0 0,0-1-1 0 0,0 1 0 0 0,1 0 1 0 0,-1 0-1 0 0,1 0 1 0 0,0-1-1 0 0,0 1 0 0 0,1 0 1 0 0,2 5-1 0 0,1-1 52 0 0,0 0 0 0 0,1 0 0 0 0,0-1 0 0 0,0 0 1 0 0,1 0-1 0 0,0-1 0 0 0,0 1 0 0 0,1-2 0 0 0,0 1 0 0 0,0-1 0 0 0,12 7 0 0 0,6 1 145 0 0,0 0-1 0 0,46 16 1 0 0,9-2-27 0 0,140 27 0 0 0,-206-52-529 0 0,25 1 0 0 0,-4-5-5888 0 0,-11-1-1103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9071 0 0,'0'0'7688'0'0,"0"3"-7036"0"0,0 1-466 0 0,0 0 0 0 0,0 0 0 0 0,-1 0 0 0 0,1 0 0 0 0,-1 0 0 0 0,0 0 0 0 0,0 0 0 0 0,0 0 0 0 0,-1 0 0 0 0,1 0 0 0 0,-1-1 1 0 0,0 1-1 0 0,0-1 0 0 0,-3 4 0 0 0,-6 9-8 0 0,-25 25 1 0 0,20-23 100 0 0,-5 5-152 0 0,-47 58 123 0 0,56-64-216 0 0,0 0 0 0 0,1 1 0 0 0,-9 20 0 0 0,18-34-30 0 0,0 0-1 0 0,1 1 1 0 0,-1-1-1 0 0,1 0 0 0 0,0 0 1 0 0,0 1-1 0 0,1-1 1 0 0,-1 0-1 0 0,1 1 1 0 0,0-1-1 0 0,0 0 1 0 0,1 6-1 0 0,0-7 2 0 0,-1-1 0 0 0,1 1 0 0 0,0-1 0 0 0,0 1 0 0 0,0-1-1 0 0,1 1 1 0 0,-1-1 0 0 0,0 0 0 0 0,1 0 0 0 0,0 1 0 0 0,-1-1 0 0 0,1 0 0 0 0,0 0 0 0 0,0-1 0 0 0,0 1 0 0 0,0 0 0 0 0,1-1-1 0 0,-1 1 1 0 0,0-1 0 0 0,5 2 0 0 0,1 0 14 0 0,1 0 1 0 0,0 0-1 0 0,0-1 0 0 0,0 0 1 0 0,0-1-1 0 0,0 0 0 0 0,0 0 0 0 0,16-2 1 0 0,-13 0-1 0 0,1 0 1 0 0,-1-1-1 0 0,0-1 1 0 0,0 0 0 0 0,0 0-1 0 0,11-6 1 0 0,-14 5-10 0 0,1-1 0 0 0,-1 0 0 0 0,-1 0 0 0 0,1-1 0 0 0,-1 0 0 0 0,0-1 0 0 0,0 0 0 0 0,-1 0 0 0 0,0-1 0 0 0,0 0 0 0 0,-1 0 0 0 0,8-13 0 0 0,-10 13-4 0 0,0 1 0 0 0,0-1 0 0 0,-1 0 0 0 0,0 0 0 0 0,-1-1 0 0 0,0 1 0 0 0,0-1 0 0 0,-1 1 0 0 0,0-1 0 0 0,0 1 0 0 0,-1-1 0 0 0,0 1 0 0 0,0-1 0 0 0,-1 0 0 0 0,-2-9 0 0 0,-2 3-214 0 0,0 0-1 0 0,-1 0 0 0 0,0 0 0 0 0,-2 1 0 0 0,1 0 0 0 0,-18-23 0 0 0,19 29-74 0 0,5 6-114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626 941 12439 0 0,'0'0'958'0'0,"1"-2"-625"0"0,4-8 2336 0 0,-4 7-1219 0 0,82-118 1651 0 0,-1 3-3228 0 0,80-217-26 0 0,-39 71-1726 0 0,-115 249 1501 0 0,10-21-568 0 0,-16 33 806 0 0,-1 1 1 0 0,0-1 0 0 0,-1 0-1 0 0,1 0 1 0 0,0 0 0 0 0,-1 1-1 0 0,1-1 1 0 0,-1 0 0 0 0,0 0-1 0 0,-1-4 1 0 0,1 7 130 0 0,0 0 0 0 0,0 0 0 0 0,0 0 0 0 0,0 0 0 0 0,0 0 0 0 0,0-1 0 0 0,0 1 0 0 0,0 0-1 0 0,0 0 1 0 0,0 0 0 0 0,0 0 0 0 0,0 0 0 0 0,0 0 0 0 0,0 0 0 0 0,0 0 0 0 0,0 0 0 0 0,0 0 0 0 0,0 0 0 0 0,0 0 0 0 0,0 0 0 0 0,0-1 0 0 0,0 1 0 0 0,0 0 0 0 0,0 0 0 0 0,0 0 0 0 0,-1 0 0 0 0,1 0-1 0 0,0 0 1 0 0,0 0 0 0 0,0 0 0 0 0,0 0 0 0 0,0 0 0 0 0,0 0 0 0 0,0 0 0 0 0,0 0 0 0 0,0 0 0 0 0,0 0 0 0 0,0 0 0 0 0,-1 0 0 0 0,1 0 0 0 0,0 0 0 0 0,0 0 0 0 0,0 0 0 0 0,0 0 0 0 0,0 0 0 0 0,0 0-1 0 0,0 0 1 0 0,0 0 0 0 0,0 0 0 0 0,0 0 0 0 0,0 0 0 0 0,0 0 0 0 0,-1 1 0 0 0,1-1 0 0 0,0 0 0 0 0,0 0 0 0 0,-8 3-152 0 0,-1 0-1 0 0,1 0 1 0 0,0 1 0 0 0,0 1-1 0 0,0-1 1 0 0,1 1 0 0 0,-10 9-1 0 0,2-4 85 0 0,-4 5 6 0 0,2 0 1 0 0,-1 1-1 0 0,-16 20 0 0 0,-43 60 40 0 0,59-72 1 0 0,14-19 29 0 0,-161 194-9 0 0,115-145 592 0 0,-82 113-1 0 0,113-138-396 0 0,1 1 1 0 0,2 1 0 0 0,1 1-1 0 0,1 0 1 0 0,1 1-1 0 0,-9 40 1 0 0,-1 39 542 0 0,-11 146 0 0 0,33-242-709 0 0,-1 0 0 0 0,-1-1 0 0 0,-7 28 0 0 0,8-37-13 0 0,-1 0 0 0 0,0-1 0 0 0,1 1 0 0 0,-2 0 0 0 0,1-1 0 0 0,-1 0 0 0 0,0 0 0 0 0,0 0 0 0 0,0 0 0 0 0,-1 0 0 0 0,1-1 0 0 0,-7 5 0 0 0,-56 36 67 0 0,44-32 49 0 0,2 2-1 0 0,0 0 0 0 0,0 2 1 0 0,-20 21-1 0 0,34-31-110 0 0,1 1-1 0 0,0 0 1 0 0,0 0-1 0 0,1 0 1 0 0,0 1-1 0 0,0 0 1 0 0,1 0-1 0 0,-4 10 1 0 0,8-17-358 0 0,1-1-147 0 0,7 7-32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 8751 0 0,'-2'-1'399'0'0,"-1"-2"-221"0"0,2 2-153 0 0,-1 0 0 0 0,1-1 0 0 0,-1 1 0 0 0,1 0 0 0 0,-1 1 0 0 0,0-1 0 0 0,0 0 0 0 0,1 0 0 0 0,-1 1 0 0 0,0-1 0 0 0,0 1 0 0 0,0-1 0 0 0,0 1 0 0 0,-1 0 0 0 0,-4-1 2060 0 0,16 7 2520 0 0,20 6 2273 0 0,11-3-6499 0 0,1-2 0 0 0,0-2 1 0 0,64 1-1 0 0,-63-4-253 0 0,289 8 151 0 0,-223-3-2236 0 0,-84-5 854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535 141 8839 0 0,'0'0'11424'0'0,"3"0"-11005"0"0,37 1 107 0 0,1-1 0 0 0,55-8 0 0 0,-36 2-307 0 0,163-16 29 0 0,238-54 0 0 0,-433 69-250 0 0,97-15-65 0 0,-123 22-24 0 0,-6 14-93 0 0,0-9 144 0 0,-1 1-1 0 0,1-1 0 0 0,-1 0 1 0 0,0 0-1 0 0,0 0 0 0 0,0-1 1 0 0,0 0-1 0 0,-12 6 1 0 0,-6 7-75 0 0,-27 21-165 0 0,-69 42-1 0 0,94-66 184 0 0,-313 199-1093 0 0,308-194 947 0 0,0-1 0 0 0,-44 18 0 0 0,18-8 40 0 0,19-9 115 0 0,-154 86-44 0 0,50-23 86 0 0,-18 13 39 0 0,131-77-22 0 0,-1 0 0 0 0,0-2 0 0 0,-1-1 0 0 0,-1-2 0 0 0,0-1 0 0 0,-43 11 0 0 0,46-16-59 0 0,26-7 215 0 0,17 0 152 0 0,121-20 562 0 0,34-6-256 0 0,53-9 477 0 0,-149 22-796 0 0,12-3 374 0 0,151-49 0 0 0,-102 25-20 0 0,-133 39-689 0 0,-2 1 60 0 0,0 1 0 0 0,0-1 1 0 0,0 0-1 0 0,0 0 0 0 0,0 0 1 0 0,0 1-1 0 0,0-1 0 0 0,0 0 1 0 0,0 0-1 0 0,0 0 0 0 0,0 1 0 0 0,0-1 1 0 0,0 0-1 0 0,1 0 0 0 0,-1 0 1 0 0,0 1-1 0 0,0-1 0 0 0,0 0 1 0 0,0 0-1 0 0,1 0 0 0 0,-1 0 0 0 0,0 0 1 0 0,0 1-1 0 0,0-1 0 0 0,0 0 1 0 0,1 0-1 0 0,-1 0 0 0 0,0 0 1 0 0,0 0-1 0 0,1 0-56 0 0,0 1 1 0 0,-1-1-1 0 0,1 0 1 0 0,-1 0-1 0 0,0 1 1 0 0,1-1-1 0 0,-1 0 1 0 0,1 1-1 0 0,-1-1 1 0 0,1 1-1 0 0,-1-1 1 0 0,0 1-1 0 0,1-1 1 0 0,-1 0-1 0 0,0 1 1 0 0,0-1-1 0 0,1 1 1 0 0,-1 0-1 0 0,4 8-250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6447 0 0,'2'-1'7652'0'0,"6"-3"-6964"0"0,1 0 0 0 0,1 0 0 0 0,-1 1 1 0 0,0 0-1 0 0,1 1 0 0 0,-1 0 0 0 0,1 1 0 0 0,0 0 0 0 0,13 0 0 0 0,15 2-177 0 0,40 6 1 0 0,-58-5-189 0 0,338 60 568 0 0,-243-39-781 0 0,-29-12-1481 0 0,-53-8 638 0 0,-4 1-459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70 331 11487 0 0,'-1'2'528'0'0,"-4"1"-200"0"0,-16 20 64 0 0,-22 32 5494 0 0,44-58-5800 0 0,0 1 1 0 0,0 0-1 0 0,0 0 1 0 0,0 0 0 0 0,0 0-1 0 0,0 0 1 0 0,1 0 0 0 0,-1 0-1 0 0,3-2 1 0 0,1-2 89 0 0,22-32 19 0 0,3 3 0 0 0,1 0-1 0 0,1 2 1 0 0,2 1 0 0 0,57-41-1 0 0,-39 38-99 0 0,93-48 0 0 0,-137 79-37 0 0,-4 1-18 0 0,0 1 0 0 0,0 0 0 0 0,0 0 0 0 0,0 1-1 0 0,0-1 1 0 0,0 1 0 0 0,1 0 0 0 0,5-1 0 0 0,-8 2-21 0 0,-1 1 0 0 0,1-1 0 0 0,0 1 1 0 0,-1 0-1 0 0,1-1 0 0 0,-1 1 0 0 0,1 0 0 0 0,-1 0 1 0 0,1 0-1 0 0,-1 0 0 0 0,0 1 0 0 0,1-1 0 0 0,-1 0 0 0 0,0 0 1 0 0,0 1-1 0 0,0-1 0 0 0,0 1 0 0 0,0-1 0 0 0,0 1 1 0 0,0-1-1 0 0,-1 1 0 0 0,2 3 0 0 0,-1 1 13 0 0,0 0 0 0 0,-1 0 0 0 0,0 0 0 0 0,0 0-1 0 0,0 0 1 0 0,-1 0 0 0 0,1 0 0 0 0,-2 0 0 0 0,-2 10 0 0 0,-3 6 41 0 0,-13 26 0 0 0,6-16-13 0 0,6-12-41 0 0,0 0-1 0 0,2 1 0 0 0,-6 32 0 0 0,11-46-18 0 0,0 0-1 0 0,1 0 1 0 0,-1 0-1 0 0,1 0 1 0 0,1 0 0 0 0,-1 0-1 0 0,1-1 1 0 0,1 1-1 0 0,-1 0 1 0 0,1 0 0 0 0,0-1-1 0 0,1 1 1 0 0,0-1 0 0 0,6 12-1 0 0,-6-14 1 0 0,0 0 1 0 0,0-1-1 0 0,0 0 0 0 0,1 0 0 0 0,-1 0 0 0 0,1 0 1 0 0,0 0-1 0 0,0-1 0 0 0,0 1 0 0 0,0-1 0 0 0,0 0 1 0 0,0 0-1 0 0,1-1 0 0 0,-1 1 0 0 0,0-1 1 0 0,1 0-1 0 0,7 0 0 0 0,7 1-16 0 0,0-1 0 0 0,0-1 0 0 0,18-3 0 0 0,-23 2-17 0 0,20-3-687 0 0,-1-2 1 0 0,63-19-1 0 0,-42 10-1933 0 0,-12 4-3842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15199 0 0,'0'0'8248'0'0,"-8"10"-8168"0"0,-4 5-80 0 0,-2-1-832 0 0,0-4-216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19 12815 0 0,'1'-2'587'0'0,"0"0"-751"0"0,8-12 2121 0 0,-6 14-618 0 0,-4 10-932 0 0,-3 13-62 0 0,-2-1 0 0 0,0 0 0 0 0,-2 0 0 0 0,-11 22 0 0 0,-49 79 627 0 0,-28 30-723 0 0,59-96-543 0 0,-3 0 1 0 0,-61 64-1 0 0,83-101-195 0 0,2-2-21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11975 0 0,'0'0'7764'0'0,"3"1"-7501"0"0,36 10 170 0 0,-21-4-132 0 0,1-2 0 0 0,-1 0 0 0 0,28 3 0 0 0,-14-7 13 0 0,-1-1 0 0 0,1-2 1 0 0,59-10-1 0 0,94-32 291 0 0,-129 29-507 0 0,389-123 374 0 0,-300 93-1501 0 0,254-43 1 0 0,-344 81-496 0 0,-34 5-790 0 0,37-8 1 0 0,-32 2 425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11 7831 0 0,'16'-10'706'0'0,"-16"12"-578"0"0,1 3 74 0 0,0 0 1 0 0,0-1-1 0 0,-1 1 1 0 0,0-1-1 0 0,0 1 1 0 0,0 0 0 0 0,-1-1-1 0 0,1 1 1 0 0,-1-1-1 0 0,0 1 1 0 0,0-1-1 0 0,-1 1 1 0 0,0-1-1 0 0,-2 5 1 0 0,-5 11 958 0 0,-21 31-1 0 0,26-44-1165 0 0,-333 557 2798 0 0,246-409-2582 0 0,68-117-197 0 0,-2-1-1 0 0,-1-1 1 0 0,-2-1 0 0 0,-1-2-1 0 0,-1-1 1 0 0,-2-1-1 0 0,-2-2 1 0 0,0-1 0 0 0,-54 33-1 0 0,87-61-12 0 0,-47 26 29 0 0,45-24-15 0 0,-1 0 0 0 0,0-1-1 0 0,0 0 1 0 0,0 0 0 0 0,1 0-1 0 0,-1 0 1 0 0,-1 0-1 0 0,1-1 1 0 0,0 1 0 0 0,-6-2-1 0 0,9 1-9 0 0,1 0 0 0 0,-1-1 1 0 0,1 1-1 0 0,-1 0 0 0 0,1-1 0 0 0,0 1 0 0 0,-1-1 0 0 0,1 1 0 0 0,-1-1 0 0 0,1 1 0 0 0,0-1 0 0 0,-1 1 1 0 0,1-1-1 0 0,0 1 0 0 0,0-1 0 0 0,-1 0 0 0 0,1 1 0 0 0,0-1 0 0 0,0 1 0 0 0,0-1 0 0 0,0 0 0 0 0,0 0 1 0 0,0 0 4 0 0,-1-3 13 0 0,1 1 0 0 0,0 0 0 0 0,1-1 0 0 0,-1 1 0 0 0,0-1 0 0 0,1 1 0 0 0,0-1 0 0 0,0 1 0 0 0,0 0 0 0 0,0 0 0 0 0,1-1 0 0 0,2-3 0 0 0,1-3 88 0 0,1 1 0 0 0,12-15 0 0 0,-5 9-80 0 0,1 1 0 0 0,1 1 0 0 0,-1 0 1 0 0,29-18-1 0 0,72-35 66 0 0,-68 41-86 0 0,-42 22-7 0 0,10-6 161 0 0,1 0 0 0 0,0 1 1 0 0,0 2-1 0 0,28-9 0 0 0,-39 14-113 0 0,-1 0 0 0 0,1 0 0 0 0,-1 1 0 0 0,1 0 0 0 0,-1 0 0 0 0,1 0-1 0 0,0 0 1 0 0,-1 1 0 0 0,1 0 0 0 0,4 1 0 0 0,-6-1-28 0 0,0 0-1 0 0,0 1 0 0 0,0 0 1 0 0,0-1-1 0 0,0 1 1 0 0,0 0-1 0 0,0 0 0 0 0,-1 1 1 0 0,1-1-1 0 0,-1 0 1 0 0,1 1-1 0 0,-1 0 0 0 0,0-1 1 0 0,3 7-1 0 0,-2-3 41 0 0,0 1 0 0 0,0-1-1 0 0,-1 1 1 0 0,0 0 0 0 0,0 0-1 0 0,-1-1 1 0 0,1 1 0 0 0,-2 1-1 0 0,1-1 1 0 0,-1 0 0 0 0,0 0 0 0 0,0 0-1 0 0,-1 0 1 0 0,-3 12 0 0 0,-1 2 27 0 0,-1-1 0 0 0,0 0 0 0 0,-17 33 0 0 0,18-44-165 0 0,1 0-1 0 0,-2-1 0 0 0,1 0 1 0 0,-1 0-1 0 0,-1 0 0 0 0,1-1 1 0 0,-13 11-1 0 0,17-16-969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7831 0 0,'6'-1'348'0'0,"0"1"-1"0"0,1 1 1 0 0,-1-1-1 0 0,0 1 1 0 0,0 0-1 0 0,0 1 1 0 0,10 3-1 0 0,37 19 4604 0 0,-50-23-4760 0 0,-1 0 401 0 0,0-1-444 0 0,1 1 1 0 0,-1-1 0 0 0,1 1 0 0 0,-1 0 0 0 0,0 0-1 0 0,1 0 1 0 0,1 1 0 0 0,8 3 302 0 0,-7-4-209 0 0,0 0 0 0 0,-1 0 0 0 0,1-1-1 0 0,0 1 1 0 0,0-1 0 0 0,0 0 0 0 0,-1-1 0 0 0,1 1 0 0 0,0-1 0 0 0,0 0-1 0 0,6-2 1 0 0,3-2 245 0 0,0-1-1 0 0,14-8 1 0 0,-20 11-259 0 0,-6 1-210 0 0,0 1 0 0 0,0-1 0 0 0,1 0-1 0 0,-1 0 1 0 0,0 0 0 0 0,0 0 0 0 0,2-4-1 0 0,0 2-8 0 0,3-7 2 0 0,-1-1 31 0 0,12-30 33 0 0,-68 130 117 0 0,41-76-192 0 0,-8 5-1 0 0,14-15 13 0 0,2-1 105 0 0,0 0-113 0 0,0-1 0 0 0,0 1 0 0 0,1-1 0 0 0,-1 1 0 0 0,0-1 0 0 0,1 1-1 0 0,-1-1 1 0 0,1 1 0 0 0,-1 0 0 0 0,1-1 0 0 0,-1 1 0 0 0,1 0 0 0 0,-1 0 0 0 0,1-1 0 0 0,-1 1-1 0 0,1 0 1 0 0,0 1 0 0 0,-8 20 56 0 0,6-18-54 0 0,-5 14 30 0 0,0-1-1 0 0,-1 0 1 0 0,-1-1-1 0 0,0 0 1 0 0,-2 0-1 0 0,0-1 1 0 0,0 0-1 0 0,-2-1 1 0 0,1 0-1 0 0,-2-1 0 0 0,0 0 1 0 0,-16 10-1 0 0,20-17-39 0 0,10-6-6 0 0,-1 0-1 0 0,1 0 0 0 0,0 0 0 0 0,0 0 1 0 0,-1 0-1 0 0,1 0 0 0 0,0 0 0 0 0,0 0 1 0 0,0 0-1 0 0,-1 0 0 0 0,1 0 0 0 0,0 0 1 0 0,0 0-1 0 0,0-1 0 0 0,-1 1 0 0 0,1 0 1 0 0,0 0-1 0 0,0 0 0 0 0,0 0 0 0 0,0-1 1 0 0,-1 1-1 0 0,1 0 0 0 0,0 0 0 0 0,0 0 1 0 0,0-1-1 0 0,0 1 0 0 0,0 0 0 0 0,0 0 1 0 0,0 0-1 0 0,-1-1 0 0 0,1 1 0 0 0,0 0 1 0 0,0-1-1 0 0,-2-5-248 0 0,1 3 165 0 0,1 1-1 0 0,0-1 0 0 0,0 1 0 0 0,0-1 0 0 0,0 1 1 0 0,0-1-1 0 0,1 1 0 0 0,-1-1 0 0 0,1 1 0 0 0,-1-1 0 0 0,1 1 1 0 0,0 0-1 0 0,0-1 0 0 0,2-3 0 0 0,3-3-466 0 0,0 0 0 0 0,8-9 0 0 0,-9 12 73 0 0,16-21-1336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14887 0 0,'0'0'1616'0'0,"0"-12"2000"0"0,0 26-5952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12439 0 0,'0'0'1466'0'0,"-3"0"-528"0"0,-5 1-374 0 0,0 1 0 0 0,0 0-1 0 0,0 1 1 0 0,0-1-1 0 0,0 2 1 0 0,-13 6 0 0 0,-45 33-478 0 0,45-29 76 0 0,-14 12-238 0 0,1 1 0 0 0,1 1 1 0 0,-35 40-1 0 0,67-68 54 0 0,1 1 0 0 0,0-1 0 0 0,-1 0-1 0 0,1 1 1 0 0,0-1 0 0 0,-1 0 0 0 0,1 1 0 0 0,0-1 0 0 0,-1 1 0 0 0,1-1 0 0 0,0 1 0 0 0,0-1-1 0 0,-1 1 1 0 0,1-1 0 0 0,0 1 0 0 0,0-1 0 0 0,0 1 0 0 0,0-1 0 0 0,0 1 0 0 0,-1-1 0 0 0,1 1-1 0 0,0-1 1 0 0,1 2 0 0 0,9 5-114 0 0,-10-7 154 0 0,21 10 74 0 0,22 7 1 0 0,-29-12-62 0 0,-1 0 0 0 0,1 1 0 0 0,-1 0 0 0 0,-1 1-1 0 0,15 10 1 0 0,-15-8-10 0 0,-1 1 0 0 0,0 0 1 0 0,0 0-1 0 0,-1 1 0 0 0,-1 0 0 0 0,9 14 0 0 0,-14-19 4 0 0,0 1 1 0 0,-1-1-1 0 0,0 1 1 0 0,0 0-1 0 0,-1 1 1 0 0,0-1-1 0 0,0 0 1 0 0,0 1-1 0 0,-1-1 0 0 0,0 1 1 0 0,-1-1-1 0 0,0 1 1 0 0,-1 11-1 0 0,0-9 186 0 0,0 0 0 0 0,-1-1 0 0 0,0 1 1 0 0,-1 0-1 0 0,0-1 0 0 0,-1 0 0 0 0,1 0 0 0 0,-11 17 0 0 0,9-20 22 0 0,1 0-1 0 0,-1 0 1 0 0,0 0 0 0 0,-1-1-1 0 0,1 0 1 0 0,-1 0 0 0 0,0 0-1 0 0,0-1 1 0 0,-1 1 0 0 0,1-2-1 0 0,-15 7 1 0 0,1-2-20 0 0,-1-2 1 0 0,0 0-1 0 0,0-1 0 0 0,0-1 1 0 0,-1-1-1 0 0,1-1 0 0 0,-1-1 1 0 0,0-1-1 0 0,-38-5 0 0 0,58 5-305 0 0,-1-1-1 0 0,0 1 1 0 0,1-1 0 0 0,-1 0-1 0 0,0 0 1 0 0,1 0-1 0 0,-1 0 1 0 0,1-1-1 0 0,-1 1 1 0 0,1-1-1 0 0,-3-1 1 0 0,3 1-365 0 0,1 0 0 0 0,-1 1 1 0 0,0-1-1 0 0,1 0 1 0 0,-1 0-1 0 0,1 0 0 0 0,-3-5 1 0 0,-1-8-7287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2759 0 0,'0'0'11674'0'0,"0"2"-11040"0"0,-2 31 97 0 0,2-1-1 0 0,1 0 0 0 0,8 51 0 0 0,1 32-345 0 0,2 73-295 0 0,-12-176-79 0 0,0-9 45 0 0,4-27 69 0 0,0 1 0 0 0,2 0 0 0 0,0 1 0 0 0,2-1 0 0 0,16-34 1 0 0,-10 28 107 0 0,1 0 0 0 0,1 2 1 0 0,29-37-1 0 0,69-68 744 0 0,-100 116-725 0 0,1 2-1 0 0,0-1 0 0 0,1 2 1 0 0,32-21-1 0 0,-42 30-254 0 0,1 1 0 0 0,-1 0 0 0 0,1 0-1 0 0,-1 1 1 0 0,1-1 0 0 0,0 1 0 0 0,0 1 0 0 0,0 0 0 0 0,0 0-1 0 0,0 0 1 0 0,0 1 0 0 0,0-1 0 0 0,0 2 0 0 0,0-1 0 0 0,0 1-1 0 0,0 0 1 0 0,13 4 0 0 0,22 14-2336 0 0,-27-12-1948 0 0,6 3-2503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264 307 8287 0 0,'0'0'9999'0'0,"2"-1"-9260"0"0,87-61 1643 0 0,-3 3-2038 0 0,-56 35-322 0 0,-1-1 1 0 0,45-52-1 0 0,-72 75-52 0 0,0-1 0 0 0,0 0 1 0 0,0 0-1 0 0,0 0 0 0 0,0-1 1 0 0,-1 1-1 0 0,1 0 0 0 0,-1 0 1 0 0,0-1-1 0 0,1-5 0 0 0,-2 8 18 0 0,0 0-1 0 0,0 1 1 0 0,0-1-1 0 0,0 1 1 0 0,0-1-1 0 0,0 1 1 0 0,-1-1-1 0 0,1 1 1 0 0,0-1-1 0 0,0 1 0 0 0,-1-1 1 0 0,1 1-1 0 0,0-1 1 0 0,-1 1-1 0 0,1-1 1 0 0,0 1-1 0 0,-1-1 1 0 0,1 1-1 0 0,-1 0 1 0 0,1-1-1 0 0,-1 1 1 0 0,1 0-1 0 0,-2-1 1 0 0,-9-4-108 0 0,7 4 85 0 0,1 1 0 0 0,-1 0-1 0 0,1 0 1 0 0,-1 0 0 0 0,1 0-1 0 0,-1 1 1 0 0,1-1 0 0 0,-1 1-1 0 0,1 0 1 0 0,-7 2 0 0 0,-33 17-262 0 0,37-17 254 0 0,-59 33-234 0 0,-108 82 0 0 0,71-45 226 0 0,34-22 38 0 0,57-43 17 0 0,1 2-1 0 0,1-1 1 0 0,0 1 0 0 0,-11 14-1 0 0,19-22 11 0 0,-1 1-1 0 0,1-1 1 0 0,0 0 0 0 0,0 0-1 0 0,0 0 1 0 0,0 1 0 0 0,0-1-1 0 0,0 1 1 0 0,0-1-1 0 0,1 1 1 0 0,-1-1 0 0 0,1 1-1 0 0,0-1 1 0 0,0 1 0 0 0,0-1-1 0 0,0 1 1 0 0,0-1-1 0 0,0 1 1 0 0,1-1 0 0 0,-1 1-1 0 0,1-1 1 0 0,0 1 0 0 0,0-1-1 0 0,1 3 1 0 0,0-1 5 0 0,1-1 0 0 0,0 1 1 0 0,-1 0-1 0 0,1-1 0 0 0,1 0 1 0 0,-1 0-1 0 0,0 0 0 0 0,1 0 1 0 0,-1 0-1 0 0,1-1 1 0 0,0 0-1 0 0,8 4 0 0 0,17 6-607 0 0,1-2-1 0 0,44 9 1 0 0,-60-16-391 0 0,11 3-5437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1 704 4607 0 0,'0'0'354'0'0,"1"-2"-233"0"0,4-7 2093 0 0,0 1-1 0 0,0-1 1 0 0,-1 0-1 0 0,5-17 1 0 0,10-45 4412 0 0,-11 37-6532 0 0,2-2 311 0 0,2 1-1 0 0,2 1 1 0 0,0 0 0 0 0,3 1 0 0 0,1 1-1 0 0,38-53 1 0 0,-30 52-660 0 0,3 1 1 0 0,0 1-1 0 0,2 2 0 0 0,66-48 1 0 0,-86 69 44 0 0,0 1 0 0 0,0 0 1 0 0,15-6-1 0 0,-21 11 115 0 0,-1 0 0 0 0,1 1-1 0 0,0 0 1 0 0,0 0 0 0 0,0 0 0 0 0,0 0 0 0 0,0 1-1 0 0,0-1 1 0 0,0 1 0 0 0,0 1 0 0 0,8 0-1 0 0,-6 1-542 0 0,0 1 0 0 0,0-1 0 0 0,-1 1-1 0 0,1 1 1 0 0,-1-1 0 0 0,1 1-1 0 0,-1 0 1 0 0,0 0 0 0 0,-1 1 0 0 0,8 7-1 0 0,0 1-5213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388 152 10511 0 0,'0'0'950'0'0,"1"-2"-670"0"0,5-9 695 0 0,0 0 1 0 0,-1-1 0 0 0,-1 0 0 0 0,5-18 0 0 0,-8 28-898 0 0,-1-1-9 0 0,0 1-1 0 0,0 0 1 0 0,0 0 0 0 0,0 0 0 0 0,0-1 0 0 0,0 1-1 0 0,-1 0 1 0 0,1 0 0 0 0,-1 0 0 0 0,1 0 0 0 0,-2-3-1 0 0,1 1-36 0 0,-7-16 97 0 0,4 16-117 0 0,1 2 6 0 0,1 0-21 0 0,1 1 0 0 0,-1 0 0 0 0,0 0 0 0 0,0-1 0 0 0,-1 1 0 0 0,1 1 0 0 0,0-1 0 0 0,0 0 0 0 0,0 0-1 0 0,-1 1 1 0 0,1-1 0 0 0,0 1 0 0 0,-1 0 0 0 0,1 0 0 0 0,0-1 0 0 0,-1 2 0 0 0,1-1 0 0 0,0 0 0 0 0,-1 0 0 0 0,1 1 0 0 0,0-1 0 0 0,0 1 0 0 0,-1 0 0 0 0,1 0 0 0 0,-3 1 0 0 0,-6 3-84 0 0,1 0 0 0 0,1 1 0 0 0,-19 13 0 0 0,3 1-156 0 0,-43 45-1 0 0,-17 31 20 0 0,77-86 215 0 0,-5 4 9 0 0,1 0 0 0 0,1 2 0 0 0,1-1 0 0 0,0 1 0 0 0,1 0 0 0 0,0 1 0 0 0,-10 33 0 0 0,16-33 0 0 0,3-16 0 0 0,1 0 0 0 0,-1 0 0 0 0,0 0 0 0 0,0 0 0 0 0,1 0 0 0 0,-1-1 0 0 0,0 1 0 0 0,1 0 0 0 0,-1 0 0 0 0,1 0 0 0 0,-1-1 0 0 0,1 1 0 0 0,-1 0 0 0 0,1 0 0 0 0,1 0 0 0 0,1 1 10 0 0,-1 0-1 0 0,1 0 0 0 0,0-1 0 0 0,1 1 1 0 0,-1-1-1 0 0,0 0 0 0 0,0 0 1 0 0,0 0-1 0 0,1-1 0 0 0,-1 1 0 0 0,1-1 1 0 0,-1 1-1 0 0,0-1 0 0 0,1 0 1 0 0,-1-1-1 0 0,0 1 0 0 0,1-1 1 0 0,-1 1-1 0 0,0-1 0 0 0,1 0 0 0 0,-1 0 1 0 0,3-2-1 0 0,7-1 50 0 0,-1-2-1 0 0,1 0 1 0 0,-1 0-1 0 0,13-11 1 0 0,0-1 90 0 0,-1-2 1 0 0,-1-1-1 0 0,34-37 0 0 0,-38 37-91 0 0,-7 8-61 0 0,0-1 0 0 0,-1 0 1 0 0,-1 0-1 0 0,11-20 0 0 0,-20 32 127 0 0,-8 14 348 0 0,-1 3-260 0 0,2-4-174 0 0,0 0-1 0 0,0 0 1 0 0,2 0 0 0 0,-8 24-1 0 0,12-20 43 0 0,1-13-80 0 0,-1 1 0 0 0,1-1-1 0 0,-1 0 1 0 0,1 0 0 0 0,0 0 0 0 0,0 1-1 0 0,0-1 1 0 0,0 0 0 0 0,0 0 0 0 0,1 0-1 0 0,-1 0 1 0 0,1-1 0 0 0,-1 1 0 0 0,1 0-1 0 0,-1-1 1 0 0,1 1 0 0 0,0-1 0 0 0,0 1-1 0 0,0-1 1 0 0,0 0 0 0 0,0 0 0 0 0,0 0 0 0 0,0 0-1 0 0,0 0 1 0 0,1 0 0 0 0,-1 0 0 0 0,0-1-1 0 0,0 1 1 0 0,4-1 0 0 0,2 0-187 0 0,0 0-1 0 0,0 0 1 0 0,-1-1 0 0 0,1-1 0 0 0,0 1-1 0 0,-1-1 1 0 0,14-5 0 0 0,8-5-412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2303 0 0,'2'2'13367'0'0,"0"1"-13035"0"0,0 1 0 0 0,0-1 1 0 0,0 0-1 0 0,0 1 0 0 0,0-1 0 0 0,-1 1 0 0 0,1-1 1 0 0,-1 1-1 0 0,0 0 0 0 0,1 7 0 0 0,-1-3 44 0 0,0 1 0 0 0,-1-1 0 0 0,0 0 1 0 0,-3 15-1 0 0,-2 2 142 0 0,-2 1 0 0 0,-11 30 1 0 0,17-54-483 0 0,-40 98 543 0 0,23-57-579 0 0,9-21-32 0 0,9-18 10 0 0,0 0-3 0 0,-1-2-48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1113 10591 0 0,'-9'20'977'0'0,"0"0"-1"0"0,2 1 0 0 0,0 0 1 0 0,1 0-1 0 0,1 1 0 0 0,1 0 1 0 0,-2 35-1 0 0,9-59-237 0 0,4-4-409 0 0,-1 1 1 0 0,1-1-1 0 0,-1-1 0 0 0,-1 1 1 0 0,1-1-1 0 0,-1 0 1 0 0,7-13-1 0 0,27-58 556 0 0,92-297 514 0 0,-78 208-1412 0 0,-46 147 34 0 0,157-499-4319 0 0,-161 509 4126 0 0,-1 0 0 0 0,0 1 0 0 0,0-1 0 0 0,-1 0 0 0 0,0 0 0 0 0,-1 0 0 0 0,-1-11 0 0 0,1 21 159 0 0,-1 0-1 0 0,1 0 1 0 0,-1-1-1 0 0,0 1 0 0 0,1 0 1 0 0,-1 0-1 0 0,0-1 1 0 0,1 1-1 0 0,-1 0 1 0 0,0 0-1 0 0,1 0 1 0 0,-1 0-1 0 0,0 0 1 0 0,1 0-1 0 0,-1 0 1 0 0,0 0-1 0 0,1 1 0 0 0,-1-1 1 0 0,1 0-1 0 0,-2 1 1 0 0,2-1 3 0 0,-3 1 12 0 0,0 0-1 0 0,0 0 0 0 0,0 1 1 0 0,0 0-1 0 0,0-1 1 0 0,0 1-1 0 0,1 0 0 0 0,-1 0 1 0 0,1 1-1 0 0,-1-1 1 0 0,-3 5-1 0 0,-22 33 96 0 0,24-34-81 0 0,-24 40 156 0 0,-38 87-1 0 0,-8 56 216 0 0,54-138-305 0 0,-80 259 275 0 0,-20 48-212 0 0,89-280-105 0 0,-80 142 0 0 0,41-113 138 0 0,-47 83 152 0 0,99-157-288 0 0,-46 77 130 0 0,53-94-156 0 0,0 0-1 0 0,-1-1 1 0 0,-1 0-1 0 0,-22 19 1 0 0,32-31-369 0 0,-1-1 0 0 0,0 1 0 0 0,0-1 0 0 0,0 0 0 0 0,-8 3 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12895 0 0,'0'0'998'0'0,"2"-1"-657"0"0,0 0-348 0 0,3-1 474 0 0,1-1 1 0 0,-1 1-1 0 0,1 0 1 0 0,-1 1-1 0 0,1-1 1 0 0,0 1 0 0 0,8 0-1 0 0,37-2 692 0 0,1-2 0 0 0,53-12 1 0 0,-35 5-374 0 0,105-30 585 0 0,-70 15-1182 0 0,-39 14-1693 0 0,-21 6-5176 0 0,-22 4-48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189 438 16783 0 0,'0'0'1522'0'0,"-1"3"-1250"0"0,-12 35 531 0 0,-2 0 1 0 0,-1 0 0 0 0,-22 34-1 0 0,20-39-405 0 0,10-17-299 0 0,-1 0 0 0 0,-1 0 0 0 0,0 0 0 0 0,-22 24 0 0 0,14-22-2529 0 0</inkml:trace>
  <inkml:trace contextRef="#ctx0" brushRef="#br0" timeOffset="1">502 25 10135 0 0,'21'-18'896'0'0,"-10"11"1184"0"0,2 18-5488 0 0,-5 0-816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135 113 8287 0 0,'0'0'756'0'0,"0"3"-622"0"0,5 14-1046 0 0,10 31 6174 0 0,-13-43-4764 0 0,0 0 0 0 0,0-1 1 0 0,1 1-1 0 0,-1-1 0 0 0,1 1 0 0 0,0-1 0 0 0,4 4 1 0 0,-7-7-459 0 0,1-1 0 0 0,-1 1 1 0 0,1-1-1 0 0,0 0 0 0 0,-1 1 1 0 0,1-1-1 0 0,-1 0 0 0 0,1 0 1 0 0,0 1-1 0 0,-1-1 0 0 0,1 0 1 0 0,0 0-1 0 0,-1 0 0 0 0,1 0 1 0 0,0 0-1 0 0,-1 0 0 0 0,1 0 1 0 0,0 0-1 0 0,-1 0 0 0 0,2 0 1 0 0,-1 0 73 0 0,2 0 3 0 0,0-1 1 0 0,-1 1 0 0 0,1 0-1 0 0,0-1 1 0 0,0 1-1 0 0,-1-1 1 0 0,1 0-1 0 0,-1 0 1 0 0,1 0-1 0 0,4-2 1 0 0,1-1 120 0 0,6-3 45 0 0,1 0 1 0 0,-1-1 0 0 0,0-1 0 0 0,-1 0 0 0 0,21-18 0 0 0,53-63 311 0 0,-84 87-576 0 0,0-1 0 0 0,1 0 1 0 0,-1 0-1 0 0,-1 0 0 0 0,1 0 0 0 0,-1-1 0 0 0,1 1 0 0 0,-1-1 1 0 0,0 1-1 0 0,1-6 0 0 0,-3 10-18 0 0,0 0-1 0 0,0-1 1 0 0,0 1 0 0 0,0 0 0 0 0,0 0 0 0 0,0 0-1 0 0,0 0 1 0 0,0 0 0 0 0,0 0 0 0 0,0 0 0 0 0,0 0-1 0 0,0 0 1 0 0,0 0 0 0 0,0-1 0 0 0,0 1-1 0 0,0 0 1 0 0,0 0 0 0 0,0 0 0 0 0,0 0 0 0 0,0 0-1 0 0,0 0 1 0 0,0 0 0 0 0,0 0 0 0 0,0 0 0 0 0,-1 0-1 0 0,1 0 1 0 0,0-1 0 0 0,0 1 0 0 0,0 0 0 0 0,0 0-1 0 0,0 0 1 0 0,0 0 0 0 0,0 0 0 0 0,0 0 0 0 0,0 0-1 0 0,0 0 1 0 0,0 0 0 0 0,0 0 0 0 0,-1 0-1 0 0,1 0 1 0 0,0 0 0 0 0,0 0 0 0 0,0 0 0 0 0,0 0-1 0 0,0 0 1 0 0,0 0 0 0 0,0 0 0 0 0,0 0 0 0 0,0 0-1 0 0,-1 0 1 0 0,1 0 0 0 0,0 0 0 0 0,0 0-1 0 0,-4 0-19 0 0,-1 0-1 0 0,1 0 1 0 0,0 0-1 0 0,-1 0 1 0 0,1 1-1 0 0,0 0 1 0 0,-1 0-1 0 0,1 0 1 0 0,0 0-1 0 0,0 1 0 0 0,0 0 1 0 0,0-1-1 0 0,0 1 1 0 0,0 1-1 0 0,-4 2 1 0 0,-11 9-279 0 0,-29 27 0 0 0,28-23 181 0 0,-41 34 7 0 0,-55 62 0 0 0,94-90 107 0 0,7-8-7 0 0,0 0 0 0 0,1 1 0 0 0,0 1 0 0 0,-20 37 0 0 0,33-53 6 0 0,0-1 1 0 0,1 1 0 0 0,-1-1-1 0 0,1 1 1 0 0,-1-1-1 0 0,1 1 1 0 0,0-1 0 0 0,-1 4-1 0 0,2-4-4 0 0,-1 1-1 0 0,0-1 0 0 0,1 0 1 0 0,-1 1-1 0 0,1-1 0 0 0,-1 0 1 0 0,1 0-1 0 0,0 0 1 0 0,-1 1-1 0 0,1-1 0 0 0,0 0 1 0 0,0 0-1 0 0,0 0 0 0 0,0 0 1 0 0,0 0-1 0 0,0-1 1 0 0,0 1-1 0 0,0 0 0 0 0,0 0 1 0 0,0-1-1 0 0,0 1 0 0 0,1 0 1 0 0,-1-1-1 0 0,0 1 1 0 0,1-1-1 0 0,-1 0 0 0 0,2 1 1 0 0,2 0-35 0 0,0 0 1 0 0,0 0 0 0 0,0 0 0 0 0,0-1-1 0 0,0 0 1 0 0,6 0 0 0 0,2-2-446 0 0,-1 0 1 0 0,25-7-1 0 0,-4-4-372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3223 0 0,'-1'2'11102'0'0,"-5"7"-9897"0"0,-1 0 1 0 0,0 0 0 0 0,-1-1 0 0 0,-12 11-1 0 0,-40 29-482 0 0,5-4 180 0 0,35-27-782 0 0,1 2 0 0 0,1 0 0 0 0,-31 41 0 0 0,42-46-121 0 0,3-2-49 0 0,4-11 27 0 0,0 0 0 0 0,0-1 0 0 0,0 1 0 0 0,1-1 0 0 0,-1 1 1 0 0,0 0-1 0 0,0-1 0 0 0,0 1 0 0 0,1 0 0 0 0,-1-1 0 0 0,0 1 0 0 0,0-1 0 0 0,1 1 1 0 0,-1-1-1 0 0,1 1 0 0 0,-1-1 0 0 0,0 1 0 0 0,1-1 0 0 0,-1 1 0 0 0,1-1 0 0 0,-1 1 1 0 0,1-1-1 0 0,0 1 0 0 0,0 0-54 0 0,7 4-104 0 0,-1-1 1 0 0,1 1-1 0 0,0-1 1 0 0,-1 0-1 0 0,2-1 1 0 0,-1 0 0 0 0,14 3-1 0 0,10 5-164 0 0,-22-8 333 0 0,-1 1 1 0 0,1 1 0 0 0,-1 0 0 0 0,-1 0 0 0 0,1 1 0 0 0,-1 0 0 0 0,9 7 0 0 0,-12-8 50 0 0,0 1 1 0 0,-1-1-1 0 0,1 1 0 0 0,-1-1 1 0 0,-1 1-1 0 0,1 1 1 0 0,-1-1-1 0 0,0 0 0 0 0,0 1 1 0 0,-1-1-1 0 0,3 9 1 0 0,-2 0 288 0 0,-1 0 1 0 0,0 0-1 0 0,0 28 1 0 0,-2-36-141 0 0,0 0-1 0 0,-1 0 1 0 0,1 0 0 0 0,-2 0 0 0 0,1 0-1 0 0,-1-1 1 0 0,0 1 0 0 0,0-1 0 0 0,-1 1-1 0 0,-4 7 1 0 0,4-11-53 0 0,0 0 0 0 0,0 0 0 0 0,0-1 0 0 0,0 1 0 0 0,0-1 0 0 0,0 0 0 0 0,-1 0 0 0 0,0 0 0 0 0,1-1 0 0 0,-1 1 0 0 0,-6 1 0 0 0,4-1 8 0 0,-1-1 1 0 0,0 0-1 0 0,1 0 0 0 0,-1-1 1 0 0,0 0-1 0 0,1 0 0 0 0,-12-2 0 0 0,-1-1 91 0 0,-25-7 0 0 0,37 7-508 0 0,0 1 0 0 0,0-2 0 0 0,0 1-1 0 0,0-1 1 0 0,0 0 0 0 0,1 0 0 0 0,-1 0 0 0 0,1-1-1 0 0,-10-11 1 0 0,1-2-8515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30 6911 0 0,'3'-7'193'0'0,"-2"5"-128"0"0,0 0-1 0 0,0 0 1 0 0,0 0-1 0 0,1 0 0 0 0,-1 1 1 0 0,0-1-1 0 0,1 0 1 0 0,-1 1-1 0 0,1-1 0 0 0,2-2 1 0 0,-3 4 26 0 0,-1 0 0 0 0,1 0 0 0 0,0 0 1 0 0,-1 0-1 0 0,1 0 0 0 0,-1 0 0 0 0,1 0 1 0 0,0 0-1 0 0,-1 0 0 0 0,1 0 0 0 0,0 0 0 0 0,-1 0 1 0 0,1 0-1 0 0,-1 0 0 0 0,1 0 0 0 0,0 1 1 0 0,-1-1-1 0 0,1 0 0 0 0,-1 0 0 0 0,1 1 0 0 0,-1-1 1 0 0,2 1-1 0 0,-2 0 100 0 0,2 0-34 0 0,0 0 1 0 0,-1 1-1 0 0,1-1 0 0 0,-1 1 0 0 0,1-1 1 0 0,-1 1-1 0 0,0 0 0 0 0,1-1 0 0 0,-1 1 1 0 0,0 0-1 0 0,0 0 0 0 0,0 0 0 0 0,-1 0 1 0 0,1 0-1 0 0,0 0 0 0 0,-1 0 0 0 0,1 0 1 0 0,-1 0-1 0 0,0 1 0 0 0,0-1 0 0 0,0 3 1 0 0,0 5 191 0 0,0 1 0 0 0,-1-1 0 0 0,-3 11 0 0 0,-2 8 91 0 0,-2 0 0 0 0,-1 0-1 0 0,-20 41 1 0 0,-47 79 110 0 0,68-133-514 0 0,-1 0 2 0 0,-114 205 268 0 0,79-151-294 0 0,-55 69 0 0 0,-243 257-1446 0 0,319-373 768 0 0,4-6-26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10 198 11519 0 0,'0'0'887'0'0,"-2"2"-583"0"0,2-2-197 0 0,-1 0 1 0 0,1 0-1 0 0,-1 1 0 0 0,1-1 0 0 0,-1 0 1 0 0,1 1-1 0 0,-1-1 0 0 0,1 1 1 0 0,0-1-1 0 0,-1 1 0 0 0,1-1 1 0 0,0 0-1 0 0,-1 1 0 0 0,1-1 0 0 0,0 1 1 0 0,0 0-1 0 0,0-1 0 0 0,-1 1 1 0 0,1-1-1 0 0,0 1 0 0 0,0-1 1 0 0,0 1-1 0 0,0-1 0 0 0,0 1 0 0 0,0-1 1 0 0,0 1-1 0 0,0 0 0 0 0,0-1 1 0 0,0 1-1 0 0,0-1 0 0 0,0 1 1 0 0,0-1-1 0 0,1 1 0 0 0,-1-1 0 0 0,0 1 1 0 0,0-1-1 0 0,1 1 0 0 0,-1-1 1 0 0,0 1-1 0 0,1-1 0 0 0,-1 1 1 0 0,0-1-1 0 0,1 1 0 0 0,-1-1 0 0 0,1 0 1 0 0,0 1-1 0 0,1 1 78 0 0,1 0 0 0 0,0 0 0 0 0,-1 0 1 0 0,1 0-1 0 0,0-1 0 0 0,0 1 0 0 0,0-1 0 0 0,4 2 0 0 0,10 0 88 0 0,0 1 0 0 0,-1-2 1 0 0,1 0-1 0 0,0-2 0 0 0,24 0 0 0 0,85-15 686 0 0,-121 15-921 0 0,212-46 1173 0 0,-1-15-612 0 0,-75 19-393 0 0,-39 17-157 0 0,-51 14-1659 0 0,64-23 1 0 0,-79 18-173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5063 0 0,'0'0'232'0'0,"1"3"-13"0"0,0 2-218 0 0,-1-1-1 0 0,0 1 1 0 0,0 0 0 0 0,0-1-1 0 0,0 1 1 0 0,-1 0 0 0 0,1 0-1 0 0,-1-1 1 0 0,-3 8 0 0 0,-18 44 1018 0 0,13-37 298 0 0,-48 112 6390 0 0,-38 62-4136 0 0,-4-16-2537 0 0,10-14-794 0 0,-49 79-154 0 0,108-201-238 0 0,-1-1 0 0 0,-3-2 0 0 0,-72 66 0 0 0,32-34-648 0 0,91-97 620 0 0,3 9 252 0 0,1 0-1 0 0,0 2 0 0 0,24-14 1 0 0,-9 6 14 0 0,16-14-7 0 0,-8 6 41 0 0,80-44 0 0 0,-118 73-73 0 0,0 0 0 0 0,1 1-1 0 0,-1 0 1 0 0,0 0 0 0 0,1 0 0 0 0,-1 1 0 0 0,9-2 0 0 0,-13 3-13 0 0,0 0 1 0 0,0 0 0 0 0,0 0-1 0 0,0 0 1 0 0,-1 1-1 0 0,1-1 1 0 0,0 0 0 0 0,0 1-1 0 0,-1-1 1 0 0,1 1 0 0 0,0 0-1 0 0,0-1 1 0 0,-1 1-1 0 0,1 0 1 0 0,-1 0 0 0 0,1 0-1 0 0,-1 0 1 0 0,1 0-1 0 0,-1 1 1 0 0,0-1 0 0 0,1 0-1 0 0,-1 1 1 0 0,0-1 0 0 0,0 1-1 0 0,0-1 1 0 0,0 1-1 0 0,0-1 1 0 0,-1 1 0 0 0,1 0-1 0 0,0-1 1 0 0,0 3 0 0 0,1 4 40 0 0,-1-1 0 0 0,0 1 1 0 0,0 0-1 0 0,-1 0 1 0 0,0-1-1 0 0,0 1 1 0 0,-1 0-1 0 0,-2 11 1 0 0,-18 62 138 0 0,17-69-173 0 0,-43 129 38 0 0,44-129-332 0 0,1-5-2589 0 0,5-8 1258 0 0,10-4-288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248 153 13591 0 0,'0'0'622'0'0,"1"2"-13"0"0,0 0-426 0 0,14 14-125 0 0,-12-13 135 0 0,0 0 0 0 0,0 0 0 0 0,1 0-1 0 0,-1-1 1 0 0,1 1 0 0 0,-1-1 0 0 0,1 0-1 0 0,0 0 1 0 0,0 0 0 0 0,0-1 0 0 0,0 1 0 0 0,0-1-1 0 0,0 0 1 0 0,1 0 0 0 0,-1-1 0 0 0,0 1-1 0 0,0-1 1 0 0,1 0 0 0 0,-1 0 0 0 0,0 0 0 0 0,1 0-1 0 0,-1-1 1 0 0,6-1 0 0 0,9-4 405 0 0,0 0-1 0 0,0-1 1 0 0,0-1 0 0 0,19-11-1 0 0,67-48 1041 0 0,-101 64-1615 0 0,1 0-1 0 0,-1 0 0 0 0,0-1 0 0 0,0 1 0 0 0,0-1 0 0 0,-1 0 0 0 0,1 0 0 0 0,-1 0 0 0 0,0 0 0 0 0,0-1 0 0 0,-1 1 0 0 0,5-9 0 0 0,-7 12-25 0 0,0 1-1 0 0,0-1 1 0 0,0 1-1 0 0,0-1 1 0 0,0 1-1 0 0,0-1 1 0 0,0 1 0 0 0,0-1-1 0 0,0 1 1 0 0,0-1-1 0 0,0 0 1 0 0,0 1-1 0 0,0-1 1 0 0,-1 1 0 0 0,1-1-1 0 0,0 1 1 0 0,0-1-1 0 0,-1 0 1 0 0,-1-1-73 0 0,0 1-1 0 0,1-1 1 0 0,-1 1 0 0 0,-1-1 0 0 0,1 1 0 0 0,0-1 0 0 0,0 1 0 0 0,0 0-1 0 0,-1 0 1 0 0,1 0 0 0 0,0 1 0 0 0,-1-1 0 0 0,1 0 0 0 0,-1 1 0 0 0,-2-1-1 0 0,-3 0-355 0 0,1 1 0 0 0,-1 0-1 0 0,-14 1 1 0 0,7 1 303 0 0,0 1 0 0 0,0 1 0 0 0,1 1 0 0 0,0 0 0 0 0,0 0 1 0 0,0 2-1 0 0,0 0 0 0 0,1 0 0 0 0,-18 14 0 0 0,-11 12-393 0 0,-51 51 0 0 0,65-57 472 0 0,24-24 51 0 0,-180 184 994 0 0,182-185-983 0 0,-3 3 57 0 0,0 2 0 0 0,0-1 0 0 0,0 0 0 0 0,1 1 0 0 0,-5 11 0 0 0,8-17-52 0 0,0 1 0 0 0,1 0 1 0 0,-1 0-1 0 0,1-1 0 0 0,0 1 1 0 0,-1 0-1 0 0,1 0 1 0 0,0-1-1 0 0,0 1 0 0 0,0 0 1 0 0,0 0-1 0 0,1-1 0 0 0,-1 1 1 0 0,0 0-1 0 0,1 0 1 0 0,-1-1-1 0 0,1 1 0 0 0,0-1 1 0 0,-1 1-1 0 0,1 0 0 0 0,0-1 1 0 0,0 1-1 0 0,0-1 1 0 0,0 1-1 0 0,0-1 0 0 0,1 0 1 0 0,-1 0-1 0 0,0 1 0 0 0,1-1 1 0 0,1 1-1 0 0,3 2 33 0 0,1 0 0 0 0,-1 0-1 0 0,1-1 1 0 0,0 0 0 0 0,0-1-1 0 0,0 1 1 0 0,0-1 0 0 0,0-1-1 0 0,0 1 1 0 0,13 0-1 0 0,3-1 36 0 0,0-1 0 0 0,26-3-1 0 0,203-37-1981 0 0,-199 30 1122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37 6447 0 0,'1'-2'499'0'0,"1"-32"10207"0"0,-3 34-10397 0 0,0 0-162 0 0,0 0 0 0 0,1 0 0 0 0,-1 0 0 0 0,0 0 0 0 0,0 0-1 0 0,0 1 1 0 0,1-1 0 0 0,-1 0 0 0 0,0 0 0 0 0,0 1 0 0 0,1-1 0 0 0,-1 1-1 0 0,-1 0 1 0 0,-20 18-631 0 0,14-10 583 0 0,0 0 1 0 0,1 1-1 0 0,0-1 1 0 0,-7 14 0 0 0,-20 45 293 0 0,24-46-267 0 0,-56 151 1087 0 0,28-67-794 0 0,2-5-176 0 0,15-41-165 0 0,-30 61-1 0 0,27-70-389 0 0,23-49-32 0 0,3-5-1423 0 0,11-13-3205 0 0,4-6-1566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10135 0 0,'0'0'3274'0'0,"0"2"-2420"0"0,-2 10 3138 0 0,0-10-3269 0 0,-17 15-160 0 0,1 1 0 0 0,1 1 0 0 0,0 1 0 0 0,-17 26 0 0 0,-51 95-817 0 0,59-97 410 0 0,-108 203-725 0 0,120-218 317 0 0,-37 73-1853 0 0,50-99 1705 0 0,14-18-8922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11055 0 0,'0'0'1002'0'0,"0"2"-824"0"0,0 1 5 0 0,1-1-1 0 0,0 1 1 0 0,0 0-1 0 0,0 0 1 0 0,0-1-1 0 0,0 1 1 0 0,0-1-1 0 0,1 1 1 0 0,-1-1 0 0 0,1 1-1 0 0,0-1 1 0 0,-1 0-1 0 0,5 4 1 0 0,-2-3 237 0 0,1 1 1 0 0,-1-1-1 0 0,1 0 1 0 0,0 0-1 0 0,-1-1 1 0 0,11 5-1 0 0,-3-3-176 0 0,0-1 0 0 0,0 0 1 0 0,1-1-1 0 0,-1 0 0 0 0,25 0 0 0 0,-2-3 88 0 0,0-1 0 0 0,53-12 0 0 0,69-25 1080 0 0,-55 13-951 0 0,237-45-19 0 0,-37 9-193 0 0,3 7-798 0 0,-170 34-111 0 0,150-43 0 0 0,-264 57-565 0 0,-1-1-1 0 0,0 0 1 0 0,-1-2 0 0 0,0 0-1 0 0,22-16 1 0 0,-19 12-722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63 3223 0 0,'0'-3'143'0'0,"0"1"-91"0"0,7-19 65 0 0,12-15 10521 0 0,-7 44-9506 0 0,-11-6-1081 0 0,0-1 1 0 0,0 1 0 0 0,0 0-1 0 0,0 0 1 0 0,0 0 0 0 0,-1 0 0 0 0,1 0-1 0 0,0 0 1 0 0,-1 1 0 0 0,0-1-1 0 0,1 0 1 0 0,-1 0 0 0 0,0 0-1 0 0,0 0 1 0 0,0 1 0 0 0,0-1 0 0 0,-1 3-1 0 0,-1 7 289 0 0,-7 21 1 0 0,7-26-204 0 0,-9 27 404 0 0,-1-1 0 0 0,-2 0 1 0 0,-26 45-1 0 0,-21 31 326 0 0,-24 41-172 0 0,61-112-478 0 0,-53 63 1 0 0,-197 177 482 0 0,144-171-577 0 0,89-75-106 0 0,32-24-12 0 0,3-3 5 0 0,-1 0 0 0 0,1 0 0 0 0,-1-1 0 0 0,0 0 0 0 0,0-1 0 0 0,-9 4 0 0 0,14-6 18 0 0,3-3-155 0 0,6-8 33 0 0,0 1-1 0 0,1 0 1 0 0,-1 0-1 0 0,2 1 1 0 0,14-12-1 0 0,54-34-243 0 0,-16 12 203 0 0,-23 14 90 0 0,1 2-1 0 0,61-31 0 0 0,-79 47 98 0 0,-1 1 0 0 0,1 1 1 0 0,1 1-1 0 0,-1 1 0 0 0,1 1 0 0 0,0 1 0 0 0,29-2 0 0 0,-46 6-9 0 0,1 0-1 0 0,0 0 1 0 0,-1 1 0 0 0,1 0-1 0 0,-1 0 1 0 0,10 4 0 0 0,-14-4-40 0 0,0 0 0 0 0,0 0 1 0 0,1 0-1 0 0,-1 0 0 0 0,0 0 1 0 0,0 0-1 0 0,0 1 0 0 0,0-1 1 0 0,-1 0-1 0 0,1 1 0 0 0,0-1 1 0 0,0 1-1 0 0,-1-1 0 0 0,1 1 1 0 0,-1-1-1 0 0,1 4 0 0 0,-1-4 9 0 0,1 3-2 0 0,-1-1 1 0 0,0 1-1 0 0,1-1 0 0 0,-2 1 1 0 0,1-1-1 0 0,0 1 0 0 0,-1-1 1 0 0,1 1-1 0 0,-1-1 0 0 0,0 0 1 0 0,-1 1-1 0 0,1-1 0 0 0,0 0 1 0 0,-1 0-1 0 0,-2 5 0 0 0,2-5-3 0 0,-6 11 63 0 0,0 1 0 0 0,-2-2 0 0 0,-21 26 1 0 0,-40 34 55 0 0,19-22-64 0 0,42-40-85 0 0,1 0 0 0 0,-12 22-1 0 0,15-23-109 0 0,5-8-112 0 0,1 1-12 0 0,0-2 128 0 0,0 0 0 0 0,1 1 0 0 0,-1-1 1 0 0,0 1-1 0 0,1-1 0 0 0,-1 0 0 0 0,1 0 1 0 0,-1 1-1 0 0,1-1 0 0 0,0 0 0 0 0,-1 0 0 0 0,1 0 1 0 0,0 0-1 0 0,0 0 0 0 0,0 0 0 0 0,0 0 0 0 0,0 0 1 0 0,0 0-1 0 0,0 0 0 0 0,0 0 0 0 0,0 0 0 0 0,1-1 1 0 0,-1 1-1 0 0,0 0 0 0 0,0-1 0 0 0,3 1 1 0 0,12 0-1634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154 127 10591 0 0,'1'-2'488'0'0,"13"-14"6831"0"0,-11 16-6772 0 0,38 4 1456 0 0,-31-2-1765 0 0,1 0 1 0 0,-1-2 0 0 0,0 1 0 0 0,12-2 0 0 0,13-4 119 0 0,0-2 0 0 0,0-2 1 0 0,52-19-1 0 0,-74 22-344 0 0,-1 0 1 0 0,1-1-1 0 0,-1 0 0 0 0,-1-1 0 0 0,16-13 0 0 0,-26 19-119 0 0,2-1-146 0 0,-3 3 213 0 0,0 0 1 0 0,1 0-1 0 0,-1-1 0 0 0,0 1 0 0 0,0 0 0 0 0,1 0 0 0 0,-1 0 0 0 0,0 0 1 0 0,0-1-1 0 0,0 1 0 0 0,0 0 0 0 0,1 0 0 0 0,-1 0 0 0 0,0-1 1 0 0,0 1-1 0 0,0 0 0 0 0,0 0 0 0 0,0 0 0 0 0,0-1 0 0 0,0 1 0 0 0,1 0 1 0 0,-1 0-1 0 0,0-1 0 0 0,0 1 0 0 0,0 0 0 0 0,0 0 0 0 0,0-1 0 0 0,0 1 1 0 0,0 0-1 0 0,0-1 0 0 0,0 1 0 0 0,-1 0 0 0 0,-7-1-120 0 0,-1 1 0 0 0,0 1-1 0 0,0-1 1 0 0,0 2 0 0 0,1-1 0 0 0,-14 5 0 0 0,-54 21-493 0 0,41-14 415 0 0,-9 4 68 0 0,1 1 0 0 0,1 3 1 0 0,1 1-1 0 0,1 2 1 0 0,-62 48-1 0 0,94-65 175 0 0,0-1 0 0 0,1 2 0 0 0,0-1 0 0 0,1 1 0 0 0,-12 17 0 0 0,17-23 21 0 0,-1 1 1 0 0,1-1-1 0 0,-1 1 1 0 0,1-1-1 0 0,0 1 1 0 0,0 0-1 0 0,0 0 1 0 0,1-1-1 0 0,-1 1 0 0 0,1 0 1 0 0,-1 0-1 0 0,1 0 1 0 0,0 0-1 0 0,0 0 1 0 0,0-1-1 0 0,1 1 1 0 0,-1 0-1 0 0,1 0 0 0 0,-1 0 1 0 0,1 0-1 0 0,0-1 1 0 0,0 1-1 0 0,0 0 1 0 0,0-1-1 0 0,3 4 1 0 0,3 2 123 0 0,0 0 0 0 0,1 0 0 0 0,0-1 0 0 0,0 0 1 0 0,1-1-1 0 0,0 0 0 0 0,0 0 0 0 0,11 4 1 0 0,15 10 143 0 0,-3 1 13 0 0,36 15 1 0 0,-52-28-740 0 0,0-2 1 0 0,1 0 0 0 0,0 0 0 0 0,26 3-1 0 0,-15-5-6762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450 1839 0 0,'-10'11'88'0'0,"-84"78"1157"0"0,26-36 9388 0 0,59-54-4722 0 0,10-5-4514 0 0,0 3-1903 0 0,5-10 815 0 0,0 1 1 0 0,0-1-1 0 0,1 1 0 0 0,17-21 1 0 0,-13 17-188 0 0,16-28 1 0 0,-2-5-86 0 0,41-85-222 0 0,-52 100 18 0 0,-1 0 1 0 0,8-37-1 0 0,-18 58 36 0 0,0-1 0 0 0,0-19 0 0 0,-3 28 27 0 0,0-1 0 0 0,0 1 0 0 0,0 0 0 0 0,-1-1 0 0 0,0 1 0 0 0,0 0 0 0 0,0 0 0 0 0,-4-10 0 0 0,4 14 63 0 0,0 0-1 0 0,-1 0 1 0 0,1 0 0 0 0,0 0-1 0 0,0 0 1 0 0,-1 1 0 0 0,1-1-1 0 0,-1 0 1 0 0,1 1 0 0 0,-1-1-1 0 0,1 1 1 0 0,-1 0 0 0 0,1-1-1 0 0,-1 1 1 0 0,1 0 0 0 0,-1 0-1 0 0,1 0 1 0 0,-1 0 0 0 0,-2 0-1 0 0,0 1-1 0 0,0 0 1 0 0,0 0-1 0 0,0 0 0 0 0,1 0 0 0 0,-1 1 0 0 0,1 0 1 0 0,-1-1-1 0 0,1 1 0 0 0,-5 4 0 0 0,-29 24-212 0 0,22-17 161 0 0,-10 11 69 0 0,1 0 1 0 0,2 1 0 0 0,0 1-1 0 0,1 2 1 0 0,-25 44-1 0 0,-71 160-82 0 0,92-179 102 0 0,-12 32 120 0 0,4 2 0 0 0,-28 116 1 0 0,8-32 298 0 0,41-142-375 0 0,-1 0 0 0 0,-2-1 0 0 0,-29 43 0 0 0,-1-9 43 0 0,-65 69 0 0 0,38-51 155 0 0,-48 47 353 0 0,99-110-551 0 0,19-16-109 0 0,3-4-358 0 0,6-11 17 0 0,0 0 0 0 0,1 0-1 0 0,0 1 1 0 0,1 0 0 0 0,19-21-1 0 0,3-1-1184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91 7367 0 0,'-41'15'623'0'0,"-34"14"437"0"0,62-23 803 0 0,-21 14 2462 0 0,44-8-2926 0 0,-7-10-1280 0 0,0 0 1 0 0,0 0 0 0 0,1 0-1 0 0,-1 0 1 0 0,0-1-1 0 0,1 0 1 0 0,0 0 0 0 0,-1 0-1 0 0,1 0 1 0 0,0 0 0 0 0,-1-1-1 0 0,1 0 1 0 0,7 0 0 0 0,7 0 337 0 0,28-6 1 0 0,-30 4-295 0 0,100-20 876 0 0,149-47 1 0 0,-65 14-566 0 0,-61 30-1398 0 0,-47 17-6277 0 0,-65 6 1230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12 12463 0 0,'0'0'1134'0'0,"-2"0"-937"0"0,-4-3-93 0 0,0 1 1 0 0,0 0-1 0 0,0 1 1 0 0,0 0-1 0 0,-1 0 0 0 0,1 0 1 0 0,0 1-1 0 0,0-1 1 0 0,-1 2-1 0 0,1-1 1 0 0,-8 2-1 0 0,-13 3 847 0 0,-32 9 1 0 0,49-11-913 0 0,-18 6 138 0 0,1 0 1 0 0,0 2 0 0 0,0 2 0 0 0,1 0-1 0 0,1 1 1 0 0,0 2 0 0 0,1 0-1 0 0,1 2 1 0 0,-25 24 0 0 0,-17 23 34 0 0,57-56-163 0 0,0 1 1 0 0,1 0 0 0 0,0 0 0 0 0,0 1 0 0 0,-5 12 0 0 0,12-22-32 0 0,0 1 0 0 0,0 0 0 0 0,0-1 0 0 0,0 1 0 0 0,0-1 0 0 0,0 1 0 0 0,0-1 0 0 0,0 1 1 0 0,0 0-1 0 0,1-1 0 0 0,-1 1 0 0 0,1-1 0 0 0,0 3 0 0 0,0-2 27 0 0,3 1 79 0 0,2-1-41 0 0,0-1 0 0 0,0 0-1 0 0,0 0 1 0 0,1-1 0 0 0,-1 1-1 0 0,1-2 1 0 0,-1 1 0 0 0,0-1-1 0 0,0 0 1 0 0,1 0 0 0 0,10-4 0 0 0,9-4 112 0 0,36-18 0 0 0,-27 11-114 0 0,-9 7-34 0 0,-13 5-26 0 0,-1-1 1 0 0,17-8-1 0 0,-35 28-88 0 0,-52 75-22 0 0,57-88 4 0 0,1-1-405 0 0,1-1 0 0 0,0 1 0 0 0,0 0 0 0 0,0 0 0 0 0,0-1 0 0 0,0 1 0 0 0,1-1 0 0 0,-1 1 0 0 0,0-1 0 0 0,0 1 0 0 0,1 0 0 0 0,18 1-6024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15343 0 0,'0'0'4430'0'0,"-2"0"-3917"0"0,-7 0-304 0 0,0 1 0 0 0,1 0 0 0 0,-1 0 0 0 0,1 1 1 0 0,-1 0-1 0 0,1 0 0 0 0,0 1 0 0 0,-9 4 0 0 0,5-1-77 0 0,0 1 0 0 0,0 1-1 0 0,0 0 1 0 0,-14 13 0 0 0,0 3-117 0 0,2 2 0 0 0,1 1 0 0 0,-22 32 0 0 0,33-42-14 0 0,1 0 0 0 0,0 1 1 0 0,-9 23-1 0 0,16-33-7 0 0,1 1 0 0 0,0 0 0 0 0,1 0 1 0 0,-1 1-1 0 0,2-1 0 0 0,-1 0 0 0 0,1 1 0 0 0,1-1 1 0 0,0 12-1 0 0,4-5-5 0 0,-3-13-5 0 0,0-1 1 0 0,0 0-1 0 0,0 0 0 0 0,1 0 1 0 0,-1 0-1 0 0,0-1 0 0 0,1 1 1 0 0,-1 0-1 0 0,1 0 0 0 0,0-1 0 0 0,0 1 1 0 0,0-1-1 0 0,0 0 0 0 0,0 1 1 0 0,0-1-1 0 0,0 0 0 0 0,0 0 1 0 0,0 0-1 0 0,0-1 0 0 0,0 1 0 0 0,1 0 1 0 0,-1-1-1 0 0,0 1 0 0 0,1-1 1 0 0,-1 0-1 0 0,0 0 0 0 0,1 0 0 0 0,-1 0 1 0 0,0 0-1 0 0,1-1 0 0 0,2 0 1 0 0,7-2-412 0 0,0 0 0 0 0,1-1 0 0 0,-2 0-1 0 0,17-8 1 0 0,-27 11 379 0 0,37-18-1203 0 0,4-5-12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77 13591 0 0,'8'-13'322'0'0,"0"0"-1"0"0,0 1 1 0 0,1-1 0 0 0,13-12 4138 0 0,-23 33-4272 0 0,0 1 0 0 0,-1-1 1 0 0,0 1-1 0 0,-1-1 0 0 0,0 0 1 0 0,0 0-1 0 0,-1 0 0 0 0,-8 13 0 0 0,-2 6 0 0 0,-28 58 277 0 0,-75 109 0 0 0,-72 67-64 0 0,91-124-1589 0 0,-147 272-1 0 0,216-352-2239 0 0,20-35-2799 0 0</inkml:trace>
  <inkml:trace contextRef="#ctx0" brushRef="#br0" timeOffset="1">1 715 10135 0 0,'0'0'5571'0'0,"3"-1"-4107"0"0,105-15 1343 0 0,-16 1-1137 0 0,68-12-255 0 0,165-51 1 0 0,-215 54-1988 0 0,-63 14-5897 0 0,-19 4-1033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41 6911 0 0,'3'-7'205'0'0,"13"-18"622"0"0,-16 24-471 0 0,0 1-1 0 0,1-1 1 0 0,-1 1-1 0 0,0-1 1 0 0,1 1-1 0 0,-1 0 1 0 0,0-1-1 0 0,1 1 1 0 0,-1-1 355 0 0,1 0-356 0 0,-1 1 1 0 0,1 0-1 0 0,-1-1 1 0 0,1 1-1 0 0,-1 0 1 0 0,1 0-1 0 0,-1-1 1 0 0,1 1-1 0 0,-1 0 1 0 0,1 0-1 0 0,-1 0 1 0 0,1-1-1 0 0,0 1 1 0 0,0 1-257 0 0,-1-1-1 0 0,0 1 1 0 0,1-1 0 0 0,-1 1 0 0 0,0-1 0 0 0,1 1-1 0 0,-1-1 1 0 0,0 1 0 0 0,0-1 0 0 0,0 1 0 0 0,1-1-1 0 0,-1 1 1 0 0,0-1 0 0 0,0 1 0 0 0,0 0 0 0 0,0-1-1 0 0,0 1 1 0 0,0 0 0 0 0,0 5-91 0 0,-1 0 1 0 0,0-1-1 0 0,1 1 0 0 0,-3 7 1 0 0,-11 17 483 0 0,0-1 0 0 0,-1 0 0 0 0,-37 49 0 0 0,25-37-147 0 0,-422 573 1191 0 0,376-522-1946 0 0,-70 119 0 0 0,126-182-1274 0 0,-19 46-1 0 0,28-55-190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165 520 5527 0 0,'0'0'423'0'0,"-2"2"-278"0"0,-10 14-102 0 0,4-6 2072 0 0,0-1 0 0 0,-14 14 0 0 0,20-22-1240 0 0,-7 7 212 0 0,8-7-957 0 0,-1 1 1 0 0,1-1-1 0 0,-1 0 1 0 0,1 0-1 0 0,-1 1 1 0 0,0-1-1 0 0,0 0 1 0 0,0 0-1 0 0,0 0 1 0 0,0-1 0 0 0,1 1-1 0 0,-1 0 1 0 0,-1-1-1 0 0,1 1 1 0 0,0-1-1 0 0,0 0 1 0 0,0 0-1 0 0,0 0 1 0 0,0 0-1 0 0,0 0 1 0 0,0 0-1 0 0,0 0 1 0 0,0-1-1 0 0,0 1 1 0 0,0-1 0 0 0,0 1-1 0 0,0-1 1 0 0,0 0-1 0 0,0 0 1 0 0,0 0-1 0 0,0 0 1 0 0,1 0-1 0 0,-1 0 1 0 0,0-1-1 0 0,1 1 1 0 0,-1 0-1 0 0,1-1 1 0 0,-2-2 0 0 0,-1 0-24 0 0,1-1 0 0 0,0 1 1 0 0,0-1-1 0 0,1 0 1 0 0,-1 0-1 0 0,1 0 0 0 0,0 0 1 0 0,0 0-1 0 0,1-1 1 0 0,0 1-1 0 0,0 0 0 0 0,0-1 1 0 0,0-5-1 0 0,2 0 36 0 0,0-1 0 0 0,0 1 0 0 0,1 0-1 0 0,1 1 1 0 0,0-1 0 0 0,0 0 0 0 0,1 1 0 0 0,1 0-1 0 0,0-1 1 0 0,11-16 0 0 0,3-1 19 0 0,1 1-1 0 0,30-30 1 0 0,-29 36-159 0 0,0 2 0 0 0,1 0 0 0 0,1 1 0 0 0,1 2 0 0 0,1 0 0 0 0,0 1 0 0 0,34-13 0 0 0,3 2-11 0 0,131-33 0 0 0,-175 54 6 0 0,62-12-33 0 0,-73 16 32 0 0,-1 0 1 0 0,1 1-1 0 0,0-1 0 0 0,0 2 1 0 0,-1-1-1 0 0,1 1 0 0 0,-1 0 0 0 0,1 0 1 0 0,10 4-1 0 0,-14-4 2 0 0,-1 0-1 0 0,0 0 1 0 0,1 1-1 0 0,-1-1 1 0 0,0 0-1 0 0,0 1 1 0 0,0 0-1 0 0,0-1 1 0 0,0 1-1 0 0,0 0 1 0 0,-1 0-1 0 0,1 0 1 0 0,-1 0-1 0 0,1 1 1 0 0,0 2-1 0 0,0-2-4 0 0,-1 1 1 0 0,1 0-1 0 0,-1 0 0 0 0,0 0 1 0 0,-1 0-1 0 0,1 0 0 0 0,-1 0 1 0 0,0 8-1 0 0,-1 2-5 0 0,-1 0 0 0 0,-1 1 0 0 0,0-1 0 0 0,-7 18-1 0 0,2-8 68 0 0,-2 1-1 0 0,0-1 1 0 0,-2 0-1 0 0,-1-1 1 0 0,0-1-1 0 0,-2 0 1 0 0,-33 39-1 0 0,19-31-9 0 0,0-2-1 0 0,-2-1 0 0 0,-1-1 0 0 0,-40 24 1 0 0,17-17 29 0 0,-113 49 1 0 0,130-69-477 0 0,0-1 0 0 0,-65 12 0 0 0,86-23-588 0 0,4-2-46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101 254 14335 0 0,'-3'0'662'0'0,"-5"2"-482"0"0,0 0 0 0 0,0 0 0 0 0,0 1 0 0 0,-14 7 1 0 0,18-8-108 0 0,1 0 0 0 0,-1 0 0 0 0,1 1 0 0 0,0-1 0 0 0,0 1 1 0 0,0 0-1 0 0,0 0 0 0 0,0 0 0 0 0,1 0 0 0 0,-1 1 0 0 0,1-1 0 0 0,-3 4 1 0 0,5-6-26 0 0,0 0-1 0 0,-1 0 1 0 0,1-1 0 0 0,0 1 0 0 0,0 0 0 0 0,-1 0 0 0 0,1-1 0 0 0,0 1 0 0 0,0 0 0 0 0,0 0 0 0 0,0-1 0 0 0,0 1 0 0 0,0 0 0 0 0,0 0 0 0 0,0 0 0 0 0,0-1 0 0 0,1 2 0 0 0,-1 1 93 0 0,0-2-109 0 0,0 0 0 0 0,0 0 0 0 0,1 0 0 0 0,-1-1 1 0 0,0 1-1 0 0,0 0 0 0 0,1 0 0 0 0,-1 0 0 0 0,1 0 0 0 0,-1 0 1 0 0,0 0-1 0 0,1 0 0 0 0,0 0 0 0 0,-1-1 0 0 0,1 1 1 0 0,-1 0-1 0 0,1 0 0 0 0,1 0 0 0 0,0 2 70 0 0,2 1-25 0 0,0 0 0 0 0,-1-1 1 0 0,1 1-1 0 0,0-1 0 0 0,1 0 0 0 0,-1 0 0 0 0,1 0 1 0 0,-1-1-1 0 0,1 1 0 0 0,0-1 0 0 0,0 0 1 0 0,0-1-1 0 0,0 1 0 0 0,0-1 0 0 0,0 0 1 0 0,0 0-1 0 0,0 0 0 0 0,7-1 0 0 0,9 0 185 0 0,0 0-1 0 0,-1-2 1 0 0,26-4-1 0 0,316-78 1250 0 0,-7-31-903 0 0,-194 63-528 0 0,-71 24-1199 0 0,125-55 1 0 0,-169 59-188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10135 0 0,'0'0'4690'0'0,"-2"4"-3526"0"0,-28 47-221 0 0,-133 217 1986 0 0,69-123-1975 0 0,-125 170-191 0 0,114-178-691 0 0,-38 44-432 0 0,118-155-123 0 0,23-24 265 0 0,3-5-164 0 0,16-23 324 0 0,0 1 0 0 0,1 1-1 0 0,2 0 1 0 0,0 2 0 0 0,1 0-1 0 0,2 1 1 0 0,44-32 0 0 0,121-68 44 0 0,-178 114 32 0 0,-1 1 0 0 0,1 0 0 0 0,0 0 0 0 0,0 1 0 0 0,0 1 0 0 0,1-1 0 0 0,0 2 0 0 0,13-4 0 0 0,-23 7-7 0 0,0 0 0 0 0,0 0 0 0 0,0 0 0 0 0,0 1 0 0 0,0-1 0 0 0,0 0 0 0 0,0 0 0 0 0,0 1 0 0 0,0-1 0 0 0,-1 0 0 0 0,1 1 0 0 0,0-1 0 0 0,0 1 0 0 0,0-1 0 0 0,0 1 0 0 0,-1 0 0 0 0,1-1 0 0 0,0 1 0 0 0,0 0 0 0 0,-1-1 0 0 0,1 1 0 0 0,-1 0 0 0 0,1 0 0 0 0,0 0 0 0 0,8 21 144 0 0,-7-14-95 0 0,-1-1 0 0 0,0 1 0 0 0,-1 0 0 0 0,0-1 1 0 0,0 1-1 0 0,-1 0 0 0 0,0-1 0 0 0,0 1 0 0 0,-1-1 0 0 0,-4 13 0 0 0,-4 7 221 0 0,-20 39 0 0 0,16-38-176 0 0,-5 8-102 0 0,-3 7 11 0 0,12-14-5948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367 126 9215 0 0,'0'0'707'0'0,"0"-2"-464"0"0,-1-5-611 0 0,0-2 1683 0 0,0 0 1 0 0,-5-15-1 0 0,5 21-804 0 0,0 0 0 0 0,-1 0 1 0 0,1 0-1 0 0,-1 0 0 0 0,0 0 0 0 0,0 0 1 0 0,0 0-1 0 0,0 0 0 0 0,0 1 0 0 0,0-1 1 0 0,-4-1-1 0 0,0-2-284 0 0,-1 1-1 0 0,0 0 1 0 0,0 0 0 0 0,-13-6 0 0 0,17 10-181 0 0,0 0 0 0 0,0 0 1 0 0,0 0-1 0 0,0 0 0 0 0,-1 0 1 0 0,1 1-1 0 0,0 0 0 0 0,0 0 1 0 0,0 0-1 0 0,0 0 0 0 0,-1 0 1 0 0,1 0-1 0 0,0 1 0 0 0,0 0 1 0 0,0-1-1 0 0,-4 3 0 0 0,-3 1-56 0 0,1 1 0 0 0,-1 0-1 0 0,1 1 1 0 0,0 0 0 0 0,1 0-1 0 0,-1 1 1 0 0,-6 8 0 0 0,-2 2-48 0 0,-29 39 0 0 0,31-34-86 0 0,1 0 0 0 0,-23 45 1 0 0,34-59 55 0 0,-1 0 0 0 0,1 0 0 0 0,1 0 0 0 0,-1 0 0 0 0,2 1 0 0 0,-1-1 1 0 0,1 0-1 0 0,0 1 0 0 0,0-1 0 0 0,1 1 0 0 0,1 0 0 0 0,1 13 0 0 0,-1-19-52 0 0,1-2 4 0 0,0 0 129 0 0,0 1 0 0 0,1-1-1 0 0,-1 0 1 0 0,0-1 0 0 0,0 1 0 0 0,1 0-1 0 0,-1-1 1 0 0,0 1 0 0 0,1-1 0 0 0,-1 0-1 0 0,1 0 1 0 0,-1 0 0 0 0,4 0 0 0 0,-1-1 19 0 0,0 0 0 0 0,0 0 1 0 0,-1 0-1 0 0,1-1 0 0 0,0 0 0 0 0,5-2 1 0 0,5-6 142 0 0,1 0 0 0 0,24-20 1 0 0,-31 23-71 0 0,1-2 29 0 0,0 0 0 0 0,-1 0 1 0 0,0-1-1 0 0,14-21 0 0 0,-21 29 71 0 0,-2 0 37 0 0,1-6 8 0 0,-1 6 546 0 0,-1 4-629 0 0,-7 4-153 0 0,0 1-1 0 0,1 0 1 0 0,1 1 0 0 0,-1 0 0 0 0,-5 9-1 0 0,2 0-371 0 0,10-13 112 0 0,0-1-11 0 0,-1 0-715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66 13735 0 0,'19'-52'1627'0'0,"-13"38"2745"0"0,-8 17-3716 0 0,-58 93 1098 0 0,25-37-1484 0 0,-12 17 51 0 0,-175 290 496 0 0,28 17-707 0 0,177-343-349 0 0,-41 91-253 0 0,40-97-1535 0 0,-36 55 0 0 0,45-78 205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16959 0 0,'0'0'1536'0'0,"2"-1"-1262"0"0,111-48 2266 0 0,-16 12-419 0 0,131-43 73 0 0,-155 61-2290 0 0,1 3 0 0 0,0 3 0 0 0,93-4 0 0 0,-139 17-996 0 0,-4 3-313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739 135 1375 0 0,'-166'5'685'0'0,"97"4"4489"0"0,24 4 3495 0 0,48-12-8226 0 0,2 2-297 0 0,1 0 0 0 0,1 0 0 0 0,-1-1-1 0 0,0 0 1 0 0,0 0 0 0 0,1-1 0 0 0,-1 1 0 0 0,1-1 0 0 0,0-1 0 0 0,11 1-1 0 0,8-3 330 0 0,37-5 0 0 0,-51 5-357 0 0,177-38 1010 0 0,-125 25-920 0 0,103-31 92 0 0,-3 0-152 0 0,-126 38-121 0 0,0 1-1 0 0,55-2 1 0 0,-86 8-15 0 0,20 3 15 0 0,-27-2-29 0 0,0 0 1 0 0,0 0 0 0 0,1 0 0 0 0,-1 0-1 0 0,0 0 1 0 0,0 0 0 0 0,0 0 0 0 0,0 0 0 0 0,0 0-1 0 0,0 0 1 0 0,0 0 0 0 0,0 0 0 0 0,0 0-1 0 0,0 0 1 0 0,0 0 0 0 0,1 0 0 0 0,-1 0 0 0 0,0 0-1 0 0,0 0 1 0 0,0 0 0 0 0,0 0 0 0 0,0 0 0 0 0,0 0-1 0 0,0 0 1 0 0,0 0 0 0 0,0 1 0 0 0,0-1-1 0 0,0 0 1 0 0,0 0 0 0 0,0 0 0 0 0,0 0 0 0 0,0 0-1 0 0,0 0 1 0 0,1 0 0 0 0,-1 0 0 0 0,0 0-1 0 0,0 0 1 0 0,0 0 0 0 0,0 0 0 0 0,0 1 0 0 0,0-1-1 0 0,0 0 1 0 0,0 0 0 0 0,0 0 0 0 0,0 0 0 0 0,0 0-1 0 0,0 0 1 0 0,0 0 0 0 0,0 0 0 0 0,0 0-1 0 0,0 0 1 0 0,-1 1 0 0 0,1-1 0 0 0,0 0 0 0 0,0 0-1 0 0,0 0 1 0 0,-1 4-13 0 0,0-1 0 0 0,0 1 0 0 0,0 0 0 0 0,0-1 0 0 0,-1 1 0 0 0,0-1 0 0 0,0 1 0 0 0,0-1 0 0 0,0 0 0 0 0,0 1 0 0 0,-1-1 0 0 0,0-1 0 0 0,1 1 0 0 0,-7 4 0 0 0,-6 5-17 0 0,-30 19 0 0 0,17-14-10 0 0,-38 25-55 0 0,-72 33 1 0 0,7-5-261 0 0,86-44 262 0 0,-312 170-204 0 0,249-140 285 0 0,-176 122 0 0 0,252-155-45 0 0,-35 34 0 0 0,53-44 9 0 0,1 1 1 0 0,1 0 0 0 0,0 1-1 0 0,-15 24 1 0 0,26-37 23 0 0,-2 7-23 0 0,2-3-40 0 0,2 5 28 0 0,0-10 59 0 0,0 0 1 0 0,1 0-1 0 0,-1 0 1 0 0,0 0-1 0 0,0 0 1 0 0,1 0-1 0 0,-1 0 0 0 0,0-1 1 0 0,1 1-1 0 0,-1-1 1 0 0,1 1-1 0 0,-1-1 1 0 0,1 1-1 0 0,-1-1 1 0 0,1 0-1 0 0,-1 1 0 0 0,1-1 1 0 0,-1 0-1 0 0,3 0 1 0 0,33-2 149 0 0,-37 2-144 0 0,76-15 491 0 0,-14 3-218 0 0,182-8 721 0 0,-1 22-210 0 0,-242-2-787 0 0,165-3 122 0 0,-139 0-21 0 0,-1-1 1 0 0,1-1 0 0 0,-1-1-1 0 0,29-11 1 0 0,-18 2 106 0 0,-12 5 168 0 0,0 1 0 0 0,43-10 0 0 0,-44 16-401 0 0,-21 4-13 0 0,-1-1-64 0 0,-10 19-8459 0 0,-2-1 2093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5063 0 0,'0'0'4603'0'0,"3"0"-2340"0"0,51-3 516 0 0,95-18-1 0 0,-49 6-1519 0 0,197-46 1178 0 0,31-3-1516 0 0,-236 56-1255 0 0,-45 4-1128 0 0,0-1-3699 0 0,-9 0-1354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744 132 5063 0 0,'13'-20'513'0'0,"25"-32"-1"0"0,3 9 4842 0 0,-25 26 1259 0 0,-112 146-6018 0 0,31-41-478 0 0,-136 152-98 0 0,29-37-35 0 0,0 24-523 0 0,26-45-1038 0 0,162-190 1490 0 0,85-70 136 0 0,-54 40-34 0 0,26-19 137 0 0,110-67 0 0 0,-124 90 15 0 0,75-42 533 0 0,-108 63-351 0 0,0 2 0 0 0,0 1 1 0 0,39-10-1 0 0,-60 19-275 0 0,0 0 0 0 0,0 0 0 0 0,0 1-1 0 0,0 0 1 0 0,0 0 0 0 0,0 0 0 0 0,0 0-1 0 0,7 2 1 0 0,-12-2-56 0 0,1 1-1 0 0,0-1 1 0 0,-1 0-1 0 0,1 1 1 0 0,0-1-1 0 0,-1 1 1 0 0,1-1-1 0 0,0 1 1 0 0,-1 0-1 0 0,1-1 1 0 0,-1 1-1 0 0,1-1 0 0 0,-1 1 1 0 0,1 0-1 0 0,-1 0 1 0 0,0-1-1 0 0,1 1 1 0 0,-1 0-1 0 0,0 0 1 0 0,0-1-1 0 0,1 2 1 0 0,1 15 93 0 0,-2-10-78 0 0,0 0 0 0 0,-1-1 0 0 0,0 1 0 0 0,0 0 0 0 0,-1-1 0 0 0,1 1 0 0 0,-2-1 0 0 0,1 0 0 0 0,-6 11 0 0 0,-5 6 14 0 0,-18 24-1 0 0,7-11 23 0 0,7-9-105 0 0,-1 0 0 0 0,-1-2 0 0 0,-1 0 0 0 0,-1-1 0 0 0,-27 23 0 0 0,25-24-772 0 0,11-9-4573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92 13735 0 0,'2'-3'630'0'0,"-1"2"-522"0"0,1-2-14 0 0,0 0 0 0 0,0-1-1 0 0,-1 1 1 0 0,1 0 0 0 0,-1-1 0 0 0,1 0-1 0 0,0-5 1 0 0,-3-2 14 0 0,0 8 21 0 0,0 1-1 0 0,0 0 0 0 0,0-1 0 0 0,0 1 1 0 0,0 0-1 0 0,-1 0 0 0 0,1 0 0 0 0,-1 0 1 0 0,0 0-1 0 0,1 0 0 0 0,-1 0 0 0 0,0 0 1 0 0,0 1-1 0 0,0-1 0 0 0,0 1 0 0 0,-1-1 1 0 0,1 1-1 0 0,0 0 0 0 0,-1 0 0 0 0,1 0 1 0 0,0 0-1 0 0,-1 0 0 0 0,1 1 0 0 0,-1-1 1 0 0,-4 0-1 0 0,-5 0 57 0 0,1 1 1 0 0,0-1 0 0 0,-1 2-1 0 0,-17 1 1 0 0,3 3-105 0 0,1 0 1 0 0,-1 1-1 0 0,1 2 0 0 0,1 0 1 0 0,-1 2-1 0 0,-40 22 0 0 0,28-9-82 0 0,2 0 0 0 0,1 2 0 0 0,-45 43 0 0 0,71-60 0 0 0,0 1 0 0 0,0 0 0 0 0,1 0 0 0 0,0 0 0 0 0,1 1 0 0 0,0 0 0 0 0,0 0 0 0 0,1 1 0 0 0,-6 17 0 0 0,11-25-3 0 0,0-1 1 0 0,0 0-1 0 0,0 0 1 0 0,0 1-1 0 0,0-1 1 0 0,0 0 0 0 0,1 0-1 0 0,-1 1 1 0 0,1-1-1 0 0,0 0 1 0 0,-1 0 0 0 0,1 0-1 0 0,0 0 1 0 0,2 3-1 0 0,-2-5 2 0 0,0 2 1 0 0,0 0-1 0 0,0 0 1 0 0,0-1 0 0 0,1 1-1 0 0,-1-1 1 0 0,1 0-1 0 0,-1 1 1 0 0,1-1 0 0 0,0 0-1 0 0,-1 0 1 0 0,1 0-1 0 0,0 0 1 0 0,0 0 0 0 0,0 0-1 0 0,0 0 1 0 0,0-1 0 0 0,0 1-1 0 0,0-1 1 0 0,2 1-1 0 0,5 0-6 0 0,0 0-1 0 0,0-1 0 0 0,9-1 1 0 0,-10 1 6 0 0,35-3 2 0 0,0-3 0 0 0,59-15 0 0 0,-83 16-69 0 0,0 0-1 0 0,-1-2 0 0 0,19-8 1 0 0,-35 14 187 0 0,-14 7 65 0 0,-11 4-38 0 0,6-4-33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68 13359 0 0,'7'-23'1027'0'0,"-3"4"-605"0"0,-4 16-390 0 0,-2 1 106 0 0,2 1-43 0 0,0 0 0 0 0,-1 1 0 0 0,1-1 0 0 0,0 0-1 0 0,-1 1 1 0 0,1-1 0 0 0,-1 1 0 0 0,1-1 0 0 0,-1 1 0 0 0,1-1 0 0 0,-1 1 0 0 0,1-1 0 0 0,-1 1 0 0 0,1 0-1 0 0,-1-1 1 0 0,0 1 0 0 0,1 0 0 0 0,-1-1 0 0 0,0 1 0 0 0,0 0 0 0 0,-1-1 244 0 0,-2-1-118 0 0,1 1 1 0 0,-1-1-1 0 0,0 1 1 0 0,0 0-1 0 0,0 0 1 0 0,0 0-1 0 0,-1 1 1 0 0,1 0-1 0 0,0-1 1 0 0,0 1-1 0 0,0 1 0 0 0,0-1 1 0 0,0 1-1 0 0,0-1 1 0 0,-6 3-1 0 0,-7 2-72 0 0,1 1-1 0 0,-21 10 0 0 0,29-12 13 0 0,-38 18-129 0 0,1 1 0 0 0,1 3-1 0 0,1 1 1 0 0,-41 35 0 0 0,72-52-124 0 0,0 1 0 0 0,-20 25 1 0 0,29-33 38 0 0,0 0 0 0 0,1 1 1 0 0,0-1-1 0 0,-1 1 0 0 0,1 0 1 0 0,1 0-1 0 0,-1 0 0 0 0,0 0 1 0 0,1 0-1 0 0,0 0 0 0 0,0 0 1 0 0,0 0-1 0 0,1 0 0 0 0,-1 1 1 0 0,1-1-1 0 0,0 6 0 0 0,1-8-19 0 0,-1 0 0 0 0,1 1 0 0 0,0-1 0 0 0,0 0 0 0 0,0 1-1 0 0,0-1 1 0 0,0 0 0 0 0,1 0 0 0 0,-1 0 0 0 0,1 0 0 0 0,-1 0 0 0 0,1 0-1 0 0,0 0 1 0 0,0-1 0 0 0,0 1 0 0 0,0-1 0 0 0,2 2 0 0 0,5 3-340 0 0,1-1 1 0 0,17 7 0 0 0,-12-6 147 0 0,9 5 51 0 0,0 1 1 0 0,0 1-1 0 0,36 28 0 0 0,-50-33 148 0 0,1 1-1 0 0,-1 0 0 0 0,-1 1 0 0 0,0 0 1 0 0,0 1-1 0 0,-1 0 0 0 0,0 0 1 0 0,-1 1-1 0 0,7 14 0 0 0,-13-22 161 0 0,1 0 0 0 0,-1 0 0 0 0,0 0 0 0 0,0 0 0 0 0,0 0 0 0 0,0 0 0 0 0,-1 0-1 0 0,1 0 1 0 0,-1 0 0 0 0,0 0 0 0 0,-1 1 0 0 0,0 3 0 0 0,1-5-29 0 0,-1-1 0 0 0,0 0 0 0 0,0 1 0 0 0,1-1 0 0 0,-1 0 0 0 0,-1 0 0 0 0,1 0 0 0 0,0 0 1 0 0,0 0-1 0 0,-1 0 0 0 0,0 0 0 0 0,1 0 0 0 0,-1-1 0 0 0,0 1 0 0 0,0 0 0 0 0,1-1 0 0 0,-1 0 0 0 0,0 1 0 0 0,-1-1 0 0 0,1 0 0 0 0,0 0 0 0 0,-3 1 1 0 0,-15 3 360 0 0,0 0 0 0 0,0-1 1 0 0,0-2-1 0 0,-23 1 0 0 0,13 0-85 0 0,-138 4 559 0 0,57-9-3879 0 0,94 0-4025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61 9671 0 0,'0'0'440'0'0,"0"-2"-5"0"0,1-2-350 0 0,0-20 283 0 0,-2 15-92 0 0,-3-1 4280 0 0,-4 4-168 0 0,0 5-4410 0 0,4 1 73 0 0,1 1 0 0 0,0 0 0 0 0,-1-1 1 0 0,1 1-1 0 0,0 1 0 0 0,0-1 1 0 0,0 0-1 0 0,0 1 0 0 0,0 0 1 0 0,0-1-1 0 0,0 1 0 0 0,-4 4 0 0 0,-3 3-11 0 0,-15 20-1 0 0,16-19 22 0 0,-98 130 393 0 0,89-111-353 0 0,2 0 1 0 0,0 0-1 0 0,-14 40 0 0 0,27-61-75 0 0,0 1 1 0 0,1-1 0 0 0,0 0-1 0 0,1 1 1 0 0,0-1 0 0 0,-1 12-1 0 0,2-18-15 0 0,0 1 0 0 0,0-1 0 0 0,1 1-1 0 0,-1-1 1 0 0,0 0 0 0 0,1 1-1 0 0,0-1 1 0 0,-1 1 0 0 0,1-1 0 0 0,0 0-1 0 0,0 0 1 0 0,0 1 0 0 0,1-1-1 0 0,-1 0 1 0 0,0 0 0 0 0,1 0 0 0 0,0 0-1 0 0,-1-1 1 0 0,1 1 0 0 0,0 0 0 0 0,0-1-1 0 0,0 1 1 0 0,0-1 0 0 0,0 1-1 0 0,3 0 1 0 0,2 1 47 0 0,-1-1 0 0 0,1 0 0 0 0,0-1-1 0 0,0 1 1 0 0,0-2 0 0 0,0 1 0 0 0,0-1 0 0 0,0 0-1 0 0,0 0 1 0 0,0-1 0 0 0,0 0 0 0 0,0 0 0 0 0,0 0-1 0 0,0-1 1 0 0,10-4 0 0 0,-1-1 17 0 0,0 0-1 0 0,0-1 1 0 0,-1-1-1 0 0,-1 0 1 0 0,17-14-1 0 0,-23 16-62 0 0,0 0 0 0 0,0-1-1 0 0,-1 0 1 0 0,0 0 0 0 0,0 0 0 0 0,-1-1 0 0 0,0 0-1 0 0,0-1 1 0 0,-1 1 0 0 0,-1-1 0 0 0,1 0-1 0 0,-2 0 1 0 0,1 0 0 0 0,-2-1 0 0 0,1 1 0 0 0,-1-1-1 0 0,1-20 1 0 0,-2 15-6 0 0,5-141 157 0 0,-7 144-448 0 0,0 0 0 0 0,-5-21-1 0 0,6 33 213 0 0,0 1-1 0 0,-1-1 0 0 0,1 1 0 0 0,0 0 0 0 0,0-1 0 0 0,0 1 0 0 0,0-1 0 0 0,0 1 0 0 0,0 0 1 0 0,-1-1-1 0 0,1 1 0 0 0,0 0 0 0 0,0-1 0 0 0,0 1 0 0 0,-1 0 0 0 0,1-1 0 0 0,0 1 0 0 0,-1 0 1 0 0,1-1-1 0 0,0 1 0 0 0,-1 0 0 0 0,1 0 0 0 0,0-1 0 0 0,-1 1 0 0 0,1 0 0 0 0,0 0 0 0 0,-1 0 1 0 0,1 0-1 0 0,-1-1 0 0 0,1 1 0 0 0,0 0 0 0 0,-1 0 0 0 0,1 0 0 0 0,-1 0 0 0 0,1 0 0 0 0,-1 0 1 0 0,1 0-1 0 0,0 0 0 0 0,-1 0 0 0 0,1 0 0 0 0,-1 1 0 0 0,1-1 0 0 0,0 0 0 0 0,-1 0 1 0 0,1 0-1 0 0,-1 0 0 0 0,1 1 0 0 0,0-1 0 0 0,-1 0 0 0 0,1 1 0 0 0,-1-1-104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452 165 6535 0 0,'0'0'592'0'0,"2"2"-490"0"0,2 4-28 0 0,0 1 1 0 0,0-1-1 0 0,-1 1 0 0 0,0 0 1 0 0,3 10-1 0 0,16 44 4184 0 0,-12-36 1234 0 0,-1-36-4303 0 0,-6 6-1077 0 0,0-1 0 0 0,0 1 0 0 0,-1-1 0 0 0,0 0 0 0 0,0 0 0 0 0,0 0 0 0 0,-1 0 1 0 0,0 0-1 0 0,0 0 0 0 0,0 0 0 0 0,-1 0 0 0 0,0 0 0 0 0,-1-11 0 0 0,-2-5-100 0 0,-1 0 1 0 0,-10-32-1 0 0,6 29 31 0 0,7 20-31 0 0,0-2-77 0 0,-1 1 0 0 0,0-1 0 0 0,-1 0 0 0 0,0 1-1 0 0,-6-12 1 0 0,8 16 10 0 0,0 1 0 0 0,-1-1-1 0 0,1 1 1 0 0,0 0-1 0 0,-1-1 1 0 0,1 1-1 0 0,-1 0 1 0 0,0 0 0 0 0,1 0-1 0 0,-1 0 1 0 0,0 0-1 0 0,1 0 1 0 0,-1 0-1 0 0,0 1 1 0 0,0-1-1 0 0,0 1 1 0 0,0-1 0 0 0,0 1-1 0 0,0 0 1 0 0,0 0-1 0 0,0 0 1 0 0,0 0-1 0 0,0 0 1 0 0,0 0 0 0 0,-3 1-1 0 0,-7 2-195 0 0,1 1 0 0 0,-1 0 0 0 0,1 1 0 0 0,1 0 0 0 0,-1 1 0 0 0,1 0 0 0 0,-18 15-1 0 0,13-11 120 0 0,-19 16 36 0 0,1 0 1 0 0,1 3 0 0 0,1 0-1 0 0,2 2 1 0 0,2 2-1 0 0,-47 69 1 0 0,58-75 571 0 0,1 2 1 0 0,-14 34-1 0 0,29-61-428 0 0,0-1-1 0 0,0 1 1 0 0,0 0 0 0 0,0-1-1 0 0,0 1 1 0 0,0 0 0 0 0,1 0-1 0 0,-1-1 1 0 0,0 1-1 0 0,1-1 1 0 0,0 1 0 0 0,-1 0-1 0 0,1-1 1 0 0,0 1 0 0 0,0-1-1 0 0,-1 0 1 0 0,1 1-1 0 0,0-1 1 0 0,0 0 0 0 0,2 2-1 0 0,-1-1-2 0 0,0 0 0 0 0,0-1-1 0 0,0 1 1 0 0,1-1 0 0 0,-1 1 0 0 0,1-1-1 0 0,-1 0 1 0 0,1 0 0 0 0,-1 0-1 0 0,1 0 1 0 0,-1 0 0 0 0,1 0 0 0 0,0-1-1 0 0,-1 0 1 0 0,1 1 0 0 0,0-1-1 0 0,3 0 1 0 0,7-1 67 0 0,1 0 0 0 0,15-3 0 0 0,-21 3-45 0 0,21-5 19 0 0,0-2-1 0 0,39-15 1 0 0,-39 13-76 0 0,10-6-88 0 0,50-27 0 0 0,-47 21-137 0 0,-40 21 143 0 0,-15 2 35 0 0,4 1 102 0 0,0 1 1 0 0,-1 0 0 0 0,1 0-1 0 0,0 1 1 0 0,1 0-1 0 0,-1 1 1 0 0,1 0 0 0 0,0 0-1 0 0,-13 11 1 0 0,21-16-87 0 0,-1 1 1 0 0,1-1-1 0 0,0 0 1 0 0,-1 0-1 0 0,1 0 1 0 0,0 0-1 0 0,-1 0 1 0 0,1 1-1 0 0,0-1 1 0 0,0 0-1 0 0,-1 0 1 0 0,1 1-1 0 0,0-1 1 0 0,0 0-1 0 0,0 0 1 0 0,-1 1-1 0 0,1-1 1 0 0,0 0-1 0 0,0 1 1 0 0,0-1-1 0 0,0 0 1 0 0,0 1-1 0 0,-1-1 1 0 0,1 0-1 0 0,0 1 1 0 0,0-1-1 0 0,0 0 1 0 0,0 1-1 0 0,0-1 0 0 0,0 0 1 0 0,0 1-1 0 0,0-1 1 0 0,0 0-1 0 0,0 1 1 0 0,0-1-1 0 0,1 0 1 0 0,-1 1-1 0 0,0-1 1 0 0,0 0-1 0 0,0 0 1 0 0,0 1-1 0 0,0-1 1 0 0,1 0-1 0 0,-1 1 1 0 0,0-1-1 0 0,0 0 1 0 0,0 0-1 0 0,1 1 1 0 0,-1-1-1 0 0,0 0 1 0 0,1 0-1 0 0,-1 0 1 0 0,0 1-1 0 0,0-1 1 0 0,1 0-1 0 0,-1 0 1 0 0,0 0-1 0 0,1 0 1 0 0,-1 0-1 0 0,0 1 1 0 0,1-1-1 0 0,-1 0 1 0 0,0 0-1 0 0,1 0 1 0 0,14 4-6562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229 140 13447 0 0,'0'0'1216'0'0,"-2"0"-1000"0"0,-2 0-178 0 0,0 1 0 0 0,1 0 0 0 0,-1 0 0 0 0,1 0 0 0 0,-1 0 1 0 0,1 0-1 0 0,0 1 0 0 0,-1 0 0 0 0,1-1 0 0 0,0 1 0 0 0,0 0 0 0 0,0 1 0 0 0,0-1 0 0 0,0 0 0 0 0,1 1 0 0 0,-1 0 0 0 0,1 0 0 0 0,-3 3 0 0 0,-6 9 357 0 0,1 1 0 0 0,-11 21 0 0 0,17-31-376 0 0,-10 24 379 0 0,2 1 0 0 0,0 0-1 0 0,-10 48 1 0 0,-16 42-217 0 0,18-80-144 0 0,19-39-114 0 0,2-10-308 0 0,0-1 371 0 0,0 1-1 0 0,1-1 1 0 0,0 1 0 0 0,0 0-1 0 0,1 0 1 0 0,0 0 0 0 0,5-9 0 0 0,37-60 60 0 0,-26 50-38 0 0,2 0 0 0 0,1 1 1 0 0,25-24-1 0 0,81-61 44 0 0,-97 88-33 0 0,0 2-1 0 0,1 2 1 0 0,45-21-1 0 0,107-34 823 0 0,-150 66-167 0 0,-33 8-653 0 0,-1 0-1 0 0,1 0 0 0 0,0 1 1 0 0,-1-1-1 0 0,1 0 0 0 0,-1 0 1 0 0,1 1-1 0 0,0-1 0 0 0,-1 0 1 0 0,1 1-1 0 0,-1-1 0 0 0,1 0 1 0 0,0 1-1 0 0,-1-1 0 0 0,1 1 1 0 0,-1-1-1 0 0,0 1 0 0 0,1-1 1 0 0,-1 1-1 0 0,1-1 0 0 0,-1 1 1 0 0,0 0-1 0 0,1 0 1 0 0,0 0 30 0 0,0 2-24 0 0,0 0 0 0 0,0-1 0 0 0,0 1-1 0 0,0 0 1 0 0,0 0 0 0 0,-1 0 0 0 0,1-1 0 0 0,-1 1 0 0 0,0 0-1 0 0,0 0 1 0 0,0 0 0 0 0,0 0 0 0 0,0 0 0 0 0,-1 0-1 0 0,1 0 1 0 0,-2 2 0 0 0,-2 9 7 0 0,-10 25 0 0 0,12-35-42 0 0,-11 26 48 0 0,-2-1 0 0 0,-1 0 0 0 0,-24 30 0 0 0,-65 76 105 0 0,91-118-151 0 0,-18 20 46 0 0,19-24-51 0 0,1 0 0 0 0,1 1 0 0 0,0 0 0 0 0,1 1 0 0 0,1 0 0 0 0,-9 20 0 0 0,16-32-179 0 0,1 2 0 0 0,0-1 0 0 0,0 0 0 0 0,1 0 1 0 0,-1 7-1 0 0,3-7-1693 0 0,10 5-4709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 1375 0 0,'-2'-1'107'0'0,"0"0"98"0"0,-1 0-1 0 0,1 0 1 0 0,-1 0 0 0 0,1 0 0 0 0,-1 0-1 0 0,0 1 1 0 0,1-1 0 0 0,-6 0-1 0 0,2 1 927 0 0,1 1 0 0 0,-1-1 1 0 0,1 1-1 0 0,-1 0 0 0 0,1 0 0 0 0,-10 4 0 0 0,2 0 2537 0 0,-21 12 1 0 0,7 0-2861 0 0,-22 16-492 0 0,1 3 0 0 0,-78 74 0 0 0,121-104-311 0 0,-1 0 0 0 0,1 0-1 0 0,1 0 1 0 0,-1 0 0 0 0,1 1-1 0 0,0 0 1 0 0,0 0 0 0 0,1 0-1 0 0,0 0 1 0 0,1 1 0 0 0,-1-1-1 0 0,1 1 1 0 0,-1 9 0 0 0,2-12-8 0 0,1-1 0 0 0,0 1 0 0 0,0 0 0 0 0,1 0 0 0 0,-1-1 1 0 0,1 1-1 0 0,0 0 0 0 0,0-1 0 0 0,0 1 0 0 0,1-1 0 0 0,0 1 0 0 0,0-1 1 0 0,0 0-1 0 0,0 1 0 0 0,1-1 0 0 0,-1 0 0 0 0,1-1 0 0 0,0 1 1 0 0,0 0-1 0 0,1-1 0 0 0,-1 0 0 0 0,8 6 0 0 0,0-1-23 0 0,1 0 1 0 0,1 0-1 0 0,24 10 0 0 0,-29-15 1 0 0,-1 0-1 0 0,1-1 1 0 0,0 0 0 0 0,0 0 0 0 0,1 0-1 0 0,-1-2 1 0 0,0 1 0 0 0,10-1 0 0 0,-15 0 25 0 0,0-1 0 0 0,0 1 0 0 0,-1-1 0 0 0,1 0 0 0 0,0 0 1 0 0,-1 0-1 0 0,1-1 0 0 0,-1 1 0 0 0,1 0 0 0 0,-1-1 1 0 0,1 0-1 0 0,-1 1 0 0 0,0-1 0 0 0,0 0 0 0 0,0 0 1 0 0,0-1-1 0 0,0 1 0 0 0,-1 0 0 0 0,1 0 0 0 0,0-1 1 0 0,0-2-1 0 0,2-3 57 0 0,0 0 0 0 0,-1 0 0 0 0,0 0 0 0 0,0 0 0 0 0,2-15 0 0 0,-1-8 249 0 0,-2 0 1 0 0,-2-41-1 0 0,-1 48-298 0 0,1-1 0 0 0,1 1 1 0 0,1 0-1 0 0,10-45 0 0 0,-10 61-241 0 0,1 0-1 0 0,0 0 0 0 0,1 0 0 0 0,-1 1 1 0 0,10-14-1 0 0,6 1-5662 0 0,-8 14-150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81 635 12407 0 0,'0'0'1126'0'0,"-2"0"-929"0"0,0 0-74 0 0,-1 0 0 0 0,1 0 0 0 0,-1 0 0 0 0,1-1 0 0 0,0 1-1 0 0,-1-1 1 0 0,1 1 0 0 0,0-1 0 0 0,-1 0 0 0 0,1 0 0 0 0,0 0 0 0 0,0 0 0 0 0,0 0 0 0 0,0-1 0 0 0,0 1 0 0 0,0-1-1 0 0,0 1 1 0 0,0-1 0 0 0,0 0 0 0 0,1 1 0 0 0,-1-1 0 0 0,1 0 0 0 0,-1 0 0 0 0,1 0 0 0 0,0 0 0 0 0,-1-3 0 0 0,-2-2 242 0 0,0-1 0 0 0,1 1 0 0 0,0-1 0 0 0,1 0 0 0 0,-1 0 1 0 0,2 0-1 0 0,-1 0 0 0 0,1 0 0 0 0,0 0 0 0 0,1-10 1 0 0,0 5-81 0 0,1 1 0 0 0,1 0 0 0 0,0-1 0 0 0,1 1 0 0 0,0 0 0 0 0,6-12 0 0 0,2-1-53 0 0,1 0-1 0 0,1 1 1 0 0,1 1 0 0 0,1 0-1 0 0,26-29 1 0 0,-10 16-159 0 0,65-58 0 0 0,-78 79-379 0 0,1 0 0 0 0,1 2-1 0 0,0 0 1 0 0,0 1 0 0 0,36-14-1 0 0,-51 23-269 0 0,1 1 0 0 0,-1 1 0 0 0,1-1-1 0 0,0 1 1 0 0,8-1 0 0 0,4 3-6551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383 463 11831 0 0,'-1'3'540'0'0,"-4"4"-426"0"0,0 0-1 0 0,0 0 1 0 0,0-1-1 0 0,-1 0 1 0 0,0 0-1 0 0,-13 11 1 0 0,-1-3-61 0 0,-27 15 1 0 0,37-24 27 0 0,0 0 0 0 0,0-1-1 0 0,0-1 1 0 0,-1 0 0 0 0,1 0 0 0 0,-1-1 0 0 0,0 0 0 0 0,0-1 0 0 0,0 0 0 0 0,-16-1 0 0 0,20 0 86 0 0,1-1 0 0 0,-1 1 0 0 0,1-1 0 0 0,-1 0 0 0 0,1-1 0 0 0,-1 0 0 0 0,1 0 0 0 0,0 0 0 0 0,0-1 0 0 0,0 0 0 0 0,0 0 0 0 0,0 0 0 0 0,1-1 0 0 0,0 0 0 0 0,-1 0 0 0 0,1 0 1 0 0,1-1-1 0 0,-8-7 0 0 0,11 8-95 0 0,-1 1 0 0 0,0 0 0 0 0,1-1 0 0 0,-1 1 0 0 0,1-1 0 0 0,0 0 0 0 0,0 1 0 0 0,1-1 0 0 0,-1 0 0 0 0,1 0 0 0 0,0 1 0 0 0,-1-1 0 0 0,2 0 0 0 0,-1 0 0 0 0,0 1 0 0 0,1-1 0 0 0,0 0 0 0 0,0 0 0 0 0,0 1 1 0 0,0-1-1 0 0,3-5 0 0 0,1-1-9 0 0,0 0-1 0 0,1 0 1 0 0,0 1 0 0 0,0-1 0 0 0,1 1 0 0 0,10-9 0 0 0,8-7-72 0 0,1 2 1 0 0,1 0-1 0 0,1 2 1 0 0,44-25-1 0 0,-30 21-79 0 0,1 2 0 0 0,89-33 0 0 0,-127 55 108 0 0,0-1-1 0 0,0 1 0 0 0,0 0 1 0 0,0 0-1 0 0,0 0 0 0 0,0 1 1 0 0,0 0-1 0 0,0 0 1 0 0,0 0-1 0 0,0 0 0 0 0,0 1 1 0 0,0 0-1 0 0,0 0 1 0 0,8 3-1 0 0,-11-3 21 0 0,0 1 1 0 0,-1-1-1 0 0,1 0 0 0 0,-1 1 1 0 0,0-1-1 0 0,1 1 0 0 0,-1-1 1 0 0,0 1-1 0 0,0-1 0 0 0,0 1 1 0 0,0 0-1 0 0,0 0 0 0 0,0-1 1 0 0,-1 1-1 0 0,2 4 0 0 0,-1-3 22 0 0,-1 0-1 0 0,1 1 0 0 0,-1-1 1 0 0,1 0-1 0 0,-1 1 0 0 0,0-1 1 0 0,-1 0-1 0 0,0 4 0 0 0,-2 5 109 0 0,-1 0 0 0 0,0-1-1 0 0,-1 1 1 0 0,0-1 0 0 0,-1 0 0 0 0,-10 14 0 0 0,-4 3 138 0 0,-24 26 1 0 0,23-32-220 0 0,19-20 40 0 0,4-5-76 0 0,13-19-280 0 0,2 1-1 0 0,31-30 0 0 0,46-35-756 0 0,-22 21 317 0 0,-41 35 393 0 0,40-27 0 0 0,-59 48 251 0 0,1 0-1 0 0,0 2 0 0 0,1-1 1 0 0,0 2-1 0 0,0 0 0 0 0,25-7 1 0 0,-37 12 52 0 0,-1 1 1 0 0,1-1 0 0 0,0 1 0 0 0,-1 0-1 0 0,1 0 1 0 0,0 0 0 0 0,0 0 0 0 0,0 0-1 0 0,-1 0 1 0 0,1 0 0 0 0,0 0 0 0 0,0 1 0 0 0,-1-1-1 0 0,1 1 1 0 0,0-1 0 0 0,-1 1 0 0 0,4 1-1 0 0,-3 0 12 0 0,0 0-1 0 0,0-1 0 0 0,-1 1 1 0 0,1 0-1 0 0,-1 0 0 0 0,1 0 1 0 0,-1 0-1 0 0,0 0 0 0 0,0 0 1 0 0,1 1-1 0 0,-2-1 0 0 0,2 3 1 0 0,1 6 52 0 0,-1-1 0 0 0,0 0 1 0 0,0 1-1 0 0,-1-1 1 0 0,-1 0-1 0 0,1 1 1 0 0,-2-1-1 0 0,0 1 0 0 0,0-1 1 0 0,-1 1-1 0 0,-4 15 1 0 0,-5 8 73 0 0,-29 67 1 0 0,27-73-127 0 0,4-11-3 0 0,1 1-1 0 0,-6 20 1 0 0,12-22-26 0 0,2-9-68 0 0,1-1 0 0 0,0 1 0 0 0,1 0 0 0 0,4 11 0 0 0,-5-16-120 0 0,0 0 0 0 0,0-1-1 0 0,1 1 1 0 0,-1 0 0 0 0,1-1 0 0 0,-1 1-1 0 0,1-1 1 0 0,0 0 0 0 0,-1 1 0 0 0,1-1-1 0 0,0 0 1 0 0,0 0 0 0 0,0 0-1 0 0,3 1 1 0 0,-1 0-877 0 0,12 5-5666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276 250 7343 0 0,'0'0'660'0'0,"3"0"-541"0"0,1 1-39 0 0,1-1-1 0 0,-1 0 1 0 0,0-1-1 0 0,1 1 1 0 0,-1-1-1 0 0,0 0 1 0 0,0 0-1 0 0,5-2 1 0 0,8-2 1795 0 0,0 1-685 0 0,-1 0 0 0 0,1-1 0 0 0,-1-1 0 0 0,-1 0 1 0 0,24-13-1 0 0,-37 17-1085 0 0,0 1 0 0 0,1-1 0 0 0,-1 0 1 0 0,0 0-1 0 0,0 0 0 0 0,-1 0 0 0 0,1 0 0 0 0,0 0 1 0 0,-1-1-1 0 0,1 1 0 0 0,-1-1 0 0 0,0 1 0 0 0,0-1 1 0 0,0 1-1 0 0,0-1 0 0 0,0 0 0 0 0,-1 1 0 0 0,1-1 1 0 0,-1 0-1 0 0,1 1 0 0 0,-1-1 0 0 0,0 0 0 0 0,0 0 1 0 0,0 1-1 0 0,-1-1 0 0 0,1 0 0 0 0,-2-3 0 0 0,1 0-67 0 0,-1 0-1 0 0,0 0 1 0 0,-1 1-1 0 0,1-1 1 0 0,-1 1-1 0 0,0-1 0 0 0,0 1 1 0 0,-1 0-1 0 0,0 0 1 0 0,-8-8-1 0 0,6 7-77 0 0,0 1 0 0 0,0 0 1 0 0,0 0-1 0 0,-1 0 0 0 0,0 1 0 0 0,0 0 0 0 0,0 1 0 0 0,0-1 0 0 0,-1 2 0 0 0,1-1 0 0 0,-1 1 1 0 0,0 0-1 0 0,0 0 0 0 0,0 1 0 0 0,1 0 0 0 0,-1 0 0 0 0,0 1 0 0 0,0 0 0 0 0,0 1 0 0 0,0-1 1 0 0,0 2-1 0 0,0-1 0 0 0,-11 4 0 0 0,2 1-4 0 0,0 0 0 0 0,1 1 0 0 0,0 1 0 0 0,0 1 0 0 0,0 0 0 0 0,1 1 0 0 0,0 0 1 0 0,1 2-1 0 0,1-1 0 0 0,-1 2 0 0 0,2 0 0 0 0,0 0 0 0 0,0 1 0 0 0,2 1 0 0 0,-16 26 0 0 0,23-35 44 0 0,0-1 0 0 0,0 1 0 0 0,1 0 0 0 0,0-1 0 0 0,-1 8 0 0 0,2 5 11 0 0,2-16-5 0 0,-1 1-1 0 0,1-1 1 0 0,-1 0 0 0 0,1 0-1 0 0,0 0 1 0 0,0 0 0 0 0,0 0-1 0 0,0-1 1 0 0,1 1 0 0 0,-1 0-1 0 0,0 0 1 0 0,1-1 0 0 0,-1 1 0 0 0,1-1-1 0 0,0 1 1 0 0,2 1 0 0 0,0-1 13 0 0,0 1 0 0 0,0-2 1 0 0,0 1-1 0 0,0 0 1 0 0,1-1-1 0 0,-1 0 0 0 0,8 2 1 0 0,3-2 27 0 0,-1 0-1 0 0,1-1 1 0 0,-1-1 0 0 0,16-2-1 0 0,15-5 18 0 0,-1-2 0 0 0,63-22 0 0 0,-86 23-737 0 0,-22 9 289 0 0,-7 4 329 0 0,-25 13-249 0 0,-43 29-1 0 0,74-45 145 0 0,11-2-1745 0 0,-1 0 1306 0 0,0 0 0 0 0,0-1 0 0 0,1 0 0 0 0,11-5 0 0 0,-18 6 463 0 0,24-9-1299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72 2303 0 0,'17'-17'64'0'0,"-9"9"-32"0"0,-1 1 0 0 0,1 0 0 0 0,0 0 0 0 0,18-9 0 0 0,-23 14 578 0 0,-1 1 765 0 0,-1 0 0 0 0,1 0 1 0 0,0 0-1 0 0,1 0 0 0 0,-1 1 1 0 0,0-1-1 0 0,0 1 0 0 0,0-1 1 0 0,4 1-1 0 0,-7 3-467 0 0,-2 8-561 0 0,-1 0 0 0 0,0 0 1 0 0,-1-1-1 0 0,-11 19 0 0 0,-31 39 175 0 0,27-40-228 0 0,-52 71 526 0 0,4-7-78 0 0,-65 119 1 0 0,112-173-673 0 0,-48 98 135 0 0,59-115-291 0 0,2 1 0 0 0,1 0 0 0 0,0 0 0 0 0,-4 34 0 0 0,9-26-977 0 0,3-2-4284 0 0,3-5-1568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328 382 5527 0 0,'23'4'270'0'0,"-10"-2"-106"0"0,0 1 1 0 0,-1 0 0 0 0,14 6-1 0 0,1 3 10731 0 0,-27-9-10054 0 0,0-2-777 0 0,0 0-1 0 0,0 0 0 0 0,0 1 1 0 0,0-1-1 0 0,0 0 1 0 0,0 1-1 0 0,0-1 0 0 0,0 0 1 0 0,0 1-1 0 0,-1-1 1 0 0,1 0-1 0 0,-1 0 0 0 0,1 0 1 0 0,-1 1-1 0 0,1-1 0 0 0,-1 0 1 0 0,0 0-1 0 0,1 0 1 0 0,-1 0-1 0 0,-2 2 0 0 0,2-2-3 0 0,-1 0 0 0 0,0 1-1 0 0,0-1 1 0 0,-1 0 0 0 0,1 0-1 0 0,0 0 1 0 0,0 0 0 0 0,0 0-1 0 0,-1-1 1 0 0,-3 2 0 0 0,-4-1 67 0 0,-1 0 0 0 0,1-1 1 0 0,-1 0-1 0 0,-13-2 0 0 0,-15-2 291 0 0,0-3-1 0 0,0-1 1 0 0,1-2 0 0 0,-48-19-1 0 0,79 26-383 0 0,1 0 1 0 0,0-1-1 0 0,0 0 1 0 0,0 0-1 0 0,0 0 0 0 0,1-1 1 0 0,0 1-1 0 0,0-1 0 0 0,0-1 1 0 0,0 1-1 0 0,1-1 0 0 0,0 1 1 0 0,0-1-1 0 0,-4-10 0 0 0,5 11-53 0 0,1 0-1 0 0,-1-1 0 0 0,2 1 0 0 0,-1-1 1 0 0,0 1-1 0 0,1-1 0 0 0,0 0 0 0 0,1 0 1 0 0,-1 0-1 0 0,1 1 0 0 0,0-1 1 0 0,0 0-1 0 0,1 0 0 0 0,0 0 0 0 0,0 1 1 0 0,0-1-1 0 0,4-9 0 0 0,-1 7-54 0 0,0 0 0 0 0,1 0-1 0 0,0 1 1 0 0,1 0 0 0 0,-1 0 0 0 0,1 0-1 0 0,0 1 1 0 0,1 0 0 0 0,0 0 0 0 0,0 0-1 0 0,0 1 1 0 0,1 0 0 0 0,12-6 0 0 0,10-3-203 0 0,1 1 1 0 0,43-11-1 0 0,-54 18 177 0 0,19-5 3 0 0,0 2 1 0 0,42-4 0 0 0,80-1-208 0 0,-98 10 266 0 0,-44 2 53 0 0,0 1 0 0 0,-1 2 0 0 0,1-1 0 0 0,-1 2 0 0 0,1 1 0 0 0,19 4 1 0 0,-36-6 5 0 0,0-1 1 0 0,0 1-1 0 0,-1-1 1 0 0,1 1-1 0 0,0-1 1 0 0,-1 1-1 0 0,1 0 1 0 0,0 0-1 0 0,-1 0 1 0 0,1 0-1 0 0,-1 0 1 0 0,0 0-1 0 0,1 0 1 0 0,-1 1 0 0 0,0-1-1 0 0,0 0 1 0 0,1 1-1 0 0,-1-1 1 0 0,0 1-1 0 0,-1-1 1 0 0,1 1-1 0 0,0 0 1 0 0,0-1-1 0 0,-1 1 1 0 0,1 0-1 0 0,-1 0 1 0 0,1-1 0 0 0,-1 1-1 0 0,0 0 1 0 0,0 0-1 0 0,1-1 1 0 0,-1 1-1 0 0,-1 0 1 0 0,1 0-1 0 0,0 0 1 0 0,0-1-1 0 0,-1 1 1 0 0,0 2-1 0 0,-1 3 43 0 0,-1 0 0 0 0,0 0 0 0 0,-1 0 0 0 0,0-1 0 0 0,0 0 0 0 0,0 1-1 0 0,0-1 1 0 0,-7 5 0 0 0,-8 9 75 0 0,-1-1 1 0 0,-29 21-1 0 0,-50 29 99 0 0,96-67-230 0 0,-96 59 104 0 0,-117 53 0 0 0,202-107-91 0 0,-1-1 0 0 0,-15 4 1 0 0,23-8-139 0 0,1 0-1 0 0,-1-1 1 0 0,1 0 0 0 0,-1 0 0 0 0,1-1 0 0 0,-1 0 0 0 0,-8-1 0 0 0,14 1 69 0 0,1 0 1 0 0,-1 0 0 0 0,1 0-1 0 0,-1-1 1 0 0,1 1 0 0 0,-1 0-1 0 0,1 0 1 0 0,0-1 0 0 0,-1 1-1 0 0,1 0 1 0 0,-1-1-1 0 0,1 1 1 0 0,0 0 0 0 0,-1-1-1 0 0,1 1 1 0 0,0-1 0 0 0,-1 1-1 0 0,1-1 1 0 0,0 1-1 0 0,0-1 1 0 0,0 1 0 0 0,-1-1-1 0 0,1 1 1 0 0,0-1 0 0 0,0 1-1 0 0,0-1 1 0 0,-1-12-1295 0 0,6-3-517 0 0,3-3-76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27 5983 0 0,'26'-27'6154'0'0,"-35"39"-3520"0"0,-158 241 1326 0 0,15 11-2494 0 0,123-212-1336 0 0,0 0-72 0 0,2 1 0 0 0,3 1-1 0 0,2 1 1 0 0,3 2 0 0 0,2-1-1 0 0,-10 65 1 0 0,6-28-1073 0 0,16-73-1070 0 0,4-17 459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10591 0 0,'0'0'1280'0'0,"-1"2"-340"0"0,-8 20 599 0 0,-1 0 1 0 0,-1-1-1 0 0,-17 25 0 0 0,-8 14-310 0 0,18-30-775 0 0,10-18-349 0 0,-10 22 0 0 0,9-11-756 0 0,9-19 212 0 0,0 0-45 0 0,-1-1-1202 0 0,5-1-70 0 0,15 9-18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11231 0 0,'0'0'1016'0'0,"2"1"-748"0"0,-2-1-178 0 0,1 0-1 0 0,-1 1 0 0 0,1-1 1 0 0,-1 0-1 0 0,0 1 0 0 0,1-1 0 0 0,-1 0 1 0 0,1 1-1 0 0,-1-1 0 0 0,0 1 1 0 0,1-1-1 0 0,-1 1 0 0 0,0-1 1 0 0,1 1-1 0 0,-1-1 0 0 0,0 1 0 0 0,0-1 1 0 0,1 1-1 0 0,-1-1 0 0 0,0 1 1 0 0,0-1-1 0 0,0 1 0 0 0,0 0 1 0 0,0-1-1 0 0,0 1 0 0 0,0-1 0 0 0,0 1 1 0 0,0 0-1 0 0,-1 1 32 0 0,1 1 0 0 0,-1-1 0 0 0,1 0 0 0 0,-1 0 0 0 0,0 0 0 0 0,0 0 0 0 0,-2 4 0 0 0,-2 1 41 0 0,0 0 0 0 0,-1-1 0 0 0,-8 10 0 0 0,-71 60 510 0 0,35-32-617 0 0,-87 98 0 0 0,129-133-41 0 0,1 1-1 0 0,1-1 0 0 0,-1 1 1 0 0,-8 22-1 0 0,13-28 11 0 0,1-1 0 0 0,0 1 0 0 0,-1 0 0 0 0,2 0-1 0 0,-1 0 1 0 0,0 0 0 0 0,1 0 0 0 0,0 0 0 0 0,0 0 0 0 0,0 0-1 0 0,0 0 1 0 0,1 1 0 0 0,0-1 0 0 0,0 0 0 0 0,0-1 0 0 0,0 1-1 0 0,3 6 1 0 0,-1-4 89 0 0,1 0 0 0 0,-1 0 0 0 0,2 0 0 0 0,-1 0 0 0 0,0-1 0 0 0,1 0 0 0 0,0 0 0 0 0,0 0 0 0 0,1-1 0 0 0,-1 0 1 0 0,1 0-1 0 0,0 0 0 0 0,0 0 0 0 0,1-1 0 0 0,8 3 0 0 0,-7-3 19 0 0,0 0 0 0 0,1-1 0 0 0,0-1 1 0 0,-1 1-1 0 0,1-1 0 0 0,0-1 1 0 0,0 0-1 0 0,-1 0 0 0 0,1 0 0 0 0,0-1 1 0 0,0-1-1 0 0,8-1 0 0 0,25-10 343 0 0,-1-1 0 0 0,67-33 0 0 0,69-55-91 0 0,-168 96-374 0 0,121-84 59 0 0,-127 88-69 0 0,17-13 0 0 0,27-27 0 0 0,-43 38 0 0 0,0 0 0 0 0,0-1 0 0 0,0 0 0 0 0,-1 1 0 0 0,0-2 0 0 0,0 1 0 0 0,0 0 0 0 0,0 0 0 0 0,-1-1 0 0 0,0 1 0 0 0,0-1 0 0 0,1-7 0 0 0,-3 10-26 0 0,0 0-1 0 0,0-1 1 0 0,-1 1 0 0 0,1-1-1 0 0,-1 1 1 0 0,0-1 0 0 0,0 1-1 0 0,0 0 1 0 0,0 0 0 0 0,0-1-1 0 0,-1 1 1 0 0,1 0 0 0 0,-1 0-1 0 0,0 0 1 0 0,0 1 0 0 0,0-1-1 0 0,-1 0 1 0 0,1 1-1 0 0,-4-4 1 0 0,-1 0-86 0 0,-1-1-1 0 0,0 1 1 0 0,-1 0 0 0 0,1 1-1 0 0,-13-6 1 0 0,6 3-104 0 0,-1 1 0 0 0,0 1 0 0 0,0 0 0 0 0,-1 1 1 0 0,1 1-1 0 0,-1 1 0 0 0,0 0 0 0 0,0 1 0 0 0,-28 1 0 0 0,20 2-96 0 0,-1 1 0 0 0,1 2-1 0 0,-28 6 1 0 0,38-6 193 0 0,1 0 0 0 0,0 1 0 0 0,1 1 1 0 0,-1 0-1 0 0,1 0 0 0 0,0 1 0 0 0,-12 10 0 0 0,22-15-109 0 0,0 1 0 0 0,0 0 0 0 0,0 0 0 0 0,0 0 0 0 0,-3 6 0 0 0,1 0-1220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 6911 0 0,'2'-1'315'0'0,"31"-15"10348"0"0,-32 18-9722 0 0,0 0-741 0 0,1 0 0 0 0,-1 0-1 0 0,0 0 1 0 0,0 0 0 0 0,0 0 0 0 0,0 0 0 0 0,-1 0-1 0 0,1 0 1 0 0,-1 0 0 0 0,1 0 0 0 0,-1 0 0 0 0,1 1 0 0 0,-1 2-1 0 0,0 0 84 0 0,-1 1 0 0 0,1 0 0 0 0,-1-1 0 0 0,-3 11-1 0 0,-2 2 78 0 0,0-1-1 0 0,-12 20 0 0 0,-12 21-96 0 0,-29 64 98 0 0,57-115-361 0 0,-9 22 0 0 0,5-19-19 0 0,5-8-67 0 0,1-5-985 0 0,9-31-1163 0 0,-2 12 148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24 1839 0 0,'0'-2'632'0'0,"-1"1"-160"0"0,1 0-1 0 0,-1 0 0 0 0,1 0 0 0 0,-1 0 0 0 0,1 0 1 0 0,-1 0-1 0 0,1 0 0 0 0,-1 0 0 0 0,0 0 0 0 0,0 0 0 0 0,0 0 1 0 0,1 0-1 0 0,-1 1 0 0 0,0-1 0 0 0,0 0 0 0 0,0 1 1 0 0,0-1-1 0 0,0 1 0 0 0,0-1 0 0 0,0 1 0 0 0,-2-1 0 0 0,0 0 14 0 0,-1 0-1 0 0,0 0 0 0 0,1 1 1 0 0,-1 0-1 0 0,1 0 0 0 0,-1 0 0 0 0,-3 0 1 0 0,-6 2-256 0 0,0 0 0 0 0,0 1 0 0 0,-12 5 1 0 0,-11 6-30 0 0,1 1 0 0 0,0 2 0 0 0,2 1 0 0 0,-33 24 0 0 0,50-29-162 0 0,-1 0 1 0 0,2 1 0 0 0,0 1 0 0 0,-15 20 0 0 0,27-32-56 0 0,0 1-1 0 0,1-1 1 0 0,-1 1-1 0 0,1-1 1 0 0,0 1 0 0 0,0 0-1 0 0,1 0 1 0 0,-1 0-1 0 0,1 0 1 0 0,0 0-1 0 0,0 0 1 0 0,0 0 0 0 0,0 1-1 0 0,1-1 1 0 0,0 6-1 0 0,0-6-24 0 0,1 0-1 0 0,-1-1 0 0 0,1 1 0 0 0,0-1 1 0 0,0 0-1 0 0,0 1 0 0 0,1-1 0 0 0,-1 0 1 0 0,1 1-1 0 0,0-1 0 0 0,0 0 1 0 0,0 0-1 0 0,0 0 0 0 0,0-1 0 0 0,1 1 1 0 0,-1 0-1 0 0,1-1 0 0 0,4 4 1 0 0,10 4-204 0 0,1 0 1 0 0,0-1 0 0 0,0-1 0 0 0,35 11-1 0 0,30 13-253 0 0,-74-27 454 0 0,1 0 1 0 0,-1 0-1 0 0,-1 1 1 0 0,1 0-1 0 0,-1 0 1 0 0,11 11-1 0 0,-16-12 80 0 0,1-1-1 0 0,-1 0 1 0 0,0 1-1 0 0,0-1 1 0 0,-1 1-1 0 0,1 0 1 0 0,-1 0-1 0 0,0 0 0 0 0,0 0 1 0 0,-1 0-1 0 0,0 0 1 0 0,1 1-1 0 0,-2-1 1 0 0,1 0-1 0 0,-1 1 1 0 0,1-1-1 0 0,-2 0 1 0 0,1 1-1 0 0,0-1 1 0 0,-3 11-1 0 0,1-11 82 0 0,0 1 0 0 0,1 0 0 0 0,-2-1 0 0 0,1 1 0 0 0,-1-1 0 0 0,1 0 0 0 0,-1 0 0 0 0,-1 0 0 0 0,1 0 0 0 0,-1-1 0 0 0,0 1 0 0 0,0-1 0 0 0,0 0 0 0 0,-1 0 0 0 0,1 0 0 0 0,-1-1 0 0 0,0 0 0 0 0,-10 6 0 0 0,3-5 48 0 0,-1 0 1 0 0,1 0-1 0 0,-1-1 0 0 0,0-1 0 0 0,0 0 0 0 0,0 0 0 0 0,0-2 1 0 0,-14 0-1 0 0,-4-2 53 0 0,1-1 0 0 0,-39-10 1 0 0,55 10-182 0 0,1-1 1 0 0,-1 0 0 0 0,-21-11-1 0 0,30 13-177 0 0,0-1-1 0 0,1 0 0 0 0,-1 0 1 0 0,0 0-1 0 0,1 0 0 0 0,0-1 1 0 0,0 0-1 0 0,0 0 1 0 0,0 0-1 0 0,0-1 0 0 0,1 1 1 0 0,-3-6-1 0 0,-4-14-909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14279 0 0,'0'0'1298'0'0,"-3"1"-1069"0"0,-1 1-196 0 0,0-1 1 0 0,1 1-1 0 0,-1 0 1 0 0,0 0-1 0 0,1 1 1 0 0,0-1-1 0 0,-1 1 1 0 0,1 0 0 0 0,-5 6-1 0 0,-27 35 1198 0 0,24-28-734 0 0,-115 164 2206 0 0,53-62-2422 0 0,-96 213 1 0 0,65-117-157 0 0,74-163-77 0 0,-2-1 0 0 0,-38 46 1 0 0,-92 101-455 0 0,144-173-346 0 0,9-7-3426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64 11975 0 0,'-3'0'923'0'0,"-11"-3"-535"0"0,11 4-441 0 0,-2 1 1647 0 0,4-1-1442 0 0,1-1 0 0 0,-1 0 0 0 0,1 0 0 0 0,0 1-1 0 0,-1-1 1 0 0,1 0 0 0 0,0 0 0 0 0,-1 1 0 0 0,1-1-1 0 0,0 0 1 0 0,-1 1 0 0 0,1-1 0 0 0,0 1 0 0 0,0-1 0 0 0,-1 0-1 0 0,1 1 1 0 0,0-1 0 0 0,0 1 0 0 0,0-1 0 0 0,0 1-1 0 0,-1-1 1 0 0,1 0 0 0 0,0 1 0 0 0,0-1 0 0 0,0 1-1 0 0,0-1 1 0 0,0 1 0 0 0,0-1 0 0 0,0 1 0 0 0,0-1 0 0 0,0 1-1 0 0,1 0 1 0 0,1 13 676 0 0,-1-10-800 0 0,0-1 1 0 0,1-1 0 0 0,0 1-1 0 0,0 0 1 0 0,0 0 0 0 0,0 0-1 0 0,0-1 1 0 0,0 0 0 0 0,1 1 0 0 0,-1-1-1 0 0,1 0 1 0 0,0 0 0 0 0,-1 0-1 0 0,1 0 1 0 0,0-1 0 0 0,0 1-1 0 0,0-1 1 0 0,0 0 0 0 0,1 1 0 0 0,-1-2-1 0 0,5 2 1 0 0,9 2 200 0 0,-1-2 0 0 0,34 2 1 0 0,-45-4-183 0 0,56 0 496 0 0,76-9 0 0 0,60-17 44 0 0,196-49-424 0 0,-234 42-3872 0 0,-133 28 2398 0 0</inkml:trace>
  <inkml:trace contextRef="#ctx0" brushRef="#br0" timeOffset="1">1094 684 8287 0 0,'0'0'639'0'0,"0"2"-415"0"0,-4 5-32 0 0,3-5 671 0 0,0-1-589 0 0,0-1 0 0 0,0 1 0 0 0,1-1 0 0 0,-1 1 0 0 0,0-1 1 0 0,0 1-1 0 0,0-1 0 0 0,0 0 0 0 0,-1 0 0 0 0,1 1 0 0 0,0-1 0 0 0,-2 0 1 0 0,-4-3 249 0 0,0 1 1 0 0,0-2-1 0 0,1 1 1 0 0,-1-1-1 0 0,1 0 1 0 0,-1 0-1 0 0,1 0 1 0 0,0-1-1 0 0,1 0 1 0 0,-1 0-1 0 0,-4-7 1 0 0,3 4-203 0 0,0 0 0 0 0,1-1 0 0 0,0 0-1 0 0,0 0 1 0 0,1-1 0 0 0,0 1 0 0 0,-5-16 0 0 0,8 17-193 0 0,0-1 0 0 0,1 0 1 0 0,0 0-1 0 0,0 0 0 0 0,1 0 0 0 0,0 0 1 0 0,0 0-1 0 0,1 0 0 0 0,0 0 0 0 0,1 0 0 0 0,0 0 1 0 0,1 1-1 0 0,-1-1 0 0 0,1 1 0 0 0,1-1 1 0 0,5-9-1 0 0,-4 9-87 0 0,1 1 1 0 0,-1-1-1 0 0,1 1 1 0 0,1 0-1 0 0,-1 1 0 0 0,1 0 1 0 0,1 0-1 0 0,-1 0 1 0 0,1 1-1 0 0,0 0 0 0 0,1 1 1 0 0,-1 0-1 0 0,1 0 1 0 0,15-6-1 0 0,16 0-122 0 0,1 0-1 0 0,57-6 1 0 0,-21 3-387 0 0,-44 8-1835 0 0,-1 0-4186 0 0,-16 4-414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16495 0 0,'0'0'1499'0'0,"-1"3"-1235"0"0,-7 9 223 0 0,0 0 1 0 0,1 1-1 0 0,1 0 1 0 0,0 0-1 0 0,1 1 1 0 0,1-1-1 0 0,0 1 1 0 0,0 0-1 0 0,1 1 1 0 0,-1 21-1 0 0,3-15-296 0 0,0 1-1 0 0,-9 35 0 0 0,10-53-260 0 0,-1-1 0 0 0,1 0-1 0 0,-1 0 1 0 0,0 0 0 0 0,0 0 0 0 0,0 0 0 0 0,0 0-1 0 0,0-1 1 0 0,0 1 0 0 0,-4 4 0 0 0,0 1-371 0 0,3-6-17 0 0,-2 5 129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15199 0 0,'0'0'1719'0'0,"-2"2"-954"0"0,-8 6-524 0 0,1 0-1 0 0,1 1 1 0 0,-1 0 0 0 0,-11 16-1 0 0,-28 49 1192 0 0,15-22-983 0 0,-24 36-449 0 0,4 2 0 0 0,4 2 0 0 0,-62 163 0 0 0,-4 19-5056 0 0,102-252-832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4143 0 0,'1'-2'191'0'0,"1"-8"-170"0"0,-1 0 0 0 0,0-15-1 0 0,-1 16 833 0 0,1 0 0 0 0,0 0 0 0 0,3-12-1 0 0,-4 19-398 0 0,1-1-1 0 0,0 1 0 0 0,0 0 0 0 0,0 0 0 0 0,1-1 0 0 0,-1 1 0 0 0,2-2 1 0 0,21-19 611 0 0,-15 16-562 0 0,41-41 866 0 0,36-30-439 0 0,-73 67-882 0 0,1 1-1 0 0,0 1 1 0 0,0 0-1 0 0,29-11 1 0 0,-28 13 117 0 0,1 2-1 0 0,0 0 1 0 0,0 1-1 0 0,0 1 1 0 0,30-2 0 0 0,-34 5-25 0 0,0 0 1 0 0,1 1-1 0 0,-1 0 1 0 0,0 1 0 0 0,0 0-1 0 0,0 1 1 0 0,-1 0 0 0 0,18 8-1 0 0,-23-8-98 0 0,0-1-1 0 0,-1 1 1 0 0,0 0 0 0 0,0 1-1 0 0,0-1 1 0 0,0 1-1 0 0,0 0 1 0 0,-1 0 0 0 0,1 1-1 0 0,-1-1 1 0 0,0 1 0 0 0,-1 0-1 0 0,6 8 1 0 0,-6-6 5 0 0,0 0 1 0 0,0 0-1 0 0,-1 0 0 0 0,0 1 1 0 0,0-1-1 0 0,-1 1 1 0 0,0 0-1 0 0,0-1 0 0 0,0 1 1 0 0,-2 10-1 0 0,0-6 95 0 0,0 1 0 0 0,-1-1-1 0 0,-1 0 1 0 0,0 0 0 0 0,0 0 0 0 0,-2 0-1 0 0,-6 14 1 0 0,-47 76 1331 0 0,22-43-596 0 0,28-44-716 0 0,2-4-5 0 0,0 0 0 0 0,-1-1 0 0 0,-8 10 0 0 0,12-16-131 0 0,0-1 0 0 0,0 0 0 0 0,0-1 0 0 0,0 1-1 0 0,-1 0 1 0 0,0-1 0 0 0,1 0 0 0 0,-1 0 0 0 0,0 0 0 0 0,0 0-1 0 0,0-1 1 0 0,-7 2 0 0 0,2-1-60 0 0,0 0-1 0 0,-1-2 1 0 0,1 1-1 0 0,-1-1 1 0 0,1 0 0 0 0,-1-1-1 0 0,1 0 1 0 0,-1-1-1 0 0,1 0 1 0 0,0 0-1 0 0,0-1 1 0 0,0 0 0 0 0,0 0-1 0 0,0-1 1 0 0,1-1-1 0 0,0 1 1 0 0,0-1-1 0 0,0-1 1 0 0,0 1 0 0 0,-12-13-1 0 0,18 16-102 0 0,0-1 0 0 0,0 1 0 0 0,0-1 0 0 0,0 0 0 0 0,1 1 1 0 0,-1-1-1 0 0,1 0 0 0 0,0 0 0 0 0,-1 0 0 0 0,1 0 0 0 0,1 0 0 0 0,-1 0 0 0 0,0 0 0 0 0,1 0 0 0 0,-1 0 0 0 0,1 0 0 0 0,0-1 0 0 0,0 1 0 0 0,1 0 0 0 0,-1 0 0 0 0,1-4 1 0 0,7-12-7021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10591 0 0,'0'0'964'0'0,"-2"3"-561"0"0,-7 9 1126 0 0,0 1 0 0 0,-1-1 0 0 0,-18 16 1 0 0,17-18-931 0 0,0 1 0 0 0,1 1 1 0 0,0-1-1 0 0,-7 15 0 0 0,15-23-432 0 0,1 0 0 0 0,0 0 0 0 0,0 0 0 0 0,0 0 0 0 0,1 0 1 0 0,-1 1-1 0 0,1-1 0 0 0,0 0 0 0 0,0 0 0 0 0,0 1 0 0 0,0-1 0 0 0,0 0 0 0 0,1 1 0 0 0,1 3 0 0 0,1 6 551 0 0,11 25 0 0 0,-13-33-628 0 0,0-3-24 0 0,0 0-16 0 0,-1-1-1 0 0,1 1 1 0 0,0 0 0 0 0,0-1-1 0 0,0 1 1 0 0,-1 0 0 0 0,2-1 0 0 0,-1 1-1 0 0,0-1 1 0 0,0 0 0 0 0,0 1-1 0 0,3 1 1 0 0,-1-1-31 0 0,0 0 0 0 0,1 0 0 0 0,-1-1 0 0 0,0 1 0 0 0,1-1 0 0 0,-1 0 0 0 0,1 0 0 0 0,-1 0 0 0 0,1 0 0 0 0,0 0 0 0 0,-1-1 0 0 0,1 0 0 0 0,0 0 0 0 0,-1 0 0 0 0,1 0 0 0 0,0-1 0 0 0,-1 1 0 0 0,7-3 0 0 0,0 0 15 0 0,-1-1 0 0 0,0 0-1 0 0,0-1 1 0 0,15-10 0 0 0,-16 10-16 0 0,54-39-72 0 0,74-67 0 0 0,-105 85-98 0 0,-24 19 113 0 0,4-2-74 0 0,-1 1 0 0 0,22-14-1 0 0,-24 17 38 0 0,-6 4-14 0 0,-5 3-45 0 0,-7 6 129 0 0,-28 18-69 0 0,-57 51 1 0 0,86-68 64 0 0,-1 1 0 0 0,2 0 0 0 0,-1 0 0 0 0,1 1 0 0 0,1 0 0 0 0,0 0 1 0 0,0 0-1 0 0,1 1 0 0 0,1 0 0 0 0,-8 23 0 0 0,13-33-47 0 0,0 1 0 0 0,-1 0 0 0 0,1-1 1 0 0,0 1-1 0 0,0 0 0 0 0,1-1 0 0 0,-1 1 0 0 0,1 0 0 0 0,-1-1 0 0 0,1 1 1 0 0,0-1-1 0 0,0 1 0 0 0,0-1 0 0 0,0 1 0 0 0,0-1 0 0 0,1 0 0 0 0,-1 1 0 0 0,1-1 1 0 0,-1 0-1 0 0,1 0 0 0 0,0 0 0 0 0,0 0 0 0 0,4 3 0 0 0,-1-1-157 0 0,1 1 0 0 0,0-1 0 0 0,0-1 0 0 0,0 1 0 0 0,0-1-1 0 0,1 0 1 0 0,-1-1 0 0 0,8 3 0 0 0,-5-4-554 0 0,0 1 0 0 0,0-1-1 0 0,11 0 1 0 0,9-1-939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0 6447 0 0,'0'0'298'0'0,"-2"1"-10"0"0,-5 6-75 0 0,0 0 0 0 0,0 0-1 0 0,0 0 1 0 0,1 1 0 0 0,0 0 0 0 0,1 1 0 0 0,-7 11 0 0 0,-11 16 3200 0 0,-56 62 2685 0 0,-5-4-4450 0 0,-73 89-1193 0 0,4 34 420 0 0,16-22-51 0 0,44-80-392 0 0,78-100-992 0 0,0 0 0 0 0,-1-1 0 0 0,0-1 0 0 0,-33 21 0 0 0,45-33-803 0 0,-6-1-12 0 0</inkml:trace>
  <inkml:trace contextRef="#ctx0" brushRef="#br0" timeOffset="1">1 617 12439 0 0,'0'0'958'0'0,"2"-1"-625"0"0,6-1 295 0 0,0 0 0 0 0,-1 0 0 0 0,1 1 0 0 0,0 1 0 0 0,0-1 0 0 0,14 2 0 0 0,53 10 2996 0 0,-12-2-3050 0 0,1-6-30 0 0,1-3-1 0 0,-1-3 0 0 0,116-19 1 0 0,-32-10-494 0 0,-65 13-136 0 0,34-11-1300 0 0,-65 17-4183 0 0,-7 1-1955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259 211 9671 0 0,'0'0'875'0'0,"-1"3"-338"0"0,-31 49 7928 0 0,-2 1-4597 0 0,-47 80-2117 0 0,33-50-1578 0 0,39-70-264 0 0,0-1 0 0 0,0 0 0 0 0,-1-1 1 0 0,-13 12-1 0 0,21-21-380 0 0</inkml:trace>
  <inkml:trace contextRef="#ctx0" brushRef="#br0" timeOffset="1">459 11 13359 0 0,'0'0'1184'0'0,"11"-7"-944"0"0,1 3 1016 0 0,1 9 208 0 0,-4 4 40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10591 0 0,'0'0'964'0'0,"-3"1"-794"0"0,-73 38 1918 0 0,2 4 1 0 0,2 3 0 0 0,-74 60-1 0 0,136-97-2027 0 0,1 0 0 0 0,-12 14 0 0 0,19-21 20 0 0,2 0 58 0 0,1-1-84 0 0,-1 0 1 0 0,0 0 0 0 0,0 0-1 0 0,0 0 1 0 0,1 0 0 0 0,-1 0-1 0 0,0 0 1 0 0,1 0-1 0 0,-1 0 1 0 0,1-1 0 0 0,-1 1-1 0 0,1 0 1 0 0,-1 0 0 0 0,1 0-1 0 0,0 0 1 0 0,-1-1-1 0 0,1 1 1 0 0,0 0 0 0 0,0-1-1 0 0,-1 1 1 0 0,1-1 0 0 0,0 1-1 0 0,0-1 1 0 0,1 1 0 0 0,5 3 108 0 0,0-1 0 0 0,1 0 1 0 0,0 0-1 0 0,-1-1 1 0 0,1 0-1 0 0,0 0 0 0 0,0-1 1 0 0,0 0-1 0 0,0 0 1 0 0,0-1-1 0 0,16-2 1 0 0,-2 0-64 0 0,0-2 1 0 0,0-1 0 0 0,22-7-1 0 0,-35 9-131 0 0,0 0-1 0 0,-1-1 0 0 0,0 0 1 0 0,0 0-1 0 0,0 0 0 0 0,0-1 0 0 0,0-1 1 0 0,-1 1-1 0 0,0-1 0 0 0,0 0 1 0 0,-1-1-1 0 0,0 1 0 0 0,0-1 0 0 0,0-1 1 0 0,-1 1-1 0 0,0-1 0 0 0,-1 0 1 0 0,0 0-1 0 0,0 0 0 0 0,0-1 0 0 0,-1 1 1 0 0,0-1-1 0 0,-1 0 0 0 0,0 0 1 0 0,0 0-1 0 0,-1 0 0 0 0,0-15 0 0 0,-1-5-2532 0 0,2 15 1229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8287 0 0,'0'0'816'0'0,"7"-14"-728"0"0,-2 1 9880 0 0,-10 29-13304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21767 0 0,'1'-4'184'0'0,"0"1"-1"0"0,0-1 0 0 0,1 1 1 0 0,-1-1-1 0 0,1 1 1 0 0,0 0-1 0 0,0 0 0 0 0,0 0 1 0 0,0 0-1 0 0,0 0 1 0 0,1 0-1 0 0,0 1 1 0 0,-1-1-1 0 0,5-2 0 0 0,4-3 49 0 0,0 1-1 0 0,21-9 0 0 0,-2 0 495 0 0,42-27-413 0 0,106-56-155 0 0,-153 87-140 0 0,2 1 1 0 0,-1 1-1 0 0,1 1 0 0 0,1 2 1 0 0,31-5-1 0 0,-53 11 2 0 0,-1 1-1 0 0,1-1 0 0 0,0 1 1 0 0,0 0-1 0 0,0 0 1 0 0,0 1-1 0 0,0-1 1 0 0,0 1-1 0 0,0 1 0 0 0,-1-1 1 0 0,1 1-1 0 0,0 0 1 0 0,5 3-1 0 0,-8 0 34 0 0,-2 2-56 0 0,0-1 0 0 0,-1 0 0 0 0,1 1 0 0 0,-1-1 0 0 0,-1 1 0 0 0,1-1 0 0 0,-1 0-1 0 0,-2 7 1 0 0,-17 54-51 0 0,3-13 7 0 0,12-35 47 0 0,1 0-1 0 0,1 0 1 0 0,1 0 0 0 0,0 33-1 0 0,2-43-9 0 0,1 0-1 0 0,0 0 1 0 0,0 0-1 0 0,1 0 1 0 0,0-1-1 0 0,1 1 1 0 0,0-1-1 0 0,0 0 1 0 0,1 1-1 0 0,0-2 0 0 0,1 1 1 0 0,7 11-1 0 0,-2-8-61 0 0,1 0 0 0 0,0-1 0 0 0,0 0-1 0 0,1-1 1 0 0,0 0 0 0 0,1 0-1 0 0,-1-2 1 0 0,2 0 0 0 0,-1 0 0 0 0,21 6-1 0 0,17 4-617 0 0,82 15 0 0 0,-107-26 471 0 0,12 2-624 0 0,19 4-5334 0 0,-13-4-1210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94 1839 0 0,'0'0'83'0'0,"1"-3"-6"0"0,1-8 55 0 0,5-27 9016 0 0,-5 25-8256 0 0,-2 10 798 0 0,1 1-964 0 0,0-1-521 0 0,0 0-165 0 0,-5-15 1411 0 0,4 20-1384 0 0,-4 1-66 0 0,-1 15-1 0 0,4-3 38 0 0,1 0 0 0 0,1 16-1 0 0,1 4 98 0 0,-2 9 119 0 0,-2 0 1 0 0,-2 0-1 0 0,-1 0 0 0 0,-3-1 0 0 0,-15 53 1 0 0,22-95-147 0 0,0 1 10 0 0,57-120 970 0 0,-48 104-1088 0 0,0 1 0 0 0,17-21 0 0 0,-13 19 0 0 0,11-19 0 0 0,-9 14 1 0 0,12-18-87 0 0,-26 38 87 0 0,0 0 0 0 0,0 0-1 0 0,0 0 1 0 0,0 0 0 0 0,0 0 0 0 0,0 0 0 0 0,0 0 0 0 0,0 0-1 0 0,0 0 1 0 0,0 0 0 0 0,0 0 0 0 0,0 0 0 0 0,0 0 0 0 0,0 0 0 0 0,0 0-1 0 0,0 1 1 0 0,0-1 0 0 0,0 0 0 0 0,0 0 0 0 0,0 0 0 0 0,0 0-1 0 0,0 0 1 0 0,1 0 0 0 0,-1 0 0 0 0,0 0 0 0 0,0 0 0 0 0,0 0-1 0 0,0 0 1 0 0,0 0 0 0 0,0 0 0 0 0,0 0 0 0 0,0 0 0 0 0,0 0 0 0 0,0 0-1 0 0,0 0 1 0 0,0 0 0 0 0,0 0 0 0 0,0 0 0 0 0,1 0 0 0 0,-1 0-1 0 0,0 0 1 0 0,0 0 0 0 0,0 0 0 0 0,0 0 0 0 0,0 0 0 0 0,0 0 0 0 0,0 0-1 0 0,0 0 1 0 0,0 0 0 0 0,0 0 0 0 0,0 0 0 0 0,0-1 0 0 0,0 1-1 0 0,0 0 1 0 0,0 0 0 0 0,0 0 0 0 0,0 0 0 0 0,0 0 0 0 0,0 0-1 0 0,1 0 1 0 0,-1 0 0 0 0,0 0 0 0 0,0 0 0 0 0,0 0 0 0 0,0 0 0 0 0,0 0-1 0 0,0 0 1 0 0,3 4 35 0 0,1 1-1 0 0,-1 1 1 0 0,0-1 0 0 0,0 0-1 0 0,-1 1 1 0 0,1 0 0 0 0,-1-1-1 0 0,1 8 1 0 0,10 53 263 0 0,-10-45-225 0 0,8 29 0 0 0,-10-44-59 0 0,-1-4-11 0 0,0-1-1 0 0,1 1 1 0 0,-1 0 0 0 0,1 0 0 0 0,0 0 0 0 0,-1 0-1 0 0,1-1 1 0 0,0 1 0 0 0,0 0 0 0 0,0-1-1 0 0,2 3 1 0 0,6 8 7 0 0,5 5 43 0 0,-11-15-53 0 0,0-1 8 0 0,2 1 34 0 0,15 3-2 0 0,-13-4-24 0 0,11-3 18 0 0,-4 1 8 0 0,0-1-33 0 0,0-2-10 0 0,-1-1 12 0 0,-10 4-3 0 0,0 0-1 0 0,-1 0 1 0 0,1-1 0 0 0,-1 1-1 0 0,1-1 1 0 0,-1 1 0 0 0,0-1-1 0 0,1 0 1 0 0,-1 0 0 0 0,3-3-1 0 0,1-2 39 0 0,3-2 73 0 0,-1-2 0 0 0,0 1 0 0 0,0-1 0 0 0,-1-1 0 0 0,0 1 0 0 0,8-20 1 0 0,-7 14 91 0 0,2-1 0 0 0,11-16 0 0 0,105-110 552 0 0,-97 113-878 0 0,-25 27-330 0 0,0 0 0 0 0,0 0 0 0 0,9-5-1 0 0,0 1-651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13823 0 0,'0'0'1634'0'0,"-1"0"-546"0"0,-1 0-855 0 0,0 1 0 0 0,0-1 1 0 0,0 1-1 0 0,1-1 1 0 0,-1 1-1 0 0,0 0 0 0 0,0 0 1 0 0,1 0-1 0 0,-1 0 1 0 0,1 0-1 0 0,-1 0 1 0 0,1 0-1 0 0,-1 1 0 0 0,1-1 1 0 0,0 0-1 0 0,-1 1 1 0 0,0 1-1 0 0,-22 32 541 0 0,19-27-857 0 0,-11 20 191 0 0,-14 35 0 0 0,26-55-144 0 0,-1 4-46 0 0,1-1 0 0 0,0 0 0 0 0,1 1 0 0 0,-3 12 0 0 0,5-11-630 0 0,2-10 568 0 0,-1 0-332 0 0,1-1-152 0 0,3 6 609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15175 0 0,'0'0'1372'0'0,"0"4"-1130"0"0,0 12-161 0 0,-2-1 0 0 0,0 1 0 0 0,-1 0 0 0 0,-5 17 0 0 0,-25 65 1332 0 0,14-44-853 0 0,-30 80 191 0 0,-26 88-246 0 0,73-214-693 0 0,0 1-1 0 0,1 0 0 0 0,0 0 1 0 0,1 0-1 0 0,-1 0 1 0 0,2 10-1 0 0,0-17-1185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143 119 12263 0 0,'32'-28'1253'0'0,"42"-30"-763"0"0,-59 48 2129 0 0,23-13-1 0 0,-36 25-2299 0 0,0 3-254 0 0,0-1 0 0 0,-1 0 0 0 0,1 0 0 0 0,-1 1 0 0 0,0-1 0 0 0,0 1 0 0 0,-1-1 0 0 0,1 1 1 0 0,-1 0-1 0 0,0-1 0 0 0,0 1 0 0 0,0-1 0 0 0,-1 1 0 0 0,0-1 0 0 0,-1 7 0 0 0,-4 11 354 0 0,-16 38 0 0 0,21-58-389 0 0,-127 264 994 0 0,126-263-1018 0 0,-42 77 31 0 0,-9 17 25 0 0,43-77-52 0 0,1 2 1 0 0,-11 39-1 0 0,15-46-320 0 0,2 0 0 0 0,0 0 0 0 0,1 0-1 0 0,1 0 1 0 0,0 25 0 0 0,1-37-725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23 3679 0 0,'0'0'167'0'0,"2"-1"-7"0"0,65-21 12416 0 0,-65 38-11386 0 0,-2-14-1125 0 0,1 0-1 0 0,-1 1 0 0 0,0-1 1 0 0,0 1-1 0 0,0-1 0 0 0,0 1 1 0 0,-1 3-1 0 0,-1 5 129 0 0,-1 1 0 0 0,-1-1-1 0 0,0 1 1 0 0,-8 14 0 0 0,-28 44 231 0 0,23-41-248 0 0,-158 251 284 0 0,35-58-740 0 0,-60 102-2765 0 0,194-316 3005 0 0,10-14 0 0 0,9-17 67 0 0,89-134 122 0 0,-69 106-110 0 0,1 1 0 0 0,78-82 0 0 0,-101 120-33 0 0,1 1 0 0 0,0 1 0 0 0,0 0 0 0 0,1 1-1 0 0,1 0 1 0 0,-1 1 0 0 0,1 0 0 0 0,1 1 0 0 0,-1 1-1 0 0,20-6 1 0 0,-8 7-11 0 0,-16 6-19 0 0,-5 1 12 0 0,4 0 114 0 0,0 1 0 0 0,0 0 0 0 0,0 0 0 0 0,0 1 0 0 0,0 0 0 0 0,-1 0 0 0 0,12 9 0 0 0,-4-4 181 0 0,-14-7-212 0 0,3 0 19 0 0,-1 0 1 0 0,1 1-1 0 0,-1-1 1 0 0,0 1-1 0 0,0 0 1 0 0,0 1-1 0 0,-1-1 1 0 0,1 1-1 0 0,5 6 1 0 0,-6-5-17 0 0,0 0 1 0 0,0 0 0 0 0,-1 0 0 0 0,1 0 0 0 0,-1 1-1 0 0,0-1 1 0 0,-1 1 0 0 0,1 0 0 0 0,-1-1 0 0 0,0 1-1 0 0,0 0 1 0 0,-1 0 0 0 0,0-1 0 0 0,0 1 0 0 0,0 0 0 0 0,-1 0-1 0 0,-2 9 1 0 0,1-8-30 0 0,-1 1 0 0 0,0-1 0 0 0,0 1 0 0 0,-1-1 0 0 0,0 0 0 0 0,0 0 0 0 0,-1-1 0 0 0,1 1 0 0 0,-1-1 0 0 0,-1 0 0 0 0,1 0 0 0 0,-9 6 1 0 0,-15 11-3 0 0,0-2 1 0 0,-1 0 0 0 0,-1-2-1 0 0,-42 18 1 0 0,62-31-76 0 0,-62 28-332 0 0,-114 36 0 0 0,185-70 63 0 0,1-1 234 0 0,1 0 0 0 0,0-1 0 0 0,-1 1 0 0 0,1-1 0 0 0,0 1 0 0 0,0-1 0 0 0,0 1 0 0 0,0-1 1 0 0,0 1-1 0 0,0-1 0 0 0,0 1 0 0 0,1 0 0 0 0,-1-1 0 0 0,0 1 0 0 0,1-1 0 0 0,-1 1 0 0 0,1-1 0 0 0,0 1 0 0 0,-1 0 0 0 0,1 0 0 0 0,1-2 1 0 0,22-28-1255 0 0,-16 22 867 0 0,20-22-719 0 0,8-4-10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87 11575 0 0,'0'0'1047'0'0,"1"3"-859"0"0,1 2 205 0 0,-1-1 1 0 0,1 1-1 0 0,0-1 1 0 0,0 1-1 0 0,5 6 1 0 0,-4-8-196 0 0,-2-2-64 0 0,0 1 0 0 0,0-1 0 0 0,0-1 0 0 0,0 1 0 0 0,1 0 1 0 0,-1 0-1 0 0,0 0 0 0 0,0 0 0 0 0,1-1 0 0 0,-1 1 0 0 0,0-1 0 0 0,1 1 1 0 0,-1-1-1 0 0,1 0 0 0 0,-1 1 0 0 0,2-1 0 0 0,22 1 1056 0 0,6-5-168 0 0,0-1 0 0 0,0-2 0 0 0,53-18-1 0 0,-18 5-405 0 0,-43 13-589 0 0,0 0 1 0 0,-1-2 0 0 0,33-17-1 0 0,-54 25-109 0 0,0 0 0 0 0,0 1 0 0 0,1-1-1 0 0,-1 0 1 0 0,0 0 0 0 0,0 0 0 0 0,-1 0-1 0 0,1 0 1 0 0,0 0 0 0 0,0 0-1 0 0,0 0 1 0 0,-1 0 0 0 0,1 0 0 0 0,0 0-1 0 0,-1-1 1 0 0,2-1 0 0 0,-2 1-342 0 0,-13-1-847 0 0,4 0 1015 0 0,1 2 30 0 0,0 0-1 0 0,-1 1 1 0 0,1 0-1 0 0,0 0 0 0 0,-14 3 1 0 0,-42 12-715 0 0,40-9 681 0 0,-9 2-7 0 0,-1 2 0 0 0,1 1 0 0 0,1 1-1 0 0,-33 18 1 0 0,28-8 179 0 0,1 1 1 0 0,-59 49-1 0 0,74-53 138 0 0,0 1 1 0 0,2 0-1 0 0,1 2 1 0 0,0 0 0 0 0,-17 30-1 0 0,30-44 31 0 0,0 1-1 0 0,1-1 0 0 0,0 1 1 0 0,1 1-1 0 0,-1-1 1 0 0,2 0-1 0 0,-3 12 1 0 0,5-18-51 0 0,-1 0 0 0 0,1 0 1 0 0,0 0-1 0 0,0 0 1 0 0,0 0-1 0 0,0 0 0 0 0,1 0 1 0 0,-1-1-1 0 0,1 1 1 0 0,0 0-1 0 0,0 0 0 0 0,0 0 1 0 0,0-1-1 0 0,0 1 1 0 0,0 0-1 0 0,1-1 0 0 0,-1 1 1 0 0,1-1-1 0 0,0 0 1 0 0,0 1-1 0 0,0-1 0 0 0,0 0 1 0 0,0 0-1 0 0,0 0 1 0 0,0 0-1 0 0,1-1 1 0 0,3 3-1 0 0,1-1 51 0 0,0 0 0 0 0,1 0 0 0 0,-1-1 0 0 0,1 0 0 0 0,-1 0 0 0 0,1-1-1 0 0,0 0 1 0 0,0 0 0 0 0,-1-1 0 0 0,1 0 0 0 0,0 0 0 0 0,14-3 0 0 0,7-3 35 0 0,-1-1 0 0 0,30-11-1 0 0,-43 13-106 0 0,51-16-906 0 0,0 0-3475 0 0,1-1-1670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15719 0 0,'0'0'720'0'0,"-1"4"-16"0"0,-5 28-531 0 0,-2-1-1 0 0,-1 1 1 0 0,-1-1-1 0 0,-28 55 1 0 0,-75 112 938 0 0,71-134-1061 0 0,-3-1 1 0 0,-2-2 0 0 0,-107 104-1 0 0,68-74-100 0 0,75-78 23 0 0,1 0-1 0 0,1 1 0 0 0,0 0 1 0 0,1 1-1 0 0,-9 21 0 0 0,16-34-220 0 0,16-7-1024 0 0,4-6 456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81 484 2759 0 0,'-2'2'207'0'0,"-5"5"17"0"0,0-1-1 0 0,-1 0 0 0 0,-9 5 1 0 0,-12 4 6119 0 0,27-14-4653 0 0,0-2-1577 0 0,1-1-1 0 0,0 0 1 0 0,1 1 0 0 0,-1-1 0 0 0,0 0 0 0 0,0 0 0 0 0,1 0 0 0 0,-1 1 0 0 0,1-1 0 0 0,0 0-1 0 0,-1 0 1 0 0,1 0 0 0 0,0 0 0 0 0,1-4 0 0 0,-1 0 82 0 0,2-1 0 0 0,-1 0 1 0 0,1 1-1 0 0,0-1 0 0 0,0 1 0 0 0,1 0 1 0 0,-1-1-1 0 0,7-8 0 0 0,3-4 121 0 0,18-22 0 0 0,-13 22-171 0 0,1 0 0 0 0,0 1 0 0 0,1 1 0 0 0,24-17 0 0 0,89-52 142 0 0,-121 80-271 0 0,217-118 446 0 0,-201 111-93 0 0,40-12 0 0 0,-58 22-222 0 0,0 0-1 0 0,1 1 0 0 0,-1 0 1 0 0,1 1-1 0 0,-1 0 0 0 0,1 0 1 0 0,0 1-1 0 0,13 2 1 0 0,-18-2-71 0 0,-1 1 1 0 0,1 1 0 0 0,0-1-1 0 0,-1 1 1 0 0,0-1 0 0 0,1 1-1 0 0,-1 1 1 0 0,0-1 0 0 0,0 0-1 0 0,0 1 1 0 0,0 0 0 0 0,0 0-1 0 0,-1 0 1 0 0,1 1 0 0 0,4 5 0 0 0,-4-3-31 0 0,0 0 1 0 0,-1-1 0 0 0,0 2 0 0 0,0-1 0 0 0,-1 0 0 0 0,1 0 0 0 0,-1 1 0 0 0,-1-1 0 0 0,1 1 0 0 0,0 9-1 0 0,-1-7 1 0 0,-1 1 0 0 0,1 0-1 0 0,-2 0 1 0 0,0 0 0 0 0,0-1-1 0 0,0 1 1 0 0,-1 0 0 0 0,-1-1-1 0 0,0 1 1 0 0,0-1 0 0 0,-1 0-1 0 0,0 0 1 0 0,0 0 0 0 0,-1-1-1 0 0,-8 12 1 0 0,3-9 6 0 0,-1-1 1 0 0,1 0-1 0 0,-1-1 1 0 0,-1-1-1 0 0,0 1 1 0 0,-18 8-1 0 0,-81 34 159 0 0,96-45-189 0 0,-113 45 23 0 0,36-15-680 0 0,-121 64 0 0 0,211-99-409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109 747 6911 0 0,'-2'5'174'0'0,"0"-1"-1"0"0,-1 0 1 0 0,0 0-1 0 0,0 0 0 0 0,0 0 1 0 0,-1 0-1 0 0,1 0 0 0 0,-1-1 1 0 0,-6 5-1 0 0,8-6 200 0 0,0-1 0 0 0,-1 0-1 0 0,1 1 1 0 0,0-1 0 0 0,-1 0-1 0 0,0 0 1 0 0,1 0 0 0 0,-1-1-1 0 0,1 1 1 0 0,-1-1 0 0 0,0 1-1 0 0,1-1 1 0 0,-1 0 0 0 0,0 0-1 0 0,0 0 1 0 0,1 0 0 0 0,-1-1-1 0 0,-4 0 1 0 0,7 0-278 0 0,-1 1 1 0 0,0 0-1 0 0,1-1 0 0 0,-1 1 1 0 0,1-1-1 0 0,-1 1 0 0 0,1-1 1 0 0,-1 1-1 0 0,1-1 0 0 0,-1 0 1 0 0,1 1-1 0 0,-1-1 0 0 0,1 0 1 0 0,0 1-1 0 0,-1-1 0 0 0,1 0 1 0 0,0 1-1 0 0,-1-1 0 0 0,1 0 1 0 0,0-1-1 0 0,-1 0 192 0 0,-1-5 42 0 0,0 0 0 0 0,1-1 0 0 0,0 1-1 0 0,0-1 1 0 0,0 0 0 0 0,1 1 0 0 0,1-12 0 0 0,0 6 25 0 0,1 0 1 0 0,0 0 0 0 0,7-19 0 0 0,-2 14-141 0 0,1 1 1 0 0,0 0 0 0 0,1 0 0 0 0,0 1 0 0 0,22-27 0 0 0,69-65 258 0 0,-42 48-352 0 0,-8 7-133 0 0,111-89 0 0 0,25 12-934 0 0,-142 109 583 0 0,-43 20 341 0 0,-1 1 0 0 0,1 0 0 0 0,0 0 0 0 0,-1 0-1 0 0,1 0 1 0 0,0 0 0 0 0,-1 0 0 0 0,1 0 0 0 0,-1 0 0 0 0,1 0 0 0 0,0 1 0 0 0,-1-1-1 0 0,1 0 1 0 0,0 0 0 0 0,-1 0 0 0 0,1 1 0 0 0,-1-1 0 0 0,1 0 0 0 0,-1 1 0 0 0,1-1-1 0 0,-1 0 1 0 0,1 1 0 0 0,-1-1 0 0 0,1 1 0 0 0,0-1-19 0 0,-1 0 1 0 0,0 1-1 0 0,0-1 1 0 0,0 0-1 0 0,0 0 1 0 0,0 0-1 0 0,1 0 0 0 0,-1 0 1 0 0,0 0-1 0 0,0 0 1 0 0,0 1-1 0 0,0-1 1 0 0,0 0-1 0 0,1 0 1 0 0,-1 0-1 0 0,0 0 1 0 0,0 0-1 0 0,0 1 1 0 0,0-1-1 0 0,0 0 0 0 0,0 0 1 0 0,0 0-1 0 0,0 0 1 0 0,0 1-1 0 0,0-1 1 0 0,0 0-1 0 0,0 0 1 0 0,0 0-1 0 0,0 1 1 0 0,0-1-1 0 0,0 0 1 0 0,2 18-1654 0 0,-3 5-74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13215 0 0,'0'0'1195'0'0,"-1"3"-862"0"0,-4 3 159 0 0,1 0 0 0 0,-1-1 0 0 0,0 1 0 0 0,0-1-1 0 0,-1 0 1 0 0,1 0 0 0 0,-9 4 0 0 0,-49 28 3394 0 0,35-21-3595 0 0,12-7-221 0 0,5-3-11 0 0,0 0 1 0 0,-20 15-1 0 0,5 1-59 0 0,15-13 0 0 0,0-1 0 0 0,1 2 0 0 0,0-1 0 0 0,-16 22 0 0 0,22-26-3 0 0,1 1-1 0 0,-1 0 1 0 0,1 0-1 0 0,-3 7 1 0 0,5-11-2 0 0,1 1 0 0 0,-1-1 1 0 0,1 0-1 0 0,0 0 1 0 0,-1 0-1 0 0,1 1 1 0 0,1 2-1 0 0,-1 3-8 0 0,0-4-14 0 0,1-1-1 0 0,-1 1 0 0 0,1-1 0 0 0,0 0 1 0 0,0 0-1 0 0,0 1 0 0 0,0-1 0 0 0,0 0 1 0 0,1 0-1 0 0,0 0 0 0 0,-1 0 0 0 0,1-1 1 0 0,0 1-1 0 0,1 0 0 0 0,-1-1 0 0 0,0 1 1 0 0,1-1-1 0 0,4 3 0 0 0,1 2-48 0 0,1-1-1 0 0,1 0 1 0 0,-1-1 0 0 0,15 6-1 0 0,-8-6-18 0 0,-1 0 0 0 0,1-1 0 0 0,22 3 1 0 0,23 5-63 0 0,-50-9 166 0 0,-1 1-1 0 0,16 7 1 0 0,-24-9 345 0 0,2 4 4 0 0,-4-5-343 0 0,1-1 0 0 0,-1 0 1 0 0,0 1-1 0 0,1-1 1 0 0,-1 1-1 0 0,0-1 0 0 0,0 0 1 0 0,1 1-1 0 0,-1-1 1 0 0,0 1-1 0 0,0-1 0 0 0,0 1 1 0 0,0-1-1 0 0,1 0 1 0 0,-1 1-1 0 0,0-1 0 0 0,0 1 1 0 0,0-1-1 0 0,0 1 1 0 0,0-1-1 0 0,0 1 0 0 0,0-1 1 0 0,0 1-1 0 0,-1-1 1 0 0,1 1-1 0 0,0 0 0 0 0,-1 4 79 0 0,-1 1-1 0 0,0 0 0 0 0,0-1 0 0 0,0 1 0 0 0,-1-1 0 0 0,0 1 0 0 0,0-1 0 0 0,0 0 0 0 0,0 0 0 0 0,-1-1 0 0 0,-5 6 0 0 0,1-2-29 0 0,0-1-1 0 0,0-1 1 0 0,-1 0-1 0 0,0 0 1 0 0,-18 9-1 0 0,7-6-62 0 0,-1-1 0 0 0,0-1 0 0 0,0-1-1 0 0,-1-1 1 0 0,-35 4 0 0 0,34-7-301 0 0,-25-2-1 0 0,20-2-6526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273 158 7367 0 0,'1'1'568'0'0,"31"23"535"0"0,15 15 6250 0 0,-44-37-7025 0 0,18 16 1170 0 0,-19-17-1149 0 0,3 2 123 0 0,-4-3-437 0 0,-1 0 0 0 0,0 1 0 0 0,0-1 0 0 0,1 0 0 0 0,-1 0 0 0 0,0 1 0 0 0,0-1 0 0 0,1 0 1 0 0,-1 0-1 0 0,0 0 0 0 0,1 0 0 0 0,-1 0 0 0 0,0 1 0 0 0,1-1 0 0 0,-1 0 0 0 0,0 0 0 0 0,1 0 0 0 0,-1 0 0 0 0,0 0 0 0 0,1 0 1 0 0,-1 0-1 0 0,0 0 0 0 0,1 0 0 0 0,-1 0 0 0 0,0 0 0 0 0,1 0 0 0 0,-1-1 0 0 0,1 1 0 0 0,5-2 128 0 0,-1 1 0 0 0,1-2 0 0 0,-1 1 0 0 0,1-1 0 0 0,-1 1 0 0 0,0-2 0 0 0,0 1 0 0 0,0 0 0 0 0,6-7 0 0 0,5-5 186 0 0,17-22 0 0 0,-22 25-325 0 0,-6 6-20 0 0,-1-1 0 0 0,0 1 0 0 0,0-1 0 0 0,0 0 0 0 0,-1 0 0 0 0,0 0 0 0 0,-1 0 0 0 0,1 0 0 0 0,-2-1 0 0 0,1 1 0 0 0,-1-1 0 0 0,0 0 0 0 0,0 1 0 0 0,-1-1 0 0 0,-1-10 0 0 0,-1 4-60 0 0,1 13 36 0 0,1 0-1 0 0,0 1 0 0 0,-1-1 1 0 0,1 0-1 0 0,-1 1 1 0 0,1-1-1 0 0,-1 0 1 0 0,1 1-1 0 0,-1-1 0 0 0,0 1 1 0 0,1-1-1 0 0,-1 1 1 0 0,0-1-1 0 0,1 1 1 0 0,-1-1-1 0 0,0 1 1 0 0,0 0-1 0 0,1-1 0 0 0,-1 1 1 0 0,0 0-1 0 0,0 0 1 0 0,0 0-1 0 0,1 0 1 0 0,-1-1-1 0 0,0 1 0 0 0,0 0 1 0 0,0 0-1 0 0,1 1 1 0 0,-1-1-1 0 0,0 0 1 0 0,0 0-1 0 0,0 0 0 0 0,-1 1 1 0 0,-3 1-114 0 0,-1 0 1 0 0,1 0-1 0 0,-10 6 1 0 0,9-5 50 0 0,-63 33-675 0 0,3 3 0 0 0,1 3 0 0 0,-102 87 0 0 0,153-116 671 0 0,0 1-1 0 0,0 0 1 0 0,1 1-1 0 0,1 0 1 0 0,0 1-1 0 0,2 0 1 0 0,-12 23-1 0 0,20-36 101 0 0,1 0-1 0 0,0-1 0 0 0,0 1 1 0 0,1 0-1 0 0,-1 0 0 0 0,0 0 1 0 0,1 0-1 0 0,0-1 1 0 0,-1 1-1 0 0,1 0 0 0 0,0 0 1 0 0,1 0-1 0 0,-1 0 0 0 0,0 0 1 0 0,1 0-1 0 0,0 0 1 0 0,0 0-1 0 0,1 2 0 0 0,-1-3 1 0 0,0 1 1 0 0,1-1-1 0 0,-1 0 0 0 0,1 0 0 0 0,0 0 1 0 0,0 0-1 0 0,0 0 0 0 0,0-1 0 0 0,0 1 1 0 0,0 0-1 0 0,0-1 0 0 0,1 0 0 0 0,-1 1 1 0 0,0-1-1 0 0,1 0 0 0 0,-1 0 0 0 0,1 0 1 0 0,-1-1-1 0 0,6 2 0 0 0,4-1-248 0 0,1-1-1 0 0,-1 0 0 0 0,1 0 1 0 0,-1-1-1 0 0,1-1 1 0 0,18-4-1 0 0,-3 0-3107 0 0,16-1-2197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10135 0 0,'0'0'1247'0'0,"1"1"-195"0"0,0 1-850 0 0,0 0 0 0 0,0 0 0 0 0,-1-1 0 0 0,1 1 0 0 0,0 0 0 0 0,-1 0 0 0 0,1 0 0 0 0,-1 0 0 0 0,0 0 0 0 0,1 0 0 0 0,-1 0 0 0 0,0 0 1 0 0,0-1-1 0 0,-1 1 0 0 0,1 0 0 0 0,0 0 0 0 0,0 0 0 0 0,-1 0 0 0 0,0 0 0 0 0,1 0 0 0 0,-1 0 0 0 0,0-1 0 0 0,0 1 0 0 0,1 0 0 0 0,-3 2 0 0 0,-2 4-74 0 0,0-1-1 0 0,0 1 1 0 0,-1-1-1 0 0,-9 9 1 0 0,-4 1 217 0 0,-1-1 0 0 0,-38 23 0 0 0,14-9-19 0 0,-40 22 255 0 0,53-35-350 0 0,-40 32 1 0 0,68-47-223 0 0,1-1 1 0 0,1 1 0 0 0,-1 0-1 0 0,0 0 1 0 0,0 0 0 0 0,1 0-1 0 0,-1 0 1 0 0,1 0 0 0 0,-1 0-1 0 0,1 0 1 0 0,0 1 0 0 0,-1 2-1 0 0,1-3 38 0 0,11 10-263 0 0,-4-6 112 0 0,2 0-1 0 0,-1 0 1 0 0,1 0-1 0 0,0-1 1 0 0,12 7 0 0 0,-12-9 70 0 0,-1 1-1 0 0,0 1 1 0 0,0-1 0 0 0,0 1 0 0 0,-1 1-1 0 0,0-1 1 0 0,10 11 0 0 0,-10-8 33 0 0,-1-1 0 0 0,0 1 0 0 0,-1 0 0 0 0,1 0 0 0 0,-1 1 0 0 0,-1-1-1 0 0,0 1 1 0 0,0 0 0 0 0,0 0 0 0 0,1 18 0 0 0,-3-20 1 0 0,-1 1 0 0 0,0 0 0 0 0,-1-1 1 0 0,0 1-1 0 0,0 0 0 0 0,0-1 0 0 0,-1 1 0 0 0,-1-1 0 0 0,1 0 0 0 0,-1 1 0 0 0,0-1 0 0 0,0 0 0 0 0,-7 9 0 0 0,3-7 57 0 0,1 0 0 0 0,-2-1-1 0 0,1 0 1 0 0,-1 0 0 0 0,0 0-1 0 0,-1-1 1 0 0,0 0 0 0 0,0-1 0 0 0,0 0-1 0 0,-1 0 1 0 0,0-1 0 0 0,0-1 0 0 0,0 1-1 0 0,-1-2 1 0 0,1 1 0 0 0,-1-1-1 0 0,0-1 1 0 0,0 0 0 0 0,0-1 0 0 0,0 0-1 0 0,0 0 1 0 0,-1-1 0 0 0,1-1-1 0 0,0 0 1 0 0,-18-4 0 0 0,17 3 138 0 0,1-1 0 0 0,-1 0 0 0 0,1-1-1 0 0,0 0 1 0 0,0-1 0 0 0,-17-9 0 0 0,23 11-382 0 0,0-1-1 0 0,1 0 1 0 0,-1 0-1 0 0,1 0 1 0 0,-8-10-1 0 0,8 9-675 0 0,1 0 0 0 0,0 0-1 0 0,0 0 1 0 0,0-1 0 0 0,1 1-1 0 0,-3-11 1 0 0,-1-10-5784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66 199 14743 0 0,'26'22'1512'0'0,"14"11"-614"0"0,-35-28-707 0 0,0 0 0 0 0,1 0 0 0 0,-1-1 1 0 0,1 0-1 0 0,0 0 0 0 0,0 0 1 0 0,1-1-1 0 0,-1 0 0 0 0,1 0 1 0 0,0 0-1 0 0,-1-1 0 0 0,1 0 1 0 0,0-1-1 0 0,1 1 0 0 0,-1-1 0 0 0,0-1 1 0 0,0 1-1 0 0,0-1 0 0 0,0 0 1 0 0,0-1-1 0 0,1 0 0 0 0,-1 0 1 0 0,0-1-1 0 0,13-4 0 0 0,-8 1-13 0 0,-1-1-1 0 0,-1 1 1 0 0,1-2-1 0 0,-1 0 0 0 0,0 0 1 0 0,0-1-1 0 0,-1 0 1 0 0,0-1-1 0 0,-1 0 1 0 0,1 0-1 0 0,-2-1 1 0 0,10-15-1 0 0,-9 13-202 0 0,-2 0 0 0 0,0-1-1 0 0,0 0 1 0 0,-1 0 0 0 0,-1 0 0 0 0,0-1-1 0 0,0 0 1 0 0,-2 1 0 0 0,0-1 0 0 0,1-23-1 0 0,-3 36 0 0 0,0 1-1 0 0,0-1 0 0 0,0 1 0 0 0,-1-1 0 0 0,1 1 1 0 0,0-1-1 0 0,0 1 0 0 0,0-1 0 0 0,0 1 0 0 0,-1-1 1 0 0,1 1-1 0 0,0 0 0 0 0,0-1 0 0 0,-1 1 0 0 0,1-1 1 0 0,0 1-1 0 0,0 0 0 0 0,-1-1 0 0 0,1 1 1 0 0,-1 0-1 0 0,1-1 0 0 0,0 1 0 0 0,-1 0 0 0 0,1 0 1 0 0,-1-1-1 0 0,1 1 0 0 0,0 0 0 0 0,-1 0 0 0 0,1 0 1 0 0,-1 0-1 0 0,1 0 0 0 0,-1-1 0 0 0,1 1 0 0 0,-1 0 1 0 0,1 0-1 0 0,-1 0 0 0 0,1 0 0 0 0,-1 1 0 0 0,-17 2-396 0 0,4 3 189 0 0,1 0-1 0 0,0 1 0 0 0,1 1 0 0 0,-21 15 0 0 0,-41 43-264 0 0,19-7 361 0 0,-76 105 0 0 0,62-62 78 0 0,61-88 56 0 0,0 1 0 0 0,1 0 1 0 0,1 0-1 0 0,0 0 0 0 0,-4 24 1 0 0,9-34 24 0 0,0 0 1 0 0,0 0-1 0 0,1 0 1 0 0,0 0-1 0 0,1 9 1 0 0,5 5-1134 0 0,5-4-3787 0 0,1-7-1373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105 216 11055 0 0,'0'0'852'0'0,"-2"1"-560"0"0,-16 11 1267 0 0,2 0-1 0 0,-24 22 1 0 0,13-12 1069 0 0,26-20-1896 0 0,2-5-196 0 0,0-1-395 0 0,2-1-1 0 0,-1 1 0 0 0,0-1 1 0 0,1 1-1 0 0,0 0 0 0 0,0 0 1 0 0,0 0-1 0 0,1 1 0 0 0,3-4 1 0 0,41-31 469 0 0,-29 23-340 0 0,47-39 136 0 0,38-29-363 0 0,-90 74-45 0 0,0 0 1 0 0,1 1 0 0 0,-1 1-1 0 0,1 0 1 0 0,29-9-1 0 0,-37 14 2 0 0,-1 1 0 0 0,0 0 0 0 0,1 0 0 0 0,12 0 0 0 0,-3 5 0 0 0,-14-2 2 0 0,0-1 1 0 0,0 0-1 0 0,0 1 0 0 0,0 0 0 0 0,0-1 1 0 0,-1 1-1 0 0,1 0 0 0 0,-1 0 0 0 0,1 0 1 0 0,-1 0-1 0 0,0 0 0 0 0,1 0 0 0 0,-1 0 1 0 0,0 1-1 0 0,0-1 0 0 0,-1 0 0 0 0,1 1 1 0 0,0-1-1 0 0,-1 1 0 0 0,1-1 0 0 0,-1 4 1 0 0,1 7 82 0 0,-1 0 0 0 0,-1 23 0 0 0,0-25 2 0 0,-4 27 11 0 0,-1-1 0 0 0,-2 0 0 0 0,-24 71 0 0 0,29-101-141 0 0,1 1-1 0 0,0 0 1 0 0,0 0 0 0 0,1-1-1 0 0,0 1 1 0 0,0 0 0 0 0,1 12-1 0 0,1-18-630 0 0,22 19-2181 0 0,-7-14 1315 0 0,1-3-212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63 11975 0 0,'4'-7'243'0'0,"1"0"0"0"0,0 0 0 0 0,0 1 0 0 0,1 0 0 0 0,9-9-1 0 0,7 2 2783 0 0,-20 12-2013 0 0,4 3-406 0 0,-5-2-597 0 0,-1 0-1 0 0,0 0 0 0 0,1 0 1 0 0,-1 0-1 0 0,0 0 0 0 0,1 0 1 0 0,-1 0-1 0 0,1 0 0 0 0,-1 0 1 0 0,0 0-1 0 0,1 0 0 0 0,-1 0 1 0 0,0 1-1 0 0,1-1 0 0 0,-1 0 1 0 0,0 0-1 0 0,1 0 0 0 0,-1 1 1 0 0,0-1-1 0 0,0 0 0 0 0,1 0 1 0 0,-1 1-1 0 0,0-1 0 0 0,0 0 1 0 0,1 1-1 0 0,-1-1 0 0 0,0 0 1 0 0,0 0-1 0 0,0 1 0 0 0,0-1 1 0 0,1 1-1 0 0,1 4 98 0 0,0 0 0 0 0,0 1 0 0 0,0-1 0 0 0,-1 0 0 0 0,0 1 0 0 0,0-1 0 0 0,0 1 0 0 0,-1 0 0 0 0,0 7 0 0 0,0-3 87 0 0,-1 0-1 0 0,-1 0 1 0 0,0 0-1 0 0,-6 17 1 0 0,-4 3 307 0 0,-1-1 0 0 0,-23 38 1 0 0,28-53-360 0 0,-58 92 598 0 0,-81 98-1 0 0,32-48-559 0 0,67-89-144 0 0,-79 120 250 0 0,104-148-498 0 0,1 1 0 0 0,-31 80-1 0 0,50-108-174 0 0,2-10-589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19727 0 0,'0'0'1787'0'0,"1"2"-1472"0"0,2 2-291 0 0,0 1 0 0 0,0-1 1 0 0,0 0-1 0 0,1 0 0 0 0,0 0 1 0 0,-1 0-1 0 0,1-1 0 0 0,1 1 1 0 0,-1-1-1 0 0,0 0 0 0 0,1-1 1 0 0,0 1-1 0 0,-1-1 0 0 0,9 3 1 0 0,-2-1 37 0 0,0-1 1 0 0,1 0-1 0 0,-1-1 1 0 0,0-1-1 0 0,19 1 1 0 0,60-5 288 0 0,-71 2-268 0 0,227-22 765 0 0,228-48-916 0 0,-235 8-5069 0 0,-231 61 4452 0 0,0-1 0 0 0,1 2-1 0 0,-1-1 1 0 0,1 1 0 0 0,-1 0 0 0 0,1 1 0 0 0,0 0-1 0 0,12 2 1 0 0,-20-2 627 0 0,0 0 0 0 0,0 1 0 0 0,0-1 0 0 0,0 0 0 0 0,0 1-1 0 0,0-1 1 0 0,0 1 0 0 0,0-1 0 0 0,0 1 0 0 0,0-1 0 0 0,0 1-1 0 0,-1 0 1 0 0,1-1 0 0 0,0 1 0 0 0,0 0 0 0 0,-1 0 0 0 0,1-1-1 0 0,-1 1 1 0 0,1 0 0 0 0,-1 0 0 0 0,1 0 0 0 0,-1 0 0 0 0,1 0-1 0 0,-1 0 1 0 0,0 0 0 0 0,1 0 0 0 0,-1 0 0 0 0,0 0 0 0 0,0 0 0 0 0,0 0-1 0 0,0 0 1 0 0,0 0 0 0 0,0 0 0 0 0,0 2 0 0 0,-1 2-230 0 0,0 1 0 0 0,0-1 1 0 0,0 1-1 0 0,-4 8 0 0 0,4-11 272 0 0,-17 38 2015 0 0,-1 0 1 0 0,-31 47 0 0 0,-3 8 1051 0 0,52-94-2213 0 0,0-1-779 0 0,1-1 0 0 0,0 0 0 0 0,-1 0 1 0 0,1 1-1 0 0,0-1 0 0 0,0 0 0 0 0,-1 1 1 0 0,1-1-1 0 0,0 0 0 0 0,0 1 0 0 0,-1-1 1 0 0,1 0-1 0 0,0 1 0 0 0,0-1 0 0 0,-1 5 4307 0 0,9-7-4188 0 0,0-1 1 0 0,1-1-1 0 0,-2 1 1 0 0,1-1-1 0 0,0-1 0 0 0,-1 1 1 0 0,0-1-1 0 0,0 0 0 0 0,6-7 1 0 0,3-3-122 0 0,-2 0 1 0 0,22-30-1 0 0,-14 7-353 0 0,-21 36 136 0 0,0 0-15 0 0,-1 2 144 0 0,0-1 1 0 0,0 1-1 0 0,0 0 0 0 0,0-1 0 0 0,0 1 0 0 0,0 0 0 0 0,0-1 0 0 0,0 1 0 0 0,0 0 0 0 0,0-1 0 0 0,0 1 0 0 0,0 0 0 0 0,0-1 0 0 0,-1 1 0 0 0,1 0 0 0 0,0-1 0 0 0,0 1 0 0 0,0 0 0 0 0,0-1 0 0 0,-1 1 0 0 0,1 0 0 0 0,0-1 0 0 0,0 1 0 0 0,0 0 0 0 0,-1 0 0 0 0,1-1 0 0 0,0 1 0 0 0,-1 0 0 0 0,1 0 0 0 0,0 0 0 0 0,0-1 0 0 0,-1 1 0 0 0,1 0 0 0 0,-1 0 0 0 0,-16 0-301 0 0,-20 11 115 0 0,-18 10-236 0 0,1 3-1 0 0,2 2 1 0 0,0 2 0 0 0,2 3 0 0 0,-75 59-1 0 0,121-87 468 0 0,0 1-1 0 0,0 0 1 0 0,0 0 0 0 0,0 0-1 0 0,1 0 1 0 0,-1 0 0 0 0,1 1-1 0 0,0-1 1 0 0,0 1 0 0 0,1 0-1 0 0,0 0 1 0 0,-3 6 0 0 0,5-10-6 0 0,0 0 1 0 0,0-1 0 0 0,0 1 0 0 0,0 0-1 0 0,0 0 1 0 0,0 0 0 0 0,1-1 0 0 0,-1 1-1 0 0,0 0 1 0 0,0 0 0 0 0,1-1 0 0 0,-1 1-1 0 0,0 0 1 0 0,1 0 0 0 0,-1-1 0 0 0,0 1-1 0 0,1 0 1 0 0,-1-1 0 0 0,2 2 0 0 0,-1 0 6 0 0,1 0-29 0 0,-1 0-1 0 0,1 0 0 0 0,0 0 1 0 0,0-1-1 0 0,0 1 1 0 0,-1 0-1 0 0,1-1 0 0 0,1 1 1 0 0,-1-1-1 0 0,0 0 1 0 0,0 1-1 0 0,0-1 1 0 0,4 1-1 0 0,-1-1-975 0 0,1 1 0 0 0,-1-1 0 0 0,0 0 0 0 0,1 0 0 0 0,5 0 0 0 0,14-2-5594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116 402 13823 0 0,'0'0'8996'0'0,"-1"-2"-8912"0"0,-3-8-62 0 0,-1 1-1 0 0,0 0 0 0 0,0 0 1 0 0,-1 0-1 0 0,0 1 1 0 0,-1 0-1 0 0,-9-9 1 0 0,7 7-26 0 0,0 0 0 0 0,0-1 0 0 0,2 0 0 0 0,-8-13 0 0 0,13 20-12 0 0,0 0-1 0 0,0 0 1 0 0,1-1-1 0 0,0 1 1 0 0,0 0 0 0 0,0-1-1 0 0,0 0 1 0 0,1 1-1 0 0,-1-1 1 0 0,1 1-1 0 0,0-1 1 0 0,1 1-1 0 0,0-7 1 0 0,1 4 1 0 0,0 0 0 0 0,0 1 0 0 0,1-1 0 0 0,0 1 0 0 0,0-1 0 0 0,0 1 0 0 0,1 0 0 0 0,4-6 0 0 0,2 1-34 0 0,-1 0-1 0 0,1 1 1 0 0,0 0 0 0 0,1 1 0 0 0,1 0 0 0 0,-1 1-1 0 0,1 0 1 0 0,14-6 0 0 0,-13 8 19 0 0,0 1 0 0 0,0 0-1 0 0,0 1 1 0 0,0 0 0 0 0,1 2 0 0 0,0-1-1 0 0,0 2 1 0 0,0-1 0 0 0,-1 2-1 0 0,1 0 1 0 0,0 1 0 0 0,0 0 0 0 0,0 1-1 0 0,0 0 1 0 0,-1 2 0 0 0,17 5 0 0 0,3 3 123 0 0,-1 2 1 0 0,-1 1 0 0 0,-1 2 0 0 0,0 1-1 0 0,42 33 1 0 0,-67-47-48 0 0,-1 0 0 0 0,0 0 0 0 0,0 0 0 0 0,0 0 0 0 0,0 1 0 0 0,-1-1 0 0 0,4 7 0 0 0,-6-8-15 0 0,-1-1 0 0 0,1 0 0 0 0,-1 0 0 0 0,0 0 0 0 0,0 0 0 0 0,0 1 1 0 0,0-1-1 0 0,0 0 0 0 0,0 0 0 0 0,-1 0 0 0 0,1 0 0 0 0,-1 0 0 0 0,1 0 0 0 0,-1 1 0 0 0,0-1 0 0 0,-1 2 0 0 0,0-1-5 0 0,0 1-1 0 0,0 0 1 0 0,-1-1 0 0 0,1 1-1 0 0,-1-1 1 0 0,0 0 0 0 0,0 0-1 0 0,0 0 1 0 0,-1 0-1 0 0,1 0 1 0 0,-1-1 0 0 0,-5 4-1 0 0,-8 3 37 0 0,-29 10 0 0 0,15-6-4 0 0,-16 8-175 0 0,0-2 0 0 0,-1-2 1 0 0,-92 19-1 0 0,133-35 31 0 0,-1 0 1 0 0,1 0-1 0 0,-1-1 0 0 0,-11-1 1 0 0,16 1-150 0 0,1-1 1 0 0,-1 1-1 0 0,1-1 1 0 0,-1 0 0 0 0,0 1-1 0 0,1-1 1 0 0,-3-2-1 0 0,4 2-203 0 0,-1 1 0 0 0,1-1 0 0 0,0 0 0 0 0,0 0 0 0 0,0 0 0 0 0,0 0 0 0 0,0 0 0 0 0,0-1-1 0 0,0 1 1 0 0,0 0 0 0 0,0 0 0 0 0,0-1 0 0 0,0-1 0 0 0,-5-14-5957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16671 0 0,'0'0'1512'0'0,"-1"3"-1245"0"0,-5 20-45 0 0,0 0-1 0 0,-2-1 1 0 0,0 0 0 0 0,-1 0-1 0 0,-2-1 1 0 0,0 0 0 0 0,-24 32-1 0 0,-14 12 338 0 0,-86 86-1 0 0,-70 46-358 0 0,190-182-186 0 0,-6 4 40 0 0,-32 40 0 0 0,47-52-26 0 0,1 0 1 0 0,0 1-1 0 0,0-1 1 0 0,1 1-1 0 0,0 0 0 0 0,0 0 1 0 0,1 1-1 0 0,0-1 0 0 0,-3 17 1 0 0,6-22-66 0 0,0 1 0 0 0,-1-1 0 0 0,1 0 1 0 0,1 0-1 0 0,-1 0 0 0 0,0 0 0 0 0,1 0 0 0 0,0 0 0 0 0,-1 1 1 0 0,1-1-1 0 0,0-1 0 0 0,1 1 0 0 0,-1 0 0 0 0,1 0 1 0 0,-1 0-1 0 0,1-1 0 0 0,0 1 0 0 0,0-1 0 0 0,0 1 0 0 0,0-1 1 0 0,0 0-1 0 0,0 0 0 0 0,1 0 0 0 0,-1 0 0 0 0,6 3 1 0 0,6 0-1074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3223 0 0,'16'-25'288'0'0,"-4"9"-288"0"0,0 0 0 0 0,1 2 0 0 0,-1 2 2432 0 0,2 3 440 0 0,2 2 80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1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6911 0 0,'0'0'744'0'0,"-12"7"-744"0"0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472 100 1375 0 0,'68'-58'498'0'0,"-44"39"2089"0"0,4-3 13537 0 0,-43 30-14184 0 0,-22 15-2177 0 0,0 4 610 0 0,2 2 1 0 0,-39 42-1 0 0,41-39-313 0 0,-106 112-136 0 0,137-142-12 0 0,6 8-366 0 0,-4-5 404 0 0,1-3 11 0 0,0 0-1 0 0,0-1 1 0 0,0 1 0 0 0,0-1-1 0 0,0 1 1 0 0,0-1 0 0 0,0 0-1 0 0,0 1 1 0 0,0-1 0 0 0,1 0-1 0 0,-1 0 1 0 0,0 0 0 0 0,1 0-1 0 0,1 1 1 0 0,25 10-360 0 0,0-1-420 0 0,-21-6 700 0 0,0 0 0 0 0,0 0-1 0 0,-1 0 1 0 0,1 1 0 0 0,-1-1-1 0 0,6 9 1 0 0,17 16 162 0 0,-28-28 48 0 0,1-1 0 0 0,-1 1-1 0 0,0 0 1 0 0,0-1 0 0 0,0 1 0 0 0,0 0-1 0 0,-1 0 1 0 0,1-1 0 0 0,0 1-1 0 0,-1 0 1 0 0,1 0 0 0 0,0 3 0 0 0,-1-3-111 0 0,0 1 78 0 0,0-1-1 0 0,0 0 1 0 0,0 0-1 0 0,0 1 1 0 0,0-1-1 0 0,-1 0 1 0 0,1 1-1 0 0,-1-1 1 0 0,1 0 0 0 0,-1 0-1 0 0,0 0 1 0 0,-2 4-1 0 0,1-2 42 0 0,-3 5 23 0 0,0 0 0 0 0,0-1 0 0 0,-1 0 0 0 0,0 0 0 0 0,0 0 0 0 0,-15 13 0 0 0,-49 35 149 0 0,55-45-246 0 0,0-2-1 0 0,-1 0 1 0 0,0 0-1 0 0,-1-1 1 0 0,1-2-1 0 0,-2 1 1 0 0,-32 6-1 0 0,46-12-34 0 0,-1 0-1 0 0,0-1 1 0 0,0 1-1 0 0,1-1 1 0 0,-1 0 0 0 0,0 0-1 0 0,0-1 1 0 0,0 1-1 0 0,1-1 1 0 0,-1 0 0 0 0,0-1-1 0 0,-6-2 1 0 0,9 3-20 0 0,0 0 0 0 0,0 0 0 0 0,1 0 0 0 0,-1-1 0 0 0,0 1 1 0 0,1 0-1 0 0,-1-1 0 0 0,1 1 0 0 0,-1-1 0 0 0,1 0 0 0 0,0 1 0 0 0,0-1 0 0 0,-1 0 1 0 0,1 0-1 0 0,1 0 0 0 0,-1 0 0 0 0,0 0 0 0 0,0 0 0 0 0,1 0 0 0 0,-1 0 1 0 0,1 0-1 0 0,0 0 0 0 0,-1 0 0 0 0,1 0 0 0 0,0 0 0 0 0,0 0 0 0 0,0 0 0 0 0,1-1 1 0 0,-1 1-1 0 0,1-3 0 0 0,1 0-204 0 0,-1 1 0 0 0,1 0 1 0 0,-1 0-1 0 0,1 0 0 0 0,1 0 0 0 0,-1 1 0 0 0,0-1 1 0 0,5-4-1 0 0,12-15-7113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14 5527 0 0,'3'-1'423'0'0,"26"-7"-20"0"0,-20 4 4573 0 0,-25 5 3663 0 0,5 0-6539 0 0,2 0-4205 0 0,-6 0 2327 0 0,0 1 1 0 0,0 1-1 0 0,1 0 0 0 0,-29 11 0 0 0,21-7-129 0 0,-35 13-40 0 0,-66 36-1 0 0,110-50-45 0 0,-41 20-7 0 0,-61 41 0 0 0,69-33 1 0 0,41-30-3 0 0,0 0 1 0 0,1 1-1 0 0,0 0 0 0 0,0 0 1 0 0,0 0-1 0 0,-5 9 1 0 0,9-13-3 0 0,0 0 1 0 0,0-1 0 0 0,0 1-1 0 0,0 0 1 0 0,0-1 0 0 0,1 1-1 0 0,-1 0 1 0 0,0-1 0 0 0,1 1-1 0 0,-1 0 1 0 0,0-1 0 0 0,1 1-1 0 0,-1 0 1 0 0,1-1 0 0 0,-1 1-1 0 0,1-1 1 0 0,-1 1 0 0 0,1-1-1 0 0,0 1 1 0 0,0 0-9 0 0,2 2-8 0 0,0-1 0 0 0,0 1 1 0 0,0-1-1 0 0,1 0 0 0 0,-1 0 1 0 0,0 0-1 0 0,1-1 0 0 0,0 1 0 0 0,4 1 1 0 0,38 8-234 0 0,-26-7 208 0 0,43 8 21 0 0,-37-7 4 0 0,34 9 0 0 0,-47-10 10 0 0,0 0 1 0 0,-1 1-1 0 0,22 13 0 0 0,-29-15 9 0 0,-1 0-1 0 0,1 0 0 0 0,-1 0 1 0 0,0 1-1 0 0,0-1 0 0 0,0 1 1 0 0,-1 0-1 0 0,1 1 1 0 0,-1-1-1 0 0,0 1 0 0 0,0-1 1 0 0,3 8-1 0 0,1 6 90 0 0,-5-11-55 0 0,-2 1 108 0 0,-1-4-92 0 0,1 0 1 0 0,-1 1 0 0 0,0-1 0 0 0,0 0 0 0 0,-1 0 0 0 0,1 0 0 0 0,-1 0-1 0 0,0-1 1 0 0,0 1 0 0 0,0 0 0 0 0,0-1 0 0 0,0 1 0 0 0,-1-1 0 0 0,0 0-1 0 0,0 1 1 0 0,0-2 0 0 0,0 1 0 0 0,-5 3 0 0 0,-8 6 103 0 0,0-1 0 0 0,-30 15-1 0 0,40-22-151 0 0,-124 53 99 0 0,85-38-64 0 0,-4 1-37 0 0,-97 37-11 0 0,138-54 1 0 0,1-1 0 0 0,0-1 1 0 0,-1 1-1 0 0,1-1 0 0 0,-1 0 1 0 0,1-1-1 0 0,-1 0 1 0 0,0 0-1 0 0,1-1 0 0 0,-1 1 1 0 0,1-2-1 0 0,-13-3 0 0 0,9-1 11 0 0,9 4 0 0 0,0 0-1 0 0,1 0 1 0 0,-1 0 0 0 0,0-1-1 0 0,1 1 1 0 0,-1-1 0 0 0,1 1-1 0 0,-1-1 1 0 0,1 0 0 0 0,0 1-1 0 0,0-1 1 0 0,1 0 0 0 0,-1 0-1 0 0,0 0 1 0 0,1 0-1 0 0,0 1 1 0 0,0-1 0 0 0,0 0-1 0 0,0 0 1 0 0,0 0 0 0 0,0 0-1 0 0,1 0 1 0 0,1-5 0 0 0,-1 4-383 0 0,1-1 1 0 0,-1 1 0 0 0,1 0 0 0 0,0-1-1 0 0,1 1 1 0 0,-1 0 0 0 0,1 0 0 0 0,-1 1-1 0 0,1-1 1 0 0,1 0 0 0 0,-1 1 0 0 0,0 0-1 0 0,8-6 1 0 0,0 3-5906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646 126 10591 0 0,'3'-9'385'0'0,"1"0"0"0"0,-1 0-1 0 0,2 1 1 0 0,-1-1 0 0 0,1 1 0 0 0,0 0-1 0 0,1 1 1 0 0,0-1 0 0 0,0 1-1 0 0,1 0 1 0 0,0 0 0 0 0,0 1 0 0 0,0 0-1 0 0,15-9 1 0 0,-21 15-319 0 0,-1-1 0 0 0,1 1-1 0 0,0 0 1 0 0,-1 0 0 0 0,1-1 0 0 0,0 1 0 0 0,-1 0 0 0 0,1 0 0 0 0,0 0-1 0 0,-1 0 1 0 0,1 0 0 0 0,0 0 0 0 0,-1 0 0 0 0,1 0 0 0 0,0 0-1 0 0,0 0 1 0 0,-1 0 0 0 0,1 0 0 0 0,0 0 0 0 0,-1 0 0 0 0,1 1 0 0 0,0-1-1 0 0,-1 0 1 0 0,1 1 0 0 0,0-1 0 0 0,-1 0 0 0 0,1 1 0 0 0,-1-1-1 0 0,1 1 1 0 0,-1-1 0 0 0,1 1 0 0 0,-1-1 0 0 0,1 2 0 0 0,0-1 7 0 0,0 1 0 0 0,0-1 0 0 0,0 1 0 0 0,0 0 1 0 0,0 0-1 0 0,-1-1 0 0 0,1 1 0 0 0,-1 0 0 0 0,1 4 1 0 0,-1 4 12 0 0,0 0 1 0 0,0 0 0 0 0,-1 0-1 0 0,-1 0 1 0 0,0 0 0 0 0,0 0-1 0 0,-6 15 1 0 0,-3 3 86 0 0,-18 33 1 0 0,-42 64 175 0 0,-104 135 0 0 0,95-155-269 0 0,-4 6-80 0 0,-90 129 0 0 0,81-126-60 0 0,65-81-189 0 0,27-31 133 0 0,0-2-145 0 0,1 0 256 0 0,-1 0-1 0 0,1 0 0 0 0,-1-1 0 0 0,1 1 0 0 0,-1 0 0 0 0,1 0 1 0 0,-1-1-1 0 0,1 1 0 0 0,-1 0 0 0 0,1 0 0 0 0,-1-1 1 0 0,1 1-1 0 0,0-1 0 0 0,-1 1 0 0 0,1 0 0 0 0,0-1 0 0 0,-1 1 1 0 0,1-1-1 0 0,0 1 0 0 0,-1-1 0 0 0,1 1 0 0 0,0-1 1 0 0,0 1-1 0 0,0-1 0 0 0,-1 1 0 0 0,1-1 0 0 0,0 1 0 0 0,0-1 1 0 0,0 0-1 0 0,-1-18-24 0 0,3 14 10 0 0,-1-1 1 0 0,1 0 0 0 0,0 1 0 0 0,1-1 0 0 0,-1 1 0 0 0,1 0-1 0 0,0-1 1 0 0,4-4 0 0 0,33-38-111 0 0,-26 32 87 0 0,15-17-60 0 0,2 1 0 0 0,1 1 0 0 0,2 2 0 0 0,0 1 0 0 0,2 2 0 0 0,70-39 0 0 0,42-15 319 0 0,0-1 911 0 0,-143 79-979 0 0,-1 1 0 0 0,0-1 0 0 0,1 1 0 0 0,-1-1 0 0 0,1 1 0 0 0,-1 0 1 0 0,1 1-1 0 0,8-1 0 0 0,-12 4 13 0 0,0 3-134 0 0,1-1-1 0 0,-1 0 1 0 0,-1 1-1 0 0,1-1 1 0 0,-1 1-1 0 0,0-1 1 0 0,0 1-1 0 0,-1-1 0 0 0,0 1 1 0 0,0-1-1 0 0,0 1 1 0 0,0-1-1 0 0,-4 9 1 0 0,-5 9 51 0 0,-21 38 1 0 0,24-49-39 0 0,-6 12-12 0 0,-2-2-1 0 0,0 0 0 0 0,-2 0 1 0 0,0-2-1 0 0,-1 0 1 0 0,-35 29-1 0 0,41-39-94 0 0,1 0 0 0 0,0 1 0 0 0,1 0-1 0 0,-17 24 1 0 0,25-32-277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32 11519 0 0,'2'-2'528'0'0,"1"1"-348"0"0,9-18 538 0 0,-10 10 2352 0 0,-13 16 1261 0 0,0 1-4628 0 0,-4 0 556 0 0,1 0 1 0 0,0 1 0 0 0,1 1 0 0 0,0 0-1 0 0,-17 18 1 0 0,9-6-176 0 0,2 0 0 0 0,1 1-1 0 0,-19 32 1 0 0,30-44-70 0 0,1 0 1 0 0,1 1-1 0 0,0-1 0 0 0,0 1 1 0 0,2 0-1 0 0,-1 0 0 0 0,1 0 0 0 0,1 1 1 0 0,0-1-1 0 0,0 15 0 0 0,3-22 34 0 0,4 6-24 0 0,3 1 24 0 0,-6-11-33 0 0,0 1-1 0 0,0-1 1 0 0,0 0 0 0 0,0 0-1 0 0,1 0 1 0 0,-1 0 0 0 0,1 0-1 0 0,-1 0 1 0 0,0-1 0 0 0,1 1-1 0 0,-1-1 1 0 0,1 1 0 0 0,-1-1-1 0 0,1 0 1 0 0,-1 0-1 0 0,1 0 1 0 0,-1-1 0 0 0,1 1-1 0 0,-1-1 1 0 0,5-1 0 0 0,1 0 27 0 0,0 0 1 0 0,0-1 0 0 0,-1 0 0 0 0,1-1-1 0 0,8-4 1 0 0,3-5 36 0 0,0-1 0 0 0,0 0 0 0 0,-1-2 0 0 0,-1 0-1 0 0,-1-1 1 0 0,15-19 0 0 0,-26 29-58 0 0,0-1 0 0 0,0 0 0 0 0,-1 0 0 0 0,0 0 0 0 0,-1-1 0 0 0,0 1 0 0 0,0-1 0 0 0,-1 0 0 0 0,0 0 0 0 0,-1 0 0 0 0,1 0 0 0 0,-1-14 0 0 0,-1 18-19 0 0,0 0 1 0 0,-1 0 0 0 0,1-1-1 0 0,-1 1 1 0 0,0 0 0 0 0,0 1-1 0 0,-1-1 1 0 0,1 0-1 0 0,-1 0 1 0 0,0 1 0 0 0,0-1-1 0 0,-1 1 1 0 0,0-1 0 0 0,1 1-1 0 0,-1 0 1 0 0,-1 0 0 0 0,1 0-1 0 0,0 0 1 0 0,-1 1 0 0 0,0 0-1 0 0,0-1 1 0 0,0 1-1 0 0,-8-4 1 0 0,7 5-29 0 0,1 1 0 0 0,0-1 0 0 0,-1 1 0 0 0,1 0 0 0 0,0 0 0 0 0,-1 1 0 0 0,-8-1 0 0 0,-32 4-311 0 0,35-2 147 0 0,1 1-1 0 0,-1 1 1 0 0,0 0 0 0 0,1 0 0 0 0,0 1 0 0 0,0 0 0 0 0,0 0-1 0 0,1 1 1 0 0,-1 0 0 0 0,1 1 0 0 0,0 0 0 0 0,0 0-1 0 0,-7 9 1 0 0,13-13-368 0 0,11 12-8804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62 470 5983 0 0,'0'0'542'0'0,"1"3"-446"0"0,2 8 289 0 0,4 2 10813 0 0,-13-14-6587 0 0,3 0-4667 0 0,-2 0 219 0 0,1 0-1 0 0,-1-1 1 0 0,1 0 0 0 0,0 0-1 0 0,-1 0 1 0 0,1 0 0 0 0,0-1-1 0 0,0 1 1 0 0,1-1 0 0 0,-7-5-1 0 0,9 6-142 0 0,0 0 1 0 0,-1 1-1 0 0,1-1 0 0 0,0 0 1 0 0,0 0-1 0 0,0 0 0 0 0,1 1 1 0 0,-1-1-1 0 0,0 0 0 0 0,1 0 1 0 0,-1 0-1 0 0,1 0 0 0 0,0 0 1 0 0,-1 0-1 0 0,1-1 0 0 0,0 1 1 0 0,0 0-1 0 0,1 0 0 0 0,-1 0 1 0 0,0 0-1 0 0,1 0 0 0 0,-1 0 0 0 0,1 0 1 0 0,-1 0-1 0 0,2-2 0 0 0,1-1 1 0 0,0-1-1 0 0,0 1 1 0 0,0 0-1 0 0,0 0 1 0 0,1 0-1 0 0,0 1 1 0 0,5-6-1 0 0,34-26 73 0 0,-15 14-35 0 0,180-146 30 0 0,-167 140-72 0 0,0 1 0 0 0,1 3 0 0 0,66-28 0 0 0,-88 45-16 0 0,1 2-510 0 0,-16 7-632 0 0,1-3-278 0 0,-2 13-8588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416 186 10591 0 0,'74'-56'1298'0'0,"78"-58"4884"0"0,-128 98-1633 0 0,-25 22-4482 0 0,0-1-1 0 0,-1 0 0 0 0,1 0 0 0 0,-1 0 0 0 0,0 0 0 0 0,-1 0 0 0 0,1 0 0 0 0,-1-1 0 0 0,-3 6 0 0 0,0-1-33 0 0,-99 158 268 0 0,-6 8-90 0 0,40-67-110 0 0,22-30-69 0 0,-134 226 112 0 0,152-242-620 0 0,-41 70-1626 0 0,58-114 211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50 140 2759 0 0,'-33'5'233'0'0,"16"-1"11662"0"0,20-4-10937 0 0,5 2-547 0 0,0 0 1 0 0,0-1 0 0 0,0-1 0 0 0,0 1 0 0 0,-1-1 0 0 0,16-2-1 0 0,53-11 1193 0 0,-57 9-1286 0 0,202-52 1924 0 0,-12 2-1007 0 0,-160 44-1181 0 0,71-6 0 0 0,-63 19-4787 0 0,-34-4-2497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454 116 5063 0 0,'36'-38'411'0'0,"-2"1"1221"0"0,-12 16 3385 0 0,-19 19-4191 0 0,0 0-1 0 0,0 0 1 0 0,0 0-1 0 0,0 1 1 0 0,0-1 0 0 0,7-1-1 0 0,5-3 2359 0 0,-13 9-2815 0 0,-1-1-331 0 0,1 0 0 0 0,-1 1 0 0 0,1-1 0 0 0,-1 1-1 0 0,0-1 1 0 0,0 1 0 0 0,0 0 0 0 0,0-1 0 0 0,-1 1 0 0 0,1 0 0 0 0,-1 0-1 0 0,1-1 1 0 0,-1 1 0 0 0,0 0 0 0 0,0 0 0 0 0,0 0 0 0 0,-1-1-1 0 0,1 1 1 0 0,-1 0 0 0 0,1 0 0 0 0,-1 0 0 0 0,0-1 0 0 0,0 1 0 0 0,0-1-1 0 0,-3 5 1 0 0,-3 7 65 0 0,-2 0 0 0 0,0-1 0 0 0,-14 18 0 0 0,13-18-11 0 0,-9 11 8 0 0,-244 310 723 0 0,224-284-765 0 0,1 2-1 0 0,-49 92 1 0 0,61-97-105 0 0,13-25-306 0 0,1 0-1 0 0,1 0 1 0 0,-16 48 0 0 0,27-68-1335 0 0</inkml:trace>
  <inkml:trace contextRef="#ctx0" brushRef="#br0" timeOffset="1">389 624 5063 0 0,'0'0'232'0'0,"0"2"-13"0"0,2 10 2248 0 0,0-1 0 0 0,-1 0-1 0 0,-1 1 1 0 0,0-1 0 0 0,-2 15 0 0 0,-1 9-94 0 0,1-23-3405 0 0,2-4 1152 0 0,1 1-1 0 0,0-1 1 0 0,0 0-1 0 0,0 0 1 0 0,1 0-1 0 0,4 12 0 0 0,0-5-65 0 0,3-1-41 0 0,4 0-137 0 0,-10-12-124 0 0,0 0-1 0 0,0-1 1 0 0,1 1-1 0 0,-1-1 1 0 0,1 1 0 0 0,-1-1-1 0 0,1 0 1 0 0,-1 0-1 0 0,1 0 1 0 0,0-1-1 0 0,-1 0 1 0 0,1 1-1 0 0,0-1 1 0 0,4-1 0 0 0,15 0-6630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49 17823 0 0,'-2'-13'394'0'0,"-1"-1"392"0"0,1-7 2805 0 0,-1 22-3379 0 0,-3 3-137 0 0,-1-1-1 0 0,1 1 1 0 0,0 0 0 0 0,1 1 0 0 0,-9 7-1 0 0,-27 32 54 0 0,29-31-87 0 0,-112 131 102 0 0,-53 55 42 0 0,118-140-185 0 0,3 3 0 0 0,3 2 0 0 0,-58 89 0 0 0,-94 193 0 0 0,176-294 0 0 0,-53 86-16 0 0,78-129-75 0 0,3-7-53 0 0,3-3-1506 0 0,12-2 223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48 10135 0 0,'1'-2'778'0'0,"12"-44"15591"0"0,-19 59-16108 0 0,1-4-833 0 0,-1 0-1 0 0,0-1 0 0 0,-12 13 1 0 0,8-11-1486 0 0,-1 0 1 0 0,-14 9 0 0 0,10-8-6153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8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1375 0 0,'1'-2'107'0'0,"25"-40"1052"0"0,-25 41-916 0 0,0-1 1 0 0,1 1 0 0 0,-1 1-1 0 0,0-1 1 0 0,0 0 0 0 0,1 0-1 0 0,-1 0 1 0 0,0 1-1 0 0,1-1 1 0 0,-1 0 0 0 0,3 0-1 0 0,6-3 627 0 0,-6 2-763 0 0,11-8 145 0 0,1 1-1 0 0,16-6 0 0 0,-19 10-251 0 0,3 2 0 0 0,-3-1 19 0 0,-7 3 135 0 0,0 0 0 0 0,0 0-1 0 0,0 0 1 0 0,8 1 0 0 0,-4 0 212 0 0,-8 0 16 0 0,1 0-237 0 0,0 1-1 0 0,0-1 0 0 0,0 0 0 0 0,0 0 0 0 0,0 0 0 0 0,0 0 1 0 0,0 0-1 0 0,5-2 0 0 0,10 0 182 0 0,8 4-33 0 0,-12-1-160 0 0,1 0-1 0 0,-1-1 1 0 0,20-2 0 0 0,147-38 868 0 0,-83 15-403 0 0,-65 20-392 0 0,-1 1 0 0 0,36-1-1 0 0,-42 6-178 0 0,0 1 0 0 0,0 1 1 0 0,0 1-1 0 0,30 9 0 0 0,-26-5-3 0 0,1-2 0 0 0,37 3 0 0 0,237-3 40 0 0,-58 4-64 0 0,-152-3 0 0 0,95-6 0 0 0,-105-5 40 0 0,79-5-16 0 0,-20 2-24 0 0,-59 5 0 0 0,31-1 0 0 0,37-1 11 0 0,294-25 586 0 0,-320 22-471 0 0,183-35-1 0 0,-239 28-4 0 0,1 4 1 0 0,0 3-1 0 0,140 4 0 0 0,-113 5-35 0 0,-1-5-1 0 0,102-15 0 0 0,123-4 16 0 0,-185 16-74 0 0,79-9 165 0 0,236-11 220 0 0,-384 22-380 0 0,364-5 274 0 0,-386 11-307 0 0,224 7 87 0 0,38-23 77 0 0,2-1 183 0 0,-215 16-346 0 0,174-4 0 0 0,-178-2-4 0 0,91 0 72 0 0,134-7 148 0 0,-210 4 16 0 0,-17 6-90 0 0,1 3 1 0 0,124 18-1 0 0,-153-14-121 0 0,93-4 0 0 0,-28-1-10 0 0,68 0 110 0 0,6 1 6 0 0,-40-4-218 0 0,3 1 156 0 0,71 2 239 0 0,51-20 226 0 0,-239 18-530 0 0,79-1 0 0 0,-103 3 37 0 0,39-5-1 0 0,7 0 19 0 0,68-4 73 0 0,-108 9-74 0 0,-14-1-44 0 0,-1 0-10 0 0,-1 1 0 0 0,-1 0 11 0 0,2 0 32 0 0,6 2-34 0 0,-16 0-9 0 0,40 5 55 0 0,-32-6-34 0 0,-10-1-13 0 0,-5 1-387 0 0,-37 19-1401 0 0,28-14 288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 14943 0 0,'2'-1'687'0'0,"21"-8"224"0"0,-16 7 1464 0 0,-17 9-1804 0 0,-20 10-403 0 0,-18 7 253 0 0,-37 22 14 0 0,75-40-410 0 0,0 1 1 0 0,1 0-1 0 0,0 1 1 0 0,1 0 0 0 0,-1 0-1 0 0,-9 14 1 0 0,11-12-21 0 0,0 1 0 0 0,0 1-1 0 0,1-1 1 0 0,0 1 0 0 0,1 0 0 0 0,-6 22 0 0 0,9-27 17 0 0,1 0 1 0 0,-1 0-1 0 0,2 0 1 0 0,-1 0 0 0 0,1 0-1 0 0,-1 1 1 0 0,2-1-1 0 0,-1 0 1 0 0,1 0-1 0 0,1 0 1 0 0,-1 0-1 0 0,1 0 1 0 0,4 12-1 0 0,-4-16 2 0 0,0 0 1 0 0,0 0-1 0 0,0 1 0 0 0,0-1 1 0 0,0-1-1 0 0,0 1 0 0 0,1 0 1 0 0,0 0-1 0 0,-1-1 0 0 0,1 0 0 0 0,0 1 1 0 0,0-1-1 0 0,6 3 0 0 0,-4-3 20 0 0,1 0-1 0 0,0 0 0 0 0,-1 0 0 0 0,1-1 1 0 0,0 1-1 0 0,0-1 0 0 0,11 0 0 0 0,-2-1 130 0 0,1-1 0 0 0,0-1 0 0 0,0 0-1 0 0,-1-1 1 0 0,23-7 0 0 0,-27 6-54 0 0,-1 0 0 0 0,-1 0 0 0 0,1-1 1 0 0,0 0-1 0 0,-1 0 0 0 0,0-1 0 0 0,0 0 0 0 0,9-10 0 0 0,-13 12-65 0 0,-1 0-1 0 0,0 0 1 0 0,-1-1-1 0 0,1 1 1 0 0,-1-1-1 0 0,0 0 1 0 0,0 0-1 0 0,0 0 1 0 0,-1-1-1 0 0,1 1 0 0 0,-1 0 1 0 0,-1-1-1 0 0,1 1 1 0 0,-1-1-1 0 0,0 0 1 0 0,1-10-1 0 0,-2 0-197 0 0,-1-1 0 0 0,-1 1 0 0 0,-5-26-1 0 0,6 36 56 0 0,-1 0-1 0 0,0 0 1 0 0,0 0-1 0 0,0 1 1 0 0,-1-1-1 0 0,0 1 0 0 0,0 0 1 0 0,0 0-1 0 0,0 0 1 0 0,-1 0-1 0 0,0 1 0 0 0,-9-9 1 0 0,12 12-1151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8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3823 0 0,'0'0'175'0'0,"-2"0"-8"0"0,0 1-47 0 0,1 0 1 0 0,-1-1 0 0 0,0 1 0 0 0,0-1-1 0 0,1 1 1 0 0,-1-1 0 0 0,0 0-1 0 0,0 0 1 0 0,0 1 0 0 0,1-1-1 0 0,-1-1 1 0 0,0 1 0 0 0,0 0 0 0 0,0 0-1 0 0,-1-1 1 0 0,-2 0 3678 0 0,5 2-3750 0 0,0 0 0 0 0,0 0 0 0 0,0 1-1 0 0,0-1 1 0 0,0 0 0 0 0,1 1 0 0 0,-1-1 0 0 0,0 0-1 0 0,1 0 1 0 0,-1 0 0 0 0,1 1 0 0 0,0-1-1 0 0,-1 0 1 0 0,1 0 0 0 0,0 0 0 0 0,-1 0 0 0 0,3 2-1 0 0,0-1 4 0 0,0 0 0 0 0,0 1-1 0 0,1-1 1 0 0,6 3 0 0 0,0 0 91 0 0,3 2-63 0 0,0-4-2 0 0,32 1 52 0 0,-16-4-119 0 0,68-6 293 0 0,-1 0 367 0 0,116 6-377 0 0,-175 2-238 0 0,-1 2-1 0 0,0 1 1 0 0,41 12-1 0 0,-37-8 7 0 0,1-1 0 0 0,43 2 0 0 0,-14-6-56 0 0,214 0 52 0 0,-206-15-58 0 0,-7 0 0 0 0,-2 5 62 0 0,121 5 0 0 0,-11 15 89 0 0,-110-7-96 0 0,-30-2-24 0 0,50-2 0 0 0,69-5-31 0 0,87-4 0 0 0,-169 2 56 0 0,70-6 574 0 0,-121 9-508 0 0,30-2 244 0 0,-9 0-356 0 0,-32 1-10 0 0,0 2 0 0 0,2 0 0 0 0,-2 0 0 0 0,-2 1 11 0 0,-10 0 138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9:0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12 447 455 0 0,'0'0'2520'0'0,"-2"0"-1706"0"0,1 1-631 0 0,1-1 0 0 0,-1 0 0 0 0,1 0 0 0 0,0 0 0 0 0,-1 0 1 0 0,1 1-1 0 0,-1-1 0 0 0,1 0 0 0 0,-1 0 0 0 0,1 1 0 0 0,0-1 0 0 0,-1 0 0 0 0,1 0 1 0 0,0 1-1 0 0,-1-1 0 0 0,1 1 0 0 0,0-1 0 0 0,0 0 0 0 0,-1 1 0 0 0,1-1 0 0 0,0 1 1 0 0,0-1-1 0 0,-1 0 0 0 0,1 1 0 0 0,0-1 0 0 0,0 1 0 0 0,0-1 0 0 0,0 1 0 0 0,0-1 1 0 0,0 1-1 0 0,0-1 0 0 0,0 1 0 0 0,0-1 0 0 0,0 1 0 0 0,0-1 0 0 0,0 1 1 0 0,0-1-1 0 0,0 0 0 0 0,1 1 0 0 0,-1-1 0 0 0,0 1 0 0 0,0 0 0 0 0,1 5-1372 0 0,0 6 1282 0 0,1 10 4 0 0,-2-18-98 0 0,-2 4 61 0 0,2 13 219 0 0,0-1 0 0 0,4 32-1 0 0,-3-48-211 0 0,4 5 10 0 0,-4-7 1 0 0,0-2 30 0 0,0 1 1 0 0,0 0 0 0 0,0 0-1 0 0,0 0 1 0 0,0 0 0 0 0,0 0-1 0 0,-1 0 1 0 0,1 0 0 0 0,0 0-1 0 0,-1 0 1 0 0,1 1 0 0 0,5 9-99 0 0,-1 3-10 0 0,-1-1 0 0 0,0-1 1784 0 0,-3-14-1771 0 0,-1-1-1 0 0,1 1 1 0 0,0 0-1 0 0,0 0 0 0 0,1 1 1 0 0,-1-1-1 0 0,0 0 1 0 0,3-3-1 0 0,1-1 4 0 0,2-2 26 0 0,0 1-1 0 0,0-1 0 0 0,8-6 0 0 0,9-8 74 0 0,14-18 15 0 0,133-134 287 0 0,-133 140-342 0 0,0 2-1 0 0,80-50 1 0 0,-19 25-32 0 0,155-67-1 0 0,-142 86-578 0 0,-49 19-96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9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1 892 919 0 0,'0'0'6079'0'0,"0"-2"-5642"0"0,4-5 3371 0 0,-2 15-2504 0 0,-1-5-1245 0 0,-1-1 12 0 0,7 20 630 0 0,13 33 0 0 0,-19-53-485 0 0,0 0-144 0 0,1 10-2 0 0,-1 0 19 0 0,-1-10-1 0 0,-1 0-8 0 0,1 2 11 0 0,0 0 0 0 0,0 0-1 0 0,0 0 1 0 0,1 0 0 0 0,-1 0 0 0 0,1 0 0 0 0,2 8 0 0 0,2-1-81 0 0,4-2-10 0 0,8 8 1227 0 0,-15-16-1046 0 0,-1 0-127 0 0,7 5 2244 0 0,1-29-1430 0 0,-8 21-808 0 0,1 0 0 0 0,1-7-45 0 0,1 0 1 0 0,0 1-1 0 0,1 0 0 0 0,0 0 0 0 0,1 0 1 0 0,-1 0-1 0 0,1 1 0 0 0,14-13 1 0 0,295-248 186 0 0,-18 48-95 0 0,-76 60-275 0 0,-127 90-1053 0 0,3 4 0 0 0,180-91 0 0 0,-199 121-4903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0:0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11 415 1375 0 0,'0'0'66'0'0,"-2"2"-8"0"0,-7 3 5482 0 0,23 0-5286 0 0,-3-3-173 0 0,-1-1 0 0 0,0-1 0 0 0,0 0 0 0 0,1 0 0 0 0,-1-1 0 0 0,15-3 0 0 0,9 0 50 0 0,17 1-19 0 0,1 3 0 0 0,79 9 0 0 0,53-3 45 0 0,-135-6-16 0 0,88-7 481 0 0,55-9-420 0 0,-152 11-161 0 0,-1 3-19 0 0,47 3 1 0 0,-27 0-15 0 0,-25-1 5 0 0,162-6 220 0 0,6-27-138 0 0,-50 6 66 0 0,-37 13 25 0 0,123 2 1 0 0,-23 16 62 0 0,-121-2-326 0 0,170-5 56 0 0,-68 0 81 0 0,-39 12-53 0 0,-2 1 50 0 0,49-21 7 0 0,-131 2-53 0 0,130-13-12 0 0,-132 15 101 0 0,108-4 378 0 0,-71 6-293 0 0,147-26 0 0 0,-163 18-149 0 0,147-11-36 0 0,139 24 0 0 0,-214-9 0 0 0,-117 4 0 0 0,64 0 18 0 0,36-4 31 0 0,-17-10 132 0 0,147-17 666 0 0,-152 34-633 0 0,-45 2-200 0 0,-6 0 40 0 0,91-7-55 0 0,19-23 65 0 0,-116 16-42 0 0,1 2-1 0 0,129-3 0 0 0,8-3-21 0 0,-76 5 0 0 0,-4 8 27 0 0,177 18 0 0 0,-224-10 50 0 0,22 1 16 0 0,-37 0-10 0 0,0-3 1 0 0,100-12-1 0 0,-108 7-55 0 0,65-1 294 0 0,-91 4-215 0 0,-1 1 0 0 0,37 6 0 0 0,-2-1-38 0 0,120 7-3 0 0,-87-9-69 0 0,28 1 81 0 0,-30 0 36 0 0,-45-2-100 0 0,-32-3 109 0 0,-1 0-1 0 0,1 0 1 0 0,-1-2 0 0 0,20-5-1 0 0,-34 8-10 0 0,11-4 352 0 0,4-9 664 0 0,-16 12-1096 0 0,-4 3-577 0 0,-4 10 218 0 0,-2 0-1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0:5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92 2303 0 0,'0'0'4042'0'0,"-1"3"-3740"0"0,-1 8-314 0 0,1-9-217 0 0,-2-2-2311 0 0,3 0 2586 0 0,0-1-1 0 0,0 1 1 0 0,-1 0 0 0 0,1 0 0 0 0,0 0 0 0 0,0 0 0 0 0,0 0 0 0 0,-1-1-1 0 0,1 1 1 0 0,0 0 0 0 0,0 0 0 0 0,0-1 0 0 0,-1 1 0 0 0,1 0 24 0 0,0-1 1 0 0,0 1-1 0 0,0 0 1 0 0,0 0-1 0 0,-1-1 1 0 0,1 1-1 0 0,0 0 1 0 0,0 0-1 0 0,-1-1 1 0 0,1 1-1 0 0,0 0 1 0 0,-1 0-1 0 0,1 0 1 0 0,0 0 0 0 0,-1 0-1 0 0,1-1 1 0 0,0 1-1 0 0,0 0 1 0 0,-1 0-1 0 0,1 0 1 0 0,0 0-1 0 0,-1 0 1 0 0,1 0-1 0 0,-1 0 1 0 0,1 0-1 0 0,0 0 1 0 0,-1 0-1 0 0,1 0 1 0 0,-1 0-1 0 0,-7 2 749 0 0,-1 1-1 0 0,1-1 0 0 0,0 1 0 0 0,-11 6 0 0 0,16-8-461 0 0,-9 4 598 0 0,9-4-726 0 0,-19 13 434 0 0,20-13-488 0 0,0 1-113 0 0,-7 2-60 0 0,7-2 12 0 0,0-2 56 0 0,-6 3-45 0 0,6-3 836 0 0,10 9-482 0 0,-6-8-329 0 0,-1 0 0 0 0,0 0 1 0 0,0 0-1 0 0,0 0 0 0 0,0 0 1 0 0,1 0-1 0 0,-1-1 0 0 0,1 1 0 0 0,-1 0 1 0 0,2 0-1 0 0,0 0-17 0 0,0 0-1 0 0,0 1 1 0 0,0-1-1 0 0,0 1 1 0 0,0 0 0 0 0,0 0-1 0 0,-1 0 1 0 0,1 0 0 0 0,-1 0-1 0 0,3 4 1 0 0,6 4-97 0 0,1-1 54 0 0,-6-6 7 0 0,12 3 5 0 0,-14-5 20 0 0,1 0-1 0 0,-1 0 0 0 0,1 0 1 0 0,-1-1-1 0 0,1 1 0 0 0,-1-1 1 0 0,1 0-1 0 0,0-1 0 0 0,-1 1 1 0 0,8-3-1 0 0,-6 2 36 0 0,0 0-1 0 0,-1-1 1 0 0,1 0 0 0 0,-1 0-1 0 0,8-4 1 0 0,11-4 152 0 0,-12 5-149 0 0,-3-1-37 0 0,-8 5-16 0 0,0 1 0 0 0,0-1 0 0 0,1 1 0 0 0,-1-1 0 0 0,0 1 0 0 0,0 0 0 0 0,0-1 0 0 0,0 1 0 0 0,1 0 1 0 0,-1 0-1 0 0,0 0 0 0 0,0 0 0 0 0,0 0 0 0 0,1 0 0 0 0,0 1 0 0 0,17 3 82 0 0,-17-4-88 0 0,0 1 63 0 0,1 0 8 0 0,20 5 188 0 0,17 5 210 0 0,-37-11-342 0 0,-1 0-25 0 0,0 0-1 0 0,0 0 0 0 0,1 0 1 0 0,-1 0-1 0 0,0 0 0 0 0,5-1 1 0 0,0 0 260 0 0,4 0-83 0 0,-8 0 92 0 0,11 3-176 0 0,-11-1-142 0 0,8 3-44 0 0,2 1-10 0 0,2-4 0 0 0,-1-1 0 0 0,0-2 0 0 0,2-1 12 0 0,-1-2 68 0 0,8-4 20 0 0,0-2-84 0 0,-19 10 48 0 0,7-2-37 0 0,3 1 16 0 0,1 1-33 0 0,-1 0-10 0 0,2 3 0 0 0,12 3 156 0 0,-25-5-88 0 0,-1 1-4 0 0,5 0-44 0 0,-2-1 64 0 0,0 1 0 0 0,0-1-1 0 0,0 1 1 0 0,0-1 0 0 0,0-1-1 0 0,0 1 1 0 0,10-3 0 0 0,8-2 61 0 0,-22 5-133 0 0,0-1 0 0 0,1 1 0 0 0,-1 0 0 0 0,0 0 0 0 0,0 0 0 0 0,1 0-1 0 0,-1 0 1 0 0,0 0 0 0 0,0 0 0 0 0,0 0 0 0 0,2 1 0 0 0,17 1 52 0 0,-14 0-85 0 0,-4-1 16 0 0,-1 0 1 0 0,1 0-1 0 0,0-1 0 0 0,0 1 0 0 0,0-1 0 0 0,0 1 0 0 0,0-1 1 0 0,0 0-1 0 0,0 1 0 0 0,4-1 0 0 0,8 0 5 0 0,0 0 0 0 0,13 2 11 0 0,-25-1 44 0 0,0-1 3 0 0,29 7 205 0 0,-17-4-250 0 0,2-1-13 0 0,-2-2 0 0 0,1-1 0 0 0,4 0-2 0 0,-12-1 1 0 0,6-6 23 0 0,-6 7 108 0 0,-6 1-118 0 0,0 1 1 0 0,0-1-1 0 0,1 0 1 0 0,-1 1-1 0 0,0-1 1 0 0,0 0-1 0 0,0 0 0 0 0,0 0 1 0 0,1 0-1 0 0,-1 0 1 0 0,0 0-1 0 0,0 0 1 0 0,0 0-1 0 0,1 0 0 0 0,-1 0 1 0 0,1-1-1 0 0,-1 1-8 0 0,-1 0 0 0 0,0-1-1 0 0,1 1 1 0 0,-1 0 0 0 0,1 0-1 0 0,-1 0 1 0 0,1 0 0 0 0,-1 0-1 0 0,0 0 1 0 0,1 0 0 0 0,-1 0-1 0 0,1 0 1 0 0,-1 1 0 0 0,0-1 0 0 0,1 0-1 0 0,-1 0 1 0 0,1 0 0 0 0,-1 0-1 0 0,0 0 1 0 0,1 1 0 0 0,0-1-1 0 0,3 1-3 0 0,11-6 91 0 0,-9 2-31 0 0,-3 2-68 0 0,19 2 149 0 0,6-2 94 0 0,-28 0-231 0 0,1 1 0 0 0,-1 0 1 0 0,0 0-1 0 0,1 0 0 0 0,-1 0 0 0 0,1 0 0 0 0,-1 0 0 0 0,0 0 1 0 0,1 0-1 0 0,-1 0 0 0 0,1 0 0 0 0,-1 0 0 0 0,0 0 0 0 0,1 0 1 0 0,-1 1-1 0 0,0-1 0 0 0,1 0 0 0 0,-1 0 0 0 0,0 0 0 0 0,1 0 0 0 0,-1 1 1 0 0,0-1-1 0 0,1 0 0 0 0,-1 0 0 0 0,1 1 0 0 0,-1-1 0 0 0,0 1 0 0 0,1-1 0 0 0,-1 0 0 0 0,0 0 0 0 0,1 1 0 0 0,-1-1 0 0 0,0 0 0 0 0,0 0 0 0 0,1 0 0 0 0,-1 0 0 0 0,0 1 0 0 0,1-1 0 0 0,-1 0 0 0 0,1 0 0 0 0,-1 0 0 0 0,0 0 0 0 0,1 0 0 0 0,-1 0 0 0 0,0 0 0 0 0,1 0 0 0 0,-1 0 0 0 0,0 0 0 0 0,1 0 0 0 0,-1 0 0 0 0,1 0 0 0 0,-1-1 0 0 0,27-2 140 0 0,4-1-91 0 0,-1-4-42 0 0,2 3-1 0 0,-17 1-137 0 0,-5 1 20 0 0,-8 2 3 0 0,1 0 17 0 0,10-2 70 0 0,3-1 17 0 0,-1 2 0 0 0,-1 1 0 0 0,2 2 0 0 0,15-2 74 0 0,0-1 252 0 0,19 2-209 0 0,-20-3-106 0 0,-25 2-11 0 0,19 0 0 0 0,23 1 0 0 0,-32-1 0 0 0,0 1 0 0 0,-1 1 0 0 0,-2 1 11 0 0,-7-2 50 0 0,-1 1 0 0 0,1-1-1 0 0,0 0 1 0 0,-1 0 0 0 0,7-1 0 0 0,1-1 11 0 0,10-4 1 0 0,-2-1-14 0 0,-15 7-50 0 0,20-9 58 0 0,-11 3-67 0 0,-2 0 15 0 0,-1-1 57 0 0,-2 1 13 0 0,-7 5 94 0 0,0 0-106 0 0,10-1-1 0 0,8-1 0 0 0,-17 3-71 0 0,16 0 9 0 0,-5 0 32 0 0,10 4-30 0 0,-5-5-13 0 0,-14 2 18 0 0,19-7 30 0 0,34-10 198 0 0,-54 14-232 0 0,20-1-15 0 0,21 1 2 0 0,16 4 0 0 0,-56-3 0 0 0,-3 1 0 0 0,0 0 0 0 0,1 0 0 0 0,-1 0 0 0 0,0 0 0 0 0,0 0 0 0 0,0 1 0 0 0,0-1 0 0 0,0 1 0 0 0,0 0 0 0 0,3 0 0 0 0,9 2 0 0 0,1-1 0 0 0,0 1 0 0 0,2 0 0 0 0,7 4 0 0 0,-3 2 0 0 0,-5-4 0 0 0,1-2 0 0 0,-2 3 0 0 0,1-1 0 0 0,-1 0 0 0 0,1-1 0 0 0,6-1 0 0 0,-17-5 0 0 0,30 2 0 0 0,-30 2 0 0 0,1-1 0 0 0,14-6 0 0 0,2-1 0 0 0,-17 7 0 0 0,26-5 0 0 0,-26 2 0 0 0,18-1 0 0 0,-8 3 0 0 0,5-3 0 0 0,-16 4 0 0 0,17 5 0 0 0,9-2 0 0 0,-16-2 0 0 0,1-4 0 0 0,-12 2 7 0 0,1-1 1 0 0,0 1-1 0 0,0 0 0 0 0,0 0 0 0 0,-1 0 0 0 0,1 1 0 0 0,4 0 1 0 0,0 0 9 0 0,-6 0-10 0 0,0-1 0 0 0,0 0 1 0 0,0 0-1 0 0,1 0 0 0 0,-1 0 0 0 0,0 0 0 0 0,0-1 1 0 0,0 1-1 0 0,3-2 0 0 0,1 1 4 0 0,0-1 0 0 0,1 1 1 0 0,-1 0-1 0 0,7 0 0 0 0,34 0 42 0 0,-42 1-53 0 0,-1-1 0 0 0,17-5 0 0 0,-6 3 0 0 0,35-1 0 0 0,-45 3 0 0 0,13 3 0 0 0,-11-1 0 0 0,-2 0 0 0 0,21-2 0 0 0,3-7 0 0 0,-13 6 0 0 0,-1 4 0 0 0,0-2 0 0 0,-10-3 0 0 0,-4 3 1 0 0,1-1 0 0 0,-1 0 0 0 0,1 0 0 0 0,-1 0 0 0 0,1 1-1 0 0,0-1 1 0 0,-1 1 0 0 0,1-1 0 0 0,0 1 0 0 0,-1 0 0 0 0,4-1 0 0 0,9-1 41 0 0,29-8 22 0 0,-28 8-106 0 0,-1 2 31 0 0,1 3 11 0 0,-1-1 0 0 0,1-2 0 0 0,0-1 0 0 0,9 1 0 0 0,14-3 0 0 0,-8 3 0 0 0,30-5 0 0 0,-14 0 128 0 0,-17 2-53 0 0,-24 2-51 0 0,20-1 5 0 0,-19 3-29 0 0,19-1 0 0 0,6-6 0 0 0,18 4 68 0 0,-32 0 1 0 0,47-5-142 0 0,-33 4 141 0 0,-26 2-43 0 0,21 0 21 0 0,5 1-113 0 0,-21-1 56 0 0,-4 1 0 0 0,1 0 1 0 0,-1 1-1 0 0,1 0 1 0 0,10 2-1 0 0,29 5 11 0 0,-38-6 0 0 0,-4-1 0 0 0,1 0 0 0 0,-1-1 0 0 0,1 0 0 0 0,-1 1 0 0 0,6-2 0 0 0,0 0 0 0 0,-6 0 0 0 0,1 1 0 0 0,0 0 0 0 0,-1 0 0 0 0,10 1 0 0 0,-9 0 0 0 0,0 0 0 0 0,16-4 0 0 0,9-4 0 0 0,29-7 53 0 0,-52 12-39 0 0,29-3 67 0 0,-22 3-33 0 0,0 0-36 0 0,0 1-1 0 0,39 0 125 0 0,-41 1-80 0 0,-8 0 8 0 0,9 0-40 0 0,2 2 18 0 0,7 1-7 0 0,-22-3-28 0 0,38-1 26 0 0,-22 1-33 0 0,-2 1 0 0 0,1-2 0 0 0,1 0 0 0 0,-2-2 0 0 0,-2 0 11 0 0,-7 2 31 0 0,5 0-19 0 0,-6 0 25 0 0,6-1-25 0 0,-5 1 19 0 0,4 0-19 0 0,-6 0 509 0 0,-1 1-489 0 0,6-1-87 0 0,-6 1-30 0 0,2 3-1572 0 0,-3-2 1606 0 0,-1-1 0 0 0,0 1 0 0 0,1 0 0 0 0,-1-1 0 0 0,0 1 0 0 0,1 0 0 0 0,-1-1 0 0 0,1 1 0 0 0,-1-1 0 0 0,1 1 0 0 0,-1-1 0 0 0,1 1 0 0 0,0-1 0 0 0,-1 0 0 0 0,2 1 0 0 0,4 3-542 0 0,1-1 1 0 0,0 0 0 0 0,13 3 0 0 0,4-2-1509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1:2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1 8719 0 0,'0'0'5336'0'0,"0"3"-5196"0"0,0 12-17 0 0,0-12-10 0 0,0 1-1 0 0,8 33 240 0 0,-7-33-232 0 0,0-1-1 0 0,4 10-6 0 0,-4-9 111 0 0,1-2-113 0 0,6 9-6 0 0,-5-8-1 0 0,-3-3-96 0 0,1 0 0 0 0,-1 0 0 0 0,1 0 0 0 0,-1 0 0 0 0,1 0 0 0 0,-1 0 0 0 0,0 1 0 0 0,1-1 0 0 0,-1 0 0 0 0,1 0 0 0 0,-1 0 0 0 0,1 1 0 0 0,-1-1 0 0 0,0 0 0 0 0,1 1 0 0 0,-1-1 0 0 0,1 0 0 0 0,-1 1 0 0 0,1 0-1 0 0,9 6 137 0 0,-7-4-113 0 0,25 12 189 0 0,-12-8-206 0 0,-4-3-27 0 0,-7-2-40 0 0,8 8 39 0 0,0 8 32 0 0,30 45 778 0 0,-41-61-642 0 0,0 2 4 0 0,1 1 0 0 0,-1-2 0 0 0,1 1 0 0 0,0 0 0 0 0,0 0 0 0 0,0-1 0 0 0,5 4 0 0 0,-5-3-176 0 0,-1-2 212 0 0,0 0-98 0 0,6 10 11 0 0,-2 1-1 0 0,1 0 1 0 0,-1 0-1 0 0,-1 0 1 0 0,0 1 0 0 0,-1 0-1 0 0,3 22 1 0 0,0-7-12 0 0,-6-27 1 0 0,1 2-34 0 0,0 0 0 0 0,0 0 0 0 0,0 0 0 0 0,-1 0-1 0 0,2 6 1 0 0,0 0 3 0 0,-2-8 15 0 0,0 0-1 0 0,23 28 222 0 0,-20-27-253 0 0,4 6-49 0 0,-1 2-68 0 0,-6-6-9 0 0,0-3 77 0 0,0 0 0 0 0,-1 0-1 0 0,1 0 1 0 0,-1 1 0 0 0,1-1-1 0 0,-1 0 1 0 0,0 1 0 0 0,0-1-1 0 0,0 0 1 0 0,0 1 0 0 0,0-1-1 0 0,-1 0 1 0 0,0 3 0 0 0,-1 5 3 0 0,0 17 10 0 0,-8 35 142 0 0,10-61-144 0 0,-1 0 1 0 0,1 1 0 0 0,0-1-1 0 0,0 0 1 0 0,0 0 0 0 0,0 1-1 0 0,0-1 1 0 0,0 0 0 0 0,1 0-1 0 0,-1 1 1 0 0,0-1 0 0 0,1 0-1 0 0,-1 0 1 0 0,1 2 0 0 0,4 13 159 0 0,-6-12-140 0 0,6 24 98 0 0,0-9 51 0 0,9 21 1 0 0,-13-38-169 0 0,0 1 60 0 0,0-1-16 0 0,15 28 105 0 0,2 2-150 0 0,-10-19-10 0 0,19 29 0 0 0,-2 1 0 0 0,4 5 0 0 0,-26-44 0 0 0,-2-3 0 0 0,0 0 0 0 0,0 1 0 0 0,0-1 0 0 0,0 0 0 0 0,0 1 0 0 0,0-1 0 0 0,-1 1 0 0 0,1-1 0 0 0,0 1 0 0 0,-1-1 0 0 0,1 1 0 0 0,-1-1 0 0 0,0 3 0 0 0,8 24 0 0 0,-7-21-6 0 0,0 1-1 0 0,0-1 1 0 0,-1 1 0 0 0,0-1-1 0 0,0 1 1 0 0,-1-1-1 0 0,0 1 1 0 0,0-1 0 0 0,-4 14-1 0 0,3-15 7 0 0,1 0 0 0 0,-1-1 0 0 0,0 1 0 0 0,-1 0 0 0 0,1 0 0 0 0,-1-1 0 0 0,-7 10 0 0 0,-3 8 0 0 0,9-13 22 0 0,2-5 24 0 0,0 1 1 0 0,0-1-1 0 0,0 1 0 0 0,1-1 0 0 0,0 1 0 0 0,0 0 0 0 0,0-1 0 0 0,1 8 1 0 0,2 16 75 0 0,-1-22-96 0 0,0 0-1 0 0,0 0 1 0 0,1 0 0 0 0,0 0-1 0 0,0 0 1 0 0,1-1-1 0 0,0 1 1 0 0,4 7 0 0 0,20 39 55 0 0,-21-39-92 0 0,-4-10-4 0 0,-1-1-1 0 0,1 1 0 0 0,-1-1 1 0 0,0 1-1 0 0,0 0 0 0 0,0 0 0 0 0,-1 0 1 0 0,1-1-1 0 0,-1 1 0 0 0,0 7 1 0 0,-1-2-53 0 0,1-2 31 0 0,-1 0-1 0 0,-1 0 1 0 0,1-1-1 0 0,-1 1 1 0 0,0-1-1 0 0,-5 11 0 0 0,-1 6-26 0 0,3-8 63 0 0,-1 0 1 0 0,0-1 0 0 0,-1 0-1 0 0,-16 25 1 0 0,-40 47 141 0 0,-7 12 77 0 0,63-89-200 0 0,0 0 0 0 0,0-1 1 0 0,-15 13-1 0 0,12-12-3 0 0,1 1-1 0 0,-9 11 1 0 0,-10 13-47 0 0,10-13-10 0 0,-17 28-1 0 0,30-43 31 0 0,-10 21 13 0 0,0-1-131 0 0,-1-1 1 0 0,-21 25-1 0 0,-3 6-46 0 0,18-25 144 0 0,-14 23-11 0 0,25-37 75 0 0,-1 0 0 0 0,-1-1 0 0 0,-22 22 0 0 0,4-4 16 0 0,-11 17 76 0 0,-36 57 0 0 0,72-99-124 0 0,-1-1 1 0 0,0 0-1 0 0,-11 10 0 0 0,-6 6-12 0 0,-29 35 12 0 0,37-41 11 0 0,-11 11-11 0 0,22-23 0 0 0,-15 19 0 0 0,18-22 0 0 0,-19 22 0 0 0,13-16 0 0 0,2-3 12 0 0,5-5 49 0 0,0 1 3 0 0,1-1 0 0 0,-1 1 0 0 0,0-1 0 0 0,1 1 0 0 0,-1-1 0 0 0,1 1 0 0 0,0 0 0 0 0,-1-1-1 0 0,1 1 1 0 0,0 0 0 0 0,0 2 0 0 0,5 10 408 0 0,-4-12-359 0 0,6 7-90 0 0,4 5-23 0 0,-7-12 0 0 0,0 0 0 0 0,9 13 0 0 0,-3 0 0 0 0,4 2 0 0 0,-9-14 0 0 0,0-1 0 0 0,19 14 0 0 0,2-2 0 0 0,1 5 0 0 0,-7-1 0 0 0,-3-2 0 0 0,-10-8 0 0 0,9 12 0 0 0,3 4 0 0 0,3-1 0 0 0,-6-8 0 0 0,-11-13 0 0 0,1-1 0 0 0,7 5 0 0 0,-8-4 0 0 0,0 1 0 0 0,1-1 0 0 0,-1 0 0 0 0,1 0 0 0 0,6 0 0 0 0,2 0 0 0 0,0-2 0 0 0,0 0 0 0 0,15-2 0 0 0,-20 1-16 0 0,-7 1-65 0 0,0 0-91 0 0,5 3 81 0 0,-1-2 23 0 0,-3 1 0 0 0,10 11 44 0 0,10 9 97 0 0,-21-21-56 0 0,20 14 179 0 0,-14-11-111 0 0,1-1 0 0 0,17 4 0 0 0,-21-5-58 0 0,20 0 76 0 0,-12-2-141 0 0,2 2-14 0 0,-12-2-18 0 0,-3 2-61 0 0,4 8 106 0 0,-2-5-39 0 0,5 17-14 0 0,-6-20 25 0 0,0 0 0 0 0,5 5 54 0 0,-4-5 532 0 0,0 4-476 0 0,-1-6-43 0 0,-1 0 0 0 0,0 1 0 0 0,0-1 0 0 0,1 0 0 0 0,-1 1 0 0 0,0-1 0 0 0,0 0-1 0 0,0 1 1 0 0,1-1 0 0 0,-1 0 0 0 0,0 1 0 0 0,0-1 0 0 0,0 1 0 0 0,0-1 0 0 0,0 0 0 0 0,0 1 0 0 0,0-1 0 0 0,0 1-1 0 0,0-1 1 0 0,0 1 0 0 0,0 0 0 0 0,1 0-13 0 0,-1 0-1 0 0,0 0 1 0 0,0 0-1 0 0,0 0 1 0 0,0 0-1 0 0,0 0 1 0 0,0 0 0 0 0,0 0-1 0 0,0 0 1 0 0,0 0-1 0 0,0 0 1 0 0,-1 0-1 0 0,1 0 1 0 0,0 0-1 0 0,-1 0 1 0 0,0 2-1 0 0,-3 2-57 0 0,-1 4 45 0 0,-2 2 12 0 0,5-9 0 0 0,0 0 0 0 0,1 0 0 0 0,-1 0 0 0 0,0 0 0 0 0,0 0 0 0 0,0-1 0 0 0,0 1 0 0 0,-5 2 0 0 0,5-3 0 0 0,-1 1 0 0 0,1-1 0 0 0,0 1 0 0 0,-1 0 0 0 0,1 0 0 0 0,0 0 0 0 0,-3 3 0 0 0,-16 17 0 0 0,2 1 0 0 0,17-19 0 0 0,-16 13 0 0 0,13-12 0 0 0,-22 16 0 0 0,0-5-11 0 0,1 1-26 0 0,-55 41-123 0 0,-12 9 36 0 0,73-53 109 0 0,2-4 18 0 0,10-5 8 0 0,7-4 145 0 0,-11 5-347 0 0,10-6 201 0 0,0 1 0 0 0,1-1-1 0 0,-1 1 1 0 0,1 0 0 0 0,-1 0-1 0 0,1-1 1 0 0,-1 1 0 0 0,1 0-1 0 0,0 0 1 0 0,-1 1 0 0 0,1-1-1 0 0,0 0 1 0 0,0 0 0 0 0,0 1-1 0 0,0-1 1 0 0,-2 3 0 0 0,1 0 30 0 0,-13 12-29 0 0,7-7-11 0 0,1 2 0 0 0,1 0 0 0 0,0-2 11 0 0,4-8 170 0 0,1 1-128 0 0,-2 7-57 0 0,2-7-44 0 0,2 0 76 0 0,5 10-17 0 0,2 1-11 0 0,1 1 0 0 0,1-2 0 0 0,1 0 0 0 0,57 52 0 0 0,-44-44 0 0 0,108 80-224 0 0,-15-8 303 0 0,-111-87-84 0 0,-1-1 26 0 0,0 1 0 0 0,-1-1 1 0 0,0 1-1 0 0,0 0 0 0 0,6 9 0 0 0,-3-4 11 0 0,-1-1 0 0 0,0 1 0 0 0,7 17 0 0 0,10 40 124 0 0,-12-31-137 0 0,-9-29-17 0 0,5 15 62 0 0,1 0-1 0 0,0 0 1 0 0,16 27-1 0 0,-14-31-63 0 0,-1 1 0 0 0,0 0 0 0 0,9 31 0 0 0,-14-28 13 0 0,0 0-1 0 0,-1 0 1 0 0,0 41-1 0 0,1 13 130 0 0,18 163-222 0 0,-14-94 158 0 0,-6-90-60 0 0,-2-21-18 0 0,-2 0 0 0 0,-1-1 0 0 0,-2 1 0 0 0,-1-1 0 0 0,-2 0 0 0 0,-1 0 0 0 0,-26 60 0 0 0,21-65 0 0 0,-2 0 0 0 0,-1-1 0 0 0,-37 44 0 0 0,-4 9 0 0 0,-61 92 53 0 0,71-107 95 0 0,-2-2 0 0 0,-4-2 0 0 0,-90 81 0 0 0,114-116-107 0 0,-71 70 222 0 0,43-31 127 0 0,-84 122-1 0 0,108-136-302 0 0,-30 52 66 0 0,40-62-129 0 0,13-25 0 0 0,2 1-1 0 0,0 0 0 0 0,-12 35 0 0 0,18-41-12 0 0,-1 1-11 0 0,1-1-12 0 0,1 1-47 0 0,0-2-11 0 0,2-9-21 0 0,-4-4-1786 0 0,2 1 1704 0 0,0-1 0 0 0,0 1 0 0 0,0 0 0 0 0,0-1 0 0 0,0 0 0 0 0,1 1 0 0 0,0-1 0 0 0,-1 0 0 0 0,1 1 0 0 0,-1-6 0 0 0,-2-11-815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4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234 294 11311 0 0,'0'0'522'0'0,"0"-2"-13"0"0,0 1-471 0 0,-1 0 1 0 0,1 1-1 0 0,0-2 1 0 0,0 1-1 0 0,-1 0 1 0 0,1 0-1 0 0,0 0 1 0 0,0 0-1 0 0,0 0 0 0 0,0 0 1 0 0,0 0-1 0 0,0 0 1 0 0,1 0-1 0 0,-1-2 1 0 0,1-1 2401 0 0,1 7-2345 0 0,1 6-56 0 0,0 1 0 0 0,0-1 1 0 0,-1 1-1 0 0,0 0 0 0 0,-1-1 0 0 0,0 1 1 0 0,-1 0-1 0 0,0 16 0 0 0,-15 83 262 0 0,11-87-299 0 0,-55 244 183 0 0,-16-2-154 0 0,24-88-122 0 0,44-152 60 0 0,-4 11-48 0 0,2 0 0 0 0,2 1-1 0 0,-5 51 1 0 0,12-84 87 0 0,0 0-1 0 0,0 0 1 0 0,0 0 0 0 0,0 0-1 0 0,1 0 1 0 0,-1 0 0 0 0,1 0-1 0 0,0 0 1 0 0,0 0-1 0 0,0 0 1 0 0,0 0 0 0 0,1-1-1 0 0,-1 1 1 0 0,1-1-1 0 0,0 1 1 0 0,3 3 0 0 0,-5-5 8 0 0,1-1 0 0 0,0 1 0 0 0,0 0 0 0 0,0-1 0 0 0,0 0 0 0 0,0 1 0 0 0,0-1 0 0 0,0 0 0 0 0,0 1 0 0 0,0-1 0 0 0,0 0 0 0 0,0 0 0 0 0,0 0 0 0 0,0 0 0 0 0,0 0 0 0 0,0 0 0 0 0,1 0 0 0 0,17-3 253 0 0,-17 2-218 0 0,13-4 216 0 0,0 0 0 0 0,0-1 0 0 0,-1-1 1 0 0,18-10-1 0 0,52-39 275 0 0,-39 21-342 0 0,63-65-1 0 0,-50 44-115 0 0,-16 16 5 0 0,-3-3-1 0 0,-1-1 1 0 0,-2-1 0 0 0,-2-3-1 0 0,-2 0 1 0 0,-3-2 0 0 0,28-63-1 0 0,-2-14 80 0 0,64-228 0 0 0,-103 301-341 0 0,-2 4-494 0 0,-1 0 0 0 0,8-73 0 0 0,-21 117 28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7367 0 0,'0'0'667'0'0,"-2"1"-547"0"0,-121 96 5612 0 0,42-30-5057 0 0,34-29-265 0 0,-70 74 0 0 0,112-107-404 0 0,3-4-7 0 0,1 1 1 0 0,-1 0 0 0 0,1-1-1 0 0,-1 1 1 0 0,1 0 0 0 0,0-1-1 0 0,0 1 1 0 0,-1 0 0 0 0,1 0 0 0 0,0 0-1 0 0,1 0 1 0 0,-1 0 0 0 0,0 1-1 0 0,1-1 1 0 0,-1 0 0 0 0,1 0-1 0 0,-1 0 1 0 0,1 0 0 0 0,0 4 0 0 0,0-6-4 0 0,1 1 1 0 0,-1 0-1 0 0,0-1 1 0 0,0 1 0 0 0,0-1-1 0 0,1 1 1 0 0,-1-1-1 0 0,0 1 1 0 0,1-1-1 0 0,-1 1 1 0 0,1-1 0 0 0,-1 1-1 0 0,0-1 1 0 0,1 0-1 0 0,-1 1 1 0 0,1-1 0 0 0,0 1-1 0 0,1 1-13 0 0,6 5-57 0 0,0-1 1 0 0,0 1 0 0 0,1-1-1 0 0,-1 0 1 0 0,1-1-1 0 0,17 8 1 0 0,-10-6 49 0 0,18 13 1 0 0,-17-8 105 0 0,46 33 307 0 0,-56-39-331 0 0,-1-1 0 0 0,0 1 0 0 0,-1 0 0 0 0,1 1 0 0 0,-1-1-1 0 0,-1 1 1 0 0,6 8 0 0 0,-9-11-30 0 0,1-1 0 0 0,-1 0-1 0 0,0 1 1 0 0,0-1-1 0 0,0 1 1 0 0,-1-1 0 0 0,1 1-1 0 0,-1-1 1 0 0,0 1-1 0 0,0-1 1 0 0,0 1 0 0 0,0 0-1 0 0,-1 4 1 0 0,-1-2 70 0 0,1 0 0 0 0,-1-1 0 0 0,0 0 0 0 0,-1 1 0 0 0,1-1 0 0 0,-1 0 0 0 0,-6 8 0 0 0,2-3 55 0 0,-1-2-1 0 0,0 1 0 0 0,-1-1 1 0 0,1 0-1 0 0,-2-1 0 0 0,1 0 0 0 0,-18 10 1 0 0,4-6-113 0 0,0-1 1 0 0,0-1 0 0 0,-1 0 0 0 0,0-2 0 0 0,0-1 0 0 0,-1-1 0 0 0,1-1 0 0 0,-1-2 0 0 0,-37 1 0 0 0,55-4-24 0 0,0 1 0 0 0,0-1 0 0 0,1 0 0 0 0,-1-1 0 0 0,0 0 1 0 0,1 0-1 0 0,0 0 0 0 0,-1-1 0 0 0,1 0 0 0 0,-7-4 0 0 0,11 6-86 0 0,-1-1-1 0 0,1 1 1 0 0,0-1 0 0 0,0 0-1 0 0,0 0 1 0 0,0 0-1 0 0,0 0 1 0 0,1 0 0 0 0,-1-1-1 0 0,0 1 1 0 0,1 0-1 0 0,0-1 1 0 0,-1 1 0 0 0,1-1-1 0 0,0 1 1 0 0,1-1-1 0 0,-1 0 1 0 0,0 1 0 0 0,1-1-1 0 0,-1 0 1 0 0,1 1 0 0 0,0-1-1 0 0,0 0 1 0 0,0 0-1 0 0,0 0 1 0 0,0 1 0 0 0,2-4-1 0 0,-2 2-284 0 0,0 3 191 0 0,0-1 0 0 0,0 1 1 0 0,1 0-1 0 0,-1 0 1 0 0,0 0-1 0 0,0 0 0 0 0,1 0 1 0 0,-1 0-1 0 0,0 0 1 0 0,1 0-1 0 0,-1 0 0 0 0,1 0 1 0 0,0 0-1 0 0,-1 1 0 0 0,1-1 1 0 0,-1 0-1 0 0,1 0 1 0 0,0 0-1 0 0,0 1 0 0 0,0-1 1 0 0,-1 0-1 0 0,1 1 1 0 0,1-1-1 0 0,7-2-4484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 11055 0 0,'0'0'852'0'0,"-2"0"-560"0"0,-4-1 414 0 0,1 0 1 0 0,-1 0-1 0 0,0 1 0 0 0,0 0 0 0 0,-10 0 0 0 0,13 1-365 0 0,1-1 0 0 0,-1 1 0 0 0,0 0 0 0 0,0 0 0 0 0,0 0 0 0 0,1 0 0 0 0,-1 0 0 0 0,1 1 0 0 0,-1-1 0 0 0,1 1 0 0 0,0 0 0 0 0,-1 0 0 0 0,1 0 0 0 0,-2 2 0 0 0,-7 9-249 0 0,0 1-1 0 0,0 0 1 0 0,2 0-1 0 0,0 2 1 0 0,0-1 0 0 0,1 1-1 0 0,1 0 1 0 0,-8 30-1 0 0,13-41-220 0 0,1 1 0 0 0,0 0 0 0 0,1 0-1 0 0,0 0 1 0 0,0-1 0 0 0,0 1 0 0 0,0 0 0 0 0,1 0 0 0 0,0 0-1 0 0,0-1 1 0 0,1 1 0 0 0,-1-1 0 0 0,1 1 0 0 0,0-1-1 0 0,1 1 1 0 0,-1-1 0 0 0,4 5 0 0 0,3-1-1890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8 466 10591 0 0,'-8'3'8780'0'0,"8"-8"-8598"0"0,1-1-1 0 0,-1 1 1 0 0,1-1-1 0 0,-1 1 0 0 0,2-1 1 0 0,-1 1-1 0 0,1-1 1 0 0,-1 1-1 0 0,1 0 1 0 0,1 0-1 0 0,2-6 0 0 0,8-11 160 0 0,16-22 0 0 0,-24 36-217 0 0,21-28-56 0 0,1 1 1 0 0,2 2-1 0 0,43-40 0 0 0,-48 52-147 0 0,0 1 0 0 0,2 1-1 0 0,0 1 1 0 0,1 1 0 0 0,40-17-1 0 0,-59 31 18 0 0,0-1 0 0 0,1 1 0 0 0,-1 1-1 0 0,1 0 1 0 0,0 0 0 0 0,14 0 0 0 0,-21 1 49 0 0,1 1 1 0 0,-1 0-1 0 0,1 0 1 0 0,-1 0-1 0 0,1 1 1 0 0,-1-1-1 0 0,0 1 1 0 0,1-1-1 0 0,-1 1 0 0 0,0 0 1 0 0,0 0-1 0 0,1 0 1 0 0,-1 0-1 0 0,0 0 1 0 0,0 0-1 0 0,0 1 1 0 0,0-1-1 0 0,0 1 1 0 0,-1-1-1 0 0,1 1 1 0 0,0 0-1 0 0,-1 0 1 0 0,1 0-1 0 0,-1 0 1 0 0,1 0-1 0 0,-1 0 1 0 0,0 0-1 0 0,2 4 0 0 0,-1 3 10 0 0,1 0-1 0 0,-2 1 1 0 0,1-1-1 0 0,-1 1 0 0 0,0 17 1 0 0,-6 50 51 0 0,3-63-21 0 0,-2 17 34 0 0,-2-1 0 0 0,-2 0 0 0 0,-16 46 0 0 0,-3 8-11 0 0,25-77-177 0 0,1 0-1 0 0,-1 0 1 0 0,1 14-1 0 0,1-19-1064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136 266 10135 0 0,'1'3'778'0'0,"-1"1"-572"0"0,0 1 0 0 0,0-1 1 0 0,-1 1-1 0 0,1-1 1 0 0,-1 1-1 0 0,0-1 0 0 0,0 1 1 0 0,-1-1-1 0 0,1 0 1 0 0,-1 0-1 0 0,0 0 0 0 0,0 0 1 0 0,-5 7-1 0 0,4-6 107 0 0,0 0 0 0 0,-1-1 0 0 0,0 1 0 0 0,0-1 0 0 0,0 0 1 0 0,0-1-1 0 0,-1 1 0 0 0,1-1 0 0 0,-1 0 0 0 0,-9 5 0 0 0,11-7-8 0 0,0 0 0 0 0,-1 0 1 0 0,1 0-1 0 0,0-1 0 0 0,-1 1 0 0 0,1-1 1 0 0,-1 0-1 0 0,1 0 0 0 0,0 0 0 0 0,-1 0 0 0 0,1-1 1 0 0,-1 1-1 0 0,-4-2 0 0 0,6 1 455 0 0,0-1 182 0 0,2 2-872 0 0,-1 0 0 0 0,1 0 0 0 0,-1 0 0 0 0,1-1 0 0 0,0 1 0 0 0,-1 0 0 0 0,1 0 0 0 0,-1-1 0 0 0,1 1 0 0 0,0 0 0 0 0,-1-1-1 0 0,1 1 1 0 0,0-1 0 0 0,0 1 0 0 0,-1 0 0 0 0,1-1 0 0 0,0 1 0 0 0,0-1 0 0 0,0 1 0 0 0,-1-1 0 0 0,2-4-44 0 0,1 1 1 0 0,-1 0-1 0 0,1 0 1 0 0,-1 0-1 0 0,1 0 1 0 0,1 0-1 0 0,-1 1 1 0 0,0-1-1 0 0,1 1 1 0 0,0-1-1 0 0,4-3 1 0 0,8-9 99 0 0,18-12 1 0 0,-20 17-109 0 0,27-22-5 0 0,0 1 0 0 0,2 2 0 0 0,2 2-1 0 0,59-29 1 0 0,87-22-13 0 0,-180 76 4 0 0,0 1-1 0 0,0-1 0 0 0,14 0 1 0 0,-23 3-1 0 0,2 0 80 0 0,-1 2-76 0 0,-1 0 1 0 0,1 0-1 0 0,-1 0 0 0 0,1 0 1 0 0,-1 0-1 0 0,0 0 0 0 0,0 1 1 0 0,0-1-1 0 0,0 0 0 0 0,0 1 1 0 0,-1-1-1 0 0,1 1 0 0 0,-1-1 1 0 0,1 1-1 0 0,-1-1 0 0 0,0 1 1 0 0,0 0-1 0 0,0-1 0 0 0,0 1 1 0 0,-1-1-1 0 0,1 1 0 0 0,-2 4 1 0 0,-2 4 35 0 0,0 1 0 0 0,-1-2 1 0 0,-10 20-1 0 0,6-14-29 0 0,-37 64-14 0 0,-7 16 0 0 0,50-90 0 0 0,0 1 0 0 0,0 0 0 0 0,1 0 0 0 0,0 0 0 0 0,0 0 0 0 0,0 1 0 0 0,1-1 0 0 0,1 0 0 0 0,-1 13 0 0 0,1-18 0 0 0,1 1 0 0 0,-1 0 0 0 0,0 0 0 0 0,1-1 0 0 0,0 1 0 0 0,0 0 0 0 0,0-1 0 0 0,0 1 0 0 0,0 0 0 0 0,0-1 0 0 0,1 0 0 0 0,-1 1 0 0 0,1-1 0 0 0,-1 0 0 0 0,1 0 0 0 0,0 0 0 0 0,0 0 0 0 0,0 0 0 0 0,0 0 0 0 0,1 0 0 0 0,-1-1 0 0 0,0 1 0 0 0,1-1 0 0 0,-1 0 0 0 0,1 1 0 0 0,-1-1 0 0 0,5 1 0 0 0,12 3-80 0 0,-1-1 0 0 0,1-1-1 0 0,0-1 1 0 0,24 0 0 0 0,78-7-677 0 0,-65 2 464 0 0,-18 1-1805 0 0,3-2-5977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314 198 13359 0 0,'32'-18'505'0'0,"42"-24"438"0"0,-47 24-448 0 0,-11 9 449 0 0,-1-1 1 0 0,14-12 0 0 0,-26 19-791 0 0,0 0 0 0 0,1-1 1 0 0,-1 1-1 0 0,0-1 0 0 0,-1 1 0 0 0,1-1 0 0 0,-1 0 1 0 0,1 0-1 0 0,-1 0 0 0 0,0 0 0 0 0,-1 0 0 0 0,3-9 1 0 0,-4 12-115 0 0,1 1 0 0 0,-1-1 1 0 0,0 0-1 0 0,0 1 0 0 0,0-1 1 0 0,0 0-1 0 0,0 0 1 0 0,0 1-1 0 0,0-1 0 0 0,0 0 1 0 0,0 1-1 0 0,0-1 0 0 0,-1 0 1 0 0,1 1-1 0 0,0-1 1 0 0,0 0-1 0 0,-1 1 0 0 0,1-1 1 0 0,0 1-1 0 0,-1-1 0 0 0,1 0 1 0 0,0 1-1 0 0,-1-1 1 0 0,0 0-1 0 0,0 0-24 0 0,0 1 0 0 0,0-1-1 0 0,0 1 1 0 0,-1-1 0 0 0,1 1 0 0 0,0 0-1 0 0,0-1 1 0 0,0 1 0 0 0,-1 0 0 0 0,1 0-1 0 0,0 0 1 0 0,-2-1 0 0 0,-2 2-31 0 0,0-1 0 0 0,0 1 0 0 0,1 0 0 0 0,-1 0 0 0 0,-6 2 0 0 0,0 2-41 0 0,0 0 0 0 0,1 1 0 0 0,0 0 0 0 0,0 1 0 0 0,-14 12 0 0 0,-42 46-82 0 0,54-53 105 0 0,-96 113-99 0 0,90-100 150 0 0,1 0 1 0 0,1 0 0 0 0,-17 40 0 0 0,32-62 271 0 0,11-4-91 0 0,-6 0-157 0 0,-1 0 0 0 0,1 0-1 0 0,-1 0 1 0 0,0 0 0 0 0,1-1 0 0 0,-1 1 0 0 0,0-1-1 0 0,0 0 1 0 0,0 0 0 0 0,3-3 0 0 0,25-27 150 0 0,-25 25-281 0 0,0 0-1 0 0,14-12 1 0 0,-20 19 45 0 0,1 0 1 0 0,-1-1 0 0 0,1 1-1 0 0,-1 0 1 0 0,1 0 0 0 0,-1 0-1 0 0,1-1 1 0 0,-1 1 0 0 0,1 0-1 0 0,-1 0 1 0 0,1 0-1 0 0,0 0 1 0 0,-1 0 0 0 0,1 0-1 0 0,-1 0 1 0 0,1 0 0 0 0,-1 0-1 0 0,1 0 1 0 0,-1 0 0 0 0,1 0-1 0 0,-1 0 1 0 0,1 1-1 0 0,0-1 1 0 0,-1 0 0 0 0,1 0-1 0 0,-1 0 1 0 0,0 1 0 0 0,1-1-1 0 0,-1 0 1 0 0,1 1 0 0 0,-1-1-1 0 0,1 1 1 0 0,-1-1-1 0 0,0 0 1 0 0,1 1 0 0 0,-1-1-1 0 0,0 1 1 0 0,1-1 0 0 0,-1 1-1 0 0,0-1 1 0 0,0 1-1 0 0,1-1 1 0 0,-1 1 0 0 0,0-1-1 0 0,0 1 1 0 0,0 0 0 0 0,2 3-174 0 0,-1 0 1 0 0,0 0 0 0 0,0 0-1 0 0,1 7 1 0 0,-1 20-390 0 0,-2 0-1 0 0,-1 1 1 0 0,-7 36-1 0 0,3-20 1 0 0,-58 378-4624 0 0,25-186 6125 0 0,8 3 4559 0 0,26-206-4590 0 0,-1 0 0 0 0,-1 0 1 0 0,-2-1-1 0 0,-2 0 1 0 0,-23 51-1 0 0,32-81-718 0 0,-1-1 0 0 0,-1 0 0 0 0,1 0 0 0 0,-1 0 0 0 0,-7 7 0 0 0,10-10 306 0 0,-8-9-12 0 0,7 5-428 0 0,0 0 0 0 0,1 0 0 0 0,-1-1 0 0 0,1 1 0 0 0,-1-1-1 0 0,1 1 1 0 0,0-1 0 0 0,0 1 0 0 0,0-1 0 0 0,0 0 0 0 0,0 0 0 0 0,0 0 0 0 0,1 1 0 0 0,0-1-1 0 0,-1 0 1 0 0,1-3 0 0 0,0-7-278 0 0,1 0-1 0 0,2-15 0 0 0,-3 28 261 0 0,12-72-2540 0 0,-1 23-2764 0 0,1 3-1190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57 16127 0 0,'6'-8'158'0'0,"0"0"265"0"0,0 0 0 0 0,0 0 0 0 0,7-16 0 0 0,-13 23 118 0 0,-1 2-406 0 0,0 0 0 0 0,0-1 1 0 0,-1 1-1 0 0,1 0 0 0 0,0 0 0 0 0,0 0 1 0 0,0 0-1 0 0,0 0 0 0 0,0 0 0 0 0,1 0 0 0 0,-1 0 1 0 0,0 1-1 0 0,-1 1 0 0 0,0 1 87 0 0,-68 108 504 0 0,-73 159 0 0 0,-32 134 460 0 0,123-276-1327 0 0,-74 174-965 0 0,89-224 409 0 0,-83 128 0 0 0,105-185-1340 0 0,-20 22-1 0 0,12-20-4198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14943 0 0,'0'0'2083'0'0,"2"1"-1579"0"0,8 0-241 0 0,-1 1 0 0 0,1-1 0 0 0,0 0 0 0 0,0-1 0 0 0,0 0 0 0 0,9-2 0 0 0,-3 1-83 0 0,36-5 537 0 0,0-2 0 0 0,64-19-1 0 0,-68 15-362 0 0,262-77 828 0 0,-83 21-1048 0 0,-175 53-1289 0 0,-1-1 1 0 0,-1-3-1 0 0,72-38 1 0 0,-66 24-5800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10135 0 0,'-1'1'778'0'0,"-9"10"-82"0"0,0 1 0 0 0,1 0 1 0 0,1 0-1 0 0,-1 1 1 0 0,-8 20-1 0 0,-27 74 3238 0 0,30-70-3517 0 0,-104 312 2456 0 0,17 9-2115 0 0,39-133-508 0 0,-52 101-349 0 0,99-295-54 0 0,15-31 150 0 0,0 0 0 0 0,0 0 0 0 0,0 0-1 0 0,0 1 1 0 0,-1-1 0 0 0,1 0 0 0 0,0 0 0 0 0,0 0-1 0 0,0 0 1 0 0,0 0 0 0 0,0 0 0 0 0,-1 0 0 0 0,1 0-1 0 0,0 0 1 0 0,0 0 0 0 0,0 0 0 0 0,0 0 0 0 0,-1 0-1 0 0,1 0 1 0 0,0 0 0 0 0,0 0 0 0 0,0 0 0 0 0,-1 0-1 0 0,1 0 1 0 0,0 0 0 0 0,0 0 0 0 0,0 0 0 0 0,0 0-1 0 0,-1 0 1 0 0,1 0 0 0 0,0 0 0 0 0,0 0 0 0 0,0 0-1 0 0,0 0 1 0 0,0-1 0 0 0,-1 1 0 0 0,1 0 0 0 0,0 0-1 0 0,0 0 1 0 0,0 0 0 0 0,0 0 0 0 0,0 0 0 0 0,0-1-1 0 0,0 1 1 0 0,0 0 0 0 0,0 0 0 0 0,-1 0 0 0 0,1 0-1 0 0,0 0 1 0 0,0-1 0 0 0,0 1 0 0 0,0 0 0 0 0,0 0-1 0 0,-4-10-66 0 0,4 6 44 0 0,0 0-1 0 0,0 0 1 0 0,0-1-1 0 0,0 1 1 0 0,1 0-1 0 0,0-1 1 0 0,2-6-1 0 0,13-32-123 0 0,-9 27 66 0 0,14-37-414 0 0,32-74-512 0 0,-44 107 907 0 0,2 0 1 0 0,0 1 0 0 0,2 1-1 0 0,15-19 1 0 0,-24 33 98 0 0,-1 0 0 0 0,1 0 1 0 0,0 0-1 0 0,0 1 0 0 0,0-1 0 0 0,6-2 1 0 0,-9 5 5 0 0,0 1 0 0 0,0-1 0 0 0,0 1 0 0 0,0-1 1 0 0,0 1-1 0 0,0 0 0 0 0,0 0 0 0 0,0-1 0 0 0,0 1 1 0 0,0 0-1 0 0,1 0 0 0 0,-1 0 0 0 0,0 0 0 0 0,0 0 1 0 0,0 0-1 0 0,0 0 0 0 0,0 0 0 0 0,0 1 0 0 0,0-1 0 0 0,0 0 1 0 0,0 1-1 0 0,0-1 0 0 0,0 1 0 0 0,0-1 0 0 0,0 1 1 0 0,0-1-1 0 0,0 1 0 0 0,0 0 0 0 0,0-1 0 0 0,0 1 0 0 0,-1 0 1 0 0,1 0-1 0 0,0-1 0 0 0,-1 1 0 0 0,1 0 0 0 0,1 2 1 0 0,2 5 20 0 0,0-1 0 0 0,-1 2 1 0 0,1-1-1 0 0,-2 0 1 0 0,5 17-1 0 0,4 46 402 0 0,-11-69-400 0 0,6 49 322 0 0,7 52 473 0 0,-10-87-650 0 0,1 0 0 0 0,1-1 0 0 0,0 1-1 0 0,9 18 1 0 0,-12-30-135 0 0,0-1-1 0 0,-1 1 1 0 0,2-1-1 0 0,-1 0 1 0 0,0 0-1 0 0,1 0 1 0 0,-1 0-1 0 0,1 0 1 0 0,0 0 0 0 0,0-1-1 0 0,0 1 1 0 0,3 1-1 0 0,-4-3-32 0 0,1 0 1 0 0,-1 0-1 0 0,0-1 0 0 0,0 1 1 0 0,0-1-1 0 0,1 1 0 0 0,-1-1 1 0 0,0 0-1 0 0,0 0 0 0 0,1 0 1 0 0,-1 0-1 0 0,0 0 0 0 0,0 0 1 0 0,1-1-1 0 0,-1 1 0 0 0,0-1 1 0 0,0 0-1 0 0,0 1 0 0 0,0-1 1 0 0,1 0-1 0 0,2-3 0 0 0,13-6-1760 0 0,17-15 0 0 0,-17 11-170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337 106 12295 0 0,'0'0'1112'0'0,"2"1"-917"0"0,9 14 1 0 0,-9-13 176 0 0,0-1 1 0 0,1 1-1 0 0,-1-1 0 0 0,0 1 1 0 0,0-1-1 0 0,1 0 0 0 0,-1 0 1 0 0,0 0-1 0 0,1 0 0 0 0,3 0 1 0 0,7 4 800 0 0,-10-4-1063 0 0,-1 0 0 0 0,1 0 0 0 0,-1-1 0 0 0,1 1-1 0 0,-1 0 1 0 0,1-1 0 0 0,-1 0 0 0 0,1 0 0 0 0,-1 0-1 0 0,1 0 1 0 0,-1 0 0 0 0,1 0 0 0 0,0-1 0 0 0,-1 1 0 0 0,1-1-1 0 0,-1 0 1 0 0,0 1 0 0 0,1-1 0 0 0,-1 0 0 0 0,0-1 0 0 0,1 1-1 0 0,-1 0 1 0 0,0-1 0 0 0,0 1 0 0 0,2-3 0 0 0,-1 2-92 0 0,-1 0-1 0 0,1-1 1 0 0,-1 1 0 0 0,1-1 0 0 0,-1 0 0 0 0,0 0 0 0 0,0 0 0 0 0,0 0 0 0 0,-1 0-1 0 0,1 0 1 0 0,-1-1 0 0 0,1 1 0 0 0,-1 0 0 0 0,0-1 0 0 0,0 1 0 0 0,-1-1 0 0 0,1-4-1 0 0,-1 3-36 0 0,0 0-1 0 0,-1 0 1 0 0,0-1-1 0 0,0 1 1 0 0,0 0-1 0 0,0 1 1 0 0,-1-1-1 0 0,-2-6 0 0 0,3 10-1 0 0,1-1-1 0 0,-1 1 0 0 0,0 0 1 0 0,1 0-1 0 0,-1 0 0 0 0,0 0 0 0 0,0 0 1 0 0,0 0-1 0 0,1 0 0 0 0,-1 0 0 0 0,0 0 1 0 0,0 0-1 0 0,-1 1 0 0 0,1-1 1 0 0,0 0-1 0 0,0 1 0 0 0,0-1 0 0 0,0 1 1 0 0,-1-1-1 0 0,1 1 0 0 0,0-1 0 0 0,0 1 1 0 0,-1 0-1 0 0,1 0 0 0 0,0 0 1 0 0,-1-1-1 0 0,1 1 0 0 0,0 1 0 0 0,-1-1 1 0 0,1 0-1 0 0,0 0 0 0 0,0 0 0 0 0,-1 1 1 0 0,1-1-1 0 0,0 0 0 0 0,-3 2 1 0 0,-5 4 2 0 0,0-1 0 0 0,0 2 0 0 0,0-1 0 0 0,0 1 0 0 0,-13 15 0 0 0,6-6 41 0 0,-96 81 515 0 0,66-60-159 0 0,2 2 0 0 0,-66 76 0 0 0,104-108-314 0 0,0 0 0 0 0,1 1 0 0 0,0 0 0 0 0,-7 16 0 0 0,11-23-58 0 0,1 1 0 0 0,-1-1-1 0 0,1 0 1 0 0,-1 1 0 0 0,1-1 0 0 0,-1 0 0 0 0,1 1-1 0 0,0-1 1 0 0,0 0 0 0 0,0 1 0 0 0,0-1-1 0 0,0 1 1 0 0,0-1 0 0 0,0 0 0 0 0,0 1 0 0 0,0-1-1 0 0,1 1 1 0 0,-1-1 0 0 0,1 0 0 0 0,-1 1 0 0 0,1-1-1 0 0,-1 0 1 0 0,1 0 0 0 0,0 1 0 0 0,0-1 0 0 0,-1 0-1 0 0,1 0 1 0 0,0 0 0 0 0,0 0 0 0 0,0 0-1 0 0,0 0 1 0 0,0 0 0 0 0,0 0 0 0 0,1-1 0 0 0,-1 1-1 0 0,0 0 1 0 0,0-1 0 0 0,1 1 0 0 0,-1-1 0 0 0,0 1-1 0 0,3 0 1 0 0,3 1 0 0 0,0-1-1 0 0,0 0 1 0 0,0-1 0 0 0,0 1-1 0 0,1-1 1 0 0,-1 0 0 0 0,7-2-1 0 0,52-10-171 0 0,-51 9 136 0 0,78-18-1784 0 0,-47 7-117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574 243 6447 0 0,'-2'-1'499'0'0,"0"0"-405"0"0,-20-4 11387 0 0,36 7-9502 0 0,24 2-2501 0 0,3-9 1307 0 0,67-17 1 0 0,-43 7-361 0 0,71-18 576 0 0,187-72 0 0 0,-275 86-891 0 0,-24 9-56 0 0,1 1 1 0 0,1 1 0 0 0,33-7-1 0 0,-46 14-162 0 0,-10 1 0 0 0,-5 2 0 0 0,-4 7 28 0 0,0-2 0 0 0,-1 1 0 0 0,0-1 0 0 0,-1 0-1 0 0,1 0 1 0 0,-10 6 0 0 0,-4 4-17 0 0,-271 204-77 0 0,-232 179-647 0 0,449-337 400 0 0,-3-3 0 0 0,-170 99 1 0 0,191-130 274 0 0,22-11 78 0 0,-40 27 0 0 0,75-45 68 0 0,-1 0 0 0 0,1 0 0 0 0,0 0 0 0 0,-1 1 0 0 0,1-1 0 0 0,0 0 0 0 0,-1 0 0 0 0,1 1 0 0 0,0-1 0 0 0,0 0 0 0 0,-1 0 0 0 0,1 1 0 0 0,0-1 0 0 0,0 0 0 0 0,0 1 0 0 0,-1-1 0 0 0,1 0 0 0 0,0 1 0 0 0,0-1 0 0 0,0 0 0 0 0,0 1 0 0 0,0-1 0 0 0,0 1 0 0 0,0-1 0 0 0,0 0 0 0 0,0 1 0 0 0,0-1 0 0 0,0 0 0 0 0,0 1 0 0 0,0-1 0 0 0,0 1 0 0 0,0-1 0 0 0,0 0 0 0 0,0 1 0 0 0,0-1 0 0 0,0 0 0 0 0,0 1 0 0 0,1-1 0 0 0,-1 0 0 0 0,0 1 0 0 0,0-1 0 0 0,0 0 0 0 0,1 1 0 0 0,-1-1 0 0 0,0 0 0 0 0,1 0 0 0 0,-1 1 0 0 0,0-1 0 0 0,0 0 0 0 0,1 0 0 0 0,0 1 0 0 0,1 1 11 0 0,1 1-1 0 0,0-1 1 0 0,0 0-1 0 0,-1 0 1 0 0,2 0-1 0 0,-1 0 1 0 0,0 0-1 0 0,0-1 1 0 0,0 0-1 0 0,1 1 1 0 0,-1-1-1 0 0,1 0 1 0 0,-1-1-1 0 0,1 1 1 0 0,6 0-1 0 0,6 0 88 0 0,1-1 0 0 0,18-2 0 0 0,-22 1-46 0 0,99-10 1147 0 0,187-41 0 0 0,-208 33-786 0 0,1 4 1 0 0,115-3-1 0 0,-178 19-765 0 0,-27 0-1 0 0,-3 0-146 0 0,0 1 360 0 0,0 0-1 0 0,0-1 0 0 0,0 1 1 0 0,0 0-1 0 0,-1-1 0 0 0,1 0 1 0 0,-1 1-1 0 0,1-1 0 0 0,-1 0 1 0 0,1 0-1 0 0,-1 0 0 0 0,-3 2 1 0 0,5-3 138 0 0,-8 4-1685 0 0,-1 0 0 0 0,1 0 0 0 0,-14 3 0 0 0,-4 0-4862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8 147 12439 0 0,'0'0'958'0'0,"-1"1"-625"0"0,-4 0-120 0 0,5 1 125 0 0,-1 0 0 0 0,1 0-1 0 0,0 0 1 0 0,0 0 0 0 0,0 0 0 0 0,0 0-1 0 0,0 0 1 0 0,0 0 0 0 0,1 3 0 0 0,-1-4-265 0 0,1 1 1 0 0,0-1 0 0 0,0 0-1 0 0,-1 1 1 0 0,1-1 0 0 0,0 0-1 0 0,0 0 1 0 0,0 0 0 0 0,1 1-1 0 0,-1-1 1 0 0,0 0 0 0 0,0 0-1 0 0,0-1 1 0 0,1 1 0 0 0,-1 0-1 0 0,0 0 1 0 0,1-1 0 0 0,-1 1-1 0 0,1 0 1 0 0,-1-1 0 0 0,1 0-1 0 0,-1 1 1 0 0,1-1 0 0 0,-1 0-1 0 0,1 0 1 0 0,0 0 0 0 0,2 0-1 0 0,6 0 43 0 0,1 0 0 0 0,19-4 0 0 0,-26 4 58 0 0,223-50 2616 0 0,-22 4-1527 0 0,-6 16-632 0 0,84-16-2394 0 0,-246 37-550 0 0,-4 0-5217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12 14711 0 0,'0'0'1335'0'0,"-1"-1"-1096"0"0,0 0-133 0 0,0 0 0 0 0,0 0 0 0 0,0 1 0 0 0,0-1 0 0 0,-1 0 1 0 0,1 0-1 0 0,0 0 0 0 0,0 1 0 0 0,-1-1 0 0 0,1 1 1 0 0,-1-1-1 0 0,1 1 0 0 0,0 0 0 0 0,-1-1 0 0 0,1 1 0 0 0,-1 0 1 0 0,1 0-1 0 0,-1 0 0 0 0,1 0 0 0 0,-1 0 0 0 0,1 0 1 0 0,0 1-1 0 0,-1-1 0 0 0,1 0 0 0 0,-1 1 0 0 0,1-1 0 0 0,0 1 1 0 0,-1-1-1 0 0,1 1 0 0 0,0 0 0 0 0,0-1 0 0 0,-1 1 1 0 0,0 1-1 0 0,-4 3 83 0 0,1-1 1 0 0,0 1-1 0 0,0 0 0 0 0,-8 11 1 0 0,12-15-206 0 0,-20 28 263 0 0,1 1 0 0 0,-22 46 1 0 0,-25 71 83 0 0,47-102-224 0 0,-252 549 459 0 0,4-113-2200 0 0,244-443 279 0 0,-3-1 1 0 0,-35 38-1 0 0,51-64-4776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9 257 17567 0 0,'-3'-4'257'0'0,"2"4"-146"0"0,1-1 0 0 0,-1 0 0 0 0,1 0 0 0 0,-1 1 0 0 0,1-1 0 0 0,-1 0 0 0 0,1 0 0 0 0,-1 0-1 0 0,1 0 1 0 0,0 0 0 0 0,-1-1 0 0 0,12 0 661 0 0,74-8 1019 0 0,-38 5-1392 0 0,65-14-1 0 0,121-38 591 0 0,264-74-2615 0 0,-442 114-165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1839 0 0,'-3'0'83'0'0,"-14"1"-28"0"0,11-1-45 0 0,0 0-1 0 0,0 1 1 0 0,-10 1-1 0 0,-84 31 1874 0 0,68-20 71 0 0,0 1-1 0 0,1 2 0 0 0,1 1 1 0 0,1 2-1 0 0,0 1 0 0 0,-37 33 0 0 0,43-31-1038 0 0,2 0 0 0 0,-21 28-1 0 0,37-43-821 0 0,0 1 0 0 0,1-1 0 0 0,-1 1-1 0 0,1 0 1 0 0,1 1 0 0 0,0-1 0 0 0,-4 16-1 0 0,6-21-70 0 0,1 0 0 0 0,0 0 0 0 0,-1 0-1 0 0,1 0 1 0 0,0 0 0 0 0,1 0 0 0 0,-1 0-1 0 0,0 0 1 0 0,1 0 0 0 0,0 0-1 0 0,1 5 1 0 0,-1-7-13 0 0,0 1 1 0 0,0 0-1 0 0,0 0 0 0 0,1-1 0 0 0,-1 1 1 0 0,0-1-1 0 0,1 1 0 0 0,-1-1 0 0 0,1 0 1 0 0,-1 0-1 0 0,1 1 0 0 0,0-1 0 0 0,0 0 1 0 0,-1 0-1 0 0,1-1 0 0 0,0 1 0 0 0,0 0 1 0 0,0 0-1 0 0,2 0 0 0 0,3 0 24 0 0,0 0 0 0 0,-1-1 0 0 0,1 1 0 0 0,0-1-1 0 0,-1-1 1 0 0,1 1 0 0 0,8-3 0 0 0,45-12 176 0 0,-41 9-149 0 0,-1-1 0 0 0,36-20 0 0 0,-10 5-164 0 0,-42 21 45 0 0,-6 2 45 0 0,1 0 0 0 0,-1 1 0 0 0,1-1 0 0 0,0 1 0 0 0,0 0 0 0 0,0 0-1 0 0,0 0 1 0 0,0 0 0 0 0,0 1 0 0 0,-3 2 0 0 0,5-3 12 0 0,-2 2-107 0 0,6-4 57 0 0,6-1-29 0 0,-9 1 81 0 0,15-5-320 0 0,-1-1 1 0 0,1 0 0 0 0,-1 0 0 0 0,-1-2-1 0 0,1 0 1 0 0,18-14 0 0 0,6-9-1584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7367 0 0,'0'0'2127'0'0,"0"3"-623"0"0,-2 9-460 0 0,0 1 1 0 0,-2-1-1 0 0,1 0 0 0 0,-8 17 1 0 0,-26 49 995 0 0,32-67-1678 0 0,-42 84 1652 0 0,-138 250-865 0 0,106-239-2571 0 0,77-104 1041 0 0,0-16-5239 0 0,2-3 209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13359 0 0,'0'0'1027'0'0,"-2"1"-512"0"0,-4 4-44 0 0,-1 0 0 0 0,1 0 1 0 0,0 1-1 0 0,0 0 0 0 0,1 0 1 0 0,0 0-1 0 0,0 0 0 0 0,-6 12 1 0 0,-5 4-192 0 0,-25 31 63 0 0,-23 30 354 0 0,-73 122 1 0 0,57-51-474 0 0,-83 220 1 0 0,162-372-225 0 0,-9 29-372 0 0,-3-1 0 0 0,0-1-1 0 0,-2 0 1 0 0,-23 34 0 0 0,38-62 351 0 0,-1 0 0 0 0,1-1 0 0 0,-1 1 0 0 0,1 0 0 0 0,-1 0 0 0 0,0-1 0 0 0,1 1 0 0 0,-1-1 0 0 0,0 1 0 0 0,0 0 0 0 0,1-1 0 0 0,-1 1 0 0 0,0-1 0 0 0,0 0 0 0 0,0 1 0 0 0,0-1 0 0 0,0 1 0 0 0,1-1 0 0 0,-1 0 0 0 0,0 0 0 0 0,0 0 0 0 0,0 0 0 0 0,-1 0 0 0 0,0 0 20 0 0,1 0 0 0 0,0-1 0 0 0,-1 0 0 0 0,1 1 0 0 0,0-1 0 0 0,0 0 0 0 0,-1 0 0 0 0,1 1 0 0 0,0-1 0 0 0,0 0 0 0 0,0 0 0 0 0,0 0 0 0 0,0-1 0 0 0,0 1 0 0 0,-1-2 0 0 0,-1-2 7 0 0,1 0 0 0 0,-1 0 0 0 0,1 0 0 0 0,0 0 0 0 0,0-1 0 0 0,1 1 0 0 0,-1-1 0 0 0,1 1 0 0 0,1-1 0 0 0,-1 1 0 0 0,1-1 0 0 0,0 0 1 0 0,0 1-1 0 0,0-1 0 0 0,1 0 0 0 0,0 1 0 0 0,2-8 0 0 0,1-1 9 0 0,0 0 1 0 0,1 0 0 0 0,0 1-1 0 0,1 0 1 0 0,13-20-1 0 0,-13 23-49 0 0,0 1 0 0 0,1 0 0 0 0,0 1-1 0 0,0-1 1 0 0,1 2 0 0 0,0-1 0 0 0,1 1 0 0 0,0 0 0 0 0,0 0-1 0 0,14-7 1 0 0,-17 11 13 0 0,1 0 0 0 0,0 1 1 0 0,0 0-1 0 0,-1 0 0 0 0,1 0 0 0 0,0 1 0 0 0,0 0 0 0 0,1 0 0 0 0,-1 1 0 0 0,0 0 0 0 0,0 0 1 0 0,0 0-1 0 0,0 1 0 0 0,0 0 0 0 0,0 1 0 0 0,0 0 0 0 0,9 3 0 0 0,-7-2 61 0 0,-1 0 0 0 0,1 1 1 0 0,-1 0-1 0 0,0 0 0 0 0,-1 1 0 0 0,1 0 0 0 0,-1 0 0 0 0,0 1 0 0 0,0 0 1 0 0,-1 0-1 0 0,1 1 0 0 0,-1-1 0 0 0,-1 1 0 0 0,1 1 0 0 0,-1-1 0 0 0,-1 1 0 0 0,1 0 1 0 0,-1 0-1 0 0,5 15 0 0 0,-7-15 60 0 0,0 1-1 0 0,0-1 1 0 0,-1 1 0 0 0,0 0 0 0 0,0-1-1 0 0,-1 1 1 0 0,0 0 0 0 0,-1 0 0 0 0,0-1 0 0 0,0 1-1 0 0,-1 0 1 0 0,0-1 0 0 0,0 1 0 0 0,-1-1-1 0 0,0 0 1 0 0,-1 0 0 0 0,0 0 0 0 0,-9 13-1 0 0,5-8-1 0 0,-1-2-1 0 0,-1 1 0 0 0,0-1 0 0 0,-1-1 1 0 0,0 1-1 0 0,-1-2 0 0 0,0 0 0 0 0,0 0 1 0 0,-1-1-1 0 0,-17 8 0 0 0,15-9-93 0 0,-1 0-1 0 0,0-2 0 0 0,0 0 1 0 0,0 0-1 0 0,0-2 0 0 0,-1 0 0 0 0,1-1 1 0 0,-1 0-1 0 0,0-1 0 0 0,1-1 1 0 0,-30-4-1 0 0,43 3-45 0 0,0 1 1 0 0,0-1-1 0 0,0 0 0 0 0,0 0 1 0 0,0 0-1 0 0,0-1 0 0 0,0 1 0 0 0,0-1 1 0 0,1 1-1 0 0,-1-1 0 0 0,1 0 1 0 0,-1 0-1 0 0,-2-2 0 0 0,4 2-57 0 0,-1 0 1 0 0,1 0-1 0 0,0 0 0 0 0,0 0 1 0 0,0 0-1 0 0,0 0 1 0 0,0-1-1 0 0,0 1 0 0 0,1 0 1 0 0,-1 0-1 0 0,1-1 0 0 0,-1 1 1 0 0,1 0-1 0 0,0-1 0 0 0,0 1 1 0 0,0 0-1 0 0,0-1 0 0 0,1-2 1 0 0,6-22-1428 0 0,4-4-66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 17447 0 0,'1'0'65'0'0,"-1"0"-1"0"0,0-1 0 0 0,1 1 1 0 0,-1-1-1 0 0,1 1 0 0 0,-1 0 1 0 0,1-1-1 0 0,-1 1 0 0 0,1 0 0 0 0,-1-1 1 0 0,1 1-1 0 0,-1 0 0 0 0,1 0 1 0 0,-1-1-1 0 0,1 1 0 0 0,-1 0 1 0 0,1 0-1 0 0,-1 0 0 0 0,1 0 1 0 0,0 0-1 0 0,-1 0 0 0 0,1 0 1 0 0,0 0-1 0 0,-7 16 671 0 0,6-15-802 0 0,-22 40 538 0 0,-2-2-1 0 0,-56 71 1 0 0,27-40-231 0 0,-237 363 1256 0 0,222-317-1137 0 0,-99 232 1 0 0,159-329-323 0 0,2-6-26 0 0,1 0 0 0 0,0 0 0 0 0,1 0 0 0 0,1 1 0 0 0,0-1 0 0 0,-2 20 0 0 0,5-32-77 0 0,0 0 0 0 0,0 0 0 0 0,0 0-1 0 0,0-1 1 0 0,0 1 0 0 0,0 0 0 0 0,0 0-1 0 0,0 0 1 0 0,0 0 0 0 0,0-1 0 0 0,0 1-1 0 0,1 0 1 0 0,-1 0 0 0 0,0-1 0 0 0,1 1-1 0 0,-1 0 1 0 0,1 0 0 0 0,-1-1 0 0 0,1 1-1 0 0,-1 0 1 0 0,1-1 0 0 0,-1 1 0 0 0,1-1-1 0 0,-1 1 1 0 0,2 0 0 0 0,-1-1-362 0 0,1 1 1 0 0,-1-1 0 0 0,0 0 0 0 0,0 0-1 0 0,1 0 1 0 0,-1 0 0 0 0,0-1-1 0 0,1 1 1 0 0,-1 0 0 0 0,0 0-1 0 0,0-1 1 0 0,0 1 0 0 0,1-1-1 0 0,-1 1 1 0 0,2-2 0 0 0,12-6-6079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248 117 9671 0 0,'0'2'748'0'0,"0"14"-985"0"0,-1-10 752 0 0,1 0 1 0 0,0-1 0 0 0,0 1-1 0 0,1 0 1 0 0,1 8 0 0 0,-2-12-335 0 0,1 0 1 0 0,0-1 0 0 0,-1 1-1 0 0,1-1 1 0 0,0 1 0 0 0,0-1-1 0 0,0 1 1 0 0,0-1 0 0 0,0 1 0 0 0,0-1-1 0 0,0 0 1 0 0,0 0 0 0 0,1 0-1 0 0,-1 1 1 0 0,0-1 0 0 0,1 0 0 0 0,-1-1-1 0 0,1 1 1 0 0,-1 0 0 0 0,1 0-1 0 0,-1-1 1 0 0,1 1 0 0 0,3 0 0 0 0,1 0 115 0 0,0 0 0 0 0,0 0 0 0 0,1-1 0 0 0,-1 0 0 0 0,0 0 0 0 0,0 0 0 0 0,11-3 0 0 0,45-14 1269 0 0,-29 8-1022 0 0,0 0-427 0 0,-2 2 32 0 0,-2-1-1 0 0,1-2 1 0 0,-1-1 0 0 0,33-17-1 0 0,-55 24-240 0 0,-1 0-1 0 0,0-1 1 0 0,0 1 0 0 0,-1-1-1 0 0,10-10 1 0 0,-14 13 61 0 0,1 1 1 0 0,0-1-1 0 0,-1 0 0 0 0,0-1 0 0 0,1 1 1 0 0,-1 0-1 0 0,0 0 0 0 0,0 0 0 0 0,0-1 1 0 0,0 1-1 0 0,-1-1 0 0 0,1 1 0 0 0,0 0 0 0 0,-1-1 1 0 0,0 1-1 0 0,0-1 0 0 0,0 1 0 0 0,0-1 1 0 0,0 1-1 0 0,-1-4 0 0 0,1 5 8 0 0,0 0 0 0 0,-1 0 0 0 0,1 0-1 0 0,-1 0 1 0 0,1 0 0 0 0,-1 0 0 0 0,1 1 0 0 0,-1-1-1 0 0,1 0 1 0 0,-1 0 0 0 0,0 1 0 0 0,1-1 0 0 0,-1 0-1 0 0,0 1 1 0 0,0-1 0 0 0,0 1 0 0 0,1-1 0 0 0,-1 1-1 0 0,-2-1 1 0 0,1 0-36 0 0,-1 0 0 0 0,0 0 0 0 0,0 1 0 0 0,0-1 0 0 0,0 1 0 0 0,-5 0 0 0 0,-3 0-135 0 0,0 1 0 0 0,-17 5 1 0 0,26-6 177 0 0,-14 4-80 0 0,-1 1 0 0 0,1 1 0 0 0,-21 10 1 0 0,-46 28-76 0 0,55-28 181 0 0,-14 8 175 0 0,1 2 0 0 0,1 1 0 0 0,2 2 0 0 0,1 2 0 0 0,1 2 1 0 0,1 1-1 0 0,3 1 0 0 0,-40 55 0 0 0,63-77-44 0 0,0 1 0 0 0,-9 22 0 0 0,15-31-92 0 0,1 0 0 0 0,0 0 0 0 0,1 0 0 0 0,-1 1 0 0 0,1-1 0 0 0,0 0 0 0 0,1 1 0 0 0,-1-1 0 0 0,1 1 0 0 0,0-1 0 0 0,1 7 0 0 0,0-10-16 0 0,0 1 0 0 0,0-1 0 0 0,0 0-1 0 0,0 1 1 0 0,0-1 0 0 0,1 0 0 0 0,-1 0 0 0 0,1 0 0 0 0,-1 0 0 0 0,1 0 0 0 0,0-1 0 0 0,0 1 0 0 0,0 0 0 0 0,0-1-1 0 0,0 1 1 0 0,0-1 0 0 0,0 0 0 0 0,0 1 0 0 0,1-1 0 0 0,-1 0 0 0 0,0-1 0 0 0,1 1 0 0 0,4 1 0 0 0,6 1 27 0 0,0-1-1 0 0,-1 0 1 0 0,17-1 0 0 0,8 0 24 0 0,0-3-1 0 0,0-1 0 0 0,53-11 1 0 0,108-35-3645 0 0,-181 44 2783 0 0,37-11-6401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 14743 0 0,'-2'-8'9232'0'0,"2"19"-9088"0"0,2 1-888 0 0,-2 4-184 0 0</inkml:trace>
  <inkml:trace contextRef="#ctx0" brushRef="#br0" timeOffset="1">1 785 24647 0 0,'0'0'1864'0'0,"9"0"-1024"0"0,-1-2-840 0 0,3-3 0 0 0,0 2-304 0 0,-2 1-88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0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1259 8263 0 0,'0'0'7024'0'0,"7"-1"-6000"0"0,-4 0-888 0 0,0-1 0 0 0,-1 1 0 0 0,1-1 0 0 0,0 0 0 0 0,-1 1 0 0 0,0-1-1 0 0,1-1 1 0 0,-1 1 0 0 0,3-3 0 0 0,19-26 580 0 0,-17 21-501 0 0,41-54 583 0 0,92-140 340 0 0,61-82-41 0 0,-123 187-970 0 0,4 4 0 0 0,104-94 0 0 0,-146 159-160 0 0,-38 29-132 0 0,-2 4-409 0 0,-1 12 392 0 0,0-1 0 0 0,-1 0 0 0 0,-1 0 0 0 0,-6 22 0 0 0,-26 59-259 0 0,18-52 324 0 0,-83 264-515 0 0,89-263 538 0 0,2 0-1 0 0,2 1 0 0 0,3 0 1 0 0,1 0-1 0 0,3 51 0 0 0,0-90 158 0 0,1 0-1 0 0,0 1 1 0 0,0-1 0 0 0,0 0-1 0 0,1 0 1 0 0,0 0-1 0 0,0 0 1 0 0,0-1 0 0 0,6 9-1 0 0,-7-11-28 0 0,1-1-1 0 0,0 1 0 0 0,0-1 0 0 0,0 0 1 0 0,0 0-1 0 0,0 0 0 0 0,0 0 1 0 0,1 0-1 0 0,-1-1 0 0 0,1 1 1 0 0,-1-1-1 0 0,1 1 0 0 0,0-1 0 0 0,0 0 1 0 0,-1 0-1 0 0,1 0 0 0 0,0-1 1 0 0,0 1-1 0 0,0-1 0 0 0,0 1 1 0 0,0-1-1 0 0,3 0 0 0 0,3 0 179 0 0,1-1 1 0 0,-1 1-1 0 0,14-4 0 0 0,-19 3-183 0 0,0 0 0 0 0,0-1 0 0 0,-1 1 0 0 0,1-1 0 0 0,0 1 0 0 0,-1-1 0 0 0,1 0 0 0 0,-1-1 0 0 0,1 1 0 0 0,3-4 0 0 0,2-3-5 0 0,-1-1 1 0 0,0 0-1 0 0,-1 0 0 0 0,0 0 1 0 0,0-1-1 0 0,-2 0 0 0 0,1 0 0 0 0,-1-1 1 0 0,5-16-1 0 0,7-17 13 0 0,110-241-37 0 0,-96 217 69 0 0,3 1-1 0 0,3 1 1 0 0,2 2-1 0 0,4 2 0 0 0,59-68 1 0 0,-50 73-50 0 0,92-80 1 0 0,-133 130-112 0 0,23-15 0 0 0,-29 20-179 0 0,-1 1 0 0 0,1 0 0 0 0,0 0-1 0 0,1 0 1 0 0,-1 0 0 0 0,0 1-1 0 0,10-2 1 0 0,-3 4-1569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 1839 0 0,'-1'-1'134'0'0,"0"-1"140"0"0,-1 1 0 0 0,1 0 0 0 0,-1-1 1 0 0,1 1-1 0 0,-1 0 0 0 0,0 0 0 0 0,1 0 1 0 0,-1 1-1 0 0,0-1 0 0 0,0 0 0 0 0,1 0 0 0 0,-1 1 1 0 0,0-1-1 0 0,0 1 0 0 0,0 0 0 0 0,0 0 0 0 0,-3-1 1 0 0,2 2 316 0 0,0-1 0 0 0,0 1 1 0 0,-1 0-1 0 0,1 0 1 0 0,0 0-1 0 0,0 0 1 0 0,0 0-1 0 0,1 0 0 0 0,-6 4 1 0 0,0 0 793 0 0,1 1 0 0 0,-12 10 0 0 0,-8 14-1728 0 0,25-28 49 0 0,-23 30 466 0 0,1 1 1 0 0,-36 66 0 0 0,33-52-129 0 0,15-26-39 0 0,0 1-1 0 0,1 0 1 0 0,-8 27-1 0 0,16-41 45 0 0,1 1-1 0 0,0-1 1 0 0,0 0-1 0 0,1 1 1 0 0,0-1-1 0 0,0 1 0 0 0,1-1 1 0 0,1 1-1 0 0,-1-1 1 0 0,1 1-1 0 0,1-1 1 0 0,2 13-1 0 0,-2-20 16 0 0,-1 0 0 0 0,0 1 0 0 0,1-1 1 0 0,-1 0-1 0 0,0 0 0 0 0,1 0 0 0 0,-1-1 0 0 0,1 1 0 0 0,0 0 0 0 0,-1 0 0 0 0,1-1 0 0 0,0 1 0 0 0,-1-1 0 0 0,1 0 0 0 0,3 1 1 0 0,-2-1 18 0 0,-1 0 1 0 0,1 0 0 0 0,0 0 0 0 0,0-1-1 0 0,-1 1 1 0 0,1-1 0 0 0,0 0 0 0 0,-1 0-1 0 0,1 0 1 0 0,0 0 0 0 0,-1 0 0 0 0,1 0-1 0 0,-1-1 1 0 0,5-2 0 0 0,3-4 235 0 0,-1-1 0 0 0,10-9 0 0 0,-2 1 86 0 0,-3 4-205 0 0,0-1-1 0 0,-1 0 1 0 0,21-30 0 0 0,-28 35-185 0 0,-1-1-1 0 0,0 0 1 0 0,0 0 0 0 0,-1 0 0 0 0,0 0 0 0 0,-1 0 0 0 0,0-1-1 0 0,2-14 1 0 0,-3 5-153 0 0,9-44-803 0 0,-9 56 256 0 0,0 0 1 0 0,0 1-1 0 0,1 0 1 0 0,0-1-1 0 0,1 1 1 0 0,4-7 0 0 0,-1 3-990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8 3223 0 0,'0'-7'15748'0'0,"-33"108"-13133"0"0,-13 48-2123 0 0,22-41-176 0 0,-102 361-175 0 0,62-305-513 0 0,49-129 53 0 0,-3-1 1 0 0,-35 51-1 0 0,-18 14-3625 0 0,57-82-2400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16783 0 0,'0'0'1522'0'0,"0"1"-1250"0"0,-1 1-258 0 0,1-1 0 0 0,-1 1 1 0 0,1-1-1 0 0,-1 1 1 0 0,1-1-1 0 0,0 1 1 0 0,0-1-1 0 0,-1 0 1 0 0,1 1-1 0 0,0 0 1 0 0,0-1-1 0 0,1 1 1 0 0,-1-1-1 0 0,0 0 1 0 0,0 1-1 0 0,1-1 1 0 0,-1 1-1 0 0,1 1 1 0 0,1 1 163 0 0,-1-1-97 0 0,0-1 1 0 0,0 0-1 0 0,0 1 1 0 0,0-1-1 0 0,1 0 0 0 0,-1 0 1 0 0,1 0-1 0 0,-1 0 1 0 0,1 0-1 0 0,0 0 0 0 0,0-1 1 0 0,0 1-1 0 0,0 0 1 0 0,0-1-1 0 0,0 1 0 0 0,0-1 1 0 0,1 0-1 0 0,-1 0 1 0 0,0 0-1 0 0,1 0 0 0 0,-1 0 1 0 0,1-1-1 0 0,-1 1 1 0 0,5 0-1 0 0,5 0 180 0 0,0 0 0 0 0,0 0 0 0 0,0-2 0 0 0,11 0 0 0 0,185-36 1104 0 0,-68 9-3575 0 0,-102 22 28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262 243 6911 0 0,'1'1'5510'0'0,"0"0"-5112"0"0,0 1-1 0 0,0-1 1 0 0,1 0 0 0 0,-1 0 0 0 0,0 1 0 0 0,1-1 0 0 0,-1 0 0 0 0,0-1 0 0 0,1 1 0 0 0,-1 0 0 0 0,1 0 0 0 0,0 0 0 0 0,-1-1 0 0 0,1 1-1 0 0,0-1 1 0 0,-1 0 0 0 0,4 1 0 0 0,-1-1-144 0 0,-1 0-1 0 0,0 0 0 0 0,0-1 0 0 0,0 1 1 0 0,0-1-1 0 0,0 0 0 0 0,0 0 0 0 0,0 0 1 0 0,4-2-1 0 0,5-4-73 0 0,-1 0 1 0 0,0 0-1 0 0,17-16 0 0 0,-24 20 22 0 0,10-9-332 0 0,0-1 0 0 0,0-1 0 0 0,-2 0-1 0 0,1-1 1 0 0,-2 0 0 0 0,0-1 0 0 0,-1 0 0 0 0,0-1 0 0 0,-1 0-1 0 0,11-31 1 0 0,-20 47 110 0 0,0 1-1 0 0,0 0 1 0 0,0 0-1 0 0,0 0 1 0 0,0 0-1 0 0,0-1 1 0 0,0 1-1 0 0,0 0 1 0 0,1 0-1 0 0,-1 0 1 0 0,0 0-1 0 0,0-1 1 0 0,0 1 0 0 0,0 0-1 0 0,0 0 1 0 0,0 0-1 0 0,0 0 1 0 0,0-1-1 0 0,0 1 1 0 0,0 0-1 0 0,0 0 1 0 0,-1 0-1 0 0,1-1 1 0 0,0 1-1 0 0,0 0 1 0 0,0 0-1 0 0,0 0 1 0 0,0 0-1 0 0,0-1 1 0 0,0 1-1 0 0,0 0 1 0 0,0 0 0 0 0,-1 0-1 0 0,1 0 1 0 0,0 0-1 0 0,0 0 1 0 0,0-1-1 0 0,0 1 1 0 0,0 0-1 0 0,-1 0 1 0 0,1 0-1 0 0,0 0 1 0 0,0 0-1 0 0,0 0 1 0 0,0 0-1 0 0,-1 0 1 0 0,1 0-1 0 0,0 0 1 0 0,-13 4-336 0 0,-13 11 177 0 0,-207 166-57 0 0,195-147 350 0 0,2 2-1 0 0,2 0 1 0 0,-55 78-1 0 0,80-102-48 0 0,1 1 1 0 0,1 0-1 0 0,0 0 0 0 0,1 1 0 0 0,1-1 0 0 0,0 1 0 0 0,-5 24 1 0 0,9-37-40 0 0,1 1 1 0 0,0 0-1 0 0,-1-1 1 0 0,1 1-1 0 0,0 0 1 0 0,0-1-1 0 0,0 1 1 0 0,0 0-1 0 0,1-1 1 0 0,-1 1 0 0 0,0 0-1 0 0,1-1 1 0 0,-1 1-1 0 0,1 0 1 0 0,0-1-1 0 0,-1 1 1 0 0,1-1-1 0 0,0 1 1 0 0,0-1-1 0 0,0 1 1 0 0,0-1 0 0 0,0 0-1 0 0,0 0 1 0 0,1 1-1 0 0,-1-1 1 0 0,0 0-1 0 0,1 0 1 0 0,-1 0-1 0 0,0 0 1 0 0,1 0 0 0 0,-1-1-1 0 0,1 1 1 0 0,0 0-1 0 0,-1-1 1 0 0,1 1-1 0 0,-1-1 1 0 0,3 1-1 0 0,5 0 108 0 0,-1 0 0 0 0,1 0-1 0 0,0-1 1 0 0,0 0 0 0 0,16-3-1 0 0,25-4-220 0 0,0-2-1 0 0,0-3 0 0 0,-1-2 1 0 0,-1-1-1 0 0,59-29 1 0 0,-89 36-5297 0 0,-5 4-1807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12895 0 0,'0'0'1400'0'0,"-9"-3"-1400"0"0,0 1 1280 0 0,0 4 3648 0 0,2 3-4848 0 0,9 6-912 0 0,0-2-200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47 536 6911 0 0,'-2'1'528'0'0,"-3"0"-104"0"0,0 1 0 0 0,-1 1-1 0 0,1-1 1 0 0,0 1-1 0 0,-5 3 1 0 0,3-2 596 0 0,5-3 632 0 0,3-3-1538 0 0,3-8-61 0 0,0 0-1 0 0,1 1 0 0 0,0-1 1 0 0,0 1-1 0 0,1 0 0 0 0,8-8 1 0 0,2-6 4 0 0,41-64 495 0 0,-22 31-9 0 0,2 2-1 0 0,46-50 1 0 0,-82 103-538 0 0,22-25 172 0 0,2 1-1 0 0,43-35 0 0 0,-61 55-57 0 0,1-1 0 0 0,0 1 0 0 0,0 1 0 0 0,0-1 0 0 0,1 1 0 0 0,-1 1 0 0 0,1-1 0 0 0,0 2 0 0 0,0-1 0 0 0,0 1 0 0 0,0 0 0 0 0,1 1 0 0 0,-1 0 0 0 0,19 1 0 0 0,-22 1-2 0 0,1 1 0 0 0,-1-1 0 0 0,1 1 0 0 0,-1 1 0 0 0,0-1 0 0 0,0 1 0 0 0,0 0 0 0 0,0 0 0 0 0,0 1 0 0 0,-1 0 0 0 0,0 0 0 0 0,1 0 0 0 0,-1 1 0 0 0,-1-1 0 0 0,1 1 0 0 0,-1 0 0 0 0,0 1 0 0 0,6 8 0 0 0,-5-5-12 0 0,0-1 0 0 0,-1 1 0 0 0,1 0 1 0 0,-2 1-1 0 0,1-1 0 0 0,-2 1 0 0 0,1-1 0 0 0,-1 1 1 0 0,0 0-1 0 0,-1 0 0 0 0,0 18 0 0 0,-3-9-12 0 0,0-1 0 0 0,-2 1-1 0 0,0-1 1 0 0,0 0 0 0 0,-2 0-1 0 0,-14 30 1 0 0,7-22-9 0 0,-1 0 0 0 0,-2-2-1 0 0,-30 39 1 0 0,33-48-80 0 0,-1-1 0 0 0,0 0 0 0 0,-2-1 0 0 0,1 0 0 0 0,-1-2 0 0 0,-21 12 0 0 0,-110 49-1120 0 0,119-60 707 0 0,-36 15-355 0 0,34-16-24 0 0,-1 3 0 0 0,-30 17 0 0 0,59-29-957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12895 0 0,'-10'0'1152'0'0,"-3"0"-928"0"0,1 0-224 0 0,1 2 0 0 0,1 2 1600 0 0,1-1 5024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0 919 0 0,'0'0'3346'0'0,"8"5"1190"0"0,-7-1-4289 0 0,0-1 0 0 0,-1 0 1 0 0,1 1-1 0 0,-1-1 0 0 0,0 1 1 0 0,0-1-1 0 0,0 1 0 0 0,0-1 1 0 0,-2 7-1 0 0,-9 36 1532 0 0,5-26-1001 0 0,-7 27 985 0 0,-41 90 0 0 0,-34 40-571 0 0,87-175-1186 0 0,-61 103 100 0 0,-80 105 0 0 0,43-66-394 0 0,60-89-206 0 0,-27 43-3114 0 0,59-85-1682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15 222 10135 0 0,'0'0'778'0'0,"-1"1"-506"0"0,0-1-91 0 0,0 1 0 0 0,0-1-1 0 0,0 1 1 0 0,0 0 0 0 0,1 0 0 0 0,-1-1 0 0 0,0 1 0 0 0,0 0 0 0 0,1 0 0 0 0,-1 0 0 0 0,0 0 0 0 0,1 0 0 0 0,-1 0 0 0 0,1 0 0 0 0,-1 0-1 0 0,1 0 1 0 0,0 0 0 0 0,-1 0 0 0 0,1 0 0 0 0,0 1 0 0 0,0-1-83 0 0,0 0-1 0 0,0 0 1 0 0,1 0 0 0 0,-1 0-1 0 0,0 0 1 0 0,1-1 0 0 0,-1 1-1 0 0,0 0 1 0 0,1 0 0 0 0,-1 0-1 0 0,1-1 1 0 0,0 1 0 0 0,-1 0-1 0 0,1-1 1 0 0,-1 1 0 0 0,1 0-1 0 0,0-1 1 0 0,1 2 0 0 0,2 0 91 0 0,0 0 0 0 0,0 0 1 0 0,0 0-1 0 0,0 0 1 0 0,1 0-1 0 0,8 1 1 0 0,1-1 36 0 0,1-1 0 0 0,0 0 0 0 0,0-1 0 0 0,0-1 0 0 0,22-4 0 0 0,73-19 424 0 0,-104 23-605 0 0,255-76 1105 0 0,-74 20-663 0 0,-118 37-350 0 0,251-59-278 0 0,-194 66-4984 0 0,-88 15 3183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11519 0 0,'0'0'1040'0'0,"-1"2"-853"0"0,-18 25 1692 0 0,1 1 1 0 0,-20 43-1 0 0,25-45-1646 0 0,-441 861 1061 0 0,451-881-1304 0 0,-64 112-569 0 0,58-103 502 0 0,-1-1 1 0 0,-1-1 0 0 0,0 0-1 0 0,-1 0 1 0 0,-23 19-1 0 0,32-30 95 0 0,-1 0-1 0 0,1 0 1 0 0,-1 0 0 0 0,1 0-1 0 0,-1-1 1 0 0,0 1-1 0 0,0-1 1 0 0,0 0-1 0 0,0 0 1 0 0,0 0 0 0 0,-4 0-1 0 0,7-1-7 0 0,0 0-1 0 0,0 0 1 0 0,0 0-1 0 0,0 0 1 0 0,0 0-1 0 0,-1-1 1 0 0,1 1-1 0 0,0 0 1 0 0,0-1-1 0 0,0 1 1 0 0,0 0-1 0 0,0-1 1 0 0,0 0-1 0 0,0 1 1 0 0,0-1-1 0 0,1 1 1 0 0,-1-1-1 0 0,-1-1 1 0 0,1 1-2 0 0,0 0 1 0 0,1 0 0 0 0,-1-1-1 0 0,1 1 1 0 0,-1 0 0 0 0,1-1 0 0 0,-1 1-1 0 0,1 0 1 0 0,0-1 0 0 0,-1 1-1 0 0,1-1 1 0 0,0 1 0 0 0,0 0-1 0 0,0-1 1 0 0,0 1 0 0 0,0-1 0 0 0,1-2-1 0 0,1-5 90 0 0,1 0 0 0 0,-1 0 0 0 0,2 0 0 0 0,-1 0 0 0 0,1 0 0 0 0,0 1 0 0 0,7-10 0 0 0,42-55 53 0 0,-49 68-148 0 0,10-11-2 0 0,0 0 1 0 0,1 0 0 0 0,0 2 0 0 0,29-22 0 0 0,-37 31-11 0 0,0 0 1 0 0,1 1-1 0 0,-1 0 0 0 0,1 0 1 0 0,0 0-1 0 0,0 1 0 0 0,0 0 0 0 0,1 1 1 0 0,-1-1-1 0 0,1 2 0 0 0,-1-1 0 0 0,1 1 1 0 0,0 1-1 0 0,9 0 0 0 0,-15 0 7 0 0,0 0 0 0 0,1 1 0 0 0,-1-1 1 0 0,0 1-1 0 0,0 0 0 0 0,0 0 0 0 0,0 0 0 0 0,0 1 0 0 0,0-1 0 0 0,-1 1 0 0 0,1-1 0 0 0,0 1 0 0 0,-1 0 0 0 0,1 0 0 0 0,-1 0 0 0 0,0 1 1 0 0,1-1-1 0 0,-1 0 0 0 0,0 1 0 0 0,-1 0 0 0 0,1-1 0 0 0,0 1 0 0 0,-1 0 0 0 0,1 0 0 0 0,-1 0 0 0 0,0 0 0 0 0,1 5 0 0 0,1 3 11 0 0,-2 0 0 0 0,1 1-1 0 0,-1-1 1 0 0,-1 1 0 0 0,0-1-1 0 0,-2 15 1 0 0,1-17-1786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125 176 7367 0 0,'0'0'667'0'0,"0"2"-547"0"0,1 6 667 0 0,0-3 779 0 0,0 0 0 0 0,0 0 0 0 0,0 0 0 0 0,3 8 1 0 0,-3-12-1406 0 0,0 1 1 0 0,0-1-1 0 0,-1 1 1 0 0,1-1-1 0 0,0 0 1 0 0,0 0-1 0 0,0 1 1 0 0,0-1-1 0 0,1 0 1 0 0,-1 0-1 0 0,0 0 1 0 0,0 0-1 0 0,1 0 1 0 0,-1 0-1 0 0,0-1 1 0 0,1 1-1 0 0,-1 0 1 0 0,1-1-1 0 0,-1 1 1 0 0,3 0-1 0 0,2 0-29 0 0,0-1 1 0 0,0 1-1 0 0,1-1 0 0 0,-1 0 1 0 0,0-1-1 0 0,0 1 0 0 0,0-1 0 0 0,9-3 1 0 0,49-18 442 0 0,-53 18-530 0 0,46-21 132 0 0,80-48-1 0 0,-122 65-229 0 0,21-17 0 0 0,-32 21 13 0 0,1 0 0 0 0,-1 0 0 0 0,0 0 0 0 0,0 0 0 0 0,0-1 1 0 0,-1 1-1 0 0,0-1 0 0 0,4-7 0 0 0,-7 11 26 0 0,1 1-1 0 0,-1-1 1 0 0,1 0 0 0 0,-1 0-1 0 0,1 0 1 0 0,-1 0 0 0 0,0 0 0 0 0,0 0-1 0 0,1 0 1 0 0,-1 0 0 0 0,0 0-1 0 0,0 0 1 0 0,0 0 0 0 0,0 0-1 0 0,0 0 1 0 0,0 0 0 0 0,0 0 0 0 0,-1 0-1 0 0,1 0 1 0 0,0 0 0 0 0,-1 0-1 0 0,0-2 1 0 0,0 2 0 0 0,0 0 0 0 0,1 0-1 0 0,-1 1 1 0 0,0-1 0 0 0,0 0-1 0 0,0 1 1 0 0,0-1 0 0 0,0 1-1 0 0,-1-1 1 0 0,1 1 0 0 0,0-1 0 0 0,0 1-1 0 0,0 0 1 0 0,0 0 0 0 0,0-1-1 0 0,-2 1 1 0 0,-4 0-30 0 0,-1 0-1 0 0,1 0 1 0 0,0 1-1 0 0,0 0 1 0 0,-8 3-1 0 0,-3 1-16 0 0,1 1 1 0 0,0 1-1 0 0,0 1 0 0 0,0 0 1 0 0,-15 11-1 0 0,-75 57-122 0 0,88-61 178 0 0,-28 21 5 0 0,-51 52 0 0 0,81-71 0 0 0,1 0 0 0 0,1 2 0 0 0,1 0 0 0 0,1 0 0 0 0,0 1 0 0 0,-10 22 0 0 0,21-37 4 0 0,0 1 1 0 0,0-1-1 0 0,0 1 0 0 0,0-1 0 0 0,1 1 1 0 0,0 0-1 0 0,0 0 0 0 0,1-1 0 0 0,-1 1 1 0 0,1 0-1 0 0,1 0 0 0 0,1 11 0 0 0,-1-13 8 0 0,0-1 0 0 0,0 0-1 0 0,0 0 1 0 0,1 1 0 0 0,-1-1-1 0 0,1 0 1 0 0,0 0-1 0 0,0 0 1 0 0,0-1 0 0 0,0 1-1 0 0,1 0 1 0 0,-1-1 0 0 0,1 0-1 0 0,-1 1 1 0 0,1-1-1 0 0,0 0 1 0 0,0 0 0 0 0,0-1-1 0 0,0 1 1 0 0,0 0 0 0 0,0-1-1 0 0,6 2 1 0 0,-2-1 6 0 0,1-1 1 0 0,0 1 0 0 0,-1-1-1 0 0,1 0 1 0 0,0-1 0 0 0,9 0-1 0 0,47-9-5799 0 0,-27 3-715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20 4143 0 0,'6'2'120'0'0,"19"3"188"0"0,-22-5-57 0 0,0 0 0 0 0,1 0 0 0 0,-1 0-1 0 0,1 0 1 0 0,-1-1 0 0 0,0 1 0 0 0,1-1 0 0 0,-1 0-1 0 0,6-3 1 0 0,-6 3 807 0 0,1 0 1 0 0,-1-1-1 0 0,1 1 1 0 0,0 1-1 0 0,-1-1 0 0 0,1 1 1 0 0,6-2 1091 0 0,-10 2-2094 0 0,0 0 0 0 0,0 0 0 0 0,0 0 0 0 0,0 0 0 0 0,0 0 0 0 0,1 0-1 0 0,-1-1 1 0 0,0 1 0 0 0,0 0 0 0 0,0 0 0 0 0,0 0 0 0 0,0 0 0 0 0,0-1 0 0 0,0 1-1 0 0,0 0 1 0 0,0 0 0 0 0,0 0 0 0 0,0 0 0 0 0,0 0 0 0 0,0-1 0 0 0,0 1 0 0 0,0 0 0 0 0,0 0-1 0 0,0 0 1 0 0,0 0 0 0 0,0 0 0 0 0,0-1 0 0 0,0 1 0 0 0,0 0 0 0 0,-1 0 0 0 0,1 0-1 0 0,0 0 1 0 0,0 0 0 0 0,0-1 0 0 0,0 1 0 0 0,0 0 0 0 0,-7-2 65 0 0,0 1-1 0 0,0-1 1 0 0,0 2 0 0 0,1-1 0 0 0,-1 1-1 0 0,0 0 1 0 0,0 0 0 0 0,0 0 0 0 0,0 1-1 0 0,0 0 1 0 0,0 1 0 0 0,1 0 0 0 0,-1 0-1 0 0,-8 3 1 0 0,-9 6-158 0 0,1 1-1 0 0,-33 22 1 0 0,33-19 111 0 0,-164 111-101 0 0,148-96-3 0 0,2 2 0 0 0,-54 57 0 0 0,82-78 21 0 0,0-1 1 0 0,1 1-1 0 0,1 0 0 0 0,0 0 1 0 0,0 1-1 0 0,1 0 0 0 0,-6 18 1 0 0,10-27 9 0 0,1 1 0 0 0,0 0 1 0 0,0 0-1 0 0,0 0 0 0 0,1 0 0 0 0,0 0 1 0 0,-1 0-1 0 0,1 0 0 0 0,0 0 0 0 0,1-1 1 0 0,-1 1-1 0 0,1 0 0 0 0,0 0 1 0 0,0 0-1 0 0,0 0 0 0 0,0 0 0 0 0,1-1 1 0 0,-1 1-1 0 0,1-1 0 0 0,0 1 1 0 0,0-1-1 0 0,0 0 0 0 0,1 1 0 0 0,-1-1 1 0 0,1 0-1 0 0,0-1 0 0 0,0 1 1 0 0,6 4-1 0 0,-1-2 36 0 0,-1 0 0 0 0,1-1 0 0 0,1-1 0 0 0,-1 1 0 0 0,0-1 0 0 0,1 0 0 0 0,0-1 0 0 0,0 0 0 0 0,0-1 0 0 0,-1 0 0 0 0,12 1 0 0 0,13-2 204 0 0,55-7 0 0 0,-74 5-195 0 0,45-7 183 0 0,77-23-1 0 0,-37 7-562 0 0,-76 19-138 0 0,-21 5 117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269 413 5063 0 0,'0'0'390'0'0,"-1"2"-252"0"0,-1 2 465 0 0,-1 1-1 0 0,1-1 0 0 0,-1 0 1 0 0,0 0-1 0 0,-1 0 0 0 0,1 0 1 0 0,-1-1-1 0 0,1 1 0 0 0,-1-1 0 0 0,0 0 1 0 0,-7 4-1 0 0,-3 2 1070 0 0,-1-1 0 0 0,-19 7 0 0 0,32-14-1597 0 0,0 0 1 0 0,-1 0-1 0 0,1-1 0 0 0,0 1 0 0 0,-1-1 0 0 0,1 0 1 0 0,-1 0-1 0 0,1 1 0 0 0,-1-2 0 0 0,1 1 0 0 0,0 0 0 0 0,-1 0 1 0 0,1-1-1 0 0,-3 0 0 0 0,0-1-4 0 0,1 0-1 0 0,0 1 1 0 0,0-2-1 0 0,0 1 0 0 0,0 0 1 0 0,0-1-1 0 0,-3-3 1 0 0,-2-2-20 0 0,1 0 1 0 0,0-1-1 0 0,1 0 0 0 0,0 0 1 0 0,-7-12-1 0 0,9 14-66 0 0,1 0 1 0 0,0 0-1 0 0,1-1 0 0 0,0 0 0 0 0,0 0 1 0 0,0 0-1 0 0,1 0 0 0 0,1 0 0 0 0,-1 0 1 0 0,1-1-1 0 0,1 1 0 0 0,-1 0 0 0 0,1-1 0 0 0,1 1 1 0 0,-1-1-1 0 0,2 1 0 0 0,-1 0 0 0 0,1 0 1 0 0,0 0-1 0 0,1 0 0 0 0,0 0 0 0 0,0 0 1 0 0,1 1-1 0 0,0-1 0 0 0,8-12 0 0 0,0 3-66 0 0,0 0-1 0 0,1 1 1 0 0,1 1-1 0 0,1 0 0 0 0,0 1 1 0 0,0 0-1 0 0,30-18 1 0 0,-33 24 81 0 0,1 1 0 0 0,0 0 0 0 0,1 2 0 0 0,-1-1 1 0 0,1 2-1 0 0,0-1 0 0 0,0 2 0 0 0,1 0 0 0 0,-1 1 0 0 0,0 0 0 0 0,24 1 1 0 0,-21 1 198 0 0,0 2 0 0 0,0 0 0 0 0,0 1 1 0 0,25 7-1 0 0,-33-7-73 0 0,-1 0 1 0 0,0 1-1 0 0,1 0 0 0 0,-2 0 0 0 0,1 0 1 0 0,0 1-1 0 0,-1 0 0 0 0,0 1 0 0 0,0 0 1 0 0,8 9-1 0 0,-13-13-105 0 0,-1 0-1 0 0,1 0 1 0 0,-1 0 0 0 0,0 0 0 0 0,1 0 0 0 0,-1 0 0 0 0,0 1-1 0 0,0-1 1 0 0,-1 0 0 0 0,1 1 0 0 0,0-1 0 0 0,-1 1 0 0 0,1-1-1 0 0,-1 0 1 0 0,0 1 0 0 0,0-1 0 0 0,0 4 0 0 0,-1-2 5 0 0,0 1 1 0 0,0-1-1 0 0,0 0 1 0 0,-1 0-1 0 0,1 1 1 0 0,-1-1-1 0 0,0 0 1 0 0,-5 7-1 0 0,-1 1 40 0 0,-2-1 0 0 0,1 0-1 0 0,-1-1 1 0 0,-22 18-1 0 0,-7 2-664 0 0,-2-1 0 0 0,-71 38-1 0 0,78-50-2261 0 0,-1-2 0 0 0,-38 11 0 0 0,41-17-2222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11887 0 0,'0'0'1083'0'0,"-2"2"-891"0"0,-26 33 684 0 0,-28 49 1 0 0,6-8 50 0 0,-177 228 679 0 0,154-210-1507 0 0,-9 24 16 0 0,74-104-126 0 0,0 1 0 0 0,1 0 0 0 0,0 0 0 0 0,2 1 1 0 0,-1 0-1 0 0,-4 26 0 0 0,10-36-85 0 0,-1 1-1 0 0,1-1 1 0 0,0 1 0 0 0,1 6 0 0 0,-1-11-724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527 691 4607 0 0,'0'0'3570'0'0,"-4"11"-1280"0"0,3-11-2174 0 0,1 0 0 0 0,0 0-1 0 0,0 0 1 0 0,0 1 0 0 0,0-1-1 0 0,0 0 1 0 0,0 0 0 0 0,0 0-1 0 0,0 1 1 0 0,-1-1 0 0 0,1 0-1 0 0,0 0 1 0 0,0 0 0 0 0,0 1 0 0 0,0-1-1 0 0,0 0 1 0 0,0 0 0 0 0,0 0-1 0 0,0 1 1 0 0,0-1 0 0 0,0 0-1 0 0,0 0 1 0 0,1 0 0 0 0,-1 1-1 0 0,0-1 1 0 0,0 0 0 0 0,0 0-1 0 0,0 0 1 0 0,0 0 0 0 0,0 1-1 0 0,0-1 1 0 0,0 0 0 0 0,1 0-1 0 0,-1 0 1 0 0,0 1 0 0 0,8-3 5817 0 0,-1 1-7356 0 0,-5 2 1524 0 0,1 5-70 0 0,-1-3 12 0 0,1 4 2495 0 0,-3-5-2458 0 0,1 7-64 0 0,0-1-5 0 0,-1-4 32 0 0,1 30-21 0 0,-1-33 126 0 0,3-2 36 0 0,25-28 136 0 0,0 0 0 0 0,33-47 0 0 0,-48 59-264 0 0,124-171-43 0 0,-91 123-63 0 0,-23 29-206 0 0,22-47 0 0 0,-20 36-38 0 0,-17 33 65 0 0,-1 0-1 0 0,0-1 0 0 0,-1 1 0 0 0,0-1 0 0 0,-1 0 0 0 0,-1-1 0 0 0,-1 1 0 0 0,2-18 0 0 0,-5 30 121 0 0,1 0-1 0 0,-1 1 1 0 0,-1-1-1 0 0,1 0 1 0 0,0 0-1 0 0,-1 0 1 0 0,1 0-1 0 0,-1 0 1 0 0,0 1-1 0 0,0-1 1 0 0,0 0 0 0 0,0 1-1 0 0,-1-1 1 0 0,-1-3-1 0 0,1 5 59 0 0,1 0 0 0 0,0-1 0 0 0,-1 1 0 0 0,1 0 1 0 0,0 0-1 0 0,-1 0 0 0 0,0 0 0 0 0,1 1 0 0 0,-1-1 0 0 0,1 0 0 0 0,-1 1 0 0 0,0-1 0 0 0,1 1 0 0 0,-1-1 1 0 0,0 1-1 0 0,0 0 0 0 0,0 0 0 0 0,1 0 0 0 0,-1 0 0 0 0,0 0 0 0 0,0 0 0 0 0,1 0 0 0 0,-1 0 0 0 0,-2 2 1 0 0,-7 0-20 0 0,0 2 1 0 0,1 0-1 0 0,-1 0 1 0 0,1 1-1 0 0,-15 9 1 0 0,-45 35-232 0 0,54-36 330 0 0,1 1 0 0 0,1 0 0 0 0,0 1 0 0 0,1 1-1 0 0,-11 17 1 0 0,-1 6 103 0 0,-21 47-1 0 0,28-47 190 0 0,-20 63 1 0 0,-4 45 276 0 0,14-43-179 0 0,7-29-113 0 0,4-10-29 0 0,-3-2-1 0 0,-30 65 1 0 0,22-70-3 0 0,-59 88 0 0 0,69-120-204 0 0,-1-1-1 0 0,-1-1 1 0 0,-2-1-1 0 0,0-1 1 0 0,-37 28 0 0 0,30-27-139 0 0,12-9-621 0 0,0-2 0 0 0,-35 21 0 0 0,34-24-1089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8287 0 0,'-9'0'756'0'0,"7"0"-819"0"0,0 0-1 0 0,0 0 1 0 0,0 1-1 0 0,0-1 1 0 0,0 0-1 0 0,0 1 0 0 0,0-1 1 0 0,0 1-1 0 0,-2 1 1 0 0,3-1 360 0 0,-1 0 0 0 0,1 0 0 0 0,-1 0 0 0 0,1 0 0 0 0,0 0 0 0 0,0 0 0 0 0,0 1 1 0 0,-1-1-1 0 0,1 0 0 0 0,0 1 0 0 0,1-1 0 0 0,-1 1 0 0 0,0-1 0 0 0,0 1 0 0 0,0 1 0 0 0,0-1 66 0 0,1 1-1 0 0,-1-1 0 0 0,1 1 0 0 0,-1-1 0 0 0,1 1 0 0 0,0-1 0 0 0,0 0 1 0 0,0 1-1 0 0,1-1 0 0 0,-1 1 0 0 0,1-1 0 0 0,-1 1 0 0 0,1-1 1 0 0,0 0-1 0 0,0 1 0 0 0,0-1 0 0 0,0 0 0 0 0,0 0 0 0 0,2 4 1 0 0,0-4-282 0 0,-1 0 1 0 0,0 1-1 0 0,1-1 1 0 0,-1 0-1 0 0,1 0 1 0 0,0-1 0 0 0,-1 1-1 0 0,1 0 1 0 0,0-1-1 0 0,0 0 1 0 0,0 0 0 0 0,0 0-1 0 0,0 0 1 0 0,4 1-1 0 0,4 0 203 0 0,0-1 0 0 0,20 1-1 0 0,-1-4-19 0 0,0 0 0 0 0,-1-2-1 0 0,41-10 1 0 0,86-31 105 0 0,-95 25-249 0 0,61-22-1261 0 0,-89 28 442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179 488 7367 0 0,'-2'2'334'0'0,"-2"2"-227"0"0,-1 0-1 0 0,0-1 1 0 0,0 0 0 0 0,0 0 0 0 0,0 0-1 0 0,0 0 1 0 0,0-1 0 0 0,-1 0 0 0 0,-5 1 0 0 0,5-1 747 0 0,1-2 1 0 0,-1 1 0 0 0,1-1 0 0 0,-1 1 0 0 0,1-1 0 0 0,-8-2 0 0 0,9 2-619 0 0,1-1 1 0 0,0 1 0 0 0,-1-1 0 0 0,1-1 0 0 0,-1 1 0 0 0,1 0 0 0 0,0-1 0 0 0,0 1-1 0 0,0-1 1 0 0,0 0 0 0 0,0 0 0 0 0,0 0 0 0 0,0-1 0 0 0,1 1 0 0 0,-1-1-1 0 0,1 1 1 0 0,0-1 0 0 0,-1 0 0 0 0,1 0 0 0 0,0 0 0 0 0,1 0 0 0 0,-1 0-1 0 0,1 0 1 0 0,-1-1 0 0 0,1 1 0 0 0,-1-7 0 0 0,0 5-164 0 0,1-1 0 0 0,1 0 0 0 0,-1 1 0 0 0,1-1 1 0 0,0 0-1 0 0,0 0 0 0 0,1 1 0 0 0,-1-1 0 0 0,1 0 0 0 0,1 1 0 0 0,-1-1 0 0 0,1 0 1 0 0,0 1-1 0 0,0 0 0 0 0,0-1 0 0 0,4-4 0 0 0,7-9-165 0 0,1 1 1 0 0,1 0-1 0 0,1 1 0 0 0,1 1 0 0 0,20-17 0 0 0,99-65-1695 0 0,-75 58 736 0 0,74-37 0 0 0,-127 73 866 0 0,0 1-1 0 0,1 0 1 0 0,-1 0-1 0 0,1 1 1 0 0,-1 0-1 0 0,10 0 1 0 0,-3 0-405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 11111 0 0,'-13'-3'216'0'0,"0"0"1"0"0,0 1-1 0 0,0 1 0 0 0,0 0 0 0 0,0 1 0 0 0,0 0 0 0 0,0 1 1 0 0,0 0-1 0 0,0 1 0 0 0,0 1 0 0 0,-21 7 0 0 0,14-3 120 0 0,1 1 0 0 0,0 1-1 0 0,0 1 1 0 0,0 0 0 0 0,1 2 0 0 0,-24 19-1 0 0,32-22-196 0 0,0 1-1 0 0,0 0 0 0 0,1 0 0 0 0,0 1 0 0 0,1 1 1 0 0,0-1-1 0 0,-11 24 0 0 0,15-28-60 0 0,1 0 0 0 0,0 0 0 0 0,0 1 0 0 0,1-1 0 0 0,0 1-1 0 0,1 0 1 0 0,0-1 0 0 0,0 1 0 0 0,0 0 0 0 0,1 0 0 0 0,0 0 0 0 0,0-1 0 0 0,1 1-1 0 0,0 0 1 0 0,3 10 0 0 0,-3-16-34 0 0,0 0 0 0 0,0 0 0 0 0,0 0 0 0 0,0 0 0 0 0,0-1 0 0 0,0 1-1 0 0,0 0 1 0 0,0 0 0 0 0,1-1 0 0 0,-1 1 0 0 0,1-1 0 0 0,-1 1 0 0 0,1-1 0 0 0,0 0-1 0 0,-1 0 1 0 0,4 2 0 0 0,-2-2 32 0 0,1 1 1 0 0,-1-1-1 0 0,1 0 0 0 0,0 0 0 0 0,-1 0 0 0 0,1-1 0 0 0,0 0 0 0 0,6 1 0 0 0,1-2 68 0 0,0-1-1 0 0,0 1 0 0 0,0-2 0 0 0,0 1 1 0 0,14-7-1 0 0,-1 0 7 0 0,0-1 0 0 0,-1-2 0 0 0,-1 0 0 0 0,0-1 0 0 0,31-25 0 0 0,-42 29-157 0 0,-1-1 1 0 0,0 1-1 0 0,0-2 1 0 0,-1 1-1 0 0,-1-1 1 0 0,0 0-1 0 0,0-1 0 0 0,-1 0 1 0 0,0 0-1 0 0,-1-1 1 0 0,8-23-1 0 0,-13 31-65 0 0,0 0-1 0 0,0 0 1 0 0,0 0-1 0 0,-1 0 1 0 0,0 0 0 0 0,0 0-1 0 0,0 0 1 0 0,-1 0-1 0 0,1 0 1 0 0,-1 0 0 0 0,-3-9-1 0 0,3 11-153 0 0,0 0 0 0 0,-1 0 0 0 0,1 0-1 0 0,-1 1 1 0 0,1-1 0 0 0,-1 0 0 0 0,0 1 0 0 0,-4-4 0 0 0,4 4-281 0 0,0 0 0 0 0,0 0 0 0 0,0 1-1 0 0,-1-1 1 0 0,1 1 0 0 0,-1 0 0 0 0,1 0 0 0 0,-1 0 0 0 0,1 0 0 0 0,-1 0 0 0 0,-2 0 0 0 0,-4 0-4896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759 782 6911 0 0,'-2'0'528'0'0,"-7"3"-87"0"0,0-1-1 0 0,0 1 1 0 0,0 1-1 0 0,-8 4 1 0 0,8-4 927 0 0,0 0 1 0 0,-1 0-1 0 0,-12 3 0 0 0,20-7-629 0 0,2 0-649 0 0,-1-1 0 0 0,0 1 0 0 0,1-1-1 0 0,-1 0 1 0 0,1 1 0 0 0,-1-1 0 0 0,1 1 0 0 0,-1-1 0 0 0,1 0 0 0 0,0 0 0 0 0,-1 1-1 0 0,1-1 1 0 0,0 0 0 0 0,-1 1 0 0 0,1-1 0 0 0,0 0 0 0 0,0 0 0 0 0,0 0-1 0 0,0 1 1 0 0,0-1 0 0 0,0 0 0 0 0,0 0 0 0 0,0 0 0 0 0,0 1 0 0 0,0-1 0 0 0,0 0-1 0 0,0 0 1 0 0,1-1 0 0 0,7-22 789 0 0,-7 23-845 0 0,23-48 1058 0 0,44-66 0 0 0,2 18-982 0 0,-15 24-2 0 0,-22 26 60 0 0,57-88-601 0 0,-76 112-45 0 0,-1-1 0 0 0,-2 0 1 0 0,17-50-1 0 0,-17 27-333 0 0,-10 43 718 0 0,-1 0 1 0 0,0 1 0 0 0,0-1-1 0 0,0 0 1 0 0,0 1-1 0 0,0-1 1 0 0,-1 0-1 0 0,1 1 1 0 0,-1-1 0 0 0,-2-6-1 0 0,2 9 71 0 0,0 0 0 0 0,0-1 0 0 0,0 1-1 0 0,0 0 1 0 0,0 0 0 0 0,0 0 0 0 0,0-1 0 0 0,0 1 0 0 0,-1 1-1 0 0,1-1 1 0 0,0 0 0 0 0,-1 0 0 0 0,1 0 0 0 0,-1 1-1 0 0,1-1 1 0 0,-1 0 0 0 0,1 1 0 0 0,-1-1 0 0 0,1 1 0 0 0,-1 0-1 0 0,1 0 1 0 0,-1-1 0 0 0,1 1 0 0 0,-1 0 0 0 0,0 0-1 0 0,-2 1 1 0 0,-1 0-30 0 0,0-1-1 0 0,1 1 0 0 0,-1 0 1 0 0,0 1-1 0 0,0-1 0 0 0,1 1 1 0 0,-8 3-1 0 0,-3 5 131 0 0,0 0 0 0 0,0 1 0 0 0,1 1 0 0 0,0 0-1 0 0,1 1 1 0 0,1 0 0 0 0,-13 18 0 0 0,-3 7 273 0 0,-36 67 1 0 0,32-42-83 0 0,-31 87 0 0 0,-13 73 94 0 0,-26 66-123 0 0,82-244-193 0 0,-2-1 1 0 0,-2-1 0 0 0,-50 66-1 0 0,22-43 77 0 0,-79 78-1 0 0,67-76 91 0 0,-15 15-314 0 0,76-80 90 0 0,-2 1-370 0 0,1 0 0 0 0,-1 1-1 0 0,1 0 1 0 0,-4 5 0 0 0,7-8-639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8287 0 0,'2'1'6063'0'0,"1"1"-5223"0"0,0 0 0 0 0,0 0 0 0 0,0 0-1 0 0,0 0 1 0 0,1-1 0 0 0,6 3 0 0 0,25 1 1063 0 0,-13-4-1705 0 0,28-4 1 0 0,-43 3 131 0 0,68-8 323 0 0,100-24 0 0 0,72-32-448 0 0,-150 37-948 0 0,-39 11-1311 0 0,1 0-5776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996 115 9671 0 0,'-114'0'3487'0'0,"-2"-3"4698"0"0,118 2-8049 0 0,1 1-1 0 0,-1-1 1 0 0,0 0-1 0 0,1 0 0 0 0,-1 0 1 0 0,0 0-1 0 0,3-2 1 0 0,8-2 58 0 0,136-33 538 0 0,-65 19-718 0 0,-70 16-17 0 0,112-26 49 0 0,-103 25-1 0 0,1 2 1 0 0,0 0-1 0 0,32 1 0 0 0,-34 4 46 0 0,-22-2-87 0 0,0 0-1 0 0,0 0 1 0 0,0-1 0 0 0,-1 1 0 0 0,1 0 0 0 0,0 0-1 0 0,0-1 1 0 0,-1 1 0 0 0,1 0 0 0 0,0 0 0 0 0,-1-1-1 0 0,1 1 1 0 0,-1 0 0 0 0,1-1-4 0 0,-8 11 0 0 0,1-2 0 0 0,-2 1 0 0 0,0-1 0 0 0,0 0 0 0 0,0-1 0 0 0,-14 10 0 0 0,1-1 0 0 0,-237 199-53 0 0,161-133 28 0 0,-295 262-33 0 0,48-21 58 0 0,221-223 75 0 0,121-97-69 0 0,10-5-21 0 0,9-3-16 0 0,-15 4 31 0 0,86-21 22 0 0,-13 5 190 0 0,221-38 1106 0 0,-167 35-897 0 0,-32 7-179 0 0,-53 8-273 0 0,78-18 0 0 0,-119 21-342 0 0,5-1 662 0 0,-7-10-5937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9671 0 0,'-16'-5'748'0'0,"13"4"1679"0"0,6 5 950 0 0,6 2-2448 0 0,-7-5-310 0 0,8 4 191 0 0,0 0-1 0 0,0-1 1 0 0,0 0-1 0 0,17 3 1 0 0,47 7 295 0 0,-70-13-1009 0 0,41 5 395 0 0,-1-2-1 0 0,64-3 1 0 0,91-15 79 0 0,-145 9-388 0 0,-18 2-171 0 0,205-23-555 0 0,-190 18-712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2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7055 0 0,'0'0'760'0'0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93 6447 0 0,'0'0'586'0'0,"-3"-7"-476"0"0,1 1 708 0 0,1 1-1 0 0,0-1 0 0 0,1 1 0 0 0,-1-1 0 0 0,1 1 0 0 0,0-1 0 0 0,0 0 0 0 0,1 1 1 0 0,-1-1-1 0 0,1 1 0 0 0,1-1 0 0 0,-1 1 0 0 0,4-8 1942 0 0,-11 26-2286 0 0,-17 35 21 0 0,-42 61 1 0 0,-4 8 77 0 0,59-94-668 0 0,0 0-1 0 0,1 1 1 0 0,-6 28 0 0 0,11-30-1391 0 0,3-7-3303 0 0,0 0-2052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11055 0 0,'0'0'1176'0'0,"-7"6"-448"0"0,3 3 104 0 0,2 3 16 0 0,2 2 8 0 0,2 0-1360 0 0,5 2-264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3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25 17135 0 0,'-5'-6'1551'0'0,"1"4"-1500"0"0,1 0 0 0 0,-1 0 1 0 0,1 0-1 0 0,-1 1 0 0 0,0-1 0 0 0,0 1 1 0 0,0 0-1 0 0,0 0 0 0 0,-7-1 0 0 0,2 1 310 0 0,0 0-1 0 0,0 1 1 0 0,-13 1 0 0 0,7 1-142 0 0,1 0 1 0 0,-1 2 0 0 0,1-1-1 0 0,-17 8 1 0 0,26-9-270 0 0,-1 1-1 0 0,0-1 1 0 0,1 1 0 0 0,-1 0-1 0 0,1 1 1 0 0,0-1 0 0 0,0 1-1 0 0,0 0 1 0 0,0 1 0 0 0,1-1-1 0 0,0 1 1 0 0,-5 5 0 0 0,-29 45-1996 0 0,24-35 1819 0 0,-18 30-1 0 0,29-43 259 0 0,0-1-1 0 0,0 1 0 0 0,0-1 0 0 0,1 1 1 0 0,0 0-1 0 0,1 0 0 0 0,-1 0 1 0 0,1 0-1 0 0,0 9 0 0 0,1-14-7 0 0,0-1 0 0 0,0 0 0 0 0,1 0-1 0 0,-1 0 1 0 0,0 0 0 0 0,1 1 0 0 0,-1-1 0 0 0,0 0-1 0 0,1 0 1 0 0,-1 0 0 0 0,1 0 0 0 0,0 0 0 0 0,-1 0-1 0 0,1 0 1 0 0,0 0 0 0 0,0 0 0 0 0,0 0 0 0 0,-1-1-1 0 0,1 1 1 0 0,0 0 0 0 0,0 0 0 0 0,0-1-1 0 0,0 1 1 0 0,0-1 0 0 0,1 1 0 0 0,-1-1 0 0 0,1 1-1 0 0,4 1 37 0 0,-1-1-1 0 0,1 1 0 0 0,-1-1 0 0 0,8 0 0 0 0,-10-1-36 0 0,110 6 43 0 0,-75-6-59 0 0,-1 2 0 0 0,1 1 0 0 0,39 10 0 0 0,-75-13-11 0 0,0 1 1 0 0,0 0-1 0 0,1-1 0 0 0,-1 1 1 0 0,0 0-1 0 0,0 0 0 0 0,0 0 1 0 0,0 0-1 0 0,-1 0 0 0 0,1 1 0 0 0,0-1 1 0 0,0 1-1 0 0,-1-1 0 0 0,1 1 1 0 0,-1-1-1 0 0,3 4 0 0 0,-4-4 2 0 0,1 1-1 0 0,-1-1 1 0 0,1 1-1 0 0,-1-1 1 0 0,1 1-1 0 0,-1 0 1 0 0,0-1-1 0 0,0 1 1 0 0,0-1-1 0 0,0 1 1 0 0,0 0-1 0 0,0-1 1 0 0,0 1 0 0 0,0 0-1 0 0,-1-1 1 0 0,1 1-1 0 0,-1-1 1 0 0,1 1-1 0 0,-1-1 1 0 0,0 1-1 0 0,1-1 1 0 0,-3 3-1 0 0,-3 5 59 0 0,-1 0 1 0 0,0 0-1 0 0,0-1 0 0 0,-1 0 0 0 0,0 0 0 0 0,0-1 0 0 0,-1 0 0 0 0,0 0 1 0 0,-19 10-1 0 0,0-2 177 0 0,-2-2 0 0 0,-34 11 0 0 0,24-11-65 0 0,0-2 0 0 0,-51 7-1 0 0,76-16-163 0 0,0-1 0 0 0,1-1-1 0 0,-1 0 1 0 0,0-1 0 0 0,-29-6-1 0 0,43 7-84 0 0,-1 0-1 0 0,1-1 0 0 0,-1 1 1 0 0,1-1-1 0 0,-1 1 0 0 0,1-1 1 0 0,0 1-1 0 0,-1-1 0 0 0,1 0 1 0 0,-1 0-1 0 0,1 0 0 0 0,0 0 1 0 0,0 0-1 0 0,0 0 0 0 0,0 0 1 0 0,0 0-1 0 0,0-1 0 0 0,0 1 1 0 0,0 0-1 0 0,0 0 0 0 0,0-1 1 0 0,0 1-1 0 0,1-1 0 0 0,-1 1 1 0 0,1-1-1 0 0,-1 1 0 0 0,1-1 1 0 0,0 1-1 0 0,-1-1 0 0 0,1-2 1 0 0,3-10-1248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155 397 2303 0 0,'41'-4'507'0'0,"-21"2"1802"0"0,0 1 10833 0 0,-10-1-10485 0 0,-10 5-2637 0 0,-1 0-1 0 0,0 1 1 0 0,0-1 0 0 0,0 0 0 0 0,-1 0 0 0 0,1 0-1 0 0,-1 0 1 0 0,1 0 0 0 0,-1-1 0 0 0,0 1 0 0 0,0 0-1 0 0,-4 2 1 0 0,1 0-2 0 0,0-1 0 0 0,0 0-1 0 0,0 0 1 0 0,-1 0 0 0 0,-10 4-1 0 0,-2 0 4 0 0,1-2-1 0 0,-2 0 1 0 0,-25 5-1 0 0,40-10 2 0 0,-1 0 0 0 0,1-1 0 0 0,-1 1-1 0 0,1-1 1 0 0,-1 0 0 0 0,1 0 0 0 0,-1-1 0 0 0,1 1-1 0 0,-1-1 1 0 0,-5-2 0 0 0,8 3 2 0 0,0-1 0 0 0,1 0 0 0 0,-1 0-1 0 0,1 1 1 0 0,-1-1 0 0 0,1-1 0 0 0,-1 1 0 0 0,1 0 0 0 0,-1 0 0 0 0,1 0 0 0 0,0-1-1 0 0,0 1 1 0 0,0-1 0 0 0,0 1 0 0 0,0-1 0 0 0,0 1 0 0 0,0-1 0 0 0,0 0-1 0 0,1 1 1 0 0,-1-1 0 0 0,0 0 0 0 0,1 1 0 0 0,0-1 0 0 0,-1 0 0 0 0,1 0 0 0 0,0 0-1 0 0,0 1 1 0 0,0-3 0 0 0,1-4 20 0 0,0 0 1 0 0,0 1-1 0 0,0-1 0 0 0,1 1 0 0 0,1-1 0 0 0,-1 1 1 0 0,1 0-1 0 0,0 0 0 0 0,1 0 0 0 0,5-9 1 0 0,0 2-76 0 0,1 1 0 0 0,1-1 1 0 0,19-19-1 0 0,15-10-538 0 0,1 2 0 0 0,66-44-1 0 0,-100 77 449 0 0,23-15-272 0 0,55-28 0 0 0,-78 46 440 0 0,-1 0 1 0 0,1 1 0 0 0,0 0-1 0 0,0 1 1 0 0,1 0-1 0 0,-1 1 1 0 0,0 0-1 0 0,1 1 1 0 0,18 0-1 0 0,-25 2 25 0 0,0 0 0 0 0,-1-1 0 0 0,1 2 0 0 0,0-1 0 0 0,0 1 0 0 0,-1 0 0 0 0,1 0 0 0 0,-1 0 0 0 0,1 1 0 0 0,-1 0 0 0 0,0 0 0 0 0,0 0 0 0 0,0 1 0 0 0,-1-1 0 0 0,1 1 0 0 0,-1 0 0 0 0,0 1 0 0 0,5 6 0 0 0,-4-5-44 0 0,-1 2-1 0 0,0-1 0 0 0,0 0 1 0 0,-1 1-1 0 0,0 0 1 0 0,0 0-1 0 0,-1 0 0 0 0,0 0 1 0 0,0 0-1 0 0,-1 0 0 0 0,0 0 1 0 0,0 14-1 0 0,-1-10-9 0 0,0 0-1 0 0,-1-1 1 0 0,-3 19-1 0 0,2-26-5 0 0,1 1 1 0 0,-1 0-1 0 0,0 0 1 0 0,0-1-1 0 0,0 1 1 0 0,-1-1-1 0 0,1 0 1 0 0,-1 0-1 0 0,0 0 0 0 0,-7 7 1 0 0,-198 179-1 0 0,197-183-211 0 0,0 1 1 0 0,0-2-1 0 0,-1 1 1 0 0,0-2-1 0 0,-26 9 1 0 0,17-7-367 0 0,-1-2 0 0 0,-39 5 1 0 0,61-10 557 0 0,-13 1-517 0 0,-1 1 1 0 0,1-2 0 0 0,0 0 0 0 0,-26-4 0 0 0,26 0-920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22 7831 0 0,'0'0'2150'0'0,"0"2"-677"0"0,-3 7-485 0 0,-1 0 0 0 0,1-1 0 0 0,-1 1 0 0 0,-1-1-1 0 0,-9 13 1 0 0,-33 37 993 0 0,33-42-1622 0 0,0 1 0 0 0,-21 33 0 0 0,26-34-296 0 0,1-1 1 0 0,1 2-1 0 0,0-1 0 0 0,1 1 0 0 0,1 0 1 0 0,-5 33-1 0 0,10-49-58 0 0,0 0 1 0 0,0 0-1 0 0,0 0 1 0 0,0 0 0 0 0,1 0-1 0 0,-1 0 1 0 0,0 0-1 0 0,1 0 1 0 0,-1 0-1 0 0,0 0 1 0 0,1 0-1 0 0,-1 0 1 0 0,1 0 0 0 0,0 0-1 0 0,-1 0 1 0 0,1 0-1 0 0,0 0 1 0 0,0-1-1 0 0,-1 1 1 0 0,1 0-1 0 0,2 0 1 0 0,17 10 141 0 0,-14-9-104 0 0,0-1 0 0 0,0 0 0 0 0,1 0-1 0 0,-1-1 1 0 0,0 0 0 0 0,0 0 0 0 0,0 0 0 0 0,0-1 0 0 0,0 0-1 0 0,0 0 1 0 0,10-4 0 0 0,1-1 68 0 0,0 0 1 0 0,28-16-1 0 0,-26 11-113 0 0,0 0 1 0 0,0-2-1 0 0,23-20 0 0 0,-34 27-25 0 0,-1-1 0 0 0,-1-1 0 0 0,1 1 0 0 0,-1-1 0 0 0,-1 0 0 0 0,1 0-1 0 0,-1-1 1 0 0,-1 0 0 0 0,1 0 0 0 0,2-11 0 0 0,-5 15 6 0 0,-2 0 0 0 0,1 0 0 0 0,-1-1 0 0 0,1 1 0 0 0,-1-1 0 0 0,-1 1 0 0 0,1 0 0 0 0,-1-1 0 0 0,0 1 0 0 0,0 0 0 0 0,-1 0 0 0 0,1 0 0 0 0,-1 0 0 0 0,-5-10 0 0 0,-2-2-32 0 0,-1 1-1 0 0,-20-27 1 0 0,24 35-56 0 0,0 1 0 0 0,-1 0 0 0 0,-11-10 0 0 0,17 16-161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11775 0 0,'0'0'539'0'0,"-2"0"-10"0"0,-5 1-460 0 0,1 0 0 0 0,-1 0 0 0 0,1 1-1 0 0,0-1 1 0 0,-1 1 0 0 0,1 1 0 0 0,0-1 0 0 0,0 1-1 0 0,1 0 1 0 0,-1 1 0 0 0,0-1 0 0 0,1 1-1 0 0,-9 8 1 0 0,-7 8 680 0 0,-33 39 0 0 0,50-55-718 0 0,-22 32 260 0 0,0 1-1 0 0,3 1 1 0 0,-23 50-1 0 0,-10 15 74 0 0,-168 246-198 0 0,184-289-231 0 0,-88 113-107 0 0,39-79-1144 0 0,23-41-2585 0 0,48-41-1081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6 160 2759 0 0,'1'2'4381'0'0,"5"7"2250"0"0,-3-7-6147 0 0,1 0 1 0 0,-1 1-1 0 0,1-1 0 0 0,0 0 0 0 0,-1-1 0 0 0,1 1 0 0 0,0-1 0 0 0,0 0 0 0 0,0 0 0 0 0,1 0 1 0 0,-1 0-1 0 0,0-1 0 0 0,0 1 0 0 0,0-1 0 0 0,7-1 0 0 0,4-1-248 0 0,0 0 0 0 0,0-2 1 0 0,16-4-1 0 0,9-3 606 0 0,-8 3-719 0 0,0 0 0 0 0,-1-2 0 0 0,0-1 0 0 0,38-20 0 0 0,-64 28-212 0 0,0 0 0 0 0,0-1 0 0 0,-1 1 1 0 0,0-1-1 0 0,0 0 0 0 0,0 0 0 0 0,0-1 0 0 0,4-6 0 0 0,-7 10 47 0 0,0-1 0 0 0,0 1 0 0 0,0-1-1 0 0,-1 1 1 0 0,1-1 0 0 0,0 0 0 0 0,-1 1 0 0 0,1-1 0 0 0,-1 0-1 0 0,0 0 1 0 0,0 1 0 0 0,0-1 0 0 0,0-3 0 0 0,0 4 26 0 0,0 0 0 0 0,-1 0-1 0 0,1 0 1 0 0,0-1 0 0 0,-1 1 0 0 0,0 0 0 0 0,1 0 0 0 0,-1 0 0 0 0,0 0 0 0 0,1 0 0 0 0,-1 0 0 0 0,0 0 0 0 0,0 0 0 0 0,0 0 0 0 0,0 0 0 0 0,0 1 0 0 0,0-1-1 0 0,0 0 1 0 0,0 1 0 0 0,0-1 0 0 0,-2 0 0 0 0,0 0-45 0 0,-1-1-1 0 0,0 1 1 0 0,1 0-1 0 0,-1 1 1 0 0,0-1-1 0 0,0 1 1 0 0,0-1-1 0 0,0 1 1 0 0,1 1-1 0 0,-1-1 1 0 0,0 0-1 0 0,0 1 1 0 0,-4 1-1 0 0,-7 2-135 0 0,-26 10-1 0 0,40-13 192 0 0,-21 8-28 0 0,0 1 0 0 0,1 1 1 0 0,1 1-1 0 0,0 1 1 0 0,0 1-1 0 0,2 0 0 0 0,-1 2 1 0 0,2 0-1 0 0,0 1 1 0 0,1 1-1 0 0,1 0 1 0 0,1 1-1 0 0,0 0 0 0 0,2 2 1 0 0,-13 24-1 0 0,22-38 48 0 0,0 1 1 0 0,0 0-1 0 0,1-1 0 0 0,0 1 0 0 0,0 0 0 0 0,0 0 0 0 0,1 0 1 0 0,1 0-1 0 0,-1 0 0 0 0,2 13 0 0 0,0-15 2 0 0,0-1-1 0 0,0 0 0 0 0,0 0 1 0 0,0 0-1 0 0,1-1 0 0 0,0 1 1 0 0,0 0-1 0 0,1-1 0 0 0,-1 1 1 0 0,1-1-1 0 0,0 1 0 0 0,0-1 1 0 0,0 0-1 0 0,1 0 0 0 0,-1-1 0 0 0,1 1 1 0 0,7 4-1 0 0,-3-3-221 0 0,0 0-1 0 0,0 0 1 0 0,1-1 0 0 0,0 0-1 0 0,0 0 1 0 0,0-1-1 0 0,0-1 1 0 0,0 1 0 0 0,19 1-1 0 0,-5-2-993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31 324 12151 0 0,'0'0'1098'0'0,"-1"1"-905"0"0,-1 0-174 0 0,-12 2 138 0 0,13-3-8 0 0,1 0 0 0 0,-1 0-1 0 0,1 1 1 0 0,-1-1 0 0 0,1 0 0 0 0,0 0 0 0 0,-1 0-1 0 0,1 0 1 0 0,-1-1 0 0 0,1 1 0 0 0,-1 0 0 0 0,1 0 0 0 0,0 0-1 0 0,-1 0 1 0 0,1 0 0 0 0,-1 0 0 0 0,1-1 0 0 0,0 1-1 0 0,-1 0 1 0 0,1 0 0 0 0,-1-1 0 0 0,1 1 0 0 0,0 0 0 0 0,0-1-1 0 0,-1 1 1 0 0,1 0 0 0 0,0-1 0 0 0,-1 1 0 0 0,1-1-1 0 0,0 0-22 0 0,-1 0 0 0 0,1 0-1 0 0,0 0 1 0 0,0 0-1 0 0,0 0 1 0 0,0 0 0 0 0,0 0-1 0 0,0 0 1 0 0,0 0-1 0 0,0 0 1 0 0,1 0-1 0 0,-1-1 1 0 0,2-2 65 0 0,-1-1 0 0 0,1 1 0 0 0,0 0 0 0 0,0 0 0 0 0,3-4 0 0 0,6-7 59 0 0,1 1 1 0 0,1 1 0 0 0,0 0 0 0 0,1 1 0 0 0,19-14 0 0 0,84-47 82 0 0,-83 52-285 0 0,17-7-42 0 0,64-27 0 0 0,-109 53-6 0 0,-1 0 0 0 0,1 0 0 0 0,9-1 0 0 0,-13 2 0 0 0,-1 1 0 0 0,1 0 0 0 0,0 0 0 0 0,0 0 0 0 0,0 0 0 0 0,-1 0 0 0 0,1 0 0 0 0,0 1 0 0 0,0-1 0 0 0,-1 0 0 0 0,1 1 0 0 0,0 0 0 0 0,-1-1 0 0 0,1 1 0 0 0,2 1 0 0 0,3 7 0 0 0,-5-5 2 0 0,-1 1 1 0 0,0-1-1 0 0,0 1 0 0 0,0-1 0 0 0,-1 1 1 0 0,0 0-1 0 0,0-1 0 0 0,0 1 1 0 0,0 0-1 0 0,-2 5 0 0 0,-12 50 45 0 0,9-41-34 0 0,-9 26 72 0 0,-4 14-344 0 0,18-57 99 0 0,-1 17-2775 0 0,2-11 434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43 1375 0 0,'11'-6'198'0'0,"0"0"0"0"0,1 0-1 0 0,-1 1 1 0 0,24-6 0 0 0,-7 5 4050 0 0,0 4 7779 0 0,-25 5-10773 0 0,-3-3-1230 0 0,1 0 0 0 0,-1 0 0 0 0,0 0 1 0 0,0 0-1 0 0,1 0 0 0 0,-1 0 0 0 0,0 0 0 0 0,0 1 1 0 0,0-1-1 0 0,0 0 0 0 0,1 0 0 0 0,-1 0 0 0 0,0 0 0 0 0,0 0 1 0 0,0 1-1 0 0,0-1 0 0 0,1 0 0 0 0,-1 0 0 0 0,0 0 1 0 0,0 1-1 0 0,0-1 0 0 0,0 0 0 0 0,0 0 0 0 0,0 0 1 0 0,0 1-1 0 0,0-1 0 0 0,0 0 0 0 0,0 0 0 0 0,0 1 0 0 0,0-1 1 0 0,1 0-1 0 0,-2 0 0 0 0,1 1 0 0 0,0 2 59 0 0,0 1 0 0 0,-1-1-1 0 0,1 0 1 0 0,-1 1 0 0 0,0-1 0 0 0,0 0-1 0 0,-1 0 1 0 0,1 1 0 0 0,-1-1-1 0 0,1 0 1 0 0,-5 4 0 0 0,-2 5 65 0 0,-17 16 0 0 0,10-12-73 0 0,-64 64 87 0 0,-11 13-164 0 0,80-81 2 0 0,0 1 0 0 0,1 0 0 0 0,0 0 0 0 0,1 1 0 0 0,-12 29 0 0 0,19-39 0 0 0,-1 0 0 0 0,1 0 0 0 0,0 0 0 0 0,0 0 0 0 0,1 0 0 0 0,-1 0 0 0 0,1 0 0 0 0,0 0 0 0 0,0 0 0 0 0,0 1 0 0 0,1-1 0 0 0,0 6 0 0 0,5 0 0 0 0,-4-8 22 0 0,0 0 0 0 0,0 0 0 0 0,0-1 0 0 0,0 1 0 0 0,0-1 0 0 0,1 0 0 0 0,-1 1 0 0 0,1-1 0 0 0,-1 0 0 0 0,1 0 0 0 0,-1-1 0 0 0,1 1-1 0 0,-1 0 1 0 0,1-1 0 0 0,-1 0 0 0 0,1 0 0 0 0,0 1 0 0 0,-1-1 0 0 0,1-1 0 0 0,0 1 0 0 0,-1 0 0 0 0,1-1 0 0 0,0 1 0 0 0,3-2 0 0 0,6-2 149 0 0,1 0-1 0 0,-1-1 1 0 0,18-10 0 0 0,-15 7-43 0 0,-1-1-1 0 0,0-1 1 0 0,19-17-1 0 0,34-38 218 0 0,-60 57-316 0 0,0 0 0 0 0,0 0 1 0 0,-1 0-1 0 0,0-1 0 0 0,-1 0 0 0 0,0 0 1 0 0,0-1-1 0 0,-1 1 0 0 0,-1-1 0 0 0,1 0 1 0 0,-1 0-1 0 0,-1 0 0 0 0,0 0 0 0 0,0-1 1 0 0,-1-15-1 0 0,0 24-76 0 0,-1 1-1 0 0,0-1 1 0 0,0 0 0 0 0,0 0 0 0 0,-1 0-1 0 0,1 0 1 0 0,0 1 0 0 0,-1-1 0 0 0,1 0-1 0 0,-1 0 1 0 0,1 0 0 0 0,-1 1 0 0 0,0-1-1 0 0,0 1 1 0 0,0-1 0 0 0,0 0 0 0 0,0 1-1 0 0,0-1 1 0 0,0 1 0 0 0,-1 0 0 0 0,1-1-1 0 0,0 1 1 0 0,-1 0 0 0 0,1 0 0 0 0,-1 0-1 0 0,1 0 1 0 0,-1 0 0 0 0,0 0 0 0 0,1 1-1 0 0,-1-1 1 0 0,0 0 0 0 0,0 1 0 0 0,1-1-1 0 0,-1 1 1 0 0,0 0 0 0 0,0-1 0 0 0,0 1-1 0 0,-2 0 1 0 0,-22 3-1019 0 0,4-1-300 0 0,22-11 550 0 0,1 7 633 0 0,0-1-1 0 0,0 0 1 0 0,0 1-1 0 0,1-1 1 0 0,-1 1-1 0 0,1 0 1 0 0,0 0-1 0 0,-1-1 1 0 0,1 1 0 0 0,0 0-1 0 0,0 0 1 0 0,1 1-1 0 0,3-4 1 0 0,-2 1-94 0 0,19-14-1038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38 9671 0 0,'1'-1'748'0'0,"23"-35"8951"0"0,-34 47-8746 0 0,-18 27-630 0 0,-44 78 1 0 0,-11 50-72 0 0,25-49-87 0 0,-37 55-7 0 0,-8-4 1 0 0,-185 229-1 0 0,220-301-2006 0 0,66-93 1552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15263 0 0,'0'0'1739'0'0,"1"1"-1110"0"0,2 0-425 0 0,0 0 1 0 0,-1 0-1 0 0,1 0 0 0 0,0 0 0 0 0,0-1 0 0 0,0 1 0 0 0,-1-1 1 0 0,1 0-1 0 0,0 0 0 0 0,0 0 0 0 0,5 0 0 0 0,35-8 795 0 0,-35 6-833 0 0,554-99 2744 0 0,-537 98-2868 0 0,45 0 0 0 0,-60 3-620 0 0,-1 1 0 0 0,1 0 0 0 0,-1 1 0 0 0,0 0 0 0 0,1 0 0 0 0,-1 1 0 0 0,15 6 1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39 14423 0 0,'0'0'1307'0'0,"1"2"-1072"0"0,10 9 841 0 0,0-1 0 0 0,1 0 1 0 0,21 13-1 0 0,-28-20-803 0 0,1 1 1 0 0,0-1-1 0 0,0-1 0 0 0,0 0 1 0 0,0 1-1 0 0,1-2 0 0 0,-1 1 1 0 0,0-1-1 0 0,1 0 0 0 0,-1 0 0 0 0,11-1 1 0 0,-3 0-74 0 0,-1-1 1 0 0,1 0 0 0 0,-1-2-1 0 0,0 1 1 0 0,0-2 0 0 0,0 0-1 0 0,0 0 1 0 0,0-1 0 0 0,20-11-1 0 0,-32 15-203 0 0,0 0 0 0 0,1 0 0 0 0,-1 1 0 0 0,0-1 0 0 0,1 0 0 0 0,-1 0 0 0 0,0 0 0 0 0,0-1 0 0 0,0 1 0 0 0,0 0 0 0 0,0 0 0 0 0,0-1 0 0 0,0 1 0 0 0,-1 0 0 0 0,1-1-1 0 0,0 1 1 0 0,-1-1 0 0 0,1 1 0 0 0,-1-1 0 0 0,1 1 0 0 0,-1-1 0 0 0,0 1 0 0 0,0-1 0 0 0,0 1 0 0 0,1-1 0 0 0,-2 1 0 0 0,1-1 0 0 0,0 1 0 0 0,0-1 0 0 0,0 0 0 0 0,-1 1-1 0 0,1-1 1 0 0,-2-2 0 0 0,1 2-51 0 0,0 0-1 0 0,-1 0 0 0 0,1 0 0 0 0,-1 0 0 0 0,1 0 1 0 0,-1 1-1 0 0,0-1 0 0 0,0 0 0 0 0,0 1 1 0 0,0-1-1 0 0,0 1 0 0 0,0 0 0 0 0,0 0 0 0 0,0-1 1 0 0,-1 2-1 0 0,1-1 0 0 0,0 0 0 0 0,-1 0 0 0 0,1 1 1 0 0,-1-1-1 0 0,-2 1 0 0 0,-2-1-82 0 0,-1 2 1 0 0,1-1-1 0 0,-1 1 0 0 0,1 0 0 0 0,0 0 1 0 0,0 1-1 0 0,-14 5 0 0 0,-47 23-589 0 0,34-11 579 0 0,0 1 0 0 0,-40 32 0 0 0,-55 59 44 0 0,92-73 88 0 0,34-35 15 0 0,0 1 1 0 0,1 0-1 0 0,-1 0 0 0 0,1 0 1 0 0,0 0-1 0 0,0 0 0 0 0,0 0 1 0 0,1 1-1 0 0,-2 5 0 0 0,3-9-10 0 0,-1 0 1 0 0,1 0-1 0 0,0 0 0 0 0,0 1 0 0 0,0-1 0 0 0,0 0 0 0 0,0 0 1 0 0,0 0-1 0 0,0 0 0 0 0,1 0 0 0 0,-1 0 0 0 0,0 0 0 0 0,1 0 1 0 0,-1 0-1 0 0,1 0 0 0 0,-1 0 0 0 0,1 0 0 0 0,-1 0 1 0 0,1 0-1 0 0,-1 0 0 0 0,1 0 0 0 0,1 1 0 0 0,0 0-36 0 0,0-1 0 0 0,0 0-1 0 0,0 0 1 0 0,-1 0 0 0 0,1 0-1 0 0,0-1 1 0 0,0 1 0 0 0,1 0-1 0 0,-1-1 1 0 0,0 1 0 0 0,2-1-1 0 0,7 1-295 0 0,-1-1-1 0 0,1-1 0 0 0,17-2 0 0 0,-27 3 331 0 0,104-21-4443 0 0,-68 11 2275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91 318 10735 0 0,'12'3'578'0'0,"-3"-1"-312"0"0,1 1 0 0 0,-1 0 1 0 0,0 0-1 0 0,0 0 0 0 0,0 1 0 0 0,-1 1 0 0 0,1-1 0 0 0,9 9 1 0 0,-16-12-128 0 0,7 6 1178 0 0,-1 1 0 0 0,16 17 4864 0 0,-26-25-5789 0 0,-10-1-207 0 0,0-1-1 0 0,-1 1 0 0 0,1-2 1 0 0,-17-5-1 0 0,-48-20-85 0 0,74 27-96 0 0,-6-2 15 0 0,1-1 1 0 0,-1 0-1 0 0,1 0 0 0 0,0-1 1 0 0,-9-6-1 0 0,16 10-12 0 0,-1 0-1 0 0,1 0 1 0 0,0-1-1 0 0,0 1 1 0 0,0 0 0 0 0,-1 0-1 0 0,1-1 1 0 0,0 1 0 0 0,1-1-1 0 0,-1 1 1 0 0,0-1-1 0 0,0 1 1 0 0,1-1 0 0 0,-1 0-1 0 0,1 1 1 0 0,-1-1-1 0 0,1 0 1 0 0,0 1 0 0 0,-1-1-1 0 0,1 0 1 0 0,0 0 0 0 0,0 1-1 0 0,0-1 1 0 0,1 0-1 0 0,-1 1 1 0 0,0-1 0 0 0,1 0-1 0 0,-1 1 1 0 0,1-1-1 0 0,-1 0 1 0 0,1 1 0 0 0,0-1-1 0 0,0 1 1 0 0,-1-1-1 0 0,3-1 1 0 0,3-6 9 0 0,1 0 1 0 0,1 0-1 0 0,0 1 0 0 0,0 0 1 0 0,15-11-1 0 0,49-30 53 0 0,-27 25-119 0 0,0 1 0 0 0,2 2 0 0 0,0 2 0 0 0,1 3 0 0 0,1 1 0 0 0,1 3 0 0 0,86-11 0 0 0,-97 20 35 0 0,44 1 0 0 0,-67 2 11 0 0,0 1-1 0 0,-1 1 1 0 0,1 1 0 0 0,-1 0-1 0 0,27 10 1 0 0,-38-12 7 0 0,0 1-1 0 0,-1-1 1 0 0,1 1-1 0 0,0 0 1 0 0,-1 0-1 0 0,0 1 1 0 0,1-1 0 0 0,-1 1-1 0 0,0 0 1 0 0,0 0-1 0 0,2 3 1 0 0,-3-4 0 0 0,-1 0-1 0 0,0 0 1 0 0,0 1 0 0 0,0-1-1 0 0,0 0 1 0 0,0 1 0 0 0,-1-1 0 0 0,1 0-1 0 0,-1 1 1 0 0,1-1 0 0 0,-1 0 0 0 0,0 1-1 0 0,0-1 1 0 0,0 1 0 0 0,0-1 0 0 0,0 1-1 0 0,-1-1 1 0 0,1 0 0 0 0,-2 5-1 0 0,-1 1 22 0 0,0 0-1 0 0,-1 0 1 0 0,0-1-1 0 0,0 1 1 0 0,-1-1-1 0 0,0 0 0 0 0,0 0 1 0 0,-1-1-1 0 0,1 1 1 0 0,-1-1-1 0 0,-1-1 1 0 0,-12 10-1 0 0,-8 3 11 0 0,0-2 0 0 0,-34 15 0 0 0,29-14-16 0 0,18-10-30 0 0,-42 22-340 0 0,-79 28 1 0 0,101-44 75 0 0,-32 9-1669 0 0,58-20 1357 0 0,0 0-1 0 0,0 0 0 0 0,0-1 0 0 0,0 0 1 0 0,-1-1-1 0 0,-8-1 0 0 0,1-2-1027 0 0,3-2-22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15263 0 0,'-8'0'162'0'0,"0"0"1"0"0,-1 0-1 0 0,1 1 0 0 0,0 0 0 0 0,0 1 0 0 0,1 0 0 0 0,-1 0 0 0 0,0 1 1 0 0,0 0-1 0 0,-12 6 0 0 0,-6 6-196 0 0,-37 27 1 0 0,58-38 115 0 0,-36 28 153 0 0,2 1 1 0 0,0 1 0 0 0,3 3-1 0 0,-36 45 1 0 0,21-15 684 0 0,-74 128-1 0 0,98-147-767 0 0,-95 163-1548 0 0,99-175-504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13247 0 0,'0'0'604'0'0,"-2"0"-13"0"0,-5-2-378 0 0,-2 1 6226 0 0,25-13-5635 0 0,-3 4-415 0 0,-12 9-304 0 0,3 22 358 0 0,-4-19-383 0 0,-1 5 65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10015 0 0,'0'0'912'0'0,"0"2"-753"0"0,1 5-42 0 0,0 0 460 0 0,-1 0 0 0 0,0 0 0 0 0,-1 1-1 0 0,1-1 1 0 0,-1 0 0 0 0,-1 0-1 0 0,-2 8 1 0 0,2-6-205 0 0,-3 10 115 0 0,-1-1 0 0 0,-1 0 0 0 0,0 0 0 0 0,-14 22 0 0 0,-46 64 262 0 0,-92 92-512 0 0,2-4-1433 0 0,156-190 328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19295 0 0,'0'0'1744'0'0,"-3"1"-1434"0"0,-8 3-195 0 0,0 1 0 0 0,0 0 1 0 0,0 1-1 0 0,-10 7 0 0 0,-41 34 612 0 0,30-23-737 0 0,-13 9 33 0 0,-32 25 37 0 0,66-48-53 0 0,0 0 0 0 0,0 1 0 0 0,1 1-1 0 0,-12 16 1 0 0,17-19-6 0 0,-1 0 0 0 0,1 0 1 0 0,1 0-1 0 0,-4 11 0 0 0,6-16-4 0 0,1 1 1 0 0,0-1-1 0 0,0 1 1 0 0,0 0-1 0 0,1 0 0 0 0,-1-1 1 0 0,1 1-1 0 0,0 0 1 0 0,1-1-1 0 0,0 8 0 0 0,0-11-7 0 0,-1 0 0 0 0,0 0 0 0 0,0 0-1 0 0,1 0 1 0 0,-1 0 0 0 0,1-1 0 0 0,-1 1-1 0 0,1 0 1 0 0,-1 0 0 0 0,1-1-1 0 0,-1 1 1 0 0,1 0 0 0 0,0-1 0 0 0,-1 1-1 0 0,1 0 1 0 0,0-1 0 0 0,1 1 0 0 0,1 2-22 0 0,2 1 5 0 0,1 0-1 0 0,0 0 1 0 0,-1 0-1 0 0,2 0 1 0 0,-1-1-1 0 0,0 0 1 0 0,1-1-1 0 0,10 4 1 0 0,60 9-50 0 0,-24-5 51 0 0,-41-6-183 0 0,-10-4 50 0 0,0 1-1 0 0,1 0 0 0 0,-1-1 0 0 0,0 1 0 0 0,1-1 0 0 0,-1 1 0 0 0,1-1 0 0 0,-1 0 0 0 0,4-1 0 0 0,7 0-1531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 3223 0 0,'4'-5'15891'0'0,"-10"20"-15644"0"0,-2 0 0 0 0,0 0-1 0 0,-1 0 1 0 0,-1-1 0 0 0,0 0 0 0 0,-16 16 0 0 0,-11 16-162 0 0,10-10-116 0 0,-27 36-170 0 0,-72 128 0 0 0,118-183-1198 0 0,0 1 0 0 0,-8 25 0 0 0,14-32-4635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61 357 11775 0 0,'-9'-2'245'0'0,"1"0"14"0"0,1 0 0 0 0,-1 0-1 0 0,-11 0 1 0 0,10 3 4345 0 0,32-3-3992 0 0,0 0 1 0 0,0-2-1 0 0,34-10 0 0 0,-5 2-309 0 0,52-10 331 0 0,229-38 1128 0 0,228 29-554 0 0,-290 16-1160 0 0,-212 7-106 0 0,-2-3 0 0 0,92-28-1 0 0,106-57-1243 0 0,-241 90 1131 0 0,41-13-771 0 0,-27 13-1291 0 0,-2 6-4134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432 181 5063 0 0,'15'-8'190'0'0,"0"0"-1"0"0,-1 0 0 0 0,0-1 1 0 0,-1-1-1 0 0,18-17 0 0 0,7-10 4566 0 0,-31 30-3380 0 0,0-1-1 0 0,-1-1 1 0 0,11-15 0 0 0,-17 23-1320 0 0,0 1 0 0 0,0-1 0 0 0,0 1 0 0 0,0-1 0 0 0,1 1 0 0 0,-1-1 0 0 0,0 0 0 0 0,0 1 1 0 0,0-1-1 0 0,0 1 0 0 0,0-1 0 0 0,0 0 0 0 0,0 1 0 0 0,-1-1 0 0 0,1 1 0 0 0,0-1 0 0 0,0 0 0 0 0,0 1 1 0 0,-1-1-1 0 0,1 1 0 0 0,0-1 0 0 0,0 1 0 0 0,-1-1 0 0 0,1 1 0 0 0,-1-1 0 0 0,1 1 0 0 0,0 0 0 0 0,-1-1 1 0 0,1 1-1 0 0,-1-1 0 0 0,1 1 0 0 0,-1 0 0 0 0,1-1 0 0 0,-1 1 0 0 0,1 0 0 0 0,-1 0 0 0 0,0-1 1 0 0,-21-5 539 0 0,13 5-539 0 0,0 1 0 0 0,-1 1 0 0 0,1-1 0 0 0,0 2 0 0 0,0-1-1 0 0,-1 1 1 0 0,-9 4 0 0 0,-61 26 280 0 0,75-29-334 0 0,-58 28-2 0 0,1 4 0 0 0,-105 77 0 0 0,152-101-11 0 0,0 0-1 0 0,1 1 1 0 0,0 1-1 0 0,1 1 1 0 0,0 0 0 0 0,-11 15-1 0 0,23-27 11 0 0,0-1 0 0 0,0 1 0 0 0,0 0 0 0 0,0-1 0 0 0,1 1 1 0 0,-1 0-1 0 0,0 0 0 0 0,1-1 0 0 0,-1 1 0 0 0,1 0 0 0 0,0 0 0 0 0,-1 0 0 0 0,1 0 0 0 0,0 0 0 0 0,0 0 0 0 0,0 0 0 0 0,0 0 0 0 0,1-1 0 0 0,0 5 0 0 0,0-5 2 0 0,0 1 0 0 0,-1-1 0 0 0,1 0 0 0 0,0 1 0 0 0,0-1-1 0 0,1 0 1 0 0,-1 0 0 0 0,0 0 0 0 0,0 0 0 0 0,1 0 0 0 0,-1 0-1 0 0,0 0 1 0 0,1 0 0 0 0,-1-1 0 0 0,1 1 0 0 0,-1 0 0 0 0,1-1-1 0 0,-1 1 1 0 0,1-1 0 0 0,-1 1 0 0 0,1-1 0 0 0,0 0 0 0 0,2 0 0 0 0,10 1 47 0 0,-1-1 1 0 0,1-1 0 0 0,-1 0 0 0 0,1-1 0 0 0,-1 0 0 0 0,21-7-1 0 0,77-33 168 0 0,-64 23-199 0 0,-32 13-39 0 0,0 0 0 0 0,19-13 0 0 0,-32 18-86 0 0,-23 3 200 0 0,3 7-82 0 0,10-4-10 0 0,3 2-29 0 0,5-6-8 0 0,0 0 1 0 0,0 0-1 0 0,0-1 1 0 0,0 1-1 0 0,0 0 1 0 0,0 0-1 0 0,0 0 1 0 0,0 0-1 0 0,1 0 1 0 0,-1 0-1 0 0,0-1 1 0 0,1 1-1 0 0,-1 0 1 0 0,0 0-1 0 0,1 0 0 0 0,-1-1 1 0 0,1 1-1 0 0,-1 0 1 0 0,1-1-1 0 0,0 1 1 0 0,-1 0-1 0 0,1-1 1 0 0,1 2-1 0 0,-1-1-55 0 0,2 2-441 0 0,0 0 0 0 0,0 0 0 0 0,1 0 0 0 0,6 4 1 0 0,2-1-1030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 16759 0 0,'0'0'81'0'0,"1"0"1"0"0,-1-1-1 0 0,0 1 0 0 0,0 0 0 0 0,0-1 0 0 0,0 1 0 0 0,0 0 0 0 0,0-1 1 0 0,0 1-1 0 0,0-1 0 0 0,0 1 0 0 0,0 0 0 0 0,0-1 0 0 0,0 1 0 0 0,0-1 1 0 0,0 1-1 0 0,0 0 0 0 0,0-1 0 0 0,0 1 0 0 0,0 0 0 0 0,-1-1 1 0 0,-1 2-13 0 0,-1 0 1 0 0,0 0-1 0 0,0 0 1 0 0,1 1 0 0 0,-1-1-1 0 0,1 1 1 0 0,-1-1 0 0 0,1 1-1 0 0,-1 0 1 0 0,1 0 0 0 0,-2 3-1 0 0,-24 29 612 0 0,17-20-499 0 0,-41 54-113 0 0,-57 100 0 0 0,-28 83 35 0 0,-57 92-599 0 0,97-213-793 0 0,90-120 1121 0 0,-18 16-263 0 0,24-24 407 0 0,-1-1-1 0 0,0 1 0 0 0,-1 0 1 0 0,1-1-1 0 0,0 1 1 0 0,0-1-1 0 0,-1 0 0 0 0,1 0 1 0 0,0 0-1 0 0,-1 0 0 0 0,-2 1 1 0 0,-2-2 19 0 0,6 0 13 0 0,1-1 0 0 0,0 1 0 0 0,-1-1 0 0 0,1 1 0 0 0,0 0 0 0 0,-1-1 0 0 0,1 1 1 0 0,0-1-1 0 0,-1 1 0 0 0,1-1 0 0 0,0 1 0 0 0,0-1 0 0 0,0 1 0 0 0,0-1 0 0 0,-1 1 0 0 0,1-1 0 0 0,0 0 0 0 0,0 1 1 0 0,0-2-1 0 0,0 2 9 0 0,0-4 26 0 0,0 0 0 0 0,0 0 0 0 0,1 0 1 0 0,-1 0-1 0 0,1 0 0 0 0,-1 0 0 0 0,1 1 0 0 0,1-1 0 0 0,-1 0 1 0 0,0 0-1 0 0,1 1 0 0 0,3-7 0 0 0,4-4 132 0 0,17-21 0 0 0,-23 31-145 0 0,13-16 3 0 0,0 2 0 0 0,2 0 0 0 0,0 1 0 0 0,31-22 0 0 0,-16 16-128 0 0,1 2 0 0 0,39-18 0 0 0,-62 34 70 0 0,-1 1 1 0 0,1 0-1 0 0,0 0 0 0 0,0 1 0 0 0,0 1 0 0 0,1 0 0 0 0,-1 0 1 0 0,0 1-1 0 0,19 1 0 0 0,-25 0 18 0 0,0 1 1 0 0,0-1-1 0 0,-1 1 0 0 0,1 0 1 0 0,0 0-1 0 0,0 1 1 0 0,-1-1-1 0 0,1 1 0 0 0,-1 0 1 0 0,1 0-1 0 0,-1 1 1 0 0,0-1-1 0 0,0 1 0 0 0,0 0 1 0 0,0 0-1 0 0,-1 1 0 0 0,1-1 1 0 0,-1 1-1 0 0,0-1 1 0 0,0 1-1 0 0,0 0 0 0 0,0 0 1 0 0,-1 1-1 0 0,4 7 1 0 0,-4-5 87 0 0,1 1 0 0 0,-1 0 0 0 0,-1 0 0 0 0,1 1 0 0 0,-2-1 1 0 0,1 0-1 0 0,-1 0 0 0 0,0 1 0 0 0,-1-1 0 0 0,0 0 0 0 0,0 0 1 0 0,0 1-1 0 0,-1-1 0 0 0,-1 0 0 0 0,1-1 0 0 0,-1 1 0 0 0,-1 0 1 0 0,0-1-1 0 0,0 0 0 0 0,0 0 0 0 0,0 0 0 0 0,-1 0 0 0 0,-1-1 1 0 0,1 1-1 0 0,-1-1 0 0 0,-6 5 0 0 0,-16 9 49 0 0,0-2-1 0 0,-1 0 0 0 0,0-2 1 0 0,-1-2-1 0 0,-1 0 0 0 0,-1-2 1 0 0,-41 10-1 0 0,38-14-104 0 0,-73 5 0 0 0,87-11-25 0 0,2 0 22 0 0,-1-2-1 0 0,-19-1 1 0 0,31 1-18 0 0,1-1 0 0 0,-1 0 0 0 0,1-1 0 0 0,-1 0 0 0 0,1 0 0 0 0,0 0 0 0 0,0-1 0 0 0,-8-4 0 0 0,14 6-17 0 0,0 1-1 0 0,0-1 0 0 0,0 1 0 0 0,0-1 0 0 0,0 0 0 0 0,0 0 0 0 0,0 1 0 0 0,0-1 0 0 0,1 0 0 0 0,-1 0 0 0 0,0 0 0 0 0,0 0 0 0 0,1 0 0 0 0,-1 0 0 0 0,1 0 0 0 0,-1 0 0 0 0,1 0 0 0 0,-1 0 0 0 0,1-1 1 0 0,0 1-1 0 0,-1 0 0 0 0,1 0 0 0 0,0 0 0 0 0,0 0 0 0 0,0-1 0 0 0,0 1 0 0 0,0 0 0 0 0,0 0 0 0 0,0 0 0 0 0,0-1 0 0 0,1 1 0 0 0,-1 0 0 0 0,0 0 0 0 0,1 0 0 0 0,-1 0 0 0 0,1 0 0 0 0,-1 0 0 0 0,1 0 0 0 0,0 0 1 0 0,-1 0-1 0 0,1 0 0 0 0,1-1 0 0 0,3-5-421 0 0,0 2 1 0 0,0-1 0 0 0,1 1 0 0 0,0-1 0 0 0,7-3 0 0 0,16-13-6389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9671 0 0,'-21'16'908'0'0,"0"1"0"0"0,1 1-1 0 0,-31 35 1 0 0,-12 29 1806 0 0,-54 93-1 0 0,-40 97-752 0 0,144-246-1827 0 0,-179 301 631 0 0,173-299-1141 0 0,-1 0 0 0 0,-1-2 0 0 0,-35 35 0 0 0,49-56-1162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14367 0 0,'1'1'662'0'0,"6"5"-382"0"0,0 0 1 0 0,1-1 0 0 0,-1 0-1 0 0,1-1 1 0 0,0 0 0 0 0,0 0-1 0 0,0 0 1 0 0,1-1 0 0 0,-1 0-1 0 0,1-1 1 0 0,-1 0 0 0 0,1-1-1 0 0,0 1 1 0 0,0-1 0 0 0,18-1-1 0 0,-8-2 175 0 0,0-1-1 0 0,1-1 0 0 0,-1 0 1 0 0,25-10-1 0 0,71-35 650 0 0,-97 40-1017 0 0,-1 0-1 0 0,0-1 1 0 0,25-20-1 0 0,-37 27-128 0 0,0-2-1 0 0,0 1 0 0 0,0 0 0 0 0,-1-1 1 0 0,0 0-1 0 0,0 0 0 0 0,0 0 1 0 0,-1-1-1 0 0,0 1 0 0 0,0-1 0 0 0,0 0 1 0 0,0 0-1 0 0,-1 0 0 0 0,3-11 0 0 0,-5 16 3 0 0,0 0 0 0 0,1 0-1 0 0,-1-1 1 0 0,0 1-1 0 0,0 0 1 0 0,0 0 0 0 0,0 0-1 0 0,0 0 1 0 0,-1 0-1 0 0,1 0 1 0 0,0 0-1 0 0,0 0 1 0 0,-1 0 0 0 0,1 0-1 0 0,0 0 1 0 0,-1 0-1 0 0,1 0 1 0 0,-1 0 0 0 0,1 0-1 0 0,-1 0 1 0 0,0 0-1 0 0,1 1 1 0 0,-2-2 0 0 0,1 1-8 0 0,-1 0 1 0 0,1 1 0 0 0,0-1 0 0 0,-1 1 0 0 0,1-1 0 0 0,-1 1 0 0 0,1-1 0 0 0,-1 1 0 0 0,1 0 0 0 0,-1 0 0 0 0,1-1 0 0 0,-1 1 0 0 0,1 0 0 0 0,-3 1 0 0 0,-3 0-80 0 0,0 0-1 0 0,0 0 0 0 0,0 1 1 0 0,0 0-1 0 0,-10 5 0 0 0,-12 7 46 0 0,2 1 1 0 0,0 2-1 0 0,-27 21 0 0 0,-71 65 456 0 0,116-96-341 0 0,-65 63 252 0 0,66-61-240 0 0,0 0 0 0 0,0 1 1 0 0,1 0-1 0 0,1 0 0 0 0,0 0 0 0 0,-7 16 1 0 0,12-23-14 0 0,-1 0 0 0 0,1 1 1 0 0,0-1-1 0 0,1 1 1 0 0,-1-1-1 0 0,1 1 1 0 0,-1-1-1 0 0,1 1 0 0 0,0-1 1 0 0,0 1-1 0 0,0-1 1 0 0,1 1-1 0 0,0-1 1 0 0,-1 1-1 0 0,1-1 0 0 0,0 0 1 0 0,0 1-1 0 0,1-1 1 0 0,-1 0-1 0 0,1 0 1 0 0,3 5-1 0 0,-2-4 15 0 0,0 0-1 0 0,1-1 1 0 0,-1 1 0 0 0,1-1 0 0 0,0 0-1 0 0,0 0 1 0 0,0 0 0 0 0,1 0 0 0 0,-1-1-1 0 0,0 0 1 0 0,1 0 0 0 0,0 0 0 0 0,-1-1-1 0 0,10 3 1 0 0,2-1-170 0 0,0-1-1 0 0,0-1 1 0 0,0 0 0 0 0,0-1-1 0 0,20-2 1 0 0,13-6-6189 0 0,-24 1-236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142 957 2303 0 0,'-2'2'102'0'0,"-75"59"1802"0"0,68-53-230 0 0,1 0 0 0 0,0 1 0 0 0,0 0 0 0 0,0 0-1 0 0,1 1 1 0 0,-7 14 2125 0 0,16-24-3103 0 0,4 0-484 0 0,0-1-1 0 0,0 0 0 0 0,0 0 1 0 0,0 0-1 0 0,0-1 0 0 0,0 0 1 0 0,-1 0-1 0 0,1-1 1 0 0,7-4-1 0 0,7-5 209 0 0,20-16 0 0 0,-37 25-358 0 0,204-173 1151 0 0,-182 153-1101 0 0,158-148 597 0 0,46-42-684 0 0,35-53-729 0 0,-103 97 21 0 0,-155 163 677 0 0,3-4-171 0 0,-7 11 93 0 0,-3 7 60 0 0,-3 4-7 0 0,-1 1-1 0 0,-1-1 0 0 0,-9 16 0 0 0,-3 6-6 0 0,-24 54 11 0 0,-89 203 84 0 0,112-241-52 0 0,2 1-1 0 0,3 1 1 0 0,-15 104-1 0 0,26-122-4 0 0,0-1 1 0 0,6 67-1 0 0,-2-87 11 0 0,1 0-1 0 0,1 0 1 0 0,0 0-1 0 0,1 0 1 0 0,0 0 0 0 0,1-1-1 0 0,0 0 1 0 0,1 0-1 0 0,0 0 1 0 0,12 16-1 0 0,11 7-6 0 0,-27-33-347 0 0,6-8-2036 0 0,-2-4-4708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14 160 20215 0 0,'-11'-19'1832'0'0,"9"13"-1508"0"0,3-1-211 0 0,0 4-19 0 0,1 1 0 0 0,0 0 0 0 0,0 0-1 0 0,0 0 1 0 0,0 0 0 0 0,0 1-1 0 0,0-1 1 0 0,0 0 0 0 0,1 1-1 0 0,2-2 1 0 0,29-12 631 0 0,-25 11-581 0 0,28-10 366 0 0,75-19 0 0 0,-36 17-1419 0 0,1 2-4675 0 0,-65 11 4147 0 0,27-4-6078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78 209 15087 0 0,'-11'-1'452'0'0,"0"1"0"0"0,-12 2 0 0 0,-10-1 3614 0 0,36-12-3238 0 0,-1 7-760 0 0,0 1 0 0 0,0 0 1 0 0,0 0-1 0 0,0 0 0 0 0,0 0 1 0 0,1 0-1 0 0,0 0 1 0 0,-1 0-1 0 0,1 1 0 0 0,0 0 1 0 0,4-3-1 0 0,38-21 186 0 0,-40 24-271 0 0,47-25-596 0 0,2 2 1 0 0,1 2-1 0 0,93-24 0 0 0,-103 39-3054 0 0,-36 7 1600 0 0,12-3-4047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491 121 14135 0 0,'0'0'2308'0'0,"1"0"-1452"0"0,52-24 1849 0 0,-28 12-2189 0 0,37-12 1 0 0,-47 19-386 0 0,104-29 688 0 0,-89 27-607 0 0,0 1-1 0 0,32-2 1 0 0,-58 8-204 0 0,0 0 0 0 0,0 0 1 0 0,-1 0-1 0 0,1 0 0 0 0,0 1 0 0 0,-1-1 1 0 0,1 1-1 0 0,0 0 0 0 0,-1 0 0 0 0,1 0 1 0 0,-1 1-1 0 0,1-1 0 0 0,-1 1 0 0 0,7 4 0 0 0,-9-5-5 0 0,1 1-1 0 0,0 0 1 0 0,-1 0-1 0 0,1-1 1 0 0,-1 1-1 0 0,0 0 1 0 0,0 1-1 0 0,0-1 1 0 0,0 0-1 0 0,0 0 1 0 0,0 0-1 0 0,0 1 1 0 0,-1-1-1 0 0,1 0 0 0 0,-1 1 1 0 0,1-1-1 0 0,-1 0 1 0 0,0 1-1 0 0,0-1 1 0 0,0 0-1 0 0,-1 1 1 0 0,1-1-1 0 0,0 1 1 0 0,-2 2-1 0 0,0 4 11 0 0,-1 0 0 0 0,-1 0 0 0 0,1-1 1 0 0,-1 1-1 0 0,-1-1 0 0 0,0 0 0 0 0,0 0 0 0 0,-12 13 0 0 0,-6 4 72 0 0,-27 24 0 0 0,-249 199 420 0 0,225-189-434 0 0,-148 100 50 0 0,132-98-98 0 0,58-39-23 0 0,16-12 0 0 0,0 0 0 0 0,1 1 0 0 0,0 1 0 0 0,1 0 0 0 0,0 1 0 0 0,-14 19 0 0 0,27-31 0 0 0,0 0 1 0 0,0 0-1 0 0,1 0 0 0 0,-1 0 0 0 0,0 1 0 0 0,1-1 1 0 0,-1 0-1 0 0,1 0 0 0 0,0 0 0 0 0,-1 1 1 0 0,1-1-1 0 0,0 0 0 0 0,0 0 0 0 0,0 1 0 0 0,0-1 1 0 0,0 0-1 0 0,0 1 0 0 0,0-1 0 0 0,0 0 1 0 0,1 3-1 0 0,0-2 1 0 0,0 0 0 0 0,0-1 0 0 0,0 1 0 0 0,0 0 0 0 0,0 0 1 0 0,0-1-1 0 0,1 1 0 0 0,-1-1 0 0 0,1 1 0 0 0,-1-1 0 0 0,4 3 0 0 0,2 0 8 0 0,-1 0 0 0 0,1-1 0 0 0,1 1-1 0 0,-1-1 1 0 0,13 3 0 0 0,-2-1 59 0 0,1-2 1 0 0,0 0-1 0 0,0-1 1 0 0,0-1-1 0 0,36-3 0 0 0,95-20 342 0 0,-69 8-197 0 0,-11 3-169 0 0,39-6-112 0 0,-36 10-3592 0 0,-48 5-4104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62 11255 0 0,'0'0'1023'0'0,"-2"2"-842"0"0,-1-1-165 0 0,-10 16 74 0 0,11-14 242 0 0,0 0 1 0 0,0 0-1 0 0,0 1 0 0 0,0-1 1 0 0,1 0-1 0 0,-1 1 1 0 0,1-1-1 0 0,-1 7 1 0 0,2-9-192 0 0,0 1 0 0 0,1 0 1 0 0,-1-1-1 0 0,0 1 1 0 0,1 0-1 0 0,0-1 1 0 0,-1 1-1 0 0,1-1 0 0 0,0 1 1 0 0,0-1-1 0 0,0 1 1 0 0,0-1-1 0 0,0 0 1 0 0,0 1-1 0 0,0-1 0 0 0,1 0 1 0 0,-1 0-1 0 0,0 0 1 0 0,3 2-1 0 0,1 0 55 0 0,-1 0 1 0 0,1-1-1 0 0,0 0 1 0 0,10 4-1 0 0,-4-3-16 0 0,1-1-1 0 0,0 0 1 0 0,0 0-1 0 0,0-1 1 0 0,0-1-1 0 0,0 0 1 0 0,0-1-1 0 0,17-3 1 0 0,-4-1 119 0 0,1-1-1 0 0,44-18 1 0 0,-50 16-220 0 0,0 0 1 0 0,0-1-1 0 0,-1-2 0 0 0,0 0 1 0 0,0-1-1 0 0,-1 0 0 0 0,18-18 1 0 0,-34 26-38 0 0,-2-6-31 0 0,-1 9-14 0 0,0-1-1 0 0,1 1 1 0 0,-1 0 0 0 0,0 0-1 0 0,0 0 1 0 0,0 0-1 0 0,0 0 1 0 0,0 0-1 0 0,0 0 1 0 0,0 0 0 0 0,-1 0-1 0 0,1 0 1 0 0,0 1-1 0 0,0-1 1 0 0,-1 0 0 0 0,1 1-1 0 0,0-1 1 0 0,-1 1-1 0 0,1 0 1 0 0,-1-1 0 0 0,1 1-1 0 0,0 0 1 0 0,-1 0-1 0 0,1 0 1 0 0,-1 0-1 0 0,1 0 1 0 0,-1 0 0 0 0,1 0-1 0 0,-1 1 1 0 0,1-1-1 0 0,0 0 1 0 0,-3 1 0 0 0,-5 2-37 0 0,-1 1 1 0 0,1-1-1 0 0,-14 8 1 0 0,18-8 29 0 0,-8 3-13 0 0,-178 94-173 0 0,144-72 174 0 0,-84 65-1 0 0,118-82 15 0 0,1 0 0 0 0,0 1 0 0 0,1 0 0 0 0,0 1 0 0 0,1 0 0 0 0,1 1 0 0 0,-14 24 0 0 0,22-35 7 0 0,0-1-1 0 0,-1 1 1 0 0,1 0-1 0 0,1-1 1 0 0,-1 1-1 0 0,0 0 1 0 0,0 0-1 0 0,1 0 1 0 0,0 0-1 0 0,0 0 1 0 0,0 0-1 0 0,0 0 1 0 0,0-1-1 0 0,0 1 1 0 0,1 0-1 0 0,-1 0 1 0 0,1 0-1 0 0,0 0 1 0 0,0 0-1 0 0,0-1 1 0 0,0 1-1 0 0,0 0 1 0 0,3 3-1 0 0,-1-3 0 0 0,-1 0 0 0 0,1 1-1 0 0,0-1 1 0 0,0-1 0 0 0,1 1 0 0 0,-1 0-1 0 0,1-1 1 0 0,-1 1 0 0 0,1-1 0 0 0,0 0-1 0 0,0 0 1 0 0,0-1 0 0 0,0 1 0 0 0,0-1-1 0 0,5 1 1 0 0,3 0-758 0 0,-1-1-1 0 0,23 0 0 0 0,-30-1 565 0 0,16 0-1158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76 4607 0 0,'0'-7'347'0'0,"0"1"0"0"0,0-1 0 0 0,0 0 0 0 0,-3-12 0 0 0,-3-11 13032 0 0,2 41-12949 0 0,-15 72 395 0 0,-6 21-442 0 0,7-57-344 0 0,-2-1 0 0 0,-2-1 0 0 0,-2 0-1 0 0,-55 74 1 0 0,-142 142 111 0 0,101-142-614 0 0,113-115 324 0 0,9-15-4120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40 436 3679 0 0,'0'0'167'0'0,"-7"-1"26"0"0,-2 0-362 0 0,-13-7 12617 0 0,21 7-12043 0 0,1-10 594 0 0,0 9-914 0 0,-1 0-1 0 0,1 0 1 0 0,0 0 0 0 0,0 0 0 0 0,1 0-1 0 0,-1 0 1 0 0,0 0 0 0 0,1 0 0 0 0,-1 0-1 0 0,1 0 1 0 0,0 0 0 0 0,0 0 0 0 0,-1 0-1 0 0,1 0 1 0 0,2-2 0 0 0,9-14 82 0 0,1 1-1 0 0,0 0 1 0 0,2 1 0 0 0,18-16-1 0 0,71-53-115 0 0,-59 49-3 0 0,-15 13-33 0 0,0 2 1 0 0,2 1 0 0 0,48-24-1 0 0,-60 35 85 0 0,1 1 0 0 0,-1 0 0 0 0,1 2 0 0 0,1 0 0 0 0,-1 1-1 0 0,1 2 1 0 0,27-2 0 0 0,-43 4-52 0 0,1 1 1 0 0,-1 1-1 0 0,0-1 0 0 0,1 1 0 0 0,-1 0 1 0 0,0 0-1 0 0,0 1 0 0 0,0-1 0 0 0,0 2 1 0 0,0-1-1 0 0,0 1 0 0 0,0-1 1 0 0,-1 1-1 0 0,1 1 0 0 0,-1-1 0 0 0,0 1 1 0 0,0 0-1 0 0,0 0 0 0 0,-1 1 0 0 0,1 0 1 0 0,-1-1-1 0 0,0 1 0 0 0,0 1 0 0 0,-1-1 1 0 0,0 0-1 0 0,0 1 0 0 0,0 0 0 0 0,0 0 1 0 0,-1 0-1 0 0,3 11 0 0 0,-3-4-31 0 0,0-1 1 0 0,-1 1-1 0 0,0 0 0 0 0,-1 0 1 0 0,-3 24-1 0 0,-1-14 2 0 0,-1 0-1 0 0,-10 30 1 0 0,12-44-21 0 0,-1-1 0 0 0,0 1 0 0 0,0-1 1 0 0,0 0-1 0 0,-1-1 0 0 0,-1 1 0 0 0,1-1 0 0 0,-12 12 0 0 0,7-10-4 0 0,-1 0-1 0 0,1 0 0 0 0,-1-2 1 0 0,-1 1-1 0 0,-15 6 1 0 0,-10 2-19 0 0,-1-2 0 0 0,-76 19 0 0 0,105-31 23 0 0,-24 6-20 0 0,-14 5-95 0 0,-83 10 0 0 0,127-23 43 0 0,0 0-1 0 0,0 0 1 0 0,0 0 0 0 0,0 0 0 0 0,0 0 0 0 0,0 0 0 0 0,-1-1-1 0 0,1 0 1 0 0,0 1 0 0 0,-3-2 0 0 0,15-9-2371 0 0,7-1-2310 0 0,4-5-1344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59 432 2759 0 0,'-8'67'224'0'0,"-30"87"8282"0"0,34-142-8008 0 0,-3 8 3226 0 0,7-22-3169 0 0,-1-9-166 0 0,0-1 1 0 0,1 0 0 0 0,1 0-1 0 0,0 1 1 0 0,0-1-1 0 0,1 1 1 0 0,1-1-1 0 0,0 1 1 0 0,0 0-1 0 0,1 0 1 0 0,0 0-1 0 0,9-14 1 0 0,2-2 25 0 0,1 1 1 0 0,1 1 0 0 0,34-38-1 0 0,-4 8-303 0 0,3 3 0 0 0,72-58-1 0 0,-89 84-229 0 0,2 1-1 0 0,0 2 1 0 0,2 2 0 0 0,76-33-1 0 0,-106 51 13 0 0,0 1 0 0 0,1 0 0 0 0,-1 0 0 0 0,1 0 0 0 0,-1 1 0 0 0,13 0 0 0 0,-18 1 18 0 0,0 0 0 0 0,0 0 0 0 0,0 0 0 0 0,0 0 0 0 0,0 1 0 0 0,0-1-1 0 0,0 1 1 0 0,0 0 0 0 0,0-1 0 0 0,0 1 0 0 0,0 0 0 0 0,0 0 0 0 0,-1 0 0 0 0,1 0 0 0 0,0 0-1 0 0,-1 1 1 0 0,1-1 0 0 0,-1 0 0 0 0,1 1 0 0 0,-1-1 0 0 0,1 1 0 0 0,-1 0 0 0 0,0-1-1 0 0,0 1 1 0 0,0 0 0 0 0,0 0 0 0 0,0-1 0 0 0,1 5 0 0 0,0 7-725 0 0,0 0 0 0 0,0 1 0 0 0,-1-1 0 0 0,-1 1 0 0 0,0-1 0 0 0,-4 24 0 0 0,1 19-1476 0 0,3-44 2537 0 0,0 0 0 0 0,0 0 0 0 0,2-1 0 0 0,4 21 0 0 0,-5-28 37 0 0,0-1 0 0 0,0 0 0 0 0,0 0 0 0 0,1 0 0 0 0,-1 0 0 0 0,1 0 0 0 0,0-1 0 0 0,0 1 0 0 0,0 0 0 0 0,0-1 0 0 0,0 0 0 0 0,1 1 1 0 0,-1-1-1 0 0,1 0 0 0 0,-1 0 0 0 0,1 0 0 0 0,0-1 0 0 0,0 1 0 0 0,0 0 0 0 0,0-1 0 0 0,0 0 0 0 0,4 1 0 0 0,2 0-84 0 0,0-1 1 0 0,-1 0-1 0 0,1-1 0 0 0,0 1 1 0 0,0-2-1 0 0,0 1 0 0 0,0-1 1 0 0,0-1-1 0 0,0 0 0 0 0,-1 0 1 0 0,1-1-1 0 0,-1 0 0 0 0,1 0 0 0 0,-1-1 1 0 0,0 0-1 0 0,0 0 0 0 0,11-9 1 0 0,-16 10-222 0 0,-1 1 1 0 0,1-1 0 0 0,-1 0-1 0 0,0 1 1 0 0,0-1 0 0 0,0 0-1 0 0,0 0 1 0 0,-1-1 0 0 0,1 1-1 0 0,-1 0 1 0 0,1 0-1 0 0,-1-1 1 0 0,-1 1 0 0 0,1-1-1 0 0,0 1 1 0 0,-1-1 0 0 0,1 1-1 0 0,-1-1 1 0 0,0 1-1 0 0,0-1 1 0 0,-1-3 0 0 0,0 5-34 0 0,1-1 0 0 0,-1 1 1 0 0,1-1-1 0 0,-1 1 1 0 0,0 0-1 0 0,0 0 0 0 0,0-1 1 0 0,0 1-1 0 0,0 0 0 0 0,-1 0 1 0 0,1 0-1 0 0,-1 0 0 0 0,1 0 1 0 0,-1 1-1 0 0,0-1 0 0 0,1 0 1 0 0,-1 1-1 0 0,0-1 1 0 0,0 1-1 0 0,0 0 0 0 0,0-1 1 0 0,-1 1-1 0 0,1 0 0 0 0,0 0 1 0 0,0 1-1 0 0,-1-1 0 0 0,1 0 1 0 0,0 1-1 0 0,-1-1 0 0 0,1 1 1 0 0,-3 0-1 0 0,-1 0-2 0 0,0 0 0 0 0,0 1 1 0 0,0 0-1 0 0,0 0 0 0 0,0 1 0 0 0,0-1 0 0 0,0 1 0 0 0,-7 4 0 0 0,-2 1-4 0 0,-24 16 0 0 0,-16 13 200 0 0,2 3-1 0 0,-94 91 1 0 0,139-122-117 0 0,0 1 0 0 0,-12 17 0 0 0,17-21-5 0 0,1-1 0 0 0,-1 1 0 0 0,1 0 0 0 0,0 0 0 0 0,0 0 0 0 0,0 0 0 0 0,0 0 0 0 0,0 8 1 0 0,2-11-15 0 0,-1 0 1 0 0,1 0 0 0 0,1 0-1 0 0,-1 0 1 0 0,0 0 0 0 0,0 0 0 0 0,1 0-1 0 0,-1 0 1 0 0,1 0 0 0 0,0 0 0 0 0,-1 0-1 0 0,1 0 1 0 0,0-1 0 0 0,0 1-1 0 0,0 0 1 0 0,0-1 0 0 0,1 1 0 0 0,-1-1-1 0 0,0 1 1 0 0,1-1 0 0 0,-1 1 0 0 0,1-1-1 0 0,-1 0 1 0 0,1 0 0 0 0,0 0-1 0 0,-1 0 1 0 0,1 0 0 0 0,0 0 0 0 0,0 0-1 0 0,0 0 1 0 0,2 0 0 0 0,4 1-230 0 0,1 1 0 0 0,-1-2 0 0 0,1 1 0 0 0,-1-1 0 0 0,17 0 1 0 0,5-2-1111 0 0,2-1-66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 8751 0 0,'0'0'794'0'0,"-7"-4"-636"0"0,2 2 151 0 0,1 1 0 0 0,0 0-1 0 0,-1-1 1 0 0,1 1-1 0 0,0 1 1 0 0,-1-1 0 0 0,0 1-1 0 0,1 0 1 0 0,-1 0 0 0 0,1 0-1 0 0,-1 0 1 0 0,1 1-1 0 0,-1 0 1 0 0,-5 1 0 0 0,-3 2 870 0 0,0 0 0 0 0,1 1 1 0 0,-20 9-1 0 0,22-8-1095 0 0,0 0-1 0 0,0 0 1 0 0,1 1-1 0 0,0 0 1 0 0,0 1 0 0 0,1 0-1 0 0,-13 16 1 0 0,18-20-75 0 0,0 0-1 0 0,1 0 1 0 0,-1 0-1 0 0,1 0 1 0 0,0 1 0 0 0,1-1-1 0 0,-1 1 1 0 0,1-1 0 0 0,-2 8-1 0 0,3-9-4 0 0,0 0-1 0 0,0 0 1 0 0,0 0 0 0 0,0 1-1 0 0,0-1 1 0 0,1 0 0 0 0,0 0-1 0 0,-1 0 1 0 0,1 0-1 0 0,0 0 1 0 0,1 0 0 0 0,-1 0-1 0 0,0 0 1 0 0,1 0 0 0 0,2 3-1 0 0,28 35-42 0 0,-20-26 114 0 0,-1-1-1 0 0,0 2 0 0 0,-1-1 1 0 0,-1 2-1 0 0,8 16 0 0 0,-15-29-20 0 0,-1 1-1 0 0,1-1 0 0 0,-1 0 0 0 0,0 1 1 0 0,0-1-1 0 0,-1 1 0 0 0,0-1 0 0 0,1 1 1 0 0,-1 0-1 0 0,-1-1 0 0 0,1 1 1 0 0,-1-1-1 0 0,0 1 0 0 0,0-1 0 0 0,0 0 1 0 0,0 1-1 0 0,-1-1 0 0 0,0 0 0 0 0,0 0 1 0 0,0 0-1 0 0,0 0 0 0 0,-1 0 0 0 0,1 0 1 0 0,-1-1-1 0 0,-5 6 0 0 0,2-3 38 0 0,0-1-1 0 0,-1 0 0 0 0,1-1 1 0 0,-1 0-1 0 0,0 0 0 0 0,0 0 1 0 0,0-1-1 0 0,-1 0 0 0 0,1 0 1 0 0,-12 2-1 0 0,-9 1 160 0 0,-43 5 1 0 0,-30-3-2 0 0,82-8-548 0 0,0 0 1 0 0,0-1-1 0 0,-26-5 0 0 0,44 6 127 0 0,0-1-1 0 0,-1 1 1 0 0,1 0-1 0 0,0-1 0 0 0,0 1 1 0 0,-1-1-1 0 0,1 1 0 0 0,0-1 1 0 0,0 0-1 0 0,0 1 1 0 0,-1-1-1 0 0,1 0 0 0 0,0 0 1 0 0,0 0-1 0 0,0 0 0 0 0,0 0 1 0 0,1 0-1 0 0,-2-1 1 0 0,-1-10-6802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108 126 13703 0 0,'0'0'1246'0'0,"0"1"-1028"0"0,1 3 31 0 0,0-1 0 0 0,1 0 0 0 0,-1 0 0 0 0,1 0 0 0 0,-1 0 0 0 0,1 0 0 0 0,0-1 0 0 0,0 1 0 0 0,0 0 0 0 0,3 2 0 0 0,-4-4-99 0 0,1 0 1 0 0,0 0 0 0 0,-1 0-1 0 0,1 0 1 0 0,0 0 0 0 0,0 0 0 0 0,-1 0-1 0 0,1 0 1 0 0,0-1 0 0 0,0 1-1 0 0,0-1 1 0 0,4 1 0 0 0,0-1 93 0 0,1-1 1 0 0,-1 0 0 0 0,0 0-1 0 0,1 0 1 0 0,-1 0 0 0 0,0-1-1 0 0,11-5 1 0 0,-7 3-127 0 0,9-4-55 0 0,1-1-1 0 0,-1-1 0 0 0,-1-1 0 0 0,0 0 0 0 0,-1-2 0 0 0,21-18 0 0 0,-30 23-170 0 0,0 0-1 0 0,-1-1 1 0 0,0 0-1 0 0,9-16 1 0 0,-15 24 2 0 0,-12-1-151 0 0,4 3 245 0 0,0 1-1 0 0,1-1 1 0 0,-1 1 0 0 0,1 0-1 0 0,-1 1 1 0 0,1 0 0 0 0,0 0-1 0 0,-11 7 1 0 0,4-3-9 0 0,-23 15 176 0 0,0 1 1 0 0,2 1-1 0 0,0 2 1 0 0,2 2 0 0 0,-50 54-1 0 0,69-67-55 0 0,-22 34 0 0 0,31-42-84 0 0,0 0 0 0 0,0 1 0 0 0,1-1 0 0 0,0 1 0 0 0,0 0 0 0 0,1-1 0 0 0,-3 15 0 0 0,5-20-110 0 0,0 0 1 0 0,0 0-1 0 0,0 0 0 0 0,1 0 1 0 0,-1 0-1 0 0,0 0 0 0 0,1 0 1 0 0,0 0-1 0 0,-1 0 0 0 0,1 0 1 0 0,0 0-1 0 0,0 0 0 0 0,0-1 1 0 0,0 1-1 0 0,0 0 0 0 0,0-1 0 0 0,1 1 1 0 0,-1-1-1 0 0,1 1 0 0 0,-1-1 1 0 0,1 1-1 0 0,-1-1 0 0 0,1 0 1 0 0,0 0-1 0 0,-1 0 0 0 0,1 0 1 0 0,3 1-1 0 0,2 1-376 0 0,-1 0 1 0 0,1-1 0 0 0,-1 0-1 0 0,1-1 1 0 0,0 1-1 0 0,0-1 1 0 0,7 0 0 0 0,9-1-1865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30 311 5527 0 0,'0'0'498'0'0,"-12"15"1919"0"0,-6 2 9812 0 0,20-19-11677 0 0,45-31 285 0 0,168-116 98 0 0,-153 110-918 0 0,106-48 1 0 0,-150 78 50 0 0,24-9 200 0 0,-39 17-265 0 0,1 0 0 0 0,-1 0 0 0 0,0 0 0 0 0,1 1 0 0 0,-1-1 0 0 0,0 1 0 0 0,1 0 0 0 0,-1 0 0 0 0,7 1 0 0 0,-9-1-20 0 0,0 0 0 0 0,0 1 0 0 0,0-1 0 0 0,0 1 0 0 0,0-1 0 0 0,0 1 0 0 0,0 0 0 0 0,0-1 0 0 0,0 1 0 0 0,-1 0-1 0 0,1 0 1 0 0,0-1 0 0 0,0 1 0 0 0,-1 0 0 0 0,1 0 0 0 0,-1 0 0 0 0,1 0 0 0 0,-1 0 0 0 0,1 0 0 0 0,-1 0-1 0 0,1 0 1 0 0,-1 0 0 0 0,0 0 0 0 0,0 0 0 0 0,1 0 0 0 0,-1 0 0 0 0,0 0 0 0 0,0 0 0 0 0,0 0 0 0 0,0 0-1 0 0,-1 2 1 0 0,1 4 38 0 0,-1-1 0 0 0,0 1 0 0 0,-3 10-1 0 0,-7 18 261 0 0,-30 65 0 0 0,26-66-324 0 0,-21 65-1 0 0,35-95-86 0 0,0 1-1 0 0,0-1 1 0 0,0 0-1 0 0,1 0 1 0 0,-1 1-1 0 0,1-1 1 0 0,1 6-1 0 0,-1-10-44 0 0,0 1 0 0 0,1-1 0 0 0,-1 1 0 0 0,1-1 0 0 0,-1 1 0 0 0,1-1 0 0 0,-1 1 0 0 0,1-1 0 0 0,-1 0 0 0 0,1 1-1 0 0,-1-1 1 0 0,1 0 0 0 0,0 1 0 0 0,-1-1 0 0 0,1 0 0 0 0,0 0 0 0 0,-1 1 0 0 0,1-1 0 0 0,0 0 0 0 0,-1 0 0 0 0,1 0 0 0 0,0 0 0 0 0,-1 0 0 0 0,1 0 0 0 0,0 0-1 0 0,-1 0 1 0 0,1 0 0 0 0,0 0 0 0 0,0-1 0 0 0,13-2-6249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0 9215 0 0,'0'0'831'0'0,"-2"1"-686"0"0,-6 5 937 0 0,1 0 0 0 0,0 1 1 0 0,0-1-1 0 0,-12 16 0 0 0,-22 36 3106 0 0,23-32-3624 0 0,-39 62 1340 0 0,-83 168 0 0 0,-16 109-1016 0 0,68-124-724 0 0,67-172-804 0 0,-18 110 0 0 0,39-171 395 0 0,0 0-388 0 0,-2-4-2974 0 0</inkml:trace>
  <inkml:trace contextRef="#ctx0" brushRef="#br0" timeOffset="1">1 732 16127 0 0,'0'0'1242'0'0,"1"0"-646"0"0,40 5 846 0 0,0-1 0 0 0,1-2 0 0 0,45-5 0 0 0,125-20-640 0 0,-96 8-873 0 0,267-38 1232 0 0,-256 32-3834 0 0,0-1-3330 0 0,-73 11-1307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15919 0 0,'-23'8'842'0'0,"0"1"1"0"0,1 1-1 0 0,-33 19 0 0 0,-56 46 2117 0 0,104-70-2827 0 0,0 0-1 0 0,1 0 1 0 0,0 0-1 0 0,0 1 1 0 0,0 0-1 0 0,1 0 1 0 0,0 0 0 0 0,-7 12-1 0 0,11-17-127 0 0,0 1-1 0 0,1-1 0 0 0,-1 0 1 0 0,1 0-1 0 0,-1 0 0 0 0,1 0 1 0 0,-1 0-1 0 0,1 1 1 0 0,0-1-1 0 0,0 0 0 0 0,-1 0 1 0 0,1 0-1 0 0,0 1 0 0 0,0-1 1 0 0,0 0-1 0 0,0 0 0 0 0,1 1 1 0 0,-1-1-1 0 0,0 0 1 0 0,0 0-1 0 0,2 2 0 0 0,-1 1 3 0 0,0 0-6 0 0,0-1 0 0 0,1 0 0 0 0,-1 0 0 0 0,1 0 0 0 0,-1 0 0 0 0,1 0 0 0 0,0 0 0 0 0,0 0 0 0 0,1 0 0 0 0,4 4 0 0 0,31 22 0 0 0,-5-3 0 0 0,-27-20-4 0 0,0 0 0 0 0,-1 0-1 0 0,0 0 1 0 0,0 1 0 0 0,-1 0-1 0 0,1 0 1 0 0,-2 0 0 0 0,1 1 0 0 0,-1-1-1 0 0,4 12 1 0 0,-6-16 33 0 0,-1 1-1 0 0,1-1 1 0 0,0 1-1 0 0,-1-1 1 0 0,1 1 0 0 0,-1 0-1 0 0,0-1 1 0 0,-1 1-1 0 0,1-1 1 0 0,0 1 0 0 0,-1-1-1 0 0,0 1 1 0 0,0-1 0 0 0,0 1-1 0 0,0-1 1 0 0,0 0-1 0 0,-1 1 1 0 0,0-1 0 0 0,1 0-1 0 0,-1 0 1 0 0,0 0-1 0 0,-1-1 1 0 0,1 1 0 0 0,0 0-1 0 0,-1-1 1 0 0,-3 4-1 0 0,-3 0 146 0 0,0-1 0 0 0,-1 1 0 0 0,0-1 0 0 0,0-1 0 0 0,0 0 0 0 0,0 0 0 0 0,-1-1 0 0 0,1-1 0 0 0,-1 1 0 0 0,0-2 0 0 0,-13 1 0 0 0,2-1-308 0 0,1-1-1 0 0,0-1 1 0 0,-1-1 0 0 0,-37-8-1 0 0,29 1-838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5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36 6911 0 0,'0'0'10236'0'0,"-1"1"-9942"0"0,-228 185 223 0 0,200-162-541 0 0,18-14-6 0 0,-140 123-225 0 0,121-104 230 0 0,1 2 1 0 0,-43 58-1 0 0,67-80 33 0 0,-1-1 0 0 0,1 2 0 0 0,0-1 0 0 0,1 0-1 0 0,0 1 1 0 0,0 0 0 0 0,1 0 0 0 0,-2 12 0 0 0,4-17 34 0 0,0 0 1 0 0,1 0-1 0 0,0 1 0 0 0,0-1 1 0 0,0 0-1 0 0,1 0 1 0 0,0 0-1 0 0,0 0 1 0 0,0 0-1 0 0,0 0 1 0 0,1 0-1 0 0,0 0 1 0 0,0 0-1 0 0,0-1 1 0 0,1 1-1 0 0,0-1 1 0 0,0 1-1 0 0,4 4 1 0 0,0-1 63 0 0,0-2 0 0 0,1 1 0 0 0,-1-1 0 0 0,1 0 1 0 0,1 0-1 0 0,-1-1 0 0 0,1 0 0 0 0,0 0 1 0 0,0-1-1 0 0,0-1 0 0 0,11 4 0 0 0,13 1 311 0 0,63 9 0 0 0,-85-16-339 0 0,182 15 783 0 0,-152-16-542 0 0,-1-2 1 0 0,75-14 0 0 0,-27-2 234 0 0,-1-4-1 0 0,-1-3 1 0 0,91-41 0 0 0,-152 54-495 0 0,-1 0 1 0 0,0-2-1 0 0,-1 0 0 0 0,-1-2 1 0 0,0 0-1 0 0,-1-2 1 0 0,-1 0-1 0 0,18-22 0 0 0,-29 29-32 0 0,1-1 0 0 0,-2 0 0 0 0,1-1 0 0 0,-2 0 0 0 0,1 0 0 0 0,-2-1 0 0 0,0 0 0 0 0,-1 0 0 0 0,0 0 0 0 0,-1-1 0 0 0,0 0-1 0 0,-2 1 1 0 0,1-1 0 0 0,-2 0 0 0 0,0-30 0 0 0,-2 35-147 0 0,-1-1 0 0 0,0 1 0 0 0,0 0 0 0 0,-1 0 0 0 0,0 0-1 0 0,0 0 1 0 0,-1 0 0 0 0,-1 1 0 0 0,0-1 0 0 0,0 1 0 0 0,0 0 0 0 0,-1 1 0 0 0,-1 0 0 0 0,0 0-1 0 0,0 0 1 0 0,0 0 0 0 0,-10-6 0 0 0,1 2-157 0 0,0 1 0 0 0,-1 0 0 0 0,-1 1 0 0 0,0 1 0 0 0,0 1-1 0 0,0 1 1 0 0,-1 0 0 0 0,-21-4 0 0 0,7 3-181 0 0,-1 1 1 0 0,0 2-1 0 0,0 1 0 0 0,0 2 0 0 0,-1 1 1 0 0,1 1-1 0 0,0 3 0 0 0,-62 11 0 0 0,83-12 315 0 0,1 1-1 0 0,0 0 0 0 0,-1 1 0 0 0,1 1 1 0 0,1 0-1 0 0,-1 0 0 0 0,1 1 1 0 0,-20 15-1 0 0,29-20-412 0 0,2 2-168 0 0,1 8-825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1143 95 5063 0 0,'21'-66'285'0'0,"-17"52"4195"0"0,-1 0 4759 0 0,-15 20-8469 0 0,4 0-738 0 0,1 0 1 0 0,1 0 0 0 0,-1 1 0 0 0,1 0 0 0 0,0 0 0 0 0,1 1 0 0 0,-7 11 0 0 0,-1-1-14 0 0,-101 179-24 0 0,58-95-50 0 0,-167 296 43 0 0,188-335 12 0 0,-227 398 0 0 0,226-403 15 0 0,-4-2-1 0 0,-1-2 0 0 0,-3-1 1 0 0,-60 55-1 0 0,99-103-18 0 0,-23 20 124 0 0,2 1-1 0 0,-36 45 1 0 0,59-67-109 0 0,2-3-7 0 0,0 0 0 0 0,0 0 1 0 0,0 0-1 0 0,0 0 1 0 0,1 1-1 0 0,-1-1 1 0 0,0 0-1 0 0,1 0 1 0 0,-1 1-1 0 0,1-1 0 0 0,0 0 1 0 0,-1 1-1 0 0,1-1 1 0 0,0 2-1 0 0,1 1 12 0 0,2-3-64 0 0,-1 1 0 0 0,0-1-1 0 0,1 1 1 0 0,-1-1 0 0 0,1 0 0 0 0,-1 0-1 0 0,1 0 1 0 0,0 0 0 0 0,0 0-1 0 0,-1-1 1 0 0,4 1 0 0 0,3 0-1844 0 0,-1 0 0 0 0,15-2-1 0 0,2-1-4267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57 3223 0 0,'0'0'143'0'0,"1"-1"-3"0"0,5-7-111 0 0,-5 6 762 0 0,1 0-1 0 0,0 0 1 0 0,-1 0-1 0 0,0 0 0 0 0,1 0 1 0 0,-1 0-1 0 0,0-1 0 0 0,0 1 1 0 0,-1 0-1 0 0,1-1 0 0 0,2-10 5868 0 0,-3 11-5696 0 0,0 1-873 0 0,0 1 1 0 0,0 0 0 0 0,0-1 0 0 0,0 1-1 0 0,0 0 1 0 0,0 0 0 0 0,0-1 0 0 0,0 1 0 0 0,0 0-1 0 0,0-1 1 0 0,-1 1 0 0 0,1 0 0 0 0,0 0 0 0 0,0-1-1 0 0,0 1 1 0 0,0 0 0 0 0,0 0 0 0 0,-1-1-1 0 0,1 1 1 0 0,0 0 0 0 0,0 0 0 0 0,0 0 0 0 0,-1-1-1 0 0,1 1 1 0 0,0 0 0 0 0,0 0 0 0 0,-1 0 0 0 0,1 0-1 0 0,0-1 1 0 0,0 1 0 0 0,-1 0 0 0 0,1 0-1 0 0,0 0 1 0 0,-1 0 0 0 0,1 0 0 0 0,0 0 0 0 0,0 0-1 0 0,-1 0 1 0 0,1 0 0 0 0,0 0 0 0 0,-1 0 0 0 0,1 0-1 0 0,-19 7 617 0 0,11-3-787 0 0,-1 1 0 0 0,-12 11 0 0 0,-75 75-41 0 0,85-79 62 0 0,2-1 1 0 0,-1 2-1 0 0,1-1 1 0 0,1 1 0 0 0,0 1-1 0 0,-9 22 1 0 0,15-33 49 0 0,2-2 6 0 0,0 0 0 0 0,-1 0 0 0 0,1-1-1 0 0,0 1 1 0 0,-1 0 0 0 0,1 0 0 0 0,0 0-1 0 0,0-1 1 0 0,0 1 0 0 0,0 0 0 0 0,0 0-1 0 0,0 0 1 0 0,0 0 0 0 0,0-1 0 0 0,0 2-1 0 0,0 0-5 0 0,0 1 0 0 0,0-1 0 0 0,0 0 0 0 0,1 1 0 0 0,-1-1 0 0 0,1 0 0 0 0,-1 0 0 0 0,1 0 0 0 0,0 1 0 0 0,0-1 0 0 0,0 0 0 0 0,0 0 0 0 0,0 0 0 0 0,0 0 0 0 0,0 0 0 0 0,3 2 0 0 0,0 1-52 0 0,1 0 14 0 0,0 0-1 0 0,1 0 0 0 0,0-1 0 0 0,-1 1 1 0 0,2-1-1 0 0,-1 0 0 0 0,13 6 0 0 0,21 13-102 0 0,-39-22 151 0 0,5 3 1 0 0,-1 0 1 0 0,0 1-1 0 0,-1-1 0 0 0,1 1 1 0 0,-1 0-1 0 0,0 0 0 0 0,7 12 1 0 0,-10-15 7 0 0,0 0-1 0 0,0 0 1 0 0,-1 0 0 0 0,1 0-1 0 0,0 0 1 0 0,-1 0 0 0 0,1 1 0 0 0,-1-1-1 0 0,0 0 1 0 0,0 0 0 0 0,0 5-1 0 0,0-1 37 0 0,0-4-25 0 0,0 1-1 0 0,0 0 1 0 0,0 0 0 0 0,0-1-1 0 0,-1 1 1 0 0,1 0-1 0 0,-1-1 1 0 0,0 1 0 0 0,0 0-1 0 0,0-1 1 0 0,0 1 0 0 0,0-1-1 0 0,-1 0 1 0 0,-2 4-1 0 0,1-2 46 0 0,0-1 0 0 0,0 1 0 0 0,0-1 0 0 0,-1 0 0 0 0,0 0 0 0 0,0-1-1 0 0,1 1 1 0 0,-6 1 0 0 0,-2 1 48 0 0,1 0 1 0 0,-1-2-1 0 0,-1 1 0 0 0,1-1 0 0 0,0-1 1 0 0,-14 2-1 0 0,-143 0-475 0 0,112-5-5724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72 9215 0 0,'20'-14'776'0'0,"37"-23"105"0"0,-16 17 5437 0 0,-50 24-5445 0 0,-19 11-476 0 0,1 1 0 0 0,1 2 0 0 0,-30 25 0 0 0,34-25-337 0 0,-33 26-42 0 0,3 3 0 0 0,2 2 0 0 0,-85 108 0 0 0,116-132-37 0 0,-99 137-29 0 0,100-133 53 0 0,1 1-1 0 0,2 0 0 0 0,-23 60 1 0 0,34-76 29 0 0,0 1 1 0 0,0 0-1 0 0,2-1 1 0 0,0 1-1 0 0,0 0 0 0 0,2 0 1 0 0,0 0-1 0 0,2 21 1 0 0,0-26 31 0 0,0 0 0 0 0,0-1 0 0 0,1 1 0 0 0,0-1 0 0 0,0 0 0 0 0,1 0 0 0 0,1 0 0 0 0,0 0 0 0 0,0-1 0 0 0,0 0 0 0 0,1 0 0 0 0,0 0 0 0 0,12 11 1 0 0,-10-11 30 0 0,1 0 1 0 0,0-1 0 0 0,0 0 0 0 0,1 0 0 0 0,12 6 0 0 0,-18-11-170 0 0,0-1 0 0 0,0 1 0 0 0,0-1 0 0 0,0 0 0 0 0,0 0 0 0 0,0 0 1 0 0,1 0-1 0 0,-1-1 0 0 0,0 0 0 0 0,0 0 0 0 0,0 0 0 0 0,1 0 0 0 0,-1-1 0 0 0,0 1 0 0 0,0-1 1 0 0,0 0-1 0 0,8-3 0 0 0,5-5-1165 0 0,1-1-61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199 188 14223 0 0,'-7'5'2136'0'0,"27"-10"-1523"0"0,-1 0 1 0 0,1-2-1 0 0,-1-1 0 0 0,31-16 0 0 0,-10 4-163 0 0,-1 2-253 0 0,111-48 322 0 0,-124 57-449 0 0,1 1 0 0 0,-1 1 0 0 0,54-8 0 0 0,-73 15-60 0 0,1-1 1 0 0,-1 1-1 0 0,9 1 0 0 0,-14 0-8 0 0,1-1 1 0 0,0 1 0 0 0,-1-1-1 0 0,1 1 1 0 0,-1 0 0 0 0,1 0-1 0 0,-1 0 1 0 0,1 0-1 0 0,-1 0 1 0 0,0 1 0 0 0,4 2-1 0 0,0 6-2 0 0,-5-8 0 0 0,-1 1 0 0 0,0-1 0 0 0,0 1 0 0 0,-1-1 0 0 0,1 1 0 0 0,-1-1 0 0 0,1 1 0 0 0,-1-1 0 0 0,0 1 0 0 0,1-1 0 0 0,-1 0 0 0 0,0 1 0 0 0,-3 3 0 0 0,-20 29 0 0 0,21-31 0 0 0,-12 15 15 0 0,-1-1 0 0 0,-1 0 0 0 0,-27 22 0 0 0,-62 39 30 0 0,71-54-102 0 0,-54 39-56 0 0,-109 75-206 0 0,178-127 319 0 0,-74 50 0 0 0,76-49 0 0 0,1 0 0 0 0,0 2 0 0 0,-15 17 0 0 0,28-28 7 0 0,1 1 0 0 0,-1-1 1 0 0,1 1-1 0 0,1 0 0 0 0,-1 0 0 0 0,0 0 0 0 0,1 0 0 0 0,0 0 1 0 0,0 1-1 0 0,0 5 0 0 0,1-9 68 0 0,11 5 99 0 0,-7-6-140 0 0,3 3 19 0 0,1-1 0 0 0,0 0 1 0 0,0 0-1 0 0,0-1 0 0 0,0 0 1 0 0,0 0-1 0 0,1-1 0 0 0,-1 1 1 0 0,1-2-1 0 0,-1 1 1 0 0,11-1-1 0 0,6-2 120 0 0,0-1 0 0 0,28-6 1 0 0,49-18 361 0 0,-76 18-315 0 0,0 2 1 0 0,1 0 0 0 0,0 2-1 0 0,51-3 1 0 0,-74 8-274 0 0,0 0 0 0 0,0 0 0 0 0,0 0 0 0 0,0 0 0 0 0,0 1 0 0 0,0 0 0 0 0,-1-1 0 0 0,1 1 0 0 0,0 0 0 0 0,0 0 0 0 0,0 1 0 0 0,2 0 0 0 0,-4-1-147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1839 0 0,'2'0'8484'0'0,"146"-42"355"0"0,205-49-4415 0 0,-327 85-4316 0 0,14-5 114 0 0,1 3 1 0 0,0 1-1 0 0,55-2 0 0 0,-62 13-3296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4607 0 0,'-4'24'99'0'0,"0"0"0"0"0,1 39-1 0 0,4-35 1391 0 0,1 0-1 0 0,1 0 0 0 0,13 51 1 0 0,-6-44 571 0 0,2-1 0 0 0,25 52 1 0 0,17 10-1360 0 0,-36-67-160 0 0,2 0 170 0 0,-2 1 1 0 0,-1 1-1 0 0,15 37 0 0 0,-28-58-585 0 0,-1 1 0 0 0,0-1 0 0 0,-1 1 0 0 0,0 0 0 0 0,0 0 0 0 0,-1 0 0 0 0,-1 0 0 0 0,1 0 0 0 0,-2 0 0 0 0,0 0 0 0 0,0 0 0 0 0,-1 0 0 0 0,0 0 0 0 0,-5 13 0 0 0,-2-3-25 0 0,0 0 0 0 0,-2-1 0 0 0,0 0 0 0 0,-1 0 0 0 0,-1-1 0 0 0,-1-1-1 0 0,0 0 1 0 0,-33 29 0 0 0,7-12 85 0 0,-2-1 0 0 0,-77 47-1 0 0,44-39-2447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7831 0 0,'0'0'11471'0'0,"2"0"-11022"0"0,7 1-124 0 0,0-2 0 0 0,0 1 0 0 0,1-1-1 0 0,14-4 1 0 0,15-1 188 0 0,152-1-2192 0 0,-169 7-59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17359 0 0,'0'0'2476'0'0,"2"-1"-1836"0"0,8-5-299 0 0,2 0 1 0 0,-1 0-1 0 0,0 1 0 0 0,1 1 1 0 0,13-4-1 0 0,67-12 28 0 0,-39 9 18 0 0,124-26 41 0 0,-130 30-2418 0 0,85-2 0 0 0,-108 9 382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12439 0 0,'0'0'958'0'0,"0"2"-412"0"0,-2 9 542 0 0,-1 1 0 0 0,-1-1-1 0 0,0 0 1 0 0,-7 15-1 0 0,-27 43-136 0 0,22-42-844 0 0,-207 328 768 0 0,165-266-782 0 0,-136 179-1013 0 0,193-267 580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55 505 13935 0 0,'-1'-2'638'0'0,"-8"-13"13"0"0,1-1 1 0 0,0-1 0 0 0,1 1 0 0 0,-9-33 0 0 0,14 42-411 0 0,1 1 0 0 0,0-1 0 0 0,0 0 0 0 0,1 0-1 0 0,0 0 1 0 0,0 0 0 0 0,1 0 0 0 0,0 1 0 0 0,0-1 0 0 0,0 0 0 0 0,1 0 0 0 0,0 1 0 0 0,0-1-1 0 0,1 1 1 0 0,0 0 0 0 0,4-8 0 0 0,7-6-205 0 0,0 0 0 0 0,1 2-1 0 0,1-1 1 0 0,1 2 0 0 0,1 0-1 0 0,0 1 1 0 0,1 1 0 0 0,1 1-1 0 0,0 1 1 0 0,1 0 0 0 0,40-17-1 0 0,-34 19-11 0 0,1 1-1 0 0,-1 1 1 0 0,2 2 0 0 0,-1 0-1 0 0,1 2 1 0 0,0 1-1 0 0,0 2 1 0 0,0 0 0 0 0,43 5-1 0 0,-34 1 39 0 0,60 14 0 0 0,-83-14-37 0 0,0 0-1 0 0,-1 1 1 0 0,1 1-1 0 0,-1 1 1 0 0,0 0 0 0 0,23 15-1 0 0,-32-18-2 0 0,-1 0 0 0 0,1 0 0 0 0,-1 0 0 0 0,0 1 0 0 0,0-1 0 0 0,0 1 0 0 0,-1 0 0 0 0,1 0 0 0 0,-1 0 0 0 0,0 0 0 0 0,-1 1 0 0 0,1 0 0 0 0,-1-1 0 0 0,0 1 0 0 0,-1 0 0 0 0,1 0 0 0 0,-1 0 0 0 0,1 10 0 0 0,-2-8 13 0 0,-1 0-1 0 0,1 1 0 0 0,-2-1 0 0 0,1 0 0 0 0,-1 0 0 0 0,0 0 0 0 0,0 0 0 0 0,-1-1 1 0 0,0 1-1 0 0,-1-1 0 0 0,0 1 0 0 0,0-1 0 0 0,-6 9 0 0 0,-1-3 7 0 0,0 0 0 0 0,-1-1 0 0 0,0 0-1 0 0,-1 0 1 0 0,-1-2 0 0 0,1 0 0 0 0,-19 10 0 0 0,-108 50 16 0 0,-207 71-148 0 0,322-131-314 0 0,-27 10 443 0 0,18-11-7244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39 7367 0 0,'0'0'568'0'0,"-5"-7"-352"0"0,3 4-82 0 0,0 1 0 0 0,0-1-1 0 0,0 1 1 0 0,-1 0 0 0 0,1 0-1 0 0,-1 0 1 0 0,1 0 0 0 0,-1 0-1 0 0,0 0 1 0 0,0 1 0 0 0,1-1-1 0 0,-1 1 1 0 0,0 0 0 0 0,0 0-1 0 0,-4-1 1 0 0,2 1 347 0 0,1 1 1 0 0,-1-1-1 0 0,1 1 0 0 0,-1 0 1 0 0,0 1-1 0 0,1-1 0 0 0,-1 1 1 0 0,1 0-1 0 0,-8 2 0 0 0,-5 4 1127 0 0,1 0-1 0 0,-1 2 0 0 0,1-1 1 0 0,-19 15-1 0 0,26-17-1483 0 0,-55 41-92 0 0,2 2 0 0 0,-100 105-1 0 0,121-112-1 0 0,3 3 0 0 0,-49 70 0 0 0,69-87-5 0 0,2 0 0 0 0,1 1 0 0 0,0 1 0 0 0,3 0 0 0 0,-18 63 0 0 0,25-66 97 0 0,1 0 1 0 0,2-1-1 0 0,1 1 0 0 0,1 0 0 0 0,1 0 0 0 0,1 0 1 0 0,1 0-1 0 0,10 33 0 0 0,-13-59-256 0 0,0 1 0 0 0,1 0-1 0 0,-1 0 1 0 0,1-1 0 0 0,-1 1 0 0 0,1 0 0 0 0,0-1-1 0 0,0 1 1 0 0,-1-1 0 0 0,1 1 0 0 0,1-1-1 0 0,-1 1 1 0 0,0-1 0 0 0,0 0 0 0 0,0 1 0 0 0,1-1-1 0 0,-1 0 1 0 0,0 0 0 0 0,1 0 0 0 0,3 2 0 0 0,5 0-1332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568 196 11519 0 0,'-4'-1'558'0'0,"3"0"-502"0"0,-1 1 0 0 0,1-1 1 0 0,0 1-1 0 0,0 0 0 0 0,0 0 0 0 0,-1 0 1 0 0,1-1-1 0 0,0 1 0 0 0,0 0 0 0 0,-1 1 0 0 0,1-1 1 0 0,-6 1 6202 0 0,8-2-6077 0 0,0 0-1 0 0,0-1 1 0 0,1 1-1 0 0,-1 0 1 0 0,1 0-1 0 0,-1 0 1 0 0,1 0-1 0 0,-1 0 1 0 0,1 0-1 0 0,0 0 1 0 0,2-1-1 0 0,-4 2-164 0 0,130-46 1386 0 0,-60 23-1176 0 0,-49 15-184 0 0,178-57 279 0 0,-157 54-249 0 0,0 2 0 0 0,79-8 0 0 0,-115 17-64 0 0,0 0 0 0 0,0 0-1 0 0,0 0 1 0 0,0 0-1 0 0,0 1 1 0 0,9 2 0 0 0,-14-2-11 0 0,0-1-1 0 0,0 0 1 0 0,0 1 0 0 0,0-1 0 0 0,0 1 0 0 0,0 0 0 0 0,0-1 0 0 0,0 1 0 0 0,0 0 0 0 0,0-1 0 0 0,-1 1 0 0 0,1 0 0 0 0,0 0 0 0 0,0 0 0 0 0,-1 0-1 0 0,1 0 1 0 0,-1 0 0 0 0,1 0 0 0 0,-1 0 0 0 0,1 0 0 0 0,-1 0 0 0 0,1 0 0 0 0,-1 0 0 0 0,0 0 0 0 0,0 1 0 0 0,1-1 0 0 0,-1 0 0 0 0,0 0 0 0 0,0 0 0 0 0,0 0-1 0 0,0 0 1 0 0,0 1 0 0 0,-1-1 0 0 0,1 0 0 0 0,0 0 0 0 0,-1 0 0 0 0,1 0 0 0 0,0 0 0 0 0,-2 2 0 0 0,-1 4-25 0 0,0-1 1 0 0,-1 1 0 0 0,0-1-1 0 0,-1 0 1 0 0,1 0 0 0 0,-1 0-1 0 0,0 0 1 0 0,-1-1 0 0 0,-8 7-1 0 0,-2 3-8 0 0,-85 74-7 0 0,-132 90 0 0 0,37-55-3 0 0,-9-15-46 0 0,-81 48 11 0 0,259-140 80 0 0,-31 26 0 0 0,49-35 0 0 0,0 0 0 0 0,0 1 0 0 0,0 0 0 0 0,1 0 0 0 0,1 1 0 0 0,-9 14 0 0 0,14-22 0 0 0,1 0 0 0 0,0 1-1 0 0,0-1 1 0 0,0 0 0 0 0,0 1 0 0 0,0-1-1 0 0,1 1 1 0 0,-1-1 0 0 0,1 1 0 0 0,-1-1-1 0 0,1 1 1 0 0,0 0 0 0 0,0-1 0 0 0,0 1-1 0 0,0-1 1 0 0,1 1 0 0 0,-1 0-1 0 0,1-1 1 0 0,1 5 0 0 0,-1-4 3 0 0,1-1 1 0 0,-1 0-1 0 0,1 0 1 0 0,0 1-1 0 0,0-1 1 0 0,-1-1-1 0 0,1 1 0 0 0,1 0 1 0 0,-1 0-1 0 0,0-1 1 0 0,0 1-1 0 0,1-1 1 0 0,-1 0-1 0 0,0 1 0 0 0,1-1 1 0 0,0 0-1 0 0,-1-1 1 0 0,6 2-1 0 0,16 2 85 0 0,0-1-1 0 0,1-1 0 0 0,42-3 1 0 0,-23 1 38 0 0,205-4 1170 0 0,-102-5-267 0 0,-131 7-938 0 0,26-7 0 0 0,-38 8-114 0 0,-1 0 1 0 0,1 0-1 0 0,-1 0 0 0 0,0 0 1 0 0,1-1-1 0 0,-1 0 1 0 0,0 1-1 0 0,0-1 1 0 0,0 0-1 0 0,0-1 0 0 0,-1 1 1 0 0,1 0-1 0 0,0-1 1 0 0,1-2-1 0 0,2-10-1569 0 0,-5 5-4556 0 0,0 1-1496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 11055 0 0,'0'0'8675'0'0,"-2"-1"-8166"0"0,1 0-422 0 0,0 0-1 0 0,0 0 1 0 0,0 1-1 0 0,0-1 1 0 0,0 1-1 0 0,-1-1 1 0 0,1 1-1 0 0,0-1 1 0 0,0 1-1 0 0,-1 0 1 0 0,1-1-1 0 0,0 1 1 0 0,-1 0 0 0 0,1 0-1 0 0,0 0 1 0 0,-3 1-1 0 0,1-1-1 0 0,0 1 0 0 0,0 0 0 0 0,-1 0 0 0 0,1 0 0 0 0,0 0-1 0 0,-5 3 1 0 0,-3 4-30 0 0,0 0 1 0 0,-16 14-1 0 0,20-15 34 0 0,-154 134-418 0 0,154-135 266 0 0,0 1 0 0 0,1 0 0 0 0,0 0 1 0 0,0 1-1 0 0,1-1 0 0 0,0 1 0 0 0,-4 10 0 0 0,8-17 52 0 0,0 1-1 0 0,1 0 1 0 0,0 0-1 0 0,-1 0 1 0 0,1-1-1 0 0,0 1 1 0 0,0 0-1 0 0,0 0 1 0 0,0 0-1 0 0,0 0 1 0 0,1-1-1 0 0,-1 1 1 0 0,0 0 0 0 0,1 0-1 0 0,-1-1 1 0 0,1 1-1 0 0,0 0 1 0 0,0 0-1 0 0,1 2 1 0 0,1 0-15 0 0,0 1 0 0 0,0-1 0 0 0,0 0 1 0 0,1 0-1 0 0,4 4 0 0 0,2-1-39 0 0,0 0 0 0 0,1-1-1 0 0,0 0 1 0 0,0-1 0 0 0,0 0 0 0 0,15 4-1 0 0,10 5-93 0 0,-2 2 130 0 0,-1 2 0 0 0,35 24-1 0 0,-61-38 155 0 0,-1 1 1 0 0,0-1-1 0 0,0 2 0 0 0,0-1 1 0 0,0 1-1 0 0,-1 0 0 0 0,0 0 1 0 0,0 0-1 0 0,-1 1 0 0 0,7 12 0 0 0,-9-14-40 0 0,0 0-1 0 0,0 0 1 0 0,-1 0-1 0 0,0 0 1 0 0,0 1-1 0 0,0-1 1 0 0,-1 0-1 0 0,1 1 1 0 0,-1-1-1 0 0,0 0 1 0 0,-1 1-1 0 0,0-1 1 0 0,0 0-1 0 0,0 1 1 0 0,0-1-1 0 0,-4 9 1 0 0,3-9-46 0 0,-1-1 0 0 0,1 1 0 0 0,-1 0 0 0 0,0-1 0 0 0,0 0 0 0 0,-1 0 0 0 0,1 0 1 0 0,-1 0-1 0 0,0 0 0 0 0,0-1 0 0 0,0 1 0 0 0,-1-1 0 0 0,1 0 0 0 0,-1-1 0 0 0,-9 5 0 0 0,-5 1 35 0 0,-1-1-1 0 0,-35 7 1 0 0,37-10-68 0 0,-1-1-21 0 0,0 0-1 0 0,0-2 1 0 0,0-1 0 0 0,-1 0 0 0 0,-22-4-1 0 0,6 2-67 0 0,23 1-136 0 0,0-1 0 0 0,1 0 0 0 0,-1-1 0 0 0,0 0 0 0 0,1-1 0 0 0,-14-6 0 0 0,22 7-841 0 0,-2-9-47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114 128 10591 0 0,'-21'-4'953'0'0,"-38"-1"1"0"0,26 5 7833 0 0,140-9-7451 0 0,-44 2-1009 0 0,316-40 847 0 0,-58 5-169 0 0,-191 28-2165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446 122 9671 0 0,'5'-8'444'0'0,"1"1"-1"0"0,0-1 1 0 0,0 2-1 0 0,1-1 0 0 0,-1 1 1 0 0,1 0-1 0 0,1 0 1 0 0,-1 0-1 0 0,1 1 1 0 0,0 1-1 0 0,11-6 0 0 0,5 0 1264 0 0,1 0-1 0 0,43-9 0 0 0,-66 18-1487 0 0,0 1 7 0 0,-1-1 0 0 0,1 1-1 0 0,0-1 1 0 0,0 1 0 0 0,0 0 0 0 0,-1 0 0 0 0,1 0-1 0 0,0 0 1 0 0,0 0 0 0 0,2 0 0 0 0,-4 1-210 0 0,0 0 0 0 0,1 0-1 0 0,-1 0 1 0 0,0 0 0 0 0,0 0 0 0 0,0 0 0 0 0,0 0 0 0 0,0 0 0 0 0,0 0-1 0 0,0 0 1 0 0,-1 0 0 0 0,1 0 0 0 0,0 0 0 0 0,0 0 0 0 0,-1 0 0 0 0,1 0-1 0 0,-1 0 1 0 0,0 1 0 0 0,-2 3 24 0 0,0 0 0 0 0,-1-1 0 0 0,1 0 0 0 0,-1 1 0 0 0,0-1 0 0 0,0 0 0 0 0,-6 4 0 0 0,-36 23 156 0 0,35-25-165 0 0,-314 180 250 0 0,111-76-281 0 0,186-96 0 0 0,24-13 2 0 0,-9 8-16 0 0,24-1-46 0 0,-2-4 60 0 0,-1-1 0 0 0,1 0 0 0 0,0 0 0 0 0,0 0 0 0 0,0-1 0 0 0,11 1 0 0 0,58 2 0 0 0,-64-5 0 0 0,164-8 427 0 0,-31 0-209 0 0,-145 8-612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69 14887 0 0,'-80'22'5728'0'0,"112"-13"-3673"0"0,-21-8-1776 0 0,1-1 1 0 0,0 0 0 0 0,-1 0-1 0 0,21-5 1 0 0,47-14 516 0 0,-74 18-749 0 0,42-12 40 0 0,35-9-533 0 0,113-17 0 0 0,-191 39 308 0 0,6-1-1788 0 0,0 1-3315 0 0,1 1-2001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296 108 4143 0 0,'0'0'17004'0'0,"3"1"-16364"0"0,7 0-273 0 0,0 1 1 0 0,1-2-1 0 0,-1 1 0 0 0,18-3 1 0 0,45-8 450 0 0,-59 8-648 0 0,366-82 1393 0 0,-342 75-1531 0 0,-11 3-53 0 0,-25 6-91 0 0,-2 2 76 0 0,0 0 1 0 0,-1-1 0 0 0,1 1-1 0 0,-1 0 1 0 0,0-1 0 0 0,1 1 0 0 0,-1 0-1 0 0,0-1 1 0 0,0 1 0 0 0,0-1-1 0 0,0 0 1 0 0,0 1 0 0 0,0-1-1 0 0,-2 2 1 0 0,-20 18-243 0 0,16-15 170 0 0,-170 146-588 0 0,-83 40 585 0 0,141-118 111 0 0,-55 39 0 0 0,156-98 0 0 0,1 0 0 0 0,1 1 0 0 0,0 0 0 0 0,1 2 0 0 0,-17 26 0 0 0,18-14-11 0 0,14-29 9 0 0,0-1-1 0 0,1 1 1 0 0,-1-1-1 0 0,0 1 1 0 0,0-1-1 0 0,1 1 1 0 0,-1-1-1 0 0,0 1 1 0 0,1-1-1 0 0,-1 0 1 0 0,0 1-1 0 0,1-1 1 0 0,-1 0-1 0 0,1 1 1 0 0,-1-1-1 0 0,1 0 1 0 0,-1 0-1 0 0,1 1 1 0 0,-1-1-1 0 0,2 0 1 0 0,-2 0 1 0 0,4 2 5 0 0,0-1 0 0 0,0 1-1 0 0,0-1 1 0 0,0 0 0 0 0,0-1-1 0 0,0 1 1 0 0,1-1 0 0 0,-1 0-1 0 0,0 0 1 0 0,7-1 0 0 0,7-1 47 0 0,20-7 1 0 0,-25 6-17 0 0,22-5 177 0 0,138-28 774 0 0,-79 21-395 0 0,206-25 670 0 0,-276 39-1411 0 0,-22 1 47 0 0,-12 8-4726 0 0,-2-2-3422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152 160 13359 0 0,'-4'-3'302'0'0,"-1"0"1"0"0,0 1-1 0 0,0-1 0 0 0,0 1 0 0 0,0 1 1 0 0,0-1-1 0 0,-1 1 0 0 0,1 0 0 0 0,-8-1 0 0 0,-1 1 1242 0 0,-1 0 0 0 0,-18 2 0 0 0,1 5 1279 0 0,35-5-2771 0 0,-1-1 0 0 0,1 0 0 0 0,-1 1 0 0 0,0-1 0 0 0,1 1 0 0 0,4 2 0 0 0,3 0 34 0 0,35 6 168 0 0,0-1 0 0 0,1-3 0 0 0,-1-2 1 0 0,1-1-1 0 0,-1-3 0 0 0,46-7 0 0 0,20-7 413 0 0,137-39 0 0 0,-214 45-835 0 0,88-24 718 0 0,-98 25-2218 0 0,-1-1-1 0 0,43-22 0 0 0,-46 18-6699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16415 0 0,'0'0'1484'0'0,"2"1"-1221"0"0,4 5-156 0 0,0 0 1 0 0,0 1-1 0 0,0-1 1 0 0,-1 1 0 0 0,0 0-1 0 0,6 10 1 0 0,23 51 729 0 0,-23-43-622 0 0,27 60 673 0 0,-3 1-1 0 0,-4 2 1 0 0,31 149 0 0 0,-47-157-621 0 0,-5 1 1 0 0,-2 0-1 0 0,-5 0 1 0 0,-8 117-1 0 0,2-164-185 0 0,-1 0-1 0 0,-13 52 1 0 0,14-75-70 0 0,-1 0 0 0 0,0 0 0 0 0,0-1 0 0 0,-1 0 0 0 0,-1 1 0 0 0,0-2 0 0 0,0 1 0 0 0,-1-1 0 0 0,0 0 0 0 0,-1 0 0 0 0,-12 11 0 0 0,-12 4 160 0 0,-1-1-1 0 0,0-2 0 0 0,-43 19 0 0 0,53-28-68 0 0,-137 64-872 0 0,158-75 448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64 11631 0 0,'1'-1'531'0'0,"16"-40"6984"0"0,-17 43-7249 0 0,-83 741 1206 0 0,81-681-1458 0 0,2-60 74 0 0,1-4 96 0 0,8-10-19 0 0,-2 0 0 0 0,0 0 0 0 0,0-1 0 0 0,7-23 0 0 0,4-5 12 0 0,12-23 71 0 0,4 2 0 0 0,3 1 0 0 0,58-75 0 0 0,-33 61-123 0 0,4 3 1 0 0,80-68-1 0 0,-82 89-149 0 0,-54 44-88 0 0,0 1 0 0 0,1 0 0 0 0,-1 0 0 0 0,21-7 0 0 0,-27 12-38 0 0,-1 1 0 0 0,0-1 0 0 0,1 1 0 0 0,-1-1 0 0 0,0 1-1 0 0,1 0 1 0 0,-1 0 0 0 0,0 0 0 0 0,1 1 0 0 0,-1-1 0 0 0,5 2 0 0 0,-3 0-1240 0 0,-1-1-1 0 0,1 1 1 0 0,-1 0 0 0 0,6 4 0 0 0,4 4-4970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45 13039 0 0,'-1'-2'598'0'0,"-1"-1"-504"0"0,0 0 0 0 0,0 0 1 0 0,0 0-1 0 0,0 0 0 0 0,-1 1 1 0 0,1-1-1 0 0,-1 1 0 0 0,0-1 1 0 0,1 1-1 0 0,-1 0 1 0 0,0 0-1 0 0,-1 0 0 0 0,1 1 1 0 0,0-1-1 0 0,-6-1 0 0 0,4 2 69 0 0,0 0 0 0 0,1 0 0 0 0,-1 1 0 0 0,0-1 0 0 0,0 1-1 0 0,0 1 1 0 0,0-1 0 0 0,0 1 0 0 0,0 0 0 0 0,0 0 0 0 0,-5 1 0 0 0,-1 2-51 0 0,0 1 0 0 0,0-1 0 0 0,1 2 0 0 0,0-1 0 0 0,-10 8 0 0 0,-44 37 121 0 0,21-10-204 0 0,2 1 0 0 0,1 2 0 0 0,3 2 0 0 0,-40 61 0 0 0,76-104-28 0 0,-37 60-9 0 0,34-54 21 0 0,0-1-1 0 0,1 1 0 0 0,0 1 1 0 0,0-1-1 0 0,1 0 1 0 0,-2 11-1 0 0,3-18-1 0 0,1 0 0 0 0,0 0 1 0 0,0 0-1 0 0,0 0 0 0 0,-1 0 0 0 0,1 0 0 0 0,0 0 0 0 0,0 0 0 0 0,0 0 0 0 0,1 0 0 0 0,-1 0 1 0 0,0 0-1 0 0,0 0 0 0 0,1 0 0 0 0,-1 0 0 0 0,0 0 0 0 0,1 0 0 0 0,-1 0 0 0 0,1 0 1 0 0,-1 0-1 0 0,1-1 0 0 0,-1 1 0 0 0,1 0 0 0 0,0 0 0 0 0,-1-1 0 0 0,1 1 0 0 0,0 0 0 0 0,0-1 1 0 0,0 1-1 0 0,-1 0 0 0 0,3 0 0 0 0,-1-1 38 0 0,0 1-1 0 0,1-1 1 0 0,-1 0 0 0 0,0 0 0 0 0,1 0-1 0 0,-1 0 1 0 0,0 0 0 0 0,1-1 0 0 0,-1 1-1 0 0,0-1 1 0 0,1 0 0 0 0,3-1 0 0 0,11-5 298 0 0,0-1 0 0 0,22-15 0 0 0,-12 6-102 0 0,61-37 326 0 0,40-22-330 0 0,-128 76-242 0 0,0 0-1 0 0,0-1 1 0 0,1 1 0 0 0,-1 0-1 0 0,0 0 1 0 0,0 0 0 0 0,1 0-1 0 0,-1 0 1 0 0,0-1 0 0 0,0 1-1 0 0,1 0 1 0 0,-1 0 0 0 0,0 0-1 0 0,1 0 1 0 0,-1 0 0 0 0,0 0-1 0 0,1 0 1 0 0,-1 0 0 0 0,0 0-1 0 0,0 0 1 0 0,1 0 0 0 0,-1 0-1 0 0,0 0 1 0 0,1 1 0 0 0,-1-1-1 0 0,0 6-18 0 0,-6 7 11 0 0,-5 4 0 0 0,4-6-14 0 0,1 0 1 0 0,-1 1-1 0 0,2 0 0 0 0,-7 18 1 0 0,12-29-51 0 0,1-1 0 0 0,-1 1 0 0 0,1-1 0 0 0,-1 1 0 0 0,1-1 0 0 0,0 1 0 0 0,-1-1 1 0 0,1 0-1 0 0,-1 1 0 0 0,1-1 0 0 0,0 0 0 0 0,-1 0 0 0 0,1 1 0 0 0,0-1 1 0 0,-1 0-1 0 0,1 0 0 0 0,0 0 0 0 0,-1 0 0 0 0,2 0 0 0 0,3 0-123 0 0,0 0-1 0 0,0 0 1 0 0,-1-1-1 0 0,1 0 1 0 0,0 1-1 0 0,-1-2 1 0 0,1 1-1 0 0,-1-1 1 0 0,1 1-1 0 0,-1-1 1 0 0,6-4-1 0 0,8-5-912 0 0,22-16 0 0 0,-30 19 684 0 0,39-30-1298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18 3679 0 0,'15'-15'167'0'0,"-12"13"436"0"0,-14 5 6164 0 0,-5 9-3024 0 0,13-9-2673 0 0,-10 7-343 0 0,1 2 1 0 0,0 0 0 0 0,1 0-1 0 0,1 1 1 0 0,0 0 0 0 0,-13 24 0 0 0,-41 94 67 0 0,33-61-355 0 0,-251 485-38 0 0,234-467-539 0 0,-63 121-2699 0 0,104-183-352 0 0,6-24 1556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11975 0 0,'0'0'2422'0'0,"-1"2"-1157"0"0,-9 23 895 0 0,-20 38-1 0 0,4-11-1447 0 0,-4 13-15 0 0,-35 112 0 0 0,62-166-688 0 0,0 0 0 0 0,1 0 1 0 0,1 1-1 0 0,0-1 0 0 0,1 0 0 0 0,0 16 0 0 0,2-19 12 0 0,-2-8-12 0 0,0 0-1 0 0,0 1 1 0 0,1-1-1 0 0,-1 0 1 0 0,0 0-1 0 0,1 0 1 0 0,-1 0-1 0 0,0 1 1 0 0,1-1-1 0 0,-1 0 0 0 0,0 0 1 0 0,1 0-1 0 0,-1 0 1 0 0,0 0-1 0 0,1 0 1 0 0,-1 0-1 0 0,0 0 1 0 0,1 0-1 0 0,-1 0 1 0 0,0 0-1 0 0,1 0 0 0 0,-1 0 1 0 0,0 0-1 0 0,1 0 1 0 0,-1-1-1 0 0,0 1 1 0 0,1 0-1 0 0,-1 0 1 0 0,11-4 84 0 0,-3 0 47 0 0,1-1-1 0 0,-1-1 1 0 0,0 1-1 0 0,14-14 1 0 0,27-31 384 0 0,-40 40-470 0 0,37-38 175 0 0,46-52-139 0 0,-8 9-1077 0 0,-25 35-2809 0 0,-30 31-3352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11519 0 0,'0'0'887'0'0,"-1"2"-583"0"0,-2 2-648 0 0,-12 18 1575 0 0,10-16-117 0 0,1 0 0 0 0,-1-1 0 0 0,1 1 0 0 0,-2-1 1 0 0,1-1-1 0 0,0 1 0 0 0,-10 5 1689 0 0,14-9-2556 0 0,0-1 0 0 0,0 1 0 0 0,0-1 0 0 0,0 1 0 0 0,0-1 0 0 0,0 1 0 0 0,0 0 0 0 0,0-1 0 0 0,0 1-1 0 0,0 0 1 0 0,1 0 0 0 0,-1 0 0 0 0,-1 1 0 0 0,-2 5-1787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190 146 10591 0 0,'0'0'819'0'0,"0"2"-534"0"0,-2 9 1226 0 0,1 1 0 0 0,-1 22-1 0 0,2-31-1174 0 0,1 0 0 0 0,-1 0 0 0 0,0 0 0 0 0,1 0 0 0 0,-1 0 0 0 0,1-1 0 0 0,0 1 0 0 0,0 0 0 0 0,0 0-1 0 0,0-1 1 0 0,0 1 0 0 0,1-1 0 0 0,-1 1 0 0 0,1-1 0 0 0,-1 1 0 0 0,1-1 0 0 0,4 4 0 0 0,-5-6-246 0 0,1 1 0 0 0,-1-1 0 0 0,1 1 0 0 0,-1-1 0 0 0,1 0 0 0 0,0 0 0 0 0,-1 1 0 0 0,1-1 0 0 0,-1 0 0 0 0,1 0 0 0 0,0-1 0 0 0,-1 1 0 0 0,1 0 0 0 0,-1 0 0 0 0,3-2 0 0 0,-1 2 59 0 0,11-4 125 0 0,0 0-1 0 0,-1 0 1 0 0,1-2-1 0 0,20-10 1 0 0,-7 0-86 0 0,28-21 0 0 0,-30 19-216 0 0,-1-2-1 0 0,-1 0 1 0 0,32-36 0 0 0,-53 53-42 0 0,1 0 1 0 0,-1 0-1 0 0,0 0 0 0 0,0 0 1 0 0,0 0-1 0 0,-1 0 0 0 0,1 0 1 0 0,-1-1-1 0 0,0 1 1 0 0,0-1-1 0 0,0 1 0 0 0,0-1 1 0 0,0-4-1 0 0,-1 8 43 0 0,0-1 0 0 0,-1 1 0 0 0,1 0 1 0 0,0-1-1 0 0,0 1 0 0 0,-1 0 0 0 0,1-1 0 0 0,0 1 0 0 0,-1 0 0 0 0,1-1 0 0 0,0 1 1 0 0,-1 0-1 0 0,1 0 0 0 0,0 0 0 0 0,-1-1 0 0 0,1 1 0 0 0,-1 0 0 0 0,1 0 0 0 0,0 0 0 0 0,-1 0 1 0 0,1 0-1 0 0,-1 0 0 0 0,1 0 0 0 0,0 0 0 0 0,-1 0 0 0 0,1 0 0 0 0,-1 0 0 0 0,1 0 0 0 0,-1 0 1 0 0,-12 0-272 0 0,7 2 190 0 0,-1 0-1 0 0,1 0 1 0 0,-1 0-1 0 0,1 1 1 0 0,0 0-1 0 0,-11 6 1 0 0,-33 28-210 0 0,49-36 307 0 0,-65 54 171 0 0,3 3 0 0 0,3 3 0 0 0,-74 95 0 0 0,124-143-82 0 0,-44 59 224 0 0,48-62-244 0 0,0 0 1 0 0,0 1-1 0 0,1-1 1 0 0,0 1-1 0 0,-4 16 1 0 0,8-24-45 0 0,1-1 0 0 0,-1 0 0 0 0,1 1 1 0 0,-1-1-1 0 0,1 1 0 0 0,0-1 0 0 0,0 1 0 0 0,0-1 1 0 0,0 0-1 0 0,1 1 0 0 0,-1-1 0 0 0,1 1 1 0 0,-1-1-1 0 0,1 0 0 0 0,0 1 0 0 0,0-1 0 0 0,0 0 1 0 0,0 0-1 0 0,3 4 0 0 0,-2-4-5 0 0,-1 0-1 0 0,2-1 1 0 0,-1 1 0 0 0,0 0-1 0 0,0-1 1 0 0,0 1 0 0 0,1-1-1 0 0,-1 0 1 0 0,0 0 0 0 0,1 0-1 0 0,0 0 1 0 0,-1 0 0 0 0,1-1-1 0 0,-1 1 1 0 0,1-1-1 0 0,0 1 1 0 0,4-1 0 0 0,5 0 3 0 0,0-1 0 0 0,1 0 0 0 0,-1-1 1 0 0,0 0-1 0 0,0-1 0 0 0,12-4 0 0 0,6-4-1094 0 0,32-16 0 0 0,-37 14-866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48 7831 0 0,'0'-1'603'0'0,"5"-28"-311"0"0,-5 15 4680 0 0,-1 14-4782 0 0,0-1 0 0 0,1 1 0 0 0,-1-1 1 0 0,0 1-1 0 0,0 0 0 0 0,0 0 0 0 0,0-1 0 0 0,0 1 0 0 0,0 0 0 0 0,1 0 1 0 0,-1 0-1 0 0,0 0 0 0 0,0 0 0 0 0,0 0 0 0 0,0 0 0 0 0,0 0 0 0 0,-1 1 1 0 0,-3 1 15 0 0,-1 0 0 0 0,1 1 0 0 0,0 0 1 0 0,0 0-1 0 0,0 0 0 0 0,0 1 0 0 0,-7 7 1 0 0,-7 5 1 0 0,-62 48 441 0 0,-109 112 0 0 0,185-171-648 0 0,0-1 0 0 0,0 1 0 0 0,0 1 0 0 0,1-1 0 0 0,0 1 1 0 0,0-1-1 0 0,1 1 0 0 0,-5 11 0 0 0,7-7-1 0 0,1-9 0 0 0,1 1 0 0 0,0-1 0 0 0,-1 0 0 0 0,1 0 0 0 0,0 0 0 0 0,0 0 0 0 0,-1 0 0 0 0,1 0 0 0 0,0 0 0 0 0,0 0 0 0 0,0 0 0 0 0,0-1 0 0 0,0 1 0 0 0,0 0 0 0 0,1-1 0 0 0,-1 1 0 0 0,0-1 0 0 0,2 2 0 0 0,26 6 0 0 0,-23-7 0 0 0,7 2 0 0 0,34 7 0 0 0,84 32 0 0 0,-117-37 0 0 0,0 2 0 0 0,0 0 0 0 0,-1 1 0 0 0,0 0 0 0 0,0 1 0 0 0,-1 0 0 0 0,-1 1 0 0 0,1 0 0 0 0,-1 1 0 0 0,10 13 0 0 0,-18-20 3 0 0,0 0 0 0 0,-1 0 0 0 0,1 0 0 0 0,-1 0 0 0 0,0 1 0 0 0,0-1 0 0 0,0 1 0 0 0,-1-1 0 0 0,2 10 0 0 0,-2-11 4 0 0,-1-1 1 0 0,0 1-1 0 0,0 0 1 0 0,0 0-1 0 0,0 0 1 0 0,-1-1-1 0 0,1 1 1 0 0,-1 0-1 0 0,0 0 1 0 0,0-1-1 0 0,0 1 1 0 0,0 0-1 0 0,0-1 1 0 0,0 1-1 0 0,-1-1 1 0 0,1 0-1 0 0,-1 1 1 0 0,-2 2-1 0 0,-6 5 34 0 0,-1 0 0 0 0,0 0 0 0 0,0-1 0 0 0,-1 0 0 0 0,-1-1-1 0 0,1 0 1 0 0,-24 9 0 0 0,8-5 52 0 0,-1-2-1 0 0,-51 12 0 0 0,57-17-153 0 0,0-1 0 0 0,-38 0 0 0 0,48-3 20 0 0,1-2 1 0 0,-1 0-1 0 0,1 0 0 0 0,-1-1 1 0 0,1-1-1 0 0,-19-6 0 0 0,29 8 4 0 0,-1 0 0 0 0,1 0-1 0 0,0 0 1 0 0,0 0 0 0 0,-1 0-1 0 0,1-1 1 0 0,0 1 0 0 0,0-1-1 0 0,1 1 1 0 0,-1-1 0 0 0,0 0-1 0 0,0 0 1 0 0,-2-4 0 0 0,4 5-69 0 0,-1 0 0 0 0,1 0-1 0 0,-1-1 1 0 0,1 1 0 0 0,0-1 0 0 0,-1 1 0 0 0,1 0 0 0 0,0-1 0 0 0,0 1 0 0 0,0 0-1 0 0,0-1 1 0 0,0 1 0 0 0,1-1 0 0 0,-1 1 0 0 0,0 0 0 0 0,0-1 0 0 0,1 1-1 0 0,-1 0 1 0 0,1-1 0 0 0,0 1 0 0 0,-1 0 0 0 0,1 0 0 0 0,0 0 0 0 0,0-1 0 0 0,-1 1-1 0 0,2-1 1 0 0,13-16-1406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 9071 0 0,'0'0'414'0'0,"1"-1"-12"0"0,-1 1-396 0 0,0 0 0 0 0,0 0-1 0 0,0 0 1 0 0,0 0 0 0 0,0 0-1 0 0,0 0 1 0 0,1 0 0 0 0,-1 0-1 0 0,0-1 1 0 0,0 1-1 0 0,0 0 1 0 0,0 0 0 0 0,0 0-1 0 0,0 0 1 0 0,0 0 0 0 0,0 0-1 0 0,0 0 1 0 0,0 0 0 0 0,0-1-1 0 0,1 1 1 0 0,-1 0 0 0 0,0 0-1 0 0,0 0 1 0 0,0 0 0 0 0,0 0-1 0 0,0 0 1 0 0,0-1-1 0 0,0 1 1 0 0,0 0 0 0 0,0 0-1 0 0,0 0 1 0 0,0 0 0 0 0,0 0-1 0 0,0 0 1 0 0,0-1 0 0 0,0 1-1 0 0,0 0 1 0 0,-1 0 0 0 0,1 0-1 0 0,0 0 1 0 0,0 0 0 0 0,0 0-1 0 0,0 0 1 0 0,0-1-1 0 0,0 1 1 0 0,0 0 0 0 0,0 0-1 0 0,0 0 1 0 0,0 0 0 0 0,0 0-1 0 0,-1 0 1 0 0,1 0 0 0 0,0 0-1 0 0,0 0 1 0 0,0 0 0 0 0,0 0-1 0 0,0 0 1 0 0,0-1 0 0 0,-1 1-1 0 0,1 0 1 0 0,-6 1 122 0 0,6-1-97 0 0,-11 3 135 0 0,2 1-1 0 0,-1 0 1 0 0,0 0-1 0 0,1 1 1 0 0,0 0-1 0 0,-10 8 0 0 0,-2 0-117 0 0,-96 55-2 0 0,-78 48 1591 0 0,152-87-78 0 0,1 2 1 0 0,-50 47-1 0 0,90-76-1488 0 0,-8 7 366 0 0,1 0-1 0 0,0 0 1 0 0,0 1-1 0 0,1 0 1 0 0,1 1-1 0 0,-10 16 1 0 0,17-27-396 0 0,-1 1 1 0 0,1 0 0 0 0,0-1 0 0 0,-1 1 0 0 0,1 0 0 0 0,0-1 0 0 0,0 1 0 0 0,-1 0 0 0 0,1-1 0 0 0,0 1 0 0 0,0 0 0 0 0,0 0 0 0 0,0-1 0 0 0,0 1 0 0 0,0 0 0 0 0,0 0 0 0 0,0-1 0 0 0,0 1 0 0 0,1 0 0 0 0,-1-1 0 0 0,0 1 0 0 0,0 0 0 0 0,1-1-1 0 0,-1 1 1 0 0,0 0 0 0 0,1-1 0 0 0,-1 1 0 0 0,1 1 0 0 0,1-2-3 0 0,-1 1-1 0 0,0 0 1 0 0,0-1 0 0 0,1 1-1 0 0,-1-1 1 0 0,1 1-1 0 0,-1-1 1 0 0,0 0 0 0 0,1 1-1 0 0,-1-1 1 0 0,1 0-1 0 0,-1 0 1 0 0,3 0 0 0 0,5-1 69 0 0,0 0 1 0 0,0 0 0 0 0,14-5-1 0 0,32-11 168 0 0,-2-2 0 0 0,60-30-1 0 0,-99 42-292 0 0,-1-1-1 0 0,0 0 1 0 0,13-11 0 0 0,-21 15-59 0 0,0-1 0 0 0,-1 1 0 0 0,1-1 0 0 0,-1 1 0 0 0,0-1 1 0 0,0-1-1 0 0,-1 1 0 0 0,0 0 0 0 0,0-1 0 0 0,3-7 0 0 0,-4 7-251 0 0,-1 0 0 0 0,-1 0-1 0 0,1 0 1 0 0,-1 0 0 0 0,0 0-1 0 0,0-1 1 0 0,-1 1 0 0 0,0 0-1 0 0,0 0 1 0 0,0 0 0 0 0,-5-10-1 0 0,-1-13-5761 0 0,5 10 386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819 725 4607 0 0,'-17'14'723'0'0,"2"2"-1"0"0,-22 26 0 0 0,-15 15 5067 0 0,45-50-4939 0 0,-1 0-1 0 0,1-1 0 0 0,-2 0 1 0 0,1 0-1 0 0,-17 8 2446 0 0,26-17-3132 0 0,0 0-1 0 0,0 0 1 0 0,0 0 0 0 0,0 0 0 0 0,1 0 0 0 0,-1 0 0 0 0,1 1 0 0 0,2-5 0 0 0,1-1 88 0 0,62-91 593 0 0,-18 28-732 0 0,-2-2-49 0 0,49-109 1 0 0,-79 143-206 0 0,-1 1 1 0 0,-3-2-1 0 0,-1 0 0 0 0,-2-1 1 0 0,5-41-1 0 0,-14 78 115 0 0,1-15-222 0 0,0-35 0 0 0,-2 50 200 0 0,0-1-1 0 0,0 0 1 0 0,-1 0 0 0 0,0 0 0 0 0,0 1 0 0 0,0-1 0 0 0,0 1 0 0 0,-1-1 0 0 0,0 1 0 0 0,0-1-1 0 0,0 1 1 0 0,-5-7 0 0 0,6 9 37 0 0,0 1 1 0 0,0 0-1 0 0,0 0 0 0 0,-1 0 0 0 0,1 0 1 0 0,0 1-1 0 0,0-1 0 0 0,0 0 0 0 0,-1 0 1 0 0,1 1-1 0 0,0-1 0 0 0,-1 1 0 0 0,1-1 1 0 0,0 1-1 0 0,-1 0 0 0 0,1-1 0 0 0,-1 1 1 0 0,1 0-1 0 0,-1 0 0 0 0,-2 0 0 0 0,1 0 2 0 0,0 1 0 0 0,0 0-1 0 0,0 0 1 0 0,0 0 0 0 0,0 0 0 0 0,0 0-1 0 0,0 1 1 0 0,0-1 0 0 0,-3 3 0 0 0,-2 2-10 0 0,-1 1 1 0 0,1 1-1 0 0,0-1 1 0 0,-11 14 0 0 0,3 0 15 0 0,1 1 0 0 0,1 0 1 0 0,-10 24-1 0 0,-30 75 183 0 0,33-71-5 0 0,-164 423 955 0 0,32-76-815 0 0,131-345-309 0 0,-2-2 1 0 0,-2-1-1 0 0,-2-1 1 0 0,-3-1-1 0 0,-1-2 1 0 0,-51 56-1 0 0,81-100-35 0 0,-61 63-107 0 0,54-56-327 0 0,0-1 1 0 0,-1 0-1 0 0,0 0 0 0 0,0-1 1 0 0,-14 7-1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8751 0 0,'-5'2'422'0'0,"-1"1"-1"0"0,1-1 1 0 0,-1 1-1 0 0,1 0 1 0 0,0 0-1 0 0,0 1 1 0 0,1 0-1 0 0,-7 5 1 0 0,9-7-84 0 0,0-1 0 0 0,1 1 1 0 0,-1 0-1 0 0,1-1 0 0 0,0 1 0 0 0,0 0 1 0 0,-1 0-1 0 0,1 0 0 0 0,0 0 0 0 0,0 0 1 0 0,1 0-1 0 0,-1 0 0 0 0,0 0 0 0 0,1 0 1 0 0,-1 0-1 0 0,1 0 0 0 0,0 1 0 0 0,0-1 1 0 0,0 0-1 0 0,0 0 0 0 0,0 0 0 0 0,0 1 0 0 0,1-1 1 0 0,-1 0-1 0 0,1 3 0 0 0,0-5-303 0 0,-1 1 0 0 0,1-1 0 0 0,-1 1 0 0 0,1-1 0 0 0,-1 1 0 0 0,1-1 0 0 0,0 1 0 0 0,-1-1 0 0 0,1 1 0 0 0,-1-1 0 0 0,1 0 0 0 0,0 1-1 0 0,0-1 1 0 0,-1 0 0 0 0,1 0 0 0 0,0 1 0 0 0,1-1 0 0 0,1 1 60 0 0,3 1-8 0 0,1 0 0 0 0,0-1 0 0 0,0 1-1 0 0,-1-1 1 0 0,1-1 0 0 0,0 1 0 0 0,10-1 0 0 0,49-8 253 0 0,-49 5-291 0 0,51-9-646 0 0,0-3 0 0 0,67-25-1 0 0,-97 28-7070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38 14711 0 0,'25'-32'1335'0'0,"-23"26"-748"0"0,-8 7-298 0 0,-7 6 95 0 0,-199 105 810 0 0,8-4-1329 0 0,149-76 144 0 0,-82 65 0 0 0,97-65 138 0 0,-39 42 0 0 0,67-61-9 0 0,0 1-1 0 0,1 0 0 0 0,0 0 1 0 0,1 1-1 0 0,1 0 1 0 0,-14 33-1 0 0,21-43-74 0 0,0 0 0 0 0,1 1-1 0 0,-1 0 1 0 0,1-1 0 0 0,0 1-1 0 0,1 0 1 0 0,-1-1-1 0 0,1 1 1 0 0,0 0 0 0 0,1 0-1 0 0,-1-1 1 0 0,1 1 0 0 0,0 0-1 0 0,3 7 1 0 0,-2-8-14 0 0,0 0 1 0 0,1-1-1 0 0,-1 1 1 0 0,1-1-1 0 0,0 0 1 0 0,0 0-1 0 0,0 0 0 0 0,1 0 1 0 0,-1 0-1 0 0,1-1 1 0 0,0 1-1 0 0,0-1 0 0 0,0 0 1 0 0,1 0-1 0 0,-1-1 1 0 0,7 4-1 0 0,4 0 35 0 0,1 0 0 0 0,-1-1 0 0 0,1-1 0 0 0,1 0 0 0 0,-1-1 0 0 0,32 1 0 0 0,-1-4 140 0 0,55-6 0 0 0,-52 0-93 0 0,0-2 0 0 0,-1-2 0 0 0,62-22 0 0 0,-31 3-3 0 0,86-45 0 0 0,-136 59-110 0 0,-1-1-1 0 0,0-2 1 0 0,38-31-1 0 0,-56 40-73 0 0,0-1 1 0 0,-1 1-1 0 0,0-2 0 0 0,-1 0 1 0 0,0 0-1 0 0,-1 0 0 0 0,0-1 1 0 0,-1 0-1 0 0,-1-1 0 0 0,10-24 0 0 0,-13 29-89 0 0,-2 0 0 0 0,1 0 0 0 0,-1 0 0 0 0,0 0-1 0 0,-1 0 1 0 0,0-1 0 0 0,0 1 0 0 0,-1 0 0 0 0,0 0-1 0 0,0 0 1 0 0,-1 0 0 0 0,0 0 0 0 0,0 0 0 0 0,-1 0-1 0 0,0 1 1 0 0,0-1 0 0 0,-1 1 0 0 0,0 0 0 0 0,0 0-1 0 0,-1 0 1 0 0,-9-10 0 0 0,5 6-241 0 0,-1 1 0 0 0,0 1 0 0 0,-1 0 0 0 0,0 0 0 0 0,-1 1 0 0 0,1 0 0 0 0,-1 1 0 0 0,-1 0 0 0 0,0 1 0 0 0,0 0 0 0 0,-24-6 0 0 0,14 7-135 0 0,-1 2 0 0 0,1 0 0 0 0,0 1 0 0 0,-1 2 0 0 0,1 0 0 0 0,-46 7 0 0 0,35-2-499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721 218 2303 0 0,'72'-118'1441'0'0,"-61"102"494"0"0,1 1 1 0 0,1 0 0 0 0,1 1 0 0 0,31-26 1251 0 0,-45 53-2479 0 0,-1-3-530 0 0,-2 0-1 0 0,1 0 1 0 0,-2 0 0 0 0,1-1 0 0 0,-1 1-1 0 0,-10 16 1 0 0,5-8 35 0 0,-139 267 2122 0 0,-10 17-600 0 0,-15 36-557 0 0,123-252-1078 0 0,-111 144 0 0 0,149-216-166 0 0,-128 153-1104 0 0,138-165 632 0 0,-2 3 307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29 13591 0 0,'8'-7'273'0'0,"5"-8"685"0"0,-9 10-650 0 0,-4 4 184 0 0,-4 1-278 0 0,-1 0 0 0 0,1 1 0 0 0,0 0 0 0 0,-1 0 0 0 0,1 0 0 0 0,0 0 0 0 0,0 1 0 0 0,0-1 0 0 0,0 1 0 0 0,0 0 0 0 0,-5 4 0 0 0,-4 3-105 0 0,-21 21 0 0 0,16-14 165 0 0,-198 183 885 0 0,150-133-1028 0 0,-64 86 0 0 0,34-19-91 0 0,80-107-31 0 0,1 2-1 0 0,0-1 1 0 0,-12 37 0 0 0,23-53 57 0 0,0 1 0 0 0,1 0 0 0 0,1 0 0 0 0,0 0 0 0 0,0 0 0 0 0,1 24 0 0 0,1-32-183 0 0,0 0-1 0 0,1 1 1 0 0,-1-1-1 0 0,1 0 1 0 0,0 0 0 0 0,1 0-1 0 0,-1 1 1 0 0,1-1 0 0 0,-1 0-1 0 0,1-1 1 0 0,0 1 0 0 0,1 0-1 0 0,-1 0 1 0 0,1-1-1 0 0,-1 0 1 0 0,1 1 0 0 0,0-1-1 0 0,0 0 1 0 0,0 0 0 0 0,1-1-1 0 0,-1 1 1 0 0,7 3 0 0 0,3 1-6401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307 194 10135 0 0,'0'0'464'0'0,"-1"-1"-9"0"0,-5-3-295 0 0,-1 0 1483 0 0,8-7 2110 0 0,0 9-3541 0 0,0 0 1 0 0,0 1-1 0 0,1-1 0 0 0,-1 0 1 0 0,0 0-1 0 0,1 1 0 0 0,-1-1 1 0 0,1 1-1 0 0,0 0 0 0 0,-1-1 1 0 0,1 1-1 0 0,0 0 0 0 0,3-2 1 0 0,31-13 387 0 0,-28 13-345 0 0,100-40 271 0 0,122-30 0 0 0,-171 60-447 0 0,-53 12-64 0 0,0 0-1 0 0,0 1 0 0 0,0 0 0 0 0,0 0 1 0 0,-1 0-1 0 0,1 1 0 0 0,0 0 1 0 0,6 1-1 0 0,-11-1-12 0 0,0-1 1 0 0,0 0-1 0 0,0 1 0 0 0,0-1 1 0 0,0 1-1 0 0,0-1 1 0 0,0 1-1 0 0,0-1 1 0 0,-1 1-1 0 0,1 0 0 0 0,0 0 1 0 0,0-1-1 0 0,-1 1 1 0 0,1 0-1 0 0,0 0 0 0 0,-1 0 1 0 0,1-1-1 0 0,-1 1 1 0 0,1 0-1 0 0,-1 0 0 0 0,1 1 1 0 0,-1 0-6 0 0,1 0 0 0 0,-1 0 0 0 0,0 0 1 0 0,0 0-1 0 0,0 0 0 0 0,0 0 0 0 0,0-1 0 0 0,0 1 1 0 0,-1 0-1 0 0,0 3 0 0 0,-2 3-19 0 0,0 0-1 0 0,0-1 1 0 0,-1 0 0 0 0,-6 9 0 0 0,-7 8 18 0 0,-1 0 0 0 0,-1-2 0 0 0,-1 0 0 0 0,-43 35 0 0 0,-102 65 8 0 0,116-88-6 0 0,-252 182 2 0 0,298-214 0 0 0,-29 20 21 0 0,1 2 1 0 0,-50 49-1 0 0,74-65-21 0 0,3-2 14 0 0,4-5 50 0 0,12 2 17 0 0,10 0 36 0 0,-1-2 0 0 0,0 0 1 0 0,0-1-1 0 0,0-2 0 0 0,35-5 0 0 0,-12 1 110 0 0,324-43 1340 0 0,-345 44-1718 0 0,-21 4-59 0 0,3-6-3741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14 177 11975 0 0,'-7'-5'1244'0'0,"0"2"455"0"0,23-2 2751 0 0,-2 0-3336 0 0,418-50 2210 0 0,-269 40-2923 0 0,-60 4-487 0 0,183-22 419 0 0,-97-1-5337 0 0,-143 23-2207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5063 0 0,'0'0'9331'0'0,"1"2"-8964"0"0,-1 4-188 0 0,0 0 0 0 0,0 0 1 0 0,0 0-1 0 0,0-1 1 0 0,-1 1-1 0 0,0 0 0 0 0,0 0 1 0 0,-3 7-1 0 0,-20 46 252 0 0,20-49-383 0 0,-17 39 51 0 0,-2-2 0 0 0,-2 0 0 0 0,-2-2-1 0 0,-2-1 1 0 0,-49 57 0 0 0,35-51-42 0 0,-56 58-108 0 0,98-107-635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12895 0 0,'0'0'998'0'0,"-1"1"-657"0"0,-1 0-286 0 0,1 0 0 0 0,0 0 1 0 0,0 0-1 0 0,0 0 0 0 0,0 1 0 0 0,0-1 1 0 0,0 0-1 0 0,0 1 0 0 0,0-1 0 0 0,0 1 1 0 0,1-1-1 0 0,-1 1 0 0 0,1-1 0 0 0,-1 1 1 0 0,1 0-1 0 0,-1 1 0 0 0,1 1 193 0 0,-1 0 0 0 0,1 0 1 0 0,0 0-1 0 0,1 0 0 0 0,-1 0 0 0 0,2 6 0 0 0,2 4 569 0 0,1 0 0 0 0,10 23-1 0 0,-12-33-846 0 0,26 53 1060 0 0,45 64 1 0 0,6 12 549 0 0,-67-108-1183 0 0,-1 0 0 0 0,-1 1 0 0 0,11 43 0 0 0,-17-51-343 0 0,-1 1 0 0 0,-1 0 0 0 0,0 0 0 0 0,-2 0 0 0 0,0 0 0 0 0,-2 0 0 0 0,0 0 0 0 0,0 0 0 0 0,-2 0 0 0 0,-1 0 0 0 0,0 0 1 0 0,-1-1-1 0 0,-1 0 0 0 0,-1 0 0 0 0,0 0 0 0 0,-2-1 0 0 0,0 0 0 0 0,-14 20 0 0 0,6-14-101 0 0,0 0 0 0 0,-2-1 1 0 0,-33 29-1 0 0,38-39-594 0 0,-1-1 0 0 0,0 0 1 0 0,0-1-1 0 0,-1-1 0 0 0,-1 0 1 0 0,-26 10-1 0 0,21-12-1114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16583 0 0,'-5'-17'1472'0'0,"3"8"-1176"0"0,-1-4-232 0 0,-1 3-64 0 0,-1 3 4064 0 0,0-1 896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0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111 114 3679 0 0,'0'0'167'0'0,"-2"0"-7"0"0,-4 2 31 0 0,5-2 619 0 0,-16-1 5542 0 0,-1 2-3427 0 0,14-1-2787 0 0,0 1-1 0 0,0 0 1 0 0,0 0-1 0 0,0 0 1 0 0,0 0-1 0 0,1 1 1 0 0,-1-1-1 0 0,0 1 1 0 0,1 0-1 0 0,-6 4 1 0 0,7-4-131 0 0,2-1-6 0 0,-1 0 1 0 0,0-1-1 0 0,0 1 1 0 0,0-1-1 0 0,0 1 0 0 0,1 0 1 0 0,-1-1-1 0 0,0 0 0 0 0,0 1 1 0 0,0-1-1 0 0,0 1 0 0 0,0-1 1 0 0,0 0-1 0 0,0 0 1 0 0,-3 1 3287 0 0,10-1-3194 0 0,-2-2-96 0 0,15 1 107 0 0,-14 1-63 0 0,6 3-21 0 0,-8-3 37 0 0,25 11 72 0 0,-24-8-73 0 0,-1 0-43 0 0,0-1 0 0 0,1 0 0 0 0,-1 1 0 0 0,1-1 0 0 0,0-1 0 0 0,-1 1 0 0 0,1 0 0 0 0,0-1 0 0 0,0 0 0 0 0,0 0 0 0 0,7 1 0 0 0,-4-1 1 0 0,5 0 67 0 0,0-1-1 0 0,0 0 0 0 0,1 0 0 0 0,-1-2 1 0 0,0 1-1 0 0,0-2 0 0 0,0 0 1 0 0,15-5-1 0 0,-24 7-63 0 0,23-7 134 0 0,-18 5-137 0 0,0 1-1 0 0,1 0 1 0 0,-1 0 0 0 0,13-1 0 0 0,8 0-5 0 0,-7-1 45 0 0,-18 4-61 0 0,30-2 7 0 0,-12-1-2 0 0,-1-1 0 0 0,-13 3 4 0 0,-5 1-5 0 0,0 0 0 0 0,-1 0 1 0 0,1-1-1 0 0,-1 1 0 0 0,1-1 0 0 0,-1 0 0 0 0,1 1 0 0 0,1-2 0 0 0,23-10 69 0 0,-13 7-4 0 0,6-4 10 0 0,-17 8-35 0 0,18-3-24 0 0,-3 1-15 0 0,-1 1 0 0 0,0 4 0 0 0,-1 1 0 0 0,-1-1 0 0 0,-3-1 11 0 0,-9 0 48 0 0,10-1 95 0 0,-10 0-24 0 0,-1-1-60 0 0,26-8 62 0 0,-1-1-60 0 0,1 1-60 0 0,16-1-12 0 0,-38 8 0 0 0,20-1 0 0 0,-12 2 0 0 0,0 0 0 0 0,0 0 0 0 0,0 1 0 0 0,0 1 0 0 0,-1 1 0 0 0,-3 2 11 0 0,-5-3 32 0 0,-1 0-30 0 0,0-1 0 0 0,0 1 1 0 0,0-1-1 0 0,1 0 0 0 0,-1 0 1 0 0,0 0-1 0 0,0 0 1 0 0,1-1-1 0 0,5-1 0 0 0,14-3 3 0 0,4-3 17 0 0,-25 7-31 0 0,1 0 1 0 0,-1 0-1 0 0,0 0 1 0 0,1 0 0 0 0,-1 1-1 0 0,0-1 1 0 0,5 1-1 0 0,22-3-2 0 0,0-1 0 0 0,-15 3 0 0 0,1 0 0 0 0,0 2 0 0 0,-1 0 0 0 0,1 0 0 0 0,-1 0 0 0 0,1-2 0 0 0,0-1 0 0 0,-1-1 0 0 0,-1-2 0 0 0,-3 1 11 0 0,-8 3 399 0 0,0 0-1455 0 0,46-9-1553 0 0,-29 7-4204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32 571 919 0 0,'-2'-2'372'0'0,"-27"-23"7446"0"0,29 25-7824 0 0,0 0 1 0 0,0-1-1 0 0,0 1 1 0 0,0 0-1 0 0,0 0 0 0 0,-1 0 1 0 0,1 0-1 0 0,0 0 1 0 0,0 0-1 0 0,0 0 1 0 0,0 0-1 0 0,0 0 1 0 0,0 0-1 0 0,0 0 0 0 0,0 0 1 0 0,0-1-1 0 0,0 1 1 0 0,0 0-1 0 0,0 0 1 0 0,0 0-1 0 0,0 0 1 0 0,0 0-1 0 0,0 0 1 0 0,0 0-1 0 0,0 0 0 0 0,0 0 1 0 0,0-1-1 0 0,0 1 1 0 0,0 0-1 0 0,0 0 1 0 0,0 0-1 0 0,0 0 1 0 0,0 0-1 0 0,0 0 1 0 0,0 0-1 0 0,1 0 0 0 0,-1 0 1 0 0,0 0-1 0 0,0 0 1 0 0,0 0-1 0 0,0-1 1 0 0,0 1-1 0 0,0 0 1 0 0,0 0-1 0 0,0 0 1 0 0,0 0-1 0 0,0 0 0 0 0,0 0 1 0 0,1 0-1 0 0,4-7 561 0 0,1 0 1 0 0,13-12 1632 0 0,-17 17-1693 0 0,7-5 7 0 0,-6 5 440 0 0,0 1-516 0 0,23-6 681 0 0,-23 7-871 0 0,0-1-11 0 0,78-2 681 0 0,72-19-19 0 0,-75 10-512 0 0,190-22 801 0 0,-132 19-819 0 0,161-12-158 0 0,-98 14-61 0 0,253-48 0 0 0,-319 33-139 0 0,116-18 81 0 0,97 1 396 0 0,-326 42-462 0 0,315-38 158 0 0,2 23-49 0 0,-304 19-123 0 0,42 5 0 0 0,-59-4 11 0 0,-4-2 44 0 0,-9 0 423 0 0,-3-3-384 0 0,-1-5-145 0 0,0-1 1 0 0,0 1 0 0 0,-1-1 0 0 0,-1 1 0 0 0,1-1 0 0 0,-1 1 0 0 0,0 0-1 0 0,-1 0 1 0 0,-7-11 0 0 0,-1 5-539 0 0,3 6-5675 0 0,1-1 69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16 256 5983 0 0,'-9'-6'638'0'0,"2"-3"-341"0"0,16-2 3195 0 0,-5 7-3078 0 0,1 0 1 0 0,0 0-1 0 0,0 0 0 0 0,0 1 1 0 0,0-1-1 0 0,1 1 0 0 0,-1 1 1 0 0,1-1-1 0 0,0 1 0 0 0,6-2 1 0 0,11-2-1045 0 0,31-4 1 0 0,-29 6 877 0 0,55-11-309 0 0,14-3 2017 0 0,122-8-1 0 0,-137 25-798 0 0,41-3-488 0 0,292-58 749 0 0,-290 42-1355 0 0,2 6 0 0 0,152 2-1 0 0,-85 12-372 0 0,-179 1 157 0 0,-10 0 116 0 0,1 0-115 0 0,-4 1-1548 0 0,-1 0 1501 0 0,1 0 0 0 0,0 0 0 0 0,-1 0 0 0 0,1 0 1 0 0,-1-1-1 0 0,0 1 0 0 0,1-1 0 0 0,-1 1 0 0 0,-4 1 0 0 0,-10 6-948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12895 0 0,'0'0'1496'0'0,"2"-2"-648"0"0,5-4-306 0 0,0 0 1 0 0,0 1-1 0 0,0 0 0 0 0,1 0 0 0 0,9-5 0 0 0,46-17-578 0 0,-33 15-7 0 0,280-99-248 0 0,-63 54 1491 0 0,-195 48-665 0 0,1 3-1 0 0,-1 2 1 0 0,63 3 0 0 0,-92 4-659 0 0,1 0 1 0 0,43 12 0 0 0,-66-15 118 0 0,2 0-267 0 0,0 1 1 0 0,0 0-1 0 0,0 0 1 0 0,0 1-1 0 0,0-1 1 0 0,0 0-1 0 0,0 1 0 0 0,5 3 1 0 0,1 3-1300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13823 0 0,'0'0'1568'0'0,"2"-1"-1041"0"0,7-10-341 0 0,1 1 1 0 0,0 1-1 0 0,1 0 0 0 0,0 1 1 0 0,1 0-1 0 0,-1 0 0 0 0,23-10 0 0 0,97-32-1524 0 0,-97 39 1694 0 0,201-55 1202 0 0,-189 57-1021 0 0,0 2-1 0 0,0 2 1 0 0,59 2-1 0 0,-40 8 356 0 0,0 3 1 0 0,67 17 0 0 0,48 7-1001 0 0,-22-12-3065 0 0,-125-17 1653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3:4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9671 0 0,'0'0'2640'0'0,"12"4"-3368"0"0,1-3-224 0 0,-1-1-40 0 0,-1 0-2968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3:46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8263 0 0,'0'0'808'0'0,"-9"12"-720"0"0,2-1-88 0 0,-2-2 512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4:1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15199 0 0,'-17'13'734'0'0,"0"-2"0"0"0,-27 13 0 0 0,-14 11 4735 0 0,55-33-5388 0 0,20 5-3427 0 0,-1 0 2572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1375 0 0,'0'0'14654'0'0,"2"-1"-14284"0"0,5-2-163 0 0,0 1 0 0 0,0 0 0 0 0,0 0 0 0 0,0 1-1 0 0,0 0 1 0 0,0 0 0 0 0,1 0 0 0 0,-1 1 0 0 0,12 1 0 0 0,27-3 420 0 0,573-108 2789 0 0,-369 65-3151 0 0,-24 5-138 0 0,250-71-544 0 0,-398 94-1040 0 0,-25 8-2283 0 0,-33 6-2718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1369 4 3679 0 0,'7'-3'7154'0'0,"-8"4"-7078"0"0,0 0 1 0 0,1 0 0 0 0,-1 0 0 0 0,0 0 0 0 0,0 1-1 0 0,0-1 1 0 0,0-1 0 0 0,0 1 0 0 0,0 0-1 0 0,0 0 1 0 0,-1 0 0 0 0,1 0 0 0 0,-1 0 0 0 0,-2 1 52 0 0,-22 16-63 0 0,0-2 0 0 0,-2-1 0 0 0,0-1 1 0 0,0-2-1 0 0,-48 15 0 0 0,-313 72 514 0 0,359-92-371 0 0,-28 6 218 0 0,-80 7 0 0 0,115-18-359 0 0,-1-1 0 0 0,0-1 0 0 0,0-1-1 0 0,0-1 1 0 0,1-2 0 0 0,-30-7-1 0 0,-1-8 35 0 0,49 17-101 0 0,-1 0 1 0 0,1-1-1 0 0,0 0 0 0 0,0 0 0 0 0,1-1 1 0 0,-1 1-1 0 0,-6-7 0 0 0,6 3-14 0 0,4 1-58 0 0,1 5-22 0 0,16 19-42 0 0,-12-14 148 0 0,-2 1-1 0 0,1 0 0 0 0,-1 1 1 0 0,1-1-1 0 0,-1 0 1 0 0,-1 1-1 0 0,1-1 0 0 0,-1 1 1 0 0,0-1-1 0 0,0 8 0 0 0,1 8 96 0 0,-4 30 0 0 0,1-27-68 0 0,-3 32 53 0 0,-2 0 0 0 0,-3-1 0 0 0,-2 0-1 0 0,-19 53 1 0 0,-41 72 106 0 0,38-105-56 0 0,-32 93 60 0 0,35-87 16 0 0,28-78-212 0 0,-2 13-59 0 0,4-14-243 0 0,2-2-91 0 0,9-3-949 0 0,3-3-3720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5527 0 0,'0'0'8920'0'0,"1"-2"-8569"0"0,7-2-13 0 0,1-1 0 0 0,-1 1 0 0 0,1 1 0 0 0,-1-1 0 0 0,15-2 0 0 0,50-9 803 0 0,-33 8-729 0 0,23-5 36 0 0,47-10-153 0 0,-23 4-288 0 0,40-11-1114 0 0,-44 4-1485 0 0,-59 18 897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 10135 0 0,'0'0'778'0'0,"1"-2"-506"0"0,0-5 2446 0 0,-2 9-1859 0 0,-26 44 135 0 0,1-1-772 0 0,-47 62-1 0 0,31-51 99 0 0,24-32-80 0 0,-1 0 0 0 0,-42 42 0 0 0,53-58-190 0 0,6-5-62 0 0,-1-1 1 0 0,1 0-1 0 0,-1 0 0 0 0,1 0 0 0 0,-1 0 0 0 0,0 0 1 0 0,0-1-1 0 0,0 1 0 0 0,0-1 0 0 0,-3 2 0 0 0,4-3-948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49 270 9215 0 0,'-4'-3'243'0'0,"3"3"-201"0"0,0-1 0 0 0,0 0-1 0 0,0 1 1 0 0,0-1 0 0 0,0 1 0 0 0,0-1 0 0 0,0 1-1 0 0,0-1 1 0 0,0 1 0 0 0,0 0 0 0 0,0-1 0 0 0,0 1-1 0 0,0 0 1 0 0,0 0 0 0 0,0 0 0 0 0,-1 0 0 0 0,1 0-1 0 0,0 0 1 0 0,-2 1 0 0 0,2-1 199 0 0,0 0 75 0 0,0 0 0 0 0,-1 0 1 0 0,1 0-1 0 0,0 0 0 0 0,-1 0 0 0 0,1 0 0 0 0,0-1 0 0 0,0 1 0 0 0,-1 0 1 0 0,1-1-1 0 0,-2 0 0 0 0,2 0-305 0 0,1 1 0 0 0,0-1 0 0 0,-1 0-1 0 0,1 0 1 0 0,0 0 0 0 0,-1 1 0 0 0,1-1 0 0 0,0 0 0 0 0,0 0 0 0 0,0 0-1 0 0,-1 0 1 0 0,1 0 0 0 0,0 0 0 0 0,0 0 0 0 0,0 1 0 0 0,1-1 0 0 0,-1 0-1 0 0,0-1 1 0 0,2-5 11 0 0,0 0 0 0 0,0 0 0 0 0,0 0-1 0 0,1 0 1 0 0,0 1 0 0 0,1-1 0 0 0,-1 1-1 0 0,10-11 1 0 0,-3 0-40 0 0,0 2-7 0 0,1 0 0 0 0,0 1 0 0 0,0 1 1 0 0,22-20-1 0 0,-24 25 23 0 0,0 0 0 0 0,1 1 1 0 0,0 0-1 0 0,0 1 0 0 0,1 0 1 0 0,0 1-1 0 0,19-7 0 0 0,-26 11 0 0 0,1 0 0 0 0,-1 0 0 0 0,1 0 0 0 0,0 1 0 0 0,-1 0 0 0 0,1 0 0 0 0,0 0 0 0 0,-1 1 0 0 0,1-1 0 0 0,-1 1 0 0 0,1 0 0 0 0,0 0 0 0 0,-1 1 0 0 0,0-1 0 0 0,7 4 0 0 0,-4-1-1 0 0,-1 0 0 0 0,0 0 0 0 0,0 0-1 0 0,0 0 1 0 0,0 1 0 0 0,-1 0 0 0 0,0 0 0 0 0,0 1-1 0 0,5 7 1 0 0,-3-4 22 0 0,-5-3 1 0 0,0 9 5 0 0,-1-9 3 0 0,0 0 0 0 0,0 0 1 0 0,-1 0-1 0 0,0 0 0 0 0,0 0 0 0 0,0 0 0 0 0,-1 1 0 0 0,0-1 0 0 0,0 0 0 0 0,-1 0 0 0 0,1-1 0 0 0,-1 1 0 0 0,0 0 0 0 0,-1 0 1 0 0,-3 5-1 0 0,-15 24 132 0 0,1 1 0 0 0,2 0 1 0 0,-15 41-1 0 0,33-75-224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195 328 5983 0 0,'0'0'542'0'0,"-9"2"-436"0"0,5 0 316 0 0,1 0 0 0 0,-1 0 0 0 0,1 1 0 0 0,-1-1 0 0 0,1 1 0 0 0,0-1 0 0 0,0 1 0 0 0,0 0 0 0 0,-4 6 0 0 0,3-4-125 0 0,0-1-1 0 0,-1 0 1 0 0,-7 7 0 0 0,9-9-241 0 0,-9 7 392 0 0,-1-1 0 0 0,0 0 1 0 0,0-1-1 0 0,-1 0 0 0 0,-27 8 0 0 0,40-14-136 0 0,-7-6 520 0 0,7-1-788 0 0,-1 1 0 0 0,1 0 0 0 0,0-1 0 0 0,1 1 0 0 0,-1-1 0 0 0,1 1 0 0 0,0-1 0 0 0,0 1 0 0 0,1 0 1 0 0,0-1-1 0 0,0 1 0 0 0,0-1 0 0 0,0 1 0 0 0,4-9 0 0 0,4-7-277 0 0,1-1 1 0 0,15-21 0 0 0,-17 29 115 0 0,6-9-107 0 0,1 0 1 0 0,1 1-1 0 0,35-37 1 0 0,-38 46 189 0 0,0 1-1 0 0,2 0 1 0 0,-1 1-1 0 0,2 0 1 0 0,-1 1 0 0 0,28-12-1 0 0,-30 17 70 0 0,0 0 0 0 0,1 0 0 0 0,0 1 0 0 0,0 1 0 0 0,0 0 0 0 0,1 1 0 0 0,-1 1-1 0 0,0 0 1 0 0,1 1 0 0 0,-1 1 0 0 0,1 0 0 0 0,-1 1 0 0 0,0 0 0 0 0,0 1 0 0 0,0 1-1 0 0,0 0 1 0 0,21 10 0 0 0,-32-13-14 0 0,0 1 0 0 0,0-1-1 0 0,0 1 1 0 0,-1 0 0 0 0,1 0 0 0 0,0 0-1 0 0,-1 0 1 0 0,0 1 0 0 0,1-1-1 0 0,-1 1 1 0 0,0-1 0 0 0,0 1-1 0 0,0 0 1 0 0,-1-1 0 0 0,1 1 0 0 0,-1 0-1 0 0,1 0 1 0 0,-1 0 0 0 0,0 1-1 0 0,0-1 1 0 0,1 6 0 0 0,-2-5 27 0 0,0 0 1 0 0,-1 0-1 0 0,1 0 1 0 0,-1 0 0 0 0,1 0-1 0 0,-1 0 1 0 0,0-1-1 0 0,0 1 1 0 0,-1 0-1 0 0,1 0 1 0 0,-1-1-1 0 0,0 1 1 0 0,0-1-1 0 0,0 1 1 0 0,-1-1-1 0 0,1 0 1 0 0,-5 5 0 0 0,4-5-21 0 0,-16 17 132 0 0,0 0-1 0 0,-1-2 1 0 0,-23 17-1 0 0,-66 47 197 0 0,-6 3-272 0 0,111-81-138 0 0,-1-1 0 0 0,0 0 0 0 0,0-1 0 0 0,-1 1 0 0 0,1-1 0 0 0,0 0-1 0 0,-1 0 1 0 0,1-1 0 0 0,-1 0 0 0 0,0 0 0 0 0,-6 1 0 0 0,11-3-159 0 0,0 1 1 0 0,1-1-1 0 0,-1 1 1 0 0,1 0-1 0 0,-1-1 0 0 0,1 1 1 0 0,-1-1-1 0 0,1 1 1 0 0,0-1-1 0 0,-1 1 1 0 0,1-1-1 0 0,-1 1 0 0 0,1-1 1 0 0,0 0-1 0 0,-1 0 1 0 0,0-6-1130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5527 0 0,'0'0'695'0'0,"0"7"846"0"0,-1-1-1278 0 0,0 0 0 0 0,-1 0 0 0 0,1 0 0 0 0,-1 0-1 0 0,0 0 1 0 0,-1 0 0 0 0,0-1 0 0 0,-6 11-1 0 0,1-1-112 0 0,-19 32 368 0 0,-42 55-1 0 0,2-5 417 0 0,-266 448 3309 0 0,304-499-4079 0 0,0-2-16 0 0,2 2-1 0 0,-24 57 1 0 0,-8 55-1467 0 0,56-149 468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6303 0 0,'0'0'571'0'0,"-1"1"-472"0"0,-14 17 503 0 0,1 0 1 0 0,0 0 0 0 0,-15 30 0 0 0,-8 10 292 0 0,-92 143 641 0 0,60-90-1229 0 0,34-57-193 0 0,-2-1 0 0 0,-43 47-1 0 0,63-83 38 0 0,16-16-86 0 0,0 0-11 0 0,-9 6 66 0 0,7-6-1026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129 554 4143 0 0,'0'0'319'0'0,"-9"1"-44"0"0,-19 3 2721 0 0,-48 1-638 0 0,73-5-2310 0 0,2 0-37 0 0,0 0 0 0 0,1-1 1 0 0,-1 1-1 0 0,0-1 0 0 0,1 1 0 0 0,-1-1 0 0 0,0 1 0 0 0,1-1 0 0 0,-1 1 0 0 0,1-1 0 0 0,-1 1 0 0 0,1-1 0 0 0,-1 0 0 0 0,1 1 0 0 0,-1-1 0 0 0,1 0 0 0 0,0 1 0 0 0,-1-1 0 0 0,1 0 1 0 0,0 0-1 0 0,-1 1 0 0 0,1-1 0 0 0,0 0 0 0 0,0 0 0 0 0,0 0 0 0 0,0 1 0 0 0,0-1 0 0 0,0 0 0 0 0,0 0 0 0 0,0 0 0 0 0,0 1 0 0 0,0-1 0 0 0,1-1 0 0 0,-1 0 33 0 0,1-3 26 0 0,0 0 0 0 0,0 0 0 0 0,1 0 0 0 0,0 1 0 0 0,0-1 0 0 0,0 0 0 0 0,0 1 0 0 0,1-1 0 0 0,0 1 0 0 0,5-7 0 0 0,5-5 118 0 0,19-17-1 0 0,-26 27-157 0 0,12-11 12 0 0,1 1 0 0 0,0 1 0 0 0,1 1 0 0 0,1 0 0 0 0,24-11 0 0 0,20-13-25 0 0,67-51 0 0 0,-69 44-62 0 0,70-37 0 0 0,-111 70 184 0 0,1 1 0 0 0,0 2 0 0 0,1 0-1 0 0,-1 1 1 0 0,2 2 0 0 0,-1 0 0 0 0,33-3 0 0 0,-48 9-60 0 0,1-1 1 0 0,-1 1-1 0 0,1 1 1 0 0,-1 0 0 0 0,0 0-1 0 0,1 1 1 0 0,-1 0-1 0 0,14 5 1 0 0,-20-6-78 0 0,0 0 0 0 0,0 1 1 0 0,0-1-1 0 0,0 1 0 0 0,-1-1 0 0 0,1 1 1 0 0,-1 0-1 0 0,1 0 0 0 0,-1 0 0 0 0,0 1 0 0 0,0-1 1 0 0,0 0-1 0 0,0 1 0 0 0,0-1 0 0 0,0 1 0 0 0,-1 0 1 0 0,1-1-1 0 0,-1 1 0 0 0,0 0 0 0 0,0 0 0 0 0,0 0 1 0 0,0 0-1 0 0,0 0 0 0 0,-1 0 0 0 0,1 0 0 0 0,-1 1 1 0 0,0-1-1 0 0,0 0 0 0 0,0 5 0 0 0,-2 0-2 0 0,1 1-1 0 0,-1-1 1 0 0,-1 1-1 0 0,0-1 1 0 0,0 0-1 0 0,-6 12 1 0 0,-31 46 151 0 0,25-43 12 0 0,-10 14 152 0 0,-2-2 1 0 0,-32 34-1 0 0,-67 59 364 0 0,96-101-621 0 0,0-1 0 0 0,-2-2 0 0 0,-1-1 0 0 0,0-1 0 0 0,-55 25-1 0 0,36-24-14 0 0,0-3-1 0 0,-1-1 0 0 0,-74 14 0 0 0,119-31-65 0 0,3-1-84 0 0,1 0 0 0 0,0 0 0 0 0,-1-1 0 0 0,1 1 0 0 0,-8-2 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2759 0 0,'0'0'4384'0'0,"-11"3"-1445"0"0,7-2-2728 0 0,-1-1 0 0 0,1 1-1 0 0,0 0 1 0 0,0 1 0 0 0,-1-1 0 0 0,1 1 0 0 0,0 0 0 0 0,0 0-1 0 0,0 0 1 0 0,1 0 0 0 0,-1 1 0 0 0,-5 4 0 0 0,-11 6 232 0 0,-25 21 54 0 0,32-23-375 0 0,-21 13 0 0 0,17-12-29 0 0,0 1 0 0 0,1 0 0 0 0,-22 24 0 0 0,9-9 55 0 0,-45 46 579 0 0,3 3 0 0 0,-72 102-1 0 0,114-139-609 0 0,-34 63 0 0 0,53-85-69 0 0,1 1-1 0 0,1 1 0 0 0,0-1 0 0 0,2 1 0 0 0,1 0 0 0 0,-4 23 0 0 0,8-35-6 0 0,0-1 0 0 0,1 0-1 0 0,0 1 1 0 0,1-1 0 0 0,-1 1-1 0 0,1-1 1 0 0,1 0 0 0 0,-1 1-1 0 0,1-1 1 0 0,1 0 0 0 0,-1 0 0 0 0,5 7-1 0 0,-5-9 4 0 0,1 0 0 0 0,1 0 1 0 0,-1-1-1 0 0,1 1 0 0 0,0-1 0 0 0,0 0 0 0 0,0 0 0 0 0,0 0 0 0 0,1 0 0 0 0,-1-1 0 0 0,1 0 0 0 0,0 0 1 0 0,0 0-1 0 0,0-1 0 0 0,1 1 0 0 0,5 1 0 0 0,5 0-4 0 0,1 0 0 0 0,-1-1 0 0 0,1 0 1 0 0,0-2-1 0 0,0 0 0 0 0,32-3 0 0 0,-31 4-665 0 0,-17-2 124 0 0,1-1-702 0 0,5-1-305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386 126 6991 0 0,'-7'1'638'0'0,"5"0"-657"0"0,1-1 0 0 0,-1 0 1 0 0,1 0-1 0 0,-1 1 0 0 0,1-1 1 0 0,0 1-1 0 0,-1-1 0 0 0,1 1 1 0 0,0 0-1 0 0,-1 0 0 0 0,1-1 0 0 0,0 1 1 0 0,0 0-1 0 0,0 0 0 0 0,-9 8 8056 0 0,23-28-7104 0 0,-10 16-861 0 0,1 1 0 0 0,0-1-1 0 0,-1 1 1 0 0,1 0 0 0 0,0 0 0 0 0,0 1 0 0 0,0-1 0 0 0,6-1 0 0 0,38-6 244 0 0,-32 6-199 0 0,100-12 333 0 0,-62 8-314 0 0,61-13-1 0 0,-99 15-135 0 0,42-10 0 0 0,0 2 0 0 0,70-6 0 0 0,-116 19 0 0 0,-1 4 0 0 0,-6 3 0 0 0,-5-4 0 0 0,0-1 0 0 0,1 0 0 0 0,-1 0 0 0 0,0 1 0 0 0,-1-1 0 0 0,1 0 0 0 0,0 1 0 0 0,-1-1 0 0 0,1 0 0 0 0,-1 0 0 0 0,1 0 0 0 0,-1 1 0 0 0,0-1 0 0 0,0 0 0 0 0,0 0 0 0 0,0 0 0 0 0,-3 3 0 0 0,-3 4 0 0 0,0-1 0 0 0,-11 11 0 0 0,14-15 0 0 0,1-2 0 0 0,-146 137 0 0 0,34-49 0 0 0,-88 72 0 0 0,13-9 0 0 0,99-83 0 0 0,37-30 0 0 0,-113 62 0 0 0,150-92 96 0 0,17-10-98 0 0,0 0 1 0 0,0 1-1 0 0,0-1 0 0 0,0 0 0 0 0,-1 0 1 0 0,1 0-1 0 0,0 0 0 0 0,0 0 0 0 0,0 0 1 0 0,0 0-1 0 0,0 1 0 0 0,-1-1 0 0 0,1 0 0 0 0,0 0 1 0 0,0 0-1 0 0,0 0 0 0 0,0 1 0 0 0,0-1 1 0 0,0 0-1 0 0,0 0 0 0 0,0 0 0 0 0,0 0 0 0 0,0 1 1 0 0,0-1-1 0 0,0 0 0 0 0,-1 0 0 0 0,1 0 1 0 0,0 0-1 0 0,1 1 0 0 0,-1-1 0 0 0,0 0 1 0 0,0 0-1 0 0,0 0 0 0 0,0 1 0 0 0,0-1 0 0 0,0 0 1 0 0,0 0-1 0 0,0 0 0 0 0,0 0 0 0 0,0 1 1 0 0,0-1-1 0 0,0 0 0 0 0,0 0 0 0 0,1 0 1 0 0,-1 0-1 0 0,0 0 0 0 0,0 1 0 0 0,0-1 0 0 0,0 0 1 0 0,0 0-1 0 0,1 0 0 0 0,-1 0 0 0 0,0 0 1 0 0,0 0-1 0 0,0 0 0 0 0,0 0 0 0 0,1 0 0 0 0,-1 0 1 0 0,0 1-1 0 0,0-1 0 0 0,1 0 0 0 0,11 4-81 0 0,-11-4 68 0 0,9 3 63 0 0,1-1 1 0 0,-1 0-1 0 0,1 0 0 0 0,0-1 0 0 0,20-1 0 0 0,56-11 685 0 0,-44 5-667 0 0,238-21 452 0 0,18 15-458 0 0,-256 16-2167 0 0,-50 3-252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10999 0 0,'0'0'834'0'0,"1"2"-565"0"0,1-1-253 0 0,-1 0 1 0 0,1 1-1 0 0,-1 0 1 0 0,0-1-1 0 0,1 1 0 0 0,-1 0 1 0 0,0-1-1 0 0,0 1 1 0 0,0 0-1 0 0,0 0 0 0 0,0 0 1 0 0,-1 0-1 0 0,1 0 0 0 0,-1 0 1 0 0,1 0-1 0 0,-1 0 1 0 0,0 0-1 0 0,0 1 0 0 0,0-1 1 0 0,0 0-1 0 0,0 0 1 0 0,0 0-1 0 0,0 0 0 0 0,-2 4 1 0 0,-1 5 259 0 0,-1-1 1 0 0,0 1 0 0 0,-9 16-1 0 0,5-9 65 0 0,-94 184 2102 0 0,29-61-1616 0 0,8-10-420 0 0,-129 192 0 0 0,7-88-203 0 0,168-211-201 0 0,12-16 5 0 0,1 0 1 0 0,-1 0-1 0 0,0-1 1 0 0,-1 1-1 0 0,-14 9 1 0 0,16-14 0 0 0,5-6-7 0 0,3-5-3 0 0,-2 7 1 0 0,4-10-37 0 0,1 0-1 0 0,0 0 0 0 0,1 1 1 0 0,10-17-1 0 0,35-35-238 0 0,-27 34 147 0 0,2 2 0 0 0,1 1 0 0 0,43-32-1 0 0,-48 42 179 0 0,2 0 0 0 0,-1 2 0 0 0,2 0 0 0 0,-1 2-1 0 0,36-12 1 0 0,-57 22-14 0 0,0 0-1 0 0,0 1 1 0 0,1-1-1 0 0,-1 0 1 0 0,0 1-1 0 0,0 0 1 0 0,1 0-1 0 0,-1 0 1 0 0,0 0-1 0 0,0 0 1 0 0,1 1-1 0 0,-1-1 0 0 0,0 1 1 0 0,0 0-1 0 0,4 1 1 0 0,-6-1-18 0 0,1 1 0 0 0,0-1 1 0 0,0 0-1 0 0,-1 0 0 0 0,1 1 0 0 0,-1-1 1 0 0,1 1-1 0 0,-1-1 0 0 0,1 1 0 0 0,-1 0 1 0 0,0 0-1 0 0,0-1 0 0 0,0 1 0 0 0,0 0 0 0 0,0 0 1 0 0,0 0-1 0 0,-1 0 0 0 0,1 0 0 0 0,-1 0 1 0 0,1 0-1 0 0,-1 0 0 0 0,0 0 0 0 0,0 4 1 0 0,0 4-5 0 0,0 0 0 0 0,-1 0 0 0 0,0 0 0 0 0,-1-1 0 0 0,0 1 0 0 0,-1-1 1 0 0,0 1-1 0 0,0-1 0 0 0,-6 11 0 0 0,-6 10 28 0 0,-28 37 0 0 0,-1 4-177 0 0,35-48-467 0 0,9-21 267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11055 0 0,'0'0'1626'0'0,"2"0"-1162"0"0,683-143 3774 0 0,-632 135-4462 0 0,-31 7-4565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4143 0 0,'0'0'191'0'0,"-7"5"26"0"0,-6 2 847 0 0,-26 12 0 0 0,27-14 176 0 0,0 1 0 0 0,1 0-1 0 0,-13 9 1 0 0,2-2-394 0 0,-4 5-211 0 0,0 5-161 0 0,10-8-227 0 0,0-2 0 0 0,-22 16 0 0 0,-5 1 73 0 0,1 3 1 0 0,-48 47-1 0 0,1 9-112 0 0,35-38-77 0 0,53-50 400 0 0,5 1-475 0 0,-1-1 0 0 0,1 0 1 0 0,0 0-1 0 0,0 0 0 0 0,0 0 1 0 0,-1-1-1 0 0,1 1 0 0 0,0-1 1 0 0,0 0-1 0 0,0-1 0 0 0,0 1 1 0 0,4-1-1 0 0,9-3 131 0 0,24-8 0 0 0,-14 3 5 0 0,99-19 389 0 0,-100 23-498 0 0,-2 2-23 0 0,1 1 0 0 0,0 1 0 0 0,0 1-1 0 0,0 1 1 0 0,40 7 0 0 0,-48-4-140 0 0,-17-4-15 0 0,1 1 1 0 0,0-1 0 0 0,-1 0-1 0 0,1 0 1 0 0,0 1 0 0 0,-1-1 0 0 0,1 0-1 0 0,-1 1 1 0 0,1-1 0 0 0,0 0-1 0 0,-1 1 1 0 0,1-1 0 0 0,-1 1 0 0 0,1-1-1 0 0,-1 1 1 0 0,1-1 0 0 0,-1 1-1 0 0,0-1 1 0 0,1 1 0 0 0,-1 0 0 0 0,1 0-1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86 4431 0 0,'-10'0'13432'0'0,"11"-1"-13338"0"0,4-4-42 0 0,1 1 0 0 0,-1 0 1 0 0,1 0-1 0 0,0 1 1 0 0,0-1-1 0 0,1 1 0 0 0,-1 1 1 0 0,11-4-1 0 0,60-12 453 0 0,-62 15-423 0 0,2-1 45 0 0,1 1 0 0 0,-1 0 0 0 0,0 1 0 0 0,1 1 0 0 0,0 1 0 0 0,-1 1 0 0 0,20 2 0 0 0,5 7-355 0 0,-39-9 187 0 0,0-1 0 0 0,1 0 0 0 0,-1 0 0 0 0,0 0-1 0 0,1-1 1 0 0,-1 1 0 0 0,0-1 0 0 0,0 0 0 0 0,1 0 0 0 0,-1 0 0 0 0,4-2-1 0 0,1 0-213 0 0,-1-1-1 0 0,0 0 1 0 0,10-6-1 0 0,-16 9 24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33 4143 0 0,'0'0'319'0'0,"-8"-1"5369"0"0,14-22-943 0 0,-6 14-2594 0 0,-7 14-1138 0 0,1-1-1273 0 0,-4 4 263 0 0,1 0-1 0 0,0 1 1 0 0,0 0-1 0 0,1 0 1 0 0,0 0-1 0 0,-9 17 1 0 0,-35 69 29 0 0,8-11-18 0 0,-58 114 121 0 0,87-165-120 0 0,0-5-83 0 0,-21 33 0 0 0,30-54-2027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6647 0 0,'0'0'600'0'0,"-1"0"-492"0"0,-7 0 4034 0 0,10 1-3704 0 0,26 30 552 0 0,2-1 0 0 0,0-1 0 0 0,39 26 0 0 0,-1 1-548 0 0,-15-13-214 0 0,54 51 183 0 0,-91-79-325 0 0,-1 2 0 0 0,-1 0 1 0 0,0 0-1 0 0,15 26 0 0 0,-21-27-54 0 0,0 0 0 0 0,-2 1 0 0 0,1 0 0 0 0,-2 0 0 0 0,0 0 0 0 0,-1 1 0 0 0,-1 0-1 0 0,-1-1 1 0 0,0 1 0 0 0,-2 0 0 0 0,0 0 0 0 0,0 0 0 0 0,-2 0 0 0 0,-7 33 0 0 0,2-23-3 0 0,-1 1 1 0 0,-2-1-1 0 0,0-1 1 0 0,-2 0-1 0 0,-2 0 1 0 0,0-2-1 0 0,-1 1 1 0 0,-24 28-1 0 0,12-19-8 0 0,-2-2 0 0 0,-1-1-1 0 0,-39 33 1 0 0,66-64-17 0 0,-106 86 173 0 0,81-66-126 0 0,27-20-164 0 0,22-9-4811 0 0,-10 3-58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2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17 125 8287 0 0,'0'0'991'0'0,"-2"0"-304"0"0,-3-1-678 0 0,-5 2 2928 0 0,19 0-1090 0 0,5 1-1495 0 0,1-2 1 0 0,0 0-1 0 0,0 0 0 0 0,0-1 0 0 0,0-1 1 0 0,15-4-1 0 0,87-29 1184 0 0,-21 5-697 0 0,-84 27-1129 0 0,157-36 558 0 0,-94 28-8608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8751 0 0,'0'0'2454'0'0,"2"0"-761"0"0,66-5 2852 0 0,37 6-2831 0 0,-7 0-592 0 0,138 4 727 0 0,-146-2-1531 0 0,21-2-454 0 0,-64-1-6691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2303 0 0,'0'0'658'0'0,"1"-2"194"0"0,8-20 11054 0 0,-9 14-10642 0 0,-1 1 0 0 0,-3-16 0 0 0,3 21 176 0 0,0 2-1433 0 0,1 0 0 0 0,-1 0 0 0 0,0 1 0 0 0,0-1 0 0 0,0 0 0 0 0,0 0 0 0 0,0 1 0 0 0,0-1 0 0 0,1 0 0 0 0,-1 1 0 0 0,0-1 0 0 0,0 1 0 0 0,1-1 0 0 0,-1 1 0 0 0,0-1 0 0 0,1 1 0 0 0,-1 0 0 0 0,-1 0 1 0 0,-7 11 2 0 0,9-11-10 0 0,0-1 0 0 0,-1 1 0 0 0,1 0 0 0 0,0-1 0 0 0,-1 1 0 0 0,1-1 0 0 0,0 1 0 0 0,-1 0 0 0 0,1-1 0 0 0,0 1 0 0 0,0-1 0 0 0,0 1 0 0 0,0 0 0 0 0,0-1 0 0 0,0 1 0 0 0,0 0 0 0 0,0-1 0 0 0,0 2 0 0 0,1-2 1 0 0,-1 1 0 0 0,1-1 0 0 0,-1 0 0 0 0,1 0 0 0 0,-1 1 0 0 0,1-1 0 0 0,-1 0 0 0 0,1 0 0 0 0,-1 0 0 0 0,1 0 0 0 0,0 0 0 0 0,-1 0 0 0 0,1 0-1 0 0,-1 0 1 0 0,1 0 0 0 0,0 0 0 0 0,-1 0 0 0 0,1 0 0 0 0,-1 0 0 0 0,1 0 0 0 0,-1-1 0 0 0,1 1 0 0 0,-1 0 0 0 0,1 0 0 0 0,0-1 0 0 0,17-10 54 0 0,-5-2 224 0 0,-9 9-605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7 1375 0 0,'14'-6'12020'0'0,"-68"30"-9565"0"0,-86 25 0 0 0,2-1-1805 0 0,135-47-652 0 0,-133 58 146 0 0,109-45-275 0 0,0 1-1 0 0,-44 32 1 0 0,16 0-559 0 0,53-46 1182 0 0,1 1-58 0 0,0-1-423 0 0,1-1-1 0 0,-1 1 1 0 0,1 0-1 0 0,0 0 1 0 0,-1-1 0 0 0,1 1-1 0 0,0 0 1 0 0,0-1-1 0 0,-1 1 1 0 0,1 0-1 0 0,0 0 1 0 0,0-1 0 0 0,0 2-1 0 0,1 1-9 0 0,-1-1 0 0 0,1 1 0 0 0,0 0 0 0 0,0-1 0 0 0,0 1 0 0 0,0-1 0 0 0,1 0 0 0 0,-1 1 0 0 0,1-1 0 0 0,-1 0 0 0 0,1 0 0 0 0,0 0 0 0 0,0 0 0 0 0,0 0 0 0 0,0 0 0 0 0,0-1 0 0 0,3 3 0 0 0,2 1-2 0 0,0-1 1 0 0,1 1 0 0 0,0-1-1 0 0,10 3 1 0 0,44 14-70 0 0,46 20-4 0 0,-64-21 68 0 0,-15-8 69 0 0,-1 1 0 0 0,0 1 0 0 0,52 37 0 0 0,-76-47-58 0 0,-1 0 1 0 0,1 0 0 0 0,0 0 0 0 0,-1 0 0 0 0,0 1 0 0 0,0-1-1 0 0,0 1 1 0 0,-1 0 0 0 0,1 0 0 0 0,-1 0 0 0 0,-1 0 0 0 0,1 0 0 0 0,0 0-1 0 0,-1 1 1 0 0,0-1 0 0 0,-1 0 0 0 0,1 1 0 0 0,-1-1 0 0 0,0 1-1 0 0,-1 6 1 0 0,0-1 21 0 0,0 0-1 0 0,-1-1 0 0 0,-1 1 1 0 0,0 0-1 0 0,0-1 1 0 0,-1 1-1 0 0,0-1 0 0 0,-1 0 1 0 0,-6 9-1 0 0,4-9 49 0 0,-1 0 0 0 0,0-1 0 0 0,0-1 0 0 0,-1 1 0 0 0,0-1 0 0 0,-1-1 0 0 0,-19 12 0 0 0,-13 11 229 0 0,30-20-252 0 0,0-2-1 0 0,-1 0 1 0 0,0-1-1 0 0,-1 0 1 0 0,-16 6-1 0 0,21-10-32 0 0,0 0-1 0 0,1-1 1 0 0,-1 0-1 0 0,0 0 0 0 0,-1-1 1 0 0,1 0-1 0 0,0 0 1 0 0,0-1-1 0 0,-17-2 1 0 0,24 1-18 0 0,-1 1 1 0 0,1-1 0 0 0,-1 1 0 0 0,1-1-1 0 0,0 0 1 0 0,-1 0 0 0 0,1 0 0 0 0,0 0-1 0 0,0 0 1 0 0,-1-1 0 0 0,1 1 0 0 0,0-1-1 0 0,0 1 1 0 0,1-1 0 0 0,-1 0 0 0 0,0 0-1 0 0,-2-3 1 0 0,2 1 2 0 0,1 1 0 0 0,-1 0 0 0 0,1 0 0 0 0,0 0 1 0 0,0-1-1 0 0,0 1 0 0 0,1 0 0 0 0,-1-1 0 0 0,1 1 0 0 0,0-1 0 0 0,0-4 0 0 0,1-7 9 0 0,2 1 1 0 0,0-1-1 0 0,0 1 0 0 0,9-23 0 0 0,-11 36-13 0 0,13-36-14 0 0,2 0 0 0 0,2 2-1 0 0,22-35 1 0 0,76-91-61 0 0,-99 141 62 0 0,0 1-1 0 0,40-33 0 0 0,47-23 427 0 0,-92 68-294 0 0,0 1-39 0 0,-10 4-41 0 0,6-8-751 0 0,-1-2 557 0 0,-1 0 0 0 0,0 0 1 0 0,-1 0-1 0 0,0-1 0 0 0,-1 0 1 0 0,-1 0-1 0 0,3-17 1 0 0,-2 9 92 0 0,14-36 1 0 0,-2 20 35 0 0,-6 19-386 0 0,-6 16 155 0 0,-2 0-8 0 0,0 1-689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6911 0 0,'0'0'9472'0'0,"0"2"-8913"0"0,1 5-369 0 0,0 0 1 0 0,-1 0-1 0 0,0 0 1 0 0,0 1-1 0 0,-1-1 1 0 0,-2 8-1 0 0,-13 44 405 0 0,6-24-386 0 0,-7 18-145 0 0,-38 83 0 0 0,32-89-48 0 0,14-30-4 0 0,1-1 0 0 0,0 1 0 0 0,-9 34 0 0 0,13-31-12 0 0,4-16 0 0 0,1 0 0 0 0,-1-2 0 0 0,0 0 0 0 0,1 0 0 0 0,-1 0 0 0 0,0 0 0 0 0,1 0 0 0 0,-1 0 0 0 0,1-1 0 0 0,0 4 0 0 0,5 2 0 0 0,-3-7 0 0 0,1 1 0 0 0,0-1 0 0 0,0 0 0 0 0,-1 0 0 0 0,1 0 0 0 0,0-1 0 0 0,0 1 0 0 0,-1-1 0 0 0,1 0 0 0 0,6-2 0 0 0,6-1 12 0 0,93-22 173 0 0,32-6-70 0 0,-4 6-127 0 0,-126 29 41 0 0,0-2-3018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242 143 9215 0 0,'0'0'707'0'0,"1"3"-464"0"0,1 7 205 0 0,2 6 1239 0 0,0-1-1 0 0,1 1 0 0 0,12 27 0 0 0,-15-41-1590 0 0,0 0 0 0 0,1 0 0 0 0,-1-1 0 0 0,0 1 0 0 0,1-1 0 0 0,-1 1 1 0 0,1-1-1 0 0,-1 0 0 0 0,1 0 0 0 0,-1 0 0 0 0,1 0 0 0 0,0 0 0 0 0,0-1 0 0 0,3 1 0 0 0,4 0 84 0 0,1 0-1 0 0,-1-1 1 0 0,0 0 0 0 0,1-1-1 0 0,-1 0 1 0 0,19-5-1 0 0,-13 1-99 0 0,1 0 0 0 0,-1-1-1 0 0,21-11 1 0 0,-25 10-194 0 0,-1 0 1 0 0,0-1-1 0 0,0 0 0 0 0,0-1 0 0 0,8-10 1 0 0,-15 16 14 0 0,-1-1 1 0 0,-1 0 0 0 0,1 1-1 0 0,0-1 1 0 0,-1 0 0 0 0,0-1 0 0 0,0 1-1 0 0,0 0 1 0 0,-1-1 0 0 0,1 1 0 0 0,-1 0-1 0 0,0-1 1 0 0,0 0 0 0 0,0-4 0 0 0,-1-2-162 0 0,0-1 0 0 0,0 1 0 0 0,-1 0 0 0 0,-4-18 0 0 0,5 28 257 0 0,0-1 0 0 0,0 1-1 0 0,0 0 1 0 0,-1 0 0 0 0,1 0-1 0 0,0 0 1 0 0,-1 1 0 0 0,1-1-1 0 0,-1 0 1 0 0,1 0 0 0 0,-1 0-1 0 0,1 0 1 0 0,-1 0 0 0 0,1 0 0 0 0,-1 1-1 0 0,0-1 1 0 0,0 0 0 0 0,1 0-1 0 0,-1 1 1 0 0,0-1 0 0 0,0 1-1 0 0,0-1 1 0 0,0 1 0 0 0,0-1-1 0 0,1 1 1 0 0,-1-1 0 0 0,-2 1-1 0 0,0-2 1 0 0,0 1 1 0 0,0 1-1 0 0,1-1 1 0 0,-1 1 0 0 0,0-1-1 0 0,1 1 1 0 0,-1 0-1 0 0,0 0 1 0 0,0 0 0 0 0,1 0-1 0 0,-1 1 1 0 0,0-1-1 0 0,1 1 1 0 0,-1 0 0 0 0,-2 1-1 0 0,-37 14-33 0 0,-125 81 142 0 0,124-68 161 0 0,0 1 0 0 0,3 3 0 0 0,-63 62 0 0 0,87-77-180 0 0,-27 37 1 0 0,39-49-54 0 0,0 0 0 0 0,0 0 0 0 0,1 1 1 0 0,0-1-1 0 0,1 1 0 0 0,-1 0 0 0 0,1 0 1 0 0,0 0-1 0 0,1 0 0 0 0,-2 13 1 0 0,3-16 19 0 0,0-1 0 0 0,1 0 0 0 0,-1 1 0 0 0,1-1 1 0 0,-1 0-1 0 0,1 0 0 0 0,0 1 0 0 0,0-1 1 0 0,1 0-1 0 0,-1 0 0 0 0,0 0 0 0 0,1 0 0 0 0,0 0 1 0 0,4 4-1 0 0,-3-3 48 0 0,1 0 0 0 0,0-1 0 0 0,0 0 0 0 0,0 0 1 0 0,0 0-1 0 0,1-1 0 0 0,-1 1 0 0 0,1-1 0 0 0,4 2 0 0 0,10 2 288 0 0,0-1-1 0 0,1-1 0 0 0,-1-1 0 0 0,22 1 0 0 0,-25-2-152 0 0,30 2-48 0 0,1-1 1 0 0,-1-2 0 0 0,0-2-1 0 0,68-10 1 0 0,-100 8-350 0 0,0-1 0 0 0,-1 0 1 0 0,0-1-1 0 0,17-8 1 0 0,21-16-7736 0 0,-33 19 1529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31 3223 0 0,'0'0'143'0'0,"1"-2"-3"0"0,12-26 11255 0 0,-10 33-11193 0 0,-1 0 0 0 0,1 1 0 0 0,-1-1 0 0 0,-1 1 0 0 0,1-1 0 0 0,-1 1 0 0 0,0 0 0 0 0,0-1 0 0 0,0 8 0 0 0,-1 12 309 0 0,-1-1-1 0 0,-6 38 1 0 0,-15 48 232 0 0,17-87-629 0 0,-108 365 354 0 0,60-244-1437 0 0,49-135-263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7367 0 0,'0'0'2070'0'0,"1"1"-628"0"0,0 3-1100 0 0,0 0-1 0 0,1 0 1 0 0,-1-1-1 0 0,-1 1 1 0 0,1 0-1 0 0,0 0 1 0 0,-1 0-1 0 0,0 0 1 0 0,0 0-1 0 0,0 0 1 0 0,-1 0 0 0 0,0 5-1 0 0,-2 10 263 0 0,-7 21 0 0 0,-55 154 1531 0 0,17-55-1555 0 0,33-93-539 0 0,-52 193-3 0 0,67-236-292 0 0,-3 12 346 0 0,4-5-3961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11231 0 0,'0'0'1906'0'0,"0"-3"-1144"0"0,2-2-531 0 0,0 0 0 0 0,1 1 0 0 0,-1-1 0 0 0,1 1 1 0 0,0-1-1 0 0,0 1 0 0 0,0 0 0 0 0,1 0 0 0 0,-1 0 0 0 0,1 0 0 0 0,0 1 0 0 0,8-6 0 0 0,8-5 143 0 0,34-16 1 0 0,-26 15-161 0 0,-10 5-72 0 0,2 0 0 0 0,-1 1 0 0 0,1 1 0 0 0,0 1 0 0 0,1 1 0 0 0,41-7 1 0 0,-53 12 7 0 0,1 0 1 0 0,-1 1 0 0 0,0 1 0 0 0,18 2 0 0 0,-26-3-139 0 0,0 0 1 0 0,0 1-1 0 0,0-1 0 0 0,0 1 0 0 0,0-1 0 0 0,0 1 1 0 0,0-1-1 0 0,0 1 0 0 0,0-1 0 0 0,0 1 0 0 0,0 0 1 0 0,0 0-1 0 0,-1-1 0 0 0,1 1 0 0 0,0 0 0 0 0,0 0 1 0 0,-1 0-1 0 0,1 0 0 0 0,-1 0 0 0 0,1 0 0 0 0,-1 0 0 0 0,1 0 1 0 0,-1 0-1 0 0,1 0 0 0 0,-1 0 0 0 0,0 0 0 0 0,0 1 1 0 0,1-1-1 0 0,-1 0 0 0 0,0 0 0 0 0,0 0 0 0 0,0 0 1 0 0,0 0-1 0 0,-1 0 0 0 0,1 2 0 0 0,-1 3 5 0 0,0 1 0 0 0,-1-1 0 0 0,0 1 0 0 0,-4 8 0 0 0,-4 9-2 0 0,-2-2 0 0 0,0 1 0 0 0,-1-2-1 0 0,-26 33 1 0 0,5-14-400 0 0,-47 43 0 0 0,59-63 209 0 0,-34 21-1 0 0,22-16 118 0 0,13-11-1 0 0,21-14 60 0 0,-1 0 0 0 0,1 0 0 0 0,0 0-1 0 0,0 0 1 0 0,0 0 0 0 0,-1 0 0 0 0,1 0-1 0 0,0 1 1 0 0,0-1 0 0 0,0 0 0 0 0,-1 0-1 0 0,1 0 1 0 0,0 0 0 0 0,0 0 0 0 0,0 0-1 0 0,0 1 1 0 0,-1-1 0 0 0,1 0 0 0 0,0 0-1 0 0,0 0 1 0 0,0 0 0 0 0,0 1 0 0 0,0-1 0 0 0,0 0-1 0 0,-1 0 1 0 0,1 0 0 0 0,0 1 0 0 0,0-1-1 0 0,0 0 1 0 0,0 0 0 0 0,0 1 0 0 0,0-1-1 0 0,0 0 1 0 0,0 0 0 0 0,0 0 0 0 0,0 1-1 0 0,0-1 1 0 0,0 0 0 0 0,0 0 0 0 0,0 0 0 0 0,0 1-1 0 0,0-1 1 0 0,1 0 0 0 0,-1 0 0 0 0,0 0-1 0 0,0 1 1 0 0,0-1 0 0 0,0 0 0 0 0,0 0-1 0 0,0 0 1 0 0,1 1 0 0 0,-1-1 0 0 0,0 0-1 0 0,0 0 1 0 0,7 3 1 0 0,10 1 5 0 0,0 0 0 0 0,0 0 0 0 0,0-2 0 0 0,34 1 0 0 0,-41-2 18 0 0,31-1-13 0 0,-28 0-12 0 0,1 0 1 0 0,-1 1 0 0 0,1 0 0 0 0,19 5 0 0 0,-5 2 13 0 0,0 1 0 0 0,36 17-1 0 0,-51-19 39 0 0,0 0-1 0 0,0 1 1 0 0,0 1-1 0 0,-1 0 1 0 0,-1 0 0 0 0,15 16-1 0 0,-15-14 29 0 0,0 1-1 0 0,-1 0 0 0 0,0 0 1 0 0,14 27-1 0 0,-22-36-65 0 0,0 1 0 0 0,-1 0 0 0 0,1-1-1 0 0,-1 1 1 0 0,1 5 0 0 0,-4 4 45 0 0,0-6 66 0 0,2-6-82 0 0,-1 1 0 0 0,1-1 1 0 0,-1 1-1 0 0,0 0 0 0 0,0-1 0 0 0,0 0 1 0 0,0 1-1 0 0,0-1 0 0 0,0 1 1 0 0,0-1-1 0 0,0 0 0 0 0,-1 0 0 0 0,1 0 1 0 0,0 0-1 0 0,-1 0 0 0 0,1 0 0 0 0,-1 0 1 0 0,1 0-1 0 0,-1 0 0 0 0,-2 0 1 0 0,-6 3 277 0 0,0-2 1 0 0,-14 4 0 0 0,6-3 11 0 0,-80 26 768 0 0,-19 4-361 0 0,85-25-579 0 0,-49 11 208 0 0,67-17-326 0 0,1 0 1 0 0,0-1-1 0 0,0 0 1 0 0,-16-2-1 0 0,24 0-51 0 0,1 0 1 0 0,-1 0-1 0 0,0-1 0 0 0,1 1 0 0 0,-1-1 1 0 0,1 0-1 0 0,0 0 0 0 0,-1-1 0 0 0,1 1 0 0 0,0-1 1 0 0,0 0-1 0 0,1 0 0 0 0,-1 0 0 0 0,1-1 1 0 0,-4-3-1 0 0,4 4-147 0 0,1 0-1 0 0,0 0 1 0 0,0 0 0 0 0,0 0 0 0 0,0 0-1 0 0,1 0 1 0 0,-1-1 0 0 0,1 1 0 0 0,0 0-1 0 0,0-1 1 0 0,0 1 0 0 0,0-1 0 0 0,0 1 0 0 0,1-1-1 0 0,0 1 1 0 0,0-1 0 0 0,0 0 0 0 0,0 1-1 0 0,0-1 1 0 0,2-6 0 0 0,4-2-1365 0 0,4 0-245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9439 0 0,'0'0'3603'0'0,"-1"4"-3226"0"0,-19 68 281 0 0,-47 106 0 0 0,36-102-181 0 0,11-24 169 0 0,-35 64-1 0 0,19-54-261 0 0,-97 166 70 0 0,95-168-440 0 0,9-16 47 0 0,-25 53 0 0 0,48-84-72 0 0,5-11-93 0 0,4-2-183 0 0,2 0 81 0 0,1 0-1 0 0,-1-1 1 0 0,1 1 0 0 0,8-4-1 0 0,9-5-397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64 507 9095 0 0,'0'0'415'0'0,"-2"0"-7"0"0,-12-1-82 0 0,10-2-267 0 0,-2 1 632 0 0,4 0-190 0 0,-2-3-355 0 0,1-1 0 0 0,0 1 0 0 0,0-1 0 0 0,0 1 0 0 0,1-1 0 0 0,-1 0 0 0 0,2 0 0 0 0,-1 0 0 0 0,-2-11 0 0 0,-3-63 1104 0 0,7 73-1136 0 0,-1-3-17 0 0,1 1 1 0 0,0 0-1 0 0,1 0 0 0 0,0 0 0 0 0,1 0 0 0 0,0 0 0 0 0,0 0 0 0 0,1 0 0 0 0,0 0 1 0 0,0 1-1 0 0,1-1 0 0 0,0 1 0 0 0,1 0 0 0 0,0 1 0 0 0,0-1 0 0 0,0 1 1 0 0,1 0-1 0 0,0 0 0 0 0,14-12 0 0 0,0 2-90 0 0,0 1 1 0 0,2 1-1 0 0,0 0 1 0 0,0 2-1 0 0,1 0 1 0 0,1 2-1 0 0,0 1 0 0 0,0 0 1 0 0,1 2-1 0 0,0 1 1 0 0,41-6-1 0 0,54 2 107 0 0,162 5-1 0 0,-269 7-91 0 0,0 0-1 0 0,0 0 1 0 0,15 4 0 0 0,-25-4-20 0 0,1 0 1 0 0,-1 0 0 0 0,0 0 0 0 0,1 0-1 0 0,-1 1 1 0 0,0-1 0 0 0,0 1 0 0 0,0 0-1 0 0,0 0 1 0 0,0 0 0 0 0,0 0 0 0 0,-1 1-1 0 0,1-1 1 0 0,-1 1 0 0 0,0-1-1 0 0,4 6 1 0 0,-1 8-3 0 0,-5-11 15 0 0,0 0-1 0 0,0 0 1 0 0,0 0 0 0 0,-1 0-1 0 0,0 0 1 0 0,0-1-1 0 0,-1 1 1 0 0,1 0 0 0 0,-4 7-1 0 0,-5 7 104 0 0,-11 18 0 0 0,10-18-68 0 0,-12 22 35 0 0,3-4-19 0 0,-2-1 0 0 0,-32 41 0 0 0,28-48-38 0 0,-1 0 1 0 0,0-2-1 0 0,-3-1 1 0 0,0-1-1 0 0,-36 22 1 0 0,-193 121 117 0 0,149-95-92 0 0,95-64-33 0 0,12-8-137 0 0,5-6-1824 0 0,7-19 759 0 0,8-6-17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7831 0 0,'0'0'5608'0'0,"-1"2"-5206"0"0,-16 20-201 0 0,-37 37 1 0 0,35-40-39 0 0,-58 55 618 0 0,-87 65-1 0 0,53-49 106 0 0,86-68-684 0 0,2 1 0 0 0,0 0-1 0 0,1 2 1 0 0,2 1 0 0 0,-34 54 0 0 0,44-63-175 0 0,1 1-1 0 0,1 0 1 0 0,0 0 0 0 0,2 0 0 0 0,0 1-1 0 0,1 0 1 0 0,1 0 0 0 0,0 1 0 0 0,2-1-1 0 0,0 1 1 0 0,2 23 0 0 0,1-31-61 0 0,1-1 0 0 0,0 0-1 0 0,0 0 1 0 0,1 0 0 0 0,1 0 0 0 0,0 0 0 0 0,1 0-1 0 0,0-1 1 0 0,0 0 0 0 0,1 0 0 0 0,0 0 0 0 0,1-1-1 0 0,0 0 1 0 0,0 0 0 0 0,1-1 0 0 0,0 0 0 0 0,1 0 0 0 0,0-1-1 0 0,0 0 1 0 0,1 0 0 0 0,-1-1 0 0 0,1-1 0 0 0,1 1-1 0 0,13 4 1 0 0,4-2-1146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454 181 4607 0 0,'-45'13'734'0'0,"-16"6"7056"0"0,72-28-6850 0 0,31-19 33 0 0,0 1 1 0 0,47-20-1 0 0,-71 38-757 0 0,13-7-78 0 0,1 2 0 0 0,0 1 0 0 0,1 2 0 0 0,0 1 0 0 0,0 1 0 0 0,1 2 0 0 0,67-5 0 0 0,-90 12-138 0 0,0 0 0 0 0,0 1 0 0 0,18 3 0 0 0,-24-3 0 0 0,0 0 0 0 0,-1 0 0 0 0,1 1 0 0 0,-1-1 0 0 0,0 1 0 0 0,1 0 0 0 0,-1 1 0 0 0,0-1 0 0 0,0 1 0 0 0,0-1 0 0 0,3 5 0 0 0,-1 0-28 0 0,-6-6 9 0 0,1 0 0 0 0,0 0-1 0 0,-1 0 1 0 0,0 0 0 0 0,1 0-1 0 0,-1 0 1 0 0,0 0 0 0 0,1 1-1 0 0,-1-1 1 0 0,0 0 0 0 0,0 0-1 0 0,0 0 1 0 0,0 0 0 0 0,0 1-1 0 0,0-1 1 0 0,-1 0 0 0 0,1 0 0 0 0,0 0-1 0 0,0 0 1 0 0,-1 1 0 0 0,1-1-1 0 0,-2 2 1 0 0,0 0 0 0 0,0 1 1 0 0,0-1-1 0 0,0 1 0 0 0,0-1 1 0 0,-4 3-1 0 0,-148 134 19 0 0,45-45 0 0 0,-304 267 0 0 0,286-253 0 0 0,-17 13 0 0 0,107-93 23 0 0,36-28 322 0 0,3 1-299 0 0,0-1 0 0 0,0 1-1 0 0,0-1 1 0 0,0 0-1 0 0,0 0 1 0 0,0 1 0 0 0,0-2-1 0 0,1 1 1 0 0,3 1 0 0 0,-5-1-13 0 0,20 4 151 0 0,0 0 0 0 0,0 0 0 0 0,0-2 1 0 0,39 1-1 0 0,87-10 180 0 0,-107 4-275 0 0,109-14 88 0 0,-5 0-114 0 0,-93 12-83 0 0,24-2-482 0 0,-73 6 235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11 242 10591 0 0,'-3'-12'1134'0'0,"1"8"-861"0"0,1 0 0 0 0,0 0 0 0 0,0 0 0 0 0,0 0 0 0 0,0 0 0 0 0,1 0 0 0 0,0 0 0 0 0,0 0 1 0 0,0 0-1 0 0,0 0 0 0 0,0 0 0 0 0,1 0 0 0 0,2-7 0 0 0,-2 8-161 0 0,1 1 0 0 0,-1 0 0 0 0,1 0-1 0 0,0 0 1 0 0,0 1 0 0 0,0-1 0 0 0,0 0 0 0 0,0 1-1 0 0,0-1 1 0 0,0 1 0 0 0,1 0 0 0 0,-1 0 0 0 0,0 0-1 0 0,1 0 1 0 0,-1 0 0 0 0,1 0 0 0 0,-1 1 0 0 0,4-1 0 0 0,117-25 790 0 0,92-16-64 0 0,38-11-1247 0 0,-196 42-1098 0 0,-18 3 377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3223 0 0,'0'0'384'0'0,"-2"0"406"0"0,-46 18 12171 0 0,51-19-12936 0 0,0 0 0 0 0,0 1 0 0 0,0 0 0 0 0,0 0 0 0 0,0 0 0 0 0,1 0-1 0 0,-1 0 1 0 0,0 0 0 0 0,0 1 0 0 0,0 0 0 0 0,0-1 0 0 0,4 3 0 0 0,13 2 47 0 0,31-1 31 0 0,54 7 66 0 0,114 27-76 0 0,-48-17-89 0 0,-93-13 56 0 0,-61-6-60 0 0,-1 1 0 0 0,-1 1 0 0 0,1 1 0 0 0,0 0 0 0 0,-1 1 0 0 0,0 1 0 0 0,21 12 0 0 0,-31-17 0 0 0,12 14 0 0 0,-14-14 0 0 0,-2-1-1 0 0,0 0 0 0 0,0 0 1 0 0,0 0-1 0 0,0 0 0 0 0,0 0 0 0 0,-1 0 1 0 0,1 0-1 0 0,0 0 0 0 0,-1 0 1 0 0,1 0-1 0 0,-1 0 0 0 0,1 0 0 0 0,-1 2 1 0 0,1-1-56 0 0,1-3-20 0 0,1-1 77 0 0,-1-1 0 0 0,1 1 1 0 0,-1 0-1 0 0,0-1 1 0 0,0 0-1 0 0,0 1 1 0 0,0-1-1 0 0,-1 0 0 0 0,1 0 1 0 0,1-6-1 0 0,5-7-2 0 0,-5 11 1 0 0,-2 4 0 0 0,0-1 0 0 0,0 1 0 0 0,0-1 0 0 0,-1 1 0 0 0,1-1 0 0 0,-1 0 0 0 0,1 0 0 0 0,-1 1 0 0 0,1-1 0 0 0,-1 0 0 0 0,0 0 0 0 0,0-3 0 0 0,1 2-6 0 0,-3-12-72 0 0,2 15 72 0 0,-1-1 0 0 0,1 1-1 0 0,0-1 1 0 0,0 1 0 0 0,0 0 0 0 0,-1-1-1 0 0,1 1 1 0 0,0 0 0 0 0,0-1-1 0 0,-1 1 1 0 0,1 0 0 0 0,0-1-1 0 0,-1 1 1 0 0,1 0 0 0 0,0 0 0 0 0,-1-1-1 0 0,1 1 1 0 0,-1 0 0 0 0,1 0-1 0 0,0 0 1 0 0,-1-1 0 0 0,-1 1-9 0 0,-6-3 4 0 0,-1 4 10 0 0,0 1 1 0 0,1 0-1 0 0,-1 1 0 0 0,1 0 0 0 0,-1 0 0 0 0,-10 7 1 0 0,14-8-5 0 0,-69 39-54 0 0,-11 4 64 0 0,36-23-5 0 0,-94 34 0 0 0,-80 29 75 0 0,171-66-20 0 0,33-12-50 0 0,-28 14 0 0 0,-3 3 55 0 0,42-18-60 0 0,-4 6 0 0 0,11-8 0 0 0,0 0 0 0 0,-2 9 0 0 0,2 5 0 0 0,2-1 0 0 0,5-6-26 0 0,21 9-692 0 0,-25-19 654 0 0,0-1 11 0 0,4 3 69 0 0,-4-2 829 0 0,-3 0-717 0 0,-2 8-21 0 0,0-1-102 0 0,2-6-85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141 102 2759 0 0,'0'0'1498'0'0,"1"-2"-109"0"0,11-16 1676 0 0,15-16 0 0 0,-6 7-1742 0 0,-20 26-991 0 0,1 0-232 0 0,0 0 1 0 0,0 0-1 0 0,-1 0 0 0 0,1-1 0 0 0,0 1 0 0 0,-1 0 0 0 0,4-4 0 0 0,-2 2 50 0 0,-3 3-86 0 0,0-1-1 0 0,0 1 1 0 0,1 0-1 0 0,-1 0 1 0 0,0-1-1 0 0,0 1 1 0 0,1 0 0 0 0,-1 0-1 0 0,0-1 1 0 0,1 1-1 0 0,-1 0 1 0 0,1 0 0 0 0,-1 0-1 0 0,0 0 1 0 0,1-1-1 0 0,-1 1 1 0 0,1 0 0 0 0,-1 0-1 0 0,0 0 1 0 0,1 0-1 0 0,-1 0 1 0 0,1 0-1 0 0,-1 0 1 0 0,0 0 0 0 0,1 0-1 0 0,-1 0 1 0 0,1 0-1 0 0,-1 1 1 0 0,0-1 0 0 0,1 0-1 0 0,0 0 1 0 0,-1 1-29 0 0,1 0 0 0 0,0 0 0 0 0,-1-1-1 0 0,1 1 1 0 0,-1 0 0 0 0,1 0 0 0 0,-1 0 0 0 0,1 0 0 0 0,-1 0 0 0 0,0 0 0 0 0,1 0 0 0 0,-1 2 0 0 0,1 1-11 0 0,0 1 0 0 0,-1 0 1 0 0,0 0-1 0 0,0 0 0 0 0,-1 7 1 0 0,-11 48 340 0 0,-21 61 1 0 0,-1 0-11 0 0,14-39-281 0 0,-30 79 0 0 0,37-130-33 0 0,-22 35-1 0 0,-8 20 78 0 0,43-85-113 0 0,-1 5 47 0 0,5 12-77 0 0,-4-17 5 0 0,1 0 1 0 0,0 0 0 0 0,-1 0-1 0 0,1 0 1 0 0,0 0-1 0 0,0 0 1 0 0,-1-1-1 0 0,1 1 1 0 0,0 0-1 0 0,0-1 1 0 0,0 1-1 0 0,0 0 1 0 0,0-1-1 0 0,0 1 1 0 0,0-1-1 0 0,0 1 1 0 0,0-1 0 0 0,0 0-1 0 0,0 0 1 0 0,2 1-1 0 0,-1 0-38 0 0,20 4-1467 0 0,-20-4 28 0 0,2-2-67 0 0,14-4-18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98 311 6447 0 0,'0'0'586'0'0,"-1"1"-486"0"0,-23 41 3205 0 0,-22 53 0 0 0,22-29 565 0 0,23-79-3603 0 0,0 11-251 0 0,1 0 0 0 0,0 0 0 0 0,0 0 1 0 0,0 1-1 0 0,0-1 0 0 0,0 0 0 0 0,0 0 0 0 0,0 0 0 0 0,1 1 1 0 0,-1-1-1 0 0,2-3 0 0 0,3-5 38 0 0,0 0-1 0 0,1-1 1 0 0,1 2-1 0 0,0-1 1 0 0,8-8 0 0 0,0-2-27 0 0,92-102 98 0 0,-36 43-74 0 0,15-14-12 0 0,-73 81-35 0 0,0 1-1 0 0,1 0 1 0 0,1 1 0 0 0,-1 1 0 0 0,21-10 0 0 0,10-2-68 0 0,-44 21-73 0 0,0 0 0 0 0,1-1 1 0 0,-1 1-1 0 0,0 0 0 0 0,0 0 1 0 0,0 0-1 0 0,0 0 0 0 0,0 0 1 0 0,1 0-1 0 0,-1 0 0 0 0,0 1 1 0 0,0-1-1 0 0,0 0 0 0 0,0 0 1 0 0,2 2-1 0 0,-2-2-835 0 0,8 3-4635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0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 6015 0 0,'-61'-8'660'0'0,"33"3"779"0"0,-44 3 6577 0 0,72 2-7927 0 0,2 6-993 0 0,3 5 1041 0 0,1 1-1 0 0,1-1 0 0 0,-1 0 1 0 0,2-1-1 0 0,14 17 1 0 0,50 45 458 0 0,-50-52-541 0 0,49 42-34 0 0,17 15-24 0 0,-31-15 4 0 0,-3 2 0 0 0,56 87 0 0 0,-94-127 45 0 0,-1 2 1 0 0,-2 0-1 0 0,0 0 0 0 0,-2 1 0 0 0,10 34 1 0 0,-16-38-3 0 0,0-1 0 0 0,-1 1 1 0 0,-1 0-1 0 0,-2 0 1 0 0,0 0-1 0 0,-1 1 0 0 0,-4 23 1 0 0,-1-16 133 0 0,-1 0 0 0 0,-2 0 0 0 0,-1-1 0 0 0,-1-1 0 0 0,-2 1 0 0 0,-28 51 0 0 0,11-34-28 0 0,-1-1 1 0 0,-3-1 0 0 0,-40 41-1 0 0,56-68-47 0 0,-1-2 0 0 0,-27 21 0 0 0,-2-4 278 0 0,46-32-315 0 0,-1 2 7 0 0,1-3-130 0 0,1 0 1 0 0,0 0 0 0 0,0 0 0 0 0,0 1 0 0 0,0-1-1 0 0,-1 0 1 0 0,1 0 0 0 0,0 0 0 0 0,0 0 0 0 0,0 0-1 0 0,0 1 1 0 0,0-1 0 0 0,-1 0 0 0 0,1 0-1 0 0,0 0 1 0 0,0 0 0 0 0,0 1 0 0 0,0-1 0 0 0,0 0-1 0 0,0 0 1 0 0,0 0 0 0 0,0 1 0 0 0,0-1 0 0 0,0 0-1 0 0,0 0 1 0 0,0 0 0 0 0,0 1 0 0 0,0-1 0 0 0,0 0-1 0 0,0 0 1 0 0,0 0 0 0 0,0 1 0 0 0,0-1 0 0 0,5 7-1349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41 179 7343 0 0,'0'0'842'0'0,"-14"-8"812"0"0,13 8-1435 0 0,0-1-1 0 0,0 1 1 0 0,0 0-1 0 0,0 0 0 0 0,0 0 1 0 0,-1-1-1 0 0,1 1 1 0 0,0 0-1 0 0,0 1 0 0 0,0-1 1 0 0,-1 0-1 0 0,1 0 0 0 0,-1 1 1 0 0,1-1-84 0 0,1 1 1 0 0,-1-1-1 0 0,0 1 0 0 0,1-1 1 0 0,-1 1-1 0 0,1-1 0 0 0,-1 1 1 0 0,1-1-1 0 0,-1 1 0 0 0,1 0 1 0 0,0-1-1 0 0,-1 1 0 0 0,1 0 1 0 0,0-1-1 0 0,-1 1 1 0 0,1 0-1 0 0,0-1 0 0 0,-1 2 1 0 0,1 0 761 0 0,21 0-223 0 0,-17-1-618 0 0,1-1-1 0 0,-1 1 1 0 0,0-1-1 0 0,0 0 1 0 0,0-1-1 0 0,0 1 1 0 0,4-1 0 0 0,40-13 189 0 0,-1-3 1 0 0,49-23 0 0 0,50-18 163 0 0,-105 44-522 0 0,68-18-937 0 0,-92 28 788 0 0,0 1 1 0 0,0 0 0 0 0,0 2 0 0 0,28 0 0 0 0,-7 8-2494 0 0,-33-6 1347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9903 0 0,'0'0'898'0'0,"-1"1"-741"0"0,-6 6 1215 0 0,9-6-629 0 0,5 2-504 0 0,0-1 0 0 0,-1 1 0 0 0,1-1 0 0 0,0-1 0 0 0,0 1 0 0 0,0-1 0 0 0,0 0 0 0 0,0-1 1 0 0,0 0-1 0 0,11-1 0 0 0,75-11 866 0 0,-85 10-1019 0 0,291-57 1174 0 0,-236 50-1361 0 0,65 0 0 0 0,-46 6-5004 0 0,-37 2-415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50 919 0 0,'2'-1'67'0'0,"24"-17"595"0"0,-17 12 2177 0 0,0-1 0 0 0,13-11 3282 0 0,-22 23-5996 0 0,-1-1 0 0 0,0 1 0 0 0,0-1 0 0 0,0 1 0 0 0,-1-1 0 0 0,-1 5 0 0 0,-4 10 180 0 0,-15 46 732 0 0,-61 123 0 0 0,54-127-797 0 0,-167 283 167 0 0,63-123-297 0 0,110-177-51 0 0,-29 80-1 0 0,44-86-307 0 0,7-36-1031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48 2303 0 0,'-3'1'167'0'0,"-16"7"2365"0"0,12-6-1148 0 0,-1 1 0 0 0,0 1 0 0 0,-7 4 0 0 0,-23 10 2358 0 0,32-16-284 0 0,8-1-3199 0 0,4 1-162 0 0,0-1 1 0 0,0 0-1 0 0,0 0 1 0 0,0-1-1 0 0,0 0 1 0 0,0 0 0 0 0,10-1-1 0 0,45-10 160 0 0,-36 5-164 0 0,232-35 7 0 0,-108 18-952 0 0,-107 15-564 0 0,-1-2-424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1375 0 0,'0'2'3923'0'0,"0"2"-3416"0"0,0 1 0 0 0,0 0-1 0 0,0-1 1 0 0,0 1 0 0 0,-1-1-1 0 0,0 1 1 0 0,0-1 0 0 0,0 1 0 0 0,-1-1-1 0 0,-3 8 1 0 0,-4 7-451 0 0,-13 19 1 0 0,14-24 567 0 0,-178 273 3590 0 0,107-185-3266 0 0,-13 21-369 0 0,48-60-377 0 0,25-38-1088 0 0,-25 47-1 0 0,43-70-21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5983 0 0,'0'0'1232'0'0,"1"-2"-572"0"0,24-45 1260 0 0,-15 31-1658 0 0,-1 0 0 0 0,-1-1 0 0 0,0 0 0 0 0,-1-1 0 0 0,5-21 0 0 0,-8 16 10 0 0,0 4 274 0 0,0 0-1 0 0,1 0 0 0 0,9-19 1 0 0,-12 32-485 0 0,1 0 1 0 0,0 1 0 0 0,0 0 0 0 0,1 0-1 0 0,-1 0 1 0 0,1 0 0 0 0,0 0-1 0 0,1 1 1 0 0,-1-1 0 0 0,1 1-1 0 0,0 0 1 0 0,0 1 0 0 0,10-7 0 0 0,5 1-61 0 0,0 0 1 0 0,0 2 0 0 0,1 0 0 0 0,1 1 0 0 0,31-5 0 0 0,114-3-2 0 0,-61 6 19 0 0,-75 7 143 0 0,49 3 0 0 0,-14 0 288 0 0,-66-2-450 0 0,42 2 413 0 0,-39-1-368 0 0,0-1-1 0 0,0 1 0 0 0,0 0 0 0 0,-1 0 1 0 0,1 0-1 0 0,0 0 0 0 0,-1 0 1 0 0,1 0-1 0 0,-1 1 0 0 0,1 0 0 0 0,-1-1 1 0 0,3 3-1 0 0,-4-3-27 0 0,-1 0 0 0 0,1 1 0 0 0,0-1 0 0 0,-1 0-1 0 0,1 0 1 0 0,0 1 0 0 0,-1-1 0 0 0,0 0 0 0 0,1 1 0 0 0,-1-1 0 0 0,0 0 0 0 0,0 1 0 0 0,0-1 0 0 0,0 0 0 0 0,0 1-1 0 0,0-1 1 0 0,0 2 0 0 0,-6 21 132 0 0,4-19-111 0 0,0 0 0 0 0,-1 0-1 0 0,0-1 1 0 0,0 0 0 0 0,0 1 0 0 0,0-1-1 0 0,-1-1 1 0 0,-6 7 0 0 0,-36 25 226 0 0,25-20-168 0 0,-143 96 411 0 0,72-51-326 0 0,-28 17-67 0 0,-105 78-14 0 0,215-148-104 0 0,1 1 0 0 0,0 0 0 0 0,0 0 0 0 0,1 1 1 0 0,0 0-1 0 0,-12 19 0 0 0,19-26-120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9671 0 0,'0'0'748'0'0,"-1"1"-394"0"0,-64 53 2348 0 0,39-30-2424 0 0,-40 27 0 0 0,-11-3-100 0 0,31-20 154 0 0,-83 66 0 0 0,5 24 674 0 0,101-94-670 0 0,2 2 0 0 0,0 1-1 0 0,-17 31 1 0 0,28-41-244 0 0,1 0 0 0 0,1 1 0 0 0,1 0 0 0 0,1 1 0 0 0,0 0 1 0 0,2 0-1 0 0,0 0 0 0 0,1 0 0 0 0,0 1 0 0 0,2-1 0 0 0,0 1 0 0 0,4 30 0 0 0,-1-40-158 0 0,-1-1 0 0 0,2 1 0 0 0,-1-1 0 0 0,2 0-1 0 0,-1 0 1 0 0,1 0 0 0 0,6 11 0 0 0,13 10-5247 0 0,-11-18-105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362 250 6447 0 0,'-9'0'282'0'0,"0"1"1"0"0,-1 0-1 0 0,1 0 0 0 0,0 1 0 0 0,0 0 0 0 0,-14 5 4355 0 0,25-8-3727 0 0,315-133 2019 0 0,-232 101-2508 0 0,-24 9 278 0 0,2 2 1 0 0,119-25-1 0 0,-176 46-634 0 0,0 0 0 0 0,0 1-1 0 0,1-1 1 0 0,-1 1 0 0 0,0 1 0 0 0,0-1 0 0 0,0 1-1 0 0,0 0 1 0 0,10 4 0 0 0,-14-5-61 0 0,1 1 1 0 0,-1 0-1 0 0,0 1 1 0 0,0-1-1 0 0,0 0 1 0 0,1 1-1 0 0,-1-1 0 0 0,-1 1 1 0 0,1-1-1 0 0,0 1 1 0 0,0 0-1 0 0,-1 0 1 0 0,1 0-1 0 0,-1 0 1 0 0,1 0-1 0 0,-1 0 1 0 0,0 0-1 0 0,0 1 1 0 0,0-1-1 0 0,0 0 0 0 0,0 1 1 0 0,0-1-1 0 0,-1 1 1 0 0,1-1-1 0 0,-1 0 1 0 0,0 5-1 0 0,0 1-4 0 0,0 0 0 0 0,0 0 0 0 0,-1 0 1 0 0,0 0-1 0 0,-1 0 0 0 0,0 0 0 0 0,0 0 0 0 0,-5 11 0 0 0,1-7-27 0 0,0 0 0 0 0,-1-1-1 0 0,0 0 1 0 0,-14 18 0 0 0,-2-4-60 0 0,-1-2 0 0 0,-1 0-1 0 0,-35 24 1 0 0,-5-3 45 0 0,-126 64 0 0 0,119-71 6 0 0,-110 76 0 0 0,111-60 36 0 0,3 3 0 0 0,2 3 0 0 0,-64 76 0 0 0,119-122 0 0 0,1 0 0 0 0,0 1 0 0 0,1 0 0 0 0,-11 23 0 0 0,15-22 2 0 0,6-12 9 0 0,0-2 3 0 0,0 0 10 0 0,-1 1 0 0 0,1-1 0 0 0,-1 1 0 0 0,1-1 0 0 0,0 0 0 0 0,-1 0 0 0 0,1 1 0 0 0,0-1 0 0 0,0 0 0 0 0,0 0 0 0 0,0 0 0 0 0,0 0 0 0 0,0 0 0 0 0,0 0 0 0 0,0 0 0 0 0,1 0 0 0 0,-1-1 0 0 0,0 1 0 0 0,1 0 0 0 0,-1-1 0 0 0,0 1 0 0 0,1-1 0 0 0,1 1 0 0 0,3 1 90 0 0,0-1-1 0 0,0 0 1 0 0,11 0 0 0 0,31-3 415 0 0,-2-1-68 0 0,-14 3 33 0 0,61-9-1 0 0,-11 0-65 0 0,168-25 8 0 0,-203 26-646 0 0,-45 8-106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24 158 10135 0 0,'-5'-4'155'0'0,"-9"-16"769"0"0,10 14-715 0 0,3 4 787 0 0,12-2 1744 0 0,2 1-2291 0 0,0 0 0 0 0,1 1 0 0 0,-1 1 0 0 0,19 0 0 0 0,3-1-214 0 0,31-3 90 0 0,91-10 334 0 0,63-31 163 0 0,-85 17-1661 0 0,-108 22-253 0 0,-2 0-55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371 266 6447 0 0,'0'0'7700'0'0,"1"-1"-6792"0"0,10-9-319 0 0,0 0-1 0 0,-1 0 1 0 0,0-2-1 0 0,9-13 0 0 0,-9 12-411 0 0,0 1-1 0 0,1-1 1 0 0,20-17-1 0 0,-5 9 18 0 0,1 2 0 0 0,0 1 0 0 0,50-23 0 0 0,-65 35-137 0 0,1 1 1 0 0,0 1-1 0 0,0 0 1 0 0,0 1 0 0 0,0 0-1 0 0,1 1 1 0 0,-1 0-1 0 0,1 1 1 0 0,-1 1 0 0 0,1 0-1 0 0,21 3 1 0 0,-4 3 4 0 0,32 10 1 0 0,-53-13-58 0 0,0 1-1 0 0,1 0 1 0 0,-2 0-1 0 0,1 1 1 0 0,-1 1 0 0 0,17 11-1 0 0,-25-16-13 0 0,1 0-1 0 0,-1 0 0 0 0,1 1 1 0 0,-1-1-1 0 0,1 0 0 0 0,-1 1 1 0 0,0-1-1 0 0,1 1 0 0 0,-1-1 1 0 0,0 1-1 0 0,0 0 0 0 0,0 0 1 0 0,-1-1-1 0 0,1 1 1 0 0,0 0-1 0 0,-1 0 0 0 0,1 0 1 0 0,-1 0-1 0 0,1 0 0 0 0,-1 0 1 0 0,0 0-1 0 0,0 0 0 0 0,0-1 1 0 0,0 1-1 0 0,0 0 0 0 0,-1 0 1 0 0,1 0-1 0 0,0 0 1 0 0,-1 0-1 0 0,1 0 0 0 0,-1 0 1 0 0,0 0-1 0 0,0-1 0 0 0,0 1 1 0 0,-1 2-1 0 0,-3 2-12 0 0,0 0-1 0 0,0 0 1 0 0,-1-1 0 0 0,1 1 0 0 0,-1-1-1 0 0,-1 0 1 0 0,-8 5 0 0 0,-145 89-90 0 0,37-24-155 0 0,-125 84-277 0 0,240-153 515 0 0,2-2-4 0 0,0 0-1 0 0,-1-1 1 0 0,0 1 0 0 0,0-1-1 0 0,-13 4 1 0 0,18-7 88 0 0,3-1 15 0 0,4-6-44 0 0,0 0 0 0 0,0 0-1 0 0,1 1 1 0 0,0 0 0 0 0,0 0-1 0 0,1 1 1 0 0,0 0 0 0 0,0 0-1 0 0,0 0 1 0 0,11-5 0 0 0,-2 3 68 0 0,1 0 1 0 0,-1 0 0 0 0,1 2-1 0 0,18-4 1 0 0,-24 7-41 0 0,0 0-1 0 0,-1 0 0 0 0,1 2 0 0 0,0-1 1 0 0,0 1-1 0 0,-1 1 0 0 0,1 0 1 0 0,0 0-1 0 0,12 4 0 0 0,-15-2-18 0 0,0 0-1 0 0,0 0 0 0 0,0 0 1 0 0,-1 1-1 0 0,1 0 1 0 0,-1 1-1 0 0,0 0 0 0 0,0 0 1 0 0,-1 0-1 0 0,0 1 0 0 0,0 0 1 0 0,7 8-1 0 0,-7-6-34 0 0,-1-1 0 0 0,1 1 0 0 0,-2-1 0 0 0,1 1 0 0 0,-1 1 0 0 0,6 15 0 0 0,-9-19 0 0 0,0-1 0 0 0,0 1 0 0 0,0-1 0 0 0,0 0 0 0 0,-1 1 0 0 0,0 0 0 0 0,0-1 0 0 0,0 1 0 0 0,-1-1 0 0 0,1 1 0 0 0,-1-1 0 0 0,0 0 0 0 0,-1 1 0 0 0,1-1 0 0 0,-4 7 0 0 0,-5 9 10 0 0,-2-2-1 0 0,0 0 0 0 0,0 0 1 0 0,-2-1-1 0 0,0-1 0 0 0,-28 25 1 0 0,20-23 6 0 0,-1 0 0 0 0,0-2 0 0 0,-1 0 1 0 0,-43 19-1 0 0,33-19 48 0 0,0-2 0 0 0,-1-2 0 0 0,-1-1 0 0 0,0-2 0 0 0,-1-1 0 0 0,0-2 0 0 0,0-2 0 0 0,0-1 0 0 0,0-1 0 0 0,-49-6 0 0 0,78 4-43 0 0,0-2 0 0 0,-1 1 0 0 0,1-1 0 0 0,0 0 0 0 0,-14-7 0 0 0,20 9-29 0 0,0-1 0 0 0,1 0 0 0 0,-1 1 0 0 0,1-1 0 0 0,0 0 0 0 0,-1 0 0 0 0,1 0 0 0 0,0 0 0 0 0,0 0 0 0 0,-1-1 0 0 0,1 1 0 0 0,0 0 0 0 0,0 0 0 0 0,0-1 0 0 0,0 1 0 0 0,1-1 0 0 0,-1 1 0 0 0,0-1 0 0 0,1 1 0 0 0,-1-1 0 0 0,1 1 0 0 0,-1-1 0 0 0,1 0 0 0 0,0 1 0 0 0,-1-1 0 0 0,1 0 0 0 0,0 1 0 0 0,0-1 0 0 0,0 0 0 0 0,1 1 0 0 0,-1-1 0 0 0,0 0 0 0 0,0 1 0 0 0,1-1 0 0 0,-1 1 0 0 0,2-3 1 0 0,1-2-97 0 0,0 0 1 0 0,0 0-1 0 0,1 1 1 0 0,-1 0-1 0 0,1 0 1 0 0,1 0-1 0 0,8-9 1 0 0,1 2-917 0 0,23-15 0 0 0,-9 9-1066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296 135 12495 0 0,'0'0'1134'0'0,"1"1"-937"0"0,3 0-30 0 0,0 1 1 0 0,0-1-1 0 0,0 0 0 0 0,1 0 1 0 0,-1-1-1 0 0,0 1 0 0 0,0-1 1 0 0,0 0-1 0 0,1 0 0 0 0,-1 0 1 0 0,0 0-1 0 0,0-1 0 0 0,0 0 1 0 0,7-2-1 0 0,7-2 711 0 0,34-17-1 0 0,-34 13-625 0 0,71-28 519 0 0,-85 36-759 0 0,10-8-36 0 0,-13 8-30 0 0,-1 1-1 0 0,1-1 1 0 0,0 1 0 0 0,0-1 0 0 0,-1 0-1 0 0,1 1 1 0 0,0-1 0 0 0,-1 0 0 0 0,1 0-1 0 0,-1 1 1 0 0,1-1 0 0 0,-1 0-1 0 0,1 0 1 0 0,-1 0 0 0 0,0 0 0 0 0,1 0-1 0 0,-1 0 1 0 0,0 0 0 0 0,0 0 0 0 0,0 1-1 0 0,0-1 1 0 0,0 0 0 0 0,0 0 0 0 0,0 0-1 0 0,0 0 1 0 0,0 0 0 0 0,0 0-1 0 0,0 0 1 0 0,0 0 0 0 0,-1 0 0 0 0,1 0-1 0 0,0 0 1 0 0,-1 0 0 0 0,1 1 0 0 0,-1-1-1 0 0,1 0 1 0 0,-1 0 0 0 0,1 0 0 0 0,-1 1-1 0 0,0-1 1 0 0,1 0 0 0 0,-1 1 0 0 0,0-1-1 0 0,-1 0 1 0 0,0-1-50 0 0,0 0-1 0 0,0 0 1 0 0,-1 1 0 0 0,1-1 0 0 0,0 1-1 0 0,-1 0 1 0 0,1-1 0 0 0,-1 1-1 0 0,0 1 1 0 0,1-1 0 0 0,-1 0-1 0 0,0 0 1 0 0,1 1 0 0 0,-1 0 0 0 0,-4-1-1 0 0,0 2-14 0 0,1 1 1 0 0,0-1-1 0 0,0 1 0 0 0,0 0 0 0 0,0 0 0 0 0,-11 6 0 0 0,-32 23-89 0 0,20-11 148 0 0,-33 23 1157 0 0,-109 102 1 0 0,170-143-1083 0 0,-7 5 33 0 0,-75 74 393 0 0,76-72-401 0 0,0-1-1 0 0,0 1 0 0 0,1 0 1 0 0,0 1-1 0 0,1 0 0 0 0,0 0 1 0 0,0 0-1 0 0,-3 13 1 0 0,7-20-19 0 0,1-1 0 0 0,-1 1 1 0 0,1 0-1 0 0,-1-1 1 0 0,1 1-1 0 0,0 0 1 0 0,0 0-1 0 0,0-1 1 0 0,0 1-1 0 0,1 0 1 0 0,-1-1-1 0 0,1 1 0 0 0,0 0 1 0 0,0-1-1 0 0,0 1 1 0 0,0-1-1 0 0,2 4 1 0 0,-1-3 14 0 0,1 0 1 0 0,-1 0-1 0 0,1 0 1 0 0,0 0 0 0 0,0 0-1 0 0,0-1 1 0 0,0 0-1 0 0,0 1 1 0 0,1-1-1 0 0,6 3 1 0 0,4 0 76 0 0,0 0-1 0 0,1-1 1 0 0,0 0-1 0 0,0-1 1 0 0,16 1 0 0 0,9-1 256 0 0,67-2 1 0 0,42-12-393 0 0,-145 11-1 0 0,9-2-452 0 0,21-5 0 0 0,-3-2-4394 0 0,-8 2-842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8 2303 0 0,'2'-7'13291'0'0,"-17"19"-11556"0"0,-132 123 9 0 0,71-61-1596 0 0,-83 60-4 0 0,65-58-88 0 0,35-28-25 0 0,-62 55 76 0 0,106-90-107 0 0,12-10 0 0 0,-1 0 0 0 0,1 0 0 0 0,-1 0 0 0 0,1 1 0 0 0,-4 5 0 0 0,4 1 0 0 0,3-9 1 0 0,0 0 1 0 0,1 0-1 0 0,-1 0 0 0 0,1-1 1 0 0,-1 1-1 0 0,1 0 0 0 0,-1 0 0 0 0,1 0 1 0 0,0-1-1 0 0,-1 1 0 0 0,1 0 1 0 0,0-1-1 0 0,0 1 0 0 0,-1 0 0 0 0,1-1 1 0 0,0 1-1 0 0,0-1 0 0 0,0 0 1 0 0,0 1-1 0 0,0-1 0 0 0,0 0 0 0 0,0 1 1 0 0,0-1-1 0 0,0 0 0 0 0,-1 0 1 0 0,1 0-1 0 0,0 0 0 0 0,0 0 0 0 0,0 0 1 0 0,2 0-1 0 0,34-2 95 0 0,-32 1-77 0 0,32-6 168 0 0,1-1-1 0 0,54-21 1 0 0,26-6 181 0 0,46 2 109 0 0,-124 28-494 0 0,0 1 1 0 0,46 2 0 0 0,-75 2-325 0 0,0 1 0 0 0,0 0 1 0 0,0 1-1 0 0,-1 0 0 0 0,1 0 0 0 0,12 6 1 0 0,-10-2-1674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30 140 5983 0 0,'-2'0'274'0'0,"0"-1"-159"0"0,-1 2-69 0 0,1-1-1 0 0,0 0 1 0 0,0 1 0 0 0,-1-1-1 0 0,1 1 1 0 0,0 0 0 0 0,-8 4 6945 0 0,23-12-5635 0 0,28-11 40 0 0,2 2-1 0 0,44-11 1 0 0,-9 3-40 0 0,-33 11-806 0 0,1 3 0 0 0,0 2 0 0 0,64-4 0 0 0,-17 3-1538 0 0,-79 7-424 0 0,-3 0-3761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10367 0 0,'0'0'935'0'0,"-8"2"-750"0"0,4 0-31 0 0,0 1 0 0 0,0-1 0 0 0,0 0 0 0 0,1 1-1 0 0,0 0 1 0 0,-1 0 0 0 0,1 0 0 0 0,0 0 0 0 0,0 1 0 0 0,0-1-1 0 0,-3 8 1 0 0,-14 13 648 0 0,13-16-608 0 0,-1 1-1 0 0,1 0 1 0 0,1 0 0 0 0,0 0-1 0 0,-6 14 1 0 0,-21 54 569 0 0,2-6-289 0 0,4-21-171 0 0,-54 71 0 0 0,42-66-228 0 0,32-44-85 0 0,0 0-1 0 0,-7 16 0 0 0,14-26-493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 7367 0 0,'-1'-1'568'0'0,"-30"-20"3392"0"0,44 30-3445 0 0,19 13-200 0 0,54 48 0 0 0,23 36 248 0 0,-71-67-237 0 0,-14-15-158 0 0,116 122 1063 0 0,-112-114-807 0 0,-3 2 0 0 0,41 65-1 0 0,-43-56-44 0 0,-2 1 0 0 0,-2 0-1 0 0,21 74 1 0 0,-32-87-232 0 0,-1 0 0 0 0,-2 1 0 0 0,-1-1 0 0 0,-1 1 0 0 0,-2 0 0 0 0,-4 45 0 0 0,0-48-96 0 0,-2 1 0 0 0,-1 0 0 0 0,-1-1 0 0 0,-1 0 0 0 0,-2-1 0 0 0,-1 0 1 0 0,-18 35-1 0 0,19-46-52 0 0,-1 0 1 0 0,0-1-1 0 0,-1 0 1 0 0,-1 0-1 0 0,0-2 1 0 0,-1 1-1 0 0,-1-2 1 0 0,0 0-1 0 0,-1-1 1 0 0,0 0-1 0 0,-34 18 1 0 0,23-18-51 0 0,-42 13 1 0 0,-11 4 2 0 0,78-29-48 0 0,5 0-918 0 0,27 0-704 0 0,-13 0 252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2303 0 0,'0'0'102'0'0,"2"0"-1"0"0,61-25 9184 0 0,20-6-5225 0 0,-23 13-2910 0 0,119-19 0 0 0,-151 33-895 0 0,48-4 199 0 0,-64 7-423 0 0,-1 1 0 0 0,1 1 0 0 0,-1 0 0 0 0,18 4 0 0 0,-20-2-63 0 0,-7-2-65 0 0,-1-1 1 0 0,0 1-1 0 0,0 0 0 0 0,0 0 1 0 0,0 0-1 0 0,0 0 0 0 0,0 0 0 0 0,-1 0 1 0 0,1 0-1 0 0,0 0 0 0 0,0 0 1 0 0,-1 0-1 0 0,1 0 0 0 0,-1 0 0 0 0,1 1 1 0 0,-1-1-1 0 0,1 0 0 0 0,-1 0 1 0 0,0 1-1 0 0,1-1 0 0 0,-1 0 0 0 0,0 1 1 0 0,0-1-1 0 0,0 0 0 0 0,0 3 1 0 0,-2 7-1654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5 190 5527 0 0,'-5'-1'8475'0'0,"47"-12"-4639"0"0,23-14-2747 0 0,-19 8-614 0 0,5 0-183 0 0,0 2 1 0 0,70-13-1 0 0,-60 17-189 0 0,86-14-118 0 0,5 9-1453 0 0,-112 12 112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 11167 0 0,'0'0'1016'0'0,"2"0"-836"0"0,6-1-86 0 0,-6 0 778 0 0,-3 6-710 0 0,0 0 1 0 0,0-1 0 0 0,0 1-1 0 0,0-1 1 0 0,-1 1 0 0 0,0-1-1 0 0,0 0 1 0 0,-3 5 0 0 0,0 1 19 0 0,-154 330 1402 0 0,84-198-1435 0 0,44-88-92 0 0,-85 170 173 0 0,73-125-5210 0 0,37-84-188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9671 0 0,'0'0'748'0'0,"1"0"-289"0"0,35-16 4490 0 0,22-2-2509 0 0,5-2-1742 0 0,40-13-310 0 0,122-23 0 0 0,-184 49-639 0 0,-1 1 1 0 0,45 0 0 0 0,-51 2-2928 0 0,-25 3 893 0 0,11-1-3539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25 1375 0 0,'0'0'66'0'0,"2"-1"-8"0"0,-1-1-39 0 0,0 2-5 0 0,-1-1-1 0 0,1 1 1 0 0,0-1 0 0 0,14-9 13294 0 0,-22 3-8377 0 0,4 6-6689 0 0,2 0 2647 0 0,-1 2-634 0 0,-3 0-149 0 0,-18 9 221 0 0,15-4-300 0 0,0-1 29 0 0,6-4 181 0 0,-6-1-157 0 0,3 0-82 0 0,1 1-1 0 0,0-1 0 0 0,-1 1 1 0 0,1 0-1 0 0,0 1 0 0 0,0-1 1 0 0,0 1-1 0 0,0 0 0 0 0,0-1 1 0 0,0 2-1 0 0,-4 2 0 0 0,0 1-5 0 0,0 0 0 0 0,0 0 0 0 0,-12 15 0 0 0,13-13 8 0 0,1 0 24 0 0,5-6 712 0 0,2-1-669 0 0,0 8-54 0 0,-1 2-13 0 0,-1-2-117 0 0,0-7-486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20 5983 0 0,'6'-5'370'0'0,"16"-9"4310"0"0,-35 16-3755 0 0,-58 4 176 0 0,-21 3-222 0 0,-203 67 2182 0 0,255-64-2781 0 0,-14 8 107 0 0,21-6-104 0 0,33-14-279 0 0,0 0 1 0 0,-1 0 0 0 0,1 0-1 0 0,0 0 1 0 0,-1 0 0 0 0,1 0-1 0 0,0 0 1 0 0,-1 0 0 0 0,1 1-1 0 0,0-1 1 0 0,-1 0 0 0 0,1 0-1 0 0,0 0 1 0 0,0 1 0 0 0,-1-1-1 0 0,1 0 1 0 0,0 0 0 0 0,0 1-1 0 0,-1-1 1 0 0,1 0 0 0 0,0 1-1 0 0,0-1 1 0 0,0 0 0 0 0,0 0-1 0 0,0 1 1 0 0,-1-1 0 0 0,1 0-1 0 0,0 1 1 0 0,0-1 0 0 0,0 0-1 0 0,0 1 1 0 0,0-1 0 0 0,0 1-1 0 0,0-1 1 0 0,0 0 0 0 0,0 1-1 0 0,0-1 1 0 0,0 0 0 0 0,0 1 0 0 0,0-1-1 0 0,0 0 1 0 0,1 1 0 0 0,-1-1-1 0 0,0 0 1 0 0,0 0 0 0 0,0 1-1 0 0,0-1 1 0 0,1 0 0 0 0,-1 1-1 0 0,1-1 1 0 0,14 14 146 0 0,-13-13-154 0 0,7 4 20 0 0,0 0 0 0 0,1 0 0 0 0,-1-1 0 0 0,19 5 0 0 0,1 1 30 0 0,26 12-15 0 0,0 3 1 0 0,-1 2-1 0 0,-2 2 0 0 0,-1 2 0 0 0,50 41 1 0 0,-87-59-32 0 0,-1 0 1 0 0,0 1 0 0 0,-1 1 0 0 0,0 0-1 0 0,16 29 1 0 0,-26-41-1 0 0,0 0-1 0 0,0 1 0 0 0,0-1 1 0 0,-1 1-1 0 0,1-1 0 0 0,-1 1 1 0 0,0 0-1 0 0,0-1 1 0 0,0 1-1 0 0,-1 0 0 0 0,1 0 1 0 0,-1-1-1 0 0,0 1 0 0 0,0 0 1 0 0,0 0-1 0 0,0 0 0 0 0,-1 0 1 0 0,0-1-1 0 0,0 1 1 0 0,0 0-1 0 0,0-1 0 0 0,0 1 1 0 0,-1 0-1 0 0,1-1 0 0 0,-1 0 1 0 0,0 1-1 0 0,0-1 0 0 0,-5 5 1 0 0,-10 12 48 0 0,0-1-1 0 0,-1-1 1 0 0,-2-1 0 0 0,1-1 0 0 0,-2 0-1 0 0,0-2 1 0 0,-35 18 0 0 0,26-17 42 0 0,0-2 0 0 0,-2-1 0 0 0,1-1 0 0 0,-1-2 0 0 0,-44 7 0 0 0,69-15-79 0 0,0 0 0 0 0,0-1 1 0 0,0 0-1 0 0,0 0 0 0 0,0-1 1 0 0,0 1-1 0 0,1-1 0 0 0,-12-4 1 0 0,17 5-8 0 0,-1-1 1 0 0,0 1-1 0 0,0-1 0 0 0,0 0 1 0 0,1 0-1 0 0,-1 0 1 0 0,0 0-1 0 0,1 0 1 0 0,-1 0-1 0 0,0 0 1 0 0,1 0-1 0 0,0-1 0 0 0,-1 1 1 0 0,1-1-1 0 0,0 1 1 0 0,0-1-1 0 0,0 1 1 0 0,0-1-1 0 0,0 0 1 0 0,0 0-1 0 0,0 1 0 0 0,0-1 1 0 0,1 0-1 0 0,-1 0 1 0 0,1 0-1 0 0,-1 0 1 0 0,1 0-1 0 0,0 0 1 0 0,0 0-1 0 0,0 1 0 0 0,0-1 1 0 0,0 0-1 0 0,0 0 1 0 0,1-2-1 0 0,1-6 28 0 0,1 1 0 0 0,0-1-1 0 0,1 1 1 0 0,0 0 0 0 0,0 0 0 0 0,1 1-1 0 0,0-1 1 0 0,9-11 0 0 0,56-58 16 0 0,-70 78-49 0 0,214-205 118 0 0,32 25-172 0 0,-232 170-76 0 0,0 2 0 0 0,1 0-1 0 0,18-8 1 0 0,-31 15-713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50 10159 0 0,'0'0'920'0'0,"-1"-1"-728"0"0,-16-8 168 0 0,13 7-262 0 0,1 0-1 0 0,-1 0 0 0 0,0 0 1 0 0,0 0-1 0 0,-7-1 0 0 0,-27-10 97 0 0,33 11-164 0 0,0 0 1 0 0,0 0-1 0 0,0 0 1 0 0,0 0-1 0 0,-1 1 1 0 0,1 0-1 0 0,-1 0 1 0 0,1 1 0 0 0,0 0-1 0 0,-1 0 1 0 0,-7 0-1 0 0,2 3 74 0 0,1 0 0 0 0,0 0 0 0 0,1 1 0 0 0,-1 0 0 0 0,0 1 0 0 0,1 0 0 0 0,0 1 0 0 0,-11 8 0 0 0,-16 10 270 0 0,-71 37 801 0 0,-37 22 106 0 0,101-55-800 0 0,-49 41 0 0 0,86-63-398 0 0,0-1 0 0 0,-10 12-1 0 0,15-15-59 0 0,-1-1 0 0 0,1 1 0 0 0,0 0 0 0 0,0 0-1 0 0,0 0 1 0 0,0 1 0 0 0,0-1 0 0 0,0 0 0 0 0,0 0 0 0 0,1 0 0 0 0,-1 1 0 0 0,1-1-1 0 0,-1 3 1 0 0,2-5-14 0 0,-1 1 0 0 0,0-1-1 0 0,1 1 1 0 0,-1-1 0 0 0,1 1 0 0 0,-1-1-1 0 0,1 0 1 0 0,-1 1 0 0 0,1-1-1 0 0,-1 0 1 0 0,1 1 0 0 0,-1-1-1 0 0,1 0 1 0 0,-1 1 0 0 0,1-1 0 0 0,0 0-1 0 0,-1 0 1 0 0,1 0 0 0 0,-1 0-1 0 0,1 0 1 0 0,0 0 0 0 0,0 0 0 0 0,0 1 12 0 0,8 0 10 0 0,0-1-1 0 0,0 0 1 0 0,0 0 0 0 0,-1-1 0 0 0,1 0 0 0 0,0 0 0 0 0,17-6 0 0 0,-9 3-20 0 0,37-8 98 0 0,75-29 0 0 0,-96 28-79 0 0,0-1-1 0 0,-2-2 1 0 0,42-27-1 0 0,-58 32-25 0 0,0-1 0 0 0,15-16 0 0 0,-28 27 278 0 0,-3 2-153 0 0,-14 19-66 0 0,-20 27 526 0 0,-66 68 0 0 0,-24 17-546 0 0,46-46-22 0 0,1-3-5 0 0,5 4-1 0 0,-68 103 1 0 0,97-122 6 0 0,4 2-1 0 0,3 1 1 0 0,-50 133 0 0 0,79-181 114 0 0,-7 40 0 0 0,13-52-67 0 0,0 1 1 0 0,1-1 0 0 0,1 1 0 0 0,0-1-1 0 0,2 19 1 0 0,-1-27-55 0 0,-1-1-1 0 0,0 0 1 0 0,1 0-1 0 0,0 1 1 0 0,-1-1-1 0 0,1 0 1 0 0,0 0-1 0 0,0 0 1 0 0,0 0-1 0 0,1 0 1 0 0,-1 0 0 0 0,0 0-1 0 0,1 0 1 0 0,-1-1-1 0 0,1 1 1 0 0,-1 0-1 0 0,1-1 1 0 0,0 1-1 0 0,0-1 1 0 0,0 0-1 0 0,0 1 1 0 0,3 0-1 0 0,-2-1-18 0 0,0 0-1 0 0,1 0 0 0 0,-1-1 0 0 0,1 1 1 0 0,-1-1-1 0 0,1 0 0 0 0,-1 0 0 0 0,1 0 0 0 0,-1 0 1 0 0,0 0-1 0 0,1-1 0 0 0,-1 0 0 0 0,1 0 1 0 0,3-1-1 0 0,28-11-1382 0 0,59-33-1 0 0,-53 23-36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27 3223 0 0,'2'-2'240'0'0,"20"-22"10054"0"0,-19 37-9372 0 0,-3-11-885 0 0,1-1 0 0 0,-1 1 0 0 0,0 0 0 0 0,1-1 0 0 0,-1 1 0 0 0,0 0 0 0 0,0-1 0 0 0,0 1 0 0 0,0 0 0 0 0,-1 2 0 0 0,-3 9 155 0 0,-1-1 1 0 0,-1 1-1 0 0,0-1 0 0 0,-1 0 1 0 0,0 0-1 0 0,-12 13 0 0 0,14-17-57 0 0,-42 53 575 0 0,33-45-557 0 0,0 1-1 0 0,2 0 1 0 0,0 1 0 0 0,1 0 0 0 0,-15 35 0 0 0,16-35-100 0 0,10-17-46 0 0,0-1-1 0 0,0 0 0 0 0,-1 0 1 0 0,1 1-1 0 0,0-1 0 0 0,0 0 1 0 0,0 0-1 0 0,0 1 0 0 0,0-1 1 0 0,0 0-1 0 0,0 1 1 0 0,0-1-1 0 0,0 0 0 0 0,0 1 1 0 0,0-1-1 0 0,0 0 0 0 0,0 1 1 0 0,0-1-1 0 0,0 0 0 0 0,0 0 1 0 0,0 1-1 0 0,0-1 0 0 0,0 0 1 0 0,0 1-1 0 0,1-1 1 0 0,-1 0-1 0 0,0 0 0 0 0,0 1 1 0 0,0-1-1 0 0,0 0 0 0 0,1 0 1 0 0,-1 1-1 0 0,0-1 0 0 0,0 0 1 0 0,1 0-1 0 0,-1 0 1 0 0,0 0-1 0 0,0 1 0 0 0,1-1 1 0 0,-1 0-1 0 0,1 0 0 0 0,19 4 113 0 0,24-5 16 0 0,-44 1-128 0 0,172-20 264 0 0,-57 5-238 0 0,55-14-1213 0 0,-140 21-304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8287 0 0,'0'0'639'0'0,"-1"2"-415"0"0,-70 104 4641 0 0,-270 464-2738 0 0,335-560-2139 0 0,-54 94 219 0 0,47-80-346 0 0,2 0 0 0 0,-12 38 1 0 0,19-45-420 0 0,5-4-38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14135 0 0,'0'0'1283'0'0,"-2"1"-1055"0"0,-9 10-100 0 0,1-1 1 0 0,0 1-1 0 0,0 1 1 0 0,1 0-1 0 0,-10 16 1 0 0,-35 72 888 0 0,31-56-916 0 0,-25 46 243 0 0,-27 50 86 0 0,51-91-324 0 0,-18 35-22 0 0,-34 100 0 0 0,76-182-208 0 0,-1 1-1 0 0,0-1 0 0 0,1 0 1 0 0,-1 1-1 0 0,1-1 0 0 0,0 0 1 0 0,0 1-1 0 0,0-1 0 0 0,0 1 1 0 0,0-1-1 0 0,1 3 0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445 152 4143 0 0,'-1'1'319'0'0,"-33"17"877"0"0,8-7 7673 0 0,33-12-8618 0 0,0 0 0 0 0,1-1 0 0 0,-1 0-1 0 0,0 0 1 0 0,0-1 0 0 0,0 0 0 0 0,10-5 0 0 0,2-1 53 0 0,341-128 2451 0 0,-349 134-2562 0 0,-1 0 0 0 0,1 1 1 0 0,0 0-1 0 0,0 0 1 0 0,0 1-1 0 0,-1 0 0 0 0,17 2 1 0 0,-24-1-153 0 0,0 0 1 0 0,0 1-1 0 0,0-1 1 0 0,1 1 0 0 0,-1 0-1 0 0,0 0 1 0 0,0 0-1 0 0,0 0 1 0 0,-1 1 0 0 0,1-1-1 0 0,0 1 1 0 0,0 0-1 0 0,-1-1 1 0 0,1 1-1 0 0,-1 0 1 0 0,1 1 0 0 0,-1-1-1 0 0,0 0 1 0 0,0 1-1 0 0,0-1 1 0 0,0 1 0 0 0,-1-1-1 0 0,1 1 1 0 0,-1 0-1 0 0,1 0 1 0 0,-1 0-1 0 0,0 0 1 0 0,0 0 0 0 0,1 6-1 0 0,-1-1-34 0 0,-1 1 0 0 0,0 0 0 0 0,0-1 0 0 0,-1 1 1 0 0,0 0-1 0 0,0-1 0 0 0,-1 1 0 0 0,0-1 0 0 0,0 1 0 0 0,-1-1 0 0 0,0 0 0 0 0,-1 0 0 0 0,-4 8 0 0 0,-5 6 7 0 0,-1-1 1 0 0,0-1-1 0 0,-23 26 0 0 0,11-18-14 0 0,-2-1 0 0 0,0-2 0 0 0,-2-1 0 0 0,0-1 0 0 0,-2-1 0 0 0,0-2 0 0 0,-2-1 0 0 0,0-2 0 0 0,0-1 0 0 0,-2-2 0 0 0,-60 16 0 0 0,61-20-200 0 0,34-10 96 0 0,3 3-1790 0 0,0-2 1853 0 0,-1 0-1 0 0,1 0 0 0 0,-1 0 1 0 0,1 0-1 0 0,-1 0 0 0 0,1-1 1 0 0,0 1-1 0 0,-1 0 0 0 0,1-1 1 0 0,2 1-1 0 0,85 20-1005 0 0,-19-6 534 0 0,-29-4 496 0 0,46 20 0 0 0,-82-28 94 0 0,0-1 1 0 0,0 1 0 0 0,0 0-1 0 0,0 0 1 0 0,-1 0 0 0 0,1 1-1 0 0,-1-1 1 0 0,0 1 0 0 0,0 1-1 0 0,0-1 1 0 0,-1 0 0 0 0,5 7-1 0 0,-6-8-13 0 0,0 1-1 0 0,-1-1 0 0 0,1 0 0 0 0,-1 0 1 0 0,0 1-1 0 0,0-1 0 0 0,0 1 1 0 0,0-1-1 0 0,0 1 0 0 0,-1 0 0 0 0,0-1 1 0 0,0 1-1 0 0,0-1 0 0 0,0 1 1 0 0,0 0-1 0 0,-1-1 0 0 0,0 1 0 0 0,1-1 1 0 0,-1 1-1 0 0,-2 4 0 0 0,-3 4 66 0 0,-1 1-1 0 0,0-1 0 0 0,-1 0 1 0 0,0-1-1 0 0,0 1 0 0 0,-1-2 1 0 0,-19 18-1 0 0,14-15-18 0 0,-1-2-1 0 0,-1 1 1 0 0,0-2-1 0 0,-1 0 1 0 0,-19 7-1 0 0,-1-2 63 0 0,-1-2 1 0 0,-1-1-1 0 0,1-2 0 0 0,-77 8 0 0 0,-117 16-290 0 0,228-33 3 0 0,-18 1-1546 0 0,-38 9 1 0 0,41-5-5507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3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 2303 0 0,'3'-9'14872'0'0,"-2"17"-14701"0"0,-1-1-1 0 0,0 1 0 0 0,0-1 0 0 0,0 0 1 0 0,-1 1-1 0 0,0-1 0 0 0,0 0 0 0 0,-4 11 1 0 0,-23 57 425 0 0,28-73-585 0 0,-157 322 692 0 0,85-185-626 0 0,48-90-58 0 0,-177 320 144 0 0,79-196-166 0 0,113-161-110 0 0,8-9-210 0 0,15-21-11700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138 747 7599 0 0,'0'0'348'0'0,"-2"0"-6"0"0,-5 1 53 0 0,0 0-1 0 0,0-1 1 0 0,0 0 0 0 0,0 0 0 0 0,0 0 0 0 0,0-1-1 0 0,0 0 1 0 0,0 0 0 0 0,-11-4 0 0 0,15 4-156 0 0,0 0 0 0 0,0 0 1 0 0,0 0-1 0 0,0-1 0 0 0,0 1 1 0 0,1-1-1 0 0,-1 0 0 0 0,0 0 1 0 0,1 1-1 0 0,-1-2 0 0 0,1 1 1 0 0,0 0-1 0 0,0 0 0 0 0,0-1 1 0 0,0 0-1 0 0,0 1 0 0 0,0-1 1 0 0,1 0-1 0 0,-1 0 0 0 0,1 0 1 0 0,0 0-1 0 0,0 0 0 0 0,-1-5 1 0 0,1 2-135 0 0,1 1 0 0 0,0-1 0 0 0,0 0 0 0 0,0 0 0 0 0,1 0 0 0 0,0 0 0 0 0,0 0 1 0 0,0 1-1 0 0,1-1 0 0 0,0 1 0 0 0,4-10 0 0 0,4-3 7 0 0,0 1 1 0 0,13-17-1 0 0,-19 28-97 0 0,13-16-3 0 0,2 2 0 0 0,0 0 1 0 0,35-28-1 0 0,-31 28-8 0 0,39-33-12 0 0,139-87-1 0 0,-155 115-79 0 0,1 1 0 0 0,84-29 1 0 0,105-18 109 0 0,-228 68-14 0 0,-2 2-7 0 0,93-24 11 0 0,-85 23-13 0 0,-1 0 1 0 0,1 1 0 0 0,0 0-1 0 0,0 1 1 0 0,18 3-1 0 0,-29-3-4 0 0,0 0-1 0 0,0 1 1 0 0,0 0 0 0 0,1 0-1 0 0,-1 0 1 0 0,0 0-1 0 0,0 1 1 0 0,0-1 0 0 0,-1 1-1 0 0,1-1 1 0 0,0 1-1 0 0,-1 0 1 0 0,1 0 0 0 0,-1 0-1 0 0,1 1 1 0 0,-1-1-1 0 0,0 1 1 0 0,2 2 0 0 0,-2-2-3 0 0,0 1 1 0 0,-1-1-1 0 0,0 0 1 0 0,1 1-1 0 0,-1 0 1 0 0,0-1 0 0 0,-1 1-1 0 0,1 0 1 0 0,0-1-1 0 0,-1 1 1 0 0,0 0 0 0 0,0-1-1 0 0,0 1 1 0 0,-1 0-1 0 0,0 5 1 0 0,-3 7-31 0 0,-1 0 1 0 0,-1-1-1 0 0,0 1 1 0 0,0-1 0 0 0,-2-1-1 0 0,0 0 1 0 0,-16 23-1 0 0,-79 86 91 0 0,5-25 60 0 0,-127 100 0 0 0,-157 97 23 0 0,273-225-92 0 0,65-44-66 0 0,42-25-240 0 0,13-5-3879 0 0,-7 2 2515 0 0,11-6-4093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3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10591 0 0,'0'0'2042'0'0,"0"2"-1562"0"0,-3 5-362 0 0,-1 0 1 0 0,1 0 0 0 0,-1 0-1 0 0,0-1 1 0 0,-1 1 0 0 0,1-1-1 0 0,-1 0 1 0 0,-1-1 0 0 0,1 1-1 0 0,-9 6 1 0 0,-10 7 114 0 0,-34 19-1 0 0,41-27-105 0 0,-28 17 182 0 0,-153 108 1327 0 0,172-113-1326 0 0,0 2-1 0 0,1 0 0 0 0,2 1 1 0 0,-36 53-1 0 0,33-41-179 0 0,3 2 1 0 0,-28 63-1 0 0,39-73-108 0 0,1 0 0 0 0,2 1 0 0 0,1 0 0 0 0,-6 47 0 0 0,10-48 33 0 0,2 0 0 0 0,1 0 0 0 0,2 0 0 0 0,1 0 0 0 0,1 0 0 0 0,1 0 0 0 0,2-1 0 0 0,1 1 0 0 0,1-1 0 0 0,1-1 0 0 0,14 28 0 0 0,-20-49-20 0 0,1 0-1 0 0,0 0 0 0 0,0 0 1 0 0,1 0-1 0 0,0-1 1 0 0,0 0-1 0 0,0 0 0 0 0,1 0 1 0 0,0 0-1 0 0,0-1 0 0 0,0 0 1 0 0,1-1-1 0 0,0 1 1 0 0,0-1-1 0 0,0-1 0 0 0,0 1 1 0 0,0-1-1 0 0,1 0 1 0 0,-1-1-1 0 0,1 0 0 0 0,0 0 1 0 0,0 0-1 0 0,15 0 1 0 0,13-4 160 0 0,43-7 1 0 0,-26 2-6154 0 0,-25 5-453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8719 0 0,'0'0'794'0'0,"-1"-1"-652"0"0,-2-3-18 0 0,1 2 2107 0 0,5-2-697 0 0,6-2-799 0 0,7-1-451 0 0,1 1-1 0 0,-1 1 1 0 0,1 1-1 0 0,22-3 1 0 0,-5 1-54 0 0,-27 5-176 0 0,192-45 900 0 0,-147 35-882 0 0,1 1-1 0 0,0 3 0 0 0,65-1 1 0 0,-99 8-390 0 0,0 0 0 0 0,1 1 1 0 0,-2 1-1 0 0,31 7 1 0 0,-27-3-1125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7 177 4143 0 0,'-1'-2'319'0'0,"0"1"-11"0"0,0-1 0 0 0,1 1 1 0 0,-1-1-1 0 0,0 0 0 0 0,1 1 0 0 0,-1-1 0 0 0,1 0 1 0 0,0 0-1 0 0,0 1 0 0 0,-1-1 0 0 0,1 0 0 0 0,0 0 0 0 0,1 1 1 0 0,-1-1-1 0 0,0 0 0 0 0,0 0 0 0 0,1 1 0 0 0,-1-1 1 0 0,1 0-1 0 0,-1 1 0 0 0,1-1 0 0 0,0 0 0 0 0,0 1 1 0 0,0-1-1 0 0,0 1 0 0 0,0-1 0 0 0,0 1 0 0 0,0 0 0 0 0,2-3 1 0 0,2 0 2 0 0,-1 1 0 0 0,1 0 0 0 0,0 0 0 0 0,0 0 0 0 0,0 0 0 0 0,9-3 0 0 0,41-13 243 0 0,0 3-1 0 0,89-14 1 0 0,-57 13-238 0 0,-50 11-525 0 0,0 1 0 0 0,0 1 1 0 0,1 2-1 0 0,-1 2 0 0 0,1 2 0 0 0,59 9 1 0 0,-63-5-818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4607 0 0,'0'0'2712'0'0,"-1"3"-1992"0"0,-8 28-38 0 0,-2-1-1 0 0,-23 49 1 0 0,11-28 201 0 0,-233 593 2011 0 0,216-527-2849 0 0,-49 116 40 0 0,68-189 18 0 0,-2 0-1 0 0,-2-1 0 0 0,-2-2 1 0 0,-45 55-1 0 0,66-89 10 0 0,0 0 0 0 0,-1-1 0 0 0,1 0 0 0 0,-1-1 0 0 0,-1 1 0 0 0,-11 6 0 0 0,19-12-98 0 0,0 0 0 0 0,0 0 0 0 0,-1 0 1 0 0,1 0-1 0 0,0 0 0 0 0,0 0 0 0 0,-1 0 0 0 0,1 0 0 0 0,0 0 0 0 0,0 0 0 0 0,-1 0 0 0 0,1 0 0 0 0,0 0 0 0 0,0 0 0 0 0,-1 0 0 0 0,1 0 0 0 0,0 0 1 0 0,0 0-1 0 0,-1 0 0 0 0,1 0 0 0 0,0-1 0 0 0,0 1 0 0 0,-1 0 0 0 0,1 0 0 0 0,0 0 0 0 0,0 0 0 0 0,0 0 0 0 0,-1-1 0 0 0,1 1 0 0 0,0 0 0 0 0,0 0 0 0 0,0 0 1 0 0,0-1-1 0 0,-1 1 0 0 0,1 0 0 0 0,0 0 0 0 0,0-1 0 0 0,0 1 0 0 0,0 0 0 0 0,0 0 0 0 0,0-1 0 0 0,0 1 0 0 0,0 0 0 0 0,0 0 0 0 0,0-1 0 0 0,0 1 1 0 0,0 0-1 0 0,0-1 0 0 0,0-12 318 0 0,3-6-128 0 0,2 1 1 0 0,1 1 0 0 0,0-1-1 0 0,1 1 1 0 0,0 0 0 0 0,2 1 0 0 0,17-27-1 0 0,4 2-159 0 0,54-58 1 0 0,-60 74-46 0 0,1 0 0 0 0,1 2 0 0 0,2 1 0 0 0,0 1 0 0 0,34-20 0 0 0,-57 39-8 0 0,1-1 0 0 0,-1 0 0 0 0,1 1 0 0 0,0 0 0 0 0,0 1 0 0 0,-1-1 0 0 0,1 1 0 0 0,0 0 0 0 0,0 1 0 0 0,1-1 0 0 0,-1 1 0 0 0,0 0 0 0 0,0 1 0 0 0,0-1 0 0 0,0 1 0 0 0,0 1 0 0 0,0-1 0 0 0,-1 1 0 0 0,1 0 0 0 0,0 0 0 0 0,-1 0 0 0 0,1 1 0 0 0,-1 0 0 0 0,0 0 0 0 0,7 6 0 0 0,8 5-17 0 0,-1 1 1 0 0,28 28 0 0 0,-41-36 19 0 0,0 0 1 0 0,0 1-1 0 0,0-1 1 0 0,-1 1 0 0 0,0 0-1 0 0,0 1 1 0 0,-1-1-1 0 0,0 1 1 0 0,4 15-1 0 0,-6-14 56 0 0,-1 0 0 0 0,0 0 0 0 0,0 1-1 0 0,-1-1 1 0 0,-1 0 0 0 0,1 0 0 0 0,-4 13-1 0 0,0-6 43 0 0,0 0 0 0 0,-1 0 0 0 0,-10 20 0 0 0,9-23-76 0 0,-1-1 0 0 0,0 0 0 0 0,-1 0 0 0 0,-1-1 0 0 0,0 0 0 0 0,-1-1 0 0 0,0 0 0 0 0,-17 15 0 0 0,11-13 13 0 0,-1-1 0 0 0,0-1 0 0 0,-1 0 0 0 0,0-2 0 0 0,-29 12 0 0 0,1-6 26 0 0,-1-1 1 0 0,0-3-1 0 0,0-2 0 0 0,-74 4 0 0 0,71-11-257 0 0,48-2-742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5527 0 0,'0'0'9920'0'0,"-1"1"-9536"0"0,-7 35 636 0 0,-2-2 1 0 0,-1 0-1 0 0,-20 40 0 0 0,6-11-574 0 0,16-42-328 0 0,-20 64 302 0 0,26-75-323 0 0,1 0 0 0 0,0 1 0 0 0,0-1 0 0 0,2 1 0 0 0,-1 0 0 0 0,2 13 0 0 0,-1-20-34 0 0,0-1-1 0 0,1 1 0 0 0,0-1 1 0 0,-1 0-1 0 0,1 1 1 0 0,0-1-1 0 0,1 0 1 0 0,-1 1-1 0 0,0-1 0 0 0,4 5 1 0 0,-3-7-26 0 0,-1 1 0 0 0,0-1 0 0 0,1 1 1 0 0,0-1-1 0 0,-1 0 0 0 0,1 0 0 0 0,0 0 0 0 0,-1 0 1 0 0,1 0-1 0 0,0 0 0 0 0,0-1 0 0 0,0 1 0 0 0,0 0 1 0 0,0-1-1 0 0,0 0 0 0 0,0 1 0 0 0,0-1 0 0 0,0 0 1 0 0,4 0-1 0 0,3-1 60 0 0,0 0 0 0 0,1 0 1 0 0,-1-1-1 0 0,0 0 0 0 0,1 0 0 0 0,-1-1 1 0 0,-1-1-1 0 0,11-4 0 0 0,65-41 181 0 0,-69 40-270 0 0,9-8-10 0 0,-1 0 0 0 0,36-35 0 0 0,35-48-447 0 0,-36 36-361 0 0,19-25-3318 0 0,-39 45-459 0 0,-23 32 2831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0,'0'0'3666'0'0,"0"3"-2889"0"0,0 25-711 0 0,0 23 64 0 0,10 90 1 0 0,-8-125-68 0 0,1-1 1 0 0,1 0 0 0 0,1 1 0 0 0,0-1 0 0 0,0-1 0 0 0,2 1 0 0 0,0-1 0 0 0,0 0 0 0 0,2-1-1 0 0,11 16 1 0 0,-15-23-19 0 0,0-1-1 0 0,0 1 1 0 0,0-1-1 0 0,1-1 1 0 0,-1 1-1 0 0,1-1 1 0 0,1 0-1 0 0,7 4 1 0 0,-10-6-75 0 0,1 0 1 0 0,0 0 0 0 0,0-1 0 0 0,0 0-1 0 0,0 0 1 0 0,0 0 0 0 0,0 0 0 0 0,0-1-1 0 0,0 0 1 0 0,0 0 0 0 0,0 0 0 0 0,10-2-1 0 0,5-4-1178 0 0,2-2-396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0 3679 0 0,'0'0'606'0'0,"-2"1"567"0"0,-18 17 1921 0 0,-27 28-1 0 0,-14 27-644 0 0,-47 86-1525 0 0,100-146-740 0 0,-166 235 493 0 0,51-89-339 0 0,-79 103 699 0 0,16 10-428 0 0,168-244-585 0 0,2 1 0 0 0,-21 52 0 0 0,31-54-25 0 0,6-26-293 0 0,0 1-1 0 0,0-1 1 0 0,0 0 0 0 0,0 1-1 0 0,0-1 1 0 0,0 0 0 0 0,0 1-1 0 0,1-1 1 0 0,-1 0-1 0 0,1 1 1 0 0,-1-1 0 0 0,1 0-1 0 0,-1 1 1 0 0,1-1 0 0 0,0 0-1 0 0,1 2 1 0 0,9 4-5261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34 5983 0 0,'0'0'1678'0'0,"-1"-1"-517"0"0,0-2-918 0 0,-1 1 0 0 0,1 0 0 0 0,-1 0 0 0 0,0 0-1 0 0,1 0 1 0 0,-1 0 0 0 0,0 0 0 0 0,0 0 0 0 0,-1 1 0 0 0,1-1 0 0 0,0 1 0 0 0,0-1-1 0 0,-1 1 1 0 0,1 0 0 0 0,-3-1 0 0 0,0 1-94 0 0,1 0 0 0 0,0 0 0 0 0,-1 1 0 0 0,1-1 0 0 0,-1 1 0 0 0,1 0 0 0 0,0 1 0 0 0,-1-1 0 0 0,-4 2 0 0 0,-8 1 239 0 0,0 2 0 0 0,1 0 0 0 0,-1 1 0 0 0,1 1 0 0 0,1 0 0 0 0,-30 19 0 0 0,16-6-53 0 0,0 2-1 0 0,-35 34 1 0 0,49-41-248 0 0,0 1 1 0 0,-20 26-1 0 0,30-35-94 0 0,0 1-1 0 0,1-1 1 0 0,0 1-1 0 0,0 0 1 0 0,1 1-1 0 0,-1-1 1 0 0,2 0-1 0 0,-4 17 1 0 0,6-22 0 0 0,0-1 0 0 0,0 0 1 0 0,0 0-1 0 0,0 1 1 0 0,0-1-1 0 0,1 0 1 0 0,-1 0-1 0 0,1 0 1 0 0,-1 0-1 0 0,1 1 1 0 0,0-1-1 0 0,0 0 1 0 0,0 0-1 0 0,0 0 0 0 0,0-1 1 0 0,1 1-1 0 0,-1 0 1 0 0,0 0-1 0 0,1-1 1 0 0,-1 1-1 0 0,1-1 1 0 0,0 1-1 0 0,-1-1 1 0 0,1 1-1 0 0,0-1 0 0 0,3 1 1 0 0,5 4 26 0 0,1-2 0 0 0,-1 1 0 0 0,22 5 0 0 0,-20-7-37 0 0,16 3 16 0 0,-20-4 1 0 0,1 0 1 0 0,-1 0-1 0 0,1 1 1 0 0,-1 0-1 0 0,9 4 1 0 0,-15-6-2 0 0,0 0 0 0 0,0 0 1 0 0,-1 1-1 0 0,1-1 0 0 0,0 0 1 0 0,-1 1-1 0 0,1-1 0 0 0,-1 1 1 0 0,0 0-1 0 0,1 0 0 0 0,-1-1 1 0 0,0 1-1 0 0,0 0 0 0 0,0 0 1 0 0,0 0-1 0 0,0 0 0 0 0,-1 0 1 0 0,1 0-1 0 0,-1 0 0 0 0,1 0 1 0 0,-1 0-1 0 0,0 1 0 0 0,1-1 1 0 0,-1 0-1 0 0,-1 4 0 0 0,1 0-3 0 0,-1 1 0 0 0,0-1 0 0 0,-1 0 0 0 0,1 1 0 0 0,-1-1 0 0 0,0 0 0 0 0,-1 0 0 0 0,0-1 0 0 0,1 1 0 0 0,-2 0-1 0 0,-5 7 1 0 0,3-6 24 0 0,0 0-1 0 0,-1 0 0 0 0,0-1 0 0 0,0 0 0 0 0,0-1 0 0 0,0 1 0 0 0,-12 5 0 0 0,0-2 45 0 0,1-1 0 0 0,-1-1 0 0 0,-1 0 0 0 0,0-2 0 0 0,0 0 0 0 0,-33 3 0 0 0,14-4 27 0 0,0-3 0 0 0,-42-4-1 0 0,61 1-86 0 0,0 0 0 0 0,0-2-1 0 0,-28-9 1 0 0,40 8 290 0 0,2 1-1570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7831 0 0,'0'0'603'0'0,"-2"1"-396"0"0,-4 4-290 0 0,-6 4 795 0 0,1 1-1 0 0,-15 16 1 0 0,23-22-575 0 0,0 0 0 0 0,0 0 1 0 0,0 1-1 0 0,0-1 0 0 0,1 1 0 0 0,-1 0 0 0 0,1 0 0 0 0,0 0 1 0 0,1 0-1 0 0,-3 10 0 0 0,3-9-114 0 0,1 1 1 0 0,0 0-1 0 0,0 0 0 0 0,0 0 1 0 0,1 0-1 0 0,-1 0 0 0 0,2 0 1 0 0,-1 0-1 0 0,1 0 0 0 0,0 0 1 0 0,1-1-1 0 0,-1 1 0 0 0,1-1 1 0 0,0 0-1 0 0,1 0 0 0 0,0 0 1 0 0,0 0-1 0 0,0-1 0 0 0,1 1 1 0 0,-1-1-1 0 0,1 0 0 0 0,0 0 1 0 0,1-1-1 0 0,11 8 0 0 0,-11-8-361 0 0,0-1 0 0 0,1 0-1 0 0,-1 0 1 0 0,1-1 0 0 0,0 0-1 0 0,0 0 1 0 0,0 0 0 0 0,0-1-1 0 0,11 1 1 0 0,4-1-3697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 9671 0 0,'0'0'875'0'0,"-1"0"-719"0"0,-12 7 320 0 0,1 1 0 0 0,1 0 0 0 0,-1 0 0 0 0,1 1 1 0 0,1 1-1 0 0,-12 12 0 0 0,-53 72 1749 0 0,52-64-2183 0 0,-406 590 2603 0 0,295-381-3170 0 0,11-19-2050 0 0,103-191 561 0 0,-29 34-1 0 0,48-61 436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42 218 5527 0 0,'0'0'423'0'0,"0"2"-83"0"0,-3 14 920 0 0,0-1 0 0 0,0 0 1 0 0,-1 0-1 0 0,-1 0 0 0 0,-1 0 0 0 0,-12 22 4220 0 0,23-46-4744 0 0,13-16-1073 0 0,13-3 170 0 0,2 1 0 0 0,1 2 0 0 0,46-25 0 0 0,-39 24-50 0 0,-24 15 123 0 0,3-3-11 0 0,1 2 1 0 0,38-18-1 0 0,-53 28 106 0 0,0-1 0 0 0,0 1-1 0 0,1 1 1 0 0,-1-1 0 0 0,0 1 0 0 0,0 0 0 0 0,1 1-1 0 0,-1-1 1 0 0,1 1 0 0 0,-1 0 0 0 0,0 1 0 0 0,1 0-1 0 0,-1 0 1 0 0,0 0 0 0 0,10 4 0 0 0,-13-4 0 0 0,1 1 1 0 0,-1 0-1 0 0,1 1 1 0 0,-1-1-1 0 0,0 0 1 0 0,0 1-1 0 0,0 0 1 0 0,0 0-1 0 0,3 3 1 0 0,21 32-5 0 0,-19-25 4 0 0,-1-2-1 0 0,-7 1 0 0 0,0-9 14 0 0,-1 0-1 0 0,0 0 1 0 0,0 0-1 0 0,-1 0 1 0 0,1 0-1 0 0,0-1 1 0 0,-1 1-1 0 0,0 0 1 0 0,1-1-1 0 0,-1 1 1 0 0,0-1-1 0 0,-1 0 1 0 0,1 1-1 0 0,0-1 1 0 0,-1 0-1 0 0,1 0 1 0 0,-1-1-1 0 0,1 1 1 0 0,-1 0-1 0 0,0-1 1 0 0,-4 2 0 0 0,-2 0 30 0 0,0 1 0 0 0,0-2 1 0 0,-1 1-1 0 0,1-2 1 0 0,-17 2-1 0 0,15-2 16 0 0,11-2-49 0 0,0 0-1 0 0,1 0 1 0 0,-1 0-1 0 0,0 0 0 0 0,1 0 1 0 0,-1 0-1 0 0,0 0 1 0 0,1 0-1 0 0,-1 0 1 0 0,1 0-1 0 0,0-1 1 0 0,10-10-13 0 0,0-1 1 0 0,1 2 0 0 0,0-1 0 0 0,22-14 0 0 0,-7 5-96 0 0,-7 3 29 0 0,-2 3 29 0 0,35-24-1 0 0,-11 9 15 0 0,-31 21-3 0 0,0 1 0 0 0,20-11 0 0 0,-27 17 25 0 0,-1 0-1 0 0,1 1 0 0 0,0-1 1 0 0,-1 1-1 0 0,1 0 0 0 0,0 0 1 0 0,0 0-1 0 0,0 1 0 0 0,0 0 1 0 0,0-1-1 0 0,0 1 1 0 0,0 1-1 0 0,6 0 0 0 0,-8-1-56 0 0,-2 1 55 0 0,0 0-1 0 0,1 0 1 0 0,-1 0-1 0 0,1 0 0 0 0,0 0 1 0 0,-1 0-1 0 0,1 0 1 0 0,0-1-1 0 0,-1 1 1 0 0,1 0-1 0 0,1 0 1 0 0,1 2-1 0 0,0 1 10 0 0,0 0 0 0 0,0 0 0 0 0,0 1 0 0 0,-1-1 0 0 0,1 1 0 0 0,-1-1 0 0 0,-1 1 0 0 0,1 0 0 0 0,0 0 0 0 0,-1-1-1 0 0,0 1 1 0 0,0 0 0 0 0,-1 0 0 0 0,1 0 0 0 0,-1 1 0 0 0,0-1 0 0 0,-1 0 0 0 0,1 0 0 0 0,-3 7 0 0 0,-1 0-178 0 0,1 0 0 0 0,0 0 0 0 0,0 1 0 0 0,2-1 0 0 0,-1 1 0 0 0,1-1 0 0 0,1 1 1 0 0,2 15-1 0 0,0-17-6012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8751 0 0,'0'0'6015'0'0,"2"-2"-5920"0"0,136-96-662 0 0,-132 93 566 0 0,26-21 129 0 0,1 2 1 0 0,73-40 0 0 0,-101 61-86 0 0,0 1-5 0 0,-1 1 0 0 0,0-1-1 0 0,0 1 1 0 0,1 0 0 0 0,7-1 0 0 0,-11 1 47 0 0,0 3-26 0 0,0 0-43 0 0,0 1 0 0 0,0-1 0 0 0,0 0 0 0 0,-1 1 0 0 0,1-1 0 0 0,-1 1 1 0 0,0 0-1 0 0,1-1 0 0 0,-1 1 0 0 0,-1-1 0 0 0,1 1 0 0 0,0-1 1 0 0,-1 1-1 0 0,1-1 0 0 0,-1 1 0 0 0,1-1 0 0 0,-1 1 0 0 0,-2 3 0 0 0,-4 8 181 0 0,0-1-1 0 0,-9 14 0 0 0,8-14-42 0 0,-23 30 535 0 0,31-42-209 0 0,-6 5-130 0 0,28-12-326 0 0,0-1 1 0 0,0 0 0 0 0,-1-2 0 0 0,27-14 0 0 0,-2 1-229 0 0,4-1-119 0 0,-12 5 126 0 0,80-26-1 0 0,-113 42 198 0 0,-2 1 0 0 0,0 1 0 0 0,0-1 0 0 0,0 1 0 0 0,0 0 0 0 0,0 0 0 0 0,0 0 0 0 0,0 0 0 0 0,0 0 0 0 0,5 1 0 0 0,1 2 16 0 0,-8-1-1 0 0,0-1 0 0 0,0 0 1 0 0,-1 1-1 0 0,1-1 0 0 0,0 0 0 0 0,0 1 0 0 0,-1-1 0 0 0,1 1 0 0 0,-1-1 0 0 0,0 1 0 0 0,1-1 0 0 0,-1 1 0 0 0,0-1 0 0 0,0 1 1 0 0,0 0-1 0 0,0-1 0 0 0,0 1 0 0 0,0-1 0 0 0,0 1 0 0 0,0-1 0 0 0,-1 3 0 0 0,-1 4 113 0 0,0-1-1 0 0,-6 14 1 0 0,-14 21 384 0 0,-6 7-125 0 0,22-28-563 0 0,6-19-784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48 11255 0 0,'0'0'1023'0'0,"2"0"-842"0"0,63 4 188 0 0,20 0 101 0 0,-59-6-626 0 0,31-5 0 0 0,-47 5-101 0 0,0 0 1 0 0,0 0-1 0 0,0-1 1 0 0,-1-1 0 0 0,19-9-1 0 0,-26 11 24 0 0,-2 1 232 0 0,1 1-1 0 0,-1 0 1 0 0,0-1-1 0 0,0 1 1 0 0,0 0 0 0 0,0-1-1 0 0,1 1 1 0 0,-1-1-1 0 0,0 1 1 0 0,0-1 0 0 0,0 1-1 0 0,0 0 1 0 0,0-1 0 0 0,0 1-1 0 0,0-1 1 0 0,0 1-1 0 0,0-1 1 0 0,0 1 0 0 0,-1 0-1 0 0,1-1 1 0 0,0 1-1 0 0,0-1 1 0 0,0 1 0 0 0,0 0-1 0 0,-1-1 1 0 0,1 1-1 0 0,0 0 1 0 0,0-1 0 0 0,-1 1-1 0 0,1 0 1 0 0,0-1-1 0 0,-1 1 1 0 0,1 0 0 0 0,0 0-1 0 0,-1-1 1 0 0,0 1-1 0 0,-10-4 20 0 0,11 4-17 0 0,-6 0 22 0 0,-1 0 0 0 0,1 1 1 0 0,-1 0-1 0 0,1 0 0 0 0,0 0 0 0 0,-1 1 1 0 0,1 0-1 0 0,0 0 0 0 0,-7 4 1 0 0,3-3 1 0 0,-188 85 774 0 0,160-67-229 0 0,2 1 0 0 0,0 2 0 0 0,-34 28 0 0 0,60-43-352 0 0,0 1 1 0 0,1-1-1 0 0,0 1 1 0 0,-9 13-1 0 0,15-19-152 0 0,0 0 1 0 0,1 0-1 0 0,0 0 0 0 0,0 1 1 0 0,0-1-1 0 0,0 1 0 0 0,1-1 1 0 0,-1 1-1 0 0,1-1 0 0 0,0 1 1 0 0,1 0-1 0 0,-1 0 0 0 0,1-1 1 0 0,0 1-1 0 0,0 5 0 0 0,1-8-45 0 0,-1 0-1 0 0,1 0 1 0 0,0 0-1 0 0,0 0 1 0 0,-1-1-1 0 0,1 1 0 0 0,0 0 1 0 0,1-1-1 0 0,-1 1 1 0 0,0 0-1 0 0,0-1 1 0 0,1 0-1 0 0,-1 1 1 0 0,1-1-1 0 0,-1 0 1 0 0,1 1-1 0 0,0-1 1 0 0,-1 0-1 0 0,1 0 1 0 0,0-1-1 0 0,0 1 0 0 0,0 0 1 0 0,0 0-1 0 0,0-1 1 0 0,-1 1-1 0 0,1-1 1 0 0,4 0-1 0 0,3 2-25 0 0,0-2-1 0 0,0 1 1 0 0,0-1-1 0 0,16-3 1 0 0,4-1-516 0 0,30-10 1 0 0,-1-4-3442 0 0,1-2-1293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71 2303 0 0,'24'-52'527'0'0,"-14"34"12990"0"0,-5 30-13265 0 0,-5-6-252 0 0,1-1 0 0 0,-1 1 0 0 0,0-1 0 0 0,0 1 0 0 0,0 0 0 0 0,-1-1 0 0 0,0 1 0 0 0,-2 8 0 0 0,-1 0 0 0 0,-1 0 0 0 0,-8 15 0 0 0,-82 154 174 0 0,75-147-132 0 0,-105 163 1019 0 0,-13-8 205 0 0,41-61-681 0 0,-107 137-424 0 0,107-143-867 0 0,89-114-183 0 0,-1 0-1 0 0,-19 17 1 0 0,15-17-418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168 212 14191 0 0,'-16'-3'332'0'0,"-1"0"-1"0"0,0 1 0 0 0,-17 0 0 0 0,24 2-243 0 0,1 1-1 0 0,-1 0 1 0 0,0 0-1 0 0,1 0 1 0 0,-1 1-1 0 0,-14 6 1 0 0,23-8 329 0 0,36 0 262 0 0,69-10-1 0 0,-6-5-524 0 0,317-65 90 0 0,-88-12 270 0 0,-311 87-1291 0 0,-1 1 1 0 0,1 1-1 0 0,0 0 0 0 0,18 0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9271 0 0,'2'0'423'0'0,"21"2"138"0"0,-8 3-538 0 0,-12-1 11 0 0,-1-2 27 0 0,0 0 130 0 0,1 1 0 0 0,-1-1 0 0 0,1 1 0 0 0,-1 0 0 0 0,0 0 0 0 0,0 0 0 0 0,-1 0 0 0 0,1 0 0 0 0,0 0 0 0 0,-1 0 0 0 0,0 1 0 0 0,0-1 0 0 0,0 0 0 0 0,1 6 0 0 0,-2-3 22 0 0,1 0 1 0 0,-1 0-1 0 0,0 0 0 0 0,-1-1 1 0 0,0 1-1 0 0,0 0 0 0 0,0 0 0 0 0,-2 5 1 0 0,-3 5 410 0 0,0-1 0 0 0,-1-1 0 0 0,-1 1 1 0 0,0-1-1 0 0,-14 18 0 0 0,-30 35 1648 0 0,-21 31-600 0 0,55-64-1623 0 0,11-18-170 0 0,6-14-92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6 328 11231 0 0,'0'0'8160'0'0,"-1"-2"-7409"0"0,0-2-504 0 0,0 0 0 0 0,0 0 0 0 0,0 0 0 0 0,1 0 1 0 0,-1 0-1 0 0,1 0 0 0 0,0 0 0 0 0,0-1 0 0 0,1-4 0 0 0,10-40 1281 0 0,-7 30-1026 0 0,-2 10-419 0 0,1 1 1 0 0,-1-1-1 0 0,2 1 0 0 0,-1 0 0 0 0,1 0 0 0 0,0 0 1 0 0,1 0-1 0 0,0 1 0 0 0,0-1 0 0 0,12-11 0 0 0,-8 10-56 0 0,1 1-1 0 0,0 0 1 0 0,1 0-1 0 0,-1 1 0 0 0,1 0 1 0 0,22-9-1 0 0,-4 6-379 0 0,0 0-1 0 0,0 2 1 0 0,1 2 0 0 0,-1 0-1 0 0,48-2 1 0 0,0 7-3137 0 0,-44 1 1064 0 0,-9 0 718 0 0</inkml:trace>
  <inkml:trace contextRef="#ctx0" brushRef="#br0" timeOffset="1">699 80 11375 0 0,'0'0'1031'0'0,"-1"2"-850"0"0,-2 6-21 0 0,0-1-1 0 0,1 1 0 0 0,0-1 1 0 0,0 1-1 0 0,1 0 1 0 0,-1 14-1 0 0,1-4 1327 0 0,4 36 0 0 0,-1-36-1208 0 0,0-1 0 0 0,2 1 0 0 0,0-1 0 0 0,1 0-1 0 0,0 0 1 0 0,12 23 0 0 0,-15-36-262 0 0,0 1 0 0 0,1-1 1 0 0,0 0-1 0 0,0 0 0 0 0,0 0 0 0 0,0 0 1 0 0,1 0-1 0 0,-1-1 0 0 0,1 1 0 0 0,0-1 0 0 0,0 0 1 0 0,0 0-1 0 0,1 0 0 0 0,-1-1 0 0 0,1 0 1 0 0,-1 0-1 0 0,1 0 0 0 0,0 0 0 0 0,0-1 0 0 0,0 1 1 0 0,0-1-1 0 0,0 0 0 0 0,0-1 0 0 0,0 1 0 0 0,0-1 1 0 0,9-1-1 0 0,-3 0-177 0 0,1-1 0 0 0,-1-1-1 0 0,19-6 1 0 0,11-8-4913 0 0,-13 4-658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19 14599 0 0,'0'0'664'0'0,"0"-2"-8"0"0,2-5-418 0 0,-1-2 2011 0 0,-2 10-2008 0 0,0 1-1 0 0,0-1 1 0 0,0 0-1 0 0,0 1 1 0 0,-1-1 0 0 0,1 0-1 0 0,-1 0 1 0 0,1 0-1 0 0,-1 1 1 0 0,-3 0 0 0 0,1 1-17 0 0,2-2-198 0 0,-41 29 558 0 0,-46 43 0 0 0,-493 535 2335 0 0,539-552-2774 0 0,3 1 1 0 0,-39 72-1 0 0,-52 132-100 0 0,112-223-34 0 0,-94 174-5 0 0,92-177-1263 0 0,-2-1 0 0 0,-2-2-1 0 0,-54 56 1 0 0,59-70-3999 0 0,-2-2-1476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20 174 4607 0 0,'-8'-1'475'0'0,"-4"-2"7644"0"0,21-9-6929 0 0,-5 6-1121 0 0,1 0-1 0 0,0 0 0 0 0,1 1 0 0 0,-1 0 0 0 0,1 0 1 0 0,11-8-1 0 0,42-20 30 0 0,-27 17-52 0 0,-14 7 28 0 0,-1 1 0 0 0,1 1 0 0 0,1 0 0 0 0,-1 2 1 0 0,29-6-1 0 0,0 4-509 0 0,50 0-1 0 0,-76 5-712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8751 0 0,'0'0'794'0'0,"0"-2"-652"0"0,0 0 144 0 0,1 0 1 0 0,-1 0-1 0 0,1 0 0 0 0,0 0 0 0 0,0 0 0 0 0,0 0 0 0 0,0 1 0 0 0,0-1 1 0 0,0 0-1 0 0,0 0 0 0 0,1 1 0 0 0,-1-1 0 0 0,1 1 0 0 0,-1-1 0 0 0,3-1 1 0 0,-1 1 41 0 0,1 0 0 0 0,0 0 1 0 0,-1 0-1 0 0,1 0 0 0 0,0 1 0 0 0,0 0 1 0 0,6-2-1 0 0,6 1 193 0 0,0 0-1 0 0,1 1 1 0 0,17 1-1 0 0,-20 0-256 0 0,1 0-213 0 0,61 0 860 0 0,98-12 0 0 0,-30-11-3031 0 0,144-44 0 0 0,-251 57 472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12895 0 0,'0'0'4584'0'0,"1"1"-4520"0"0,0 1-39 0 0,0 0 1 0 0,0 1-1 0 0,0-1 0 0 0,0 0 0 0 0,-1 0 1 0 0,1 0-1 0 0,-1 1 0 0 0,0-1 0 0 0,1 0 0 0 0,-1 1 1 0 0,0-1-1 0 0,0 0 0 0 0,-1 0 0 0 0,1 1 1 0 0,0-1-1 0 0,-2 3 0 0 0,0 4 183 0 0,-1 0 1 0 0,-8 14-1 0 0,3-4 178 0 0,7-17 870 0 0,7-4-1246 0 0,-1 1 0 0 0,1-1 0 0 0,-1 0 0 0 0,1 0 0 0 0,-1 0 0 0 0,0-1 0 0 0,0 0 0 0 0,0 0 0 0 0,7-6 0 0 0,16-15-2086 0 0,-14 11 804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7831 0 0,'0'0'5098'0'0,"1"2"-3692"0"0,-1 6-1064 0 0,0-1 0 0 0,-1 1 0 0 0,0 0-1 0 0,0 0 1 0 0,-1-1 0 0 0,0 1 0 0 0,0-1 0 0 0,0 1-1 0 0,-5 7 1 0 0,-2 11 136 0 0,-27 76 602 0 0,17-51-627 0 0,-36 69 0 0 0,-50 73 209 0 0,70-142-569 0 0,26-39-288 0 0,1 0-1 0 0,-1 1 1 0 0,2 0 0 0 0,-12 27-1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0 13823 0 0,'0'0'1062'0'0,"1"2"-693"0"0,0 3-263 0 0,1 1 0 0 0,-1-1 0 0 0,1 1 1 0 0,-1 0-1 0 0,-1-1 0 0 0,1 1 0 0 0,-1 0 0 0 0,0-1 1 0 0,-1 1-1 0 0,1 0 0 0 0,-1-1 0 0 0,0 1 0 0 0,-1-1 1 0 0,1 1-1 0 0,-1-1 0 0 0,0 0 0 0 0,0 1 0 0 0,-1-1 0 0 0,1 0 1 0 0,-1 0-1 0 0,-1-1 0 0 0,-5 9 0 0 0,1-5-89 0 0,1 1-1 0 0,-1-1 1 0 0,-1-1 0 0 0,1 1-1 0 0,-1-1 1 0 0,-1-1 0 0 0,1 0-1 0 0,-1 0 1 0 0,0-1 0 0 0,-18 7-1 0 0,-5-3-15 0 0,-1-1 0 0 0,-62 6-1 0 0,58-9 9 0 0,-63 6 71 0 0,-87 16-219 0 0,131-20-646 0 0,11-1-627 0 0,44-5 1075 0 0,2 1-422 0 0,-1 5 895 0 0,0 0 1 0 0,1 1-1 0 0,0-1 0 0 0,1 1 1 0 0,-1-1-1 0 0,1 0 0 0 0,3 12 1 0 0,-3-17-114 0 0,-1 1 1 0 0,0-1 0 0 0,0 1-1 0 0,0-1 1 0 0,0 1 0 0 0,0-1-1 0 0,0 0 1 0 0,-1 1 0 0 0,1-1 0 0 0,-1 1-1 0 0,1-1 1 0 0,-3 5 0 0 0,0-3 57 0 0,0 1 0 0 0,0-1 0 0 0,0 0 0 0 0,0 0 0 0 0,-6 5 0 0 0,-81 74 967 0 0,66-64-873 0 0,17-14-123 0 0,0 0 1 0 0,0 0-1 0 0,1 1 0 0 0,0 0 0 0 0,-9 11 0 0 0,16-17-47 0 0,-1 0 0 0 0,1 1 0 0 0,0-1 0 0 0,-1 1 0 0 0,1-1 0 0 0,0 0 0 0 0,0 0 0 0 0,-1 1 0 0 0,1-1-1 0 0,0 0 1 0 0,0 0 0 0 0,1 0 0 0 0,15 0-79 0 0,1-1 0 0 0,-1 0 0 0 0,1-1 0 0 0,27-7 0 0 0,-26 4 62 0 0,0 2 1 0 0,0 0 0 0 0,32 0-1 0 0,-27 5 10 0 0,0 0 0 0 0,0 2 0 0 0,0 1 0 0 0,36 13 0 0 0,88 42 126 0 0,-147-59-120 0 0,25 11 181 0 0,-1 1 0 0 0,-1 2 0 0 0,26 19 0 0 0,-49-33 85 0 0,0 0-245 0 0,-1 1-1 0 0,0-1 0 0 0,0 0 0 0 0,0 1 1 0 0,0-1-1 0 0,0 0 0 0 0,-1 1 1 0 0,1-1-1 0 0,0 0 0 0 0,-1 1 1 0 0,1-1-1 0 0,0 0 0 0 0,-1 0 1 0 0,0 1-1 0 0,1-1 0 0 0,-1 0 1 0 0,0 0-1 0 0,1 0 0 0 0,-1 0 0 0 0,0 0 1 0 0,0 0-1 0 0,0 0 0 0 0,0 0 1 0 0,0 0-1 0 0,0 0 0 0 0,0-1 1 0 0,-1 1-1 0 0,1 0 0 0 0,-1 0 1 0 0,-22 10 217 0 0,-1 0 1 0 0,0-2 0 0 0,0-1 0 0 0,0 0 0 0 0,-34 4 0 0 0,-17 5-107 0 0,-202 54-572 0 0,256-66-156 0 0,22-6 522 0 0,0 1 0 0 0,0-1 0 0 0,0 1 0 0 0,0 0 0 0 0,0-1 0 0 0,0 1 1 0 0,0-1-1 0 0,0 1 0 0 0,0-1 0 0 0,0 1 0 0 0,0 0 0 0 0,0-1 0 0 0,0 1 0 0 0,0-1 0 0 0,1 1 1 0 0,-1 0-1 0 0,0-1 0 0 0,0 0 0 0 0,8-9-1759 0 0,5-3-4349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794 102 6447 0 0,'38'-62'959'0'0,"-30"46"1384"0"0,-8 15-2030 0 0,0 0 0 0 0,1 1 1 0 0,-1-1-1 0 0,0 0 0 0 0,0 1 0 0 0,0-1 0 0 0,0 0 1 0 0,0 1-1 0 0,0-1 0 0 0,0 0 0 0 0,0 1 1 0 0,0-1-1 0 0,0 0 0 0 0,-1-1 0 0 0,0 1-154 0 0,-1 1 0 0 0,1-1-1 0 0,-1 0 1 0 0,1 1 0 0 0,-1-1-1 0 0,0 1 1 0 0,1-1 0 0 0,-1 1 0 0 0,-2-1-1 0 0,1 1 21 0 0,-10-2-263 0 0,-1 0 0 0 0,0 1 0 0 0,0 0 0 0 0,0 2 0 0 0,0-1 0 0 0,-27 6 0 0 0,-83 27-605 0 0,55-12 640 0 0,-14 0 492 0 0,0 5 0 0 0,-103 46-1 0 0,173-65-268 0 0,-1 0 0 0 0,1 0 0 0 0,1 2 0 0 0,-15 11 0 0 0,25-19-162 0 0,1 0 1 0 0,1 0-1 0 0,-1 0 1 0 0,0 0 0 0 0,0 0-1 0 0,0 0 1 0 0,0 0 0 0 0,1 0-1 0 0,-1 1 1 0 0,1-1 0 0 0,-1 0-1 0 0,1 1 1 0 0,-1-1 0 0 0,1 0-1 0 0,0 1 1 0 0,-1-1-1 0 0,1 0 1 0 0,0 1 0 0 0,0-1-1 0 0,0 0 1 0 0,0 1 0 0 0,0-1-1 0 0,1 1 1 0 0,-1-1 0 0 0,0 0-1 0 0,1 1 1 0 0,-1-1-1 0 0,1 0 1 0 0,-1 0 0 0 0,1 1-1 0 0,-1-1 1 0 0,1 0 0 0 0,0 0-1 0 0,0 0 1 0 0,0 0 0 0 0,0 0-1 0 0,-1 0 1 0 0,3 2-1 0 0,3 3 33 0 0,1 1 0 0 0,1-1-1 0 0,-1 0 1 0 0,11 6 0 0 0,-15-10-44 0 0,121 69 53 0 0,-25-15-32 0 0,-56-30 100 0 0,71 47 249 0 0,-95-59-240 0 0,-1 1 0 0 0,0 0-1 0 0,27 32 1 0 0,-37-37-87 0 0,0-1 0 0 0,-1 1 0 0 0,0 1 1 0 0,-1 0-1 0 0,10 21 0 0 0,-15-28-38 0 0,1 0-1 0 0,-1 0 1 0 0,0 0-1 0 0,-1 0 1 0 0,1 0 0 0 0,-1 0-1 0 0,1 0 1 0 0,-1 0-1 0 0,0 0 1 0 0,-1 0-1 0 0,1 1 1 0 0,-1-1 0 0 0,1 0-1 0 0,-1 0 1 0 0,-1 0-1 0 0,1-1 1 0 0,0 1 0 0 0,-1 0-1 0 0,0 0 1 0 0,0-1-1 0 0,-4 7 1 0 0,-1-3 4 0 0,1 1 0 0 0,-1-1 0 0 0,0-1 0 0 0,-1 1 0 0 0,0-2 0 0 0,0 1 0 0 0,0-1 0 0 0,0 0 0 0 0,-1 0 0 0 0,0-1 0 0 0,-14 5 0 0 0,-7 0-11 0 0,0-2 0 0 0,-42 6 0 0 0,-107-1 1 0 0,174-12 0 0 0,-14 1 0 0 0,1-2 0 0 0,-1 0 0 0 0,1-1 0 0 0,0 0 0 0 0,0-2 0 0 0,-34-11 0 0 0,48 14 3 0 0,0-1 0 0 0,0 0 0 0 0,0 0 0 0 0,1 0 0 0 0,-1-1 0 0 0,0 1 0 0 0,1-1 0 0 0,0 0 0 0 0,-1 0 0 0 0,-4-6 0 0 0,7 8 7 0 0,0-1 0 0 0,0 0-1 0 0,0 0 1 0 0,0 0-1 0 0,1 0 1 0 0,-1 0 0 0 0,0 0-1 0 0,1 0 1 0 0,-1 0 0 0 0,1 0-1 0 0,0 0 1 0 0,0 0-1 0 0,0 0 1 0 0,0-1 0 0 0,0 1-1 0 0,0 0 1 0 0,0 0 0 0 0,1 0-1 0 0,-1 0 1 0 0,1 0-1 0 0,0 0 1 0 0,-1 0 0 0 0,3-4-1 0 0,2-2 37 0 0,0 0-1 0 0,0 0 1 0 0,1 0-1 0 0,0 1 1 0 0,0 0-1 0 0,1 0 1 0 0,11-9-1 0 0,56-38 90 0 0,-71 52-138 0 0,123-78 3 0 0,104-75-21 0 0,-201 132-61 0 0,55-43-162 0 0,-70 53 107 0 0,0-1-1 0 0,0 0 0 0 0,14-21 1 0 0,-26 33 88 0 0,-1-1-1 0 0,1 1 1 0 0,-1-1 0 0 0,0 1-1 0 0,0-1 1 0 0,0 1 0 0 0,1-5-1 0 0,-2 7 35 0 0,-1 0 0 0 0,1-1 0 0 0,0 1 0 0 0,-1 0 0 0 0,1-1 0 0 0,0 1-1 0 0,-1 0 1 0 0,1-1 0 0 0,-1 1 0 0 0,1 0 0 0 0,0-1 0 0 0,-1 1 0 0 0,1 0 0 0 0,-1 0 0 0 0,1 0 0 0 0,-1 0-1 0 0,1-1 1 0 0,-1 1 0 0 0,1 0 0 0 0,-2 0 0 0 0,2 0-16 0 0,-3 0-552 0 0,0-1 1 0 0,1 1-1 0 0,-1 0 0 0 0,0 0 0 0 0,0 0 0 0 0,1 0 1 0 0,-1 0-1 0 0,-5 1 0 0 0,-10 5-5124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48 132 7831 0 0,'-2'0'603'0'0,"-12"-2"-466"0"0,-6-1 1751 0 0,8 1 5274 0 0,22 4-7006 0 0,-1 0 0 0 0,0 0 1 0 0,0-1-1 0 0,1 0 1 0 0,-1 0-1 0 0,1-1 0 0 0,-1-1 1 0 0,14-2-1 0 0,78-19 569 0 0,-55 10-335 0 0,-7 3-133 0 0,213-44 1098 0 0,-226 50-1275 0 0,147-20 315 0 0,-118 18-295 0 0,63 3 1 0 0,-106 2-94 0 0,0 0-1 0 0,-1 2 1 0 0,1-1 0 0 0,0 1-1 0 0,-1 1 1 0 0,0 0 0 0 0,22 9-1 0 0,-23-5 5 0 0,1 3-10 0 0,-10-5 3 0 0,0-3 3 0 0,0 4 4 0 0,1 0 0 0 0,-1-1 0 0 0,0 1 0 0 0,-1 0 1 0 0,1 0-1 0 0,-1 0 0 0 0,0 0 0 0 0,0-1 0 0 0,-1 1 0 0 0,0 0 0 0 0,-2 7 0 0 0,-2 8-7 0 0,-14 34-1 0 0,2-17 93 0 0,-2 0 0 0 0,-27 43 0 0 0,-56 67 208 0 0,-178 204-5 0 0,100-131-182 0 0,169-207-536 0 0,0 0-1 0 0,-27 24 0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20 125 2303 0 0,'0'0'102'0'0,"-1"0"-1"0"0,-18-15 15665 0 0,33 5-13069 0 0,8-2-4981 0 0,-12 8 3712 0 0,27-11-1084 0 0,68-26 581 0 0,-84 34-676 0 0,1 1 0 0 0,0 1 1 0 0,25-2-1 0 0,-29 6-206 0 0,0 0-1 0 0,0 1 1 0 0,0 1-1 0 0,-1 1 1 0 0,24 4-1 0 0,-29-3-1118 0 0,-1 0 0 0 0,19 9 0 0 0,-18-5-603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62 448 12151 0 0,'0'0'555'0'0,"-1"1"-12"0"0,-11 12-288 0 0,10-10-1 0 0,0 0-1 0 0,-1 0 1 0 0,1 0 0 0 0,-1-1 0 0 0,0 1 0 0 0,1-1 0 0 0,-1 0 0 0 0,0 0 0 0 0,-1 0 0 0 0,-3 2 0 0 0,7-4-135 0 0,0 0 0 0 0,-1 1 1 0 0,1-1-1 0 0,0 0 0 0 0,-1 0 1 0 0,1 0-1 0 0,-1 0 0 0 0,1 0 1 0 0,0 1-1 0 0,-1-1 0 0 0,1 0 1 0 0,-1 0-1 0 0,1 0 0 0 0,0 0 1 0 0,-1 0-1 0 0,1 0 0 0 0,-1 0 1 0 0,1 0-1 0 0,0-1 0 0 0,-1 1 1 0 0,1 0-1 0 0,-1 0 0 0 0,1 0 1 0 0,0 0-1 0 0,-1 0 1 0 0,1-1-1 0 0,0 1 0 0 0,-1 0 1 0 0,1 0-1 0 0,0-1 0 0 0,-1 1 1 0 0,1 0-1 0 0,0 0 0 0 0,-1-1 1 0 0,1 0-1 0 0,-1 0 0 0 0,1-1 0 0 0,0 1 0 0 0,0 0 0 0 0,-1 0 0 0 0,1 0 1 0 0,0-1-1 0 0,0 1 0 0 0,0 0 0 0 0,0 0 0 0 0,1-3 0 0 0,0-1 15 0 0,1-1 0 0 0,-1 0 0 0 0,1 0 0 0 0,3-6-1 0 0,36-57 70 0 0,70-91-1 0 0,-73 109-359 0 0,-18 24-213 0 0,31-34-1 0 0,-43 54 238 0 0,0-1 0 0 0,0 1 0 0 0,0 0 0 0 0,1 1 0 0 0,0 0 0 0 0,0 0 0 0 0,1 1 0 0 0,13-6 0 0 0,-15 10-247 0 0,0-1-1 0 0,0 1 1 0 0,0 0 0 0 0,0 1-1 0 0,0 0 1 0 0,0 0 0 0 0,0 1-1 0 0,0 0 1 0 0,0 0 0 0 0,11 4-1 0 0,14 1-2530 0 0,-14-4 1211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18 172 13415 0 0,'-1'1'614'0'0,"-15"4"5788"0"0,18-5-5751 0 0,13 0-209 0 0,0 0-1 0 0,0-2 1 0 0,0 1-1 0 0,29-9 1 0 0,-17 5-141 0 0,320-84 867 0 0,-316 78-2602 0 0,0-1 0 0 0,38-22 0 0 0,-44 21-6080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8495 0 0,'-6'-1'9654'0'0,"55"-29"-7324"0"0,-48 29-2067 0 0,0 1-3 0 0,3-3-305 0 0,-4 3 76 0 0,0 0 1 0 0,1 0 0 0 0,-1 0-1 0 0,0 0 1 0 0,0 0-1 0 0,1 0 1 0 0,-1 1-1 0 0,0-1 1 0 0,0 0 0 0 0,0 0-1 0 0,1 0 1 0 0,-1 1-1 0 0,0-1 1 0 0,0 0-1 0 0,0 0 1 0 0,0 1 0 0 0,1-1-1 0 0,-1 0 1 0 0,0 0-1 0 0,0 1 1 0 0,0-1-1 0 0,0 0 1 0 0,0 0 0 0 0,0 1-1 0 0,0-1 1 0 0,0 0-1 0 0,0 1 1 0 0,0-1-1 0 0,0 0 1 0 0,0 0 0 0 0,0 1-1 0 0,0 1-17 0 0,0-1 0 0 0,-1 1 0 0 0,1-1 1 0 0,0 1-1 0 0,-1-1 0 0 0,1 1 0 0 0,-1-1 0 0 0,0 1 0 0 0,1-1 0 0 0,-1 0 0 0 0,0 1 0 0 0,-2 1 0 0 0,-1 4 180 0 0,-14 22 360 0 0,17-28-501 0 0,14-2 11 0 0,-10 0-376 0 0,-1 1 0 0 0,0-1 0 0 0,1 1 0 0 0,-1-1 0 0 0,0 0-1 0 0,1 0 1 0 0,-1 0 0 0 0,0 0 0 0 0,0 0 0 0 0,4-3 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99 6911 0 0,'82'-56'1498'0'0,"-67"47"148"0"0,2 0 0 0 0,-1 0 1 0 0,24-7 2020 0 0,-40 18-3211 0 0,-2 7-98 0 0,-1 0-1 0 0,0 0 1 0 0,0 0 0 0 0,0-1-1 0 0,-6 9 1 0 0,-27 44 764 0 0,22-40-871 0 0,-31 45 249 0 0,27-41-447 0 0,1 0 1 0 0,-14 29-1 0 0,-13 25-172 0 0,42-73 74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6 12095 0 0,'0'0'1091'0'0,"2"-1"-899"0"0,5-4 5593 0 0,-8 7-5542 0 0,-2 1-156 0 0,0 1 0 0 0,0-1-1 0 0,0 0 1 0 0,0-1 0 0 0,0 1 0 0 0,-1 0 0 0 0,1-1 0 0 0,-1 0 0 0 0,0 0-1 0 0,0 0 1 0 0,0 0 0 0 0,-6 1 0 0 0,-10 3 219 0 0,-28 5 0 0 0,16-5-150 0 0,-22 8-9 0 0,22-5-143 0 0,-1-1-1 0 0,1-2 1 0 0,-63 5 0 0 0,90-11 6 0 0,4-1-43 0 0,0 1 1 0 0,0 0 0 0 0,0 0 0 0 0,0 0 0 0 0,0 0 0 0 0,0 0-1 0 0,0 0 1 0 0,0 0 0 0 0,0 0 0 0 0,0 0 0 0 0,1 0-1 0 0,-1 1 1 0 0,0-1 0 0 0,0 0 0 0 0,0 0 0 0 0,0 1 0 0 0,0-1-1 0 0,0 1 1 0 0,1-1 0 0 0,-1 1 0 0 0,0-1 0 0 0,0 1 0 0 0,1 0-1 0 0,-1-1 1 0 0,0 1 0 0 0,1 0 0 0 0,-1-1 0 0 0,1 1 0 0 0,-1 0-1 0 0,1 0 1 0 0,-1 0 0 0 0,1 0 0 0 0,-1-1 0 0 0,1 2 0 0 0,-10 24 19 0 0,7-17 13 0 0,-1-1 0 0 0,1 1-1 0 0,-1-1 1 0 0,-1 0 0 0 0,0 0 0 0 0,-6 8 0 0 0,-1-3 0 0 0,0 0 0 0 0,-1-1 0 0 0,-1-1 0 0 0,0 0 0 0 0,0-1 0 0 0,-17 9 0 0 0,-98 44 143 0 0,72-44 138 0 0,56-18-41 0 0,2-2-186 0 0,19-7-38 0 0,1 2 1 0 0,-1 0-1 0 0,1 1 1 0 0,25-3-1 0 0,0 1-26 0 0,0 2-1 0 0,85 2 0 0 0,-109 4 8 0 0,-1 1-1 0 0,0 1 1 0 0,0 1-1 0 0,0 1 0 0 0,0 1 1 0 0,-1 0-1 0 0,0 2 1 0 0,27 13-1 0 0,-44-19 4 0 0,1 0 0 0 0,-1 0 0 0 0,0 0-1 0 0,0 0 1 0 0,0 1 0 0 0,0-1 0 0 0,0 1-1 0 0,-1 0 1 0 0,1 0 0 0 0,-1 0 0 0 0,0 0 0 0 0,0 0-1 0 0,0 1 1 0 0,0-1 0 0 0,-1 0 0 0 0,1 1 0 0 0,-1 0-1 0 0,0-1 1 0 0,0 1 0 0 0,0 0 0 0 0,0 0-1 0 0,-1-1 1 0 0,1 1 0 0 0,-1 0 0 0 0,-1 5 0 0 0,1-3 4 0 0,-1 1 1 0 0,-1-1-1 0 0,1 1 1 0 0,-1-1 0 0 0,0 0-1 0 0,-1 0 1 0 0,0 0 0 0 0,0 0-1 0 0,0 0 1 0 0,0-1 0 0 0,-1 1-1 0 0,0-1 1 0 0,0 0 0 0 0,-5 5-1 0 0,-10 8 75 0 0,0-1 0 0 0,0-1 1 0 0,-1-1-1 0 0,-1 0 0 0 0,-1-2 0 0 0,0 0 0 0 0,-1-2 0 0 0,-32 12 0 0 0,-26 3 121 0 0,-137 24 0 0 0,216-50-200 0 0,10-9-1589 0 0,6-4 618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88 5983 0 0,'20'-12'320'0'0,"0"2"-1"0"0,34-13 0 0 0,-42 18 1095 0 0,8-2 9182 0 0,-24-1-9742 0 0,2 6-775 0 0,1 0 0 0 0,-1 0 0 0 0,0 1 1 0 0,0-1-1 0 0,0 1 0 0 0,0-1 0 0 0,0 1 1 0 0,0 0-1 0 0,0 0 0 0 0,-1 0 0 0 0,1 0 1 0 0,0 0-1 0 0,-1 0 0 0 0,1 1 0 0 0,0-1 1 0 0,-5 1-1 0 0,-4-1 67 0 0,0 0 0 0 0,-13 1 0 0 0,-5 2-90 0 0,1 2 0 0 0,0 0 0 0 0,0 2 0 0 0,-51 18 0 0 0,32-6 36 0 0,-84 46 1 0 0,120-58-106 0 0,0 1-1 0 0,-19 16 1 0 0,26-20 7 0 0,1 0-1 0 0,-1 1 1 0 0,1 0 0 0 0,-1 0-1 0 0,1 0 1 0 0,0 0-1 0 0,1 0 1 0 0,-1 1 0 0 0,-3 7-1 0 0,6-10-3 0 0,0-1-1 0 0,-1 1 0 0 0,1-1 1 0 0,0 0-1 0 0,0 1 0 0 0,0-1 1 0 0,0 1-1 0 0,0-1 1 0 0,0 0-1 0 0,1 1 0 0 0,-1-1 1 0 0,0 0-1 0 0,1 1 1 0 0,-1-1-1 0 0,1 0 0 0 0,-1 1 1 0 0,1-1-1 0 0,0 0 1 0 0,-1 0-1 0 0,1 0 0 0 0,0 1 1 0 0,0-1-1 0 0,0 0 0 0 0,0 0 1 0 0,0 0-1 0 0,0 0 1 0 0,0-1-1 0 0,0 1 0 0 0,2 1 1 0 0,3 2-16 0 0,1 0 1 0 0,-1-1 0 0 0,1 0 0 0 0,7 2-1 0 0,-10-3 13 0 0,26 10-104 0 0,-2 2 1 0 0,0 1-1 0 0,0 1 1 0 0,-1 1-1 0 0,44 39 1 0 0,-59-46 115 0 0,0 1-1 0 0,-1 1 1 0 0,-1 0 0 0 0,0 1-1 0 0,0 0 1 0 0,-1 0 0 0 0,9 21-1 0 0,-16-31 2 0 0,-1 1 0 0 0,0-1 0 0 0,0 1 0 0 0,0-1 0 0 0,0 1 0 0 0,-1 0 0 0 0,1-1 0 0 0,-1 1 0 0 0,0 0 0 0 0,0-1 0 0 0,-1 1 0 0 0,1 0 0 0 0,-2 6 0 0 0,0-4 0 0 0,0-1 0 0 0,-1 1 0 0 0,1-1 0 0 0,-1 0 0 0 0,0 0 0 0 0,0 0 0 0 0,-1 0 0 0 0,-3 5 0 0 0,-2-1 0 0 0,0-1 0 0 0,0 1 0 0 0,-1-1 0 0 0,0-1 0 0 0,0 0 0 0 0,-1 0 0 0 0,-19 8 0 0 0,11-8-9 0 0,-1-1 0 0 0,0 0 0 0 0,0-1 0 0 0,0-2 0 0 0,-1 0 0 0 0,1-1 0 0 0,-31-1 0 0 0,45-1 7 0 0,-1 0 0 0 0,0-1 0 0 0,1 0 0 0 0,-1 0-1 0 0,0 0 1 0 0,1-1 0 0 0,-1 0 0 0 0,-9-5 0 0 0,14 6 10 0 0,1 0-1 0 0,-1 0 1 0 0,0 0-1 0 0,1 0 1 0 0,-1 0 0 0 0,0 0-1 0 0,1-1 1 0 0,0 1-1 0 0,-1 0 1 0 0,1-1 0 0 0,0 1-1 0 0,0-1 1 0 0,-1 0 0 0 0,1 1-1 0 0,1-1 1 0 0,-1 0-1 0 0,0 0 1 0 0,0 0 0 0 0,1 0-1 0 0,-1 1 1 0 0,1-1-1 0 0,-1 0 1 0 0,1 0 0 0 0,0 0-1 0 0,0 0 1 0 0,0 0 0 0 0,0 0-1 0 0,0 0 1 0 0,0 0-1 0 0,1 0 1 0 0,-1 0 0 0 0,2-3-1 0 0,1-6 52 0 0,1 1 0 0 0,1 0-1 0 0,0 0 1 0 0,1 0 0 0 0,-1 1-1 0 0,2 0 1 0 0,-1 0 0 0 0,9-8-1 0 0,68-62 326 0 0,-65 63-304 0 0,45-37 103 0 0,81-53-1 0 0,-31 37-171 0 0,-55 34-34 0 0,-57 34-85 0 0,-10 9-1379 0 0,5-4 874 0 0,-1-1 1 0 0,1 0-1 0 0,-1 1 1 0 0,0-2-1 0 0,0 1 1 0 0,0 0-1 0 0,-6 1 1 0 0,0 0-1254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111 193 4143 0 0,'-9'-1'415'0'0,"1"1"-1"0"0,-1-1 1 0 0,-11-3-1 0 0,8 0 2199 0 0,-1 0 0 0 0,0-1 0 0 0,-13-7 4360 0 0,26 11-6923 0 0,0 0 1 0 0,1 0 0 0 0,-1 0-1 0 0,0 0 1 0 0,1 0 0 0 0,-1-1 0 0 0,1 1-1 0 0,0 0 1 0 0,-1 0 0 0 0,1 0 0 0 0,0 0-1 0 0,-1 1 1 0 0,1-1 0 0 0,0 0 0 0 0,1-1-1 0 0,15-11 132 0 0,10-1-51 0 0,1 0 0 0 0,1 2 0 0 0,45-12 0 0 0,-37 12-97 0 0,13-5 39 0 0,69-12-1 0 0,-100 25-64 0 0,1 2 0 0 0,-1 0 1 0 0,0 1-1 0 0,1 1 0 0 0,-1 1 1 0 0,1 0-1 0 0,19 5 0 0 0,-35-5-8 0 0,-1 0 0 0 0,0 0 0 0 0,1 0 0 0 0,-1 0 0 0 0,0 0 0 0 0,0 1 0 0 0,1 0 0 0 0,-1 0 0 0 0,-1-1 0 0 0,1 2 0 0 0,0-1 0 0 0,0 0 0 0 0,-1 1 0 0 0,1-1 0 0 0,-1 1 0 0 0,0-1 0 0 0,0 1 0 0 0,0 0 0 0 0,0 0 0 0 0,0 0 0 0 0,-1 0 0 0 0,1 1 0 0 0,-1-1 0 0 0,0 0 0 0 0,0 1 0 0 0,0-1 0 0 0,0 1 0 0 0,-1-1 0 0 0,1 1 0 0 0,-1-1 0 0 0,0 1 0 0 0,0-1 0 0 0,0 1 0 0 0,-1-1 0 0 0,1 1 0 0 0,-1-1 0 0 0,0 1 0 0 0,-1 3 0 0 0,-12 31 0 0 0,-1-1 0 0 0,-40 71 0 0 0,33-68 0 0 0,-51 87 0 0 0,68-120 0 0 0,-34 51 0 0 0,29-45 0 0 0,0 1 0 0 0,1 0 0 0 0,0 0 0 0 0,1 1 0 0 0,1 0 0 0 0,-10 30 0 0 0,0 39-7 0 0,14-49-7050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1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83 1375 0 0,'0'0'1687'0'0,"-11"5"450"0"0,-21 3 1589 0 0,30-8-3077 0 0,-3 0 3445 0 0,6-1-4071 0 0,0 0 341 0 0,20-17 1340 0 0,-15 15-1595 0 0,1 0 0 0 0,-1 1-1 0 0,0 0 1 0 0,1 0-1 0 0,-1 1 1 0 0,1 0 0 0 0,10-1-1 0 0,-6 1 87 0 0,57-10-64 0 0,32-2 167 0 0,-84 12-266 0 0,1 0 1 0 0,0 2 0 0 0,-1 0 0 0 0,19 3-1 0 0,-15-1 28 0 0,1-2 0 0 0,0 0-1 0 0,0-1 1 0 0,37-6 0 0 0,26 0 97 0 0,-75 5-151 0 0,1 1 38 0 0,-9 2-24 0 0,-5 2-10 0 0,1-2-10 0 0,1-1 0 0 0,-1 0 0 0 0,1 1 0 0 0,-1-1 0 0 0,1 0 0 0 0,-1-1 0 0 0,1 1 0 0 0,-1 0 0 0 0,0-1 0 0 0,1 1 0 0 0,-1-1 0 0 0,-3 0 0 0 0,-38-3 1 0 0,14 1 58 0 0,-9 0 25 0 0,22 1-137 0 0,-29 2 0 0 0,1 6-74 0 0,-83 23 0 0 0,77-16 71 0 0,36-10 56 0 0,1 0 0 0 0,-1-1 0 0 0,1-1 0 0 0,-1 0 0 0 0,0-1 0 0 0,-29-1 0 0 0,42 0 0 0 0,-3 0 0 0 0,-7-9 0 0 0,12 9 8 0 0,-1-1 0 0 0,1 0 0 0 0,-1 1 0 0 0,0-1 0 0 0,1 1 0 0 0,-1-1 0 0 0,1 0 0 0 0,0 1 0 0 0,-1-1 0 0 0,1 0 0 0 0,0 0 0 0 0,-1 1 0 0 0,1-1 0 0 0,0 0 0 0 0,0 0 0 0 0,0 0 0 0 0,0 1 0 0 0,-1-1 0 0 0,1 0 0 0 0,0 0 0 0 0,0 0 0 0 0,1 1 0 0 0,-1-1 0 0 0,0 0 0 0 0,0 0 0 0 0,0 0 0 0 0,0 1 0 0 0,1-1 0 0 0,-1 0 0 0 0,0 0 0 0 0,1 1 0 0 0,-1-1 0 0 0,1 0 0 0 0,-1 1 0 0 0,1-1 0 0 0,-1 0 0 0 0,1 1 0 0 0,-1-1 0 0 0,1 1 0 0 0,-1-1 0 0 0,1 1 0 0 0,0-1 0 0 0,-1 1 0 0 0,2-1 0 0 0,0-1 0 0 0,0 1-1 0 0,0 0 0 0 0,0 0 0 0 0,0 0 1 0 0,0 0-1 0 0,0 0 0 0 0,0 0 1 0 0,1 0-1 0 0,-1 1 0 0 0,0-1 1 0 0,0 1-1 0 0,5-1 0 0 0,26 5 42 0 0,-8 0-41 0 0,-17-2-8 0 0,-6-1 0 0 0,1 0 0 0 0,-1 0 0 0 0,1-1 0 0 0,-1 1 0 0 0,1-1 0 0 0,-1 1 0 0 0,5-1 0 0 0,30 5-1 0 0,-24-3 19 0 0,-1 0 0 0 0,24-1 1 0 0,12-4 16 0 0,1-2 0 0 0,0-3 0 0 0,-1-2 0 0 0,-1-1 0 0 0,72-29 0 0 0,-110 37-24 0 0,-137 35 44 0 0,44-12-57 0 0,-91 28 2 0 0,159-43 11 0 0,14-4-8 0 0,-1 0 0 0 0,1 0 1 0 0,-1 0-1 0 0,0 0 0 0 0,0 0 0 0 0,1-1 0 0 0,-1 0 0 0 0,0 1 0 0 0,0-1 0 0 0,0 0 0 0 0,0-1 1 0 0,1 1-1 0 0,-1 0 0 0 0,0-1 0 0 0,0 1 0 0 0,-5-3 0 0 0,7 3-3 0 0,0-1 0 0 0,0 1 0 0 0,0-1 0 0 0,0 1 0 0 0,0 0 0 0 0,0 0 0 0 0,0-1 0 0 0,0 1 0 0 0,0 0 0 0 0,0 0 0 0 0,0 0 0 0 0,0 0 0 0 0,0 0 0 0 0,0 0 0 0 0,0 1 0 0 0,0-1 0 0 0,0 0 0 0 0,0 0 0 0 0,0 1 0 0 0,1-1 0 0 0,-1 1 0 0 0,0-1 0 0 0,-1 1 0 0 0,-3 2 0 0 0,-28 12-1 0 0,-58 37-1 0 0,69-38-7 0 0,10-6-71 0 0,9-7-90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220 196 3223 0 0,'-18'-5'11758'0'0,"38"-7"-11403"0"0,1 0 0 0 0,40-16 0 0 0,51-10 4 0 0,-32 17-259 0 0,84-12 1 0 0,-125 27-70 0 0,185-17-19 0 0,-93 14-14 0 0,-108 8 0 0 0,-13 1 5 0 0,0 0-1 0 0,0-1 1 0 0,0 0-1 0 0,13-4 1 0 0,-21 5 50 0 0,-11 10 11 0 0,-20 19-22 0 0,-61 46 0 0 0,38-34-8 0 0,-13 15-24 0 0,15-12-10 0 0,-67 44 0 0 0,-128 63-35 0 0,-14 9-2 0 0,229-140 37 0 0,-9 5 0 0 0,-46 38 0 0 0,68-49-1 0 0,11-10 2 0 0,0 1 0 0 0,1 0 1 0 0,0-1-1 0 0,0 2 0 0 0,0-1 0 0 0,1 0 0 0 0,-1 1 1 0 0,1 0-1 0 0,-4 8 0 0 0,8-14 1 0 0,0 0-1 0 0,0 1 1 0 0,0-1-1 0 0,0 0 1 0 0,-1 0 0 0 0,1 1-1 0 0,0-1 1 0 0,0 0 0 0 0,0 0-1 0 0,0 1 1 0 0,0-1 0 0 0,0 0-1 0 0,0 1 1 0 0,0-1 0 0 0,0 0-1 0 0,0 0 1 0 0,0 1-1 0 0,0-1 1 0 0,0 0 0 0 0,0 1-1 0 0,0-1 1 0 0,0 0 0 0 0,0 1-1 0 0,0-1 1 0 0,0 0 0 0 0,1 1-2 0 0,0 0 1 0 0,0-1 0 0 0,0 1-1 0 0,0-1 1 0 0,0 1 0 0 0,0-1 0 0 0,0 1-1 0 0,0-1 1 0 0,0 0 0 0 0,0 0 0 0 0,0 0-1 0 0,0 1 1 0 0,0-1 0 0 0,0 0 0 0 0,2 0-1 0 0,21-2-2 0 0,-16 1 3 0 0,98-9 15 0 0,83-6 268 0 0,-140 14-192 0 0,141-4 220 0 0,233 6-798 0 0,-422 0 369 0 0,-1 0-1 0 0,1 0 1 0 0,0 0 0 0 0,-1 0 0 0 0,1 1 0 0 0,-1-1 0 0 0,1 0 0 0 0,-1 0 0 0 0,1 0 0 0 0,-1 0 0 0 0,1 1 0 0 0,-1-1 0 0 0,1 0 0 0 0,-1 1 0 0 0,1-1 0 0 0,-1 0 0 0 0,1 1-1 0 0,-1-1 1 0 0,0 0 0 0 0,1 1 0 0 0,-1-1 0 0 0,1 1 0 0 0,-1-1 0 0 0,0 1 0 0 0,0-1 0 0 0,1 1 0 0 0,-1-1 0 0 0,0 1 0 0 0,0 0 0 0 0,1 0 227 0 0,-1 0-870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1 160 919 0 0,'0'0'331'0'0,"2"-1"1053"0"0,15-8 2685 0 0,27-10-1 0 0,13-7-1745 0 0,-44 20-1771 0 0,0 0 0 0 0,1 1 0 0 0,-1 0 0 0 0,27-5 0 0 0,59-4 869 0 0,-77 12-1246 0 0,120-2 93 0 0,1 0-75 0 0,-101-3-961 0 0,1-1-1 0 0,49-17 1 0 0,-64 17-4895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7343 0 0,'-26'8'625'0'0,"9"-4"-100"0"0,1 1 0 0 0,-21 10 0 0 0,36-15 269 0 0,1 1-758 0 0,0 1 0 0 0,0-1 0 0 0,0 0-1 0 0,0 0 1 0 0,1 0 0 0 0,-1 0 0 0 0,0 0 0 0 0,1 0 0 0 0,-1 0 0 0 0,1 0 0 0 0,0 0 0 0 0,-1 0 0 0 0,1 0 0 0 0,0 0 0 0 0,-1 0 0 0 0,1 0 0 0 0,0 0 0 0 0,0 0 0 0 0,0-1 0 0 0,0 1 0 0 0,0 0-1 0 0,0-1 1 0 0,0 1 0 0 0,0 0 0 0 0,0-1 0 0 0,2 1 0 0 0,3 1 50 0 0,0 0 0 0 0,0-1 0 0 0,11 2 0 0 0,-9-2-2 0 0,30 3 101 0 0,1-2-1 0 0,-1-2 0 0 0,45-5 0 0 0,6 1-131 0 0,109 9 316 0 0,-154 0-249 0 0,0 2 1 0 0,63 17-1 0 0,-88-18-120 0 0,0 1 0 0 0,-1 1 0 0 0,1 0 0 0 0,16 11 0 0 0,-27-12 11 0 0,-6-6 138 0 0,-10 9 43 0 0,4-7-147 0 0,1 0-1 0 0,-1 1 1 0 0,0-1 0 0 0,0-1-1 0 0,0 1 1 0 0,0-1-1 0 0,-9 4 1 0 0,-36 11 177 0 0,22-8-105 0 0,-1 2 23 0 0,2 2 0 0 0,-44 26 0 0 0,-46 41 254 0 0,41-28-88 0 0,24-16-97 0 0,-67 42 276 0 0,69-52-280 0 0,47-26-6 0 0,12-9-1186 0 0,12-10 20 0 0,-10 9 471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63 4607 0 0,'0'0'354'0'0,"-1"1"115"0"0,-8 12 4400 0 0,-9 20 0 0 0,15-27-4154 0 0,1 0 0 0 0,0 0 0 0 0,-3 11 1347 0 0,9-7-1349 0 0,-4-9-674 0 0,0 0 0 0 0,0-1 1 0 0,1 1-1 0 0,-1 0 1 0 0,0 0-1 0 0,1-1 0 0 0,-1 1 1 0 0,0 0-1 0 0,1-1 0 0 0,-1 1 1 0 0,1 0-1 0 0,-1-1 1 0 0,1 1-1 0 0,-1-1 0 0 0,1 1 1 0 0,-1-1-1 0 0,1 1 1 0 0,0-1-1 0 0,-1 1 0 0 0,1-1 1 0 0,0 1-1 0 0,-1-1 1 0 0,1 0-1 0 0,0 0 0 0 0,0 1 1 0 0,0-1-1 0 0,4 1 48 0 0,0 0-1 0 0,0 0 0 0 0,0-1 1 0 0,0 0-1 0 0,0 0 1 0 0,0 0-1 0 0,-1 0 0 0 0,1-1 1 0 0,0 0-1 0 0,0 0 0 0 0,0 0 1 0 0,6-3-1 0 0,5-2 10 0 0,-1-1 0 0 0,18-10 0 0 0,-26 13-262 0 0,0-1-1 0 0,0 0 1 0 0,0 0 0 0 0,-1-1-1 0 0,0 1 1 0 0,0-1 0 0 0,5-7-1 0 0,-9 10 36 0 0,-1 1-1 0 0,1-1 0 0 0,-1 1 0 0 0,1-1 0 0 0,-1 0 0 0 0,0 1 0 0 0,0-1 1 0 0,0 0-1 0 0,-1 0 0 0 0,2-4 0 0 0,-2 6 40 0 0,0-1-1 0 0,0 0 1 0 0,0 0-1 0 0,-1 1 0 0 0,1-1 1 0 0,0 0-1 0 0,-1 0 1 0 0,1 1-1 0 0,-1-1 1 0 0,1 0-1 0 0,-1 1 1 0 0,0-1-1 0 0,0 1 1 0 0,0-1-1 0 0,0 1 1 0 0,0-1-1 0 0,0 1 1 0 0,-2-2-1 0 0,0 0-69 0 0,-1 1 0 0 0,1 0 0 0 0,0 0 0 0 0,-1 0 0 0 0,1 1 0 0 0,-1-1 1 0 0,1 1-1 0 0,-1 0 0 0 0,0 0 0 0 0,0 0 0 0 0,0 1 0 0 0,1-1 0 0 0,-7 1 0 0 0,-1-1-70 0 0,0 1 0 0 0,0 1 0 0 0,-16 2 1 0 0,12 0 233 0 0,1 0 1 0 0,0 1 0 0 0,0 1 0 0 0,0 0 0 0 0,1 1 0 0 0,-1 0-1 0 0,-16 12 1 0 0,15-5 300 0 0,1 1-1 0 0,1 0 1 0 0,0 1-1 0 0,1 1 1 0 0,-15 24-1 0 0,26-39-287 0 0,-26 45 711 0 0,1 1 1 0 0,-34 91 0 0 0,55-125-722 0 0,1-6 18 0 0,1 1 0 0 0,0 0 1 0 0,0 0-1 0 0,1 1 0 0 0,-2 14 0 0 0,4-21-28 0 0,-1-1-1 0 0,2 1 1 0 0,-1 0 0 0 0,0-1 0 0 0,0 1-1 0 0,0-1 1 0 0,1 1 0 0 0,-1-1 0 0 0,1 1 0 0 0,-1-1-1 0 0,1 1 1 0 0,0-1 0 0 0,-1 0 0 0 0,1 1-1 0 0,2 1 1 0 0,-2-2-17 0 0,1 1 0 0 0,-1-1-1 0 0,1 0 1 0 0,0 0 0 0 0,-1 0-1 0 0,1 0 1 0 0,0 0 0 0 0,0 0 0 0 0,0-1-1 0 0,0 1 1 0 0,-1-1 0 0 0,1 1-1 0 0,0-1 1 0 0,0 0 0 0 0,3 1 0 0 0,10-1-212 0 0,0 0 1 0 0,1 0 0 0 0,24-5 0 0 0,45-14-4832 0 0,-79 18 4249 0 0,26-8-4248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5527 0 0,'-1'2'423'0'0,"-6"8"34"0"0,-16 18-1 0 0,-8 12 1687 0 0,-54 110 1371 0 0,52-88-1827 0 0,-76 109 1 0 0,70-120-1075 0 0,16-19-332 0 0,-2 0 0 0 0,-32 31 0 0 0,45-50-258 0 0,0 0 0 0 0,2 1-1 0 0,-1 1 1 0 0,2 0 0 0 0,-13 24-1 0 0,-1 8-566 0 0,22-46-442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1839 0 0,'0'0'4280'0'0,"-11"3"-1188"0"0,7 0-2704 0 0,1 0 0 0 0,-1 0 0 0 0,0 1 0 0 0,1-1 0 0 0,0 1-1 0 0,0-1 1 0 0,0 1 0 0 0,-5 8 0 0 0,8-10-219 0 0,-1-2-145 0 0,1 1 1 0 0,0 0-1 0 0,-1-1 0 0 0,1 1 0 0 0,0 0 0 0 0,0-1 0 0 0,0 1 0 0 0,-1 0 0 0 0,1 0 0 0 0,0-1 0 0 0,0 1 1 0 0,0 0-1 0 0,0 0 0 0 0,0-1 0 0 0,1 1 0 0 0,-1 0 0 0 0,0 0 0 0 0,0-1 0 0 0,0 1 0 0 0,1 1 0 0 0,6 14 313 0 0,-4-13-269 0 0,0-1-1 0 0,0 1 1 0 0,0 0-1 0 0,0-1 1 0 0,1 1-1 0 0,-1-1 1 0 0,1 0 0 0 0,-1 0-1 0 0,1 0 1 0 0,6 2-1 0 0,5 0 278 0 0,24 5 0 0 0,2 0 26 0 0,-31-5-320 0 0,1 0 1 0 0,-1 0-1 0 0,0 1 1 0 0,0 0-1 0 0,0 1 1 0 0,-1 0-1 0 0,0 1 1 0 0,0 0-1 0 0,0 0 1 0 0,-1 1-1 0 0,0 0 0 0 0,-1 0 1 0 0,8 10-1 0 0,-6-3-42 0 0,0-1 0 0 0,-1 1 0 0 0,-1 0 0 0 0,0 1 0 0 0,-1-1 0 0 0,-1 2 0 0 0,0-1 0 0 0,3 18 0 0 0,-1 17 8 0 0,-1 1 1 0 0,-1 81-1 0 0,-23 105-5 0 0,1-130-84 0 0,-35 123 0 0 0,34-153 65 0 0,13-49-44 0 0,-2-1 0 0 0,-1 1-1 0 0,-1-1 1 0 0,-17 36-1 0 0,22-56-10 0 0,-1-1 0 0 0,-1 1 0 0 0,1-1 0 0 0,-1 0 0 0 0,0-1-1 0 0,-1 1 1 0 0,0-1 0 0 0,0 0 0 0 0,-10 6 0 0 0,-9 4-51 0 0,-41 18 1 0 0,7-4 118 0 0,13-6-6 0 0,40-20-87 0 0,9-2 23 0 0,5-1-65 0 0,-7-1 120 0 0,6 0-291 0 0,1 0 1 0 0,-1 0 0 0 0,1-1-1 0 0,7-2 1 0 0,11-2-4531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60 348 4375 0 0,'0'0'199'0'0,"-2"0"-12"0"0,-1 0-32 0 0,0 0 0 0 0,0-1 1 0 0,0 1-1 0 0,1-1 0 0 0,-1 1 0 0 0,0-1 1 0 0,0 0-1 0 0,1 0 0 0 0,-4-2 1 0 0,2 1-5 0 0,2 2 917 0 0,-10-7 916 0 0,8 2-2568 0 0,-1-2 4892 0 0,5 6-4137 0 0,1 1 0 0 0,-1-1 0 0 0,1 0 0 0 0,-1 1 0 0 0,1 0 0 0 0,-1-1 0 0 0,1 1 0 0 0,0-1 0 0 0,-1 1 0 0 0,1 0 0 0 0,-1-1 0 0 0,1 1 0 0 0,0 0 0 0 0,-1-1 0 0 0,1 1 0 0 0,0 0 0 0 0,0 0 0 0 0,31-11 544 0 0,-6 1-352 0 0,0 2 0 0 0,45-8 0 0 0,0 7-335 0 0,1 4 0 0 0,120 6 0 0 0,-153 1-28 0 0,0-3-1 0 0,40-4 1 0 0,76-18 49 0 0,-42 6-21 0 0,125-20 123 0 0,-47 7 4 0 0,171-3 68 0 0,-48 6-148 0 0,2-6 0 0 0,-162 10 357 0 0,-140 20-362 0 0,24-9 0 0 0,-7 2 53 0 0,-29 9 11 0 0,-3 3-70 0 0,-7 6-12 0 0,-1-1 0 0 0,-17 12 0 0 0,52-28-1052 0 0,-22 10 186 0 0,5 5-32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85 169 5983 0 0,'0'0'542'0'0,"-2"0"-244"0"0,-20 8 5334 0 0,19-6-5214 0 0,-1-1 1 0 0,1 0-1 0 0,0 1 1 0 0,-1-1-1 0 0,1 0 0 0 0,-1-1 1 0 0,-4 2-1 0 0,-20 2 3977 0 0,31-4-4291 0 0,5 0-22 0 0,1 1 1 0 0,0-2 0 0 0,0 1-1 0 0,0-1 1 0 0,0-1 0 0 0,0 1 0 0 0,10-5-1 0 0,65-25 285 0 0,-36 12-193 0 0,72-27 31 0 0,55-19-286 0 0,-157 59-1165 0 0,1 2 1 0 0,26-3-1 0 0,-31 5-5325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9935 0 0,'0'0'1148'0'0,"-1"2"-649"0"0,-71 125 4096 0 0,-17 37-2397 0 0,36-41-1609 0 0,-16 34-582 0 0,64-146-433 0 0,0 0-1 0 0,-6 23 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9383 0 0,'0'0'1302'0'0,"1"2"-994"0"0,10 11 117 0 0,1 0 1 0 0,26 21-1 0 0,6 7 36 0 0,174 205 2383 0 0,-171-185-2057 0 0,-3 3 0 0 0,46 85 0 0 0,-68-106-627 0 0,-1 1 1 0 0,-3 1-1 0 0,-1 1 0 0 0,18 84 0 0 0,-30-103-137 0 0,-1 0-1 0 0,-2 0 1 0 0,0 1-1 0 0,-2-1 1 0 0,-1 0-1 0 0,-1 0 0 0 0,-2 0 1 0 0,0 0-1 0 0,-2 0 1 0 0,-10 27-1 0 0,6-27-97 0 0,-1-1-1 0 0,-2 0 1 0 0,-1-1-1 0 0,0-1 0 0 0,-2 0 1 0 0,-1-1-1 0 0,-1 0 1 0 0,-1-2-1 0 0,-36 33 1 0 0,35-37-395 0 0,0 0 1 0 0,-2-2-1 0 0,0-1 0 0 0,0 0 1 0 0,-1-2-1 0 0,-1 0 0 0 0,0-2 1 0 0,-1-1-1 0 0,0-1 1 0 0,-44 9-1 0 0,40-14-545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410 118 7799 0 0,'0'-2'356'0'0,"2"-26"121"0"0,-2 24-197 0 0,-1 0 0 0 0,2-1 0 0 0,-1 1 0 0 0,0-1 0 0 0,1 1 0 0 0,0 0 0 0 0,0-1 1 0 0,2-4-1 0 0,0 3 318 0 0,0 0 1 0 0,0 0 0 0 0,0 1-1 0 0,1-1 1 0 0,8-9 2054 0 0,-12 18-2478 0 0,-6 26 103 0 0,-1 0-1 0 0,-2 0 1 0 0,-14 33 0 0 0,2-4-22 0 0,-207 472 306 0 0,162-407-485 0 0,52-100-175 0 0,-1-2 0 0 0,0 0-1 0 0,-25 24 1 0 0,39-44-299 0 0,5-10-4955 0 0,2-4-175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93 439 8431 0 0,'-1'1'388'0'0,"-18"6"128"0"0,11-5-388 0 0,6-2 451 0 0,1 1-253 0 0,-1-1 1 0 0,1 1-1 0 0,-1-1 0 0 0,0 1 0 0 0,1-1 0 0 0,-1 0 1 0 0,0 1-1 0 0,1-1 0 0 0,-1 0 0 0 0,0 0 1 0 0,0 0-1 0 0,1 0 0 0 0,-1-1 0 0 0,-2 0 1 0 0,2 1-274 0 0,0-1 0 0 0,0 1 0 0 0,0-1 1 0 0,1 0-1 0 0,-1 0 0 0 0,0 1 0 0 0,0-1 1 0 0,1 0-1 0 0,-1-1 0 0 0,1 1 0 0 0,-1 0 1 0 0,1 0-1 0 0,-1-1 0 0 0,1 1 0 0 0,0-1 0 0 0,0 1 1 0 0,0-1-1 0 0,-1 0 0 0 0,2 1 0 0 0,-1-1 1 0 0,0 0-1 0 0,0 0 0 0 0,0 1 0 0 0,1-1 1 0 0,-1 0-1 0 0,1 0 0 0 0,0 0 0 0 0,-1 0 1 0 0,1 0-1 0 0,0 0 0 0 0,0-4 0 0 0,3-1 3 0 0,-1 0 1 0 0,1 0-1 0 0,0 1 0 0 0,0-1 0 0 0,0 0 1 0 0,1 1-1 0 0,0 0 0 0 0,1 0 0 0 0,5-6 1 0 0,52-49 138 0 0,-46 46-157 0 0,16-13-30 0 0,2 1-1 0 0,0 2 1 0 0,2 1 0 0 0,1 2-1 0 0,1 2 1 0 0,0 1-1 0 0,2 2 1 0 0,0 1 0 0 0,55-13-1 0 0,-65 21-13 0 0,0 1-1 0 0,1 2 0 0 0,0 1 1 0 0,-1 1-1 0 0,47 2 0 0 0,-61 2 4 0 0,0 1 0 0 0,0 0 0 0 0,0 1 0 0 0,-1 1 0 0 0,0 1 0 0 0,1 0 0 0 0,-1 1 0 0 0,-1 0 0 0 0,1 1-1 0 0,-1 1 1 0 0,-1 0 0 0 0,18 14 0 0 0,-19-13-15 0 0,-1 1-1 0 0,0 0 0 0 0,-1 0 1 0 0,0 1-1 0 0,14 21 0 0 0,-22-29 15 0 0,0 0 1 0 0,0 0-1 0 0,-1 0 0 0 0,1 0 0 0 0,-1 1 0 0 0,1-1 0 0 0,-1 1 0 0 0,-1-1 0 0 0,1 1 1 0 0,0-1-1 0 0,-1 1 0 0 0,1-1 0 0 0,-1 1 0 0 0,0 0 0 0 0,-1-1 0 0 0,1 1 1 0 0,0 0-1 0 0,-1-1 0 0 0,0 1 0 0 0,0-1 0 0 0,0 1 0 0 0,0-1 0 0 0,-1 0 1 0 0,1 1-1 0 0,-1-1 0 0 0,0 0 0 0 0,0 0 0 0 0,-3 4 0 0 0,-25 28-35 0 0,-47 41-1 0 0,-41 25 96 0 0,80-69-26 0 0,-247 189 219 0 0,79-86-157 0 0,240-144-2949 0 0,11-11 1324 0 0,8-2-17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6447 0 0,'0'0'586'0'0,"-2"1"-486"0"0,-44 25 2821 0 0,1 3 1 0 0,-52 42-1 0 0,30-20-3107 0 0,-309 238 288 0 0,347-266 216 0 0,1 2 1 0 0,1 1 0 0 0,2 1 0 0 0,-39 52 0 0 0,55-66-194 0 0,0 1-1 0 0,1 0 1 0 0,0 1-1 0 0,1 0 0 0 0,1 0 1 0 0,1 0-1 0 0,0 1 1 0 0,1 0-1 0 0,0 0 1 0 0,1 0-1 0 0,1 0 1 0 0,1 1-1 0 0,1 20 1 0 0,3 11 25 0 0,3 0-1 0 0,2-1 1 0 0,18 60 0 0 0,-23-96-180 0 0,2 0 1 0 0,-1 0 0 0 0,1 0 0 0 0,1-1 0 0 0,0 0-1 0 0,0 0 1 0 0,1-1 0 0 0,0 0 0 0 0,10 10 0 0 0,-15-17-147 0 0,0 0 0 0 0,0 0 1 0 0,0-1-1 0 0,0 1 1 0 0,0 0-1 0 0,1-1 0 0 0,-1 1 1 0 0,1-1-1 0 0,-1 0 0 0 0,1 0 1 0 0,0 0-1 0 0,-1 0 1 0 0,1 0-1 0 0,0-1 0 0 0,-1 1 1 0 0,6 0-1 0 0,8-3-944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519 221 5983 0 0,'0'0'464'0'0,"-1"-1"-305"0"0,-7-5-151 0 0,2-4 4486 0 0,6 9-4247 0 0,0 0 0 0 0,0 1 0 0 0,0-1 1 0 0,0 0-1 0 0,0 1 0 0 0,0-1 1 0 0,0 0-1 0 0,0 1 0 0 0,0-1 1 0 0,0 0-1 0 0,0 1 0 0 0,0-1 1 0 0,1 1-1 0 0,-1-1 0 0 0,0 0 0 0 0,1 0 1 0 0,6-8-755 0 0,1 3 702 0 0,-1 1 0 0 0,1 0 1 0 0,0 0-1 0 0,0 0 1 0 0,11-3-1 0 0,47-16 366 0 0,-26 10-286 0 0,50-17 333 0 0,186-41 0 0 0,-275 72-607 0 0,52-7 118 0 0,-49 7-110 0 0,1 0 0 0 0,-1 0 0 0 0,0 0 0 0 0,0 1 0 0 0,1-1 0 0 0,-1 1 0 0 0,0 0 0 0 0,0 0-1 0 0,0 1 1 0 0,4 1 0 0 0,-7-3-9 0 0,-1 1 0 0 0,1-1 0 0 0,0 0 0 0 0,-1 1 0 0 0,1-1 0 0 0,0 1 0 0 0,-1-1 0 0 0,1 1 0 0 0,-1 0 0 0 0,1-1 0 0 0,0 1 0 0 0,-1 0 0 0 0,0-1 0 0 0,1 2 0 0 0,0 0 0 0 0,-1 0 0 0 0,0 0 0 0 0,1 0 0 0 0,-1 0-1 0 0,0 0 1 0 0,0 0 0 0 0,-1 0 0 0 0,1 0 0 0 0,0 0 0 0 0,-1 0-1 0 0,1 0 1 0 0,-1 0 0 0 0,1 0 0 0 0,-1 0 0 0 0,0 0 0 0 0,0 0-1 0 0,0 0 1 0 0,0-1 0 0 0,-1 3 0 0 0,-4 4-17 0 0,-1 1 1 0 0,-9 10-1 0 0,-16 13-63 0 0,-1-1-1 0 0,-45 32 1 0 0,-81 46-102 0 0,95-66 122 0 0,-17 8 43 0 0,-34 25-30 0 0,90-58 49 0 0,-384 295 212 0 0,393-299-210 0 0,0 0-1 0 0,2 1 0 0 0,-1 0 1 0 0,2 1-1 0 0,0 0 0 0 0,1 2 1 0 0,-11 20-1 0 0,22-36 613 0 0,41-4 40 0 0,1-1 1 0 0,60-13-1 0 0,80-28-362 0 0,-109 25 22 0 0,-21 5-164 0 0,3 0 44 0 0,92-14 0 0 0,-134 27-193 0 0,0 0 1 0 0,12 1-1 0 0,-7 3-4 0 0,-14-1-5 0 0,-2 0-3 0 0,0-1-98 0 0,0 0-1 0 0,0-1 0 0 0,1 1 1 0 0,-1 0-1 0 0,0 0 1 0 0,0 0-1 0 0,-1 0 0 0 0,1 1 1 0 0,0-1-1 0 0,1 2 1 0 0,-1 7-4076 0 0,-4-2 2301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76 359 9671 0 0,'0'0'748'0'0,"-2"2"-284"0"0,-3 7 490 0 0,-1-1 0 0 0,-1 0 0 0 0,1 0 0 0 0,-1-1-1 0 0,-1 0 1 0 0,0 0 0 0 0,-13 9 0 0 0,16-14 2284 0 0,10-11-2623 0 0,13-11-719 0 0,287-221-2122 0 0,-301 238 2218 0 0,0 0 0 0 0,0 0 1 0 0,1 1-1 0 0,-1 0 1 0 0,1 0-1 0 0,0 0 1 0 0,0 1-1 0 0,0-1 0 0 0,0 1 1 0 0,0 0-1 0 0,0 1 1 0 0,0-1-1 0 0,0 1 1 0 0,7 0-1 0 0,-9 1 63 0 0,0-1 0 0 0,0 1-1 0 0,1 0 1 0 0,-1 0 0 0 0,0 0 0 0 0,0 0 0 0 0,0 0-1 0 0,0 1 1 0 0,-1-1 0 0 0,1 1 0 0 0,0 0-1 0 0,-1 0 1 0 0,1 0 0 0 0,-1 0 0 0 0,1 1 0 0 0,-1-1-1 0 0,0 0 1 0 0,0 1 0 0 0,0 0 0 0 0,0-1-1 0 0,-1 1 1 0 0,1 0 0 0 0,1 4 0 0 0,-1-1 22 0 0,0 1 0 0 0,0 0 0 0 0,0 0 0 0 0,-1 0 0 0 0,0 0 0 0 0,-1 0-1 0 0,0 0 1 0 0,0 0 0 0 0,0 0 0 0 0,-2 11 0 0 0,-3 7-6 0 0,-13 37-1 0 0,17-56-69 0 0,-2 3 52 0 0,2-7 272 0 0,2-3-378 0 0,14-16-394 0 0,-1-1-1 0 0,0-1 0 0 0,-2 0 1 0 0,13-25-1 0 0,14-23-436 0 0,-19 38 494 0 0,33-37 1 0 0,-42 54 327 0 0,0 0 1 0 0,1 1-1 0 0,1 1 0 0 0,-1 0 0 0 0,22-11 0 0 0,-26 17 88 0 0,0 0-1 0 0,0 1 1 0 0,1 0-1 0 0,-1 1 1 0 0,1 0-1 0 0,0 0 1 0 0,0 1 0 0 0,0 0-1 0 0,0 1 1 0 0,13 0-1 0 0,-2 2 185 0 0,-2 0 0 0 0,1 1 0 0 0,34 11 1 0 0,-47-12-137 0 0,-1 0 0 0 0,0 0 0 0 0,0 0 0 0 0,0 1 0 0 0,0-1 1 0 0,0 1-1 0 0,-1 1 0 0 0,0-1 0 0 0,1 1 0 0 0,-1-1 0 0 0,0 1 1 0 0,0 0-1 0 0,6 10 0 0 0,-8-10-22 0 0,0 0-1 0 0,0 0 1 0 0,0 0-1 0 0,0 0 1 0 0,-1 1-1 0 0,0-1 1 0 0,0 0 0 0 0,0 1-1 0 0,0-1 1 0 0,0 1-1 0 0,-1 0 1 0 0,0-1-1 0 0,0 1 1 0 0,-1-1-1 0 0,1 1 1 0 0,-1-1 0 0 0,-1 7-1 0 0,-2 0 64 0 0,0 0 1 0 0,-1 1-1 0 0,0-2 0 0 0,-1 1 1 0 0,-9 12-1 0 0,6-9 46 0 0,-12 25-1 0 0,20-35-142 0 0,-1 0 0 0 0,1 0 0 0 0,1 0 0 0 0,-2 7 0 0 0,2-8-5 0 0,0 0 0 0 0,-1 0 0 0 0,0 1 0 0 0,1-1 0 0 0,-1 0 0 0 0,0 0 0 0 0,0 0 0 0 0,-3 5 0 0 0,-1-2 1 0 0,0 0 1 0 0,-1 0-1 0 0,-6 6 0 0 0,-12 12 58 0 0,24-24-83 0 0,-1 0-1 0 0,1 1 1 0 0,0-1-1 0 0,0 0 0 0 0,-1 0 1 0 0,1 0-1 0 0,0 1 1 0 0,0-1-1 0 0,0 0 0 0 0,-1 0 1 0 0,1 1-1 0 0,0-1 0 0 0,0 0 1 0 0,0 0-1 0 0,0 1 1 0 0,-1-1-1 0 0,1 0 0 0 0,0 1 1 0 0,0-1-1 0 0,0 0 0 0 0,0 1 1 0 0,0-1-1 0 0,0 0 1 0 0,0 1-1 0 0,0-1 0 0 0,0 0 1 0 0,0 1-1 0 0,0-1 0 0 0,0 0 1 0 0,0 1-1 0 0,0-1 1 0 0,0 0-1 0 0,0 0 0 0 0,1 1 1 0 0,-1-1-1 0 0,0 0 1 0 0,0 1-1 0 0,0-1 0 0 0,0 0 1 0 0,1 0-1 0 0,-1 1 0 0 0,0-1 1 0 0,0 0-1 0 0,0 0 1 0 0,1 1-1 0 0,-1-1 0 0 0,0 0 1 0 0,0 0-1 0 0,1 0 0 0 0,-1 0 1 0 0,0 1-1 0 0,1-1 1 0 0,-1 0-1 0 0,0 0 0 0 0,1 0 1 0 0,-1 0-1 0 0,0 0 0 0 0,1 0 1 0 0,-1 0-1 0 0,0 0 1 0 0,1 0-1 0 0,-1 0 0 0 0,0 0 1 0 0,0 0-1 0 0,1 0 1 0 0,-1 0-1 0 0,0 0 0 0 0,1 0 1 0 0,-1 0-1 0 0,1 0-45 0 0,20-2-898 0 0,6-2-33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61 190 2303 0 0,'-22'-10'153'0'0,"17"7"323"0"0,0 1 0 0 0,0 0 0 0 0,-1 0 0 0 0,-12-5 11281 0 0,18 6-11435 0 0,7-3 2104 0 0,16-3-3621 0 0,-22 7 1787 0 0,191-59 1720 0 0,-128 36-1604 0 0,114-24 1 0 0,-134 39-781 0 0,0 1 0 0 0,1 3 0 0 0,55 1 0 0 0,-63 3-1842 0 0,-21 0-12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8431 0 0,'3'2'7453'0'0,"-11"6"-4887"0"0,-22 19-3313 0 0,9-7 1179 0 0,-212 175-288 0 0,109-95-144 0 0,16-14 75 0 0,73-54-20 0 0,8-7-57 0 0,-56 41 2 0 0,76-61 0 0 0,-15 14 0 0 0,1 2 11 0 0,20-20 172 0 0,0 0-125 0 0,-8 0-46 0 0,1 1 8 0 0,7-2 1358 0 0,8-9-1162 0 0,-3 6-205 0 0,-3 2-6 0 0,1 0 1 0 0,-1-1-1 0 0,1 1 1 0 0,-1 0-1 0 0,1 0 1 0 0,0 1-1 0 0,0-1 1 0 0,-1 0-1 0 0,1 0 1 0 0,0 1-1 0 0,0-1 1 0 0,3 1-1 0 0,-2-1-5 0 0,13-1 0 0 0,3 2 0 0 0,-7 1 5 0 0,-3-1 23 0 0,-1-1 0 0 0,1 1 0 0 0,14-4 1 0 0,4 1 358 0 0,-1 2 0 0 0,48 2 0 0 0,11 0-127 0 0,-15-3-190 0 0,32-2-23 0 0,-78 1-47 0 0,-10 1-5 0 0,1 0 0 0 0,15 1 1 0 0,-28 1-107 0 0,-10 8-3026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5063 0 0,'0'0'4410'0'0,"2"0"-3961"0"0,7-1 260 0 0,0-1 0 0 0,0 0 0 0 0,0 0 0 0 0,9-5 0 0 0,6-1-254 0 0,23-12 314 0 0,-39 15-655 0 0,0 1 0 0 0,0 1-1 0 0,0 0 1 0 0,0 0 0 0 0,13-2 0 0 0,3 0 95 0 0,32-11 0 0 0,-39 11-181 0 0,0 0 0 0 0,-1 1 0 0 0,1 0-1 0 0,32-1 1 0 0,-43 5-24 0 0,12-1 14 0 0,1 2 0 0 0,-1 0 0 0 0,33 7 0 0 0,-42-7-18 0 0,-1 1-1 0 0,1-1 1 0 0,0-1 0 0 0,0 1-1 0 0,12-2 1 0 0,46-9 2 0 0,-18 3 10 0 0,195-14 123 0 0,-159 17-82 0 0,-70 5-53 0 0,18 3 0 0 0,-11 0 0 0 0,0-3 0 0 0,-3-2 7 0 0,-1-1 0 0 0,35-8 0 0 0,-33 6 11 0 0,1 0 0 0 0,20-1 0 0 0,24 0 40 0 0,-37 2-61 0 0,53 1 1 0 0,5 12 3 0 0,-52-4-33 0 0,49 0-1 0 0,-1-11 33 0 0,-55 4 17 0 0,46-8-1 0 0,-46 4-32 0 0,46-1-1 0 0,65 9 17 0 0,-99-2 3 0 0,-1-2 0 0 0,1-1-1 0 0,65-14 1 0 0,27-5 50 0 0,-107 18-83 0 0,29 3 0 0 0,7-2 26 0 0,-55 2 7 0 0,7-1-20 0 0,-1 0 0 0 0,1 1 1 0 0,22 3-1 0 0,6 1 17 0 0,-27-3 0 0 0,0 1 0 0 0,14 3 0 0 0,-10-1 0 0 0,-7-1 0 0 0,0 0 0 0 0,0-1 0 0 0,0-1 0 0 0,1 1 0 0 0,19-2 0 0 0,-17-1 0 0 0,1-1 0 0 0,-1 0 0 0 0,1-1-1 0 0,-1 0 1 0 0,24-11 0 0 0,8-1 55 0 0,-9 6-52 0 0,0 1 1 0 0,54-4-1 0 0,-8 11-3 0 0,-76 0 0 0 0,21 5 0 0 0,-12-2 0 0 0,-1-2 0 0 0,-1 0 0 0 0,-1-2 0 0 0,21-9 121 0 0,28-6 134 0 0,-34 10-255 0 0,-13 4 0 0 0,0 1 0 0 0,0 1 0 0 0,-2 1-80 0 0,-11 1 34 0 0,-1-1 0 0 0,1 0 0 0 0,-1 1 0 0 0,1-1 0 0 0,-1 0 0 0 0,1 1 0 0 0,-1-1 0 0 0,0 0 0 0 0,1 1 0 0 0,-1-1 0 0 0,1 1 0 0 0,-1-1-1 0 0,0 1 1 0 0,1-1 0 0 0,-1 1 0 0 0,0-1 0 0 0,0 1 0 0 0,1-1 0 0 0,-1 1 0 0 0,0-1 0 0 0,0 2 0 0 0,2 0-589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8:3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20815 0 0,'0'0'1856'0'0,"4"-18"-1488"0"0,6 2-296 0 0,5-2-72 0 0,1-2 0 0 0,0 2 64 0 0,-5-5-64 0 0,0 3 64 0 0,-1 0-64 0 0,-2 4 0 0 0,-3 5 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 8751 0 0,'0'0'674'0'0,"2"0"-438"0"0,8-3 2624 0 0,-9 3-2791 0 0,0 1 1 0 0,0-1-1 0 0,-1 1 0 0 0,1-1 1 0 0,0 1-1 0 0,0-1 1 0 0,-1 1-1 0 0,1 0 1 0 0,0-1-1 0 0,-1 1 1 0 0,1 0-1 0 0,0-1 0 0 0,-1 1 1 0 0,1 0-1 0 0,-1 0 1 0 0,0 0-1 0 0,1 0 1 0 0,-1 0-1 0 0,0-1 0 0 0,1 1 1 0 0,-1 0-1 0 0,0 0 1 0 0,0 0-1 0 0,0 1 1 0 0,1 23 248 0 0,-7-5-166 0 0,0-1 1 0 0,-1 0-1 0 0,0-1 0 0 0,-2 0 0 0 0,-11 18 0 0 0,2-3-26 0 0,-54 114 178 0 0,10-16-204 0 0,15-29-47 0 0,36-78-9 0 0,-11 35-1 0 0,0 4 9 0 0,21-61-28 0 0,1 0-103 0 0,-2 8-1149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14 859 6415 0 0,'0'0'298'0'0,"-2"0"-10"0"0,2 0-282 0 0,-1 0-1 0 0,1 0 1 0 0,-1 0 0 0 0,1 0 0 0 0,-1-1 0 0 0,0 1 0 0 0,1 0 0 0 0,0 0 0 0 0,-1 0 0 0 0,1-1-1 0 0,-1 1 1 0 0,1 0 0 0 0,-1-1 0 0 0,1 1 0 0 0,-1 0 0 0 0,1-1 0 0 0,-1-2 42 0 0,0 0 0 0 0,0 0 0 0 0,1 0 1 0 0,-1 0-1 0 0,1 0 0 0 0,0 0 0 0 0,0 0 0 0 0,0 0 1 0 0,1 0-1 0 0,-1-1 0 0 0,2-3 0 0 0,3-22 534 0 0,2 0-1 0 0,1 0 0 0 0,13-27 1 0 0,41-82 805 0 0,-51 114-1152 0 0,-2 6-17 0 0,23-51 959 0 0,60-94 0 0 0,-78 143-922 0 0,0 0 1 0 0,1 1-1 0 0,2 1 0 0 0,-1 0 0 0 0,2 1 0 0 0,0 1 0 0 0,2 1 0 0 0,36-22 0 0 0,-31 24 68 0 0,1 1-1 0 0,1 1 0 0 0,0 1 1 0 0,0 2-1 0 0,1 1 1 0 0,0 1-1 0 0,0 1 0 0 0,0 1 1 0 0,57 1-1 0 0,-65 5-306 0 0,-1 1 0 0 0,1 0 0 0 0,-1 1 0 0 0,0 2 0 0 0,0 0 0 0 0,-1 0 0 0 0,1 2 0 0 0,19 11 0 0 0,-36-18-16 0 0,1 0 0 0 0,-1 1 0 0 0,0-1 0 0 0,1 1 0 0 0,-1 0 0 0 0,0-1 0 0 0,0 1 0 0 0,0 0 0 0 0,0 0 0 0 0,0 1 0 0 0,0-1 0 0 0,-1 0 0 0 0,2 4 0 0 0,-2-4 0 0 0,0 0 0 0 0,-1 0 0 0 0,1 0 0 0 0,-1 0 0 0 0,0 0 0 0 0,1 0 0 0 0,-1 0 0 0 0,0 0 0 0 0,0 0 0 0 0,-1 0 0 0 0,1 0 0 0 0,0 1 0 0 0,-1-1 0 0 0,1 0 0 0 0,-1 0 0 0 0,1 0 0 0 0,-1 0 0 0 0,-1 1 0 0 0,-11 23 13 0 0,-1-1 0 0 0,-1 0 0 0 0,-22 27 0 0 0,-62 66 83 0 0,48-59-89 0 0,-93 100-61 0 0,101-117-297 0 0,-74 57 0 0 0,77-71-236 0 0,-45 25-1 0 0,78-49 432 0 0,0-1 0 0 0,0-1-1 0 0,-10 3 1 0 0,3-1-245 0 0,13-3 83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61 3679 0 0,'33'-27'121'0'0,"7"-7"9926"0"0,-45 47-8351 0 0,-3 3-1377 0 0,0-1 0 0 0,-1 0 0 0 0,-1-1-1 0 0,-16 19 1 0 0,-53 51-90 0 0,33-36-116 0 0,-260 292-49 0 0,281-311 43 0 0,2 2-1 0 0,1 0 1 0 0,1 2-1 0 0,2 0 0 0 0,-21 50 1 0 0,34-67 48 0 0,0 1 0 0 0,0 1-1 0 0,2-1 1 0 0,0 0 0 0 0,1 1 0 0 0,1 0 0 0 0,1 0 0 0 0,0 0 0 0 0,1 0-1 0 0,1 0 1 0 0,1 0 0 0 0,0-1 0 0 0,9 30 0 0 0,-9-40-157 0 0,1 0 0 0 0,0 0 0 0 0,1 0-1 0 0,-1 0 1 0 0,1-1 0 0 0,0 0 0 0 0,1 0 0 0 0,0 0 0 0 0,0 0 0 0 0,0-1 0 0 0,0 1 0 0 0,1-1 0 0 0,0-1 0 0 0,0 1 0 0 0,0-1-1 0 0,1 0 1 0 0,0-1 0 0 0,-1 1 0 0 0,1-1 0 0 0,0-1 0 0 0,1 1 0 0 0,-1-1 0 0 0,0 0 0 0 0,1-1 0 0 0,-1 0 0 0 0,1 0-1 0 0,-1-1 1 0 0,1 0 0 0 0,12-1 0 0 0,67-11-2681 0 0,-84 12 2441 0 0,18-4-1193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0 102 919 0 0,'0'0'16895'0'0,"2"0"-16598"0"0,12-1-39 0 0,-1-1 0 0 0,1 0 0 0 0,-1-1 0 0 0,1-1 0 0 0,12-5 0 0 0,27-7 289 0 0,74-18 445 0 0,-68 17-679 0 0,-42 13-356 0 0,0 0 0 0 0,0 2 0 0 0,1 0 0 0 0,-1 0 0 0 0,33 3 0 0 0,-43-1 114 0 0,58 2-4933 0 0,-62-2 3335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10943 0 0,'0'0'2892'0'0,"0"1"-1950"0"0,3 15 545 0 0,0 4-523 0 0,0 0-1 0 0,-1 0 1 0 0,-1 28 0 0 0,-2-28-795 0 0,-2 0 0 0 0,0 0 1 0 0,-2 0-1 0 0,-10 30 0 0 0,-36 72 144 0 0,18-47-240 0 0,-6 11-10 0 0,-16 45-382 0 0,50-118-74 0 0,1-2-602 0 0,0-1 0 0 0,-3 16 0 0 0,5-11-5499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9215 0 0,'-1'0'6555'0'0,"-6"4"-5922"0"0,0-1 1 0 0,1 1-1 0 0,0 0 1 0 0,-11 10-1 0 0,-2 1-1930 0 0,-1-3-5884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306 123 11055 0 0,'-1'0'506'0'0,"-8"4"-257"0"0,0 0 1 0 0,1 1-1 0 0,-1 0 1 0 0,1 0 0 0 0,-10 9-1 0 0,-2 10 6423 0 0,23-22-6037 0 0,-2-1-613 0 0,-1-1 1 0 0,0 0 0 0 0,0 0 0 0 0,0 1-1 0 0,0-1 1 0 0,1 0 0 0 0,-1 1-1 0 0,0-1 1 0 0,0 0 0 0 0,0 0-1 0 0,1 0 1 0 0,-1 1 0 0 0,0-1 0 0 0,1 0-1 0 0,-1 0 1 0 0,0 0 0 0 0,0 0-1 0 0,1 1 1 0 0,-1-1 0 0 0,0 0 0 0 0,1 0-1 0 0,-1 0 1 0 0,0 0 0 0 0,1 0-1 0 0,-1 0 1 0 0,0 0 0 0 0,1 0-1 0 0,-1 0 1 0 0,14 1 171 0 0,0-1-1 0 0,0 0 1 0 0,0-1-1 0 0,16-4 1 0 0,57-15-49 0 0,-71 16-146 0 0,-3 1-259 0 0,-1-1-1 0 0,0 0 1 0 0,0-1 0 0 0,-1-1-1 0 0,0 1 1 0 0,1-2 0 0 0,-2 1-1 0 0,1-2 1 0 0,-1 1 0 0 0,15-15-1 0 0,-24 20 180 0 0,0 1 0 0 0,1-1 0 0 0,-1 0-1 0 0,0 0 1 0 0,0 0 0 0 0,0 0 0 0 0,0 0-1 0 0,0 0 1 0 0,0 0 0 0 0,-1 0 0 0 0,1 0-1 0 0,-1 0 1 0 0,1 0 0 0 0,-1 0 0 0 0,0-1 0 0 0,0 1-1 0 0,0 0 1 0 0,0 0 0 0 0,0 0 0 0 0,-1 0-1 0 0,1 0 1 0 0,0-1 0 0 0,-1 1 0 0 0,0 0-1 0 0,1 0 1 0 0,-1 0 0 0 0,0 0 0 0 0,0 0 0 0 0,0 0-1 0 0,-1 1 1 0 0,1-1 0 0 0,0 0 0 0 0,-1 0-1 0 0,1 1 1 0 0,-1-1 0 0 0,1 1 0 0 0,-1-1-1 0 0,0 1 1 0 0,1 0 0 0 0,-1 0 0 0 0,0 0 0 0 0,0 0-1 0 0,0 0 1 0 0,0 0 0 0 0,0 0 0 0 0,0 1-1 0 0,0-1 1 0 0,0 1 0 0 0,-1-1 0 0 0,1 1-1 0 0,-4 0 1 0 0,-1 1 105 0 0,0 0 1 0 0,0 1-1 0 0,-1 0 0 0 0,1 0 0 0 0,1 0 0 0 0,-12 7 0 0 0,-39 24 523 0 0,48-28-464 0 0,-302 194 3038 0 0,299-192-3091 0 0,2 0-1 0 0,-1 1 0 0 0,1 0 1 0 0,0 1-1 0 0,-16 18 0 0 0,25-26-28 0 0,0 1-1 0 0,0-1 1 0 0,1 0-1 0 0,-1 0 1 0 0,0 0-1 0 0,1 1 1 0 0,-1-1-1 0 0,0 0 1 0 0,1 1-1 0 0,0-1 1 0 0,-1 0-1 0 0,1 1 1 0 0,0-1-1 0 0,0 1 1 0 0,0-1-1 0 0,0 1 1 0 0,0-1-1 0 0,0 0 1 0 0,0 1-1 0 0,0-1 1 0 0,0 1 0 0 0,1 1-1 0 0,0-1-2 0 0,1 0 0 0 0,-1 0-1 0 0,0 0 1 0 0,1 0 0 0 0,-1 0 0 0 0,1-1-1 0 0,-1 1 1 0 0,1 0 0 0 0,0-1 0 0 0,0 1-1 0 0,0-1 1 0 0,3 2 0 0 0,4 2-365 0 0,0-1 0 0 0,1 0-1 0 0,-1-1 1 0 0,21 5 0 0 0,5 0-1364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11 12695 0 0,'1'0'580'0'0,"28"-11"5630"0"0,-33 20-5912 0 0,1-5-251 0 0,1-1 0 0 0,-1 0-1 0 0,0 0 1 0 0,0 0 0 0 0,0 0-1 0 0,0 0 1 0 0,0-1 0 0 0,-7 5-1 0 0,-34 15 173 0 0,23-12-242 0 0,-19 10-287 0 0,0-2-1 0 0,-1-2 1 0 0,-1-1 0 0 0,-65 13-1 0 0,93-25 346 0 0,0-1-1 0 0,0-1 1 0 0,0 0-1 0 0,-1-1 1 0 0,1 0-1 0 0,-21-4 1 0 0,33 4-105 0 0,1 0 0 0 0,-1-1-1 0 0,1 1 1 0 0,0-1 0 0 0,-1 1 0 0 0,1-1 0 0 0,0 0 0 0 0,0 1 0 0 0,-1-1 0 0 0,1 0 0 0 0,0 0 0 0 0,0 0 0 0 0,0 0 0 0 0,0 0 0 0 0,0 0 0 0 0,0 0 0 0 0,0 0 0 0 0,0-1 0 0 0,0 1 0 0 0,1 0 0 0 0,-1 0 0 0 0,0-1 0 0 0,1 1 0 0 0,-1-1 0 0 0,1 1 0 0 0,0 0 0 0 0,-1-1 0 0 0,1 1 0 0 0,0-1 0 0 0,0-2 0 0 0,0 2-16 0 0,0 0 0 0 0,1 0 0 0 0,-1 0 0 0 0,0 0-1 0 0,1 0 1 0 0,0 0 0 0 0,-1 1 0 0 0,1-1 0 0 0,0 0 0 0 0,0 0 0 0 0,0 1 0 0 0,0-1 0 0 0,0 0 0 0 0,1 1 0 0 0,-1-1 0 0 0,0 1-1 0 0,1-1 1 0 0,-1 1 0 0 0,1 0 0 0 0,0 0 0 0 0,-1 0 0 0 0,3-2 0 0 0,13-6-107 0 0,-17 9 188 0 0,1 0 0 0 0,-1 0 1 0 0,1-1-1 0 0,-1 1 0 0 0,1 0 1 0 0,-1 0-1 0 0,1 0 1 0 0,-1 0-1 0 0,1 0 0 0 0,-1 1 1 0 0,1-1-1 0 0,-1 0 1 0 0,1 0-1 0 0,-1 0 0 0 0,1 0 1 0 0,-1 0-1 0 0,0 1 0 0 0,1-1 1 0 0,-1 0-1 0 0,1 1 1 0 0,0 0-9 0 0,0-1 7 0 0,0 0-1 0 0,0 0 1 0 0,0 1-1 0 0,0-1 1 0 0,0 1 0 0 0,-1-1-1 0 0,1 1 1 0 0,0-1-1 0 0,0 1 1 0 0,-1-1-1 0 0,1 1 1 0 0,0-1-1 0 0,0 2 1 0 0,0 4 3 0 0,-1-5-2 0 0,0 3 40 0 0,0 0 1 0 0,0 1 0 0 0,0-1 0 0 0,-1 0-1 0 0,0 0 1 0 0,1 1 0 0 0,-1-1 0 0 0,-1 0 0 0 0,1 0-1 0 0,-2 4 1 0 0,-22 41 408 0 0,17-35-283 0 0,-50 79 400 0 0,17-30 97 0 0,40-61-277 0 0,0 1-147 0 0,2 11 80 0 0,0-12-310 0 0,0-1 0 0 0,0 0 0 0 0,1 1 0 0 0,-1-1 0 0 0,0 0 0 0 0,1 0 0 0 0,-1 0 0 0 0,1 0 0 0 0,-1 0 0 0 0,1 0 0 0 0,-1-1 0 0 0,1 1 0 0 0,2 0 0 0 0,-3 0 0 0 0,11 3-4 0 0,0-1 0 0 0,20 4 0 0 0,-16-3 0 0 0,-6-3 0 0 0,1 0 0 0 0,0 0 0 0 0,17-2 0 0 0,-16 1 0 0 0,1 0 0 0 0,16 2 0 0 0,44 6 1 0 0,10 2-3 0 0,-70-8 6 0 0,-1 2-1 0 0,1-1 1 0 0,0 1 0 0 0,16 9 0 0 0,-23-10 79 0 0,1 1 0 0 0,-1-1 1 0 0,0 1-1 0 0,-1 1 0 0 0,1-1 1 0 0,-1 1-1 0 0,1 0 0 0 0,-2 0 0 0 0,1 0 1 0 0,4 7-1 0 0,-7-9-28 0 0,0 0-1 0 0,0 1 1 0 0,0 0-1 0 0,-1-1 1 0 0,0 1-1 0 0,1 0 1 0 0,-1-1-1 0 0,-1 1 1 0 0,1 0-1 0 0,0 0 1 0 0,-1 0-1 0 0,0 0 1 0 0,0 0-1 0 0,0 0 1 0 0,0 0-1 0 0,-1 0 1 0 0,1-1-1 0 0,-1 1 1 0 0,-3 7-1 0 0,2-4-32 0 0,-1 1 0 0 0,0 0 0 0 0,0-1 0 0 0,-1 0 0 0 0,0 0 0 0 0,-1 0 0 0 0,0 0-1 0 0,0-1 1 0 0,0 0 0 0 0,0 0 0 0 0,-1 0 0 0 0,0-1 0 0 0,-11 8 0 0 0,-7 1 25 0 0,0-1 0 0 0,0-1 0 0 0,-49 16 1 0 0,28-11-16 0 0,-150 52 147 0 0,184-64-1986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6911 0 0,'0'0'11935'0'0,"-1"2"-11566"0"0,-11 22 22 0 0,-1 0 0 0 0,0-1-1 0 0,-2 0 1 0 0,-1-1 0 0 0,-28 30-1 0 0,-149 120-115 0 0,162-146-303 0 0,-185 164-731 0 0,192-166 246 0 0,-24 34 0 0 0,47-57 259 0 0,14-1-440 0 0,6-4 681 0 0,32-9 0 0 0,-34 8 129 0 0,1 0 1 0 0,24-3 0 0 0,166 5 1777 0 0,-162 4-1498 0 0,23 1 106 0 0,0 2 1 0 0,71 13-1 0 0,-129-14-586 0 0,-9-2-566 0 0,0-1-248 0 0,5 3-1281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117 221 11951 0 0,'0'0'8208'0'0,"2"-1"-7784"0"0,31-21-122 0 0,1 2 0 0 0,50-23 0 0 0,79-24 103 0 0,-137 58-259 0 0,12-6 121 0 0,0 2 0 0 0,49-10 0 0 0,-75 20-207 0 0,0 1 1 0 0,0 1-1 0 0,0 0 1 0 0,0 0-1 0 0,0 2 1 0 0,0-1 0 0 0,1 1-1 0 0,-1 1 1 0 0,0 0-1 0 0,-1 1 1 0 0,23 8-1 0 0,-30-9-59 0 0,0 0 0 0 0,0 0 0 0 0,-1 0 0 0 0,1 1 0 0 0,-1 0-1 0 0,1 0 1 0 0,-1 0 0 0 0,0 0 0 0 0,0 0 0 0 0,0 1 0 0 0,-1-1 0 0 0,1 1 0 0 0,2 4-1 0 0,-4-6-18 0 0,0 1 0 0 0,0-1 0 0 0,0 0-1 0 0,-1 0 1 0 0,1 1 0 0 0,0-1-1 0 0,-1 0 1 0 0,0 1 0 0 0,1-1-1 0 0,-1 1 1 0 0,0-1 0 0 0,0 1-1 0 0,-1-1 1 0 0,1 0 0 0 0,0 1-1 0 0,-1-1 1 0 0,1 1 0 0 0,-1-1-1 0 0,0 0 1 0 0,0 0 0 0 0,0 1-1 0 0,0-1 1 0 0,0 0 0 0 0,0 0-1 0 0,-3 2 1 0 0,-5 6-45 0 0,-2-1-1 0 0,1 0 0 0 0,-1 0 1 0 0,-1-1-1 0 0,0-1 1 0 0,-15 8-1 0 0,12-7 45 0 0,-234 161-44 0 0,230-155 62 0 0,-65 53 1 0 0,3 4 0 0 0,-99 113 0 0 0,116-123-172 0 0,19-19 31 0 0,44-41 469 0 0,18-6-115 0 0,-5 0-153 0 0,12 1 9 0 0,-1 1 1 0 0,1 1-1 0 0,0 1 0 0 0,30 2 0 0 0,-3 1 122 0 0,167 10 774 0 0,-106-3-539 0 0,-70-5-312 0 0,-28-2-92 0 0,0 0 1 0 0,0-2 0 0 0,1 1-1 0 0,14-3 1 0 0,-28 2-169 0 0,0 0 1 0 0,0-1 0 0 0,-1 1-1 0 0,1 0 1 0 0,0-1-1 0 0,0 1 1 0 0,-1 0 0 0 0,1-1-1 0 0,0 1 1 0 0,-1-1-1 0 0,1 1 1 0 0,-1-1 0 0 0,1 0-1 0 0,-1 1 1 0 0,1-1-1 0 0,-1 0 1 0 0,1 1-1 0 0,-1-1 1 0 0,0 0 0 0 0,1 1-1 0 0,-1-1 1 0 0,0 0-1 0 0,1 0 1 0 0,-1 1 0 0 0,0-1-1 0 0,0 0 1 0 0,0 0-1 0 0,0 1 1 0 0,0-1 0 0 0,0 0-1 0 0,0-1 1 0 0,0-1-465 0 0,0 1 0 0 0,0-1 1 0 0,-1 1-1 0 0,1-1 0 0 0,0 1 1 0 0,-1 0-1 0 0,-1-4 0 0 0,1 5 120 0 0,1-1-836 0 0,2-14-354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5063 0 0,'2'-1'6707'0'0,"5"-3"-5927"0"0,1 0-1 0 0,-1 1 1 0 0,1 0 0 0 0,0 0-1 0 0,0 1 1 0 0,12-3 0 0 0,54-5 895 0 0,-70 10-1548 0 0,152-22 2243 0 0,166-47 0 0 0,-120 8-2325 0 0,-120 25-4006 0 0,-72 31 2154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8287 0 0,'0'2'4523'0'0,"0"6"-3757"0"0,-1 0 0 0 0,0 0 1 0 0,-1-1-1 0 0,0 1 0 0 0,0 0 0 0 0,-1 0 0 0 0,-6 11 1 0 0,-31 53-34 0 0,35-63-432 0 0,-21 32-249 0 0,-1-2 0 0 0,-2-1 0 0 0,-1-2 0 0 0,-3 0 0 0 0,0-2 0 0 0,-2-2 0 0 0,-2-1 0 0 0,0-2 0 0 0,-51 30 0 0 0,53-41-154 0 0,-1-2 0 0 0,0-1-1 0 0,-1-2 1 0 0,-73 16 0 0 0,83-21 114 0 0,26-7 70 0 0,51 6 658 0 0,98-2 217 0 0,67-12-174 0 0,-117 1-509 0 0,12-7-44 0 0,-2 1-60 0 0,-65 15-370 0 0,-41-3-55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2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231 228 1839 0 0,'-5'2'82'0'0,"0"0"0"0"0,0-1 0 0 0,-1 0 0 0 0,1 0-1 0 0,-9-3 8773 0 0,17-4-7987 0 0,0-1 0 0 0,0 0 0 0 0,1 1 1 0 0,-1-1-1 0 0,2 1 0 0 0,-1 0 0 0 0,9-9 0 0 0,41-37-207 0 0,-34 36-388 0 0,0 1-1 0 0,1 1 0 0 0,0 1 1 0 0,1 1-1 0 0,1 1 0 0 0,-1 1 1 0 0,45-13-1 0 0,-61 21-173 0 0,1 1 0 0 0,-1 0 0 0 0,1 0-1 0 0,-1 0 1 0 0,1 0 0 0 0,0 1 0 0 0,-1 0 0 0 0,8 2 0 0 0,-12-2-70 0 0,1 0 1 0 0,-1 1-1 0 0,1 0 1 0 0,-1-1-1 0 0,1 1 1 0 0,-1 0-1 0 0,0 0 1 0 0,0 1-1 0 0,1-1 1 0 0,-1 0-1 0 0,0 1 1 0 0,0-1-1 0 0,0 1 1 0 0,0 0-1 0 0,-1-1 1 0 0,1 1-1 0 0,0 0 1 0 0,-1 0-1 0 0,1 0 1 0 0,-1 0-1 0 0,0 1 1 0 0,0-1-1 0 0,0 0 1 0 0,1 3-1 0 0,0 2-13 0 0,0 0 0 0 0,-1 1 0 0 0,0-1 0 0 0,-1 0-1 0 0,0 1 1 0 0,0-1 0 0 0,0 0 0 0 0,-1 0 0 0 0,0 1 0 0 0,0-1-1 0 0,-1 0 1 0 0,0 0 0 0 0,0 0 0 0 0,-4 7 0 0 0,-1 2-22 0 0,-1 0 0 0 0,-1-1 0 0 0,0 0 0 0 0,-20 24 0 0 0,6-12-165 0 0,-2-1-1 0 0,-54 43 1 0 0,-64 35-374 0 0,133-97 517 0 0,-24 14-14 0 0,-36 17 0 0 0,42-24 45 0 0,1 1 0 0 0,-43 31 0 0 0,68-45-3 0 0,-3 3 0 0 0,0 0-1 0 0,1 0 0 0 0,0 0 0 0 0,0 1 0 0 0,-5 7 0 0 0,9-9-46 0 0,11 10 34 0 0,-5-11 15 0 0,-2-2 0 0 0,1 1 1 0 0,0 1 0 0 0,0-1 1 0 0,0-1-1 0 0,0 1 0 0 0,0-1 0 0 0,0 0 0 0 0,8-1 0 0 0,37-7 35 0 0,-26 4-17 0 0,113-25 311 0 0,-5 2 438 0 0,-100 22-572 0 0,-1 1 0 0 0,42 2 0 0 0,137 20 96 0 0,-179-14-420 0 0,24-2-3222 0 0,-41-2-3945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2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0,'0'0'1231'0'0,"1"1"-1014"0"0,3 4-201 0 0,-1 0-1 0 0,1-1 1 0 0,0 0-1 0 0,0 0 1 0 0,0 0-1 0 0,1 0 0 0 0,4 3 1 0 0,40 23 24 0 0,-23-14-44 0 0,67 48 381 0 0,-2 5-1 0 0,94 91 1 0 0,-129-106 754 0 0,59 73 1 0 0,-85-90-457 0 0,-2 2 0 0 0,-2 2 0 0 0,25 49 1 0 0,-38-62-570 0 0,-1 0 0 0 0,-1 1 1 0 0,-2 0-1 0 0,-1 1 1 0 0,-1 0-1 0 0,-1 0 0 0 0,1 33 1 0 0,-6-37-35 0 0,-1 0 0 0 0,-1 0 0 0 0,-2 0 0 0 0,0 0-1 0 0,-2 0 1 0 0,0-1 0 0 0,-2 0 0 0 0,-16 40 0 0 0,20-58-159 0 0,-1 0-1 0 0,0-1 1 0 0,0 1-1 0 0,0-1 1 0 0,-1 0-1 0 0,-8 9 1 0 0,-38 29-1177 0 0,37-33 863 0 0,1 0-1 0 0,-24 26 1 0 0,33-32 247 0 0,-4 5-777 0 0,0 0 0 0 0,-9 16 1 0 0,11-15-132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2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7 606 8951 0 0,'-1'-2'407'0'0,"-1"-2"-206"0"0,2 1-161 0 0,-1 0 0 0 0,0 1 0 0 0,1-1 0 0 0,-1 0 0 0 0,1 0 0 0 0,0 1 0 0 0,0-1 0 0 0,0-4 0 0 0,0 4 33 0 0,0 0 0 0 0,0 0 0 0 0,1 0 0 0 0,-1 1 0 0 0,1-1 0 0 0,-1 0 0 0 0,1 0 1 0 0,0 1-1 0 0,0-1 0 0 0,0 0 0 0 0,0 1 0 0 0,1-1 0 0 0,-1 1 0 0 0,3-3 0 0 0,-2 2-2 0 0,1 0 0 0 0,0 1 0 0 0,0 0 0 0 0,1-1 1 0 0,-1 1-1 0 0,0 1 0 0 0,1-1 0 0 0,-1 0 1 0 0,1 1-1 0 0,0 0 0 0 0,-1 0 0 0 0,1 0 0 0 0,0 0 1 0 0,0 0-1 0 0,7 0 0 0 0,7 0 245 0 0,0 0 0 0 0,1 1 0 0 0,-1 0 1 0 0,0 2-1 0 0,0 0 0 0 0,0 1 0 0 0,0 1 0 0 0,22 7 0 0 0,-35-9-291 0 0,1 0 0 0 0,0-1 0 0 0,0 0 0 0 0,0 0 0 0 0,0-1 0 0 0,0 1 1 0 0,11-2-1 0 0,44-9 330 0 0,-33 4-128 0 0,75-15 724 0 0,-52 9-567 0 0,57-6 0 0 0,-98 17-369 0 0,313-25 132 0 0,-85 0-563 0 0,-85 6 211 0 0,7 3 199 0 0,91-9-5 0 0,1 17 84 0 0,-40 11 150 0 0,220-26-1 0 0,-63-8-87 0 0,-305 27 10 0 0,216-5 696 0 0,-111 6-578 0 0,104-8-47 0 0,-197 8-216 0 0,37-1 0 0 0,253-26 64 0 0,-241 19 32 0 0,194 7 0 0 0,311 8 85 0 0,-456-6-162 0 0,180-11-19 0 0,-207 7 0 0 0,290 13 49 0 0,0 31-30 0 0,-410-35-23 0 0,159 9 4 0 0,295-20 0 0 0,22-26 0 0 0,-52 16 64 0 0,-280 15-64 0 0,342-14 291 0 0,-199 6-107 0 0,103-3 245 0 0,-90 4 149 0 0,0-1 28 0 0,125-7-542 0 0,-90 3-48 0 0,-89 0 25 0 0,80-2 35 0 0,37 10 340 0 0,-75 6-362 0 0,-95 3-33 0 0,-81-8-21 0 0,23 0 0 0 0,114 9 0 0 0,78-5 0 0 0,-283 5 0 0 0,41 1 0 0 0,99 5 0 0 0,-4-1 0 0 0,247 13 0 0 0,-38-3 0 0 0,-333-17 0 0 0,162 3 0 0 0,-209-2 0 0 0,209 7 0 0 0,124-1 0 0 0,-173-2 0 0 0,471-24 277 0 0,-587 14-186 0 0,100-10 205 0 0,54-15-32 0 0,-164 24-228 0 0,95 5 0 0 0,-145 2-36 0 0,44 1 0 0 0,114 21 0 0 0,-100-6-191 0 0,-76-16 110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4422 5295 0 0,'0'0'242'0'0,"-2"1"24"0"0,-3-1-194 0 0,3 0 23 0 0,0 0 1 0 0,-1 0 0 0 0,1 1 0 0 0,0-1-1 0 0,0 0 1 0 0,-1 1 0 0 0,1 0-1 0 0,0-1 1 0 0,0 1 0 0 0,0 0 0 0 0,-2 1-1 0 0,2-1 1441 0 0,0-1-1482 0 0,-18 0 108 0 0,19 0 204 0 0,-6 1 3859 0 0,16 0-4077 0 0,12 1 79 0 0,38 0-1 0 0,-36 0-72 0 0,-20-1-111 0 0,1 0-1 0 0,-1-1 0 0 0,0 1 1 0 0,1-1-1 0 0,6 0 0 0 0,-9-1-38 0 0,13 0 119 0 0,1 0 0 0 0,-1-2 0 0 0,1 1 0 0 0,-1-2 0 0 0,0 0-1 0 0,26-12 1 0 0,-29 11-68 0 0,0-1 0 0 0,14-2-1 0 0,-16 4 1 0 0,-2 2-29 0 0,16-5 15 0 0,4 3 15 0 0,-22 3-49 0 0,20-4-4 0 0,-9 4-3 0 0,-2-1 12 0 0,0 1 50 0 0,-4 1-21 0 0,-1 0 0 0 0,1 0 0 0 0,-1-1 0 0 0,1 0 0 0 0,-1-1 0 0 0,0 0 0 0 0,1-1 0 0 0,16-6 0 0 0,-9 2 4 0 0,13-4 83 0 0,0 0 0 0 0,1 2 0 0 0,1 2 0 0 0,-1 1 0 0 0,1 1 0 0 0,37-1 0 0 0,-41 5-106 0 0,1-2-1 0 0,33-7 0 0 0,-38 6 18 0 0,-8-1 0 0 0,1-2 21 0 0,78-28 365 0 0,-52 23-356 0 0,-38 10-57 0 0,0 0 1 0 0,0 1-1 0 0,1 0 0 0 0,7 0 0 0 0,8-2-9 0 0,74-7-3 0 0,-3 1 0 0 0,-70 6 0 0 0,38-8 0 0 0,-28 4 0 0 0,117-29 53 0 0,12-3-42 0 0,28-2 71 0 0,-131 26-55 0 0,69-30 0 0 0,25-7 80 0 0,-58 21 56 0 0,-72 25-117 0 0,1 0 0 0 0,41-3 0 0 0,4-2-46 0 0,-19 2 0 0 0,28-7 14 0 0,49-15 132 0 0,-88 22-146 0 0,43-3 0 0 0,-50 9 0 0 0,0-2 0 0 0,55-16 0 0 0,-61 12 19 0 0,0-1 0 0 0,-1-1-1 0 0,45-28 1 0 0,-36 18 192 0 0,66-32-1 0 0,-87 48-172 0 0,1 1 0 0 0,0 0 0 0 0,15-1 0 0 0,-13 2-42 0 0,28-9 0 0 0,-1-2 4 0 0,22-9 0 0 0,8-8-1 0 0,61-29 77 0 0,-116 52-55 0 0,29-9-1 0 0,-6 2-8 0 0,198-93 63 0 0,36-28-22 0 0,-163 90-4 0 0,-72 32-41 0 0,50-27-1 0 0,56-39 57 0 0,-105 55-14 0 0,84-46-22 0 0,3 2 130 0 0,-42 24-70 0 0,104-73 0 0 0,-135 83-76 0 0,-8 4-12 0 0,55-34 0 0 0,-36 26 9 0 0,-34 20 1 0 0,0 1 0 0 0,1 1 0 0 0,45-16-1 0 0,-13 13-9 0 0,-25 9 0 0 0,62-27 0 0 0,-76 25 0 0 0,0-2 0 0 0,39-29 0 0 0,41-44 0 0 0,5-3 0 0 0,-2-1 0 0 0,9-6 0 0 0,-1 8 0 0 0,21-15 0 0 0,-53 37 0 0 0,-10 7 0 0 0,-2 6 0 0 0,29-21 0 0 0,-56 41 0 0 0,-25 19 0 0 0,24-15 0 0 0,12-4 0 0 0,81-45 0 0 0,-103 61 0 0 0,1-1 0 0 0,59-47 0 0 0,-36 21 0 0 0,2 2 0 0 0,68-36 0 0 0,85-25 0 0 0,-116 59 0 0 0,71-50 0 0 0,-35 17 0 0 0,21-10-38 0 0,-33 18 12 0 0,15-13 26 0 0,34-18 0 0 0,-136 85-4 0 0,61-30-31 0 0,-77 39 29 0 0,0 2 0 0 0,0 0-1 0 0,31-5 1 0 0,233-30 6 0 0,-59-7 0 0 0,9-1 0 0 0,-54 35-129 0 0,-134 12 114 0 0,-11 0 15 0 0,103-8 0 0 0,-95 4 0 0 0,230-22 0 0 0,-213 29 23 0 0,-1 3-1 0 0,100 20 1 0 0,-152-23-16 0 0,10 2 3 0 0,17 3 44 0 0,47 2-1 0 0,85 0-53 0 0,-94-5 0 0 0,0 4 0 0 0,-1 3 0 0 0,84 23 0 0 0,137 27 64 0 0,-148-36 128 0 0,-80-12-125 0 0,-2 1 7 0 0,-1 3 0 0 0,0 3-1 0 0,-1 2 1 0 0,70 37 0 0 0,-88-41-34 0 0,60 17 0 0 0,-32-13-44 0 0,73 23 60 0 0,-99-31-48 0 0,-26-8-8 0 0,24 6 0 0 0,0 2 0 0 0,-1 2 0 0 0,58 30 0 0 0,-46-15 28 0 0,103 57 253 0 0,-102-60-173 0 0,57 20 1 0 0,-86-39-101 0 0,14 6-2 0 0,49 24 1 0 0,-13 1 52 0 0,105 37-1 0 0,-98-47-58 0 0,0-1 0 0 0,95 46 0 0 0,-12 19 0 0 0,-16-8 0 0 0,-80-49 0 0 0,114 57 0 0 0,-86-49 59 0 0,129 56 70 0 0,-116-53-65 0 0,-5-2 36 0 0,292 130 316 0 0,-197-79-291 0 0,-100-48-58 0 0,-37-23-43 0 0,-33-14-4 0 0,28 17 0 0 0,57 28 19 0 0,-29-16-14 0 0,136 56 114 0 0,-182-81-22 0 0,62 32 0 0 0,81 47 22 0 0,-128-66-139 0 0,76 28 0 0 0,-110-47 7 0 0,0 0 1 0 0,18 13-1 0 0,24 12 24 0 0,9-3 8 0 0,52 25 93 0 0,-14 3 148 0 0,-73-40-235 0 0,1-1 1 0 0,68 24-1 0 0,1-2 19 0 0,215 58 128 0 0,18 7-192 0 0,-303-91 0 0 0,-22-8 0 0 0,23 7 0 0 0,66 18 20 0 0,51 13 35 0 0,78 11 51 0 0,-198-46-87 0 0,1 1-1 0 0,-2 2 0 0 0,38 19 0 0 0,3 1-16 0 0,-41-18 32 0 0,29 19 0 0 0,14 6-38 0 0,133 60 4 0 0,54 27 0 0 0,-113-61 90 0 0,2-6 0 0 0,176 42-1 0 0,-111-55 186 0 0,22 5-211 0 0,-138-33-65 0 0,-26-7 13 0 0,336 77 85 0 0,-226-47-77 0 0,-44-14-20 0 0,172 12 0 0 0,-56-14 190 0 0,-237-23-188 0 0,135 20 9 0 0,16 2-18 0 0,-146-22 6 0 0,24 3 68 0 0,71-2-1 0 0,25-5 70 0 0,-75 1-113 0 0,-50 0-17 0 0,0 0 0 0 0,0 1 0 0 0,0 1 0 0 0,1 1-1 0 0,-1 1 1 0 0,20 5 0 0 0,-28-4-6 0 0,-2-1 13 0 0,-6-2 35 0 0,4-1-26 0 0,2-2 39 0 0,-6 1-8 0 0,3-2-57 0 0,-4 3-65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1375 0 0,'0'0'7496'0'0,"-2"0"-7866"0"0,-28 0-554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155 311 14047 0 0,'0'0'646'0'0,"-2"0"-16"0"0,-54 14 277 0 0,37-9 125 0 0,1 0 1 0 0,-23 2-1 0 0,33-6-959 0 0,-1 0 1349 0 0,9-1-1399 0 0,0 0 0 0 0,-1-1-1 0 0,1 1 1 0 0,0 0-1 0 0,0 0 1 0 0,0 0-1 0 0,0-1 1 0 0,0 1 0 0 0,0 0-1 0 0,0 0 1 0 0,0 0-1 0 0,0-1 1 0 0,0 1 0 0 0,0 0-1 0 0,0 0 1 0 0,0-1-1 0 0,0 1 1 0 0,0 0-1 0 0,0 0 1 0 0,0-1 0 0 0,0 1-1 0 0,0 0 1 0 0,0 0-1 0 0,0 0 1 0 0,0-1 0 0 0,0 1-1 0 0,0 0 1 0 0,0 0-1 0 0,0 0 1 0 0,1-1 0 0 0,-1 1-1 0 0,0 0 1 0 0,0 0-1 0 0,0 0 1 0 0,0-1-1 0 0,1 1 1 0 0,-1 0 0 0 0,0 0-1 0 0,7-8-10 0 0,1-1 0 0 0,-1 2 0 0 0,1-1 0 0 0,0 1 0 0 0,1 1 0 0 0,13-9-1 0 0,-7 5-30 0 0,28-20-325 0 0,1 2 0 0 0,56-27 0 0 0,-10 10 97 0 0,-32 16 11 0 0,68-24-1 0 0,-105 43 258 0 0,-16 8-9 0 0,0-1 1 0 0,0 1 0 0 0,1 0-1 0 0,-1 1 1 0 0,0-1 0 0 0,1 1-1 0 0,-1 0 1 0 0,1 0 0 0 0,0 1 0 0 0,5-1-1 0 0,-9 15 206 0 0,-3-7-144 0 0,0 0 0 0 0,0 0 0 0 0,0 0 0 0 0,-1 0 0 0 0,0 0 0 0 0,-5 13 0 0 0,-24 40 248 0 0,18-35-228 0 0,13-25-93 0 0,-7 13 33 0 0,0 0 0 0 0,1 1 0 0 0,1 0-1 0 0,-5 17 1 0 0,10-28-35 0 0,-1 0 0 0 0,0 0-1 0 0,1 0 1 0 0,-1 0 0 0 0,1 1 0 0 0,0-1-1 0 0,0 0 1 0 0,1 0 0 0 0,-1 0 0 0 0,0 0-1 0 0,1 0 1 0 0,0 1 0 0 0,0-1 0 0 0,0 0-1 0 0,0-1 1 0 0,0 1 0 0 0,1 0 0 0 0,-1 0-1 0 0,1 0 1 0 0,0-1 0 0 0,0 1-1 0 0,0-1 1 0 0,0 1 0 0 0,0-1 0 0 0,5 4-1 0 0,-3-3-156 0 0,0-1-1 0 0,0 0 1 0 0,0 1-1 0 0,1-1 0 0 0,-1-1 1 0 0,0 1-1 0 0,1-1 1 0 0,6 2-1 0 0,21-1-5403 0 0,-7-3-674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66 5959 0 0,'0'0'534'0'0,"1"-2"-438"0"0,5-27 1913 0 0,-6 27-1372 0 0,0 1-564 0 0,-1 0 0 0 0,0 0 0 0 0,1 1-1 0 0,-1-1 1 0 0,0 0 0 0 0,1 0 0 0 0,-1 0-1 0 0,1 0 1 0 0,-1 1 0 0 0,1-1 0 0 0,0 0 0 0 0,-1 0-1 0 0,1 0 1 0 0,0-2 0 0 0,-5-14 5351 0 0,7 18-5306 0 0,8 4-20 0 0,-8-4 89 0 0,0 0-128 0 0,5 4-34 0 0,-5-4 47 0 0,0 1-4 0 0,2 2-53 0 0,0 1 1 0 0,0-1-1 0 0,-1 1 0 0 0,1 0 1 0 0,-1 0-1 0 0,-1 0 1 0 0,1 0-1 0 0,-1 1 0 0 0,1-1 1 0 0,-2 1-1 0 0,1-1 1 0 0,1 9-1 0 0,1 12 88 0 0,2 40 0 0 0,-5-49-48 0 0,12 215 148 0 0,-7-180-186 0 0,2 0 1 0 0,19 64-1 0 0,-26-112-16 0 0,4 16 8 0 0,-1 0-1 0 0,-1 1 1 0 0,-1-1 0 0 0,-1 1-1 0 0,-1-1 1 0 0,-4 39-1 0 0,1-5-4 0 0,3-36 9 0 0,0 0 0 0 0,2-1 0 0 0,0 1 1 0 0,1-1-1 0 0,1 1 0 0 0,0-1 0 0 0,2 0 0 0 0,0-1 0 0 0,10 21 0 0 0,-11-28 64 0 0,-5-8-48 0 0,1 1-1 0 0,-1-1 0 0 0,1 0 1 0 0,-1 0-1 0 0,0 1 1 0 0,0-1-1 0 0,1 0 1 0 0,-1 1-1 0 0,0-1 0 0 0,0 0 1 0 0,0 1-1 0 0,0-1 1 0 0,-1 0-1 0 0,1 0 0 0 0,0 1 1 0 0,0-1-1 0 0,-1 0 1 0 0,0 2-1 0 0,-14 21 555 0 0,3-6-122 0 0,9-9-375 0 0,1-5-71 0 0,1 0 0 0 0,-1 1 1 0 0,1-1-1 0 0,0 1 1 0 0,0 0-1 0 0,1-1 1 0 0,0 1-1 0 0,-1 0 1 0 0,2 8-1 0 0,-1-11-15 0 0,0 1 0 0 0,0 0 0 0 0,0-1 0 0 0,1 1 0 0 0,-1-1 0 0 0,1 1 0 0 0,-1 0 0 0 0,2 2 0 0 0,0 0 0 0 0,0 0 0 0 0,-1 0 0 0 0,0 1 0 0 0,0-1 0 0 0,0 0 0 0 0,-1 8 0 0 0,4 15 64 0 0,-2-28-10 0 0,5 0-74 0 0,-6 0-131 0 0,14 2-1021 0 0,-14-2 996 0 0,0 1 0 0 0,1-1 0 0 0,-1 1 0 0 0,0-1 1 0 0,1 1-1 0 0,-1 0 0 0 0,0-1 0 0 0,0 1 0 0 0,1 0 0 0 0,-1 0 0 0 0,2 2 1 0 0,1 5-4180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5063 0 0,'0'0'7290'0'0,"2"0"-6845"0"0,17-7 36 0 0,1 2-1 0 0,0 1 1 0 0,30-3-1 0 0,-40 6-329 0 0,126-12 1535 0 0,44-7-1005 0 0,-98 12-1458 0 0,-52 3-1129 0 0,-16 3-3394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7111 0 0,'0'0'644'0'0,"0"-2"-532"0"0,2-7 6244 0 0,11 121-3821 0 0,9 152-1384 0 0,-22-172-1141 0 0,0-82 11 0 0,1 24-15 0 0,0-32-205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10679 0 0,'0'0'2643'0'0,"1"2"-1828"0"0,1 5-503 0 0,0 1 1 0 0,1-1 0 0 0,0 0-1 0 0,0 0 1 0 0,0-1 0 0 0,1 1-1 0 0,0-1 1 0 0,0 1 0 0 0,1-1-1 0 0,6 6 1 0 0,-5-5-351 0 0,-5-5-83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0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2759 0 0,'0'0'16816'0'0,"-7"0"-16701"0"0,1-1-80 0 0,4 0-34 0 0,0 1 0 0 0,0 0 1 0 0,0-1-1 0 0,1 1 0 0 0,-1 0 1 0 0,0 0-1 0 0,0 0 0 0 0,0 0 1 0 0,0 1-1 0 0,1-1 0 0 0,-1 0 1 0 0,0 1-1 0 0,-3 1 0 0 0,-75 22 127 0 0,66-20-128 0 0,-24 3 0 0 0,0 2 0 0 0,27-5 1 0 0,-4 0-7 0 0,-30 7 1 0 0,42-10-38 0 0,-3 1 22 0 0,4-1-33 0 0,1-2-15 0 0,0 1 47 0 0,-1 0-1 0 0,1 0 1 0 0,0 0 0 0 0,0-1-1 0 0,-1 1 1 0 0,1 0 0 0 0,0-1 0 0 0,0 1-1 0 0,0-1 1 0 0,0 0 0 0 0,0 1-1 0 0,-1-1 1 0 0,1 0 0 0 0,0 0 0 0 0,1 1-1 0 0,-1-1 1 0 0,0 0 0 0 0,0 0-1 0 0,0 0 1 0 0,0 0 0 0 0,1 0 0 0 0,-1 0-1 0 0,0-1 1 0 0,1 1 0 0 0,-1 0-1 0 0,1 0 1 0 0,-1-2 0 0 0,-16 16-111 0 0,11-6 120 0 0,1 0 1 0 0,0 0 0 0 0,1 0 0 0 0,-1 1 0 0 0,2 0 0 0 0,-5 12 0 0 0,-13 52-53 0 0,17-59 65 0 0,3-3 11 0 0,0-9 338 0 0,5 1-206 0 0,-2-1-101 0 0,0 0 0 0 0,0 0-1 0 0,0 0 1 0 0,0 0 0 0 0,0-1-1 0 0,0 1 1 0 0,0-1 0 0 0,1 0 0 0 0,-1 0-1 0 0,0 1 1 0 0,0-1 0 0 0,0-1 0 0 0,0 1-1 0 0,0 0 1 0 0,3-1 0 0 0,16 0-21 0 0,2 2-21 0 0,-13-2 0 0 0,-6 0 0 0 0,-1 1 0 0 0,1 0 0 0 0,-1 0 0 0 0,1 0 0 0 0,-1 1 0 0 0,7 0 0 0 0,-3 0 0 0 0,28 7 0 0 0,20 5 0 0 0,-30-7 0 0 0,33 11 0 0 0,-29-7 0 0 0,-12-4 0 0 0,22 10 0 0 0,-25-10-4 0 0,-3 0-6 0 0,0 0 0 0 0,0 0 0 0 0,0 1 0 0 0,-1 0 0 0 0,15 13 0 0 0,-17-13 10 0 0,1 5 0 0 0,-9-8 0 0 0,0-2 0 0 0,0 1 12 0 0,0-1-1 0 0,-1 1 1 0 0,1 0-1 0 0,0-1 1 0 0,-1 1 0 0 0,0 0-1 0 0,1-1 1 0 0,-1 1-1 0 0,0-1 1 0 0,0 1-1 0 0,-1-1 1 0 0,1 1 0 0 0,0-1-1 0 0,-4 4 1 0 0,-3 4 131 0 0,-17 17-1 0 0,8-10-65 0 0,13-13-47 0 0,-1 0 0 0 0,1 0 1 0 0,-1-1-1 0 0,0 1 0 0 0,1-1 0 0 0,-2 0 0 0 0,1 0 0 0 0,0-1 0 0 0,0 1 1 0 0,-1-1-1 0 0,1 0 0 0 0,-1-1 0 0 0,0 1 0 0 0,-11 0 0 0 0,12-2 24 0 0,-1 1 1 0 0,0-2-1 0 0,1 1 0 0 0,-1 0 0 0 0,1-1 1 0 0,-7-2-1 0 0,-17-2 138 0 0,-23-2 25 0 0,42 5-207 0 0,-1 0 1 0 0,1 1 0 0 0,0 0-1 0 0,-1 0 1 0 0,1 1-1 0 0,-1 0 1 0 0,0 1 0 0 0,-16 4-1 0 0,18-2-10 0 0,-3 2-87 0 0,12-3-148 0 0,9-3-932 0 0,6-6-3769 0 0,2-3-1663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1375 0 0,'-8'5'279'0'0,"1"-2"501"0"0,6-2 263 0 0,-7 0 4543 0 0,37-20 814 0 0,-27 18-6237 0 0,0 1 0 0 0,0-1 0 0 0,-1 0 0 0 0,1 0-1 0 0,0 0 1 0 0,0 0 0 0 0,-1-1 0 0 0,1 1 0 0 0,1-2 0 0 0,8-5 916 0 0,-9 6-980 0 0,0 3 64 0 0,2 5 1753 0 0,-3-4-1906 0 0,8 7 146 0 0,-7-8 23 0 0,1 0-84 0 0,-3-1-81 0 0,0 0 0 0 0,0 0 0 0 0,1 0 0 0 0,-1 0 0 0 0,0 0 1 0 0,1 0-1 0 0,-1 0 0 0 0,0 0 0 0 0,0 0 0 0 0,1 1 1 0 0,-1-1-1 0 0,0 0 0 0 0,1 0 0 0 0,-1 0 0 0 0,0 0 0 0 0,0 0 1 0 0,0 1-1 0 0,1-1 0 0 0,-1 0 0 0 0,0 0 0 0 0,0 0 1 0 0,0 1-1 0 0,1-1 0 0 0,-1 1 0 0 0,1 0 14 0 0,-1 0-1 0 0,1 0 1 0 0,-1 1-1 0 0,1-1 1 0 0,-1 1-1 0 0,0-1 1 0 0,1 0-1 0 0,-1 1 1 0 0,0-1 0 0 0,0 1-1 0 0,0-1 1 0 0,0 1-1 0 0,0-1 1 0 0,0 1-1 0 0,-1-1 1 0 0,1 0-1 0 0,0 1 1 0 0,-1-1-1 0 0,0 3 1 0 0,-9 38 237 0 0,8-32-254 0 0,2 0 31 0 0,2-1-31 0 0,0-3 0 0 0,9 30 223 0 0,-10-32-226 0 0,-2 18-5 0 0,1-20 1 0 0,0 0 1 0 0,0-1-1 0 0,0 1 0 0 0,0 0 1 0 0,0 0-1 0 0,-1-1 0 0 0,1 1 1 0 0,-1 0-1 0 0,1-1 0 0 0,-2 3 1 0 0,-13 32 139 0 0,10-18-144 0 0,5-14 0 0 0,0 6 0 0 0,2-2 3 0 0,0 1 34 0 0,7 6-13 0 0,0 0-6 0 0,-7-12-14 0 0,0 0 0 0 0,0-1 0 0 0,0 1-1 0 0,-1 0 1 0 0,1 0 0 0 0,-1 0 0 0 0,0 1 0 0 0,0-1 0 0 0,0 0-1 0 0,0 0 1 0 0,0 4 0 0 0,0 4 69 0 0,0-1 0 0 0,0 0 1 0 0,-2 18-1 0 0,1-5 29 0 0,0-21 32 0 0,0-1-75 0 0,0 5-35 0 0,0 0 68 0 0,5 9-49 0 0,7 45 170 0 0,-3 12 43 0 0,-9-68-203 0 0,1 5-42 0 0,0 2-11 0 0,1 0 0 0 0,1 1 0 0 0,2 6 0 0 0,-4-16 0 0 0,6 13 0 0 0,-5-12 19 0 0,5 14 26 0 0,-1 4 83 0 0,-2-1-128 0 0,-2 1 0 0 0,2 0 0 0 0,-5-17 0 0 0,7 22 0 0 0,-3-19 0 0 0,-2-6 0 0 0,0 1 0 0 0,-1 0 0 0 0,1-1 0 0 0,0 1 0 0 0,-1 0 0 0 0,0 0 0 0 0,1 0 0 0 0,-1 0 0 0 0,0-1 0 0 0,0 3 0 0 0,1 6 0 0 0,-2 1 0 0 0,-1 4 20 0 0,0-12-9 0 0,0 0 1 0 0,2 19 9 0 0,0-12-21 0 0,0-6 0 0 0,7 19 0 0 0,-4-3 0 0 0,-3-18 4 0 0,1-1 0 0 0,-1 1 0 0 0,0 0 0 0 0,0-1 0 0 0,0 1 0 0 0,0 0 0 0 0,0-1 0 0 0,0 1 0 0 0,-1 0 0 0 0,1 0 0 0 0,0-1 0 0 0,-1 1 0 0 0,-1 2 0 0 0,1-2-3 0 0,0 0 0 0 0,1 0 0 0 0,-1 0 0 0 0,0 0-1 0 0,1 1 1 0 0,-1-1 0 0 0,1 0 0 0 0,0 3 0 0 0,-1 2 10 0 0,1-4 31 0 0,1 5-31 0 0,0 0 0 0 0,-1-4 23 0 0,4 3-17 0 0,2 1-4 0 0,-5-6 29 0 0,0 9 2 0 0,5 13-5 0 0,-5-14-39 0 0,0-3 11 0 0,-1-5 43 0 0,2 8 214 0 0,2-4-246 0 0,-3-3 20 0 0,0 3-20 0 0,-1-3 20 0 0,1 6-31 0 0,0 0 0 0 0,-1-7 42 0 0,1-1 0 0 0,1 12-40 0 0,-2-12-12 0 0,-3 23-4 0 0,2-16 3 0 0,4 1 0 0 0,-1 0 0 0 0,-2 0 0 0 0,0 1 0 0 0,2 0 0 0 0,1-2 11 0 0,-3-6 17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220 101 2303 0 0,'0'0'6539'0'0,"-1"1"-6127"0"0,-10 12 223 0 0,-10 8 595 0 0,20-20-942 0 0,0 0-97 0 0,1-1 0 0 0,-1 1 1 0 0,0 0-1 0 0,0 0 0 0 0,0-1 0 0 0,0 1 0 0 0,0 0 0 0 0,0-1 0 0 0,0 1 0 0 0,0-1 0 0 0,0 1 0 0 0,0-1 0 0 0,0 1 0 0 0,0-1 1 0 0,-4 1 2909 0 0,1-4-2058 0 0,3 3-974 0 0,1 0 1 0 0,0 0-1 0 0,-1 0 1 0 0,1 0-1 0 0,0-1 1 0 0,-1 1-1 0 0,1 0 0 0 0,0 0 1 0 0,0 0-1 0 0,-1 0 1 0 0,1-1-1 0 0,0 1 0 0 0,0 0 1 0 0,-1 0-1 0 0,1-1 1 0 0,0 1-1 0 0,0 0 1 0 0,0 0-1 0 0,-1-1 0 0 0,1 1 1 0 0,0 0-1 0 0,0-1 1 0 0,0 1-1 0 0,0 0 1 0 0,0-1-1 0 0,0 1 0 0 0,-1 0 1 0 0,1-1-1 0 0,2-3-19 0 0,-1 0 0 0 0,1 0 0 0 0,0 0-1 0 0,0 0 1 0 0,0 0 0 0 0,1 1 0 0 0,-1-1 0 0 0,1 1 0 0 0,0 0-1 0 0,0-1 1 0 0,5-3 0 0 0,7-6 57 0 0,19-12 1 0 0,-31 22-94 0 0,5-3 10 0 0,0 1-1 0 0,0 0 1 0 0,1 1 0 0 0,0 0-1 0 0,-1 0 1 0 0,2 1 0 0 0,13-4 0 0 0,-3 4 17 0 0,0 0 1 0 0,0 2 0 0 0,21 0 0 0 0,-31 1-31 0 0,-2-1 42 0 0,-6 0 11 0 0,-1 3-51 0 0,0 0 0 0 0,0-1 0 0 0,0 1-1 0 0,0 0 1 0 0,0 0 0 0 0,0 0 0 0 0,0 0 0 0 0,-1 0-1 0 0,1 0 1 0 0,-1 0 0 0 0,1 4 0 0 0,-1-6-11 0 0,1 7 8 0 0,-1 1-1 0 0,0-1 1 0 0,0 1-1 0 0,0-1 1 0 0,-1 0-1 0 0,-1 1 1 0 0,1-1-1 0 0,-1 0 1 0 0,-5 12-1 0 0,-2 5 18 0 0,-19 32-1 0 0,10-28-1 0 0,0 0 1 0 0,-1-1-1 0 0,-2 0 0 0 0,-1-2 1 0 0,-41 37-1 0 0,40-43-159 0 0,-36 21 1 0 0,20-15 48 0 0,11-6 121 0 0,-29 21 72 0 0,38-29-76 0 0,4-3 1 0 0,14-8 361 0 0,0-1-244 0 0,-1-2-97 0 0,12 0 133 0 0,3 3-193 0 0,0-1-1 0 0,1 2 1 0 0,13 1 0 0 0,-18-1 75 0 0,0 0 0 0 0,0-1 1 0 0,14 0-1 0 0,4-4 137 0 0,-16 2-146 0 0,0 0 0 0 0,0 1-1 0 0,0 0 1 0 0,0 1 0 0 0,0 0-1 0 0,0 1 1 0 0,19 4 0 0 0,19 13 98 0 0,-30-10-121 0 0,30 8 1 0 0,-42-15-1 0 0,-1 1 1 0 0,0-2-1 0 0,0 1 0 0 0,1-1 1 0 0,-1 1-1 0 0,0-2 0 0 0,1 1 1 0 0,-1-1-1 0 0,8-2 0 0 0,10-4 182 0 0,-1-2 0 0 0,35-18-1 0 0,-35 16-78 0 0,1 0-1 0 0,28-8 0 0 0,-45 16-116 0 0,39-7 65 0 0,-45 10-90 0 0,-1 0 0 0 0,0 0 0 0 0,1 0 0 0 0,-1 1 0 0 0,1-1 0 0 0,-1 0 0 0 0,1 0 0 0 0,-1 0-1 0 0,1 0 1 0 0,-1 0 0 0 0,0 0 0 0 0,1 1 0 0 0,-1-1 0 0 0,1 0 0 0 0,-1 0 0 0 0,0 1 0 0 0,1-1-1 0 0,-1 0 1 0 0,0 1 0 0 0,1-1 0 0 0,-1 1 0 0 0,1 0-2 0 0,6 6 5 0 0,3 6-3 0 0,-9-5-12 0 0,-1 11-66 0 0,0-18 51 0 0,1-1 0 0 0,-1 1-1 0 0,0-1 1 0 0,0 0-1 0 0,0 1 1 0 0,0-1-1 0 0,0 1 1 0 0,0-1-1 0 0,1 1 1 0 0,-1-1-1 0 0,0 0 1 0 0,0 1 0 0 0,1-1-1 0 0,-1 0 1 0 0,0 1-1 0 0,1-1 1 0 0,-1 0-1 0 0,0 1 1 0 0,1-1-1 0 0,-1 0 1 0 0,0 0 0 0 0,1 1-1 0 0,-1-1 1 0 0,0 0-1 0 0,1 0 1 0 0,-1 0-1 0 0,1 0 1 0 0,-1 0-1 0 0,1 1 1 0 0,-1-1-1 0 0,1 0 1 0 0,1 0-42 0 0,0 0-1 0 0,0-1 1 0 0,0 1-1 0 0,-1 0 1 0 0,1-1 0 0 0,0 1-1 0 0,0-1 1 0 0,2-1-1 0 0,3-1-525 0 0,0-1-1 0 0,0 0 1 0 0,7-6 0 0 0,-3 0-717 0 0,-1-1-12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5959 0 0,'0'0'534'0'0,"3"1"-438"0"0,8 7-40 0 0,-9-6-9 0 0,-1 0 0 0 0,0 0 0 0 0,1 0-1 0 0,-1 0 1 0 0,0 1 0 0 0,0-1 0 0 0,-1 0 0 0 0,1 1 0 0 0,0-1 0 0 0,-1 0 0 0 0,1 1 0 0 0,-1-1 0 0 0,0 1 0 0 0,0-1 0 0 0,0 0 0 0 0,0 1-1 0 0,-1 3 1 0 0,0 5 111 0 0,-1-1-1 0 0,-5 16 1 0 0,2-10-83 0 0,-1 0-1 0 0,-1-1 1 0 0,-17 28 0 0 0,-34 41-4 0 0,5-8 50 0 0,48-68-94 0 0,-78 128 493 0 0,61-96-376 0 0,-25 65-1 0 0,-20 130-35 0 0,41-129-88 0 0,3-7-20 0 0,-20 179 0 0 0,42-260 11 0 0,2-3 32 0 0,0-14-44 0 0,-1 0 1 0 0,1-1 0 0 0,-1 1-1 0 0,0 0 1 0 0,1-1 0 0 0,-1 1-1 0 0,1 0 1 0 0,-1-1 0 0 0,1 1-1 0 0,-1-1 1 0 0,1 1 0 0 0,0-1-1 0 0,-1 1 1 0 0,1-1 0 0 0,1 1-1 0 0,12 0-89 0 0,-10-2-18 0 0,1 0-1 0 0,0-1 1 0 0,0 0 0 0 0,0 0 0 0 0,-1 0 0 0 0,1-1 0 0 0,-1 0 0 0 0,0 1 0 0 0,0-1 0 0 0,0-1 0 0 0,0 1-1 0 0,0-1 1 0 0,-1 1 0 0 0,5-7 0 0 0,14-12-916 0 0,-20 21 576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23 1839 0 0,'0'0'83'0'0,"2"-1"-6"0"0,3-1 683 0 0,-1-1 0 0 0,1 1 0 0 0,-1-1 0 0 0,1 0 0 0 0,5-6 4514 0 0,-9 10-5230 0 0,-1-1 0 0 0,1 1 1 0 0,0-1-1 0 0,-1 1 0 0 0,1 0 0 0 0,-1-1 1 0 0,1 1-1 0 0,-1 0 0 0 0,1-1 1 0 0,-1 1-1 0 0,1 0 0 0 0,-1 0 0 0 0,0 0 1 0 0,1-1-1 0 0,-1 1 0 0 0,0 0 1 0 0,0 0-1 0 0,0 1 0 0 0,2 16 209 0 0,-4-2-107 0 0,1 0-1 0 0,-2 0 0 0 0,-7 25 0 0 0,-20 46 39 0 0,12-39-77 0 0,-23 59 16 0 0,-56 107 0 0 0,-71 95-224 0 0,2-2-533 0 0,72-113-11 0 0,-122 361-1 0 0,204-518 645 0 0,11-35 254 0 0,4-2-231 0 0,0-1 0 0 0,-1 0 0 0 0,1 0 0 0 0,-1 0 0 0 0,0-1 0 0 0,1 1-1 0 0,-1-1 1 0 0,0 1 0 0 0,0-1 0 0 0,0 0 0 0 0,3-3 0 0 0,-2 3 3 0 0,112-103-653 0 0,-85 76-3392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117 6447 0 0,'26'-21'355'0'0,"-6"3"-215"0"0,1 2 0 0 0,0 0 0 0 0,43-23 0 0 0,-61 38-79 0 0,0-1-1 0 0,0 1 1 0 0,1 1 0 0 0,-1-1-1 0 0,0 0 1 0 0,1 1 0 0 0,3-1-1 0 0,-6 1-54 0 0,-1 1 0 0 0,1-1 0 0 0,0 0 0 0 0,-1 0 0 0 0,1 1 0 0 0,0-1 0 0 0,-1 0 0 0 0,1 1 0 0 0,-1-1 0 0 0,1 0 0 0 0,-1 1 0 0 0,1-1 0 0 0,-1 1 0 0 0,1-1 0 0 0,-1 1 0 0 0,1-1 0 0 0,-1 1 0 0 0,0-1 0 0 0,1 1 0 0 0,-1-1 0 0 0,0 1-1 0 0,1 0 1 0 0,0 1-11 0 0,1 2-66 0 0,0 0-1 0 0,0 0 1 0 0,-1 0-1 0 0,1 1 0 0 0,-1-1 1 0 0,0 0-1 0 0,0 1 1 0 0,0-1-1 0 0,-1 1 0 0 0,0 0 1 0 0,0-1-1 0 0,0 1 1 0 0,0-1-1 0 0,0 1 0 0 0,-3 7 1 0 0,-1 6-437 0 0,-1-1 1 0 0,-12 27-1 0 0,-8 12 184 0 0,-50 80-1 0 0,-44 45 894 0 0,3-6 106 0 0,-238 477 962 0 0,136-268-1470 0 0,-26-16-491 0 0,165-252 113 0 0,30-34 145 0 0,66-88 143 0 0,-9 0-93 0 0,0 1-1 0 0,0-1 1 0 0,12-12 0 0 0,8-8-130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98 7367 0 0,'12'-17'546'0'0,"1"1"-1"0"0,18-16 1 0 0,-25 26 628 0 0,1 1 0 0 0,0 0 1 0 0,0 0-1 0 0,12-6 1148 0 0,-19 11-2264 0 0,1-1-1 0 0,-1 1 1 0 0,1 0-1 0 0,-1 0 1 0 0,0 0 0 0 0,1 0-1 0 0,-1 0 1 0 0,1 0-1 0 0,-1 0 1 0 0,1 0-1 0 0,-1 0 1 0 0,1 0-1 0 0,-1 0 1 0 0,0 0-1 0 0,1 1 1 0 0,-1-1-1 0 0,1 0 1 0 0,-1 0 0 0 0,0 0-1 0 0,1 0 1 0 0,-1 1-1 0 0,1-1 1 0 0,-1 0-1 0 0,0 0 1 0 0,1 1-1 0 0,-1-1 1 0 0,0 0-1 0 0,1 1 1 0 0,-1-1-1 0 0,0 0 1 0 0,0 1 0 0 0,1-1-1 0 0,-1 1 1 0 0,0-1-1 0 0,10 15 824 0 0,-10-11-768 0 0,1 0 1 0 0,0 0-1 0 0,-1-1 1 0 0,0 1-1 0 0,0 0 1 0 0,0 0-1 0 0,-1 0 0 0 0,1 0 1 0 0,-1 0-1 0 0,-1 5 1 0 0,-14 38 519 0 0,15-46-625 0 0,-92 188 1319 0 0,59-126-1046 0 0,-6 14-68 0 0,-237 465 298 0 0,244-475-548 0 0,7-17-209 0 0,3 0 0 0 0,-29 91 0 0 0,51-140 94 0 0,1 1 0 0 0,-1-1 0 0 0,1 0 0 0 0,0 1 0 0 0,0-1 0 0 0,-1 0 0 0 0,1 1 0 0 0,0-1 0 0 0,0 0 0 0 0,0 1 0 0 0,0-1 0 0 0,1 0-1 0 0,-1 1 1 0 0,0-1 0 0 0,1 0 0 0 0,-1 1 0 0 0,1-1 0 0 0,-1 0 0 0 0,1 2 0 0 0,0-3 4 0 0,0 1 0 0 0,0 0 0 0 0,0-1 0 0 0,0 0 0 0 0,0 1 0 0 0,0-1 0 0 0,0 1 0 0 0,0-1 0 0 0,0 0 0 0 0,0 0-1 0 0,0 0 1 0 0,0 1 0 0 0,0-1 0 0 0,0 0 0 0 0,0 0 0 0 0,0 0 0 0 0,0-1 0 0 0,0 1 0 0 0,0 0 0 0 0,0 0 0 0 0,0 0 0 0 0,0-1 0 0 0,0 1 0 0 0,0 0 0 0 0,0-1 0 0 0,1 0 0 0 0,15-7-1467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1493 54 10367 0 0,'5'-12'213'0'0,"8"-29"2630"0"0,-15 43-2748 0 0,-171 327 203 0 0,63-112-251 0 0,-87 133-47 0 0,-106 205 0 0 0,174-286-43 0 0,-124 249-476 0 0,188-395 325 0 0,-56 109-289 0 0,17 6-38 0 0,62-111-182 0 0,30-74-2840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2186 0 9559 0 0,'-17'15'201'0'0,"0"1"0"0"0,1 0-1 0 0,1 1 1 0 0,-22 33 0 0 0,5-7-159 0 0,-59 74 52 0 0,-76 93 94 0 0,44-56-156 0 0,-193 315 0 0 0,230-304-32 0 0,15-27 0 0 0,-61 87 0 0 0,4-6 0 0 0,-45 105 0 0 0,22-43 0 0 0,107-199-3 0 0,-166 272-120 0 0,95-197-167 0 0,-69 103-230 0 0,171-239 216 0 0,0 1 0 0 0,1 0 0 0 0,-11 30 0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2044 1 11975 0 0,'-11'1'135'0'0,"-1"0"-1"0"0,1 0 1 0 0,-1 2-1 0 0,1-1 0 0 0,0 2 1 0 0,0-1-1 0 0,0 2 1 0 0,0-1-1 0 0,1 1 1 0 0,-20 13-1 0 0,-3 6 47 0 0,-51 46-1 0 0,84-70-180 0 0,-45 43 267 0 0,-61 75 1 0 0,-30 59-229 0 0,81-102-49 0 0,-151 208-51 0 0,23 17 9 0 0,16 44-55 0 0,-7 12-361 0 0,20-77-400 0 0,-29 57-477 0 0,-129 216-636 0 0,307-543 1979 0 0,-19 29-382 0 0,-11 20-1832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1559 0 8895 0 0,'-1'2'407'0'0,"-12"9"-212"0"0,-1 0 0 0 0,-24 15 0 0 0,-8 7-65 0 0,-13 14 201 0 0,-90 94 0 0 0,94-76-295 0 0,-68 107-1 0 0,-31 82 28 0 0,77-124-53 0 0,-86 136-10 0 0,-184 326-96 0 0,171-224-840 0 0,66-152-2536 0 0,76-158 744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1435 0 15119 0 0,'0'0'1366'0'0,"-1"1"-1126"0"0,-14 13-262 0 0,-1 1 0 0 0,2 0 0 0 0,0 1 0 0 0,1 0 0 0 0,-18 31 0 0 0,5-8-58 0 0,-274 428-1160 0 0,46-10-267 0 0,86-153 766 0 0,41-83 538 0 0,-53 97-232 0 0,22 11 199 0 0,144-296 181 0 0,-73 190-3311 0 0,70-167-389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1197 0 8751 0 0,'-19'13'248'0'0,"1"0"0"0"0,0 1 0 0 0,1 1 0 0 0,1 1 0 0 0,-23 27 0 0 0,-60 92 969 0 0,93-126-1210 0 0,-92 142-269 0 0,-142 296 0 0 0,197-353 241 0 0,-94 190-34 0 0,-6-40 69 0 0,-50 92 26 0 0,117-190-3034 0 0,42-86-410 0 0</inkml:trace>
  <inkml:trace contextRef="#ctx0" brushRef="#br0" timeOffset="1">1555 528 5527 0 0,'0'0'498'0'0,"-1"1"-406"0"0,-52 82 8681 0 0,-38 105-8875 0 0,-44 80-343 0 0,-173 207-1021 0 0,176-283 628 0 0,94-136 623 0 0,-141 230-1308 0 0,159-247 1021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 10591 0 0,'0'0'2832'0'0,"-2"1"-2300"0"0,-156 188 333 0 0,-45 58-626 0 0,-143 255-147 0 0,112-156-1075 0 0,212-314 800 0 0,-35 52-1089 0 0,7-6-346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13359 0 0,'0'0'1210'0'0,"-2"3"-996"0"0,-147 199 1462 0 0,77-114-1944 0 0,-77 101-828 0 0,-104 197 160 0 0,184-259 86 0 0,52-93 452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5983 0 0,'-2'2'464'0'0,"-35"30"446"0"0,0 1-1 0 0,3 3 1 0 0,1 0 0 0 0,1 2-1 0 0,-32 53 1 0 0,15-10-263 0 0,4 1 1 0 0,-42 104-1 0 0,72-149-668 0 0,-40 109 286 0 0,45-113-674 0 0,0 0-1 0 0,-6 50 1 0 0,14-56-4207 0 0</inkml:trace>
  <inkml:trace contextRef="#ctx0" brushRef="#br0" timeOffset="1">1273 282 919 0 0,'-18'5'415'0'0,"1"0"-1"0"0,0 2 1 0 0,-21 10-1 0 0,22-7 1575 0 0,0 0 0 0 0,0 0 0 0 0,-14 15 0 0 0,8-6-646 0 0,1 2 0 0 0,-32 40 0 0 0,28-26-1067 0 0,-27 48-1 0 0,-68 172-1501 0 0,57-89-566 0 0,54-142 1328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7279 0 0,'0'1'332'0'0,"-4"16"-221"0"0,-1-1-1 0 0,-1 0 0 0 0,-14 30 0 0 0,3-9-91 0 0,-12 24-52 0 0,-44 69 0 0 0,21-41 90 0 0,-7 14 439 0 0,-71 138 775 0 0,108-197-2259 0 0,19-39-2214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64 350 13039 0 0,'1'2'298'0'0,"-1"6"-186"0"0,1 1 1 0 0,-1-1 0 0 0,0 0 0 0 0,-1 1-1 0 0,0-1 1 0 0,0 0 0 0 0,-1 0-1 0 0,0 0 1 0 0,-4 8 0 0 0,-9 20 2822 0 0,14-34-2317 0 0,0 1 120 0 0,1-3-644 0 0,0 0-1 0 0,0 1 1 0 0,0-1-1 0 0,0 0 1 0 0,0 1 0 0 0,0-1-1 0 0,0 0 1 0 0,0 0-1 0 0,0 1 1 0 0,-1-1-1 0 0,1 0 1 0 0,0 0-1 0 0,0 1 1 0 0,0-1-1 0 0,0 0 1 0 0,0 0-1 0 0,-1 1 1 0 0,1-1 0 0 0,0 0-1 0 0,0 0 1 0 0,0 0-1 0 0,-1 1 1 0 0,1-1-1 0 0,-1 0 1 0 0,1 0-37 0 0,-1 1 0 0 0,1-1-1 0 0,-1 0 1 0 0,0 0 0 0 0,1 0 0 0 0,-1 1 0 0 0,0-1 0 0 0,1 0-1 0 0,-1 0 1 0 0,1 0 0 0 0,-1 0 0 0 0,0 0 0 0 0,1-1 0 0 0,-1 1-1 0 0,0 0 1 0 0,1 0 0 0 0,-1 0 0 0 0,1 0 0 0 0,-1-1 0 0 0,0 1-1 0 0,1 0 1 0 0,-1-1 0 0 0,1 1 0 0 0,-1 0 0 0 0,1-1 0 0 0,-1 1-1 0 0,0-1 1 0 0,0-1 12 0 0,0 0 0 0 0,-1 1 0 0 0,1-1 1 0 0,0 0-1 0 0,0 0 0 0 0,1 0 0 0 0,-1 0 0 0 0,-1-4 0 0 0,0-1-6 0 0,1 0 0 0 0,0 0 0 0 0,0 0 0 0 0,1-11 0 0 0,2-1-40 0 0,1 1 1 0 0,0 0-1 0 0,1 0 0 0 0,1 1 1 0 0,1-1-1 0 0,1 1 1 0 0,0 0-1 0 0,1 1 0 0 0,1 0 1 0 0,12-18-1 0 0,-7 17-80 0 0,0 1-1 0 0,1 1 1 0 0,0 0 0 0 0,1 1-1 0 0,25-17 1 0 0,-22 19 35 0 0,0 0-1 0 0,1 2 1 0 0,0 0 0 0 0,1 1-1 0 0,0 1 1 0 0,43-10 0 0 0,34 2-1236 0 0,2 9-3896 0 0,-64 6 3202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34 12439 0 0,'-17'0'657'0'0,"9"-1"-438"0"0,-1 1 0 0 0,1 0 0 0 0,-1 1 0 0 0,1 0 0 0 0,0 0 0 0 0,-15 4 0 0 0,-9 6 5113 0 0,34-10-4715 0 0,7 4-264 0 0,0-1 0 0 0,0-1 1 0 0,1 0-1 0 0,-1 0 0 0 0,1-1 1 0 0,15 2-1 0 0,65 1 662 0 0,-50-5-550 0 0,70-9 1 0 0,40-17 304 0 0,12-1-842 0 0,-76 14-1559 0 0,-44 6-82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8751 0 0,'0'0'674'0'0,"-1"1"-438"0"0,-38 65 1152 0 0,-46 102 1 0 0,6-7 116 0 0,-23 48-4927 0 0,94-191 2068 0 0</inkml:trace>
  <inkml:trace contextRef="#ctx0" brushRef="#br0" timeOffset="1">443 218 5527 0 0,'-16'13'240'0'0,"9"-4"56"0"0,-2 1-232 0 0,-1 4-64 0 0,-1 4 0 0 0,0 2 0 0 0,1 3 744 0 0,-1 0 144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6447 0 0,'0'0'2734'0'0,"1"0"-1602"0"0,13-4-418 0 0,-1 0 0 0 0,0-1 0 0 0,-1-1-1 0 0,1 0 1 0 0,16-11 0 0 0,-11 6-207 0 0,8-4-37 0 0,0 2-1 0 0,0 0 0 0 0,1 2 1 0 0,1 1-1 0 0,30-7 0 0 0,-54 16-438 0 0,0 1-1 0 0,1-1 1 0 0,-1 1-1 0 0,0 0 1 0 0,1 0-1 0 0,-1 1 1 0 0,0-1-1 0 0,0 1 1 0 0,1 0 0 0 0,-1 0-1 0 0,5 2 1 0 0,1 2-1229 0 0,0 0 1 0 0,19 13 0 0 0,-19-11-4242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5983 0 0,'0'0'542'0'0,"1"-1"-74"0"0,4-3 732 0 0,1 1-1 0 0,-1 0 1 0 0,1 0 0 0 0,-1 0 0 0 0,1 0 0 0 0,0 1 0 0 0,8-2-1 0 0,47-8 1329 0 0,-32 8-2178 0 0,21-4 74 0 0,0 1 1 0 0,1 4 0 0 0,57 2-1 0 0,-83 3-619 0 0,-1 1-1 0 0,39 10 1 0 0,-17 0-5661 0 0,-21-4-486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344 105 2303 0 0,'0'0'102'0'0,"2"-1"-1"0"0,58-42 2786 0 0,34-18 8238 0 0,-94 64-10845 0 0,-3 10-151 0 0,1-1-1 0 0,-1 1 1 0 0,-1-1 0 0 0,-9 20 0 0 0,-27 50 116 0 0,23-50-147 0 0,-22 44-5 0 0,-3-2 1 0 0,-93 123 0 0 0,-35-1 31 0 0,144-168-71 0 0,20-22-568 0 0,10-12 60 0 0,-4 6 371 0 0,10-13-1128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63 524 455 0 0,'-14'3'-753'0'0,"-3"-4"3275"0"0,16 0-2101 0 0,0 1-1 0 0,-1 0 1 0 0,1-1-1 0 0,0 1 1 0 0,-1-1 0 0 0,1 1-1 0 0,0-1 1 0 0,0 1-1 0 0,0-1 1 0 0,0 0-1 0 0,-1 0 1 0 0,1 0 0 0 0,0 0-1 0 0,0 0 1 0 0,0 0-1 0 0,1 0 1 0 0,-1 0-1 0 0,0 0 1 0 0,0 0 0 0 0,0 0-1 0 0,0-2 1 0 0,-1-3-279 0 0,1 0 1 0 0,-1 1 0 0 0,1-1-1 0 0,1 0 1 0 0,-1 0-1 0 0,1 0 1 0 0,0 1 0 0 0,0-1-1 0 0,1 0 1 0 0,-1 0-1 0 0,2 1 1 0 0,1-9 0 0 0,0 5-39 0 0,1 0 0 0 0,0 0 1 0 0,0 0-1 0 0,1 1 0 0 0,0 0 1 0 0,12-14-1 0 0,5-2 28 0 0,1 1 0 0 0,1 1-1 0 0,38-27 1 0 0,-61 49-122 0 0,20-16 36 0 0,-1-1 15 0 0,1 2 1 0 0,0 1-1 0 0,32-16 0 0 0,22-2 343 0 0,82-24 0 0 0,-105 41 83 0 0,1 2 1 0 0,83-9-1 0 0,-126 21-380 0 0,0 1 0 0 0,0-1 0 0 0,0 2 1 0 0,1-1-1 0 0,14 4 0 0 0,-23-4-94 0 0,0 1 0 0 0,-1-1 0 0 0,1 1 0 0 0,0-1-1 0 0,0 1 1 0 0,0 0 0 0 0,-1-1 0 0 0,1 1 0 0 0,0 0 0 0 0,-1 0 0 0 0,1 0 0 0 0,-1 1 0 0 0,1-1 0 0 0,-1 0 0 0 0,1 0 0 0 0,-1 1 0 0 0,0-1 0 0 0,0 1 0 0 0,0-1 0 0 0,0 1 0 0 0,0 0 0 0 0,0-1 0 0 0,0 1 0 0 0,0 0 0 0 0,-1 0 0 0 0,1-1 0 0 0,0 1 0 0 0,-1 0 0 0 0,0 0 0 0 0,1 0 0 0 0,-1 0 0 0 0,0 0 0 0 0,0 0 0 0 0,0 0 0 0 0,-1 3 0 0 0,0 1-4 0 0,-1 1 0 0 0,0-1 0 0 0,0 0 1 0 0,0 1-1 0 0,-1-1 0 0 0,-6 11 0 0 0,-26 32 53 0 0,26-37-58 0 0,-10 11 5 0 0,-1-1-1 0 0,-26 22 0 0 0,-15 18 4 0 0,51-52-18 0 0,1 1-1 0 0,1 1 0 0 0,0-1 1 0 0,-7 16-1 0 0,7-13-208 0 0,-1-1-1 0 0,0 1 0 0 0,-1-2 0 0 0,0 1 1 0 0,-1-1-1 0 0,0-1 0 0 0,-1 0 0 0 0,0-1 1 0 0,-16 11-1 0 0,-220 138-1396 0 0,68-49 1545 0 0,172-104 11 0 0,0 0 0 0 0,-10 10 0 0 0,1 3-3824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5527 0 0,'0'0'7479'0'0,"-1"0"-6562"0"0,-39 13 678 0 0,3 0-1236 0 0,19-8-244 0 0,1 1 1 0 0,-1 1 0 0 0,-30 17 0 0 0,-48 35-6 0 0,45-25 33 0 0,36-24-7 0 0,0 2 0 0 0,0 0 1 0 0,2 0-1 0 0,-1 2 0 0 0,1-1 1 0 0,1 2-1 0 0,1-1 0 0 0,-14 23 1 0 0,6-2 16 0 0,0 0 0 0 0,-25 71 0 0 0,38-88-131 0 0,1 0 0 0 0,0 0 0 0 0,1 0 0 0 0,1 1 0 0 0,1-1 0 0 0,1 1 0 0 0,1 0 0 0 0,0-1 0 0 0,4 24 0 0 0,-3-32-11 0 0,1 1 0 0 0,1 0 0 0 0,0-1 0 0 0,0 0 0 0 0,1 0 0 0 0,0 0-1 0 0,1 0 1 0 0,0-1 0 0 0,1 0 0 0 0,-1 0 0 0 0,2 0 0 0 0,-1-1 0 0 0,1 0 0 0 0,1 0 0 0 0,0 0-1 0 0,0-1 1 0 0,12 8 0 0 0,-13-10-1305 0 0,1 0 0 0 0,-1-1 0 0 0,17 6 0 0 0,0-4-4522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458 138 3679 0 0,'0'0'10067'0'0,"1"-1"-9567"0"0,11-7-60 0 0,-1 0 0 0 0,1 1 1 0 0,1 0-1 0 0,13-5 0 0 0,34-15 298 0 0,-32 14-347 0 0,43-15-1 0 0,-50 21-235 0 0,0 2 0 0 0,1 0 0 0 0,-1 1 0 0 0,1 1 0 0 0,0 1 0 0 0,43 2 0 0 0,-63 0-154 0 0,0 0 1 0 0,0 1-1 0 0,0-1 0 0 0,0 1 0 0 0,0 0 0 0 0,0-1 0 0 0,0 1 1 0 0,0 0-1 0 0,0 0 0 0 0,0 0 0 0 0,0 1 0 0 0,0-1 0 0 0,-1 0 1 0 0,1 1-1 0 0,-1-1 0 0 0,3 4 0 0 0,3 5-1 0 0,-7-7 0 0 0,1-1 0 0 0,0 0 0 0 0,-1 1 0 0 0,0-1 0 0 0,0 0 0 0 0,0 1 0 0 0,0-1 0 0 0,0 1 0 0 0,0-1 0 0 0,0 0 0 0 0,-1 1 0 0 0,1-1 0 0 0,-1 0 0 0 0,0 1 0 0 0,1-1 0 0 0,-1 0 0 0 0,0 0 0 0 0,0 0 0 0 0,-1 0 0 0 0,1 0 0 0 0,0 0 0 0 0,-1 0 0 0 0,-2 3 0 0 0,-5 4 0 0 0,0-1 0 0 0,0 0 0 0 0,-15 10 0 0 0,12-9 0 0 0,-300 207-117 0 0,102-55 50 0 0,71-48 59 0 0,96-80 8 0 0,1 3 0 0 0,-51 56 0 0 0,85-83 0 0 0,5 0 0 0 0,4-7 0 0 0,-1-1 1 0 0,0 1-1 0 0,1 0 0 0 0,-1-1 0 0 0,1 1 0 0 0,0-1 0 0 0,-1 1 0 0 0,1-1 1 0 0,0 0-1 0 0,0 1 0 0 0,0-1 0 0 0,0 0 0 0 0,0 1 0 0 0,0-1 0 0 0,0 0 1 0 0,1 0-1 0 0,-1 0 0 0 0,0 0 0 0 0,0 0 0 0 0,1 0 0 0 0,-1-1 1 0 0,1 1-1 0 0,1 1 0 0 0,7 2 48 0 0,-1-1 0 0 0,16 5 0 0 0,-18-6 11 0 0,14 2 86 0 0,1 0 1 0 0,0-1-1 0 0,0-2 0 0 0,1 0 1 0 0,-1-1-1 0 0,35-5 0 0 0,118-23 1202 0 0,-14 2-826 0 0,-127 24-1069 0 0,-32 2 187 0 0,4 0-2895 0 0,8 0-2927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6911 0 0,'0'0'528'0'0,"2"0"-341"0"0,24-3 934 0 0,290-40 5634 0 0,139-23-4402 0 0,-260 49-7365 0 0,-174 15-512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9151 0 0,'0'0'1732'0'0,"-7"4"-46"0"0,-4 1-1083 0 0,0 1 0 0 0,0 0 1 0 0,1 1-1 0 0,0 0 0 0 0,0 1 1 0 0,-15 15-1 0 0,7-4-598 0 0,1 2 0 0 0,-16 24 0 0 0,-3 4 55 0 0,-3-2 0 0 0,-2-1-1 0 0,-1-3 1 0 0,-93 73 0 0 0,101-90-37 0 0,6-2 9 0 0,-2-2-1 0 0,-34 19 0 0 0,38-29-20 0 0,25-11 898 0 0,15-2-551 0 0,27-5 0 0 0,0 1-202 0 0,65-5-73 0 0,115-7 90 0 0,-204 16-176 0 0,-4 0-33 0 0,1 1 1 0 0,-1 0 0 0 0,1 0 0 0 0,-1 2 0 0 0,1-1 0 0 0,18 6 0 0 0,-31-6-221 0 0,1-1-7 0 0,13 9-1349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128 254 9271 0 0,'0'0'838'0'0,"-1"-1"-692"0"0,0 1-91 0 0,0-1-1 0 0,0 1 1 0 0,1-1-1 0 0,-1 1 0 0 0,0-1 1 0 0,1 1-1 0 0,-1-1 1 0 0,1 0-1 0 0,-1 1 1 0 0,0-1-1 0 0,1 0 0 0 0,0 1 1 0 0,-1-1-1 0 0,1 0 1 0 0,-1 0-1 0 0,1 1 1 0 0,0-1-1 0 0,-1 0 0 0 0,1 0 1 0 0,0 0-1 0 0,0 0 1 0 0,0 1-1 0 0,0-1 1 0 0,0 0-1 0 0,0 0 0 0 0,0-1 1 0 0,0 0 297 0 0,0-1-98 0 0,0 0 0 0 0,0 0 1 0 0,0-1-1 0 0,1 1 0 0 0,-1 0 0 0 0,1 0 1 0 0,0 0-1 0 0,0 0 0 0 0,0 1 1 0 0,0-1-1 0 0,1 0 0 0 0,-1 0 1 0 0,4-4-1 0 0,0 0-32 0 0,0 0 0 0 0,1 0 0 0 0,9-8 0 0 0,3 1 15 0 0,0 0 1 0 0,1 2 0 0 0,0 0 0 0 0,1 2-1 0 0,31-13 1 0 0,-17 7 50 0 0,-14 7-77 0 0,0 1-1 0 0,0 1 0 0 0,1 1 1 0 0,0 0-1 0 0,28-2 1 0 0,-36 6-103 0 0,-1 1 0 0 0,1 1-1 0 0,0 0 1 0 0,-1 1 0 0 0,1 0 0 0 0,0 1 0 0 0,-1 0 0 0 0,0 1 0 0 0,1 0 0 0 0,15 8 0 0 0,-25-10-102 0 0,0 0 1 0 0,0 1-1 0 0,0 0 0 0 0,0 0 1 0 0,-1 0-1 0 0,1 0 1 0 0,0 0-1 0 0,-1 1 1 0 0,0-1-1 0 0,1 1 1 0 0,-1-1-1 0 0,0 1 1 0 0,0 0-1 0 0,-1 0 1 0 0,3 3-1 0 0,-3-3-6 0 0,0-1-1 0 0,-1 1 0 0 0,1-1 0 0 0,-1 1 0 0 0,1-1 0 0 0,-1 1 1 0 0,0 0-1 0 0,0-1 0 0 0,0 1 0 0 0,0-1 0 0 0,0 1 1 0 0,-1 0-1 0 0,1-1 0 0 0,-1 1 0 0 0,0-1 0 0 0,1 1 0 0 0,-1-1 1 0 0,0 0-1 0 0,-1 1 0 0 0,-1 3 0 0 0,-9 10-85 0 0,0 0-1 0 0,-1 0 1 0 0,0-1-1 0 0,-30 25 1 0 0,-69 45-395 0 0,107-81 458 0 0,-72 48-148 0 0,37-26 66 0 0,0 2 0 0 0,-44 42 1 0 0,59-47 26 0 0,-21 22-170 0 0,-67 51-1 0 0,103-90 237 0 0,7-4 12 0 0,0 1 0 0 0,-1-1 0 0 0,1 1 0 0 0,0-1 0 0 0,0 1 0 0 0,0 0 0 0 0,1 0 0 0 0,-5 6 0 0 0,4-3 12 0 0,2-5 154 0 0,14 2 51 0 0,-6-2-183 0 0,0-1 1 0 0,0 0-1 0 0,0 0 0 0 0,0 0 1 0 0,0-1-1 0 0,0 0 1 0 0,0 0-1 0 0,6-3 0 0 0,29-3 102 0 0,111-3 419 0 0,-110 7-364 0 0,-24 2-90 0 0,0 0 0 0 0,-1 1 0 0 0,33 3 0 0 0,-36 0-72 0 0,-1-2 1 0 0,1 0 0 0 0,0 0 0 0 0,0-1 0 0 0,-1-1 0 0 0,1-1-1 0 0,29-6 1 0 0,-31 4-1330 0 0,0 0 0 0 0,20-11 0 0 0,-26 12-66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19 13359 0 0,'0'0'1210'0'0,"-6"-6"-972"0"0,3 4-96 0 0,0 1 0 0 0,-1-1 0 0 0,1 1 0 0 0,-1-1 0 0 0,1 1 0 0 0,-1 0 0 0 0,0 0 0 0 0,1 1 0 0 0,-1-1 0 0 0,0 1 0 0 0,0 0 0 0 0,1 0 0 0 0,-1 0 0 0 0,0 0 0 0 0,0 1 0 0 0,-6 1 0 0 0,-5 2 686 0 0,-1 0 0 0 0,-21 10 1 0 0,-30 16-643 0 0,2 2-1 0 0,-104 71 1 0 0,164-100-182 0 0,0 1 1 0 0,0-1 0 0 0,0 1 0 0 0,0 0 1 0 0,1 0-1 0 0,-1 0 0 0 0,1 1 0 0 0,-6 8 1 0 0,9-12-97 0 0,15 4-86 0 0,-1 0 98 0 0,1-1 0 0 0,1 0 1 0 0,-1-1-1 0 0,16 2 0 0 0,-7-2 71 0 0,23 7 0 0 0,-29-5-9 0 0,-1 1 0 0 0,0 0 0 0 0,30 17 0 0 0,-39-19 19 0 0,-1 0 0 0 0,1 1 0 0 0,-1 0-1 0 0,0 0 1 0 0,-1 1 0 0 0,1-1 0 0 0,-1 1 0 0 0,0 1 0 0 0,0-1 0 0 0,-1 1 0 0 0,4 6 0 0 0,-1 1 144 0 0,-1 1 1 0 0,0-1 0 0 0,-1 1-1 0 0,0 0 1 0 0,-2 0-1 0 0,1 1 1 0 0,-2-1-1 0 0,0 1 1 0 0,-1 0-1 0 0,-1 22 1 0 0,-1-34-105 0 0,0 0-1 0 0,0 1 1 0 0,-1-1 0 0 0,1 0 0 0 0,-1 0 0 0 0,0 0-1 0 0,0 0 1 0 0,0 0 0 0 0,-1 0 0 0 0,1-1 0 0 0,-1 1 0 0 0,0-1-1 0 0,0 0 1 0 0,0 0 0 0 0,0 0 0 0 0,-1 0 0 0 0,1 0-1 0 0,-1-1 1 0 0,0 1 0 0 0,-5 1 0 0 0,0 1 52 0 0,0-1 1 0 0,-1 0-1 0 0,0 0 0 0 0,0-1 1 0 0,0 0-1 0 0,0-1 1 0 0,-16 2-1 0 0,4-2-70 0 0,0-1 0 0 0,-1-2 0 0 0,1 0 0 0 0,0-1-1 0 0,0-1 1 0 0,0-1 0 0 0,1-1 0 0 0,-31-11 0 0 0,52 16-129 0 0,-1 0 0 0 0,0-1 1 0 0,0 1-1 0 0,1 0 0 0 0,-1-1 1 0 0,0 1-1 0 0,1-1 0 0 0,-1 1 1 0 0,0-1-1 0 0,1 1 1 0 0,-1-1-1 0 0,1 1 0 0 0,-1-1 1 0 0,1 0-1 0 0,-1 1 0 0 0,1-1 1 0 0,-1 0-1 0 0,1 1 0 0 0,0-1 1 0 0,-1 0-1 0 0,1-1 0 0 0,-1-6-7399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0,'0'0'12287'0'0,"3"1"-12102"0"0,39 23 572 0 0,73 28 1 0 0,-28-13-249 0 0,-58-24-340 0 0,-2 2 1 0 0,28 20-1 0 0,-9-4 35 0 0,26 16 251 0 0,74 68-1 0 0,-106-81-362 0 0,-2 2 0 0 0,-2 1 1 0 0,35 50-1 0 0,-64-80-85 0 0,-1 1 0 0 0,0 0 0 0 0,0 0 0 0 0,-2 0 0 0 0,1 1 0 0 0,-1 0 0 0 0,3 13 0 0 0,-5-14 8 0 0,-1-1 0 0 0,0 0 0 0 0,0 0 0 0 0,-1 0 1 0 0,0 1-1 0 0,-1-1 0 0 0,0 0 0 0 0,0 0 0 0 0,-5 13 1 0 0,-7 18 26 0 0,-2 0 1 0 0,-1-2-1 0 0,-3 0 1 0 0,-1-1-1 0 0,-1 0 1 0 0,-2-2-1 0 0,-33 39 1 0 0,40-57 24 0 0,-23 20 0 0 0,9-8 2957 0 0,28-28-2957 0 0,-4 3-54 0 0,-1 1-13 0 0,-2 0 0 0 0,1 0 0 0 0,2-1-13 0 0,5-3-59 0 0,1 7-1662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5527 0 0,'0'0'686'0'0,"-1"1"-62"0"0,-4 13-152 0 0,-1 0 0 0 0,-1-1 1 0 0,0 0-1 0 0,0 0 0 0 0,-2 0 0 0 0,-9 11 1 0 0,-66 67-579 0 0,29-33 179 0 0,-62 65-71 0 0,51-56 260 0 0,-95 125 1 0 0,152-179-339 0 0,8-10-54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0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1364 98 6591 0 0,'15'-44'712'0'0,"-14"44"-712"0"0,-1-1 0 0 0,0 1 0 0 0,1-1 0 0 0,-1 1 0 0 0,0-1 0 0 0,0 1 0 0 0,0-1 0 0 0,0 1 0 0 0,0-1 0 0 0,1 1 0 0 0,-1-1 0 0 0,0 1 0 0 0,0-1 0 0 0,0 1 0 0 0,0-1 0 0 0,0 1 0 0 0,0-1 0 0 0,-1 1 0 0 0,1-1 0 0 0,0 1 0 0 0,0-1 0 0 0,0 1 0 0 0,0-1 0 0 0,-1 0 0 0 0,0 0 0 0 0,1 1-4 0 0,0-1-1 0 0,-1 0 1 0 0,1 1-1 0 0,0-1 1 0 0,-1 1-1 0 0,1-1 1 0 0,-1 1-1 0 0,1-1 1 0 0,-1 1-1 0 0,1-1 1 0 0,-1 1-1 0 0,1-1 1 0 0,-1 1-1 0 0,1-1 1 0 0,-1 1-1 0 0,0 0 0 0 0,1 0 1 0 0,-1-1-1 0 0,0 1 1 0 0,1 0-1 0 0,-1 0 1 0 0,0 0-1 0 0,1-1 1 0 0,-1 1-1 0 0,0 0 1 0 0,1 0-1 0 0,-1 0 1 0 0,0 0-1 0 0,1 0 1 0 0,-1 0-1 0 0,-1 1 1 0 0,0-1-29 0 0,-5 0 37 0 0,-1 1 0 0 0,1 0 0 0 0,0 0 0 0 0,0 1 0 0 0,-1-1 0 0 0,-12 7 0 0 0,0 0 582 0 0,-18 13-1 0 0,1-1 313 0 0,37-20-841 0 0,0 1 0 0 0,0-1 0 0 0,0 0 0 0 0,0 0 0 0 0,0 0 0 0 0,-1 0 0 0 0,1 1 0 0 0,0-1 0 0 0,0 0 0 0 0,0 0 0 0 0,-1 0-1 0 0,1 0 1 0 0,0 0 0 0 0,0 0 0 0 0,0 0 0 0 0,-1 0 0 0 0,1 0 0 0 0,0 0 0 0 0,0 0 0 0 0,0 0 0 0 0,-1 0 0 0 0,1 0 0 0 0,0 0 0 0 0,0 0-1 0 0,-1 0 1 0 0,1 0 0 0 0,0 0 0 0 0,0 0 0 0 0,0 0 0 0 0,-1 0 0 0 0,1 0 0 0 0,0 0 0 0 0,0 0 0 0 0,0 0 0 0 0,-1 0 0 0 0,1 0 0 0 0,0-1 0 0 0,0 1-1 0 0,0 0 1 0 0,0 0 0 0 0,0 0 0 0 0,-1 0 0 0 0,1-1 0 0 0,0 1 0 0 0,0 0 0 0 0,0 0 0 0 0,3-13 1073 0 0,12-14-109 0 0,25-24 676 0 0,-39 49-839 0 0,-9 10-513 0 0,-95 87 114 0 0,7-6-309 0 0,-319 309 18 0 0,161-144-133 0 0,-102 105-1631 0 0,340-343 931 0 0,16-16 650 0 0,0 0 1 0 0,0 0-1 0 0,0 0 0 0 0,0 0 0 0 0,0 0 0 0 0,0 0 0 0 0,0 0 0 0 0,0 0 0 0 0,0 0 0 0 0,0-1 0 0 0,0 1 1 0 0,0 0-1 0 0,0 0 0 0 0,0 0 0 0 0,0 0 0 0 0,0 0 0 0 0,0 0 0 0 0,0 0 0 0 0,0 0 0 0 0,0 0 0 0 0,0 0 1 0 0,0 0-1 0 0,0 0 0 0 0,0 0 0 0 0,0 0 0 0 0,0 0 0 0 0,0 0 0 0 0,0 0 0 0 0,0 0 0 0 0,0 0 0 0 0,0 0 1 0 0,0 0-1 0 0,0 0 0 0 0,0 0 0 0 0,0 0 0 0 0,0-1 0 0 0,-1 1 0 0 0,1 0 0 0 0,0 0 0 0 0,0 0 0 0 0,0 0 1 0 0,0 0-1 0 0,0 0 0 0 0,0 0 0 0 0,0 0 0 0 0,0 0 0 0 0,0 0 0 0 0,0 0 0 0 0,0 0 0 0 0,0 0 0 0 0,0 0 1 0 0,0 0-1 0 0,7-12-636 0 0,15-20-195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1288 315 7367 0 0,'-3'-11'173'0'0,"0"0"1"0"0,1 0-1 0 0,1 0 0 0 0,-1 0 0 0 0,2 0 0 0 0,-1 0 0 0 0,2 0 0 0 0,-1 0 0 0 0,2 0 0 0 0,3-19 1 0 0,0 12 19 0 0,1 1 1 0 0,0 0-1 0 0,1 0 1 0 0,1 1-1 0 0,17-28 1 0 0,-21 37-98 0 0,0 1 1 0 0,0-1 0 0 0,-1 0 0 0 0,3-9 0 0 0,-5 14-129 0 0,-6 2 80 0 0,1 0 0 0 0,-1 0 0 0 0,1 0 0 0 0,-1 0 0 0 0,1 1 0 0 0,-1 0 0 0 0,1 0 0 0 0,0 0 1 0 0,-1 0-1 0 0,1 1 0 0 0,0 0 0 0 0,-7 4 0 0 0,-13 10 381 0 0,2 0 1 0 0,-30 29-1 0 0,-36 46 235 0 0,36-36-409 0 0,-157 125-13 0 0,62-58-218 0 0,-95 107 71 0 0,-43 37 85 0 0,157-160-1305 0 0,78-65-3585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2058 1 7831 0 0,'-68'27'642'0'0,"2"4"-1"0"0,-64 40 0 0 0,-104 97 1315 0 0,167-118-1610 0 0,-157 121-128 0 0,13 17-86 0 0,-89 83 206 0 0,84-81-100 0 0,125-105-172 0 0,-131 116 23 0 0,198-183-76 0 0,-127 96-95 0 0,118-95-870 0 0,13-11-3398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1691 53 12751 0 0,'-8'-7'313'0'0,"-1"0"0"0"0,0 1 0 0 0,0 0 0 0 0,0 1 0 0 0,-12-5 0 0 0,17 8-142 0 0,-1 0 0 0 0,1 0 0 0 0,-1 1 0 0 0,0-1 0 0 0,0 1 0 0 0,0 1 0 0 0,0-1 0 0 0,0 1 0 0 0,0-1 0 0 0,0 2 0 0 0,0-1 1 0 0,-8 2-1 0 0,6 0-129 0 0,0 1 0 0 0,0 0 1 0 0,0 1-1 0 0,1 0 1 0 0,-1 0-1 0 0,1 0 1 0 0,0 1-1 0 0,-10 10 0 0 0,4-4-21 0 0,-88 89-21 0 0,20-18 0 0 0,-151 111-26 0 0,53-46-8 0 0,56-41 20 0 0,-313 261-37 0 0,374-321 32 0 0,-26 21-300 0 0,-84 82 0 0 0,163-139-1849 0 0,17-21 878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2236 23 5063 0 0,'0'0'232'0'0,"0"-2"-13"0"0,-1 1-215 0 0,1 0 1 0 0,0 0-1 0 0,0 0 0 0 0,-1 0 0 0 0,1 0 1 0 0,0 0-1 0 0,-1 0 0 0 0,1 0 0 0 0,-1 0 0 0 0,1 0 1 0 0,-1 1-1 0 0,1-1 0 0 0,-1 0 0 0 0,0 0 1 0 0,0 1-1 0 0,1-1 0 0 0,-1 0 0 0 0,0 1 1 0 0,0-1-1 0 0,0 0 0 0 0,1 1 0 0 0,-1-1 1 0 0,0 1-1 0 0,0 0 0 0 0,0-1 0 0 0,0 1 1 0 0,0 0-1 0 0,0 0 0 0 0,0-1 0 0 0,0 1 0 0 0,0 0 1 0 0,0 0-1 0 0,0 0 0 0 0,0 0 0 0 0,0 0 1 0 0,0 0-1 0 0,0 1 0 0 0,0-1 0 0 0,0 0 1 0 0,-1 1-1 0 0,-6 1 378 0 0,1 0 0 0 0,-1 0 1 0 0,1 1-1 0 0,-10 5 0 0 0,-17 12 1929 0 0,1 1 0 0 0,-50 42-1 0 0,29-21-1754 0 0,-135 92-359 0 0,4-3-154 0 0,-6 18-13 0 0,-19 14 4 0 0,37-41-34 0 0,-75 56 0 0 0,243-174 0 0 0,-339 259-177 0 0,26-38-26 0 0,292-205-173 0 0,-36 36-1 0 0,60-54-155 0 0,25-20-7795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2762 1 5063 0 0,'-16'8'86'0'0,"0"0"-1"0"0,1 1 0 0 0,0 1 0 0 0,1 1 1 0 0,-16 13-1 0 0,-63 68 495 0 0,74-71-69 0 0,-247 245 3359 0 0,-52 56-2913 0 0,205-204-903 0 0,-144 116 1 0 0,170-161-19 0 0,-239 180 99 0 0,267-215 20 0 0,-73 35 0 0 0,-68 18 81 0 0,176-81-628 0 0,-34 10-1 0 0,58-20 348 0 0,-1 0-1 0 0,1 0 1 0 0,-1 0 0 0 0,1 0-1 0 0,0 0 1 0 0,-1 0-1 0 0,1 0 1 0 0,-1 0 0 0 0,1-1-1 0 0,-1 1 1 0 0,1 0 0 0 0,0 0-1 0 0,-1 0 1 0 0,1 0-1 0 0,-1 0 1 0 0,1-1 0 0 0,0 1-1 0 0,-1 0 1 0 0,1 0 0 0 0,0-1-1 0 0,-1 1 1 0 0,1 0-1 0 0,0-1 1 0 0,0 1 0 0 0,-1 0-1 0 0,1-1 1 0 0,0 1 0 0 0,0 0-1 0 0,-1-1 1 0 0,1 1-1 0 0,0 0 1 0 0,0-2 0 0 0,-2-9-593 0 0</inkml:trace>
  <inkml:trace contextRef="#ctx0" brushRef="#br0" timeOffset="1">1708 182 9071 0 0,'-24'3'196'0'0,"0"2"-1"0"0,1 0 0 0 0,-1 2 0 0 0,-27 11 0 0 0,12-1 239 0 0,-1 2 0 0 0,2 1-1 0 0,1 2 1 0 0,-52 41-1 0 0,35-20-77 0 0,-80 84 0 0 0,41-17-298 0 0,2-4 23 0 0,-476 543 620 0 0,261-307-633 0 0,292-327-72 0 0,12-13 3 0 0,-9 10-75 0 0,0 1 0 0 0,0 0 0 0 0,-12 21 0 0 0,21-32-115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2339 32 12439 0 0,'-9'-5'194'0'0,"0"2"0"0"0,-1-1-1 0 0,1 2 1 0 0,-1-1-1 0 0,1 1 1 0 0,-1 0 0 0 0,-10 1-1 0 0,-70 2 72 0 0,68 0-19 0 0,12-1-178 0 0,-1-1-1 0 0,1 0 0 0 0,-17-4 1 0 0,-3 0 146 0 0,26 5-175 0 0,-1 0-1 0 0,0 0 1 0 0,0 1 0 0 0,0-1-1 0 0,0 1 1 0 0,0 0-1 0 0,0 1 1 0 0,1-1-1 0 0,-1 1 1 0 0,1 0 0 0 0,-1 0-1 0 0,1 0 1 0 0,-6 4-1 0 0,-8 6 87 0 0,-28 25 0 0 0,32-25-139 0 0,-225 188 14 0 0,-105 85 0 0 0,-27 22 0 0 0,104-92 0 0 0,-61 48 0 0 0,187-158 0 0 0,107-83 0 0 0,0-1 0 0 0,-52 23 0 0 0,81-41-3 0 0,-1-1-1 0 0,1 0 0 0 0,-1 0 0 0 0,-11 1 1 0 0,17-2-19 0 0,-1-1 0 0 0,0 0 1 0 0,1 0-1 0 0,-1 0 0 0 0,0 0 0 0 0,1 0 1 0 0,-1 0-1 0 0,0 0 0 0 0,0 0 1 0 0,1 0-1 0 0,-1-1 0 0 0,0 1 1 0 0,1 0-1 0 0,-1 0 0 0 0,0-1 0 0 0,1 1 1 0 0,-1 0-1 0 0,0-1 0 0 0,1 1 1 0 0,-1 0-1 0 0,1-1 0 0 0,-1 1 1 0 0,1-1-1 0 0,-1 1 0 0 0,1-1 0 0 0,-1 1 1 0 0,1-1-1 0 0,-1 0 0 0 0,1 1 1 0 0,0-1-1 0 0,-1 1 0 0 0,1-1 1 0 0,0 0-1 0 0,-1 0 0 0 0,1 1 0 0 0,0-1 1 0 0,0 0-1 0 0,0 1 0 0 0,0-1 1 0 0,0 0-1 0 0,0 1 0 0 0,0-1 1 0 0,0 0-1 0 0,0 0 0 0 0,0 1 0 0 0,0-1 1 0 0,0 0-1 0 0,0 1 0 0 0,1-1 1 0 0,-1-1-1 0 0,9-22-3553 0 0,7-7-1181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2581 8 14047 0 0,'-12'-3'150'0'0,"-1"1"-1"0"0,1 1 1 0 0,-1 0-1 0 0,0 0 1 0 0,1 1-1 0 0,-1 1 1 0 0,0 0-1 0 0,1 1 1 0 0,-1 0-1 0 0,-17 6 1 0 0,9 0-154 0 0,2 0 0 0 0,-1 1 0 0 0,1 1 0 0 0,0 1 0 0 0,-24 18 1 0 0,-6 9 97 0 0,-79 79 0 0 0,-34 59-29 0 0,88-94-64 0 0,-464 546 59 0 0,-167 155-901 0 0,653-729 608 0 0,-73 58-1 0 0,96-89 203 0 0,-1-1 0 0 0,-2-2 0 0 0,0-1-1 0 0,-51 21 1 0 0,63-32 31 0 0,1-1 0 0 0,-34 6 0 0 0,43-11 0 0 0,0 0 0 0 0,-1-1 0 0 0,1-1 0 0 0,0 1 0 0 0,-1-2 0 0 0,1 1 0 0 0,-12-3 0 0 0,19 2 3 0 0,0 0-1 0 0,0 1 1 0 0,0-1 0 0 0,0-1-1 0 0,0 1 1 0 0,0 0 0 0 0,1-1-1 0 0,-1 1 1 0 0,0-1-1 0 0,1 0 1 0 0,-1 0 0 0 0,1 0-1 0 0,-1 0 1 0 0,1 0-1 0 0,0-1 1 0 0,0 1 0 0 0,0-1-1 0 0,-2-2 1 0 0,3 1-113 0 0,-1 1 0 0 0,1-1 1 0 0,0 1-1 0 0,0-1 0 0 0,1 0 1 0 0,-1 1-1 0 0,1-1 0 0 0,-1 0 1 0 0,1 1-1 0 0,0-1 0 0 0,0 0 1 0 0,1 0-1 0 0,-1 1 0 0 0,1-1 1 0 0,1-5-1 0 0,8-23-4537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688 205 7167 0 0,'0'0'652'0'0,"-1"1"-540"0"0,-3 4-17 0 0,3-4 332 0 0,-1 3 546 0 0,0 1 1 0 0,0-1-1 0 0,-7 8 1 0 0,7-10-674 0 0,2 0 188 0 0,-1 5 3760 0 0,14-32-4282 0 0,0 0 0 0 0,-2-1-1 0 0,-1 0 1 0 0,-1-1 0 0 0,-1 0 0 0 0,6-37-1 0 0,-14 63 30 0 0,0 0 0 0 0,0 0 0 0 0,1 0-1 0 0,-1 0 1 0 0,0 0 0 0 0,0 1 0 0 0,0-1 0 0 0,0 0-1 0 0,0 0 1 0 0,0 0 0 0 0,0 0 0 0 0,0 0 0 0 0,-1 0-1 0 0,1 1 1 0 0,0-1 0 0 0,0 0 0 0 0,-1 0-1 0 0,1 0 1 0 0,-1 0 0 0 0,1 1 0 0 0,-1-1 0 0 0,1 0-1 0 0,-1 1 1 0 0,1-1 0 0 0,-1 0 0 0 0,1 1 0 0 0,-1-1-1 0 0,0 0 1 0 0,0 1 0 0 0,1-1 0 0 0,-1 1 0 0 0,0 0-1 0 0,0-1 1 0 0,1 1 0 0 0,-1-1 0 0 0,0 1 0 0 0,0 0-1 0 0,0 0 1 0 0,0 0 0 0 0,1-1 0 0 0,-1 1-1 0 0,0 0 1 0 0,0 0 0 0 0,0 0 0 0 0,0 0 0 0 0,0 0-1 0 0,-1 1 1 0 0,-4-1-24 0 0,0 1 0 0 0,0 1 0 0 0,1-1 0 0 0,-1 1 0 0 0,-10 4 0 0 0,-30 15-29 0 0,-93 40-348 0 0,85-37 291 0 0,1 2-1 0 0,1 3 0 0 0,-88 65 1 0 0,114-76 398 0 0,2 2 0 0 0,-38 40 0 0 0,53-50-98 0 0,1 1 1 0 0,-1 0-1 0 0,1 0 1 0 0,1 0-1 0 0,0 1 1 0 0,1 1-1 0 0,0-1 1 0 0,-7 24-1 0 0,12-30-100 0 0,0-1-1 0 0,0 1 1 0 0,1-1-1 0 0,-1 1 1 0 0,1-1-1 0 0,0 1 1 0 0,1-1-1 0 0,1 9 1 0 0,-2-12-47 0 0,0 0 0 0 0,1 0-1 0 0,0 0 1 0 0,-1 0 0 0 0,1 0 0 0 0,0 0 0 0 0,0 0-1 0 0,0 0 1 0 0,0-1 0 0 0,0 1 0 0 0,0 0 0 0 0,1-1 0 0 0,-1 1-1 0 0,1 0 1 0 0,-1-1 0 0 0,1 0 0 0 0,-1 1 0 0 0,1-1-1 0 0,0 0 1 0 0,0 0 0 0 0,-1 0 0 0 0,1 0 0 0 0,0 0 0 0 0,0-1-1 0 0,3 2 1 0 0,2-1 62 0 0,1 0 1 0 0,0-1-1 0 0,-1 0 0 0 0,1 0 0 0 0,0 0 0 0 0,0-1 1 0 0,-1 0-1 0 0,1-1 0 0 0,0 0 0 0 0,8-3 0 0 0,11-5 171 0 0,35-20 0 0 0,-37 17-289 0 0,-1-1 0 0 0,0-1 0 0 0,-1-2 0 0 0,-1 0 0 0 0,39-39 0 0 0,-32 25-150 0 0,27-30-192 0 0,-42 44 250 0 0,0-1 0 0 0,2 2 0 0 0,23-20 0 0 0,-38 35 30 0 0,-1 16-146 0 0,-1 4 208 0 0,-2 0 1 0 0,0 0 0 0 0,-1 0 0 0 0,-9 25 0 0 0,8-29 25 0 0,-19 52-104 0 0,23-65-52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2614 11 14279 0 0,'-5'-2'102'0'0,"-1"0"-1"0"0,1 0 0 0 0,-1 1 1 0 0,1 0-1 0 0,-1 0 0 0 0,0 0 1 0 0,1 0-1 0 0,-1 1 0 0 0,0 0 1 0 0,0 0-1 0 0,1 1 0 0 0,-1 0 1 0 0,0 0-1 0 0,1 0 0 0 0,-8 3 1 0 0,-8 3-289 0 0,0 2 0 0 0,-30 16 1 0 0,47-23 200 0 0,-50 29-287 0 0,-57 42 0 0 0,-45 45 462 0 0,138-103-164 0 0,-372 323 558 0 0,200-138-455 0 0,-55 53-95 0 0,-219 240 101 0 0,-15 13-151 0 0,317-342-138 0 0,13-8-2432 0 0,148-155 1772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2770 1 6447 0 0,'-37'15'306'0'0,"1"2"-1"0"0,1 2 0 0 0,1 0 0 0 0,-57 45 1 0 0,-113 114 1376 0 0,117-98-1468 0 0,-479 457 629 0 0,260-261-267 0 0,1-1 461 0 0,-172 191 311 0 0,43-33-1131 0 0,347-351-172 0 0,19-19-130 0 0,66-61-523 0 0,6-6-1764 0 0,15-15-1692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3634 632 11487 0 0,'-13'-2'101'0'0,"0"1"-1"0"0,0 0 0 0 0,1 1 0 0 0,-1 1 1 0 0,0 0-1 0 0,0 1 0 0 0,0 0 0 0 0,1 1 1 0 0,-1 0-1 0 0,1 1 0 0 0,0 0 1 0 0,0 1-1 0 0,-19 11 0 0 0,-6 7-54 0 0,0 2 0 0 0,-53 47 0 0 0,84-67-4 0 0,-231 221 269 0 0,165-153-238 0 0,-306 345 303 0 0,-99 130-73 0 0,247-288-222 0 0,143-163-243 0 0,-4-4-1 0 0,-205 161 0 0 0,63-96-191 0 0,167-120 223 0 0,-118 50 0 0 0,132-68 57 0 0,-1-3-1 0 0,-56 10 0 0 0,104-26-1 0 0,1 0 0 0 0,-1 0 0 0 0,1-1-1 0 0,-1 0 1 0 0,-6 0 0 0 0,11 0 56 0 0,0 0-1 0 0,0-1 1 0 0,0 1 0 0 0,-1 0-1 0 0,1 0 1 0 0,0 0 0 0 0,0 0-1 0 0,0 0 1 0 0,0-1 0 0 0,0 1 0 0 0,0 0-1 0 0,0 0 1 0 0,0 0 0 0 0,-1 0-1 0 0,1-1 1 0 0,0 1 0 0 0,0 0-1 0 0,0 0 1 0 0,0 0 0 0 0,0-1-1 0 0,0 1 1 0 0,0 0 0 0 0,0 0 0 0 0,0 0-1 0 0,0-1 1 0 0,0 1 0 0 0,0 0-1 0 0,0 0 1 0 0,0 0 0 0 0,1-1-1 0 0,-1 1 1 0 0,0 0 0 0 0,0 0-1 0 0,0 0 1 0 0,0-1 0 0 0,3-6-776 0 0,11-11-3180 0 0</inkml:trace>
  <inkml:trace contextRef="#ctx0" brushRef="#br0" timeOffset="1">3272 1 11519 0 0,'-42'19'655'0'0,"-67"40"-1"0"0,-34 35-638 0 0,142-93-7 0 0,-72 52 112 0 0,-111 105 0 0 0,-51 82-10 0 0,217-221-110 0 0,-566 668 447 0 0,61-30-355 0 0,259-330-82 0 0,-69 51-11 0 0,-23-24 0 0 0,306-306-8 0 0,-81 74-72 0 0,110-105 56 0 0,0-1 0 0 0,-1-1 0 0 0,-1-1 0 0 0,-39 18 0 0 0,56-30-19 0 0,0 1 0 0 0,0-2-1 0 0,-1 1 1 0 0,1 0 0 0 0,-10 0 0 0 0,14-2 17 0 0,1 0 0 0 0,0 0 0 0 0,-1 0 0 0 0,1 0 0 0 0,-1 0 0 0 0,1-1 1 0 0,-1 1-1 0 0,1 0 0 0 0,-1-1 0 0 0,1 1 0 0 0,-1-1 0 0 0,-2-1 1 0 0,4 1-6 0 0,-1 1 0 0 0,1-1 0 0 0,-1 0 0 0 0,0 1 0 0 0,1-1 0 0 0,-1 0 0 0 0,1 0 0 0 0,-1 1 0 0 0,1-1 0 0 0,0 0 0 0 0,-1 0 0 0 0,1 0 0 0 0,0 0 0 0 0,-1 1 0 0 0,1-1 0 0 0,0 0 0 0 0,0 0 0 0 0,0 0 0 0 0,0 0 0 0 0,0 0 0 0 0,0 0 1 0 0,0 0-1 0 0,0-1 0 0 0,5-15-463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2531 1 8751 0 0,'-77'25'1021'0'0,"2"4"0"0"0,-94 50 0 0 0,122-52-458 0 0,1 1 0 0 0,1 3 0 0 0,2 1 0 0 0,-56 54 0 0 0,24-10-467 0 0,-49 46-30 0 0,0-3-23 0 0,5 5 0 0 0,-145 199-1 0 0,-119 165-42 0 0,2 17 0 0 0,208-284 3 0 0,128-170-15 0 0,-2-2 1 0 0,-58 45-1 0 0,95-86-16 0 0,-19 15-83 0 0,27-22 96 0 0,0 0 0 0 0,0 0 0 0 0,0 0 0 0 0,0 0 0 0 0,-1 0 0 0 0,1 0 0 0 0,0-1 0 0 0,0 1 0 0 0,0-1 0 0 0,-1 1 0 0 0,1-1 0 0 0,-3 0 0 0 0,4 0-26 0 0,0 0 0 0 0,1 0 0 0 0,-1 0 0 0 0,0 0 0 0 0,0-1 0 0 0,1 1 0 0 0,-1 0 1 0 0,0-1-1 0 0,0 1 0 0 0,1 0 0 0 0,-1-1 0 0 0,0 1 0 0 0,1-1 0 0 0,-1 1 0 0 0,1-1 0 0 0,-1 1 1 0 0,1-1-1 0 0,-1 1 0 0 0,1-1 0 0 0,-1 0 0 0 0,1 1 0 0 0,-1-1 0 0 0,1 0 0 0 0,0 1 0 0 0,-1-1 1 0 0,1-1-1 0 0,-1-4-928 0 0,0 0 1 0 0,0 1 0 0 0,1-1 0 0 0,0-7-1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2801 17 12407 0 0,'-1'-1'566'0'0,"-1"-1"-525"0"0,0 1 0 0 0,0-1 0 0 0,0 1 0 0 0,-1-1 0 0 0,1 1 0 0 0,0 0 0 0 0,-1 0 1 0 0,1 0-1 0 0,0 0 0 0 0,-1 1 0 0 0,1-1 0 0 0,-1 0 0 0 0,0 1 0 0 0,1 0 0 0 0,-1 0 1 0 0,1 0-1 0 0,-1 0 0 0 0,1 0 0 0 0,-1 0 0 0 0,0 0 0 0 0,1 1 0 0 0,-1 0 0 0 0,-2 0 1 0 0,-7 3 131 0 0,0 1 0 0 0,0 0 0 0 0,-16 10 0 0 0,21-11-2 0 0,-38 23 317 0 0,26-15-351 0 0,0-1 1 0 0,-35 15-1 0 0,-68 10-44 0 0,-11 5-38 0 0,85-21-19 0 0,1 2 0 0 0,-66 43-1 0 0,-77 75 109 0 0,20 7 370 0 0,-201 223 0 0 0,121-77-150 0 0,134-155-217 0 0,-345 452 15 0 0,420-533-164 0 0,-120 157 6 0 0,126-172-11 0 0,-2-2-1 0 0,-76 66 0 0 0,107-101-15 0 0,0 0 1 0 0,-1 0-1 0 0,1-1 1 0 0,-1 0-1 0 0,0 0 1 0 0,0 0-1 0 0,0-1 1 0 0,0 0-1 0 0,-12 3 1 0 0,18-6 7 0 0,0 1 0 0 0,-1-1 0 0 0,1 0 1 0 0,-1 0-1 0 0,1 0 0 0 0,0 0 0 0 0,-1 0 1 0 0,1-1-1 0 0,-1 1 0 0 0,1 0 1 0 0,0 0-1 0 0,-1-1 0 0 0,1 1 0 0 0,0-1 1 0 0,-1 0-1 0 0,1 1 0 0 0,0-1 0 0 0,0 0 1 0 0,-2-1-1 0 0,1 0-1 0 0,1 1-1 0 0,-1-1 1 0 0,1 0 0 0 0,0 0-1 0 0,0 0 1 0 0,0 0 0 0 0,0 1 0 0 0,1-1-1 0 0,-1 0 1 0 0,0-1 0 0 0,0-3-1 0 0,0-3-316 0 0,0-1-1 0 0,1 0 0 0 0,0 1 1 0 0,2-18-1 0 0,7-29-5245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1969 96 6911 0 0,'22'-19'583'0'0,"1"0"0"0"0,1 2 0 0 0,39-22 0 0 0,-60 37 1117 0 0,-2 3-1642 0 0,1 0 0 0 0,-1-1 0 0 0,0 1 0 0 0,0 0 0 0 0,0 0 0 0 0,1 0 0 0 0,-1 0 0 0 0,0 0 0 0 0,0 0 0 0 0,0 0-1 0 0,-1 0 1 0 0,1 0 0 0 0,0 0 0 0 0,0 1 0 0 0,-1-1 0 0 0,1 0 0 0 0,0 1 0 0 0,-1-1 0 0 0,1 0 0 0 0,-1 1 0 0 0,0-1 0 0 0,1 0-1 0 0,-1 1 1 0 0,0-1 0 0 0,0 1 0 0 0,0-1 0 0 0,0 1 0 0 0,0-1 0 0 0,0 1 0 0 0,-1 2 0 0 0,-1 3 6 0 0,-1 0 1 0 0,1 1-1 0 0,-1-1 0 0 0,-7 12 1 0 0,6-13-17 0 0,-25 46 122 0 0,-58 77 0 0 0,-49 42-109 0 0,32-42-28 0 0,61-74-34 0 0,-160 201 52 0 0,-19-15-37 0 0,-116 80-14 0 0,183-164 0 0 0,3-2 0 0 0,136-141 2 0 0,-218 215-9 0 0,13 13 87 0 0,197-213-392 0 0,-61 76 881 0 0,35-32-4791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2096 0 10135 0 0,'-53'13'517'0'0,"0"3"0"0"0,1 2-1 0 0,-77 37 1 0 0,-247 167 1475 0 0,322-183-1975 0 0,-81 75 1 0 0,-38 59 0 0 0,-128 144-18 0 0,145-131-30 0 0,148-177 18 0 0,-6 9-281 0 0,-70 91 240 0 0,36-32-4148 0 0,33-48 46 0 0</inkml:trace>
  <inkml:trace contextRef="#ctx0" brushRef="#br0" timeOffset="0.99">1303 124 7111 0 0,'-93'83'700'0'0,"-84"96"0"0"0,23-20 196 0 0,-96 89 512 0 0,19 16 72 0 0,132-132-573 0 0,-148 255 0 0 0,240-373-951 0 0,-1-2-164 0 0,2 0 0 0 0,0 1 0 0 0,0-1 0 0 0,1 1 0 0 0,0 0 0 0 0,-3 21 0 0 0,8-32-698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1164 1 7111 0 0,'-368'295'3102'0'0,"337"-267"-2759"0"0,-119 117 851 0 0,-134 128-397 0 0,154-154-657 0 0,103-94-117 0 0,-106 93 98 0 0,130-115-127 0 0,0-1 0 0 0,0 0 0 0 0,-1 1-1 0 0,1-1 1 0 0,-7 2 0 0 0,9-4 3 0 0,1 0-1 0 0,0 0 1 0 0,-1 1 0 0 0,1-1 0 0 0,-1 0-1 0 0,1 0 1 0 0,-1 0 0 0 0,1 0 0 0 0,-1 0-1 0 0,1 0 1 0 0,-1 0 0 0 0,1 0-1 0 0,0 0 1 0 0,-1-1 0 0 0,1 1 0 0 0,-1 0-1 0 0,1 0 1 0 0,-1 0 0 0 0,1 0 0 0 0,0-1-1 0 0,-1 1 1 0 0,0 0 0 0 0,1-1-5 0 0,-1 0 0 0 0,1 0 1 0 0,0 1-1 0 0,-1-1 0 0 0,1 0 1 0 0,0 0-1 0 0,-1 1 0 0 0,1-1 1 0 0,0 0-1 0 0,0 0 0 0 0,0 0 1 0 0,0 1-1 0 0,0-1 0 0 0,0 0 1 0 0,0 0-1 0 0,0 0 0 0 0,0-1 1 0 0,1-5-145 0 0,1 1 0 0 0,0-1 0 0 0,0 0 0 0 0,0 1 0 0 0,1-1 0 0 0,0 1 0 0 0,6-9 0 0 0,16-28-558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1841 1 2759 0 0,'-17'35'118'0'0,"-29"44"0"0"0,8-14 1194 0 0,-66 107 3552 0 0,-74 71-3580 0 0,-2-9-1081 0 0,-114 138-134 0 0,251-324-9 0 0,-55 47-1 0 0,32-41-3096 0 0,53-44-325 0 0</inkml:trace>
  <inkml:trace contextRef="#ctx0" brushRef="#br0" timeOffset="1">751 777 10135 0 0,'-18'-2'181'0'0,"-1"1"-1"0"0,0 1 0 0 0,0 0 1 0 0,0 2-1 0 0,1 0 1 0 0,-1 1-1 0 0,1 1 0 0 0,0 0 1 0 0,0 2-1 0 0,-20 8 0 0 0,15-3-175 0 0,0 1 0 0 0,1 2 0 0 0,1 0 0 0 0,0 1-1 0 0,1 1 1 0 0,0 0 0 0 0,2 2 0 0 0,0 1 0 0 0,-20 25 0 0 0,-12 24 37 0 0,-59 108 1 0 0,90-144-19 0 0,-97 152-1322 0 0,106-170-2666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1048 0 9215 0 0,'-15'2'332'0'0,"1"0"-1"0"0,0 1 0 0 0,0 0 0 0 0,1 1 0 0 0,-1 1 1 0 0,1 0-1 0 0,0 1 0 0 0,0 0 0 0 0,-17 12 0 0 0,13-5 56 0 0,-1 1 0 0 0,-23 27-1 0 0,-28 41-487 0 0,65-77 130 0 0,-156 206-581 0 0,100-135 88 0 0,-28 36-850 0 0,63-84 670 0 0,-53 46 0 0 0,23-28 525 0 0,-2-4-1 0 0,-110 63 1 0 0,163-103 20 0 0,2-1-38 0 0,0 1 0 0 0,0-1 0 0 0,0 0-1 0 0,0 0 1 0 0,0 0 0 0 0,-1 0 0 0 0,1 0 0 0 0,0-1 0 0 0,-1 1 0 0 0,1-1-1 0 0,0 1 1 0 0,-1-1 0 0 0,1 0 0 0 0,-1 0 0 0 0,1 0 0 0 0,0 0 0 0 0,-3-1-1 0 0,-3-5-2894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8287 0 0,'0'0'639'0'0,"1"2"-415"0"0,4 31 2748 0 0,-2-14 4481 0 0,-3-21-7154 0 0,6-23-178 0 0,0 1 1 0 0,1 0 0 0 0,2 0-1 0 0,0 1 1 0 0,2 0-1 0 0,0 0 1 0 0,2 1 0 0 0,0 1-1 0 0,19-23 1 0 0,-22 32-197 0 0,2 1 1 0 0,-1 0-1 0 0,1 1 0 0 0,1 0 1 0 0,0 1-1 0 0,0 0 0 0 0,1 1 1 0 0,21-9-1 0 0,-10 7-161 0 0,0 1 0 0 0,1 1 0 0 0,-1 1 0 0 0,35-3 0 0 0,-53 9 80 0 0,0 0 0 0 0,0 1 1 0 0,0-1-1 0 0,0 2 0 0 0,-1-1 1 0 0,1 1-1 0 0,0 0 0 0 0,0 0 0 0 0,-1 1 1 0 0,1 0-1 0 0,0 0 0 0 0,11 6 1 0 0,-14-5-296 0 0,0 0 1 0 0,0-1-1 0 0,0 2 1 0 0,0-1-1 0 0,0 0 1 0 0,-1 1-1 0 0,0 0 1 0 0,1-1-1 0 0,-1 1 1 0 0,-1 1-1 0 0,1-1 1 0 0,0 0-1 0 0,-1 1 1 0 0,0-1-1 0 0,0 1 1 0 0,-1 0-1 0 0,1-1 1 0 0,0 8-1 0 0,2 3-2022 0 0,0 13 2311 0 0,-4-27 436 0 0,0 1-1 0 0,0-1 0 0 0,0 1 1 0 0,1-1-1 0 0,-1 0 0 0 0,0 1 1 0 0,0-1-1 0 0,1 0 0 0 0,-1 1 1 0 0,1-1-1 0 0,-1 0 0 0 0,1 0 1 0 0,0 1-1 0 0,0-1 0 0 0,-1 0 0 0 0,1 0 1 0 0,0 0-1 0 0,0 0 0 0 0,0 0 1 0 0,2 1-1 0 0,-1 0 107 0 0,0-1-1 0 0,0 0 0 0 0,1 0 1 0 0,-1 0-1 0 0,0 0 1 0 0,1 0-1 0 0,-1-1 1 0 0,0 1-1 0 0,1-1 1 0 0,4 0-1 0 0,1 0 89 0 0,0 0-1 0 0,0-1 1 0 0,-1 0 0 0 0,1 0 0 0 0,0-1-1 0 0,11-4 1 0 0,3-2 40 0 0,2-1-87 0 0,-1 0 0 0 0,26-15 0 0 0,-32 14-403 0 0,3-1-7 0 0,30-23 0 0 0,-45 30-72 0 0,0 0 0 0 0,-1 0 0 0 0,1-1 0 0 0,-1 1 0 0 0,0-1-1 0 0,0 0 1 0 0,0-1 0 0 0,-1 1 0 0 0,1-1 0 0 0,3-10 0 0 0,-6 14 4 0 0,0 0 1 0 0,0 0 0 0 0,-1-1-1 0 0,1 1 1 0 0,-1 0 0 0 0,0-1-1 0 0,1 1 1 0 0,-1-1-1 0 0,0 1 1 0 0,0 0 0 0 0,-1-1-1 0 0,1 1 1 0 0,0 0-1 0 0,-1-1 1 0 0,-1-3 0 0 0,1 4-10 0 0,0 0 1 0 0,0 1 0 0 0,0-1 0 0 0,0 0-1 0 0,0 1 1 0 0,-1-1 0 0 0,1 1-1 0 0,-1 0 1 0 0,1-1 0 0 0,-1 1 0 0 0,1 0-1 0 0,-1 0 1 0 0,0 0 0 0 0,1 0 0 0 0,-4-1-1 0 0,0 0-20 0 0,0 1-1 0 0,0 0 0 0 0,0 0 0 0 0,0 0 0 0 0,0 0 0 0 0,-1 1 0 0 0,1 0 0 0 0,0 0 1 0 0,0 0-1 0 0,0 1 0 0 0,-1 0 0 0 0,1 0 0 0 0,-6 2 0 0 0,-8 3 79 0 0,0 2 0 0 0,0 1 0 0 0,1 0 0 0 0,0 1 0 0 0,1 1 0 0 0,-19 15 0 0 0,10-4 157 0 0,1 1 1 0 0,-43 51-1 0 0,40-41-58 0 0,16-21 30 0 0,1 1 0 0 0,0 1 0 0 0,1 0 0 0 0,0 0 0 0 0,-8 18 1 0 0,16-28-53 0 0,0 0 0 0 0,1 0 0 0 0,-1 1 1 0 0,1-1-1 0 0,0 1 0 0 0,0-1 0 0 0,0 1 1 0 0,1-1-1 0 0,-1 1 0 0 0,1 0 0 0 0,0-1 1 0 0,1 1-1 0 0,-1-1 0 0 0,1 1 0 0 0,0-1 1 0 0,0 1-1 0 0,0-1 0 0 0,1 1 0 0 0,0-1 1 0 0,0 0-1 0 0,0 0 0 0 0,0 0 0 0 0,0 0 1 0 0,1 0-1 0 0,0 0 0 0 0,-1-1 0 0 0,2 1 1 0 0,-1-1-1 0 0,0 0 0 0 0,1 0 0 0 0,-1 0 1 0 0,8 5-1 0 0,6 1 115 0 0,1 0 0 0 0,-1-2 0 0 0,1 0 0 0 0,1 0 0 0 0,-1-2 0 0 0,1 0 0 0 0,32 3 0 0 0,1-4-595 0 0,85-3 1 0 0,-112-3-949 0 0,2-1-404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7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0 2759 0 0,'-55'19'219'0'0,"36"-13"1744"0"0,-1 1-1 0 0,2 1 0 0 0,-29 15 0 0 0,9 2-1062 0 0,1 2-1 0 0,-65 62 0 0 0,-57 78-637 0 0,130-134-182 0 0,-117 135 14 0 0,65-73-64 0 0,23-34-248 0 0,51-55 145 0 0,1 0 1 0 0,-1 0-1 0 0,-1-1 1 0 0,1 0 0 0 0,-1-1-1 0 0,-16 8 1 0 0,21-11-535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1220 0 7167 0 0,'0'0'652'0'0,"-3"0"-540"0"0,-2 0-43 0 0,0 1 1 0 0,-1 0-1 0 0,1 0 0 0 0,0 0 0 0 0,-1 0 0 0 0,-8 5 0 0 0,-33 17 590 0 0,18-8-495 0 0,-37 21 375 0 0,-77 55 0 0 0,110-69-320 0 0,-204 144 1349 0 0,208-144-1525 0 0,1 1 0 0 0,1 1-1 0 0,1 1 1 0 0,2 2 0 0 0,0 0-1 0 0,-34 54 1 0 0,42-51-100 0 0,15-28-82 0 0</inkml:trace>
  <inkml:trace contextRef="#ctx0" brushRef="#br0" timeOffset="1">637 315 3679 0 0,'-12'5'161'0'0,"0"-1"-1"0"0,-1 0 0 0 0,1-1 1 0 0,-1-1-1 0 0,0 0 0 0 0,1 0 0 0 0,-1-2 1 0 0,-13 0-1 0 0,8-1 823 0 0,0-1 1 0 0,0-1-1 0 0,0-1 0 0 0,1 0 1 0 0,-20-9-1 0 0,31 11-934 0 0,-1 0-1 0 0,1 0 1 0 0,-1 1 0 0 0,1 0-1 0 0,-1 0 1 0 0,0 0 0 0 0,1 1 0 0 0,-1 0-1 0 0,0 0 1 0 0,1 1 0 0 0,-1 0-1 0 0,1 0 1 0 0,-1 0 0 0 0,1 1-1 0 0,-1 0 1 0 0,1 0 0 0 0,0 1-1 0 0,0 0 1 0 0,0 0 0 0 0,0 0 0 0 0,0 1-1 0 0,1 0 1 0 0,0 0 0 0 0,-7 6-1 0 0,-5 6-33 0 0,1 0-1 0 0,1 1 1 0 0,1 0-1 0 0,-21 33 1 0 0,-38 83-330 0 0,27-44-1084 0 0,41-78-2440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7111 0 0,'-20'6'406'0'0,"-24"11"-1"0"0,29-11-318 0 0,0 0 1 0 0,-1-1-1 0 0,-18 4 0 0 0,-21-3 61 0 0,33-4-152 0 0,1 1 0 0 0,-22 5 0 0 0,31-5 4 0 0,2 1 0 0 0,-1 0 0 0 0,0 1 0 0 0,1 0 0 0 0,0 1 0 0 0,0 0 0 0 0,0 1 0 0 0,1-1 0 0 0,0 2 0 0 0,1-1 0 0 0,-1 1 0 0 0,1 1 0 0 0,1 0 0 0 0,0 0 0 0 0,-8 12 0 0 0,13-18 0 0 0,-5 16-12 0 0,8-15-200 0 0,7 5-620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1211 0 6191 0 0,'-39'3'232'0'0,"1"1"0"0"0,-47 11 0 0 0,75-13-233 0 0,-154 45 1174 0 0,163-47-1161 0 0,-18 6 24 0 0,0-1 0 0 0,0 0 0 0 0,-1-2 0 0 0,1 0 0 0 0,-1-1 0 0 0,1-1 0 0 0,-1-1 0 0 0,0-1 0 0 0,-29-5 0 0 0,20 4-1281 0 0,16 4-1358 0 0</inkml:trace>
  <inkml:trace contextRef="#ctx0" brushRef="#br0" timeOffset="1">667 2 4143 0 0,'-3'1'191'0'0,"-20"4"-36"0"0,1 2 1 0 0,0 0-1 0 0,0 2 0 0 0,0 0 0 0 0,2 2 1 0 0,-1 0-1 0 0,-20 16 0 0 0,-128 108 1715 0 0,141-111-1951 0 0,-65 65 138 0 0,59-55-30 0 0,0-2 0 0 0,-49 35 0 0 0,67-58-27 0 0,3-8 0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8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 7831 0 0,'-16'-1'173'0'0,"1"1"-1"0"0,-1 1 0 0 0,1 0 0 0 0,-30 7 0 0 0,16-1 593 0 0,-45 20-1 0 0,31-10 385 0 0,-83 36-222 0 0,105-42-961 0 0,0 0 0 0 0,1 1 1 0 0,-30 24-1 0 0,48-35-89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1 3223 0 0,'-1'1'143'0'0,"-10"10"-87"0"0,-1 0 0 0 0,0-1 0 0 0,0-1 0 0 0,-22 12 0 0 0,6-3 587 0 0,-150 86 2360 0 0,98-61-2917 0 0,-19 3 20 0 0,35-18-95 0 0,56-23-40 0 0,-1-1-14 0 0,1-1-1 0 0,0 1 0 0 0,-1-1 0 0 0,1-1 0 0 0,-1 0 0 0 0,-10 2 0 0 0</inkml:trace>
  <inkml:trace contextRef="#ctx0" brushRef="#br0" timeOffset="1">114 274 1839 0 0,'-16'5'160'0'0,"-2"0"-160"0"0,1-3 0 0 0,1-2 0 0 0,0 0 1304 0 0,3-2 1792 0 0,1-1-568 0 0,7-12-2328 0 0,5-1-200 0 0,5 2 0 0 0,4 0-72 0 0,3-2 72 0 0,4 0-416 0 0,4 2-24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729 1 5695 0 0,'-58'37'256'0'0,"17"-9"48"0"0,-7 6-240 0 0,-2 1-64 0 0,1 3 0 0 0,-1-1 0 0 0,-1-2 448 0 0,-1-1 88 0 0,-1-4 8 0 0,4-5 8 0 0,-3-8-168 0 0,8-2-40 0 0,7-5-8 0 0,5-3 0 0 0,5-5-232 0 0,8-4-40 0 0,3-3-64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25 120 10567 0 0,'0'0'956'0'0,"-16"9"3068"0"0,8-2-654 0 0,7-3-1403 0 0,2-4-1885 0 0,0 1-1 0 0,0-1 1 0 0,0 1-1 0 0,0-1 1 0 0,0 0-1 0 0,0 0 1 0 0,0 1 0 0 0,0-1-1 0 0,0 0 1 0 0,0 0-1 0 0,0 0 1 0 0,2 0-1 0 0,42-4-146 0 0,131-34 629 0 0,-40 7-517 0 0,7 0-690 0 0,-49 3-6815 0 0,-63 18 1244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2759 0 0,'0'-2'570'0'0,"-2"-2"1307"0"0,-5-9 8004 0 0,3 7-9946 0 0,3 5 849 0 0,-1 1-690 0 0,1 0 0 0 0,-1 0 0 0 0,0 1 0 0 0,1-1 0 0 0,-1 1 0 0 0,0-1-1 0 0,1 1 1 0 0,-1-1 0 0 0,1 1 0 0 0,-1 0 0 0 0,1 0 0 0 0,-1 0 0 0 0,1 0 0 0 0,0 0 0 0 0,0 0 0 0 0,-1 0 0 0 0,1 1 0 0 0,0-1 0 0 0,0 0 0 0 0,0 1 0 0 0,0-1 0 0 0,0 0-1 0 0,0 3 1 0 0,-3 4-49 0 0,0 0-1 0 0,1 1 1 0 0,-3 10 0 0 0,1-3 185 0 0,-26 67-33 0 0,-4-1 0 0 0,-3-2 1 0 0,-69 107-1 0 0,90-161-183 0 0,2-5-17 0 0,1 1 1 0 0,1 0-1 0 0,1 1 1 0 0,-15 42-1 0 0,25-58 114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78 413 4143 0 0,'0'0'1758'0'0,"-15"-4"2731"0"0,10 3-4184 0 0,0-1 0 0 0,0-1 0 0 0,0 1 0 0 0,0-1 0 0 0,0 0 0 0 0,1 0 0 0 0,-6-5 0 0 0,8 6-213 0 0,0 0 1 0 0,0 0 0 0 0,1 0 0 0 0,-1 0-1 0 0,1 0 1 0 0,-1-1 0 0 0,1 1 0 0 0,0-1-1 0 0,0 1 1 0 0,0-1 0 0 0,0 1 0 0 0,1-1-1 0 0,-1 1 1 0 0,1-1 0 0 0,-1 0 0 0 0,1 1 0 0 0,0-5-1 0 0,1 1 65 0 0,-1-1 0 0 0,1 1-1 0 0,0 0 1 0 0,1-1 0 0 0,0 1-1 0 0,0 0 1 0 0,0 0 0 0 0,1 0-1 0 0,4-9 1 0 0,5-4 263 0 0,19-24 0 0 0,-30 41-397 0 0,12-14 18 0 0,1 1 0 0 0,0 0 0 0 0,1 1-1 0 0,0 0 1 0 0,2 1 0 0 0,-1 1 0 0 0,1 1 0 0 0,1 0 0 0 0,0 1 0 0 0,0 1 0 0 0,1 1 0 0 0,0 0 0 0 0,1 2 0 0 0,22-5 0 0 0,2 1 145 0 0,0 3-1 0 0,85-5 0 0 0,-101 12-97 0 0,-1 1-1 0 0,0 1 0 0 0,0 2 1 0 0,1 1-1 0 0,51 15 0 0 0,-76-19-85 0 0,0 0 1 0 0,-1 0-1 0 0,1 0 0 0 0,0 1 0 0 0,-1-1 0 0 0,1 1 1 0 0,-1-1-1 0 0,0 1 0 0 0,1 0 0 0 0,-1 0 0 0 0,0 0 1 0 0,4 4-1 0 0,-6-5 0 0 0,1 1 0 0 0,0-1 0 0 0,-1 1-1 0 0,1-1 1 0 0,-1 1 0 0 0,0-1 0 0 0,1 1 0 0 0,-1-1 0 0 0,0 1 0 0 0,0-1-1 0 0,0 1 1 0 0,0-1 0 0 0,0 1 0 0 0,0 0 0 0 0,0-1 0 0 0,-1 1 0 0 0,1-1 0 0 0,-1 1-1 0 0,1-1 1 0 0,-1 1 0 0 0,1-1 0 0 0,-1 0 0 0 0,0 1 0 0 0,0-1 0 0 0,-1 2 0 0 0,-12 16 47 0 0,0-1 0 0 0,-2 0 0 0 0,0-2 0 0 0,-1 0 0 0 0,-30 23 0 0 0,-115 98 65 0 0,126-103-88 0 0,-62 42 1 0 0,81-65-120 0 0,0 0-1 0 0,-1-2 1 0 0,0 0 0 0 0,0-1-1 0 0,-1-1 1 0 0,-31 8 0 0 0,0-3-599 0 0,49-12 554 0 0,4-8-3142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451 238 6879 0 0,'0'0'623'0'0,"-1"1"-514"0"0,-2 7 23 0 0,4-7-1 0 0,1 1 0 0 0,-1 0 1 0 0,1-1-1 0 0,-1 0 0 0 0,1 1 0 0 0,-1-1 0 0 0,1 0 0 0 0,2 2 0 0 0,7 6 3689 0 0,-8-7-2574 0 0,-1-1-785 0 0,0 0 0 0 0,0 0 0 0 0,0 0 0 0 0,0-1 0 0 0,0 1 1 0 0,0 0-1 0 0,3 0 0 0 0,-1 0 30 0 0,-4-1-426 0 0,1 0-1 0 0,-1 1 0 0 0,0-1 1 0 0,1 0-1 0 0,-1 0 0 0 0,0 0 1 0 0,1 1-1 0 0,-1-1 0 0 0,1 0 1 0 0,-1 0-1 0 0,0 0 0 0 0,1 0 1 0 0,-1 0-1 0 0,1 0 0 0 0,-1 0 1 0 0,0 0-1 0 0,1 0 0 0 0,-1 0 1 0 0,1 0-1 0 0,0 0 1 0 0,2-2-41 0 0,1 0 0 0 0,0 0 0 0 0,-1 0 1 0 0,1 0-1 0 0,-1-1 0 0 0,0 0 0 0 0,0 0 1 0 0,0 0-1 0 0,0 0 0 0 0,0 0 0 0 0,-1 0 0 0 0,1-1 1 0 0,2-4-1 0 0,5-10-101 0 0,11-28 0 0 0,-18 38 25 0 0,5-10-299 0 0,9-34 0 0 0,-15 44 125 0 0,-1 1 0 0 0,0 0 0 0 0,0-1 0 0 0,0 1 0 0 0,-1 0 0 0 0,0-1 0 0 0,0 1 0 0 0,-2-9 0 0 0,2 15 170 0 0,-1 0 0 0 0,1 0 0 0 0,0 0 0 0 0,-1 0 0 0 0,1 0 1 0 0,-1 0-1 0 0,1 0 0 0 0,-1 0 0 0 0,1 0 0 0 0,-1 0 0 0 0,1 1 0 0 0,-1-1 0 0 0,0 0 0 0 0,0 0 1 0 0,1 1-1 0 0,-1-1 0 0 0,0 0 0 0 0,0 1 0 0 0,0-1 0 0 0,0 1 0 0 0,0-1 0 0 0,-2 0 0 0 0,1 0-16 0 0,-1 1-1 0 0,1-1 0 0 0,-1 1 0 0 0,0 0 1 0 0,1 0-1 0 0,-1 0 0 0 0,0 0 0 0 0,1 0 1 0 0,-4 1-1 0 0,-6 1-28 0 0,1 2 0 0 0,-1-1 1 0 0,-12 7-1 0 0,23-10 101 0 0,-26 13 167 0 0,1 0 1 0 0,-36 25-1 0 0,-45 40 526 0 0,83-59-521 0 0,-17 14 327 0 0,-51 51 1 0 0,68-58-81 0 0,1 0 0 0 0,1 1 0 0 0,-19 33-1 0 0,37-54-357 0 0,1-1-1 0 0,0 1 1 0 0,1 0-1 0 0,-1 0 1 0 0,1 0 0 0 0,-2 9-1 0 0,4-14-42 0 0,-1 0 0 0 0,1 0 0 0 0,0 1 0 0 0,0-1 0 0 0,0 0 0 0 0,0 1 0 0 0,0-1 0 0 0,0 0 0 0 0,0 0 0 0 0,1 1 0 0 0,-1-1 0 0 0,0 0 0 0 0,1 0 0 0 0,-1 0 0 0 0,0 1 0 0 0,1-1 0 0 0,0 0 0 0 0,-1 0 0 0 0,1 0 0 0 0,0 0 0 0 0,-1 0 0 0 0,1 0 0 0 0,0 0 0 0 0,0 0 0 0 0,0 0 0 0 0,0-1 0 0 0,0 1 0 0 0,0 0 0 0 0,0 0 0 0 0,0-1 0 0 0,0 1 0 0 0,0-1 0 0 0,1 1 0 0 0,-1-1 0 0 0,0 1 0 0 0,0-1 0 0 0,0 0 0 0 0,3 1 0 0 0,1-1 57 0 0,1 1 0 0 0,-1-1 1 0 0,1 0-1 0 0,-1 0 0 0 0,1-1 1 0 0,9-1-1 0 0,35-13 280 0 0,-26 8-229 0 0,23-10-92 0 0,-1-1 0 0 0,-1-2 1 0 0,-1-2-1 0 0,60-40 1 0 0,-77 44-317 0 0,37-33 1 0 0,-54 42 187 0 0,0 0 1 0 0,-1-1-1 0 0,0 0 1 0 0,-1 0-1 0 0,0-1 1 0 0,9-16-1 0 0,-17 25-39 0 0,-1 3-90 0 0,-1 0 218 0 0,1-1 1 0 0,-1 1-1 0 0,1 0 1 0 0,0 0-1 0 0,-1 0 1 0 0,1 0-1 0 0,0 0 1 0 0,0 0-1 0 0,0 0 1 0 0,0 1-1 0 0,-1 0 1 0 0,-1 1-2 0 0,-6 7 5 0 0,-72 81 120 0 0,66-72-76 0 0,1 1 1 0 0,-24 42-1 0 0,34-55-43 0 0,3-4 0 0 0,0-1 0 0 0,-1 1 0 0 0,1 0 0 0 0,0-1 0 0 0,0 1 0 0 0,1 0 0 0 0,-1 0 0 0 0,1 0 0 0 0,-1 3 0 0 0,-2 12-57 0 0,3-17 32 0 0,0-1 1 0 0,0 1-1 0 0,0-1 1 0 0,0 1-1 0 0,0-1 1 0 0,0 1-1 0 0,0-1 1 0 0,1 0-1 0 0,-1 1 1 0 0,0-1-1 0 0,0 1 1 0 0,0-1-1 0 0,1 0 1 0 0,-1 1-1 0 0,0-1 1 0 0,1 0-1 0 0,-1 1 1 0 0,0-1-1 0 0,1 0 1 0 0,-1 1-1 0 0,0-1 1 0 0,1 0-1 0 0,-1 0 1 0 0,1 1-1 0 0,-1-1 1 0 0,0 0-1 0 0,1 0 1 0 0,-1 0 0 0 0,1 1-1 0 0,12 2-1096 0 0,3-1-3214 0 0,-2 0-1361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29 10855 0 0,'2'-1'496'0'0,"7"-2"-285"0"0,-1 0 0 0 0,14-8-1 0 0,-5 1 5694 0 0,-28 11-5531 0 0,-1 1 1 0 0,1 0-1 0 0,0 1 0 0 0,0 0 0 0 0,0 1 0 0 0,-16 8 1 0 0,0-2-243 0 0,-4 3-113 0 0,-1 1 0 0 0,2 1 1 0 0,0 2-1 0 0,0 1 0 0 0,2 1 0 0 0,0 1 0 0 0,2 2 0 0 0,0 0 0 0 0,1 2 1 0 0,2 1-1 0 0,0 1 0 0 0,2 1 0 0 0,0 1 0 0 0,-15 30 0 0 0,19-25-18 0 0,1 0 0 0 0,-21 65 0 0 0,26-60 3 0 0,1 0 1 0 0,1 0-1 0 0,3 1 0 0 0,-4 68 1 0 0,10-88 54 0 0,0 0-1 0 0,2 0 1 0 0,0 0 0 0 0,1 0 0 0 0,1 0 0 0 0,0-1 0 0 0,2 1 0 0 0,0-1 0 0 0,1-1 0 0 0,1 1 0 0 0,18 29 0 0 0,-22-42-18 0 0,0 0-1 0 0,0 0 0 0 0,1 0 1 0 0,-1-1-1 0 0,1 0 0 0 0,0 1 0 0 0,1-2 1 0 0,-1 1-1 0 0,1-1 0 0 0,-1 0 1 0 0,11 4-1 0 0,-12-6 25 0 0,8 2 35 0 0,-11-3-95 0 0,0 0 1 0 0,0 0-1 0 0,0 0 0 0 0,0 1 1 0 0,0-1-1 0 0,0 0 1 0 0,0 0-1 0 0,1-1 0 0 0,-1 1 1 0 0,0 0-1 0 0,1 0 1 0 0,11-3 78 0 0,-10 2-41 0 0,4-1-64 0 0,-5 1-142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353 190 3223 0 0,'0'0'10599'0'0,"1"-1"-10091"0"0,3-3-286 0 0,-1 1-1 0 0,1 0 1 0 0,0 0-1 0 0,-1 0 1 0 0,1 0-1 0 0,0 0 1 0 0,1 1 0 0 0,-1 0-1 0 0,0 0 1 0 0,10-3-1 0 0,17-5 379 0 0,1 1 0 0 0,36-4 0 0 0,-44 10-533 0 0,166-24 138 0 0,-139 17-250 0 0,82-26 1 0 0,-115 30 6 0 0,0-2-1 0 0,0 0 1 0 0,26-17 0 0 0,-43 25-21 0 0,-1 2-16 0 0,-2 3 61 0 0,-1 0-1 0 0,1 1 1 0 0,-1-1-1 0 0,0 0 1 0 0,0 0-1 0 0,-1-1 1 0 0,1 1-1 0 0,-6 4 1 0 0,-38 36-25 0 0,34-33 24 0 0,-131 101-12 0 0,15-12-103 0 0,-88 76-185 0 0,179-148 289 0 0,1 2-1 0 0,-55 58 0 0 0,-35 35 27 0 0,73-73 11 0 0,35-35 60 0 0,-32 22 0 0 0,17-14 1370 0 0,35-24-1171 0 0,78-31 474 0 0,147-36 0 0 0,-194 60-685 0 0,8-2 21 0 0,75-8 0 0 0,-86 15-38 0 0,-20 0-33 0 0,1 1 0 0 0,-1 1-1 0 0,1 0 1 0 0,-1 0-1 0 0,1 0 1 0 0,17 5 0 0 0,-26-5-79 0 0,-12 2-4807 0 0,-1-2-1202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30 161 9671 0 0,'-7'-1'875'0'0,"-16"-10"6152"0"0,29 11-6859 0 0,-1-1 0 0 0,0 0 0 0 0,0 0 0 0 0,6-2 0 0 0,8-2 74 0 0,143-28 1359 0 0,252-38-439 0 0,-410 70-1225 0 0,106-11-1035 0 0,-38-2-6098 0 0,-50 7 1550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2303 0 0,'0'0'3712'0'0,"-9"6"-289"0"0,5-4-3007 0 0,1-1 88 0 0,0 0-1 0 0,0 0 1 0 0,0 0 0 0 0,0 0 0 0 0,0 1 0 0 0,-3 2 0 0 0,5-3 20 0 0,0-1-246 0 0,-1 1 1 0 0,0-1 0 0 0,0 1 0 0 0,1 0 0 0 0,-1-1-1 0 0,0 1 1 0 0,1 0 0 0 0,-3 2 0 0 0,-24 19 80 0 0,13-9-360 0 0,1-2 0 0 0,-23 13 0 0 0,35-23 3 0 0,-7 4 5 0 0,0 0 0 0 0,0 0 1 0 0,0 1-1 0 0,1 1 0 0 0,-1-1 1 0 0,-7 10-1 0 0,-108 109 93 0 0,96-100-66 0 0,0-3-1 0 0,-58 36 0 0 0,57-44 10 0 0,1-1-1 0 0,-57 16 0 0 0,45-16-21 0 0,8-5 126 0 0,29-7-109 0 0,-10-1 405 0 0,11 0 373 0 0,0 2-530 0 0,-1-1 0 0 0,1 1-1 0 0,0-1 1 0 0,-1 0 0 0 0,0 0-1 0 0,-3 2 881 0 0,26-7-1086 0 0,84-7 256 0 0,-94 10-302 0 0,7-2 40 0 0,0 1 0 0 0,33 0 0 0 0,-4 1 134 0 0,60-7-1 0 0,-67 4-158 0 0,54-9-62 0 0,30-3 14 0 0,-114 15 58 0 0,-7 1 6 0 0,-1 2-12 0 0,5 3-42 0 0,1 2 0 0 0,2-1 31 0 0,1-1-31 0 0,-1-2-11 0 0,-1-2-11 0 0,-7-1-70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6127 0 0,'0'0'282'0'0,"-2"0"-8"0"0,-7 2 358 0 0,-26 3-449 0 0,24-3 3915 0 0,1 0 4347 0 0,28-17-7309 0 0,-2 9-962 0 0,-1 0 1 0 0,1 0-1 0 0,32-5 1 0 0,-3 0-104 0 0,73-27 32 0 0,18-4-521 0 0,-124 38-264 0 0,-1 0-1 0 0,18-10 0 0 0,-17 8-3162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10247 0 0,'0'0'4764'0'0,"-3"8"-4222"0"0,-44 95 1234 0 0,27-60-1494 0 0,-38 68 190 0 0,-87 124-1 0 0,94-156-516 0 0,40-62-28 0 0,-12 28 0 0 0,12-16-5075 0 0,6-15-532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8287 0 0,'0'0'1082'0'0,"0"2"76"0"0,1 2-737 0 0,0 0 0 0 0,0 0 0 0 0,-1 0 0 0 0,0 0 0 0 0,0 0 0 0 0,0 0 0 0 0,0 0 0 0 0,-1 0 0 0 0,1 0 0 0 0,-1-1 0 0 0,0 1 0 0 0,0 0 0 0 0,-1 0 0 0 0,1 0 0 0 0,-3 4 0 0 0,-5 9-212 0 0,-1-1 0 0 0,-12 16 1 0 0,3-4 98 0 0,9-12-322 0 0,-39 67-2321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10135 0 0,'0'0'778'0'0,"2"1"-506"0"0,7 0 1692 0 0,5 12 1026 0 0,-12-10-2635 0 0,-2-2-342 0 0,0 0-1 0 0,1 0 1 0 0,-1 0 0 0 0,0 0 0 0 0,0 1-1 0 0,0-1 1 0 0,0 0 0 0 0,0 0 0 0 0,0 0-1 0 0,0 0 1 0 0,0 0 0 0 0,0 0 0 0 0,-1 0-1 0 0,1 0 1 0 0,0 0 0 0 0,-1 1 0 0 0,1-1-1 0 0,-1 0 1 0 0,1-1 0 0 0,-1 1-1 0 0,0 0 1 0 0,1 0 0 0 0,-1 0 0 0 0,-1 1-1 0 0,-1 1 15 0 0,-1 3-34 0 0,-2-1-1 0 0,1 1 0 0 0,0-1 1 0 0,-1 0-1 0 0,0-1 0 0 0,0 1 1 0 0,-1-1-1 0 0,1-1 0 0 0,-12 6 1 0 0,-7 0 17 0 0,-35 10 0 0 0,60-19-10 0 0,-292 58 195 0 0,281-56-263 0 0,0-1-1 0 0,-20-1 1 0 0,28 0-17 0 0,-1-1-1 0 0,0 1 0 0 0,0-1 1 0 0,1 0-1 0 0,-1 0 1 0 0,0 0-1 0 0,1 0 0 0 0,-1-1 1 0 0,1 0-1 0 0,0 1 1 0 0,-5-4-1 0 0,7 4-339 0 0,-1-9-1831 0 0,0 1 1550 0 0,2 9 704 0 0,0 0-1 0 0,0-1 1 0 0,0 1-1 0 0,-1 0 1 0 0,1 0-1 0 0,0-1 0 0 0,0 1 1 0 0,0 0-1 0 0,0 0 1 0 0,-1-1-1 0 0,1 1 1 0 0,0 0-1 0 0,0 0 0 0 0,-1 0 1 0 0,1-1-1 0 0,0 1 1 0 0,0 0-1 0 0,-1 0 1 0 0,1 0-1 0 0,0 0 1 0 0,-1 0-1 0 0,1 0 0 0 0,0-1 1 0 0,-1 1-1 0 0,1 0 1 0 0,0 0-1 0 0,0 0 1 0 0,-1 0-1 0 0,1 0 1 0 0,0 0-1 0 0,-1 0 0 0 0,1 0 1 0 0,0 1-1 0 0,-1-1 1 0 0,1 0-1 0 0,0 0 1 0 0,-1 0-1 0 0,1 0 0 0 0,0 0 1 0 0,0 0-1 0 0,-1 1 1 0 0,1-1-1 0 0,0 0 1 0 0,-1 0-3 0 0,-5 2 91 0 0,0 0 0 0 0,0 0-1 0 0,0 0 1 0 0,0 1 0 0 0,1 0 0 0 0,-1 0-1 0 0,1 1 1 0 0,0-1 0 0 0,-6 6 0 0 0,-7 7 111 0 0,-17 21 0 0 0,21-23-76 0 0,2-1 115 0 0,0 0 1 0 0,0 1-1 0 0,2 0 0 0 0,0 0 0 0 0,0 1 0 0 0,1 0 0 0 0,-11 29 1 0 0,19-42 115 0 0,2 6 22 0 0,0-1 1 0 0,0 1 0 0 0,3 11-1 0 0,-4-17-211 0 0,2 0-10 0 0,-1 0-129 0 0,1 0-1 0 0,-1 0 1 0 0,1 0-1 0 0,0 0 1 0 0,0-1-1 0 0,0 1 1 0 0,0 0-1 0 0,0-1 1 0 0,1 0-1 0 0,-1 1 1 0 0,0-1-1 0 0,1 0 1 0 0,3 1-1 0 0,0 0-21 0 0,-1-1 0 0 0,1 0-1 0 0,-1 0 1 0 0,1-1-1 0 0,-1 0 1 0 0,7 0 0 0 0,6-2-86 0 0,-1 0 1 0 0,0-1 0 0 0,21-7 0 0 0,-3-1-111 0 0,0 3 0 0 0,0 1 0 0 0,56-5 0 0 0,-84 12 222 0 0,0 0-1 0 0,1 1 0 0 0,-1-1 1 0 0,0 1-1 0 0,0 1 0 0 0,0-1 1 0 0,0 1-1 0 0,0 0 0 0 0,0 1 1 0 0,-1 0-1 0 0,1 0 0 0 0,-1 0 1 0 0,0 1-1 0 0,0 0 0 0 0,0 0 1 0 0,0 0-1 0 0,-1 1 0 0 0,0 0 1 0 0,0 0-1 0 0,0 0 0 0 0,0 1 1 0 0,-1 0-1 0 0,6 9 0 0 0,2 6 192 0 0,-1 2 0 0 0,15 39 0 0 0,-23-54-175 0 0,0 0-1 0 0,-1 0 1 0 0,-1 1-1 0 0,1-1 1 0 0,-1 1-1 0 0,-1 0 1 0 0,0-1-1 0 0,0 1 0 0 0,0-1 1 0 0,-1 1-1 0 0,-3 13 1 0 0,3-20-14 0 0,0 0-1 0 0,0 1 1 0 0,0-1 0 0 0,0 0 0 0 0,-1 0-1 0 0,1 0 1 0 0,-1 0 0 0 0,1 0-1 0 0,-1-1 1 0 0,0 1 0 0 0,0 0 0 0 0,1-1-1 0 0,-1 1 1 0 0,0-1 0 0 0,0 1-1 0 0,-1-1 1 0 0,1 0 0 0 0,0 0 0 0 0,0 0-1 0 0,-1 0 1 0 0,-3 0 0 0 0,-6 2 57 0 0,0 0 1 0 0,0-1 0 0 0,-14 0-1 0 0,4 0-23 0 0,-33 4 7 0 0,-169 26 194 0 0,221-31-304 0 0,0-1 0 0 0,1 1 0 0 0,-1-1 1 0 0,0 0-1 0 0,0 0 0 0 0,0 0 0 0 0,-4-1 0 0 0,5 1-301 0 0,4-2-890 0 0,5-7-384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8719 0 0,'0'0'3580'0'0,"1"0"-2904"0"0,4-1-390 0 0,0-1-1 0 0,0 2 1 0 0,0-1-1 0 0,0 1 0 0 0,0-1 1 0 0,1 1-1 0 0,-1 1 1 0 0,0-1-1 0 0,0 1 1 0 0,0 0-1 0 0,8 2 1 0 0,7 4 240 0 0,30 15 1 0 0,-19-8-150 0 0,87 34 440 0 0,83 36 80 0 0,-147-58-554 0 0,83 54 0 0 0,-103-57-113 0 0,35 32 0 0 0,-55-43-86 0 0,-1 1-1 0 0,0 1 0 0 0,-2 0 0 0 0,21 30 0 0 0,-24-29 6 0 0,0-1 0 0 0,0 1 0 0 0,-2 1 0 0 0,0 0 0 0 0,0 0 0 0 0,4 23 0 0 0,-9-29-66 0 0,0 1 1 0 0,0-1 0 0 0,0 1-1 0 0,-2 0 1 0 0,1-1 0 0 0,-1 1-1 0 0,-1-1 1 0 0,0 1 0 0 0,0-1-1 0 0,-1 0 1 0 0,-5 12 0 0 0,-2-1 79 0 0,-1 0-1 0 0,0 0 1 0 0,-2-1 0 0 0,-28 34 0 0 0,-73 66 199 0 0,56-61-278 0 0,-32 28-16 0 0,54-54-238 0 0,1 2 0 0 0,-35 44-1 0 0,69-78-120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1.2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26 29 919 0 0,'0'0'0'0'0,"-2"0"80"0"0,-1 0-93 0 0,-1-1 1193 0 0,0-1-132 0 0,0-2 152 0 0,0-2 867 0 0,2 0-1095 0 0,1 1 273 0 0,0 1-189 0 0,6 5-5 0 0,6 7-27 0 0,7 9 49 0 0,4 11 50 0 0,3 5-666 0 0,-1 3-9 0 0,2 3 339 0 0,11 6-379 0 0,11 2-204 0 0,12 0 40 0 0,0-5-172 0 0,-4-6 34 0 0,-2-2-18 0 0,-9-2-196 0 0,-10-5-2893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9215 0 0,'0'0'6835'0'0,"-2"1"-6060"0"0,-17 8-67 0 0,-23 9 1 0 0,-21 10-177 0 0,-43 23-227 0 0,69-35-281 0 0,0 2 0 0 0,-47 31 0 0 0,84-49-40 0 0,-1 0 0 0 0,1 1 0 0 0,0-1 0 0 0,-1 0 0 0 0,1 0 0 0 0,0 1 0 0 0,-1-1 0 0 0,1 0-1 0 0,0 0 1 0 0,0 1 0 0 0,-1-1 0 0 0,1 0 0 0 0,0 1 0 0 0,0-1 0 0 0,0 1 0 0 0,-1-1 0 0 0,1 0 0 0 0,0 1 0 0 0,0-1 0 0 0,0 0 0 0 0,0 1-1 0 0,0-1 1 0 0,0 1 0 0 0,0-1 0 0 0,0 0 0 0 0,0 1 0 0 0,0 0 0 0 0,0 0-7 0 0,0-1 0 0 0,1 1-1 0 0,-1 0 1 0 0,1 0 0 0 0,-1-1 0 0 0,1 1 0 0 0,-1 0 0 0 0,1-1-1 0 0,-1 1 1 0 0,1-1 0 0 0,0 1 0 0 0,1 0 0 0 0,28 15-237 0 0,-23-13 247 0 0,16 8-39 0 0,0 0 0 0 0,-1 1 0 0 0,-1 2 0 0 0,0 0 0 0 0,0 1 0 0 0,29 28 0 0 0,20 39 283 0 0,-62-71-129 0 0,0 0 0 0 0,-1 0 1 0 0,-1 1-1 0 0,0 0 0 0 0,9 25 0 0 0,-14-35-50 0 0,-1 1-1 0 0,1-1 1 0 0,-1 1-1 0 0,1-1 1 0 0,-1 0-1 0 0,0 1 1 0 0,0-1-1 0 0,0 1 1 0 0,0-1-1 0 0,-1 1 1 0 0,1-1-1 0 0,0 1 1 0 0,-1-1-1 0 0,0 1 1 0 0,0-1 0 0 0,1 0-1 0 0,-2 0 1 0 0,1 1-1 0 0,-2 2 1 0 0,1-3 33 0 0,0 1 1 0 0,0-1 0 0 0,-1 1 0 0 0,0-1-1 0 0,1 0 1 0 0,-1 0 0 0 0,0 0-1 0 0,0 0 1 0 0,0 0 0 0 0,0-1 0 0 0,0 0-1 0 0,-1 1 1 0 0,-4 0 0 0 0,-46 12 81 0 0,-1-4 1 0 0,-57 5 0 0 0,98-13-508 0 0,0-2 1 0 0,0 0 0 0 0,-16-2-1 0 0,11-1-684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1.5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9.89124"/>
      <inkml:brushProperty name="anchorY" value="-1098.78552"/>
      <inkml:brushProperty name="scaleFactor" value="0.5"/>
    </inkml:brush>
  </inkml:definitions>
  <inkml:trace contextRef="#ctx0" brushRef="#br0">63 2 10591 0 0,'0'0'0'0'0,"-3"0"944"0"0,-4-1-877 0 0,-3 4 1081 0 0,-2 5 1075 0 0,0 6-1058 0 0,2 3-733 0 0,3 2-87 0 0,6 1-217 0 0,4-1-32 0 0,4-1-21 0 0,8 2 194 0 0,11 3 111 0 0,4-1-244 0 0,5 1 163 0 0,1-2-44 0 0,1 0 17 0 0,0 1-2 0 0,1 1-147 0 0,6 9 145 0 0,4 9-191 0 0,2 10-1 0 0,-4 8-209 0 0,-7-2-34 0 0,-10-4-14 0 0,-8-2-1428 0 0,-8-3-1277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1.8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93.28296"/>
      <inkml:brushProperty name="anchorY" value="-2453.72949"/>
      <inkml:brushProperty name="scaleFactor" value="0.5"/>
    </inkml:brush>
  </inkml:definitions>
  <inkml:trace contextRef="#ctx0" brushRef="#br0">36 22 10135 0 0,'0'0'0'0'0,"-7"-5"2200"0"0,-2-1-1036 0 0,0 0 343 0 0,3 2 445 0 0,2 4-1576 0 0,6 11 265 0 0,9 11-361 0 0,10 11 70 0 0,11 9 22 0 0,11 7-228 0 0,6 3-60 0 0,4 3-78 0 0,0-2 6 0 0,-4-1-217 0 0,-6-5-380 0 0,-10-7-959 0 0,-11-8-1246 0 0,-9-10-3384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0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323.66748"/>
      <inkml:brushProperty name="anchorY" value="-3592.34619"/>
      <inkml:brushProperty name="scaleFactor" value="0.5"/>
    </inkml:brush>
  </inkml:definitions>
  <inkml:trace contextRef="#ctx0" brushRef="#br0">45 14 5063 0 0,'0'0'0'0'0,"-2"-3"496"0"0,-1-1-578 0 0,-16-2 7728 0 0,13 19-3972 0 0,0 7-3884 0 0,2 6 1081 0 0,1 13-247 0 0,1 6-531 0 0,3 3 154 0 0,2 1-62 0 0,2 0-113 0 0,4 7 79 0 0,3-3-104 0 0,1-3-47 0 0,2-4 10 0 0,0-7-10 0 0,0-5 0 0 0,1-4 75 0 0,-1-5-96 0 0,-1-4 31 0 0,2 0-28 0 0,-3-4-248 0 0,-3-6-1442 0 0,-3-6 238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3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95.71191"/>
      <inkml:brushProperty name="anchorY" value="-4912.71875"/>
      <inkml:brushProperty name="scaleFactor" value="0.5"/>
    </inkml:brush>
  </inkml:definitions>
  <inkml:trace contextRef="#ctx0" brushRef="#br0">22 0 7831 0 0,'0'0'696'0'0,"-4"5"-653"0"0,-1 6 2230 0 0,-1 4-275 0 0,1 4 260 0 0,3 9 800 0 0,4 2-3288 0 0,4 4 906 0 0,7 9-322 0 0,3 1-348 0 0,3 1 28 0 0,5 5 88 0 0,-1-3-154 0 0,1-5 123 0 0,3 1-112 0 0,-1-5 31 0 0,-1-5-10 0 0,0-1 0 0 0,-3-4 0 0 0,-4-4 0 0 0,-2 0-373 0 0,-5-2-342 0 0,-3-4-905 0 0,-3-4-1174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4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22.2915"/>
      <inkml:brushProperty name="anchorY" value="-6251.24268"/>
      <inkml:brushProperty name="scaleFactor" value="0.5"/>
    </inkml:brush>
  </inkml:definitions>
  <inkml:trace contextRef="#ctx0" brushRef="#br0">118 1 4143 0 0,'0'0'0'0'0,"-3"1"368"0"0,-5 4-345 0 0,-4 2 2105 0 0,-2 2-231 0 0,-1 0 259 0 0,-1 3 1180 0 0,2 0-3181 0 0,2-2 917 0 0,3 1 76 0 0,2 3-591 0 0,2 1-215 0 0,3 2-78 0 0,1 0-40 0 0,2 0-23 0 0,1 2 0 0 0,1 1-75 0 0,2 2 11 0 0,1 0-17 0 0,1 2 1 0 0,0 0-141 0 0,2 1 115 0 0,1 0-116 0 0,1 3 31 0 0,0-1-10 0 0,-1-2-74 0 0,-2 0-1408 0 0,-2-5 156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6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68.33594"/>
      <inkml:brushProperty name="anchorY" value="-6091.94922"/>
      <inkml:brushProperty name="scaleFactor" value="0.5"/>
    </inkml:brush>
  </inkml:definitions>
  <inkml:trace contextRef="#ctx0" brushRef="#br0">2 1 15695 0 0,'0'0'1696'0'0,"-2"2"-1633"0"0,2 4 877 0 0,2 9-621 0 0,2 5-350 0 0,6 19 184 0 0,2 5-177 0 0,0 4 36 0 0,1 7-12 0 0,0 0 0 0 0,-2-4 0 0 0,-1-2-121 0 0,-2-6 16 0 0,-2-7-13 0 0,-2-4-468 0 0,-4-4-344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8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100.82178"/>
      <inkml:brushProperty name="anchorY" value="-7284.78711"/>
      <inkml:brushProperty name="scaleFactor" value="0.5"/>
    </inkml:brush>
  </inkml:definitions>
  <inkml:trace contextRef="#ctx0" brushRef="#br0">32 12 9215 0 0,'0'0'816'0'0,"-2"-1"-765"0"0,0 0 32 0 0,-11-8 5481 0 0,11 8-5026 0 0,-1 3 640 0 0,-1 10-697 0 0,0 14-441 0 0,2 16 151 0 0,3 9-213 0 0,1 4 38 0 0,5 10-16 0 0,0-3 0 0 0,2-5 0 0 0,1-4 75 0 0,0-6-96 0 0,1-1 31 0 0,-2-5-10 0 0,-2-3 0 0 0,-3 1-177 0 0,-6 0-1182 0 0,-5-2-1474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1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63.45117"/>
      <inkml:brushProperty name="anchorY" value="-8648.6709"/>
      <inkml:brushProperty name="scaleFactor" value="0.5"/>
    </inkml:brush>
  </inkml:definitions>
  <inkml:trace contextRef="#ctx0" brushRef="#br0">18 1 9671 0 0,'0'0'864'0'0,"-1"2"-812"0"0,-2 3 1184 0 0,-1 3 1171 0 0,0 2-1635 0 0,1 0-257 0 0,1-3 195 0 0,3 4-320 0 0,3-1-262 0 0,3 1 61 0 0,4 5 190 0 0,1 2-218 0 0,2 4 76 0 0,-1 2-21 0 0,-1 2-28 0 0,-1-1-1 0 0,-3 0-2 0 0,-1 1-1 0 0,-3-1-102 0 0,-2 2 19 0 0,-2 1-21 0 0,-4 7-185 0 0,-4 5-341 0 0,-5 3-12066 0 0,1-6 7178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3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0.74707"/>
      <inkml:brushProperty name="anchorY" value="-9775.01367"/>
      <inkml:brushProperty name="scaleFactor" value="0.5"/>
    </inkml:brush>
  </inkml:definitions>
  <inkml:trace contextRef="#ctx0" brushRef="#br0">58 1 9671 0 0,'-1'1'864'0'0,"-6"3"-812"0"0,-2 4 1875 0 0,0 0-259 0 0,-1 2 216 0 0,2 2 25 0 0,2 1-1398 0 0,1 2 122 0 0,2 1-186 0 0,3 3 118 0 0,2-1-599 0 0,0-2 102 0 0,1-3 45 0 0,1-2-142 0 0,1-1 43 0 0,-1 0-14 0 0,1 0 0 0 0,-1-2 0 0 0,0 0 0 0 0,0 0 75 0 0,1 3-171 0 0,1 1-105 0 0,-1-1-1171 0 0,0 0-1371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4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090.53809"/>
      <inkml:brushProperty name="anchorY" value="-10687.0791"/>
      <inkml:brushProperty name="scaleFactor" value="0.5"/>
    </inkml:brush>
  </inkml:definitions>
  <inkml:trace contextRef="#ctx0" brushRef="#br0">100 0 1839 0 0,'0'0'160'0'0,"-3"0"-186"0"0,-2 1 52 0 0,-4 2 3446 0 0,-2 3-329 0 0,-1 1 428 0 0,0 4 97 0 0,1 2-2924 0 0,0 5 264 0 0,3 3-375 0 0,0 3 111 0 0,3 1-781 0 0,2-1 199 0 0,1-3-94 0 0,2-2-78 0 0,1-3-82 0 0,1-2 46 0 0,0-4-1403 0 0,0-4-1487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726 889 12151 0 0,'-14'4'311'0'0,"0"0"-1"0"0,1 1 0 0 0,-1 0 1 0 0,1 1-1 0 0,0 1 1 0 0,1 0-1 0 0,-1 1 0 0 0,-14 12 1 0 0,25-19 423 0 0,4-3-475 0 0,6-7 11 0 0,0-1 1 0 0,1 1-1 0 0,0 1 1 0 0,1 0-1 0 0,0 0 1 0 0,11-6-1 0 0,26-21-24 0 0,0-11-107 0 0,44-54 0 0 0,-64 69-127 0 0,90-126 43 0 0,5-5-272 0 0,-105 143 153 0 0,-5 7-39 0 0,-1-1 1 0 0,-1 0-1 0 0,0 0 1 0 0,-1-1-1 0 0,15-28 1 0 0,-14 19-327 0 0,-1-1-1 0 0,6-28 1 0 0,-13 44 275 0 0,0 1 1 0 0,-1-1-1 0 0,0 0 0 0 0,0 0 1 0 0,-1 0-1 0 0,0 0 0 0 0,-1 0 1 0 0,0 1-1 0 0,0-1 0 0 0,0 0 1 0 0,-3-8-1 0 0,3 15 129 0 0,1-1-1 0 0,-1 0 1 0 0,0 1 0 0 0,0-1 0 0 0,1 0-1 0 0,-1 1 1 0 0,0-1 0 0 0,0 1 0 0 0,-1-1-1 0 0,1 1 1 0 0,0 0 0 0 0,0-1-1 0 0,-1 1 1 0 0,1 0 0 0 0,-1 0 0 0 0,1 0-1 0 0,-1 0 1 0 0,1 0 0 0 0,-1 0 0 0 0,-1 0-1 0 0,0 0 26 0 0,1 1 0 0 0,0 0 0 0 0,0-1-1 0 0,-1 1 1 0 0,1 0 0 0 0,0 1 0 0 0,-1-1 0 0 0,1 0-1 0 0,0 1 1 0 0,0-1 0 0 0,0 1 0 0 0,-1 0-1 0 0,-3 1 1 0 0,-4 4 76 0 0,1 0 0 0 0,-1 0 0 0 0,1 1 0 0 0,0 0 1 0 0,-8 9-1 0 0,-13 14 378 0 0,1 2 1 0 0,-36 49-1 0 0,-39 78 281 0 0,-118 242-347 0 0,199-350-311 0 0,-22 75 0 0 0,35-97-49 0 0,-14 37 138 0 0,-4 0 0 0 0,-2-2 1 0 0,-55 86-1 0 0,53-103 122 0 0,-3-2 0 0 0,-63 64 0 0 0,-26 8 564 0 0,92-88-821 0 0,21-19-103 0 0,-2 0 0 0 0,1-1 0 0 0,-1-1 0 0 0,0 0 1 0 0,-26 11-1 0 0,38-18-192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8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64.00293"/>
      <inkml:brushProperty name="anchorY" value="-10295.28613"/>
      <inkml:brushProperty name="scaleFactor" value="0.5"/>
    </inkml:brush>
  </inkml:definitions>
  <inkml:trace contextRef="#ctx0" brushRef="#br0">98 133 6447 0 0,'-13'-3'8136'0'0,"11"-2"-7965"0"0,-1-3 724 0 0,2-5-62 0 0,0-3-841 0 0,1 0 244 0 0,-1-1-396 0 0,-1 2-516 0 0,-2 0 8 0 0,-5 2-919 0 0,-4 4 1575 0 0,-1 7-386 0 0,1 5 324 0 0,2 9 64 0 0,4 3-4 0 0,4 3 14 0 0,5 3-140 0 0,9-1-34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9 120 9127 0 0,'0'0'415'0'0,"-1"0"-7"0"0,-6 3 3016 0 0,11-4-3069 0 0,-1-1 1 0 0,1 0-1 0 0,0-1 1 0 0,0 1-1 0 0,-1 0 1 0 0,1-1-1 0 0,-1 0 1 0 0,3-3-1 0 0,12-9 334 0 0,1 3-153 0 0,0 1 1 0 0,1 0-1 0 0,0 1 0 0 0,0 1 1 0 0,37-10-1 0 0,-43 16-521 0 0,1 0 0 0 0,0 0 1 0 0,0 2-1 0 0,0 0 0 0 0,0 0 0 0 0,0 2 1 0 0,0 0-1 0 0,0 0 0 0 0,20 6 1 0 0,27 9-4026 0 0,-43-11-2150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9 176 7831 0 0,'0'0'603'0'0,"-1"-1"-396"0"0,-5-3 57 0 0,4 3 986 0 0,5-20 3761 0 0,-2 19-4746 0 0,0 0 0 0 0,0 0 1 0 0,0 0-1 0 0,0 0 0 0 0,0 0 1 0 0,1 0-1 0 0,-1 1 0 0 0,1-1 1 0 0,-1 0-1 0 0,1 1 1 0 0,3-3-1 0 0,9-6 238 0 0,1 1 1 0 0,0 1-1 0 0,0 0 0 0 0,24-8 1 0 0,-18 7-332 0 0,-6 5-58 0 0,-1-1 0 0 0,1 2 1 0 0,0 0-1 0 0,21-2 0 0 0,-5 1-39 0 0,202-26-77 0 0,-133 21-3639 0 0,-74 7-2994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53 2303 0 0,'7'-6'200'0'0,"-6"6"29"0"0,0-1-1 0 0,0 0 0 0 0,0 0 0 0 0,0 0 0 0 0,0 0 1 0 0,0 0-1 0 0,0 0 0 0 0,0 0 0 0 0,-1 0 0 0 0,1-1 1 0 0,0 1-1 0 0,-1 0 0 0 0,1 0 0 0 0,0-2 0 0 0,1-1 1488 0 0,-2 3-1588 0 0,0 1 0 0 0,0-1 1 0 0,0 1-1 0 0,0-1 0 0 0,0 1 0 0 0,1 0 1 0 0,-1-1-1 0 0,0 1 0 0 0,0-1 0 0 0,0 1 0 0 0,-1-1 1 0 0,1 1-1 0 0,0-1 0 0 0,0 1 0 0 0,0-1 0 0 0,0 1 1 0 0,0-1-1 0 0,0 1 0 0 0,-1 0 0 0 0,1-1 0 0 0,0 1 1 0 0,0-1-1 0 0,-1 1 0 0 0,0-1 0 0 0,-7-8 663 0 0,5 8-667 0 0,-1 0-1 0 0,1 0 1 0 0,-1 1 0 0 0,0-1-1 0 0,0 1 1 0 0,1-1 0 0 0,-1 1-1 0 0,0 0 1 0 0,0 1 0 0 0,1-1-1 0 0,-1 1 1 0 0,0-1-1 0 0,-4 3 1 0 0,-3-1 114 0 0,-8 2-104 0 0,-1 1-1 0 0,1 1 0 0 0,-31 15 0 0 0,8-3-26 0 0,17-8 135 0 0,0 2-1 0 0,2 1 1 0 0,-32 21-1 0 0,-60 58 929 0 0,92-71-947 0 0,0 2 0 0 0,2 0 0 0 0,-22 30-1 0 0,34-41-163 0 0,1 1 1 0 0,0 0-1 0 0,1 0 0 0 0,1 0 0 0 0,0 1 1 0 0,1 0-1 0 0,0 1 0 0 0,-5 26 0 0 0,9-35-39 0 0,1-1-1 0 0,-1 1 1 0 0,1-1-1 0 0,0 1 1 0 0,1-1-1 0 0,0 1 1 0 0,-1-1-1 0 0,2 1 1 0 0,-1-1-1 0 0,1 0 1 0 0,-1 1-1 0 0,2-1 1 0 0,-1 0 0 0 0,0 0-1 0 0,1-1 1 0 0,0 1-1 0 0,6 7 1 0 0,-3-6 27 0 0,0 1 1 0 0,1-1-1 0 0,0 0 0 0 0,0-1 1 0 0,0 0-1 0 0,1 0 1 0 0,0-1-1 0 0,0 0 1 0 0,0 0-1 0 0,10 3 1 0 0,-3-2 35 0 0,0-1-1 0 0,0-1 1 0 0,0-1 0 0 0,1 0 0 0 0,-1 0 0 0 0,25-2 0 0 0,93-14 263 0 0,-122 12-318 0 0,37-5 74 0 0,1-3-1 0 0,-1-1 1 0 0,0-3-1 0 0,-1-2 0 0 0,-1-2 1 0 0,-1-1-1 0 0,-1-3 1 0 0,0-2-1 0 0,-2-1 1 0 0,64-51-1 0 0,-94 66-51 0 0,-1 0-1 0 0,0-1 1 0 0,-1 0-1 0 0,0 0 1 0 0,-1-1-1 0 0,14-23 1 0 0,-20 28-57 0 0,1 0 1 0 0,-1 1-1 0 0,-1-1 1 0 0,1-1-1 0 0,-1 1 0 0 0,-1 0 1 0 0,1 0-1 0 0,-1-1 1 0 0,0 1-1 0 0,-1-1 0 0 0,0 1 1 0 0,0-1-1 0 0,0 1 1 0 0,-1-1-1 0 0,-3-10 1 0 0,2 10-98 0 0,-1 0 1 0 0,0 0 0 0 0,0 0 0 0 0,0 0 0 0 0,-1 1 0 0 0,-1 0-1 0 0,1-1 1 0 0,-1 1 0 0 0,0 1 0 0 0,-1-1 0 0 0,1 1-1 0 0,-11-8 1 0 0,7 6 12 0 0,-1 2 1 0 0,1-1-1 0 0,-2 1 0 0 0,1 1 0 0 0,-1 0 0 0 0,0 0 0 0 0,0 1 0 0 0,-13-3 0 0 0,-2 2-23 0 0,0 1 0 0 0,-1 1-1 0 0,1 1 1 0 0,-1 1-1 0 0,1 2 1 0 0,0 0-1 0 0,-35 8 1 0 0,34-5-101 0 0,13-3-466 0 0,1 1 0 0 0,-1 1 0 0 0,1 0 0 0 0,0 1 0 0 0,0 0 1 0 0,-20 10-1 0 0,25-9-1153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4143 0 0,'0'1'8730'0'0,"2"11"-8078"0"0,-2-1 1 0 0,1 1 0 0 0,-2-1 0 0 0,-2 19-1 0 0,-12 48 291 0 0,3-37-520 0 0,-2-1 0 0 0,-29 60-1 0 0,-50 74-37 0 0,22-45-314 0 0,-40 110 89 0 0,96-198-118 0 0,2 0 0 0 0,1 0 0 0 0,3 2 0 0 0,-5 46 0 0 0,9-21-29 0 0,1-8-5540 0 0,0-32-341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 8751 0 0,'1'-1'674'0'0,"-1"1"-457"0"0,1-1 0 0 0,-1 1-1 0 0,1 0 1 0 0,-1-1 0 0 0,1 1 0 0 0,-1-1 0 0 0,1 1 0 0 0,-1 0 0 0 0,1 0 0 0 0,-1-1 0 0 0,1 1 0 0 0,-1 0-1 0 0,1 0 1 0 0,-1-1 0 0 0,1 1 0 0 0,0 0 0 0 0,-1 0 0 0 0,1 0 0 0 0,-1 0 0 0 0,1 0 0 0 0,0 0 0 0 0,-1 0 0 0 0,1 0-1 0 0,0 1 1 0 0,0-1-156 0 0,-1 0-1 0 0,0 1 0 0 0,1-1 0 0 0,-1 1 1 0 0,0-1-1 0 0,1 1 0 0 0,-1-1 1 0 0,0 1-1 0 0,0-1 0 0 0,0 1 0 0 0,0 0 1 0 0,0-1-1 0 0,1 1 0 0 0,-1-1 0 0 0,0 1 1 0 0,0-1-1 0 0,0 1 0 0 0,0 0 0 0 0,-1 0 1 0 0,-5 27 140 0 0,0-17-65 0 0,1 0 0 0 0,-1-1 0 0 0,-1 0 0 0 0,0 0 0 0 0,-9 10 0 0 0,-45 43 210 0 0,6-9-121 0 0,45-41-156 0 0,0-1 1 0 0,0 1 0 0 0,1 1 0 0 0,1 0-1 0 0,0 0 1 0 0,-8 22 0 0 0,11-24 3 0 0,2 0-1 0 0,0 0 1 0 0,0 1 0 0 0,1-1-1 0 0,0 1 1 0 0,2 0 0 0 0,-1-1 0 0 0,3 23-1 0 0,2-6-82 0 0,1 0 0 0 0,1 0 0 0 0,1-1 0 0 0,20 48 0 0 0,-26-74-327 0 0,0 0 1 0 0,0 0-1 0 0,0 0 1 0 0,0 0-1 0 0,1 0 1 0 0,-1 0-1 0 0,4 3 1 0 0,2 0-1266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39 141 10679 0 0,'0'0'971'0'0,"-1"-1"-783"0"0,0 0 0 0 0,0 0 0 0 0,0 0 1 0 0,0 0-1 0 0,0 0 0 0 0,0 0 0 0 0,0 0 0 0 0,1-1 0 0 0,-2-2 0 0 0,3-8 1064 0 0,-2 10-1160 0 0,1 1 0 0 0,0 0 0 0 0,0-1-1 0 0,0 1 1 0 0,0 0 0 0 0,0-1 0 0 0,0 1-1 0 0,1 0 1 0 0,-1-1 0 0 0,0 1 0 0 0,1 0 0 0 0,-1-1-1 0 0,1 1 1 0 0,-1 0 0 0 0,1 0 0 0 0,0 0-1 0 0,0-2 1 0 0,8-3 157 0 0,0-1 0 0 0,0 2 0 0 0,1-1 0 0 0,15-6 0 0 0,46-14 234 0 0,-34 14-151 0 0,-26 8-209 0 0,0 1 0 0 0,0 0 1 0 0,15-1-1 0 0,-21 3-86 0 0,1 1 0 0 0,-1 0 0 0 0,0 0 0 0 0,0 0 0 0 0,0 1 1 0 0,0-1-1 0 0,0 1 0 0 0,0 0 0 0 0,9 4 0 0 0,-12-4-35 0 0,0 0 0 0 0,-1-1 1 0 0,1 1-1 0 0,0 1 0 0 0,-1-1 0 0 0,1 0 0 0 0,0 0 0 0 0,-1 1 0 0 0,0-1 0 0 0,1 0 0 0 0,-1 1 0 0 0,0 0 1 0 0,0-1-1 0 0,1 1 0 0 0,-1 0 0 0 0,-1 0 0 0 0,1-1 0 0 0,1 4 0 0 0,-1-3 6 0 0,-1 1 0 0 0,1 0 0 0 0,-1 0 0 0 0,0 0 0 0 0,0 0 0 0 0,0 0 0 0 0,0 0 0 0 0,-1 0 0 0 0,1 0 1 0 0,-1 0-1 0 0,-1 3 0 0 0,-1 3 4 0 0,0-1 1 0 0,-1 0-1 0 0,0 0 0 0 0,0-1 1 0 0,-1 1-1 0 0,0-1 1 0 0,-8 9-1 0 0,-18 15 21 0 0,-63 49 0 0 0,63-55-35 0 0,1 0 0 0 0,-44 49 0 0 0,63-62 2 0 0,6-5 0 0 0,-1-1 0 0 0,1 1 0 0 0,0 0 0 0 0,-4 7 0 0 0,8-11 0 0 0,0-1 0 0 0,0 1 0 0 0,0-1 0 0 0,0 1 0 0 0,1-1 0 0 0,-1 1 0 0 0,1-1 0 0 0,-1 1 0 0 0,1 0 0 0 0,0-1 0 0 0,0 1 0 0 0,0 0 0 0 0,1-1 0 0 0,-1 1 0 0 0,1-1 0 0 0,-1 1 0 0 0,2 3 0 0 0,-1-4 9 0 0,0 0 0 0 0,1 0 0 0 0,-1 0 0 0 0,0-1 0 0 0,1 1 0 0 0,0 0 0 0 0,-1-1 0 0 0,1 1 0 0 0,0-1 0 0 0,0 1 0 0 0,-1-1 0 0 0,1 0 0 0 0,0 0 0 0 0,0 0 0 0 0,1 0 0 0 0,-1 0 0 0 0,0 0 0 0 0,0-1 0 0 0,0 1 0 0 0,3 0 0 0 0,6 1 102 0 0,1 0 0 0 0,17 0 0 0 0,-7-2-13 0 0,0-1 0 0 0,0-1 0 0 0,0-1 0 0 0,26-7 0 0 0,83-31-4759 0 0,-101 29-1322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9215 0 0,'0'0'707'0'0,"-1"2"-358"0"0,1 3-106 0 0,0 0-1 0 0,0 0 0 0 0,0 0 0 0 0,1-1 1 0 0,-1 1-1 0 0,1 0 0 0 0,0 0 1 0 0,1 0-1 0 0,-1-1 0 0 0,1 1 0 0 0,4 8 1 0 0,5 7 112 0 0,18 24 0 0 0,-14-21-190 0 0,8 11 80 0 0,2-1-1 0 0,35 36 1 0 0,64 53 635 0 0,22 23 611 0 0,-135-132-1386 0 0,0 0-1 0 0,-1 1 1 0 0,0 0-1 0 0,-1 0 1 0 0,0 1-1 0 0,-2 1 1 0 0,0-1 0 0 0,7 21-1 0 0,-12-27-91 0 0,0-1 0 0 0,0 1-1 0 0,-1-1 1 0 0,0 1 0 0 0,0 0 0 0 0,-1-1 0 0 0,0 1-1 0 0,-1 0 1 0 0,0-1 0 0 0,0 1 0 0 0,-1 0 0 0 0,0-1-1 0 0,-1 0 1 0 0,0 1 0 0 0,0-1 0 0 0,0 0 0 0 0,-1-1-1 0 0,-5 9 1 0 0,-1-1-9 0 0,-1 0 1 0 0,-1-1-1 0 0,0 0 0 0 0,-1-1 1 0 0,-1 0-1 0 0,-18 13 0 0 0,-2-2-114 0 0,-63 33 0 0 0,17-15-493 0 0,49-24 252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9215 0 0,'0'0'2243'0'0,"2"0"-830"0"0,15-3 570 0 0,24-8-1 0 0,46-20-449 0 0,-16 5-1227 0 0,-9 6-237 0 0,220-62-438 0 0,-255 78-577 0 0,0 2-3382 0 0,-4 4-1310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438 121 7223 0 0,'0'0'654'0'0,"-9"0"-524"0"0,2 1 160 0 0,1-1 0 0 0,-1 1 0 0 0,1 1-1 0 0,0-1 1 0 0,-1 1 0 0 0,1 0 0 0 0,0 1 0 0 0,0-1-1 0 0,0 1 1 0 0,1 1 0 0 0,-1-1 0 0 0,-6 6-1 0 0,-8 7 398 0 0,-32 32 0 0 0,41-36-518 0 0,-45 42 452 0 0,-42 45 552 0 0,77-76-851 0 0,1 0 1 0 0,-23 38-1 0 0,40-56-279 0 0,0 0-1 0 0,1-1 1 0 0,-1 1 0 0 0,1 0-1 0 0,0 1 1 0 0,0-1 0 0 0,1 0-1 0 0,-2 9 1 0 0,3-12-33 0 0,0-1 0 0 0,0 1 1 0 0,0-1-1 0 0,0 0 0 0 0,0 1 0 0 0,1-1 1 0 0,-1 0-1 0 0,0 1 0 0 0,1-1 0 0 0,-1 0 1 0 0,1 1-1 0 0,-1-1 0 0 0,1 0 0 0 0,0 0 1 0 0,1 2-1 0 0,-1-1 2 0 0,1-1 0 0 0,-1 0 0 0 0,1 0 0 0 0,-1 1 0 0 0,1-1 0 0 0,0 0 1 0 0,-1 0-1 0 0,1-1 0 0 0,0 1 0 0 0,0 0 0 0 0,0-1 0 0 0,0 1 0 0 0,3 0 0 0 0,5 0 138 0 0,0 0-1 0 0,0 0 1 0 0,1-1-1 0 0,-1-1 1 0 0,0 0-1 0 0,0 0 1 0 0,11-3-1 0 0,70-23 664 0 0,-90 27-808 0 0,246-100 880 0 0,-193 74-629 0 0,-1-3 1 0 0,70-51-1 0 0,-112 72-151 0 0,-1-1 0 0 0,1 0 0 0 0,-1 0 0 0 0,-1-1 0 0 0,14-17 0 0 0,-21 24-71 0 0,0 0 0 0 0,0 0-1 0 0,0 0 1 0 0,-1-1 0 0 0,1 1 0 0 0,-1-1 0 0 0,1 1 0 0 0,-1-1-1 0 0,0 1 1 0 0,-1-1 0 0 0,1 1 0 0 0,0-1 0 0 0,-1 0 0 0 0,0 0-1 0 0,0 1 1 0 0,0-1 0 0 0,0 0 0 0 0,-1 1 0 0 0,0-1 0 0 0,1 0-1 0 0,-1 1 1 0 0,-1-1 0 0 0,1 1 0 0 0,0-1 0 0 0,-3-3 0 0 0,0 2-87 0 0,-1 0 0 0 0,1 0 0 0 0,-1 1 0 0 0,0-1 0 0 0,0 1 0 0 0,-1 0 0 0 0,1 1 0 0 0,-1-1 0 0 0,-7-2 0 0 0,-6-6-104 0 0,3 3 21 0 0,0 1 1 0 0,0 0 0 0 0,-1 1-1 0 0,0 1 1 0 0,0 1 0 0 0,-19-4-1 0 0,-107-11-808 0 0,82 14 437 0 0,42 1 123 0 0,17 5-38 0 0,4-1-970 0 0,7-5-418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15719 0 0,'6'-7'303'0'0,"1"1"-1"0"0,1 0 1 0 0,-1 0 0 0 0,1 0-1 0 0,9-5 1 0 0,45-20 595 0 0,-53 27-425 0 0,142-52 2351 0 0,-121 46-2483 0 0,14-3 333 0 0,88-14-1 0 0,49 6-548 0 0,-131 17-426 0 0,81-5-3100 0 0,-105 7 1511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4 6911 0 0,'0'0'528'0'0,"-1"-1"-176"0"0,-1 1-70 0 0,-1-1 1 0 0,1 1-1 0 0,0-1 0 0 0,-1 1 0 0 0,1 0 0 0 0,-1-1 0 0 0,1 1 0 0 0,-1 1 0 0 0,1-1 0 0 0,0 0 0 0 0,-1 1 1 0 0,1-1-1 0 0,0 1 0 0 0,-1-1 0 0 0,1 1 0 0 0,-3 2 0 0 0,-5 2 323 0 0,0 0 1 0 0,-12 9-1 0 0,2-1-174 0 0,4-3-165 0 0,0 1 1 0 0,1 0-1 0 0,0 1 1 0 0,1 1-1 0 0,-18 21 0 0 0,14-12-58 0 0,1 1 0 0 0,1 1 0 0 0,-13 25-1 0 0,-60 119 930 0 0,-56 102-189 0 0,97-191-890 0 0,-74 95-1 0 0,-133 105-635 0 0,235-259 451 0 0,12-11 71 0 0,-13 11-184 0 0,2 0 1 0 0,0 2-1 0 0,-25 38 0 0 0,38-46-2 0 0,6-13 233 0 0,0-1 0 0 0,0 0 0 0 0,0 0 0 0 0,0 0 1 0 0,0 1-1 0 0,0-1 0 0 0,0 0 0 0 0,0 0 0 0 0,0 0 1 0 0,0 0-1 0 0,1 1 0 0 0,-1-1 0 0 0,0 0 0 0 0,0 0 1 0 0,0 0-1 0 0,0 0 0 0 0,0 1 0 0 0,0-1 1 0 0,0 0-1 0 0,1 0 0 0 0,-1 0 0 0 0,0 0 0 0 0,0 0 1 0 0,0 0-1 0 0,0 0 0 0 0,1 1 0 0 0,-1-1 0 0 0,0 0 1 0 0,0 0-1 0 0,0 0 0 0 0,1 0 0 0 0,-1 0 0 0 0,0 0 1 0 0,0 0-1 0 0,0 0 0 0 0,0 0 0 0 0,1 0 1 0 0,-1 0-1 0 0,8 0-67 0 0,-8 0 65 0 0,20-2-197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 12407 0 0,'0'-1'67'0'0,"1"1"-1"0"0,-1 0 0 0 0,1 0 0 0 0,-1-1 1 0 0,0 1-1 0 0,1 0 0 0 0,-1 0 1 0 0,1 0-1 0 0,-1 0 0 0 0,1-1 0 0 0,-1 1 1 0 0,1 0-1 0 0,-1 0 0 0 0,1 0 1 0 0,-1 0-1 0 0,0 0 0 0 0,1 0 0 0 0,-1 0 1 0 0,1 0-1 0 0,0 1 0 0 0,0 1 19 0 0,0 0-1 0 0,0 0 1 0 0,-1 0-1 0 0,1 1 1 0 0,0-1-1 0 0,-1 0 1 0 0,0 1-1 0 0,1-1 0 0 0,-1 0 1 0 0,0 1-1 0 0,0-1 1 0 0,0 0-1 0 0,-1 1 1 0 0,1-1-1 0 0,-1 0 1 0 0,1 1-1 0 0,-1-1 1 0 0,0 0-1 0 0,1 0 1 0 0,-1 1-1 0 0,0-1 0 0 0,-3 3 1 0 0,-3 6 88 0 0,0 0 0 0 0,-1 0 1 0 0,-10 9-1 0 0,2-1 58 0 0,-10 14-127 0 0,4-4-52 0 0,-27 28 0 0 0,-149 136 73 0 0,162-157 362 0 0,1 2 0 0 0,-47 69 0 0 0,-40 96-993 0 0,118-195 486 0 0,-9 17-3 0 0,1-1 0 0 0,-9 30 0 0 0,18-47 25 0 0,1-1 0 0 0,1 0 0 0 0,-1 1 0 0 0,1-1 0 0 0,0 1 0 0 0,1-1 0 0 0,0 1 0 0 0,0-1 0 0 0,0 1 0 0 0,0-1 0 0 0,1 1 0 0 0,0-1 0 0 0,1 1 0 0 0,3 9 0 0 0,-3-12 5 0 0,1 0 0 0 0,-1 0 0 0 0,1-1 0 0 0,0 1 0 0 0,0-1-1 0 0,0 1 1 0 0,0-1 0 0 0,1 0 0 0 0,-1 0 0 0 0,1-1 0 0 0,0 1 0 0 0,0-1-1 0 0,0 1 1 0 0,0-1 0 0 0,0-1 0 0 0,6 3 0 0 0,7 1 38 0 0,1 0 1 0 0,30 4 0 0 0,-34-7 12 0 0,1-1 0 0 0,0-1 1 0 0,0 0-1 0 0,15-2 1 0 0,59-13-4546 0 0,-82 14 3558 0 0,28-7-4673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1375 0 0,'0'0'66'0'0,"-8"5"4"0"0,-10 6 14175 0 0,28-17-11448 0 0,20-10-2420 0 0,2 0 1 0 0,-1 3-1 0 0,2 0 1 0 0,0 2-1 0 0,39-8 1 0 0,-56 16-696 0 0,1 0 0 0 0,-1 2 1 0 0,0 0-1 0 0,1 0 0 0 0,-1 1 1 0 0,18 3-1 0 0,-32-2-701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5983 0 0,'0'0'6439'0'0,"0"2"-5755"0"0,2 6-287 0 0,0-1-1 0 0,0 1 1 0 0,-1 0 0 0 0,0 0 0 0 0,0-1-1 0 0,-1 1 1 0 0,0 0 0 0 0,-1 0-1 0 0,0 0 1 0 0,0 0 0 0 0,0-1 0 0 0,-4 12-1 0 0,-10 19 421 0 0,-1 8 214 0 0,-44 84 1 0 0,-122 177-136 0 0,174-293-1496 0 0,-10 23 0 0 0,12-18-760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2759 0 0,'2'0'3739'0'0,"0"0"-3049"0"0,1 0 0 0 0,-1 0 0 0 0,1 1 0 0 0,-1-1 0 0 0,1 0 0 0 0,-1 1 0 0 0,0 0-1 0 0,1-1 1 0 0,-1 1 0 0 0,0 0 0 0 0,0 0 0 0 0,0 0 0 0 0,1 1 0 0 0,-1-1 0 0 0,0 1 0 0 0,-1-1 0 0 0,3 2 0 0 0,-2 0-480 0 0,0-1-1 0 0,0 0 1 0 0,-1 1 0 0 0,1 0 0 0 0,-1-1 0 0 0,1 1 0 0 0,-1 0 0 0 0,0 0-1 0 0,0-1 1 0 0,0 1 0 0 0,-1 0 0 0 0,1 4 0 0 0,0-1-307 0 0,-1 1 0 0 0,0-1 0 0 0,0 0 0 0 0,-1 0 0 0 0,1 0 0 0 0,-1 0 0 0 0,-1 0 0 0 0,1 0 0 0 0,-1 0 0 0 0,0-1 0 0 0,0 1 0 0 0,-1 0 0 0 0,-4 6 0 0 0,2-4-275 0 0,-1 0 0 0 0,0 0 0 0 0,-1-1 0 0 0,0 1 0 0 0,-12 9 0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0 14567 0 0,'0'0'1320'0'0,"2"1"-1012"0"0,0-1-205 0 0,-1 0-1 0 0,1 1 0 0 0,-1 0 0 0 0,1-1 1 0 0,-1 1-1 0 0,1 0 0 0 0,-1-1 1 0 0,1 1-1 0 0,-1 0 0 0 0,0 0 0 0 0,1 0 1 0 0,-1 0-1 0 0,0 1 0 0 0,0-1 0 0 0,0 0 1 0 0,0 0-1 0 0,1 3 0 0 0,-1-4-89 0 0,-1 1 0 0 0,0 0 0 0 0,1 0 0 0 0,-1-1 0 0 0,0 1-1 0 0,0 0 1 0 0,0 0 0 0 0,0 0 0 0 0,0 0 0 0 0,0 0 0 0 0,0-1 0 0 0,0 1 0 0 0,0 0-1 0 0,0 0 1 0 0,0 0 0 0 0,0 0 0 0 0,-1-1 0 0 0,1 1 0 0 0,0 0 0 0 0,0 0-1 0 0,-1-1 1 0 0,1 1 0 0 0,-1 0 0 0 0,1 0 0 0 0,-1-1 0 0 0,1 1 0 0 0,-1 0-1 0 0,1-1 1 0 0,-1 1 0 0 0,0-1 0 0 0,1 1 0 0 0,-1-1 0 0 0,0 1 0 0 0,1-1-1 0 0,-1 1 1 0 0,0-1 0 0 0,0 0 0 0 0,-1 1 0 0 0,-8 4-3 0 0,0-1 0 0 0,0 0 0 0 0,0-1 0 0 0,0 0 0 0 0,-1 0 0 0 0,-14 0 0 0 0,-68 3 203 0 0,46-5-52 0 0,-273 33 224 0 0,304-31-1334 0 0,0-1 0 0 0,-18 0-1 0 0,32-2 582 0 0,-24 7-1445 0 0,16-2 1802 0 0,1 1 1 0 0,0-1-1 0 0,1 2 1 0 0,0-1-1 0 0,0 1 1 0 0,0 0-1 0 0,0 1 1 0 0,-9 13-1 0 0,-15 14 163 0 0,-106 104 1050 0 0,118-120-559 0 0,-38 28 0 0 0,37-32-215 0 0,17-12-257 0 0,2-1-48 0 0,1-1 0 0 0,-1 1-1 0 0,0-1 1 0 0,0 1 0 0 0,0-1 0 0 0,0 0 0 0 0,0 0 0 0 0,0 0 0 0 0,-4 1 0 0 0,31 10 117 0 0,-6-9-274 0 0,1-1-1 0 0,-1-1 0 0 0,0 0 1 0 0,1-2-1 0 0,-1 0 0 0 0,23-5 1 0 0,-18 3-91 0 0,1 1 1 0 0,49 1-1 0 0,-49 4 214 0 0,0 1 0 0 0,-1 0-1 0 0,0 2 1 0 0,0 1 0 0 0,0 0-1 0 0,-1 2 1 0 0,0 1 0 0 0,0 1-1 0 0,-1 1 1 0 0,-1 0 0 0 0,33 26-1 0 0,-48-33-39 0 0,0 0-1 0 0,-1 1 0 0 0,1 0 0 0 0,-1 0 1 0 0,0 0-1 0 0,0 0 0 0 0,-1 1 1 0 0,0 0-1 0 0,5 12 0 0 0,-8-17-24 0 0,0 1 0 0 0,0 0 0 0 0,0 0 0 0 0,0 0-1 0 0,-1 0 1 0 0,0-1 0 0 0,1 1 0 0 0,-1 0 0 0 0,0 0 0 0 0,0 0 0 0 0,-1 0-1 0 0,1 0 1 0 0,-1 0 0 0 0,1 0 0 0 0,-1 0 0 0 0,0 0 0 0 0,0-1-1 0 0,0 1 1 0 0,-1 0 0 0 0,1-1 0 0 0,-1 1 0 0 0,1-1 0 0 0,-1 1 0 0 0,0-1-1 0 0,0 0 1 0 0,0 0 0 0 0,0 0 0 0 0,-4 4 0 0 0,-2-1 20 0 0,0 1-1 0 0,-1-1 1 0 0,1 0 0 0 0,-1 0-1 0 0,0-1 1 0 0,-16 4 0 0 0,-61 13 70 0 0,55-15-93 0 0,-54 15-37 0 0,21-6-166 0 0,-95 12 0 0 0,156-26 10 0 0,1-1 0 0 0,0 0 0 0 0,-1 0 0 0 0,1 0 0 0 0,0 0 0 0 0,-1-1-1 0 0,1 1 1 0 0,0-1 0 0 0,0 1 0 0 0,-1-1 0 0 0,-3-2 0 0 0,-2-4-6543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0,'0'0'1043'0'0,"1"2"-87"0"0,2 4-542 0 0,0 0 0 0 0,0-1 0 0 0,1 1 1 0 0,-1-1-1 0 0,1 0 0 0 0,0 0 0 0 0,1-1 0 0 0,-1 1 0 0 0,1-1 1 0 0,10 8-1 0 0,4 0 132 0 0,36 19 0 0 0,101 35 644 0 0,-45-21-587 0 0,-13 1-204 0 0,-2 6-1 0 0,-3 3 0 0 0,-2 4 1 0 0,145 125-1 0 0,-128-81 26 0 0,-95-88-348 0 0,-1 0-1 0 0,0 1 1 0 0,-1 0 0 0 0,-1 1 0 0 0,13 28 0 0 0,-20-38-50 0 0,-1 1-1 0 0,1-1 1 0 0,-1 1 0 0 0,-1 0-1 0 0,1 0 1 0 0,-1 0 0 0 0,-1 0 0 0 0,0 0-1 0 0,0 0 1 0 0,0 0 0 0 0,-2 9-1 0 0,-1-5 12 0 0,0 0-1 0 0,-1-1 1 0 0,0 1-1 0 0,0-1 1 0 0,-1 0-1 0 0,-11 18 1 0 0,-3-3 14 0 0,0-1 0 0 0,-1 0 0 0 0,-2-2 1 0 0,-42 37-1 0 0,-35 18-30 0 0,-126 75 1 0 0,185-127-25 0 0,-157 97-3714 0 0,162-100-2801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10135 0 0,'2'-2'778'0'0,"58"-39"3204"0"0,-17 26-1087 0 0,-32 10-2464 0 0,1 2-1 0 0,0 0 1 0 0,15-2-1 0 0,-24 5-383 0 0,20-4 253 0 0,0 1-1 0 0,1 1 0 0 0,41 1 1 0 0,0 5-204 0 0,36 2-224 0 0,-12 4-3596 0 0,-63-7-2550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94 7367 0 0,'-50'-18'8243'0'0,"100"11"-5870"0"0,170-25 51 0 0,17-1-1434 0 0,-66 30-2962 0 0,-133 6 794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32 919 0 0,'0'0'19408'0'0,"-1"2"-19288"0"0,-1 4-85 0 0,1-3 8 0 0,-1 3-22 0 0,1-5 75 0 0,3-5-155 0 0,0-1 0 0 0,0 1 1 0 0,1 0-1 0 0,-1 0 0 0 0,6-6 0 0 0,-4 5 23 0 0,1-2 22 0 0,-1 2 25 0 0,-3 4 106 0 0,-11 16 21 0 0,-3-2-28 0 0,-3 7-3276 0 0,9-12-3220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11055 0 0,'0'0'852'0'0,"-1"1"-560"0"0,-29 13 1847 0 0,-80 44 1221 0 0,86-44-3074 0 0,0 1 0 0 0,-31 28 1 0 0,33-24-68 0 0,-21 25 0 0 0,37-38-175 0 0,1 1 0 0 0,-1 1 0 0 0,1-1 0 0 0,1 0 0 0 0,-1 1 0 0 0,1 0 0 0 0,1 0 0 0 0,-4 10 0 0 0,7-14-29 0 0,-1 1 0 0 0,1-1 0 0 0,0 0 0 0 0,1 0 0 0 0,-1 1 0 0 0,1-1 0 0 0,-1 0 0 0 0,1 0 0 0 0,1 0 0 0 0,-1 0 0 0 0,0 0 0 0 0,4 6 0 0 0,-2-2 24 0 0,-2-6-26 0 0,0-1 0 0 0,0 1 1 0 0,0 0-1 0 0,0-1 1 0 0,0 1-1 0 0,1-1 0 0 0,-1 0 1 0 0,1 1-1 0 0,-1-1 1 0 0,1 0-1 0 0,-1 0 1 0 0,1 0-1 0 0,-1 0 0 0 0,1 0 1 0 0,0 0-1 0 0,0 0 1 0 0,-1-1-1 0 0,1 1 0 0 0,0-1 1 0 0,0 1-1 0 0,0-1 1 0 0,0 1-1 0 0,3-1 1 0 0,3 0 47 0 0,0 0 1 0 0,0 0 0 0 0,0-1-1 0 0,11-2 1 0 0,1-1 21 0 0,0-1-1 0 0,0-1 1 0 0,-1-1-1 0 0,0 0 1 0 0,0-2 0 0 0,-1 0-1 0 0,0-1 1 0 0,0-1-1 0 0,-1 0 1 0 0,-1-2-1 0 0,0 0 1 0 0,20-21 0 0 0,-32 29-135 0 0,1 0 1 0 0,-1-1 0 0 0,0 0 0 0 0,-1 0-1 0 0,0 0 1 0 0,0 0 0 0 0,0 0 0 0 0,0 0-1 0 0,-1-1 1 0 0,0 0 0 0 0,1-10 0 0 0,-2 14-28 0 0,-1-1 1 0 0,0 1 0 0 0,0 0 0 0 0,0-1-1 0 0,-1 1 1 0 0,1 0 0 0 0,-1 0 0 0 0,0-1-1 0 0,0 1 1 0 0,0 0 0 0 0,0 0 0 0 0,0 0-1 0 0,-1 0 1 0 0,1 0 0 0 0,-1 0 0 0 0,0 1-1 0 0,0-1 1 0 0,0 0 0 0 0,0 1 0 0 0,0-1-1 0 0,-1 1 1 0 0,1 0 0 0 0,-1 0 0 0 0,1 0-1 0 0,-6-3 1 0 0,3 3-241 0 0,-1-1-1 0 0,1 1 1 0 0,-1 0-1 0 0,0 1 0 0 0,0-1 1 0 0,1 1-1 0 0,-1 0 1 0 0,0 1-1 0 0,0-1 1 0 0,0 1-1 0 0,-7 1 1 0 0,9-1-85 0 0,-5 0-1230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479 360 4607 0 0,'0'0'779'0'0,"-1"-16"5181"0"0,2-4-1306 0 0,5-22-2762 0 0,-5 41-1761 0 0,-1-2 75 0 0,1 0 0 0 0,1 0 1 0 0,-1 0-1 0 0,0 0 0 0 0,4-5 0 0 0,3-8 240 0 0,-4 3-305 0 0,-1 0 1 0 0,-1 0-1 0 0,0 0 1 0 0,0 0-1 0 0,-2 0 0 0 0,0-14 1 0 0,-1 5-145 0 0,-1 0 0 0 0,-10-39 0 0 0,12 59-3 0 0,-1 1 1 0 0,1-1-1 0 0,0 0 0 0 0,-1 1 0 0 0,1-1 0 0 0,-1 1 0 0 0,0-1 1 0 0,1 1-1 0 0,-1 0 0 0 0,0-1 0 0 0,0 1 0 0 0,0 0 0 0 0,0-1 1 0 0,0 1-1 0 0,0 0 0 0 0,-1 0 0 0 0,1 0 0 0 0,0 0 1 0 0,0 0-1 0 0,-1 0 0 0 0,1 1 0 0 0,-1-1 0 0 0,-1-1 0 0 0,0 2-26 0 0,0-1-1 0 0,0 1 0 0 0,0 0 0 0 0,0 0 0 0 0,0 0 0 0 0,0 1 1 0 0,1-1-1 0 0,-1 1 0 0 0,0 0 0 0 0,0-1 0 0 0,1 1 0 0 0,-6 2 1 0 0,-114 61-690 0 0,59-29 317 0 0,25-15 182 0 0,-67 47 0 0 0,95-59 245 0 0,0 0 0 0 0,0 1 0 0 0,0 0 0 0 0,1 0 0 0 0,1 1 0 0 0,0 0 0 0 0,0 1 0 0 0,1 0 0 0 0,0 0 0 0 0,-9 22 0 0 0,15-31-9 0 0,0 1-1 0 0,1 0 1 0 0,-1-1-1 0 0,0 1 1 0 0,1 0 0 0 0,-1-1-1 0 0,1 1 1 0 0,0 0 0 0 0,0-1-1 0 0,0 1 1 0 0,1 0-1 0 0,-1 0 1 0 0,0-1 0 0 0,1 1-1 0 0,1 3 1 0 0,-1-4 8 0 0,0 0 0 0 0,0-1 0 0 0,0 1 1 0 0,0 0-1 0 0,0-1 0 0 0,1 1 0 0 0,-1-1 0 0 0,1 0 1 0 0,-1 1-1 0 0,1-1 0 0 0,-1 0 0 0 0,1 0 0 0 0,0 0 0 0 0,-1 0 1 0 0,1 0-1 0 0,0 0 0 0 0,0-1 0 0 0,0 1 0 0 0,0-1 1 0 0,0 1-1 0 0,0-1 0 0 0,2 1 0 0 0,9 0 109 0 0,1 0-1 0 0,-1-1 0 0 0,1-1 1 0 0,-1 0-1 0 0,0 0 1 0 0,1-2-1 0 0,19-5 0 0 0,-3-1 14 0 0,0-2 0 0 0,30-16 0 0 0,-40 17-89 0 0,-1-1 0 0 0,0 0 0 0 0,18-16 0 0 0,-31 21-54 0 0,3-9-13 0 0,-9 15 1 0 0,1 0-1 0 0,-1 0 1 0 0,0-1-1 0 0,0 1 1 0 0,0 0-1 0 0,0 0 1 0 0,0-1-1 0 0,0 1 1 0 0,0 0-1 0 0,0-1 1 0 0,0 1-1 0 0,0 0 1 0 0,0 0-1 0 0,0-1 1 0 0,0 1-1 0 0,-1 0 1 0 0,1 0-1 0 0,0-1 1 0 0,0 1-1 0 0,0 0 1 0 0,0 0-1 0 0,0-1 1 0 0,0 1-1 0 0,-1 0 1 0 0,1 0-1 0 0,0 0 1 0 0,0-1-1 0 0,-1 1-8 0 0,0 0 0 0 0,0-1-1 0 0,0 1 1 0 0,1 0-1 0 0,-1 0 1 0 0,0 0-1 0 0,0-1 1 0 0,0 1-1 0 0,0 0 1 0 0,1 0-1 0 0,-1 0 1 0 0,0 1-1 0 0,0-1 1 0 0,0 0-1 0 0,1 0 1 0 0,-1 0 0 0 0,0 1-1 0 0,0-1 1 0 0,0 1-1 0 0,-3 0 8 0 0,1 1-1 0 0,0 1 0 0 0,0-1 1 0 0,-1 0-1 0 0,2 1 0 0 0,-1-1 1 0 0,0 1-1 0 0,1 0 0 0 0,-1 0 1 0 0,1 0-1 0 0,-4 6 0 0 0,-1 5 1 0 0,-10 23 0 0 0,7-11 18 0 0,-17 34 66 0 0,8-16-31 0 0,-2 0-1 0 0,-2-1 1 0 0,-29 40-1 0 0,-57 51-668 0 0,105-129 459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115 115 1839 0 0,'-2'1'134'0'0,"-15"4"327"0"0,2 1 4260 0 0,-21 10 0 0 0,16-4-3608 0 0,12-8-219 0 0,-7 5 142 0 0,14-7 362 0 0,9-3 1227 0 0,339-105 357 0 0,-335 102-2978 0 0,121-39 71 0 0,-113 39-64 0 0,0 0-1 0 0,0 0 0 0 0,-1 2 1 0 0,41 1-1 0 0,-57 1-10 0 0,0 0 0 0 0,-1 0 0 0 0,1 1 0 0 0,0-1 0 0 0,-1 1 0 0 0,6 2 0 0 0,0 4 0 0 0,-6-5-8 0 0,-1 0 0 0 0,0 0 1 0 0,0 1-1 0 0,0-1 0 0 0,0 1 0 0 0,-1-1 0 0 0,1 0 0 0 0,-1 1 0 0 0,1-1 0 0 0,-1 1 1 0 0,0-1-1 0 0,0 1 0 0 0,0-1 0 0 0,0 1 0 0 0,0-1 0 0 0,-1 1 0 0 0,1-1 0 0 0,-1 1 1 0 0,0-1-1 0 0,0 1 0 0 0,0-1 0 0 0,0 0 0 0 0,0 0 0 0 0,-3 5 0 0 0,-2 4-49 0 0,-2 0 0 0 0,0-1-1 0 0,-12 14 1 0 0,17-22 54 0 0,-87 105-72 0 0,43-50 75 0 0,-34 47 0 0 0,67-83 0 0 0,0 1 0 0 0,2 0 0 0 0,-11 27 0 0 0,20-39-1032 0 0,4-10 807 0 0,-1 1 0 0 0,0-1 1 0 0,0 0-1 0 0,0 0 0 0 0,1 1 0 0 0,-1-1 1 0 0,1 1-451 0 0,-1-1 450 0 0,0 0 1 0 0,0 0-1 0 0,1 1 0 0 0,-1-1 0 0 0,0 0 1 0 0,1 0-1 0 0,-1 0 0 0 0,0 0 0 0 0,1 0 1 0 0,-1 0-1 0 0,0 0 0 0 0,1 0 0 0 0,-1 1 0 0 0,1-1 1 0 0,-1 0-1 0 0,0 0 0 0 0,1-1 0 0 0,-1 1 1 0 0,13 0-5818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56 154 1375 0 0,'-1'0'66'0'0,"-24"8"-221"0"0,-4 4 13269 0 0,33-10-10440 0 0,2-1-3485 0 0,5-1 1067 0 0,0-1 0 0 0,0 0 0 0 0,0 0 0 0 0,0-1 0 0 0,15-4 0 0 0,54-22 507 0 0,-52 17-599 0 0,325-98 799 0 0,-333 103-950 0 0,-12 3-12 0 0,0 1-1 0 0,1 0 0 0 0,0 0 0 0 0,14-1 0 0 0,-22 3 0 0 0,-1 0 0 0 0,1 0 0 0 0,0 0 0 0 0,-1 0 0 0 0,1 0 0 0 0,-1 0 0 0 0,1 0 0 0 0,-1 0 0 0 0,1 1 0 0 0,-1-1 0 0 0,1 0 0 0 0,-1 0 0 0 0,1 0 0 0 0,-1 1 0 0 0,1-1 0 0 0,-1 0 0 0 0,1 1 0 0 0,0 1 0 0 0,0-1 0 0 0,-1 1 0 0 0,0-1 0 0 0,1 1 0 0 0,-1-1 0 0 0,0 1 0 0 0,0-1 0 0 0,0 1 0 0 0,0 0 0 0 0,0-1 0 0 0,0 1 0 0 0,0-1 0 0 0,0 1 0 0 0,-1-1 0 0 0,1 1 0 0 0,0-1 0 0 0,-2 3 0 0 0,-11 27 0 0 0,-2-5-68 0 0,-1 0 0 0 0,-1-1 1 0 0,-30 32-1 0 0,-68 63-168 0 0,76-83 149 0 0,20-17 86 0 0,5-7-17 0 0,0 0-1 0 0,2 2 1 0 0,-1 0 0 0 0,-16 27 0 0 0,29-41-189 0 0,0 1 1 0 0,-1 0-1 0 0,1 0 1 0 0,0 0-1 0 0,0 0 1 0 0,0-1 0 0 0,0 1-1 0 0,1 0 1 0 0,-1 0-1 0 0,0 0 1 0 0,1-1-1 0 0,-1 1 1 0 0,1 0 0 0 0,0 0-1 0 0,-1-1 1 0 0,2 3-1 0 0,4 3-741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59 2303 0 0,'-2'1'476'0'0,"-5"6"1823"0"0,-1 0-1 0 0,1 1 0 0 0,-7 10 1123 0 0,23-19-2882 0 0,0-1 0 0 0,-1 1 0 0 0,1-2 0 0 0,-1 1-1 0 0,1-1 1 0 0,-1 0 0 0 0,10-7 0 0 0,13-3 253 0 0,11-2-130 0 0,1 2 0 0 0,1 2 0 0 0,64-9 0 0 0,-108 20-661 0 0,3 0 26 0 0,1-1-1 0 0,-1 0 0 0 0,0 1 0 0 0,1 0 0 0 0,-1 0 0 0 0,1 0 0 0 0,-1 0 0 0 0,0 1 1 0 0,1-1-1 0 0,-1 1 0 0 0,0 0 0 0 0,1 0 0 0 0,-1 0 0 0 0,3 2 0 0 0,-5-2-8 0 0,0 0 0 0 0,-1 1 0 0 0,0-1-1 0 0,1 0 1 0 0,-1 0 0 0 0,0 1 0 0 0,1-1 0 0 0,-1 1 0 0 0,0-1-1 0 0,0 0 1 0 0,0 1 0 0 0,0-1 0 0 0,0 0 0 0 0,-1 1 0 0 0,1 1-1 0 0,0-2 13 0 0,-2 5 21 0 0,1 0-1 0 0,-1 0 1 0 0,0 0 0 0 0,0 0 0 0 0,0-1-1 0 0,-1 1 1 0 0,-4 5 0 0 0,-24 36 7 0 0,30-46-58 0 0,-18 23-8 0 0,-45 44-1 0 0,-30 16-360 0 0,59-54 200 0 0,-63 48-15 0 0,53-44 76 0 0,-46 45 0 0 0,51-40 73 0 0,-37 38-143 0 0,67-66 152 0 0,1 0 0 0 0,1 1 0 0 0,0 0 1 0 0,0 1-1 0 0,-7 16 0 0 0,14-27 3 0 0,1-1 1 0 0,-1 1-1 0 0,0-1 0 0 0,1 1 0 0 0,-1-1 0 0 0,1 1 1 0 0,0 0-1 0 0,0-1 0 0 0,-1 1 0 0 0,1 0 0 0 0,0-1 1 0 0,0 1-1 0 0,1 0 0 0 0,-1 2 0 0 0,1-2 4 0 0,0-1 0 0 0,-1 0 0 0 0,1 0 0 0 0,0 0 0 0 0,0 0 0 0 0,0 0 0 0 0,0 0-1 0 0,0 0 1 0 0,0-1 0 0 0,0 1 0 0 0,0 0 0 0 0,0 0 0 0 0,0-1 0 0 0,0 1 0 0 0,0-1 0 0 0,0 1-1 0 0,1-1 1 0 0,-1 1 0 0 0,2-1 0 0 0,4 2-3 0 0,0-1 0 0 0,0 0 0 0 0,0 0 0 0 0,0 0 0 0 0,0-1 0 0 0,10-1 0 0 0,45-9 91 0 0,-27 4 7 0 0,42-4 905 0 0,116 0-1 0 0,-155 11-809 0 0,-11 0-96 0 0,1-2 0 0 0,51-6 0 0 0,-77 6-170 0 0,0 1 0 0 0,0 0 1 0 0,-1 0-1 0 0,1-1 0 0 0,0 0 0 0 0,-1 1 0 0 0,1-1 0 0 0,-1 0 0 0 0,1 1 1 0 0,-1-1-1 0 0,1 0 0 0 0,-1 0 0 0 0,1 0 0 0 0,-1 0 0 0 0,0-1 0 0 0,0 1 0 0 0,1 0 1 0 0,-1-1-1 0 0,2-2 0 0 0,-2-2-1744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32 185 5983 0 0,'-8'3'542'0'0,"-15"5"9036"0"0,101-42-4819 0 0,46-9-3225 0 0,-58 21-883 0 0,15-3-827 0 0,0 4 1 0 0,2 3-1 0 0,135-11 0 0 0,-180 27-2090 0 0,-5 0-5101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52 5527 0 0,'12'4'13028'0'0,"7"-20"-10864"0"0,-86 12-2060 0 0,-200-15 11 0 0,201 15 226 0 0,64 5-290 0 0,0 0 0 0 0,1 1-1 0 0,-1-1 1 0 0,0 0 0 0 0,1 0 0 0 0,-1 0-1 0 0,0 0 1 0 0,0-1 0 0 0,-2 2 0 0 0,3-2-23 0 0,-26 9-28 0 0,22-7 11 0 0,24-26 114 0 0,-13 19-125 0 0,2 3 0 0 0,-1-1 15 0 0,-6 3 381 0 0,-1 0-387 0 0,1 1 1 0 0,0-1-1 0 0,-1 0 0 0 0,1 1 1 0 0,-1-1-1 0 0,1 0 1 0 0,-1 1-1 0 0,0-1 1 0 0,1 1-1 0 0,-1-1 0 0 0,1 1 1 0 0,-1-1-1 0 0,0 1 1 0 0,0-1-1 0 0,1 1 0 0 0,-1-1 1 0 0,0 1-1 0 0,0 0 1 0 0,1-1-1 0 0,-1 1 0 0 0,0-1 1 0 0,0 1-1 0 0,0 1 1 0 0,2 14 129 0 0,-1-14-116 0 0,0 1-13 0 0,-7 13 160 0 0,5-14-128 0 0,-1 2-20 0 0,0-2-47 0 0,0 0-1 0 0,0 1 1 0 0,0-1 0 0 0,-1 0 0 0 0,1 0-1 0 0,-1 0 1 0 0,0-1 0 0 0,1 1 0 0 0,-1 0 0 0 0,0-1-1 0 0,0 0 1 0 0,0 0 0 0 0,-5 1 0 0 0,-2 2-659 0 0,-2 0-605 0 0,6-2-2898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189 115 8287 0 0,'13'-12'535'0'0,"21"-16"-1"0"0,-23 21 2960 0 0,-1 1 3554 0 0,-20 10-6934 0 0,1 2 0 0 0,-1-1 0 0 0,1 1 0 0 0,-1 1 0 0 0,2-1-1 0 0,-1 1 1 0 0,1 1 0 0 0,0 0 0 0 0,1 0 0 0 0,-14 18 0 0 0,18-20-114 0 0,0-1 0 0 0,0 1 0 0 0,0 0 0 0 0,1 0 0 0 0,-3 8 0 0 0,3-9 0 0 0,1-1 0 0 0,-1 1 0 0 0,0-1 0 0 0,-4 8 0 0 0,-88 123 0 0 0,93-133 0 0 0,-2 2 0 0 0,0 0 0 0 0,1 0 0 0 0,0 0 0 0 0,0 0 0 0 0,0 0 0 0 0,0 1 0 0 0,-1 5 0 0 0,1-4 11 0 0,3-4 32 0 0,0 0-38 0 0,0-1 1 0 0,-1 0-1 0 0,1 0 1 0 0,0 0-1 0 0,1 0 1 0 0,-1 0-1 0 0,0 0 1 0 0,0 0 0 0 0,0-1-1 0 0,0 1 1 0 0,1 0-1 0 0,-1-1 1 0 0,0 1-1 0 0,1-1 1 0 0,-1 1-1 0 0,1-1 1 0 0,-1 1 0 0 0,0-1-1 0 0,1 0 1 0 0,-1 0-1 0 0,1 0 1 0 0,-1 0-1 0 0,1 0 1 0 0,-1 0-1 0 0,0 0 1 0 0,1 0 0 0 0,-1-1-1 0 0,1 1 1 0 0,1-1-1 0 0,1 0 11 0 0,11-2 60 0 0,-1-1 0 0 0,-1 0 0 0 0,1 0 0 0 0,-1-2 0 0 0,1 0 0 0 0,13-9 1 0 0,74-51 337 0 0,-78 49-317 0 0,-10 7-81 0 0,0 0 0 0 0,0-1-1 0 0,-1 0 1 0 0,14-19 0 0 0,-20 23-32 0 0,-1 0 1 0 0,-1 1 0 0 0,1-2-1 0 0,-1 1 1 0 0,-1 0-1 0 0,1-1 1 0 0,-1 0 0 0 0,0 0-1 0 0,-1 0 1 0 0,2-13-1 0 0,-3 16 10 0 0,-1 0 0 0 0,0-1-1 0 0,-1 1 1 0 0,1 0-1 0 0,-1 0 1 0 0,0 0-1 0 0,-1 0 1 0 0,1 0-1 0 0,-1 0 1 0 0,0 0-1 0 0,0 0 1 0 0,0 0-1 0 0,-1 1 1 0 0,0 0-1 0 0,-5-7 1 0 0,5 7 4 0 0,0 0 0 0 0,0 1 1 0 0,-1-1-1 0 0,1 1 1 0 0,-1 0-1 0 0,0 0 1 0 0,0 0-1 0 0,0 1 0 0 0,0-1 1 0 0,0 1-1 0 0,-1 0 1 0 0,1 0-1 0 0,-1 1 1 0 0,1-1-1 0 0,-1 1 0 0 0,-9-1 1 0 0,10 2-22 0 0,0-1 0 0 0,0 1 0 0 0,0 1 1 0 0,0-1-1 0 0,0 1 0 0 0,0-1 0 0 0,0 1 0 0 0,1 1 0 0 0,-1-1 1 0 0,0 0-1 0 0,0 1 0 0 0,1 0 0 0 0,-1 0 0 0 0,1 0 0 0 0,-1 0 1 0 0,1 0-1 0 0,0 1 0 0 0,0-1 0 0 0,0 1 0 0 0,0 0 0 0 0,0 0 1 0 0,1 0-1 0 0,-1 0 0 0 0,-3 7 0 0 0,2-3-371 0 0,1 0 0 0 0,-1 0 0 0 0,-4 13 0 0 0,4-5-1102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4143 0 0,'0'0'8535'0'0,"-19"20"-3942"0"0,19-17-4467 0 0,0 0 0 0 0,-1 1 0 0 0,0-1 0 0 0,0 0 0 0 0,0 0-1 0 0,0 0 1 0 0,0 0 0 0 0,0 0 0 0 0,-1 0 0 0 0,1 0 0 0 0,-1 0 0 0 0,0-1 0 0 0,0 1-1 0 0,0-1 1 0 0,-3 3 0 0 0,-5 6 16 0 0,-1-2 1 0 0,-14 10-1 0 0,11-8 17 0 0,-24 19-283 0 0,-66 40 0 0 0,81-57 28 0 0,0 1 0 0 0,2 1 0 0 0,-21 17-1 0 0,34-25 83 0 0,1 0 0 0 0,0 0 0 0 0,1 1-1 0 0,0 0 1 0 0,0 0 0 0 0,1 0 0 0 0,0 1-1 0 0,0 0 1 0 0,1 0 0 0 0,0 0-1 0 0,-3 11 1 0 0,-2 7-56 0 0,4-13-53 0 0,1 0-1 0 0,-4 20 0 0 0,7-30 92 0 0,1-1 0 0 0,0 0-1 0 0,-1 1 1 0 0,1-1 0 0 0,1 1 0 0 0,-1-1-1 0 0,0 0 1 0 0,1 1 0 0 0,0-1-1 0 0,-1 0 1 0 0,1 1 0 0 0,1-1 0 0 0,-1 0-1 0 0,0 0 1 0 0,3 5 0 0 0,-1-6 37 0 0,-1 1 1 0 0,0-1-1 0 0,1 0 1 0 0,-1 0-1 0 0,1 0 1 0 0,-1 0-1 0 0,1 0 1 0 0,0 0-1 0 0,0-1 1 0 0,0 1-1 0 0,0-1 1 0 0,0 0-1 0 0,0 0 1 0 0,1 0-1 0 0,-1 0 0 0 0,0-1 1 0 0,4 1-1 0 0,7 0 76 0 0,0 0 0 0 0,24-3 0 0 0,-29 2-71 0 0,19-2 80 0 0,0-2 1 0 0,-1-1 0 0 0,1-1-1 0 0,-1-1 1 0 0,0-1 0 0 0,44-20-1 0 0,-56 20-27 0 0,0 0 0 0 0,0-1-1 0 0,-1-1 1 0 0,-1 0 0 0 0,16-15-1 0 0,-26 22-40 0 0,0-1 0 0 0,0 1 0 0 0,0-1-1 0 0,0 0 1 0 0,0 0 0 0 0,-1 0 0 0 0,0 0 0 0 0,0-1 0 0 0,0 1-1 0 0,0-1 1 0 0,0 1 0 0 0,-1-1 0 0 0,0 1 0 0 0,0-1-1 0 0,-1 0 1 0 0,1 0 0 0 0,-1 1 0 0 0,0-1 0 0 0,0 0 0 0 0,0 0-1 0 0,-2-7 1 0 0,0-1-32 0 0,0 1-1 0 0,0-1 0 0 0,-1 0 1 0 0,-1 1-1 0 0,-5-12 0 0 0,9 22-54 0 0,-13 4-72 0 0,7 2 135 0 0,0-1 0 0 0,0 1 1 0 0,1 0-1 0 0,0 1 1 0 0,0-1-1 0 0,0 1 1 0 0,-7 9-1 0 0,-4 3 1 0 0,3-4-13 0 0,0-1-55 0 0,0 1 1 0 0,1 1 0 0 0,0 0 0 0 0,1 0-1 0 0,-11 20 1 0 0,21-32 1 0 0,0 0-1 0 0,0 0 0 0 0,0 1 1 0 0,1-1-1 0 0,-1 0 0 0 0,1 0 1 0 0,0 0-1 0 0,0 0 1 0 0,-1 0-1 0 0,2 4 0 0 0,-1-1-372 0 0,1-5-665 0 0,8 0-302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31 10303 0 0,'68'-30'6287'0'0,"-64"34"-5137"0"0,-4-4-1112 0 0,1 0 1 0 0,-1 1 0 0 0,1-1 0 0 0,-1 0 0 0 0,0 0 0 0 0,1 1-1 0 0,-1-1 1 0 0,0 0 0 0 0,1 1 0 0 0,-1-1 0 0 0,0 0-1 0 0,1 1 1 0 0,-1-1 0 0 0,0 1 0 0 0,0-1 0 0 0,1 0 0 0 0,-1 1-1 0 0,0-1 1 0 0,0 1 0 0 0,0-1 0 0 0,0 1 0 0 0,0 0 0 0 0,0 3 36 0 0,-1 1 1 0 0,0 0-1 0 0,0-1 1 0 0,0 1 0 0 0,0-1-1 0 0,-1 1 1 0 0,0-1-1 0 0,0 0 1 0 0,0 1 0 0 0,-1-1-1 0 0,1 0 1 0 0,-1-1-1 0 0,0 1 1 0 0,0 0 0 0 0,-5 4-1 0 0,-9 7-84 0 0,0 0-1 0 0,-19 12 1 0 0,12-9 74 0 0,-9 8-65 0 0,-67 48 0 0 0,82-60 0 0 0,0 0 0 0 0,1 2 0 0 0,1 0 0 0 0,0 1 0 0 0,1 0 0 0 0,-23 37 0 0 0,32-45 2 0 0,0 0-1 0 0,1 1 0 0 0,1 0 1 0 0,-7 19-1 0 0,10-25-7 0 0,0 1 0 0 0,0-1 0 0 0,0 1-1 0 0,1-1 1 0 0,0 1 0 0 0,-1 0 0 0 0,2-1-1 0 0,-1 1 1 0 0,0-1 0 0 0,1 1 0 0 0,0-1 0 0 0,0 1-1 0 0,3 7 1 0 0,-2-8-15 0 0,-1-1-1 0 0,1 0 1 0 0,0 0-1 0 0,0 0 1 0 0,0-1-1 0 0,0 1 1 0 0,0 0 0 0 0,0-1-1 0 0,1 1 1 0 0,5 3-1 0 0,-3-3-13 0 0,0 0 0 0 0,0-1-1 0 0,0 1 1 0 0,1-1 0 0 0,9 2-1 0 0,-1 0 96 0 0,-1-2 0 0 0,1 0 0 0 0,0-1 0 0 0,0 0-1 0 0,0-1 1 0 0,18-2 0 0 0,83-17 451 0 0,-107 17-501 0 0,2 0 85 0 0,0-1 0 0 0,-1-1 0 0 0,1 0 0 0 0,-1 0 0 0 0,0-1 0 0 0,0 0 0 0 0,0 0-1 0 0,-1-1 1 0 0,0 0 0 0 0,0 0 0 0 0,8-10 0 0 0,-5 5 31 0 0,0-1 0 0 0,-1-1 0 0 0,-1 0 0 0 0,0 0-1 0 0,-1 0 1 0 0,10-23 0 0 0,-7 14-115 0 0,8-20-112 0 0,-18 39 48 0 0,0 0 0 0 0,0-1 0 0 0,-1 1 0 0 0,1 0 0 0 0,-1-1 0 0 0,1 1 0 0 0,-1 0 0 0 0,0 0 0 0 0,0-1 0 0 0,-2-5 0 0 0,2 7-27 0 0,-1 1 74 0 0,0 0 0 0 0,1 0 0 0 0,-1 0 0 0 0,0 1 1 0 0,0-1-1 0 0,1 0 0 0 0,-1 1 0 0 0,0-1 0 0 0,0 0 0 0 0,0 1 1 0 0,0-1-1 0 0,0 1 0 0 0,0-1 0 0 0,0 1 0 0 0,0 0 0 0 0,0-1 1 0 0,0 1-1 0 0,0 0 0 0 0,0 0 0 0 0,0 0 0 0 0,0 0 0 0 0,0 0 1 0 0,0 0-1 0 0,0 0 0 0 0,0 0 0 0 0,0 0 0 0 0,0 0 0 0 0,0 1 0 0 0,-2 0 1 0 0,2-1-8 0 0,-8 2 11 0 0,0 1-1 0 0,0 0 1 0 0,0 1 0 0 0,0 0 0 0 0,-15 9 0 0 0,5-1 3 0 0,-23 21 0 0 0,3 2-30 0 0,36-31 24 0 0,0-1 0 0 0,0 1 0 0 0,0 0 0 0 0,0 0 0 0 0,1 0 0 0 0,0 1 0 0 0,0-1 0 0 0,-3 8 0 0 0,4-10-21 0 0,1-1 0 0 0,0 0 0 0 0,0 0 1 0 0,0 1-1 0 0,-1-1 0 0 0,1 0 1 0 0,0 1-1 0 0,1-1 0 0 0,-1 0 1 0 0,0 1-1 0 0,0-1 0 0 0,0 0 1 0 0,1 1-1 0 0,-1-1 0 0 0,1 0 0 0 0,-1 0 1 0 0,1 0-1 0 0,-1 1 0 0 0,1-1 1 0 0,0 0-1 0 0,0 0 0 0 0,-1 0 1 0 0,1 0-1 0 0,0 0 0 0 0,0 0 1 0 0,0 0-1 0 0,2 1 0 0 0,-1-1-225 0 0,1 1-1 0 0,-1-1 1 0 0,1 0 0 0 0,-1 0-1 0 0,1 0 1 0 0,0 0 0 0 0,-1 0-1 0 0,1-1 1 0 0,0 1-1 0 0,0-1 1 0 0,5 1 0 0 0,5-1-1691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2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512 143 12095 0 0,'96'-74'4354'0'0,"-94"73"-4132"0"0,-1-1 1 0 0,1 1-1 0 0,-1-1 0 0 0,0 1 1 0 0,1-1-1 0 0,-1 0 1 0 0,0 0-1 0 0,0 1 1 0 0,0-1-1 0 0,0 0 1 0 0,0 0-1 0 0,0-3 1 0 0,-1 4-179 0 0,1 0 0 0 0,-1 0 1 0 0,0 0-1 0 0,0 0 1 0 0,0 0-1 0 0,0 0 1 0 0,0 1-1 0 0,0-1 0 0 0,0 0 1 0 0,-1 0-1 0 0,1 0 1 0 0,0 0-1 0 0,0 0 1 0 0,-1 0-1 0 0,1 1 0 0 0,0-1 1 0 0,-1 0-1 0 0,1 0 1 0 0,-1 1-1 0 0,1-1 1 0 0,-1 0-1 0 0,0 0 0 0 0,1 1 1 0 0,-1-1-1 0 0,0 1 1 0 0,1-1-1 0 0,-1 0 1 0 0,0 1-1 0 0,1 0 0 0 0,-3-2 1 0 0,-5-1-14 0 0,-1 0 0 0 0,1 0 0 0 0,-1 0 0 0 0,0 1 0 0 0,0 0 1 0 0,0 1-1 0 0,0 0 0 0 0,0 1 0 0 0,0-1 0 0 0,0 2 0 0 0,0-1 0 0 0,0 1 1 0 0,-10 3-1 0 0,-14 4-18 0 0,2 1 1 0 0,-40 17 0 0 0,55-19 36 0 0,-9 3-23 0 0,1 1 1 0 0,0 2 0 0 0,1 0-1 0 0,-31 23 1 0 0,50-33-29 0 0,0 1 0 0 0,-1-1 0 0 0,1 1 0 0 0,1 0 0 0 0,-1 1 0 0 0,1-1 0 0 0,-1 0 0 0 0,-3 8 0 0 0,6-10-2 0 0,1-1 1 0 0,-1 1-1 0 0,1-1 1 0 0,-1 1-1 0 0,1 0 1 0 0,0-1-1 0 0,-1 1 1 0 0,1 0-1 0 0,0-1 0 0 0,0 1 1 0 0,0 0-1 0 0,0 0 1 0 0,1-1-1 0 0,-1 1 1 0 0,0 0-1 0 0,1-1 1 0 0,-1 1-1 0 0,1-1 1 0 0,-1 1-1 0 0,1 0 0 0 0,0-1 1 0 0,0 0-1 0 0,0 1 1 0 0,0-1-1 0 0,0 1 1 0 0,0-1-1 0 0,0 0 1 0 0,0 0-1 0 0,0 1 1 0 0,0-1-1 0 0,3 1 1 0 0,11 9-111 0 0,1-1 0 0 0,0-1 0 0 0,0-1 0 0 0,25 10 0 0 0,9 4-41 0 0,-32-13 157 0 0,-1 1 1 0 0,0 0 0 0 0,-1 1-1 0 0,-1 1 1 0 0,1 0 0 0 0,-2 1-1 0 0,21 24 1 0 0,-29-30 35 0 0,-1 0 0 0 0,1 0 0 0 0,-2 1 0 0 0,1-1 0 0 0,-1 1 0 0 0,0 0 0 0 0,-1 0 0 0 0,0 1 0 0 0,0-1 0 0 0,-1 1 0 0 0,0-1 0 0 0,-1 1 0 0 0,1 0 0 0 0,-2 0 0 0 0,1 0 0 0 0,-1-1 0 0 0,-1 1 0 0 0,1 0 0 0 0,-3 9 0 0 0,1-11-16 0 0,0-1-1 0 0,-1 1 1 0 0,1-1-1 0 0,-1 0 0 0 0,-1 0 1 0 0,1 0-1 0 0,-1 0 1 0 0,0-1-1 0 0,0 1 1 0 0,-1-1-1 0 0,1 0 0 0 0,-1 0 1 0 0,0-1-1 0 0,-1 0 1 0 0,1 1-1 0 0,-1-2 1 0 0,0 1-1 0 0,-8 4 1 0 0,-6 1 3 0 0,-1-1-1 0 0,0 0 1 0 0,0-1 0 0 0,-32 5 0 0 0,37-9-17 0 0,-103 18 92 0 0,105-20-110 0 0,-1 0-1 0 0,0-1 1 0 0,0 0-1 0 0,1-1 1 0 0,-1-1 0 0 0,-15-3-1 0 0,29 4 3 0 0,0 1 1 0 0,-1 0-1 0 0,1 0 0 0 0,0-1 0 0 0,-1 1 0 0 0,1-1 1 0 0,0 1-1 0 0,0-1 0 0 0,0 0 0 0 0,0 1 0 0 0,0-1 1 0 0,0 0-1 0 0,0 0 0 0 0,0 1 0 0 0,0-1 0 0 0,0 0 1 0 0,0 0-1 0 0,0 0 0 0 0,0 0 0 0 0,1 0 0 0 0,-1-1 1 0 0,0 1-1 0 0,0-2 0 0 0,1 1 5 0 0,0 0 0 0 0,0 0 1 0 0,0 1-1 0 0,0-1 0 0 0,0 0 0 0 0,0 0 1 0 0,1 0-1 0 0,-1 1 0 0 0,1-1 0 0 0,-1 0 0 0 0,1 1 1 0 0,0-1-1 0 0,0 0 0 0 0,-1 1 0 0 0,2-2 0 0 0,5-6 8 0 0,-1 0 0 0 0,1 1-1 0 0,1 0 1 0 0,11-10-1 0 0,74-65 94 0 0,78-65 343 0 0,-57 62-328 0 0,71-58 43 0 0,-177 137-278 0 0,0-1-1 0 0,0 1 1 0 0,-1-1 0 0 0,0-1-1 0 0,0 1 1 0 0,-1-1 0 0 0,6-10 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15 11519 0 0,'1'-1'887'0'0,"1"1"-738"0"0,-1-1-128 0 0,0 1 0 0 0,-1 0 0 0 0,1-1 0 0 0,0 1 0 0 0,0-1 1 0 0,-1 1-1 0 0,1-1 0 0 0,0 1 0 0 0,-1-1 0 0 0,1 0 0 0 0,0 1 0 0 0,-1-1 0 0 0,1 0 1 0 0,-1 0-1 0 0,1 1 0 0 0,0-3 0 0 0,0 2 859 0 0,-2 3 283 0 0,-7 14-328 0 0,0-1 0 0 0,-1 1 0 0 0,-14 17 0 0 0,-38 42-555 0 0,25-32 33 0 0,-232 336 149 0 0,235-329-447 0 0,-47 78-45 0 0,-14 21-78 0 0,60-97-1692 0 0,28-39 114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6:3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 13359 0 0,'0'0'1184'0'0,"-9"-5"-944"0"0,0-2-240 0 0,0 0 5256 0 0,11 23-6312 0 0,5 0 808 0 0,6 2-7272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9:19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21620 1157 1375 0 0,'0'0'18384'0'0,"-2"0"-18140"0"0,-21 0 216 0 0,22 0-403 0 0,-1 0 0 0 0,1 1-1 0 0,0-1 1 0 0,0 0 0 0 0,0 0 0 0 0,0 1-1 0 0,0-1 1 0 0,0 1 0 0 0,-1-1 0 0 0,1 1-1 0 0,0-1 1 0 0,0 1 0 0 0,-1 1-1 0 0,-2 0-77 0 0,1 0-1 0 0,-1 1 0 0 0,0-2 1 0 0,0 1-1 0 0,-7 2 0 0 0,-1-1 22 0 0,-1-2 0 0 0,1 1-118 0 0,1-1 0 0 0,-1 0-1 0 0,0-1 1 0 0,-17-1 0 0 0,15 0-20 0 0,-89-14-307 0 0,34 3 778 0 0,51 10-286 0 0,1 1 0 0 0,0 1 1 0 0,-1 0-1 0 0,1 1 0 0 0,0 1 0 0 0,0 0 1 0 0,0 1-1 0 0,-17 7 0 0 0,22-8-45 0 0,1 0 0 0 0,0-1 0 0 0,0 0 0 0 0,-1-1 0 0 0,-15-1 0 0 0,-56-11 343 0 0,58 7-261 0 0,-1 1 0 0 0,-31 0-1 0 0,43 4-83 0 0,-38 0 0 0 0,-71 8 0 0 0,-19 7-53 0 0,-109 23 210 0 0,120-22 149 0 0,-135-1 0 0 0,216-14-286 0 0,-78 12-102 0 0,32-3 9 0 0,9-4 67 0 0,-91-8-1 0 0,-44-17 7 0 0,157 13 0 0 0,23 4 26 0 0,-73 4-1 0 0,-42 14 50 0 0,62-5-67 0 0,43-7-112 0 0,-1-2 0 0 0,1-3 1 0 0,-1-2-1 0 0,1-2 1 0 0,-63-14-1 0 0,-156-20 216 0 0,-104 30 166 0 0,37 35-265 0 0,-4 0-16 0 0,29-15 3 0 0,122-2 0 0 0,-88-3-19 0 0,-23 0-22 0 0,236-3 24 0 0,-475 37-52 0 0,16 1-203 0 0,200-50 251 0 0,159 1 188 0 0,-118-15 139 0 0,-64-1-105 0 0,-374 28-20 0 0,385-22-214 0 0,104 3-10 0 0,-2 17 47 0 0,58 10-4 0 0,-193 16 0 0 0,170-11 78 0 0,-402-16-1 0 0,178-21 181 0 0,78 39-247 0 0,322-17-11 0 0,-190 11-163 0 0,-189 22 14 0 0,66-29 250 0 0,319-6-74 0 0,-406-33 317 0 0,290 24-344 0 0,30 2 0 0 0,-43-1 0 0 0,-237 17 0 0 0,187-9-2 0 0,88-2 71 0 0,-253 6 482 0 0,-1 17-28 0 0,19 11-352 0 0,301-27-171 0 0,-79 10 0 0 0,-132-3 0 0 0,-108 1 139 0 0,271-6-97 0 0,-303 29-31 0 0,-19 2 130 0 0,245-42 108 0 0,34 1-114 0 0,-236-12 12 0 0,317 11-152 0 0,-13-2-14 0 0,0 3-1 0 0,-68 6 0 0 0,-193 22 73 0 0,157-16 22 0 0,140-8-70 0 0,0-2 0 0 0,0 0 0 0 0,0-2-1 0 0,-40-10 1 0 0,-115-38 30 0 0,113 29-30 0 0,43 13-5 0 0,8 2 0 0 0,1 2 0 0 0,-25-4 0 0 0,11 4-9 0 0,1 2 0 0 0,-1 2 0 0 0,0 1 0 0 0,0 1-1 0 0,1 2 1 0 0,-66 14 0 0 0,-246 46-62 0 0,338-62 70 0 0,-39 4 46 0 0,-72-3 0 0 0,31-1 54 0 0,63-1-78 0 0,-326 18 180 0 0,315-17-180 0 0,1-1 1 0 0,-56-6 0 0 0,-66-21 235 0 0,117 19-203 0 0,0 2-1 0 0,0 2 0 0 0,-1 2 1 0 0,-68 4-1 0 0,65 5-53 0 0,1 1 0 0 0,0 3 0 0 0,-57 21 0 0 0,48-14 0 0 0,-72 15 0 0 0,118-32 0 0 0,-16 1 0 0 0,16-1 0 0 0,-16-2 0 0 0,9 0 0 0 0,3-1-16 0 0,7 2-61 0 0,-4-29-846 0 0,6 21 923 0 0,1 1 1 0 0,0-1-1 0 0,1 0 0 0 0,-1 1 0 0 0,1-1 1 0 0,6-11-1 0 0,23-45-25 0 0,-20 42-12 0 0,41-74-172 0 0,124-172 1 0 0,-21 37 130 0 0,-94 136 69 0 0,49-93-54 0 0,-29 45 66 0 0,-38 71 26 0 0,-10 14 39 0 0,3 2 0 0 0,61-75-1 0 0,-90 123-67 0 0,1 1 0 0 0,0 0 0 0 0,15-9 0 0 0,-4 5-11 0 0,-14 10-26 0 0,-1 1-16 0 0,-1-1-70 0 0,-1 2-6 0 0,1 0 95 0 0,0 0 1 0 0,-1 0 0 0 0,1 0-1 0 0,-1 1 1 0 0,1-1 0 0 0,-1 1-1 0 0,1 0 1 0 0,-1 0-1 0 0,0 0 1 0 0,0 0 0 0 0,0 0-1 0 0,0 0 1 0 0,0 0 0 0 0,-1 0-1 0 0,1 1 1 0 0,-1-1-1 0 0,1 1 1 0 0,-1 0 0 0 0,0-1-1 0 0,0 1 1 0 0,0 0 0 0 0,0-1-1 0 0,-1 1 1 0 0,1 0-1 0 0,-1 0 1 0 0,1 0 0 0 0,-1 0-1 0 0,0 0 1 0 0,0-1 0 0 0,-1 5-1 0 0,-4 21-127 0 0,-1 0 0 0 0,-1 0-1 0 0,-2-1 1 0 0,-12 27 0 0 0,-54 102-16 0 0,70-147 172 0 0,-39 70 39 0 0,-3-2-1 0 0,-77 97 0 0 0,21-33 95 0 0,8-11 25 0 0,65-93-115 0 0,-48 46-1 0 0,17-23-161 0 0,-72 89 0 0 0,80-77-4 0 0,-80 140 0 0 0,117-184 94 0 0,0 1 1 0 0,-2-2-1 0 0,-1 0 0 0 0,-1-2 0 0 0,-31 32 1 0 0,45-52 142 0 0,0-1 0 0 0,-1 0 0 0 0,0 0 0 0 0,1 0 1 0 0,-1-1-1 0 0,0 0 0 0 0,-1 0 0 0 0,1-1 1 0 0,0 0-1 0 0,-1 0 0 0 0,1 0 0 0 0,-1-1 1 0 0,-15 0-1 0 0,21 0-39 0 0,-6 2-6 0 0,5 0-90 0 0,2-2 21 0 0,0 1 1 0 0,0-1 0 0 0,1 0-1 0 0,-1 1 1 0 0,0-1 0 0 0,1 1-1 0 0,-1-1 1 0 0,1 1 0 0 0,-1-1-1 0 0,1 1 1 0 0,0 1 0 0 0,-1 1-8 0 0,2 10 1 0 0,-1-11 5 0 0,1 1-1 0 0,0-1 1 0 0,0 0 0 0 0,0 1-1 0 0,0-1 1 0 0,1 0 0 0 0,-1 0 0 0 0,1 0-1 0 0,0 0 1 0 0,0 0 0 0 0,0 0-1 0 0,0-1 1 0 0,0 1 0 0 0,1 0-1 0 0,3 2 1 0 0,-3-3-15 0 0,1 1 0 0 0,0-1 0 0 0,0 0 0 0 0,0-1 0 0 0,0 1 1 0 0,0-1-1 0 0,0 1 0 0 0,0-1 0 0 0,1 0 0 0 0,7 0 0 0 0,6-1-59 0 0,0-1 0 0 0,0 0-1 0 0,0-1 1 0 0,31-8 0 0 0,-32 6 68 0 0,76-17 96 0 0,-28 5 68 0 0,0 3-1 0 0,84-5 1 0 0,-117 17-134 0 0,0 1 0 0 0,0 1 0 0 0,-1 2 0 0 0,1 1 0 0 0,-1 1 1 0 0,0 2-1 0 0,0 2 0 0 0,-1 0 0 0 0,58 28 0 0 0,-13 6-40 0 0,-47-25-19 0 0,54 24 0 0 0,-50-28-14 0 0,20 7-188 0 0,108 31 0 0 0,-88-33-460 0 0,-42-10-945 0 0,43 7 0 0 0,-54-14 159 0 0,-1-1-50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09:2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7340 670 1375 0 0,'0'0'12811'0'0,"1"2"-12744"0"0,3 9-45 0 0,-3-8 108 0 0,-1 0-42 0 0,0 7-7 0 0,0-7 1011 0 0,-3 0-754 0 0,3-2-311 0 0,-1-1 1 0 0,1 0-1 0 0,0 1 0 0 0,0-1 1 0 0,0 0-1 0 0,0 1 1 0 0,-1-1-1 0 0,1 0 0 0 0,0 1 1 0 0,0-1-1 0 0,-1 0 0 0 0,1 1 1 0 0,0-1-1 0 0,-1 0 0 0 0,1 1 1 0 0,0-1-1 0 0,-1 0 0 0 0,1 0 1 0 0,0 0-1 0 0,-1 1 1 0 0,0-1-1 0 0,-8 4 190 0 0,6-4-1 0 0,1 0 0 0 0,-44-12 1160 0 0,44 12-1214 0 0,-2 1 21 0 0,0-3-163 0 0,-13 1 229 0 0,8 2-297 0 0,0 1 1 0 0,1-1 0 0 0,0 2 0 0 0,-1-1 0 0 0,1 1-1 0 0,-9 4 1 0 0,6-3-14 0 0,-8 5-24 0 0,16-8 77 0 0,-15 2-6 0 0,16-2 35 0 0,0 0 0 0 0,0-1 0 0 0,-1 1 0 0 0,1-1 0 0 0,0 0 0 0 0,-1 0 0 0 0,1 1 0 0 0,0-2 0 0 0,-1 1 0 0 0,-2 0 0 0 0,-9-1 305 0 0,1 2-141 0 0,0-1 0 0 0,0-1 0 0 0,-1 0-1 0 0,-18-5 1 0 0,16 3-146 0 0,0 1 0 0 0,0 1 0 0 0,-19 0 0 0 0,11 2-39 0 0,1 0 0 0 0,0 1 0 0 0,-27 6 0 0 0,32-5 26 0 0,1-2 0 0 0,-1 0 0 0 0,0 0 0 0 0,1-2-1 0 0,-35-5 1 0 0,-29 0 43 0 0,48 7-69 0 0,-1 2 0 0 0,-36 7 0 0 0,69-10 0 0 0,-143 22-73 0 0,116-20 56 0 0,-1 0-1 0 0,1-2 0 0 0,-32-4 0 0 0,-4-5 24 0 0,-96-8 31 0 0,137 16-35 0 0,-1 1 0 0 0,1 1 0 0 0,0 1 0 0 0,-43 9 1 0 0,-23 8-46 0 0,36-9 32 0 0,-30 3 385 0 0,-1-3-1 0 0,-134-1 0 0 0,182-9-199 0 0,-180 7 204 0 0,-57-1-490 0 0,261-7 100 0 0,-140-9-1 0 0,35 1 14 0 0,80 8-1 0 0,0 2 0 0 0,0 1 0 0 0,1 2 0 0 0,-1 1 0 0 0,-43 13 0 0 0,24-3 0 0 0,0-2 0 0 0,-1-3 0 0 0,-1-2 0 0 0,-57 0 0 0 0,-39-12 26 0 0,-207-32 0 0 0,323 30-38 0 0,0-3 0 0 0,1 0 0 0 0,0-3 0 0 0,-41-18 0 0 0,55 21 12 0 0,-41-9 0 0 0,22 6 0 0 0,-97-19 176 0 0,109 25-160 0 0,-23-5 14 0 0,26 4 83 0 0,-1 2-1 0 0,-31-3 1 0 0,40 7-99 0 0,0 1-1 0 0,0 0 0 0 0,0 1 0 0 0,0 1 1 0 0,-31 7-1 0 0,23-3-13 0 0,0-1 0 0 0,0-1 0 0 0,-31-1 0 0 0,-126-5 259 0 0,-57-3-41 0 0,202 3-263 0 0,-1 2 0 0 0,1 2-1 0 0,-71 13 1 0 0,55-6 28 0 0,38-7 8 0 0,-1 1 0 0 0,1 0-1 0 0,0 2 1 0 0,-21 7-1 0 0,16-2 10 0 0,-117 48-53 0 0,104-45 49 0 0,-1-2 1 0 0,-38 6-1 0 0,33-12 104 0 0,-1-2-1 0 0,1-2 1 0 0,-62-5-1 0 0,-10-1 39 0 0,50 4-186 0 0,-34 0-67 0 0,-25-2-57 0 0,117 3 171 0 0,-13-4 1 0 0,-15-4 0 0 0,-11-2 0 0 0,17 5 0 0 0,14 3 0 0 0,-1 2 0 0 0,-8 1 0 0 0,14 0 0 0 0,-3 2 0 0 0,-25 7 0 0 0,-3 1 0 0 0,9 1 0 0 0,16-6-7 0 0,10-4-19 0 0,-13 8-5 0 0,6-3 31 0 0,0 0 0 0 0,3-1-12 0 0,7-5-47 0 0,4-1-391 0 0,0 0 445 0 0,0-1 0 0 0,-1 0 0 0 0,1 0 1 0 0,0 1-1 0 0,0-2 0 0 0,-1 1 0 0 0,1 0 0 0 0,-1 0 0 0 0,1-1 0 0 0,-1 0 0 0 0,1 1 0 0 0,-1-1 0 0 0,4-4 0 0 0,1-1 7 0 0,0 0-1 0 0,-1 0 1 0 0,6-10-1 0 0,6-14-34 0 0,-1-1 0 0 0,-2 0 1 0 0,18-56-1 0 0,-8 20 20 0 0,20-50 13 0 0,2 24 0 0 0,8-20 0 0 0,-43 83 0 0 0,2 0 0 0 0,1 1 0 0 0,2 1 0 0 0,38-53 0 0 0,-46 70-2 0 0,-5 8-5 0 0,-1-1 1 0 0,1 1 0 0 0,-1 1 0 0 0,1-1 0 0 0,0 0 0 0 0,1 1 0 0 0,-1 0-1 0 0,1 0 1 0 0,8-4 0 0 0,13-2-147 0 0,-23 8 73 0 0,-1 1 20 0 0,12 0-15 0 0,-6 13-42 0 0,-7-10 105 0 0,1 1-1 0 0,-1-1 1 0 0,0 1 0 0 0,-1 0 0 0 0,1-1-1 0 0,0 1 1 0 0,-1 0 0 0 0,0-1 0 0 0,0 1 0 0 0,0 0-1 0 0,-1-1 1 0 0,0 6 0 0 0,-2 7-195 0 0,-7 21 0 0 0,9-36 193 0 0,-9 28-300 0 0,-1 0 0 0 0,-20 34 0 0 0,-36 53-129 0 0,16-31 388 0 0,-91 162 109 0 0,-5-7 108 0 0,94-155-174 0 0,-36 58-36 0 0,67-104 34 0 0,-5 6-116 0 0,-20 51 0 0 0,42-85 89 0 0,-39 85-374 0 0,39-86 370 0 0,-11 18-82 0 0,15-26 328 0 0,-1 1-83 0 0,2-3-112 0 0,0 0 1 0 0,0 1-1 0 0,-1-1 0 0 0,1 0 1 0 0,0 0-1 0 0,0 0 0 0 0,0 0 1 0 0,-1 1-1 0 0,1-1 0 0 0,0 0 1 0 0,0 0-1 0 0,0 0 0 0 0,0 1 1 0 0,-1-1-1 0 0,1 0 0 0 0,0 0 1 0 0,0 1-1 0 0,0-1 0 0 0,0 0 1 0 0,0 0-1 0 0,0 1 0 0 0,0-1 1 0 0,0 0-1 0 0,0 0 0 0 0,0 1 1 0 0,0-1-1 0 0,0 0 0 0 0,0 1 1 0 0,0-1-1 0 0,0 0 0 0 0,0 0 1 0 0,0 1-1 0 0,0-1 0 0 0,0 0 1 0 0,0 0-1 0 0,1 1 1 0 0,-1-1-1 0 0,0 0 0 0 0,21 9-1 0 0,0 0-1 0 0,36 8 0 0 0,50 7-5 0 0,-102-23 1 0 0,8 1 0 0 0,182 44 0 0 0,-153-36 0 0 0,0-2 0 0 0,0-1 0 0 0,57 0 0 0 0,-94-6 0 0 0,43 0 28 0 0,0-1 0 0 0,51-8 0 0 0,95-22 319 0 0,-88 13-244 0 0,126-6-589 0 0,-137 25-487 0 0,-3 0-1735 0 0,-56-5 789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3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0 919 0 0,'0'0'12190'0'0,"1"2"-11509"0"0,2 5-421 0 0,0 0-1 0 0,-1 0 1 0 0,0 1-1 0 0,-1-1 1 0 0,1 0 0 0 0,-1 1-1 0 0,-1-1 1 0 0,1 1-1 0 0,-1-1 1 0 0,-1 1 0 0 0,1-1-1 0 0,-3 11 1 0 0,-4 13 392 0 0,-18 50 1 0 0,7-23-114 0 0,-81 212 91 0 0,50-150-622 0 0,47-113-40 0 0,-36 83 8 0 0,30-73-434 0 0,0-1-1 0 0,-1-1 1 0 0,-15 20 0 0 0,8-20-3061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23 648 3679 0 0,'-2'1'3560'0'0,"1"-1"-3263"0"0,1 0-1 0 0,-1 1 0 0 0,0-1 0 0 0,0 0 1 0 0,0 0-1 0 0,0 0 0 0 0,1 0 0 0 0,-1 0 0 0 0,0 0 1 0 0,0 0-1 0 0,0 0 0 0 0,0 0 0 0 0,1 0 1 0 0,-1 0-1 0 0,0 0 0 0 0,0-1 0 0 0,-1 0 0 0 0,2 1-183 0 0,-1 0 1 0 0,1-1-1 0 0,-1 1 0 0 0,1-1 0 0 0,0 1 0 0 0,-1-1 0 0 0,1 1 0 0 0,0 0 0 0 0,0-1 0 0 0,-1 1 0 0 0,1-1 0 0 0,0 1 1 0 0,0-1-1 0 0,0 0 0 0 0,0 1 0 0 0,0-1 0 0 0,0 1 0 0 0,0-1 0 0 0,0 1 0 0 0,0-2 0 0 0,0-1-10 0 0,1-1 0 0 0,-1 1 0 0 0,1-1-1 0 0,0 1 1 0 0,1 0 0 0 0,-1-1 0 0 0,0 1-1 0 0,3-3 1 0 0,25-38 392 0 0,1 1 0 0 0,67-70-1 0 0,-17 21-107 0 0,-64 72-299 0 0,26-33 76 0 0,71-67 1 0 0,-99 106-101 0 0,2 1 1 0 0,-1 1-1 0 0,2 0 1 0 0,-1 1-1 0 0,2 1 1 0 0,-1 1-1 0 0,1 0 0 0 0,1 1 1 0 0,27-7-1 0 0,-37 13-43 0 0,-1 1-1 0 0,1 0 1 0 0,0 0-1 0 0,0 1 1 0 0,-1 0-1 0 0,1 0 1 0 0,0 1-1 0 0,0 0 1 0 0,-1 1 0 0 0,1 0-1 0 0,-1 0 1 0 0,1 1-1 0 0,-1 0 1 0 0,0 1-1 0 0,0 0 1 0 0,0 0-1 0 0,-1 0 1 0 0,1 1-1 0 0,-1 0 1 0 0,0 1-1 0 0,-1 0 1 0 0,1 0-1 0 0,-1 0 1 0 0,10 13 0 0 0,-9-8-10 0 0,1 0 0 0 0,-2 0 1 0 0,1 1-1 0 0,-2 0 0 0 0,7 19 1 0 0,-10-25-7 0 0,0 0 1 0 0,-1 1 0 0 0,0-1-1 0 0,0 1 1 0 0,-1-1-1 0 0,0 1 1 0 0,0-1 0 0 0,-1 1-1 0 0,0-1 1 0 0,0 1-1 0 0,0-1 1 0 0,-1 1 0 0 0,-2 6-1 0 0,-1 0 14 0 0,-1 0 0 0 0,-1-1-1 0 0,0 0 1 0 0,-1 0 0 0 0,0-1-1 0 0,0 0 1 0 0,-13 12 0 0 0,-76 64 157 0 0,48-46-130 0 0,-4 2 1 0 0,-70 46-1 0 0,-65 25 73 0 0,128-72-113 0 0,24-15-85 0 0,22-14-33 0 0,27-11-4047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478 130 9615 0 0,'27'-27'746'0'0,"0"2"-1"0"0,39-28 0 0 0,-25 28 4871 0 0,-51 34-4908 0 0,-155 155 544 0 0,77-74-1216 0 0,35-36-36 0 0,3 2 0 0 0,-71 104 0 0 0,97-124 0 0 0,3 1 0 0 0,1 1 0 0 0,2 1 0 0 0,1 0 0 0 0,2 1 0 0 0,-12 51 0 0 0,24-76 21 0 0,1 0-1 0 0,0 0 0 0 0,0 1 0 0 0,2-1 1 0 0,0 0-1 0 0,2 17 0 0 0,-2-27-167 0 0,1 0-1 0 0,0 0 0 0 0,0 0 0 0 0,0 0 0 0 0,1 0 1 0 0,0 0-1 0 0,0 0 0 0 0,0 0 0 0 0,0-1 0 0 0,1 1 1 0 0,0-1-1 0 0,0 0 0 0 0,0 0 0 0 0,0 0 0 0 0,1 0 1 0 0,-1 0-1 0 0,1-1 0 0 0,0 1 0 0 0,0-1 1 0 0,0 0-1 0 0,7 3 0 0 0,4 0-5815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451 174 7975 0 0,'-21'12'596'0'0,"2"2"-1"0"0,-23 20 1 0 0,2-2 2312 0 0,39-31-2832 0 0,1-1 0 0 0,0 0 0 0 0,0 0-1 0 0,-1 0 1 0 0,1 0 0 0 0,0 1 0 0 0,0-1 0 0 0,-1 0 0 0 0,1 0-1 0 0,0 0 1 0 0,-1 0 0 0 0,1 0 0 0 0,0 0 0 0 0,0 0 0 0 0,-1 0-1 0 0,1 0 1 0 0,0 0 0 0 0,-1 0 0 0 0,1 0 0 0 0,0 0 0 0 0,-1 0 0 0 0,1 0-1 0 0,0 0 1 0 0,-1 0 0 0 0,1 0 0 0 0,0 0 0 0 0,0 0 0 0 0,-1-1-1 0 0,1 1 1 0 0,0 0 0 0 0,0 0 0 0 0,-1 0 0 0 0,1 0 0 0 0,0-1-1 0 0,0 1 1 0 0,-1 0 0 0 0,1 0 0 0 0,0-1 0 0 0,0 1 0 0 0,0 0 0 0 0,0 0-1 0 0,-1-1 1 0 0,1 1 0 0 0,0 0 0 0 0,0 0 0 0 0,0-1 0 0 0,0 1-1 0 0,0 0 1 0 0,0-1 0 0 0,0 1 0 0 0,0 0 0 0 0,0-1 0 0 0,0 1-1 0 0,0-1 1 0 0,-1 0 4 0 0,1-1 0 0 0,0 0 0 0 0,0 1-1 0 0,0-1 1 0 0,0 0 0 0 0,0 1 0 0 0,0-1-1 0 0,1-3 1 0 0,1 1 39 0 0,0 0 0 0 0,0-1 0 0 0,1 1-1 0 0,-1 0 1 0 0,1 1 0 0 0,0-1 0 0 0,0 0-1 0 0,1 1 1 0 0,-1-1 0 0 0,8-4 0 0 0,5-3 22 0 0,24-13 0 0 0,-28 18-100 0 0,15-9-7 0 0,1 1 0 0 0,0 2 0 0 0,1 0 0 0 0,35-8 0 0 0,236-54 30 0 0,-289 72-66 0 0,0 0-1 0 0,-1 1 1 0 0,1 0-1 0 0,-1 1 1 0 0,1 0-1 0 0,0 0 1 0 0,12 3-1 0 0,-22-2-5 0 0,-1-1 0 0 0,1 0 0 0 0,-1 0 0 0 0,1 1 0 0 0,-1-1 0 0 0,0 0-1 0 0,1 1 1 0 0,-1-1 0 0 0,1 0 0 0 0,-1 1 0 0 0,0-1 0 0 0,1 1 0 0 0,-1-1 0 0 0,0 1 0 0 0,0-1 0 0 0,1 1-1 0 0,-1-1 1 0 0,0 1 0 0 0,0-1 0 0 0,0 1 0 0 0,1-1 0 0 0,-1 1 0 0 0,0-1 0 0 0,0 1 0 0 0,0 0-1 0 0,0-1 1 0 0,0 1 0 0 0,0 0 0 0 0,-2 15-139 0 0,1-10 103 0 0,-1 0 0 0 0,0 0 0 0 0,0 0 1 0 0,-1-1-1 0 0,0 1 0 0 0,0-1 1 0 0,0 0-1 0 0,-1 0 0 0 0,-5 6 1 0 0,-6 6 56 0 0,-21 18 0 0 0,21-21-32 0 0,-131 115 19 0 0,-62 61 0 0 0,80-47 0 0 0,-23 22-154 0 0,125-140 74 0 0,-2-2 0 0 0,0 0 1 0 0,-2-3-1 0 0,0 0 1 0 0,-45 21-1 0 0,71-39 81 0 0,-2 1 2 0 0,-1 0-1 0 0,0-1 0 0 0,0 1 0 0 0,0-1 1 0 0,-8 1-1 0 0,14-3 159 0 0,11-3 1 0 0,120-17 124 0 0,463-82 1034 0 0,-581 100-1319 0 0,28-1 56 0 0,-39 3-168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8287 0 0,'0'0'4870'0'0,"1"-1"-4186"0"0,2-3-484 0 0,1-1 0 0 0,-1 1 0 0 0,1 0 0 0 0,0 0 1 0 0,0 1-1 0 0,1-1 0 0 0,-1 1 0 0 0,1 0 0 0 0,0 0 1 0 0,-1 1-1 0 0,1-1 0 0 0,1 1 0 0 0,9-3 0 0 0,6-1 188 0 0,0 1 0 0 0,26-3 0 0 0,-4 1 86 0 0,38-4 404 0 0,-21 7-556 0 0,46-1 108 0 0,-89 4-842 0 0,0 0 0 0 0,0-1 0 0 0,-1-1 0 0 0,1 0 0 0 0,-1-1 0 0 0,21-9 0 0 0,-14 5-1224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45 5527 0 0,'1'-1'423'0'0,"26"-18"182"0"0,-22 15 79 0 0,0 1 0 0 0,-1-1 0 0 0,1 1 0 0 0,1 0 0 0 0,9-5 3519 0 0,-15 11-4065 0 0,0 0-1 0 0,-1 0 1 0 0,1-1-1 0 0,-1 1 1 0 0,0-1-1 0 0,0 1 1 0 0,0 0-1 0 0,0-1 1 0 0,0 0-1 0 0,-1 1 1 0 0,1-1 0 0 0,-4 4-1 0 0,-24 24 231 0 0,25-26-247 0 0,-238 229 573 0 0,58-79-556 0 0,111-95-119 0 0,58-49-1 0 0,-29 17 0 0 0,28-18-10 0 0,-23 16 1 0 0,32-21-9 0 0,6-3 0 0 0,-1 0 0 0 0,0 0 0 0 0,1 0 0 0 0,-1 0 0 0 0,1 1 0 0 0,-1-1 0 0 0,1 0 0 0 0,-1 1 0 0 0,1-1 0 0 0,0 1 0 0 0,0-1 0 0 0,0 1 0 0 0,0 0 0 0 0,0-1 0 0 0,-1 4 0 0 0,-1 2 14 0 0,2-5 884 0 0,67-4 358 0 0,78 6-484 0 0,-60 1-621 0 0,-20-1-38 0 0,12 1-2 0 0,174-13 516 0 0,-150 2-521 0 0,-95 5-103 0 0,-3 1-6 0 0,0 0 1 0 0,-1 0 0 0 0,1 0 0 0 0,0 0-1 0 0,-1 0 1 0 0,1 0 0 0 0,0 0 0 0 0,-1 0 0 0 0,1 1-1 0 0,-1-1 1 0 0,1 1 0 0 0,-1-1 0 0 0,1 1-1 0 0,-1 0 1 0 0,1 0 0 0 0,-1-1 0 0 0,1 1-1 0 0,1 2 1 0 0,-2-2-200 0 0,1 9-6036 0 0,-4 0-186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426 189 2303 0 0,'0'0'102'0'0,"-1"10"1142"0"0,0 0 766 0 0,-1 0 0 0 0,-5 14 0 0 0,6-22-906 0 0,2 3 1502 0 0,3-9 1086 0 0,1-4-4191 0 0,11-12 546 0 0,-2 0 1 0 0,24-43-1 0 0,-33 52-162 0 0,0 1 0 0 0,-1-1 0 0 0,0 0 0 0 0,-1 0 0 0 0,0-1 0 0 0,-1 1 0 0 0,0-1 0 0 0,1-16 0 0 0,-3 27 28 0 0,-12-12-116 0 0,10 12 178 0 0,0 1 0 0 0,0-1 0 0 0,0 1 0 0 0,0-1 0 0 0,0 1 0 0 0,0 0 0 0 0,0 0 0 0 0,-1 0 0 0 0,1 0 0 0 0,0 0 0 0 0,0 0 0 0 0,0 1 0 0 0,0-1 0 0 0,0 1 0 0 0,0-1 0 0 0,0 1 0 0 0,0 0 0 0 0,0 0 0 0 0,-2 2 0 0 0,-7 2-84 0 0,1 2 0 0 0,-10 7 0 0 0,18-12 88 0 0,-63 52-45 0 0,2 3-1 0 0,-59 71 0 0 0,92-96 241 0 0,3 1 0 0 0,-27 40 0 0 0,45-59-104 0 0,1 1 0 0 0,0 0 0 0 0,1 0 0 0 0,0 1 0 0 0,1 0 0 0 0,1 0 0 0 0,0 0 0 0 0,-3 25 0 0 0,8-37 1 0 0,0 1 0 0 0,0 0 0 0 0,0-1 0 0 0,0 1 0 0 0,1-1 0 0 0,-1 1 0 0 0,1 0 0 0 0,1-1 0 0 0,-1 0 0 0 0,0 1 0 0 0,1-1 0 0 0,0 0 0 0 0,0 1 0 0 0,0-1 0 0 0,4 4 0 0 0,-4-5-33 0 0,0-1 0 0 0,0 0 0 0 0,0 1 0 0 0,1-1 0 0 0,-1 0 0 0 0,1 0 0 0 0,-1-1 0 0 0,1 1 0 0 0,0 0 0 0 0,-1-1 0 0 0,1 0 0 0 0,0 0 0 0 0,0 0 0 0 0,0 0 0 0 0,0 0 0 0 0,0 0 0 0 0,0-1 0 0 0,1 1 0 0 0,-1-1 0 0 0,0 0 0 0 0,0 0 0 0 0,0 0 0 0 0,4-1 0 0 0,3-1 1 0 0,0 0-1 0 0,0-1 1 0 0,0-1-1 0 0,-1 1 1 0 0,1-1-1 0 0,-1-1 1 0 0,0 0-1 0 0,-1 0 1 0 0,1-1-1 0 0,10-9 0 0 0,8-9 15 0 0,38-43 0 0 0,-37 37-18 0 0,85-95 24 0 0,-82 86-24 0 0,41-67 1 0 0,-90 120-150 0 0,-16 24 69 0 0,-32 44-1 0 0,54-65 34 0 0,1 0 0 0 0,1 1 0 0 0,0 1 0 0 0,2-1-1 0 0,-11 31 1 0 0,18-46 7 0 0,1-1 0 0 0,-1 0 0 0 0,1 1 1 0 0,-1-1-1 0 0,1 1 0 0 0,0-1 0 0 0,0 1 0 0 0,0-1 0 0 0,0 1 0 0 0,0-1 0 0 0,1 1 0 0 0,0 2 0 0 0,4 4 5 0 0,-2-6 2 0 0,0 0 0 0 0,0-1 0 0 0,0 1-1 0 0,0-1 1 0 0,1 1 0 0 0,-1-1 0 0 0,1 0 0 0 0,-1 0-1 0 0,1 0 1 0 0,0-1 0 0 0,0 0 0 0 0,0 1-1 0 0,0-1 1 0 0,0-1 0 0 0,6 2 0 0 0,9-1-36 0 0,-1 0 0 0 0,24-2 0 0 0,-11 0-438 0 0,13-1-1721 0 0,-32 1 587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18079 0 0,'0'0'1384'0'0,"-1"2"-948"0"0,-31 55 406 0 0,-21 35 1149 0 0,9-30-2011 0 0,-47 91-1 0 0,89-151-956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18 13791 0 0,'0'0'630'0'0,"-7"-13"236"0"0,2 8 73 0 0,-13 20 314 0 0,12-6-1119 0 0,0 0 0 0 0,0 1 0 0 0,2-1 1 0 0,-1 1-1 0 0,-4 17 0 0 0,0-4 37 0 0,-19 47 170 0 0,-75 177 51 0 0,73-182-393 0 0,-70 105 0 0 0,-114 140 108 0 0,182-266 4 0 0,-61 65 1 0 0,55-69 80 0 0,-47 69-1 0 0,74-94-173 0 0,-16 28 43 0 0,27-41-465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1375 0 0,'0'2'362'0'0,"-1"2"292"0"0,0 1-1 0 0,0-1 1 0 0,1 0 0 0 0,0 1-1 0 0,-1-1 1 0 0,2 0 0 0 0,-1 1 0 0 0,1 4-1 0 0,1 0-21 0 0,0-1 0 0 0,0 0 0 0 0,7 13 0 0 0,2 1 144 0 0,27 39 0 0 0,-36-59-695 0 0,28 39 242 0 0,2-1 1 0 0,2-3-1 0 0,1 0 0 0 0,2-2 1 0 0,1-2-1 0 0,46 30 1 0 0,-55-42-294 0 0,-2 0 0 0 0,0 2 1 0 0,-1 1-1 0 0,-2 1 0 0 0,41 54 1 0 0,-55-65-19 0 0,-1 0 0 0 0,-1 1-1 0 0,0-1 1 0 0,-1 2 0 0 0,-1-1 0 0 0,0 1 0 0 0,-1 0 0 0 0,-1 0 0 0 0,0 1-1 0 0,-1-1 1 0 0,-1 1 0 0 0,-1 0 0 0 0,0 0 0 0 0,-2 23 0 0 0,-1-23 73 0 0,-1 1 1 0 0,-1-1 0 0 0,0 1-1 0 0,-1-1 1 0 0,-1 0 0 0 0,-1-1-1 0 0,0 0 1 0 0,-2 0 0 0 0,1 0-1 0 0,-2-1 1 0 0,0 0 0 0 0,-1-1 0 0 0,0 0-1 0 0,-23 21 1 0 0,-23 16 35 0 0,-2-2 1 0 0,-3-3-1 0 0,-102 58 0 0 0,83-64-518 0 0,79-40-56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9759 0 0,'0'0'3312'0'0,"1"2"-3089"0"0,2-1-148 0 0,-1 1 0 0 0,1 0 0 0 0,-1-1 0 0 0,1 1 0 0 0,0-1-1 0 0,0 0 1 0 0,-1 0 0 0 0,1 0 0 0 0,0 0 0 0 0,0-1 0 0 0,0 1 0 0 0,0-1 0 0 0,0 0 0 0 0,0 0 0 0 0,0 0 0 0 0,5 0 0 0 0,8-2 199 0 0,28-5 0 0 0,-35 5-248 0 0,86-21 359 0 0,-40 10-217 0 0,59-8 0 0 0,-86 17-408 0 0,-1 2 0 0 0,1 1-1 0 0,-1 1 1 0 0,1 1-1 0 0,-1 1 1 0 0,29 7 0 0 0,-41-5-470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7367 0 0,'0'0'7892'0'0,"2"0"-7564"0"0,7 4-92 0 0,-1 0 0 0 0,1-1 0 0 0,1 0 0 0 0,-1-1-1 0 0,0 0 1 0 0,11 0 0 0 0,60 1 864 0 0,-45-2-767 0 0,14-2 197 0 0,93-15-1 0 0,-45 4-372 0 0,-77 10-135 0 0,-7-1-49 0 0,1 2-1 0 0,0 0 1 0 0,-1 1 0 0 0,1 0-1 0 0,0 1 1 0 0,0 0-1 0 0,13 4 1 0 0,-14 0-305 0 0,-3 3-19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75 1839 0 0,'0'0'5888'0'0,"-1"2"-5622"0"0,-1 10 6432 0 0,-2 1-3282 0 0,0-2-3173 0 0,0 0 0 0 0,-1-1 0 0 0,-6 13 0 0 0,8-21-179 0 0,-10 6 162 0 0,8-10 2 0 0,3 0-258 0 0,2 1 42 0 0,-1 0 0 0 0,1-1-1 0 0,-1 1 1 0 0,1-1 0 0 0,0 1-1 0 0,0 0 1 0 0,0-1 0 0 0,0 1 0 0 0,0-1-1 0 0,0 1 1 0 0,0 0 0 0 0,0-1-1 0 0,1 1 1 0 0,-1-1 0 0 0,1-1 0 0 0,0 1 4 0 0,2-7-7 0 0,1-1 1 0 0,0 1-1 0 0,0-1 0 0 0,1 1 0 0 0,1 0 0 0 0,0 1 0 0 0,0 0 0 0 0,7-8 1 0 0,4-7-9 0 0,-11 17-1 0 0,6-12 16 0 0,-12 17 472 0 0,-5 28-221 0 0,0-6 90 0 0,-6 25 246 0 0,11-44-486 0 0,-1-1-63 0 0,-2 8-52 0 0,0 0 1 0 0,0 0 0 0 0,-1 12 0 0 0,-3 9-4 0 0,-1-4-18 0 0,-3 7-596 0 0,10-32-124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18 12895 0 0,'2'0'298'0'0,"1"-2"-159"0"0,34-13 891 0 0,-35 15 175 0 0,-1 1-794 0 0,-1 2-355 0 0,0 0 0 0 0,0 0 0 0 0,0 0 0 0 0,-1-1 0 0 0,1 1 0 0 0,-1 0 0 0 0,1 0 0 0 0,-1-1 0 0 0,0 1 0 0 0,0 0 0 0 0,0-1 0 0 0,0 1 0 0 0,-1-1 0 0 0,1 1 0 0 0,0-1 0 0 0,-1 0 0 0 0,0 1 0 0 0,0-1 0 0 0,0 0 0 0 0,0 0 0 0 0,-3 2 0 0 0,-7 6 334 0 0,0-1 1 0 0,-25 14-1 0 0,18-12-84 0 0,-23 16 25 0 0,1 3 0 0 0,-59 56-1 0 0,89-74-277 0 0,0 0 0 0 0,1 0 0 0 0,0 1 0 0 0,1 0 1 0 0,1 1-1 0 0,0 0 0 0 0,1 0 0 0 0,1 1 0 0 0,0 0 0 0 0,1 0 0 0 0,0 0 0 0 0,1 1 0 0 0,1-1 0 0 0,-2 28 0 0 0,4-37-48 0 0,1 0-1 0 0,1-1 1 0 0,-1 1-1 0 0,1 0 1 0 0,0-1-1 0 0,0 1 1 0 0,0-1 0 0 0,1 1-1 0 0,0-1 1 0 0,0 0-1 0 0,0 0 1 0 0,1 0-1 0 0,3 5 1 0 0,-4-6 4 0 0,1-1 0 0 0,0 0 0 0 0,0 0 0 0 0,0-1-1 0 0,0 1 1 0 0,0-1 0 0 0,1 1 0 0 0,-1-1 0 0 0,1 0 0 0 0,-1 0 0 0 0,1-1 0 0 0,0 1 0 0 0,0-1 0 0 0,0 1 0 0 0,0-1 0 0 0,0-1 0 0 0,0 1 0 0 0,7 0 0 0 0,0-1 24 0 0,1 0 1 0 0,-1-1-1 0 0,1-1 1 0 0,-1 1 0 0 0,1-2-1 0 0,-1 0 1 0 0,0 0-1 0 0,15-7 1 0 0,2-3 120 0 0,52-31 0 0 0,-38 17-35 0 0,0-1 0 0 0,-2-2 0 0 0,42-42-1 0 0,-68 59-100 0 0,-1-1-1 0 0,0-1 0 0 0,-1-1 0 0 0,0 0 0 0 0,-2 0 0 0 0,1-1 0 0 0,-2 0 0 0 0,-1-1 0 0 0,0 0 0 0 0,-1 0 0 0 0,6-23 0 0 0,-12 35-9 0 0,0 1 0 0 0,-1-1-1 0 0,1 1 1 0 0,-1-1 0 0 0,0 0-1 0 0,0 1 1 0 0,-1-1 0 0 0,-1-5-1 0 0,2 8-12 0 0,-1 1 0 0 0,1 0-1 0 0,-1 0 1 0 0,0 0-1 0 0,0 0 1 0 0,0 0-1 0 0,0 0 1 0 0,0 1 0 0 0,0-1-1 0 0,0 0 1 0 0,-1 0-1 0 0,1 1 1 0 0,-1-1-1 0 0,1 1 1 0 0,-1-1-1 0 0,1 1 1 0 0,-1 0 0 0 0,0 0-1 0 0,0 0 1 0 0,0-1-1 0 0,0 2 1 0 0,0-1-1 0 0,0 0 1 0 0,-2 0 0 0 0,-8-1-151 0 0,0 0 1 0 0,0 1 0 0 0,-1 1 0 0 0,1 0 0 0 0,0 0 0 0 0,0 2 0 0 0,-17 2-1 0 0,-16 2-1305 0 0,44-5 1338 0 0,0-1 0 0 0,-1 0 1 0 0,1 0-1 0 0,0 0 0 0 0,0 0 0 0 0,-1 0 1 0 0,1 0-1 0 0,0 0 0 0 0,0-1 0 0 0,-1 1 1 0 0,1 0-1 0 0,0-1 0 0 0,0 1 0 0 0,-1-1 1 0 0,1 1-1 0 0,-1-2 0 0 0,9-6-1717 0 0,3 0 440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 14943 0 0,'0'0'340'0'0,"-1"-1"51"0"0,-2 1-351 0 0,1 0-1 0 0,-1 0 1 0 0,1 1-1 0 0,-1-1 1 0 0,1 0 0 0 0,-1 1-1 0 0,1-1 1 0 0,0 1 0 0 0,-1 0-1 0 0,1 0 1 0 0,-3 1-1 0 0,-29 17 362 0 0,25-14-368 0 0,2-1 197 0 0,0 0-1 0 0,1 1 0 0 0,-1 0 1 0 0,1 0-1 0 0,0 0 0 0 0,-9 10 1 0 0,14-14 218 0 0,12 6-92 0 0,-6-6-308 0 0,-1 0 1 0 0,0 0 0 0 0,0 0 0 0 0,0-1 0 0 0,1 1 0 0 0,-1-1-1 0 0,0 0 1 0 0,5 0 0 0 0,36-6 238 0 0,76-16 114 0 0,124-19 332 0 0,-175 33-380 0 0,109 1 0 0 0,-57 5-205 0 0,-8 0 299 0 0,-118 15-290 0 0,-6 9-117 0 0,-1-1 0 0 0,-1 0 0 0 0,-15 21 0 0 0,-7 11-40 0 0,-42 87 0 0 0,39-68-65 0 0,-78 112-1 0 0,84-138-245 0 0,30-44 161 0 0,3-3-178 0 0,9-3-457 0 0,-1-2 0 0 0,-1 1-1 0 0,1-1 1 0 0,-1-1 0 0 0,14-12-1 0 0,0-3-5478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59 5527 0 0,'0'0'250'0'0,"-2"1"-2"0"0,-20 7-182 0 0,12-5 1625 0 0,-1 1-1 0 0,-10 5 0 0 0,8-3-195 0 0,-1 0 1 0 0,0-1-1 0 0,-28 6 2867 0 0,42-12-3941 0 0,2-3-334 0 0,0 1 0 0 0,0 0 0 0 0,0-1 0 0 0,0 1 0 0 0,0 0 0 0 0,1 0 0 0 0,-1 1 0 0 0,1-1 0 0 0,0 1 0 0 0,0-1 0 0 0,0 1 0 0 0,0 0 0 0 0,0 0 0 0 0,0 0 0 0 0,8-3-1 0 0,6-2-4 0 0,35-10-1 0 0,-42 14-43 0 0,32-9 86 0 0,54-8 0 0 0,-76 17-58 0 0,1 1-1 0 0,-1 1 1 0 0,1 1 0 0 0,38 5-1 0 0,-54-5-55 0 0,0 1 0 0 0,-1 0 0 0 0,1 0 0 0 0,0 1 0 0 0,0 0 0 0 0,-1 0 0 0 0,1 0 0 0 0,-1 0 0 0 0,5 3 0 0 0,-8-4-8 0 0,1 0 0 0 0,-1 1 0 0 0,0-1 0 0 0,0 0 0 0 0,1 1 0 0 0,-1-1 0 0 0,0 0 0 0 0,-1 1 0 0 0,1-1 0 0 0,0 1 0 0 0,0-1 0 0 0,-1 1 0 0 0,1 0 0 0 0,0-1 0 0 0,-1 1 0 0 0,0 0 0 0 0,1-1 0 0 0,-1 1 0 0 0,0 0 0 0 0,0 0 0 0 0,0-1 0 0 0,0 1 0 0 0,0 0 0 0 0,-1 0 0 0 0,1-1 0 0 0,0 1 0 0 0,-1 0 0 0 0,1-1 0 0 0,-2 3 0 0 0,-2 7-7 0 0,-1 0 0 0 0,-1-1-1 0 0,0 1 1 0 0,0-1 0 0 0,-1-1-1 0 0,-12 15 1 0 0,-4 0-22 0 0,-28 24-1 0 0,20-24-98 0 0,-2-1 0 0 0,-39 22-1 0 0,7-5-15 0 0,-114 64-37 0 0,179-104 179 0 0,-23 12 0 0 0,10-5 0 0 0,-20 13 0 0 0,30-18 2 0 0,-11 5-17 0 0,13-7-54 0 0,14 2-91 0 0,12-2 105 0 0,29-2 1 0 0,17-1 21 0 0,-27 3-2 0 0,-23 0 25 0 0,1 0 1 0 0,32 6-1 0 0,-16 0 0 0 0,45 11-42 0 0,-76-15 53 0 0,0 0 0 0 0,0 1 0 0 0,0 0 0 0 0,0 0 0 0 0,0 1 0 0 0,-1 0 0 0 0,1 0 0 0 0,8 7 0 0 0,-13-8 13 0 0,1-1 0 0 0,-1 0 1 0 0,0 1-1 0 0,0-1 0 0 0,0 1 1 0 0,-1 0-1 0 0,1 0 0 0 0,0-1 1 0 0,-1 1-1 0 0,0 0 0 0 0,0 0 1 0 0,0 1-1 0 0,0-1 0 0 0,0 0 1 0 0,-1 0-1 0 0,1 0 0 0 0,-1 0 1 0 0,0 1-1 0 0,0-1 0 0 0,0 0 1 0 0,0 0-1 0 0,-2 5 0 0 0,1-4 22 0 0,0 1 0 0 0,0-1 0 0 0,-1 1 0 0 0,0-1 0 0 0,0 0 0 0 0,0 0 0 0 0,-1 0 0 0 0,1 0 0 0 0,-1 0 0 0 0,0-1 0 0 0,0 1 0 0 0,0-1 0 0 0,-1 0 0 0 0,-6 5 0 0 0,-27 18 173 0 0,-73 36-1 0 0,-47 8-49 0 0,43-25-136 0 0,112-44-233 0 0,13-6-773 0 0,18-13-1756 0 0,-12 5 1144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62 6911 0 0,'23'-13'952'0'0,"37"-18"-1"0"0,-50 27 701 0 0,1 0 1 0 0,0 0 0 0 0,14-2 0 0 0,-21 6-982 0 0,0 0 0 0 0,0 0 0 0 0,0 1 0 0 0,0-1 0 0 0,6 2 1 0 0,3 1 93 0 0,-6-3-344 0 0,-1 0 771 0 0,-8 0 146 0 0,-21 2-523 0 0,-167 41-701 0 0,45-7-208 0 0,27-10-2 0 0,-53 10-316 0 0,170-36 406 0 0,-10 2-96 0 0,-1-1-1 0 0,-13 0 1 0 0,23-1 62 0 0,0 0 0 0 0,0 0 0 0 0,0 0 1 0 0,-1 0-1 0 0,1 0 0 0 0,0-1 0 0 0,0 1 0 0 0,0-1 0 0 0,0 1 0 0 0,0-1 0 0 0,0 0 1 0 0,0 0-1 0 0,1 0 0 0 0,-1 0 0 0 0,0 0 0 0 0,0 0 0 0 0,1-1 0 0 0,-1 1 0 0 0,-2-3 0 0 0,3 2 10 0 0,1 1 0 0 0,-1-1 0 0 0,1 1 0 0 0,-1 0 0 0 0,1-1 0 0 0,0 1 0 0 0,0-1-1 0 0,0 1 1 0 0,-1-1 0 0 0,2 1 0 0 0,-1-1 0 0 0,0 1 0 0 0,0-1 0 0 0,0 1-1 0 0,1-1 1 0 0,-1 1 0 0 0,1-1 0 0 0,-1 1 0 0 0,1 0 0 0 0,-1-1 0 0 0,1 1 0 0 0,0 0-1 0 0,0-1 1 0 0,1 0 0 0 0,3-6-87 0 0,1 0 0 0 0,12-11 0 0 0,-10 11 71 0 0,9-11-74 0 0,-209 245 325 0 0,146-157-205 0 0,45-68 0 0 0,0 0 0 0 0,0 0 0 0 0,0 0 0 0 0,1 0 0 0 0,-1 0 0 0 0,0 0 0 0 0,1 0 0 0 0,-1 0 0 0 0,1 0 1 0 0,-1 0-1 0 0,1 1 0 0 0,0-1 0 0 0,-1 0 0 0 0,1 0 0 0 0,0 0 0 0 0,0 1 0 0 0,0 1 0 0 0,-1 4 66 0 0,0-1-51 0 0,1 0 1 0 0,-1 0 0 0 0,1 0-1 0 0,0 0 1 0 0,1 0-1 0 0,-1 0 1 0 0,1 0-1 0 0,1 0 1 0 0,-1 0 0 0 0,1 0-1 0 0,3 8 1 0 0,-3-10-18 0 0,0-1 1 0 0,0 1 0 0 0,0-1-1 0 0,0 1 1 0 0,1-1 0 0 0,0 0-1 0 0,-1 0 1 0 0,1 0 0 0 0,0-1-1 0 0,0 1 1 0 0,0-1 0 0 0,1 1-1 0 0,-1-1 1 0 0,1 0 0 0 0,-1 0-1 0 0,1-1 1 0 0,0 1 0 0 0,6 1-1 0 0,10 1-94 0 0,1-1 0 0 0,0-1 0 0 0,0-1 0 0 0,0-1 0 0 0,38-5 0 0 0,22 0-78 0 0,-61 6 179 0 0,0 0 0 0 0,-1 1 1 0 0,1 1-1 0 0,-1 0 1 0 0,1 2-1 0 0,-1 0 0 0 0,0 1 1 0 0,-1 1-1 0 0,29 15 1 0 0,-34-14 33 0 0,0 0 1 0 0,0 1-1 0 0,-1 0 1 0 0,-1 1-1 0 0,1 0 1 0 0,-1 1 0 0 0,-1 0-1 0 0,0 1 1 0 0,-1 0-1 0 0,0 1 1 0 0,-1 0-1 0 0,0 0 1 0 0,6 15 0 0 0,-13-25-22 0 0,0-1 0 0 0,0 1 0 0 0,0 0 0 0 0,-1-1 1 0 0,1 1-1 0 0,-1 0 0 0 0,1 0 0 0 0,-1 0 0 0 0,0 0 1 0 0,0 0-1 0 0,0-1 0 0 0,0 1 0 0 0,-1 0 0 0 0,1 0 1 0 0,-1 0-1 0 0,-1 4 0 0 0,0-3 14 0 0,0 0 1 0 0,0 0-1 0 0,0-1 0 0 0,-1 1 1 0 0,0-1-1 0 0,1 1 0 0 0,-1-1 0 0 0,0 0 1 0 0,-7 5-1 0 0,-5 3 69 0 0,-1-2-1 0 0,1 0 1 0 0,-1-1 0 0 0,-22 8 0 0 0,30-13-71 0 0,-235 76 205 0 0,138-49-186 0 0,96-28-78 0 0,-3 2-321 0 0,0 0 0 0 0,-1-1 0 0 0,1-1 0 0 0,-20 2 1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9007 0 0,'2'1'414'0'0,"2"2"-190"0"0,-1 0-181 0 0,0-1-1 0 0,0 1 0 0 0,0 0 0 0 0,0 0 1 0 0,-1 0-1 0 0,1 0 0 0 0,2 5 0 0 0,-1-3 183 0 0,0-1 0 0 0,0 1 0 0 0,0-1-1 0 0,1 0 1 0 0,-1 0 0 0 0,8 5 0 0 0,1 1 433 0 0,23 18 865 0 0,-21-17-906 0 0,0 0 0 0 0,-1 1 0 0 0,-1 1-1 0 0,23 27 1 0 0,-33-36-538 0 0,0 0-1 0 0,-1 0 1 0 0,0 1-1 0 0,1-1 1 0 0,-1 1-1 0 0,-1-1 1 0 0,1 1 0 0 0,-1 0-1 0 0,1 0 1 0 0,-1 0-1 0 0,-1 0 1 0 0,1 0-1 0 0,-1 0 1 0 0,0 0-1 0 0,0 0 1 0 0,0 0-1 0 0,-1 0 1 0 0,0 0-1 0 0,0 0 1 0 0,0 0-1 0 0,0 0 1 0 0,-4 8 0 0 0,0-5-9 0 0,1 1 0 0 0,-1 0 0 0 0,-1-1 0 0 0,0 0 0 0 0,0 0 0 0 0,-13 13 0 0 0,5-9 15 0 0,0 0 1 0 0,-28 18-1 0 0,10-12-39 0 0,0-1-1 0 0,-2-1 0 0 0,-47 14 1 0 0,66-26-1073 0 0,7-2-3425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702 823 2303 0 0,'0'2'5803'0'0,"1"16"-2906"0"0,0-17-2165 0 0,0 1-69 0 0,0-1-602 0 0,0 0 0 0 0,0 0 0 0 0,0 0 0 0 0,0 0-1 0 0,0 0 1 0 0,0 0 0 0 0,0 0 0 0 0,1-1 0 0 0,-1 1 0 0 0,0 0 0 0 0,1-1 0 0 0,-1 1 0 0 0,0-1-1 0 0,1 1 1 0 0,-1-1 0 0 0,1 0 0 0 0,-1 1 0 0 0,0-1 0 0 0,1 0 0 0 0,-1 0 0 0 0,1 0 0 0 0,-1 0-1 0 0,1 0 1 0 0,-1-1 0 0 0,1 1 0 0 0,-1 0 0 0 0,0-1 0 0 0,1 1 0 0 0,-1-1 0 0 0,0 1-1 0 0,1-1 1 0 0,-1 1 0 0 0,0-1 0 0 0,1 0 0 0 0,1-2 0 0 0,18-14 283 0 0,-1-2 1 0 0,0 0-1 0 0,18-24 0 0 0,-4 5 40 0 0,-2 0 264 0 0,56-83-1 0 0,12-52 273 0 0,-43 54-556 0 0,-48 96-345 0 0,-1 1-1 0 0,-1-1 1 0 0,6-36 0 0 0,-12 45-73 0 0,1 0 0 0 0,-2-21 1 0 0,0 31 32 0 0,0 0 0 0 0,-1 0 0 0 0,1 0 0 0 0,-1 0 0 0 0,0 0 0 0 0,0 0 0 0 0,0 0 1 0 0,-1 0-1 0 0,1 1 0 0 0,-1-1 0 0 0,0 0 0 0 0,0 1 0 0 0,-3-4 0 0 0,3 5 6 0 0,0 1-1 0 0,0-1 0 0 0,-1 1 1 0 0,1-1-1 0 0,0 1 1 0 0,-1 0-1 0 0,1 0 0 0 0,-1 0 1 0 0,1 0-1 0 0,-1 0 1 0 0,0 1-1 0 0,1-1 0 0 0,-1 1 1 0 0,0 0-1 0 0,1-1 1 0 0,-1 1-1 0 0,0 1 0 0 0,0-1 1 0 0,1 0-1 0 0,-1 1 1 0 0,-4 0-1 0 0,-4 2-23 0 0,0 0 1 0 0,1 1-1 0 0,0 0 1 0 0,-10 6-1 0 0,-4 4 17 0 0,0 1-1 0 0,1 1 1 0 0,1 1 0 0 0,1 1-1 0 0,0 0 1 0 0,1 2 0 0 0,1 1-1 0 0,-24 34 1 0 0,3 4-44 0 0,2 2-1 0 0,-33 74 1 0 0,-42 135 164 0 0,19 7-30 0 0,28-75-82 0 0,48-149 14 0 0,-2 0 0 0 0,-3-1 0 0 0,-38 67 0 0 0,-81 100 390 0 0,125-196-169 0 0,-1-1 0 0 0,-28 29 0 0 0,-14 6-3560 0 0,49-48 1756 0 0,3-4-188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14367 0 0,'0'0'1110'0'0,"-2"1"-726"0"0,-22 13-69 0 0,14-9-237 0 0,0 0 0 0 0,1 1-1 0 0,-1 1 1 0 0,1-1 0 0 0,1 1-1 0 0,-1 1 1 0 0,1 0 0 0 0,-8 10-1 0 0,-113 161 785 0 0,122-170-792 0 0,1 0 0 0 0,1 0 1 0 0,0 0-1 0 0,0 0 1 0 0,-5 16-1 0 0,6-15 34 0 0,-1 1 0 0 0,-9 14 0 0 0,-3 8 231 0 0,16-32-286 0 0,1-1 1 0 0,-1 1-1 0 0,1 0 1 0 0,0 0-1 0 0,0 0 1 0 0,-1 0-1 0 0,1 0 0 0 0,0 0 1 0 0,0 0-1 0 0,0 0 1 0 0,0-1-1 0 0,0 1 1 0 0,0 0-1 0 0,0 0 1 0 0,1 0-1 0 0,-1 0 0 0 0,0 0 1 0 0,0 0-1 0 0,1 0 1 0 0,-1 0-1 0 0,1-1 1 0 0,-1 1-1 0 0,0 0 1 0 0,1 0-1 0 0,0 0 0 0 0,-1-1 1 0 0,1 1-1 0 0,-1 0 1 0 0,1-1-1 0 0,0 1 1 0 0,-1 0-1 0 0,1-1 1 0 0,0 1-1 0 0,0-1 0 0 0,0 1 1 0 0,-1-1-1 0 0,1 0 1 0 0,0 1-1 0 0,0-1 1 0 0,0 0-1 0 0,1 1 1 0 0,2 0 73 0 0,0 0-1 0 0,1 0 1 0 0,-1 0 0 0 0,0-1 0 0 0,1 1 0 0 0,-1-1 0 0 0,6-1 0 0 0,-2 0-95 0 0,1 0 1 0 0,0 0-1 0 0,-1-1 1 0 0,1-1-1 0 0,-1 1 1 0 0,0-1 0 0 0,1-1-1 0 0,-2 0 1 0 0,1 0-1 0 0,0 0 1 0 0,-1-1-1 0 0,0 0 1 0 0,0-1-1 0 0,0 1 1 0 0,-1-1-1 0 0,1-1 1 0 0,-2 1-1 0 0,1-1 1 0 0,-1 0-1 0 0,0 0 1 0 0,0-1 0 0 0,-1 1-1 0 0,0-1 1 0 0,5-13-1 0 0,52-203-3528 0 0,-61 222 2823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16 121 16007 0 0,'0'0'1452'0'0,"-8"-2"-1168"0"0,0-1 3120 0 0,9 5-2962 0 0,0 0-394 0 0,0 1 1 0 0,0-1 0 0 0,1 0 0 0 0,-1 1 0 0 0,1-1 0 0 0,0 0 0 0 0,-1 0 0 0 0,1 0 0 0 0,0 0 0 0 0,0 0 0 0 0,0-1 0 0 0,0 1 0 0 0,1-1 0 0 0,-1 1 0 0 0,0-1 0 0 0,1 0 0 0 0,-1 1 0 0 0,1-1 0 0 0,-1-1-1 0 0,1 1 1 0 0,-1 0 0 0 0,1-1 0 0 0,0 1 0 0 0,4-1 0 0 0,7 2 88 0 0,1-2 0 0 0,0 0 0 0 0,19-3 0 0 0,-28 2-107 0 0,50-7 168 0 0,0-3 0 0 0,64-21 1 0 0,-20 4-92 0 0,-12 4-84 0 0,-26 7-830 0 0,93-14-1 0 0,-141 30-278 0 0,23 0 0 0 0,-15 3-4585 0 0,-5-1-651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9671 0 0,'0'0'875'0'0,"-2"1"-719"0"0,-7 5 676 0 0,1-2 224 0 0,1 0-1 0 0,-1 1 0 0 0,1 1 1 0 0,0-1-1 0 0,0 1 1 0 0,0 0-1 0 0,-6 8 1 0 0,-22 28-233 0 0,21-27-751 0 0,1 0-1 0 0,-11 19 0 0 0,13-16-195 0 0,-29 49-2088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5 227 12175 0 0,'-5'6'7564'0'0,"22"-25"-7266"0"0,0 1 1 0 0,1 0-1 0 0,1 1 0 0 0,0 2 0 0 0,36-23 0 0 0,-11 12-354 0 0,85-36-1 0 0,-119 58 58 0 0,1 0 0 0 0,-1 1 0 0 0,18-3 0 0 0,-25 5 13 0 0,0 0 0 0 0,0 1 0 0 0,0 0 0 0 0,0 0 0 0 0,1 0 0 0 0,-1 0 0 0 0,0 0 0 0 0,0 1 0 0 0,0-1 0 0 0,0 1 0 0 0,0 0 0 0 0,0 0 0 0 0,0 0 0 0 0,0 0 0 0 0,0 0 0 0 0,0 1 0 0 0,2 1 0 0 0,-3-1 0 0 0,0 0 1 0 0,-1 0-1 0 0,1 0 0 0 0,-1 0 0 0 0,0 0 1 0 0,1 0-1 0 0,-1 1 0 0 0,0-1 1 0 0,0 0-1 0 0,0 1 0 0 0,-1-1 0 0 0,1 1 1 0 0,-1-1-1 0 0,1 0 0 0 0,-1 1 0 0 0,0-1 1 0 0,0 1-1 0 0,0 0 0 0 0,0-1 0 0 0,0 1 1 0 0,-1 2-1 0 0,0 3-8 0 0,-1 0 1 0 0,0 0-1 0 0,0 0 0 0 0,-1 0 1 0 0,-4 8-1 0 0,-4 4-506 0 0,-1-1 1 0 0,0 0-1 0 0,-28 30 0 0 0,3-3-4494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65 473 5983 0 0,'0'0'464'0'0,"-9"1"-56"0"0,5 0 3 0 0,0 0 758 0 0,1 0 0 0 0,-1-1 0 0 0,0 1 0 0 0,0-1-1 0 0,-7 0 1 0 0,10-1-977 0 0,0 0 0 0 0,0 0 0 0 0,-1 0 0 0 0,1 0 0 0 0,1-1 0 0 0,-1 1 0 0 0,0 0 0 0 0,0-1 0 0 0,0 1 0 0 0,1-1 0 0 0,-1 1 0 0 0,0-1 0 0 0,1 1 0 0 0,0-1 0 0 0,-1-2 0 0 0,0 2 47 0 0,-1-11-2 0 0,-1 0-1 0 0,2 0 1 0 0,0-1 0 0 0,0 1 0 0 0,1-1-1 0 0,1 1 1 0 0,0-1 0 0 0,1 1 0 0 0,7-26 0 0 0,-3 18 77 0 0,1 0 1 0 0,1 1 0 0 0,1 0 0 0 0,1 0 0 0 0,16-25 0 0 0,-17 33-329 0 0,0 0 0 0 0,1 1 0 0 0,0 0 0 0 0,1 0 0 0 0,0 1 0 0 0,1 1 0 0 0,0-1 0 0 0,0 2 0 0 0,1 0 0 0 0,0 1 0 0 0,26-11 0 0 0,-30 14 6 0 0,1 1-1 0 0,-1 0 1 0 0,1 1 0 0 0,-1 0-1 0 0,1 0 1 0 0,0 1-1 0 0,0 0 1 0 0,0 1 0 0 0,0 0-1 0 0,-1 1 1 0 0,1 0-1 0 0,0 0 1 0 0,0 1 0 0 0,-1 0-1 0 0,1 1 1 0 0,-1 0-1 0 0,1 0 1 0 0,-1 1 0 0 0,8 5-1 0 0,-10-5 21 0 0,-1 1-1 0 0,-1-1 0 0 0,1 1 1 0 0,-1 0-1 0 0,0 1 1 0 0,0-1-1 0 0,0 1 1 0 0,-1 0-1 0 0,0 0 0 0 0,0 0 1 0 0,0 1-1 0 0,-1 0 1 0 0,0-1-1 0 0,-1 1 1 0 0,1 0-1 0 0,-1 0 0 0 0,0 1 1 0 0,-1-1-1 0 0,0 0 1 0 0,0 9-1 0 0,0-8 1 0 0,-1 0 0 0 0,0 0 0 0 0,-1 0 0 0 0,0-1 0 0 0,0 1 0 0 0,0 0 0 0 0,-1-1 0 0 0,0 1 0 0 0,-1-1 0 0 0,0 0 0 0 0,0 0 0 0 0,0 0 0 0 0,-1 0 0 0 0,0 0 0 0 0,-1-1 0 0 0,1 0 0 0 0,-1 0 0 0 0,0 0 0 0 0,-7 6 0 0 0,-2-1-215 0 0,-1-1 0 0 0,0-1 0 0 0,0 0 0 0 0,0-1 0 0 0,-33 12 0 0 0,-89 20-2607 0 0,67-22 1121 0 0,59-16-4322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 5983 0 0,'-1'1'7076'0'0,"-24"46"-3480"0"0,-5 7-3378 0 0,-122 164 304 0 0,3-5 32 0 0,-19 83-358 0 0,98-169-96 0 0,51-94 58 0 0,-2 0 1 0 0,-32 40-1 0 0,38-56-240 0 0,0-1-1 0 0,-1 0 0 0 0,-1-1 1 0 0,0-1-1 0 0,-28 17 1 0 0,4-7-1915 0 0,-56 22 0 0 0,95-45 1283 0 0,19-6-178 0 0,3-2 506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463 418 5063 0 0,'1'-1'8079'0'0,"13"-20"-6917"0"0,0 0 1 0 0,-1-1-1 0 0,10-27 1 0 0,9-14 359 0 0,-16 34-1289 0 0,-1-1 1 0 0,-2 0-1 0 0,14-43 0 0 0,-26 70-262 0 0,0-1 0 0 0,-1 1 1 0 0,1 0-1 0 0,-1-1 0 0 0,0 1 0 0 0,0-1 0 0 0,0 1 0 0 0,0-1 1 0 0,0 1-1 0 0,-1 0 0 0 0,1-1 0 0 0,-1 1 0 0 0,0-1 0 0 0,-2-3 0 0 0,2 5 5 0 0,0 0-1 0 0,0 1 1 0 0,0-1-1 0 0,-1 1 1 0 0,1-1-1 0 0,-1 1 0 0 0,1-1 1 0 0,0 1-1 0 0,-1 0 1 0 0,0 0-1 0 0,1 0 1 0 0,-1 0-1 0 0,0 0 1 0 0,0 0-1 0 0,1 0 0 0 0,-1 1 1 0 0,0-1-1 0 0,0 0 1 0 0,0 1-1 0 0,0 0 1 0 0,0-1-1 0 0,0 1 0 0 0,0 0 1 0 0,0 0-1 0 0,0 0 1 0 0,-2 1-1 0 0,-5 0-2 0 0,0 0-1 0 0,0 1 1 0 0,0 0-1 0 0,1 1 1 0 0,-1-1-1 0 0,1 2 1 0 0,-14 7-1 0 0,-55 37-162 0 0,65-39 184 0 0,-37 25 47 0 0,1 3 1 0 0,-54 52-1 0 0,82-68-11 0 0,1 0 1 0 0,1 1-1 0 0,1 1 1 0 0,1 1-1 0 0,1 0 1 0 0,-24 51 0 0 0,26-41 82 0 0,0 1 0 0 0,3 1 1 0 0,1 0-1 0 0,1 0 0 0 0,-4 66 1 0 0,11-98-92 0 0,1-1 0 0 0,0 1 0 0 0,0 0 1 0 0,1-1-1 0 0,-1 1 0 0 0,1 0 0 0 0,-1-1 1 0 0,1 1-1 0 0,2 4 0 0 0,3 1 69 0 0,-4-8-79 0 0,0 0 0 0 0,0 0 0 0 0,0 0 0 0 0,0 0 0 0 0,0 0 0 0 0,0 0 0 0 0,0-1 0 0 0,1 1 0 0 0,-1-1 0 0 0,0 1 0 0 0,0-1 0 0 0,1 0 0 0 0,-1 0 0 0 0,0 0 0 0 0,1 0 0 0 0,-1 0 1 0 0,0-1-1 0 0,0 1 0 0 0,3-2 0 0 0,5 0 115 0 0,-1-1 0 0 0,0 0 0 0 0,10-6 0 0 0,-1 0 2 0 0,0-1 0 0 0,-1-1 0 0 0,21-18 0 0 0,45-45 461 0 0,-37 32-179 0 0,-15 14-271 0 0,-1 0-1 0 0,-1-3 0 0 0,39-53 1 0 0,-62 75-127 0 0,-2 1 0 0 0,1-1 1 0 0,-1 0-1 0 0,-1 0 0 0 0,0-1 1 0 0,0 1-1 0 0,2-13 0 0 0,-4 13-2 0 0,-3 3-28 0 0,1 4-65 0 0,1 2-70 0 0,0 0 140 0 0,0 0 0 0 0,-1 0 1 0 0,1 0-1 0 0,0 0 0 0 0,0 0 1 0 0,-1 0-1 0 0,1 0 1 0 0,0 0-1 0 0,0 0 0 0 0,-1 0 1 0 0,1 0-1 0 0,0 0 0 0 0,0 0 1 0 0,0 0-1 0 0,-1 0 1 0 0,1 0-1 0 0,0 0 0 0 0,0 0 1 0 0,0 0-1 0 0,-1 1 0 0 0,1-1 1 0 0,0 0-1 0 0,0 0 1 0 0,0 0-1 0 0,-1 0 0 0 0,1 0 1 0 0,0 0-1 0 0,0 1 0 0 0,0-1 1 0 0,-1 0-1 0 0,1 2 4 0 0,0-1 8 0 0,0 0 0 0 0,0 0 0 0 0,0 0-1 0 0,0 0 1 0 0,0 0 0 0 0,0 0 0 0 0,0 0-1 0 0,0-1 1 0 0,1 1 0 0 0,-1 0 0 0 0,0 0-1 0 0,1 0 1 0 0,-1 0 0 0 0,0-1 0 0 0,1 1-1 0 0,0 1 1 0 0,4 7 0 0 0,-1-1-6 0 0,-1 1 0 0 0,0 0 0 0 0,0 0 0 0 0,-1 0-1 0 0,0 0 1 0 0,0 0 0 0 0,-1 0 0 0 0,0 0 0 0 0,-1 1 0 0 0,0-1-1 0 0,-1 0 1 0 0,-1 14 0 0 0,-4 11 28 0 0,-10 36 0 0 0,-1 7 145 0 0,17-76-114 0 0,0 1 0 0 0,-1-1-52 0 0,1 0-1 0 0,0-1 1 0 0,0 1-1 0 0,0 0 1 0 0,0-1-1 0 0,0 1 1 0 0,0 0-1 0 0,0-1 0 0 0,0 1 1 0 0,0 0-1 0 0,0-1 1 0 0,0 1-1 0 0,1 0 1 0 0,-1-1-1 0 0,0 1 0 0 0,0 0 1 0 0,1-1-1 0 0,-1 1 1 0 0,0 0-1 0 0,1-1 1 0 0,-1 1-1 0 0,1-1 0 0 0,-1 1 1 0 0,1-1-1 0 0,-1 1 1 0 0,1 0-1 0 0,1 0-1 0 0,7 6 1 0 0,-5-5 14 0 0,1 0-1 0 0,-1-1 1 0 0,1 0 0 0 0,-1 0-1 0 0,1 0 1 0 0,-1 0 0 0 0,1-1-1 0 0,-1 1 1 0 0,6-2 0 0 0,45-5 226 0 0,-14 1-145 0 0,70 3-31 0 0,-97 2-63 0 0,-4 1-3 0 0,0 0 0 0 0,0 0 0 0 0,0 0 0 0 0,0 1 0 0 0,12 5 0 0 0,-20-6-173 0 0,0-1 0 0 0,0 1-1 0 0,-1 0 1 0 0,1 0-1 0 0,0 0 1 0 0,-1 0-1 0 0,1 0 1 0 0,-1 1-1 0 0,3 1 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541 347 9503 0 0,'0'0'859'0'0,"0"3"-710"0"0,1 19-37 0 0,0-20 1044 0 0,0 0-464 0 0,0 1-240 0 0,1-1-1 0 0,0 1 0 0 0,0 0 0 0 0,0-1 0 0 0,0 0 0 0 0,1 1 1 0 0,-1-1-1 0 0,1 0 0 0 0,5 3 2368 0 0,7-7-1927 0 0,-10-1-803 0 0,-1 1 1 0 0,0-1-1 0 0,0 0 0 0 0,0 0 0 0 0,0 0 0 0 0,-1-1 0 0 0,1 1 1 0 0,5-8-1 0 0,24-39 112 0 0,-17 25-107 0 0,7-13-91 0 0,-1-2 1 0 0,24-58-1 0 0,-43 90-3 0 0,0 0 0 0 0,-1 0 0 0 0,1 0 0 0 0,-1 0 0 0 0,-1 0 0 0 0,0 0 0 0 0,0-16 0 0 0,-1 21 0 0 0,0 1 0 0 0,0-1 0 0 0,0 1 0 0 0,-1-1 0 0 0,1 0 0 0 0,-1 1 0 0 0,-1-4 0 0 0,2 5 0 0 0,-1 1 0 0 0,1-1 0 0 0,-1 1 0 0 0,1-1 0 0 0,-1 1 0 0 0,1-1 0 0 0,-1 1 0 0 0,1 0 0 0 0,-1-1 0 0 0,0 1 0 0 0,1 0 0 0 0,-1-1 0 0 0,1 1 0 0 0,-1 0 0 0 0,0 0 0 0 0,1 0 0 0 0,-1 0 0 0 0,-1-1 0 0 0,2 1 0 0 0,-8-1-2 0 0,1 0 0 0 0,-1 0 0 0 0,1 0 0 0 0,0 1 0 0 0,-1 0 0 0 0,-12 2 0 0 0,7 3-47 0 0,1 0 0 0 0,0 1 0 0 0,0 0 0 0 0,0 1 0 0 0,1 0 0 0 0,0 1 0 0 0,0 0 0 0 0,1 1 0 0 0,-16 16 0 0 0,-66 59-215 0 0,16-17 60 0 0,-1 4 206 0 0,-54 57-50 0 0,105-100 38 0 0,0 2 0 0 0,-34 55 0 0 0,52-72 10 0 0,-37 63 0 0 0,39-64 0 0 0,1-1 0 0 0,0 1 0 0 0,1 0 0 0 0,-5 23 0 0 0,7-17 0 0 0,5-3 12 0 0,5-2 36 0 0,-6-12-32 0 0,-1 1 0 0 0,1-1 0 0 0,0 0 0 0 0,0 0 0 0 0,0 0 0 0 0,0 0 0 0 0,0 0 0 0 0,0 0 0 0 0,0-1-1 0 0,1 1 1 0 0,-1-1 0 0 0,0 1 0 0 0,0-1 0 0 0,0 0 0 0 0,1 0 0 0 0,-1 0 0 0 0,0 0 0 0 0,0 0 0 0 0,1-1 0 0 0,2 0 0 0 0,5-1 80 0 0,0-1 1 0 0,-1-1 0 0 0,12-5 0 0 0,-7 3-20 0 0,19-9 75 0 0,-1-1 1 0 0,0-1-1 0 0,-2-2 1 0 0,0-1-1 0 0,50-44 1 0 0,-34 23-108 0 0,115-112 40 0 0,-141 132-93 0 0,1-1 32 0 0,-1-1 0 0 0,20-30 0 0 0,-33 40-11 0 0,-4 4 54 0 0,-16 13 80 0 0,6 1-140 0 0,0-1-1 0 0,1 1 1 0 0,-1 0 0 0 0,1 1 0 0 0,0 0-1 0 0,-6 6 1 0 0,-31 44 35 0 0,30-38-38 0 0,5-8-3 0 0,-62 94 71 0 0,63-92-64 0 0,1-1 0 0 0,1 1 0 0 0,0 0 0 0 0,1 0-1 0 0,0 1 1 0 0,1-1 0 0 0,-3 22 0 0 0,6-28-8 0 0,0-1 0 0 0,0 0 0 0 0,1 1 0 0 0,-1-1 0 0 0,1 1 0 0 0,1-1 0 0 0,-1 0 0 0 0,1 0 0 0 0,0 0 0 0 0,0 0 0 0 0,1 0 0 0 0,-1 0 0 0 0,1 0 0 0 0,0-1 0 0 0,0 1 0 0 0,1-1 0 0 0,-1 0 0 0 0,1 0 0 0 0,0 0 0 0 0,0-1 0 0 0,5 4 0 0 0,-2-1-9 0 0,-1-1 0 0 0,0 1 1 0 0,9 11-1 0 0,9 9-484 0 0,-24-26 323 0 0,1 1-1 0 0,0-1 1 0 0,-1 1 0 0 0,1-1-1 0 0,0 1 1 0 0,0-1 0 0 0,-1 1-1 0 0,1-1 1 0 0,0 0 0 0 0,0 0-1 0 0,0 1 1 0 0,-1-1-1 0 0,3 0 1 0 0,1 1-367 0 0,9 2-1213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9215 0 0,'2'0'2955'0'0,"36"-13"3791"0"0,2 1-3539 0 0,81-20-1326 0 0,13 3-1696 0 0,-44 14-5208 0 0,-70 13 1903 0 0,-12 5 1481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 8287 0 0,'-1'0'639'0'0,"-26"13"9489"0"0,30-13-9961 0 0,-1 1-1 0 0,1-1 1 0 0,-1 0 0 0 0,0 0 0 0 0,1 0 0 0 0,-1 0-1 0 0,0 0 1 0 0,1 0 0 0 0,4-2 0 0 0,1 1 102 0 0,174-25 2203 0 0,-30 3-1440 0 0,-115 21-912 0 0,-26 2-182 0 0,-1-1 0 0 0,1 0 0 0 0,19-5 0 0 0,-18 3-135 0 0,5-2-1925 0 0,-7 1-2707 0 0,3-2-2575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81 1375 0 0,'-7'4'128'0'0,"-80"34"12856"0"0,2 0-4936 0 0,101-37-7669 0 0,-5-1-289 0 0,1 0-1 0 0,-1-1 1 0 0,1-1 0 0 0,-1 0 0 0 0,19-6 0 0 0,56-24 166 0 0,-43 15-158 0 0,145-48 123 0 0,-154 55-689 0 0,0 2-1 0 0,1 2 0 0 0,57-5 1 0 0,-61 12-1885 0 0,-11 3-3377 0 0,-8-1-358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61 103 2303 0 0,'1'-1'167'0'0,"19"-29"886"0"0,-8 9 11782 0 0,-13 29-12465 0 0,1 0 0 0 0,-2 0 0 0 0,1-1 0 0 0,-1 1 0 0 0,0-1 0 0 0,-4 11 0 0 0,-24 45 567 0 0,4-7-500 0 0,19-39-373 0 0,-5 23 1 0 0,11-34-14 0 0,0 0 0 0 0,0 0 0 0 0,0 1 0 0 0,1-1 0 0 0,-1 0 0 0 0,3 13 1 0 0,-2-17-26 0 0,1-1 0 0 0,-1 0 0 0 0,1 1 0 0 0,-1-1 0 0 0,1 0 0 0 0,0 1 1 0 0,-1-1-1 0 0,1 0 0 0 0,0 0 0 0 0,0 0 0 0 0,0 0 0 0 0,0 0 1 0 0,0 0-1 0 0,0 0 0 0 0,0 0 0 0 0,0 0 0 0 0,1 0 0 0 0,-1-1 0 0 0,0 1 1 0 0,0-1-1 0 0,1 1 0 0 0,-1 0 0 0 0,0-1 0 0 0,1 0 0 0 0,-1 1 1 0 0,1-1-1 0 0,-1 0 0 0 0,0 0 0 0 0,1 0 0 0 0,-1 0 0 0 0,3 0 0 0 0,3 0 42 0 0,-1 0 0 0 0,1-1-1 0 0,0 0 1 0 0,-1 0 0 0 0,8-3-1 0 0,-1 0-32 0 0,7-1-15 0 0,21-10 1 0 0,-35 12-62 0 0,-1 0-1 0 0,1 0 1 0 0,0-1 0 0 0,-1 1-1 0 0,1-1 1 0 0,-1-1 0 0 0,8-7-1 0 0,-4 3-134 0 0,0 1 0 0 0,11-8-1 0 0,12-11-292 0 0,-31 26 326 0 0,12 21-134 0 0,-6-4 342 0 0,-2-6 5 0 0,0 1 0 0 0,1-1 0 0 0,0 0 0 0 0,1 0 0 0 0,9 12 0 0 0,-14-21 42 0 0,-1 1-14 0 0,1-1 0 0 0,-1 1 0 0 0,1 0 1 0 0,0-1-1 0 0,0 1 0 0 0,-1-1 0 0 0,1 0 0 0 0,0 0 0 0 0,0 1 0 0 0,1-1 0 0 0,-1 0 0 0 0,0-1 0 0 0,4 2 0 0 0,4-5 26 0 0,0 0-1 0 0,0-1 1 0 0,0 0-1 0 0,0-1 1 0 0,-1 0-1 0 0,0-1 1 0 0,10-7-1 0 0,20-12 5 0 0,50-29-33 0 0,-85 51-99 0 0,0 0 0 0 0,-1 0 0 0 0,1 0 0 0 0,-1 0 0 0 0,0-1-1 0 0,0 1 1 0 0,0-1 0 0 0,0 0 0 0 0,-1 0 0 0 0,3-6 0 0 0,2-6-136 0 0,8-25 1 0 0,2-5-148 0 0,-13 37 168 0 0,1 1-1 0 0,-1-1 0 0 0,1 0 0 0 0,1 1 1 0 0,0 0-1 0 0,0 0 0 0 0,0 1 0 0 0,1 0 1 0 0,0 0-1 0 0,1 0 0 0 0,11-7 0 0 0,-18 13-72 0 0,0 1 115 0 0,-1 0 0 0 0,1-1-1 0 0,-1 1 1 0 0,1 0 0 0 0,-1 0 0 0 0,1 0-1 0 0,-1 0 1 0 0,0 0 0 0 0,1 0 0 0 0,-1 0-1 0 0,1 0 1 0 0,-1 1 0 0 0,1-1-1 0 0,-1 0 1 0 0,1 0 0 0 0,-1 0 0 0 0,0 0-1 0 0,1 1 1 0 0,-1-1 0 0 0,1 0 0 0 0,-1 0-1 0 0,0 1 1 0 0,1-1 0 0 0,-1 0 0 0 0,0 0-1 0 0,1 1 1 0 0,-1-1 0 0 0,0 1-1 0 0,1-1 1 0 0,-1 0 0 0 0,0 1 0 0 0,0-1-1 0 0,1 1 1 0 0,-1-1 0 0 0,0 0 0 0 0,0 1-1 0 0,0-1 1 0 0,0 1 0 0 0,0 0 0 0 0,6 22-5522 0 0,-6-12 144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18 6911 0 0,'0'0'315'0'0,"8"-18"10545"0"0,-7 20-10760 0 0,0-1 0 0 0,0 0 0 0 0,1 1 0 0 0,-1-1 0 0 0,0 1 0 0 0,-1-1 0 0 0,1 1 0 0 0,0-1 0 0 0,0 1 0 0 0,0 1 0 0 0,0 1-8 0 0,0 0 1 0 0,-1 0-1 0 0,1 0 1 0 0,-1 0-1 0 0,0-1 1 0 0,0 1-1 0 0,-1 0 1 0 0,1 0-1 0 0,-1 4 1 0 0,-11 36 412 0 0,8-32-386 0 0,-17 55 124 0 0,-4 0 0 0 0,-38 71-1 0 0,-78 118 374 0 0,79-141-834 0 0,60-112-75 0 0,-1 2 145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2303 0 0,'2'1'659'0'0,"-1"0"520"0"0,1 0 1 0 0,-1 0-1 0 0,1 1 1 0 0,-1-1-1 0 0,1 0 0 0 0,-1 1 1 0 0,1-1-1 0 0,-1 1 0 0 0,0-1 1 0 0,0 1-1 0 0,1 2 1 0 0,-1-3-694 0 0,-1 0 1 0 0,0 0-1 0 0,1 0 1 0 0,-1 0 0 0 0,0 0-1 0 0,0 0 1 0 0,0 0-1 0 0,0 0 1 0 0,0 0 0 0 0,0 0-1 0 0,0 0 1 0 0,-1 2-1 0 0,-4 10-2367 0 0,-15 18 2648 0 0,-9 15-630 0 0,28-44-302 0 0,13-9-4270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10135 0 0,'0'0'778'0'0,"-14"11"4260"0"0,9 10-3412 0 0,0-1-1 0 0,-3 38 1 0 0,7-42-1542 0 0,-1-1 1 0 0,-1 1-1 0 0,0 0 1 0 0,-1-1-1 0 0,0 1 0 0 0,-2-1 1 0 0,-6 15-1 0 0,-1-10-35 0 0,-20 26-1 0 0,22-32-38 0 0,0 1 0 0 0,0 1-1 0 0,-8 19 1 0 0,13-23-9 0 0,5-10-1 0 0,-1 7-14 0 0,4-8 9 0 0,-1 0 0 0 0,0 0 0 0 0,0-1 1 0 0,0 1-1 0 0,1-1 0 0 0,-1 1 0 0 0,0-1 1 0 0,1 1-1 0 0,-1-1 0 0 0,0 0 0 0 0,1 1 0 0 0,-1-1 1 0 0,3 0-1 0 0,-3 0-5 0 0,9 1-31 0 0,0-1 0 0 0,0 0 0 0 0,0-1 0 0 0,0 0 0 0 0,0 0 0 0 0,15-5 0 0 0,-1 1-10 0 0,232-54-215 0 0,-229 53 140 0 0,-17 4-763 0 0,-1 0 0 0 0,13-5-1 0 0,-11 2-574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14599 0 0,'0'0'1320'0'0,"-8"3"-497"0"0,5 0-626 0 0,-1-1 1 0 0,1 0 0 0 0,0 1-1 0 0,0 0 1 0 0,0-1-1 0 0,0 1 1 0 0,0 1-1 0 0,1-1 1 0 0,-1 0 0 0 0,1 1-1 0 0,-3 5 1 0 0,-3 8 20 0 0,-8 22 0 0 0,9-21 26 0 0,-80 191 929 0 0,-60 164-772 0 0,95-210-337 0 0,46-144-209 0 0,3-12-104 0 0,0 1 1 0 0,1 0 0 0 0,0 0-1 0 0,0 0 1 0 0,1 0-1 0 0,0 0 1 0 0,0 0-1 0 0,2 16 1 0 0,0-15-1019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18 8751 0 0,'46'-18'3895'0'0,"-38"19"3064"0"0,-19 6-6833 0 0,1-1 0 0 0,-1-1 0 0 0,0 0 0 0 0,-15 4 0 0 0,-50 11-90 0 0,36-10 4 0 0,-165 34-108 0 0,121-28 64 0 0,-148 26-718 0 0,230-43 664 0 0,1 1 30 0 0,1 0 0 0 0,-1 0 0 0 0,0 1 0 0 0,1-1 0 0 0,-1 0 0 0 0,1 0 1 0 0,-1 0-1 0 0,1 0 0 0 0,-1 1 0 0 0,0-1 0 0 0,1 0 0 0 0,-1 0 1 0 0,1 1-1 0 0,-1-1 0 0 0,1 0 0 0 0,0 1 0 0 0,-1-1 0 0 0,1 1 1 0 0,-1-1-1 0 0,0 1 0 0 0,1 1 19 0 0,-1-1-1 0 0,0 0 1 0 0,1 0-1 0 0,0 1 1 0 0,-1-1 0 0 0,1 1-1 0 0,0-1 1 0 0,-1 0 0 0 0,1 1-1 0 0,0-1 1 0 0,0 1-1 0 0,0 1 1 0 0,0 1-20 0 0,-1 9 18 0 0,0 0-1 0 0,2 15 0 0 0,-1-21 9 0 0,1-1-1 0 0,-1 1 0 0 0,0 0 0 0 0,0 0 1 0 0,-1-1-1 0 0,0 1 0 0 0,0 0 0 0 0,-1-1 0 0 0,0 1 1 0 0,0-1-1 0 0,0 1 0 0 0,-5 7 0 0 0,-77 110 1348 0 0,59-93-1148 0 0,26-30-222 0 0,0 1 0 0 0,0-1 0 0 0,1 0-1 0 0,-1 1 1 0 0,1-1 0 0 0,-1 0 0 0 0,1 0-1 0 0,3 2 1 0 0,-3-2 7 0 0,0-1-1 0 0,0 1 1 0 0,0-1 0 0 0,1 1-1 0 0,-1-1 1 0 0,0 0 0 0 0,1 0-1 0 0,-1 0 1 0 0,0 0 0 0 0,0 0-1 0 0,3-1 1 0 0,28-7-196 0 0,-18 3 42 0 0,12-1-85 0 0,105-24-1151 0 0,-110 27 1228 0 0,-1 1 0 0 0,0 0 0 0 0,1 2 0 0 0,28 3 0 0 0,-17 1 231 0 0,46 12 0 0 0,-63-11 154 0 0,0 0 0 0 0,-1 1 0 0 0,0 1 0 0 0,27 15 0 0 0,-18-6 211 0 0,-2 0 1 0 0,0 2-1 0 0,37 38 0 0 0,-45-41-294 0 0,-2 1-1 0 0,1 0 1 0 0,-2 0-1 0 0,0 1 0 0 0,-2 1 1 0 0,11 22-1 0 0,-19-37-66 0 0,0 0 1 0 0,-1 0-1 0 0,1 0 0 0 0,0 0 0 0 0,-1 0 0 0 0,0 0 1 0 0,1 0-1 0 0,-1 0 0 0 0,-1 0 0 0 0,1 0 1 0 0,0 0-1 0 0,-1 0 0 0 0,1 0 0 0 0,-1 0 0 0 0,0 0 1 0 0,0 0-1 0 0,0 0 0 0 0,-1 0 0 0 0,1 0 0 0 0,0-1 1 0 0,-1 1-1 0 0,0-1 0 0 0,0 1 0 0 0,0-1 1 0 0,0 1-1 0 0,-4 2 0 0 0,-4 4 217 0 0,-1 0-1 0 0,1-2 1 0 0,-2 1 0 0 0,-21 10-1 0 0,1-4 120 0 0,-1-1-1 0 0,-35 9 0 0 0,24-8-146 0 0,4-1-64 0 0,-2-3 1 0 0,-56 9-1 0 0,76-16-159 0 0,0-2 0 0 0,0 0 0 0 0,0-1 0 0 0,0-1 1 0 0,1-2-1 0 0,-32-6 0 0 0,47 8 60 0 0,-1-1 0 0 0,1 0 1 0 0,0-1-1 0 0,0 0 0 0 0,0 0 0 0 0,0 0 1 0 0,-6-5-1 0 0,10 7-184 0 0,0-1 1 0 0,1 1-1 0 0,-1-1 1 0 0,1 1-1 0 0,-1-1 0 0 0,1 0 1 0 0,0 0-1 0 0,-1 1 1 0 0,1-1-1 0 0,-1-4 1 0 0,1 4-318 0 0,1 0 1 0 0,-1 1 0 0 0,1-1 0 0 0,0 0 0 0 0,0 1 0 0 0,0-1-1 0 0,0 0 1 0 0,0 0 0 0 0,0 1 0 0 0,0-1 0 0 0,0 0 0 0 0,1 1-1 0 0,-1-1 1 0 0,1 0 0 0 0,1-2 0 0 0,5-12-7339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13303 0 0,'0'0'1202'0'0,"-2"1"-988"0"0,-5 6-118 0 0,0 0 0 0 0,1 0 0 0 0,0 0 0 0 0,0 1 0 0 0,-5 10 0 0 0,-23 47 820 0 0,9-16-472 0 0,-35 56 373 0 0,-53 99 109 0 0,-258 473-221 0 0,329-604-741 0 0,-93 184-488 0 0,126-230-1157 0 0,8-25 58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16615 0 0,'0'0'1506'0'0,"2"1"-1241"0"0,10 4-46 0 0,0 0 0 0 0,1-1 1 0 0,23 5-1 0 0,41 3 850 0 0,-70-11-1026 0 0,43 4 521 0 0,0-3 0 0 0,72-4 0 0 0,100-21 431 0 0,-180 17-850 0 0,260-41 545 0 0,-113 15-1416 0 0,-177 30 578 0 0,88-10-2266 0 0,-72 10 588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4607 0 0,'-1'2'208'0'0,"-34"52"414"0"0,-24 26 6413 0 0,3-3-1041 0 0,21-24-6446 0 0,19-27 679 0 0,-33 57 281 0 0,45-74-400 0 0,0 0-1 0 0,0 1 0 0 0,1-1 0 0 0,0 1 0 0 0,1 0 1 0 0,0 0-1 0 0,-1 12 0 0 0,3-21-77 0 0,0 1 0 0 0,-1 0 0 0 0,1 0-1 0 0,0 0 1 0 0,1 0 0 0 0,-1 0 0 0 0,0 0 0 0 0,0-1-1 0 0,1 1 1 0 0,-1 0 0 0 0,1 0 0 0 0,0 0 0 0 0,-1-1-1 0 0,1 1 1 0 0,0 0 0 0 0,0-1 0 0 0,0 1 0 0 0,0-1-1 0 0,0 1 1 0 0,1-1 0 0 0,-1 1 0 0 0,0-1 0 0 0,1 0-1 0 0,-1 0 1 0 0,1 1 0 0 0,-1-1 0 0 0,1 0 0 0 0,-1-1-1 0 0,1 1 1 0 0,0 0 0 0 0,-1 0 0 0 0,1-1 0 0 0,0 1-1 0 0,0-1 1 0 0,0 1 0 0 0,0-1 0 0 0,-1 0 0 0 0,5 0-1 0 0,1 0 28 0 0,1 0-1 0 0,0-1 0 0 0,-1 0 0 0 0,1 0 0 0 0,-1 0 1 0 0,1-1-1 0 0,-1-1 0 0 0,10-4 0 0 0,19-10 79 0 0,-1-1-1 0 0,50-36 1 0 0,57-59-187 0 0,-130 102 31 0 0,0 0 1 0 0,-1-1-1 0 0,18-22 0 0 0,-26 30 11 0 0,-1 0 0 0 0,1 0-1 0 0,-1 0 1 0 0,0 0-1 0 0,0-1 1 0 0,0 1 0 0 0,0-1-1 0 0,-1 1 1 0 0,0-1 0 0 0,0 1-1 0 0,0-1 1 0 0,-1 0 0 0 0,1 0-1 0 0,-1 1 1 0 0,0-1 0 0 0,-1 0-1 0 0,0-6 1 0 0,0 8-14 0 0,0 1 0 0 0,0-1-1 0 0,0 1 1 0 0,0 0 0 0 0,-1-1 0 0 0,1 1 0 0 0,-1 0 0 0 0,0 0 0 0 0,1 0-1 0 0,-1 0 1 0 0,0 0 0 0 0,0 0 0 0 0,0 0 0 0 0,0 1 0 0 0,-1-1 0 0 0,1 1-1 0 0,0 0 1 0 0,-1-1 0 0 0,1 1 0 0 0,-1 0 0 0 0,1 0 0 0 0,-1 1 0 0 0,1-1 0 0 0,-1 0-1 0 0,-2 1 1 0 0,-9-2-203 0 0,0 0 0 0 0,0 1-1 0 0,-21 2 1 0 0,26-1 176 0 0,-16 2-380 0 0,-35 7 0 0 0,14-1-1627 0 0,28-6 831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514 345 11631 0 0,'0'-5'127'0'0,"-1"1"-1"0"0,1-1 1 0 0,0 0-1 0 0,0 1 0 0 0,0-1 1 0 0,0 0-1 0 0,1 1 1 0 0,0-1-1 0 0,2-5 0 0 0,19-53 1217 0 0,9-20 929 0 0,-30 81-2228 0 0,22-55 829 0 0,-21 51-789 0 0,-1 1 0 0 0,1-1 0 0 0,-1 1 0 0 0,0-1 0 0 0,-1 0-1 0 0,1 0 1 0 0,-1 1 0 0 0,-1-10 0 0 0,1 14-66 0 0,0 0 0 0 0,-1-1-1 0 0,1 1 1 0 0,-1 0 0 0 0,1-1 0 0 0,-1 1 0 0 0,1 0-1 0 0,-1-1 1 0 0,0 1 0 0 0,0 0 0 0 0,0 0 0 0 0,0 0-1 0 0,1 0 1 0 0,-2 0 0 0 0,1 0 0 0 0,0 0 0 0 0,0 0-1 0 0,0 0 1 0 0,0 0 0 0 0,0 1 0 0 0,-1-1 0 0 0,1 0 0 0 0,0 1-1 0 0,-1-1 1 0 0,1 1 0 0 0,0 0 0 0 0,-1-1 0 0 0,1 1-1 0 0,-1 0 1 0 0,1 0 0 0 0,0 0 0 0 0,-1 0 0 0 0,1 0-1 0 0,-1 0 1 0 0,-2 1 0 0 0,-5 0-9 0 0,-1 1 1 0 0,0 0-1 0 0,1 0 1 0 0,-10 5-1 0 0,13-5-16 0 0,-23 9-42 0 0,1 1 1 0 0,0 2-1 0 0,-31 20 0 0 0,-73 59-17 0 0,102-69 204 0 0,1 1-1 0 0,-38 42 1 0 0,52-50 125 0 0,1 1 0 0 0,1 0-1 0 0,0 1 1 0 0,1 0 0 0 0,-13 32-1 0 0,24-50-234 0 0,1 0-1 0 0,-1 0 0 0 0,0 1 1 0 0,1-1-1 0 0,0 0 0 0 0,-1 0 1 0 0,1 1-1 0 0,0-1 1 0 0,-1 0-1 0 0,1 1 0 0 0,0-1 1 0 0,0 1-1 0 0,0-1 0 0 0,0 0 1 0 0,0 1-1 0 0,1-1 1 0 0,-1 0-1 0 0,0 1 0 0 0,1-1 1 0 0,-1 0-1 0 0,1 0 0 0 0,-1 1 1 0 0,1-1-1 0 0,-1 0 0 0 0,1 0 1 0 0,0 0-1 0 0,0 0 1 0 0,1 2-1 0 0,0-1 15 0 0,0-1 0 0 0,0 0-1 0 0,0 0 1 0 0,1 0 0 0 0,-1 0 0 0 0,0-1-1 0 0,0 1 1 0 0,0-1 0 0 0,1 1 0 0 0,-1-1 0 0 0,0 0-1 0 0,0 0 1 0 0,1 0 0 0 0,-1 0 0 0 0,0 0-1 0 0,3-1 1 0 0,13-2 145 0 0,-1 0 0 0 0,1-2-1 0 0,29-12 1 0 0,48-27 100 0 0,-84 38-273 0 0,6-3 23 0 0,17-13-1 0 0,-22 13-77 0 0,0 1 0 0 0,26-12-1 0 0,-37 20-83 0 0,1 11-379 0 0,-2-4 470 0 0,1 1 1 0 0,-1 0-1 0 0,-2 12 0 0 0,1 5-28 0 0,3-9 47 0 0,1-12-9 0 0,0-2-12 0 0,-1 0-119 0 0,0 0 0 0 0,1 0 0 0 0,-1 0 0 0 0,1 0 0 0 0,-1 0 0 0 0,1-1 0 0 0,0 1 0 0 0,-1-1 0 0 0,1 0 0 0 0,0 0 0 0 0,0 0-1 0 0,0 0 1 0 0,0 0 0 0 0,0-1 0 0 0,0 1 0 0 0,5-1 0 0 0,18 1-6937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12 14887 0 0,'1'-2'332'0'0,"1"1"-147"0"0,5-6 177 0 0,-5 5-39 0 0,-6 4 221 0 0,-47 29-124 0 0,-48 40 1 0 0,58-41-297 0 0,-44 28 21 0 0,-169 87-1 0 0,212-122-133 0 0,40-22 52 0 0,30 7 287 0 0,30 2-119 0 0,-6-2-79 0 0,60 18 0 0 0,-97-21-149 0 0,-1 0 1 0 0,1 1 0 0 0,-1 0 0 0 0,0 1-1 0 0,-1 1 1 0 0,1 0 0 0 0,-1 1-1 0 0,18 16 1 0 0,-29-23 0 0 0,1 0 0 0 0,-1 0 0 0 0,0 1 0 0 0,0-1-1 0 0,0 1 1 0 0,0-1 0 0 0,-1 1 0 0 0,1 0 0 0 0,-1 0 0 0 0,1 0 0 0 0,-1-1-1 0 0,0 2 1 0 0,0-1 0 0 0,0 0 0 0 0,0 6 0 0 0,-1-7 4 0 0,0 1-1 0 0,-1 0 1 0 0,1-1 0 0 0,-1 1-1 0 0,1 0 1 0 0,-1-1 0 0 0,0 1 0 0 0,0 0-1 0 0,0-1 1 0 0,0 1 0 0 0,-1-1-1 0 0,1 0 1 0 0,-1 0 0 0 0,0 1-1 0 0,1-1 1 0 0,-1 0 0 0 0,0 0 0 0 0,-3 2-1 0 0,-11 9 27 0 0,1-1-1 0 0,-2-1 0 0 0,1-1 1 0 0,-2-1-1 0 0,1 0 0 0 0,-1-1 1 0 0,-29 9-1 0 0,-6-2-69 0 0,-78 12 0 0 0,-5-11-144 0 0,116-15 169 0 0,0-2 0 0 0,0 0 0 0 0,0 0 0 0 0,-35-9 0 0 0,51 9 1 0 0,0 0 1 0 0,0-1-1 0 0,1 1 0 0 0,-1-1 0 0 0,1 1 0 0 0,-1-1 0 0 0,1 0 0 0 0,0-1 1 0 0,0 1-1 0 0,-1 0 0 0 0,-4-7 0 0 0,7 8-14 0 0,0-1 1 0 0,0 1-1 0 0,0-1 0 0 0,0 0 0 0 0,0 1 1 0 0,0-1-1 0 0,0 0 0 0 0,1 0 1 0 0,-1 0-1 0 0,1 0 0 0 0,-1 1 0 0 0,1-1 1 0 0,0 0-1 0 0,0 0 0 0 0,0 0 0 0 0,0 0 1 0 0,0 0-1 0 0,0 0 0 0 0,0 0 1 0 0,1 0-1 0 0,-1 0 0 0 0,1 0 0 0 0,-1 1 1 0 0,1-1-1 0 0,0 0 0 0 0,1-2 1 0 0,4-6-300 0 0,0 1 1 0 0,1-1 0 0 0,0 1 0 0 0,1 1 0 0 0,0-1 0 0 0,17-13 0 0 0,1 1-1057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5983 0 0,'0'0'13294'0'0,"-2"0"-12806"0"0,-6 1-263 0 0,-1 0 0 0 0,1 0 1 0 0,-1 0-1 0 0,1 1 1 0 0,0 0-1 0 0,-11 5 0 0 0,-48 24 16 0 0,19-8-115 0 0,28-13-124 0 0,0 2 0 0 0,1 0 0 0 0,0 1 0 0 0,-19 17 0 0 0,-20 14-2 0 0,48-37 0 0 0,1 0 0 0 0,-12 10 0 0 0,10-2 4 0 0,10-13 3 0 0,1-2-5 0 0,0 1 0 0 0,0-1 0 0 0,0 0 0 0 0,0 1 0 0 0,0-1 1 0 0,0 1-1 0 0,1-1 0 0 0,-1 0 0 0 0,0 1 0 0 0,0-1 0 0 0,0 1 0 0 0,0-1 1 0 0,0 0-1 0 0,1 1 0 0 0,-1-1 0 0 0,0 0 0 0 0,0 1 0 0 0,1-1 0 0 0,-1 0 0 0 0,0 0 1 0 0,1 1-1 0 0,-1-1 0 0 0,0 0 0 0 0,1 0 0 0 0,-1 1 0 0 0,1-1 0 0 0,9 7-6 0 0,4-1-114 0 0,1 1 0 0 0,22 5 0 0 0,-19-6-1 0 0,22 9 0 0 0,20 17 34 0 0,-2 3 0 0 0,62 47-1 0 0,-111-75 147 0 0,0 0-1 0 0,-1 0 1 0 0,1 1-1 0 0,-2 0 1 0 0,1 0 0 0 0,8 12-1 0 0,-15-18 35 0 0,-2-1 29 0 0,-1 2-84 0 0,0-1 0 0 0,0 1 0 0 0,-1-1 0 0 0,1 0 0 0 0,0 0 0 0 0,-1 0 0 0 0,1 0 0 0 0,-1 0 0 0 0,0 0 0 0 0,0-1 0 0 0,1 1 0 0 0,-1-1 0 0 0,-6 2 0 0 0,-5 1 64 0 0,-26 4 0 0 0,20-4-25 0 0,-121 15 91 0 0,60-11-118 0 0,49-3-48 0 0,-39 4 21 0 0,-73 1-1 0 0,120-12-122 0 0,22 2-130 0 0,4-2-331 0 0,13-10-280 0 0,1 0 0 0 0,0 1 0 0 0,1 0 0 0 0,19-8-1 0 0,-30 16 447 0 0,40-22-3378 0 0,-24 16-1341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32 11975 0 0,'12'-31'1083'0'0,"-24"31"85"0"0,9 1-950 0 0,0 0 1 0 0,0 0-1 0 0,0 0 1 0 0,0 1-1 0 0,0 0 1 0 0,0-1-1 0 0,0 1 1 0 0,1 0-1 0 0,-1 0 1 0 0,-4 5-1 0 0,-24 30 860 0 0,21-25-988 0 0,-50 66 317 0 0,-57 100 0 0 0,-32 96 444 0 0,30-9-535 0 0,8-16-103 0 0,97-220-204 0 0,-2 0 0 0 0,-1-1 1 0 0,-1 0-1 0 0,-2-2 0 0 0,-1 0 0 0 0,-42 41 0 0 0,54-59-912 0 0,-1 0-1 0 0,0-1 0 0 0,0-1 1 0 0,-1 0-1 0 0,0 0 1 0 0,-13 5-1 0 0,9-6-5003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 6911 0 0,'-6'-3'715'0'0,"-2"2"4505"0"0,8 10-542 0 0,1-4-3864 0 0,0-1-650 0 0,0 0-1 0 0,0-1 1 0 0,1 0-1 0 0,-1 1 1 0 0,1-1 0 0 0,0 0-1 0 0,0 1 1 0 0,0-1 0 0 0,0 0-1 0 0,1-1 1 0 0,-1 1-1 0 0,1 0 1 0 0,0-1 0 0 0,0 1-1 0 0,0-1 1 0 0,0 0 0 0 0,6 3-1 0 0,1 1 18 0 0,1-1 1 0 0,0-1-1 0 0,0 1 0 0 0,15 2 1 0 0,6-1 69 0 0,1-1 0 0 0,0-2-1 0 0,0-1 1 0 0,0-2 0 0 0,54-6 0 0 0,374-77 330 0 0,-373 63-705 0 0,2-1-1929 0 0,-54 13-167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5 9215 0 0,'0'0'707'0'0,"-8"-2"649"0"0,1 1-943 0 0,-1 0 0 0 0,1 1 1 0 0,-1 0-1 0 0,1 0 0 0 0,0 1 0 0 0,-1 0 0 0 0,1 0 0 0 0,-1 1 1 0 0,1 0-1 0 0,-9 4 0 0 0,-10 4-327 0 0,-34 20 1 0 0,52-26 140 0 0,-36 20 221 0 0,1 2 0 0 0,2 1 0 0 0,0 2 0 0 0,2 2 0 0 0,1 2 0 0 0,-35 39 0 0 0,67-65-288 0 0,0 1 1 0 0,0-1-1 0 0,1 1 0 0 0,-5 10 0 0 0,8-16-107 0 0,1 0 0 0 0,1 1 0 0 0,-1-1 0 0 0,0 1 0 0 0,0-1 0 0 0,1 1 0 0 0,-1-1 0 0 0,1 1 0 0 0,0 3 0 0 0,0-5-21 0 0,0 0 0 0 0,0 0-1 0 0,1 0 1 0 0,-1 0 0 0 0,0 0-1 0 0,1 0 1 0 0,-1 0 0 0 0,0 1 0 0 0,1-1-1 0 0,0 0 1 0 0,-1 0 0 0 0,1-1 0 0 0,-1 1-1 0 0,1 0 1 0 0,0 0 0 0 0,0 0 0 0 0,0 0-1 0 0,-1 0 1 0 0,1-1 0 0 0,0 1 0 0 0,1 0-1 0 0,1 0 29 0 0,0 1-1 0 0,0-2 0 0 0,0 1 0 0 0,-1 0 0 0 0,1 0 0 0 0,0-1 0 0 0,0 0 0 0 0,0 1 0 0 0,0-1 0 0 0,0 0 0 0 0,0-1 0 0 0,0 1 0 0 0,3-1 0 0 0,42-11 416 0 0,-41 10-403 0 0,35-11 63 0 0,-1-1 0 0 0,-1-3 0 0 0,0-1 0 0 0,41-27-1 0 0,-40 19-122 0 0,-11 7-366 0 0,53-26 0 0 0,-83 45 299 0 0,0 0 0 0 0,0 0 0 0 0,1 0-1 0 0,-1-1 1 0 0,0 1 0 0 0,0 0-1 0 0,0 0 1 0 0,1 0 0 0 0,-1 0-1 0 0,0 0 1 0 0,0 0 0 0 0,1 0-1 0 0,-1 0 1 0 0,0 0 0 0 0,0-1-1 0 0,1 1 1 0 0,-1 0 0 0 0,0 0-1 0 0,1 0 1 0 0,-1 1 0 0 0,0-1-1 0 0,0 0 1 0 0,1 0 0 0 0,-1 0 0 0 0,0 0-1 0 0,0 0 1 0 0,1 0 0 0 0,-1 0-1 0 0,0 0 1 0 0,0 0 0 0 0,0 1-1 0 0,1-1 1 0 0,-1 0 0 0 0,0 0-1 0 0,0 0 1 0 0,0 0 0 0 0,1 1-1 0 0,-1-1 1 0 0,0 0 0 0 0,0 0-1 0 0,0 1 1 0 0,0-1 0 0 0,0 0-1 0 0,1 0 1 0 0,-1 1 0 0 0,0-1 0 0 0,-2 18-1214 0 0,-13 19-590 0 0,0-5-1496 0 0,9-18 1512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5527 0 0,'18'-9'15800'0'0,"-17"8"-15461"0"0,26-18-150 0 0,0 1 1 0 0,1 1-1 0 0,34-15 0 0 0,-46 25-193 0 0,100-44 15 0 0,-103 46-22 0 0,1 1 0 0 0,0 0-1 0 0,-1 1 1 0 0,1 1 0 0 0,0 0-1 0 0,27 1 1 0 0,-38 1 4 0 0,1 0 0 0 0,-1 1 0 0 0,1-1 0 0 0,-1 1-1 0 0,1 0 1 0 0,-1 0 0 0 0,0 1 0 0 0,1-1 0 0 0,-1 0 0 0 0,0 1-1 0 0,0 0 1 0 0,0 0 0 0 0,5 4 0 0 0,-4-2-7 0 0,-1-1 0 0 0,1 1 1 0 0,-1 0-1 0 0,0 1 0 0 0,0-1 0 0 0,-1 0 1 0 0,1 1-1 0 0,2 9 0 0 0,-3-11-105 0 0,-1 1-1 0 0,0-1 1 0 0,0 1-1 0 0,0-1 1 0 0,0 1-1 0 0,-1 0 1 0 0,1 0 0 0 0,-1-1-1 0 0,0 1 1 0 0,0 0-1 0 0,-1 0 1 0 0,1-1-1 0 0,-2 6 1 0 0,0 15-1543 0 0,3-14 171 0 0,-1-8-228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1039 2303 0 0,'9'0'14324'0'0,"-11"-1"-13385"0"0,-4-6-373 0 0,0 2 1 0 0,0-1-1 0 0,-1 1 0 0 0,-14-9 0 0 0,10 7-166 0 0,-18-15 0 0 0,27 19-385 0 0,-1 1 0 0 0,0-1 0 0 0,1 0 0 0 0,0 0 0 0 0,0 0 0 0 0,0 0 0 0 0,0 0 0 0 0,0 0 0 0 0,0-1 0 0 0,-1-5 0 0 0,2 6-23 0 0,1 0 0 0 0,0 1 1 0 0,-1-1-1 0 0,1 0 0 0 0,1 1 0 0 0,-1-1 0 0 0,0 0 1 0 0,1 1-1 0 0,-1-1 0 0 0,1 0 0 0 0,0 1 1 0 0,0-1-1 0 0,0 1 0 0 0,0-1 0 0 0,0 1 1 0 0,0-1-1 0 0,1 1 0 0 0,-1 0 0 0 0,1 0 1 0 0,2-3-1 0 0,4-4-158 0 0,1 1 0 0 0,0-1 0 0 0,10-7 0 0 0,-4 5 9 0 0,0 1 0 0 0,0 1-1 0 0,1 0 1 0 0,0 1 0 0 0,1 0 0 0 0,0 2-1 0 0,0 0 1 0 0,0 0 0 0 0,1 2 0 0 0,19-3-1 0 0,-24 5 209 0 0,1 1 0 0 0,-1 1 0 0 0,0 0-1 0 0,1 0 1 0 0,-1 2 0 0 0,0-1 0 0 0,0 2 0 0 0,0 0-1 0 0,0 0 1 0 0,0 1 0 0 0,0 1 0 0 0,-1 0 0 0 0,0 1-1 0 0,15 9 1 0 0,-19-10 103 0 0,-1 0 0 0 0,1 1 0 0 0,-1 0 0 0 0,-1 0 0 0 0,1 1 0 0 0,-1 0 0 0 0,0 0 0 0 0,8 13 0 0 0,-12-16-100 0 0,0 0 1 0 0,0 0-1 0 0,0 0 1 0 0,0 1 0 0 0,-1-1-1 0 0,0 1 1 0 0,0-1-1 0 0,0 1 1 0 0,0 0 0 0 0,-1-1-1 0 0,1 1 1 0 0,-1 0-1 0 0,-1 0 1 0 0,1-1-1 0 0,-1 1 1 0 0,1 0 0 0 0,-1-1-1 0 0,-3 8 1 0 0,1-4-22 0 0,-1-1-1 0 0,0-1 1 0 0,0 1 0 0 0,0-1 0 0 0,-1 1 0 0 0,0-1-1 0 0,0 0 1 0 0,-1-1 0 0 0,1 1 0 0 0,-1-1 0 0 0,0-1-1 0 0,-1 1 1 0 0,1-1 0 0 0,-14 7 0 0 0,-5 1-13 0 0,-2-1 1 0 0,-46 13-1 0 0,-177 33-2024 0 0,245-56 1833 0 0,-1 0-1 0 0,1-1 0 0 0,-1 0 1 0 0,1 0-1 0 0,-10-1 0 0 0,14 1 94 0 0,1 0-1 0 0,-1 0 1 0 0,0 0-1 0 0,0 0 1 0 0,0-1-1 0 0,0 1 1 0 0,0 0-1 0 0,0-1 1 0 0,0 1-1 0 0,1 0 1 0 0,-1-1-1 0 0,0 1 1 0 0,0-1-1 0 0,0 1 1 0 0,1-1-1 0 0,-1 0 1 0 0,0 1-1 0 0,1-1 1 0 0,-1 0 0 0 0,1 1-1 0 0,-1-1 1 0 0,1 0-1 0 0,-1 0 1 0 0,1 0-1 0 0,-1 0 1 0 0,1 1-1 0 0,0-1 1 0 0,-1 0-1 0 0,1 0 1 0 0,0 0-1 0 0,0 0 1 0 0,0 0-1 0 0,-1 0 1 0 0,1 0-1 0 0,0 0 1 0 0,0 0-1 0 0,1 1 1 0 0,-1-1-1 0 0,0 0 1 0 0,1-2-1 0 0,0-3-323 0 0,1 0 0 0 0,1 0 0 0 0,-1 0 0 0 0,1 1 0 0 0,0-1 0 0 0,0 1 0 0 0,7-8 0 0 0,31-35-961 0 0,-40 48 1342 0 0,36-38-1389 0 0,6-3-2424 0 0</inkml:trace>
  <inkml:trace contextRef="#ctx0" brushRef="#br0" timeOffset="1">1259 1 6447 0 0,'-1'2'2743'0'0,"-10"13"769"0"0,-18 20 0 0 0,-41 35-2035 0 0,14-15-971 0 0,-40 51 274 0 0,6 4 1 0 0,-106 168 0 0 0,109-118-613 0 0,7-10-36 0 0,55-117-153 0 0,18-23-294 0 0,-1 0-1 0 0,-8 16 0 0 0,16-25-658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442 123 2759 0 0,'2'0'126'0'0,"6"-2"-57"0"0,1-1 1 0 0,-1 0 0 0 0,9-4-1 0 0,-4 1 2151 0 0,-4-1 3445 0 0,1-10-2551 0 0,-8 14-2417 0 0,-1 1-449 0 0,0 0 1 0 0,0 0-1 0 0,0-1 0 0 0,0 1 0 0 0,0 0 0 0 0,-1-1 0 0 0,1 1 0 0 0,-1-1 0 0 0,1 1 1 0 0,-1-1-1 0 0,0 1 0 0 0,0-1 0 0 0,0 1 0 0 0,0-1 0 0 0,-1 1 0 0 0,1-1 1 0 0,-1 1-1 0 0,1 0 0 0 0,-2-4 0 0 0,1 5-144 0 0,0-1 0 0 0,0 1 0 0 0,0-1 0 0 0,0 1 0 0 0,0-1 0 0 0,0 1 0 0 0,-1 0 0 0 0,1-1 0 0 0,0 1 0 0 0,-1 0 0 0 0,1 0 0 0 0,-1 0 1 0 0,1 0-1 0 0,-1 0 0 0 0,1 0 0 0 0,-1 1 0 0 0,0-1 0 0 0,0 0 0 0 0,1 1 0 0 0,-1 0 0 0 0,0-1 0 0 0,0 1 0 0 0,1 0 0 0 0,-1 0 0 0 0,0 0 0 0 0,-3 0 0 0 0,-5 1-67 0 0,0 1-1 0 0,0 0 0 0 0,0 0 1 0 0,0 1-1 0 0,1 1 0 0 0,-17 7 1 0 0,-54 35 133 0 0,45-25-147 0 0,14-8-23 0 0,-27 14 0 0 0,-48 39 0 0 0,83-57 0 0 0,1 2 0 0 0,0-1 0 0 0,1 2 0 0 0,0-1 0 0 0,1 1 0 0 0,0 1 0 0 0,1 0 0 0 0,-12 23 0 0 0,20-34 0 0 0,0 0 0 0 0,0-1 0 0 0,1 1 0 0 0,-1-1 0 0 0,0 1 0 0 0,1 0 0 0 0,0-1 0 0 0,-1 1 0 0 0,1 0 0 0 0,0 0 0 0 0,0-1 0 0 0,-1 1 0 0 0,2 0 0 0 0,-1 0 0 0 0,0-1 0 0 0,0 1 0 0 0,0 0 0 0 0,1 0 0 0 0,-1-1 0 0 0,1 1 0 0 0,-1 0 0 0 0,1-1 0 0 0,0 1 0 0 0,0-1 0 0 0,0 1 0 0 0,0-1 0 0 0,0 1 0 0 0,0-1 0 0 0,0 1 0 0 0,0-1 0 0 0,0 0 0 0 0,1 0 0 0 0,-1 0 0 0 0,0 0 0 0 0,1 0 0 0 0,-1 0 0 0 0,1 0 0 0 0,2 1 0 0 0,3 1 0 0 0,0 0 0 0 0,1-1 0 0 0,-1 0 0 0 0,0-1 0 0 0,0 1 0 0 0,1-1 0 0 0,14 0 0 0 0,-3-3-71 0 0,-1 0-1 0 0,1-1 1 0 0,-1-1 0 0 0,1 0-1 0 0,-1-2 1 0 0,0 0 0 0 0,26-13-1 0 0,-30 11-3 0 0,-1 0 0 0 0,0-1-1 0 0,-1 0 1 0 0,0-1 0 0 0,0-1-1 0 0,-1 0 1 0 0,0 0-1 0 0,-1-1 1 0 0,-1 0 0 0 0,14-23-1 0 0,-18 29 60 0 0,-5 5-64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1 422 8751 0 0,'0'0'674'0'0,"12"-14"5351"0"0,8-12-2573 0 0,73-86 2494 0 0,-68 85-5479 0 0,55-47 0 0 0,-64 61-591 0 0,100-73 256 0 0,-98 74-1209 0 0,0 1 0 0 0,1 0 0 0 0,0 2 0 0 0,33-11 0 0 0,-23 13-6481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133 369 17391 0 0,'0'0'5828'0'0,"-2"0"-5372"0"0,-92-42 659 0 0,92 40-1153 0 0,-1 1 0 0 0,1 0 1 0 0,0-1-1 0 0,-1 0 0 0 0,1 0 0 0 0,0 1 1 0 0,0-1-1 0 0,0 0 0 0 0,0-1 1 0 0,0 1-1 0 0,1 0 0 0 0,-1 0 0 0 0,1-1 1 0 0,-1 1-1 0 0,1-1 0 0 0,0 1 1 0 0,-1-4-1 0 0,1 2-15 0 0,1 0 0 0 0,-1 1 0 0 0,1-1 1 0 0,0 0-1 0 0,0 1 0 0 0,0-1 0 0 0,0 0 0 0 0,1 1 0 0 0,0-1 0 0 0,0 0 1 0 0,2-5-1 0 0,1-1-67 0 0,0 0 0 0 0,1 1 0 0 0,1 0 0 0 0,-1 0 0 0 0,2 0 0 0 0,-1 1 0 0 0,1 0 0 0 0,10-9 0 0 0,2 0-161 0 0,1 1 1 0 0,0 1 0 0 0,1 1 0 0 0,1 1 0 0 0,0 1-1 0 0,1 0 1 0 0,1 2 0 0 0,30-9 0 0 0,-38 14 282 0 0,0 1-1 0 0,-1 0 1 0 0,2 1 0 0 0,-1 1 0 0 0,0 1-1 0 0,0 0 1 0 0,1 1 0 0 0,-1 1 0 0 0,0 1-1 0 0,0 0 1 0 0,0 1 0 0 0,0 0-1 0 0,31 12 1 0 0,-38-11 166 0 0,1 1-1 0 0,-1 0 1 0 0,0 0 0 0 0,0 1-1 0 0,0 0 1 0 0,-1 1 0 0 0,13 12-1 0 0,-19-17-117 0 0,1 1 0 0 0,-1 0 0 0 0,0 0 0 0 0,0 0 0 0 0,0 1 0 0 0,0-1 0 0 0,0 0 0 0 0,-1 1 0 0 0,0-1 0 0 0,1 1 0 0 0,-1-1 0 0 0,-1 1 0 0 0,1 0 0 0 0,0-1 0 0 0,-1 1 0 0 0,0 0 0 0 0,0-1 0 0 0,0 1 0 0 0,0 0 0 0 0,0 0 0 0 0,-1-1 0 0 0,0 1 0 0 0,0 0 0 0 0,-2 5 0 0 0,-3 5 1 0 0,-1-1 0 0 0,0 0 1 0 0,-1 0-1 0 0,0 0 0 0 0,-1-1 0 0 0,-1 0 0 0 0,0-1 1 0 0,0 0-1 0 0,-1 0 0 0 0,-1-2 0 0 0,0 1 1 0 0,0-1-1 0 0,-1-1 0 0 0,0 0 0 0 0,0-1 0 0 0,0 0 1 0 0,-1-1-1 0 0,-29 8 0 0 0,24-9-306 0 0,1 0 0 0 0,-32 3 0 0 0,42-8 117 0 0,1 0 0 0 0,-1 0 0 0 0,0 0 0 0 0,1-1 0 0 0,-1 0 1 0 0,0-1-1 0 0,1 0 0 0 0,-1 0 0 0 0,-9-5 0 0 0,15 7 17 0 0,0-1 0 0 0,0 0 0 0 0,1 0 0 0 0,-1 0 0 0 0,0 0 0 0 0,1 0 0 0 0,-1-1 0 0 0,1 1 0 0 0,0 0 0 0 0,-1-1 0 0 0,1 1 0 0 0,0-1 0 0 0,0 1 0 0 0,0-1 0 0 0,0 0 1 0 0,0 1-1 0 0,0-1 0 0 0,0 0 0 0 0,1 0 0 0 0,-1 0 0 0 0,1 0 0 0 0,-1 0 0 0 0,1 1 0 0 0,0-1 0 0 0,-1 0 0 0 0,1 0 0 0 0,0 0 0 0 0,0 0 0 0 0,1 0 0 0 0,-1 0 0 0 0,0 0 0 0 0,1 0 0 0 0,0-3 0 0 0,8-18-1206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17999 0 0,'0'0'1632'0'0,"-2"2"-1344"0"0,-122 145 1133 0 0,-76 101 350 0 0,37 7-848 0 0,125-197-1148 0 0,-84 102 0 0 0,70-97-2149 0 0,39-46-89 0 0,4-3-4501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320 119 8751 0 0,'0'0'674'0'0,"-1"0"-438"0"0,-14 8 178 0 0,1 1 1 0 0,1 0 0 0 0,0 0-1 0 0,0 1 1 0 0,1 1 0 0 0,0 0-1 0 0,1 1 1 0 0,0 0 0 0 0,1 1-1 0 0,-15 24 1 0 0,-2 5-278 0 0,-37 46 0 0 0,24-35-74 0 0,8-12 39 0 0,26-33 128 0 0,21-30-67 0 0,47-64 244 0 0,15-22 46 0 0,-57 83-359 0 0,2 1 0 0 0,26-24 1 0 0,-47 47-90 0 0,124-102 155 0 0,-110 92 25 0 0,1 1 0 0 0,-1 1 0 0 0,1 1 0 0 0,1 0 0 0 0,0 1 0 0 0,33-9 0 0 0,-35 13 68 0 0,-1 2 1 0 0,0 0 0 0 0,1 0 0 0 0,-1 1-1 0 0,1 1 1 0 0,-1 0 0 0 0,1 2 0 0 0,-1-1 0 0 0,0 2-1 0 0,0-1 1 0 0,15 8 0 0 0,-26-10-214 0 0,1 1 0 0 0,-1-1 0 0 0,0 1 0 0 0,0 0 0 0 0,0 0 0 0 0,-1 0 1 0 0,1 0-1 0 0,0 1 0 0 0,-1-1 0 0 0,1 1 0 0 0,-1-1 0 0 0,0 1 0 0 0,0 0 0 0 0,0 0 0 0 0,0 0 0 0 0,1 4 0 0 0,-2-3-5 0 0,1 1 0 0 0,-2-1 0 0 0,1 0 0 0 0,0 0 0 0 0,-1 0 0 0 0,0 1 0 0 0,0-1 0 0 0,0 0 0 0 0,0 0 0 0 0,-1 0 0 0 0,0 1 0 0 0,0-1 0 0 0,-1 4 0 0 0,-11 27 57 0 0,-1-1 1 0 0,-1 0 0 0 0,-2-1-1 0 0,-2 0 1 0 0,-27 35-1 0 0,17-29-514 0 0,-52 52 0 0 0,52-60-1905 0 0,20-20-2503 0 0,3 0-1398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 6911 0 0,'0'0'528'0'0,"-1"0"-341"0"0,-5-1 1590 0 0,1 0-1 0 0,0 1 1 0 0,0 0-1 0 0,0-1 1 0 0,-7 2-1 0 0,9 0-1136 0 0,1-1 0 0 0,0 1 0 0 0,0-1 0 0 0,-1 1 0 0 0,1 0 0 0 0,0 0 0 0 0,-3 2 0 0 0,-8 8-1902 0 0,12-11 1268 0 0,0 1-1 0 0,0-1 1 0 0,1 1-1 0 0,-1 0 1 0 0,0 0-1 0 0,1-1 1 0 0,-1 1-1 0 0,0 0 1 0 0,1 0-1 0 0,-1 0 1 0 0,1-1-1 0 0,-1 1 1 0 0,1 0-1 0 0,0 0 1 0 0,-1 0-1 0 0,1 0 0 0 0,0 0 1 0 0,0 0-1 0 0,0 0 1 0 0,0 0-1 0 0,-1 0 1 0 0,1 0-1 0 0,1 0 1 0 0,-1 0-1 0 0,0 0 1 0 0,0 0-1 0 0,0 1 1 0 0,1 1-15 0 0,4 16-1012 0 0,1-7-4272 0 0,-1-3-1578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13591 0 0,'0'0'659'0'0,"-1"0"-284"0"0,-12 3-278 0 0,0 1 0 0 0,0 0 0 0 0,1 0 0 0 0,0 1 0 0 0,-22 13 0 0 0,-56 41 121 0 0,83-54-177 0 0,-24 19 35 0 0,1 1 1 0 0,0 2-1 0 0,2 1 1 0 0,2 1-1 0 0,0 1 1 0 0,2 2-1 0 0,-26 45 1 0 0,43-66 53 0 0,0 1 1 0 0,2 0-1 0 0,-8 22 0 0 0,11-29-44 0 0,0 0 0 0 0,1 1 0 0 0,0 0 0 0 0,0-1 0 0 0,0 1 0 0 0,1 0 0 0 0,0 0 0 0 0,0-1 0 0 0,0 1 0 0 0,1 0 0 0 0,1 6 0 0 0,-1-10-19 0 0,0 1-1 0 0,0-1 0 0 0,0 1 1 0 0,0-1-1 0 0,1 0 0 0 0,-1 0 1 0 0,1 1-1 0 0,-1-1 0 0 0,1 0 1 0 0,0-1-1 0 0,0 1 0 0 0,0 0 1 0 0,0 0-1 0 0,0-1 0 0 0,0 1 1 0 0,0-1-1 0 0,1 0 0 0 0,-1 0 1 0 0,0 0-1 0 0,1 0 0 0 0,-1 0 1 0 0,1 0-1 0 0,0 0 0 0 0,-1-1 1 0 0,1 1-1 0 0,-1-1 0 0 0,1 0 1 0 0,0 0-1 0 0,3 0 0 0 0,3-1 106 0 0,1 0 0 0 0,0 0-1 0 0,0 0 1 0 0,-1-2 0 0 0,1 1-1 0 0,14-7 1 0 0,-11 4-63 0 0,-1 0 0 0 0,0-1 0 0 0,0-1 0 0 0,-1 0 0 0 0,0-1 0 0 0,0 0 1 0 0,0-1-1 0 0,16-18 0 0 0,-19 18-70 0 0,-1 0 1 0 0,-1-1-1 0 0,1 0 1 0 0,-2 0-1 0 0,1 0 1 0 0,-1-1-1 0 0,-1 1 1 0 0,0-1-1 0 0,-1-1 1 0 0,4-17-1 0 0,-4 3-147 0 0,-1 0 0 0 0,-1 0-1 0 0,-5-40 1 0 0,1-4-1803 0 0,3 52-730 0 0,5-33 0 0 0,-3 41-2861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121 653 4143 0 0,'0'0'319'0'0,"-1"0"142"0"0,-5-2 763 0 0,0 1-1 0 0,0-1 0 0 0,1 0 1 0 0,-1-1-1 0 0,1 0 0 0 0,-1 1 0 0 0,1-1 1 0 0,-9-8-1 0 0,9 7-998 0 0,0 0 0 0 0,0-1 0 0 0,0 0-1 0 0,1 0 1 0 0,-1 0 0 0 0,1-1 0 0 0,1 1 0 0 0,-1-1 0 0 0,1 0 0 0 0,0 0 0 0 0,0 0 0 0 0,1 0-1 0 0,0-1 1 0 0,0 1 0 0 0,0-1 0 0 0,1 0 0 0 0,0 1 0 0 0,0-1 0 0 0,1 0 0 0 0,0 1 0 0 0,1-10 0 0 0,1 2-74 0 0,1 0 0 0 0,1 1 1 0 0,1-1-1 0 0,0 1 0 0 0,0 0 1 0 0,1 0-1 0 0,1 1 1 0 0,16-23-1 0 0,-3 9-67 0 0,1 0 0 0 0,42-37 0 0 0,-28 34-149 0 0,0 3 0 0 0,53-31 0 0 0,-69 45-11 0 0,9-4-149 0 0,0 0 0 0 0,2 2-1 0 0,42-14 1 0 0,-46 19-951 0 0,1 2 0 0 0,32-4 0 0 0,-23 7-5372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150 499 6447 0 0,'0'0'499'0'0,"-1"0"-328"0"0,-38 4 3484 0 0,28-3-2236 0 0,1 1-1 0 0,-1-2 1 0 0,-12 0 0 0 0,20 0-1257 0 0,0 0 0 0 0,0-1 1 0 0,-1 0-1 0 0,1 1 0 0 0,0-1 1 0 0,0 0-1 0 0,0-1 0 0 0,0 1 1 0 0,0 0-1 0 0,0-1 0 0 0,0 0 1 0 0,1 0-1 0 0,-1 0 1 0 0,-3-3-1 0 0,5 4-137 0 0,0 1-1 0 0,1-1 1 0 0,-1 0 0 0 0,1 1 0 0 0,-1-1-1 0 0,1 0 1 0 0,-1 0 0 0 0,1 1 0 0 0,0-1-1 0 0,-1 0 1 0 0,1 0 0 0 0,0 0 0 0 0,0 1-1 0 0,-1-1 1 0 0,1 0 0 0 0,0 0 0 0 0,0 0-1 0 0,0 0 1 0 0,0 1 0 0 0,0-1 0 0 0,0 0-1 0 0,0 0 1 0 0,0 0 0 0 0,1 0 0 0 0,-1 1 0 0 0,0-1-1 0 0,0 0 1 0 0,1 0 0 0 0,-1 0 0 0 0,0 1-1 0 0,1-1 1 0 0,-1 0 0 0 0,1 1 0 0 0,-1-1-1 0 0,1 0 1 0 0,-1 1 0 0 0,1-1 0 0 0,0 0-1 0 0,4-4 24 0 0,0 1 0 0 0,0 0-1 0 0,0 0 1 0 0,8-3 0 0 0,-5 2-7 0 0,87-64-29 0 0,24-16-335 0 0,-98 73 280 0 0,-1 0 1 0 0,2 2-1 0 0,-1 0 0 0 0,27-8 0 0 0,-43 17 38 0 0,0 0 0 0 0,-1-1-1 0 0,1 2 1 0 0,0-1 0 0 0,0 1 0 0 0,0-1 0 0 0,0 1 0 0 0,0 1 0 0 0,0-1-1 0 0,0 1 1 0 0,0-1 0 0 0,7 3 0 0 0,-10-2 41 0 0,1 0 0 0 0,-1 1 0 0 0,0-1 0 0 0,0 0 0 0 0,1 1 0 0 0,-1-1 0 0 0,0 1 0 0 0,0 0 0 0 0,0-1 0 0 0,-1 1 0 0 0,1 0 0 0 0,0 0 0 0 0,-1 1 0 0 0,1-1 0 0 0,-1 0 0 0 0,0 0 0 0 0,0 1 0 0 0,0-1 0 0 0,0 0 0 0 0,0 1 0 0 0,0-1 0 0 0,0 1 0 0 0,-1 0 0 0 0,0-1 0 0 0,1 4 0 0 0,-1 3 74 0 0,0 1 1 0 0,-1-1-1 0 0,0 1 0 0 0,0 0 1 0 0,-1-1-1 0 0,0 0 0 0 0,-1 1 0 0 0,0-1 1 0 0,0 0-1 0 0,-1 0 0 0 0,0-1 1 0 0,-1 1-1 0 0,-8 12 0 0 0,10-16-73 0 0,-1 0 0 0 0,0-1 0 0 0,0 1-1 0 0,-8 7 1 0 0,11-11 38 0 0,0-3-1 0 0,1-5-75 0 0,0 1-1 0 0,0 0 0 0 0,1 0 0 0 0,0-1 0 0 0,0 1 0 0 0,0 0 0 0 0,1 0 0 0 0,0 0 0 0 0,0 0 0 0 0,1 0 0 0 0,4-9 0 0 0,7-9-280 0 0,22-29 0 0 0,-30 44 175 0 0,22-31-844 0 0,68-74 1 0 0,-84 102 874 0 0,1 0-1 0 0,0 1 1 0 0,1 0 0 0 0,0 1 0 0 0,1 0 0 0 0,0 2 0 0 0,1-1 0 0 0,-1 2-1 0 0,24-8 1 0 0,-34 14 95 0 0,0-1-1 0 0,1 1 0 0 0,0 0 1 0 0,-1 0-1 0 0,1 1 1 0 0,0 0-1 0 0,-1 0 0 0 0,1 0 1 0 0,0 1-1 0 0,-1 0 1 0 0,1 0-1 0 0,0 0 0 0 0,-1 1 1 0 0,0-1-1 0 0,1 1 1 0 0,6 4-1 0 0,-6-2 95 0 0,0 0 1 0 0,0 0-1 0 0,0 1 1 0 0,0 0-1 0 0,-1 0 1 0 0,0 0-1 0 0,0 0 1 0 0,0 1-1 0 0,-1 0 1 0 0,0 0-1 0 0,0 0 1 0 0,4 8-1 0 0,-1 2 49 0 0,-1-1 0 0 0,0 1 1 0 0,-1-1-1 0 0,-1 2 0 0 0,0-1 0 0 0,-1 0 0 0 0,-1 1 0 0 0,0-1 1 0 0,-1 1-1 0 0,-1 0 0 0 0,-1 0 0 0 0,-4 24 0 0 0,0 0-419 0 0,5-39 66 0 0,-4 8-1830 0 0,2 1-22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58 13823 0 0,'0'-2'126'0'0,"1"0"0"0"0,-1 0 0 0 0,1 0 0 0 0,-1 0 0 0 0,0-1 0 0 0,0 1 0 0 0,0 0 0 0 0,0 0 0 0 0,0 0 0 0 0,-1-1 0 0 0,1 1 0 0 0,0 0 0 0 0,-1 0 0 0 0,0 0 0 0 0,0-2 0 0 0,0 2 45 0 0,0 1-1 0 0,0-1 0 0 0,0 1 1 0 0,0 0-1 0 0,-1 0 0 0 0,1-1 1 0 0,0 1-1 0 0,-1 0 0 0 0,1 0 1 0 0,0 0-1 0 0,-1 0 1 0 0,1 0-1 0 0,-1 1 0 0 0,1-1 1 0 0,-4-1-1 0 0,1 1-53 0 0,0 1-1 0 0,-1-1 1 0 0,1 0 0 0 0,0 1 0 0 0,-1 0-1 0 0,1 0 1 0 0,-1 0 0 0 0,1 1 0 0 0,-1 0-1 0 0,1-1 1 0 0,0 2 0 0 0,0-1-1 0 0,-8 3 1 0 0,-4 5-122 0 0,1 0 1 0 0,1 0-1 0 0,-1 2 0 0 0,-22 21 1 0 0,-7 4-37 0 0,-63 53-15 0 0,85-69 51 0 0,1 2-1 0 0,-30 38 1 0 0,46-51 5 0 0,5-1 15 0 0,2-7 44 0 0,12 0 42 0 0,-1-1 1 0 0,0 0-1 0 0,1-2 1 0 0,-1 1 0 0 0,0-2-1 0 0,0 1 1 0 0,25-10 0 0 0,4-4-53 0 0,41-23 1 0 0,-74 34-121 0 0,-9 6 72 0 0,1-1 0 0 0,-1 1 0 0 0,0-1 1 0 0,0 1-1 0 0,0-1 0 0 0,0 1 0 0 0,1 0 0 0 0,-1-1 0 0 0,0 1 1 0 0,0-1-1 0 0,0 1 0 0 0,0 0 0 0 0,0-1 0 0 0,0 1 0 0 0,-1 0 1 0 0,-1 9 75 0 0,-1 0 0 0 0,0 0 0 0 0,-1 0 0 0 0,-7 14 0 0 0,6-14-42 0 0,0 0 0 0 0,1 0 0 0 0,-4 17 0 0 0,8-27-41 0 0,0 1 0 0 0,1-1 0 0 0,-1 1-1 0 0,0-1 1 0 0,0 1 0 0 0,1-1 0 0 0,-1 0 0 0 0,0 1 0 0 0,1-1 0 0 0,-1 1 0 0 0,1-1 0 0 0,-1 0-1 0 0,0 1 1 0 0,1-1 0 0 0,-1 0 0 0 0,1 0 0 0 0,-1 1 0 0 0,1-1 0 0 0,-1 0 0 0 0,1 0 0 0 0,0 1 0 0 0,0-1-16 0 0,1 1-87 0 0,0 0 1 0 0,0-1-1 0 0,1 1 0 0 0,-1 0 1 0 0,0-1-1 0 0,1 0 1 0 0,-1 1-1 0 0,1-1 1 0 0,4-1-1 0 0,-3 1-933 0 0,0-1 0 0 0,0 0 1 0 0,0 0-1 0 0,8-3 0 0 0,16-9-5438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491 154 16039 0 0,'6'-9'344'0'0,"41"-68"769"0"0,-39 66-821 0 0,-1 1 0 0 0,1 0 0 0 0,1 0 0 0 0,-1 1 0 0 0,11-8 1 0 0,-18 16 605 0 0,-2 4-535 0 0,-140 235 1573 0 0,-62 101-673 0 0,25 16-802 0 0,175-348-456 0 0,-52 134 54 0 0,49-122-74 0 0,2-1 0 0 0,0 0 0 0 0,0 1 0 0 0,2 0-1 0 0,0 36 1 0 0,2-50-50 0 0,0 0-1 0 0,1-1 0 0 0,0 1 1 0 0,0 0-1 0 0,2 5 1 0 0,4 3-6931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4607 0 0,'0'0'208'0'0,"0"3"416"0"0,-2 5 1556 0 0,0 1 0 0 0,1 0 0 0 0,0 14 0 0 0,1-10-939 0 0,1-1 1 0 0,3 16-1 0 0,-1-14-993 0 0,1-1 0 0 0,0 1 0 0 0,0-1 0 0 0,2 0 0 0 0,10 19 0 0 0,21 27 331 0 0,-18-29-435 0 0,-2 0 1 0 0,16 33-1 0 0,-25-36-157 0 0,-8-17-40 0 0,-1-8 50 0 0,1 0 0 0 0,-1-1 0 0 0,0 1 0 0 0,0-1 1 0 0,0 0-1 0 0,0 1 0 0 0,0-1 0 0 0,0 0 1 0 0,0 1-1 0 0,0-1 0 0 0,0 0 0 0 0,-1 0 1 0 0,1 0-1 0 0,0 0 0 0 0,-1 0 0 0 0,1 0 1 0 0,-1 0-1 0 0,1-1 0 0 0,-1 1 0 0 0,0 0 1 0 0,1-1-1 0 0,-1 0 0 0 0,0 1 0 0 0,1-1 1 0 0,-4 0-1 0 0,-4 1 15 0 0,1-1 0 0 0,-1 0 0 0 0,-13-2 0 0 0,14 2-5 0 0,1-1 1 0 0,0-1 0 0 0,-1 1 0 0 0,1-1 0 0 0,-9-4 0 0 0,12 4-302 0 0,0 0 0 0 0,0-1 1 0 0,0 1-1 0 0,1-1 1 0 0,-1 0-1 0 0,1 0 0 0 0,-1 0 1 0 0,1-1-1 0 0,-5-5 0 0 0,1-3-6054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632 140 5527 0 0,'-2'0'423'0'0,"-2"0"-669"0"0,-34 1 1328 0 0,25-1 469 0 0,1 1 0 0 0,0 0 0 0 0,0 1 0 0 0,0 1-1 0 0,-17 5 1 0 0,19-5-1098 0 0,0-1 0 0 0,0 1 0 0 0,-14 0 0 0 0,24-4-421 0 0,0-1-1 0 0,0 1 0 0 0,-1 0 1 0 0,1 0-1 0 0,0-1 1 0 0,0 1-1 0 0,0 0 0 0 0,0-1 1 0 0,1 1-1 0 0,-1 0 0 0 0,0 0 1 0 0,1-2-1 0 0,5-13 141 0 0,-1 4-132 0 0,-1-1 1 0 0,3-13-1 0 0,-6 23-48 0 0,0-1 0 0 0,-1 0 0 0 0,0 0 1 0 0,1 0-1 0 0,-2 0 0 0 0,1 1 0 0 0,0-1 0 0 0,-1 0 0 0 0,1 0 1 0 0,-1 1-1 0 0,-2-7 0 0 0,2 8-11 0 0,-1 0 1 0 0,1 0-1 0 0,0 1 1 0 0,-1-1-1 0 0,1 0 1 0 0,-1 1-1 0 0,1-1 1 0 0,-1 1-1 0 0,0-1 0 0 0,1 1 1 0 0,-1 0-1 0 0,0 0 1 0 0,0 0-1 0 0,0 0 1 0 0,0 0-1 0 0,0 0 1 0 0,0 0-1 0 0,0 1 1 0 0,-3-1-1 0 0,-2-1-36 0 0,0 1 1 0 0,0 0-1 0 0,-1 1 1 0 0,-9 0-1 0 0,2 1 62 0 0,0 1 1 0 0,1 1-1 0 0,0 0 1 0 0,-1 1 0 0 0,1 1-1 0 0,1 0 1 0 0,-1 1-1 0 0,1 0 1 0 0,0 1-1 0 0,0 0 1 0 0,1 1-1 0 0,-15 13 1 0 0,5-2 253 0 0,0 0 1 0 0,2 2 0 0 0,0 0 0 0 0,2 2-1 0 0,-21 31 1 0 0,31-42-134 0 0,0 0 1 0 0,2 0-1 0 0,-1 0 0 0 0,-6 19 1 0 0,12-28-91 0 0,0 1 1 0 0,0-1 0 0 0,0 0-1 0 0,1 1 1 0 0,-1-1 0 0 0,1 1-1 0 0,0-1 1 0 0,0 1 0 0 0,0-1-1 0 0,0 1 1 0 0,1-1 0 0 0,-1 0-1 0 0,1 1 1 0 0,0-1-1 0 0,0 0 1 0 0,0 1 0 0 0,1-1-1 0 0,-1 0 1 0 0,1 0 0 0 0,-1 0-1 0 0,1 0 1 0 0,0 0 0 0 0,3 3-1 0 0,-1-2 38 0 0,0-1 0 0 0,1 0 1 0 0,-1 0-1 0 0,0 0 0 0 0,1 0 0 0 0,0-1 0 0 0,0 1 0 0 0,0-1 1 0 0,0 0-1 0 0,0-1 0 0 0,0 1 0 0 0,0-1 0 0 0,0 0 0 0 0,0-1 1 0 0,9 1-1 0 0,4-1-120 0 0,0 0 0 0 0,0-2 1 0 0,20-3-1 0 0,-36 5-200 0 0,-1-1-67 0 0,1 0 247 0 0,-1 1 0 0 0,1-1 0 0 0,-1 0 0 0 0,1 0 0 0 0,-1 0 0 0 0,0 0 0 0 0,1 0 0 0 0,-1 0 0 0 0,0 0-1 0 0,0 0 1 0 0,0-1 0 0 0,0 1 0 0 0,1-3 0 0 0,10-8 479 0 0,-11 12-425 0 0,1-1 0 0 0,-1 1 0 0 0,1-1 1 0 0,0 1-1 0 0,-1-1 0 0 0,1 1 0 0 0,0 0 0 0 0,0 0 1 0 0,-1 0-1 0 0,1 0 0 0 0,0 0 0 0 0,-1 0 0 0 0,1 1 1 0 0,0-1-1 0 0,0 0 0 0 0,-1 1 0 0 0,1-1 1 0 0,-1 1-1 0 0,3 1 0 0 0,11 2-1383 0 0,-3-2-281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15631 0 0,'0'0'1418'0'0,"1"-2"-1168"0"0,16-13-251 0 0,-12 10 362 0 0,0 1 0 0 0,0-1 0 0 0,1 1 0 0 0,0 0-1 0 0,6-4 1 0 0,30-15 1020 0 0,33-14-624 0 0,66-29-621 0 0,-83 37-57 0 0,90-31 0 0 0,-133 58-79 0 0,-15 2 0 0 0,1 0 0 0 0,0 0 0 0 0,-1 1 0 0 0,1-1 0 0 0,0 0 0 0 0,-1 1 0 0 0,1-1-1 0 0,0 0 1 0 0,-1 1 0 0 0,1-1 0 0 0,-1 1 0 0 0,1-1 0 0 0,-1 1 0 0 0,1-1 0 0 0,-1 1 0 0 0,1 0 0 0 0,-1-1 0 0 0,1 1 0 0 0,-1-1-1 0 0,0 1 1 0 0,1 0 0 0 0,-1 0 0 0 0,0-1 0 0 0,0 1 0 0 0,0 0 0 0 0,1-1 0 0 0,-1 1 0 0 0,0 0 0 0 0,0 0 0 0 0,0-1 0 0 0,0 1-1 0 0,0 0 1 0 0,0 0 0 0 0,-1-1 0 0 0,1 2 0 0 0,-7 27 15 0 0,-4-3 153 0 0,-1 0 0 0 0,-23 36 0 0 0,-2 4 60 0 0,22-38-197 0 0,10-19-111 0 0,-1 0-1 0 0,1 1 0 0 0,1 0 0 0 0,0 0 1 0 0,0 0-1 0 0,1 0 0 0 0,-3 17 1 0 0,6-25-82 0 0,0 0 1 0 0,0-1-1 0 0,0 1 1 0 0,0-1-1 0 0,0 1 1 0 0,0 0 0 0 0,1-1-1 0 0,-1 1 1 0 0,1-1-1 0 0,1 4 1 0 0,-2-5-152 0 0,0 1 1 0 0,1-1-1 0 0,-1 1 0 0 0,1-1 1 0 0,-1 1-1 0 0,1-1 0 0 0,-1 1 1 0 0,1-1-1 0 0,-1 1 0 0 0,1-1 0 0 0,-1 1 1 0 0,1-1-1 0 0,0 0 0 0 0,-1 0 1 0 0,1 1-1 0 0,0-1 0 0 0,0 0 1 0 0,12 1-5998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74 237 5063 0 0,'0'0'390'0'0,"1"1"-252"0"0,1 4 1093 0 0,0 0-1 0 0,0-1 1 0 0,0 1-1 0 0,-1 0 1 0 0,0 0-1 0 0,0 0 1 0 0,0 0-1 0 0,-1 6 0 0 0,-2 10 500 0 0,2-20-1655 0 0,0 0 0 0 0,-1 0 0 0 0,1 0-1 0 0,0-1 1 0 0,-1 1 0 0 0,1 0 0 0 0,-1-1 0 0 0,1 1-1 0 0,-1 0 1 0 0,0-1 0 0 0,1 1 0 0 0,-1 0 0 0 0,0-1 0 0 0,1 1-1 0 0,-1-1 1 0 0,0 0 0 0 0,1 1 0 0 0,-1-1 0 0 0,0 1-1 0 0,0-1 1 0 0,0 0 0 0 0,1 0 0 0 0,-1 1 0 0 0,0-1-1 0 0,0 0 1 0 0,0 0 0 0 0,-1 0 0 0 0,0 0 29 0 0,-1 0-1 0 0,1 0 1 0 0,-1 0 0 0 0,1 0-1 0 0,-1 0 1 0 0,1 0 0 0 0,-5-2-1 0 0,5 1-45 0 0,-1-1 0 0 0,1 1 0 0 0,-1 0 1 0 0,1-1-1 0 0,0 0 0 0 0,0 0 0 0 0,0 0 0 0 0,0 0 0 0 0,0 0 0 0 0,0 0 0 0 0,0 0 0 0 0,1 0 0 0 0,-1-1 0 0 0,1 1 1 0 0,0-1-1 0 0,-1 1 0 0 0,1-1 0 0 0,0 0 0 0 0,1 1 0 0 0,-2-5 0 0 0,0-1 57 0 0,1 1 0 0 0,0-1 0 0 0,1 1 0 0 0,-1-1-1 0 0,1 0 1 0 0,2-11 0 0 0,0 9-157 0 0,0 1 0 0 0,1 0-1 0 0,-1 0 1 0 0,2 0 0 0 0,0 0 0 0 0,0 1 0 0 0,0-1-1 0 0,1 1 1 0 0,0 0 0 0 0,1 0 0 0 0,0 0-1 0 0,0 1 1 0 0,0 0 0 0 0,14-11 0 0 0,-9 9-62 0 0,1 1 0 0 0,0 0 0 0 0,0 1 0 0 0,0 0 0 0 0,1 1 0 0 0,0 1 0 0 0,0 0 0 0 0,0 0 0 0 0,22-3 0 0 0,-28 6 91 0 0,0 1 0 0 0,0 0 0 0 0,1 1 0 0 0,-1 0 1 0 0,0 0-1 0 0,0 1 0 0 0,0 0 0 0 0,1 0 0 0 0,-1 0 0 0 0,0 1 0 0 0,0 0 0 0 0,0 1 1 0 0,12 6-1 0 0,-10-4 54 0 0,-1 0 0 0 0,1 1 1 0 0,-1 1-1 0 0,0-1 0 0 0,-1 1 1 0 0,0 1-1 0 0,0-1 0 0 0,-1 1 1 0 0,8 11-1 0 0,-10-13 29 0 0,-1 0 1 0 0,1 0-1 0 0,-1 0 0 0 0,0 0 0 0 0,-1 1 0 0 0,4 11 1 0 0,-6-16-38 0 0,1 1 1 0 0,-1 0 0 0 0,0 0 0 0 0,0 0 0 0 0,0-1 0 0 0,0 1 0 0 0,0 0 0 0 0,-1 0 0 0 0,1 0 0 0 0,-1 0 0 0 0,0-1 0 0 0,1 1 0 0 0,-1 0 0 0 0,-1-1-1 0 0,1 1 1 0 0,0-1 0 0 0,-1 1 0 0 0,-2 3 0 0 0,-3 2 23 0 0,1-1 0 0 0,-1 0 0 0 0,0-1 0 0 0,-1 1 1 0 0,0-1-1 0 0,-8 5 0 0 0,-54 25 32 0 0,25-14-105 0 0,21-10-343 0 0,-42 14 0 0 0,5-6-3146 0 0,54-20 1090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12607 0 0,'0'0'579'0'0,"-2"1"-15"0"0,-22 21-20 0 0,0 1 0 0 0,-22 29 0 0 0,-13 13 1021 0 0,-51 36-29 0 0,0 0-513 0 0,61-53-644 0 0,-63 66 236 0 0,88-87-550 0 0,2 0 1 0 0,-28 45 0 0 0,44-63-50 0 0,1 0 1 0 0,0 1-1 0 0,1-1 1 0 0,-5 16 0 0 0,8-23-61 0 0,0 0 1 0 0,1 0 0 0 0,0 0 0 0 0,-1 0 0 0 0,1-1 0 0 0,0 1 0 0 0,0 0 0 0 0,0 0-1 0 0,0 0 1 0 0,0 0 0 0 0,0 0 0 0 0,0 0 0 0 0,1 0 0 0 0,-1-1 0 0 0,1 1 0 0 0,-1 0-1 0 0,1 0 1 0 0,0 0 0 0 0,0-1 0 0 0,0 1 0 0 0,0 0 0 0 0,0-1 0 0 0,0 1 0 0 0,0-1 0 0 0,0 1-1 0 0,1-1 1 0 0,-1 0 0 0 0,0 0 0 0 0,1 1 0 0 0,0-1 0 0 0,-1 0 0 0 0,4 1 0 0 0,14 5-691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17215 0 0,'0'0'1566'0'0,"-1"1"-1290"0"0,-8 7 246 0 0,9-8-464 0 0,0 1-1 0 0,-1-1 1 0 0,1 0-1 0 0,0 0 1 0 0,0 0-1 0 0,0 1 1 0 0,0-1-1 0 0,0 0 1 0 0,0 0-1 0 0,0 0 1 0 0,0 1-1 0 0,0-1 0 0 0,1 0 1 0 0,-1 0-1 0 0,0 0 1 0 0,0 1-1 0 0,0-1 1 0 0,0 0-1 0 0,0 0 1 0 0,0 0-1 0 0,0 1 1 0 0,0-1-1 0 0,0 0 1 0 0,1 0-1 0 0,-1 0 1 0 0,0 0-1 0 0,0 1 1 0 0,0-1-1 0 0,0 0 1 0 0,1 0-1 0 0,2 2 52 0 0,0-1 0 0 0,0 0 0 0 0,0 0 0 0 0,0 0 0 0 0,6 1 0 0 0,-3-1-285 0 0,-3 0 27 0 0,0 0 0 0 0,0-1 0 0 0,0 1 0 0 0,0-1 0 0 0,0 0 1 0 0,0 0-1 0 0,0 0 0 0 0,3 0 0 0 0,7-4-1919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46 12351 0 0,'0'0'564'0'0,"1"-2"-9"0"0,-1 1-394 0 0,1-15-105 0 0,-1 14 11 0 0,-1 1 0 0 0,1-1-1 0 0,0 1 1 0 0,0-1 0 0 0,-1 1-1 0 0,1-1 1 0 0,-1 1 0 0 0,1-1-1 0 0,-1 1 1 0 0,0-1 0 0 0,0 1-1 0 0,-1-2 1 0 0,2 2 29 0 0,-1 1 0 0 0,1-1 1 0 0,-1 1-1 0 0,1 0 0 0 0,-1-1 0 0 0,0 1 1 0 0,1-1-1 0 0,-1 1 0 0 0,0 0 0 0 0,1 0 0 0 0,-1-1 1 0 0,0 1-1 0 0,1 0 0 0 0,-1 0 0 0 0,0 0 1 0 0,0 0-1 0 0,1 0 0 0 0,-1-1 0 0 0,-1 2 1 0 0,0-1 101 0 0,-1 1 0 0 0,1-1 0 0 0,0 1 0 0 0,-1 0 0 0 0,1 0 0 0 0,0 0 0 0 0,0 1 0 0 0,0-1 0 0 0,-1 0 0 0 0,1 1 1 0 0,1-1-1 0 0,-1 1 0 0 0,0 0 0 0 0,-1 2 0 0 0,-20 23 149 0 0,2 2 0 0 0,1 0 0 0 0,1 2 0 0 0,-14 33 0 0 0,1-5 75 0 0,-65 104 589 0 0,-173 218-1 0 0,-14 24-756 0 0,246-350-3065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7831 0 0,'0'0'706'0'0,"1"-2"-578"0"0,3-3 359 0 0,1 1 0 0 0,0 0 0 0 0,-1 0 0 0 0,1 1 0 0 0,1-1 0 0 0,-1 1 0 0 0,0 0 0 0 0,7-2 1 0 0,52-18 6558 0 0,-47 17-6691 0 0,170-43 1864 0 0,-90 25-1977 0 0,66-10-186 0 0,59-18-2758 0 0,-155 29 1236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 14999 0 0,'-48'47'1611'0'0,"-67"71"-760"0"0,-359 462 4760 0 0,332-371-5273 0 0,57-89-147 0 0,66-95-89 0 0,16-20 122 0 0,5-4-72 0 0,8-4-8 0 0,22-15-111 0 0,-28 16-10 0 0,55-35 89 0 0,60-32-257 0 0,-92 55 76 0 0,16-8-131 0 0,0 1 0 0 0,0 3 1 0 0,58-16-1 0 0,-97 33 190 0 0,-1 0 0 0 0,0 0 0 0 0,1 1 0 0 0,-1 0 1 0 0,0-1-1 0 0,1 1 0 0 0,-1 1 0 0 0,5-1 0 0 0,-7 1 14 0 0,0-1 0 0 0,0 0 0 0 0,-1 1 0 0 0,1-1 1 0 0,0 0-1 0 0,0 1 0 0 0,0-1 0 0 0,0 1 0 0 0,0 0 0 0 0,-1-1 0 0 0,1 1 0 0 0,0 0 0 0 0,-1-1 1 0 0,1 1-1 0 0,0 0 0 0 0,-1 0 0 0 0,1-1 0 0 0,-1 1 0 0 0,1 0 0 0 0,-1 0 0 0 0,1 0 0 0 0,-1 0 0 0 0,0 0 1 0 0,1 0-1 0 0,-1 0 0 0 0,0 0 0 0 0,0 0 0 0 0,0 0 0 0 0,0 0 0 0 0,0 0 0 0 0,0 0 0 0 0,0 1 0 0 0,-1 10 85 0 0,-1-1 0 0 0,-1 1 0 0 0,0 0 0 0 0,-1-1 1 0 0,0 0-1 0 0,0 1 0 0 0,-7 10 0 0 0,4-7 21 0 0,-5 9 108 0 0,-19 29 1 0 0,19-35-141 0 0,1 1 0 0 0,1-1 0 0 0,-10 29 0 0 0,19-44-97 0 0,0 0-1 0 0,0 0 1 0 0,0 0-1 0 0,0 0 1 0 0,1 0-1 0 0,0 1 0 0 0,-1-1 1 0 0,1 0-1 0 0,1 0 1 0 0,-1 0-1 0 0,1 6 1 0 0,0-8-97 0 0,-1 0 1 0 0,1 0-1 0 0,-1 1 0 0 0,1-1 1 0 0,0 0-1 0 0,0 0 1 0 0,-1 0-1 0 0,1 0 1 0 0,0 0-1 0 0,0 0 1 0 0,0 0-1 0 0,0 0 0 0 0,0 0 1 0 0,0-1-1 0 0,1 1 1 0 0,-1 0-1 0 0,0-1 1 0 0,0 1-1 0 0,0-1 1 0 0,1 1-1 0 0,-1-1 1 0 0,0 1-1 0 0,1-1 0 0 0,-1 0 1 0 0,0 0-1 0 0,1 0 1 0 0,-1 0-1 0 0,0 0 1 0 0,3 0-1 0 0,15-1-1644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92 148 8751 0 0,'0'0'8911'0'0,"1"-1"-8196"0"0,17-8 505 0 0,0 0 0 0 0,31-9 0 0 0,5-2-501 0 0,-23 4-411 0 0,31-19 0 0 0,6-3-357 0 0,-66 37-42 0 0,-3 3-193 0 0,0 0 245 0 0,0 0 0 0 0,0 0 0 0 0,0 0 0 0 0,0 0 0 0 0,0-1 0 0 0,-1 1 0 0 0,1 0 1 0 0,-1 0-1 0 0,1-1 0 0 0,-4 3 0 0 0,0 1-33 0 0,-117 110-375 0 0,45-45 433 0 0,61-55 23 0 0,-66 68 96 0 0,71-70-125 0 0,1 0 1 0 0,0 0 0 0 0,1 1-1 0 0,1 0 1 0 0,-8 16 0 0 0,14-25-167 0 0,0-1 0 0 0,1 1 0 0 0,-1 0 0 0 0,1 0 0 0 0,0 0 0 0 0,0 0 0 0 0,1 0 0 0 0,-1 0 0 0 0,1 0 0 0 0,1 7 0 0 0,-1-10-33 0 0,0 0-1 0 0,1 1 0 0 0,-1-1 0 0 0,1 0 1 0 0,0 0-1 0 0,0 0 0 0 0,0 1 1 0 0,0-1-1 0 0,0 0 0 0 0,1 0 0 0 0,-1 0 1 0 0,1 0-1 0 0,-1-1 0 0 0,1 1 0 0 0,-1 0 1 0 0,1-1-1 0 0,0 1 0 0 0,0-1 1 0 0,0 1-1 0 0,0-1 0 0 0,0 0 0 0 0,0 0 1 0 0,5 2-1 0 0,10 2-1316 0 0,1-1-1 0 0,0-1 1 0 0,1 0-1 0 0,-1-2 1 0 0,22 0-1 0 0,-31 0 776 0 0,-7-1 675 0 0,0 1 0 0 0,0-1 0 0 0,-1 0-1 0 0,1 0 1 0 0,0 0 0 0 0,0 0 0 0 0,0-1-1 0 0,0 1 1 0 0,0 0 0 0 0,-1-1 0 0 0,12-4 8230 0 0,16-17-181 0 0,-2-3-4626 0 0,-15 13-2805 0 0,1 0 0 0 0,14-10 0 0 0,0 6-108 0 0,0 0-1 0 0,37-15 1 0 0,62-17-15 0 0,-71 28-316 0 0,-12 3-34 0 0,177-62 19 0 0,4 18-87 0 0,-215 59 9 0 0,30-5 0 0 0,-36 7 0 0 0,-1 0 0 0 0,1 0 0 0 0,-1 0 0 0 0,1 0 0 0 0,-1 0 0 0 0,1 1 0 0 0,-1-1 0 0 0,0 1 0 0 0,1-1 0 0 0,-1 1 0 0 0,0 0 0 0 0,5 2 0 0 0,-6-2 0 0 0,0 0 0 0 0,0 0 0 0 0,0 1 0 0 0,0-1 0 0 0,0 0 0 0 0,0 0 0 0 0,-1 1 0 0 0,1-1 0 0 0,0 1 0 0 0,-1-1 0 0 0,1 0 0 0 0,-1 1-1 0 0,1-1 1 0 0,-1 1 0 0 0,0-1 0 0 0,0 1 0 0 0,0-1 0 0 0,0 1 0 0 0,0 0 0 0 0,0-1 0 0 0,0 1 0 0 0,0-1 0 0 0,0 1 0 0 0,-1 1 0 0 0,-1 6 3 0 0,-1 0 0 0 0,-6 16 1 0 0,6-17 6 0 0,-15 34 42 0 0,7-16 32 0 0,-10 32-1 0 0,19-51-73 0 0,1 0 0 0 0,-1 1 0 0 0,1-1-1 0 0,0 0 1 0 0,1 1 0 0 0,0-1 0 0 0,0 1 0 0 0,0-1-1 0 0,3 11 1 0 0,-2-13-12 0 0,1-1 0 0 0,0 0 0 0 0,0 0-1 0 0,0 0 1 0 0,0 0 0 0 0,1 0 0 0 0,-1 0 0 0 0,1 0 0 0 0,0-1-1 0 0,0 0 1 0 0,0 1 0 0 0,1-1 0 0 0,-1 0 0 0 0,1-1 0 0 0,0 1-1 0 0,0-1 1 0 0,0 1 0 0 0,0-1 0 0 0,6 2 0 0 0,9 3-20 0 0,0-1 1 0 0,0 0 0 0 0,22 3 0 0 0,-34-8 14 0 0,121 16-948 0 0,-95-13-259 0 0,5-1-4838 0 0,0-2-1976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569 526 2759 0 0,'2'-1'207'0'0,"20"-17"-120"0"0,-7 5 760 0 0,1 1 0 0 0,20-13 0 0 0,61-34 3464 0 0,-74 46-3392 0 0,-2 0 0 0 0,0-2 0 0 0,30-27-1 0 0,51-59 1339 0 0,-80 77-1766 0 0,23-31 1 0 0,-36 42-388 0 0,0 0-1 0 0,-1-1 1 0 0,-1 0-1 0 0,9-22 1 0 0,-15 33-113 0 0,0 0-1 0 0,0 0 1 0 0,-1 1 0 0 0,1-1-1 0 0,-1 0 1 0 0,0 0 0 0 0,0-5-1 0 0,0 7-6 0 0,0 0 0 0 0,0 1-1 0 0,0-1 1 0 0,0 0 0 0 0,0 1 0 0 0,0-1-1 0 0,-1 0 1 0 0,1 1 0 0 0,0-1-1 0 0,-1 0 1 0 0,1 1 0 0 0,0-1 0 0 0,-1 1-1 0 0,1-1 1 0 0,0 0 0 0 0,-1 1-1 0 0,1-1 1 0 0,-1 1 0 0 0,1 0 0 0 0,-1-1-1 0 0,0 1 1 0 0,1-1 0 0 0,-1 1 0 0 0,1 0-1 0 0,-1-1 1 0 0,0 1 0 0 0,1 0-1 0 0,-1 0 1 0 0,0-1 0 0 0,1 1 0 0 0,-1 0-1 0 0,0 0 1 0 0,1 0 0 0 0,-1 0-1 0 0,0 0 1 0 0,1 0 0 0 0,-2 0 0 0 0,-7 1-195 0 0,1 0 0 0 0,0 1 0 0 0,0 0 0 0 0,0 1 0 0 0,0-1 0 0 0,-11 7 0 0 0,-45 26-780 0 0,43-23 629 0 0,-29 20-201 0 0,1 3 1 0 0,1 1-1 0 0,-42 43 0 0 0,-121 136 367 0 0,189-192 214 0 0,-18 20 78 0 0,-164 182 886 0 0,164-175-205 0 0,2 1 1 0 0,-54 98 0 0 0,86-137-602 0 0,-1 1 1 0 0,2 0-1 0 0,0 0 1 0 0,1 0-1 0 0,0 0 1 0 0,-3 19-1 0 0,7-28-121 0 0,-1 0 0 0 0,1 0 0 0 0,0 0-1 0 0,0 0 1 0 0,0 0 0 0 0,1 0 0 0 0,-1 0-1 0 0,1 0 1 0 0,0 0 0 0 0,0 0 0 0 0,0 0 0 0 0,1-1-1 0 0,-1 1 1 0 0,1 0 0 0 0,0-1 0 0 0,0 1-1 0 0,0-1 1 0 0,0 0 0 0 0,1 0 0 0 0,-1 0 0 0 0,1 0-1 0 0,0 0 1 0 0,0 0 0 0 0,0-1 0 0 0,0 1-1 0 0,5 2 1 0 0,6 1 100 0 0,-1 1 0 0 0,1-2-1 0 0,1 0 1 0 0,-1 0 0 0 0,1-2-1 0 0,0 0 1 0 0,26 2 0 0 0,6-2 185 0 0,55-5 0 0 0,13-13-117 0 0,-48 5-248 0 0,-44 6-364 0 0,-21 4 133 0 0,5-8-2444 0 0,-1 1 1369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 2759 0 0,'-1'0'207'0'0,"-4"-2"214"0"0,1 1 0 0 0,-1 0 0 0 0,1 0 0 0 0,-1 1-1 0 0,1-1 1 0 0,-1 1 0 0 0,1 0 0 0 0,-1 0 0 0 0,1 1 0 0 0,-1-1 0 0 0,1 1-1 0 0,-1 0 1 0 0,1 0 0 0 0,0 0 0 0 0,-6 3 0 0 0,-7 4 460 0 0,0 0 0 0 0,-22 15 1 0 0,18-10-1133 0 0,-5 2 484 0 0,2 2 0 0 0,0 1 0 0 0,0 0 0 0 0,2 2 0 0 0,0 1 0 0 0,2 0 0 0 0,0 2 0 0 0,1 0 0 0 0,-17 30 0 0 0,23-33-34 0 0,-1 1 156 0 0,-16 32 0 0 0,28-47-249 0 0,-1 0 1 0 0,1 1-1 0 0,0-1 1 0 0,0 0-1 0 0,0 1 1 0 0,1-1-1 0 0,0 1 1 0 0,1 0-1 0 0,-1-1 1 0 0,2 11-1 0 0,-1-15-66 0 0,0 0 0 0 0,1 0 0 0 0,-1 0 0 0 0,1 0 0 0 0,-1 0 0 0 0,1-1-1 0 0,0 1 1 0 0,0 0 0 0 0,0 0 0 0 0,0 0 0 0 0,0-1 0 0 0,0 1 0 0 0,1 0 0 0 0,-1-1-1 0 0,0 1 1 0 0,1-1 0 0 0,-1 0 0 0 0,1 1 0 0 0,-1-1 0 0 0,1 0 0 0 0,0 0 0 0 0,0 0 0 0 0,0 0-1 0 0,-1 0 1 0 0,1-1 0 0 0,0 1 0 0 0,0 0 0 0 0,0-1 0 0 0,0 0 0 0 0,3 1 0 0 0,-1-1 25 0 0,1 1 1 0 0,-1-1-1 0 0,1 0 1 0 0,-1-1-1 0 0,1 1 1 0 0,-1-1-1 0 0,1 0 1 0 0,-1 0-1 0 0,0 0 1 0 0,1-1-1 0 0,-1 1 1 0 0,7-5-1 0 0,16-11-175 0 0,-1-2-1 0 0,-1 0 1 0 0,0-2-1 0 0,-2-1 1 0 0,0 0-1 0 0,-2-2 0 0 0,0-1 1 0 0,-2 0-1 0 0,-1-2 1 0 0,20-36-1 0 0,-36 60-186 0 0,-1-1-1 0 0,1 0 0 0 0,-1 0 0 0 0,1 1 1 0 0,-1-1-1 0 0,0 0 0 0 0,0 0 1 0 0,-1 0-1 0 0,1 0 0 0 0,-1 0 0 0 0,0-1 1 0 0,0 1-1 0 0,-1-6 0 0 0,1 9-258 0 0,-5-7-654 0 0,2 3 832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82 554 2759 0 0,'-5'-3'105'0'0,"-1"1"0"0"0,1-1 0 0 0,0 0 0 0 0,0 0-1 0 0,-6-5 1 0 0,7 4 646 0 0,0 1 1 0 0,1-1-1 0 0,-1 0 0 0 0,1 0 1 0 0,0 0-1 0 0,0 0 0 0 0,0-1 1 0 0,1 1-1 0 0,-4-7 0 0 0,4 5 136 0 0,0 0 0 0 0,1 0 0 0 0,-1 0-1 0 0,1 0 1 0 0,0 0 0 0 0,1 0 0 0 0,0-11-1 0 0,0 9-915 0 0,1 0 0 0 0,0 0-1 0 0,3-10 1 0 0,0 5 178 0 0,1 1 1 0 0,0 0 0 0 0,1 1-1 0 0,0-1 1 0 0,1 1-1 0 0,0 1 1 0 0,1-1 0 0 0,0 1-1 0 0,19-18 1 0 0,6-2-30 0 0,56-38 0 0 0,-80 61-119 0 0,32-21-71 0 0,49-27 0 0 0,-65 43 9 0 0,-1 0-1 0 0,2 1 0 0 0,43-11 1 0 0,-59 19 45 0 0,1 1 1 0 0,-1 0-1 0 0,1 1 1 0 0,-1 0-1 0 0,21 1 1 0 0,-28 0 10 0 0,0 1-1 0 0,0-1 1 0 0,0 1 0 0 0,0 0-1 0 0,0 0 1 0 0,0 0-1 0 0,0 0 1 0 0,0 0 0 0 0,-1 0-1 0 0,1 1 1 0 0,0-1 0 0 0,-1 1-1 0 0,1 0 1 0 0,-1 0 0 0 0,0 0-1 0 0,0 0 1 0 0,0 0-1 0 0,0 0 1 0 0,0 1 0 0 0,0-1-1 0 0,0 1 1 0 0,-1-1 0 0 0,1 1-1 0 0,1 5 1 0 0,-1-1-1 0 0,0 1 0 0 0,0-1 0 0 0,-1 1 0 0 0,-1 0 0 0 0,1-1 0 0 0,-1 1 0 0 0,0 0 0 0 0,-1 0 0 0 0,0-1 0 0 0,0 1 0 0 0,-1-1 0 0 0,-3 13 1 0 0,-4 4-16 0 0,0 1 1 0 0,-18 30-1 0 0,-50 76-197 0 0,70-117-912 0 0,4-3-362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82 13415 0 0,'0'0'1216'0'0,"-1"1"-1000"0"0,-3 5-133 0 0,1 0-1 0 0,0-1 1 0 0,1 1-1 0 0,-1 0 1 0 0,1 1-1 0 0,-3 9 0 0 0,-5 42 674 0 0,9-57-746 0 0,-2 32 380 0 0,0 0 1 0 0,5 65-1 0 0,18 65-204 0 0,-18-154-163 0 0,0 1-1 0 0,0-1 0 0 0,1 0 1 0 0,7 14-1 0 0,-6-13 22 0 0,-4-9 855 0 0,2-2-566 0 0,7-10-13 0 0,-1 0 0 0 0,0-1-1 0 0,-1 0 1 0 0,0-1 0 0 0,-1 1 0 0 0,0-1-1 0 0,4-15 1 0 0,14-29 309 0 0,-5 23-428 0 0,1 1 0 0 0,44-56 0 0 0,59-52-540 0 0,-108 126 108 0 0,0 0 1 0 0,1 1-1 0 0,0 1 1 0 0,19-11-1 0 0,-21 15-794 0 0,-1 2 1 0 0,2 0-1 0 0,18-7 0 0 0,-11 8-5334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138 250 10911 0 0,'0'0'987'0'0,"1"2"-810"0"0,0 1 171 0 0,1 1 0 0 0,0 0 0 0 0,0-1 0 0 0,1 0 0 0 0,-1 0 1 0 0,1 1-1 0 0,0-1 0 0 0,5 4 0 0 0,-6-5-157 0 0,1-1 0 0 0,-1 1 1 0 0,1-1-1 0 0,-1 0 0 0 0,1 0 1 0 0,0 0-1 0 0,0 0 0 0 0,-1-1 1 0 0,1 1-1 0 0,0-1 0 0 0,0 1 1 0 0,0-1-1 0 0,0 0 1 0 0,3 0-1 0 0,5-2 43 0 0,-1 1 0 0 0,0-2 0 0 0,0 1 0 0 0,0-1 0 0 0,-1-1 0 0 0,1 0 0 0 0,-1 0 0 0 0,10-6 0 0 0,68-48 549 0 0,-65 42-724 0 0,0-2 1 0 0,-2 0-1 0 0,0-1 0 0 0,24-31 0 0 0,-21 15-418 0 0,-22 32 313 0 0,0 1 1 0 0,0-1 0 0 0,1 1 0 0 0,-2-1 0 0 0,1 0 0 0 0,0 1 0 0 0,0-1 0 0 0,-1 0 0 0 0,0 1 0 0 0,1-1 0 0 0,-1 0 0 0 0,0-4 0 0 0,-1 6 15 0 0,1 0 0 0 0,0 1 0 0 0,0-1 0 0 0,0 1 1 0 0,-1-1-1 0 0,1 1 0 0 0,0-1 0 0 0,-1 0 0 0 0,1 1 0 0 0,0 0 1 0 0,-1-1-1 0 0,1 1 0 0 0,0-1 0 0 0,-1 1 0 0 0,1-1 0 0 0,-1 1 0 0 0,1 0 1 0 0,-1-1-1 0 0,1 1 0 0 0,-1 0 0 0 0,0 0 0 0 0,1-1 0 0 0,-1 1 1 0 0,1 0-1 0 0,-1 0 0 0 0,1 0 0 0 0,-1 0 0 0 0,0-1 0 0 0,1 1 0 0 0,-1 0 1 0 0,1 0-1 0 0,-1 0 0 0 0,0 0 0 0 0,1 1 0 0 0,-1-1 0 0 0,1 0 1 0 0,-2 0-1 0 0,-22 9-635 0 0,-5 8 395 0 0,0 2 0 0 0,1 1 1 0 0,-44 40-1 0 0,55-45 203 0 0,-137 130 585 0 0,114-103-309 0 0,-55 78 1 0 0,65-72-91 0 0,27-43-98 0 0,0 1 1 0 0,1-1-1 0 0,0 1 1 0 0,0-1-1 0 0,1 1 1 0 0,0-1-1 0 0,-1 10 1 0 0,1-14-13 0 0,1 1 1 0 0,0 0 0 0 0,1-1-1 0 0,-1 1 1 0 0,0-1 0 0 0,0 1-1 0 0,1-1 1 0 0,-1 1 0 0 0,1-1-1 0 0,-1 1 1 0 0,1-1 0 0 0,0 1-1 0 0,-1-1 1 0 0,1 0 0 0 0,0 1-1 0 0,0-1 1 0 0,0 0 0 0 0,1 2-1 0 0,1-1-1 0 0,-1-1 0 0 0,0 1-1 0 0,1 0 1 0 0,-1-1-1 0 0,1 0 1 0 0,-1 1-1 0 0,1-1 1 0 0,-1 0-1 0 0,5 1 1 0 0,2-1-40 0 0,-1 1 1 0 0,1-1-1 0 0,0 0 0 0 0,0-1 1 0 0,14-1-1 0 0,57-13-5239 0 0,-37 4-489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43 544 7367 0 0,'-43'161'13596'0'0,"47"-168"-13616"0"0,14-24 1040 0 0,19-45 1 0 0,-24 45-538 0 0,34-54 1 0 0,-20 48-362 0 0,0 2-1 0 0,3 0 1 0 0,1 3 0 0 0,45-39-1 0 0,-21 27-726 0 0,1 3-1 0 0,67-36 0 0 0,-59 39-290 0 0,-11 6-1211 0 0,-18 12-3235 0 0,-11 7-872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351 119 8087 0 0,'8'-16'571'0'0,"1"1"0"0"0,19-23-1 0 0,7-2 3809 0 0,-34 39-4166 0 0,-1 0 1 0 0,1 1 0 0 0,-1-1-1 0 0,1 1 1 0 0,-1-1-1 0 0,1 1 1 0 0,-1-1-1 0 0,1 1 1 0 0,-1-1-1 0 0,1 1 1 0 0,0-1-1 0 0,-1 1 1 0 0,1 0-1 0 0,0-1 1 0 0,-1 1-1 0 0,1 0 1 0 0,0 0-1 0 0,-1-1 1 0 0,1 1-1 0 0,0 0 1 0 0,-1 0 0 0 0,2 0-1 0 0,-1 0-148 0 0,-1 1 0 0 0,0 0 0 0 0,0-1 0 0 0,1 1 0 0 0,-1-1-1 0 0,0 1 1 0 0,0-1 0 0 0,0 1 0 0 0,0 0 0 0 0,0-1 0 0 0,1 1 0 0 0,-1 0 0 0 0,0-1 0 0 0,0 1 0 0 0,-1-1-1 0 0,1 1 1 0 0,0 0 0 0 0,0-1 0 0 0,0 2 0 0 0,-12 39-231 0 0,10-38 544 0 0,-55 130 323 0 0,38-92-647 0 0,-12 21-15 0 0,-2-1 0 0 0,-48 65 0 0 0,-75 109 89 0 0,148-224-137 0 0,0 0 0 0 0,1 0 0 0 0,1 1 0 0 0,0 0-1 0 0,0 0 1 0 0,1 0 0 0 0,-5 22 0 0 0,10-32-240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17 6447 0 0,'2'-9'670'0'0,"-2"2"907"0"0,-11 11 2024 0 0,7-1-3237 0 0,0-1 0 0 0,1 1 0 0 0,-1 0 0 0 0,1 0 0 0 0,0 0 0 0 0,-1 0 0 0 0,-3 7 0 0 0,-19 30 216 0 0,18-27-257 0 0,-193 353 2717 0 0,-37 82-1812 0 0,157-303-1055 0 0,0-1-134 0 0,74-134-687 0 0,1 1 1 0 0,1 0-1 0 0,-6 17 0 0 0,9-21-704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16327 0 0,'-39'2'3179'0'0,"51"9"-1670"0"0,-7-8-1332 0 0,0-1-1 0 0,1 1 1 0 0,-1-1 0 0 0,1 1-1 0 0,0-2 1 0 0,0 1-1 0 0,0-1 1 0 0,11 2-1 0 0,53 0 600 0 0,-45-3-612 0 0,84-3 195 0 0,126-20 0 0 0,-56 3-150 0 0,-154 18-1119 0 0,1 1 1 0 0,-1 1-1 0 0,0 1 0 0 0,1 1 0 0 0,31 7 1 0 0,-40-4-1217 0 0</inkml:trace>
  <inkml:trace contextRef="#ctx0" brushRef="#br0" timeOffset="1">949 71 14423 0 0,'0'0'1686'0'0,"-1"2"-914"0"0,-5 19 778 0 0,-2-1 1 0 0,-15 30-1 0 0,0-1-278 0 0,-23 46-506 0 0,29-63-429 0 0,1 0 1 0 0,-17 54 0 0 0,31-76-445 0 0,3-10-3 0 0,0 0-1 0 0,-1 0 0 0 0,1 0 0 0 0,0 0 1 0 0,0-1-1 0 0,0 1 0 0 0,0 0 0 0 0,0 0 0 0 0,0-1 1 0 0,0 1-1 0 0,1-1 0 0 0,15-11-2069 0 0,8-7-5476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54 220 11975 0 0,'-8'9'685'0'0,"-17"15"-1"0"0,5-6 7406 0 0,28-25-7539 0 0,1 0-1 0 0,-1 1 1 0 0,2-1 0 0 0,10-4 0 0 0,10-8-109 0 0,53-39-261 0 0,-35 22-286 0 0,3 3 0 0 0,55-28-1 0 0,-102 59 93 0 0,6-4-58 0 0,0 2-1 0 0,1-1 1 0 0,17-3-1 0 0,-28 8 67 0 0,1 0 0 0 0,-1 1 0 0 0,1-1 0 0 0,-1 1-1 0 0,0-1 1 0 0,1 1 0 0 0,-1-1 0 0 0,0 1-1 0 0,0-1 1 0 0,0 1 0 0 0,1-1 0 0 0,-1 1-1 0 0,0-1 1 0 0,0 1 0 0 0,0-1 0 0 0,0 1 0 0 0,0-1-1 0 0,0 1 1 0 0,0 0 0 0 0,0-1 3 0 0,0 3 1 0 0,0-1 0 0 0,0 0 0 0 0,-1 1-1 0 0,1-1 1 0 0,-1 1 0 0 0,1-1 0 0 0,-1 0 0 0 0,0 0 0 0 0,0 1 0 0 0,0-1 0 0 0,-2 3 0 0 0,-18 25 22 0 0,10-15 44 0 0,-3 5 14 0 0,6-9-41 0 0,0 0 1 0 0,2 0-1 0 0,-1 1 0 0 0,-7 17 1 0 0,14-29-84 0 0,0 2-85 0 0,-1-1 0 0 0,1 0 0 0 0,0 0-1 0 0,-1 0 1 0 0,1 0 0 0 0,0 1 0 0 0,0-1-1 0 0,0 0 1 0 0,-1 0 0 0 0,1 0 0 0 0,1 1-1 0 0,-1-1 1 0 0,0 0 0 0 0,0 0 0 0 0,0 1-1 0 0,1 1 1 0 0,5 4-1174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535 246 7831 0 0,'0'0'603'0'0,"1"-1"-396"0"0,8-20 445 0 0,-2 7 4816 0 0,17-28 1 0 0,-7 21-4510 0 0,22-15-716 0 0,1 2 1 0 0,64-42-1 0 0,-103 75-331 0 0,-1 3-97 0 0,-6 12 105 0 0,-1 0 0 0 0,0 0 1 0 0,-1 0-1 0 0,0-1 0 0 0,-19 23 1 0 0,1-2-22 0 0,-1 5 95 0 0,1 2-1 0 0,-35 75 0 0 0,31-43-19 0 0,-27 101-1 0 0,26-53-30 0 0,-46 152 1935 0 0,58-219-1376 0 0,4-8-72 0 0,-3 0 0 0 0,-38 72 0 0 0,29-73-182 0 0,-1-1 0 0 0,-2-1 0 0 0,-57 62 0 0 0,83-101-227 0 0,0-1-1 0 0,0 1 0 0 0,-1-1 1 0 0,1 1-1 0 0,-1-2 1 0 0,0 1-1 0 0,0 0 0 0 0,0-1 1 0 0,-6 2-1 0 0,10-3-26 0 0,0-1-1 0 0,-1 0 0 0 0,1 1 0 0 0,0-1 0 0 0,-1 0 0 0 0,1 0 1 0 0,-1 0-1 0 0,1 0 0 0 0,-1 0 0 0 0,1 0 0 0 0,0 0 1 0 0,-1-1-1 0 0,1 1 0 0 0,-1 0 0 0 0,1-1 0 0 0,0 1 1 0 0,-1-1-1 0 0,1 0 0 0 0,0 1 0 0 0,0-1 0 0 0,-1 0 1 0 0,1 0-1 0 0,0 0 0 0 0,0 0 0 0 0,0 0 0 0 0,0 0 1 0 0,0 0-1 0 0,0 0 0 0 0,0 0 0 0 0,1 0 0 0 0,-1 0 1 0 0,0-1-1 0 0,1 1 0 0 0,-1 0 0 0 0,1-1 0 0 0,-1 1 1 0 0,1 0-1 0 0,-1-1 0 0 0,1-2 0 0 0,-2-4-208 0 0,1-1 1 0 0,1 1-1 0 0,-1-1 1 0 0,1 0-1 0 0,1 0 0 0 0,0 1 1 0 0,0-1-1 0 0,3-10 0 0 0,-3 15 7 0 0,8-44-1696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16583 0 0,'-16'-12'1624'0'0,"9"7"-1184"0"0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323 114 11055 0 0,'17'-23'448'0'0,"0"0"-1"0"0,16-31 1720 0 0,-42 65-471 0 0,5-8-1414 0 0,-220 248 3578 0 0,203-223-3681 0 0,1 1 0 0 0,1 1 0 0 0,1 0 0 0 0,2 1 0 0 0,2 1 0 0 0,-12 37 1 0 0,21-55-147 0 0,1-1-1 0 0,1 1 1 0 0,1 0 0 0 0,0 0 0 0 0,0 16 0 0 0,2-25-14 0 0,0-1 0 0 0,0 1 0 0 0,0 0-1 0 0,1-1 1 0 0,0 1 0 0 0,0-1-1 0 0,0 1 1 0 0,0-1 0 0 0,1 1-1 0 0,-1-1 1 0 0,1 0 0 0 0,1 0 0 0 0,-1 0-1 0 0,0 0 1 0 0,1 0 0 0 0,0 0-1 0 0,0-1 1 0 0,0 1 0 0 0,5 3 0 0 0,-5-5 15 0 0,1 0 1 0 0,-1 0-1 0 0,1-1 1 0 0,-1 1-1 0 0,1-1 1 0 0,0 0 0 0 0,0 0-1 0 0,0-1 1 0 0,0 1-1 0 0,-1-1 1 0 0,1 1-1 0 0,0-1 1 0 0,0 0 0 0 0,0-1-1 0 0,0 1 1 0 0,0-1-1 0 0,0 0 1 0 0,7-2-1 0 0,4-2 89 0 0,0 0 0 0 0,-1-1 0 0 0,19-11-1 0 0,3-5 48 0 0,0-1-1 0 0,-2-1 0 0 0,-1-3 0 0 0,53-53 1 0 0,-34 24-141 0 0,77-111-1 0 0,-104 130-437 0 0,21-41 0 0 0,-36 59-194 0 0,-2 0-1 0 0,0 0 1 0 0,-1-1 0 0 0,6-29 0 0 0,-12 44-353 0 0,-1-1-1 0 0,1 0 1 0 0,-1 0 0 0 0,0-1 0 0 0,-2-9 0 0 0,1 12-1138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14135 0 0,'0'0'2771'0'0,"-1"1"-2100"0"0,-8 4-585 0 0,1 1 1 0 0,1 0 0 0 0,-1 0 0 0 0,1 1 0 0 0,0 0 0 0 0,-8 12-1 0 0,-33 53 602 0 0,33-47-500 0 0,-23 29-1 0 0,13-24-187 0 0,-42 38 0 0 0,58-60 48 0 0,0 0-1 0 0,1 1 0 0 0,0 0 1 0 0,0 0-1 0 0,1 0 1 0 0,-6 12-1 0 0,11-18-33 0 0,1 0-1 0 0,-1 0 1 0 0,1 0-1 0 0,0 0 1 0 0,0 1-1 0 0,0-1 1 0 0,0 0-1 0 0,1 1 1 0 0,0-1-1 0 0,-1 0 1 0 0,1 1-1 0 0,0-1 0 0 0,1 0 1 0 0,-1 1-1 0 0,0-1 1 0 0,1 0-1 0 0,0 0 1 0 0,0 1-1 0 0,0-1 1 0 0,0 0-1 0 0,0 0 1 0 0,1 0-1 0 0,0 0 1 0 0,-1 0-1 0 0,1 0 1 0 0,3 3-1 0 0,2 2 1 0 0,1 1 0 0 0,0-1-1 0 0,1-1 1 0 0,0 1 0 0 0,0-1-1 0 0,1-1 1 0 0,0 0 0 0 0,0 0 0 0 0,20 8-1 0 0,8-1 51 0 0,59 14 0 0 0,-56-17 13 0 0,5 2 29 0 0,-46-12-100 0 0,0 0-1 0 0,0 0 1 0 0,1 0 0 0 0,-1 1-1 0 0,0-1 1 0 0,0 0 0 0 0,0 0-1 0 0,1 0 1 0 0,-1 1-1 0 0,0-1 1 0 0,0 0 0 0 0,0 1-1 0 0,0-1 1 0 0,0 0-1 0 0,0 0 1 0 0,0 1 0 0 0,1-1-1 0 0,-1 0 1 0 0,0 0 0 0 0,0 1-1 0 0,0-1 1 0 0,0 0-1 0 0,0 1 1 0 0,0-1 0 0 0,0 0-1 0 0,0 0 1 0 0,-1 1 0 0 0,1-1-1 0 0,0 0 1 0 0,0 1-1 0 0,0-1 1 0 0,0 0 0 0 0,0 0-1 0 0,0 1 1 0 0,-1-1-1 0 0,1 0 1 0 0,0 0 0 0 0,0 0-1 0 0,-1 1 1 0 0,-5 9 72 0 0,-2-3-48 0 0,-1 0 0 0 0,0-1 0 0 0,0 1 0 0 0,0-2 0 0 0,0 0 1 0 0,-16 7-1 0 0,0 0 16 0 0,-54 26-1023 0 0,-2-3 0 0 0,-136 39 1 0 0,201-70 64 0 0,-1 0 0 0 0,1-1 1 0 0,-18 0-1 0 0,3-2-4511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16207 0 0,'0'0'1470'0'0,"-1"2"-1116"0"0,-29 62 2104 0 0,-30 54-832 0 0,-27 26-862 0 0,45-76-2392 0 0,0 0-3332 0 0,33-52-2044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4 396 1839 0 0,'0'1'83'0'0,"-4"17"13404"0"0,6-28-12681 0 0,0 0 1 0 0,0 0-1 0 0,1 0 0 0 0,0 0 1 0 0,9-17-1 0 0,-4 14-503 0 0,0-1 0 0 0,0 1-1 0 0,13-14 1 0 0,6-2-279 0 0,1 1-1 0 0,36-28 1 0 0,-8 12-211 0 0,70-42 0 0 0,-125 85 182 0 0,37-19-327 0 0,-36 19 319 0 0,0 0-1 0 0,0 0 0 0 0,0 0 0 0 0,1 1 0 0 0,-1-1 0 0 0,0 1 1 0 0,0-1-1 0 0,0 1 0 0 0,1 0 0 0 0,-1 0 0 0 0,0 0 0 0 0,0 0 1 0 0,1 0-1 0 0,-1 0 0 0 0,0 1 0 0 0,4 0 0 0 0,-5 0 15 0 0,0 0 0 0 0,0 0-1 0 0,0 0 1 0 0,0 0 0 0 0,0 0 0 0 0,0 0-1 0 0,-1 0 1 0 0,1 0 0 0 0,0 0 0 0 0,0 0-1 0 0,-1 0 1 0 0,1 1 0 0 0,-1-1 0 0 0,1 0-1 0 0,-1 0 1 0 0,0 1 0 0 0,1-1 0 0 0,-1 0-1 0 0,0 1 1 0 0,0-1 0 0 0,0 0 0 0 0,0 1-1 0 0,0 1 1 0 0,-4 33 75 0 0,4-35-70 0 0,-6 23 173 0 0,0-1-1 0 0,-17 40 0 0 0,-27 41 258 0 0,31-68-531 0 0,2 1-1 0 0,2 0 1 0 0,-13 44 0 0 0,27-77-269 0 0,0 1 1 0 0,0 0 0 0 0,1-1 0 0 0,-1 1-1 0 0,1 0 1 0 0,1 9 0 0 0,3 1-6464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649 252 13991 0 0,'24'-26'1024'0'0,"-1"-2"0"0"0,-2 0 0 0 0,-1-1-1 0 0,-1 0 1 0 0,21-45 0 0 0,-37 68-831 0 0,-1 3-41 0 0,-1 0-1 0 0,1 0 1 0 0,-1-1 0 0 0,1 1-1 0 0,-1 0 1 0 0,0-1 0 0 0,1-5-1 0 0,-12 14-30 0 0,-2 6-139 0 0,1 1 1 0 0,0 1 0 0 0,-14 18-1 0 0,-6 9-35 0 0,-60 69-102 0 0,74-85-139 0 0,0 0 1 0 0,-24 49 0 0 0,41-73 273 0 0,0 0-1 0 0,0 0 0 0 0,-1 1 1 0 0,1-1-1 0 0,0 0 1 0 0,0 1-1 0 0,0-1 0 0 0,0 0 1 0 0,0 0-1 0 0,0 1 1 0 0,0-1-1 0 0,-1 0 0 0 0,1 1 1 0 0,0-1-1 0 0,0 0 1 0 0,0 1-1 0 0,0-1 0 0 0,1 0 1 0 0,-1 1-1 0 0,0-1 1 0 0,0 0-1 0 0,0 0 0 0 0,0 1 1 0 0,0-1-1 0 0,0 0 1 0 0,0 1-1 0 0,0-1 0 0 0,1 0 1 0 0,-1 0-1 0 0,0 1 1 0 0,0-1-1 0 0,0 0 0 0 0,1 0 1 0 0,-1 1-1 0 0,0-1 0 0 0,0 0 1 0 0,1 0-1 0 0,0 1-17 0 0,1-1 0 0 0,-1 1 0 0 0,0-1 0 0 0,0 0 0 0 0,1 0 0 0 0,-1 0 0 0 0,0 0 0 0 0,1 0 0 0 0,2 0 0 0 0,38-8-480 0 0,-35 6 271 0 0,2-1 51 0 0,34-5-554 0 0,-40 8 687 0 0,-1-1 0 0 0,1 1 1 0 0,0 0-1 0 0,-1 0 0 0 0,1 0 1 0 0,0 1-1 0 0,-1-1 0 0 0,1 1 1 0 0,0-1-1 0 0,-1 1 0 0 0,1 0 1 0 0,-1 0-1 0 0,4 2 0 0 0,-5-2 44 0 0,1 0 0 0 0,-1 1-1 0 0,0-1 1 0 0,0 1 0 0 0,1-1 0 0 0,-1 1-1 0 0,0 0 1 0 0,0-1 0 0 0,-1 1-1 0 0,1 0 1 0 0,0 0 0 0 0,-1 0 0 0 0,1 0-1 0 0,-1 0 1 0 0,1-1 0 0 0,-1 1-1 0 0,0 0 1 0 0,0 0 0 0 0,0 0 0 0 0,0 3-1 0 0,0 6 31 0 0,-2 0 0 0 0,-2 15 0 0 0,3-23-23 0 0,-9 40 321 0 0,-25 67 0 0 0,-26 39 553 0 0,31-79-558 0 0,-233 474 2279 0 0,188-414-1051 0 0,64-113-1188 0 0,-1-1-1 0 0,-1 0 0 0 0,-1-1 0 0 0,0-1 1 0 0,-22 19-1 0 0,30-29-289 0 0,1-1 0 0 0,-1 1 1 0 0,1-1-1 0 0,-1 0 0 0 0,0 0 1 0 0,0-1-1 0 0,0 1 0 0 0,-11 1 1 0 0,15-3-128 0 0,-1-1 0 0 0,0 0 0 0 0,1 1 0 0 0,-1-1 1 0 0,0 0-1 0 0,1-1 0 0 0,-1 1 0 0 0,0 0 0 0 0,0-1 1 0 0,1 1-1 0 0,-1-1 0 0 0,1 0 0 0 0,-1 0 0 0 0,1 0 0 0 0,-1 0 1 0 0,1 0-1 0 0,0-1 0 0 0,-1 1 0 0 0,1-1 0 0 0,0 0 1 0 0,0 1-1 0 0,0-1 0 0 0,-2-3 0 0 0,-9-13-1531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12319 0 0,'0'0'9555'0'0,"2"2"-9175"0"0,4 5 89 0 0,1-1 0 0 0,6 12 1 0 0,-12-16-325 0 0,0 0-85 0 0,3 8-133 0 0,-3-8-377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20039 0 0,'0'0'2200'0'0,"14"9"-2200"0"0,4 2 0 0 0,3 3-896 0 0,4 0-192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57 15199 0 0,'2'-57'3344'0'0,"-4"60"-3188"0"0,-31 37-22 0 0,2 2 0 0 0,1 2 1 0 0,-23 47-1 0 0,-65 151 203 0 0,80-159-269 0 0,-136 316 98 0 0,18-36-77 0 0,-24-15-88 0 0,153-306-178 0 0,-1-2 0 0 0,-35 37 0 0 0,48-62-1651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74 276 9671 0 0,'-7'1'293'0'0,"1"0"0"0"0,0 1 0 0 0,-1 0 0 0 0,1 0 0 0 0,0 1-1 0 0,0 0 1 0 0,1 0 0 0 0,-1 0 0 0 0,0 1 0 0 0,-6 5 2932 0 0,34-1-2080 0 0,-12-7-1009 0 0,0 0 0 0 0,0-2 0 0 0,0 1 0 0 0,0-1 0 0 0,10-2 0 0 0,51-15 433 0 0,-22 5-49 0 0,-32 9 10 0 0,-1 1 0 0 0,1 1-1 0 0,0 0 1 0 0,0 2 0 0 0,0 0-1 0 0,18 2 1 0 0,-2 0-184 0 0,0-2-1 0 0,0-1 1 0 0,0-1 0 0 0,46-10-1 0 0,-14-4-257 0 0,-1-2 0 0 0,79-34 0 0 0,-107 37-80 0 0,113-51-1869 0 0,-9-16-3523 0 0,-123 71-2075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229 296 9991 0 0,'0'0'456'0'0,"1"-1"-8"0"0,55-62 1049 0 0,-32 35 6 0 0,-12 14-719 0 0,0-1-1 0 0,-1 0 0 0 0,12-22 1 0 0,-20 31-650 0 0,0-1 0 0 0,0 0 0 0 0,0 1 0 0 0,-1-1 0 0 0,0-1 0 0 0,0 1 0 0 0,0 0 0 0 0,-1 0 0 0 0,-1-1 0 0 0,1 1 0 0 0,-1-11 0 0 0,0 17-135 0 0,-1 0 0 0 0,1-1 1 0 0,0 1-1 0 0,-1 0 1 0 0,1 0-1 0 0,-1-1 0 0 0,1 1 1 0 0,-1 0-1 0 0,1 0 1 0 0,-1-1-1 0 0,0 1 1 0 0,0 0-1 0 0,0 0 0 0 0,0 0 1 0 0,1 0-1 0 0,-1 0 1 0 0,0 0-1 0 0,-1 1 0 0 0,1-1 1 0 0,0 0-1 0 0,0 0 1 0 0,0 1-1 0 0,0-1 1 0 0,-1 1-1 0 0,1-1 0 0 0,0 1 1 0 0,0-1-1 0 0,-1 1 1 0 0,1 0-1 0 0,0 0 1 0 0,-1-1-1 0 0,1 1 0 0 0,0 0 1 0 0,-1 0-1 0 0,1 1 1 0 0,-1-1-1 0 0,1 0 0 0 0,-2 1 1 0 0,-7 1-139 0 0,-1 1 0 0 0,1 1 1 0 0,0 0-1 0 0,0 0 0 0 0,0 1 0 0 0,0 0 1 0 0,-14 11-1 0 0,-3 5-229 0 0,-27 26-1 0 0,21-15 460 0 0,2 2 0 0 0,-48 67 1 0 0,75-96 2 0 0,0 0-1 0 0,1 1 1 0 0,0-1 0 0 0,0 1 0 0 0,0 0 0 0 0,1 0 0 0 0,0 0 0 0 0,0 1 0 0 0,0-1 0 0 0,-1 12 0 0 0,4-17-61 0 0,-1 0 1 0 0,0 0 0 0 0,1 1-1 0 0,-1-1 1 0 0,1 0-1 0 0,-1 0 1 0 0,1 0-1 0 0,0 0 1 0 0,-1 0 0 0 0,1 0-1 0 0,0 0 1 0 0,0 0-1 0 0,0 0 1 0 0,0 0-1 0 0,0-1 1 0 0,0 1-1 0 0,0 0 1 0 0,0-1 0 0 0,0 1-1 0 0,0 0 1 0 0,0-1-1 0 0,0 1 1 0 0,0-1-1 0 0,1 0 1 0 0,-1 1 0 0 0,0-1-1 0 0,0 0 1 0 0,2 0-1 0 0,3 0 38 0 0,-1 0 1 0 0,0 0-1 0 0,1-1 0 0 0,-1 0 1 0 0,0 0-1 0 0,0 0 0 0 0,8-4 0 0 0,35-16 214 0 0,-36 15-228 0 0,41-24 30 0 0,-36 20-421 0 0,0 0 0 0 0,33-12 1 0 0,-50 22 291 0 0,0 0 1 0 0,1 0 0 0 0,-1 0 0 0 0,0 0 0 0 0,0-1 0 0 0,0 1 0 0 0,0 0 0 0 0,0 0-1 0 0,1 0 1 0 0,-1 0 0 0 0,0 0 0 0 0,0 0 0 0 0,0 0 0 0 0,0 0 0 0 0,0 0-1 0 0,1 0 1 0 0,-1 0 0 0 0,0 0 0 0 0,0 0 0 0 0,0 0 0 0 0,0 0 0 0 0,0 0 0 0 0,1 0-1 0 0,-1 0 1 0 0,0 0 0 0 0,0 0 0 0 0,0 1 0 0 0,0-1 0 0 0,0 0 0 0 0,0 0 0 0 0,1 0-1 0 0,-1 0 1 0 0,0 0 0 0 0,0 0 0 0 0,0 0 0 0 0,0 0 0 0 0,0 0 0 0 0,0 1 0 0 0,0-1-1 0 0,0 0 1 0 0,0 0 0 0 0,0 0 0 0 0,1 0 0 0 0,-1 0 0 0 0,0 0 0 0 0,0 1 0 0 0,0-1-1 0 0,0 0 1 0 0,0 0 0 0 0,0 0 0 0 0,0 0 0 0 0,-4 12-445 0 0,-11 16 753 0 0,14-26-396 0 0,-31 42 187 0 0,25-35 31 0 0,0-1 0 0 0,0 1 0 0 0,1 1 0 0 0,1-1 0 0 0,0 1 0 0 0,-8 19 0 0 0,11-19 13 0 0,2-10-101 0 0,0 1 0 0 0,0-1 0 0 0,1 1 1 0 0,-1-1-1 0 0,0 1 0 0 0,0-1 1 0 0,0 1-1 0 0,1-1 0 0 0,-1 0 1 0 0,0 1-1 0 0,1-1 0 0 0,-1 1 0 0 0,0-1 1 0 0,1 0-1 0 0,-1 1 0 0 0,1-1 1 0 0,-1 0-1 0 0,0 0 0 0 0,1 1 1 0 0,-1-1-1 0 0,1 0 0 0 0,-1 0 0 0 0,1 1 1 0 0,11 3-592 0 0,3-3-241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19 15199 0 0,'0'-2'1172'0'0,"4"-14"1740"0"0,-14 25-2494 0 0,9-7-361 0 0,-25 31 83 0 0,2 2 0 0 0,-22 41 0 0 0,12-19-89 0 0,-46 67 38 0 0,-45 75-48 0 0,4 17-251 0 0,-94 155-1860 0 0,193-339 1791 0 0,9-14 195 0 0,1 0 0 0 0,-12 27 1 0 0,19-64 465 0 0,6 4-213 0 0,1 0-1 0 0,1 0 1 0 0,0 0-1 0 0,1 1 0 0 0,7-18 1 0 0,-4 15-186 0 0,1-1 0 0 0,0 1 0 0 0,1 1 0 0 0,1-1 0 0 0,0 2 0 0 0,1-1 0 0 0,1 1 0 0 0,1 1 0 0 0,0 0 0 0 0,0 1 0 0 0,1 1 0 0 0,1 0 0 0 0,0 1 0 0 0,18-11 0 0 0,-27 19-22 0 0,0 0 0 0 0,0 1 0 0 0,0-1 0 0 0,0 1-1 0 0,0 1 1 0 0,0-1 0 0 0,0 1 0 0 0,0 0 0 0 0,1 0-1 0 0,-1 1 1 0 0,1 0 0 0 0,-1 0 0 0 0,0 0 0 0 0,1 1 0 0 0,-1 0-1 0 0,0 0 1 0 0,0 1 0 0 0,1 0 0 0 0,-1 0 0 0 0,0 0 0 0 0,-1 1-1 0 0,1-1 1 0 0,0 1 0 0 0,-1 1 0 0 0,0-1 0 0 0,1 1-1 0 0,-1 0 1 0 0,-1 0 0 0 0,1 1 0 0 0,-1-1 0 0 0,1 1 0 0 0,-1 0-1 0 0,5 8 1 0 0,-3-2 160 0 0,1 1-1 0 0,-2-1 1 0 0,0 1-1 0 0,0 0 1 0 0,-1 0 0 0 0,0 0-1 0 0,3 19 1 0 0,-6-21 112 0 0,0-1 1 0 0,-1 1-1 0 0,0-1 0 0 0,0 1 1 0 0,-1-1-1 0 0,0 1 1 0 0,-1-1-1 0 0,0 1 0 0 0,0-1 1 0 0,-7 15-1 0 0,6-16-131 0 0,-1 0 0 0 0,0 0 0 0 0,0 0 0 0 0,-1-1-1 0 0,0 1 1 0 0,0-1 0 0 0,-1 0 0 0 0,0 0 0 0 0,0-1 0 0 0,0 0-1 0 0,-1 0 1 0 0,0 0 0 0 0,0-1 0 0 0,-1 0 0 0 0,0-1 0 0 0,1 1-1 0 0,-2-2 1 0 0,1 1 0 0 0,0-1 0 0 0,-13 3 0 0 0,-24 7 199 0 0,-249 61-589 0 0,287-73 237 0 0,-8 3-104 0 0,-1-1 0 0 0,1-1 1 0 0,-1 0-1 0 0,0-2 0 0 0,-21 0 0 0 0,23-5-637 0 0,6-4-36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15199 0 0,'0'0'1670'0'0,"-1"3"-1164"0"0,-17 37 322 0 0,-1-1 0 0 0,-39 58 0 0 0,33-57-593 0 0,-40 64 421 0 0,-78 132 695 0 0,13 8-636 0 0,-132 308-687 0 0,252-527-1990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35 114 13503 0 0,'0'1'620'0'0,"0"6"-70"0"0,0-3-506 0 0,0-1-1 0 0,0 0 0 0 0,0 0 0 0 0,0 0 1 0 0,1 1-1 0 0,0-1 0 0 0,-1 0 0 0 0,1 0 1 0 0,2 4-1 0 0,-2-5 116 0 0,-1 0 0 0 0,1-1-1 0 0,0 1 1 0 0,0-1 0 0 0,-1 1 0 0 0,1 0 0 0 0,0-1-1 0 0,1 0 1 0 0,-1 1 0 0 0,0-1 0 0 0,0 0 0 0 0,0 1-1 0 0,1-1 1 0 0,-1 0 0 0 0,1 0 0 0 0,-1 0 0 0 0,3 1 0 0 0,-1-1 49 0 0,0 0 1 0 0,0 0-1 0 0,0-1 1 0 0,0 1 0 0 0,0-1-1 0 0,0 1 1 0 0,0-1-1 0 0,0 0 1 0 0,5-1 0 0 0,4-1 341 0 0,1 0 0 0 0,0-1 0 0 0,22-10 1 0 0,-27 10-421 0 0,120-51 1327 0 0,-75 30-1273 0 0,112-58-16 0 0,-157 78-208 0 0,-6 4-163 0 0,-5 0 130 0 0,1 1 0 0 0,-1 0-1 0 0,1-1 1 0 0,-1 1-1 0 0,1 0 1 0 0,-1 1-1 0 0,1-1 1 0 0,-3 2-1 0 0,-3 2-53 0 0,-68 38-571 0 0,-107 80 1 0 0,143-93 693 0 0,2 2 1 0 0,1 1 0 0 0,-42 50-1 0 0,72-76 109 0 0,2 0-1 0 0,-1 1 1 0 0,1 0 0 0 0,0 0-1 0 0,1 0 1 0 0,0 1 0 0 0,-6 15-1 0 0,9-21-75 0 0,1 0 0 0 0,-1-1-1 0 0,1 1 1 0 0,-1 0 0 0 0,1-1-1 0 0,0 1 1 0 0,0 0 0 0 0,0-1 0 0 0,1 1-1 0 0,-1 0 1 0 0,1-1 0 0 0,-1 1-1 0 0,1-1 1 0 0,0 1 0 0 0,0 0 0 0 0,0-1-1 0 0,0 0 1 0 0,0 1 0 0 0,1-1 0 0 0,-1 0-1 0 0,1 0 1 0 0,-1 1 0 0 0,1-1-1 0 0,0 0 1 0 0,0-1 0 0 0,0 1 0 0 0,0 0-1 0 0,0 0 1 0 0,1-1 0 0 0,-1 0-1 0 0,3 2 1 0 0,2 1 13 0 0,1-1-1 0 0,-1 0 0 0 0,1-1 1 0 0,0 1-1 0 0,0-2 0 0 0,0 1 1 0 0,0-1-1 0 0,11 0 0 0 0,-3 0-117 0 0,-1-2 0 0 0,1 0 0 0 0,22-4 0 0 0,8-5-2402 0 0,-23 3 1012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1079 13591 0 0,'0'0'622'0'0,"-1"2"-13"0"0,-10 35 116 0 0,10-34-289 0 0,-1 0 0 0 0,1-1 0 0 0,0 1 0 0 0,-1 0 0 0 0,0 0 0 0 0,0-1 0 0 0,0 1 0 0 0,0-1 0 0 0,0 0 0 0 0,-5 4 1024 0 0,6-7-948 0 0,0 0-450 0 0,0-1-1 0 0,1 1 0 0 0,-1-1 1 0 0,0 1-1 0 0,1-1 0 0 0,-1 1 1 0 0,1-1-1 0 0,0 1 1 0 0,-1-1-1 0 0,1 1 0 0 0,0-1 1 0 0,0 0-1 0 0,0 1 0 0 0,0-1 1 0 0,0 1-1 0 0,0-1 1 0 0,1 0-1 0 0,-1 1 0 0 0,0-1 1 0 0,1 1-1 0 0,-1-1 1 0 0,2-2-1 0 0,3-7 140 0 0,10-19 0 0 0,-13 26-135 0 0,16-27 60 0 0,2 1 0 0 0,27-33 0 0 0,54-52 200 0 0,-78 90-310 0 0,284-275 33 0 0,-160 164-34 0 0,-102 92-14 0 0,166-146-13 0 0,-154 144-38 0 0,47-34-28 0 0,-97 75 21 0 0,-6 4-26 0 0,0 3 62 0 0,0 0-1 0 0,-1 0 1 0 0,1 0-1 0 0,0-1 1 0 0,0 1-1 0 0,0 0 0 0 0,2 2 1 0 0,3 6-35 0 0,-4-3 47 0 0,0-1-1 0 0,0 1 0 0 0,-1 0 1 0 0,0-1-1 0 0,0 1 0 0 0,-1 0 0 0 0,1 0 1 0 0,-2 0-1 0 0,0 8 0 0 0,-2 9-50 0 0,-10 30 0 0 0,5-19 40 0 0,-30 121 58 0 0,-11 56 79 0 0,17 3-16 0 0,31-194-50 0 0,0 0 1 0 0,2 1-1 0 0,0-1 0 0 0,7 33 1 0 0,-7-46-50 0 0,1 1 0 0 0,0-1 0 0 0,1 0 0 0 0,0 0 0 0 0,0 0 0 0 0,1-1 0 0 0,0 1 0 0 0,0-1 1 0 0,1 0-1 0 0,0 0 0 0 0,0 0 0 0 0,0-1 0 0 0,1 1 0 0 0,8 6 0 0 0,6-1-177 0 0,-18-11-11 0 0,-13 0-7101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13359 0 0,'0'0'6304'0'0,"2"-1"-5532"0"0,14-7-191 0 0,1 1 0 0 0,-1 0 0 0 0,2 1 0 0 0,31-6 0 0 0,1 0-230 0 0,460-117-390 0 0,-369 98-2804 0 0,-108 23 553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29 128 8287 0 0,'0'0'639'0'0,"-1"1"-415"0"0,-27 21 10779 0 0,46-29-8452 0 0,-10 3-2040 0 0,60-28 290 0 0,35-12-634 0 0,71-9-3567 0 0,-142 42 1712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1088 177 2303 0 0,'129'-47'421'0'0,"-42"19"2768"0"0,21-7 1385 0 0,86-25 258 0 0,-163 54-3754 0 0,-28 6-711 0 0,-3 2-35 0 0,-16 6 74 0 0,-215 78 259 0 0,-165 47-1177 0 0,329-112 464 0 0,-1-3 0 0 0,-1-3 0 0 0,-82 8 0 0 0,100-19 48 0 0,-90-5 0 0 0,127 0-250 0 0,1 0 0 0 0,-1-1 0 0 0,1-1 0 0 0,-24-7 0 0 0,36 10 211 0 0,1-1 1 0 0,-1 1-1 0 0,1-1 1 0 0,-1 1-1 0 0,1 0 0 0 0,-1-1 1 0 0,1 1-1 0 0,-1-1 1 0 0,1 1-1 0 0,-1-1 1 0 0,1 1-1 0 0,-1-1 1 0 0,1 1-1 0 0,0-1 1 0 0,-1 0-1 0 0,1 1 1 0 0,0-1-1 0 0,0 0 1 0 0,-1 1-1 0 0,1-1 1 0 0,0 0-1 0 0,0 1 1 0 0,0-1-1 0 0,0 0 1 0 0,0 1-1 0 0,0-1 1 0 0,0 0-1 0 0,0 1 1 0 0,0-1-1 0 0,0 0 1 0 0,0 1-1 0 0,1-1 1 0 0,-1 0-1 0 0,0 0 0 0 0,10-20-610 0 0,-8 18 600 0 0,0 1 0 0 0,0-1 0 0 0,0 1 0 0 0,0-1 0 0 0,1 1-1 0 0,2-2 1 0 0,0 0 9 0 0,0 2 0 0 0,0-1 0 0 0,0 1 0 0 0,11-4 0 0 0,-5 3 40 0 0,-1 6 0 0 0,-8-2 27 0 0,0 1 0 0 0,-1 0 0 0 0,1-1 1 0 0,-1 1-1 0 0,1 0 0 0 0,-1 0 0 0 0,0 0 0 0 0,0 0 0 0 0,0 0 0 0 0,0 0 0 0 0,0 0 0 0 0,0 1 0 0 0,0-1 0 0 0,-1 0 0 0 0,1 0 0 0 0,-1 1 0 0 0,0-1 0 0 0,0 3 0 0 0,1 6 173 0 0,-1-1-1 0 0,-2 20 0 0 0,-6 18-92 0 0,-2 0 0 0 0,-2 0-1 0 0,-2-2 1 0 0,-2 1 0 0 0,-41 80-1 0 0,34-85-106 0 0,-2 0 0 0 0,-2-2 0 0 0,-41 49 0 0 0,58-77 18 0 0,-2-1 0 0 0,1 1 0 0 0,-1-2 0 0 0,-1 0 0 0 0,0 0 0 0 0,-22 12 0 0 0,26-17-9 0 0,5-3-9 0 0,0 1 0 0 0,0-1 0 0 0,-1 0 1 0 0,1-1-1 0 0,0 1 0 0 0,-6 1 0 0 0,1-1 296 0 0,1 0-1 0 0,-14 6 0 0 0,19-7-189 0 0,1 0 542 0 0,7 1-556 0 0,1 0 0 0 0,-1 0 0 0 0,1 0 0 0 0,-1-1 0 0 0,1 0 0 0 0,-1 0 0 0 0,1 0 0 0 0,0-1 0 0 0,-1 1 0 0 0,1-2-1 0 0,9 0 1 0 0,4-2 102 0 0,0-2-1 0 0,21-6 0 0 0,-14 3-8 0 0,177-48 526 0 0,4 15-18 0 0,4 30-719 0 0,-209 11-108 0 0,1 0-285 0 0,3 0 297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775 177 4143 0 0,'0'0'319'0'0,"-1"-1"-210"0"0,-7 1 823 0 0,0 0 0 0 0,0 0 0 0 0,1 0 0 0 0,-1 1 0 0 0,0 0-1 0 0,-13 5 1 0 0,-6-1-155 0 0,27-5-618 0 0,-1 1 1 0 0,0-1-1 0 0,0 0 0 0 0,0 0 0 0 0,0 0 0 0 0,0 0 0 0 0,0 0 0 0 0,0 0 0 0 0,0-1 1 0 0,0 1-1 0 0,0 0 0 0 0,0 0 0 0 0,-1-1 0 0 0,2 0-81 0 0,-1 1 0 0 0,1 0 0 0 0,-1 0-1 0 0,1-1 1 0 0,0 1 0 0 0,-1-1 0 0 0,1 1 0 0 0,0 0 0 0 0,0-1 0 0 0,-1 1 0 0 0,1-1-1 0 0,0 1 1 0 0,0-1 0 0 0,0 1 0 0 0,-1 0 0 0 0,1-1 0 0 0,0 1 0 0 0,0-1-1 0 0,0 1 1 0 0,0-1 0 0 0,0 1 0 0 0,0-1 0 0 0,0 1 0 0 0,0-1 0 0 0,0 1 0 0 0,0-1-1 0 0,1 0 1 0 0,0-3 94 0 0,0 1 0 0 0,0-1 1 0 0,1 0-1 0 0,-1 1 0 0 0,1-1 0 0 0,0 1 0 0 0,0 0 0 0 0,0 0 0 0 0,1 0 0 0 0,2-3 0 0 0,3-3 98 0 0,0 1 0 0 0,10-7 0 0 0,-2 2-149 0 0,1 2 0 0 0,0 0 1 0 0,0 1-1 0 0,1 0 0 0 0,1 2 0 0 0,-1 0 1 0 0,1 1-1 0 0,1 1 0 0 0,-1 1 0 0 0,1 0 0 0 0,0 2 1 0 0,0 0-1 0 0,21 0 0 0 0,-38 3-89 0 0,1 0 0 0 0,-1 0 1 0 0,0 1-1 0 0,1-1 0 0 0,-1 1 0 0 0,0 0 0 0 0,1 0 0 0 0,-1 0 1 0 0,0 0-1 0 0,0 1 0 0 0,0-1 0 0 0,0 1 0 0 0,0-1 0 0 0,0 1 0 0 0,4 4 1 0 0,-5-4 1 0 0,0 0 1 0 0,-1 0-1 0 0,1 1 1 0 0,-1-1-1 0 0,1 0 1 0 0,-1 0-1 0 0,0 1 1 0 0,0-1-1 0 0,0 0 1 0 0,0 1-1 0 0,-1-1 1 0 0,1 1-1 0 0,-1 0 1 0 0,1-1-1 0 0,-1 1 1 0 0,0-1-1 0 0,0 1 1 0 0,0 0-1 0 0,0-1 0 0 0,-1 1 1 0 0,0 2 0 0 0,-3 11 21 0 0,0-1 1 0 0,-1 1 0 0 0,-1-1-1 0 0,-1-1 1 0 0,0 1 0 0 0,-1-1 0 0 0,-14 20-1 0 0,-4-1 35 0 0,-49 52 0 0 0,37-48-75 0 0,-2-1-1 0 0,-56 38 0 0 0,-98 46 14 0 0,124-80-73 0 0,-294 180-624 0 0,265-151 204 0 0,99-69 464 0 0,0 0 0 0 0,0 0 0 0 0,0 0 0 0 0,-1 0 0 0 0,1 0 0 0 0,0 0 0 0 0,0 0 0 0 0,0 1 0 0 0,0-1 0 0 0,0 0 0 0 0,0 0 0 0 0,0 0 0 0 0,-1 0 0 0 0,1 0 0 0 0,0 0 0 0 0,0 0 0 0 0,0 0 0 0 0,0 0 0 0 0,0 1 0 0 0,0-1 0 0 0,0 0 0 0 0,0 0 0 0 0,0 0 0 0 0,0 0 0 0 0,0 0 0 0 0,0 0 0 0 0,0 1 0 0 0,0-1 0 0 0,0 0 0 0 0,0 0 0 0 0,0 0 0 0 0,0 0 0 0 0,0 0 0 0 0,0 0 0 0 0,0 1 0 0 0,0-1 0 0 0,0 0 0 0 0,0 0 0 0 0,0 0 0 0 0,6 3 0 0 0,8-1 0 0 0,-14-1 0 0 0,37 1 28 0 0,54-4 0 0 0,-3-1 67 0 0,427-14 1706 0 0,-465 11-1855 0 0,-17 1-6666 0 0,-18 4-442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2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0,'0'0'14295'0'0,"2"1"-15006"0"0,7 2-254 0 0,3 0-54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1288 0 7367 0 0,'0'0'6178'0'0,"2"8"-1308"0"0,-29 8-4691 0 0,-1-1-1 0 0,-1-2 0 0 0,-42 14 0 0 0,1-1-109 0 0,-57 26-70 0 0,3 6 1 0 0,-133 85-1 0 0,244-134-13 0 0,-4 1-47 0 0,1 0 0 0 0,-23 10-1 0 0,34-18 26 0 0,1 0-1 0 0,-1 0 0 0 0,1-1 1 0 0,-1 0-1 0 0,0 0 0 0 0,0 0 1 0 0,1 0-1 0 0,-1-1 0 0 0,0 0 1 0 0,0 0-1 0 0,0 0 0 0 0,1 0 1 0 0,-1-1-1 0 0,-7-2 0 0 0,11 3 17 0 0,-1-1 0 0 0,0 1-1 0 0,1-1 1 0 0,-1 0 0 0 0,1 0 0 0 0,-1 1-1 0 0,1-1 1 0 0,0 0 0 0 0,-1 0-1 0 0,1-1 1 0 0,0 1 0 0 0,0 0 0 0 0,0 0-1 0 0,0-1 1 0 0,0 1 0 0 0,0 0-1 0 0,0-1 1 0 0,-1-2 0 0 0,1 2-2 0 0,0-1 1 0 0,1 1-1 0 0,-1-1 1 0 0,1 1-1 0 0,0-1 0 0 0,-1 0 1 0 0,1 1-1 0 0,1-1 1 0 0,-1 1-1 0 0,0-1 1 0 0,1-2-1 0 0,1-3 0 0 0,1-1-1 0 0,-1 1 1 0 0,2 0 0 0 0,-1 0 0 0 0,1 1-1 0 0,7-12 1 0 0,1 4 12 0 0,1 3-33 0 0,-2 5 43 0 0,-11 7 1 0 0,0 0-1 0 0,0 0 1 0 0,1 0 0 0 0,-1 0 0 0 0,0 0 0 0 0,0 0-1 0 0,0 0 1 0 0,0 0 0 0 0,0 0 0 0 0,0 0 0 0 0,0 0-1 0 0,0 0 1 0 0,0-1 0 0 0,1 1 0 0 0,-1 0 0 0 0,0 0-1 0 0,0 0 1 0 0,0 0 0 0 0,0 0 0 0 0,0 0 0 0 0,0 0-1 0 0,0 0 1 0 0,1 1 0 0 0,-1-1 0 0 0,0 0-1 0 0,0 0 1 0 0,0 0 0 0 0,0 0 0 0 0,0 0 0 0 0,0 0-1 0 0,0 0 1 0 0,0 0 0 0 0,0 0 0 0 0,1 0 0 0 0,-1 0-1 0 0,0 0 1 0 0,0 0 0 0 0,0 0 0 0 0,0 0 0 0 0,0 1-1 0 0,0-1 1 0 0,0 0 0 0 0,0 0 0 0 0,0 0-1 0 0,0 0 1 0 0,0 0 0 0 0,0 0 0 0 0,0 0 0 0 0,0 0-1 0 0,0 1 1 0 0,0-1 0 0 0,0 0 0 0 0,0 0 0 0 0,3 6 4 0 0,0 0 1 0 0,-1 0 0 0 0,0 0 0 0 0,0 0-1 0 0,-1 1 1 0 0,1-1 0 0 0,-1 1 0 0 0,-1-1 0 0 0,1 1-1 0 0,-1-1 1 0 0,0 1 0 0 0,-1-1 0 0 0,-2 11-1 0 0,-2 11-9 0 0,-17 49 0 0 0,20-71 6 0 0,-27 70-86 0 0,-3-2-1 0 0,-70 117 1 0 0,44-85-107 0 0,-80 128-5 0 0,129-220 196 0 0,4-7 0 0 0,0 0 0 0 0,0-1 0 0 0,0 1 0 0 0,-1-1 0 0 0,-11 9 0 0 0,10-8 14 0 0,6-6 460 0 0,14 10-327 0 0,-8-8-114 0 0,0 0 0 0 0,0 0 1 0 0,1-1-1 0 0,-1 0 0 0 0,1 0 0 0 0,-1 0 1 0 0,1-1-1 0 0,6 1 0 0 0,51 3 246 0 0,-39-4-180 0 0,18 0 141 0 0,1-2-1 0 0,70-10 1 0 0,82-27 700 0 0,-195 38-937 0 0,128-23 199 0 0,-126 22-448 0 0,-11 14-4812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3223 0 0,'2'0'6299'0'0,"40"-4"-2481"0"0,23-12-2415 0 0,-46 11-933 0 0,283-85 2791 0 0,-286 85-3200 0 0,63-22-55 0 0,45-13 194 0 0,-40 20-5596 0 0,-55 15-342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13159 0 0,'0'0'1187'0'0,"2"0"-974"0"0,7 7 11 0 0,0-1-1 0 0,-1 1 0 0 0,0 1 1 0 0,0-1-1 0 0,-1 1 0 0 0,10 14 1 0 0,-5-7 300 0 0,26 27-252 0 0,1 0 0 0 0,2-3 0 0 0,1-1 0 0 0,2-3 0 0 0,2-1 0 0 0,49 27 0 0 0,-74-50-247 0 0,0-1-1 0 0,0-1 1 0 0,33 9 0 0 0,69 11-291 0 0,-110-26 193 0 0,53 4-3793 0 0,-57-5-1500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 14567 0 0,'-7'-7'1558'0'0,"2"2"-1470"0"0,4 5-4 0 0,0 0-1 0 0,0 0 1 0 0,0 0 0 0 0,0 0 0 0 0,0 0 0 0 0,0 1 0 0 0,1-1 0 0 0,-1 0 0 0 0,0 0 0 0 0,0 1 0 0 0,0-1 0 0 0,0 0 0 0 0,0 1 0 0 0,0-1 0 0 0,0 1 0 0 0,0-1-1 0 0,-1 2 1 0 0,2-1-88 0 0,-17 10 28 0 0,1 1 0 0 0,1 1 0 0 0,0 1 0 0 0,1 0 0 0 0,-12 16 0 0 0,-47 61-24 0 0,32-39 0 0 0,35-44 2 0 0,-102 134 195 0 0,91-117-446 0 0,2 1-1 0 0,1 0 1 0 0,-22 54 0 0 0,31-62-3898 0 0,3-5-1412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8287 0 0,'0'0'6416'0'0</inkml:trace>
  <inkml:trace contextRef="#ctx0" brushRef="#br0" timeOffset="1">55 461 15407 0 0,'0'0'1664'0'0,"-9"3"-1664"0"0,-1 1 288 0 0,1 0 16 0 0,0-4 8 0 0,0 1-5064 0 0,0 3-1008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8751 0 0,'0'0'5843'0'0,"0"2"-5655"0"0,-5 16-127 0 0,0-1-1 0 0,-1 1 1 0 0,-12 24 0 0 0,1-1 33 0 0,-31 90 290 0 0,-53 119 283 0 0,10-58-503 0 0,19-37-51 0 0,-14-10-38 0 0,16-30 110 0 0,66-107-141 0 0,3-7 116 0 0,-2 5 2454 0 0,6-11-2613 0 0,0 0 0 0 0,1 0 0 0 0,-1 1 0 0 0,1-1 0 0 0,0 1 0 0 0,0 0 1 0 0,1 1-1 0 0,-1-1 0 0 0,8-4 0 0 0,6-3-1 0 0,24-11-1 0 0,-16 10 0 0 0,0 0 0 0 0,1 2 0 0 0,0 1-1 0 0,1 1 1 0 0,0 2 0 0 0,0 1 0 0 0,0 1 0 0 0,31-1 0 0 0,-25 4-52 0 0,-21 0 53 0 0,0 1 0 0 0,25 2-1 0 0,35 12-423 0 0,-66-14 167 0 0,0 1 0 0 0,-1-1 0 0 0,1-1 0 0 0,0 1 0 0 0,0-1-1 0 0,0-1 1 0 0,9-2 0 0 0,0 0-678 0 0,23-2-1487 0 0,-22 6-2402 0 0,-6 0 1006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237 153 5527 0 0,'0'0'423'0'0,"-5"10"1656"0"0,5-9-1959 0 0,0-1 1 0 0,0 0-1 0 0,0 0 0 0 0,0 1 1 0 0,0-1-1 0 0,0 0 1 0 0,0 1-1 0 0,0-1 1 0 0,0 0-1 0 0,0 0 0 0 0,0 1 1 0 0,0-1-1 0 0,0 0 1 0 0,0 1-1 0 0,0-1 1 0 0,0 0-1 0 0,0 0 0 0 0,0 1 1 0 0,0-1-1 0 0,0 0 1 0 0,0 1-1 0 0,1-1 1 0 0,-1 0-1 0 0,0 0 0 0 0,0 1 1 0 0,0-1-1 0 0,0 0 1 0 0,1 0-1 0 0,-1 0 1 0 0,0 1-1 0 0,0-1 0 0 0,1 0 1 0 0,-1 0-1 0 0,0 0 1 0 0,0 0-1 0 0,1 1 1 0 0,-1-1-1 0 0,0 0 0 0 0,0 0 1 0 0,1 0-1 0 0,-1 0 1 0 0,20 0 1265 0 0,-12-2-1181 0 0,0 0 0 0 0,16-5-1 0 0,142-82 1180 0 0,-128 65-1969 0 0,-37 23 545 0 0,0 0 0 0 0,0 1 1 0 0,-1-1-1 0 0,1 0 0 0 0,0 1 0 0 0,0-1 0 0 0,-1 0 0 0 0,1 0 1 0 0,-1 0-1 0 0,1 0 0 0 0,-1 0 0 0 0,1 0 0 0 0,-1 0 1 0 0,1 0-1 0 0,-1 0 0 0 0,0 0 0 0 0,0 0 0 0 0,1 0 1 0 0,-1 0-1 0 0,0 0 0 0 0,0 0 0 0 0,0 0 0 0 0,0 0 1 0 0,0 0-1 0 0,0 0 0 0 0,-1 0 0 0 0,1 0 0 0 0,0 0 1 0 0,0 0-1 0 0,-1 0 0 0 0,1 0 0 0 0,-1 0 0 0 0,0-1 1 0 0,1 1 34 0 0,-1 0 0 0 0,0 0 0 0 0,1 1 0 0 0,-1-1 0 0 0,0 0 0 0 0,0 0 0 0 0,0 1 0 0 0,0-1 0 0 0,1 0 0 0 0,-1 1 0 0 0,0-1 0 0 0,0 1 0 0 0,0-1 0 0 0,0 1 0 0 0,0 0 1 0 0,-2-1-1 0 0,-15-3 11 0 0,12 4-6 0 0,1-1 0 0 0,-1 2 0 0 0,0-1 0 0 0,1 0 0 0 0,-1 1 0 0 0,1 0 0 0 0,-11 4 0 0 0,-38 17 0 0 0,34-13 0 0 0,-182 73 0 0 0,136-49 88 0 0,58-28 15 0 0,0 0 0 0 0,0 0 0 0 0,1 1 0 0 0,0 0 1 0 0,0 0-1 0 0,-6 8 0 0 0,11-10 54 0 0,-1 0 0 0 0,1 0 0 0 0,0 0 0 0 0,0 0 0 0 0,1 0 0 0 0,-1 1 0 0 0,1-1 0 0 0,0 1 0 0 0,0-1 0 0 0,0 1 0 0 0,1-1 0 0 0,-1 1 1 0 0,1-1-1 0 0,0 1 0 0 0,1 0 0 0 0,-1-1 0 0 0,1 1 0 0 0,0-1 0 0 0,2 6 0 0 0,1 4-126 0 0,0-1 0 0 0,2 1 1 0 0,-1-1-1 0 0,16 23 0 0 0,-21-34-31 0 0,15 21 95 0 0,17 22 1 0 0,-27-39-83 0 0,0-1 0 0 0,-1 1-1 0 0,2-1 1 0 0,-1-1-1 0 0,0 1 1 0 0,1-1-1 0 0,0 0 1 0 0,0 0 0 0 0,10 4-1 0 0,-10-6-3 0 0,0-1 1 0 0,0 0-1 0 0,0 0 0 0 0,0 0 1 0 0,0-1-1 0 0,0 1 0 0 0,0-2 1 0 0,0 1-1 0 0,0-1 0 0 0,0 1 0 0 0,0-2 1 0 0,0 1-1 0 0,0-1 0 0 0,0 0 1 0 0,-1 0-1 0 0,1 0 0 0 0,9-7 0 0 0,1 1-515 0 0,23-18-1 0 0,8-13-4079 0 0,-35 30 2418 0 0,2-4-2712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10591 0 0,'0'0'1824'0'0,"-1"8"-286"0"0,-2 20-1135 0 0,-2-1 1 0 0,-1 1 0 0 0,-15 41-1 0 0,-39 78-75 0 0,-296 536 200 0 0,202-441-464 0 0,108-176-66 0 0,-45 72-152 0 0,89-135-268 0 0,-6 11 812 0 0,6-8-5192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6911 0 0,'0'0'7370'0'0,"2"-1"-6472"0"0,63-25 303 0 0,1 3 0 0 0,0 2 0 0 0,2 4-1 0 0,97-13 1 0 0,-155 29-1201 0 0,39-3 186 0 0,-45 4-348 0 0,0 0 0 0 0,0 0 0 0 0,0 1 0 0 0,0 0 0 0 0,-1-1 0 0 0,1 1 1 0 0,0 0-1 0 0,-1 1 0 0 0,8 3 0 0 0,-5 1-2094 0 0,-5-4 1823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33 138 10943 0 0,'-9'-2'237'0'0,"-14"-6"2818"0"0,33 4-2180 0 0,24-1 186 0 0,0 0 0 0 0,37 2 0 0 0,-55 2-791 0 0,294-20 3649 0 0,-3-24-2194 0 0,-290 42-2105 0 0,65-15 425 0 0,-30 2-7455 0 0,-34 9 323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2759 0 0,'0'0'1887'0'0,"-9"2"3525"0"0,7 0-5280 0 0,-1 0 1 0 0,1 0-1 0 0,-1 0 0 0 0,1 0 0 0 0,0 1 1 0 0,0-1-1 0 0,0 1 0 0 0,0-1 1 0 0,1 1-1 0 0,-1 0 0 0 0,1-1 1 0 0,-1 1-1 0 0,1 0 0 0 0,0 0 0 0 0,0 0 1 0 0,0 0-1 0 0,0 4 0 0 0,-2 6 267 0 0,1 1 0 0 0,-1 22 1 0 0,4-13-218 0 0,0 0 0 0 0,1-1 0 0 0,1 1 1 0 0,1-1-1 0 0,1 0 0 0 0,1 0 0 0 0,1 0 1 0 0,1-1-1 0 0,1 0 0 0 0,1 0 0 0 0,0-1 0 0 0,2-1 1 0 0,0 0-1 0 0,1 0 0 0 0,1-1 0 0 0,1-1 1 0 0,0 0-1 0 0,2-1 0 0 0,0-1 0 0 0,0 0 1 0 0,30 18-1 0 0,78 36 125 0 0,-74-43-208 0 0,48 33 0 0 0,-91-54-88 0 0,-1 1 1 0 0,0-1-1 0 0,0 1 0 0 0,0 1 0 0 0,-1-1 0 0 0,6 9 1 0 0,-9-10-41 0 0,0-1 0 0 0,-1 0 0 0 0,0 1 0 0 0,0-1 0 0 0,0 1 0 0 0,0 0 0 0 0,-1 0 0 0 0,1 0 0 0 0,-1 0 0 0 0,-1 0 0 0 0,1 0 0 0 0,-1 7 0 0 0,-3 46-2462 0 0,3-56 1811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20 8287 0 0,'0'0'639'0'0,"0"-2"-415"0"0,0 2 20 0 0,0-1 1 0 0,0 0-1 0 0,0 1 0 0 0,0-1 0 0 0,0 0 1 0 0,0 1-1 0 0,0-1 0 0 0,0 0 0 0 0,0 0 1 0 0,0 1-1 0 0,-1-1 0 0 0,1 0 0 0 0,0 1 1 0 0,-1-1-1 0 0,1 1 0 0 0,0-1 0 0 0,-1 0 1 0 0,1 1-1 0 0,-1-1 0 0 0,1 1 0 0 0,-1-1 1 0 0,1 1-1 0 0,-1-1 0 0 0,1 1 0 0 0,-1-1 1 0 0,0 1-169 0 0,-1-1 1 0 0,1 1-1 0 0,0 0 1 0 0,0 0 0 0 0,0 0-1 0 0,0 0 1 0 0,0 0-1 0 0,0 0 1 0 0,0 0-1 0 0,0 0 1 0 0,0 0-1 0 0,0 0 1 0 0,-1 1 0 0 0,0-1-1 0 0,-3 2-151 0 0,0 0 0 0 0,0 0 0 0 0,1 1 0 0 0,-8 4 0 0 0,-18 14 463 0 0,13-10 89 0 0,-20 18-1 0 0,-60 61 528 0 0,-105 126-1 0 0,-210 255-554 0 0,350-406-755 0 0,61-64 87 0 0,2-3-328 0 0,8-13-597 0 0,0 0-1 0 0,15-17 1 0 0,-7 11 25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14 344 8143 0 0,'0'0'374'0'0,"-1"1"-6"0"0,0-1-226 0 0,1 1 0 0 0,0-1 0 0 0,0 0 1 0 0,-1 0-1 0 0,1 1 0 0 0,0-1 0 0 0,0 0 1 0 0,-1 0-1 0 0,1 1 0 0 0,0-1 0 0 0,-1 0 0 0 0,1 0 1 0 0,0 0-1 0 0,-1 1 0 0 0,1-1 0 0 0,0 0 1 0 0,-1 0-1 0 0,1 0 0 0 0,0 0 0 0 0,-1 0 0 0 0,1 0 1 0 0,-1 0-1 0 0,1 0 0 0 0,0 0 0 0 0,-1 0 1 0 0,1 0-1 0 0,0 0 0 0 0,-1 0 0 0 0,1 0 0 0 0,0 0 1 0 0,-1 0-1 0 0,0-1 0 0 0,1 0-45 0 0,0 1 0 0 0,0-1 0 0 0,0 0-1 0 0,-1 0 1 0 0,1 1 0 0 0,0-1 0 0 0,0 0 0 0 0,0 0 0 0 0,0 1-1 0 0,0-1 1 0 0,1 0 0 0 0,-1 0 0 0 0,0 1 0 0 0,0-2 0 0 0,11-26 750 0 0,0 9-286 0 0,36-62 1106 0 0,-40 71-1539 0 0,0 1-1 0 0,1-1 1 0 0,1 1-1 0 0,-1 1 1 0 0,18-14-1 0 0,-1 5-113 0 0,1 0 1 0 0,0 2-1 0 0,2 1 0 0 0,-1 1 0 0 0,2 1 1 0 0,-1 1-1 0 0,2 2 0 0 0,56-10 0 0 0,-61 15-15 0 0,-13 1-1 0 0,0 1 1 0 0,0 0-1 0 0,0 1 0 0 0,0 1 0 0 0,17 1 0 0 0,-29-1-1 0 0,1 0 0 0 0,-1 0 0 0 0,0 1 1 0 0,1-1-1 0 0,-1 0 0 0 0,0 1 0 0 0,1-1 0 0 0,-1 0 0 0 0,0 0 0 0 0,0 1 0 0 0,1-1 0 0 0,-1 0 0 0 0,0 1 1 0 0,0-1-1 0 0,0 0 0 0 0,1 1 0 0 0,-1-1 0 0 0,0 1 0 0 0,0-1 0 0 0,0 0 0 0 0,0 1 0 0 0,0-1 0 0 0,0 1 0 0 0,0-1 1 0 0,0 0-1 0 0,0 1 0 0 0,0 11-24 0 0,0-11 19 0 0,-1 8 5 0 0,-1 0 1 0 0,0 0-1 0 0,-1 0 1 0 0,-5 15-1 0 0,-2 4 5 0 0,2 0 2 0 0,1 1-1 0 0,-4 57 1 0 0,10-80 4 0 0,1 0-1 0 0,1 1 1 0 0,-1-1 0 0 0,1 0-1 0 0,0 0 1 0 0,0 0 0 0 0,0 0 0 0 0,1-1-1 0 0,0 1 1 0 0,5 9 0 0 0,-6-12-1 0 0,0 0 0 0 0,1-1 0 0 0,0 1 1 0 0,0-1-1 0 0,-1 1 0 0 0,1-1 1 0 0,1 0-1 0 0,-1 0 0 0 0,0 0 0 0 0,1 0 1 0 0,-1 0-1 0 0,1 0 0 0 0,-1-1 0 0 0,1 1 1 0 0,0-1-1 0 0,-1 0 0 0 0,1 0 1 0 0,0 0-1 0 0,0 0 0 0 0,0 0 0 0 0,0-1 1 0 0,5 1-1 0 0,5-1 70 0 0,0 0-1 0 0,-1-1 1 0 0,1-1 0 0 0,19-5-1 0 0,51-19 308 0 0,-44 13-182 0 0,94-24 233 0 0,-79 23-350 0 0,-22 9-66 0 0,-26 5-13 0 0,1-1-1 0 0,-1 0 1 0 0,1 0 0 0 0,-1-1-1 0 0,1 0 1 0 0,-1 0 0 0 0,12-6-1 0 0,-11 4 6 0 0,-5 3 42 0 0,-2 0-100 0 0,0 0 0 0 0,0 0 0 0 0,0 0-1 0 0,1 1 1 0 0,-1-1 0 0 0,0 0 0 0 0,1 0 0 0 0,-1 0-1 0 0,1 0 1 0 0,-1 1 0 0 0,1-1 0 0 0,-1 0 0 0 0,1 0-1 0 0,0 1 1 0 0,-1-1 0 0 0,1 0 0 0 0,0 1 0 0 0,-1-1-1 0 0,1 1 1 0 0,1-2 0 0 0,17-5-5643 0 0,-5 5-365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0 858 8783 0 0,'0'0'7246'0'0,"1"-1"-6628"0"0,75-108 2525 0 0,-9 14-2692 0 0,23-57-125 0 0,-19 31-168 0 0,-66 113-152 0 0,45-69 179 0 0,-41 64-148 0 0,1 1 0 0 0,1 0-1 0 0,21-18 1 0 0,-24 23-37 0 0,-1 1-14 0 0,3 7-45 0 0,-7 1 54 0 0,0 0 0 0 0,0 0 0 0 0,-1 0 0 0 0,1 0 0 0 0,0 1 0 0 0,-1-1 0 0 0,0 1 0 0 0,1 0 0 0 0,-1-1 0 0 0,0 1 0 0 0,-1 0 0 0 0,1 0 0 0 0,0 0 0 0 0,-1 1 0 0 0,1-1 1 0 0,-1 0-1 0 0,0 0 0 0 0,1 6 0 0 0,1 6 7 0 0,-1-1-1 0 0,0 1 1 0 0,0 15 0 0 0,-3 118-2 0 0,-2-87 0 0 0,11 110 0 0 0,-7-162 0 0 0,1 0 0 0 0,-1 0 0 0 0,1 0 0 0 0,1 0 0 0 0,0 0 0 0 0,0 0 0 0 0,1-1 0 0 0,9 17 0 0 0,-1-11 0 0 0,-9-12 0 0 0,-1-1 7 0 0,0 1 1 0 0,-1-1-1 0 0,1 0 0 0 0,0 0 1 0 0,0 0-1 0 0,0 0 0 0 0,0 0 0 0 0,0 0 1 0 0,0 0-1 0 0,0 0 0 0 0,0-1 0 0 0,0 1 1 0 0,0-1-1 0 0,0 0 0 0 0,0 0 0 0 0,0 1 1 0 0,0-1-1 0 0,0-1 0 0 0,0 1 1 0 0,1 0-1 0 0,-1 0 0 0 0,0-1 0 0 0,0 1 1 0 0,0-1-1 0 0,0 0 0 0 0,0 0 0 0 0,0 1 1 0 0,0-1-1 0 0,3-3 0 0 0,0 2 71 0 0,2-3-3 0 0,0 1-1 0 0,0-1 1 0 0,-1-1 0 0 0,0 1-1 0 0,0-1 1 0 0,0 0 0 0 0,-1 0-1 0 0,10-14 1 0 0,7-8 137 0 0,114-139 320 0 0,-103 121-516 0 0,112-152 67 0 0,-112 158-68 0 0,1 2 0 0 0,70-60 0 0 0,-82 80-85 0 0,53-46-855 0 0,-68 56 793 0 0,0 0-1 0 0,0 0 0 0 0,-1 0 0 0 0,0-1 0 0 0,0 0 1 0 0,-1 0-1 0 0,4-11 0 0 0,-8 19-740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94 3679 0 0,'20'-17'859'0'0,"24"-16"0"0"0,25-10 9517 0 0,-82 50-9847 0 0,-28 19 43 0 0,-70 57 1 0 0,28-17-341 0 0,68-55-191 0 0,-124 93 308 0 0,107-77-321 0 0,1 2-1 0 0,-30 36 0 0 0,22-18-4 0 0,2 2 0 0 0,-36 65 0 0 0,51-74 8 0 0,2 0 0 0 0,2 0-1 0 0,-23 78 1 0 0,38-108-24 0 0,1 0-1 0 0,0 1 1 0 0,1-1-1 0 0,0 1 0 0 0,0-1 1 0 0,1 1-1 0 0,1-1 1 0 0,2 17-1 0 0,-2-20 8 0 0,1 0 0 0 0,0 0 0 0 0,1 0 0 0 0,0 0 0 0 0,0 0 0 0 0,0-1 0 0 0,1 1 0 0 0,0-1 0 0 0,0 0 0 0 0,0 0 0 0 0,1 0 0 0 0,0-1 0 0 0,6 6 0 0 0,4 1 148 0 0,1 0 1 0 0,-1-1 0 0 0,2-1 0 0 0,0-1 0 0 0,0 0 0 0 0,1-1 0 0 0,0-1 0 0 0,0-1-1 0 0,0 0 1 0 0,1-1 0 0 0,0-2 0 0 0,29 4 0 0 0,-44-7-305 0 0,0-1 0 0 0,0 1 1 0 0,0-1-1 0 0,0 1 0 0 0,1-1 0 0 0,-1 0 0 0 0,0 0 1 0 0,-1-1-1 0 0,1 1 0 0 0,0-1 0 0 0,7-4 1 0 0,-1-1-6689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585 229 4607 0 0,'0'0'11728'0'0,"1"-1"-11496"0"0,45-34 138 0 0,1 1 0 0 0,1 3 0 0 0,1 2 0 0 0,2 3 0 0 0,64-25 0 0 0,-103 46-354 0 0,0 1 0 0 0,0 0 1 0 0,18-2-1 0 0,-27 5-17 0 0,1 0 1 0 0,-1 1 0 0 0,1 0 0 0 0,-1 0-1 0 0,1 0 1 0 0,-1 0 0 0 0,1 1 0 0 0,-1-1-1 0 0,1 1 1 0 0,-1 0 0 0 0,0 0 0 0 0,1 0-1 0 0,-1 1 1 0 0,0-1 0 0 0,0 1 0 0 0,0 0-1 0 0,3 2 1 0 0,-5-4 0 0 0,1 1 0 0 0,-1-1 0 0 0,0 1 0 0 0,0 0 0 0 0,0 0 0 0 0,-1 0 0 0 0,1-1 0 0 0,0 1 0 0 0,0 0 0 0 0,0 0 0 0 0,-1 0 0 0 0,1 0 0 0 0,0 0 0 0 0,-1 1 0 0 0,1-1 0 0 0,-1 0 0 0 0,1 0 0 0 0,-1 0 0 0 0,0 0 0 0 0,1 3 0 0 0,0 0 0 0 0,-1 1 0 0 0,1 0 0 0 0,0 0 0 0 0,-1 0 0 0 0,0 0 0 0 0,0 0 0 0 0,-1 0 0 0 0,1 0 0 0 0,-1 0 0 0 0,0 0 0 0 0,0 0 0 0 0,-1 0 0 0 0,0 0 0 0 0,1-1 0 0 0,-2 1 0 0 0,1-1 0 0 0,-4 6 0 0 0,5-7 5 0 0,-1 0-1 0 0,1 0 1 0 0,-1 0-1 0 0,0-1 1 0 0,0 1-1 0 0,0-1 0 0 0,0 0 1 0 0,-1 1-1 0 0,1-1 1 0 0,-1 0-1 0 0,-4 3 1 0 0,-3 2 5 0 0,-8 6 10 0 0,-1 0-1 0 0,-27 14 0 0 0,-20 12-13 0 0,15-3-6 0 0,-103 77 0 0 0,-39 38-64 0 0,169-134 66 0 0,-47 25 0 0 0,17-12-59 0 0,45-25 25 0 0,0 0 1 0 0,0-1-1 0 0,-1 0 1 0 0,1-1-1 0 0,-17 4 1 0 0,-49 4 187 0 0,-1 0-102 0 0,65-9-54 0 0,-74 21 0 0 0,82-22 1 0 0,-9 6 9 0 0,11-6 59 0 0,19-13 371 0 0,-9 7-379 0 0,1 1 0 0 0,0 0 0 0 0,0 0 1 0 0,0 1-1 0 0,1 1 0 0 0,-1 0 0 0 0,1 0 0 0 0,-1 1 0 0 0,1 0 0 0 0,20 2 0 0 0,-13 2-61 0 0,28 6 0 0 0,-27-4 0 0 0,23 3 0 0 0,-7-6 6 0 0,0-1 0 0 0,0-2 0 0 0,39-5 0 0 0,102-25 368 0 0,-1 0-28 0 0,-109 23-319 0 0,1 3 0 0 0,80 4-1 0 0,-124 2-26 0 0,-6-1 0 0 0,0 1 0 0 0,-1 1 0 0 0,1 0 0 0 0,24 8 0 0 0,-23-6 0 0 0,-13-3 0 0 0,-1 0 0 0 0,1 0 0 0 0,0 1 0 0 0,0-1 0 0 0,-1 1 0 0 0,8 5 0 0 0,3-1 247 0 0,-12-5-3499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5695 0 0,'0'0'520'0'0,"3"0"-426"0"0,-2-1-723 0 0,12-8 6552 0 0,-22 3-1049 0 0,19 13-4728 0 0,19 12-144 0 0,-1 1 0 0 0,-1 1 0 0 0,0 1-1 0 0,-2 2 1 0 0,-1 0 0 0 0,-1 2 0 0 0,-1 0-1 0 0,21 33 1 0 0,-13-20 45 0 0,-19-25 5 0 0,0 0 0 0 0,11 20 0 0 0,-20-30-45 0 0,0 0 0 0 0,0 1 0 0 0,0-1 1 0 0,0 1-1 0 0,-1 0 0 0 0,0-1 0 0 0,1 1 0 0 0,-2 0 1 0 0,1 0-1 0 0,-1 0 0 0 0,0-1 0 0 0,0 10 0 0 0,-1-10-1 0 0,0 0 1 0 0,-1 0-1 0 0,1 0 0 0 0,-1 0 0 0 0,0-1 0 0 0,0 1 0 0 0,0-1 1 0 0,0 0-1 0 0,0 1 0 0 0,-1-1 0 0 0,0 0 0 0 0,-3 3 0 0 0,-7 6 34 0 0,-20 14 0 0 0,33-26-40 0 0,-26 17 34 0 0,0-1 0 0 0,-1-1 0 0 0,-46 18 0 0 0,56-26 4 0 0,-34 8 0 0 0,50-15 238 0 0,12-2-378 0 0,20-13-3001 0 0,-22 11-2196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75 2303 0 0,'0'0'3314'0'0,"4"-7"-1629"0"0,-1 0-1048 0 0,0 0 0 0 0,1 0 0 0 0,0 0 0 0 0,6-8 0 0 0,7-9 4585 0 0,-18 25-5124 0 0,-20 40 269 0 0,1-7-131 0 0,7-9-180 0 0,-2-2 0 0 0,-1 0 0 0 0,-1-1 0 0 0,-23 23 0 0 0,-142 138 136 0 0,165-168-195 0 0,-64 52 142 0 0,79-65-96 0 0,-7 1-31 0 0,5 2 2 0 0,-1 2 45 0 0,5-5 444 0 0,8-9-281 0 0,2 0-179 0 0,0 1-1 0 0,-1 0 1 0 0,2 0-1 0 0,-1 1 1 0 0,12-4-1 0 0,57-14 69 0 0,172-21-26 0 0,-223 39-62 0 0,-1 2 1 0 0,1 2-1 0 0,0 0 1 0 0,28 3-1 0 0,-47 0-36 0 0,-7-2-55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78 2303 0 0,'2'-1'102'0'0,"36"-26"-29"0"0,-32 21 816 0 0,1 1-1 0 0,-1 0 1 0 0,1 0-1 0 0,0 1 1 0 0,0 0 0 0 0,1 0-1 0 0,0 0 1 0 0,12-3-1 0 0,-11 5-221 0 0,1 0 0 0 0,0 1 0 0 0,15 0 1864 0 0,-25 4-2235 0 0,-2 7-148 0 0,0-1-1 0 0,0 1 1 0 0,-1-1-1 0 0,-1 1 0 0 0,0-1 1 0 0,0 0-1 0 0,-1 0 1 0 0,-9 13-1 0 0,-8 8 208 0 0,-26 27-1 0 0,-1 1-30 0 0,-232 331 306 0 0,231-318-620 0 0,-33 53 44 0 0,48-68-65 0 0,34-55-94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15863 0 0,'0'0'704'0'0,"-5"9"144"0"0,-1 2-680 0 0,-1 1-168 0 0,0 4 0 0 0,1 0 0 0 0,3 1 0 0 0,3-1 0 0 0,2 0 0 0 0,3-4-4672 0 0,4-1-960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3679 0 0,'0'0'530'0'0,"2"-1"247"0"0,1-2-212 0 0,-2 2-256 0 0,0-1-1 0 0,1 1 1 0 0,-1 0 0 0 0,0 0 0 0 0,0 1-1 0 0,1-1 1 0 0,-1 0 0 0 0,0 0 0 0 0,1 0-1 0 0,-1 1 1 0 0,1-1 0 0 0,-1 1 0 0 0,1-1-1 0 0,1 1 1 0 0,-1 0-129 0 0,-1 0 0 0 0,0 1 0 0 0,1-1 0 0 0,-1 1 0 0 0,0-1 0 0 0,1 1 0 0 0,-1-1 0 0 0,0 1 0 0 0,0 0 0 0 0,0 0 0 0 0,1 0 0 0 0,-1-1 0 0 0,0 1 0 0 0,0 0-1 0 0,0 0 1 0 0,0 1 0 0 0,0 0 0 0 0,1 1 58 0 0,-1 0-1 0 0,1-1 0 0 0,-1 1 1 0 0,0 0-1 0 0,0 0 0 0 0,0 0 1 0 0,0 5-1 0 0,0 4 288 0 0,0 0 0 0 0,-1-1 1 0 0,-2 16-1 0 0,2-27-513 0 0,-2 34 757 0 0,-1 12 290 0 0,-17 85-1 0 0,14-114-510 0 0,5-16-98 0 0,2-4-431 0 0,0 0 0 0 0,0 0 1 0 0,0 0-1 0 0,0 0 1 0 0,0 0-1 0 0,1 0 1 0 0,0 0-1 0 0,-1 1 1 0 0,1-1-1 0 0,0 0 1 0 0,0 1-1 0 0,1 0 1 0 0,2-3-1 0 0,1-2 10 0 0,42-45 16 0 0,3 3 0 0 0,59-44 0 0 0,-76 65-1 0 0,-11 9-128 0 0,1 2 1 0 0,1 1-1 0 0,1 1 1 0 0,0 1-1 0 0,1 1 1 0 0,47-16 0 0 0,-65 27-703 0 0,0 0 1 0 0,18-2 0 0 0,-7 4-4785 0 0,-9 1-174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 5527 0 0,'-4'-5'5520'0'0,"1"16"-4690"0"0,1-2-523 0 0,0 1 0 0 0,1-1 0 0 0,0 1 0 0 0,0 0 0 0 0,1-1 1 0 0,0 1-1 0 0,1 0 0 0 0,0-1 0 0 0,3 14 0 0 0,4 6 371 0 0,17 47-1 0 0,-10-40-395 0 0,2-1-1 0 0,1-1 1 0 0,1-1-1 0 0,28 36 0 0 0,106 112 11 0 0,-141-168-281 0 0,29 30 15 0 0,-3 2 0 0 0,45 67 0 0 0,-72-94-30 0 0,-1 0 0 0 0,-1 0-1 0 0,-1 1 1 0 0,7 23 0 0 0,-12-29-7 0 0,1 1 1 0 0,-2 0 0 0 0,0 0 0 0 0,-1 0 0 0 0,0 1 0 0 0,-2 26 0 0 0,-1-29 27 0 0,0-1-1 0 0,0 1 1 0 0,-1-1 0 0 0,-1 1-1 0 0,0-1 1 0 0,0 0 0 0 0,-1-1-1 0 0,-12 20 1 0 0,7-16 136 0 0,0-1 1 0 0,-1 0 0 0 0,0 0 0 0 0,-1-2-1 0 0,-22 18 1 0 0,-54 42 680 0 0,-133 97-476 0 0,217-165-376 0 0,0-1 0 0 0,0 1 0 0 0,1 1 0 0 0,-1-1 0 0 0,-4 6 0 0 0,9-9 13 0 0,-1 1 1 0 0,1-1-1 0 0,-1 1 0 0 0,0-1 0 0 0,1 1 1 0 0,-1-1-1 0 0,1 0 0 0 0,-1 1 0 0 0,1-1 1 0 0,-1 0-1 0 0,1 1 0 0 0,-1-1 0 0 0,1 0 1 0 0,-1 0-1 0 0,1 1 0 0 0,0-1 0 0 0,-1 0 2 0 0,6 2-327 0 0,1 0 0 0 0,0 0 0 0 0,-1-1 0 0 0,10 1 0 0 0,0 0-6276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1391 13 455 0 0,'9'-4'222'0'0,"3"1"-278"0"0,8-3 9714 0 0,-24 8-9414 0 0,-1 0-1 0 0,1-1 1 0 0,0 2-1 0 0,-8 3 1 0 0,-8 6 132 0 0,-275 111 2096 0 0,271-112-2429 0 0,-64 28 226 0 0,-148 44 1 0 0,-17-29 566 0 0,213-48-628 0 0,0-2 0 0 0,0-2 1 0 0,0-2-1 0 0,-53-5 1 0 0,85 4-187 0 0,0-1 1 0 0,0 0 0 0 0,0 0 0 0 0,1 0 0 0 0,-1-1 0 0 0,1-1 0 0 0,-1 1-1 0 0,1-1 1 0 0,-9-6 0 0 0,13 8-14 0 0,1 0 0 0 0,-1 0 1 0 0,0-1-1 0 0,1 1 0 0 0,0 0 0 0 0,-1-1 0 0 0,1 0 1 0 0,0 0-1 0 0,0 0 0 0 0,1 0 0 0 0,-1 0 0 0 0,0 0 1 0 0,1 0-1 0 0,0 0 0 0 0,0-1 0 0 0,0 1 0 0 0,0 0 1 0 0,1-1-1 0 0,-1 1 0 0 0,1-1 0 0 0,0 1 0 0 0,0-7 1 0 0,1 4-22 0 0,0 1 1 0 0,0 0-1 0 0,0-1 1 0 0,1 1-1 0 0,0 0 1 0 0,0 0-1 0 0,1 0 1 0 0,-1 1-1 0 0,1-1 0 0 0,0 0 1 0 0,0 1-1 0 0,0 0 1 0 0,1-1-1 0 0,0 1 1 0 0,0 1-1 0 0,0-1 1 0 0,0 1-1 0 0,6-4 1 0 0,1 1-56 0 0,-10 5 64 0 0,1 1-1 0 0,-1 0 0 0 0,1 0 1 0 0,-1-1-1 0 0,0 1 1 0 0,1 0-1 0 0,-1 0 0 0 0,1 0 1 0 0,-1 1-1 0 0,1-1 1 0 0,-1 0-1 0 0,0 0 0 0 0,1 1 1 0 0,-1-1-1 0 0,0 1 1 0 0,1-1-1 0 0,-1 1 0 0 0,0 0 1 0 0,3 1-1 0 0,-2 0 2 0 0,0 0 0 0 0,0 0 0 0 0,0 0 0 0 0,-1 0 0 0 0,1 1 0 0 0,0-1 0 0 0,-1 1 0 0 0,0-1 0 0 0,2 5 0 0 0,1 4 26 0 0,0 0 0 0 0,-1 1 0 0 0,2 21 0 0 0,1 19 113 0 0,-3-1-1 0 0,-4 59 1 0 0,-17 104-20 0 0,9-138-40 0 0,-35 132 0 0 0,29-158 62 0 0,-2-2 1 0 0,-1 0-1 0 0,-42 73 1 0 0,38-80-113 0 0,-18 29-922 0 0,39-68 644 0 0,0-1-22 0 0,0 1 0 0 0,0-1-1 0 0,0 1 1 0 0,0-1 0 0 0,0 1 0 0 0,0 0 0 0 0,0-1 0 0 0,1 1-1 0 0,-1 3 1 0 0,2-6-648 0 0,8 0-86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7831 0 0,'0'0'706'0'0,"2"0"-578"0"0,13-2 953 0 0,1-1 0 0 0,-1 0 0 0 0,1-1-1 0 0,-1-1 1 0 0,23-10 0 0 0,-17 7-1173 0 0,81-32 674 0 0,98-32 104 0 0,-172 63-959 0 0,101-24 1375 0 0,-111 29-2137 0 0,1 2 1 0 0,1 0-1 0 0,-1 1 1 0 0,35 2-1 0 0,-30 2-4116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 1839 0 0,'9'-1'12483'0'0,"-8"3"-12383"0"0,-1 1 0 0 0,0 0 0 0 0,1 0 0 0 0,-1-1 1 0 0,0 1-1 0 0,-1 0 0 0 0,1 0 0 0 0,0-1 0 0 0,-1 1 0 0 0,0 0 0 0 0,1-1 0 0 0,-1 1 1 0 0,-2 4-1 0 0,-20 36 794 0 0,15-29-551 0 0,-94 194 1838 0 0,86-161-2153 0 0,15-45-151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3 379 4143 0 0,'-3'5'12511'0'0,"13"-23"-12340"0"0,0 1 1 0 0,1-1-1 0 0,1 2 1 0 0,14-17-1 0 0,2-3-15 0 0,2-3-123 0 0,0 1-1 0 0,39-36 1 0 0,-58 63 7 0 0,0 1-1 0 0,1 1 1 0 0,0 0 0 0 0,0 1-1 0 0,1 0 1 0 0,0 1-1 0 0,0 1 1 0 0,0-1 0 0 0,1 2-1 0 0,0 0 1 0 0,21-4 0 0 0,-34 9-23 0 0,1 0 1 0 0,-1-1 0 0 0,0 1 0 0 0,1 0 0 0 0,-1 0-1 0 0,1 0 1 0 0,-1 0 0 0 0,0 1 0 0 0,1-1 0 0 0,-1 0 0 0 0,0 0-1 0 0,1 1 1 0 0,-1-1 0 0 0,0 1 0 0 0,1-1 0 0 0,-1 1-1 0 0,0 0 1 0 0,0-1 0 0 0,0 1 0 0 0,0 0 0 0 0,0 0 0 0 0,0 0-1 0 0,0 0 1 0 0,0 0 0 0 0,0 0 0 0 0,0 0 0 0 0,0 0-1 0 0,0 0 1 0 0,-1 1 0 0 0,1-1 0 0 0,0 0 0 0 0,-1 0 0 0 0,1 1-1 0 0,-1-1 1 0 0,0 0 0 0 0,1 1 0 0 0,-1-1 0 0 0,0 0-1 0 0,0 1 1 0 0,0 1 0 0 0,1 3 1 0 0,-1 1 0 0 0,0 0 0 0 0,0 0 0 0 0,-1 0-1 0 0,0 0 1 0 0,-3 12 0 0 0,-5 5-28 0 0,0 0 0 0 0,-2-1 0 0 0,0 0-1 0 0,-16 21 1 0 0,-19 40-6558 0 0,42-73 1188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212 405 10191 0 0,'0'0'1588'0'0,"-6"5"-502"0"0,-4-1-792 0 0,0 0 0 0 0,0 0 1 0 0,0-1-1 0 0,0 0 0 0 0,0-1 0 0 0,-1 0 1 0 0,1-1-1 0 0,-13 0 0 0 0,1 1-81 0 0,17-1-135 0 0,0-1 0 0 0,0 1 0 0 0,0-1 1 0 0,0-1-1 0 0,-1 1 0 0 0,1-1 0 0 0,0 0 0 0 0,-7-2 0 0 0,10 2-41 0 0,1 1-1 0 0,-1-1 0 0 0,1 0 0 0 0,-1 1 0 0 0,1-1 0 0 0,-1 0 0 0 0,1 0 0 0 0,0 0 0 0 0,0-1 0 0 0,-1 1 0 0 0,1 0 0 0 0,0 0 0 0 0,0-1 0 0 0,0 1 0 0 0,0 0 0 0 0,0-1 0 0 0,1 1 0 0 0,-1-1 0 0 0,0 1 0 0 0,1-1 0 0 0,-1 1 0 0 0,1-1 0 0 0,-1 0 0 0 0,1 1 0 0 0,0-1 0 0 0,0 0 0 0 0,0 1 0 0 0,0-1 0 0 0,0-3 0 0 0,1-2 32 0 0,0 0 0 0 0,1 0-1 0 0,0 0 1 0 0,0 0 0 0 0,0 1 0 0 0,1-1 0 0 0,0 0 0 0 0,4-5-1 0 0,34-48 18 0 0,-20 33-94 0 0,0 1 0 0 0,2 2 0 0 0,1 0 0 0 0,0 1 0 0 0,2 2 0 0 0,1 0 0 0 0,0 2 0 0 0,43-22 1 0 0,-56 34 12 0 0,-1 1 0 0 0,1 1 0 0 0,0 1 0 0 0,1 0 0 0 0,-1 0 0 0 0,1 2 0 0 0,-1 0 0 0 0,1 0 1 0 0,0 1-1 0 0,0 1 0 0 0,24 3 0 0 0,-35-2-2 0 0,0-1-1 0 0,1 1 1 0 0,-1 1 0 0 0,0-1-1 0 0,0 0 1 0 0,0 1 0 0 0,0 0-1 0 0,-1 0 1 0 0,1 0 0 0 0,0 1 0 0 0,-1-1-1 0 0,1 1 1 0 0,-1-1 0 0 0,0 1-1 0 0,0 1 1 0 0,0-1 0 0 0,0 0-1 0 0,-1 0 1 0 0,1 1 0 0 0,-1 0 0 0 0,0-1-1 0 0,0 1 1 0 0,0 0 0 0 0,-1 0-1 0 0,1 0 1 0 0,-1 0 0 0 0,0 1-1 0 0,0-1 1 0 0,0 0 0 0 0,-1 0 0 0 0,1 1-1 0 0,-1-1 1 0 0,0 0 0 0 0,0 1-1 0 0,-1-1 1 0 0,0 0 0 0 0,1 0-1 0 0,-1 1 1 0 0,-3 6 0 0 0,-1 1-38 0 0,0 0 1 0 0,0-1-1 0 0,-1 1 1 0 0,-1-1-1 0 0,0-1 0 0 0,-1 0 1 0 0,1 0-1 0 0,-2 0 1 0 0,0-1-1 0 0,0 0 0 0 0,0 0 1 0 0,-19 11-1 0 0,-38 22-882 0 0,-138 65 0 0 0,197-104 697 0 0,-1 1 0 0 0,1-2 0 0 0,-1 1 0 0 0,-13 2 0 0 0,9-4-218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13791 0 0,'-14'11'248'0'0,"1"1"-1"0"0,1 0 1 0 0,0 1-1 0 0,0 0 0 0 0,-14 23 1 0 0,4-8 146 0 0,-99 122 267 0 0,-67 87 295 0 0,131-163-957 0 0,-27 40 0 0 0,69-91 4 0 0,1 0 1 0 0,2 1-1 0 0,-12 30 0 0 0,20-45 39 0 0,1 0 1 0 0,1 1-1 0 0,-1-1 1 0 0,0 18-1 0 0,2-24-99 0 0,1 0-1 0 0,0 1 1 0 0,0-1-1 0 0,0 0 1 0 0,1 1-1 0 0,-1-1 1 0 0,1 0-1 0 0,0 0 1 0 0,0 0-1 0 0,0 1 1 0 0,0-1-1 0 0,0 0 1 0 0,1 0-1 0 0,-1 0 1 0 0,1-1-1 0 0,0 1 1 0 0,3 4-1 0 0,5 0-546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8287 0 0,'-1'1'4648'0'0,"-8"17"-3875"0"0,1 0-1 0 0,1 0 1 0 0,-7 25-1 0 0,-11 26-318 0 0,-47 107 48 0 0,-58 124-321 0 0,-14-28-32 0 0,143-269-363 0 0,2-5-584 0 0,5-5-246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177 465 9271 0 0,'-14'6'216'0'0,"1"0"0"0"0,-1 0 0 0 0,1 1-1 0 0,-13 10 1 0 0,13-9 483 0 0,1 0 1 0 0,-1-1-1 0 0,-25 10 2143 0 0,38-19-2668 0 0,0 0 0 0 0,0-1 1 0 0,0 1-1 0 0,1 0 0 0 0,-1 0 1 0 0,0 0-1 0 0,1 0 0 0 0,0 0 0 0 0,0-2 1 0 0,8-24 87 0 0,1 2 0 0 0,2-1 0 0 0,0 2 1 0 0,1 0-1 0 0,2 0 0 0 0,1 1 0 0 0,0 1 1 0 0,2 1-1 0 0,37-37 0 0 0,-7 19-262 0 0,3 2 0 0 0,83-48 0 0 0,-115 75-14 0 0,0 0 0 0 0,0 1 0 0 0,1 1 0 0 0,1 1-1 0 0,-1 1 1 0 0,1 1 0 0 0,26-4 0 0 0,-39 8 12 0 0,0 1 1 0 0,0 1-1 0 0,0 0 1 0 0,0 0-1 0 0,0 0 1 0 0,0 1-1 0 0,0 0 0 0 0,0 1 1 0 0,0-1-1 0 0,-1 2 1 0 0,1-1-1 0 0,0 1 1 0 0,-1 0-1 0 0,0 1 0 0 0,0-1 1 0 0,0 1-1 0 0,0 1 1 0 0,-1-1-1 0 0,1 1 1 0 0,-1 1-1 0 0,-1-1 0 0 0,10 11 1 0 0,-9-8 23 0 0,-1-1 0 0 0,0 1 1 0 0,0 0-1 0 0,-1 1 0 0 0,0-1 0 0 0,-1 1 0 0 0,1-1 1 0 0,-2 1-1 0 0,1 0 0 0 0,-1 1 0 0 0,-1-1 1 0 0,0 0-1 0 0,0 0 0 0 0,0 1 0 0 0,-1-1 1 0 0,-1 0-1 0 0,0 1 0 0 0,0-1 0 0 0,-5 17 0 0 0,1-9 9 0 0,0-1-1 0 0,-2 0 1 0 0,0 0-1 0 0,0-1 0 0 0,-2 0 1 0 0,0 0-1 0 0,-1-1 0 0 0,0 0 1 0 0,-1-1-1 0 0,-13 13 1 0 0,-9 4 0 0 0,-1-1 1 0 0,-1-2-1 0 0,-1-2 1 0 0,-69 37-1 0 0,-167 63-53 0 0,257-119 9 0 0,-15 7-14 0 0,-115 50-443 0 0,119-54-981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38 10367 0 0,'0'0'472'0'0,"8"-5"158"0"0,1 1-475 0 0,0 0 1 0 0,0 1 0 0 0,0 0 0 0 0,1 0 0 0 0,-1 1 0 0 0,11 0-1 0 0,-6-1 377 0 0,25-6 0 0 0,-52 17 4024 0 0,-7 3-4142 0 0,-28 21 0 0 0,-3 13-137 0 0,2 2-1 0 0,2 3 1 0 0,-80 108-1 0 0,79-86-258 0 0,3 2 0 0 0,-60 136 0 0 0,105-209-18 0 0,-11 21 2 0 0,2 1 0 0 0,-10 42 1 0 0,17-59-8 0 0,1 0 0 0 0,0 0 1 0 0,1 0-1 0 0,-1 0 1 0 0,1 0-1 0 0,0 0 0 0 0,0 0 1 0 0,1 0-1 0 0,0 0 0 0 0,0 0 1 0 0,0 0-1 0 0,1 0 1 0 0,0-1-1 0 0,0 1 0 0 0,0 0 1 0 0,7 9-1 0 0,-6-10-27 0 0,1-1-1 0 0,0 0 0 0 0,0-1 0 0 0,0 1 1 0 0,1-1-1 0 0,-1 1 0 0 0,1-1 1 0 0,0-1-1 0 0,0 1 0 0 0,0-1 1 0 0,9 4-1 0 0,-3-3-391 0 0,0 0 1 0 0,0 0-1 0 0,0-1 0 0 0,20 1 1 0 0,-9-3-1211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49 11743 0 0,'0'0'539'0'0,"-1"0"-10"0"0,-7 4-338 0 0,6-3-65 0 0,0 0 1 0 0,0 0-1 0 0,0 0 1 0 0,0 0-1 0 0,0 0 1 0 0,0 1-1 0 0,0-1 1 0 0,0 1-1 0 0,1-1 0 0 0,-1 1 1 0 0,1 0-1 0 0,-3 3 1 0 0,0 0 460 0 0,3-3-257 0 0,-1 0 1 0 0,1 1-1 0 0,0-1 1 0 0,0 0 0 0 0,1 0-1 0 0,-1 0 1 0 0,0 1 0 0 0,1-1-1 0 0,-1 4 1 0 0,1-5-484 0 0,0 1 469 0 0,2 0-224 0 0,0-1 1 0 0,0 1-1 0 0,0-1 0 0 0,1 0 1 0 0,-1 0-1 0 0,1 0 0 0 0,-1 0 1 0 0,1 0-1 0 0,-1 0 0 0 0,1-1 1 0 0,-1 1-1 0 0,1-1 0 0 0,0 0 1 0 0,-1 1-1 0 0,1-1 0 0 0,0-1 1 0 0,-1 1-1 0 0,6-1 0 0 0,6-2 13 0 0,0 0 0 0 0,17-7 0 0 0,-20 7-5 0 0,11-4-174 0 0,-1-2 1 0 0,0 0-1 0 0,0 0 0 0 0,0-2 1 0 0,-2-1-1 0 0,25-18 0 0 0,-43 29-187 0 0,-1-1-437 0 0,0 1 681 0 0,0 1 1 0 0,0 0 0 0 0,0 0-1 0 0,0 0 1 0 0,1 0 0 0 0,-1-1-1 0 0,0 1 1 0 0,0 0 0 0 0,0 0-1 0 0,0 0 1 0 0,0 0-1 0 0,0-1 1 0 0,0 1 0 0 0,0 0-1 0 0,0 0 1 0 0,0 0 0 0 0,0 0-1 0 0,0-1 1 0 0,-1 1 0 0 0,1 0-1 0 0,0 0 1 0 0,0 0 0 0 0,0 0-1 0 0,0 0 1 0 0,0-1-1 0 0,0 1 1 0 0,0 0 0 0 0,0 0-1 0 0,0 0 1 0 0,0 0 0 0 0,-1 0-1 0 0,1 0 1 0 0,0-1 0 0 0,0 1-1 0 0,-4-1-117 0 0,0 0 1 0 0,0 0-1 0 0,-1 0 0 0 0,1 1 1 0 0,0-1-1 0 0,0 1 0 0 0,0 0 0 0 0,0 1 1 0 0,0-1-1 0 0,-1 1 0 0 0,-3 0 1 0 0,-10 4-256 0 0,-21 7 0 0 0,18-4 278 0 0,-20 8 307 0 0,0 2 1 0 0,-68 41-1 0 0,73-36 505 0 0,0 2-1 0 0,2 1 0 0 0,-58 57 1 0 0,89-80-644 0 0,0 0 0 0 0,1 1 0 0 0,-1-1 1 0 0,1 0-1 0 0,0 1 0 0 0,0-1 1 0 0,-2 5-1 0 0,3-6-40 0 0,0 0 0 0 0,1 0 0 0 0,-1 0 0 0 0,1 0 0 0 0,-1 0 0 0 0,1 0 0 0 0,0 0 0 0 0,0 0 0 0 0,0 0 0 0 0,0 0 0 0 0,0-1 0 0 0,0 1 0 0 0,1 0 0 0 0,-1 0 0 0 0,2 4 0 0 0,-2-6-14 0 0,0 1 0 0 0,1-1 0 0 0,-1 1 0 0 0,1-1 0 0 0,-1 0 0 0 0,1 1 0 0 0,-1-1 0 0 0,1 1 0 0 0,-1-1 0 0 0,1 0 0 0 0,0 0 0 0 0,-1 1 0 0 0,1-1 0 0 0,-1 0 0 0 0,1 0 0 0 0,0 0-1 0 0,-1 1 1 0 0,2-1 0 0 0,0 0 1 0 0,21 6-609 0 0,0-2 1 0 0,0 0-1 0 0,0-1 0 0 0,43-2 0 0 0,-27-1-1003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4607 0 0,'0'0'354'0'0,"-17"-3"4647"0"0,16 2-4859 0 0,0 1 1 0 0,0 0-1 0 0,-1 0 1 0 0,1 0-1 0 0,0 0 1 0 0,0 0-1 0 0,0 0 0 0 0,0 0 1 0 0,0 1-1 0 0,0-1 1 0 0,0 0-1 0 0,0 0 1 0 0,0 1-1 0 0,0-1 0 0 0,0 1 1 0 0,0-1-1 0 0,0 1 1 0 0,0-1-1 0 0,0 1 1 0 0,1 0-1 0 0,-1-1 1 0 0,0 1-1 0 0,0 0 0 0 0,0 0 1 0 0,1 0-1 0 0,-1-1 1 0 0,1 1-1 0 0,-1 0 1 0 0,0 0-1 0 0,1 0 0 0 0,0 0 1 0 0,-1 0-1 0 0,1 0 1 0 0,-1 0-1 0 0,1 0 1 0 0,0 0-1 0 0,0 0 0 0 0,0 0 1 0 0,0 2-1 0 0,-1 3 2 0 0,0 1-1 0 0,0 0 1 0 0,1 0-1 0 0,0 0 0 0 0,1 0 1 0 0,0 0-1 0 0,1 8 1 0 0,16 49 361 0 0,-14-51-394 0 0,16 47 153 0 0,3-1 0 0 0,3-1 0 0 0,2-1 0 0 0,41 62 0 0 0,-44-83-211 0 0,1-2 0 0 0,37 38 0 0 0,68 55 128 0 0,-35-34 225 0 0,-72-70-229 0 0,-1 2 1 0 0,-2 1 0 0 0,35 53-1 0 0,-54-77-188 0 0,-1 1 0 0 0,0-1 0 0 0,0 0 0 0 0,0 1 0 0 0,0-1 0 0 0,0 1 0 0 0,-1-1 0 0 0,1 1 0 0 0,-1-1 0 0 0,0 1 0 0 0,1 4 0 0 0,-2-5-55 0 0,1 0 0 0 0,0-1 0 0 0,-1 1 0 0 0,1-1 0 0 0,-1 1 1 0 0,1-1-1 0 0,-1 1 0 0 0,0-1 0 0 0,0 1 0 0 0,1-1 0 0 0,-1 1 0 0 0,0-1 0 0 0,0 0 1 0 0,-1 0-1 0 0,1 1 0 0 0,0-1 0 0 0,0 0 0 0 0,-2 1 0 0 0,-5 0-4140 0 0,6-2 2824 0 0,-7 1-4318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13 3679 0 0,'0'-7'7612'0'0,"0"2"-3505"0"0,0 10-3392 0 0,-3 15-855 0 0,-1-7 286 0 0,-1-1 0 0 0,-1 0 1 0 0,0 0-1 0 0,0 0 0 0 0,-1-1 1 0 0,-14 16-1 0 0,-57 59 407 0 0,64-73-464 0 0,-205 193 1179 0 0,159-152-1032 0 0,-135 115 365 0 0,86-76-423 0 0,92-76-138 0 0,16-16-125 0 0,15-1-279 0 0,8-2-474 0 0,0-2 0 0 0,23-6 0 0 0,-25 6-356 0 0,-9 1 396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5527 0 0,'0'0'423'0'0,"10"3"4954"0"0,-11 0-5283 0 0,0 0-1 0 0,-1 0 1 0 0,1 1-1 0 0,-1-1 1 0 0,0 0-1 0 0,0 0 0 0 0,0-1 1 0 0,0 1-1 0 0,0 0 1 0 0,-1-1-1 0 0,1 1 1 0 0,-1-1-1 0 0,-4 3 0 0 0,-4 3 309 0 0,0-2-1 0 0,-17 8 0 0 0,-10 6 279 0 0,-247 190 937 0 0,216-155-1572 0 0,-3 3-35 0 0,-106 78-10 0 0,151-119 0 0 0,-36 15 0 0 0,57-28 11 0 0,30-3 106 0 0,-12-2-39 0 0,22-6-1 0 0,-26 4 37 0 0,0 2 1 0 0,-1-1-1 0 0,1 1 0 0 0,0 0 1 0 0,0 1-1 0 0,0-1 0 0 0,13 3 1 0 0,51 11 814 0 0,14 3-392 0 0,99 6-1 0 0,-115-20-368 0 0,121-13 0 0 0,-92 6-286 0 0,-97 5-2 0 0,1 10-2180 0 0,-3-1-3930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66 1839 0 0,'0'0'8662'0'0,"1"-2"-8153"0"0,7-7 124 0 0,0 0 0 0 0,0 0 0 0 0,1 0 0 0 0,0 1-1 0 0,17-11 1 0 0,-24 18 654 0 0,-3 3-1062 0 0,-4 16-52 0 0,0-1-1 0 0,-1 0 1 0 0,-1 0-1 0 0,-1 0 1 0 0,-15 24-1 0 0,6-12-31 0 0,-209 410 329 0 0,143-271-385 0 0,79-161-60 0 0,3-4-9 0 0,0 0-1 0 0,-1-1 1 0 0,1 1-1 0 0,1 0 1 0 0,-1 0-1 0 0,0-1 1 0 0,0 7-1 0 0,0-1 81 0 0,1-7-136 0 0,0 0-1 0 0,0-1 0 0 0,0 1 0 0 0,0 0 1 0 0,0 0-1 0 0,0-1 0 0 0,0 1 0 0 0,0 0 1 0 0,0 0-1 0 0,0-1 0 0 0,0 1 1 0 0,0 0-1 0 0,0 0 0 0 0,1-1 0 0 0,-1 1 1 0 0,0 0-1 0 0,1-1 0 0 0,-1 1 1 0 0,0 0-1 0 0,1-1 0 0 0,-1 1 0 0 0,1 0 1 0 0,-1-1-1 0 0,1 1 0 0 0,-1-1 1 0 0,1 1-1 0 0,0-1 0 0 0,-1 1 0 0 0,1-1 1 0 0,-1 0-1 0 0,1 1 0 0 0,0-1 1 0 0,0 0-1 0 0,-1 1 0 0 0,1-1 0 0 0,0 0 1 0 0,-1 0-1 0 0,1 0 0 0 0,0 0 1 0 0,0 1-1 0 0,10-1-4072 0 0,1-3-1281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11111 0 0,'0'0'1404'0'0,"0"12"0"0"0,-1-3-820 0 0,0 0 0 0 0,-1 0 0 0 0,0 0 1 0 0,0 0-1 0 0,-5 10 0 0 0,-3 15 351 0 0,8-30-849 0 0,0 0-1 0 0,0 1 0 0 0,0-1 0 0 0,0 0 1 0 0,0 0-1 0 0,-1 0 0 0 0,0-1 1 0 0,0 1-1 0 0,0-1 0 0 0,0 1 1 0 0,-5 3-1 0 0,-18 13-1549 0 0,-1-5-5885 0 0,21-12 2770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14 5983 0 0,'0'0'4170'0'0,"-10"-6"-1224"0"0,2 4-2676 0 0,0 0 0 0 0,0 1-1 0 0,-1 0 1 0 0,1 0 0 0 0,0 1-1 0 0,0 0 1 0 0,-17 2 0 0 0,-11 0 534 0 0,19 0-589 0 0,0 0 1 0 0,-1 1 0 0 0,1 1 0 0 0,-33 12 0 0 0,21-7-101 0 0,-75 30-115 0 0,4 0 0 0 0,36-20-212 0 0,-117 20 0 0 0,173-38 91 0 0,1-1-1 0 0,0 0 1 0 0,-12-1-1 0 0,16 1 17 0 0,1 0 0 0 0,-1 0 0 0 0,0-1-1 0 0,1 0 1 0 0,-1 1 0 0 0,1-1-1 0 0,0 0 1 0 0,-1 0 0 0 0,1 0-1 0 0,0-1 1 0 0,-1 1 0 0 0,-2-3 0 0 0,4 3 25 0 0,0 0 0 0 0,1 0 1 0 0,-1 0-1 0 0,1 1 0 0 0,-1-1 1 0 0,1 0-1 0 0,0 0 1 0 0,-1 0-1 0 0,1 0 0 0 0,0 0 1 0 0,0 0-1 0 0,0 0 0 0 0,0 0 1 0 0,-1 0-1 0 0,1 0 0 0 0,1 0 1 0 0,-1 0-1 0 0,0 0 1 0 0,0 0-1 0 0,0 0 0 0 0,0 0 1 0 0,1 0-1 0 0,-1 0 0 0 0,0 0 1 0 0,1 0-1 0 0,-1 0 0 0 0,1 0 1 0 0,-1 1-1 0 0,1-1 0 0 0,-1 0 1 0 0,1 0-1 0 0,1-1 1 0 0,1-2-198 0 0,1 0-1 0 0,-1 1 1 0 0,1-1 0 0 0,7-5 0 0 0,-9 8 230 0 0,14-7-199 0 0,-9 5 137 0 0,-5 3 209 0 0,-3 5 5 0 0,1 0 1 0 0,-1-1-1 0 0,0 1 1 0 0,0 0-1 0 0,-1 0 1 0 0,1 0-1 0 0,-1-1 1 0 0,0 1-1 0 0,-3 4 1 0 0,-28 41 575 0 0,18-28-383 0 0,-11 15 786 0 0,-49 52-1 0 0,42-48 162 0 0,32-40-993 0 0,1 0-152 0 0,-3 4-68 0 0,3-4 27 0 0,1 0-49 0 0,0 0 0 0 0,0-1 0 0 0,1 1 1 0 0,-1 0-1 0 0,0-1 0 0 0,1 1 0 0 0,-1-1 0 0 0,0 1 0 0 0,1-1 0 0 0,-1 0 1 0 0,1 1-1 0 0,1-1 0 0 0,11 0 19 0 0,0-1 0 0 0,0 0 0 0 0,-1-1 1 0 0,1-1-1 0 0,17-5 0 0 0,-11 3-30 0 0,25-3 0 0 0,38 1 1 0 0,163 7 0 0 0,-232 1 7 0 0,-1 0-1 0 0,1 1 1 0 0,0 1 0 0 0,-1 0-1 0 0,0 1 1 0 0,0 0 0 0 0,22 12-1 0 0,-31-14 7 0 0,-1 0 0 0 0,1 0 1 0 0,-1 0-1 0 0,1 1 0 0 0,-1-1 0 0 0,0 1 0 0 0,0 0 1 0 0,0 0-1 0 0,0 0 0 0 0,-1 0 0 0 0,1 0 0 0 0,-1 1 0 0 0,0-1 1 0 0,0 1-1 0 0,0 0 0 0 0,0 0 0 0 0,-1 0 0 0 0,0-1 0 0 0,1 1 1 0 0,-1 0-1 0 0,-1 1 0 0 0,1-1 0 0 0,-1 0 0 0 0,1 0 0 0 0,-1 0 1 0 0,0 0-1 0 0,-1 0 0 0 0,1 0 0 0 0,-2 7 0 0 0,-1-2 72 0 0,0 0-1 0 0,0 0 1 0 0,-1 0-1 0 0,0-1 1 0 0,0 0-1 0 0,-1 1 1 0 0,-1-2-1 0 0,1 1 1 0 0,-1-1-1 0 0,0 1 0 0 0,-1-2 1 0 0,1 1-1 0 0,-1-1 1 0 0,-10 7-1 0 0,-1 0 11 0 0,-1-1 0 0 0,0-1 0 0 0,-1-1 0 0 0,-41 16 0 0 0,25-16-24 0 0,0-1 1 0 0,-53 6 0 0 0,47-9 3 0 0,18-3 31 0 0,1-1 0 0 0,-1-2 0 0 0,-26-2 0 0 0,-23 0 108 0 0,102 14-890 0 0,-20-10-149 0 0,0-1 0 0 0,15 1 0 0 0,1-2-5326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1839 0 0,'0'0'10392'0'0,"-10"0"-9040"0"0,-33 2 5056 0 0,44 0-6405 0 0,0 0-1 0 0,-1-1 1 0 0,1 1-1 0 0,0 0 0 0 0,1-1 1 0 0,-1 1-1 0 0,0 0 1 0 0,0-1-1 0 0,1 0 1 0 0,1 2-1 0 0,1 2-17 0 0,21 25-13 0 0,-1 1 0 0 0,35 63 0 0 0,80 144-176 0 0,-53-93 24 0 0,-38-69-100 0 0,-27-45 118 0 0,-1 0-1 0 0,21 49 0 0 0,-39-76 164 0 0,0 1-1 0 0,-1-1 1 0 0,0 1-1 0 0,0 0 1 0 0,0 0-1 0 0,0 0 1 0 0,-1-1-1 0 0,0 1 1 0 0,0 0-1 0 0,0 0 1 0 0,-2 8-1 0 0,0-6 2 0 0,0 0 0 0 0,0 0 0 0 0,0 0 0 0 0,-1-1 0 0 0,-1 1-1 0 0,1-1 1 0 0,-6 8 0 0 0,-5 3 8 0 0,0 1 0 0 0,-2-2-1 0 0,-35 30 1 0 0,-84 61 289 0 0,2-2 230 0 0,116-90-342 0 0,16-14-150 0 0,2 1-127 0 0,8 3-12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6015 0 0,'-9'-4'11015'0'0,"26"0"-8320"0"0,50-11-2885 0 0,-4 2 355 0 0,68-10 30 0 0,-111 20-284 0 0,0 2-1 0 0,-1 0 0 0 0,1 2 1 0 0,32 4-1 0 0,-48-4-232 0 0,-1-1-1 0 0,0 1 1 0 0,0 0 0 0 0,0 1-1 0 0,0-1 1 0 0,0 1 0 0 0,0-1-1 0 0,5 4 1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3223 0 0,'1'-9'11592'0'0,"1"8"-11394"0"0,0-1-1 0 0,-1 1 1 0 0,1 0-1 0 0,0 0 1 0 0,0 0-1 0 0,0 0 0 0 0,0 0 1 0 0,0 0-1 0 0,4-1 1 0 0,-5 2-157 0 0,29-9 1273 0 0,54-10 0 0 0,-18 6-822 0 0,-22 3-362 0 0,0 3 0 0 0,1 1-1 0 0,0 2 1 0 0,-1 3 0 0 0,59 4-1 0 0,-62 1-3056 0 0,55 14-1 0 0,-67-11-3467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5063 0 0,'0'0'390'0'0,"-1"2"-252"0"0,-46 116 8341 0 0,19-39-7047 0 0,-62 132-378 0 0,57-144-1045 0 0,-46 72 1 0 0,-53 52 1 0 0,126-183 5 0 0,-4 6 25 0 0,1 0 1 0 0,0 0 0 0 0,1 1-1 0 0,-9 20 1 0 0,17-33-747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2303 0 0,'0'0'18406'0'0,"0"-2"-17916"0"0,0 0-412 0 0,0 1 1 0 0,1-1-1 0 0,-1 0 0 0 0,1 0 1 0 0,0 1-1 0 0,-1-1 0 0 0,1 0 0 0 0,0 1 1 0 0,0-1-1 0 0,0 0 0 0 0,0 1 1 0 0,0-1-1 0 0,3-2 0 0 0,22-20 62 0 0,-11 11-33 0 0,20-18-128 0 0,1 3 0 0 0,1 1 0 0 0,51-29 0 0 0,-80 51 13 0 0,14-8-104 0 0,1 0 0 0 0,1 2 0 0 0,0 1 0 0 0,29-9 0 0 0,-49 18 106 0 0,0 0 0 0 0,1 0 0 0 0,-1 0 1 0 0,1 1-1 0 0,-1-1 0 0 0,1 1 0 0 0,-1 0 1 0 0,1 1-1 0 0,-1-1 0 0 0,0 1 0 0 0,1 0 0 0 0,-1 0 1 0 0,1 0-1 0 0,-1 0 0 0 0,0 1 0 0 0,0 0 0 0 0,6 3 1 0 0,1 3 48 0 0,1 0 0 0 0,-2 1 0 0 0,1 1 0 0 0,-1-1 0 0 0,10 14 0 0 0,-19-22-40 0 0,0 0-1 0 0,0 0 1 0 0,0 0-1 0 0,0 0 0 0 0,0 0 1 0 0,0 1-1 0 0,0-1 0 0 0,0 0 1 0 0,-1 0-1 0 0,1 1 0 0 0,0-1 1 0 0,-1 1-1 0 0,1-1 0 0 0,-1 0 1 0 0,1 1-1 0 0,-1-1 0 0 0,0 1 1 0 0,0 1-1 0 0,1 1 18 0 0,-1 1-5 0 0,0-1 0 0 0,0 0 1 0 0,0 1-1 0 0,-1-1 0 0 0,1 0 1 0 0,-1 0-1 0 0,0 0 1 0 0,0 1-1 0 0,0-1 0 0 0,-1 0 1 0 0,1 0-1 0 0,-3 3 1 0 0,-5 9 152 0 0,-17 22 0 0 0,9-12-117 0 0,0-2 3 0 0,8-11-27 0 0,0 0-1 0 0,-8 18 1 0 0,16-29-86 0 0,15-1-2055 0 0,6-5-2965 0 0,4-4-1628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67 528 2759 0 0,'-1'1'207'0'0,"-42"9"1116"0"0,29-6 4882 0 0,11-7-5212 0 0,3 3-900 0 0,-1 0 0 0 0,1 0 0 0 0,0 0 0 0 0,0 0 0 0 0,0 0 0 0 0,-1 0 0 0 0,1 0 0 0 0,0 0 1 0 0,0 0-1 0 0,0-1 0 0 0,-1 1 0 0 0,1 0 0 0 0,0 0 0 0 0,0 0 0 0 0,0 0 0 0 0,0 0 0 0 0,-1-1 0 0 0,1 1 0 0 0,0 0 0 0 0,0 0 0 0 0,0 0 0 0 0,0-1 0 0 0,0 1 0 0 0,0 0 0 0 0,0 0 0 0 0,-1 0 0 0 0,1-1 0 0 0,0 1 0 0 0,0 0 0 0 0,0-1 0 0 0,0-3 53 0 0,0 1-1 0 0,0-1 0 0 0,0 0 0 0 0,0 0 1 0 0,1 0-1 0 0,-1 0 0 0 0,1 0 1 0 0,0 0-1 0 0,1 1 0 0 0,-1-1 1 0 0,0 0-1 0 0,1 1 0 0 0,0-1 0 0 0,0 1 1 0 0,3-5-1 0 0,6-6 54 0 0,0 1 0 0 0,15-16-1 0 0,-17 20-100 0 0,33-32 168 0 0,1 3 1 0 0,53-36-1 0 0,100-57 184 0 0,-81 63-236 0 0,-91 57-135 0 0,-1 1 0 0 0,1 0 0 0 0,29-6 0 0 0,-46 14-53 0 0,1 0 0 0 0,0 1 0 0 0,0 0 0 0 0,-1 1 0 0 0,1-1 0 0 0,0 2 0 0 0,0-1 0 0 0,0 1 0 0 0,-1 0 0 0 0,1 1 0 0 0,0-1 0 0 0,-1 2 0 0 0,1-1 1 0 0,-1 1-1 0 0,0 0 0 0 0,0 1 0 0 0,0-1 0 0 0,0 1 0 0 0,-1 1 0 0 0,0-1 0 0 0,1 1 0 0 0,-2 0 0 0 0,1 1 0 0 0,0-1 0 0 0,-1 1 0 0 0,0 0 0 0 0,-1 1 0 0 0,1-1 1 0 0,-1 1-1 0 0,-1 0 0 0 0,1 0 0 0 0,-1 0 0 0 0,0 0 0 0 0,-1 1 0 0 0,1-1 0 0 0,-1 1 0 0 0,1 14 0 0 0,-2-10-26 0 0,-1-1 0 0 0,0 0 0 0 0,-1 0 0 0 0,-1 0 0 0 0,1 0 0 0 0,-2 0 0 0 0,1 0 0 0 0,-2 0 0 0 0,1 0 0 0 0,-1-1 0 0 0,-1 0 0 0 0,0 0-1 0 0,0 0 1 0 0,-1 0 0 0 0,-1-1 0 0 0,-7 9 0 0 0,-3 2 2 0 0,0-1 0 0 0,-2-1 0 0 0,0-1 0 0 0,-1-1 0 0 0,-43 27 0 0 0,26-22 30 0 0,0-2-1 0 0,-49 18 1 0 0,-83 20 36 0 0,113-39-50 0 0,-59 14-18 0 0,111-33-320 0 0,9-3 79 0 0,10-5-151 0 0,8-4-111 0 0,8-2-1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18 8719 0 0,'8'-4'174'0'0,"0"1"-1"0"0,0 1 1 0 0,0-1-1 0 0,0 1 1 0 0,1 1-1 0 0,-1 0 1 0 0,17-1 2090 0 0,-27 3-1999 0 0,-12 6 276 0 0,-1 0 1 0 0,0-1-1 0 0,-30 7 0 0 0,-10 5-100 0 0,8 1-148 0 0,0 3-1 0 0,2 1 1 0 0,0 3 0 0 0,2 1 0 0 0,0 2 0 0 0,-39 37 0 0 0,23-14 264 0 0,-72 80 0 0 0,111-109-477 0 0,1 2-1 0 0,1 0 1 0 0,1 1 0 0 0,1 0 0 0 0,1 2-1 0 0,-16 42 1 0 0,25-53-58 0 0,1 0 0 0 0,1 1 1 0 0,0-1-1 0 0,-2 22 0 0 0,6-31-13 0 0,0 0 1 0 0,0-1-1 0 0,0 1 1 0 0,1 0 0 0 0,0 0-1 0 0,0 0 1 0 0,1 0-1 0 0,0-1 1 0 0,1 1-1 0 0,0-1 1 0 0,6 13 0 0 0,0-5 63 0 0,1-1 1 0 0,0 0-1 0 0,1-1 1 0 0,1 0-1 0 0,0-1 1 0 0,1 0 0 0 0,15 11-1 0 0,-10-10 4 0 0,0-1-1 0 0,1 0 0 0 0,1-2 1 0 0,0 0-1 0 0,24 8 0 0 0,-36-15-161 0 0,0-1 1 0 0,1 0-1 0 0,-1 0 0 0 0,1-1 0 0 0,13 0 0 0 0,6-3-5295 0 0,-12-3-715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4607 0 0,'0'0'354'0'0,"0"-10"8694"0"0,17 29-8520 0 0,-2 1 1 0 0,0 0-1 0 0,-1 2 0 0 0,13 26 1 0 0,1 2 34 0 0,2-3-149 0 0,3-1 0 0 0,1-2 0 0 0,51 50 0 0 0,133 109-5 0 0,-178-166-357 0 0,33 20 29 0 0,-10-8 177 0 0,-37-23-70 0 0,-25-25-179 0 0,-8-5-4861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17 6911 0 0,'0'0'315'0'0,"3"-7"102"0"0,-2 6-92 0 0,-1 1 0 0 0,0-1-1 0 0,0 1 1 0 0,0-1-1 0 0,1 1 1 0 0,-1-1 0 0 0,0 1-1 0 0,1-1 1 0 0,-1 1-1 0 0,0-1 1 0 0,1 1 0 0 0,-1 0-1 0 0,0-1 1 0 0,1 1-1 0 0,-1-1 1 0 0,1 1-1 0 0,-1 0 1 0 0,1-1 0 0 0,-1 1-1 0 0,1 0 1 0 0,0-1-1 0 0,0 2-263 0 0,-1-1 0 0 0,0 0 0 0 0,1 0 0 0 0,-1 0-1 0 0,0 1 1 0 0,1-1 0 0 0,-1 0 0 0 0,0 0-1 0 0,0 1 1 0 0,1-1 0 0 0,-1 0 0 0 0,0 0-1 0 0,0 1 1 0 0,1-1 0 0 0,-1 0 0 0 0,0 1-1 0 0,0-1 1 0 0,0 1 0 0 0,0-1 0 0 0,0 0-1 0 0,1 1 1 0 0,-1 0 0 0 0,3 20-116 0 0,-4-13 207 0 0,0-1 0 0 0,-1 0 1 0 0,0 0-1 0 0,0 0 0 0 0,-1 0 0 0 0,0 0 0 0 0,0 0 0 0 0,-4 6 0 0 0,-36 50 373 0 0,42-63-523 0 0,-17 22 170 0 0,-2 0 0 0 0,-26 21-1 0 0,12-11 1 0 0,-361 329 781 0 0,351-324-918 0 0,-86 67 158 0 0,156-118-1055 0 0,-7 3-168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4607 0 0,'-7'3'14047'0'0,"10"0"-13918"0"0,1-1 0 0 0,-1 0 0 0 0,1-1 0 0 0,-1 1 0 0 0,1 0 0 0 0,0-1 1 0 0,0 0-1 0 0,-1 0 0 0 0,1 0 0 0 0,0 0 0 0 0,0-1 0 0 0,0 0 0 0 0,0 0 0 0 0,0 0 0 0 0,7-1 1 0 0,7-1 127 0 0,-1-2 1 0 0,24-7-1 0 0,-8 2 93 0 0,200-36-78 0 0,-211 41-241 0 0,-16 3-347 0 0,0 0 0 0 0,1 0 0 0 0,-1 0 0 0 0,13 1 0 0 0,-11-3-3019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35 619 8207 0 0,'0'0'742'0'0,"-1"2"-610"0"0,-4 21 1137 0 0,-2 0 0 0 0,-14 35 2071 0 0,23-58-3207 0 0,0-1 0 0 0,0 0-1 0 0,0 0 1 0 0,0 0 0 0 0,0 0 0 0 0,0 0-1 0 0,0 0 1 0 0,2-2 0 0 0,1 0 99 0 0,12-10 103 0 0,0 0 0 0 0,-1-2 0 0 0,0 1 1 0 0,-2-2-1 0 0,22-28 0 0 0,-17 21-254 0 0,72-93-1 0 0,-48 58-48 0 0,3 1 1 0 0,58-55-1 0 0,-87 97-33 0 0,-1-1-9 0 0,1 1-1 0 0,0 1 1 0 0,1 0-1 0 0,1 2 1 0 0,30-16-1 0 0,-47 27-55 0 0,-7 11-22 0 0,-4 4 75 0 0,-1-1 0 0 0,0 0 0 0 0,-15 13 0 0 0,0 1 11 0 0,-18 23 2 0 0,-115 127 0 0 0,143-160-6 0 0,0 0 0 0 0,-16 26-1 0 0,28-39 5 0 0,0 1-1 0 0,0 0 0 0 0,1-1 0 0 0,-1 1 0 0 0,1 0 0 0 0,1 0 1 0 0,-1 0-1 0 0,1 1 0 0 0,-1-1 0 0 0,2 0 0 0 0,-1 1 0 0 0,0-1 1 0 0,1 0-1 0 0,0 1 0 0 0,1 8 0 0 0,5 2 3 0 0,-1-13 0 0 0,-3-2 0 0 0,2 1 27 0 0,0 1 0 0 0,0-1 0 0 0,1 1 1 0 0,-1-1-1 0 0,1-1 0 0 0,-1 1 0 0 0,1-1 0 0 0,-1 0 0 0 0,1 0 0 0 0,0 0 0 0 0,0 0 0 0 0,0-1 0 0 0,-1 0 0 0 0,1 0 0 0 0,0 0 0 0 0,0-1 1 0 0,8-1-1 0 0,7-2 67 0 0,0-2 1 0 0,32-12 0 0 0,-49 17-99 0 0,35-15 6 0 0,0-2 0 0 0,-1-1 0 0 0,-1-2-1 0 0,-1-2 1 0 0,-1-1 0 0 0,-1-1 0 0 0,-1-2 0 0 0,-2-1 0 0 0,-1-1-1 0 0,45-58 1 0 0,-21 12-736 0 0,75-139 0 0 0,-122 203 661 0 0,-5 10 73 0 0,-1 1-1 0 0,0 0 1 0 0,0 0 0 0 0,0-1 0 0 0,0 1 0 0 0,0 0-1 0 0,0 0 1 0 0,1 0 0 0 0,-1 0 0 0 0,0-1-1 0 0,0 1 1 0 0,0 0 0 0 0,0 0 0 0 0,1 0-1 0 0,-1 0 1 0 0,0 0 0 0 0,0 0 0 0 0,1-1 0 0 0,-1 1-1 0 0,0 0 1 0 0,0 0 0 0 0,0 0 0 0 0,1 0-1 0 0,-1 0 1 0 0,0 0 0 0 0,0 0 0 0 0,1 0 0 0 0,-1 0-1 0 0,0 0 1 0 0,0 0 0 0 0,1 0 0 0 0,-1 0-1 0 0,0 0 1 0 0,0 0 0 0 0,1 0 0 0 0,-1 1-1 0 0,0-1 1 0 0,0 0 0 0 0,0 0 0 0 0,1 0 0 0 0,-1 0-1 0 0,0 0 1 0 0,0 0 0 0 0,0 1 0 0 0,1-1-1 0 0,-1 0 1 0 0,0 0 0 0 0,0 0 0 0 0,0 0-1 0 0,0 1 1 0 0,0-1 0 0 0,0 0 0 0 0,1 0 0 0 0,-1 1-1 0 0,0-1 1 0 0,0 0 0 0 0,0 0 0 0 0,0 0-1 0 0,0 1 1 0 0,0-1 0 0 0,0 0 0 0 0,0 0 0 0 0,0 1-1 0 0,1 2-2 0 0,0 1 0 0 0,0-1 0 0 0,0 1 0 0 0,0 0-1 0 0,-1-1 1 0 0,0 1 0 0 0,1 0 0 0 0,-1-1 0 0 0,-1 1 0 0 0,1 0-1 0 0,0-1 1 0 0,-1 1 0 0 0,0 0 0 0 0,-2 5 0 0 0,-2 7-1 0 0,-14 26 1 0 0,18-39 8 0 0,-13 25 93 0 0,-2 0 0 0 0,-31 40 0 0 0,-46 44-10 0 0,21-26 15 0 0,55-65-35 0 0,2 0 0 0 0,0 1 0 0 0,2 1 0 0 0,0 1 0 0 0,2-1 0 0 0,-16 48 0 0 0,25-66-59 0 0,1 0 1 0 0,0 0-1 0 0,0 0 0 0 0,1 0 0 0 0,-1 0 0 0 0,1 6 0 0 0,0-10-6 0 0,0 0-1 0 0,0 0 0 0 0,0 0 1 0 0,0 1-1 0 0,0-1 0 0 0,0 0 1 0 0,0 0-1 0 0,1 0 1 0 0,-1 0-1 0 0,0 1 0 0 0,1-1 1 0 0,-1 0-1 0 0,0 0 0 0 0,1 0 1 0 0,0 0-1 0 0,-1 0 0 0 0,1 0 1 0 0,0 0-1 0 0,-1 0 1 0 0,1 0-1 0 0,0-1 0 0 0,0 1 1 0 0,1 1-1 0 0,1 0 5 0 0,0 2 2 0 0,-2-3-6 0 0,0 0 0 0 0,-1 0 0 0 0,1 0 0 0 0,0 0 0 0 0,0 0 0 0 0,0-1 0 0 0,0 1-1 0 0,0 0 1 0 0,1-1 0 0 0,-1 1 0 0 0,0 0 0 0 0,0-1 0 0 0,0 1 0 0 0,0-1 0 0 0,1 0 0 0 0,-1 1-1 0 0,0-1 1 0 0,2 0 0 0 0,6 2-200 0 0,-1 0 0 0 0,1-1 0 0 0,-1 0-1 0 0,0-1 1 0 0,1 0 0 0 0,-1 0 0 0 0,1-1 0 0 0,-1 0-1 0 0,11-3 1 0 0,-8 1-743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2303 0 0,'0'0'102'0'0,"0"2"-1"0"0,-7 22 819 0 0,6-20 1 0 0,-1 0 0 0 0,1 0-1 0 0,0 0 1 0 0,0 1 0 0 0,1-1-1 0 0,-1 0 1 0 0,1 1 0 0 0,0 6 0 0 0,1-5-683 0 0,0 0 1 0 0,0 0 0 0 0,1 0-1 0 0,0 0 1 0 0,0-1 0 0 0,0 1-1 0 0,1-1 1 0 0,0 1 0 0 0,0-1-1 0 0,7 10 1 0 0,-5-9-23 0 0,1-1 0 0 0,0 1 0 0 0,0-1-1 0 0,1 0 1 0 0,-1 0 0 0 0,1-1 0 0 0,12 7 0 0 0,40 13 1372 0 0,-39-17-832 0 0,30 16 0 0 0,-5-3-401 0 0,-8-5-324 0 0,-28-11-156 0 0,-7-3-518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10247 0 0,'0'0'927'0'0,"-1"1"-760"0"0,-5 10 153 0 0,0 0 0 0 0,-1-1 0 0 0,0 1 0 0 0,-1-1 1 0 0,0-1-1 0 0,-10 9 0 0 0,11-10-179 0 0,-1-1-1 0 0,0-1 1 0 0,-1 1 0 0 0,0-1 0 0 0,0-1 0 0 0,-11 6-1 0 0,9-5 244 0 0,0 1 0 0 0,1 0 0 0 0,0 1 0 0 0,1 0 0 0 0,0 1 0 0 0,0 0 0 0 0,1 0 0 0 0,-9 12 0 0 0,4-5-2867 0 0,-26 25 0 0 0,25-30-3111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3679 0 0,'0'0'8588'0'0,"0"2"-7910"0"0,-3 8-72 0 0,1-1 0 0 0,-2 0 1 0 0,-6 13-1 0 0,10-20-345 0 0,-1-1-6 0 0,-15 30 2606 0 0,14-27-2789 0 0,-1-1 1 0 0,1 1-1 0 0,0-1 0 0 0,-1 0 1 0 0,0 1-1 0 0,0-1 0 0 0,-3 3 0 0 0,-5 5-32 0 0,-18 19 32 0 0,-55 44 0 0 0,57-52-32 0 0,-5 4-26 0 0,-68 40 0 0 0,-41 9 34 0 0,43-23-50 0 0,89-47 2 0 0,3-1-12 0 0,4-3-25 0 0,4 1 47 0 0,0-1 1 0 0,-1 0-1 0 0,1 0 1 0 0,0 0-1 0 0,0 0 0 0 0,-1 0 1 0 0,1-1-1 0 0,0 1 1 0 0,0 0-1 0 0,3 0 1 0 0,6 0 76 0 0,1 0 1 0 0,-1-1 0 0 0,0 0 0 0 0,1-1 0 0 0,-1 0 0 0 0,0-1 0 0 0,0 0 0 0 0,11-4 0 0 0,16-2 251 0 0,13 0 250 0 0,80-3 0 0 0,-105 10-558 0 0,0 2 0 0 0,-1 1 0 0 0,1 1 0 0 0,-1 2 0 0 0,29 7 0 0 0,42 11-31 0 0,-92-21-206 0 0,0-2-1 0 0,1 1 0 0 0,-1 0 1 0 0,0-1-1 0 0,1 0 1 0 0,-1 0-1 0 0,0 0 0 0 0,1-1 1 0 0,-1 0-1 0 0,0 1 1 0 0,1-2-1 0 0,-1 1 1 0 0,0 0-1 0 0,0-1 0 0 0,0 1 1 0 0,4-4-1 0 0,4-2-6577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59 1375 0 0,'1'-2'107'0'0,"5"-7"-278"0"0,10-18 2691 0 0,-3 12 4738 0 0,1 9-5470 0 0,-10 7 1534 0 0,-3 4-3174 0 0,-1 0 0 0 0,1 1-1 0 0,-1-1 1 0 0,-1 0-1 0 0,1 1 1 0 0,-1-1 0 0 0,1 0-1 0 0,-1 0 1 0 0,-1 1 0 0 0,1-1-1 0 0,-4 8 1 0 0,-5 10 234 0 0,-16 25 1 0 0,15-28-296 0 0,-26 47 223 0 0,-73 97-1 0 0,89-136-280 0 0,-154 218 78 0 0,161-228-72 0 0,12-15-41 0 0,-1-1 0 0 0,1 1 0 0 0,0 0 0 0 0,0 0 0 0 0,0 0 0 0 0,0 0 0 0 0,1 0 0 0 0,-1 1 0 0 0,1-1 0 0 0,0 0 0 0 0,0 1 0 0 0,0-1 0 0 0,-1 5 0 0 0,2-7-941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83 2759 0 0,'1'-2'-265'0'0,"22"-20"-209"0"0,18-12 6934 0 0,-36 31-5385 0 0,0-1 0 0 0,1 1 1 0 0,-1 0-1 0 0,1 1 0 0 0,0-1 0 0 0,5-1 1 0 0,-7 3-899 0 0,-1 1 1 0 0,0-1 0 0 0,0 1 0 0 0,0 0-1 0 0,0 0 1 0 0,1 0 0 0 0,4 1 0 0 0,-7-1-111 0 0,0 1 0 0 0,0 0 1 0 0,0 0-1 0 0,0 0 0 0 0,0-1 1 0 0,0 1-1 0 0,-1 0 0 0 0,1 0 1 0 0,0 0-1 0 0,0 1 0 0 0,-1-1 1 0 0,1 0-1 0 0,-1 0 0 0 0,1 0 1 0 0,-1 0-1 0 0,1 1 0 0 0,-1-1 1 0 0,0 0-1 0 0,0 3 0 0 0,1 2 51 0 0,-1 1-1 0 0,1 0 0 0 0,-2 0 1 0 0,1 0-1 0 0,-1 0 0 0 0,0-1 1 0 0,-3 9-1 0 0,-17 49 342 0 0,14-44-297 0 0,-64 163 682 0 0,54-140-748 0 0,-47 93 48 0 0,26-59-113 0 0,-110 188 25 0 0,38-72-59 0 0,94-165-79 0 0,0 0 0 0 0,-40 50 0 0 0,43-60-541 0 0,13-17 59 0 0,3-10-4203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0,'0'0'7822'0'0,"1"1"-7370"0"0,0 2-341 0 0,0 0 1 0 0,0 0-1 0 0,0 0 1 0 0,-1 0-1 0 0,1 0 1 0 0,-1 0-1 0 0,0 0 1 0 0,0 0-1 0 0,0 0 1 0 0,0 0-1 0 0,-1 5 1 0 0,-1 0 101 0 0,-1 0 1 0 0,-6 15-1 0 0,5-13-270 0 0,0 0 1 0 0,1 0-1 0 0,-5 19 1 0 0,8-28-254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45 3223 0 0,'32'-21'57'0'0,"-11"8"948"0"0,-7 3 9043 0 0,-25 21-9324 0 0,0-2-533 0 0,0 0 1 0 0,0 0 0 0 0,-1-1 0 0 0,0 0 0 0 0,-1-1-1 0 0,-25 10 1 0 0,-85 24 510 0 0,108-37-660 0 0,-67 20 185 0 0,-124 18 0 0 0,199-41-224 0 0,-14 2-51 0 0,-31 0 0 0 0,45-3-55 0 0,0-1 1 0 0,1 1-1 0 0,-1-1 0 0 0,0-1 0 0 0,1 1 1 0 0,0-1-1 0 0,-1 0 0 0 0,-11-6 0 0 0,14 6-127 0 0,0-1 1 0 0,1 1-1 0 0,-1-1 0 0 0,0 1 0 0 0,1-1 1 0 0,0 0-1 0 0,0 0 0 0 0,-6-7 0 0 0,9 9-90 0 0,-1-1-94 0 0,0-2 352 0 0,-7 15 236 0 0,-7 14 184 0 0,-35 42 1 0 0,28-43 100 0 0,-1-1 0 0 0,-28 23 0 0 0,50-45-139 0 0,0 1-142 0 0,0-2-158 0 0,1 1 1 0 0,0-1 0 0 0,-1 0-1 0 0,1 0 1 0 0,0 1 0 0 0,0-1-1 0 0,-1 0 1 0 0,1 1 0 0 0,0-1-1 0 0,0 1 1 0 0,0-1 0 0 0,0 0-1 0 0,0 1 1 0 0,-1-1 0 0 0,1 0-1 0 0,0 1 1 0 0,0-1 0 0 0,0 1-1 0 0,0-1 1 0 0,0 0 0 0 0,0 1-1 0 0,1 0-14 0 0,-1 0-1 0 0,0-1 1 0 0,0 1 0 0 0,1 0-1 0 0,-1-1 1 0 0,1 1-1 0 0,-1 0 1 0 0,1-1-1 0 0,-1 1 1 0 0,1-1 0 0 0,-1 1-1 0 0,1 0 1 0 0,-1-1-1 0 0,1 0 1 0 0,0 1 0 0 0,-1-1-1 0 0,1 1 1 0 0,0-1-1 0 0,-1 0 1 0 0,1 1-1 0 0,0-1 1 0 0,0 0 0 0 0,-1 0-1 0 0,1 0 1 0 0,1 1-1 0 0,1-1 13 0 0,5 3-3 0 0,0-1-1 0 0,1 1 1 0 0,0-2 0 0 0,-1 1-1 0 0,1-1 1 0 0,10 0 0 0 0,56-5-193 0 0,-13 0-16 0 0,-1 4 189 0 0,-1 2 1 0 0,84 14-1 0 0,-3 17 37 0 0,-118-26-21 0 0,0 1 1 0 0,-1 1 0 0 0,-1 1-1 0 0,24 14 1 0 0,-39-20 12 0 0,0 0 0 0 0,1 1 1 0 0,-2 0-1 0 0,1 0 0 0 0,0 0 1 0 0,-1 1-1 0 0,0 0 1 0 0,-1 0-1 0 0,1 0 0 0 0,-1 0 1 0 0,0 1-1 0 0,-1 0 1 0 0,4 7-1 0 0,-5-9 19 0 0,-1 0 0 0 0,0 0 0 0 0,0 1 0 0 0,0-1 0 0 0,0 0 1 0 0,-1 0-1 0 0,0 0 0 0 0,0 0 0 0 0,0 1 0 0 0,-1-1 0 0 0,0 0 0 0 0,0 0 0 0 0,0 0 0 0 0,0 0 1 0 0,-1 0-1 0 0,0 0 0 0 0,0 0 0 0 0,0-1 0 0 0,-1 1 0 0 0,-3 4 0 0 0,0-1 15 0 0,0-1-1 0 0,0 1 1 0 0,-1-1-1 0 0,-1 0 1 0 0,1-1 0 0 0,-1 0-1 0 0,0 0 1 0 0,0 0-1 0 0,-1-1 1 0 0,0-1-1 0 0,-10 5 1 0 0,-14 4 66 0 0,-62 14-1 0 0,56-17-37 0 0,1 1-8 0 0,-15 4-4 0 0,-1-2 0 0 0,-70 8 0 0 0,117-20-52 0 0,1-1-4 0 0,1 0 1 0 0,-1 1-1 0 0,0-2 1 0 0,0 1-1 0 0,0-1 0 0 0,-8-2 1 0 0,14 3-17 0 0,0 0 0 0 0,-1-1 0 0 0,1 1 0 0 0,0 0 0 0 0,0 0 0 0 0,0-1 0 0 0,0 1 0 0 0,-1-1 0 0 0,1 1 0 0 0,0 0 1 0 0,0-1-1 0 0,0 1 0 0 0,0 0 0 0 0,0-1 0 0 0,0 1 0 0 0,0 0 0 0 0,0-1 0 0 0,0 1 0 0 0,0-1 0 0 0,0 1 0 0 0,0 0 0 0 0,0-1 0 0 0,0 1 0 0 0,0 0 0 0 0,0-1 0 0 0,1 1 0 0 0,-1 0 1 0 0,0-1-1 0 0,4-10-62 0 0,-2 8-39 0 0,0 0 0 0 0,0 1 0 0 0,0-1 1 0 0,0 1-1 0 0,1 0 0 0 0,-1 0 0 0 0,1-1 0 0 0,0 1 0 0 0,-1 1 0 0 0,4-3 1 0 0,19-8-4248 0 0,-23 11 3527 0 0,17-9-4940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14511 0 0,'0'0'2387'0'0,"2"0"-1950"0"0,16 1-324 0 0,0 0 0 0 0,-1-1 0 0 0,1-1 0 0 0,-1-1 0 0 0,1 0 1 0 0,22-6-1 0 0,102-38 815 0 0,-73 21-760 0 0,-33 13-958 0 0,40-20 0 0 0,-65 26-582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68 647 7367 0 0,'-4'9'259'0'0,"0"0"-1"0"0,0 0 0 0 0,-9 11 0 0 0,7-10 523 0 0,4-8-495 0 0,0 1 1 0 0,0-1 0 0 0,0 0-1 0 0,0 0 1 0 0,0 0 0 0 0,-4 3-1 0 0,4-4-83 0 0,0 0-1 0 0,1 1 1 0 0,-1-1-1 0 0,0 1 0 0 0,1-1 1 0 0,-1 1-1 0 0,1 0 1 0 0,0-1-1 0 0,-1 1 1 0 0,0 4 1684 0 0,3-5-1439 0 0,0 0-374 0 0,1 0-1 0 0,-1 0 0 0 0,1 0 0 0 0,-1-1 1 0 0,1 1-1 0 0,0 0 0 0 0,-1-1 0 0 0,1 1 1 0 0,0-1-1 0 0,-1 1 0 0 0,1-1 0 0 0,0 0 1 0 0,-1 0-1 0 0,1 0 0 0 0,2 0 0 0 0,0-1 90 0 0,0 1-1 0 0,1-1 1 0 0,-1 0-1 0 0,0 0 1 0 0,7-4-1 0 0,3-1 342 0 0,0-2-1 0 0,17-12 1 0 0,45-35 30 0 0,-3-2 0 0 0,97-100 0 0 0,-110 92-430 0 0,-24 24 183 0 0,47-39 0 0 0,-72 70-279 0 0,4-3 5 0 0,0 1-1 0 0,0 1 0 0 0,1 0 0 0 0,22-11 0 0 0,-37 21-81 0 0,-1 3-9 0 0,-3 8 118 0 0,0-1-1 0 0,-1 0 1 0 0,0 0 0 0 0,0-1-1 0 0,-1 1 1 0 0,-11 14-1 0 0,-44 46 85 0 0,30-36-53 0 0,-27 28-45 0 0,24-25 28 0 0,-38 49 0 0 0,69-82-53 0 0,0 1 0 0 0,0-1 0 0 0,0 1 0 0 0,0-1 0 0 0,0 1 1 0 0,1 0-1 0 0,-1 0 0 0 0,0 5 0 0 0,3 1 10 0 0,0-9-5 0 0,1 0 1 0 0,-1 0-1 0 0,0 1 1 0 0,1-1-1 0 0,-1 0 1 0 0,1 0-1 0 0,-1 0 1 0 0,1-1-1 0 0,0 1 1 0 0,-1 0-1 0 0,1-1 1 0 0,0 1-1 0 0,0-1 1 0 0,0 1-1 0 0,-1-1 1 0 0,1 0-1 0 0,0 0 1 0 0,0 0-1 0 0,0 0 1 0 0,-1 0-1 0 0,4 0 1 0 0,4-1 51 0 0,1 0 0 0 0,16-5 0 0 0,30-10 61 0 0,79-35 0 0 0,-106 37-121 0 0,0 0 0 0 0,-1-2 1 0 0,-1-1-1 0 0,33-28 0 0 0,126-128-231 0 0,-152 140 237 0 0,17-18 28 0 0,83-107 0 0 0,-133 157 264 0 0,-8 10-219 0 0,4-5-74 0 0,-33 45-27 0 0,2 2 0 0 0,-54 108 0 0 0,65-112 25 0 0,4-7 0 0 0,-16 45 0 0 0,31-73-3 0 0,1 0 1 0 0,0 0-1 0 0,0 0 0 0 0,1 0 1 0 0,1 1-1 0 0,0-1 0 0 0,1 1 1 0 0,2 18-1 0 0,-1-26-29 0 0,0-1 0 0 0,0 1 0 0 0,0-1 0 0 0,1 0 0 0 0,-1 0 0 0 0,1 1 0 0 0,1-1 0 0 0,-1-1 0 0 0,0 1 0 0 0,1 0 0 0 0,0 0 0 0 0,4 4 0 0 0,-5-6-262 0 0,0 0 0 0 0,1-1-1 0 0,-1 1 1 0 0,0 0 0 0 0,1-1-1 0 0,-1 0 1 0 0,0 0 0 0 0,4 2 0 0 0,4-1-1269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10855 0 0,'0'0'980'0'0,"0"2"-804"0"0,-2 2 53 0 0,1 0 0 0 0,0 0 0 0 0,1 1 0 0 0,-1-1 0 0 0,1 0 0 0 0,-1 0 0 0 0,1 0 0 0 0,1 1 0 0 0,-1-1 0 0 0,1 0 0 0 0,-1 0 0 0 0,1 0 0 0 0,0 1 0 0 0,1-1 0 0 0,-1 0 0 0 0,1 0-1 0 0,-1-1 1 0 0,1 1 0 0 0,1 0 0 0 0,3 5 0 0 0,15 24 646 0 0,1-1 0 0 0,2-1 0 0 0,1-1 0 0 0,1 0 0 0 0,59 48-1 0 0,-79-73-799 0 0,-1-1 0 0 0,1 0 0 0 0,0-1 0 0 0,1 0 0 0 0,-1 0 0 0 0,1 0 0 0 0,-1 0 0 0 0,1-1 0 0 0,0 0 0 0 0,0-1 0 0 0,10 2 0 0 0,-11-3-190 0 0,-1 0 0 0 0,1 0 0 0 0,0-1 0 0 0,0 1 0 0 0,-1-1 0 0 0,1-1 0 0 0,-1 1 0 0 0,1-1-1 0 0,-1 0 1 0 0,1 0 0 0 0,-1 0 0 0 0,0-1 0 0 0,0 0 0 0 0,6-4 0 0 0,-8 5-310 0 0,0-1 1 0 0,-1 1-1 0 0,1 0 1 0 0,0-1 0 0 0,-1 0-1 0 0,0 0 1 0 0,0 0-1 0 0,0 0 1 0 0,0 0-1 0 0,0 0 1 0 0,2-6-1 0 0,2-13-4818 0 0,-4 8 513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3679 0 0,'-1'0'11023'0'0,"-7"0"-10235"0"0,2 1-509 0 0,1 1-1 0 0,0-1 1 0 0,0 1-1 0 0,-1 0 1 0 0,1 0 0 0 0,0 0-1 0 0,1 1 1 0 0,-1-1 0 0 0,0 1-1 0 0,-4 4 1 0 0,-8 7-26 0 0,-18 19 0 0 0,22-21 3 0 0,-10 10-96 0 0,-181 159 910 0 0,174-159-1463 0 0,0-2 0 0 0,-1-1 0 0 0,0-1 0 0 0,-37 14 0 0 0,41-23-806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5983 0 0,'-2'-1'-758'0'0,"-1"-4"258"0"0,2 0 4469 0 0,1 5-3541 0 0,1-1 0 0 0,0 0 0 0 0,-1 1 0 0 0,1-1 1 0 0,0 1-1 0 0,-1-1 0 0 0,1 1 0 0 0,0-1 0 0 0,-1 1 0 0 0,1 0 0 0 0,0-1 0 0 0,0 1 0 0 0,0 0 0 0 0,0-1 0 0 0,44-13 609 0 0,0 2 0 0 0,1 1 0 0 0,51-4 0 0 0,142-10 209 0 0,-90 11-732 0 0,474-39 946 0 0,-458 41-1160 0 0,248 2 150 0 0,0 25-38 0 0,-351-12-402 0 0,23 4-197 0 0,137 27-1 0 0,-209-31-414 0 0,1-1-1 0 0,-1 0 1 0 0,17-1-1 0 0,-22-1 141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1294 4 10159 0 0,'14'-1'655'0'0,"10"-2"-275"0"0,2 4 4204 0 0,-44 9-3093 0 0,-16 1-893 0 0,-48 10 0 0 0,48-14-408 0 0,-204 29 169 0 0,207-33-342 0 0,-202 16 37 0 0,-43 5-44 0 0,170-11-10 0 0,-125 15 11 0 0,218-27 32 0 0,-47 1 106 0 0,59-2 127 0 0,3 0-187 0 0,23-2 38 0 0,1 2-1 0 0,-1 1 0 0 0,1 0 1 0 0,34 8-1 0 0,-50-7-126 0 0,-1 0 0 0 0,1 0 0 0 0,-1 1 0 0 0,0 0 0 0 0,12 6 0 0 0,-16-6 0 0 0,0 0 0 0 0,0 0 0 0 0,-1 0 0 0 0,1 1 0 0 0,-1 0 0 0 0,0 0 0 0 0,0 0 0 0 0,0 0 0 0 0,-1 1 0 0 0,5 6 0 0 0,41 82 0 0 0,-22-39 0 0 0,-21-45 0 0 0,-1-1 0 0 0,1-1 0 0 0,0 1 0 0 0,1-1 0 0 0,0 0 0 0 0,0-1 0 0 0,0 1 0 0 0,1-1 0 0 0,0-1 0 0 0,0 0 0 0 0,1 0 0 0 0,17 8 0 0 0,-23-13-1 0 0,12 9 49 0 0,-6-4-12 0 0,-8-4 393 0 0,0-3-361 0 0,0-5-2 0 0,1 0-1 0 0,0 0 1 0 0,0 0-1 0 0,1 0 0 0 0,6-12 1 0 0,23-33 257 0 0,3-5-32 0 0,-27 41-248 0 0,-1 0 0 0 0,0-1 0 0 0,-1 0 0 0 0,-1 0 0 0 0,0-1 0 0 0,-2 0 0 0 0,0 0 0 0 0,1-33-1 0 0,-4 50-98 0 0,2 13-347 0 0,6 31-2365 0 0,-7-41 1406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2303 0 0,'0'0'9760'0'0,"0"2"-8574"0"0,-1 4-966 0 0,0 0 1 0 0,1 0 0 0 0,-1 0 0 0 0,1-1 0 0 0,1 1 0 0 0,-1 0-1 0 0,1 0 1 0 0,0 0 0 0 0,1-1 0 0 0,-1 1 0 0 0,1 0-1 0 0,0-1 1 0 0,0 0 0 0 0,1 1 0 0 0,3 5 0 0 0,1 1-20 0 0,1 0 0 0 0,0-1 1 0 0,0 0-1 0 0,1 0 1 0 0,15 14-1 0 0,-11-15 19 0 0,0 0 1 0 0,0-1-1 0 0,1 0 1 0 0,0-1-1 0 0,29 11 1 0 0,-6-5 453 0 0,50 11 0 0 0,-65-19-610 0 0,0-2 0 0 0,45 4 0 0 0,-35-5-3184 0 0,-30-2 2473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9215 0 0,'0'0'4784'0'0,"-1"2"-4240"0"0,-2 2-355 0 0,0 0-1 0 0,-1 0 1 0 0,1 0 0 0 0,-1 0-1 0 0,0 0 1 0 0,0-1-1 0 0,-6 5 1 0 0,-37 20 316 0 0,11-7-335 0 0,4-1 319 0 0,2 2 0 0 0,0 1 0 0 0,2 1-1 0 0,-41 46 1 0 0,59-58-542 0 0,2 0 0 0 0,-14 26-1 0 0,21-37-578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 10135 0 0,'-9'1'139'0'0,"0"1"0"0"0,0 0 0 0 0,1 0-1 0 0,-1 0 1 0 0,1 1 0 0 0,-1 1-1 0 0,1-1 1 0 0,0 1 0 0 0,-13 9 0 0 0,-16 14 6889 0 0,37-26-6968 0 0,1-1 0 0 0,-1 1 0 0 0,0-1 0 0 0,0 1 0 0 0,1 0-1 0 0,-1-1 1 0 0,1 1 0 0 0,-1-1 0 0 0,0 1 0 0 0,1-1 0 0 0,-1 1 0 0 0,1-1 0 0 0,-1 0 0 0 0,1 1-1 0 0,-1-1 1 0 0,1 1 0 0 0,-1-1 0 0 0,1 0 0 0 0,0 0 0 0 0,-1 1 0 0 0,1-1 0 0 0,14 5 326 0 0,4-3-89 0 0,0-1 0 0 0,0-1 0 0 0,-1-1 0 0 0,22-3 0 0 0,-11 2-66 0 0,269-35 793 0 0,62-5-377 0 0,-353 42-629 0 0,66-2-161 0 0,-65 2-121 0 0,-1 1 0 0 0,0 0 1 0 0,0 0-1 0 0,1 1 0 0 0,-1 0 0 0 0,0 0 0 0 0,11 6 0 0 0,-16-8 97 0 0,-1 1 1 0 0,0 0-1 0 0,1 0 1 0 0,-1 0-1 0 0,0 0 0 0 0,1 0 1 0 0,-1 0-1 0 0,0 0 1 0 0,0 1-1 0 0,0-1 1 0 0,0 0-1 0 0,0 1 1 0 0,0-1-1 0 0,0 0 0 0 0,-1 1 1 0 0,1-1-1 0 0,0 1 1 0 0,-1 0-1 0 0,1-1 1 0 0,-1 1-1 0 0,0-1 1 0 0,1 1-1 0 0,-1 0 0 0 0,0 2 1 0 0,-1 10-1589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 11167 0 0,'0'0'514'0'0,"-1"-1"-12"0"0,-3 0-468 0 0,0 0 1 0 0,0 0-1 0 0,0 0 0 0 0,0 0 0 0 0,0 0 0 0 0,0 1 0 0 0,-6 0 1 0 0,9 0 342 0 0,-2 2 347 0 0,2-2-685 0 0,1 0-1 0 0,0 0 0 0 0,-1 1 1 0 0,1-1-1 0 0,0 0 1 0 0,-1 0-1 0 0,1 0 0 0 0,0 0 1 0 0,0 0-1 0 0,-1 0 1 0 0,1 0-1 0 0,0 1 0 0 0,0-1 1 0 0,-1 0-1 0 0,1 0 1 0 0,0 0-1 0 0,0 1 0 0 0,-1-1 1 0 0,1 0-1 0 0,0 0 1 0 0,0 1-1 0 0,0-1 0 0 0,0 0 1 0 0,0 0-1 0 0,-1 1 1 0 0,1 2 2 0 0,-1 1 1 0 0,0-1 0 0 0,1 0 0 0 0,0 0 0 0 0,0 1-1 0 0,0-1 1 0 0,0 0 0 0 0,1 1 0 0 0,-1-1 0 0 0,1 0 0 0 0,0 0-1 0 0,0 1 1 0 0,0-1 0 0 0,0 0 0 0 0,1 0 0 0 0,-1 0-1 0 0,1 0 1 0 0,-1-1 0 0 0,5 6 0 0 0,1 1 84 0 0,1 0 1 0 0,0-1 0 0 0,0 0-1 0 0,17 12 1 0 0,0-3 167 0 0,2-1-1 0 0,48 21 1 0 0,-23-13 0 0 0,191 114 795 0 0,-187-99-971 0 0,-1 2 0 0 0,52 51 1 0 0,-71-58-67 0 0,-1 2 1 0 0,56 78 0 0 0,-75-90-7 0 0,-2 0-1 0 0,0 1 1 0 0,-2 1 0 0 0,0 0 0 0 0,-2 0-1 0 0,11 45 1 0 0,-15-43 88 0 0,-1 1-1 0 0,-1 1 0 0 0,-2-1 1 0 0,-2 42-1 0 0,-1-48 11 0 0,-2-1 0 0 0,0 0 1 0 0,-2-1-1 0 0,0 1 0 0 0,-2-1 0 0 0,-12 31 0 0 0,-119 219 867 0 0,122-245-880 0 0,0 0 0 0 0,-1-2 1 0 0,-2 0-1 0 0,-1 0 0 0 0,0-2 0 0 0,-2-1 1 0 0,0 0-1 0 0,-40 27 0 0 0,1-5 457 0 0,59-42-320 0 0,8-8-4084 0 0,-1-2-3528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8 143 455 0 0,'-8'-5'11502'0'0,"28"-5"-3920"0"0,-9 6-10308 0 0,18-4 3215 0 0,-1 2 1 0 0,32-3 0 0 0,-14 3-173 0 0,235-35 1009 0 0,4 17-668 0 0,-248 22-633 0 0,707-7 180 0 0,-469 22-180 0 0,318 4 176 0 0,-324-44-39 0 0,-92 7-76 0 0,-161 19-86 0 0,-1 0 0 0 0,0 1 0 0 0,0 1 0 0 0,26 5 0 0 0,-32-3-20 0 0,-7-3-90 0 0,-4 2-500 0 0,-1 2 358 0 0,0-1-1 0 0,-1 0 1 0 0,1 1-1 0 0,-9 4 0 0 0,-9 4-5258 0 0,3-5-423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34 1375 0 0,'33'-11'-20'0'0,"1"0"1990"0"0,0-1 8471 0 0,-36 13-9992 0 0,-395 76 1697 0 0,-155 27-1180 0 0,533-101-963 0 0,-128 15 105 0 0,132-17-94 0 0,0-1 0 0 0,1 0-1 0 0,-1-2 1 0 0,0 0-1 0 0,0 0 1 0 0,1-1 0 0 0,-26-9-1 0 0,9-4 135 0 0,20 11 66 0 0,-20-9 1 0 0,27 13-147 0 0,0 0 1 0 0,0 0-1 0 0,0 0 1 0 0,1 0-1 0 0,-1 1 1 0 0,0 0-1 0 0,0 0 1 0 0,0 0-1 0 0,-7 1 1 0 0,6-1-31 0 0,4 0-32 0 0,0 0 0 0 0,0 0 0 0 0,-1 0 0 0 0,1 0 0 0 0,0 1-1 0 0,0-1 1 0 0,0 0 0 0 0,0 1 0 0 0,0-1 0 0 0,-1 1 0 0 0,1-1 0 0 0,0 1-1 0 0,0-1 1 0 0,0 1 0 0 0,0 0 0 0 0,0-1 0 0 0,-1 3 0 0 0,1-3-5 0 0,0 0 0 0 0,0 1-1 0 0,1-1 1 0 0,-1 1 0 0 0,0-1 0 0 0,1 1 0 0 0,-1-1 0 0 0,0 1 0 0 0,1-1 0 0 0,-1 1 0 0 0,1-1 0 0 0,-1 1 0 0 0,1 0 0 0 0,-1-1 0 0 0,1 1 0 0 0,-1 0 0 0 0,1 0 0 0 0,-1 0 0 0 0,1 2 7 0 0,-1-3-5 0 0,1 1-1 0 0,-1 0 0 0 0,1-1 0 0 0,-1 1 1 0 0,1-1-1 0 0,0 1 0 0 0,-1 0 1 0 0,1-1-1 0 0,0 1 0 0 0,0 0 1 0 0,-1-1-1 0 0,1 1 0 0 0,0 0 0 0 0,0 0 1 0 0,0-1-1 0 0,0 1 0 0 0,0 0 1 0 0,0-1-1 0 0,0 1 0 0 0,0 0 0 0 0,0 0 1 0 0,0-1-1 0 0,0 1 0 0 0,1 0 1 0 0,-1-1-1 0 0,1 2 0 0 0,0 0 8 0 0,1 4 24 0 0,0 0 0 0 0,0-1 0 0 0,0 1 0 0 0,1-1 0 0 0,0 1 0 0 0,0-1 0 0 0,0 0 0 0 0,1 0 0 0 0,0 0 0 0 0,0-1 0 0 0,0 1 0 0 0,0-1 0 0 0,1 0 0 0 0,0 0 0 0 0,0-1 0 0 0,6 4 0 0 0,6 3 50 0 0,1 0 0 0 0,0-2 0 0 0,29 10 0 0 0,-6-4-39 0 0,-1 1 0 0 0,70 38 1 0 0,-82-36-44 0 0,-1 1 1 0 0,-1 1 0 0 0,37 35-1 0 0,-47-36 30 0 0,26 37 0 0 0,-31-38-32 0 0,-5-11 12 0 0,-5-5 610 0 0,0-2-536 0 0,7-17-16 0 0,0 0-1 0 0,-1-1 1 0 0,-1 0 0 0 0,0 0-1 0 0,3-31 1 0 0,-6 35-32 0 0,-1 9-24 0 0,0-1 0 0 0,0 1-1 0 0,1 0 1 0 0,0-1 0 0 0,0 1 0 0 0,6-8 0 0 0,27-34 56 0 0,-27 37-39 0 0,20-20-18 0 0,-15 16 61 0 0,-43 32-272 0 0,19-10-166 0 0,-40 32-754 0 0,44-33-565 0 0,0-1 0 0 0,1 1-1 0 0,-6 7 1 0 0,4 0-4037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10943 0 0,'0'0'987'0'0,"0"2"-810"0"0,3 9 103 0 0,0 1 0 0 0,1 0 0 0 0,0-1 0 0 0,0 0-1 0 0,1 0 1 0 0,1 0 0 0 0,0 0 0 0 0,0-1-1 0 0,1 0 1 0 0,0 0 0 0 0,1-1 0 0 0,0 0 0 0 0,1-1-1 0 0,0 1 1 0 0,0-1 0 0 0,0-1 0 0 0,1 0 0 0 0,1 0-1 0 0,19 9 1 0 0,41 14 732 0 0,86 24 0 0 0,-139-49-973 0 0,-9-3-26 0 0,-1 1-1 0 0,-1 0 1 0 0,1 0 0 0 0,0 1 0 0 0,-1 0-1 0 0,12 7 1 0 0,-18-10-89 0 0,6 3-902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 9327 0 0,'0'0'1600'0'0,"2"-8"1848"0"0,-33 35-2901 0 0,-2-1-1 0 0,0-1 0 0 0,-53 28 0 0 0,-31 23-91 0 0,101-64-371 0 0,7-6-59 0 0,1 0 0 0 0,0 0 0 0 0,0 1-1 0 0,-13 14 1 0 0,20-20-251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33 390 2759 0 0,'-3'-1'126'0'0,"1"1"-76"0"0,-2-1-36 0 0,-9-8 323 0 0,12 7 111 0 0,0 1 1 0 0,0 0-1 0 0,0 0 1 0 0,0-1-1 0 0,0 1 0 0 0,0 0 1 0 0,1-1-1 0 0,-1 1 0 0 0,0-1 1 0 0,0-3 2550 0 0,12-5-1595 0 0,-4 6-1175 0 0,1 0 1 0 0,-1 1 0 0 0,1 0-1 0 0,0 0 1 0 0,14-2 0 0 0,46-6 532 0 0,-41 8-541 0 0,237-36 996 0 0,78 9-589 0 0,-137 17-384 0 0,352-41 183 0 0,-452 39-360 0 0,133-38 0 0 0,-201 44-60 0 0,224-69 123 0 0,-225 67-124 0 0,-27 7 5 0 0,23-3 10 0 0,-29 6-127 0 0,-4 2 59 0 0,0-1 0 0 0,0 1 1 0 0,0 0-1 0 0,0-1 1 0 0,1 1-1 0 0,-1 0 0 0 0,0 0 1 0 0,0 0-1 0 0,1 0 1 0 0,-1-1-1 0 0,0 2 1 0 0,-2 3-505 0 0,-15 11-3401 0 0,-4 1-1296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1375 0 0,'0'0'8934'0'0,"3"1"-8565"0"0,4 1-120 0 0,1 1 0 0 0,-1-1 0 0 0,1 0 0 0 0,-1-1-1 0 0,1 0 1 0 0,0 0 0 0 0,-1-1 0 0 0,1 0 0 0 0,11-1 0 0 0,11-3 463 0 0,33-8 1 0 0,-30 5-242 0 0,30-6 176 0 0,123-22 226 0 0,16 2-172 0 0,47-6 165 0 0,-153 28-474 0 0,1 5 1 0 0,152 9-1 0 0,-238-3-1160 0 0,0 1 0 0 0,0 0 0 0 0,-1 1 0 0 0,1 1 0 0 0,0-1 0 0 0,-1 2 0 0 0,0 0 0 0 0,0 0 0 0 0,18 10 0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4143 0 0,'2'-3'319'0'0,"34"-32"41"0"0,-27 28 733 0 0,1 0-1 0 0,-1 0 1 0 0,1 1 0 0 0,1 0 0 0 0,-1 1-1 0 0,1 0 1 0 0,0 1 0 0 0,17-5 0 0 0,21-1 180 0 0,94-6 0 0 0,-59 8-894 0 0,351-35 827 0 0,2 24-2795 0 0,-391 19-4595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1839 0 0,'0'0'9152'0'0,"2"-1"-8600"0"0,10-2 12 0 0,0-1-1 0 0,14-8 1 0 0,16-5 284 0 0,-9 6-466 0 0,1-1 124 0 0,60-11-1 0 0,-62 17-342 0 0,39-5 80 0 0,-63 11-249 0 0,-1-1-1 0 0,1 1 0 0 0,0 1 0 0 0,-1 0 1 0 0,1 0-1 0 0,14 4 0 0 0,-8 2-774 0 0,-11-6-603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7367 0 0,'0'0'2416'0'0,"2"-1"-582"0"0,48-21 3274 0 0,12-5-3670 0 0,-12 9-766 0 0,54-18 787 0 0,-86 31-1313 0 0,-1 1 0 0 0,1 1-1 0 0,0 1 1 0 0,22 0 0 0 0,-15 3-524 0 0,0 1 0 0 0,0 2 0 0 0,27 7-1 0 0,-39-8-412 0 0,-5-2-468 0 0,1 1-1 0 0,16 0 1 0 0,-3-4-691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392 112 6447 0 0,'56'-26'1026'0'0,"28"-10"4628"0"0,-26 12-2507 0 0,8-1 2849 0 0,-81 40-5771 0 0,-4 0-251 0 0,-1-1 0 0 0,-1 0-1 0 0,-23 11 1 0 0,9-6-132 0 0,-141 76-107 0 0,171-92 265 0 0,0-1 0 0 0,0 1 0 0 0,0 0 0 0 0,1 1 0 0 0,-1-1 0 0 0,1 1 0 0 0,-6 5 0 0 0,10-9-1 0 0,-1 0 0 0 0,1 1-1 0 0,-1-1 1 0 0,1 1 0 0 0,-1-1 0 0 0,1 0-1 0 0,0 1 1 0 0,-1-1 0 0 0,1 1 0 0 0,0-1 0 0 0,-1 1-1 0 0,1-1 1 0 0,0 1 0 0 0,-1-1 0 0 0,1 1-1 0 0,0-1 1 0 0,0 1 0 0 0,0-1 0 0 0,0 1-1 0 0,-1-1 1 0 0,1 1 0 0 0,0 0 0 0 0,0-1-1 0 0,0 1 1 0 0,0-1 0 0 0,0 1 0 0 0,0-1-1 0 0,1 1 1 0 0,-1 0 0 0 0,0-1 0 0 0,0 1-1 0 0,1 1-11 0 0,-1 0 11 0 0,1 0 0 0 0,-1-1 0 0 0,1 1 0 0 0,0 0 0 0 0,-1 0 0 0 0,1 0 0 0 0,0-1 0 0 0,0 1 0 0 0,0-1 0 0 0,0 1 0 0 0,1 0 0 0 0,-1-1 0 0 0,0 0 0 0 0,1 1 1 0 0,-1-1-1 0 0,1 0 0 0 0,-1 0 0 0 0,4 2 0 0 0,5 3-9 0 0,-1-1-1 0 0,14 4 1 0 0,-9-3 7 0 0,16 8 5 0 0,88 43 27 0 0,-105-49-21 0 0,0 0 1 0 0,-1 1 0 0 0,0 0 0 0 0,0 1 0 0 0,-1 0 0 0 0,14 16 0 0 0,-24-25 3 0 0,-1 0-1 0 0,1 0 1 0 0,-1 0 0 0 0,0 0-1 0 0,1-1 1 0 0,-1 1 0 0 0,0 0-1 0 0,1 0 1 0 0,-1 0 0 0 0,0 0-1 0 0,0 0 1 0 0,0 0 0 0 0,0 0-1 0 0,0 0 1 0 0,0 0 0 0 0,0 0-1 0 0,0 0 1 0 0,0 0 0 0 0,0 0-1 0 0,-1 0 1 0 0,1 0 0 0 0,0-1-1 0 0,0 1 1 0 0,-1 0-1 0 0,1 0 1 0 0,-2 1 0 0 0,1 0 18 0 0,0 1 0 0 0,-1-1 0 0 0,1-1-1 0 0,-1 1 1 0 0,0 0 0 0 0,0 0 0 0 0,1-1 0 0 0,-4 3 0 0 0,-5 1 74 0 0,0 0 0 0 0,1-1 0 0 0,-2 0-1 0 0,1 0 1 0 0,0-1 0 0 0,-22 3 0 0 0,-66 3 279 0 0,80-8-348 0 0,-327-10-1503 0 0,332 7 396 0 0,2 1-1180 0 0,3 1-3745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36 6447 0 0,'2'-4'22'0'0,"0"1"81"0"0,0-1 0 0 0,0 1-1 0 0,1 0 1 0 0,-1 0-1 0 0,1 0 1 0 0,-1 0 0 0 0,1 0-1 0 0,5-3 4858 0 0,-10 9-3331 0 0,-19 38-682 0 0,-50 69 1 0 0,16-25-541 0 0,14-18 28 0 0,3 2 0 0 0,-41 102 0 0 0,66-139-376 0 0,-23 38 1 0 0,12-24 132 0 0,23-44-192 0 0,-1 0-197 0 0,0 0 1 0 0,0 0 0 0 0,0 0 0 0 0,1 0-1 0 0,-1 0 1 0 0,-2 5 0 0 0,4-6-174 0 0,-10 9-8804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114 597 4607 0 0,'0'0'354'0'0,"-3"-1"-233"0"0,-5-2 476 0 0,-1 0-1 0 0,0 1 1 0 0,-16-2 0 0 0,-13-2 2197 0 0,37 5-2718 0 0,-1 1 0 0 0,1 0 0 0 0,0-1 0 0 0,0 1 0 0 0,0-1 0 0 0,0 0 0 0 0,0 1 0 0 0,0-1-1 0 0,0 0 1 0 0,0 0 0 0 0,0 0 0 0 0,0 1 0 0 0,0-1 0 0 0,0 0 0 0 0,1 0 0 0 0,-1 0 0 0 0,0-1 0 0 0,1 1-1 0 0,-1 0 1 0 0,1 0 0 0 0,-1 0 0 0 0,1 0 0 0 0,-1 0 0 0 0,1-1 0 0 0,0 1 0 0 0,0 0 0 0 0,-1 0 0 0 0,1-1 0 0 0,0 1-1 0 0,0 0 1 0 0,0 0 0 0 0,0-1 0 0 0,1 1 0 0 0,-1-1 0 0 0,1-4 169 0 0,1 0 0 0 0,-1 1 1 0 0,1-1-1 0 0,0 1 0 0 0,5-10 0 0 0,14-23 229 0 0,1 0 0 0 0,2 1 0 0 0,2 2 0 0 0,35-39 0 0 0,-44 58-433 0 0,0 2 0 0 0,0-1 0 0 0,1 2 1 0 0,36-20-1 0 0,85-33-11 0 0,-106 51-36 0 0,147-54 25 0 0,-143 59 89 0 0,1 1 1 0 0,76-8-1 0 0,-102 16-76 0 0,0 1 0 0 0,-1 1 0 0 0,1 0-1 0 0,-1 0 1 0 0,1 1 0 0 0,-1 1 0 0 0,1 0 0 0 0,-1 0-1 0 0,19 10 1 0 0,-24-10-11 0 0,-1 0-1 0 0,1 0 1 0 0,-1 1-1 0 0,0 0 1 0 0,0 0-1 0 0,-1 0 1 0 0,1 0-1 0 0,6 10 1 0 0,-8-11-15 0 0,-1 1-1 0 0,0 0 1 0 0,0 0 0 0 0,0 0 0 0 0,0 0 0 0 0,-1 0-1 0 0,1 0 1 0 0,-1 0 0 0 0,0 1 0 0 0,-1-1 0 0 0,1 0 0 0 0,-1 1-1 0 0,0 6 1 0 0,-1-4 1 0 0,0 0 0 0 0,0-1 0 0 0,-1 1 1 0 0,0-1-1 0 0,-1 0 0 0 0,1 1 0 0 0,-1-1 0 0 0,0 0 0 0 0,-1-1 0 0 0,1 1 0 0 0,-1 0 0 0 0,-8 7 0 0 0,-5 7 51 0 0,-38 30 0 0 0,-189 150 330 0 0,208-172-359 0 0,-1-2-1 0 0,-1-1 0 0 0,-77 36 1 0 0,-45 11-451 0 0,158-71 198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9 10135 0 0,'2'-2'464'0'0,"4"-4"4035"0"0,-17 10-3462 0 0,-20 13-982 0 0,-339 252 856 0 0,275-200-899 0 0,-6 4 32 0 0,83-58-29 0 0,1 0-1 0 0,1 1 1 0 0,-22 28-1 0 0,23-24 184 0 0,1 1 0 0 0,1 1-1 0 0,1 0 1 0 0,-14 33-1 0 0,21-42-84 0 0,1-1 0 0 0,0 1 0 0 0,1 0 0 0 0,1 0 0 0 0,0 0 0 0 0,0 1 0 0 0,1-1 0 0 0,1 0 0 0 0,0 1 0 0 0,3 13 0 0 0,-2-21-88 0 0,0 0 1 0 0,1 0-1 0 0,0 0 1 0 0,0-1-1 0 0,0 1 1 0 0,1 0-1 0 0,0-1 1 0 0,0 0-1 0 0,0 1 1 0 0,1-1-1 0 0,5 6 1 0 0,-2-4 150 0 0,0-1-1 0 0,0 0 1 0 0,0 0 0 0 0,1-1 0 0 0,0 1 0 0 0,16 6 0 0 0,-9-5-348 0 0,0-1 0 0 0,1-1 0 0 0,20 5 0 0 0,-15-6-2554 0 0,37 3 0 0 0,-29-7-3654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202 185 5063 0 0,'0'0'232'0'0,"-3"0"-13"0"0,-9 2-174 0 0,-2 1 6421 0 0,17-3-6133 0 0,22-1 370 0 0,-1-2-1 0 0,46-11 1 0 0,-13 2-54 0 0,295-73 1219 0 0,-345 83-1840 0 0,61-20 305 0 0,127-24 0 0 0,-183 44-313 0 0,0 1 0 0 0,0 0 0 0 0,0 0 0 0 0,0 2 0 0 0,14 1 0 0 0,-9 4 33 0 0,-16-6-52 0 0,0 1 0 0 0,0 0 1 0 0,0-1-1 0 0,0 1 0 0 0,0 0 0 0 0,0 0 0 0 0,0 0 1 0 0,0 0-1 0 0,-1-1 0 0 0,2 3 0 0 0,-1-1-2 0 0,0-1 1 0 0,0 1-1 0 0,-1 0 0 0 0,1-1 0 0 0,-1 1 0 0 0,1 0 1 0 0,-1 0-1 0 0,1-1 0 0 0,-1 1 0 0 0,0 0 1 0 0,0 0-1 0 0,0 0 0 0 0,0 0 0 0 0,0-1 0 0 0,0 1 1 0 0,-1 0-1 0 0,1 0 0 0 0,-1 2 0 0 0,0-1-2 0 0,-1 0 0 0 0,1 0-1 0 0,-1 0 1 0 0,0 0 0 0 0,0 0-1 0 0,0-1 1 0 0,0 1 0 0 0,0-1 0 0 0,-4 4-1 0 0,-3 1-5 0 0,0 0-1 0 0,-1-1 0 0 0,1 0 1 0 0,-20 8-1 0 0,-22 7 9 0 0,29-13 28 0 0,-40 21 1 0 0,-128 94 28 0 0,79-49-38 0 0,74-48-18 0 0,-54 48 0 0 0,-27 40 0 0 0,23-21 0 0 0,78-78 0 0 0,-19 19 0 0 0,-73 53 0 0 0,100-79 0 0 0,5-5 0 0 0,0 0 0 0 0,-1 0 0 0 0,1 0 0 0 0,0 0 0 0 0,-8 2 0 0 0,-11 4 2194 0 0,27-11-2193 0 0,0 1 0 0 0,0-1 0 0 0,0 1 1 0 0,0 0-1 0 0,0 0 0 0 0,0 1 0 0 0,0-1 0 0 0,0 1 1 0 0,0 0-1 0 0,6 0 0 0 0,2 1 0 0 0,25-2 151 0 0,62-11 0 0 0,-11-2 145 0 0,401-71 628 0 0,-457 80-851 0 0,-21 4-3750 0 0,-22 2-2462 0 0,-1-1 992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5 100 7367 0 0,'0'0'667'0'0,"-1"2"-547"0"0,1 1 66 0 0,-1 0 1 0 0,0 0-1 0 0,1 1 1 0 0,-1-1-1 0 0,1 0 0 0 0,0 0 1 0 0,0 0-1 0 0,0 0 0 0 0,0 0 1 0 0,1 1-1 0 0,-1-1 1 0 0,1 0-1 0 0,0 0 0 0 0,0 0 1 0 0,0 0-1 0 0,0 0 1 0 0,1 0-1 0 0,-1-1 0 0 0,1 1 1 0 0,-1 0-1 0 0,1-1 0 0 0,0 1 1 0 0,0-1-1 0 0,0 0 1 0 0,1 1-1 0 0,-1-1 0 0 0,0 0 1 0 0,1 0-1 0 0,2 1 0 0 0,3 2 231 0 0,0 0-1 0 0,0 0 1 0 0,1-1-1 0 0,0-1 1 0 0,-1 1-1 0 0,1-1 1 0 0,0-1-1 0 0,19 3 1 0 0,-3-2 15 0 0,0-2 0 0 0,-1-1 1 0 0,1-2-1 0 0,34-5 0 0 0,96-27 719 0 0,-25-6-482 0 0,156-71-1 0 0,-259 100-919 0 0,39-10 0 0 0,-63 20-411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55 6447 0 0,'9'-8'399'0'0,"1"1"-1"0"0,0-1 1 0 0,0 2-1 0 0,1 0 1 0 0,0 0-1 0 0,20-8 3095 0 0,-21 22-2113 0 0,-9-8-1336 0 0,-1 1 0 0 0,1-1 0 0 0,-1 1 0 0 0,1-1 0 0 0,-1 1 0 0 0,0 0-1 0 0,1-1 1 0 0,-1 1 0 0 0,0-1 0 0 0,1 1 0 0 0,-1 0 0 0 0,0 0 0 0 0,0-1 0 0 0,0 1-1 0 0,0 0 1 0 0,0-1 0 0 0,1 1 0 0 0,-1 0 0 0 0,-1-1 0 0 0,1 1 0 0 0,0 0 0 0 0,0 0-1 0 0,0 1 84 0 0,0 2-27 0 0,-1 0 0 0 0,0 0 0 0 0,1 0 0 0 0,-1 0 0 0 0,-1 0-1 0 0,1-1 1 0 0,0 1 0 0 0,-1 0 0 0 0,0-1 0 0 0,0 1 0 0 0,-3 3-1 0 0,-4 7 285 0 0,-17 16-1 0 0,11-13-116 0 0,-36 37 289 0 0,20-22-376 0 0,17-17-121 0 0,-1-2 0 0 0,0 0 0 0 0,-1-1 0 0 0,-1 0 0 0 0,-24 12 0 0 0,-95 39 51 0 0,44-22-91 0 0,52-22 25 0 0,10-5-44 0 0,0 1-1 0 0,1 1 1 0 0,-27 20 0 0 0,-20 17-340 0 0,74-51 274 0 0,4-1-206 0 0,-1 0 268 0 0,1 0 0 0 0,0 1 1 0 0,-1-1-1 0 0,1 0 0 0 0,0-1 0 0 0,-1 1 0 0 0,1 0 0 0 0,0 0 0 0 0,0-1 0 0 0,0 1 0 0 0,0-1 0 0 0,0 0 1 0 0,0 1-1 0 0,0-1 0 0 0,0 0 0 0 0,0 0 0 0 0,0 0 0 0 0,2-1 0 0 0,3 0-2 0 0,245-20 1293 0 0,91-12-70 0 0,-305 27-1022 0 0,154-18 811 0 0,-162 23-911 0 0,-27 1-75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38 6447 0 0,'0'0'499'0'0,"2"-1"-328"0"0,2-2 682 0 0,0-1 1 0 0,0 1 0 0 0,0-1 0 0 0,-1 0-1 0 0,6-6 1 0 0,-3 2 3625 0 0,-7 11-4326 0 0,-7 26 53 0 0,-2-2-1 0 0,-1 1 0 0 0,-26 46 1 0 0,-56 75 146 0 0,47-83-258 0 0,10-15 8 0 0,-33 62 0 0 0,66-107-90 0 0,0-1 0 0 0,1 1 0 0 0,0 0 0 0 0,-3 10 0 0 0,5 0 0 0 0,0-14-39 0 0,1 0 0 0 0,-1 0-1 0 0,1 0 1 0 0,0 0 0 0 0,0 0-1 0 0,0 0 1 0 0,0 0 0 0 0,0-1-1 0 0,1 1 1 0 0,-1 0 0 0 0,0-1-1 0 0,1 1 1 0 0,0-1 0 0 0,-1 1-1 0 0,3 1 1 0 0,2 1-535 0 0,0-1-1 0 0,0 0 1 0 0,9 4 0 0 0,1-1-864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2303 0 0,'0'0'102'0'0,"-1"2"427"0"0,-10 10 5491 0 0,-11 15-96 0 0,15-18-5238 0 0,1 0-1 0 0,-9 17 0 0 0,14-20-550 0 0,1-6-145 0 0,0 0 0 0 0,0 0-1 0 0,-1 1 1 0 0,1-1 0 0 0,0 0 0 0 0,0 0 0 0 0,0 1 0 0 0,0-1 0 0 0,0 0 0 0 0,0 1-1 0 0,0-1 1 0 0,0 0 0 0 0,0 0 0 0 0,0 1 0 0 0,0-1 0 0 0,0 0 0 0 0,0 1 0 0 0,0-1 0 0 0,0 0-1 0 0,0 1 1 0 0,0-1 0 0 0,0 0 0 0 0,0 0 0 0 0,0 1 0 0 0,0-1 0 0 0,1 0 0 0 0,-1 0-1 0 0,0 1 1 0 0,0-1 0 0 0,0 0 0 0 0,0 0 0 0 0,1 1 0 0 0,-1-1 0 0 0,0 0 0 0 0,1 0 0 0 0,10 7-1044 0 0,4-3-326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27 5527 0 0,'0'0'9078'0'0,"0"-1"-8961"0"0,0 1 1 0 0,0-1 0 0 0,0 0-1 0 0,-1 0 1 0 0,1 1 0 0 0,0-1 0 0 0,-1 0-1 0 0,1 1 1 0 0,0-1 0 0 0,-1 1-1 0 0,1-1 1 0 0,-1 0 0 0 0,0 0 0 0 0,-2-1-77 0 0,1 0-13 0 0,-1 1 0 0 0,1-1 0 0 0,-1 1 0 0 0,1 0 0 0 0,-1-1 0 0 0,1 1 0 0 0,-1 0 0 0 0,1 0 0 0 0,-1 1 0 0 0,0-1 1 0 0,0 0-1 0 0,1 1 0 0 0,-1 0 0 0 0,0 0 0 0 0,0 0 0 0 0,0 0 0 0 0,1 0 0 0 0,-1 0 0 0 0,0 1 0 0 0,0-1 0 0 0,-3 2 0 0 0,-12 6 47 0 0,-24 11 12 0 0,-63 18-1 0 0,31-13-134 0 0,44-14-157 0 0,1-1 1 0 0,-41 7 0 0 0,49-13-19 0 0,8-1-106 0 0,1 0 0 0 0,-1 0 0 0 0,1-2 0 0 0,-1 1 0 0 0,0-1 0 0 0,1-1 0 0 0,-25-5 0 0 0,34 6 231 0 0,1-1-1 0 0,-1 0 1 0 0,0-1 0 0 0,1 1-1 0 0,-1 0 1 0 0,1-1-1 0 0,0 1 1 0 0,-1-1-1 0 0,1 0 1 0 0,-2-2 0 0 0,3 3-186 0 0,0-1-612 0 0,-3-3 266 0 0,-2 12 284 0 0,3-2 618 0 0,-12 16 47 0 0,-1 5 580 0 0,-1-1-1 0 0,-1-2 0 0 0,-35 37 1 0 0,44-52-632 0 0,-1 0 0 0 0,0 0 1 0 0,-1-1-1 0 0,-11 7 0 0 0,12-8-136 0 0,-18 14-50 0 0,27-19-62 0 0,8 2-119 0 0,0 0 0 0 0,0-1 0 0 0,0 0 0 0 0,0 0 0 0 0,1 0 0 0 0,9 0 0 0 0,47 0-162 0 0,-14-2 162 0 0,-18 4 100 0 0,0 2 0 0 0,33 9 0 0 0,-14-3 0 0 0,28 13 212 0 0,-20-6 168 0 0,-41-13-101 0 0,1 0-1 0 0,25 13 0 0 0,-37-16-155 0 0,0 1 0 0 0,-1 0 0 0 0,0 0 0 0 0,0 0 0 0 0,0 1 0 0 0,-1 0 0 0 0,1 0-1 0 0,-1 0 1 0 0,6 9 0 0 0,-10-12-86 0 0,0 0 0 0 0,-1 0 0 0 0,1 0 0 0 0,-1 0 0 0 0,0 0 0 0 0,1 0 0 0 0,-1 0 0 0 0,0 1 0 0 0,0-1 0 0 0,0 0-1 0 0,-1 0 1 0 0,1 0 0 0 0,-1 0 0 0 0,0 3 0 0 0,1-4-23 0 0,-2 4 37 0 0,1 0 0 0 0,-1 0 0 0 0,-1 0 0 0 0,1-1 0 0 0,-1 1 0 0 0,0-1-1 0 0,0 1 1 0 0,0-1 0 0 0,0 0 0 0 0,-1 0 0 0 0,1 0 0 0 0,-1-1 0 0 0,-6 5 0 0 0,-6 3 95 0 0,0 0 1 0 0,-21 10-1 0 0,10-9-5 0 0,0-1-1 0 0,-37 10 1 0 0,46-16-91 0 0,-87 23 218 0 0,-7 1-122 0 0,94-23-111 0 0,-80 23 68 0 0,87-27-120 0 0,67-19-1244 0 0,-26 10 142 0 0,3 0-52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95 11687 0 0,'0'0'1060'0'0,"-2"0"-869"0"0,-8 3 4254 0 0,74-26-1990 0 0,-18 7-1738 0 0,32-8-217 0 0,93-8-12 0 0,-148 29-490 0 0,-19 5-16 0 0,-1 0-15 0 0,7 2 93 0 0,-7-3-1697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559 108 5063 0 0,'-1'2'232'0'0,"-29"39"10026"0"0,31-40-10135 0 0,-1 0 0 0 0,1 0 0 0 0,0 0 0 0 0,0 0 0 0 0,0 0 1 0 0,0-1-1 0 0,-1 1 0 0 0,1 0 0 0 0,0 0 0 0 0,0-1 0 0 0,0 1 1 0 0,0-1-1 0 0,1 1 0 0 0,-1-1 0 0 0,0 0 0 0 0,0 1 0 0 0,0-1 0 0 0,0 0 1 0 0,0 0-1 0 0,1 1 0 0 0,-1-1 0 0 0,0 0 0 0 0,0 0 0 0 0,0 0 1 0 0,0-1-1 0 0,1 1 0 0 0,-1 0 0 0 0,0 0 0 0 0,0-1 0 0 0,0 1 1 0 0,2-1-1 0 0,2-1 2 0 0,0 0 1 0 0,0 0-1 0 0,0-1 1 0 0,0 1 0 0 0,7-6-1 0 0,-6 3-82 0 0,0 0 0 0 0,-1 0 0 0 0,0-1 0 0 0,0 1 0 0 0,0-1 0 0 0,0 0 0 0 0,-1-1 0 0 0,0 1 0 0 0,-1-1 0 0 0,1 0 0 0 0,-1 0 0 0 0,-1 0 0 0 0,1 0 0 0 0,-1 0 0 0 0,2-13 0 0 0,-4 19-69 0 0,0 0-1 0 0,1 0 1 0 0,-1 0-1 0 0,0 0 1 0 0,0 0-1 0 0,0 0 1 0 0,0 0-1 0 0,-1 0 1 0 0,1 0-1 0 0,0 0 0 0 0,0 1 1 0 0,-1-1-1 0 0,1 0 1 0 0,0 0-1 0 0,-1 0 1 0 0,1 0-1 0 0,-1 0 1 0 0,1 0-1 0 0,-1 0 1 0 0,1 1-1 0 0,-1-1 1 0 0,0 0-1 0 0,0 0 1 0 0,-1 0-23 0 0,1 0 1 0 0,-1 0 0 0 0,1 0-1 0 0,-1 1 1 0 0,0-1-1 0 0,1 1 1 0 0,-1-1 0 0 0,0 1-1 0 0,1 0 1 0 0,-1 0 0 0 0,0 0-1 0 0,-2 0 1 0 0,-5 0-228 0 0,0 1 1 0 0,1 1-1 0 0,-18 4 0 0 0,-17 9 8 0 0,1 3-1 0 0,0 1 1 0 0,-56 35-1 0 0,18-9 95 0 0,31-16 512 0 0,2 2-1 0 0,-63 53 1 0 0,105-79-325 0 0,-3 2 132 0 0,0 0 1 0 0,0 1-1 0 0,-12 16 1 0 0,17-20-55 0 0,0-1-1 0 0,1 1 1 0 0,0 0 0 0 0,0 0 0 0 0,0 0 0 0 0,0 0-1 0 0,0 1 1 0 0,1-1 0 0 0,0 0 0 0 0,0 1 0 0 0,-1 7 0 0 0,3-10-64 0 0,0-1 1 0 0,0 1 0 0 0,-1-1 0 0 0,1 1 0 0 0,0-1 0 0 0,0 1 0 0 0,1-1 0 0 0,-1 0 0 0 0,0 0 0 0 0,0 0 0 0 0,1 1 0 0 0,-1-1-1 0 0,0-1 1 0 0,1 1 0 0 0,2 1 0 0 0,1 1 5 0 0,0-1 0 0 0,0 0 0 0 0,0-1 0 0 0,0 1 0 0 0,0-1 0 0 0,1 0 0 0 0,-1 0 0 0 0,0-1 0 0 0,1 0 0 0 0,-1 0 0 0 0,9-1 0 0 0,8-1 38 0 0,32-9 0 0 0,-31 5-57 0 0,0 1 1 0 0,0 0-1 0 0,0-2 0 0 0,0-1 1 0 0,-1-1-1 0 0,0-1 1 0 0,-1-1-1 0 0,0-1 0 0 0,0-1 1 0 0,25-21-1 0 0,-37 25-22 0 0,0 0-1 0 0,-1-1 1 0 0,0-1 0 0 0,-1 1-1 0 0,0-1 1 0 0,-1 0 0 0 0,0-1-1 0 0,0 1 1 0 0,-2-1 0 0 0,5-15-1 0 0,-7 21-49 0 0,-2 5-8 0 0,0 3-115 0 0,-27 64 99 0 0,18-45-68 0 0,1 0-1 0 0,0 1 1 0 0,-8 38 0 0 0,16-55-379 0 0,0 0 0 0 0,0-1 0 0 0,0 1 0 0 0,0 0 0 0 0,2 7 0 0 0,-2-10-921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86 237 4607 0 0,'0'0'208'0'0,"2"-1"203"0"0,68-29 5707 0 0,-4 2-4379 0 0,23-14-174 0 0,-6 3-615 0 0,-46 23-854 0 0,17-6 872 0 0,74-22-1 0 0,-111 40-866 0 0,0 0-1 0 0,0 1 1 0 0,0 1-1 0 0,1 1 1 0 0,-1 0-1 0 0,1 1 1 0 0,-1 1-1 0 0,32 6 1 0 0,-44-6-488 0 0,5 6 254 0 0,-2 5 108 0 0,-6 4-18 0 0,-3-13 46 0 0,1 0 1 0 0,-1 0 0 0 0,0 0-1 0 0,0 0 1 0 0,0-1-1 0 0,-1 1 1 0 0,1 0-1 0 0,-1 0 1 0 0,1-1-1 0 0,-1 1 1 0 0,0-1-1 0 0,0 1 1 0 0,0-1-1 0 0,-3 3 1 0 0,-5 3 1 0 0,0 0 0 0 0,-14 8 0 0 0,-7 5 55 0 0,15-8-54 0 0,-86 73-23 0 0,-89 78 17 0 0,144-128 0 0 0,-3-2 0 0 0,-64 33 0 0 0,-73 25 64 0 0,176-86-64 0 0,3 1 11 0 0,7-6 42 0 0,2 2 1 0 0,6 9-44 0 0,-4-9-8 0 0,1 1-1 0 0,0-1 0 0 0,-1-1 1 0 0,1 1-1 0 0,0 0 1 0 0,0-1-1 0 0,1 0 1 0 0,-1 0-1 0 0,0 0 0 0 0,1-1 1 0 0,-1 1-1 0 0,1-1 1 0 0,7 1-1 0 0,7 1 46 0 0,0-2 1 0 0,20-1-1 0 0,-26 0-13 0 0,56-3 237 0 0,-1-4 0 0 0,68-15-1 0 0,-74 11 217 0 0,1 2 0 0 0,108-2 1 0 0,-88 18-228 0 0,-65-5-260 0 0,-13-1-323 0 0,0 1 1 0 0,0 0 0 0 0,0 0 0 0 0,0 0-1 0 0,8 5 1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90 1839 0 0,'-21'-3'664'0'0,"1"0"0"0"0,-1 1 0 0 0,0 1 0 0 0,1 1 0 0 0,-39 4 0 0 0,-70 24 968 0 0,113-28 3848 0 0,29-7-4301 0 0,-6 3-942 0 0,2 1 1 0 0,-1-1-1 0 0,0 1 1 0 0,0 1-1 0 0,1-1 1 0 0,0 1-1 0 0,-1 1 0 0 0,11-1 1 0 0,9 1 3 0 0,35 3 0 0 0,-7 0-39 0 0,387-24 974 0 0,-342 14-864 0 0,-11 6-63 0 0,144 15 0 0 0,-52-1-37 0 0,-46-11-247 0 0,179-21 0 0 0,-24-3 291 0 0,-219 18-94 0 0,1 4 0 0 0,-1 3 0 0 0,94 14 0 0 0,-87-7-130 0 0,81 0 0 0 0,74-13-32 0 0,-213 5-9 0 0,30 5 0 0 0,-30-3-9 0 0,30 1 1 0 0,172-13-138 0 0,-163 8 155 0 0,0-3 0 0 0,0-2 0 0 0,112-29 0 0 0,-150 29 39 0 0,0 1 0 0 0,0 1-1 0 0,34-2 1 0 0,-51 7 4 0 0,4 1-21 0 0,-4-1 26 0 0,16 6-42 0 0,-21-7-1 0 0,1 0 0 0 0,-1 0 1 0 0,0 0-1 0 0,1 0 0 0 0,-1 0 1 0 0,0 1-1 0 0,1-1 0 0 0,-1 0 0 0 0,0 0 1 0 0,1 0-1 0 0,-1 0 0 0 0,1 0 1 0 0,-1 0-1 0 0,0 0 0 0 0,1-1 1 0 0,-1 1-1 0 0,0 0 0 0 0,1 0 0 0 0,-1 0 1 0 0,0 0-1 0 0,1 0 0 0 0,-1-1 1 0 0,1 1 4 0 0,9-3 11 0 0,1-1 11 0 0,-9 3-84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240 184 919 0 0,'2'-1'67'0'0,"71"-29"4970"0"0,-11 3-3717 0 0,27-3 287 0 0,114-21 0 0 0,-112 29-147 0 0,-63 15-619 0 0,1 1 1 0 0,0 2 0 0 0,35-2-1 0 0,-47 8 279 0 0,-20 12-988 0 0,2-10-123 0 0,-1-1-1 0 0,1 1 0 0 0,-1-1 1 0 0,0 1-1 0 0,-1-1 1 0 0,1 0-1 0 0,0 0 0 0 0,-1 0 1 0 0,0 0-1 0 0,-3 3 0 0 0,-36 24 65 0 0,27-19-31 0 0,-57 33 47 0 0,-132 62 1 0 0,128-70-97 0 0,-126 80 0 0 0,62-29 71 0 0,71-46-52 0 0,5-4 123 0 0,54-31-79 0 0,7-4 472 0 0,6-2-435 0 0,11 2-44 0 0,-1-1-1 0 0,1 0 1 0 0,0-1-1 0 0,0-1 1 0 0,0 0-1 0 0,17-4 0 0 0,16-1 61 0 0,115 0 269 0 0,-9 1 196 0 0,31-18 187 0 0,33-2 158 0 0,-193 24-794 0 0,-1 0 12 0 0,-1 1 1 0 0,1 1-1 0 0,34 5 1 0 0,-54-5-47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95 2303 0 0,'-6'-40'203'0'0,"6"38"-175"0"0,0 0-1 0 0,0-1 1 0 0,0 1-1 0 0,-1 0 1 0 0,1 0-1 0 0,-1 0 1 0 0,1 0-1 0 0,-1 0 1 0 0,0 0-1 0 0,0 1 1 0 0,0-1-1 0 0,0 0 1 0 0,0 0-1 0 0,0 1 1 0 0,-1-1-1 0 0,1 0 1 0 0,-1 1-1 0 0,-1-2 1 0 0,-3-3 2832 0 0,-1 1 1142 0 0,6 4-3942 0 0,1 1 0 0 0,0-1 0 0 0,0 1 0 0 0,-1 0 0 0 0,1-1 0 0 0,0 1 0 0 0,-1-1 0 0 0,1 1 0 0 0,0 0 0 0 0,-1 0 0 0 0,1-1 0 0 0,-1 1 0 0 0,1 0 0 0 0,0 0 0 0 0,-1-1-1 0 0,1 1 1 0 0,-1 0 0 0 0,1 0 0 0 0,-1 0 0 0 0,1 0 0 0 0,-1 0 0 0 0,1-1 0 0 0,-1 1 0 0 0,1 0 0 0 0,-1 0 0 0 0,1 0 0 0 0,-1 1 0 0 0,1-1 0 0 0,-1 0 0 0 0,0 0 0 0 0,-1 2 20 0 0,0 0 0 0 0,-1 0-1 0 0,1 0 1 0 0,0 1 0 0 0,0-1 0 0 0,1 0-1 0 0,-1 1 1 0 0,0-1 0 0 0,1 1 0 0 0,0 0-1 0 0,0 0 1 0 0,-1-1 0 0 0,1 1 0 0 0,1 0-1 0 0,-1 0 1 0 0,0 6 0 0 0,1-4-7 0 0,0 0 0 0 0,0 0 0 0 0,1 0 1 0 0,-1 0-1 0 0,1 0 0 0 0,1 0 0 0 0,-1-1 0 0 0,1 1 0 0 0,2 6 0 0 0,5 5 90 0 0,0-1 0 0 0,0 1 0 0 0,2-2-1 0 0,20 24 1 0 0,-6-13 51 0 0,0-1 0 0 0,2 0-1 0 0,55 36 1 0 0,98 46 155 0 0,-130-79-315 0 0,-33-17-48 0 0,39 21 83 0 0,-1 2 0 0 0,66 53 1 0 0,-106-74-12 0 0,-1 0 0 0 0,0 2 0 0 0,-1-1 0 0 0,-1 2 0 0 0,-1-1 0 0 0,1 2 0 0 0,-2-1 0 0 0,0 2 0 0 0,-2-1 0 0 0,1 1 0 0 0,-2 1 0 0 0,9 27 0 0 0,-11-22 37 0 0,-2 1 1 0 0,0 0 0 0 0,-1 0 0 0 0,-1 0 0 0 0,-1 1 0 0 0,-1-1 0 0 0,-2 0-1 0 0,0 0 1 0 0,-7 23 0 0 0,-1-8 24 0 0,-1-1-1 0 0,-1-1 1 0 0,-2-1-1 0 0,-35 61 1 0 0,30-63-37 0 0,-1-1 1 0 0,-1-1 0 0 0,-2-1 0 0 0,-1-1 0 0 0,-2-1-1 0 0,-33 28 1 0 0,42-42-73 0 0,-8 7 26 0 0,0-2 0 0 0,-2 0 0 0 0,-54 28 0 0 0,80-47-133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 1375 0 0,'-34'3'128'0'0,"11"4"10086"0"0,23-7-10112 0 0,10 2 5679 0 0,-4-2-7950 0 0,127-10 4290 0 0,-57 2-1827 0 0,-44 6-334 0 0,174-9-1079 0 0,-184 12-313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8751 0 0,'0'0'5959'0'0,"3"1"-5188"0"0,3 3-576 0 0,0-1 0 0 0,1 0 0 0 0,-1 0 0 0 0,1-1 0 0 0,0 0 0 0 0,0 0 0 0 0,-1 0 1 0 0,1-1-1 0 0,9 1 0 0 0,70-2 960 0 0,-46-1-760 0 0,-23 1-377 0 0,12 1-302 0 0,0-1-1 0 0,0-2 1 0 0,0-1 0 0 0,47-11 0 0 0,-39 2-6040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12871 0 0,'0'0'1164'0'0,"1"2"-958"0"0,0 3-54 0 0,0 0 0 0 0,0 0 0 0 0,0-1 1 0 0,-1 1-1 0 0,0 0 0 0 0,0 0 1 0 0,0 0-1 0 0,0 0 0 0 0,-1 0 0 0 0,0 0 1 0 0,-2 6-1 0 0,-4 12 591 0 0,-10 23 1 0 0,9-26-517 0 0,-14 33 589 0 0,-38 66 0 0 0,-38 43-204 0 0,34-59-460 0 0,39-63-113 0 0,-1-2 0 0 0,-54 61 0 0 0,28-47-990 0 0,27-34-4959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8287 0 0,'6'-14'352'0'0,"1"1"1"0"0,1 0-1 0 0,0 1 0 0 0,1-1 0 0 0,1 2 0 0 0,-1-1 0 0 0,2 2 0 0 0,0-1 0 0 0,0 1 0 0 0,1 1 1 0 0,21-14-1 0 0,16-7 855 0 0,2 1 0 0 0,87-34 0 0 0,-102 50-1111 0 0,1 1 0 0 0,-1 2 0 0 0,2 2 1 0 0,-1 1-1 0 0,40-1 0 0 0,-60 7 29 0 0,0 1 0 0 0,0 0 0 0 0,0 2 0 0 0,0 0 0 0 0,-1 1-1 0 0,1 1 1 0 0,22 7 0 0 0,-31-8-25 0 0,-1 0 0 0 0,1 0 0 0 0,-1 1 0 0 0,1 0 0 0 0,-1 1 0 0 0,0-1 0 0 0,-1 1-1 0 0,1 1 1 0 0,-1-1 0 0 0,0 1 0 0 0,0 0 0 0 0,-1 0 0 0 0,0 1 0 0 0,0 0 0 0 0,-1 0 0 0 0,8 15 0 0 0,-9-14 4 0 0,0 1 0 0 0,-1 0 0 0 0,0 0 0 0 0,-1 0 1 0 0,0 0-1 0 0,0 1 0 0 0,-1-1 0 0 0,0 0 0 0 0,-1 0 0 0 0,0 0 1 0 0,0 0-1 0 0,-3 11 0 0 0,-3 5 65 0 0,-1 0 0 0 0,-1 0 0 0 0,-12 22 0 0 0,3-15-44 0 0,0-1 0 0 0,-2 0-1 0 0,-47 53 1 0 0,53-69-103 0 0,-2 1 1 0 0,0-2-1 0 0,0 0 1 0 0,-1-1-1 0 0,-1-1 0 0 0,-28 15 1 0 0,-4-3-120 0 0,-68 23 0 0 0,88-37-199 0 0,-1-1 1 0 0,0-1-1 0 0,0-1 1 0 0,0-2-1 0 0,-1-2 1 0 0,-54 0 0 0 0,74-4 104 0 0,0 0 0 0 0,0-1 0 0 0,0 0 1 0 0,-11-5-1 0 0,-4-4-5234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9671 0 0,'0'0'1192'0'0,"-3"0"-192"0"0,-11 1-303 0 0,0 1 0 0 0,0 1 0 0 0,0 0 0 0 0,0 0 0 0 0,1 1 0 0 0,-15 7 0 0 0,-11 10-331 0 0,1 2-1 0 0,2 2 1 0 0,-50 41 0 0 0,-90 100 520 0 0,56-37-833 0 0,33-34 45 0 0,71-78-43 0 0,0 0 0 0 0,1 1 1 0 0,1 1-1 0 0,-14 24 0 0 0,24-37 7 0 0,1 1 0 0 0,0 0-1 0 0,0 1 1 0 0,0-1 0 0 0,1 0 0 0 0,0 1-1 0 0,1-1 1 0 0,0 1 0 0 0,0 0-1 0 0,0 0 1 0 0,1-1 0 0 0,0 1-1 0 0,1 0 1 0 0,0-1 0 0 0,0 1 0 0 0,3 11-1 0 0,0-9 13 0 0,0 1-1 0 0,0-1 1 0 0,1 0 0 0 0,1-1-1 0 0,0 1 1 0 0,0-1 0 0 0,0 0-1 0 0,1-1 1 0 0,16 15-1 0 0,-3-5-19 0 0,0-2 0 0 0,45 28 0 0 0,-33-27-575 0 0,-10-8-5041 0 0,-5-4-1053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353 240 10591 0 0,'0'0'819'0'0,"-2"0"-534"0"0,-8 0 2989 0 0,12-12-2110 0 0,0 9-1072 0 0,-1 0 1 0 0,1 0 0 0 0,0 0 0 0 0,-1 1 0 0 0,1-1 0 0 0,0 0 0 0 0,1 1 0 0 0,-1 0 0 0 0,0 0 0 0 0,1 0-1 0 0,-1 0 1 0 0,4-2 0 0 0,36-19 356 0 0,-33 18-359 0 0,50-20 313 0 0,0 2-1 0 0,80-19 0 0 0,-67 22-130 0 0,132-35 169 0 0,-202 55 41 0 0,-2 2-422 0 0,-1 3-56 0 0,-1 1 1 0 0,1-1 0 0 0,-1 0 0 0 0,0 0 0 0 0,0 0-1 0 0,-1 0 1 0 0,1 0 0 0 0,-1-1 0 0 0,0 1 0 0 0,0-1 0 0 0,-1 0-1 0 0,1 0 1 0 0,-1 0 0 0 0,0 0 0 0 0,0 0 0 0 0,-5 2-1 0 0,-11 8-8 0 0,0-1-1 0 0,-31 15 1 0 0,26-16 10 0 0,-71 46-6 0 0,-110 86 0 0 0,201-141 0 0 0,-170 146 0 0 0,92-75 0 0 0,39-34 25 0 0,3 1 0 0 0,-57 73 0 0 0,87-97 40 0 0,-3 0-13 0 0,5-8-52 0 0,2-2 18 0 0,5-5 64 0 0,27-3 178 0 0,1 0 0 0 0,34-6 0 0 0,103-30 481 0 0,-113 24-554 0 0,-17 5 125 0 0,0 1 0 0 0,1 2 0 0 0,47-1 0 0 0,-70 5-198 0 0,-6 1-57 0 0,0 0 0 0 0,0 0 0 0 0,0 0 0 0 0,0 1-1 0 0,0 0 1 0 0,9 2 0 0 0,-12-2-24 0 0,-2-1-281 0 0,1 0 267 0 0,-1 0 0 0 0,0 0 0 0 0,1 0 0 0 0,-1 0 0 0 0,0 0 1 0 0,0 0-1 0 0,1 0 0 0 0,-1 1 0 0 0,0-1 0 0 0,0 0 0 0 0,1 0 1 0 0,-1 0-1 0 0,0 0 0 0 0,0 1 0 0 0,1-1 0 0 0,-1 0 0 0 0,0 0 1 0 0,0 0-1 0 0,0 1 0 0 0,1-1 0 0 0,-1 0 0 0 0,0 0 0 0 0,0 1 1 0 0,0-1-1 0 0,3 4-2504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41 548 1839 0 0,'0'0'83'0'0,"0"2"-6"0"0,-1 5 1102 0 0,-9 11 13980 0 0,9-18-14983 0 0,0 0 0 0 0,0 1 0 0 0,0-1 0 0 0,-1 0 0 0 0,1 0 0 0 0,0 0 0 0 0,0 0 0 0 0,0 0 0 0 0,0 0 0 0 0,0-1 0 0 0,0 1 0 0 0,-2-1 0 0 0,2 1-82 0 0,0-1 1 0 0,0 0-1 0 0,0 0 1 0 0,0 0-1 0 0,0 0 1 0 0,0 0-1 0 0,0 0 1 0 0,1 0-1 0 0,-1 0 1 0 0,0-1-1 0 0,1 1 1 0 0,-1 0-1 0 0,1 0 1 0 0,-1 0-1 0 0,1-1 1 0 0,0 1-1 0 0,-1 0 1 0 0,1-1-1 0 0,0 1 1 0 0,0 0-1 0 0,0-1 1 0 0,0 1-1 0 0,0-2 1 0 0,5-33 638 0 0,-4 34-640 0 0,3-13-8 0 0,1 1 0 0 0,1-1 0 0 0,0 1 0 0 0,1 1 0 0 0,0-1 0 0 0,1 1 0 0 0,1 0 0 0 0,0 1-1 0 0,1 0 1 0 0,0 1 0 0 0,1 0 0 0 0,12-10 0 0 0,54-51-864 0 0,-40 37-376 0 0,66-50 0 0 0,-86 73 732 0 0,68-44-2621 0 0,-73 49 2480 0 0,1 0 1 0 0,1 1 0 0 0,-1 1-1 0 0,26-8 1 0 0,-34 12 431 0 0,0 0 0 0 0,0 1-1 0 0,0-1 1 0 0,-1 1 0 0 0,1 0 0 0 0,0 1 0 0 0,0-1-1 0 0,0 1 1 0 0,0 0 0 0 0,0 0 0 0 0,0 0 0 0 0,-1 1 0 0 0,1-1-1 0 0,-1 1 1 0 0,1 0 0 0 0,-1 1 0 0 0,0-1 0 0 0,1 1-1 0 0,6 6 1 0 0,-1 0 168 0 0,-1 0 1 0 0,0 1-1 0 0,-1 1 0 0 0,0-1 0 0 0,0 1 0 0 0,7 14 0 0 0,-13-20 230 0 0,0-1 0 0 0,1 0 1 0 0,-1 0-1 0 0,1 0 0 0 0,0 0 0 0 0,1 0 0 0 0,-1-1 0 0 0,1 0 0 0 0,-1 1 0 0 0,1-1 0 0 0,0 0 0 0 0,0-1 0 0 0,0 1 1 0 0,1-1-1 0 0,-1 0 0 0 0,0 0 0 0 0,1 0 0 0 0,0 0 0 0 0,-1-1 0 0 0,8 1 0 0 0,0 0 50 0 0,0-1 0 0 0,0-1 0 0 0,0 0 0 0 0,0-1 0 0 0,0 0 0 0 0,0-1 0 0 0,17-4 0 0 0,79-30 369 0 0,-103 34-662 0 0,30-11 71 0 0,34-19-1 0 0,-59 27-86 0 0,0-1 1 0 0,-1 0-1 0 0,1-1 0 0 0,-1 0 1 0 0,-1 0-1 0 0,1-1 0 0 0,12-15 1 0 0,-19 21-57 0 0,0-1 0 0 0,-1 1 1 0 0,1-1-1 0 0,-1 0 0 0 0,1 1 1 0 0,-1-1-1 0 0,0 0 1 0 0,0 0-1 0 0,0 1 0 0 0,0-1 1 0 0,0 0-1 0 0,0-6 1 0 0,-2 9 12 0 0,1-1 1 0 0,-1 1-1 0 0,1 0 1 0 0,-1-1-1 0 0,1 1 1 0 0,-1 0-1 0 0,1-1 1 0 0,-1 1-1 0 0,0 0 1 0 0,1 0-1 0 0,-1 0 0 0 0,1-1 1 0 0,-1 1-1 0 0,0 0 1 0 0,1 0-1 0 0,-1 0 1 0 0,0 0 0 0 0,0 0-25 0 0,-8 0-93 0 0,0 0 0 0 0,0 1 1 0 0,0 0-1 0 0,0 0 0 0 0,1 1 1 0 0,-1 0-1 0 0,-9 5 0 0 0,-2-2-64 0 0,-34 11 107 0 0,1 2-1 0 0,1 2 1 0 0,1 3 0 0 0,-83 49-1 0 0,124-66 101 0 0,-20 12 163 0 0,1 1 0 0 0,-42 38 0 0 0,64-51-50 0 0,0 1-1 0 0,1-1 1 0 0,0 1-1 0 0,0 1 0 0 0,1-1 1 0 0,-1 1-1 0 0,2 0 1 0 0,-1 0-1 0 0,1 0 1 0 0,1 1-1 0 0,-1-1 0 0 0,1 1 1 0 0,1 0-1 0 0,0 0 1 0 0,-1 11-1 0 0,2-15-35 0 0,1 1 0 0 0,0-1 0 0 0,1 0-1 0 0,-1 1 1 0 0,1-1 0 0 0,1 0 0 0 0,-1 1-1 0 0,0-1 1 0 0,1 0 0 0 0,0 0 0 0 0,5 8 0 0 0,-3-6-27 0 0,1 0 1 0 0,-1-1 0 0 0,1 0 0 0 0,1 0-1 0 0,-1 0 1 0 0,1 0 0 0 0,9 5 0 0 0,-4-3-25 0 0,1 0 0 0 0,0-1 0 0 0,0-1 0 0 0,1 0 0 0 0,0-1 0 0 0,0 0 0 0 0,0-1 0 0 0,26 5 0 0 0,-21-7-555 0 0,-1 0 1 0 0,34-2-1 0 0,-3-5-6821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6911 0 0,'0'0'1659'0'0,"0"-3"-624"0"0,1 2-912 0 0,-1 0 1 0 0,1-1 0 0 0,-1 1 0 0 0,1 0 0 0 0,0-1 0 0 0,-1 1-1 0 0,1 0 1 0 0,0 0 0 0 0,0-1 0 0 0,0 1 0 0 0,0 0-1 0 0,0 0 1 0 0,0 0 0 0 0,0 0 0 0 0,0 0 0 0 0,1 1-1 0 0,-1-1 1 0 0,0 0 0 0 0,0 0 0 0 0,1 1 0 0 0,-1-1-1 0 0,2 0 1 0 0,6-2 353 0 0,0 0 0 0 0,14-2-1 0 0,-5 2 97 0 0,251-75 4218 0 0,-220 64-3676 0 0,92-14 0 0 0,-88 19-768 0 0,42-5-200 0 0,-56 8-888 0 0,-13 5-4750 0 0,-7 0-1272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47 4607 0 0,'10'-6'104'0'0,"1"0"0"0"0,-1 1-1 0 0,1 0 1 0 0,-1 1-1 0 0,16-4 1 0 0,8-1 5580 0 0,-18 6 3508 0 0,-22 12-8963 0 0,4-4-196 0 0,-2 1 1 0 0,0-1 0 0 0,0 1 1 0 0,-1-1-1 0 0,0 0 0 0 0,0 0 0 0 0,-8 5 0 0 0,-39 23 98 0 0,9-5-43 0 0,-15 16-62 0 0,-40 27 30 0 0,-59 36-67 0 0,144-99-26 0 0,-1 1 15 0 0,1 0 1 0 0,0 1 0 0 0,-13 13-1 0 0,-7 2 21 0 0,22-17 0 0 0,7-2 0 0 0,6-3 0 0 0,7-3 0 0 0,-9 0 0 0 0,22 0 138 0 0,-1-1 1 0 0,0-2-1 0 0,40-9 0 0 0,0 0 453 0 0,31-6 646 0 0,-26 3-739 0 0,-59 14-492 0 0,1 0 0 0 0,-1 0 0 0 0,1 1 0 0 0,-1 0 0 0 0,1 0 0 0 0,-1 1-1 0 0,1 0 1 0 0,-1 0 0 0 0,0 1 0 0 0,1 0 0 0 0,-1 0 0 0 0,0 0 0 0 0,0 1 0 0 0,8 5 0 0 0,-4 0-6 0 0,-1 0 0 0 0,-2 1-32 0 0,-7-8-25 0 0,-1 1-1 0 0,1-1 1 0 0,0 1 0 0 0,-1 0-1 0 0,1-1 1 0 0,-1 1 0 0 0,1 0-1 0 0,-1-1 1 0 0,0 1 0 0 0,0 0-1 0 0,0-1 1 0 0,0 1 0 0 0,0 2-1 0 0,0-1-83 0 0,0-1-591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35 109 6071 0 0,'0'0'275'0'0,"-2"1"-2"0"0,0 1-224 0 0,-29 8 8758 0 0,40-14-6405 0 0,21-3-1222 0 0,5 8-675 0 0,-20-1-326 0 0,-1 1 1 0 0,1-2-1 0 0,26-4 0 0 0,291-76 820 0 0,-310 75-998 0 0,2-1-2 0 0,-12 3-208 0 0,24-4-1 0 0,-33 8-227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9671 0 0,'0'0'2450'0'0,"2"1"-874"0"0,-1-1-1302 0 0,0 1 0 0 0,0-1 0 0 0,0 0 0 0 0,0 1 0 0 0,0 0 0 0 0,0-1 0 0 0,0 1 0 0 0,-1-1 0 0 0,1 1 1 0 0,0 0-1 0 0,0 0 0 0 0,0-1 0 0 0,-1 1 0 0 0,1 0 0 0 0,0 0 0 0 0,-1 0 0 0 0,1 0 0 0 0,0 2 0 0 0,0 0-98 0 0,0-1 0 0 0,0 1 0 0 0,-1 0 0 0 0,1 0 0 0 0,-1 0 0 0 0,0 0 0 0 0,1 3 0 0 0,-2 3-96 0 0,1-1-1 0 0,-2 1 1 0 0,1-1-1 0 0,-4 14 1 0 0,-3 1 157 0 0,-10 36-94 0 0,17-56-278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76 210 5063 0 0,'0'0'390'0'0,"-2"-1"-252"0"0,-3 1 108 0 0,1 0-1 0 0,-1 0 0 0 0,0 1 0 0 0,1-1 1 0 0,-6 2-1 0 0,-15 4 9630 0 0,22-5-7319 0 0,17-21-1773 0 0,0 6-638 0 0,1 0 1 0 0,0 1-1 0 0,1 1 0 0 0,1 0 1 0 0,0 1-1 0 0,21-10 1 0 0,113-43-14 0 0,-126 56-113 0 0,0 0 0 0 0,1 2 0 0 0,0 0 0 0 0,0 2 0 0 0,31-1 0 0 0,-54 5-13 0 0,-1 0 1 0 0,1 0 0 0 0,-1 0 0 0 0,1 0 0 0 0,-1 1 0 0 0,1-1 0 0 0,-1 1 0 0 0,0-1 0 0 0,1 1 0 0 0,-1 0 0 0 0,0 0 0 0 0,0 0 0 0 0,1 0 0 0 0,-1 0 0 0 0,0 1 0 0 0,0-1 0 0 0,3 4 0 0 0,-3-3-2 0 0,-1-1 0 0 0,0 1 0 0 0,0 0 1 0 0,0 0-1 0 0,0 0 0 0 0,0 0 0 0 0,0 0 0 0 0,0 0 1 0 0,-1 0-1 0 0,1 0 0 0 0,-1 0 0 0 0,1 0 1 0 0,-1 1-1 0 0,0-1 0 0 0,0 0 0 0 0,0 0 0 0 0,0 0 1 0 0,0 0-1 0 0,0 1 0 0 0,-2 2 0 0 0,0 2-1 0 0,0 0 0 0 0,-1 0 0 0 0,0 0 0 0 0,0 0 0 0 0,-1-1 0 0 0,1 1 0 0 0,-2-1-1 0 0,1 0 1 0 0,-1 0 0 0 0,-7 6 0 0 0,-9 9 29 0 0,-30 22 0 0 0,37-31-24 0 0,-28 19 46 0 0,-1-3 1 0 0,-51 27-1 0 0,20-14-19 0 0,51-27-36 0 0,1 1 0 0 0,0 0 0 0 0,-37 35 0 0 0,27-19 0 0 0,26-22 0 0 0,6-8 0 0 0,0-1 0 0 0,0 1 0 0 0,0 0 0 0 0,0-1 0 0 0,1 1 0 0 0,-1 0 0 0 0,0-1 0 0 0,0 1 0 0 0,1-1 0 0 0,-1 1 0 0 0,0-1 0 0 0,1 1 0 0 0,-1 0 0 0 0,0-1 0 0 0,1 1 0 0 0,-1-1 0 0 0,2 1 0 0 0,0 1 12 0 0,1 0-1 0 0,-1-1 1 0 0,1 1 0 0 0,0-1-1 0 0,-1 1 1 0 0,1-1-1 0 0,0 0 1 0 0,0 0 0 0 0,0-1-1 0 0,0 1 1 0 0,0 0-1 0 0,0-1 1 0 0,0 0 0 0 0,5 0-1 0 0,6 0 115 0 0,26-5 1 0 0,-26 3-97 0 0,28-5 57 0 0,56-4 177 0 0,47 11 158 0 0,-72 0-275 0 0,-71 0-201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57 10135 0 0,'2'-1'778'0'0,"46"-36"1835"0"0,-43 34-1956 0 0,0 0 1 0 0,0 0-1 0 0,1 1 0 0 0,-1 0 1 0 0,13-3 2496 0 0,-22 17-2894 0 0,2-9-247 0 0,1-1 0 0 0,-1 1 0 0 0,0-1 0 0 0,0 0-1 0 0,0 0 1 0 0,0 0 0 0 0,-1 0 0 0 0,1 0 0 0 0,-1 0 0 0 0,1 0-1 0 0,-1-1 1 0 0,-2 2 0 0 0,-39 15 97 0 0,23-11-63 0 0,-15 6 24 0 0,-70 16 0 0 0,-41-3-114 0 0,96-18 12 0 0,14-1-317 0 0,0-2-1 0 0,-75 0 1 0 0,91-9-466 0 0,21 4 732 0 0,-1 0 1 0 0,1 0-1 0 0,-1-1 0 0 0,1 1 0 0 0,-1 0 1 0 0,0-1-1 0 0,1 1 0 0 0,-1 0 0 0 0,1-1 1 0 0,-1 1-1 0 0,1-1 0 0 0,0 1 0 0 0,-1-1 1 0 0,1 1-1 0 0,-1-1 0 0 0,1 1 0 0 0,0-1 1 0 0,-1 0-1 0 0,1 1 0 0 0,0-1 0 0 0,0 1 1 0 0,0-1-1 0 0,-1 0 0 0 0,1 1 0 0 0,0-1 1 0 0,0 0-1 0 0,0 0 0 0 0,1 0 49 0 0,-1 0-1 0 0,1 0 0 0 0,0 0 0 0 0,-1 1 1 0 0,1-1-1 0 0,0 0 0 0 0,0 1 1 0 0,-1-1-1 0 0,1 1 0 0 0,0-1 1 0 0,0 1-1 0 0,0-1 0 0 0,0 1 1 0 0,1-1-1 0 0,7-1-43 0 0,-6 1 541 0 0,-12 11-91 0 0,-53 46 948 0 0,40-38-790 0 0,1 2 0 0 0,-32 37-1 0 0,50-53-472 0 0,1-2-27 0 0,1 0-1 0 0,-1 0 1 0 0,1 0 0 0 0,0 0-1 0 0,0 0 1 0 0,-1 1-1 0 0,1-1 1 0 0,1 0-1 0 0,-1 0 1 0 0,0 1-1 0 0,1-1 1 0 0,-1 1-1 0 0,1-1 1 0 0,-1 0 0 0 0,1 1-1 0 0,0-1 1 0 0,1 4-1 0 0,-1-5-19 0 0,0 0 1 0 0,0 0-1 0 0,0-1 0 0 0,0 1 0 0 0,1 0 0 0 0,-1 0 1 0 0,0 0-1 0 0,1 0 0 0 0,-1-1 0 0 0,1 1 0 0 0,-1 0 1 0 0,1 0-1 0 0,-1-1 0 0 0,1 1 0 0 0,0 0 0 0 0,-1-1 0 0 0,1 1 1 0 0,0 0-1 0 0,-1-1 0 0 0,1 1 0 0 0,0-1 0 0 0,1 1 1 0 0,17 6 86 0 0,4-3-73 0 0,-1-1 0 0 0,0-1 1 0 0,0 0-1 0 0,24-3 0 0 0,-20 0-186 0 0,0 1 1 0 0,40 6-1 0 0,-51-3 108 0 0,0 1 1 0 0,0 0-1 0 0,-1 1 0 0 0,0 1 0 0 0,0 0 0 0 0,0 1 1 0 0,-1 0-1 0 0,0 1 0 0 0,20 16 0 0 0,-21-15 229 0 0,-1 1-1 0 0,16 18 1 0 0,-23-25-52 0 0,-1 1-1 0 0,1-1 1 0 0,0 0 0 0 0,7 5 0 0 0,0-1 106 0 0,-9-5 458 0 0,-1 0-560 0 0,2 5-8 0 0,-3-7-118 0 0,0 0 0 0 0,0 0 0 0 0,0 0 0 0 0,1 0 0 0 0,-1 0-1 0 0,0 0 1 0 0,0 0 0 0 0,0 1 0 0 0,0-1 0 0 0,0 0 0 0 0,0 0 0 0 0,0 0-1 0 0,0 0 1 0 0,0 0 0 0 0,0 0 0 0 0,0 1 0 0 0,0-1 0 0 0,0 0 0 0 0,0 0 0 0 0,0 0-1 0 0,0 0 1 0 0,0 0 0 0 0,0 0 0 0 0,-1 0 0 0 0,1 1 0 0 0,0-1 0 0 0,0 0-1 0 0,0 0 1 0 0,0 0 0 0 0,0 0 0 0 0,0 0 0 0 0,0 0 0 0 0,0 0 0 0 0,0 0 0 0 0,0 0-1 0 0,0 0 1 0 0,-1 1 0 0 0,1-1 0 0 0,0 0 0 0 0,-5 5 14 0 0,0 0-1 0 0,-1-1 1 0 0,0 1 0 0 0,0-1 0 0 0,0 0-1 0 0,-10 5 1 0 0,-47 17 59 0 0,40-17-55 0 0,-15 7-11 0 0,-44 18-450 0 0,76-31-93 0 0,-8 3 1003 0 0,5-4-7410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2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9151 0 0,'0'0'831'0'0,"-1"1"-686"0"0,-5 10-129 0 0,5-8 41 0 0,0 1 0 0 0,0-1-1 0 0,1 1 1 0 0,0 0-1 0 0,0 0 1 0 0,0-1-1 0 0,0 1 1 0 0,0 0 0 0 0,1-1-1 0 0,0 1 1 0 0,0 0-1 0 0,0-1 1 0 0,0 1 0 0 0,0-1-1 0 0,1 0 1 0 0,3 7-1 0 0,4 5 393 0 0,1 1 0 0 0,13 15-1 0 0,-17-23-349 0 0,22 26 393 0 0,2 0 1 0 0,2-2-1 0 0,52 42 1 0 0,116 69 478 0 0,-162-117-818 0 0,-1 2-1 0 0,-1 1 1 0 0,-1 2 0 0 0,-2 1-1 0 0,-1 2 1 0 0,40 53-1 0 0,-62-72 14 0 0,-1 0 0 0 0,0 0 0 0 0,-1 1 0 0 0,0 0 1 0 0,-2 1-1 0 0,0-1 0 0 0,6 28 0 0 0,-10-32-30 0 0,0-1 1 0 0,-1 1-1 0 0,0 0 1 0 0,-1-1 0 0 0,0 1-1 0 0,-1 0 1 0 0,0 0-1 0 0,-1-1 1 0 0,0 1-1 0 0,-1-1 1 0 0,-1 0 0 0 0,-5 15-1 0 0,-2-6 63 0 0,0 0 0 0 0,-1-1 0 0 0,-1 0 0 0 0,0-1-1 0 0,-2 0 1 0 0,0-2 0 0 0,-1 1 0 0 0,-34 26 0 0 0,-10 0 133 0 0,-88 49-1 0 0,72-48-282 0 0,-160 103-89 0 0,233-145-38 0 0,0 1 0 0 0,1-1 0 0 0,-1 1 0 0 0,1 0 0 0 0,0 0 0 0 0,-1 0 0 0 0,1 0 0 0 0,-2 6 0 0 0,3-7-274 0 0,1 7-2284 0 0,0-7 1400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2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18 132 4143 0 0,'0'0'319'0'0,"-2"0"82"0"0,-10-5 7843 0 0,9-2-3998 0 0,3 5-4144 0 0,1 1 0 0 0,-1-1-1 0 0,1 1 1 0 0,-1 0-1 0 0,1 0 1 0 0,0-1-1 0 0,-1 1 1 0 0,1 0-1 0 0,0 0 1 0 0,0 0-1 0 0,0-1 1 0 0,0 1-1 0 0,0 0 1 0 0,1-1 0 0 0,6-4 92 0 0,0 0 1 0 0,1 0-1 0 0,-1 0 1 0 0,1 1-1 0 0,1 0 1 0 0,9-3 0 0 0,61-19 568 0 0,-70 24-682 0 0,18-5 13 0 0,1 2-1 0 0,-1 1 0 0 0,1 1 1 0 0,0 1-1 0 0,0 2 0 0 0,45 3 1 0 0,-44 2-3525 0 0,44 9 0 0 0,-56-9-2973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2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9215 0 0,'0'0'2302'0'0,"3"0"-820"0"0,37 13 2045 0 0,-32-10-3198 0 0,0 0 1 0 0,0 0-1 0 0,0-1 1 0 0,0 0-1 0 0,0 0 1 0 0,1-1-1 0 0,10 0 1 0 0,-1-2 199 0 0,4 1 149 0 0,0-2 1 0 0,24-4-1 0 0,199-54 1836 0 0,-217 55-3152 0 0,0 0 0 0 0,1 3-1 0 0,46 0 1 0 0,-48 3-762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1839 0 0,'1'-2'134'0'0,"8"-8"-527"0"0,2-2 3673 0 0,10-12 12337 0 0,-22 33-15607 0 0,-1 2-10 0 0,-3-2 16 0 0,4-8 979 0 0,13-5-926 0 0,-8 2-54 0 0,1 1 0 0 0,-1-1 1 0 0,0-1-1 0 0,6-3 0 0 0,1-1-27 0 0,-9 5 13 0 0,-1 1 2 0 0,0 0 1 0 0,-1 1-1 0 0,1-1 0 0 0,0 1 0 0 0,-1-1 1 0 0,1 0-1 0 0,0 1 0 0 0,0-1 1 0 0,-1 1-1 0 0,1 0 0 0 0,0-1 0 0 0,0 1 1 0 0,0 0-1 0 0,0-1 0 0 0,1 1 1 0 0,-6 1 5 0 0,2-1-9 0 0,0 0 0 0 0,0 1 0 0 0,0-1 0 0 0,1 1 0 0 0,-1 0 0 0 0,0 0 1 0 0,1-1-1 0 0,-1 1 0 0 0,0 0 0 0 0,1 0 0 0 0,-3 3 0 0 0,-13 8 12 0 0,16-10 511 0 0,2-3-469 0 0,7-1-43 0 0,-1-2-23 0 0,-3 4-36 0 0,3 5 36 0 0,-4 5 12 0 0,-3-2 11 0 0,0-6 17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 6911 0 0,'0'0'528'0'0,"1"-1"-341"0"0,14-7 8673 0 0,-16 9-8151 0 0,-8 6-314 0 0,0 1 1 0 0,1 0-1 0 0,0 1 0 0 0,-10 13 0 0 0,-25 44 573 0 0,13-21-450 0 0,-140 187 96 0 0,147-200-1182 0 0,23-31-100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54 3223 0 0,'1'-1'240'0'0,"7"-8"1005"0"0,14-14 7526 0 0,-9 12-7980 0 0,0 2 1574 0 0,-13 9-2316 0 0,0 0 0 0 0,0 0 1 0 0,0 0-1 0 0,0 0 0 0 0,0 0 1 0 0,0 0-1 0 0,0 0 0 0 0,0-1 1 0 0,1 1-1 0 0,-1 0 0 0 0,0 0 1 0 0,0 0-1 0 0,0 0 0 0 0,0 0 1 0 0,0 0-1 0 0,0 0 0 0 0,0 0 1 0 0,1 0-1 0 0,-1 0 0 0 0,0 0 1 0 0,0 0-1 0 0,0 0 0 0 0,0 0 0 0 0,0 0 1 0 0,0 0-1 0 0,0 0 0 0 0,1 0 1 0 0,-1 0-1 0 0,0 0 0 0 0,0 1 1 0 0,0-1-1 0 0,0 0 0 0 0,0 0 1 0 0,0 0-1 0 0,0 0 0 0 0,0 0 1 0 0,1 0-1 0 0,-1 0 0 0 0,0 0 1 0 0,0 0-1 0 0,0 0 0 0 0,0 0 1 0 0,0 1-1 0 0,0-1 0 0 0,0 0 1 0 0,0 3 69 0 0,-1-1 1 0 0,1 1-1 0 0,-1 0 1 0 0,0-1-1 0 0,0 1 1 0 0,-1 3 0 0 0,-7 13-79 0 0,-1 0 0 0 0,-1-1 1 0 0,-1-1-1 0 0,-14 18 0 0 0,-3 4 3 0 0,8-7-47 0 0,-1-2-1 0 0,-2-1 1 0 0,0 0-1 0 0,-38 32 1 0 0,44-46-75 0 0,1-1-9 0 0,1-1 0 0 0,-21 12 0 0 0,36-24 11 0 0,2-2-128 0 0,19-8 184 0 0,0 0 0 0 0,1 1 0 0 0,31-7 0 0 0,6-2 14 0 0,-31 8 24 0 0,1 1 1 0 0,0 2 0 0 0,0 1-1 0 0,0 1 1 0 0,1 1 0 0 0,35 2-1 0 0,-10 10-7 0 0,-52-9-279 0 0,-1 1-625 0 0,0-1 814 0 0,-1 0-1 0 0,0 1 1 0 0,1-1-1 0 0,-1 0 1 0 0,0 1 0 0 0,1-1-1 0 0,-1 0 1 0 0,0 1-1 0 0,0-1 1 0 0,1 0 0 0 0,-1 1-1 0 0,0-1 1 0 0,0 0-1 0 0,1 1 1 0 0,-1-1 0 0 0,0 1-1 0 0,0-1 1 0 0,0 1-1 0 0,0-1 1 0 0,0 1 0 0 0,0-1-1 0 0,0 0 1 0 0,0 1-1 0 0,0-1 1 0 0,0 1 0 0 0,0 11-2137 0 0,-2-3-3010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54 11631 0 0,'47'-53'3958'0'0,"-47"55"-3710"0"0,-1 4-105 0 0,0 0 0 0 0,-1-1 0 0 0,1 0 0 0 0,-1 1 0 0 0,0-1 0 0 0,-5 10-1 0 0,-22 31 1371 0 0,7-11-717 0 0,-50 85-1089 0 0,-160 205-1 0 0,23-36-154 0 0,206-284 364 0 0,0 0 0 0 0,0-1 0 0 0,1 1 0 0 0,0 0 0 0 0,0 0 0 0 0,0 1 0 0 0,-1 8 0 0 0,3-12-337 0 0,21-10-6198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10 1375 0 0,'13'-8'66'0'0,"-11"7"324"0"0,-41 36 8069 0 0,-26 11-6802 0 0,-4 5-1645 0 0,21-11 294 0 0,2 2 1 0 0,2 2-1 0 0,2 3 0 0 0,-59 82 0 0 0,97-123-206 0 0,0 0-1 0 0,0 1 1 0 0,1-1-1 0 0,0 1 1 0 0,0-1 0 0 0,1 1-1 0 0,-3 10 1 0 0,5-15-61 0 0,-1 0 0 0 0,1 1 0 0 0,0-1 0 0 0,0 0 0 0 0,0 0 1 0 0,0 0-1 0 0,0 0 0 0 0,0 0 0 0 0,1 0 0 0 0,-1 0 0 0 0,1 0 0 0 0,-1 0 0 0 0,1 0 0 0 0,0-1 0 0 0,0 1 1 0 0,0 0-1 0 0,0 0 0 0 0,0 0 0 0 0,0-1 0 0 0,0 1 0 0 0,0-1 0 0 0,1 1 0 0 0,-1-1 0 0 0,1 1 1 0 0,-1-1-1 0 0,1 0 0 0 0,0 0 0 0 0,-1 1 0 0 0,1-1 0 0 0,3 1 0 0 0,1 0 85 0 0,1 1-1 0 0,0-2 0 0 0,-1 1 0 0 0,1-1 1 0 0,0 0-1 0 0,0 0 0 0 0,0 0 1 0 0,0-1-1 0 0,-1 0 0 0 0,1-1 1 0 0,0 0-1 0 0,0 0 0 0 0,0 0 1 0 0,10-4-1 0 0,9-4 183 0 0,0-1 0 0 0,31-17 0 0 0,-35 16-187 0 0,1 0 127 0 0,0-1-1 0 0,35-26 1 0 0,-49 31-192 0 0,0-1-1 0 0,-1 0 1 0 0,0 0-1 0 0,0-1 1 0 0,-1 1-1 0 0,0-2 1 0 0,0 1-1 0 0,7-15 1 0 0,-8 12-51 0 0,-1 1 1 0 0,0-1 0 0 0,-1 0-1 0 0,0-1 1 0 0,-1 1 0 0 0,-1 0-1 0 0,2-17 1 0 0,-3 24-98 0 0,-1 0 1 0 0,0 0-1 0 0,-1-1 1 0 0,1 1-1 0 0,-1 0 0 0 0,0 0 1 0 0,0 0-1 0 0,-1 0 1 0 0,1 0-1 0 0,-1 0 0 0 0,0 0 1 0 0,-1 0-1 0 0,1 1 1 0 0,-1-1-1 0 0,0 1 1 0 0,0-1-1 0 0,0 1 0 0 0,-1 0 1 0 0,1 1-1 0 0,-6-5 1 0 0,5 4-81 0 0,0 1 1 0 0,-1 0 0 0 0,1 0 0 0 0,-1 1 0 0 0,0-1 0 0 0,0 1-1 0 0,0 0 1 0 0,0 0 0 0 0,0 1 0 0 0,0-1 0 0 0,-1 1 0 0 0,1 0-1 0 0,0 1 1 0 0,-1-1 0 0 0,-5 1 0 0 0,3 3-474 0 0,7-2 531 0 0,-1-1-268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11975 0 0,'0'0'2223'0'0,"-2"1"-1184"0"0,-15 16 251 0 0,-22 26 0 0 0,5-5-1197 0 0,-55 56 407 0 0,-129 177 0 0 0,166-199-340 0 0,22-32-340 0 0,2 1 1 0 0,-35 69-1 0 0,61-105-64 0 0,0-3 6 0 0,1 0 1 0 0,0 1 0 0 0,0-1 0 0 0,1 0-1 0 0,-1 0 1 0 0,0 1 0 0 0,1-1 0 0 0,-1 3-1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76 3679 0 0,'0'0'284'0'0,"-2"0"-186"0"0,-19-7 11414 0 0,21 7-11393 0 0,1 0-1 0 0,-1 0 1 0 0,0 0-1 0 0,0 0 1 0 0,0 0 0 0 0,0 0-1 0 0,0 0 1 0 0,1 0-1 0 0,14-6 4098 0 0,0 1-5559 0 0,225-50 2661 0 0,-236 54-1280 0 0,1 0 0 0 0,-1 1 0 0 0,1-1 0 0 0,0 1 0 0 0,0 0 0 0 0,-1 0-1 0 0,1 1 1 0 0,0-1 0 0 0,-1 1 0 0 0,1 0 0 0 0,7 3 0 0 0,-10-3-33 0 0,-1 0 1 0 0,1 0 0 0 0,0 0-1 0 0,0 0 1 0 0,-1 0-1 0 0,1 1 1 0 0,0-1-1 0 0,-1 1 1 0 0,0-1 0 0 0,1 1-1 0 0,-1-1 1 0 0,0 1-1 0 0,0 0 1 0 0,1-1-1 0 0,-1 1 1 0 0,-1 0-1 0 0,1 0 1 0 0,0 0 0 0 0,0 0-1 0 0,-1 0 1 0 0,1 0-1 0 0,-1 0 1 0 0,0 0-1 0 0,1 0 1 0 0,-1 0-1 0 0,0 0 1 0 0,0 0 0 0 0,-1 4-1 0 0,-1 6-3 0 0,0 0-1 0 0,0 0 1 0 0,-2 0-1 0 0,1 0 1 0 0,-1-1-1 0 0,-1 1 1 0 0,0-1-1 0 0,-1-1 1 0 0,0 1-1 0 0,-1-1 1 0 0,0 1-1 0 0,-16 16 1 0 0,7-10 6 0 0,-1-1 1 0 0,0-1 0 0 0,-2 0 0 0 0,0-1-1 0 0,-38 21 1 0 0,0-7-9 0 0,-1-2 0 0 0,-65 20 0 0 0,42-15-352 0 0,80-30 288 0 0,12-4-361 0 0,4-1 331 0 0,1 0 0 0 0,-1 2 1 0 0,1 0-1 0 0,0 1 0 0 0,-1 0 1 0 0,22 3-1 0 0,92 18-31 0 0,-73-10 115 0 0,-41-7 9 0 0,-1 0 0 0 0,0 0 0 0 0,25 12 0 0 0,-32-12 6 0 0,-1 0 0 0 0,0 0 0 0 0,0 1 1 0 0,-1 0-1 0 0,1 0 0 0 0,-1 0 0 0 0,0 1 1 0 0,0 0-1 0 0,0 0 0 0 0,5 7 1 0 0,-5-4-5 0 0,0 0 0 0 0,0 0 0 0 0,0 1 1 0 0,-1 0-1 0 0,0 0 0 0 0,-1 0 1 0 0,4 16-1 0 0,-6-20 19 0 0,0 0 0 0 0,-1 1 0 0 0,1-1 0 0 0,-1 0 0 0 0,-1 1-1 0 0,1-1 1 0 0,-1 1 0 0 0,0-1 0 0 0,0 0 0 0 0,-1 0 0 0 0,1 1 0 0 0,-1-1 0 0 0,0 0 0 0 0,-1 0 0 0 0,-3 5 0 0 0,0-1 40 0 0,0 0-1 0 0,-1-1 1 0 0,0 0 0 0 0,0-1-1 0 0,-1 0 1 0 0,0 0 0 0 0,0 0-1 0 0,0-1 1 0 0,-1 0 0 0 0,0-1-1 0 0,-1 0 1 0 0,1 0 0 0 0,-12 3-1 0 0,-14 3 107 0 0,0-1-1 0 0,-50 8 0 0 0,78-17-152 0 0,-60 8 209 0 0,0-2 0 0 0,-75-4 0 0 0,83-6 72 0 0,43 1-329 0 0,14-1-343 0 0,2 2-194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11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58 177 3679 0 0,'0'0'284'0'0,"-2"2"-186"0"0,-4 0-363 0 0,-17 2 7528 0 0,15-4-6905 0 0,6 0 119 0 0,-4-8 602 0 0,6 8-1027 0 0,-1-1 0 0 0,0 1 0 0 0,1-1 1 0 0,-1 0-1 0 0,0 1 0 0 0,1-1 0 0 0,-1 0 1 0 0,1 1-1 0 0,-1-1 0 0 0,1 0 0 0 0,0 0 1 0 0,-1 0-1 0 0,1 1 0 0 0,0-1 0 0 0,-1-1 1 0 0,0-1 46 0 0,-1-19-64 0 0,3 9-283 0 0,1 0 0 0 0,0 1 0 0 0,1-1 0 0 0,1 1 0 0 0,0 0 0 0 0,5-12 0 0 0,-4 12 76 0 0,-5 10-67 0 0,5-8-297 0 0,0 3-2738 0 0,2-3-169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1:4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203 218 4751 0 0,'0'0'216'0'0,"-2"0"80"0"0,-14 4 906 0 0,0 1-1 0 0,-26 10 0 0 0,37-13-1106 0 0,3-1-21 0 0,1-1-1 0 0,-1 1 1 0 0,1-1 0 0 0,-1 0-1 0 0,1 1 1 0 0,-1-1 0 0 0,0 0-1 0 0,1 0 1 0 0,-1 0 0 0 0,1-1-1 0 0,-1 1 1 0 0,0 0-1 0 0,1 0 1 0 0,-1-1 0 0 0,-1 0-1 0 0,-22-13 716 0 0,7 4-501 0 0,16 10-138 0 0,1 0 2 0 0,-33-3 720 0 0,19 2 3308 0 0,20-12-3976 0 0,1 3-150 0 0,-2 1-33 0 0,-1 5 22 0 0,5-4-33 0 0,3 1-10 0 0,2 7 0 0 0,2 5 15 0 0,-8-1 138 0 0,1 0 1 0 0,-1 0-1 0 0,9 8 1 0 0,-11-8-36 0 0,0 0 0 0 0,0-1 0 0 0,1 1 1 0 0,-1-1-1 0 0,1 0 0 0 0,12 4 0 0 0,-12-6-9 0 0,-1 0 0 0 0,1 0 0 0 0,-1-1 0 0 0,1 0 0 0 0,0 0 0 0 0,-1 0 0 0 0,1 0 0 0 0,0-1 0 0 0,-1 0 0 0 0,12-3 0 0 0,0-2 251 0 0,0-1-1 0 0,17-10 1 0 0,8-4 104 0 0,-40 20-463 0 0,0 0 1 0 0,0 1-1 0 0,0-1 1 0 0,1 0 0 0 0,-1 1-1 0 0,0-1 1 0 0,3 1-1 0 0,24-5-3 0 0,-20 3 7 0 0,-5 1-9 0 0,0 0 0 0 0,0 0 0 0 0,0 0 1 0 0,0 1-1 0 0,0 0 0 0 0,0 0 1 0 0,6 0-1 0 0,-7 0-67 0 0,0 0 0 0 0,1 1 0 0 0,-1-1 0 0 0,0 1 0 0 0,1 0 0 0 0,-1 0 0 0 0,0 0 0 0 0,0 0 0 0 0,0 0 0 0 0,0 1 0 0 0,0-1 0 0 0,0 1 0 0 0,0 0 0 0 0,0 0 0 0 0,-1 0 0 0 0,1 0 0 0 0,-1 1 0 0 0,1-1 0 0 0,-1 1 0 0 0,3 3 0 0 0,2 5-284 0 0,0 0 0 0 0,-1 1 0 0 0,0 0-1 0 0,6 20 1 0 0,-11-31 355 0 0,-1-1-1 0 0,1 0 0 0 0,-1 1 1 0 0,0-1-1 0 0,1 1 1 0 0,-1-1-1 0 0,1 0 0 0 0,-1 1 1 0 0,1-1-1 0 0,-1 0 1 0 0,1 0-1 0 0,0 1 0 0 0,-1-1 1 0 0,1 0-1 0 0,-1 0 1 0 0,1 0-1 0 0,-1 0 0 0 0,1 0 1 0 0,0 0-1 0 0,-1 0 1 0 0,1 0-1 0 0,-1 0 0 0 0,1 0 1 0 0,0 0-1 0 0,0 0 1 0 0,0 0-1 0 0,1-1 19 0 0,0 1 0 0 0,0-1 1 0 0,0 1-1 0 0,0-1 0 0 0,0 0 0 0 0,0 0 0 0 0,0 0 0 0 0,0 0 0 0 0,0 0 0 0 0,0 0 0 0 0,0 0 1 0 0,-1-1-1 0 0,1 1 0 0 0,0-1 0 0 0,-1 1 0 0 0,2-3 0 0 0,3-4 135 0 0,0 0-1 0 0,6-11 1 0 0,-5 7-43 0 0,6-10 101 0 0,11-27-1 0 0,-14 26-429 0 0,17-27 1 0 0,-22 43-793 0 0,0 0 1 0 0,1 0-1 0 0,-1 0 1 0 0,8-6-1 0 0,7-3-4840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1:5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5527 0 0,'-9'8'11032'0'0,"8"-7"-10989"0"0,1-1-1 0 0,-1 0 1 0 0,1 0-1 0 0,-1 1 1 0 0,1-1-1 0 0,-1 0 1 0 0,1 1-1 0 0,-1-1 1 0 0,1 0-1 0 0,-1 1 1 0 0,1-1-1 0 0,-1 1 1 0 0,1-1 0 0 0,0 1-1 0 0,-1-1 1 0 0,1 1-1 0 0,0-1 1 0 0,-1 1-1 0 0,1-1 1 0 0,0 1-1 0 0,0-1 1 0 0,0 1-1 0 0,-1 0 1 0 0,1-1-1 0 0,0 1 1 0 0,0-1-1 0 0,0 1 1 0 0,0 0-1 0 0,0-1 1 0 0,0 1-1 0 0,0-1 1 0 0,0 1-1 0 0,0 1 1 0 0,3 19 430 0 0,8 5-241 0 0,-9-21-217 0 0,0-1-1 0 0,0 0 1 0 0,1-1 0 0 0,4 7-1 0 0,5 0-14 0 0,-3-6 22 0 0,0-1-1 0 0,1 0 1 0 0,0 0 0 0 0,14 2-1 0 0,-8-2 142 0 0,-9-2-93 0 0,-1-1 1 0 0,0 1-1 0 0,1-1 1 0 0,-1 0-1 0 0,1-1 0 0 0,10-2 1 0 0,4 0 101 0 0,105-6 206 0 0,39-5 60 0 0,25 0-188 0 0,-164 14-236 0 0,0 1 1 0 0,0 2-1 0 0,-1 0 0 0 0,1 2 1 0 0,33 11-1 0 0,-48-14-17 0 0,-1 1-1 0 0,1-1 1 0 0,-1-1-1 0 0,1 0 1 0 0,15 0-1 0 0,53-7 457 0 0,-60 4-75 0 0,-11 1-232 0 0,-1-1 0 0 0,1 0 0 0 0,-1 0 0 0 0,1-1 0 0 0,12-6 0 0 0,16-6-404 0 0,-35 15-64 0 0,0 0-1 0 0,0 0 1 0 0,0 0-1 0 0,0-1 1 0 0,0 1-1 0 0,0 0 1 0 0,0 0-1 0 0,0 0 1 0 0,0 0-1 0 0,0 1 1 0 0,0-1-1 0 0,0 0 1 0 0,1 1-1 0 0,3 0-1483 0 0,11 2-5061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3679 0 0,'0'0'284'0'0,"3"-2"-22"0"0,11-10 1934 0 0,-6 7-1817 0 0,-1-1 0 0 0,0-1-1 0 0,-1 1 1 0 0,1-1 0 0 0,-1 0 0 0 0,-1-1-1 0 0,1 1 1 0 0,6-15 0 0 0,-7 11-324 0 0,-2 1-95 0 0,-3 8-214 0 0,-1 0-679 0 0,1 1 970 0 0,-1 0-132 0 0,1 1 1 0 0,0-1-1 0 0,-1 0 0 0 0,1 0 1 0 0,-1 0-1 0 0,1 1 0 0 0,-1-1 1 0 0,1 0-1 0 0,-1 0 0 0 0,1 1 1 0 0,-1-1-1 0 0,0 0 1 0 0,1 1-1 0 0,-1-1 0 0 0,0 1 1 0 0,0-1-1 0 0,0 1 0 0 0,1-1 1 0 0,-1 1-1 0 0,0 0 0 0 0,0-1 1 0 0,0 1-1 0 0,0 0 0 0 0,0 0 1 0 0,-1-1-1 0 0,-10 1-556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8 370 2759 0 0,'0'0'8190'0'0,"-1"-2"-7309"0"0,-1-7-370 0 0,1 0 0 0 0,-1-1 0 0 0,1 1 1 0 0,1-16-1 0 0,-1-7-51 0 0,1 16-473 0 0,2 13 37 0 0,0-2-522 0 0,12 2-14 0 0,-11 3 432 0 0,18 6 63 0 0,-18-6 18 0 0,19-1-1 0 0,-9 1 12 0 0,-2-3 63 0 0,-9 2 221 0 0,11 0-9 0 0,-11 1-158 0 0,22-12 839 0 0,-22 10-913 0 0,-1-1-47 0 0,17-13 144 0 0,-10 9-142 0 0,3-2-10 0 0,0 0 0 0 0,-1 0 0 0 0,6-6 15 0 0,-14 14 236 0 0,-1 0-149 0 0,-1 0-102 0 0,1 1 22 0 0,-1 0 0 0 0,0-1-1 0 0,1 1 1 0 0,-1 0 0 0 0,0-1 0 0 0,1 1-1 0 0,-1 0 1 0 0,0 0 0 0 0,1-1 0 0 0,-1 1-1 0 0,1 0 1 0 0,-1 0 0 0 0,0 0 0 0 0,1-1-1 0 0,-1 1 1 0 0,1 0 0 0 0,-1 0-1 0 0,1 0 1 0 0,-1 0 0 0 0,1 0 0 0 0,-1 0-1 0 0,1 0 1 0 0,-1 0 0 0 0,0 0 0 0 0,1 0-1 0 0,-1 0 1 0 0,1 0 0 0 0,-1 0 0 0 0,1 0-1 0 0,-1 1 1 0 0,1-1 0 0 0,-1 0 0 0 0,0 0-1 0 0,1 0 1 0 0,-1 1 0 0 0,0-1-1 0 0,1 0 1 0 0,-1 1 0 0 0,1-1 0 0 0,-1 0-1 0 0,0 1 1 0 0,0-1 0 0 0,1 0 0 0 0,-1 1-1 0 0,0-1 1 0 0,0 0 0 0 0,1 1 0 0 0,-1-1-1 0 0,0 1 1 0 0,0-1 0 0 0,0 1 0 0 0,1 0-1 0 0,2 8 73 0 0,-1 0-1 0 0,1 0 1 0 0,-1 0-1 0 0,-1 0 0 0 0,1 0 1 0 0,-2 0-1 0 0,1 12 1 0 0,-7 70 292 0 0,4-73-344 0 0,0-3 22 0 0,2-12 328 0 0,2-3-369 0 0,0 0-1 0 0,0-1 1 0 0,0 1-1 0 0,0-1 0 0 0,0 1 1 0 0,0-1-1 0 0,0 0 1 0 0,0 0-1 0 0,0 0 1 0 0,0 0-1 0 0,0 0 0 0 0,-1 0 1 0 0,1-1-1 0 0,0 1 1 0 0,-1-1-1 0 0,1 1 1 0 0,-1-1-1 0 0,0 1 0 0 0,1-1 1 0 0,-1 0-1 0 0,0 0 1 0 0,1-2-1 0 0,3-6 98 0 0,0 0 1 0 0,7-22-1 0 0,-9 22-21 0 0,12-36 153 0 0,-7 19-170 0 0,20-43 0 0 0,-21 58-82 0 0,0 3-16 0 0,-2 7-58 0 0,13-5-41 0 0,-13 8 91 0 0,-2 0-4 0 0,-2-1 21 0 0,0 0 0 0 0,0-1-1 0 0,0 2 1 0 0,0-1 0 0 0,0 0 0 0 0,0 0 0 0 0,0 0 0 0 0,0 0 0 0 0,0 1 0 0 0,0-1-1 0 0,0 0 1 0 0,0 1 0 0 0,-1-1 0 0 0,1 1 0 0 0,0-1 0 0 0,0 1 0 0 0,0-1-1 0 0,0 1 1 0 0,0 1 0 0 0,1-1-18 0 0,1 1 17 0 0,1 0 1 0 0,-1 1-1 0 0,1 0 0 0 0,-1 0 1 0 0,0 0-1 0 0,0 0 0 0 0,0 0 1 0 0,3 5-1 0 0,-2-1-4 0 0,0-2-31 0 0,5 18 29 0 0,-5-16 34 0 0,4 7 27 0 0,-7-12 89 0 0,0 1-29 0 0,1 9 18 0 0,-1-9 523 0 0,1-1-594 0 0,9 7-44 0 0,6-1-10 0 0,2 0 0 0 0,-1-2 0 0 0,0 0-12 0 0,2 0-36 0 0,11 4 33 0 0,-28-8 16 0 0,-1 0-1 0 0,1 0 0 0 0,0-1 1 0 0,-1 0-1 0 0,1 1 0 0 0,0-1 1 0 0,5 1-1 0 0,9 5 2 0 0,-4-3 27 0 0,0-2 11 0 0,-9-1 22 0 0,0 0 0 0 0,0-1 0 0 0,0 1 0 0 0,0-1 0 0 0,0 0-1 0 0,0 0 1 0 0,0-1 0 0 0,0 1 0 0 0,0-1 0 0 0,7-2 0 0 0,1-3 44 0 0,-1 0 0 0 0,1 0-1 0 0,-1-1 1 0 0,-1-1 0 0 0,1 0 0 0 0,-1-1 0 0 0,-1 0-1 0 0,12-13 1 0 0,-19 20-96 0 0,-1 0-1 0 0,1-1 1 0 0,0 1 0 0 0,0 0 0 0 0,0 0-1 0 0,0 0 1 0 0,1 1 0 0 0,-1-1-1 0 0,4-2 1 0 0,17-10 29 0 0,-21 12-39 0 0,0 0 0 0 0,0 1 0 0 0,0-1 0 0 0,0 1 0 0 0,0-1 0 0 0,1 1 0 0 0,-1 0 0 0 0,1 0 0 0 0,-1 0 0 0 0,1 0 0 0 0,4-1 0 0 0,2-1 0 0 0,-6 2 0 0 0,0 0 0 0 0,0-1 0 0 0,0 1 0 0 0,0 1 0 0 0,0-1 0 0 0,1 0 0 0 0,-1 1 0 0 0,6-1 0 0 0,-5 1 0 0 0,0 0 0 0 0,0-1 0 0 0,-1 1 0 0 0,1-1 0 0 0,0 0 0 0 0,0 0 0 0 0,5-2 0 0 0,4-1 0 0 0,-4 1 0 0 0,0 0 0 0 0,0 0 0 0 0,10-6 0 0 0,-9 3 0 0 0,0-1 0 0 0,0 0 0 0 0,0 0 0 0 0,-1-1 0 0 0,0-1 0 0 0,0 1 0 0 0,12-18 0 0 0,0 3 0 0 0,-11 12 0 0 0,-5 6 0 0 0,14-5 0 0 0,-7 3 0 0 0,2 6 0 0 0,3 2 0 0 0,0 5 0 0 0,13 21 0 0 0,-16-15 12 0 0,-1 0 36 0 0,-1-3-20 0 0,-11-9-23 0 0,-1 1-1 0 0,1-1 1 0 0,0 1 0 0 0,0-1-1 0 0,0 0 1 0 0,-1 1-1 0 0,1-1 1 0 0,0 0 0 0 0,0 0-1 0 0,0 1 1 0 0,0-1-1 0 0,0 0 1 0 0,-1 0-1 0 0,1 0 1 0 0,0 0 0 0 0,0 0-1 0 0,2-1 1 0 0,-1 1 8 0 0,5 0 64 0 0,9-2 3 0 0,2 1-24 0 0,-1 1-45 0 0,1 3-11 0 0,1 6 0 0 0,-1 5-21 0 0,0 1-1 0 0,19 22 1 0 0,-26-25 21 0 0,0 1 0 0 0,2-3 0 0 0,3-4 0 0 0,0-4 0 0 0,5-1 28 0 0,-16-2 29 0 0,3-3-9 0 0,19-5 44 0 0,14-3 62 0 0,-31 10-98 0 0,12-6-59 0 0,-13 5 3 0 0,0 1 0 0 0,0 1 0 0 0,1-1 0 0 0,-1 1 0 0 0,13 1 0 0 0,-16 0 0 0 0,-1 0 0 0 0,0 1 0 0 0,1 0 0 0 0,-1 0 0 0 0,0 0 0 0 0,0 1 0 0 0,1 0 0 0 0,-1 0 0 0 0,5 3 0 0 0,8 3 0 0 0,47 23-165 0 0,-43-22 59 0 0,-17-8 92 0 0,9 2 3 0 0,0-2 11 0 0,-9 0 0 0 0,1-1 0 0 0,-1 0 0 0 0,0 0 0 0 0,0 0 0 0 0,0-1 0 0 0,1 0 0 0 0,-1 0 0 0 0,0 0 0 0 0,6-3 0 0 0,-9 4 0 0 0,3-2-2 0 0,15-7 15 0 0,30-20 115 0 0,-37 21-75 0 0,2 2 0 0 0,3 2-42 0 0,-1 2-11 0 0,1 1 0 0 0,0 3 0 0 0,0 1 0 0 0,-1 3 0 0 0,1 0 0 0 0,2 0 0 0 0,-1-1 0 0 0,-4-1 11 0 0,-12-3 42 0 0,0 0 0 0 0,10 3-53 0 0,-9-3-64 0 0,13 3-2611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152 309 3223 0 0,'0'2'66'0'0,"-5"9"126"0"0,-1-1 1 0 0,0 0 0 0 0,-9 12 0 0 0,-5-3 3445 0 0,15-15-2765 0 0,-1 0 0 0 0,1-1 0 0 0,-1 1 0 0 0,0-1 0 0 0,0 0 0 0 0,-1-1 0 0 0,1 1 0 0 0,0-1 0 0 0,-1 0 0 0 0,0-1 0 0 0,1 0 0 0 0,-12 1 0 0 0,17-2-850 0 0,1 0-1 0 0,0 0 1 0 0,-1 0 0 0 0,1 0-1 0 0,0 0 1 0 0,-1 0 0 0 0,1 0-1 0 0,0 0 1 0 0,0 0-1 0 0,-1 0 1 0 0,1-1 0 0 0,0 1-1 0 0,-1 0 1 0 0,1 0 0 0 0,0 0-1 0 0,0 0 1 0 0,-1-1-1 0 0,1 1 1 0 0,0 0 0 0 0,0 0-1 0 0,-1 0 1 0 0,1-1 0 0 0,0 1-1 0 0,0 0 1 0 0,0-1-1 0 0,-1 1 1 0 0,1 0 0 0 0,0 0-1 0 0,0-1 1 0 0,0 1 0 0 0,0 0-1 0 0,0-1 1 0 0,0 1 0 0 0,-1-1-1 0 0,3-14 278 0 0,11-14-189 0 0,-6 16-99 0 0,1 1 0 0 0,1-1 0 0 0,0 2 0 0 0,11-13 0 0 0,45-38-67 0 0,-24 24-57 0 0,-7 5 0 0 0,2 1 0 0 0,1 2 0 0 0,73-45 0 0 0,-104 71 149 0 0,1 1 0 0 0,-1 0 0 0 0,1 0 0 0 0,0 1 0 0 0,0 0 0 0 0,-1 0 0 0 0,2 1 0 0 0,-1 0 0 0 0,8-1 0 0 0,-12 2-3 0 0,0 0 0 0 0,0 0 1 0 0,-1 0-1 0 0,1 1 0 0 0,0-1 0 0 0,-1 1 0 0 0,1 0 0 0 0,-1-1 1 0 0,1 1-1 0 0,-1 0 0 0 0,1 1 0 0 0,-1-1 0 0 0,1 0 0 0 0,-1 1 1 0 0,0-1-1 0 0,0 1 0 0 0,0 0 0 0 0,0 0 0 0 0,0 0 0 0 0,0 0 1 0 0,0 0-1 0 0,-1 0 0 0 0,1 0 0 0 0,-1 0 0 0 0,1 1 0 0 0,-1-1 1 0 0,1 3-1 0 0,2 5 0 0 0,-1 0 1 0 0,-1-1-1 0 0,1 1 1 0 0,-2 0 0 0 0,1 0-1 0 0,-1 0 1 0 0,-1 21-1 0 0,-3 0 22 0 0,-8 38 1 0 0,0-2-45 0 0,10-56-44 0 0,-1-1 0 0 0,-4 13-1 0 0,5-20-57 0 0,0 0-1 0 0,0 0 0 0 0,0 0 0 0 0,0 0 0 0 0,-1 0 0 0 0,1-1 0 0 0,-1 1 0 0 0,0-1 0 0 0,1 1 0 0 0,-1-1 0 0 0,-1 1 0 0 0,-2 1 1 0 0,-8 4-1248 0 0,10-7-366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33 446 5639 0 0,'0'0'694'0'0,"-1"1"-228"0"0,-6 7 145 0 0,5-6 28 0 0,1 0-55 0 0,-7 8 2070 0 0,3-10-2343 0 0,-4 1 6102 0 0,11 15-6347 0 0,3-4-56 0 0,6 2 1 0 0,1-4 42 0 0,-9-8-31 0 0,-1 0 1 0 0,1 0-1 0 0,0 0 0 0 0,0 0 1 0 0,0-1-1 0 0,0 1 0 0 0,1-1 0 0 0,-1 0 1 0 0,0 0-1 0 0,0 0 0 0 0,6 0 0 0 0,-1 1-1 0 0,9 1 33 0 0,-12-3-45 0 0,12-4 26 0 0,-6 1 2 0 0,5-3 61 0 0,1 0 0 0 0,-2-1 0 0 0,1 0 0 0 0,-1-2 0 0 0,0 0 0 0 0,23-18 1 0 0,-23 15-6 0 0,0-1 1 0 0,-1 0 0 0 0,14-19 0 0 0,11-12 235 0 0,-29 33-319 0 0,-3 2-24 0 0,-6 7-56 0 0,2 1-131 0 0,16-7 156 0 0,-1 0 0 0 0,0-2 0 0 0,-1 0 0 0 0,0-1 0 0 0,19-16 1 0 0,139-131-232 0 0,-113 106-114 0 0,-29 26 106 0 0,-28 21 160 0 0,2 2 81 0 0,10-4-11 0 0,-3 3 1 0 0,0 3 50 0 0,-12 2 38 0 0,1 0 0 0 0,0 0 0 0 0,0 0-1 0 0,-1 0 1 0 0,1 0 0 0 0,-1 1 0 0 0,1-1 0 0 0,-1 1 0 0 0,0 0 0 0 0,1 0 0 0 0,-1-1-1 0 0,0 1 1 0 0,0 1 0 0 0,0-1 0 0 0,-1 0 0 0 0,4 5 0 0 0,0 1 112 0 0,0 1 1 0 0,0 0-1 0 0,4 15 1 0 0,2 4 335 0 0,18 36 0 0 0,-21-52-462 0 0,-1 1 0 0 0,2-1 0 0 0,-1-1 0 0 0,2 0 0 0 0,-1 0 0 0 0,1-1 0 0 0,1 0 0 0 0,0-1 0 0 0,1 0 0 0 0,-1 0 0 0 0,2-1 0 0 0,-1-1 0 0 0,1 0 0 0 0,0-1 0 0 0,18 6 0 0 0,-18-8-31 0 0,1-1 0 0 0,-1 0-1 0 0,0-1 1 0 0,1-1 0 0 0,-1 0-1 0 0,1-1 1 0 0,-1 0 0 0 0,26-5-1 0 0,5-4-8 0 0,58-19-1 0 0,-22 5 16 0 0,54-4 162 0 0,-123 25-105 0 0,-4 1-36 0 0,0 1 1 0 0,1-1 0 0 0,-1 1-1 0 0,14 2 1 0 0,11 0 47 0 0,22 3 579 0 0,-51-4-557 0 0,-1-1-6 0 0,26-1 219 0 0,2 3 246 0 0,-20 1-462 0 0,16 0-6 0 0,-12-3-78 0 0,-1-3 12 0 0,-8 1 49 0 0,6-5 5 0 0,1-2-53 0 0,2 1-24 0 0,-1 1-42 0 0,-10 6 29 0 0,0 0 0 0 0,1 0 0 0 0,-1 0 1 0 0,0 0-1 0 0,1 1 0 0 0,6-1 0 0 0,-5 1-34 0 0,-2-1-273 0 0,0 2-505 0 0,0 0 626 0 0,9 1-2705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6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7543 0 0,'0'0'2831'0'0,"1"2"-2622"0"0,1 4-39 0 0,2 2 354 0 0,-1-1 0 0 0,0 1 0 0 0,2 10 0 0 0,6-29 10 0 0,-6 5-312 0 0,0 0 0 0 0,0-1 1 0 0,-1 0-1 0 0,0 0 0 0 0,0 0 0 0 0,-1 0 0 0 0,4-12 0 0 0,12-57 2388 0 0,-14 51-2083 0 0,9-25 1 0 0,-12 44-682 0 0,-2 4 103 0 0,1 0 0 0 0,-1 0 1 0 0,1 1-1 0 0,-1-1 0 0 0,1 0 0 0 0,0 1 1 0 0,0-1-1 0 0,0 0 0 0 0,0 1 0 0 0,0-1 1 0 0,0 1-1 0 0,2-3 0 0 0,7-4 39 0 0,3-1 12 0 0,2 2 0 0 0,1 2 0 0 0,-12 5 11 0 0,1 0 0 0 0,0 1-1 0 0,0 0 1 0 0,0 0 0 0 0,-1 0-1 0 0,1 0 1 0 0,-1 1 0 0 0,1 0-1 0 0,-1 0 1 0 0,1 0 0 0 0,-1 0-1 0 0,0 1 1 0 0,6 4 0 0 0,-7-5 3 0 0,-1 1-1 0 0,0-1 1 0 0,0 0 0 0 0,0 1 0 0 0,0 0 0 0 0,0-1 0 0 0,0 1 0 0 0,-1 0 0 0 0,1 0 0 0 0,-1 0 0 0 0,1 3 0 0 0,1 1 13 0 0,1 3 30 0 0,0 1-1 0 0,-1 0 1 0 0,0 0 0 0 0,-1 0-1 0 0,1 15 1 0 0,-2 55 456 0 0,-1-48-220 0 0,-2-15 2441 0 0,5-19-2446 0 0,3-1-193 0 0,0 0-1 0 0,-1 0 1 0 0,1-1-1 0 0,0 0 1 0 0,-1 0-1 0 0,9-7 1 0 0,31-29 173 0 0,-33 29-214 0 0,2-3-25 0 0,2 0-1 0 0,-1 2 1 0 0,1 0-1 0 0,34-17 1 0 0,-44 25-60 0 0,1 0 1 0 0,0 0 0 0 0,0 1 0 0 0,0 0-1 0 0,1 1 1 0 0,-1-1 0 0 0,0 1 0 0 0,1 1 0 0 0,-1 0-1 0 0,1 0 1 0 0,-1 0 0 0 0,0 1 0 0 0,1 0-1 0 0,-1 0 1 0 0,14 5 0 0 0,-1 1-94 0 0,29 6 0 0 0,-42-12 102 0 0,-1 0-1 0 0,1 0 1 0 0,0 0-1 0 0,-1-1 1 0 0,1 0-1 0 0,0-1 0 0 0,-1 1 1 0 0,12-4-1 0 0,8-4 250 0 0,33-14 0 0 0,-12 3 47 0 0,-24 13-274 0 0,-16 6 0 0 0,0 0 0 0 0,47-7 0 0 0,-50 5 0 0 0,1 1 0 0 0,0 1 0 0 0,1-1 1 0 0,-1 1-1 0 0,0-1 0 0 0,0 1 0 0 0,5 1 0 0 0,3 0 10 0 0,7 0-11 0 0,1 1 1 0 0,-1 0-1 0 0,0 1 0 0 0,36 11 1 0 0,-20-4-115 0 0,-16-6 41 0 0,-8-1 4 0 0,1 0 1 0 0,23 9 0 0 0,-36-11 66 0 0,1-1 0 0 0,-1 0 1 0 0,0 0-1 0 0,0 1 0 0 0,1-1 0 0 0,-1 0 0 0 0,0 0 1 0 0,1 0-1 0 0,-1 0 0 0 0,1 0 0 0 0,-1 0 1 0 0,0 0-1 0 0,1 1 0 0 0,-1-1 0 0 0,0 0 1 0 0,1 0-1 0 0,-1 0 0 0 0,1 0 0 0 0,-1-1 0 0 0,0 1 1 0 0,1 0-1 0 0,-1 0 0 0 0,1 0 0 0 0,8 0-64 0 0,40 11-10 0 0,-9-1-182 0 0,-36-9 169 0 0,0 0-1 0 0,0 0 1 0 0,0 0 0 0 0,0 0-1 0 0,0 1 1 0 0,0 0 0 0 0,0 0-1 0 0,6 4 1 0 0,12 4-1610 0 0,-20-9 168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2:01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15 327 9815 0 0,'0'0'2254'0'0,"-2"0"-3530"0"0,2 0 1340 0 0,0 0-1 0 0,-1 0 1 0 0,1 1 0 0 0,0-1 0 0 0,0 0 0 0 0,-1 0 0 0 0,1 0 0 0 0,0 0 0 0 0,-1 0 0 0 0,1 0 0 0 0,0 0 0 0 0,-1 0-1 0 0,1 0 1 0 0,0 0 0 0 0,0 0 0 0 0,-1 0 0 0 0,1 0 0 0 0,0 0 0 0 0,-1 0 0 0 0,1 0 0 0 0,0-1 0 0 0,0 1 0 0 0,-1 0-1 0 0,1 0 1 0 0,0 0 0 0 0,0 0 0 0 0,-1-1 0 0 0,1 1 0 0 0,0 0 0 0 0,0 0 0 0 0,0 0 0 0 0,-1-1 0 0 0,-2-10 2794 0 0,3 6-987 0 0,2 4-1811 0 0,11 0-48 0 0,2 1-25 0 0,-3 0-52 0 0,-10 0-7 0 0,1 0 17 0 0,6 0 56 0 0,-6 0 58 0 0,-1 2-4 0 0,0-1-46 0 0,-1-1-6 0 0,-1 0 1 0 0,1 1 0 0 0,0-1-1 0 0,-1 1 1 0 0,1-1-1 0 0,0 1 1 0 0,-1-1 0 0 0,1 1-1 0 0,-1-1 1 0 0,1 1 0 0 0,-1 0-1 0 0,1-1 1 0 0,-1 1-1 0 0,1 0 1 0 0,-1-1 0 0 0,1 2-1 0 0,7 15 39 0 0,-7-16-39 0 0,0 1 1 0 0,0-1 0 0 0,-1 0-1 0 0,1 1 1 0 0,0-1 0 0 0,-1 1-1 0 0,0 0 1 0 0,1-1-1 0 0,-1 1 1 0 0,0 1 0 0 0,4 19-2 0 0,2 25-2 0 0,1-17 0 0 0,-4-17 16 0 0,-3-10 128 0 0,2 0-80 0 0,3 9 960 0 0,-2-13-816 0 0,2 1-151 0 0,-1-1 0 0 0,0 0 0 0 0,0-1 0 0 0,1 1-1 0 0,-1-1 1 0 0,0 0 0 0 0,-1 1 0 0 0,1-2 0 0 0,0 1 0 0 0,-1 0 0 0 0,1-1-1 0 0,5-5 1 0 0,4-5 91 0 0,20-27 1 0 0,-21 26-143 0 0,16-18 0 0 0,-13 18-30 0 0,1 0-1 0 0,1 1 0 0 0,29-18 1 0 0,-36 26-65 0 0,0 0 1 0 0,0 0-1 0 0,0 1 0 0 0,1 1 1 0 0,0 0-1 0 0,-1 0 0 0 0,1 1 1 0 0,18-2-1 0 0,-15 4-3 0 0,-4 0 65 0 0,-2 3-40 0 0,4 0 53 0 0,-2 0 130 0 0,-1 0 0 0 0,19 9 0 0 0,-3-2 240 0 0,-17-8-236 0 0,-2 0-16 0 0,0-1 0 0 0,1 1 0 0 0,-1 1 1 0 0,0-1-1 0 0,0 1 0 0 0,11 7 1 0 0,-13-9-95 0 0,14 13 170 0 0,-14-12-169 0 0,-3-1-11 0 0,0 0 1 0 0,0 0-1 0 0,1 0 1 0 0,-1 0-1 0 0,0 0 1 0 0,0 0-1 0 0,0 0 0 0 0,0 1 1 0 0,0-1-1 0 0,0 0 1 0 0,1 3-1 0 0,8 10 0 0 0,-8-10 0 0 0,5 16 0 0 0,-5-16-1 0 0,9 17-58 0 0,-4-10 47 0 0,2-1 12 0 0,7 2 1 0 0,-11-10 4 0 0,-1-2 4 0 0,22 6 207 0 0,-16-4-176 0 0,35 3 49 0 0,-14-1-89 0 0,-23-3-13 0 0,-1 0 0 0 0,0-1-1 0 0,1 0 1 0 0,-1 0 0 0 0,1 0-1 0 0,-1-1 1 0 0,1 0 0 0 0,-1 0-1 0 0,0-1 1 0 0,0 0 0 0 0,1 0-1 0 0,-2-1 1 0 0,1 0 0 0 0,0 0-1 0 0,0-1 1 0 0,-1 0 0 0 0,10-7-1 0 0,78-75-89 0 0,2-1 121 0 0,-43 45 31 0 0,-18 13-48 0 0,2 2 1 0 0,67-39-1 0 0,-98 63-1 0 0,0 1 0 0 0,-1 0 0 0 0,1 0 0 0 0,0 0 0 0 0,0 0 0 0 0,0 1 0 0 0,1 0 0 0 0,-1 0 0 0 0,9 1 0 0 0,4 1 0 0 0,-14 3 0 0 0,-2-1 0 0 0,2 0 19 0 0,-1 1 0 0 0,1-1 0 0 0,-1 1-1 0 0,0 1 1 0 0,0-1 0 0 0,0 1 0 0 0,-1-1-1 0 0,0 1 1 0 0,0 0 0 0 0,0 0 0 0 0,2 6-1 0 0,2 6 131 0 0,-1 0-1 0 0,4 21 0 0 0,5 15 582 0 0,-1-28 859 0 0,-14-24-1682 0 0,2 1 229 0 0,2 2 4 0 0,2 4-91 0 0,3 0-38 0 0,-4-3-89 0 0,1 0 1 0 0,-2 1-1 0 0,10 11 0 0 0,-5-3-114 0 0,-5-8 152 0 0,-2-3 15 0 0,0 0 0 0 0,0 0 0 0 0,0 0 0 0 0,0-1 0 0 0,1 1 0 0 0,-1-1 0 0 0,1 1-1 0 0,0-1 1 0 0,-1 0 0 0 0,1 0 0 0 0,0 0 0 0 0,0 0 0 0 0,0-1 0 0 0,1 1 0 0 0,-1-1 0 0 0,0 0-1 0 0,1 0 1 0 0,3 1 0 0 0,10 0 13 0 0,-3-3 105 0 0,-1-2 0 0 0,1 1 0 0 0,-1-2 0 0 0,0 0 0 0 0,0 0 0 0 0,0-1 0 0 0,17-10 0 0 0,22-15-1 0 0,-25 14-36 0 0,39-17 0 0 0,-34 20-53 0 0,2 0 0 0 0,-1 2 0 0 0,51-9 0 0 0,-76 19-21 0 0,0 1-1 0 0,0 0 1 0 0,14 2-1 0 0,16 0-67 0 0,47-5-58 0 0,-50 2 144 0 0,-19 0 0 0 0,0 1 0 0 0,0 0 0 0 0,19 4 0 0 0,-31-4 6 0 0,-1 0 0 0 0,1 1 0 0 0,-1 0-1 0 0,1 0 1 0 0,-1 0 0 0 0,1 0 0 0 0,-1 0 0 0 0,6 4 0 0 0,-1 0 17 0 0,2-1 15 0 0,-8-3-30 0 0,0 0-1 0 0,0 0 1 0 0,1 0-1 0 0,-1 0 1 0 0,0 0-1 0 0,0 1 1 0 0,0-1-1 0 0,-1 1 1 0 0,4 2-1 0 0,18 18 57 0 0,20 18 31 0 0,-17-15-19 0 0,-4-4 104 0 0,1-1 0 0 0,39 26 0 0 0,-61-44-179 0 0,1-1-1 0 0,-1 0 1 0 0,1 0 0 0 0,0 0-1 0 0,-1 0 1 0 0,1 0 0 0 0,0 0-1 0 0,0 0 1 0 0,0 0 0 0 0,0-1-1 0 0,-1 1 1 0 0,1-1 0 0 0,0 0-1 0 0,0 1 1 0 0,0-1 0 0 0,4 0-1 0 0,1 0 1 0 0,-2 0-1 0 0,1 1 0 0 0,-1-1 0 0 0,1 0 0 0 0,-1 0 0 0 0,1-1 0 0 0,0 0 0 0 0,5-1 0 0 0,-1-1 0 0 0,-1 0 0 0 0,-1 0 0 0 0,1-1 0 0 0,-1 0 0 0 0,-1 0 0 0 0,1-1 0 0 0,0 0 0 0 0,-1 0 0 0 0,0-1 0 0 0,8-9 0 0 0,20-13 0 0 0,-4 8-26 0 0,1 2-1 0 0,1 0 1 0 0,0 3-1 0 0,2 1 1 0 0,-1 1-1 0 0,68-15 1 0 0,-88 23-29 0 0,-1 0 1 0 0,0-1-1 0 0,-1 0 0 0 0,1-1 1 0 0,-1 0-1 0 0,21-18 1 0 0,6-3-8 0 0,-9 7 38 0 0,-19 12 16 0 0,0 2-1 0 0,0-1 1 0 0,1 2-1 0 0,0-1 1 0 0,23-7-1 0 0,-20 9 9 0 0,-1 5 11 0 0,-11 1 18 0 0,0-1 0 0 0,0 1 1 0 0,0 0-1 0 0,0 0 0 0 0,0 0 1 0 0,0 0-1 0 0,-1 1 0 0 0,1-1 1 0 0,0 1-1 0 0,-1-1 0 0 0,1 1 0 0 0,-1 0 1 0 0,0 0-1 0 0,1 0 0 0 0,-1 0 1 0 0,3 6-1 0 0,1 1 10 0 0,-1 0 0 0 0,0 1 0 0 0,-1 0 1 0 0,3 10-1 0 0,10 24-16 0 0,3-1-23 0 0,-13-31 0 0 0,6-5 0 0 0,-9-6 5 0 0,0-1 0 0 0,0 1-1 0 0,0-1 1 0 0,0 0 0 0 0,0 0 0 0 0,1-1-1 0 0,-1 1 1 0 0,0-1 0 0 0,0 0 0 0 0,0 0-1 0 0,0 0 1 0 0,0 0 0 0 0,-1-1 0 0 0,1 0-1 0 0,4-2 1 0 0,4-3 14 0 0,1-1 0 0 0,-2 0 0 0 0,13-10 0 0 0,-16 11-70 0 0,1 0-1 0 0,-1 1 1 0 0,1 0-1 0 0,0 1 1 0 0,13-6-1 0 0,-16 9 16 0 0,0 0-1 0 0,0 0 0 0 0,1 0 0 0 0,-1 1 0 0 0,1 0 0 0 0,-1 0 0 0 0,1 1 1 0 0,-1 0-1 0 0,12 1 0 0 0,66 5-495 0 0,-80-7 515 0 0,1 1 0 0 0,0-1 0 0 0,0 0 0 0 0,0 0 0 0 0,-1 0 0 0 0,1 0 0 0 0,-1-1 0 0 0,1 0 0 0 0,6-3 0 0 0,1-3 76 0 0,20-15 1 0 0,-15 11 64 0 0,-3 1 19 0 0,0-1 0 0 0,14-16-1 0 0,20-18 125 0 0,-37 38-213 0 0,2 3-43 0 0,2 7-11 0 0,-10 0-1 0 0,0 0-1 0 0,0 0 1 0 0,0 1-1 0 0,-1 0 1 0 0,0 0-1 0 0,1 0 1 0 0,5 6-1 0 0,-9-8 2 0 0,1 1-13 0 0,1 0 0 0 0,-1 0 1 0 0,1 1-1 0 0,-1-1 0 0 0,0 1 1 0 0,0 0-1 0 0,0-1 0 0 0,2 6 1 0 0,10 17-30 0 0,-6-12 42 0 0,0-2 0 0 0,1-3 11 0 0,-9-8-12 0 0,1 1 1 0 0,-1-1 0 0 0,1 0-1 0 0,0 0 1 0 0,-1 0 0 0 0,1 0-1 0 0,-1 1 1 0 0,1-1 0 0 0,0 0-1 0 0,-1 0 1 0 0,1 0 0 0 0,0 0-1 0 0,-1 0 1 0 0,1 0-1 0 0,0-1 1 0 0,-1 1 0 0 0,1 0-1 0 0,-1 0 1 0 0,1 0 0 0 0,0 0-1 0 0,0-1 1 0 0,0 0-14 0 0,3 0-93 0 0,0 0 0 0 0,0-1 0 0 0,-1 1 0 0 0,1-1 0 0 0,0 0 0 0 0,-1-1 0 0 0,0 1 0 0 0,0 0 0 0 0,1-1 0 0 0,3-4 0 0 0,-2 3-521 0 0,11-10-932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2:3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47 269 2303 0 0,'0'0'8440'0'0,"-2"0"-8096"0"0,0 0-121 0 0,1 0-1 0 0,-1 0 0 0 0,1 0 0 0 0,-1 0 0 0 0,1 0 0 0 0,-1 0 1 0 0,1 1-1 0 0,-1-1 0 0 0,1 1 0 0 0,0-1 0 0 0,-1 1 1 0 0,1-1-1 0 0,-1 1 0 0 0,1 0 0 0 0,0-1 0 0 0,-3 3 1 0 0,-9 4 1757 0 0,8 5-1328 0 0,6-9-594 0 0,0-1-59 0 0,-1-2 6 0 0,0 1 0 0 0,0 0 0 0 0,0 0 0 0 0,0-1 0 0 0,1 1-1 0 0,-1 0 1 0 0,0-1 0 0 0,0 1 0 0 0,1 0 0 0 0,-1-1 0 0 0,0 1 0 0 0,1-1 0 0 0,-1 1 0 0 0,1 0 0 0 0,1 1 28 0 0,0 0 0 0 0,0-1 1 0 0,1 0-1 0 0,-1 1 0 0 0,0-1 0 0 0,0 0 1 0 0,1 0-1 0 0,-1 0 0 0 0,5 1 1 0 0,2 0-7 0 0,1 0 1 0 0,-1-1 0 0 0,1 0 0 0 0,0 0 0 0 0,0-1-1 0 0,-1 0 1 0 0,14-2 0 0 0,69-17 202 0 0,-38 6 332 0 0,35-1 601 0 0,124-2-1 0 0,-10 1-887 0 0,-115 8-288 0 0,1 4 0 0 0,0 3-1 0 0,173 24 1 0 0,-232-18-13 0 0,1-3 0 0 0,0 0 1 0 0,0-2-1 0 0,0-1 0 0 0,36-6 0 0 0,-12-5 225 0 0,66-23 1 0 0,-66 17 205 0 0,64-12 0 0 0,-78 22-159 0 0,1 2 0 0 0,1 1 0 0 0,66 4 0 0 0,-22 9-106 0 0,19 1 187 0 0,-47-7-177 0 0,-1-4-1 0 0,1-1 1 0 0,68-13 0 0 0,267-36 682 0 0,-354 49-806 0 0,78 6 1 0 0,-70-1 30 0 0,62-3 1 0 0,47-13 152 0 0,-104 9-116 0 0,192-35 335 0 0,-6 0-306 0 0,-212 37-121 0 0,338-24 32 0 0,-285 25-29 0 0,0 3 1 0 0,125 20 0 0 0,263 76-6 0 0,-433-90 0 0 0,171 34 177 0 0,-120-25-99 0 0,187 31 395 0 0,-197-38-269 0 0,123-2 0 0 0,395-55 593 0 0,-391 25-691 0 0,310 8-1 0 0,-254 35-105 0 0,-235-18 0 0 0,102 10 408 0 0,-102-10-219 0 0,33-2 1 0 0,-31-5-929 0 0,-26 4 689 0 0,1 0 0 0 0,0-1 0 0 0,-1 1 1 0 0,1-1-1 0 0,-1 1 0 0 0,1-1 0 0 0,-1 1 0 0 0,1-1 0 0 0,-1 1 0 0 0,0-1 1 0 0,1 1-1 0 0,-1-1 0 0 0,0 1 0 0 0,1-1 0 0 0,-1 0 0 0 0,0 1 0 0 0,0-1 1 0 0,0 0-1 0 0,1 1 0 0 0,-1-2 0 0 0,0 1-143 0 0,4-18-924 0 0,-4-6-46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1396 29 1375 0 0,'10'-5'26'0'0,"1"0"0"0"0,-1 1 0 0 0,17-4-1 0 0,-2 2 2451 0 0,-13 6-80 0 0,-2 0 5489 0 0,-14 10-7351 0 0,1-2-456 0 0,-1-1 0 0 0,1 0-1 0 0,-2 0 1 0 0,1 0 0 0 0,-1-1 0 0 0,0 0 0 0 0,-7 8 0 0 0,-47 37 309 0 0,19-18-255 0 0,-17 15-61 0 0,-1-3 0 0 0,-3-3-1 0 0,-1-2 1 0 0,-2-3 0 0 0,-92 39-1 0 0,64-36 0 0 0,-103 31-1 0 0,177-66-49 0 0,-1-1 0 0 0,-28 3 0 0 0,42-6-19 0 0,-1-1 0 0 0,0 0 1 0 0,1 0-1 0 0,-1 0 0 0 0,1-1 1 0 0,-1 1-1 0 0,1-1 0 0 0,-1-1 1 0 0,1 1-1 0 0,-1-1 1 0 0,1 0-1 0 0,-10-5 0 0 0,8-1-1 0 0,6 6-3 0 0,1 1 0 0 0,0-1-1 0 0,-1 1 1 0 0,1-1-1 0 0,0 0 1 0 0,0 1 0 0 0,0-1-1 0 0,1 0 1 0 0,-1 1 0 0 0,0-1-1 0 0,0 1 1 0 0,1-1-1 0 0,-1 1 1 0 0,1-1 0 0 0,0 1-1 0 0,-1-1 1 0 0,1 1 0 0 0,0-1-1 0 0,0 1 1 0 0,0 0 0 0 0,0-1-1 0 0,0 1 1 0 0,0 0-1 0 0,0 0 1 0 0,3-2 0 0 0,3-3-77 0 0,0 0-1 0 0,0 0 1 0 0,9-5 0 0 0,2 0-28 0 0,1 1 0 0 0,-1 1-1 0 0,30-10 1 0 0,-40 16 114 0 0,0 1 0 0 0,0 0 0 0 0,1 0-1 0 0,-1 1 1 0 0,0 0 0 0 0,0 0 0 0 0,1 1 0 0 0,-1 0 0 0 0,1 1 0 0 0,-1 0 0 0 0,14 3 0 0 0,-20-3-1 0 0,1-1 1 0 0,-1 1 0 0 0,1 0-1 0 0,-1 0 1 0 0,0 1 0 0 0,0-1-1 0 0,0 0 1 0 0,1 1 0 0 0,-1-1-1 0 0,-1 1 1 0 0,1 0 0 0 0,0-1-1 0 0,0 1 1 0 0,-1 0 0 0 0,1 0-1 0 0,2 4 1 0 0,-3-2-1 0 0,1-1 0 0 0,-1 1 0 0 0,0 0 0 0 0,0 0 0 0 0,0 0 0 0 0,0 0 0 0 0,-1-1 0 0 0,1 1 0 0 0,-1 7 0 0 0,-1 3 17 0 0,-1 0 0 0 0,-1 0 0 0 0,0-1 0 0 0,-9 27 0 0 0,3-17 7 0 0,-1 0 0 0 0,-2-1 0 0 0,0 0 0 0 0,-25 34 0 0 0,-70 72 84 0 0,90-109-105 0 0,-39 40 28 0 0,-81 66 0 0 0,107-101-37 0 0,-1-2 0 0 0,-38 21 0 0 0,-71 30 37 0 0,108-57-5 0 0,1 2 52 0 0,29-17 334 0 0,45-2 229 0 0,68-11-1 0 0,41-18 114 0 0,-1 0-327 0 0,-110 24-275 0 0,70-2 0 0 0,-98 9-168 0 0,0 0-1 0 0,15 4 0 0 0,-16-3-177 0 0,-10-2 93 0 0,7 2-4373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7 330 12031 0 0,'0'0'1091'0'0,"-1"-1"-899"0"0,-3-5 1629 0 0,4 5-1772 0 0,0 1-1 0 0,-1-1 1 0 0,1 1-1 0 0,0-1 0 0 0,0 1 1 0 0,0-1-1 0 0,0 1 1 0 0,0-1-1 0 0,0 1 0 0 0,0-1 1 0 0,0 1-1 0 0,0-1 1 0 0,0 0-1 0 0,0 1 1 0 0,0-1-1 0 0,0 1 0 0 0,0-1 1 0 0,0 1-1 0 0,0-1 1 0 0,1 1-1 0 0,-1-1 1 0 0,0 1-1 0 0,0-1 0 0 0,1 1 1 0 0,0-1-1 0 0,8-12 436 0 0,1 5-242 0 0,0 0-1 0 0,0 1 1 0 0,1 1 0 0 0,22-11 0 0 0,49-15 206 0 0,-43 18-280 0 0,272-89 807 0 0,-81 28-978 0 0,-171 57-1268 0 0,-35 13-3922 0 0,-12 2-499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0,'0'0'928'0'0,"1"3"-53"0"0,15 19 399 0 0,0 0 1 0 0,1-1-1 0 0,2 0 1 0 0,25 22-1 0 0,93 64 391 0 0,-85-70-1386 0 0,88 66-24 0 0,-8 15-1422 0 0,-129-115 503 0 0,4 2-2037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8287 0 0,'0'0'382'0'0,"-1"1"-8"0"0,-92 80 2319 0 0,45-37-770 0 0,-96 90-829 0 0,-75 63 208 0 0,202-183-1302 0 0,9-7 0 0 0,0 0 0 0 0,-1 0 0 0 0,0-1 0 0 0,0 0 0 0 0,0 0 0 0 0,-17 6 0 0 0,14-10-78 0 0,12-2 74 0 0,0 0-1 0 0,-1 0 0 0 0,1 0 1 0 0,0 0-1 0 0,-1 0 0 0 0,1 1 1 0 0,0-1-1 0 0,-1 0 0 0 0,1 0 1 0 0,0 0-1 0 0,-1 0 1 0 0,1 0-1 0 0,0 0 0 0 0,-1 0 1 0 0,1-1-1 0 0,0 1 0 0 0,-1 0 1 0 0,1 0-1 0 0,0 0 0 0 0,-1 0 1 0 0,1 0-1 0 0,0 0 0 0 0,0-1 1 0 0,-1 1-1 0 0,1 0 1 0 0,0 0-1 0 0,-1-1 0 0 0,6-11-99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0,'0'0'7671'0'0,"2"1"-6595"0"0,63 2 4275 0 0,-63-3-5229 0 0,-1 0 1 0 0,1 0 0 0 0,-1 1 0 0 0,1-1 0 0 0,0 1-1 0 0,-1-1 1 0 0,1 1 0 0 0,-1 0 0 0 0,1-1 0 0 0,-1 1 0 0 0,2 1-1 0 0,-2-1-123 0 0,0-1-1 0 0,-1 1 0 0 0,1-1 1 0 0,0 1-1 0 0,-1-1 0 0 0,1 1 1 0 0,-1 0-1 0 0,1-1 0 0 0,-1 1 0 0 0,1-1 1 0 0,-1 1-1 0 0,1 0 0 0 0,-1 0 1 0 0,0-1-1 0 0,1 1 0 0 0,-1 0 1 0 0,0 0-1 0 0,0-1 0 0 0,0 1 1 0 0,1 0-1 0 0,-1 0 0 0 0,0 0 1 0 0,0 1-1 0 0,-1-1-211 0 0,1 1 0 0 0,-1 0 1 0 0,0 0-1 0 0,0 0 0 0 0,0-1 0 0 0,0 1 1 0 0,0 0-1 0 0,-1 1 0 0 0,-5 4-5395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15263 0 0,'5'-19'672'0'0,"-1"11"976"0"0,-6 19-2408 0 0,-1 0 312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99 9671 0 0,'0'0'875'0'0,"0"2"-486"0"0,1 0-78 0 0,0 0 0 0 0,0 0 1 0 0,1 0-1 0 0,-1 0 0 0 0,0 0 0 0 0,1 0 0 0 0,0-1 0 0 0,-1 1 0 0 0,1 0 0 0 0,0-1 0 0 0,0 0 0 0 0,-1 1 0 0 0,1-1 0 0 0,0 0 0 0 0,1 0 0 0 0,-1 0 1 0 0,0 0-1 0 0,0 0 0 0 0,0-1 0 0 0,0 1 0 0 0,1 0 0 0 0,3-1 0 0 0,8 2 270 0 0,0-1 1 0 0,24-1-1 0 0,-22 0-104 0 0,0 0-147 0 0,0-1 1 0 0,0-1-1 0 0,-1 0 0 0 0,29-8 1 0 0,-35 7-323 0 0,0-1 0 0 0,0 1 0 0 0,0-1 0 0 0,0-1 1 0 0,-1 0-1 0 0,0 0 0 0 0,0 0 0 0 0,0-1 0 0 0,7-7 1 0 0,-14 12-43 0 0,0 0 0 0 0,0 0 0 0 0,0 0 0 0 0,0 0 0 0 0,-1 0 0 0 0,1 0 0 0 0,0 0 0 0 0,0 0 0 0 0,-1 0 0 0 0,1-1 0 0 0,-1 1 0 0 0,1 0 0 0 0,-1 0 1 0 0,1-1-1 0 0,-1 1 0 0 0,0 0 0 0 0,0-1 0 0 0,1 1 0 0 0,-1 0 0 0 0,0-1 0 0 0,0 1 0 0 0,-1 0 0 0 0,1-1 0 0 0,0 1 0 0 0,0 0 0 0 0,0-1 1 0 0,-1 1-1 0 0,1 0 0 0 0,-1 0 0 0 0,1-1 0 0 0,-1 1 0 0 0,0 0 0 0 0,1 0 0 0 0,-1 0 0 0 0,0 0 0 0 0,0 0 0 0 0,0 0 0 0 0,-1-2 0 0 0,0 1-40 0 0,-1 0 0 0 0,1 1-1 0 0,0-1 1 0 0,-1 0 0 0 0,1 1-1 0 0,-1 0 1 0 0,1-1 0 0 0,-1 1-1 0 0,0 0 1 0 0,1 0 0 0 0,-1 1-1 0 0,0-1 1 0 0,0 1 0 0 0,0-1-1 0 0,0 1 1 0 0,0 0 0 0 0,-3 0-1 0 0,-8 3-34 0 0,1 1 1 0 0,0 0-1 0 0,0 1 0 0 0,1 1 0 0 0,-1 0 1 0 0,-14 10-1 0 0,2-2 38 0 0,-172 104 92 0 0,165-95-11 0 0,1 1 0 0 0,2 2 0 0 0,-50 55 1 0 0,65-65 37 0 0,-18 30 1 0 0,28-41-8 0 0,1 1 0 0 0,0 0 0 0 0,1-1 0 0 0,-1 1-1 0 0,1 0 1 0 0,0 0 0 0 0,1 1 0 0 0,-1-1 0 0 0,0 13 0 0 0,2-18-16 0 0,1 1 0 0 0,-1 0 0 0 0,0 0 1 0 0,1 0-1 0 0,-1 0 0 0 0,1-1 0 0 0,-1 1 0 0 0,1 0 0 0 0,0 0 0 0 0,0-1 0 0 0,0 1 0 0 0,0-1 0 0 0,0 1 1 0 0,0-1-1 0 0,1 1 0 0 0,-1-1 0 0 0,0 1 0 0 0,1-1 0 0 0,-1 0 0 0 0,1 0 0 0 0,-1 0 0 0 0,1 0 0 0 0,-1 0 1 0 0,1 0-1 0 0,0 0 0 0 0,0-1 0 0 0,-1 1 0 0 0,1-1 0 0 0,0 1 0 0 0,3 0 0 0 0,5 0 77 0 0,0 1-1 0 0,0-1 1 0 0,0-1-1 0 0,14 0 1 0 0,35-6-457 0 0,1-2 0 0 0,-1-2 1 0 0,70-23-1 0 0,-77 17-512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177 472 10591 0 0,'0'0'819'0'0,"1"2"-534"0"0,3 3 403 0 0,0 1 0 0 0,-1 0 0 0 0,0 0 0 0 0,0 0 0 0 0,2 10 1592 0 0,-19-7-728 0 0,10-9-1482 0 0,0 1 0 0 0,0 0 0 0 0,0-1-1 0 0,1 0 1 0 0,-1 0 0 0 0,0 0 0 0 0,0 0 0 0 0,0-1-1 0 0,0 1 1 0 0,0-1 0 0 0,1 0 0 0 0,-1 0-1 0 0,0-1 1 0 0,1 1 0 0 0,-1-1 0 0 0,1 0 0 0 0,-1 1-1 0 0,1-2 1 0 0,0 1 0 0 0,0 0 0 0 0,-6-6 0 0 0,0 0-32 0 0,0-1 0 0 0,1 0 1 0 0,0 0-1 0 0,1-1 0 0 0,-11-17 1 0 0,12 15-32 0 0,0 0 0 0 0,0 0 1 0 0,2 0-1 0 0,-1-1 0 0 0,2 1 1 0 0,0-1-1 0 0,0 0 1 0 0,1 0-1 0 0,1 0 0 0 0,0-1 1 0 0,1-13-1 0 0,0 17-17 0 0,1 1-1 0 0,1-1 0 0 0,-1 1 0 0 0,2-1 1 0 0,-1 1-1 0 0,1 0 0 0 0,1 0 1 0 0,-1 0-1 0 0,2 0 0 0 0,-1 1 0 0 0,1 0 1 0 0,0-1-1 0 0,1 2 0 0 0,0-1 1 0 0,13-13-1 0 0,-5 9-60 0 0,1 0 1 0 0,0 1-1 0 0,0 1 1 0 0,1 0-1 0 0,1 1 1 0 0,-1 0-1 0 0,1 2 1 0 0,25-8-1 0 0,-28 11 44 0 0,1 0 1 0 0,-1 2-1 0 0,1-1 0 0 0,0 2 0 0 0,0 0 0 0 0,0 1 0 0 0,0 0 0 0 0,0 1 0 0 0,0 1 0 0 0,28 7 0 0 0,-34-6 39 0 0,1 1 0 0 0,-1 0 0 0 0,0 0 0 0 0,0 1 0 0 0,0 0 0 0 0,-1 0-1 0 0,0 1 1 0 0,0 1 0 0 0,0-1 0 0 0,-1 1 0 0 0,0 0 0 0 0,0 1 0 0 0,-1 0 0 0 0,7 10 0 0 0,-9-13 11 0 0,-1 0 0 0 0,-1 0 1 0 0,1 0-1 0 0,-1 0 0 0 0,0 1 1 0 0,0-1-1 0 0,0 1 0 0 0,-1-1 0 0 0,0 1 1 0 0,0 0-1 0 0,0-1 0 0 0,-1 1 1 0 0,1 0-1 0 0,-2 0 0 0 0,1-1 1 0 0,-1 1-1 0 0,1 0 0 0 0,-2 0 1 0 0,1-1-1 0 0,0 1 0 0 0,-1-1 1 0 0,0 1-1 0 0,-1-1 0 0 0,1 0 1 0 0,-1 0-1 0 0,-4 5 0 0 0,1-2 3 0 0,0-1 0 0 0,-1 0 0 0 0,-10 9 0 0 0,-9 8 14 0 0,15-14-63 0 0,0 0 0 0 0,-1 0 0 0 0,-1-1 0 0 0,0-1 0 0 0,0 0 0 0 0,-27 12 0 0 0,1-5-101 0 0,-53 15 0 0 0,11-12-500 0 0,70-16 89 0 0,0-1 0 0 0,-1 0-1 0 0,1-1 1 0 0,-1 0 0 0 0,-13-3 0 0 0,16 1-1453 0 0,1-1-3396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252 223 1839 0 0,'0'0'3840'0'0,"8"-9"-1316"0"0,59-59-1425 0 0,-66 67-1538 0 0,11-13-2115 0 0,-7 7 3096 0 0,1-1 0 0 0,-2 0 0 0 0,1 0 0 0 0,-1 0 0 0 0,0-1 1 0 0,-1 1-1 0 0,5-16 0 0 0,2-7 1683 0 0,-9 30-1649 0 0,-1-1-21 0 0,0-3-894 0 0,-1-5 2670 0 0,1 10-2276 0 0,0 0 0 0 0,-1 0 0 0 0,1-1 0 0 0,0 1 0 0 0,0 0 0 0 0,-1 0-1 0 0,1 0 1 0 0,0 0 0 0 0,-1 0 0 0 0,1 0 0 0 0,0 0 0 0 0,-1 0 0 0 0,1 0 0 0 0,0 0 0 0 0,-1 0 0 0 0,1 0 0 0 0,0 0-1 0 0,-1 0 1 0 0,1 0 0 0 0,0 0 0 0 0,-1 0 0 0 0,1 0 0 0 0,0 0 0 0 0,-1 1 0 0 0,1-1 0 0 0,0 0 0 0 0,0 0 0 0 0,-1 0 0 0 0,1 0-1 0 0,0 1 1 0 0,-1-1 0 0 0,-5 4 22 0 0,0 0 0 0 0,1 1 0 0 0,0-1 0 0 0,-1 1 0 0 0,2 0-1 0 0,-1 0 1 0 0,0 1 0 0 0,-6 10 0 0 0,-28 54-54 0 0,31-54 10 0 0,-101 222 121 0 0,24-48-48 0 0,63-136-106 0 0,18-41 0 0 0,-1 0 0 0 0,0-1 0 0 0,-1 0 0 0 0,0 0 0 0 0,-15 19 0 0 0,14-22 0 0 0,0-3-18 0 0,5-4-69 0 0,5-17-1097 0 0,1 0-55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1839 0 0,'0'0'10191'0'0,"0"2"-9543"0"0,3 8-126 0 0,1-1 1 0 0,0 0-1 0 0,0 0 0 0 0,1 0 1 0 0,0-1-1 0 0,7 10 0 0 0,-9-14-433 0 0,1 0 0 0 0,0 0 1 0 0,-1-1-1 0 0,1 1 0 0 0,0-1 0 0 0,0 0 0 0 0,1-1 0 0 0,-1 1 0 0 0,1-1 1 0 0,-1 1-1 0 0,1-1 0 0 0,0-1 0 0 0,0 1 0 0 0,6 1 0 0 0,2-1 41 0 0,0-1 0 0 0,0 0 0 0 0,0-1-1 0 0,0-1 1 0 0,0 0 0 0 0,0 0 0 0 0,15-4-1 0 0,90-30 565 0 0,-85 24-590 0 0,172-54 378 0 0,78-25-120 0 0,-16 18 28 0 0,-212 61-328 0 0,1 4 0 0 0,108-2 0 0 0,-147 9-27 0 0,0 2 0 0 0,0 0-1 0 0,0 0 1 0 0,28 9 0 0 0,-37-8-312 0 0,0 0 0 0 0,0 1 1 0 0,0-1-1 0 0,11 9 0 0 0,-14-8-501 0 0,-1-1-1 0 0,1 1 1 0 0,-1 0-1 0 0,0 0 0 0 0,-1 0 1 0 0,1 0-1 0 0,5 10 1 0 0,-4-3-5040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9559 0 0,'0'2'432'0'0,"-3"6"-360"0"0,0 0 0 0 0,0 1 0 0 0,-1-1 0 0 0,0-1 0 0 0,-1 1 0 0 0,0 0 0 0 0,-9 11-1 0 0,1-2 64 0 0,-36 55 1425 0 0,-107 164 1582 0 0,-12 67-2252 0 0,59-135-857 0 0,67-108 8 0 0,-79 98 11 0 0,30-43 192 0 0,30-27-68 0 0,118-130-456 0 0,51-36 23 0 0,7-3 194 0 0,-97 67 71 0 0,105-73-60 0 0,-109 79 49 0 0,0 0 0 0 0,1 1 0 0 0,0 0 0 0 0,0 1-1 0 0,1 1 1 0 0,-1 0 0 0 0,18-2 0 0 0,-29 7 19 0 0,0-1 0 0 0,1 1 0 0 0,-1 0-1 0 0,0 0 1 0 0,0 0 0 0 0,0 0 0 0 0,0 1 0 0 0,0 0 0 0 0,0 0 0 0 0,0 0-1 0 0,7 3 1 0 0,-9-3 3 0 0,1 0 0 0 0,-1 1 0 0 0,0-1-1 0 0,0 1 1 0 0,0-1 0 0 0,-1 1 0 0 0,1 0-1 0 0,0 0 1 0 0,-1 0 0 0 0,1 0-1 0 0,-1 0 1 0 0,1 0 0 0 0,-1 0 0 0 0,0 1-1 0 0,0-1 1 0 0,0 0 0 0 0,0 1 0 0 0,-1-1-1 0 0,1 1 1 0 0,0 3 0 0 0,0 4 10 0 0,0 1 0 0 0,-1-1 0 0 0,-1 1 1 0 0,0-1-1 0 0,0 1 0 0 0,-1-1 0 0 0,0 0 0 0 0,0 1 0 0 0,-2-1 0 0 0,1 0 1 0 0,-1-1-1 0 0,-7 13 0 0 0,-1 2-61 0 0,-2-2 1 0 0,-1 1 0 0 0,-29 33-1 0 0,26-36-949 0 0,-39 35 0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10911 0 0,'2'-1'248'0'0,"7"-1"-103"0"0,0-1 0 0 0,1 2 0 0 0,-1-1 0 0 0,0 1-1 0 0,1 1 1 0 0,-1-1 0 0 0,1 2 0 0 0,-1-1 0 0 0,17 4-1 0 0,-15-2 238 0 0,-1-1 1 0 0,1 0-1 0 0,-1-1 0 0 0,1 0 0 0 0,15-2 0 0 0,-9 0 214 0 0,0-1 0 0 0,29-10-1 0 0,-27 5-278 0 0,0-1 0 0 0,0-1 0 0 0,-1-1 0 0 0,-1 0 0 0 0,18-16 0 0 0,-31 24-316 0 0,0 0 0 0 0,0-1 1 0 0,0 0-1 0 0,-1 0 0 0 0,1 0 1 0 0,-1-1-1 0 0,3-4 0 0 0,-5 7-12 0 0,-1 1 0 0 0,1 0 0 0 0,-1 0 0 0 0,1 0 0 0 0,-1 0 0 0 0,1-1 0 0 0,-1 1 0 0 0,0 0 0 0 0,1 0 0 0 0,-1-1 0 0 0,0 1-1 0 0,0 0 1 0 0,0-3 0 0 0,0 3-7 0 0,-1 1-1 0 0,1-1 1 0 0,0 1 0 0 0,0-1-1 0 0,-1 0 1 0 0,1 1-1 0 0,0-1 1 0 0,-1 1-1 0 0,1-1 1 0 0,0 1-1 0 0,-1-1 1 0 0,1 1-1 0 0,-1-1 1 0 0,1 1-1 0 0,-1-1 1 0 0,1 1-1 0 0,-1-1 1 0 0,0 1 0 0 0,-1-1-33 0 0,0 0 0 0 0,0 0 1 0 0,0 1-1 0 0,0-1 0 0 0,1 1 1 0 0,-1 0-1 0 0,0-1 0 0 0,0 1 1 0 0,0 0-1 0 0,0 0 1 0 0,-3 1-1 0 0,-1 0-43 0 0,-1 0 0 0 0,1 1 0 0 0,0 0 0 0 0,0 1 1 0 0,0 0-1 0 0,0 0 0 0 0,-9 6 0 0 0,-39 31-118 0 0,32-22 159 0 0,-19 16 58 0 0,2 2 1 0 0,-66 77-1 0 0,96-103 52 0 0,1 1 0 0 0,1 0 0 0 0,0 1 0 0 0,-6 13 0 0 0,10-19 7 0 0,1 0-1 0 0,0 0 0 0 0,0 0 0 0 0,0 1 0 0 0,1-1 0 0 0,0 1 0 0 0,0-1 1 0 0,0 1-1 0 0,1-1 0 0 0,0 9 0 0 0,1-12-16 0 0,-1 0-1 0 0,1 0 1 0 0,-1-1 0 0 0,1 1 0 0 0,0 0-1 0 0,0 0 1 0 0,0-1 0 0 0,0 1 0 0 0,1-1-1 0 0,-1 1 1 0 0,1-1 0 0 0,-1 1 0 0 0,1-1-1 0 0,0 0 1 0 0,0 0 0 0 0,4 4 0 0 0,-2-4-5 0 0,-1 0 1 0 0,1 1-1 0 0,0-2 1 0 0,0 1-1 0 0,0 0 1 0 0,0-1 0 0 0,0 0-1 0 0,0 1 1 0 0,0-2-1 0 0,6 2 1 0 0,6-1 23 0 0,0-1 1 0 0,0-1-1 0 0,1 0 0 0 0,26-6 1 0 0,136-23-1706 0 0,-158 25 1024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88 8431 0 0,'0'0'766'0'0,"2"-9"6078"0"0,-11 84-6133 0 0,0 81 0 0 0,8-114-583 0 0,0-27-109 0 0,1 0 0 0 0,1 0 0 0 0,0-1 0 0 0,1 1 0 0 0,1 0 1 0 0,5 19-1 0 0,-2-23 2 0 0,-5-10-2 0 0,0 0 1 0 0,0 0-1 0 0,0 0 1 0 0,0 0-1 0 0,0 0 0 0 0,0 0 1 0 0,0 0-1 0 0,0 0 1 0 0,1-1-1 0 0,-1 1 0 0 0,0 0 1 0 0,1-1-1 0 0,-1 1 1 0 0,1-1-1 0 0,-1 1 1 0 0,0-1-1 0 0,1 0 0 0 0,2 1 1 0 0,-2-1 12 0 0,1-1-1 0 0,-1 1 1 0 0,1 0 0 0 0,-1-1 0 0 0,0 1 0 0 0,1-1 0 0 0,-1 0 0 0 0,0 0-1 0 0,1 0 1 0 0,2-2 0 0 0,4-3 70 0 0,0-1 0 0 0,0 0 0 0 0,-1 0 0 0 0,8-9 0 0 0,-12 12-70 0 0,168-187 312 0 0,-127 136-344 0 0,-45 55 0 0 0,0-1 0 0 0,0 1 0 0 0,0 0 0 0 0,0 0 0 0 0,0-1 0 0 0,0 1 0 0 0,1 0 0 0 0,-1 0 0 0 0,0-1 0 0 0,0 1 0 0 0,0 0 0 0 0,1 0 0 0 0,-1 0 0 0 0,0-1 0 0 0,0 1 0 0 0,1 0 0 0 0,-1 0 0 0 0,0 0 0 0 0,0 0 0 0 0,1 0 0 0 0,-1-1 0 0 0,0 1 0 0 0,1 0 0 0 0,-1 0 0 0 0,0 0 0 0 0,0 0 0 0 0,1 0 0 0 0,-1 0 0 0 0,0 0 0 0 0,1 0 0 0 0,-1 0 0 0 0,0 0 0 0 0,1 0 0 0 0,-1 0 0 0 0,0 0 0 0 0,0 1 0 0 0,1-1 0 0 0,-1 0 0 0 0,0 0 0 0 0,1 0 0 0 0,1 6 0 0 0,1 1 4 0 0,-1 1 1 0 0,1-1-1 0 0,-2 1 0 0 0,1 0 0 0 0,-1-1 1 0 0,0 1-1 0 0,-1 15 0 0 0,1 6 16 0 0,1 2-2 0 0,-1-15-27 0 0,4 26 0 0 0,-3-37 25 0 0,-1 1 0 0 0,1-1 0 0 0,0 0 0 0 0,0 1 0 0 0,0-1 0 0 0,1 0 0 0 0,0 0 0 0 0,5 6 0 0 0,-6-8 104 0 0,1 0 0 0 0,0 0 0 0 0,0 0 0 0 0,0-1 0 0 0,0 1 1 0 0,0-1-1 0 0,1 0 0 0 0,-1 0 0 0 0,1 0 0 0 0,-1-1 0 0 0,1 1 1 0 0,0-1-1 0 0,0 0 0 0 0,7 2 0 0 0,-6-2-49 0 0,1-1 0 0 0,-1 1 1 0 0,1-1-1 0 0,0-1 0 0 0,-1 1 0 0 0,1-1 0 0 0,-1 1 0 0 0,1-2 1 0 0,-1 1-1 0 0,7-3 0 0 0,-2 0-6 0 0,1-2 1 0 0,0 1 0 0 0,-1-2-1 0 0,0 1 1 0 0,13-13-1 0 0,41-44 287 0 0,31-50-395 0 0,12-12-77 0 0,-86 102-157 0 0,39-36-723 0 0,-50 50-258 0 0,1 0 0 0 0,13-7 0 0 0,-10 8-360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7 196 1375 0 0,'-6'3'10960'0'0,"14"-7"-6659"0"0,54-18-3786 0 0,24-5 361 0 0,97-44 0 0 0,-176 68-872 0 0,6-2 7 0 0,-1-1 1 0 0,0-1-1 0 0,16-11 1 0 0,-13 5-256 0 0,-13 6-159 0 0,-2 6 362 0 0,0 0 17 0 0,-1 1 1 0 0,1-1-1 0 0,0 0 1 0 0,0 1-1 0 0,-1-1 1 0 0,1 0 0 0 0,0 0-1 0 0,-1 1 1 0 0,1-1-1 0 0,-1 1 1 0 0,1-1 0 0 0,-1 0-1 0 0,1 1 1 0 0,-1-1-1 0 0,1 1 1 0 0,-1-1 0 0 0,0 1-1 0 0,1 0 1 0 0,-1-1-1 0 0,1 1 1 0 0,-1-1-1 0 0,0 1 1 0 0,0 0 0 0 0,1 0-1 0 0,-1-1 1 0 0,0 1-1 0 0,0 0 1 0 0,1 0 0 0 0,-1 0-1 0 0,0 0 1 0 0,-1 0-1 0 0,-1 0-28 0 0,-1-1-1 0 0,1 1 0 0 0,-1 0 1 0 0,1 0-1 0 0,-6 2 0 0 0,-17 5-10 0 0,0 2 0 0 0,1 0 0 0 0,0 2 1 0 0,0 1-1 0 0,1 1 0 0 0,0 1 0 0 0,2 1 0 0 0,0 1 0 0 0,-24 23 0 0 0,35-29 122 0 0,1 1 0 0 0,0 0 0 0 0,0 1 0 0 0,2 0 0 0 0,-1 0 0 0 0,1 1 0 0 0,-10 24 0 0 0,15-30-4 0 0,0 0 0 0 0,1 0 0 0 0,0 1-1 0 0,0-1 1 0 0,0 1 0 0 0,1-1 0 0 0,0 1 0 0 0,1 0-1 0 0,0-1 1 0 0,0 1 0 0 0,1 0 0 0 0,-1-1 0 0 0,2 1 0 0 0,-1 0-1 0 0,1-1 1 0 0,5 14 0 0 0,-5-17-31 0 0,0-1-1 0 0,0 1 1 0 0,0 0 0 0 0,0-1 0 0 0,1 0 0 0 0,-1 0-1 0 0,1 0 1 0 0,0 0 0 0 0,0 0 0 0 0,0 0 0 0 0,0-1-1 0 0,1 1 1 0 0,-1-1 0 0 0,0 0 0 0 0,5 2 0 0 0,-2-2 8 0 0,0 0 0 0 0,0 0 0 0 0,0 0 1 0 0,0-1-1 0 0,0 0 0 0 0,0-1 1 0 0,1 1-1 0 0,-1-1 0 0 0,7 0 0 0 0,4-3-572 0 0,1 1-1 0 0,-1-2 1 0 0,0-1-1 0 0,0 0 0 0 0,32-14 1 0 0,-20 5-5135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12439 0 0,'0'0'958'0'0,"-2"1"-436"0"0,-58 48 4451 0 0,39-29-4696 0 0,1 0-1 0 0,-19 26 1 0 0,-2 9-526 0 0,-40 70-1 0 0,50-78-4124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1207 0 0,'0'0'104'0'0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652 115 4607 0 0,'0'0'354'0'0,"-1"-2"-233"0"0,-14-25 3448 0 0,11 17-2953 0 0,-1 1-1 0 0,0 0 1 0 0,-1 0-1 0 0,0 0 1 0 0,-11-12-1 0 0,15 19-627 0 0,0 1 0 0 0,0-1 0 0 0,0 0-1 0 0,-1 1 1 0 0,1-1 0 0 0,0 1 0 0 0,-1 0 0 0 0,1 0 0 0 0,-1 0-1 0 0,1 0 1 0 0,-1 0 0 0 0,1 0 0 0 0,-1 1 0 0 0,0-1-1 0 0,1 1 1 0 0,-1 0 0 0 0,0 0 0 0 0,0 0 0 0 0,1 0 0 0 0,-1 0-1 0 0,0 0 1 0 0,1 1 0 0 0,-1 0 0 0 0,0-1 0 0 0,1 1-1 0 0,-5 2 1 0 0,-2 1 109 0 0,0 1 0 0 0,0-1 0 0 0,1 1 0 0 0,0 1 0 0 0,0 0 0 0 0,0 0 0 0 0,1 0 0 0 0,0 1 0 0 0,0 0 0 0 0,1 1 0 0 0,0-1 0 0 0,0 1 0 0 0,0 1 0 0 0,1-1-1 0 0,1 1 1 0 0,-1-1 0 0 0,1 1 0 0 0,1 1 0 0 0,0-1 0 0 0,0 0 0 0 0,1 1 0 0 0,0 0 0 0 0,-1 11 0 0 0,3-18-82 0 0,0 0 0 0 0,-1 1 0 0 0,2-1 0 0 0,-1 1 0 0 0,0-1 0 0 0,0 0 0 0 0,1 1 0 0 0,0-1 0 0 0,0 0 0 0 0,0 1 0 0 0,0-1 0 0 0,0 0 0 0 0,1 0 0 0 0,-1 0 0 0 0,1 0 0 0 0,4 5 0 0 0,-5-6 3 0 0,1-1 0 0 0,0 1-1 0 0,0 0 1 0 0,0-1 0 0 0,0 0 0 0 0,0 1-1 0 0,0-1 1 0 0,1 0 0 0 0,-1 0 0 0 0,0 0-1 0 0,0 0 1 0 0,1-1 0 0 0,-1 1 0 0 0,1-1-1 0 0,-1 1 1 0 0,1-1 0 0 0,-1 0 0 0 0,0 0 0 0 0,1 0-1 0 0,-1 0 1 0 0,1 0 0 0 0,-1-1 0 0 0,4 0-1 0 0,1-1 32 0 0,-1 0 0 0 0,1 0 0 0 0,-1-1 0 0 0,0 1 0 0 0,0-1 0 0 0,0-1 0 0 0,0 1 0 0 0,6-6 0 0 0,7-8 49 0 0,19-19 0 0 0,-25 23-95 0 0,-24 36-194 0 0,5-8 142 0 0,-16 31-28 0 0,-28 56 14 0 0,-23 58-2106 0 0,50-103 982 0 0</inkml:trace>
  <inkml:trace contextRef="#ctx0" brushRef="#br0" timeOffset="1">99 1118 5063 0 0,'-26'1'224'0'0,"15"3"48"0"0,-1-4-272 0 0,-1 2 0 0 0,3-2 0 0 0,-1 0 0 0 0,2 0 1328 0 0,2 0 3520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10135 0 0,'0'0'778'0'0,"1"2"-506"0"0,0 3 29 0 0,0 0 0 0 0,0 0 0 0 0,-1 0 0 0 0,1 1 1 0 0,-1-1-1 0 0,0 0 0 0 0,-1 0 0 0 0,1 0 0 0 0,-2 6 1 0 0,-15 51 1619 0 0,12-47-1868 0 0,-79 218 622 0 0,-16-4-612 0 0,87-200-53 0 0,-154 293 54 0 0,151-297-59 0 0,0 0-1 0 0,-2-1 0 0 0,-39 41 1 0 0,56-63 152 0 0,1-5-144 0 0,1 0 0 0 0,0 1 0 0 0,0-1 0 0 0,0 1 1 0 0,0-1-1 0 0,0 1 0 0 0,0 0 0 0 0,3-4 0 0 0,0-1-2 0 0,19-36-348 0 0,35-46-1 0 0,-47 75 229 0 0,0 1 1 0 0,0 0-1 0 0,1 0 1 0 0,1 1 0 0 0,0 1-1 0 0,27-19 1 0 0,-38 28 88 0 0,1 1 1 0 0,0-1 0 0 0,0 1-1 0 0,0 0 1 0 0,0 0 0 0 0,0 0-1 0 0,0 0 1 0 0,0 0 0 0 0,0 0-1 0 0,0 1 1 0 0,0 0-1 0 0,6-1 1 0 0,-8 2 42 0 0,1-1-1 0 0,-1 1 1 0 0,1-1-1 0 0,0 1 1 0 0,-1-1-1 0 0,1 1 1 0 0,-1 0-1 0 0,0 0 1 0 0,1 0-1 0 0,-1-1 1 0 0,0 1-1 0 0,1 1 1 0 0,-1-1-1 0 0,0 0 1 0 0,0 0-1 0 0,0 0 1 0 0,0 1-1 0 0,0-1 1 0 0,0 0-1 0 0,-1 1 1 0 0,1-1-1 0 0,0 1 1 0 0,-1-1-1 0 0,1 1 1 0 0,-1-1-1 0 0,1 3 1 0 0,3 13 251 0 0,-1 0 0 0 0,-1 1 1 0 0,-1-1-1 0 0,-1 31 0 0 0,0 1-71 0 0,3 32-1657 0 0,-1-65 572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4607 0 0,'0'0'354'0'0,"3"0"-233"0"0,-2 0-99 0 0,-1 0 0 0 0,1 0-1 0 0,0 0 1 0 0,-1 0 0 0 0,1 0 0 0 0,-1 0 0 0 0,1 0-1 0 0,0 0 1 0 0,-1 0 0 0 0,1 1 0 0 0,-1-1-1 0 0,1 0 1 0 0,-1 0 0 0 0,1 1 0 0 0,-1-1 0 0 0,1 0-1 0 0,0 1 1 0 0,-4 2 390 0 0,1-1 0 0 0,-1 1 0 0 0,0-1 0 0 0,0 0 0 0 0,0 0 0 0 0,-1 0 0 0 0,-3 1 0 0 0,-5 4 904 0 0,-7 5 612 0 0,0 1-1 0 0,-27 26 1 0 0,23-17-1143 0 0,-26 33 1 0 0,-71 120-1112 0 0,100-143 850 0 0,-34 57-296 0 0,-46 67-41 0 0,17-35-107 0 0,62-89-34 0 0,15-23-44 0 0,-2 0 0 0 0,1-1-1 0 0,-1 0 1 0 0,0 0 0 0 0,-11 8 0 0 0,-49 31 19 0 0,48-34 13 0 0,-8 5-21 0 0,12-8-102 0 0,1 0 1 0 0,0 1-1 0 0,-14 13 0 0 0,28-23-60 0 0,4 7-2224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9671 0 0,'0'0'875'0'0,"1"2"-484"0"0,0 1-14 0 0,0 0 1 0 0,1 1 0 0 0,-1-1 0 0 0,0 1 0 0 0,-1-1-1 0 0,1 1 1 0 0,-1 0 0 0 0,1-1 0 0 0,-1 1-1 0 0,0 0 1 0 0,-1-1 0 0 0,0 6 0 0 0,-2 9 541 0 0,-6 21 0 0 0,7-31-830 0 0,-11 39 348 0 0,-26 61-1 0 0,-29 42-55 0 0,42-96-267 0 0,-263 547 303 0 0,256-533-374 0 0,-2 1-1073 0 0,-59 87 0 0 0,85-143-162 0 0</inkml:trace>
  <inkml:trace contextRef="#ctx0" brushRef="#br0" timeOffset="1">0 923 16327 0 0,'0'0'1476'0'0,"3"-1"-1213"0"0,81-37 1284 0 0,172-54-1 0 0,-14 33-1239 0 0,-155 40-1890 0 0,0-2-3422 0 0,-34 7-1394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3679 0 0,'0'0'167'0'0,"-1"1"-7"0"0,-13 7 173 0 0,-9 3 4308 0 0,-10 5 1028 0 0,-9 6-3969 0 0,-79 48-162 0 0,90-50-1310 0 0,-37 28-83 0 0,60-42-134 0 0,1 0 0 0 0,0 1-1 0 0,0 0 1 0 0,0 0 0 0 0,1 1-1 0 0,-6 10 1 0 0,7-7-11 0 0,3-1 0 0 0,2-8 0 0 0,1 0 0 0 0,-1 0 0 0 0,1 0 0 0 0,0 0 0 0 0,-1 0 0 0 0,1-1 0 0 0,0 1 0 0 0,0 0 0 0 0,0-1 0 0 0,0 1 0 0 0,1-1 0 0 0,-1 1 0 0 0,3 2 0 0 0,22 17 2 0 0,-13-11 7 0 0,4 5 110 0 0,-1 1 0 0 0,-1 0-1 0 0,0 1 1 0 0,-1 1 0 0 0,-1 0 0 0 0,-1 1 0 0 0,-1 1-1 0 0,15 34 1 0 0,-23-49-73 0 0,-1 0-1 0 0,0 1 0 0 0,0 0 1 0 0,-1-1-1 0 0,0 1 1 0 0,0 0-1 0 0,0 0 0 0 0,-1 0 1 0 0,0 8-1 0 0,0-12-2 0 0,0 1 1 0 0,-1-1-1 0 0,1 1 0 0 0,-1-1 0 0 0,0 0 0 0 0,1 1 1 0 0,-1-1-1 0 0,0 1 0 0 0,0-1 0 0 0,0 0 1 0 0,-1 0-1 0 0,1 0 0 0 0,-1 0 0 0 0,1 0 1 0 0,-1 0-1 0 0,1 0 0 0 0,-1 0 0 0 0,0 0 0 0 0,0-1 1 0 0,0 1-1 0 0,0-1 0 0 0,0 0 0 0 0,0 1 1 0 0,-4 0-1 0 0,-20 7 145 0 0,-1-2-1 0 0,1-1 1 0 0,-45 5 0 0 0,50-8-210 0 0,-106 7-4278 0 0,100-9-2136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10535 0 0,'0'0'956'0'0,"-2"1"-786"0"0,-5 1-19 0 0,-1 0 1 0 0,1 1-1 0 0,-1-1 1 0 0,1 2 0 0 0,0-1-1 0 0,0 1 1 0 0,0 0-1 0 0,1 1 1 0 0,0 0 0 0 0,0 0-1 0 0,0 0 1 0 0,-10 12 0 0 0,-5 7 166 0 0,-30 49 0 0 0,48-69-357 0 0,-14 22 23 0 0,-39 64 553 0 0,49-78-313 0 0,1 1 0 0 0,0 0 1 0 0,1 0-1 0 0,1 1 0 0 0,-5 18 0 0 0,9-30-164 0 0,-1 1 0 0 0,1 0 0 0 0,0 0 0 0 0,-1 0 0 0 0,1 0 0 0 0,1 0 0 0 0,-1 0-1 0 0,0 0 1 0 0,1-1 0 0 0,-1 1 0 0 0,1 0 0 0 0,0 0 0 0 0,0 0 0 0 0,0-1 0 0 0,0 1 0 0 0,1 0 0 0 0,-1-1-1 0 0,3 4 1 0 0,-2-4 0 0 0,0 0 0 0 0,0-1 0 0 0,0 1 0 0 0,1 0-1 0 0,-1-1 1 0 0,0 1 0 0 0,1-1 0 0 0,-1 0 0 0 0,1 0 0 0 0,0 0-1 0 0,-1 0 1 0 0,1 0 0 0 0,0-1 0 0 0,0 1 0 0 0,-1-1 0 0 0,1 0-1 0 0,0 1 1 0 0,0-1 0 0 0,3-1 0 0 0,6 0 72 0 0,-1-1-1 0 0,1 0 1 0 0,-1-1 0 0 0,1 0-1 0 0,-1-1 1 0 0,0 0 0 0 0,0-1-1 0 0,14-8 1 0 0,7-7 57 0 0,39-30 0 0 0,-59 41-156 0 0,0-1 1 0 0,-1 0 0 0 0,0-1 0 0 0,0 0 0 0 0,17-25 0 0 0,-24 29-21 0 0,0 1-1 0 0,0-1 1 0 0,-1 0 0 0 0,0 0 0 0 0,-1 0-1 0 0,1 0 1 0 0,-1 0 0 0 0,-1-1 0 0 0,1 1-1 0 0,-1 0 1 0 0,-1-1 0 0 0,1 1 0 0 0,-1-1-1 0 0,-2-8 1 0 0,2 12-95 0 0,-7-32 139 0 0,7 34-197 0 0,-1 1 0 0 0,1-1-1 0 0,-1 0 1 0 0,0 1 0 0 0,0-1 0 0 0,0 1-1 0 0,0-1 1 0 0,0 1 0 0 0,0-1 0 0 0,0 1-1 0 0,0-1 1 0 0,-1 1 0 0 0,1 0 0 0 0,-1 0-1 0 0,1 0 1 0 0,-3-2 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796 743 8287 0 0,'28'-16'5442'0'0,"-27"16"-5336"0"0,0-1 1 0 0,0 1-1 0 0,1-1 1 0 0,-1 1-1 0 0,0-1 0 0 0,0 1 1 0 0,0-1-1 0 0,0 0 1 0 0,0 1-1 0 0,-1-1 1 0 0,1 0-1 0 0,0 0 1 0 0,0 1-1 0 0,0-1 1 0 0,1-2-1 0 0,11-17 674 0 0,-11 17-601 0 0,15-24 255 0 0,-2-1-1 0 0,-1-1 0 0 0,-2 0 1 0 0,13-42-1 0 0,21-126 10 0 0,-43 184-395 0 0,17-116 272 0 0,-18 114-302 0 0,-2 0 0 0 0,0-1 0 0 0,0 1 0 0 0,-2 0 0 0 0,1 0 0 0 0,-7-21 0 0 0,8 33-15 0 0,-1 1 0 0 0,0 0 0 0 0,0-1 0 0 0,1 1 0 0 0,-2 0 0 0 0,1-1 0 0 0,0 1 0 0 0,0 0 0 0 0,-1 0 0 0 0,1 0 0 0 0,-1 0 0 0 0,1 0 0 0 0,-1 0 0 0 0,0 1 0 0 0,0-1 0 0 0,0 1 0 0 0,-2-2 0 0 0,2 2-2 0 0,0 0-1 0 0,-1 1 1 0 0,1-1-1 0 0,0 1 1 0 0,0 0-1 0 0,-1-1 1 0 0,1 1-1 0 0,0 0 1 0 0,0 0-1 0 0,-1 1 1 0 0,1-1-1 0 0,0 0 1 0 0,0 1-1 0 0,0-1 1 0 0,-1 1-1 0 0,1 0 1 0 0,0 0-1 0 0,0 0 1 0 0,-3 1-1 0 0,-21 14-52 0 0,-1 0 0 0 0,2 1 0 0 0,1 2 0 0 0,-31 28 0 0 0,27-19 25 0 0,2 1 0 0 0,0 1 0 0 0,2 1 0 0 0,-27 46 0 0 0,24-29 8 0 0,2 2 1 0 0,-28 78 0 0 0,-15 115 9 0 0,21 2 12 0 0,30-141-3 0 0,-32 154 0 0 0,45-243-60 0 0,-1-1 0 0 0,0 1-1 0 0,-1-1 1 0 0,-1 1 0 0 0,-15 24-1 0 0,15-30-56 0 0,0 1 0 0 0,-1-1 0 0 0,0-1-1 0 0,0 0 1 0 0,-1 0 0 0 0,0-1-1 0 0,-1 0 1 0 0,-14 9 0 0 0,2-4-480 0 0,-35 14 1 0 0,46-22 83 0 0,-1 0 0 0 0,1 0 1 0 0,-1-2-1 0 0,0 1 0 0 0,-14 0 1 0 0,12-3-2896 0 0,2-3-922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8751 0 0,'22'-11'1293'0'0,"1"1"0"0"0,42-14 0 0 0,52-6 4851 0 0,-76 20-6015 0 0,481-125 1803 0 0,-459 118-2388 0 0,-51 13-2557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12351 0 0,'0'0'1119'0'0,"-2"1"-923"0"0,-5 4-172 0 0,3-2 11 0 0,-1-1 0 0 0,1 1 0 0 0,0 1 0 0 0,0-1 0 0 0,0 0 0 0 0,0 1 1 0 0,1 0-1 0 0,-1 0 0 0 0,1 0 0 0 0,0 0 0 0 0,-4 8 0 0 0,-78 206 2000 0 0,12-24-1851 0 0,52-152-309 0 0,-2-1 0 0 0,-1-1 0 0 0,-3-1 0 0 0,-1-1 0 0 0,-1-1 0 0 0,-48 45 0 0 0,58-62-453 0 0,17-19 219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312 265 3679 0 0,'0'0'642'0'0,"-7"-5"2534"0"0,3 3-2700 0 0,-1 1 0 0 0,1 0 1 0 0,0 0-1 0 0,-1 0 0 0 0,1 0 1 0 0,-1 1-1 0 0,1 0 1 0 0,-1 0-1 0 0,0 0 0 0 0,1 0 1 0 0,-1 1-1 0 0,-4 1 0 0 0,-18 0 1901 0 0,28-2-2330 0 0,0 0 1 0 0,0-1-1 0 0,0 1 0 0 0,0 0 1 0 0,0-1-1 0 0,-1 1 1 0 0,1-1-1 0 0,0 1 0 0 0,0-1 1 0 0,0 1-1 0 0,1-2 0 0 0,2-1 72 0 0,99-59 997 0 0,35-19-650 0 0,-89 57-336 0 0,1 3 0 0 0,53-16-1 0 0,-80 31-84 0 0,0 0-1 0 0,0 2 0 0 0,0 0 0 0 0,0 2 0 0 0,1 1 0 0 0,-1 0 1 0 0,30 4-1 0 0,-45-2-28 0 0,-1 0 0 0 0,0 1 0 0 0,0-1 1 0 0,0 1-1 0 0,0 1 0 0 0,0-1 0 0 0,9 6 1 0 0,-13-6-13 0 0,-1-1 0 0 0,1 1 1 0 0,-1 0-1 0 0,0 0 0 0 0,1 0 1 0 0,-1 0-1 0 0,0 0 0 0 0,-1 1 1 0 0,1-1-1 0 0,0 1 0 0 0,-1-1 1 0 0,1 1-1 0 0,-1-1 0 0 0,0 1 1 0 0,1 0-1 0 0,-2 0 0 0 0,1-1 1 0 0,0 1-1 0 0,0 0 1 0 0,-1 0-1 0 0,1 3 0 0 0,-1 1-1 0 0,-1-1-1 0 0,1 1 0 0 0,-1-1 1 0 0,0 1-1 0 0,-1-1 1 0 0,0 0-1 0 0,0 0 1 0 0,0 0-1 0 0,0 0 0 0 0,-1 0 1 0 0,-7 11-1 0 0,-2 1 14 0 0,-1-1 0 0 0,-17 19-1 0 0,-8 2-17 0 0,-1-2 0 0 0,-64 46 0 0 0,72-59-64 0 0,-1-1 1 0 0,-1-2-1 0 0,0-2 1 0 0,-2 0-1 0 0,0-3 1 0 0,-1-1-1 0 0,0-1 1 0 0,-46 9-1 0 0,74-20 66 0 0,-1-1 0 0 0,0 1 0 0 0,1-2 0 0 0,-1 1 0 0 0,0-1 0 0 0,0 0 0 0 0,0-1 0 0 0,1 0 0 0 0,-1 0 0 0 0,-15-6 0 0 0,15 2 11 0 0,9 5-7 0 0,-1 0 1 0 0,1-1-1 0 0,0 1 0 0 0,-1 0 1 0 0,1-1-1 0 0,-1 1 1 0 0,1 0-1 0 0,0-1 0 0 0,-1 1 1 0 0,1-1-1 0 0,0 1 1 0 0,0-1-1 0 0,-1 1 0 0 0,1-1 1 0 0,0 1-1 0 0,0-1 1 0 0,0 1-1 0 0,0-1 0 0 0,-1 1 1 0 0,1-1-1 0 0,0 1 1 0 0,0-2-1 0 0,3-1 22 0 0,-2 1-25 0 0,1 0 0 0 0,-1 0 0 0 0,1 0 0 0 0,0 0 1 0 0,-1 0-1 0 0,1 1 0 0 0,0-1 0 0 0,0 0 1 0 0,0 1-1 0 0,1-1 0 0 0,-1 1 0 0 0,0 0 1 0 0,3-1-1 0 0,34-11-15 0 0,-35 11 11 0 0,8-1-15 0 0,0 0 0 0 0,0 1 0 0 0,0 0 1 0 0,1 1-1 0 0,-1 1 0 0 0,0 0 0 0 0,1 0 1 0 0,14 3-1 0 0,-13 0-2 0 0,1 1 1 0 0,-1 0-1 0 0,1 1 0 0 0,-1 0 1 0 0,-1 1-1 0 0,19 11 0 0 0,-6-2 41 0 0,-2 0 0 0 0,0 2 0 0 0,28 25 0 0 0,-45-35-9 0 0,1 0-1 0 0,-1 0 0 0 0,-1 1 1 0 0,1 0-1 0 0,-2 1 1 0 0,1-1-1 0 0,-1 1 0 0 0,0 0 1 0 0,-1 0-1 0 0,0 1 0 0 0,0 0 1 0 0,4 17-1 0 0,-7-22 30 0 0,-1 0-1 0 0,1 0 1 0 0,-1-1-1 0 0,0 1 1 0 0,-1 0-1 0 0,1 0 1 0 0,-1-1-1 0 0,1 1 1 0 0,-2 0-1 0 0,1-1 1 0 0,0 1-1 0 0,-1-1 1 0 0,-2 5 0 0 0,1-3 3 0 0,-1 0 0 0 0,0-1 0 0 0,0 0 0 0 0,0 0 1 0 0,0 0-1 0 0,-1 0 0 0 0,0-1 0 0 0,-8 7 0 0 0,-1-2 24 0 0,-1 0 0 0 0,0-1 0 0 0,0-1 0 0 0,-1 0 0 0 0,0-1-1 0 0,-23 6 1 0 0,16-6 2 0 0,-35 9 64 0 0,-112 16 1 0 0,-79-18-58 0 0,241-13-158 0 0,1 0 0 0 0,-1 0 1 0 0,0-1-1 0 0,1 0 0 0 0,-1 0 0 0 0,1 0 0 0 0,-1-1 0 0 0,-12-5 0 0 0,20 6-2 0 0,0 1-1 0 0,-1-1 1 0 0,1 0-1 0 0,0 0 0 0 0,0 1 1 0 0,0-1-1 0 0,0 0 1 0 0,0 1-1 0 0,0-1 1 0 0,0 0-1 0 0,0 1 1 0 0,0-1-1 0 0,0 0 0 0 0,0 1 1 0 0,0-1-1 0 0,1 0 1 0 0,-1 1-1 0 0,0-1 1 0 0,1-1-1 0 0,-1 2-122 0 0,7-14-1613 0 0,5-1-77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87 501 5063 0 0,'0'0'232'0'0,"-1"1"-13"0"0,-1 0 395 0 0,1 0-1 0 0,-1 0 1 0 0,0 0 0 0 0,1 0-1 0 0,-1 0 1 0 0,0 0 0 0 0,1-1-1 0 0,-1 1 1 0 0,0-1 0 0 0,0 1-1 0 0,1-1 1 0 0,-1 0 0 0 0,0 1-1 0 0,0-1 1 0 0,-3 0-1 0 0,3-1-350 0 0,0 1-1 0 0,0-1 1 0 0,0 1-1 0 0,0-1 0 0 0,1 0 1 0 0,-1 1-1 0 0,0-1 0 0 0,0 0 1 0 0,1 0-1 0 0,-1 0 0 0 0,0-1 1 0 0,-1-1-1 0 0,0 0-74 0 0,0 0-1 0 0,0 0 1 0 0,0-1 0 0 0,1 1-1 0 0,-1-1 1 0 0,1 0 0 0 0,0 1-1 0 0,0-1 1 0 0,1 0 0 0 0,-3-7-1 0 0,3 5-48 0 0,1 1 1 0 0,0-1-1 0 0,-1 0 0 0 0,2 0 1 0 0,-1 1-1 0 0,1-1 0 0 0,0 0 1 0 0,0 1-1 0 0,0-1 0 0 0,1 1 0 0 0,0 0 1 0 0,4-9-1 0 0,2-2 43 0 0,0 1 0 0 0,20-27 0 0 0,4 1-211 0 0,2 2-1 0 0,64-58 0 0 0,-75 78-161 0 0,0 1 0 0 0,38-23-1 0 0,-50 34 15 0 0,1 1-1 0 0,0 0 1 0 0,0 1-1 0 0,0 1 1 0 0,0 0-1 0 0,1 0 0 0 0,0 1 1 0 0,13-1-1 0 0,-21 4-343 0 0,1 0 0 0 0,-1 0 0 0 0,0 0 0 0 0,0 1 0 0 0,10 3 0 0 0,5 2-1297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 6447 0 0,'5'-6'11372'0'0,"-6"7"-10962"0"0,-6 8-329 0 0,-1-2 1 0 0,0 1-1 0 0,-1-1 1 0 0,0 0-1 0 0,0-1 1 0 0,-11 6-1 0 0,-25 19-35 0 0,44-31-46 0 0,-51 42 109 0 0,-81 84 0 0 0,129-122-70 0 0,1 1-1 0 0,0-1 0 0 0,0 0 1 0 0,-4 8-1 0 0,7-11-17 0 0,-1 0-1 0 0,1 0 1 0 0,-1 0-1 0 0,1 0 0 0 0,0 0 1 0 0,-1 0-1 0 0,1 0 1 0 0,0 0-1 0 0,0 0 1 0 0,0 1-1 0 0,0-1 1 0 0,0 0-1 0 0,0 0 0 0 0,0 0 1 0 0,0 0-1 0 0,0 0 1 0 0,0 0-1 0 0,1 0 1 0 0,-1 0-1 0 0,0 0 1 0 0,1 0-1 0 0,-1 0 0 0 0,1 0 1 0 0,-1 0-1 0 0,1 0 1 0 0,0 2-1 0 0,1-3 51 0 0,0 1 0 0 0,-1-1-1 0 0,1 1 1 0 0,0-1 0 0 0,-1 0-1 0 0,1 1 1 0 0,0-1 0 0 0,-1 0-1 0 0,1 0 1 0 0,0 0 0 0 0,0 0 0 0 0,-1-1-1 0 0,1 1 1 0 0,3-1 0 0 0,-2 0 76 0 0,29-4 350 0 0,-1-2-1 0 0,59-22 0 0 0,-74 23-468 0 0,-1-2 0 0 0,0 0 0 0 0,-1 0 0 0 0,0-2 0 0 0,0 0-1 0 0,24-22 1 0 0,-36 29-25 0 0,1 0-1 0 0,-1 0 1 0 0,1 1-1 0 0,-1-2 0 0 0,0 1 1 0 0,0 0-1 0 0,0 0 1 0 0,-1 0-1 0 0,1-1 1 0 0,-1 1-1 0 0,0-1 1 0 0,0 1-1 0 0,0-1 1 0 0,0 0-1 0 0,-1 1 0 0 0,1-1 1 0 0,-1 0-1 0 0,0 1 1 0 0,0-1-1 0 0,-1 0 1 0 0,1 0-1 0 0,-1 1 1 0 0,1-1-1 0 0,-1 1 1 0 0,0-1-1 0 0,-1 1 1 0 0,1-1-1 0 0,0 1 0 0 0,-1-1 1 0 0,0 1-1 0 0,-2-3 1 0 0,-6-9-884 0 0,-1 0 0 0 0,-16-18 0 0 0,24 26-1287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6911 0 0,'0'0'623'0'0,"1"-1"-514"0"0,0-1 376 0 0,1 0-1 0 0,0-1 0 0 0,0 1 1 0 0,0 0-1 0 0,0 1 0 0 0,0-1 0 0 0,0 0 1 0 0,1 1-1 0 0,4-3 0 0 0,-1 0 1071 0 0,-1 1-1044 0 0,0 0 0 0 0,0 1 0 0 0,0-1 1 0 0,0 1-1 0 0,8-2 0 0 0,0 0-340 0 0,-11 3 117 0 0,3 35 1160 0 0,-8-7-637 0 0,0 25 175 0 0,4-46-923 0 0,-1-1 1 0 0,1 0-1 0 0,0 0 1 0 0,0 1-1 0 0,0-1 0 0 0,1 0 1 0 0,4 9-1 0 0,-6-13 1 0 0,1 0-13 0 0,1 0-1 0 0,-1 0 1 0 0,0 0-1 0 0,1 0 1 0 0,-1 0-1 0 0,0 0 1 0 0,1 0-1 0 0,-1-1 1 0 0,1 1-1 0 0,-1 0 1 0 0,1-1-1 0 0,-1 1 1 0 0,1-1-1 0 0,-1 0 1 0 0,1 0-1 0 0,0 0 1 0 0,2 1-1 0 0,-1-2-3 0 0,0 1 0 0 0,0-1-1 0 0,0 0 1 0 0,0 1 0 0 0,-1-1 0 0 0,1 0 0 0 0,0-1-1 0 0,0 1 1 0 0,2-2 0 0 0,1-1-12 0 0,0 0-1 0 0,-1-1 1 0 0,1 1-1 0 0,-1-1 1 0 0,0 0-1 0 0,-1 0 1 0 0,7-10-1 0 0,-8 11-29 0 0,0-2-4 0 0,1 1 0 0 0,-1-1-1 0 0,1 1 1 0 0,0 0 0 0 0,1 1 0 0 0,-1-1-1 0 0,9-6 1 0 0,-1 3-42 0 0,-8 8-38 0 0,-1 1 47 0 0,-1-1 21 0 0,0 1 0 0 0,0-1 0 0 0,0 0 0 0 0,0 1 0 0 0,0 0 0 0 0,0 0 0 0 0,0-1 0 0 0,0 1 1 0 0,-1 0-1 0 0,1 0 0 0 0,0 1 0 0 0,-1-1 0 0 0,1 0 0 0 0,-1 0 0 0 0,1 1 0 0 0,-1-1 0 0 0,3 4 0 0 0,-1-1-32 0 0,19 26-1 0 0,-18-22 37 0 0,1-1 0 0 0,1 0-1 0 0,-1 0 1 0 0,1 0 0 0 0,10 9-1 0 0,-8-10 8 0 0,-7-6 1 0 0,0 1-1 0 0,0 0 1 0 0,0 0-1 0 0,1 0 1 0 0,-1-1-1 0 0,0 1 1 0 0,1 0 0 0 0,-1-1-1 0 0,0 1 1 0 0,3 0-1 0 0,4-3 42 0 0,-6 1-5 0 0,2 0 17 0 0,0 0-1 0 0,0-1 1 0 0,0 1-1 0 0,0-1 0 0 0,0 0 1 0 0,-1 0-1 0 0,1 0 1 0 0,-1-1-1 0 0,1 1 0 0 0,-1-1 1 0 0,0 0-1 0 0,5-5 0 0 0,2-4 270 0 0,-1 0 0 0 0,8-16 0 0 0,-2 5-159 0 0,26-31-2073 0 0,3 2-3490 0 0,-32 38-1989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243 106 2303 0 0,'0'0'13862'0'0,"2"2"-13138"0"0,1 0-562 0 0,0 0 0 0 0,0 0 0 0 0,1 0 0 0 0,-1 0 0 0 0,0 0 0 0 0,1-1 0 0 0,0 0 0 0 0,-1 1 0 0 0,1-1 0 0 0,0-1 0 0 0,-1 1 1 0 0,1-1-1 0 0,0 1 0 0 0,0-1 0 0 0,6-1 0 0 0,4 1 213 0 0,0-2-1 0 0,28-5 1 0 0,-18 1-151 0 0,44-17 1 0 0,-59 19-320 0 0,-1 1 0 0 0,0-2 0 0 0,-1 1 0 0 0,1-1 0 0 0,-1 0-1 0 0,0-1 1 0 0,0 1 0 0 0,10-13 0 0 0,-16 18 51 0 0,-1-1 0 0 0,1 1-1 0 0,0-1 1 0 0,-1 0 0 0 0,1 1-1 0 0,-1-1 1 0 0,1 0 0 0 0,-1 1-1 0 0,0-1 1 0 0,1 0 0 0 0,-1 0-1 0 0,0 1 1 0 0,1-1 0 0 0,-1 0-1 0 0,0 0 1 0 0,0 0 0 0 0,0 0-1 0 0,0 1 1 0 0,1-1 0 0 0,-1 0-1 0 0,-1 0 1 0 0,1 0 0 0 0,0 0-1 0 0,0 0 1 0 0,0-1 0 0 0,-1 1-24 0 0,0 0 0 0 0,0 1 0 0 0,1-1 0 0 0,-1 0 0 0 0,0 1 0 0 0,0-1 0 0 0,0 0 1 0 0,0 1-1 0 0,0-1 0 0 0,0 1 0 0 0,0-1 0 0 0,0 1 0 0 0,0-1 0 0 0,0 1 0 0 0,0 0 0 0 0,-2-1 0 0 0,-3 0-260 0 0,-1 1-1 0 0,1-1 0 0 0,0 1 0 0 0,-1 1 0 0 0,-11 1 0 0 0,-17 6-328 0 0,1 2 0 0 0,-56 23 0 0 0,48-13 1206 0 0,0 2 0 0 0,1 2 0 0 0,-51 38-1 0 0,33-13 382 0 0,52-43-787 0 0,1 1-1 0 0,0 0 0 0 0,0 0 1 0 0,0 1-1 0 0,1-1 1 0 0,-5 11-1 0 0,9-17-119 0 0,0 1 1 0 0,1-1-1 0 0,-1 0 1 0 0,1 0-1 0 0,-1 1 1 0 0,1-1-1 0 0,-1 0 1 0 0,1 1-1 0 0,0-1 1 0 0,0 0-1 0 0,0 1 1 0 0,0-1-1 0 0,0 1 0 0 0,0-1 1 0 0,0 0-1 0 0,0 1 1 0 0,1-1-1 0 0,-1 0 1 0 0,0 1-1 0 0,1-1 1 0 0,-1 0-1 0 0,1 1 1 0 0,0 1-1 0 0,1-2 0 0 0,0 1 0 0 0,-1 0-1 0 0,1-1 1 0 0,0 1 0 0 0,0-1-1 0 0,0 1 1 0 0,0-1 0 0 0,0 0 0 0 0,0 0-1 0 0,0 0 1 0 0,0 0 0 0 0,4 1 0 0 0,6 1 1 0 0,0-1 1 0 0,0 0-1 0 0,0-1 1 0 0,14 0-1 0 0,77-3-2446 0 0,-78 1-557 0 0,20-1-2888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5983 0 0,'0'0'464'0'0,"1"2"16"0"0,7 22 6018 0 0,0 0-2709 0 0,-7-22-2788 0 0,9-1-427 0 0,-8-1-503 0 0,0-1 1 0 0,0 1 0 0 0,-1-1-1 0 0,1 1 1 0 0,0-1 0 0 0,-1 0-1 0 0,1 1 1 0 0,-1-1 0 0 0,1 0-1 0 0,-1 0 1 0 0,1 0-1 0 0,-1 0 1 0 0,3-3 0 0 0,18-19 603 0 0,-17 17-528 0 0,34-44 654 0 0,-23 28-404 0 0,24-24 0 0 0,-33 40-329 0 0,0-1 0 0 0,0 1 0 0 0,1 0 0 0 0,-1 1 0 0 0,1 0 1 0 0,1 0-1 0 0,12-5 0 0 0,-5 3-31 0 0,0 0 33 0 0,26-7 1 0 0,-37 13-64 0 0,-1 0-1 0 0,1 0 1 0 0,-1 1 0 0 0,1-1 0 0 0,0 1 0 0 0,-1 0 0 0 0,1 0 0 0 0,0 0-1 0 0,-1 1 1 0 0,10 2 0 0 0,-13-2-9 0 0,1-1 0 0 0,-1 1 0 0 0,1 0 0 0 0,-1 0 0 0 0,1 0 0 0 0,-1 1 0 0 0,1-1 0 0 0,-1 0 0 0 0,0 0 0 0 0,0 1 0 0 0,0-1 0 0 0,0 1 0 0 0,0-1 0 0 0,0 1 0 0 0,0-1 0 0 0,0 1 0 0 0,-1 0 0 0 0,1-1 0 0 0,0 1 0 0 0,-1 0 0 0 0,0 0 0 0 0,1-1 0 0 0,-1 1 0 0 0,0 0 0 0 0,0 0 0 0 0,0-1 0 0 0,0 1-1 0 0,-1 3 1 0 0,1 5-12 0 0,-2-1-1 0 0,1 0 0 0 0,-1 0 0 0 0,-4 11 0 0 0,-6 13 6 0 0,4-11 8 0 0,1 1 1 0 0,0 0-1 0 0,-4 32 1 0 0,8-26-7 0 0,0-12 15 0 0,0 29 0 0 0,3-40-18 0 0,0-1 0 0 0,1 1 0 0 0,0-1 0 0 0,0 1-1 0 0,0-1 1 0 0,1 0 0 0 0,-1 0 0 0 0,1 1 0 0 0,5 6 0 0 0,-6-10-64 0 0,0 0 1 0 0,0-1-1 0 0,0 1 0 0 0,1-1 0 0 0,-1 1 1 0 0,0-1-1 0 0,1 0 0 0 0,0 1 0 0 0,-1-1 1 0 0,1 0-1 0 0,0 0 0 0 0,-1 0 0 0 0,1 0 0 0 0,0 0 1 0 0,0-1-1 0 0,0 1 0 0 0,0-1 0 0 0,0 1 1 0 0,0-1-1 0 0,0 1 0 0 0,0-1 0 0 0,0 0 1 0 0,0 0-1 0 0,0 0 0 0 0,0 0 0 0 0,-1-1 1 0 0,5 0-1 0 0,13-5-1857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11951 0 0,'0'0'1083'0'0,"1"1"-891"0"0,3 3 116 0 0,0 1 1 0 0,0 0-1 0 0,0 0 0 0 0,-1 1 0 0 0,0-1 1 0 0,0 1-1 0 0,0-1 0 0 0,0 1 1 0 0,-1 0-1 0 0,3 11 0 0 0,-2-5 84 0 0,-1-3-177 0 0,0-1 0 0 0,-1 1 0 0 0,0 0 1 0 0,-1 0-1 0 0,0 0 0 0 0,0 0 1 0 0,-1 0-1 0 0,0 0 0 0 0,0 0 1 0 0,-1 0-1 0 0,0 0 0 0 0,-7 15 1 0 0,-3 4 203 0 0,-1 0 0 0 0,-23 36 1 0 0,-34 43 41 0 0,36-57-1685 0 0,-31 59 0 0 0,64-107-221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16 273 4607 0 0,'0'0'208'0'0,"-1"-1"-9"0"0,-4-4 182 0 0,6 4-20 0 0,-1 0-1 0 0,0-1 1 0 0,0 1-1 0 0,0 0 1 0 0,1 0-1 0 0,-1-1 1 0 0,1 1 0 0 0,-1 0-1 0 0,1 0 1 0 0,-1 0-1 0 0,1 0 1 0 0,0 0-1 0 0,-1 0 1 0 0,1 0-1 0 0,0 0 1 0 0,1-1-1 0 0,-1 1 79 0 0,4-5 156 0 0,1 0-1 0 0,-1 0 0 0 0,2 1 0 0 0,-1-1 1 0 0,1 2-1 0 0,8-6 0 0 0,47-23-210 0 0,-51 28-162 0 0,181-72 488 0 0,-161 65-524 0 0,147-44 985 0 0,-153 50-921 0 0,0 1 0 0 0,0 1-1 0 0,1 1 1 0 0,-1 1-1 0 0,34 3 1 0 0,-53-1-203 0 0,0 1 0 0 0,-1 0 1 0 0,1 0-1 0 0,-1 1 0 0 0,1-1 0 0 0,-1 1 1 0 0,0 0-1 0 0,7 4 0 0 0,-10-5-39 0 0,0 0 0 0 0,-1 1 0 0 0,1-1 0 0 0,-1 0 0 0 0,1 0 0 0 0,-1 1 0 0 0,0-1 0 0 0,1 1 0 0 0,-1-1 0 0 0,0 1 0 0 0,0-1 0 0 0,0 1 0 0 0,0 0 0 0 0,0 0 0 0 0,0-1 0 0 0,-1 1 0 0 0,1 0 0 0 0,-1 0 0 0 0,1 0 0 0 0,-1 0 0 0 0,0 0 0 0 0,0 0 0 0 0,1 0 0 0 0,-1-1 0 0 0,-1 1 0 0 0,1 0 0 0 0,-1 3 0 0 0,-1 4-6 0 0,0-1-1 0 0,-1 1 1 0 0,-1-1 0 0 0,0 0-1 0 0,0 0 1 0 0,0 0-1 0 0,-1-1 1 0 0,0 1-1 0 0,0-1 1 0 0,-7 6 0 0 0,-12 12-3 0 0,-31 26 0 0 0,50-47 1 0 0,-25 23-25 0 0,-1-2-1 0 0,-1-1 1 0 0,-1-2-1 0 0,-1-1 1 0 0,-1-2-1 0 0,-58 24 1 0 0,-67 10-169 0 0,158-53 108 0 0,4 0-46 0 0,0-1 96 0 0,0 1-1 0 0,-1-1 0 0 0,1 1 1 0 0,0 0-1 0 0,0 0 0 0 0,-1 0 1 0 0,1 0-1 0 0,0 0 1 0 0,0 0-1 0 0,-1 0 0 0 0,1 0 1 0 0,2 2-1 0 0,0-2-49 0 0,82 5-138 0 0,-15-2 56 0 0,-40-1 119 0 0,68 10-326 0 0,-85-9 324 0 0,1 1 0 0 0,0 0 0 0 0,-1 0-1 0 0,21 11 1 0 0,-31-13 71 0 0,0 0 1 0 0,0 0-1 0 0,0 0 0 0 0,0 1 0 0 0,-1 0 1 0 0,0 0-1 0 0,1 0 0 0 0,-1 0 0 0 0,0 0 1 0 0,0 0-1 0 0,-1 1 0 0 0,1 0 0 0 0,-1-1 0 0 0,0 1 1 0 0,0 0-1 0 0,3 7 0 0 0,-4-6 14 0 0,0 0 0 0 0,0 0-1 0 0,0 0 1 0 0,-1 0 0 0 0,0 1-1 0 0,0-1 1 0 0,0 0 0 0 0,0 0 0 0 0,-1 1-1 0 0,0-1 1 0 0,0 0 0 0 0,-1 0-1 0 0,-3 8 1 0 0,-6 12 111 0 0,-1-2 0 0 0,-1 0 0 0 0,-1 0 0 0 0,-1-1 0 0 0,-2-1 0 0 0,0 0 0 0 0,-27 24 0 0 0,31-32-127 0 0,-1-1 0 0 0,-1-1 0 0 0,0-1-1 0 0,0 0 1 0 0,-1-1 0 0 0,0 0 0 0 0,-1-1 0 0 0,-19 6 0 0 0,-2-2 17 0 0,-1-2 1 0 0,-65 9 0 0 0,69-14-11 0 0,3-1 5 0 0,-32 8-1 0 0,40-8-12 0 0,17-3-68 0 0,0 0 0 0 0,0 1 0 0 0,0 0 0 0 0,-12 4 0 0 0,17-5-780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80 138 1839 0 0,'-1'1'134'0'0,"-1"1"-111"0"0,-9 13 276 0 0,8-5 7416 0 0,6-8-7517 0 0,0 0 0 0 0,0 0 0 0 0,0 0 0 0 0,0-1 0 0 0,0 1 0 0 0,0-1 0 0 0,0 0 0 0 0,0 0 0 0 0,0 0 0 0 0,1 0 0 0 0,-1 0 0 0 0,1-1 0 0 0,-1 1 0 0 0,0-1 0 0 0,1 0 0 0 0,-1 0 0 0 0,1 0 0 0 0,4-2 0 0 0,9 0 214 0 0,0-2 0 0 0,24-8 1 0 0,-28 8-124 0 0,193-66 1252 0 0,-61 4-461 0 0,-138 61-1020 0 0,-3-2-69 0 0,-4 6-3 0 0,-1 1-1 0 0,1 0 1 0 0,0-1-1 0 0,0 1 1 0 0,-1-1 0 0 0,1 1-1 0 0,0 0 1 0 0,-1-1-1 0 0,1 1 1 0 0,-1 0 0 0 0,1-1-1 0 0,0 1 1 0 0,-1 0 0 0 0,1 0-1 0 0,-1-1 1 0 0,1 1-1 0 0,-1 0 1 0 0,1 0 0 0 0,0 0-1 0 0,-2 0 1 0 0,2-1-12 0 0,-5 0-15 0 0,0 0 1 0 0,0 0 0 0 0,1 0-1 0 0,-1 1 1 0 0,0-1-1 0 0,0 1 1 0 0,0 0-1 0 0,0 1 1 0 0,0-1 0 0 0,0 1-1 0 0,-8 2 1 0 0,-7 3-198 0 0,-27 12 1 0 0,36-13 216 0 0,-188 85 409 0 0,170-74-295 0 0,1 1 0 0 0,0 1 0 0 0,2 2-1 0 0,-40 36 1 0 0,61-51-34 0 0,0 1 0 0 0,0-1 0 0 0,1 1 1 0 0,0 0-1 0 0,0 0 0 0 0,1 0 0 0 0,-1 1 0 0 0,1-1 0 0 0,1 1 0 0 0,-1 0 0 0 0,-2 12 0 0 0,5-16-35 0 0,-1 1-1 0 0,1 0 1 0 0,0 0-1 0 0,0-1 1 0 0,0 1-1 0 0,0 0 1 0 0,0-1-1 0 0,1 1 1 0 0,0 0-1 0 0,0-1 1 0 0,0 1-1 0 0,0 0 1 0 0,1-1-1 0 0,-1 0 1 0 0,1 1-1 0 0,0-1 1 0 0,0 0-1 0 0,0 0 1 0 0,0 0 0 0 0,0 0-1 0 0,1 0 1 0 0,0 0-1 0 0,5 4 1 0 0,-1-3-39 0 0,0 1 0 0 0,0-1 0 0 0,0 0 1 0 0,1-1-1 0 0,0 0 0 0 0,-1 0 1 0 0,1-1-1 0 0,9 2 0 0 0,5 0-544 0 0,40 2 1 0 0,-21-6-512 0 0,0-5-54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1375 0 0,'0'0'14596'0'0,"-2"1"-14304"0"0,-10 3-175 0 0,-31 10-13 0 0,1 1 0 0 0,-58 31 1 0 0,93-42-110 0 0,-99 62 412 0 0,96-59-261 0 0,0 1 0 0 0,1 0-1 0 0,0 0 1 0 0,1 1 0 0 0,0 0 0 0 0,0 1 0 0 0,1 0-1 0 0,-7 12 1 0 0,13-20-105 0 0,-1 1 1 0 0,1-1-1 0 0,0 1 0 0 0,0-1 1 0 0,0 1-1 0 0,0 0 0 0 0,0-1 0 0 0,1 1 1 0 0,-1 0-1 0 0,1 0 0 0 0,0-1 0 0 0,0 1 1 0 0,0 0-1 0 0,0 0 0 0 0,0-1 1 0 0,1 1-1 0 0,-1 0 0 0 0,1 0 0 0 0,0-1 1 0 0,-1 1-1 0 0,1 0 0 0 0,1-1 0 0 0,-1 1 1 0 0,0-1-1 0 0,1 0 0 0 0,-1 1 1 0 0,1-1-1 0 0,-1 0 0 0 0,1 0 0 0 0,0 0 1 0 0,0 0-1 0 0,0 0 0 0 0,0 0 0 0 0,1 0 1 0 0,-1-1-1 0 0,0 1 0 0 0,1-1 1 0 0,-1 0-1 0 0,1 0 0 0 0,-1 0 0 0 0,1 0 1 0 0,0 0-1 0 0,4 1 0 0 0,15 3 59 0 0,0-1 0 0 0,1-1 0 0 0,-1-1 0 0 0,31 0 0 0 0,-52-2 44 0 0,1-1-76 0 0,7-1-19 0 0,-3 1-33 0 0,-1-1 0 0 0,0 0 0 0 0,0 1-1 0 0,7-5 1 0 0,-10 5-137 0 0,0 0 0 0 0,-1 0-1 0 0,1 0 1 0 0,-1 0 0 0 0,1 0-1 0 0,-1-1 1 0 0,1 1 0 0 0,-1 0-1 0 0,2-3 1 0 0,5-6-1274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9 397 12551 0 0,'0'0'572'0'0,"-1"2"-9"0"0,-7 16 4070 0 0,9-19-4026 0 0,45-55 658 0 0,74-69 0 0 0,-24 29-2572 0 0,-83 81 930 0 0,12-12-1631 0 0,0 1-1 0 0,39-30 1 0 0,-49 46-1625 0 0,-2 6-762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10 13735 0 0,'0'0'67'0'0,"0"0"0"0"0,1-1 0 0 0,-1 1 0 0 0,0 0-1 0 0,1 0 1 0 0,-1 0 0 0 0,0 0 0 0 0,1-1 0 0 0,-1 1 0 0 0,0 0 0 0 0,0 0-1 0 0,1-1 1 0 0,-1 1 0 0 0,0 0 0 0 0,0 0 0 0 0,0-1 0 0 0,1 1-1 0 0,-1 0 1 0 0,0-1 0 0 0,0 1 0 0 0,0 0 0 0 0,0-1 0 0 0,-3 0 50 0 0,0 0 0 0 0,0 1 0 0 0,0-1 0 0 0,0 1 1 0 0,0 0-1 0 0,-1 0 0 0 0,1 0 0 0 0,0 0 1 0 0,0 0-1 0 0,0 1 0 0 0,-4 0 0 0 0,-37 13 439 0 0,33-10-534 0 0,-33 13 252 0 0,1 2 1 0 0,0 2 0 0 0,2 1-1 0 0,-40 29 1 0 0,47-25-1151 0 0,32-25 814 0 0,0 1 0 0 0,0 0 0 0 0,0 0 0 0 0,0 1 0 0 0,1-1 0 0 0,-1 0 0 0 0,0 1 0 0 0,1-1 0 0 0,-1 1 0 0 0,1-1 0 0 0,-2 6 0 0 0,3-7-5 0 0,12 8 3 0 0,-4-6 65 0 0,0 0 0 0 0,1 0-1 0 0,-1 0 1 0 0,1-1 0 0 0,-1 0-1 0 0,15 1 1 0 0,15 3 48 0 0,-20-1-33 0 0,1 0 0 0 0,-1 1 0 0 0,-1 1 1 0 0,1 1-1 0 0,23 14 0 0 0,-35-18 7 0 0,1 1-1 0 0,-1-1 0 0 0,0 1 1 0 0,0 1-1 0 0,-1-1 0 0 0,0 1 1 0 0,5 7-1 0 0,-7-9 26 0 0,-1 0 0 0 0,1 0 0 0 0,-1 1 0 0 0,0-1 0 0 0,0 1 0 0 0,-1 0 0 0 0,1 0 0 0 0,-1-1 0 0 0,0 1 0 0 0,0 0 0 0 0,-1 0 0 0 0,1 5 0 0 0,-2-5 12 0 0,0 0 0 0 0,1-1 1 0 0,-1 1-1 0 0,-1-1 1 0 0,1 1-1 0 0,-1-1 1 0 0,0 1-1 0 0,0-1 1 0 0,0 0-1 0 0,0 0 1 0 0,-1 0-1 0 0,1 0 0 0 0,-1 0 1 0 0,0-1-1 0 0,-1 1 1 0 0,1-1-1 0 0,-7 6 1 0 0,-2 0 18 0 0,0-1 1 0 0,0 0-1 0 0,-1 0 0 0 0,-20 8 1 0 0,6-5-318 0 0,-1-1 0 0 0,0-1 0 0 0,-1-1 0 0 0,1-2-1 0 0,-1-1 1 0 0,-58 3 0 0 0,51-8-1414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16615 0 0,'0'0'1664'0'0,"-1"3"-1520"0"0,-1 3-79 0 0,0 1-1 0 0,-1 0 0 0 0,0-1 0 0 0,0 0 1 0 0,-1 1-1 0 0,1-1 0 0 0,-7 7 1 0 0,-6 10 756 0 0,1 2-643 0 0,-2 0-1 0 0,0-2 0 0 0,-2 0 1 0 0,0-1-1 0 0,-37 31 0 0 0,52-49-717 0 0,-1 0 0 0 0,0 1-1 0 0,1-1 1 0 0,-4 6 0 0 0,2-1-863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20 284 8287 0 0,'0'0'639'0'0,"-2"2"-415"0"0,-1 2 76 0 0,-8 10 114 0 0,7-6 4536 0 0,17-10-3679 0 0,2-3-825 0 0,-1 0 1 0 0,0-1 0 0 0,17-10 0 0 0,-6 4-245 0 0,16-11-64 0 0,-2-1 0 0 0,65-53 1 0 0,-67 47-50 0 0,2 2 1 0 0,63-35 0 0 0,-95 60 13 0 0,-1-1 0 0 0,1 2 0 0 0,-1-1 0 0 0,1 1 1 0 0,0 0-1 0 0,0 1 0 0 0,0-1 0 0 0,10 0 0 0 0,-15 2-56 0 0,0 1-1 0 0,1-1 1 0 0,-1 0 0 0 0,0 0-1 0 0,0 1 1 0 0,0-1 0 0 0,1 1-1 0 0,-1 0 1 0 0,0 0 0 0 0,0 0-1 0 0,0 0 1 0 0,0 0 0 0 0,0 0-1 0 0,-1 0 1 0 0,1 1 0 0 0,0-1-1 0 0,0 1 1 0 0,-1-1 0 0 0,1 1-1 0 0,-1 0 1 0 0,0-1 0 0 0,1 1-1 0 0,-1 0 1 0 0,0 0 0 0 0,0 0-1 0 0,0 0 1 0 0,0 0 0 0 0,0 0-1 0 0,-1 0 1 0 0,2 3 0 0 0,0 6 32 0 0,-1 1 1 0 0,0-1-1 0 0,0 0 1 0 0,-1 1 0 0 0,0-1-1 0 0,-4 20 1 0 0,1 0 20 0 0,2-14-48 0 0,1 0 1 0 0,1 0-1 0 0,3 27 0 0 0,-2-36-125 0 0,-1-1 0 0 0,2 1 0 0 0,-1-1 0 0 0,1 0-1 0 0,0 0 1 0 0,0 0 0 0 0,1 0 0 0 0,-1 0-1 0 0,2-1 1 0 0,5 8 0 0 0,-8-11-190 0 0,1-1 1 0 0,-1 0-1 0 0,0 0 0 0 0,0-1 1 0 0,1 1-1 0 0,-1 0 0 0 0,1-1 1 0 0,0 1-1 0 0,-1-1 0 0 0,5 1 1 0 0,11 4-6452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28 945 919 0 0,'0'0'1840'0'0,"-9"8"56"0"0,-9-6 8663 0 0,18-2-10390 0 0,0 0 0 0 0,0 0 1 0 0,0-1-1 0 0,0-9 3115 0 0,3-5-3869 0 0,2 3 824 0 0,0 1 0 0 0,0 0 0 0 0,1 0 0 0 0,0 1 0 0 0,1-1 0 0 0,11-13 0 0 0,-4 4-23 0 0,136-164 670 0 0,-80 103-798 0 0,-13 16-129 0 0,2 3 0 0 0,3 3 0 0 0,90-66 0 0 0,-115 102 9 0 0,-37 23 28 0 0,1 0 1 0 0,-1 0 0 0 0,0 0-1 0 0,1 0 1 0 0,-1 0 0 0 0,1 0 0 0 0,-1 0-1 0 0,0 0 1 0 0,1 0 0 0 0,-1 0 0 0 0,0 1-1 0 0,1-1 1 0 0,-1 0 0 0 0,0 0-1 0 0,1 0 1 0 0,-1 1 0 0 0,0-1 0 0 0,1 0-1 0 0,-1 0 1 0 0,0 1 0 0 0,1-1 0 0 0,-1 0-1 0 0,0 0 1 0 0,0 1 0 0 0,0-1-1 0 0,1 1 1 0 0,-1-1 0 0 0,0 0 0 0 0,0 1-1 0 0,6 10-51 0 0,-4-3 39 0 0,0 1 0 0 0,0 0 0 0 0,-1 0-1 0 0,0-1 1 0 0,0 1 0 0 0,-2 15 0 0 0,3 25-15 0 0,31 138-33 0 0,-23-62 80 0 0,-8-81 39 0 0,2 0 0 0 0,2-1 0 0 0,13 51 0 0 0,-18-90-44 0 0,1 0-1 0 0,-1 1 1 0 0,1-1-1 0 0,0 0 1 0 0,1 0-1 0 0,-1 0 1 0 0,1 0-1 0 0,-1 0 1 0 0,1-1-1 0 0,0 1 1 0 0,1-1-1 0 0,-1 0 1 0 0,4 3-1 0 0,-5-4 5 0 0,0-1 0 0 0,0 0 0 0 0,0 0 0 0 0,0 0 0 0 0,0 0 0 0 0,0 0 0 0 0,1-1 0 0 0,-1 1 0 0 0,0-1 0 0 0,0 1 0 0 0,1-1 0 0 0,-1 0 0 0 0,0 0 0 0 0,0 0 0 0 0,1 0 0 0 0,-1 0 0 0 0,0 0 0 0 0,0-1 0 0 0,1 1 0 0 0,-1-1 0 0 0,0 0 0 0 0,0 1 0 0 0,0-1 0 0 0,0 0 0 0 0,0 0 0 0 0,0 0 0 0 0,0-1 0 0 0,2-1 0 0 0,6-5 112 0 0,-1 0 1 0 0,0-1 0 0 0,0 0 0 0 0,-1 0 0 0 0,0-1-1 0 0,11-18 1 0 0,33-69 271 0 0,-48 88-383 0 0,45-100-3 0 0,-27 57-99 0 0,2 1 0 0 0,48-75-1 0 0,-43 84-88 0 0,83-115-441 0 0,10 11-43 0 0,-109 133 510 0 0,1 1 1 0 0,18-14-1 0 0,-26 22-13 0 0,0 0-1 0 0,1 0 1 0 0,-1 0 0 0 0,1 1 0 0 0,0 0-1 0 0,0 0 1 0 0,14-3 0 0 0,-19 6-191 0 0,2 12-5526 0 0,-1 1 136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14999 0 0,'0'0'687'0'0,"-2"1"-16"0"0,-4 3-507 0 0,2-2-123 0 0,1 0 0 0 0,0 0 1 0 0,0 0-1 0 0,0 0 0 0 0,0 0 0 0 0,0 1 0 0 0,1-1 0 0 0,-1 1 1 0 0,1 0-1 0 0,0 0 0 0 0,-1 0 0 0 0,1 0 0 0 0,1 0 0 0 0,-1 0 0 0 0,0 0 1 0 0,1 1-1 0 0,-3 6 0 0 0,3-6 112 0 0,-1 1 0 0 0,0-1 0 0 0,0 0 0 0 0,0 0 0 0 0,-1-1 1 0 0,1 1-1 0 0,-1 0 0 0 0,0-1 0 0 0,0 1 0 0 0,-5 3 0 0 0,-6 8 295 0 0,-42 50 769 0 0,-98 118 234 0 0,-173 291-751 0 0,308-445-817 0 0,-18 32-1302 0 0,36-59 491 0 0,19-20-12035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59 11055 0 0,'2'-1'86'0'0,"0"0"0"0"0,1 0 0 0 0,-1 0 0 0 0,1 0 0 0 0,-1-1 0 0 0,0 1 0 0 0,0-1 0 0 0,0 1 0 0 0,0-1 0 0 0,0 0 0 0 0,0 0 0 0 0,-1 0 0 0 0,1 0 0 0 0,0 0 0 0 0,-1-1 0 0 0,2-3 0 0 0,13-15 3782 0 0,-17 20-3786 0 0,0 1 0 0 0,0-1 0 0 0,0 1 1 0 0,0-1-1 0 0,-1 0 0 0 0,1 1 0 0 0,0 0 1 0 0,0-1-1 0 0,0 1 0 0 0,-1 0 0 0 0,1 0 1 0 0,0-1-1 0 0,0 1 0 0 0,-1 0 1 0 0,1 0-1 0 0,0 0 0 0 0,0 1 0 0 0,-3-1 1 0 0,-21 8 122 0 0,8 0-163 0 0,1 1 1 0 0,0 0 0 0 0,1 2-1 0 0,0-1 1 0 0,-27 26 0 0 0,-58 73 659 0 0,96-104-638 0 0,-1 1 0 0 0,1 0-1 0 0,-1 0 1 0 0,2 0 0 0 0,-1 0 0 0 0,-4 12-1 0 0,7-17-22 0 0,1 1-1 0 0,-1 0 0 0 0,1 0 0 0 0,-1 0 0 0 0,1 0 0 0 0,0 0 0 0 0,0 0 0 0 0,0 0 0 0 0,0 0 0 0 0,0 0 0 0 0,0 0 0 0 0,1 0 0 0 0,-1 0 0 0 0,1 0 0 0 0,-1-1 0 0 0,1 1 0 0 0,0 0 1 0 0,0 0-1 0 0,0 0 0 0 0,0-1 0 0 0,0 1 0 0 0,0 0 0 0 0,0-1 0 0 0,0 1 0 0 0,1-1 0 0 0,-1 0 0 0 0,1 1 0 0 0,2 1 0 0 0,2 1 66 0 0,-1-1-1 0 0,1 0 0 0 0,0 0 1 0 0,0 0-1 0 0,0-1 0 0 0,0 0 1 0 0,0 0-1 0 0,1-1 0 0 0,-1 0 0 0 0,0 0 1 0 0,1 0-1 0 0,-1-1 0 0 0,1 0 1 0 0,-1 0-1 0 0,1-1 0 0 0,-1 1 1 0 0,9-3-1 0 0,-8 1-69 0 0,-1-1-1 0 0,0 1 0 0 0,1-1 1 0 0,-1 0-1 0 0,-1 0 1 0 0,11-8-1 0 0,-13 9-25 0 0,-1 0 0 0 0,0 0-1 0 0,-1 0 1 0 0,1-1 0 0 0,0 1-1 0 0,-1 0 1 0 0,1-1 0 0 0,-1 0-1 0 0,0 1 1 0 0,1-1 0 0 0,-1 0-1 0 0,-1 1 1 0 0,1-1 0 0 0,0 0-1 0 0,-1 0 1 0 0,1 0 0 0 0,-1 0-1 0 0,0-5 1 0 0,-1-4-63 0 0,-1 0 0 0 0,0 0 0 0 0,0 0 0 0 0,-8-21 0 0 0,-4-18-162 0 0,12 43-500 0 0,0-1 0 0 0,1 0-1 0 0,1-14 1 0 0,1 8-752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3679 0 0,'0'0'12194'0'0,"1"0"-11952"0"0,0 0 1 0 0,-1 0-1 0 0,1 0 1 0 0,0 0-1 0 0,-1 0 1 0 0,1 0-1 0 0,0 0 0 0 0,-1 0 1 0 0,1 0-1 0 0,0 0 1 0 0,-1 0-1 0 0,1-1 1 0 0,0 1-1 0 0,0-1 1 0 0,2-1-155 0 0,0 0 0 0 0,0 0 0 0 0,-1-1 0 0 0,1 1 0 0 0,-1-1 0 0 0,1 0 0 0 0,-1 0 0 0 0,0 0 1 0 0,0 0-1 0 0,0 0 0 0 0,-1 0 0 0 0,1 0 0 0 0,-1-1 0 0 0,1 1 0 0 0,-1-1 0 0 0,1-5 0 0 0,8-73 511 0 0,-7 49-206 0 0,10-46-1 0 0,-11 73-361 0 0,0 0-1 0 0,0 0 1 0 0,1 0-1 0 0,-1 0 1 0 0,1 1 0 0 0,1 0-1 0 0,-1-1 1 0 0,1 1-1 0 0,0 0 1 0 0,0 0-1 0 0,0 1 1 0 0,0-1 0 0 0,1 1-1 0 0,0 0 1 0 0,10-6-1 0 0,3 0-1064 0 0,0 0 0 0 0,2 2 0 0 0,26-9 0 0 0,-31 11-488 0 0,8-1-4901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3679 0 0,'0'0'11103'0'0,"-1"1"-10424"0"0,-12 11-214 0 0,0 0 1 0 0,2 1 0 0 0,-17 21-1 0 0,-26 48 195 0 0,41-62-452 0 0,-123 235 771 0 0,1-4-126 0 0,82-169-1215 0 0,-5-2-1 0 0,-77 84 0 0 0,118-145-826 0 0,1-1-54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1839 0 0,'1'-2'134'0'0,"9"-14"1134"0"0,1-1 1 0 0,0 1 0 0 0,21-22-1 0 0,-26 31-646 0 0,0 1 1 0 0,1 1-1 0 0,0-1 0 0 0,-1 1 1 0 0,2 0-1 0 0,-1 0 0 0 0,1 1 1 0 0,-1 0-1 0 0,1 0 0 0 0,15-4 1 0 0,-17 7-292 0 0,-1 0-1 0 0,1 0 1 0 0,0 1 0 0 0,0 0 0 0 0,0 0 0 0 0,0 0 0 0 0,0 1 0 0 0,0 0 0 0 0,0 0 0 0 0,0 0 0 0 0,6 3 0 0 0,7 3 433 0 0,-1 1 0 0 0,19 11 1 0 0,-23-10-501 0 0,1-2 0 0 0,1 0 1 0 0,18 6-1 0 0,-27-11-234 0 0,-1-1 0 0 0,1-1 0 0 0,-1 1 1 0 0,1-1-1 0 0,0 0 0 0 0,-1 0 0 0 0,1-1 0 0 0,10-2 1 0 0,6-3-469 0 0,22-8 0 0 0,-37 11 122 0 0,36-13-4613 0 0,5-4-1677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5527 0 0,'0'0'498'0'0,"0"2"-406"0"0,0 8 1156 0 0,-1 0 0 0 0,-1 1 0 0 0,1-1 0 0 0,-2 0 1 0 0,-4 13-1 0 0,-23 52 2014 0 0,16-42-2823 0 0,-8 14 262 0 0,-2 0 0 0 0,-52 76 0 0 0,-75 77 33 0 0,102-137-591 0 0,8-12-37 0 0,-43 59 146 0 0,66-84-230 0 0,1 1 0 0 0,-18 38 0 0 0,30-50-7 0 0,6-15-9 0 0,0 1 0 0 0,0-1 1 0 0,-1 1-1 0 0,1 0 0 0 0,0-1 0 0 0,0 1 0 0 0,-1-1 1 0 0,1 0-1 0 0,0 1 0 0 0,0-1 0 0 0,0 0 1 0 0,0 1-1 0 0,0-1 0 0 0,0 0 0 0 0,0 0 1 0 0,0 0-1 0 0,-1 0 0 0 0,1 0 0 0 0,0 0 0 0 0,0 0 1 0 0,0 0-1 0 0,2-1 0 0 0,0 1 12 0 0,12-1 8 0 0,0 0 0 0 0,0-2 0 0 0,0 0 0 0 0,15-5 0 0 0,32-6 20 0 0,-44 11-63 0 0,1 1-1 0 0,0 1 1 0 0,-1 0-1 0 0,1 1 1 0 0,0 1-1 0 0,-1 1 1 0 0,1 1-1 0 0,28 7 1 0 0,-8 3-4 0 0,-2 2 1 0 0,1 1 0 0 0,-2 2-1 0 0,0 1 1 0 0,-2 2-1 0 0,0 2 1 0 0,-1 1 0 0 0,-2 1-1 0 0,55 56 1 0 0,-63-54-331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231 386 4143 0 0,'0'0'319'0'0,"-2"0"-210"0"0,-41 20 3279 0 0,-20 8 2524 0 0,54-25-5672 0 0,-1 0 0 0 0,1-1 0 0 0,0 0 0 0 0,-1 0 0 0 0,-12 0 0 0 0,20-2-214 0 0,0 0 0 0 0,0 0 0 0 0,0 0 0 0 0,0 0 0 0 0,0 0 0 0 0,0-1 1 0 0,0 1-1 0 0,0-1 0 0 0,1 0 0 0 0,-1 1 0 0 0,0-1 0 0 0,0 0 0 0 0,1 0 0 0 0,-1 0 0 0 0,0 0 0 0 0,1 0 0 0 0,-1-1 1 0 0,1 1-1 0 0,-1 0 0 0 0,1-1 0 0 0,0 1 0 0 0,0-1 0 0 0,-1 1 0 0 0,1-1 0 0 0,0 0 0 0 0,0 0 0 0 0,1 1 0 0 0,-1-1 0 0 0,0 0 1 0 0,0 0-1 0 0,1 0 0 0 0,0 0 0 0 0,-1-2 0 0 0,0-2 95 0 0,1 0 0 0 0,0 0 0 0 0,0 0 0 0 0,0 0 0 0 0,1 0 0 0 0,-1 0 0 0 0,2 0 0 0 0,-1 0 0 0 0,4-9 0 0 0,23-52 406 0 0,-22 53-463 0 0,6-10-13 0 0,1 0-1 0 0,1 1 1 0 0,22-28 0 0 0,-25 38-78 0 0,0 0 0 0 0,0 1 0 0 0,1 0 0 0 0,1 1 0 0 0,0 1 0 0 0,22-14 0 0 0,-21 17 77 0 0,-1 1 1 0 0,1 0 0 0 0,0 1-1 0 0,0 1 1 0 0,1 0 0 0 0,0 1-1 0 0,-1 1 1 0 0,1 0 0 0 0,0 1-1 0 0,0 1 1 0 0,0 0 0 0 0,21 3-1 0 0,-4 2-73 0 0,0 1-1 0 0,-1 1 0 0 0,0 2 0 0 0,52 22 1 0 0,-62-22 334 0 0,32 20 0 0 0,-45-24-211 0 0,-1 0 1 0 0,1 1-1 0 0,-1 0 1 0 0,0 0 0 0 0,-1 0-1 0 0,0 1 1 0 0,6 8-1 0 0,-10-13-91 0 0,0 1-1 0 0,0 0 1 0 0,-1-1 0 0 0,0 1-1 0 0,1 0 1 0 0,-1 0 0 0 0,0 0-1 0 0,0 0 1 0 0,-1 0-1 0 0,1 0 1 0 0,-1 0 0 0 0,1 0-1 0 0,-1 0 1 0 0,0 1 0 0 0,0-1-1 0 0,0 0 1 0 0,-1 3-1 0 0,-1-1 13 0 0,1-1 0 0 0,-1 1 0 0 0,0-1 0 0 0,0 0 0 0 0,0 0 0 0 0,0 0 0 0 0,-1 0 0 0 0,1 0-1 0 0,-1 0 1 0 0,-5 4 0 0 0,-3 3 29 0 0,-1-1 0 0 0,0-1 0 0 0,-1 0 0 0 0,0 0-1 0 0,-26 12 1 0 0,7-7-86 0 0,-1-1 0 0 0,-42 11 0 0 0,-71 10-238 0 0,138-33 255 0 0,-50 11-962 0 0,0-3 0 0 0,-104 4 0 0 0,152-13 448 0 0,-1-1 0 0 0,0 1 1 0 0,1-2-1 0 0,0 1 0 0 0,-16-6 0 0 0,9 1-838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19 10135 0 0,'1'-2'778'0'0,"11"-14"5250"0"0,-19 27-5803 0 0,0 1 0 0 0,0-1 0 0 0,-1-1 0 0 0,0 1 0 0 0,-16 13 1 0 0,-53 42-222 0 0,29-25 211 0 0,3 1-51 0 0,2 1 0 0 0,-54 72-1 0 0,-61 109 235 0 0,95-133-219 0 0,32-45-166 0 0,-42 57 58 0 0,61-88-94 0 0,-42 48-492 0 0,52-61 205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11055 0 0,'2'0'852'0'0,"-2"0"-706"0"0,1-1-1 0 0,0 1 0 0 0,0 0 0 0 0,0 0 1 0 0,-1 0-1 0 0,1 0 0 0 0,0 0 0 0 0,0 0 1 0 0,0 0-1 0 0,0 0 0 0 0,-1 0 0 0 0,1 0 1 0 0,0 0-1 0 0,0 0 0 0 0,0 1 0 0 0,-1-1 1 0 0,1 0-1 0 0,0 1 0 0 0,0-1 0 0 0,0 1 1 0 0,0 0 48 0 0,-1-1 1 0 0,1 1-1 0 0,-1 0 1 0 0,0-1-1 0 0,1 1 0 0 0,-1-1 1 0 0,0 1-1 0 0,0 0 1 0 0,0 0-1 0 0,1-1 1 0 0,-1 1-1 0 0,0 0 1 0 0,0 1-1 0 0,0 2-451 0 0,1 3 379 0 0,0 0-1 0 0,-1 0 1 0 0,0 0 0 0 0,-1-1-1 0 0,1 1 1 0 0,-1 0 0 0 0,-1 0-1 0 0,1 0 1 0 0,-1-1 0 0 0,0 1-1 0 0,-1 0 1 0 0,1-1-1 0 0,-1 0 1 0 0,-8 11 0 0 0,-4 7-5 0 0,-2-2 1 0 0,-25 28 0 0 0,36-43-72 0 0,-2 2-22 0 0,-77 83 12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8 3223 0 0,'-7'-6'11905'0'0,"5"5"-11228"0"0,-3 1-367 0 0,0 1 1 0 0,1 0-1 0 0,-1 0 1 0 0,1 0-1 0 0,-1 0 1 0 0,1 1-1 0 0,0 0 1 0 0,-7 3-1 0 0,-37 25 148 0 0,26-16-377 0 0,-18 14-35 0 0,-49 43 0 0 0,29-21-21 0 0,15-13-38 0 0,55-30-54 0 0,5 0 25 0 0,27 8-1 0 0,-30-12 10 0 0,0 1 1 0 0,0 1-1 0 0,0 0 0 0 0,19 12 0 0 0,-24-12 23 0 0,-1 0-1 0 0,1 0 1 0 0,-1 1 0 0 0,0 0 0 0 0,0 0 0 0 0,-1 0-1 0 0,0 1 1 0 0,0 0 0 0 0,0 0 0 0 0,-1 1-1 0 0,0-1 1 0 0,0 1 0 0 0,4 13 0 0 0,-7-16 18 0 0,0 1 0 0 0,0-1 0 0 0,0 0 1 0 0,0 0-1 0 0,-1 0 0 0 0,0 1 0 0 0,0-1 0 0 0,-1 0 0 0 0,1 0 1 0 0,-1 1-1 0 0,0-1 0 0 0,-1 0 0 0 0,1 0 0 0 0,-1 0 1 0 0,0 0-1 0 0,0-1 0 0 0,-1 1 0 0 0,1 0 0 0 0,-1-1 0 0 0,0 0 1 0 0,0 0-1 0 0,-1 1 0 0 0,-4 3 0 0 0,1-2 19 0 0,0 0 0 0 0,-1 0 0 0 0,1-1 0 0 0,-1 0 0 0 0,0 0 0 0 0,-1-1 0 0 0,1 0 0 0 0,-1-1 0 0 0,0 0 0 0 0,-11 3 0 0 0,-2-2-131 0 0,0 0 0 0 0,-1-1-1 0 0,-23 0 1 0 0,14-5-486 0 0,3-4-32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16 13215 0 0,'1'-1'604'0'0,"12"-14"526"0"0,-15 15-1044 0 0,0 1 0 0 0,0-1 1 0 0,0 1-1 0 0,1-1 0 0 0,-1 1 0 0 0,0-1 1 0 0,0 1-1 0 0,1 0 0 0 0,-1 0 1 0 0,-2 1-1 0 0,-3 4-63 0 0,-1 0-1 0 0,1 0 1 0 0,0 1 0 0 0,0 0-1 0 0,-8 11 1 0 0,-28 44 183 0 0,33-46-95 0 0,-160 284 496 0 0,33-53 126 0 0,105-195-612 0 0,-3-1 1 0 0,-64 71-1 0 0,10-19-209 0 0,48-63-448 0 0,40-38-421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0 491 919 0 0,'31'-67'-363'0'0,"-15"38"2207"0"0,0 1 0 0 0,2 0 1 0 0,1 2-1 0 0,25-29 0 0 0,20-6-790 0 0,-61 58-1008 0 0,85-70 1285 0 0,-68 59-818 0 0,1 0-1 0 0,37-18 1 0 0,-29 18 256 0 0,2 2 0 0 0,37-11 0 0 0,-55 20-503 0 0,-1 0 0 0 0,0 1 0 0 0,1 0 0 0 0,0 1 0 0 0,-1 1 0 0 0,1 0 0 0 0,0 0 0 0 0,23 5 0 0 0,-30-3-142 0 0,0 0-1 0 0,1 0 0 0 0,-1 1 1 0 0,0 0-1 0 0,-1 0 0 0 0,1 0 1 0 0,0 1-1 0 0,-1 0 0 0 0,0 0 0 0 0,0 0 1 0 0,0 1-1 0 0,0 0 0 0 0,-1 0 1 0 0,0 0-1 0 0,7 11 0 0 0,-6-7-6 0 0,0 0 0 0 0,0 0-1 0 0,-1 0 1 0 0,-1 0-1 0 0,0 1 1 0 0,0-1 0 0 0,0 1-1 0 0,-1 0 1 0 0,-1 0 0 0 0,1 10-1 0 0,-3-11-24 0 0,1 0 0 0 0,-1 0-1 0 0,-1 0 1 0 0,-3 13 0 0 0,2-13-17 0 0,1 0-1 0 0,0 0 1 0 0,1 0 0 0 0,-1 15-1 0 0,2-16-19 0 0,0 0-1 0 0,0-1 1 0 0,-1 1 0 0 0,0-1-1 0 0,-1 1 1 0 0,0-1 0 0 0,0 1-1 0 0,0-1 1 0 0,-1 0 0 0 0,0 0-1 0 0,-1 0 1 0 0,1 0-1 0 0,-1-1 1 0 0,0 0 0 0 0,-1 1-1 0 0,0-1 1 0 0,0-1 0 0 0,0 1-1 0 0,-1-1 1 0 0,-10 8-1 0 0,1-2 32 0 0,0-2 0 0 0,-1 0-1 0 0,0-1 1 0 0,-1-1-1 0 0,1 0 1 0 0,-1-1 0 0 0,-31 6-1 0 0,-42 9-332 0 0,-166 17 1 0 0,247-37 23 0 0,-39-1-755 0 0,45 0 678 0 0,-1 0 0 0 0,0 0 0 0 0,0-1 0 0 0,1 0 1 0 0,-1 0-1 0 0,1 0 0 0 0,-1 0 0 0 0,0 0 0 0 0,1-1 0 0 0,-4-1 0 0 0,1-4-1627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7831 0 0,'1'0'2780'0'0,"13"4"-991"0"0,-1 0-1 0 0,0-2 1 0 0,27 3-1 0 0,-18-4-413 0 0,40-4-1 0 0,106-31-1074 0 0,-111 21 541 0 0,-4 1-1096 0 0,338-69 2065 0 0,-194 55-3222 0 0,2 16-5405 0 0,-184 10 363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8287 0 0,'1'-1'5771'0'0,"116"-104"316"0"0,-89 74-5327 0 0,-2-1-1 0 0,44-71 1 0 0,-26 36-281 0 0,-41 62-514 0 0,0 1 0 0 0,0 1 0 0 0,0-1-1 0 0,1 0 1 0 0,-1 1 0 0 0,1 0 0 0 0,5-4 0 0 0,-7 5-4 0 0,1 1 0 0 0,0-1 0 0 0,0 1 0 0 0,-1 0 0 0 0,1 0 1 0 0,0 0-1 0 0,0 1 0 0 0,0-1 0 0 0,0 1 0 0 0,0 0 0 0 0,0-1 0 0 0,6 2 0 0 0,52 5-3166 0 0,-44-4 1293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6447 0 0,'0'2'8755'0'0,"-1"3"-8349"0"0,0 0 1 0 0,1 0-1 0 0,-2 0 1 0 0,1 0-1 0 0,0 0 1 0 0,-1 0-1 0 0,0 0 1 0 0,0-1-1 0 0,-1 1 1 0 0,-4 7-1 0 0,-6 6-571 0 0,-18 20 0 0 0,17-21 445 0 0,-84 116-205 0 0,97-132-90 0 0,1-1 0 0 0,0 1 1 0 0,0-1-1 0 0,0 1 0 0 0,0-1 1 0 0,-1 1-1 0 0,1-1 0 0 0,0 1 0 0 0,0 0 1 0 0,0-1-1 0 0,0 1 0 0 0,0-1 1 0 0,0 1-1 0 0,0 0 0 0 0,0-1 0 0 0,1 2 1 0 0,11-1-8651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17 7831 0 0,'0'0'356'0'0,"1"-2"-6"0"0,7-12 8097 0 0,-5 23-6886 0 0,-2-4-1455 0 0,0 0 0 0 0,-1 0 0 0 0,1 0 0 0 0,-1 0 0 0 0,-1 0 0 0 0,1 0 0 0 0,-1 0 0 0 0,1 0 0 0 0,-1 0 0 0 0,-3 6 0 0 0,-2 8-124 0 0,-11 21 0 0 0,16-39 30 0 0,-179 331 132 0 0,158-296-157 0 0,-210 322-152 0 0,223-345-192 0 0,-1 0 1 0 0,0-1-1 0 0,-1 0 1 0 0,0-1 0 0 0,-1 0-1 0 0,-20 13 1 0 0,29-22 253 0 0,1-1 0 0 0,0 0 0 0 0,-1 0 0 0 0,1 0 0 0 0,-1 0 1 0 0,0 0-1 0 0,1 0 0 0 0,-1-1 0 0 0,0 1 0 0 0,0-1 0 0 0,1 0 0 0 0,-1 0 0 0 0,0 0 0 0 0,0 0 0 0 0,1 0 0 0 0,-6-2 1 0 0,7 2 89 0 0,0-1 0 0 0,1 1 0 0 0,-1-1 0 0 0,0 0 0 0 0,1 1 0 0 0,-1-1 0 0 0,1 0 0 0 0,-1 1 0 0 0,1-1 0 0 0,-1 0-1 0 0,1 0 1 0 0,-1 0 0 0 0,1 0 0 0 0,0 1 0 0 0,-1-1 0 0 0,1 0 0 0 0,0 0 0 0 0,-1-1 0 0 0,-1-15 163 0 0,3 13-87 0 0,-1 0-1 0 0,1 0 1 0 0,0 1-1 0 0,0-1 1 0 0,0 0-1 0 0,0 0 0 0 0,1 1 1 0 0,0-1-1 0 0,0 0 1 0 0,0 1-1 0 0,3-4 1 0 0,3-5 134 0 0,17-17 0 0 0,-6 10-106 0 0,0 1-1 0 0,2 1 0 0 0,0 1 1 0 0,45-26-1 0 0,-14 14-324 0 0,62-23 0 0 0,-80 37 125 0 0,1 2 0 0 0,0 1 0 0 0,38-6 0 0 0,-67 16 190 0 0,-1 0 0 0 0,1 1 0 0 0,-1 0 0 0 0,0 0 0 0 0,1 0 0 0 0,-1 1 0 0 0,1 0 0 0 0,-1 0 0 0 0,0 0 0 0 0,1 0 0 0 0,-1 1 0 0 0,0 0 0 0 0,0 0 0 0 0,0 0 0 0 0,0 1 0 0 0,-1 0 0 0 0,9 6 0 0 0,-8-4 15 0 0,1 0 1 0 0,-1 0 0 0 0,0 1 0 0 0,-1 0-1 0 0,1 0 1 0 0,-1 1 0 0 0,-1-1-1 0 0,1 1 1 0 0,-1 0 0 0 0,0 0-1 0 0,0 0 1 0 0,2 9 0 0 0,-3-6-75 0 0,0 0 0 0 0,0 0 0 0 0,-1 0-1 0 0,0 1 1 0 0,-1-1 0 0 0,0 0 0 0 0,-1 0 0 0 0,0 0 0 0 0,0 1 0 0 0,-1-1 0 0 0,0 0 0 0 0,-5 13-1 0 0,3-15-13 0 0,1 0 0 0 0,-2 0-1 0 0,1 0 1 0 0,-1 0-1 0 0,0-1 1 0 0,0 0-1 0 0,-1 0 1 0 0,0 0-1 0 0,0-1 1 0 0,-1 0-1 0 0,0 0 1 0 0,0 0-1 0 0,0-1 1 0 0,-12 6-1 0 0,-2 0 108 0 0,-1-1 0 0 0,0-2 0 0 0,-1 0 0 0 0,-43 9 0 0 0,-98 5 442 0 0,127-18-541 0 0,1-4-2368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12871 0 0,'0'0'3164'0'0,"1"2"-2190"0"0,1 1-893 0 0,0 1 1 0 0,-1 0-1 0 0,1 0 1 0 0,-1 0 0 0 0,0 0-1 0 0,0 0 1 0 0,0 0-1 0 0,-1 0 1 0 0,1 1 0 0 0,-1-1-1 0 0,0 0 1 0 0,0 0 0 0 0,-1 0-1 0 0,1 1 1 0 0,-1-1-1 0 0,-2 7 1 0 0,-3 5 350 0 0,0 1-1 0 0,-14 26 1 0 0,9-21-324 0 0,8-15-102 0 0,-35 79 324 0 0,34-70-163 0 0,5-14-131 0 0,-1 0 153 0 0,2-2-83 0 0,4 1-18 0 0,1-1 0 0 0,0 0 1 0 0,0-1-1 0 0,0 0 1 0 0,-1 0-1 0 0,1 0 0 0 0,0 0 1 0 0,6-4-1 0 0,56-23 166 0 0,-48 19-209 0 0,17-8-90 0 0,-1-1 1 0 0,-1-2-1 0 0,-1-1 0 0 0,40-32 0 0 0,-39 25-211 0 0,-34 27 184 0 0,-8 10 0 0 0,-30 33 86 0 0,23-27 11 0 0,-18 24 0 0 0,28-35-25 0 0,0 1 0 0 0,0 0 0 0 0,0 0 0 0 0,1 0 0 0 0,0 0 0 0 0,0 1 0 0 0,0-1 0 0 0,1 0 0 0 0,-2 11 0 0 0,3-14-4 0 0,0-1 1 0 0,-1 0-1 0 0,1 1 0 0 0,0-1 1 0 0,0 0-1 0 0,0 1 0 0 0,0-1 1 0 0,0 0-1 0 0,0 1 0 0 0,1-1 1 0 0,-1 0-1 0 0,0 0 0 0 0,1 1 0 0 0,-1-1 1 0 0,1 0-1 0 0,-1 0 0 0 0,1 1 1 0 0,0 0-1 0 0,1 1-66 0 0,-1-1 24 0 0,0 0-1 0 0,0-1 1 0 0,0 1-1 0 0,0-1 1 0 0,0 1-1 0 0,1-1 1 0 0,-1 1-1 0 0,0-1 1 0 0,1 0-1 0 0,-1 0 1 0 0,1 0-1 0 0,-1 0 1 0 0,1 0-1 0 0,0 0 1 0 0,-1 0-1 0 0,1 0 1 0 0,0 0-1 0 0,2 0 0 0 0,0 0-293 0 0,0 0 0 0 0,1 0-1 0 0,-1-1 1 0 0,0 1-1 0 0,1-1 1 0 0,5 0 0 0 0,4-1-1374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 11975 0 0,'2'0'547'0'0,"2"-2"-459"0"0,0 1 0 0 0,0 0 0 0 0,1 0 0 0 0,-1 1 0 0 0,0-1 0 0 0,1 1 0 0 0,-1 0 0 0 0,1 0 0 0 0,6 1 0 0 0,-9 0-49 0 0,-1-1 0 0 0,1 0 0 0 0,-1 1 0 0 0,0-1 0 0 0,1 1 0 0 0,-1 0 0 0 0,0-1 0 0 0,0 1 0 0 0,1 0 0 0 0,-1 0 0 0 0,0 0 0 0 0,0 0 0 0 0,0 0 1 0 0,0 0-1 0 0,0 0 0 0 0,0 0 0 0 0,0 0 0 0 0,-1 0 0 0 0,1 1 0 0 0,0-1 0 0 0,-1 0 0 0 0,1 0 0 0 0,-1 1 0 0 0,1-1 0 0 0,-1 1 0 0 0,1-1 0 0 0,-1 0 0 0 0,0 1 0 0 0,0-1 0 0 0,0 1 0 0 0,0-1 0 0 0,0 1 0 0 0,0-1 0 0 0,0 1 0 0 0,-1 1 0 0 0,0 6 109 0 0,-1 1 0 0 0,0-1 0 0 0,-1 1 0 0 0,0-1 0 0 0,0 0 0 0 0,-8 13 0 0 0,-32 52 214 0 0,32-57-248 0 0,-110 164 651 0 0,21-34-419 0 0,25-32-194 0 0,-30 45-67 0 0,-65 72-395 0 0,105-148-4978 0 0,52-67 90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8287 0 0,'0'0'756'0'0,"2"0"-622"0"0,11-5 2182 0 0,0 1 0 0 0,1 0 0 0 0,14-2 0 0 0,21 0-756 0 0,110-12-1058 0 0,-17 7 326 0 0,136-8 106 0 0,-227 19-1119 0 0,43-3-4504 0 0,-72 1-1783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137 106 12671 0 0,'0'0'1143'0'0,"2"0"-806"0"0,5-1 38 0 0,190-29 4673 0 0,-164 23-5074 0 0,0-2-1 0 0,0-1 0 0 0,58-27 0 0 0,-87 35 72 0 0,10-5-815 0 0,-13 5 321 0 0,-10 3 329 0 0,-6 3 120 0 0,1 1 1 0 0,-1 0-1 0 0,1 1 1 0 0,0 1 0 0 0,-16 10-1 0 0,-9 4 86 0 0,-190 108 531 0 0,187-102-514 0 0,10-8-73 0 0,1 2-1 0 0,-31 27 1 0 0,57-40-30 0 0,7-4 0 0 0,5-2 0 0 0,2-1-25 0 0,-1 0 1 0 0,1-1-1 0 0,-1 0 0 0 0,0 0 1 0 0,1-1-1 0 0,9-2 0 0 0,9 0-694 0 0,7 0-325 0 0,4-2-68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4607 0 0,'0'0'354'0'0,"1"1"-233"0"0,5 5 1427 0 0,-1-5 1635 0 0,9-1 6509 0 0,-13-3-9574 0 0,1 1 0 0 0,-1-1 0 0 0,1 1 0 0 0,-1-1 0 0 0,0 1 0 0 0,0-1 0 0 0,0 0 0 0 0,0 0 0 0 0,0 0 0 0 0,-1 0 0 0 0,1 0 0 0 0,-1 1 0 0 0,0-6 0 0 0,1 3-52 0 0,-1 1-1 0 0,1 0 0 0 0,-1 0 1 0 0,1-1-1 0 0,0 1 1 0 0,4-8-1 0 0,3-2-42 0 0,1 1-1 0 0,0 0 1 0 0,1 0-1 0 0,1 1 0 0 0,0 1 1 0 0,1-1-1 0 0,0 2 1 0 0,15-12-1 0 0,0 4 12 0 0,0 1-1 0 0,1 2 1 0 0,34-14-1 0 0,-44 21-36 0 0,0 2 0 0 0,0 0 0 0 0,0 2 0 0 0,1 0 0 0 0,0 0 0 0 0,0 2 0 0 0,0 0 0 0 0,34 3 0 0 0,-48-1 23 0 0,0 1 0 0 0,0-1-1 0 0,0 2 1 0 0,0-1 0 0 0,0 0-1 0 0,0 1 1 0 0,-1 0-1 0 0,1 0 1 0 0,-1 0 0 0 0,1 1-1 0 0,-1 0 1 0 0,0 0 0 0 0,0 0-1 0 0,5 4 1 0 0,-7-4-15 0 0,0-1 1 0 0,0 1 0 0 0,0-1-1 0 0,0 1 1 0 0,-1-1 0 0 0,1 1-1 0 0,-1 0 1 0 0,0 0-1 0 0,1 0 1 0 0,-1 0 0 0 0,-1 0-1 0 0,1 0 1 0 0,0 0 0 0 0,-1 0-1 0 0,1 0 1 0 0,-1 1-1 0 0,0-1 1 0 0,0 0 0 0 0,-1 0-1 0 0,1 0 1 0 0,0 0 0 0 0,-1 0-1 0 0,-1 5 1 0 0,-5 11 9 0 0,0-1 0 0 0,-1-1 0 0 0,-1 1 0 0 0,-1-1 0 0 0,0-1-1 0 0,-1 0 1 0 0,-1 0 0 0 0,0-1 0 0 0,-27 25 0 0 0,26-29-38 0 0,0 0 0 0 0,0-1-1 0 0,-1-1 1 0 0,0 0 0 0 0,-1 0-1 0 0,0-2 1 0 0,0 0 0 0 0,-1 0-1 0 0,1-2 1 0 0,-2 0-1 0 0,-27 5 1 0 0,36-9-19 0 0,1 0 0 0 0,-1-1 0 0 0,0 0 0 0 0,1 0-1 0 0,-1-1 1 0 0,1 0 0 0 0,-1 0 0 0 0,-11-3 0 0 0,17 3-48 0 0,0 0 0 0 0,0 0 0 0 0,0 0 0 0 0,0 0 1 0 0,0 0-1 0 0,0 0 0 0 0,1 0 0 0 0,-1-1 0 0 0,0 1 1 0 0,1 0-1 0 0,-1-1 0 0 0,0 0 0 0 0,1 1 0 0 0,0-1 0 0 0,-1 0 1 0 0,1 0-1 0 0,0 0 0 0 0,0 0 0 0 0,0 0 0 0 0,0 0 1 0 0,0 0-1 0 0,1 0 0 0 0,-1 0 0 0 0,1 0 0 0 0,-1 0 0 0 0,1 0 1 0 0,0-1-1 0 0,0 1 0 0 0,0 0 0 0 0,0 0 0 0 0,0-1 1 0 0,0 1-1 0 0,1-3 0 0 0,4-11-1717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10591 0 0,'0'0'819'0'0,"-1"2"-355"0"0,-6 12 567 0 0,-1 0 0 0 0,-1 0 0 0 0,-1-1 0 0 0,-12 13 0 0 0,-6 10-418 0 0,-110 179 1355 0 0,121-184-1819 0 0,-68 116 260 0 0,60-108-345 0 0,-50 58-1 0 0,3-21-63 0 0,17-21 0 0 0,53-52 0 0 0,-1 0 0 0 0,1 0 0 0 0,-1 0 0 0 0,1 0 0 0 0,-3 7 0 0 0,4-1 0 0 0,2-8-65 0 0,0 0-1 0 0,1 1 1 0 0,-1-1 0 0 0,0 0-1 0 0,1 0 1 0 0,-1 0-1 0 0,1 0 1 0 0,-1 0 0 0 0,1-1-1 0 0,0 1 1 0 0,-1 0-1 0 0,1-1 1 0 0,0 1 0 0 0,-1-1-1 0 0,1 0 1 0 0,0 1-1 0 0,0-1 1 0 0,-1 0 0 0 0,4 0-1 0 0,16 0-674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89 175 5527 0 0,'1'1'423'0'0,"18"17"-151"0"0,-10-10 1780 0 0,0 0 1 0 0,1-1 0 0 0,17 10 0 0 0,-22-15-1689 0 0,1 0 1 0 0,-1 0-1 0 0,1 0 1 0 0,-1-1-1 0 0,1 0 1 0 0,0 0-1 0 0,0 0 1 0 0,-1-1 0 0 0,1 0-1 0 0,9-1 1 0 0,6-2 380 0 0,32-8 0 0 0,-27 4-551 0 0,3 1-92 0 0,0-3 0 0 0,0 0 0 0 0,39-19-1 0 0,-56 22-249 0 0,0 0 0 0 0,-1-1-1 0 0,0 0 1 0 0,-1-1 0 0 0,1 0 0 0 0,-1 0-1 0 0,-1-1 1 0 0,0-1 0 0 0,0 0-1 0 0,11-16 1 0 0,-18 23 61 0 0,-1 1 0 0 0,0 0 0 0 0,1-1-1 0 0,-1 1 1 0 0,0-1 0 0 0,0 0 0 0 0,-1 1 0 0 0,1-1-1 0 0,0 0 1 0 0,-1 1 0 0 0,0-1 0 0 0,1 0 0 0 0,-1 0-1 0 0,-1-4 1 0 0,1 6 47 0 0,-1 0 0 0 0,1-1 1 0 0,-1 1-1 0 0,1 0 0 0 0,-1 0 0 0 0,1 0 0 0 0,-1 0 0 0 0,0 0 0 0 0,0 0 0 0 0,0 0 1 0 0,1 0-1 0 0,-1 0 0 0 0,0 0 0 0 0,0 0 0 0 0,0 0 0 0 0,0 0 0 0 0,-1 1 0 0 0,1-1 1 0 0,0 1-1 0 0,0-1 0 0 0,0 0 0 0 0,0 1 0 0 0,-1 0 0 0 0,1-1 0 0 0,0 1 0 0 0,-1 0 1 0 0,1 0-1 0 0,0 0 0 0 0,-1-1 0 0 0,1 2 0 0 0,0-1 0 0 0,-2 0 0 0 0,-9 1-41 0 0,1 0-1 0 0,-1 1 0 0 0,1 0 1 0 0,0 1-1 0 0,0 0 0 0 0,0 0 0 0 0,-19 10 1 0 0,-69 43 565 0 0,46-21 129 0 0,1 2 0 0 0,3 2-1 0 0,0 3 1 0 0,-58 65 0 0 0,96-95-480 0 0,1 1-1 0 0,-15 24 1 0 0,21-30-112 0 0,0 0-1 0 0,1 1 0 0 0,-1-1 1 0 0,2 1-1 0 0,-1 0 0 0 0,1-1 1 0 0,-2 13-1 0 0,4-17-38 0 0,0 0 0 0 0,0 0 0 0 0,0 0 0 0 0,0 0 0 0 0,1 0 0 0 0,-1 0 0 0 0,1 0-1 0 0,0-1 1 0 0,0 1 0 0 0,0 0 0 0 0,0 0 0 0 0,0-1 0 0 0,0 1 0 0 0,1-1 0 0 0,-1 1 0 0 0,1-1 0 0 0,0 1-1 0 0,0-1 1 0 0,0 0 0 0 0,0 0 0 0 0,0 0 0 0 0,0 0 0 0 0,1 0 0 0 0,-1-1 0 0 0,5 4 0 0 0,0-2-414 0 0,0 0 1 0 0,0 0 0 0 0,1 0 0 0 0,-1-1-1 0 0,1 0 1 0 0,-1 0 0 0 0,1-1 0 0 0,13 1-1 0 0,2-1-1002 0 0,0 1-164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 9007 0 0,'5'-5'7587'0'0,"-5"7"-7462"0"0,1-1 0 0 0,-1 1 1 0 0,1-1-1 0 0,-1 1 0 0 0,1 0 0 0 0,0-1 1 0 0,0 1-1 0 0,2 1 0 0 0,2 8 201 0 0,-3-7-215 0 0,-1 1 0 0 0,0 0 0 0 0,-1-1 0 0 0,1 1 0 0 0,-1 0 0 0 0,0 0 0 0 0,0-1-1 0 0,-1 6 1 0 0,-8 41 490 0 0,3-25-364 0 0,-2 11-124 0 0,4-21-41 0 0,1 0 1 0 0,0 0-1 0 0,1 0 1 0 0,1 0-1 0 0,0 1 1 0 0,3 25-1 0 0,-2-41-69 0 0,1 1-1 0 0,-1-1 0 0 0,0 1 0 0 0,1-1 1 0 0,-1 1-1 0 0,1-1 0 0 0,-1 0 1 0 0,1 1-1 0 0,0-1 0 0 0,0 0 1 0 0,0 0-1 0 0,-1 1 0 0 0,1-1 1 0 0,0 0-1 0 0,0 0 0 0 0,1 0 1 0 0,-1 0-1 0 0,0 0 0 0 0,0 0 1 0 0,0-1-1 0 0,1 1 0 0 0,-1 0 1 0 0,0-1-1 0 0,1 1 0 0 0,-1 0 1 0 0,1-1-1 0 0,-1 0 0 0 0,0 1 1 0 0,1-1-1 0 0,1 0 0 0 0,3 1 8 0 0,0-1 1 0 0,0-1-1 0 0,0 1 0 0 0,-1-1 1 0 0,1 0-1 0 0,9-2 0 0 0,1-2-45 0 0,0 0 0 0 0,-1-1 0 0 0,0-1-1 0 0,0-1 1 0 0,0 0 0 0 0,-1 0 0 0 0,0-2 0 0 0,0 0-1 0 0,22-22 1 0 0,-10 6 42 0 0,-14 14-187 0 0,19-16 0 0 0,-29 27 69 0 0,-1 2-115 0 0,1 0 219 0 0,-1 1 0 0 0,0-1 0 0 0,1 0 0 0 0,-1 1 0 0 0,0-1-1 0 0,0 1 1 0 0,1-1 0 0 0,-1 1 0 0 0,0 2 0 0 0,0-2 0 0 0,23 38 8 0 0,26 39 107 0 0,-44-71-91 0 0,1 0 0 0 0,0 0 0 0 0,0-1 0 0 0,1 0 0 0 0,-1 0 0 0 0,18 10 0 0 0,-8-10 110 0 0,-15-6-112 0 0,0-1 1 0 0,0 1-1 0 0,-1-1 0 0 0,1 0 1 0 0,0 0-1 0 0,0 0 1 0 0,-1 0-1 0 0,1 0 0 0 0,0 0 1 0 0,-1-1-1 0 0,1 1 0 0 0,0 0 1 0 0,0-1-1 0 0,-1 1 1 0 0,1-1-1 0 0,-1 0 0 0 0,1 0 1 0 0,0 1-1 0 0,-1-1 0 0 0,0 0 1 0 0,3-2-1 0 0,2-2 104 0 0,0 0 0 0 0,-1 0-1 0 0,7-9 1 0 0,8-12 243 0 0,18-31 1 0 0,-11 17-136 0 0,45-76-122 0 0,-24 35-707 0 0,-43 74 135 0 0,1 1 1 0 0,0-1-1 0 0,0 1 1 0 0,0 0 0 0 0,10-6-1 0 0,-13 9-169 0 0,-1 2-592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10591 0 0,'0'0'8079'0'0,"-1"2"-7838"0"0,-6 17-232 0 0,-1-1 1 0 0,-1 0-1 0 0,0-1 0 0 0,-20 28 0 0 0,0 0 4 0 0,7-10 45 0 0,12-21-201 0 0,2 0 0 0 0,-12 23 0 0 0,20-35-49 0 0,0-1-184 0 0,5 6-773 0 0,2-3-334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11975 0 0,'0'0'2348'0'0,"-1"2"-1162"0"0,-180 264 3054 0 0,-31 50-4443 0 0,109-161 283 0 0,80-121-43 0 0,-50 59-2242 0 0,64-81 1050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63 290 5983 0 0,'-19'-1'-862'0'0,"16"1"1394"0"0,1 0 1 0 0,-1 1 0 0 0,0-1 0 0 0,1 1 0 0 0,-1 0 0 0 0,1 0 0 0 0,-1 0-1 0 0,-3 2 1 0 0,5-3-289 0 0,0 1-1 0 0,-1 0 0 0 0,1 0 1 0 0,0 0-1 0 0,0 0 1 0 0,0 0-1 0 0,0 0 0 0 0,0 0 1 0 0,1 0-1 0 0,-1 0 1 0 0,0 0-1 0 0,0 0 0 0 0,1 1 1 0 0,-1-1-1 0 0,1 0 0 0 0,-1 1 1 0 0,1-1-1 0 0,-1 0 1 0 0,1 1-1 0 0,0-1 0 0 0,0 0 1 0 0,0 1-1 0 0,-1-1 1 0 0,1 0-1 0 0,1 1 0 0 0,-1-1 1 0 0,0 1-1 0 0,0-1 0 0 0,0 0 1 0 0,1 1-1 0 0,0 1 1 0 0,0-1-238 0 0,-1-1 1 0 0,1 1 0 0 0,0-1 0 0 0,-1 1 0 0 0,1-1 0 0 0,0 0 0 0 0,0 0 0 0 0,0 1 0 0 0,0-1 0 0 0,0 0 0 0 0,1 0-1 0 0,-1 0 1 0 0,0 0 0 0 0,0 0 0 0 0,1 0 0 0 0,1 1 0 0 0,1-1 6 0 0,-1 0 0 0 0,1 0 0 0 0,-1 0 0 0 0,1 0 1 0 0,-1 0-1 0 0,1-1 0 0 0,3 1 0 0 0,2-1 4 0 0,0 0 1 0 0,0-1-1 0 0,0 0 0 0 0,0 0 1 0 0,10-4-1 0 0,122-45-69 0 0,-67 22 32 0 0,15-3 7 0 0,373-150 257 0 0,-345 131-1599 0 0,-83 33 655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6911 0 0,'0'1'4700'0'0,"0"3"-4249"0"0,1-1-1 0 0,-1 0 1 0 0,-1 0 0 0 0,1 0-1 0 0,0 0 1 0 0,-1 0-1 0 0,1 1 1 0 0,-1-1-1 0 0,0 0 1 0 0,-1 3-1 0 0,-16 31 33 0 0,15-31-271 0 0,-37 63 330 0 0,-3-3 0 0 0,-55 68 0 0 0,2-5-239 0 0,-50 68-122 0 0,94-129-130 0 0,12-22-11 0 0,28-33 25 0 0,0 0 1 0 0,-16 24-1 0 0,27-35 83 0 0,11-8 111 0 0,64-46 405 0 0,-50 34-646 0 0,0 1 0 0 0,48-25 1 0 0,-52 33-107 0 0,0 1 1 0 0,0 1 0 0 0,0 0 0 0 0,37-5 0 0 0,-48 11 63 0 0,0 0 1 0 0,-1 1 0 0 0,1 0 0 0 0,-1 0 0 0 0,1 1 0 0 0,11 2-1 0 0,-15-1 20 0 0,1-1 1 0 0,-1 1-1 0 0,0 0 0 0 0,1 1 0 0 0,-1-1 0 0 0,-1 1 0 0 0,1 0 0 0 0,0 0 0 0 0,-1 1 0 0 0,8 6 0 0 0,-7-4 40 0 0,-1 0 0 0 0,0 0 0 0 0,0 0 0 0 0,-1 1 0 0 0,1 0 0 0 0,-1-1 0 0 0,-1 1 0 0 0,4 13 0 0 0,-2-8 43 0 0,0-1-1 0 0,7 14 1 0 0,-6-16-38 0 0,0 0 0 0 0,1-1 0 0 0,1 0-1 0 0,0 0 1 0 0,0-1 0 0 0,0 0 0 0 0,11 8 0 0 0,63 39-268 0 0,-44-32-483 0 0,24 11-1690 0 0,-41-23 789 0 0,-4-1 56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1217 12671 0 0,'0'0'2968'0'0,"0"-2"-2428"0"0,13-21-11 0 0,0 1 0 0 0,1 0 0 0 0,26-31 0 0 0,48-51-384 0 0,93-116 62 0 0,-86 103-207 0 0,4 4 0 0 0,6 5 0 0 0,121-97 0 0 0,-154 141 0 0 0,30-23 0 0 0,-79 68-1 0 0,21-15 0 0 0,-39 31 3 0 0,0-1 0 0 0,0 1 0 0 0,1 1-1 0 0,-1-1 1 0 0,1 1 0 0 0,9-3 0 0 0,-3 4 41 0 0,-2 3-33 0 0,-9-1-10 0 0,1 0 0 0 0,-1 0 0 0 0,0 0 0 0 0,0 0 0 0 0,0 1 0 0 0,0-1 0 0 0,0 0 0 0 0,-1 0 0 0 0,1 1 0 0 0,0-1 0 0 0,0 1 0 0 0,-1-1 0 0 0,1 1 0 0 0,-1-1 0 0 0,0 1 0 0 0,1-1 0 0 0,-1 1 0 0 0,0 2 0 0 0,0 30 0 0 0,-5 3 0 0 0,-1 1 0 0 0,-3-1 0 0 0,-18 53 0 0 0,-1 1 0 0 0,-40 141 294 0 0,-43 187 460 0 0,108-400-711 0 0,0-8-31 0 0,1 0 0 0 0,1 0 1 0 0,0-1-1 0 0,0 1 1 0 0,1 0-1 0 0,0 0 0 0 0,3 19 1 0 0,-2-28-569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33 162 11519 0 0,'0'0'887'0'0,"-7"5"-550"0"0,5-3-212 0 0,0-1 0 0 0,0 1 0 0 0,0 0 0 0 0,0-1 0 0 0,1 1 0 0 0,-1 0 0 0 0,1 0 0 0 0,-1 0 0 0 0,1 0 0 0 0,0 0 0 0 0,-1 0 0 0 0,1 1 0 0 0,0-1 0 0 0,1 0 0 0 0,-1 1 0 0 0,0-1 0 0 0,1 0 0 0 0,-1 1 0 0 0,1-1 0 0 0,0 1 0 0 0,0-1 0 0 0,0 1 0 0 0,0-1 0 0 0,0 1 0 0 0,0-1 0 0 0,1 1 0 0 0,-1-1 0 0 0,1 0 0 0 0,0 1 0 0 0,-1-1 0 0 0,1 0 0 0 0,0 1 0 0 0,1-1 0 0 0,-1 0 0 0 0,0 0 0 0 0,1 0 0 0 0,-1 0 0 0 0,1 0 0 0 0,-1 0 0 0 0,1 0 0 0 0,0-1-1 0 0,0 1 1 0 0,0-1 0 0 0,0 1 0 0 0,0-1 0 0 0,0 0 0 0 0,0 0 0 0 0,1 0 0 0 0,-1 0 0 0 0,0 0 0 0 0,1 0 0 0 0,-1 0 0 0 0,0-1 0 0 0,1 1 0 0 0,-1-1 0 0 0,5 0 0 0 0,13-1 72 0 0,0-2 0 0 0,-1 0-1 0 0,39-13 1 0 0,-58 16-193 0 0,313-100 155 0 0,-151 34-656 0 0,-79 32-1494 0 0,1 2-3579 0 0,-41 17 58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79 6911 0 0,'0'0'528'0'0,"-1"1"-341"0"0,-57 48 3781 0 0,-51 39 729 0 0,25-18-3226 0 0,83-69-1147 0 0,1-2-286 0 0,0-1 1 0 0,-1 1-1 0 0,1 0 1 0 0,0-1-1 0 0,0 1 0 0 0,0 0 1 0 0,0-1-1 0 0,0 1 1 0 0,0 0-1 0 0,0 0 0 0 0,1-1 1 0 0,-1 1-1 0 0,0 0 1 0 0,1-1-1 0 0,1-1 1 0 0,2-8 157 0 0,1 0 1 0 0,1 1 0 0 0,0-1 0 0 0,1 2-1 0 0,12-16 1 0 0,0 4-66 0 0,26-23 0 0 0,-27 27-126 0 0,2 1 0 0 0,0 1 0 0 0,1 1-1 0 0,40-21 1 0 0,-52 30-11 0 0,1 1-1 0 0,0 0 0 0 0,1 1 1 0 0,-1 0-1 0 0,0 1 1 0 0,1 0-1 0 0,0 1 1 0 0,-1 0-1 0 0,1 0 0 0 0,0 1 1 0 0,0 1-1 0 0,-1 0 1 0 0,21 4-1 0 0,-25-3 2 0 0,0 0-1 0 0,0 0 1 0 0,0 0-1 0 0,-1 1 1 0 0,1 0-1 0 0,-1 0 1 0 0,1 0 0 0 0,-1 1-1 0 0,0 0 1 0 0,-1 0-1 0 0,1 0 1 0 0,6 8-1 0 0,-9-10 4 0 0,0 1 0 0 0,0 0 0 0 0,0 0-1 0 0,-1 0 1 0 0,1 0 0 0 0,-1 0 0 0 0,1 0 0 0 0,-1 1-1 0 0,0-1 1 0 0,0 0 0 0 0,0 1 0 0 0,-1-1-1 0 0,1 1 1 0 0,-1-1 0 0 0,0 0 0 0 0,0 1 0 0 0,0-1-1 0 0,0 1 1 0 0,-1-1 0 0 0,1 1 0 0 0,-1-1 0 0 0,0 0-1 0 0,-3 7 1 0 0,1-3 3 0 0,-1-1 0 0 0,0 1 1 0 0,0-1-1 0 0,-1 0 0 0 0,0 0 0 0 0,0-1 0 0 0,-1 1 0 0 0,1-1 0 0 0,-1 0 0 0 0,0-1 1 0 0,0 0-1 0 0,-11 6 0 0 0,14-8 72 0 0,3-1-62 0 0,-1-1 0 0 0,0 0 1 0 0,0 1-1 0 0,1-1 0 0 0,-1 0 1 0 0,0 1-1 0 0,0-1 0 0 0,1 0 1 0 0,-1 0-1 0 0,0 0 0 0 0,0 0 1 0 0,0 0-1 0 0,1 0 0 0 0,-1 0 1 0 0,0 0-1 0 0,-1 0 0 0 0,9-20 245 0 0,-2 13-231 0 0,-1 1 0 0 0,1 0 0 0 0,1 0 0 0 0,-1 0 0 0 0,1 1 0 0 0,7-6 0 0 0,42-26-82 0 0,-14 11-125 0 0,-26 15 141 0 0,1 1-1 0 0,0 1 0 0 0,0 0 1 0 0,29-10-1 0 0,-34 16 56 0 0,0 0 0 0 0,1 0 0 0 0,-1 1 0 0 0,0 0 1 0 0,1 1-1 0 0,0 1 0 0 0,-1 0 0 0 0,20 2 0 0 0,-22-1 25 0 0,-1 1 0 0 0,1-1-1 0 0,0 2 1 0 0,-1 0 0 0 0,0 0 0 0 0,1 0 0 0 0,-1 1-1 0 0,0 0 1 0 0,13 10 0 0 0,-18-12-31 0 0,0 1 0 0 0,0-1 0 0 0,0 1 0 0 0,0 0 0 0 0,0 0 0 0 0,-1 0 0 0 0,1 1 0 0 0,-1-1 0 0 0,0 1 0 0 0,0-1 0 0 0,0 1 0 0 0,-1-1 0 0 0,1 1 0 0 0,-1 0 0 0 0,0 0 0 0 0,0 0 0 0 0,0 0 0 0 0,-1 0 0 0 0,1 0 0 0 0,-1 0 0 0 0,0 0 0 0 0,0 0 0 0 0,-2 7 0 0 0,0 1 4 0 0,-1-1 0 0 0,0 0 0 0 0,-1 0 0 0 0,0 0 0 0 0,-1 0 0 0 0,0 0 0 0 0,-7 10 0 0 0,-50 63 44 0 0,52-72-44 0 0,9-11-95 0 0,11-8-4966 0 0,5-1-930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 4607 0 0,'8'-8'-151'0'0,"1"1"1088"0"0,4-6 5128 0 0,1 17-1941 0 0,5 8-2056 0 0,-16-10-1939 0 0,-1 0 1 0 0,1 0-1 0 0,0 0 0 0 0,0 0 1 0 0,0-1-1 0 0,1 1 0 0 0,-1-1 1 0 0,4 1-1 0 0,-1-1 10 0 0,1 0 0 0 0,-1-1 0 0 0,1 1 0 0 0,-1-2 1 0 0,1 1-1 0 0,-1-1 0 0 0,0 0 0 0 0,1 0 0 0 0,-1 0 0 0 0,8-4 0 0 0,10-4 315 0 0,29-15-1 0 0,-30 13-285 0 0,8-5-124 0 0,-30 16-242 0 0,-3 0-36 0 0,-6 2 98 0 0,1 0 0 0 0,-1 0-1 0 0,0 1 1 0 0,1 0 0 0 0,0 1-1 0 0,-12 7 1 0 0,-41 31-323 0 0,21-6 323 0 0,-68 78 1 0 0,98-103 142 0 0,-37 47 38 0 0,41-52-22 0 0,2 0 1 0 0,-1 0-1 0 0,1 1 0 0 0,0-1 1 0 0,0 1-1 0 0,1 0 0 0 0,-3 12 1 0 0,5-17-10 0 0,-1 0 1 0 0,1-1 0 0 0,0 1-1 0 0,-1 0 1 0 0,1-1 0 0 0,0 1-1 0 0,0 0 1 0 0,0 0-1 0 0,1-1 1 0 0,-1 1 0 0 0,0 0-1 0 0,1 0 1 0 0,-1-1-1 0 0,1 1 1 0 0,-1 0 0 0 0,1-1-1 0 0,0 1 1 0 0,0-1 0 0 0,0 1-1 0 0,-1-1 1 0 0,2 1-1 0 0,-1-1 1 0 0,0 0 0 0 0,0 1-1 0 0,0-1 1 0 0,1 0-1 0 0,-1 0 1 0 0,0 0 0 0 0,1 0-1 0 0,-1 0 1 0 0,1 0 0 0 0,-1 0-1 0 0,1-1 1 0 0,0 1-1 0 0,-1 0 1 0 0,1-1 0 0 0,0 0-1 0 0,0 1 1 0 0,1-1-1 0 0,5 1-16 0 0,-1 0-1 0 0,1-1 1 0 0,-1-1-1 0 0,1 1 1 0 0,-1-1-1 0 0,1 0 0 0 0,13-4 1 0 0,55-24-1582 0 0,-70 26 1155 0 0,24-9-1581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217 204 6911 0 0,'0'0'623'0'0,"-1"2"-514"0"0,-20 23 334 0 0,18-23 100 0 0,0 1 1 0 0,0-1-1 0 0,-1 1 1 0 0,1-1-1 0 0,0 0 1 0 0,-1-1-1 0 0,0 1 1 0 0,1-1-1 0 0,-1 1 0 0 0,0-1 1 0 0,-4 1-1 0 0,5-2-331 0 0,-11 3 768 0 0,0 0-1 0 0,-1-1 1 0 0,-19 0-1 0 0,31-2-841 0 0,-1-1 1 0 0,1 1-1 0 0,-1 0 0 0 0,1-1 0 0 0,-1 0 1 0 0,1 1-1 0 0,-1-2 0 0 0,1 1 0 0 0,0 0 1 0 0,-1-1-1 0 0,1 1 0 0 0,0-1 0 0 0,0 0 0 0 0,0 0 1 0 0,0 0-1 0 0,1 0 0 0 0,-1-1 0 0 0,0 1 1 0 0,-2-4-1 0 0,5 5-97 0 0,-1 1 1 0 0,1-1 0 0 0,0 0-1 0 0,-1 0 1 0 0,1 0-1 0 0,0 0 1 0 0,-1 0-1 0 0,1 0 1 0 0,0 0 0 0 0,0 0-1 0 0,0-1 1 0 0,0 1-1 0 0,0 0 1 0 0,0 0-1 0 0,0 0 1 0 0,1 0 0 0 0,-1 0-1 0 0,0 0 1 0 0,0 0-1 0 0,1 0 1 0 0,0-1-1 0 0,12-18 265 0 0,-7 14-289 0 0,0 0 1 0 0,1 0-1 0 0,0 1 1 0 0,0 1-1 0 0,0-1 1 0 0,10-4-1 0 0,50-19 85 0 0,-52 22-97 0 0,172-66-1067 0 0,-91 38-3622 0 0,-67 25-1730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5063 0 0,'2'0'390'0'0,"3"-1"674"0"0,22-1 10082 0 0,-25 1-11038 0 0,-1-1 0 0 0,1 1 0 0 0,-1 0 0 0 0,0 0 0 0 0,1-1 0 0 0,-1 1 0 0 0,0-1 0 0 0,2-2 0 0 0,0 0 60 0 0,20-21 481 0 0,41-33-1 0 0,-6 7-511 0 0,-58 51-137 0 0,116-107-199 0 0,-92 87-258 0 0,2 1-1 0 0,53-30 1 0 0,-37 28-26 0 0,-40 20 797 0 0,0 12 239 0 0,-1-3-348 0 0,-2-1 1 0 0,1 1 0 0 0,-1-1-1 0 0,0 1 1 0 0,0-1-1 0 0,-1 1 1 0 0,-5 12-1 0 0,-3 3 370 0 0,-13 23 0 0 0,14-29-294 0 0,1 0 0 0 0,-13 36 0 0 0,14-25-433 0 0,1 0-1 0 0,1 0 1 0 0,-2 52 0 0 0,7-75-421 0 0,0-5 454 0 0,-1 1-1 0 0,1 0 1 0 0,0-1-1 0 0,0 1 1 0 0,1 0 0 0 0,-1-1-1 0 0,0 1 1 0 0,0-1-1 0 0,0 1 1 0 0,0-1 0 0 0,0 1-1 0 0,1 0 1 0 0,-1-1-1 0 0,0 1 1 0 0,1-1 0 0 0,-1 2-1 0 0,5 5-1860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89 361 4143 0 0,'-2'2'10043'0'0,"-2"1"-9598"0"0,-1 1 0 0 0,1 1 0 0 0,0-1 0 0 0,0 1 0 0 0,0-1 1 0 0,0 1-1 0 0,1 0 0 0 0,0 0 0 0 0,0 1 0 0 0,0-1 0 0 0,-2 8 0 0 0,-4 17-210 0 0,1 0-1 0 0,-6 51 1 0 0,8-45-512 0 0,6-34-131 0 0,-4 9-3085 0 0</inkml:trace>
  <inkml:trace contextRef="#ctx0" brushRef="#br0" timeOffset="1">356 0 5063 0 0,'0'0'544'0'0,"4"11"-544"0"0,-1 1 0 0 0,-3 2 704 0 0,0 0 120 0 0,2 4 24 0 0,2 0-2864 0 0,-1 0-576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9383 0 0,'0'0'852'0'0,"0"2"-624"0"0,2 8 456 0 0,0 0 0 0 0,-1 0 0 0 0,0 0 0 0 0,-2 17 0 0 0,1-25-310 0 0,-9 16 832 0 0,-102 118 3227 0 0,56-73-3987 0 0,50-58-433 0 0,0 1 0 0 0,1 0 0 0 0,0 1 0 0 0,1-1 0 0 0,-1 1 0 0 0,-2 7 1 0 0,5-10-10 0 0,-1 0 0 0 0,1 0 0 0 0,1 0 0 0 0,-1 0 0 0 0,0 0 0 0 0,1 0 0 0 0,0 0 1 0 0,0 0-1 0 0,0 0 0 0 0,0 0 0 0 0,1 0 0 0 0,2 8 0 0 0,-2-10-11 0 0,0 0 1 0 0,0 0-1 0 0,0-1 0 0 0,0 1 1 0 0,1 0-1 0 0,-1 0 0 0 0,1-1 1 0 0,-1 1-1 0 0,1-1 0 0 0,0 1 1 0 0,-1-1-1 0 0,1 0 0 0 0,0 1 0 0 0,0-1 1 0 0,0 0-1 0 0,0 0 0 0 0,0 0 1 0 0,0-1-1 0 0,1 1 0 0 0,-1-1 1 0 0,0 1-1 0 0,0-1 0 0 0,0 1 1 0 0,5-1-1 0 0,5 1-150 0 0,1-1 0 0 0,-1-1 0 0 0,14-1 1 0 0,-3-2-1316 0 0,0-2-454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21 13303 0 0,'0'0'606'0'0,"0"-1"-10"0"0,-10-12-103 0 0,6 6 2554 0 0,-13 13-2757 0 0,-22 21-256 0 0,-57 48 0 0 0,28-20 162 0 0,51-42-29 0 0,0 1 0 0 0,1 0-1 0 0,1 1 1 0 0,0 1 0 0 0,-15 20-1 0 0,29-34 317 0 0,12-2-138 0 0,-7 1-295 0 0,0-1 0 0 0,0 0-1 0 0,0-1 1 0 0,0 1 0 0 0,0-1 0 0 0,4 0-1 0 0,97-35 403 0 0,-70 23-434 0 0,0 1-1 0 0,51-10 0 0 0,-85 22-17 0 0,1-1 0 0 0,-1 1 0 0 0,1 0 0 0 0,-1 0 0 0 0,1 0 0 0 0,-1 0 0 0 0,1 0 0 0 0,0 0 0 0 0,-1 0 0 0 0,1 0 0 0 0,-1 1 0 0 0,1-1 0 0 0,-1 0 0 0 0,1 1 0 0 0,-1-1-1 0 0,0 1 1 0 0,1 0 0 0 0,-1-1 0 0 0,0 1 0 0 0,1 0 0 0 0,-1 0 0 0 0,0 0 0 0 0,2 1 0 0 0,-2 1 1 0 0,0-1 0 0 0,1 0 0 0 0,-1 1 0 0 0,0-1 0 0 0,0 1 0 0 0,0-1 0 0 0,-1 1 0 0 0,1 0 0 0 0,-1-1 0 0 0,1 1 0 0 0,-1 0 0 0 0,0 3 0 0 0,0 6 40 0 0,0 0-1 0 0,-2 16 1 0 0,-3 38-192 0 0,5-65 88 0 0,1-1-1 0 0,-1 0 1 0 0,0 1 0 0 0,0-1 0 0 0,0 1 0 0 0,0-1 0 0 0,1 0-1 0 0,-1 1 1 0 0,0-1 0 0 0,0 1 0 0 0,1-1 0 0 0,-1 0-1 0 0,0 1 1 0 0,1-1 0 0 0,-1 0 0 0 0,0 0 0 0 0,1 1-1 0 0,-1-1 1 0 0,0 0 0 0 0,1 0 0 0 0,-1 1 0 0 0,1-1-1 0 0,-1 0 1 0 0,0 0 0 0 0,1 0 0 0 0,0 0 0 0 0,0 1-148 0 0,9 1-967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413 192 6447 0 0,'0'0'5914'0'0,"2"1"-5464"0"0,-2 0-359 0 0,1-1 0 0 0,-1 0 0 0 0,1 1 0 0 0,0-1 0 0 0,-1 0 0 0 0,1 1 0 0 0,0-1 0 0 0,-1 0 0 0 0,1 0 0 0 0,0 0 0 0 0,-1 0 0 0 0,1 1 0 0 0,0-1 0 0 0,0 0 0 0 0,-1 0 0 0 0,1-1 0 0 0,0 1 0 0 0,-1 0 0 0 0,1 0 0 0 0,0 0 0 0 0,-1 0 0 0 0,1 0 0 0 0,0-1 0 0 0,-1 1 0 0 0,1 0 0 0 0,0-1 0 0 0,-1 1 0 0 0,1 0 0 0 0,-1-1-1 0 0,1 1 1 0 0,0-1 0 0 0,-1 1 0 0 0,1-1 0 0 0,-1 1 0 0 0,0-1 0 0 0,1 1 0 0 0,-1-1 0 0 0,1-1 0 0 0,7-8-55 0 0,0-1 0 0 0,-1 0-1 0 0,0-1 1 0 0,-1 0-1 0 0,0 0 1 0 0,-1 0 0 0 0,0 0-1 0 0,-1-1 1 0 0,0 0 0 0 0,2-19-1 0 0,-9 3-840 0 0,3 29 786 0 0,0-1-22 0 0,-1 1-1 0 0,1-1 1 0 0,0 1-1 0 0,-1-1 0 0 0,1 1 1 0 0,-1-1-1 0 0,1 1 1 0 0,-1-1-1 0 0,1 1 1 0 0,-1 0-1 0 0,1 0 1 0 0,-1-1-1 0 0,0 1 1 0 0,1 0-1 0 0,-1 0 0 0 0,1-1 1 0 0,-1 1-1 0 0,0 0 1 0 0,1 0-1 0 0,-1 0 1 0 0,-1 0-1 0 0,-12-1-412 0 0,8 3 380 0 0,1 1 0 0 0,0-1 1 0 0,0 1-1 0 0,-1 0 0 0 0,2 0 0 0 0,-1 1 0 0 0,0 0 0 0 0,1 0 0 0 0,-7 7 0 0 0,0-1-11 0 0,-19 19 11 0 0,-45 59-1 0 0,-2 2 184 0 0,54-67-35 0 0,-43 44 85 0 0,-55 74 0 0 0,118-137-66 0 0,1-1 0 0 0,-1 1 0 0 0,1-1 1 0 0,-3 9-1 0 0,4-10 177 0 0,4-4 33 0 0,23-12 370 0 0,-1-2 1 0 0,37-28-1 0 0,44-46 106 0 0,-101 85-742 0 0,109-94 856 0 0,-89 78-790 0 0,18-14 2 0 0,-43 35-105 0 0,1 0 0 0 0,-1-1 0 0 0,0 1 0 0 0,0 0 0 0 0,1 0 0 0 0,-1-1 0 0 0,0 1 0 0 0,1 0 0 0 0,-1 0 0 0 0,0 0 0 0 0,1 0 0 0 0,-1 0 0 0 0,1-1 0 0 0,-1 1 0 0 0,0 0 0 0 0,1 0 0 0 0,-1 0 0 0 0,0 0 0 0 0,1 0 0 0 0,-1 0 0 0 0,0 0 0 0 0,1 0 0 0 0,0 1 0 0 0,-1 0 0 0 0,1 0 0 0 0,0 0 0 0 0,-1 1 0 0 0,1-1 0 0 0,-1 1 0 0 0,1-1 0 0 0,-1 0 0 0 0,0 1 0 0 0,1-1 0 0 0,-1 1 0 0 0,0-1 0 0 0,0 1 0 0 0,0-1 0 0 0,0 1 0 0 0,-1-1 0 0 0,1 1 0 0 0,0-1 0 0 0,-1 2 0 0 0,-7 31 0 0 0,-14 24-41 0 0,16-46-205 0 0,0 0 0 0 0,2 1 0 0 0,0 0 0 0 0,0-1 0 0 0,1 1 1 0 0,-3 26-1 0 0,7-38 133 0 0,-1 0 0 0 0,0 0 0 0 0,1 0 1 0 0,-1 0-1 0 0,1 0 0 0 0,-1-1 1 0 0,1 1-1 0 0,-1 0 0 0 0,1 0 1 0 0,0 0-1 0 0,0 0 0 0 0,-1-1 1 0 0,1 1-1 0 0,0 0 0 0 0,0-1 0 0 0,0 1 1 0 0,0-1-1 0 0,0 1 0 0 0,-1-1 1 0 0,1 1-1 0 0,0-1 0 0 0,2 1 1 0 0,9 3-1630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27 438 4607 0 0,'0'0'354'0'0,"-1"-1"84"0"0,-1-2 200 0 0,-1 0 0 0 0,1 0-1 0 0,0 0 1 0 0,0 0-1 0 0,0 0 1 0 0,0 0 0 0 0,0 0-1 0 0,1-1 1 0 0,-1 1-1 0 0,1-1 1 0 0,0 1 0 0 0,0-1-1 0 0,0 1 1 0 0,0-7-1 0 0,1 4-230 0 0,0 0-1 0 0,0 0 1 0 0,1 0 0 0 0,0 0-1 0 0,0 0 1 0 0,0 0-1 0 0,1 1 1 0 0,3-9-1 0 0,0 3-220 0 0,1-1 0 0 0,0 2 0 0 0,0-1 0 0 0,1 1 0 0 0,1 0 0 0 0,-1 0 0 0 0,2 1 1 0 0,11-11-1 0 0,38-25 75 0 0,82-49 1 0 0,-133 89-272 0 0,20-13-313 0 0,21-12-508 0 0,-14 14-4364 0 0,-6 6-1035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208 135 7831 0 0,'2'1'4499'0'0,"5"0"-3832"0"0,-1 0 0 0 0,1 0 0 0 0,0 0 0 0 0,0-1 0 0 0,0 0 0 0 0,0-1 0 0 0,0 1 0 0 0,0-1-1 0 0,0-1 1 0 0,0 1 0 0 0,11-5 0 0 0,8-5-317 0 0,40-21 1 0 0,-51 24-130 0 0,-5 3-196 0 0,-1-1-1 0 0,18-13 1 0 0,-24 16-120 0 0,1 0 1 0 0,-1-1 0 0 0,1 1-1 0 0,-1-1 1 0 0,0 0-1 0 0,0 0 1 0 0,-1 0 0 0 0,5-8-1 0 0,-7 11-258 0 0,-9-4-340 0 0,6 5 628 0 0,0 0 1 0 0,1 0-1 0 0,-1 0 1 0 0,0 0 0 0 0,0 0-1 0 0,1 0 1 0 0,-1 1 0 0 0,0 0-1 0 0,1-1 1 0 0,-6 3 0 0 0,-27 13-302 0 0,25-10 317 0 0,-34 17-69 0 0,1 2-1 0 0,-78 60 1 0 0,91-59 114 0 0,0 1 0 0 0,2 1 0 0 0,1 1 0 0 0,-28 40 0 0 0,53-66 17 0 0,-1-1 1 0 0,1 1-1 0 0,0 0 0 0 0,0 0 0 0 0,1 0 0 0 0,-1 1 0 0 0,1-1 1 0 0,-1 0-1 0 0,1 0 0 0 0,0 1 0 0 0,0-1 0 0 0,0 1 1 0 0,1-1-1 0 0,-1 1 0 0 0,1 0 0 0 0,0 3 0 0 0,1-6 0 0 0,-1-1 1 0 0,1 1-1 0 0,-1-1 0 0 0,1 1 0 0 0,-1 0 0 0 0,1-1 0 0 0,-1 1 0 0 0,1-1 1 0 0,0 1-1 0 0,-1-1 0 0 0,1 0 0 0 0,0 1 0 0 0,0-1 0 0 0,-1 0 0 0 0,1 0 1 0 0,0 1-1 0 0,0-1 0 0 0,0 0 0 0 0,1 1 43 0 0,5 1 109 0 0,0 1 1 0 0,0-1-1 0 0,0 0 1 0 0,1-1-1 0 0,-1 0 1 0 0,14 0 0 0 0,47-4 568 0 0,-36 1-582 0 0,243-25-768 0 0,-242 21-1559 0 0,38-12 1 0 0,-47 10 388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194 346 7743 0 0,'0'2'356'0'0,"-2"18"83"0"0,2-14-340 0 0,-1-1 1 0 0,1 1-1 0 0,-1-1 1 0 0,0 1-1 0 0,0-1 1 0 0,0 1-1 0 0,-1-1 1 0 0,0 0-1 0 0,0 0 0 0 0,0 0 1 0 0,-4 6-1 0 0,-4 2 605 0 0,-1 0 0 0 0,0-1 0 0 0,-1 0-1 0 0,-22 17 1 0 0,18-15-347 0 0,10-9-186 0 0,0 0 1 0 0,0 0-1 0 0,-1 0 0 0 0,-12 6 0 0 0,17-11-162 0 0,-1 2 73 0 0,0 0 0 0 0,-1-1 0 0 0,1 0 0 0 0,0 0 0 0 0,-1 0-1 0 0,1 0 1 0 0,-5 0 0 0 0,7-1 37 0 0,5-11 335 0 0,-2 2-299 0 0,5-2-69 0 0,0 0 1 0 0,0 1-1 0 0,1-1 0 0 0,1 2 0 0 0,0-1 0 0 0,17-14 1 0 0,-18 16-52 0 0,165-137-18 0 0,-88 77-17 0 0,-39 30-62 0 0,1 3 1 0 0,87-50-1 0 0,-101 69 362 0 0,1 1 1 0 0,57-18-1 0 0,-68 27-13 0 0,0 1 1 0 0,1 0-1 0 0,0 2 0 0 0,-1 1 1 0 0,27 0-1 0 0,-45 3-240 0 0,-1-1-1 0 0,1 0 1 0 0,-1 1-1 0 0,0 0 1 0 0,1 0-1 0 0,-1 1 1 0 0,0-1-1 0 0,0 1 0 0 0,0 0 1 0 0,7 3-1 0 0,-10-4-41 0 0,0 0-1 0 0,1 0 0 0 0,-1 1 0 0 0,0-1 0 0 0,1 0 0 0 0,-1 0 0 0 0,0 1 1 0 0,0-1-1 0 0,0 1 0 0 0,0-1 0 0 0,0 1 0 0 0,-1-1 0 0 0,1 1 1 0 0,0-1-1 0 0,-1 1 0 0 0,1 0 0 0 0,-1 0 0 0 0,1-1 0 0 0,-1 1 0 0 0,0 0 1 0 0,0 0-1 0 0,0-1 0 0 0,0 1 0 0 0,0 0 0 0 0,0 0 0 0 0,0-1 1 0 0,-1 1-1 0 0,1 0 0 0 0,-1-1 0 0 0,0 3 0 0 0,0-1-5 0 0,-1 0 0 0 0,1 0 0 0 0,-1 0 0 0 0,0 0-1 0 0,0 0 1 0 0,-3 3 0 0 0,-9 14-64 0 0,-1 6 61 0 0,-1-1 0 0 0,-2-1 0 0 0,-31 36 0 0 0,28-36 5 0 0,-11 14-7 0 0,2 1-1 0 0,2 1 0 0 0,-25 47 1 0 0,48-78-155 0 0,1 0 0 0 0,0 0 1 0 0,0 1-1 0 0,-4 18 1 0 0,8-26-633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4143 0 0,'-2'1'2783'0'0,"-10"9"-1549"0"0,-1 0 0 0 0,1 0 1 0 0,1 1-1 0 0,0 0 0 0 0,-16 22 0 0 0,-5 6 354 0 0,-50 58-1548 0 0,71-82-27 0 0,0 0 0 0 0,1 1 0 0 0,1 1-1 0 0,-12 29 1 0 0,21-45-18 0 0,-5 18 213 0 0,5-18-185 0 0,0-1 0 0 0,0 1-1 0 0,0 0 1 0 0,0-1 0 0 0,0 1 0 0 0,0 0 0 0 0,0-1 0 0 0,0 1 0 0 0,0 0-1 0 0,0-1 1 0 0,0 1 0 0 0,0-1 0 0 0,0 1 0 0 0,1 0 0 0 0,-1-1-1 0 0,0 1 1 0 0,1-1 0 0 0,-1 1 0 0 0,0-1 0 0 0,1 1 0 0 0,-1 0 0 0 0,0-1-1 0 0,1 0 1 0 0,-1 1 0 0 0,1-1 0 0 0,-1 1 0 0 0,1-1 0 0 0,0 1 0 0 0,5 1 94 0 0,0-1 0 0 0,0 1 0 0 0,0-1 0 0 0,0-1 0 0 0,0 1 0 0 0,0-1 1 0 0,0 0-1 0 0,0 0 0 0 0,0-1 0 0 0,0 1 0 0 0,0-2 0 0 0,0 1 0 0 0,0 0 1 0 0,5-3-1 0 0,-1 0-36 0 0,0 0 0 0 0,0 0 0 0 0,-1-1 0 0 0,0 0 1 0 0,0-1-1 0 0,0 0 0 0 0,12-10 0 0 0,-15 9-103 0 0,0 0-1 0 0,0-1 1 0 0,-1 0-1 0 0,0 0 1 0 0,-1 0-1 0 0,0 0 1 0 0,0-1-1 0 0,0 1 1 0 0,-1-1-1 0 0,-1 0 1 0 0,1 0 0 0 0,-1 0-1 0 0,-1 0 1 0 0,0-1-1 0 0,0 1 1 0 0,-1 0-1 0 0,0-1 1 0 0,-1 1-1 0 0,1 0 1 0 0,-5-14-1 0 0,5 20-252 0 0,-1 0 0 0 0,0 0 0 0 0,0 0 0 0 0,0 1 0 0 0,0-1 0 0 0,-1 0 0 0 0,1 1 0 0 0,-1-1-1 0 0,0 1 1 0 0,1-1 0 0 0,-1 1 0 0 0,-1 0 0 0 0,1-1 0 0 0,0 1 0 0 0,-4-3 0 0 0,-6 1-5108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114 397 3679 0 0,'-1'1'167'0'0,"-5"0"43"0"0,0 1 0 0 0,1-1 1 0 0,-1 0-1 0 0,0 0 0 0 0,0 0 0 0 0,0-1 0 0 0,0 0 1 0 0,0 0-1 0 0,-7-2 0 0 0,10 2 217 0 0,0-1-1 0 0,0 1 1 0 0,0-1-1 0 0,0 0 1 0 0,1 0 0 0 0,-1-1-1 0 0,0 1 1 0 0,1 0 0 0 0,-4-3-1 0 0,4 3-181 0 0,1 0 0 0 0,0 0 0 0 0,0-1 0 0 0,0 1 0 0 0,0 0-1 0 0,0-1 1 0 0,0 1 0 0 0,0 0 0 0 0,0-1 0 0 0,1 1 0 0 0,-1-1 0 0 0,0 1 0 0 0,1-1-1 0 0,-1 0 1 0 0,1 1 0 0 0,0-1 0 0 0,-1-2 0 0 0,1-2 24 0 0,0 1 1 0 0,1 0-1 0 0,-1-1 1 0 0,1 1-1 0 0,0 0 1 0 0,0 0-1 0 0,1 0 1 0 0,0 0-1 0 0,0 0 1 0 0,3-7-1 0 0,5-5 431 0 0,17-24 0 0 0,-15 25-439 0 0,7-11-21 0 0,1 2 0 0 0,1 0-1 0 0,47-41 1 0 0,-49 50-833 0 0,0 1 0 0 0,2 1 0 0 0,25-13 0 0 0,-26 17-458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10135 0 0,'0'0'6136'0'0,"-1"2"-5674"0"0,3-2-394 0 0,5-5-86 0 0,13-13-161 0 0,9-7-10 0 0,10-3 154 0 0,2 1-1 0 0,1 3 0 0 0,74-33 1 0 0,-112 56 50 0 0,47-17 163 0 0,-47 16-110 0 0,0 1 0 0 0,0 1 0 0 0,1-1 0 0 0,-1 1 0 0 0,0-1 1 0 0,0 1-1 0 0,1 0 0 0 0,-1 1 0 0 0,0-1 0 0 0,6 2 0 0 0,-9-2-34 0 0,1 1 0 0 0,0-1-1 0 0,-1 1 1 0 0,1 0-1 0 0,-1 0 1 0 0,1 0 0 0 0,-1 0-1 0 0,1 0 1 0 0,-1 0 0 0 0,0 0-1 0 0,1 0 1 0 0,-1 1 0 0 0,0-1-1 0 0,0 0 1 0 0,0 1 0 0 0,0-1-1 0 0,1 3 1 0 0,-1-1 6 0 0,0 0 0 0 0,0 0 0 0 0,0 0 0 0 0,0 0 0 0 0,-1 0-1 0 0,1 0 1 0 0,-1 0 0 0 0,0 6 0 0 0,0 2 22 0 0,-2-2 1 0 0,1 1-1 0 0,-1 0 0 0 0,-7 19 0 0 0,5-17-59 0 0,0-1-1 0 0,-1 0 1 0 0,-1 0-1 0 0,0 0 1 0 0,0 0-1 0 0,-1-1 1 0 0,0 0-1 0 0,-13 12 1 0 0,14-17 50 0 0,5-4 14 0 0,1-2 10 0 0,2-5-68 0 0,0 0-1 0 0,0 1 1 0 0,0 0 0 0 0,0 0-1 0 0,1-1 1 0 0,0 1 0 0 0,0 1-1 0 0,0-1 1 0 0,1 0 0 0 0,4-4-1 0 0,45-42-145 0 0,-16 18-51 0 0,1 2 0 0 0,49-29 1 0 0,-73 51 165 0 0,0 1 1 0 0,1 1 0 0 0,0 0 0 0 0,0 1 0 0 0,0 1 0 0 0,1 0-1 0 0,0 1 1 0 0,0 1 0 0 0,0 1 0 0 0,24-2 0 0 0,-32 4 115 0 0,-1 1 1 0 0,1 0 0 0 0,0 0 0 0 0,-1 0 0 0 0,1 1 0 0 0,0 0 0 0 0,-1 0 0 0 0,0 1 0 0 0,0 0 0 0 0,12 7 0 0 0,-16-8-62 0 0,-1-1 0 0 0,1 1 0 0 0,-1 0 0 0 0,0 0 1 0 0,1 0-1 0 0,-1 1 0 0 0,0-1 0 0 0,0 0 0 0 0,0 1 0 0 0,-1-1 0 0 0,1 1 1 0 0,-1 0-1 0 0,1-1 0 0 0,-1 1 0 0 0,0 0 0 0 0,0 0 0 0 0,0 0 0 0 0,0 0 1 0 0,-1 0-1 0 0,1 0 0 0 0,-1 0 0 0 0,0 0 0 0 0,0 0 0 0 0,0 0 0 0 0,0 0 1 0 0,0 0-1 0 0,-1 0 0 0 0,1 0 0 0 0,-2 5 0 0 0,-2 1-41 0 0,0 1-1 0 0,-1-1 0 0 0,0 1 1 0 0,0-1-1 0 0,-1 0 0 0 0,0-1 1 0 0,-1 0-1 0 0,-14 15 1 0 0,11-14-14 0 0,2 1 0 0 0,-1 0 0 0 0,2 0 1 0 0,-1 1-1 0 0,-7 16 0 0 0,8 2-2976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247 509 8287 0 0,'0'0'639'0'0,"-2"-1"-120"0"0,-7 1 1474 0 0,0-1 0 0 0,0 1 0 0 0,-17 3 1 0 0,-16-1-399 0 0,29-2-1317 0 0,1-2 1 0 0,0 1-1 0 0,0-1 1 0 0,0-1 0 0 0,-18-6-1 0 0,27 8-247 0 0,-1 0-1 0 0,1-1 0 0 0,0 1 1 0 0,-1-1-1 0 0,1 0 1 0 0,0 0-1 0 0,0-1 0 0 0,1 1 1 0 0,-1 0-1 0 0,0-1 0 0 0,1 0 1 0 0,-1 1-1 0 0,1-1 1 0 0,0 0-1 0 0,0 0 0 0 0,0 0 1 0 0,0-1-1 0 0,1 1 1 0 0,0 0-1 0 0,-1-1 0 0 0,1 1 1 0 0,-1-8-1 0 0,1 2 15 0 0,0-1-1 0 0,0 1 1 0 0,2-1-1 0 0,-1 1 0 0 0,1-1 1 0 0,0 1-1 0 0,1 0 1 0 0,5-16-1 0 0,-2 11-6 0 0,0 1 0 0 0,2-1 0 0 0,-1 1-1 0 0,2 1 1 0 0,9-14 0 0 0,3 2-154 0 0,0 0-1 0 0,2 1 0 0 0,1 1 1 0 0,39-30-1 0 0,-41 36-11 0 0,2 0-1 0 0,33-18 0 0 0,-47 30 149 0 0,0 0 0 0 0,1 0 1 0 0,-1 1-1 0 0,1 0 0 0 0,-1 1 0 0 0,1 0 0 0 0,0 0 0 0 0,0 1 0 0 0,19 0 0 0 0,-19 2 58 0 0,0 1 1 0 0,-1-1 0 0 0,0 2-1 0 0,1-1 1 0 0,-1 1 0 0 0,0 1-1 0 0,0-1 1 0 0,14 10-1 0 0,-9-5-8 0 0,-1 1-1 0 0,-1 0 0 0 0,0 1 0 0 0,19 20 0 0 0,-27-26-57 0 0,-1 1 0 0 0,1-1 0 0 0,-1 1 0 0 0,0 0 0 0 0,0 0 0 0 0,-1 0 0 0 0,1 0 0 0 0,-1 0 0 0 0,0 1 0 0 0,-1-1-1 0 0,1 1 1 0 0,0 8 0 0 0,-1-6 3 0 0,-1 0-1 0 0,0 0 0 0 0,0 0 0 0 0,-1 0 0 0 0,0 0 0 0 0,-1 0 1 0 0,1 0-1 0 0,-5 9 0 0 0,2-6 7 0 0,0 0-1 0 0,-1-1 1 0 0,0 0 0 0 0,-1 0 0 0 0,0 0-1 0 0,-1-1 1 0 0,0 0 0 0 0,0 0-1 0 0,-1-1 1 0 0,0 0 0 0 0,0 0-1 0 0,-17 11 1 0 0,-2-3-162 0 0,0-1 0 0 0,-1-2 0 0 0,-1 0 0 0 0,0-2 0 0 0,-1-1 1 0 0,0-1-1 0 0,0-2 0 0 0,-1-1 0 0 0,-55 3 0 0 0,84-9 113 0 0,-40 0-813 0 0,38 0 525 0 0,0-1-1 0 0,0 1 1 0 0,0-1-1 0 0,0 0 1 0 0,0 0-1 0 0,0 0 1 0 0,0-1-1 0 0,-4-2 1 0 0,-1-5-2095 0 0,6-3-3372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23 5527 0 0,'0'0'498'0'0,"4"-11"2070"0"0,-4 5 2924 0 0,-3 5-5473 0 0,0 0-1 0 0,-1 0 1 0 0,1 0 0 0 0,-1 1 0 0 0,1-1 0 0 0,-1 1 0 0 0,1 0 0 0 0,-1 0 0 0 0,1 0 0 0 0,-1 0 0 0 0,1 1 0 0 0,-1-1 0 0 0,1 1 0 0 0,-6 2 0 0 0,-7 2-7 0 0,-26 13 1 0 0,33-13 4 0 0,8-5-13 0 0,-105 54 774 0 0,93-47-467 0 0,1 1 0 0 0,0 1-1 0 0,1 0 1 0 0,-1 0 0 0 0,2 1 0 0 0,-11 13 0 0 0,21-23-282 0 0,-1 0 0 0 0,1 1 0 0 0,0-1 0 0 0,-1 0 0 0 0,1 1 0 0 0,0-1 0 0 0,0 1 0 0 0,-1-1 0 0 0,1 0 1 0 0,0 1-1 0 0,0-1 0 0 0,0 1 0 0 0,0-1 0 0 0,-1 1 0 0 0,1-1 0 0 0,0 0 0 0 0,0 1 0 0 0,0-1 0 0 0,0 1 1 0 0,0-1-1 0 0,0 1 0 0 0,0-1 0 0 0,0 1 0 0 0,1-1 0 0 0,-1 1 0 0 0,0-1 0 0 0,0 0 0 0 0,0 1 0 0 0,1 0 1 0 0,0 0-10 0 0,-1 0 1 0 0,1-1 0 0 0,0 1 0 0 0,0 0 0 0 0,0 0 0 0 0,0-1-1 0 0,0 1 1 0 0,0-1 0 0 0,0 1 0 0 0,0-1 0 0 0,0 1 0 0 0,1-1-1 0 0,4 2-1 0 0,-1-1-1 0 0,1 0 0 0 0,-1-1 0 0 0,8 1 0 0 0,2-1-3 0 0,-1 1 7 0 0,-1-1 0 0 0,1-1 0 0 0,0-1-1 0 0,16-3 1 0 0,13-7-5 0 0,42-9 30 0 0,-74 21-31 0 0,-11 0-11 0 0,1 1 0 0 0,0-1 1 0 0,-1 1-1 0 0,0 0 0 0 0,1-1 0 0 0,-1 1 0 0 0,1-1 0 0 0,-1 1 0 0 0,0 0 1 0 0,1 0-1 0 0,-1-1 0 0 0,0 1 0 0 0,0 0 0 0 0,1-1 0 0 0,-1 1 0 0 0,0 0 0 0 0,0 0 1 0 0,0-1-1 0 0,0 1 0 0 0,0 0 0 0 0,0 0 0 0 0,0 0 0 0 0,0-1 0 0 0,0 1 1 0 0,-1 0-1 0 0,1 0 0 0 0,0-1 0 0 0,0 1 0 0 0,-1 1 0 0 0,-10 22 97 0 0,10-22-96 0 0,-7 12 8 0 0,-19 23 0 0 0,17-24-312 0 0,9-12 85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12439 0 0,'0'0'2404'0'0,"0"2"-1210"0"0,-4 21-562 0 0,-1-1 0 0 0,-1 0 0 0 0,0-1 1 0 0,-2 1-1 0 0,-15 29 0 0 0,-64 100-698 0 0,79-137 197 0 0,-91 140 73 0 0,-46 77-1402 0 0,144-228 1016 0 0,0-2 77 0 0,0 0 1 0 0,0 0-1 0 0,0 1 0 0 0,1-1 0 0 0,-1 0 1 0 0,1 0-1 0 0,-1 1 0 0 0,1-1 0 0 0,-1 0 1 0 0,1 1-1 0 0,0-1 0 0 0,-1 1 0 0 0,1 2 1 0 0,11-3-2459 0 0,3-2-2856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14167 0 0,'0'0'1600'0'0,"-1"2"-1116"0"0,-76 140 1707 0 0,-3 32-1673 0 0,9-21-175 0 0,3-28-40 0 0,4-11-146 0 0,62-111-157 0 0,1 0 0 0 0,-1 0-1 0 0,1 0 1 0 0,0 0 0 0 0,0 0-1 0 0,0 0 1 0 0,0 1 0 0 0,1-1-1 0 0,-1 0 1 0 0,1 0 0 0 0,0 1-1 0 0,0 3 1 0 0,0-5-64 0 0,8 4-1278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0,'0'0'748'0'0,"0"2"-492"0"0,0 28 2151 0 0,1 0 0 0 0,8 37 0 0 0,-7-53-2333 0 0,2 0 0 0 0,0-1-1 0 0,0 1 1 0 0,1-1 0 0 0,1 0 0 0 0,0 0 0 0 0,9 14 0 0 0,-14-26-122 0 0,0 0-121 0 0,0 1 0 0 0,0 0 0 0 0,0-1 0 0 0,0 1-1 0 0,0-1 1 0 0,1 1 0 0 0,-1-1 0 0 0,1 0 0 0 0,-1 0 0 0 0,1 1 0 0 0,-1-1 0 0 0,1 0 0 0 0,-1 0 0 0 0,1-1 0 0 0,0 1 0 0 0,2 1 0 0 0,6-1-1461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85 5063 0 0,'5'-7'228'0'0,"0"0"0"0"0,0 0 0 0 0,6-14 0 0 0,-9 16 725 0 0,0 0-1 0 0,0 1 1 0 0,-1-1 0 0 0,1-10-1 0 0,0 6 5651 0 0,-6 19-5573 0 0,-25 44-252 0 0,-42 58 0 0 0,-44 45 293 0 0,29-41-478 0 0,-3 7-113 0 0,-206 302 283 0 0,280-402-793 0 0,-73 119 115 0 0,65-100-439 0 0,-26 64 1 0 0,39-79-1276 0 0,6-9-3118 0 0,1-3-2052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456 300 919 0 0,'1'-2'9968'0'0,"5"-5"-9205"0"0,-1-1-1 0 0,1 1 1 0 0,-2-2-1 0 0,1 1 1 0 0,6-17-1 0 0,8-16 743 0 0,-12 30-1284 0 0,0-1 1 0 0,-1 0-1 0 0,-1-1 0 0 0,0 1 0 0 0,0-1 0 0 0,4-24 0 0 0,-8 30-162 0 0,0 1 0 0 0,0-1 0 0 0,-1 0 0 0 0,0 0 0 0 0,-1-12 1 0 0,1 17-72 0 0,-1 1 1 0 0,1 0-1 0 0,0-1 1 0 0,-1 1-1 0 0,1-1 1 0 0,-1 1-1 0 0,0 0 1 0 0,0-1 0 0 0,1 1-1 0 0,-1 0 1 0 0,0 0-1 0 0,0-1 1 0 0,0 1-1 0 0,0 0 1 0 0,0 0-1 0 0,0 0 1 0 0,-1 0 0 0 0,1 0-1 0 0,0 1 1 0 0,0-1-1 0 0,-1 0 1 0 0,1 1-1 0 0,0-1 1 0 0,-1 0 0 0 0,1 1-1 0 0,-1 0 1 0 0,1-1-1 0 0,-1 1 1 0 0,1 0-1 0 0,-1 0 1 0 0,1 0-1 0 0,-1 0 1 0 0,-1 0 0 0 0,-4 0-54 0 0,1 1 1 0 0,-1 0-1 0 0,1 1 1 0 0,0-1 0 0 0,-1 1-1 0 0,1 0 1 0 0,0 1 0 0 0,-9 4-1 0 0,-4 4-162 0 0,-19 14 0 0 0,-1 6 53 0 0,1 2 1 0 0,2 1-1 0 0,-40 49 0 0 0,48-52 213 0 0,-114 140 529 0 0,135-163-462 0 0,2 1 0 0 0,-1 0 1 0 0,1 0-1 0 0,-6 15 0 0 0,10-22-64 0 0,0 1 0 0 0,0-1 0 0 0,1 0 0 0 0,-1 0 0 0 0,1 1 0 0 0,-1-1 0 0 0,1 0 0 0 0,0 1 0 0 0,0-1 0 0 0,0 1-1 0 0,1 3 1 0 0,0-5-14 0 0,-1 0 0 0 0,1 0 0 0 0,-1 0-1 0 0,1 0 1 0 0,-1 0 0 0 0,1 0 0 0 0,0 0-1 0 0,0 0 1 0 0,-1 0 0 0 0,1 0 0 0 0,0 0-1 0 0,0 0 1 0 0,0-1 0 0 0,0 1 0 0 0,0 0-1 0 0,0-1 1 0 0,0 1 0 0 0,0-1 0 0 0,0 1-1 0 0,0-1 1 0 0,0 1 0 0 0,1-1 0 0 0,-1 0-1 0 0,1 1 1 0 0,3-1 41 0 0,0 1 1 0 0,0-1-1 0 0,-1 0 0 0 0,1 0 0 0 0,0-1 0 0 0,0 1 0 0 0,0-1 0 0 0,-1 0 1 0 0,1 0-1 0 0,-1-1 0 0 0,7-2 0 0 0,7-4 202 0 0,24-15-1 0 0,-31 17-137 0 0,100-68 821 0 0,-14 8-564 0 0,-89 61-379 0 0,0 1-1 0 0,0 0 1 0 0,1 1-1 0 0,-1-1 1 0 0,1 2-1 0 0,0-1 1 0 0,0 1 0 0 0,12-1-1 0 0,-17 3-16 0 0,1 0 0 0 0,0 0-1 0 0,0 0 1 0 0,0 0 0 0 0,0 1 0 0 0,-1 0 0 0 0,1 0-1 0 0,0 0 1 0 0,-1 1 0 0 0,1-1 0 0 0,-1 1 0 0 0,1 0-1 0 0,-1 1 1 0 0,0-1 0 0 0,0 1 0 0 0,7 5-1 0 0,-2 1-51 0 0,-2 0-33 0 0,-2-1 1 0 0,-4-6 20 0 0,8 5-2178 0 0,1-1 648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241 423 6447 0 0,'-14'12'570'0'0,"0"0"-1"0"0,-24 15 0 0 0,0 0 2515 0 0,27-19-2699 0 0,-1 0 0 0 0,1-1 0 0 0,-1 0 0 0 0,-1-1 0 0 0,1-1 0 0 0,-1 0 0 0 0,-24 7 0 0 0,37-12-365 0 0,-1 0 0 0 0,1 0 0 0 0,-1 1 0 0 0,1-1 0 0 0,-1 0 0 0 0,1 0 0 0 0,0 0 0 0 0,-1 0 0 0 0,1 0 0 0 0,-1 0 0 0 0,1 0 0 0 0,-1 0 0 0 0,1 0 0 0 0,-1 0 0 0 0,1 0 0 0 0,-1 0 0 0 0,1 0 0 0 0,-1 0 0 0 0,1-1 0 0 0,0 1 0 0 0,-1 0 0 0 0,1 0 0 0 0,-1 0 0 0 0,1-1 0 0 0,0 1 0 0 0,-1 0 0 0 0,1 0 0 0 0,-1-1 0 0 0,1 1 0 0 0,0 0 0 0 0,0-1 0 0 0,-1 1 0 0 0,1-1 0 0 0,0 1 0 0 0,-1 0 0 0 0,1-1 0 0 0,0 1 0 0 0,0-1 0 0 0,0 1 0 0 0,0-1 0 0 0,-1 1 0 0 0,1 0 0 0 0,0-1 0 0 0,0 1 0 0 0,0-1 0 0 0,0 1 0 0 0,0-1 0 0 0,0 1 0 0 0,0-1 0 0 0,0 1 0 0 0,0-1 0 0 0,0 1 0 0 0,0-1 0 0 0,1 1 0 0 0,-1 0 0 0 0,0-1 0 0 0,0 1 0 0 0,1-1 0 0 0,0-3 84 0 0,1 0-1 0 0,-1 0 0 0 0,1 0 1 0 0,0 1-1 0 0,4-7 0 0 0,17-16 152 0 0,1 1 0 0 0,1 2 1 0 0,52-39-1 0 0,-18 16-192 0 0,-13 10-31 0 0,1 2-1 0 0,58-31 1 0 0,-84 54 139 0 0,1 1-1 0 0,0 1 1 0 0,29-9-1 0 0,-37 15 64 0 0,-1-1 1 0 0,1 2-1 0 0,-1 0 0 0 0,1 0 0 0 0,0 2 0 0 0,25 1 0 0 0,-37-1-191 0 0,0 0 0 0 0,1 1 0 0 0,-1-1 0 0 0,0 1 0 0 0,0-1 0 0 0,0 1 0 0 0,0 0 0 0 0,1 0 0 0 0,-1 0 0 0 0,0 0-1 0 0,-1 0 1 0 0,1 0 0 0 0,0 1 0 0 0,0-1 0 0 0,0 1 0 0 0,-1-1 0 0 0,1 1 0 0 0,2 3 0 0 0,-3-3-28 0 0,0 1 0 0 0,1-1 0 0 0,-1 1 0 0 0,0 0-1 0 0,-1 0 1 0 0,1 0 0 0 0,0-1 0 0 0,-1 1 0 0 0,0 0 0 0 0,0 0 0 0 0,1 0 0 0 0,-2 5 0 0 0,0 1-9 0 0,-1-1 1 0 0,0 1-1 0 0,0-1 1 0 0,-1 1-1 0 0,0-1 1 0 0,0 0-1 0 0,-1 0 1 0 0,-6 10-1 0 0,1-5 11 0 0,-1-1 0 0 0,-1 0-1 0 0,1 0 1 0 0,-2-1 0 0 0,0-1 0 0 0,-13 10 0 0 0,-82 49 242 0 0,87-57-148 0 0,18-11 40 0 0,3-2-83 0 0,12-13-51 0 0,0 0 0 0 0,0 1 0 0 0,1 1 1 0 0,21-14-1 0 0,68-39-39 0 0,-71 45 18 0 0,177-95-439 0 0,-114 64 146 0 0,128-51 46 0 0,-206 95 364 0 0,26-6 0 0 0,-37 12-82 0 0,-1-1 0 0 0,1 2 0 0 0,-1-1 0 0 0,1 1 0 0 0,0 0 0 0 0,-1 0 0 0 0,1 0 0 0 0,0 1 0 0 0,5 1 0 0 0,-9-2-18 0 0,0 1-1 0 0,0 0 0 0 0,0-1 1 0 0,-1 1-1 0 0,1 0 0 0 0,0 0 1 0 0,0 0-1 0 0,-1 0 0 0 0,1 1 1 0 0,-1-1-1 0 0,1 0 0 0 0,-1 1 1 0 0,0-1-1 0 0,1 1 0 0 0,-1-1 1 0 0,0 1-1 0 0,0 0 1 0 0,0-1-1 0 0,0 1 0 0 0,0 0 1 0 0,0 0-1 0 0,-1 0 0 0 0,1 0 1 0 0,-1-1-1 0 0,1 1 0 0 0,-1 0 1 0 0,0 0-1 0 0,0 0 0 0 0,1 0 1 0 0,-1 0-1 0 0,-1 0 0 0 0,1 0 1 0 0,0 0-1 0 0,-1 3 0 0 0,-1 5 23 0 0,0 0 0 0 0,-1 0-1 0 0,0 0 1 0 0,-1 0 0 0 0,-6 11-1 0 0,-8 11 9 0 0,-1 0 0 0 0,-36 43-1 0 0,37-53-13 0 0,-32 29 1 0 0,12-13-14 0 0,25-25 11 0 0,-26 30-309 0 0,38-41-508 0 0,18-10-6156 0 0,12-10 4989 0 0,1-2-10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3 198 1839 0 0,'4'-2'26'0'0,"-1"-1"-1"0"0,1 1 1 0 0,-1 0-1 0 0,1 0 1 0 0,0 0-1 0 0,7-2 1 0 0,-3 2 286 0 0,-3 0 745 0 0,0 0 0 0 0,0 0 0 0 0,1 1 0 0 0,-1 0 0 0 0,0 0 0 0 0,1 0 0 0 0,-1 0 0 0 0,1 1 0 0 0,7 0 0 0 0,4 2 929 0 0,29 7 1 0 0,-30-5-1289 0 0,32 2 1 0 0,-34-6-479 0 0,1 0 0 0 0,-1-1 0 0 0,0-1-1 0 0,1-1 1 0 0,-1 0 0 0 0,0 0 0 0 0,17-8 0 0 0,90-47 617 0 0,-72 33-577 0 0,-44 23-248 0 0,0 0 0 0 0,-1-1 1 0 0,1 0-1 0 0,0 0 0 0 0,-1 0 1 0 0,1-1-1 0 0,-1 1 0 0 0,0-1 0 0 0,0 0 1 0 0,-1 0-1 0 0,1-1 0 0 0,-1 1 1 0 0,4-7-1 0 0,-6 2 9 0 0,-2 8-33 0 0,1 0 1 0 0,0 0-1 0 0,-1 0 0 0 0,0 0 1 0 0,1 0-1 0 0,-1 0 0 0 0,1 0 0 0 0,-1 0 1 0 0,0 0-1 0 0,0 0 0 0 0,0 0 1 0 0,0 1-1 0 0,1-1 0 0 0,-1 0 0 0 0,0 1 1 0 0,0-1-1 0 0,0 0 0 0 0,0 1 0 0 0,-1-1 1 0 0,1 1-1 0 0,0-1 0 0 0,0 1 1 0 0,0 0-1 0 0,0 0 0 0 0,0-1 0 0 0,-1 1 1 0 0,1 0-1 0 0,0 0 0 0 0,-2 0 1 0 0,-2 0-79 0 0,0 0 0 0 0,0 0 0 0 0,-1 1 0 0 0,1 0 0 0 0,-7 1 1 0 0,-4 3-18 0 0,0 1 1 0 0,0 1 0 0 0,0 0 0 0 0,-19 13 0 0 0,-58 43-461 0 0,57-37 491 0 0,35-25 76 0 0,-141 104-8 0 0,111-80 6 0 0,2 1-1 0 0,-38 44 0 0 0,63-66 2 0 0,0 1 0 0 0,1 0 0 0 0,-1 0 0 0 0,1 0 0 0 0,1 0 0 0 0,-1 1 0 0 0,-2 6 0 0 0,5-10 4 0 0,-1-1 0 0 0,1 1 0 0 0,-1-1 0 0 0,1 1 0 0 0,0 0 0 0 0,0-1 0 0 0,0 1 0 0 0,0-1 0 0 0,0 1 0 0 0,0-1 0 0 0,0 1 0 0 0,1-1 0 0 0,-1 1 0 0 0,0 0 0 0 0,1-1 0 0 0,-1 0 0 0 0,1 1 0 0 0,0-1 0 0 0,-1 1 0 0 0,1-1 0 0 0,0 0 0 0 0,0 1 0 0 0,0-1 0 0 0,0 0 0 0 0,0 0 0 0 0,0 0 0 0 0,0 0 0 0 0,1 0 0 0 0,-1 0 0 0 0,0 0 0 0 0,0 0 0 0 0,3 1 0 0 0,2 1 28 0 0,0-1 1 0 0,0 0-1 0 0,0 0 1 0 0,1 0-1 0 0,-1-1 1 0 0,0 0-1 0 0,1 0 1 0 0,-1 0-1 0 0,8-1 1 0 0,9-1 35 0 0,28-5 0 0 0,-33 4-127 0 0,49-11-1522 0 0,-33 5-4932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296 131 12351 0 0,'113'-96'2157'0'0,"-84"72"-67"0"0,-27 23-1645 0 0,-2 1-355 0 0,0 0-1 0 0,1-1 0 0 0,-1 1 0 0 0,0 0 1 0 0,0-1-1 0 0,1 1 0 0 0,-1 0 0 0 0,0-1 1 0 0,0 1-1 0 0,0 0 0 0 0,1-1 0 0 0,-1 1 1 0 0,0 0-1 0 0,0-1 0 0 0,0 1 1 0 0,0 0-1 0 0,0-1 0 0 0,0 1 0 0 0,0-1 1 0 0,0 0-1 0 0,-3 1-73 0 0,-1-1 0 0 0,1 1 0 0 0,-1-1 0 0 0,1 1 0 0 0,-1 0 0 0 0,1 0 0 0 0,-1 1-1 0 0,1-1 1 0 0,-1 1 0 0 0,1-1 0 0 0,-1 1 0 0 0,1 0 0 0 0,-6 3 0 0 0,-7 3 8 0 0,-23 15-1 0 0,20-12-20 0 0,-29 17 368 0 0,1 2 0 0 0,-45 37 1 0 0,83-59-290 0 0,-56 50 701 0 0,58-50-676 0 0,1 0-1 0 0,1 0 1 0 0,-1 0 0 0 0,1 1-1 0 0,0-1 1 0 0,1 1 0 0 0,-6 12-1 0 0,9-17-77 0 0,0 0-1 0 0,0 0 1 0 0,0 1-1 0 0,1-1 1 0 0,-1 0-1 0 0,1 0 1 0 0,0 0-1 0 0,0 1 1 0 0,0 4-1 0 0,4 1 36 0 0,-3-7-60 0 0,1 0-1 0 0,-1 0 0 0 0,1 0 1 0 0,0-1-1 0 0,-1 1 0 0 0,1-1 0 0 0,0 1 1 0 0,0-1-1 0 0,0 0 0 0 0,0 0 1 0 0,0 0-1 0 0,0 0 0 0 0,1 0 0 0 0,-1 0 1 0 0,4 1-1 0 0,-1-2 1 0 0,-1 1 1 0 0,1-1-1 0 0,-1 0 1 0 0,1 0-1 0 0,0 0 0 0 0,-1-1 1 0 0,8-1-1 0 0,1-1-62 0 0,0-2-1 0 0,0 1 1 0 0,0-2 0 0 0,17-9-1 0 0,154-98-1088 0 0,-184 112 1148 0 0,0 1 0 0 0,0 0 0 0 0,0 0 0 0 0,1 0 0 0 0,-1-1 0 0 0,0 1 0 0 0,0 0 0 0 0,0 0 0 0 0,1 0 0 0 0,-1 0 0 0 0,0 0 0 0 0,0-1 0 0 0,1 1 0 0 0,-1 0 1 0 0,0 0-1 0 0,0 0 0 0 0,1 0 0 0 0,-1 0 0 0 0,0 0 0 0 0,1 0 0 0 0,-1 0 0 0 0,0 0 0 0 0,0 0 0 0 0,1 0 0 0 0,-1 0 0 0 0,0 0 0 0 0,0 0 0 0 0,1 0 0 0 0,-1 0 1 0 0,0 0-1 0 0,1 0 0 0 0,-1 0 0 0 0,0 1 0 0 0,0-1 0 0 0,1 0 0 0 0,-1 0 0 0 0,0 0 0 0 0,0 0 0 0 0,0 1 0 0 0,1-1 0 0 0,-1 0 0 0 0,0 0 0 0 0,0 0 0 0 0,0 1 1 0 0,0-1-1 0 0,1 0 0 0 0,-1 0 0 0 0,0 1 0 0 0,0-1 0 0 0,0 0 0 0 0,0 0 0 0 0,0 1 0 0 0,0-1 0 0 0,0 0 0 0 0,0 0 0 0 0,0 1 0 0 0,0-1 0 0 0,0 0 0 0 0,0 1 0 0 0,0-1 1 0 0,0 0-1 0 0,0 0 0 0 0,0 1 0 0 0,0-1 0 0 0,0 0 0 0 0,0 0 0 0 0,0 1 0 0 0,0-1 0 0 0,-1 1 0 0 0,1 4 39 0 0,-1 1 0 0 0,0 0 0 0 0,0 0-1 0 0,-1 0 1 0 0,1 0 0 0 0,-1-1 0 0 0,-5 10-1 0 0,-21 36 42 0 0,23-44-80 0 0,4-5-117 0 0,16-1-7258 0 0,1-1 1336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5063 0 0,'0'0'12615'0'0,"2"-1"-11514"0"0,4-1-742 0 0,0-1 0 0 0,1 0 0 0 0,-1 0 0 0 0,-1 0-1 0 0,1-1 1 0 0,6-5 0 0 0,35-31 444 0 0,-23 18-660 0 0,37-26-49 0 0,3 2 1 0 0,1 3-1 0 0,112-54 1 0 0,-165 92-100 0 0,0-1 0 0 0,0 1-1 0 0,15-3 1 0 0,-24 7 3 0 0,0 0 0 0 0,0 1 0 0 0,1-1-1 0 0,-1 1 1 0 0,1-1 0 0 0,-1 1 0 0 0,0 0 0 0 0,1 0 0 0 0,-1 1-1 0 0,0-1 1 0 0,1 1 0 0 0,-1-1 0 0 0,0 1 0 0 0,1 0 0 0 0,-1 0-1 0 0,0 1 1 0 0,4 1 0 0 0,-5-1 1 0 0,0 0 0 0 0,0 0 1 0 0,0 0-1 0 0,-1 0 0 0 0,1 0 0 0 0,-1 0 0 0 0,1 1 0 0 0,-1-1 1 0 0,0 1-1 0 0,0-1 0 0 0,0 1 0 0 0,0-1 0 0 0,0 1 0 0 0,-1-1 1 0 0,1 1-1 0 0,-1 0 0 0 0,1 3 0 0 0,0 7 17 0 0,-1-1 0 0 0,-2 19 0 0 0,1-23 7 0 0,-11 77 194 0 0,7-58-221 0 0,1 0 0 0 0,2 0 0 0 0,1 47 0 0 0,1-72-64 0 0,0 0-1 0 0,0 0 0 0 0,0 0 0 0 0,1 0 0 0 0,-1 0 0 0 0,1-1 0 0 0,-1 1 1 0 0,1 0-1 0 0,0 0 0 0 0,0 0 0 0 0,0-1 0 0 0,0 1 0 0 0,0 0 0 0 0,0-1 0 0 0,0 1 1 0 0,0-1-1 0 0,1 1 0 0 0,-1-1 0 0 0,0 0 0 0 0,1 1 0 0 0,-1-1 0 0 0,1 0 0 0 0,0 0 1 0 0,-1 0-1 0 0,1 0 0 0 0,0 0 0 0 0,0-1 0 0 0,3 2 0 0 0,10-1-1739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9671 0 0,'0'0'2884'0'0,"0"1"-1870"0"0,-2 6-642 0 0,0 0 1 0 0,0 0-1 0 0,-1 0 1 0 0,0-1 0 0 0,0 1-1 0 0,0-1 1 0 0,-7 9 0 0 0,-34 42 528 0 0,29-39-578 0 0,-210 222 977 0 0,5-7-1228 0 0,177-180 49 0 0,-69 109-1 0 0,105-148-324 0 0,0-1 0 0 0,1 1 0 0 0,-7 23 0 0 0,12-27-846 0 0,2 0-64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3223 0 0,'-1'1'240'0'0,"-86"23"7419"0"0,5-2-2661 0 0,64-16-5018 0 0,0 1 0 0 0,-26 13 1 0 0,25-9 82 0 0,0 1 1 0 0,1 1-1 0 0,-18 16 0 0 0,26-20 152 0 0,1-1-1 0 0,1 1 0 0 0,0 1 1 0 0,0 0-1 0 0,1 0 0 0 0,0 1 0 0 0,-6 11 1 0 0,12-20-170 0 0,0 1 1 0 0,0-1-1 0 0,0 1 1 0 0,0-1 0 0 0,0 1-1 0 0,0 0 1 0 0,1-1-1 0 0,-1 1 1 0 0,1 0 0 0 0,0 0-1 0 0,0-1 1 0 0,0 1-1 0 0,0 0 1 0 0,0 0 0 0 0,1-1-1 0 0,-1 1 1 0 0,1 0 0 0 0,0-1-1 0 0,0 1 1 0 0,0 0-1 0 0,0-1 1 0 0,0 1 0 0 0,0-1-1 0 0,1 0 1 0 0,-1 1-1 0 0,1-1 1 0 0,-1 0 0 0 0,1 0-1 0 0,0 0 1 0 0,0 0-1 0 0,0 0 1 0 0,0 0 0 0 0,1-1-1 0 0,-1 1 1 0 0,3 1-1 0 0,1 0 22 0 0,0 0 0 0 0,0 0 0 0 0,0-1 0 0 0,1 0 0 0 0,-1 0 0 0 0,1 0 0 0 0,-1-1 0 0 0,1 0 0 0 0,0 0 0 0 0,-1 0-1 0 0,1-1 1 0 0,0 0 0 0 0,9-2 0 0 0,6-2 86 0 0,0-1 1 0 0,0-1-1 0 0,0-1 0 0 0,40-18 0 0 0,-49 18-124 0 0,0-1 0 0 0,0 0 0 0 0,-1 0 1 0 0,0-1-1 0 0,0-1 0 0 0,-1 0 0 0 0,0 0 0 0 0,14-19 0 0 0,-20 22-81 0 0,-1 0 0 0 0,1 0 1 0 0,-1-1-1 0 0,-1 0 0 0 0,1 1 0 0 0,-2-1 0 0 0,1-1 0 0 0,1-8 1 0 0,0-7-1242 0 0,2-37 0 0 0,-5 42 51 0 0,0 6-492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532 800 8287 0 0,'47'-12'720'0'0,"41"-9"2008"0"0,-52 15-317 0 0,57-1 0 0 0,-89 7-2365 0 0,1 0-1 0 0,-1 0 1 0 0,0 0 0 0 0,1 0 0 0 0,-1-1 0 0 0,0 0 0 0 0,0 0 0 0 0,0 0 0 0 0,1 0 0 0 0,-1-1 0 0 0,0 0 0 0 0,-1 0 0 0 0,1 0 0 0 0,0 0 0 0 0,-1 0-1 0 0,1-1 1 0 0,-1 0 0 0 0,1 1 0 0 0,4-7 0 0 0,15-17 559 0 0,-1-2-1 0 0,-1 0 0 0 0,26-49 1 0 0,-21 28-482 0 0,29-80 0 0 0,-45 99-106 0 0,0 1-1 0 0,-2-2 1 0 0,6-44-1 0 0,-13 63-17 0 0,0 0-1 0 0,0 0 1 0 0,-2-1-1 0 0,1 1 1 0 0,-1 0-1 0 0,-1 0 1 0 0,0-1-1 0 0,-1 1 1 0 0,0 1-1 0 0,-1-1 1 0 0,-8-18-1 0 0,9 25-11 0 0,1 1-1 0 0,-1-1 0 0 0,1 1 1 0 0,-1 0-1 0 0,0 0 1 0 0,-1 0-1 0 0,1 1 0 0 0,-1-1 1 0 0,-5-4-1 0 0,7 7 5 0 0,-1 0-1 0 0,0-1 0 0 0,1 1 1 0 0,-1 0-1 0 0,0 0 1 0 0,0 0-1 0 0,0 1 1 0 0,1-1-1 0 0,-1 1 1 0 0,0 0-1 0 0,0-1 1 0 0,0 1-1 0 0,0 0 0 0 0,0 1 1 0 0,0-1-1 0 0,0 0 1 0 0,-4 2-1 0 0,-7 2-48 0 0,0 1-1 0 0,1 0 1 0 0,-1 1-1 0 0,1 1 1 0 0,0 0-1 0 0,1 0 1 0 0,0 2-1 0 0,0-1 1 0 0,1 1-1 0 0,0 1 1 0 0,-12 13-1 0 0,2 1-71 0 0,1 1 0 0 0,1 1 0 0 0,2 0 0 0 0,-17 32 0 0 0,26-42 132 0 0,-23 40 72 0 0,3 1 1 0 0,-25 74 0 0 0,14-7 252 0 0,-107 294 268 0 0,124-368-690 0 0,-2-2 1 0 0,-2-1 0 0 0,-2-1 0 0 0,-2-2 0 0 0,-2 0-1 0 0,-46 47 1 0 0,43-57-849 0 0,-1-1 0 0 0,-74 52 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12439 0 0,'0'0'7516'0'0,"3"-1"-6845"0"0,20-10-441 0 0,0 2 1 0 0,1 1-1 0 0,40-9 1 0 0,81-8-306 0 0,-106 20 129 0 0,194-27-296 0 0,-196 29-2218 0 0,57 4 1 0 0,-60 1 700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8551 0 0,'0'0'2020'0'0,"-10"7"6051"0"0,4 8-7955 0 0,-1-2 1 0 0,-1 1 0 0 0,0-1-1 0 0,-1 0 1 0 0,-1-1-1 0 0,-12 14 1 0 0,-8 11 52 0 0,-64 88-77 0 0,-26 36-113 0 0,104-140-34 0 0,-1-1-1 0 0,-1-1 1 0 0,0-1 0 0 0,-2 0 0 0 0,0-2-1 0 0,-27 19 1 0 0,43-33 59 0 0,1 0-10 0 0,1-1 0 0 0,0 0-1 0 0,-1 0 1 0 0,1 1 0 0 0,-1-2 0 0 0,1 1 0 0 0,-1 0 0 0 0,0 0-1 0 0,1-1 1 0 0,-1 1 0 0 0,0-1 0 0 0,1 0 0 0 0,-6 0 0 0 0,12-11-61 0 0,-1 6 46 0 0,1 1 1 0 0,-1-1-1 0 0,1 1 0 0 0,0 0 1 0 0,0 0-1 0 0,0 0 0 0 0,1 1 1 0 0,-1 0-1 0 0,1-1 0 0 0,0 2 1 0 0,0-1-1 0 0,7-3 0 0 0,8-2-31 0 0,42-9 1 0 0,-28 8 7 0 0,39-12 22 0 0,1 3 1 0 0,2 3-1 0 0,144-9 0 0 0,-204 24 3 0 0,24 3 0 0 0,-34-3-52 0 0,0 1-1 0 0,-1 1 0 0 0,1-1 0 0 0,0 1 1 0 0,-1 0-1 0 0,1 0 0 0 0,5 4 0 0 0,-11-6-17 0 0,0 1-1 0 0,0-1 0 0 0,0 1 1 0 0,0-1-1 0 0,0 1 1 0 0,0-1-1 0 0,0 0 0 0 0,0 1 1 0 0,0-1-1 0 0,-1 1 1 0 0,1-1-1 0 0,0 1 0 0 0,0-1 1 0 0,-1 1-1 0 0,1-1 0 0 0,0 0 1 0 0,-1 1-1 0 0,1-1 1 0 0,0 0-1 0 0,-1 1 0 0 0,-9 8-5916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8751 0 0,'0'0'794'0'0,"1"2"-652"0"0,0 0 31 0 0,0 1 1 0 0,0 0-1 0 0,0 0 0 0 0,0 0 0 0 0,-1 0 0 0 0,1 0 0 0 0,-1 1 0 0 0,0-1 0 0 0,0 0 0 0 0,0 0 0 0 0,0 0 1 0 0,0 0-1 0 0,-1 0 0 0 0,1 0 0 0 0,-1 0 0 0 0,0 0 0 0 0,-1 4 0 0 0,-4 7 290 0 0,0 0 0 0 0,-9 16 0 0 0,14-29-492 0 0,-47 80 582 0 0,-61 77-1 0 0,93-135-453 0 0,-120 150 617 0 0,19-26-256 0 0,68-80-1018 0 0,-65 116-1 0 0,105-167-236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7367 0 0,'0'0'568'0'0,"-1"0"-373"0"0,-6 3 658 0 0,0-1 1 0 0,1 1-1 0 0,-1 0 0 0 0,1 0 1 0 0,-8 5-1 0 0,-9 6 663 0 0,-72 44-950 0 0,54-31-536 0 0,29-19 74 0 0,0 1 0 0 0,1 0-1 0 0,0 0 1 0 0,0 1 0 0 0,1 0 0 0 0,1 1-1 0 0,-1 0 1 0 0,2 1 0 0 0,0 0 0 0 0,0 0 0 0 0,1 1-1 0 0,-11 25 1 0 0,17-34-61 0 0,0 0 0 0 0,0 0 0 0 0,0 0 0 0 0,1 0 0 0 0,-1 0 0 0 0,1-1 0 0 0,0 1 0 0 0,0 0 0 0 0,0 0 0 0 0,1 0 0 0 0,-1 0 0 0 0,1 0 0 0 0,0 0 0 0 0,0 0 0 0 0,1 0 0 0 0,-1-1 0 0 0,1 1 0 0 0,-1-1 0 0 0,5 7 0 0 0,-3-6 16 0 0,1 0-1 0 0,0 0 1 0 0,0 0-1 0 0,0 0 1 0 0,0-1 0 0 0,0 0-1 0 0,1 0 1 0 0,-1 0-1 0 0,1 0 1 0 0,0-1-1 0 0,0 1 1 0 0,0-1 0 0 0,10 2-1 0 0,-2-1 32 0 0,0 0-1 0 0,1-2 1 0 0,-1 0-1 0 0,0 0 1 0 0,18-2-1 0 0,-5-1 42 0 0,45-11-1 0 0,-62 11-108 0 0,1-1 0 0 0,-1-1 1 0 0,0 0-1 0 0,0 0 0 0 0,0-1 1 0 0,-1 0-1 0 0,0 0 1 0 0,0-1-1 0 0,0 0 0 0 0,0 0 1 0 0,-1-1-1 0 0,0 0 0 0 0,-1 0 1 0 0,6-9-1 0 0,-4 6-44 0 0,-1-1 0 0 0,-1 0-1 0 0,0 0 1 0 0,0-1 0 0 0,-1 0 0 0 0,-1 1-1 0 0,0-2 1 0 0,0 1 0 0 0,-2 0-1 0 0,3-19 1 0 0,-5 26-94 0 0,0 0 0 0 0,0 1 0 0 0,-1-1 0 0 0,0 0 0 0 0,0 1 0 0 0,0-1 0 0 0,0 1-1 0 0,-1-1 1 0 0,1 1 0 0 0,-1 0 0 0 0,0 0 0 0 0,-1 0 0 0 0,-4-7 0 0 0,0 1-546 0 0,-2 0 1 0 0,1 0-1 0 0,-18-15 0 0 0,21 22 370 0 0,0-1 0 0 0,-1 1-1 0 0,1 0 1 0 0,-1 1 0 0 0,0 0-1 0 0,0-1 1 0 0,0 2 0 0 0,0-1 0 0 0,0 1-1 0 0,0 0 1 0 0,0 0 0 0 0,-12 0-1 0 0,17 1-601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11311 0 0,'0'0'5184'0'0,"-2"1"-4933"0"0,-4 0-240 0 0,0 1 0 0 0,0 0 0 0 0,0 0 0 0 0,0 0 0 0 0,0 1 0 0 0,0 0 0 0 0,1 0 0 0 0,0 1 0 0 0,-9 6 0 0 0,-4 6-17 0 0,-20 23 0 0 0,25-25 20 0 0,-10 13 21 0 0,1 2 1 0 0,-21 35 0 0 0,33-47 6 0 0,1 0 1 0 0,1 1 0 0 0,0-1 0 0 0,1 2 0 0 0,-4 20 0 0 0,9-31-24 0 0,0 1 0 0 0,1-1 0 0 0,0 0 0 0 0,0 0 1 0 0,1 1-1 0 0,0-1 0 0 0,1 0 0 0 0,0 1 0 0 0,0-1 0 0 0,1 0 0 0 0,0 0 1 0 0,3 9-1 0 0,-3-13 3 0 0,-1 0 1 0 0,1 0 0 0 0,1-1 0 0 0,-1 1-1 0 0,0 0 1 0 0,1-1 0 0 0,0 1 0 0 0,0-1-1 0 0,0 0 1 0 0,0 0 0 0 0,0 0 0 0 0,1 0-1 0 0,-1-1 1 0 0,1 0 0 0 0,0 1 0 0 0,0-1-1 0 0,0 0 1 0 0,0-1 0 0 0,0 1 0 0 0,0-1-1 0 0,0 0 1 0 0,0 0 0 0 0,1 0 0 0 0,6 0-1 0 0,1 0 85 0 0,1-1 0 0 0,0-1 0 0 0,-1 0 0 0 0,1-1 0 0 0,-1 0 0 0 0,0-1 0 0 0,0 0 0 0 0,17-7 0 0 0,9-7 319 0 0,42-24 0 0 0,-75 38-393 0 0,20-12 166 0 0,-1-1-1 0 0,0-1 1 0 0,21-20 0 0 0,58-66 326 0 0,-98 97-515 0 0,0 0 1 0 0,0 0-1 0 0,-1-1 0 0 0,1 1 0 0 0,-2-1 1 0 0,1 0-1 0 0,-1-1 0 0 0,0 1 0 0 0,4-15 0 0 0,-6 20-15 0 0,-1-1-1 0 0,1 0 0 0 0,-1 1 0 0 0,0-1 1 0 0,0 1-1 0 0,0-1 0 0 0,0 1 0 0 0,0-1 1 0 0,-1 1-1 0 0,1-1 0 0 0,-1 1 0 0 0,0-1 1 0 0,1 1-1 0 0,-1-1 0 0 0,0 1 0 0 0,-1 0 1 0 0,1-1-1 0 0,0 1 0 0 0,-1 0 0 0 0,1 0 1 0 0,-1 0-1 0 0,1 0 0 0 0,-1 0 0 0 0,0 1 1 0 0,0-1-1 0 0,0 0 0 0 0,0 1 0 0 0,0-1 1 0 0,-1 1-1 0 0,1 0 0 0 0,0 0 0 0 0,0 0 1 0 0,-5-2-1 0 0,-16-3-311 0 0,0 0 0 0 0,-1 1 1 0 0,-35-2-1 0 0,36 5 52 0 0,-17-3-225 0 0,-62-8-565 0 0,84 10 569 0 0,1-1 1 0 0,0-1-1 0 0,-28-12 0 0 0,44 17 446 0 0,1 0 0 0 0,-1 0 1 0 0,1 0-1 0 0,-1 0 0 0 0,1-1 1 0 0,0 1-1 0 0,-1 0 0 0 0,1 0 0 0 0,-1-1 1 0 0,1 1-1 0 0,0 0 0 0 0,-1 0 0 0 0,1-1 1 0 0,0 1-1 0 0,-1 0 0 0 0,1-1 1 0 0,0 1-1 0 0,0 0 0 0 0,-1-1 0 0 0,1 1 1 0 0,0-1-1 0 0,0 1 0 0 0,0-1 0 0 0,0 1 1 0 0,-1 0-1 0 0,1-1 0 0 0,0 1 1 0 0,0-1-1 0 0,0 1 0 0 0,0-1 0 0 0,0 1 1 0 0,0-1-1 0 0,0 1 0 0 0,0 0 0 0 0,0-1 1 0 0,0 1-1 0 0,0-1 0 0 0,1 1 1 0 0,-1-1-1 0 0,0 1 0 0 0,0 0 0 0 0,0-1 1 0 0,0 1-1 0 0,1-1 0 0 0,-1 1 0 0 0,0 0 1 0 0,1-1-1 0 0,-1 0 0 0 0,8-11-900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10799 0 0,'0'0'979'0'0,"-12"16"514"0"0,-5 30-842 0 0,15-39-608 0 0,2-6-39 0 0,0-1 0 0 0,0 1 0 0 0,-1 0 1 0 0,1-1-1 0 0,0 1 0 0 0,0 0 0 0 0,1-1 1 0 0,-1 1-1 0 0,0 0 0 0 0,0-1 0 0 0,0 1 1 0 0,0 0-1 0 0,0-1 0 0 0,1 1 0 0 0,-1 0 1 0 0,0-1-1 0 0,1 1 0 0 0,0 0 0 0 0,0 2 29 0 0,-1 0 27 0 0,1 1 1 0 0,-1-1-1 0 0,0 1 0 0 0,0-1 1 0 0,-1 0-1 0 0,1 1 0 0 0,-1-1 1 0 0,0 1-1 0 0,0-1 1 0 0,-2 5-1 0 0,-17 33 483 0 0,13-27-414 0 0,-36 61 564 0 0,-100 135-1 0 0,50-78-554 0 0,55-74-213 0 0,-3-2 0 0 0,-64 69-1 0 0,103-123-144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9215 0 0,'0'0'831'0'0,"-1"1"-686"0"0,-8 17 336 0 0,0 0-1 0 0,-8 32 1 0 0,5-16 108 0 0,-38 135 1174 0 0,25-75-1385 0 0,-4 0-257 0 0,-45 101 0 0 0,47-136-104 0 0,-3-2-1 0 0,-65 94 1 0 0,94-149-17 0 0,-30 42 464 0 0,-2-1 0 0 0,-58 57 0 0 0,88-97-406 0 0,-1 0 0 0 0,1-1 0 0 0,-1 1-1 0 0,0-1 1 0 0,0 0 0 0 0,0 0 0 0 0,0-1-1 0 0,-6 3 1 0 0,8-4 230 0 0,3-1 7 0 0,13-8 50 0 0,-1 0 1 0 0,0-1 0 0 0,-1-1-1 0 0,22-23 1 0 0,38-59-190 0 0,-24 30-135 0 0,-12 19-67 0 0,52-50 0 0 0,-74 81 2 0 0,1 0 1 0 0,0 1-1 0 0,0 1 1 0 0,1 1 0 0 0,1 0-1 0 0,0 1 1 0 0,30-12-1 0 0,-31 16 17 0 0,1 1 0 0 0,-1 0 0 0 0,1 2-1 0 0,28-2 1 0 0,-35 3 19 0 0,-1 1-1 0 0,1 1 1 0 0,0 0-1 0 0,0 0 0 0 0,-1 1 1 0 0,1 0-1 0 0,-1 1 1 0 0,0 0-1 0 0,13 6 1 0 0,-17-6 2 0 0,0 0 0 0 0,0 1-1 0 0,0 0 1 0 0,-1 0 0 0 0,0 0 0 0 0,0 0 0 0 0,0 1-1 0 0,0-1 1 0 0,0 1 0 0 0,-1 0 0 0 0,0 0 0 0 0,0 0-1 0 0,0 1 1 0 0,-1-1 0 0 0,0 1 0 0 0,0-1 0 0 0,0 1 0 0 0,-1 0-1 0 0,0 0 1 0 0,0 0 0 0 0,0 0 0 0 0,-1 0 0 0 0,1 0-1 0 0,-2 8 1 0 0,0-3 6 0 0,-1 0 0 0 0,0 0 0 0 0,0 0 0 0 0,-1 0 0 0 0,-1 0 0 0 0,0 0 0 0 0,0 0 0 0 0,-1-1 0 0 0,0 0 0 0 0,-1 0 0 0 0,0-1 0 0 0,0 1 0 0 0,-1-1 0 0 0,-1-1 0 0 0,1 1 0 0 0,-13 9 0 0 0,2-4-11 0 0,0-1-1 0 0,0-1 0 0 0,-2-1 1 0 0,1-1-1 0 0,-24 10 0 0 0,-109 30 158 0 0,67-24 66 0 0,50-14-176 0 0,15-4-14 0 0,-1-1-1 0 0,0-1 1 0 0,0-1 0 0 0,-28 3-1 0 0,29-9-74 0 0,20-1-44 0 0,0 1 0 0 0,0-1 0 0 0,0 0 0 0 0,0 0 0 0 0,1 1-1 0 0,-1-1 1 0 0,1 0 0 0 0,-1 1 0 0 0,2-4 0 0 0,1 0-256 0 0,1 0 0 0 0,-1 0 0 0 0,1 0-1 0 0,0 0 1 0 0,0 0 0 0 0,0 1 0 0 0,1 0 0 0 0,8-7-1 0 0,1 0-3172 0 0,-1-1-1193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36 9671 0 0,'39'-36'6311'0'0,"-41"38"-6070"0"0,-178 92 399 0 0,6 16-96 0 0,148-93-515 0 0,12-9-14 0 0,-17 15 0 0 0,29-21-91 0 0,18 4-123 0 0,1 0 0 0 0,-1-1 0 0 0,1-1-1 0 0,33 4 1 0 0,-15-2-52 0 0,-27-4 194 0 0,168 34-1943 0 0,-166-34 1860 0 0,1 1 0 0 0,-1 1-1 0 0,0 0 1 0 0,0 0 0 0 0,0 1 0 0 0,-1 1 0 0 0,16 10-1 0 0,-19-11 205 0 0,0 0 0 0 0,-1 0-1 0 0,1 1 1 0 0,-1 0-1 0 0,0 0 1 0 0,-1 0-1 0 0,1 1 1 0 0,-1-1 0 0 0,0 1-1 0 0,-1 0 1 0 0,4 12-1 0 0,-6-17 3 0 0,0 1-1 0 0,-1 0 1 0 0,1 0 0 0 0,-1 0-1 0 0,0 0 1 0 0,0 0-1 0 0,0 0 1 0 0,0 0 0 0 0,-1 0-1 0 0,1-1 1 0 0,-1 1-1 0 0,0 0 1 0 0,0 0 0 0 0,0 0-1 0 0,0-1 1 0 0,0 1 0 0 0,0 0-1 0 0,-1-1 1 0 0,0 1-1 0 0,1-1 1 0 0,-1 0 0 0 0,0 1-1 0 0,0-1 1 0 0,-3 2-1 0 0,-4 4 123 0 0,0 0 0 0 0,0-1 0 0 0,-1 0 0 0 0,-17 9 0 0 0,-9 1 159 0 0,0-2 0 0 0,-1-1 0 0 0,-75 16 0 0 0,72-21-248 0 0,0-1 0 0 0,-1-2-1 0 0,0-2 1 0 0,0-2 0 0 0,-65-5-1 0 0,99 2-135 0 0,-1 1-43 0 0,1 0 0 0 0,-1-1 0 0 0,1-1 1 0 0,-1 1-1 0 0,1-1 0 0 0,0 0 1 0 0,-1-1-1 0 0,1 0 0 0 0,-7-4 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62 13015 0 0,'-2'2'596'0'0,"-9"5"37"0"0,9-6-619 0 0,1 0-1 0 0,-1 0 1 0 0,0 0-1 0 0,1 0 1 0 0,-1 1-1 0 0,1-1 1 0 0,-1 0-1 0 0,1 1 1 0 0,0-1-1 0 0,-1 1 1 0 0,1 0-1 0 0,0-1 1 0 0,0 1-1 0 0,0 0 1 0 0,0 0-1 0 0,0-1 1 0 0,1 1-1 0 0,-1 0 0 0 0,0 3 1 0 0,0-3 219 0 0,1 1 0 0 0,0-1 1 0 0,-1 1-1 0 0,1-1 0 0 0,0 0 0 0 0,0 1 0 0 0,1-1 1 0 0,-1 1-1 0 0,0-1 0 0 0,2 4 0 0 0,-2-4-109 0 0,1-1-1 0 0,0 0 0 0 0,-1 0 0 0 0,1 0 1 0 0,0 0-1 0 0,0 0 0 0 0,0 0 0 0 0,0 0 1 0 0,0 0-1 0 0,0 0 0 0 0,0-1 1 0 0,0 1-1 0 0,0 0 0 0 0,0-1 0 0 0,0 1 1 0 0,1 0-1 0 0,-1-1 0 0 0,0 1 0 0 0,0-1 1 0 0,1 0-1 0 0,1 1 0 0 0,12 0 158 0 0,-1 0 0 0 0,0-1 0 0 0,1 0 0 0 0,-1-1 0 0 0,1-1 0 0 0,17-4 0 0 0,-9 0-278 0 0,1 0 0 0 0,-1-1 0 0 0,0-2 1 0 0,-1 0-1 0 0,0-2 0 0 0,0 0 0 0 0,30-21 0 0 0,-47 28-63 0 0,0 0-1 0 0,0 0 0 0 0,-1 0 1 0 0,1-1-1 0 0,-1 0 1 0 0,7-9-1 0 0,-10 12-87 0 0,-7-4-432 0 0,4 5 536 0 0,0 0 1 0 0,1 0-1 0 0,-1 1 0 0 0,0-1 0 0 0,1 1 1 0 0,-1-1-1 0 0,0 1 0 0 0,1 0 0 0 0,-1 0 1 0 0,0 0-1 0 0,0 0 0 0 0,1 0 0 0 0,-1 0 0 0 0,0 0 1 0 0,-2 1-1 0 0,-29 9-234 0 0,22-6 192 0 0,-34 13 66 0 0,1 1 0 0 0,-67 39-1 0 0,-74 67 866 0 0,168-111-754 0 0,-29 28 0 0 0,42-37-82 0 0,1 0 0 0 0,-1 1-1 0 0,0-1 1 0 0,1 1 0 0 0,0 0 0 0 0,0 0 0 0 0,0 0-1 0 0,1 0 1 0 0,0 0 0 0 0,0 0 0 0 0,0 1-1 0 0,-1 8 1 0 0,3-12-6 0 0,0 0 0 0 0,0 0 0 0 0,0 0 0 0 0,0-1-1 0 0,0 1 1 0 0,0 0 0 0 0,1 0 0 0 0,-1 0 0 0 0,1 0 0 0 0,-1-1-1 0 0,1 1 1 0 0,0 0 0 0 0,0-1 0 0 0,0 1 0 0 0,0 0 0 0 0,2 2-1 0 0,0-1-6 0 0,-1-1 0 0 0,1 1 0 0 0,0 0-1 0 0,1-1 1 0 0,-1 0 0 0 0,0 0-1 0 0,6 3 1 0 0,3 0-274 0 0,-1-1 0 0 0,1 0 0 0 0,0-1 0 0 0,13 2 0 0 0,11 0-4430 0 0,-6 1-1552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424 179 3223 0 0,'16'-15'176'0'0,"22"-25"986"0"0,-17 10 3471 0 0,-16 23-3962 0 0,0 0 0 0 0,1 0 0 0 0,0 0 0 0 0,0 0 0 0 0,1 1 0 0 0,11-9 0 0 0,-17 15-652 0 0,-1-1-1 0 0,1 1 0 0 0,-1-1 0 0 0,1 1 1 0 0,-1-1-1 0 0,1 1 0 0 0,-1-1 1 0 0,0 1-1 0 0,1-1 0 0 0,-1 0 0 0 0,0 1 1 0 0,1-1-1 0 0,-1 1 0 0 0,0-1 1 0 0,0 0-1 0 0,0 0 0 0 0,1 1 0 0 0,-1-2 1 0 0,0 1 13 0 0,0 1-23 0 0,0-1 0 0 0,0 0 0 0 0,0 0 0 0 0,1 1 0 0 0,-1-1 0 0 0,0 0 0 0 0,0 0 0 0 0,0 1 0 0 0,-1-1 0 0 0,1 0 0 0 0,0 0 0 0 0,0 1 0 0 0,0-1 0 0 0,0 0 0 0 0,-1 1 0 0 0,1-1 0 0 0,0 0 0 0 0,-1 1 0 0 0,1-1 0 0 0,0 0-1 0 0,-1 1 1 0 0,1-1 0 0 0,-1 1 0 0 0,1-1 0 0 0,-1 1 0 0 0,1-1 0 0 0,-1 1 0 0 0,0-1 0 0 0,1 1 0 0 0,-1-1 0 0 0,1 1 0 0 0,-2-1 0 0 0,-18-2 170 0 0,19 2-158 0 0,-11 1 50 0 0,0 1 0 0 0,1 0 0 0 0,-1 0 0 0 0,0 1 0 0 0,1 1 0 0 0,-1-1-1 0 0,1 2 1 0 0,0 0 0 0 0,-20 10 0 0 0,-5 6 144 0 0,-48 35-1 0 0,77-50-181 0 0,-23 16 139 0 0,-81 60 362 0 0,90-64-253 0 0,2 1 0 0 0,-1 0 0 0 0,-17 25 1 0 0,33-39-135 0 0,1 1 0 0 0,0-1 0 0 0,0 1 0 0 0,0 0 0 0 0,1 0 0 0 0,0 0 0 0 0,0 0 0 0 0,-2 10 0 0 0,3-14-181 0 0,1 1 0 0 0,0 0 0 0 0,-1-1-1 0 0,1 1 1 0 0,0 0 0 0 0,0-1 0 0 0,0 1 0 0 0,1 0 0 0 0,-1 0 0 0 0,0-1 0 0 0,1 1 0 0 0,-1-1 0 0 0,1 1 0 0 0,-1 0 0 0 0,1-1 0 0 0,0 1 0 0 0,0-1 0 0 0,-1 1 0 0 0,1-1 0 0 0,0 0 0 0 0,0 1-1 0 0,1-1 1 0 0,-1 0 0 0 0,0 0 0 0 0,0 0 0 0 0,1 1 0 0 0,-1-1 0 0 0,0-1 0 0 0,1 1 0 0 0,-1 0 0 0 0,4 1 0 0 0,2 0 39 0 0,0 1 1 0 0,0-2-1 0 0,0 1 0 0 0,0-1 1 0 0,0 0-1 0 0,0 0 0 0 0,0-1 1 0 0,0 0-1 0 0,1-1 0 0 0,-1 1 1 0 0,0-1-1 0 0,0-1 0 0 0,0 1 1 0 0,9-4-1 0 0,6-3 256 0 0,1-1 0 0 0,39-23 0 0 0,55-37-1256 0 0,-81 46 219 0 0,-28 16 771 0 0,0 1-1 0 0,1 1 1 0 0,0-1 0 0 0,17-6-1 0 0,-24 13-42 0 0,-2 0 48 0 0,1 0 0 0 0,-1 1-1 0 0,0-1 1 0 0,0 0 0 0 0,0 0-1 0 0,0 0 1 0 0,0 1 0 0 0,0-1-1 0 0,0 0 1 0 0,0 0 0 0 0,-1 0-1 0 0,1 1 1 0 0,0-1-1 0 0,-1 0 1 0 0,1 0 0 0 0,-1 0-1 0 0,1 0 1 0 0,-1 0 0 0 0,1 0-1 0 0,-1 0 1 0 0,0 0 0 0 0,0 0-1 0 0,0 1 1 0 0,-3 2 11 0 0,-12 21-100 0 0,-33 38 1 0 0,48-61-181 0 0,-3 4 186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10855 0 0,'0'0'1858'0'0,"1"-1"-1102"0"0,25-25 284 0 0,1 2 1 0 0,1 0 0 0 0,53-32-1 0 0,-26 22-807 0 0,53-30-129 0 0,-92 56-78 0 0,0 1-1 0 0,0 1 0 0 0,0 0 1 0 0,1 1-1 0 0,19-3 1 0 0,-32 7-7 0 0,0 1 0 0 0,0-1 1 0 0,0 1-1 0 0,0 0 1 0 0,0 0-1 0 0,1 0 1 0 0,-1 1-1 0 0,0-1 1 0 0,8 3-1 0 0,-10-2-12 0 0,-1 0-1 0 0,1 0 1 0 0,0 0 0 0 0,0 0-1 0 0,-1 1 1 0 0,1-1-1 0 0,0 0 1 0 0,-1 1 0 0 0,1-1-1 0 0,-1 1 1 0 0,0-1-1 0 0,1 1 1 0 0,-1 0 0 0 0,0 0-1 0 0,0 0 1 0 0,0-1-1 0 0,0 1 1 0 0,-1 0 0 0 0,1 0-1 0 0,0 0 1 0 0,-1 3 0 0 0,2 3 24 0 0,0 1 1 0 0,-1 0 0 0 0,-1 0-1 0 0,0 1 1 0 0,0-1 0 0 0,-1 0-1 0 0,0 0 1 0 0,0 0 0 0 0,-1-1-1 0 0,-4 14 1 0 0,1-7-100 0 0,-1 1 0 0 0,-1-1 0 0 0,0 0 0 0 0,-18 25 0 0 0,23-37-26 0 0,0-1 1 0 0,0 1 0 0 0,0-1-1 0 0,0 0 1 0 0,-5 4 0 0 0,-2-3-4834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138 378 5063 0 0,'0'2'2384'0'0,"0"-1"-2016"0"0,0 0-1 0 0,0-1 1 0 0,-1 1-1 0 0,1 0 1 0 0,0 0-1 0 0,-1-1 1 0 0,1 1-1 0 0,0 0 1 0 0,-1-1-1 0 0,1 1 1 0 0,0 0-1 0 0,-1-1 1 0 0,1 1-1 0 0,-1-1 1 0 0,0 1-1 0 0,1-1 1 0 0,-1 1-1 0 0,1-1 1 0 0,-1 1-1 0 0,0-1 1 0 0,1 1-1 0 0,-2-1 1 0 0,0 1-179 0 0,0 0 1 0 0,1-1-1 0 0,-1 0 1 0 0,0 0 0 0 0,0 1-1 0 0,0-1 1 0 0,1 0-1 0 0,-1 0 1 0 0,-3-1-1 0 0,0 0-149 0 0,1 0-1 0 0,0 0 1 0 0,0 0-1 0 0,-1-1 0 0 0,1 1 1 0 0,0-1-1 0 0,0 0 0 0 0,-4-4 1 0 0,2 2 81 0 0,1-1 0 0 0,-1 0 1 0 0,1 0-1 0 0,1 0 0 0 0,-1-1 1 0 0,1 0-1 0 0,0 0 0 0 0,0 0 1 0 0,0 0-1 0 0,1-1 0 0 0,-4-11 0 0 0,5 13-85 0 0,1 1-1 0 0,0-1 1 0 0,0 0-1 0 0,0 1 1 0 0,1-1-1 0 0,-1 0 1 0 0,1 1-1 0 0,0-1 1 0 0,1 0-1 0 0,-1 0 1 0 0,1 1-1 0 0,0-1 0 0 0,0 0 1 0 0,0 1-1 0 0,1-1 1 0 0,0 1-1 0 0,0 0 1 0 0,4-8-1 0 0,7-5-9 0 0,1 0 0 0 0,0 1 0 0 0,30-24 0 0 0,-26 25-98 0 0,2 1 0 0 0,0 1 0 0 0,0 0 0 0 0,1 2 0 0 0,1 0 0 0 0,37-12 0 0 0,-48 20 57 0 0,1-1-1 0 0,0 2 0 0 0,0 0 1 0 0,0 0-1 0 0,1 1 0 0 0,-1 0 1 0 0,0 1-1 0 0,0 1 0 0 0,1 0 1 0 0,-1 0-1 0 0,0 1 1 0 0,0 1-1 0 0,0 0 0 0 0,0 0 1 0 0,-1 2-1 0 0,0-1 0 0 0,1 1 1 0 0,-2 1-1 0 0,1 0 0 0 0,0 1 1 0 0,9 7-1 0 0,-7-4 11 0 0,6 5 10 0 0,17 16 1 0 0,-32-26-16 0 0,1-1-1 0 0,-1 1 1 0 0,0 0 0 0 0,-1 0 0 0 0,1 0 0 0 0,-1 1 0 0 0,0-1 0 0 0,5 13 0 0 0,-8-15 8 0 0,1 0 0 0 0,-1 0 1 0 0,0 0-1 0 0,0 0 0 0 0,0 0 0 0 0,0 0 1 0 0,-1 0-1 0 0,1 0 0 0 0,-1 1 0 0 0,0-1 1 0 0,0 0-1 0 0,0-1 0 0 0,0 1 0 0 0,0 0 0 0 0,0 0 1 0 0,-1 0-1 0 0,0-1 0 0 0,1 1 0 0 0,-1-1 1 0 0,0 1-1 0 0,-3 1 0 0 0,-6 8 18 0 0,0 0-1 0 0,-23 16 1 0 0,28-23-27 0 0,-7 5 33 0 0,-1-1 0 0 0,0-1 0 0 0,-27 13 0 0 0,-49 14 218 0 0,36-15-232 0 0,36-14-106 0 0,-1 0 0 0 0,1-2-1 0 0,-1 0 1 0 0,-28 3 0 0 0,-6-5-5452 0 0,26-3-361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12439 0 0,'0'0'958'0'0,"1"2"-517"0"0,1 3-196 0 0,-1 1 0 0 0,0 0 1 0 0,0 0-1 0 0,0 0 0 0 0,-1 0 0 0 0,1 0 0 0 0,-1 0 0 0 0,-1 0 1 0 0,1 0-1 0 0,-1-1 0 0 0,0 1 0 0 0,-4 11 0 0 0,-2 5 50 0 0,-1-1-1 0 0,-11 22 1 0 0,4-14 5 0 0,-2-2 0 0 0,-32 43 0 0 0,-47 45 202 0 0,-5-8-168 0 0,48-52-245 0 0,3 2 0 0 0,-45 64-1 0 0,57-54 47 0 0,29-50-665 0 0,-1 1 0 0 0,0-2 0 0 0,-1 1-1 0 0,-23 25 1 0 0,27-35-1778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506 148 8143 0 0,'0'0'934'0'0,"10"-7"655"0"0,3 1-805 0 0,-9 4-527 0 0,-1 1-1 0 0,0-1 1 0 0,1 0 0 0 0,-1 0 0 0 0,0 0 0 0 0,4-4-1 0 0,-6 5-170 0 0,3-3 164 0 0,0 0 1 0 0,-1 0 0 0 0,1 0-1 0 0,-1 0 1 0 0,1-1 0 0 0,2-5-1 0 0,-5 8-212 0 0,-1 0 0 0 0,1 1 0 0 0,-1-1 0 0 0,0 0 0 0 0,1 0 0 0 0,-1 1 0 0 0,0-1 0 0 0,0 0 0 0 0,0 0 0 0 0,0 0-1 0 0,0 1 1 0 0,-1-1 0 0 0,1 0 0 0 0,0 0 0 0 0,-1 1 0 0 0,0-1 0 0 0,1 0 0 0 0,-1 1 0 0 0,0-1 0 0 0,0 0-1 0 0,0 1 1 0 0,-1-3 0 0 0,0 1-26 0 0,-1 0 0 0 0,1 0 1 0 0,0 0-1 0 0,-1 1 0 0 0,0-1 0 0 0,1 1 0 0 0,-1 0 0 0 0,0 0 0 0 0,0 0 0 0 0,0 0 0 0 0,0 0 0 0 0,-1 1 0 0 0,-5-3 1 0 0,3 2-25 0 0,0 1 1 0 0,0 0-1 0 0,0 0 1 0 0,0 1-1 0 0,1 0 1 0 0,-1 0-1 0 0,-11 1 1 0 0,1 2-23 0 0,0 0 0 0 0,1 2 0 0 0,-1-1 1 0 0,1 2-1 0 0,-19 9 0 0 0,-1 3 45 0 0,2 2 0 0 0,-42 31 0 0 0,-54 56 387 0 0,113-93-253 0 0,1 0 1 0 0,-15 20 0 0 0,26-30-116 0 0,1 0 1 0 0,0 0-1 0 0,0 1 1 0 0,1-1-1 0 0,-1 1 1 0 0,1 0-1 0 0,0 0 1 0 0,0 0-1 0 0,0 0 1 0 0,1 0-1 0 0,0 0 1 0 0,0 0-1 0 0,0 1 1 0 0,0 5-1 0 0,1-9-21 0 0,0 0 0 0 0,1 0 0 0 0,-1 0 0 0 0,1 0-1 0 0,-1 0 1 0 0,1 0 0 0 0,-1 0 0 0 0,1 0 0 0 0,0 0 0 0 0,0 0 0 0 0,0-1-1 0 0,0 1 1 0 0,0 0 0 0 0,1 0 0 0 0,-1-1 0 0 0,3 3 0 0 0,-2-2 5 0 0,1 0 0 0 0,0 0 0 0 0,0 0 0 0 0,0 0 1 0 0,1-1-1 0 0,-1 1 0 0 0,0-1 0 0 0,0 0 0 0 0,4 1 0 0 0,4 0 24 0 0,-1-1 0 0 0,1 1 0 0 0,0-2 0 0 0,0 0 0 0 0,14-1 0 0 0,-1-2-1 0 0,0-1-1 0 0,0-1 1 0 0,-1-1 0 0 0,0-1-1 0 0,0-2 1 0 0,0 0-1 0 0,-1-1 1 0 0,-1-1-1 0 0,1-1 1 0 0,-2-1 0 0 0,0 0-1 0 0,-1-2 1 0 0,19-18-1 0 0,-28 22-7 0 0,-1 0 1 0 0,13-19-1 0 0,-20 27-29 0 0,-1 1 374 0 0,-8 12-76 0 0,-5 9-194 0 0,1 1 1 0 0,-11 31-1 0 0,17-39-85 0 0,2 0 0 0 0,-1 1 1 0 0,1-1-1 0 0,1 1 0 0 0,1-1 1 0 0,-1 14-1 0 0,2-21-17 0 0,0 0 0 0 0,1-1 1 0 0,0 1-1 0 0,2 7 0 0 0,3 1 25 0 0,-5-12-46 0 0,1 1 0 0 0,0 0 1 0 0,0-1-1 0 0,-1 0 0 0 0,1 1 1 0 0,0-1-1 0 0,0 0 0 0 0,0 0 1 0 0,0 0-1 0 0,1 0 1 0 0,-1-1-1 0 0,0 1 0 0 0,0-1 1 0 0,0 1-1 0 0,1-1 0 0 0,-1 0 1 0 0,3 1-1 0 0,5-1-416 0 0,-1 0 0 0 0,17-3 1 0 0,0-2-348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9671 0 0,'0'0'440'0'0,"2"-1"-5"0"0,5-2 2417 0 0,-6 4-2774 0 0,1 0-1 0 0,-1 0 1 0 0,0 1 0 0 0,0-1-1 0 0,0 0 1 0 0,-1 1 0 0 0,1-1-1 0 0,0 1 1 0 0,0-1 0 0 0,-1 1 0 0 0,1-1-1 0 0,-1 1 1 0 0,1-1 0 0 0,-1 4-1 0 0,3 12 389 0 0,-2 1 1 0 0,0 0-1 0 0,-3 19 0 0 0,1 0-48 0 0,-4 258 933 0 0,7-149-1074 0 0,-2-145 800 0 0,1-1-865 0 0,18-14 214 0 0,0 0-1 0 0,17-17 0 0 0,-19 16-354 0 0,89-67 112 0 0,-15 15-135 0 0,-91 67-49 0 0,287-218 76 0 0,120-40-881 0 0,-400 254 775 0 0,-5 2-1919 0 0,-8 7 141 0 0,-6 5 221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43 7223 0 0,'50'-42'5056'0'0,"-63"48"-3825"0"0,-3 4-859 0 0,1 0-1 0 0,-27 24 1 0 0,0 0-31 0 0,-54 32 274 0 0,-31 23 242 0 0,95-63-360 0 0,-50 49-1 0 0,78-72-436 0 0,1 1-1 0 0,0-1 1 0 0,0 1-1 0 0,0 0 1 0 0,1 0 0 0 0,-1 0-1 0 0,1 1 1 0 0,-2 4-1 0 0,3-8 101 0 0,13 9 235 0 0,-9-8-343 0 0,1 0 0 0 0,0 0 1 0 0,0-1-1 0 0,0 0 0 0 0,0 0 0 0 0,0 0 1 0 0,0 0-1 0 0,0 0 0 0 0,1-1 0 0 0,-1 0 1 0 0,0 0-1 0 0,7-1 0 0 0,8-1 33 0 0,26-7 0 0 0,-39 8-89 0 0,21-5 12 0 0,0-1 0 0 0,-1-1 0 0 0,0-1 0 0 0,0-1 0 0 0,-1-2 0 0 0,0 0 0 0 0,29-21 0 0 0,-29 15-66 0 0,0-2-1 0 0,33-35 0 0 0,-43 39 49 0 0,-24 35-112 0 0,3-7 137 0 0,-27 44 208 0 0,23-41-253 0 0,0 1 1 0 0,1 0-1 0 0,1 0 0 0 0,-12 33 1 0 0,18-29-1048 0 0,2-19 705 0 0,0 0-1 0 0,0 1 0 0 0,0-1 0 0 0,1 0 1 0 0,-1 0-1 0 0,0 0 0 0 0,1 0 0 0 0,-1 0 1 0 0,1 0-1 0 0,-1 0 0 0 0,1 0 0 0 0,0 0 1 0 0,-1 0-1 0 0,1 0 0 0 0,0 0 0 0 0,0 0 1 0 0,0 0-1 0 0,-1-1 0 0 0,1 1 0 0 0,2 1 1 0 0,9 4-4106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5063 0 0,'0'0'390'0'0,"2"1"-252"0"0,-1 0 22 0 0,0 0 0 0 0,1 0 0 0 0,-1-1 0 0 0,1 1 0 0 0,-1 0 0 0 0,1-1 0 0 0,-1 1 0 0 0,1-1 0 0 0,-1 1 0 0 0,1-1 0 0 0,0 0 0 0 0,-1 1 0 0 0,1-1 0 0 0,-1 0 0 0 0,1 0 0 0 0,0-1 0 0 0,-1 1 0 0 0,1 0 0 0 0,3-1 1771 0 0,12-14 2152 0 0,-7 3-2662 0 0,-1-2 0 0 0,0 1 1 0 0,13-28-1 0 0,-14 24-857 0 0,2 0 1 0 0,13-19-1 0 0,3 5-340 0 0,0 2 0 0 0,42-36 0 0 0,69-43-1888 0 0,-117 95-234 0 0,27-13 0 0 0,-33 18-1063 0 0,15-8-3186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381 351 9671 0 0,'0'0'748'0'0,"-1"0"-492"0"0,-2 0 91 0 0,0 1 0 0 0,0-1 0 0 0,0 1 0 0 0,0 0 0 0 0,0 0 0 0 0,0 0 0 0 0,0 0 0 0 0,0 1 0 0 0,0-1 0 0 0,1 1 0 0 0,-1 0 0 0 0,0-1 0 0 0,1 1 0 0 0,-3 3 0 0 0,-6 6 1155 0 0,-16 19 0 0 0,17-19-1556 0 0,-35 40 636 0 0,-51 60-296 0 0,27-15 212 0 0,34-49-1180 0 0,1-1-3299 0 0,27-36-1809 0 0</inkml:trace>
  <inkml:trace contextRef="#ctx0" brushRef="#br0" timeOffset="1">553 4 9215 0 0,'0'0'976'0'0,"7"-4"832"0"0,6 8-4928 0 0,-3 3-752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19 4143 0 0,'1'0'319'0'0,"1"0"-221"0"0,-1 0 1 0 0,1 0-1 0 0,-1 0 0 0 0,1 0 0 0 0,-1 0 1 0 0,1-1-1 0 0,-1 1 0 0 0,1 0 1 0 0,-1-1-1 0 0,1 1 0 0 0,-1-1 0 0 0,1 0 1 0 0,-1 1-1 0 0,0-1 0 0 0,0 0 0 0 0,1 0 1 0 0,-1 0-1 0 0,0 0 0 0 0,8-7 6946 0 0,-17 6-6322 0 0,5 3-606 0 0,-1-1 1 0 0,1 1-1 0 0,0-1 0 0 0,-1 1 0 0 0,1 0 0 0 0,0 0 0 0 0,0 1 1 0 0,-5 2-1 0 0,-27 17 541 0 0,16-9-293 0 0,-10 6 77 0 0,2 0 1 0 0,0 2-1 0 0,2 1 0 0 0,0 1 1 0 0,1 1-1 0 0,-26 32 0 0 0,46-49-327 0 0,0 1-1 0 0,-1-1 1 0 0,2 1-1 0 0,-1-1 1 0 0,1 1-1 0 0,-4 12 1 0 0,7-18-100 0 0,0 0 1 0 0,-1 0-1 0 0,1 0 0 0 0,0 0 0 0 0,0 0 1 0 0,0 0-1 0 0,0 0 0 0 0,0 0 1 0 0,0 0-1 0 0,0 0 0 0 0,0 0 1 0 0,0 0-1 0 0,1 0 0 0 0,-1 0 1 0 0,0 0-1 0 0,1 0 0 0 0,-1 0 1 0 0,0 0-1 0 0,1 0 0 0 0,-1 0 1 0 0,1 0-1 0 0,0 0 0 0 0,-1-1 1 0 0,1 1-1 0 0,0 0 0 0 0,-1 0 1 0 0,1-1-1 0 0,0 1 0 0 0,0 0 1 0 0,1 0-1 0 0,0 0 6 0 0,0 0 0 0 0,0 0 0 0 0,0 0 0 0 0,1 0 0 0 0,-1-1 0 0 0,0 1 0 0 0,0-1 0 0 0,1 0 0 0 0,-1 1 0 0 0,0-1 0 0 0,4 0 0 0 0,2-1-5 0 0,0 0 0 0 0,0-1 0 0 0,0 0 0 0 0,0 0 0 0 0,0 0 0 0 0,7-5 0 0 0,43-23 57 0 0,-42 20-63 0 0,2 0 1 0 0,21-8-1 0 0,-35 16-9 0 0,15-1 0 0 0,-10 3-13 0 0,-8 0 9 0 0,-1 1 0 0 0,1-1 1 0 0,-1 1-1 0 0,0-1 0 0 0,1 1 0 0 0,-1-1 1 0 0,0 1-1 0 0,1-1 0 0 0,-1 1 0 0 0,0 0 0 0 0,0-1 1 0 0,1 1-1 0 0,-1 0 0 0 0,0-1 0 0 0,0 1 1 0 0,0 0-1 0 0,0-1 0 0 0,0 2 0 0 0,0-2-3 0 0,2 20-2010 0 0,-2-19 934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613 881 11055 0 0,'0'0'852'0'0,"1"2"-560"0"0,-1-1-122 0 0,1 1-1 0 0,0 0 0 0 0,0 0 1 0 0,0-1-1 0 0,0 1 1 0 0,0-1-1 0 0,0 1 0 0 0,0-1 1 0 0,1 1-1 0 0,-1-1 1 0 0,0 0-1 0 0,1 0 0 0 0,-1 0 1 0 0,1 0-1 0 0,0 0 0 0 0,-1 0 1 0 0,1 0-1 0 0,0 0 1 0 0,0 0-1 0 0,-1-1 0 0 0,1 1 1 0 0,0-1-1 0 0,0 1 0 0 0,0-1 1 0 0,2 0-1 0 0,-4 0-150 0 0,1 0-1 0 0,0-1 0 0 0,0 1 1 0 0,-1-1-1 0 0,1 1 1 0 0,0-1-1 0 0,-1 1 0 0 0,1-1 1 0 0,-1 1-1 0 0,1-1 1 0 0,-1 1-1 0 0,1-1 0 0 0,-1 1 1 0 0,1-1-1 0 0,-1 0 0 0 0,1 0 1 0 0,-1 1-1 0 0,0-1 1 0 0,1 0-1 0 0,-1 1 0 0 0,0-2 1 0 0,2-1 86 0 0,29-41 529 0 0,-5 9-416 0 0,17-34-135 0 0,-2-2 1 0 0,50-123 0 0 0,-67 132-38 0 0,-3-2 0 0 0,-3-1-1 0 0,16-107 1 0 0,-33 164-45 0 0,4-45 2 0 0,-5 50-5 0 0,0-1 1 0 0,0 1-1 0 0,0-1 1 0 0,-1 1-1 0 0,1-1 0 0 0,-1 1 1 0 0,0-1-1 0 0,0 1 0 0 0,-1-1 1 0 0,1 1-1 0 0,-4-6 0 0 0,4 8-4 0 0,1 0 1 0 0,-1 0-1 0 0,0 0 0 0 0,0 1 0 0 0,0-1 0 0 0,-1 0 0 0 0,1 1 0 0 0,0-1 1 0 0,0 0-1 0 0,0 1 0 0 0,0 0 0 0 0,-1-1 0 0 0,1 1 0 0 0,0 0 0 0 0,-1-1 1 0 0,1 1-1 0 0,0 0 0 0 0,0 0 0 0 0,-1 0 0 0 0,1 0 0 0 0,0 0 0 0 0,-1 0 1 0 0,1 1-1 0 0,0-1 0 0 0,0 0 0 0 0,-2 1 0 0 0,-4 1-29 0 0,-1 1 0 0 0,1 0 0 0 0,-8 4 0 0 0,8-4 13 0 0,-6 5 8 0 0,-1 0 0 0 0,1 1 0 0 0,0 0 0 0 0,1 1 0 0 0,0 0-1 0 0,1 1 1 0 0,0 1 0 0 0,-17 21 0 0 0,6-1 11 0 0,1 1 0 0 0,-24 50 0 0 0,-139 376 211 0 0,129-309-108 0 0,34-92 114 0 0,-80 193 1321 0 0,83-215-1321 0 0,-1-1-1 0 0,-1 0 1 0 0,-2-1 0 0 0,-44 50 0 0 0,42-56-326 0 0,-2-2 0 0 0,-1-1 0 0 0,-1-1 1 0 0,-56 38-1 0 0,83-62-639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171 304 1375 0 0,'0'0'66'0'0,"-8"-4"4"0"0,-17-1 3440 0 0,-16 4 7619 0 0,11 0-6486 0 0,19 1-4244 0 0,5 0-74 0 0,0-1 0 0 0,0 1 0 0 0,0-1 1 0 0,0 0-1 0 0,-8-3 0 0 0,13 4 92 0 0,0-1-384 0 0,1 1 0 0 0,-1 0 0 0 0,1-1 0 0 0,-1 1 0 0 0,1-1 0 0 0,-1 1 0 0 0,1-1 0 0 0,0 1 0 0 0,-1-1 0 0 0,1 1 0 0 0,0-1 0 0 0,-1 1 0 0 0,1-1 0 0 0,0 0 0 0 0,-1 1 0 0 0,1-1 0 0 0,0 0 0 0 0,0 1 0 0 0,0-2 0 0 0,-4-12 246 0 0,5 12-263 0 0,-1 0 0 0 0,0 0 0 0 0,0-1-1 0 0,1 1 1 0 0,0 0 0 0 0,-1-1 0 0 0,1 1 0 0 0,0 0 0 0 0,0 0-1 0 0,0 0 1 0 0,0 0 0 0 0,0 0 0 0 0,1 0 0 0 0,-1 0 0 0 0,1 0-1 0 0,-1 1 1 0 0,1-1 0 0 0,2-2 0 0 0,5-4-15 0 0,1 1 0 0 0,12-8 1 0 0,-17 11 1 0 0,49-30-420 0 0,1 3 1 0 0,1 2-1 0 0,119-42 0 0 0,-115 55 351 0 0,-51 13 55 0 0,3 3 9 0 0,-9 1 4 0 0,-2 0 9 0 0,2 1 45 0 0,-1 0-43 0 0,-1-1 0 0 0,1 1 0 0 0,-1 0 0 0 0,0 0 0 0 0,1 0 0 0 0,-1 0 0 0 0,0 0 0 0 0,0 0 0 0 0,0 0 0 0 0,0 0 0 0 0,-1 0 0 0 0,1 0 0 0 0,-1 1 0 0 0,1-1-1 0 0,-1 0 1 0 0,0 4 0 0 0,0-1 14 0 0,0 0 0 0 0,-1 1 0 0 0,0-1 0 0 0,-3 9 0 0 0,2-5 15 0 0,-22 62 276 0 0,17-52-267 0 0,0 2 0 0 0,1-1 0 0 0,1 1 0 0 0,-3 29 0 0 0,7-44-59 0 0,2 0-1 0 0,-1 0 0 0 0,0 0 0 0 0,1 0 0 0 0,0 0 0 0 0,1 0 0 0 0,-1 0 0 0 0,4 6 0 0 0,-5-11-165 0 0,2 1-437 0 0,16 12-2339 0 0,-7-10-4464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36 307 12151 0 0,'0'0'1098'0'0,"-1"1"-905"0"0,-3 0 92 0 0,0 1 0 0 0,0 0 0 0 0,0 0 0 0 0,-7 5 0 0 0,4-2 2803 0 0,9-7-2561 0 0,38-29 459 0 0,36-38 1 0 0,-17 15-971 0 0,-38 36-16 0 0,84-69 0 0 0,-91 76 0 0 0,2 1 0 0 0,-1 1 0 0 0,1 0 0 0 0,1 1 0 0 0,23-8 0 0 0,-39 16 2 0 0,0-1-1 0 0,1 1 0 0 0,-1 0 1 0 0,0-1-1 0 0,0 1 1 0 0,1 0-1 0 0,-1 0 0 0 0,0 0 1 0 0,0 0-1 0 0,1 0 1 0 0,-1 0-1 0 0,2 1 1 0 0,-2-1 4 0 0,-1 0 0 0 0,1 1 0 0 0,-1-1 0 0 0,1 0 0 0 0,-1 1 0 0 0,1-1 0 0 0,-1 0 0 0 0,1 1 0 0 0,-1-1 0 0 0,1 0 0 0 0,-1 1 0 0 0,0-1 0 0 0,1 1 0 0 0,-1-1 0 0 0,0 1 0 0 0,1-1 0 0 0,-1 1 0 0 0,0 0 0 0 0,1 0 0 0 0,-1 1 14 0 0,1 1-1 0 0,-1 0 1 0 0,0-1-1 0 0,0 1 1 0 0,0 0 0 0 0,0-1-1 0 0,0 1 1 0 0,-1 0 0 0 0,1-1-1 0 0,-2 5 1 0 0,-9 24 208 0 0,0 0 0 0 0,-2-1 1 0 0,-1 0-1 0 0,-19 28 0 0 0,21-35-492 0 0,1 1 0 0 0,-14 41 0 0 0,24-64-372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34 10135 0 0,'44'-33'10374'0'0,"-44"38"-10287"0"0,-1 0 0 0 0,0 1 0 0 0,0-1 0 0 0,0 0 0 0 0,-1 0 0 0 0,0 0 0 0 0,0 0 1 0 0,0 0-1 0 0,0 0 0 0 0,-1 0 0 0 0,-4 6 0 0 0,-6 6 77 0 0,-23 24 1 0 0,31-35-81 0 0,-3 2-10 0 0,-105 124 518 0 0,104-119-581 0 0,-1 1 0 0 0,2 0 1 0 0,0 1-1 0 0,1-1 0 0 0,0 2 0 0 0,1-1 0 0 0,1 1 1 0 0,-5 21-1 0 0,10-36-307 0 0,9 8-1113 0 0,0-2 22 0 0,-1-3-336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106 150 16583 0 0,'0'0'1506'0'0,"9"5"-837"0"0,3-1-548 0 0,0-1 0 0 0,1-1 0 0 0,-1-1 0 0 0,1 1 0 0 0,-1-2 0 0 0,1 0 0 0 0,0 0 0 0 0,-1-1 0 0 0,1-1-1 0 0,-1 0 1 0 0,0-1 0 0 0,0 0 0 0 0,15-6 0 0 0,-7 1-397 0 0,0-1 0 0 0,0-1 0 0 0,-1 0 0 0 0,-1-2-1 0 0,0 0 1 0 0,33-29 0 0 0,-47 37 168 0 0,0 0 1 0 0,0-1-1 0 0,6-9 0 0 0,-9 14 95 0 0,-1 0 0 0 0,0-1 0 0 0,0 1 0 0 0,0-1 0 0 0,0 1 0 0 0,0 0 0 0 0,0-1 0 0 0,1 1 0 0 0,-1 0 0 0 0,0-1 0 0 0,0 1 0 0 0,0-1-1 0 0,0 1 1 0 0,0 0 0 0 0,-1-1 0 0 0,1 1 0 0 0,0 0 0 0 0,0-1 0 0 0,0 1 0 0 0,0-1 0 0 0,0 1 0 0 0,0 0 0 0 0,-1-1 0 0 0,1 1 0 0 0,0 0 0 0 0,0-1 0 0 0,0 1 0 0 0,-1 0-1 0 0,1 0 1 0 0,0-1 0 0 0,0 1 0 0 0,-1 0 0 0 0,1 0 0 0 0,0-1 0 0 0,-1 1 0 0 0,1 0 0 0 0,0 0 0 0 0,-1 0 0 0 0,1-1 0 0 0,0 1 0 0 0,-1 0 0 0 0,0 0 0 0 0,-15-4-271 0 0,1 4 121 0 0,1 0-1 0 0,0 1 1 0 0,0 1 0 0 0,0 0-1 0 0,0 1 1 0 0,0 1-1 0 0,-22 8 1 0 0,10-1 98 0 0,0 1 0 0 0,-45 30 1 0 0,48-27 227 0 0,2 1 0 0 0,0 1 0 0 0,1 1 0 0 0,-21 24 0 0 0,30-30 39 0 0,2 0 0 0 0,0 0 0 0 0,0 1 0 0 0,1 0 0 0 0,1 1 0 0 0,0-1 0 0 0,1 2 0 0 0,-8 25 0 0 0,13-36-162 0 0,0 1-1 0 0,0-1 1 0 0,0 1 0 0 0,1-1 0 0 0,-1 1-1 0 0,1-1 1 0 0,0 1 0 0 0,0 0-1 0 0,1-1 1 0 0,-1 1 0 0 0,1-1 0 0 0,0 1-1 0 0,0-1 1 0 0,1 0 0 0 0,-1 1 0 0 0,1-1-1 0 0,0 0 1 0 0,0 0 0 0 0,1 0 0 0 0,-1 0-1 0 0,1-1 1 0 0,-1 1 0 0 0,1 0-1 0 0,1-1 1 0 0,-1 0 0 0 0,0 0 0 0 0,1 0-1 0 0,-1 0 1 0 0,1-1 0 0 0,0 1 0 0 0,0-1-1 0 0,0 0 1 0 0,0 0 0 0 0,7 2 0 0 0,11 3-1428 0 0,0-3-5198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 1375 0 0,'1'-1'107'0'0,"55"-2"1025"0"0,-25 1 7667 0 0,-33 4-8504 0 0,1-1 0 0 0,-1 1 1 0 0,1-1-1 0 0,0 1 0 0 0,-1 0 1 0 0,1 0-1 0 0,-2 3 0 0 0,0 0 133 0 0,-43 47 1655 0 0,28-33-1695 0 0,-25 35 0 0 0,36-44-349 0 0,-1-1 0 0 0,0 0 0 0 0,-16 14-1 0 0,16-17-19 0 0,1 1 1 0 0,-1 0-1 0 0,2 1 0 0 0,-1 0 0 0 0,1 0 0 0 0,-8 14 0 0 0,9-13-8 0 0,4-7 69 0 0,3-1 121 0 0,2 3-76 0 0,0-1 1 0 0,0 0-1 0 0,1 0 0 0 0,0 0 0 0 0,-1-1 1 0 0,1 0-1 0 0,0 0 0 0 0,0 0 0 0 0,1 0 0 0 0,-1-1 1 0 0,0 0-1 0 0,0 0 0 0 0,8 0 0 0 0,11 1 478 0 0,41-4 0 0 0,-45 1-574 0 0,1 1 57 0 0,27-2-1 0 0,-45 1-78 0 0,0 1-1 0 0,1-1 1 0 0,-1 0 0 0 0,1 0-1 0 0,-1 0 1 0 0,0-1 0 0 0,0 1-1 0 0,0-1 1 0 0,1 0 0 0 0,4-4-1 0 0,-5 4 2 0 0,-1-1-1 0 0,1 1 1 0 0,-1-1 0 0 0,0 0-1 0 0,0 0 1 0 0,0 0-1 0 0,0 0 1 0 0,0 0 0 0 0,-1-1-1 0 0,0 1 1 0 0,1 0 0 0 0,-1-1-1 0 0,0 1 1 0 0,-1-1-1 0 0,1 1 1 0 0,0-1 0 0 0,-1 0-1 0 0,0 1 1 0 0,0-7-1 0 0,0-1 25 0 0,0-26 87 0 0,-1 27-49 0 0,1 0 0 0 0,2-16 0 0 0,-2 22-79 0 0,1 1-1 0 0,0-1 0 0 0,0 1 0 0 0,0-1 0 0 0,1 1 1 0 0,-1-1-1 0 0,1 1 0 0 0,0 0 0 0 0,0 0 0 0 0,4-6 1 0 0,14-14-672 0 0,11-14-1849 0 0,-11 11-3594 0 0,-12 13 945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652 883 17047 0 0,'7'-21'1137'0'0,"-5"15"-1055"0"0,-1 0 0 0 0,1-1 0 0 0,1 1 1 0 0,-1 0-1 0 0,1 1 0 0 0,0-1 0 0 0,1 0 0 0 0,-1 1 0 0 0,1 0 0 0 0,7-9 0 0 0,61-37 357 0 0,-1 1-1050 0 0,-27 13-598 0 0,-1-3 0 0 0,72-85 1 0 0,-92 92 482 0 0,-1 0 1 0 0,28-59-1 0 0,21-78 1827 0 0,-66 157-837 0 0,2-5 389 0 0,6-23 1 0 0,-12 36-495 0 0,0 0 0 0 0,0 1 0 0 0,-1-1 0 0 0,1 0 0 0 0,-1 1 1 0 0,0-1-1 0 0,0 0 0 0 0,-1 0 0 0 0,0 1 0 0 0,-1-9 0 0 0,1 12-100 0 0,1-1-1 0 0,-1 1 1 0 0,0-1 0 0 0,1 1-1 0 0,-1 0 1 0 0,0-1 0 0 0,0 1-1 0 0,0 0 1 0 0,0-1 0 0 0,0 1-1 0 0,0 0 1 0 0,0 0 0 0 0,0 0-1 0 0,0 0 1 0 0,-1 0-1 0 0,1 0 1 0 0,0 0 0 0 0,-1 1-1 0 0,1-1 1 0 0,-3 0 0 0 0,2 0-8 0 0,-1 1 0 0 0,1-1 0 0 0,-1 1 0 0 0,0 0 0 0 0,0 0 0 0 0,1 0 0 0 0,-1 0 0 0 0,0 0 0 0 0,1 1 0 0 0,-1-1 0 0 0,-2 2 0 0 0,-7 3 27 0 0,0-1-1 0 0,0 2 1 0 0,-21 13-1 0 0,27-15-54 0 0,-49 34-23 0 0,1 2 0 0 0,-52 52 0 0 0,26-22 0 0 0,-24 25 2 0 0,89-79 13 0 0,1 0 0 0 0,1 0-1 0 0,1 1 1 0 0,-17 31 0 0 0,22-34 5 0 0,1 1-1 0 0,0 0 0 0 0,2 0 1 0 0,-1 0-1 0 0,2 1 0 0 0,-3 25 1 0 0,4 96 138 0 0,2-48-72 0 0,-2-66-12 0 0,-1 0 0 0 0,0 0 0 0 0,-2-1 0 0 0,-1 0 0 0 0,-1 0 0 0 0,0 0 0 0 0,-2-1 0 0 0,-20 36 0 0 0,-6 1 775 0 0,-70 88 0 0 0,-63 86-94 0 0,135-180-563 0 0,2 1 1 0 0,-39 95-1 0 0,62-128-297 0 0,-3 7-456 0 0,-7 28-1 0 0,18-53 181 0 0,-3-4-1271 0 0,1 1 933 0 0,0-1-1 0 0,-1 1 0 0 0,1-1 1 0 0,0 0-1 0 0,-2-3 1 0 0,-7-7-5399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17967 0 0,'0'0'3294'0'0,"2"-1"-2564"0"0,7-1-420 0 0,-1 0 0 0 0,1 0-1 0 0,0 1 1 0 0,0 0 0 0 0,16 1 0 0 0,10-2 50 0 0,297-47-1862 0 0,-275 37-4043 0 0,1-3-1835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302 287 1839 0 0,'10'-8'297'0'0,"0"0"0"0"0,0-1-1 0 0,0-1 1 0 0,-1 1-1 0 0,-1-1 1 0 0,0-1-1 0 0,10-15 1 0 0,10-14 425 0 0,1 3-124 0 0,-16 18 1190 0 0,1 1 1 0 0,29-28 0 0 0,-34 38-37 0 0,-2 0 1 0 0,11-12 2814 0 0,-19 23-4299 0 0,-14 35 132 0 0,-2 0 0 0 0,-24 39 0 0 0,9-18-167 0 0,-16 31-95 0 0,-64 129 40 0 0,-79 167-194 0 0,164-332-66 0 0,15-31-240 0 0,0 0-1 0 0,2 1 1 0 0,1 0-1 0 0,-9 33 1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34 11631 0 0,'7'-10'227'0'0,"-5"8"-104"0"0,0-1-1 0 0,0 0 0 0 0,0 1 0 0 0,0-1 0 0 0,1 1 0 0 0,-1 0 1 0 0,1 0-1 0 0,3-2 0 0 0,-6 4-86 0 0,1 0 0 0 0,-1 0-1 0 0,0 0 1 0 0,1 0 0 0 0,-1 0 0 0 0,0 0-1 0 0,1 0 1 0 0,-1 0 0 0 0,1 0 0 0 0,-1 0 0 0 0,0 0-1 0 0,1 0 1 0 0,-1 0 0 0 0,0 0 0 0 0,1 1 0 0 0,-1-1-1 0 0,0 0 1 0 0,1 0 0 0 0,-1 0 0 0 0,0 1 0 0 0,1-1-1 0 0,-1 0 1 0 0,0 1 0 0 0,0-1 0 0 0,1 0-1 0 0,-1 0 1 0 0,0 1 0 0 0,0-1 0 0 0,0 0 0 0 0,1 1-1 0 0,5 10 473 0 0,-5-7-418 0 0,0 0 0 0 0,0 0 1 0 0,0 0-1 0 0,-1 0 0 0 0,0 0 0 0 0,0 0 0 0 0,0 0 0 0 0,0 0 0 0 0,-1 0 0 0 0,0 0 0 0 0,1 0 0 0 0,-4 7 0 0 0,-2 6 98 0 0,-11 24 0 0 0,15-38-152 0 0,-17 36 305 0 0,-38 55 0 0 0,-33 33 157 0 0,23-35-182 0 0,-235 404 1365 0 0,278-452-2007 0 0,2 1 0 0 0,1 1 0 0 0,-15 54 0 0 0,36-98-1110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52 406 1839 0 0,'0'0'12750'0'0,"1"-9"-11894"0"0,1-8-417 0 0,0 0 1 0 0,2 0 0 0 0,0 0 0 0 0,7-20 0 0 0,-6 26-328 0 0,0 0 1 0 0,0 1-1 0 0,1-1 1 0 0,1 1-1 0 0,0 0 1 0 0,16-17-1 0 0,-2 6-102 0 0,0 2 0 0 0,2 0 1 0 0,1 1-1 0 0,0 2 0 0 0,1 0 0 0 0,0 2 0 0 0,1 0 0 0 0,1 2 0 0 0,0 1 1 0 0,1 2-1 0 0,0 0 0 0 0,0 2 0 0 0,1 1 0 0 0,32-3 0 0 0,-50 8 41 0 0,1 1-1 0 0,-1 0 1 0 0,1 0-1 0 0,0 1 1 0 0,-1 1-1 0 0,1 0 1 0 0,-1 0-1 0 0,21 8 1 0 0,-27-8-27 0 0,-1 0 0 0 0,0 0 0 0 0,1 1 0 0 0,-1-1 0 0 0,-1 1 0 0 0,1 0 0 0 0,0 0 1 0 0,0 0-1 0 0,-1 0 0 0 0,0 1 0 0 0,0 0 0 0 0,0-1 0 0 0,0 1 0 0 0,0 0 0 0 0,-1 1 0 0 0,0-1 1 0 0,0 0-1 0 0,0 0 0 0 0,0 1 0 0 0,-1 0 0 0 0,0-1 0 0 0,1 1 0 0 0,-2 0 0 0 0,1 4 1 0 0,0-1-6 0 0,-1 0 1 0 0,0 0 0 0 0,-1-1 0 0 0,0 1 0 0 0,0 0-1 0 0,-1-1 1 0 0,1 1 0 0 0,-2-1 0 0 0,1 1 0 0 0,-1-1-1 0 0,0 0 1 0 0,-1 0 0 0 0,0 0 0 0 0,0-1 0 0 0,-7 10-1 0 0,1-4 25 0 0,-2 1 0 0 0,1-2-1 0 0,-2 0 1 0 0,1 0 0 0 0,-2-1-1 0 0,-16 10 1 0 0,-228 120 222 0 0,118-68-180 0 0,17-12-202 0 0,42-21-97 0 0,79-38-122 0 0,3-3-856 0 0,0 0 790 0 0,0 0 0 0 0,1 0 1 0 0,-1 1-1 0 0,0-1 0 0 0,1 1 0 0 0,2-3 1 0 0,-2 1-598 0 0,12-10-4592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66 9559 0 0,'31'-18'1553'0'0,"1"1"-1"0"0,37-13 1 0 0,-76 35 2721 0 0,-45 24-3928 0 0,-184 102-248 0 0,-88 33-98 0 0,281-141 0 0 0,38-19-21 0 0,6-2 7 0 0,7 1-7 0 0,-8-3 17 0 0,17 4 1 0 0,0-1-1 0 0,0 0 1 0 0,17 0-1 0 0,3 0 6 0 0,173 16-55 0 0,-105-12-18 0 0,146 29 1 0 0,-239-34 61 0 0,8 2-12 0 0,0 1 0 0 0,0 1 0 0 0,34 14-1 0 0,-54-19 22 0 0,1-1 0 0 0,0 0 0 0 0,-1 0 0 0 0,1 1 0 0 0,0-1 0 0 0,-1 1 0 0 0,1-1 0 0 0,-1 0 0 0 0,1 1 0 0 0,-1-1 0 0 0,1 1 0 0 0,-1-1 0 0 0,1 1 0 0 0,-1 0 0 0 0,1-1 0 0 0,-1 1 0 0 0,0-1 0 0 0,1 1 0 0 0,-1 0 0 0 0,-1 5 0 0 0,0-6 0 0 0,0 3 7 0 0,0 0 0 0 0,0 0 0 0 0,-1-1 0 0 0,1 1-1 0 0,-1 0 1 0 0,0-1 0 0 0,0 0 0 0 0,0 1 0 0 0,0-1 0 0 0,0 0-1 0 0,0 0 1 0 0,-4 2 0 0 0,-34 22 142 0 0,34-22-128 0 0,-24 11 87 0 0,1-2 0 0 0,-2-1-1 0 0,-54 14 1 0 0,49-16-68 0 0,-265 64 237 0 0,260-64-284 0 0,-17 3-111 0 0,57-12-198 0 0,3-2-1260 0 0,9-5-2764 0 0,4 0-1358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36 16007 0 0,'6'-9'322'0'0,"-4"5"-78"0"0,0 1 0 0 0,0 0 1 0 0,1 0-1 0 0,-1 0 1 0 0,6-5 2081 0 0,-8 8-2263 0 0,1 0 1 0 0,-1-1 0 0 0,0 1 0 0 0,0 0 0 0 0,1 0 0 0 0,-1-1 0 0 0,0 1 0 0 0,1 0 0 0 0,-1 0 0 0 0,0 0 0 0 0,1 0 0 0 0,-1 0 0 0 0,0-1 0 0 0,1 1 0 0 0,-1 0 0 0 0,1 0 0 0 0,-1 0 0 0 0,0 0 0 0 0,1 0 0 0 0,-1 0 0 0 0,1 0 0 0 0,-1 0-1 0 0,0 0 1 0 0,1 0 0 0 0,-1 0 0 0 0,0 1 0 0 0,1-1 0 0 0,-1 0 0 0 0,0 0 0 0 0,1 0 0 0 0,-1 0 0 0 0,0 0 0 0 0,1 1 0 0 0,-1-1 0 0 0,0 0 0 0 0,1 1 0 0 0,11 9 720 0 0,-12-8-760 0 0,1 0-1 0 0,0 1 1 0 0,0-1 0 0 0,-1 1-1 0 0,1 0 1 0 0,-1-1 0 0 0,0 1-1 0 0,0-1 1 0 0,0 1 0 0 0,0-1-1 0 0,0 1 1 0 0,-1 0 0 0 0,1-1-1 0 0,-1 1 1 0 0,1-1 0 0 0,-2 4-1 0 0,-2 4 21 0 0,-1 1-1 0 0,-7 11 0 0 0,-71 108 201 0 0,40-68-144 0 0,-141 207 56 0 0,16-25-104 0 0,122-176-62 0 0,-86 99 0 0 0,107-144-85 0 0,20-19-88 0 0,1-1-1 0 0,-1 1 0 0 0,1 1 1 0 0,0-1-1 0 0,0 1 1 0 0,-7 9-1 0 0,10-12-1005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7367 0 0,'0'2'7515'0'0,"0"-1"-7028"0"0,-1 14 2680 0 0,1-14-3235 0 0,0-1-1 0 0,0 1 1 0 0,0-1-1 0 0,0 1 1 0 0,0-1-1 0 0,0 1 1 0 0,0-1-1 0 0,1 1 1 0 0,-1-1-1 0 0,0 1 1 0 0,0-1-1 0 0,1 0 1 0 0,-1 1-1 0 0,0-1 1 0 0,1 1-1 0 0,-1-1 0 0 0,0 0 1 0 0,1 1-1 0 0,0-1 1 0 0,4 4-1451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1709 94 6911 0 0,'19'-12'305'0'0,"0"0"0"0"0,25-23 0 0 0,-37 30 615 0 0,0 0-1 0 0,0 1 0 0 0,1 0 1 0 0,11-5-1 0 0,-4 1 1096 0 0,-16 9-1806 0 0,-21 13 27 0 0,-1-1 0 0 0,0 0-1 0 0,-31 10 1 0 0,13-5-149 0 0,-410 164 227 0 0,363-153-347 0 0,0-4-1 0 0,-95 13 1 0 0,122-29 2 0 0,-2-2 1 0 0,1-4 0 0 0,-122-8 0 0 0,157 3 6 0 0,0-2 0 0 0,0-1 1 0 0,0-1-1 0 0,0-1 0 0 0,-39-16 0 0 0,60 20 17 0 0,1 0-1 0 0,0 0 1 0 0,1 0-1 0 0,-1-1 1 0 0,0 0-1 0 0,1 0 1 0 0,0 0 0 0 0,-7-9-1 0 0,10 12 0 0 0,0 0 0 0 0,1 0 0 0 0,-1 0 0 0 0,1 0 0 0 0,-1 0 0 0 0,1 0 0 0 0,-1 0 0 0 0,1-1 0 0 0,-1 1 0 0 0,1 0 0 0 0,0 0 0 0 0,0-1 0 0 0,0 1 0 0 0,0 0 0 0 0,0 0 0 0 0,0-1 0 0 0,0 1 0 0 0,0-2 0 0 0,1 1-15 0 0,0 1 0 0 0,0 0 0 0 0,0-1 0 0 0,0 1 1 0 0,0 0-1 0 0,0 0 0 0 0,0 0 0 0 0,0 0 0 0 0,0 0 0 0 0,0 0 1 0 0,1 0-1 0 0,-1 0 0 0 0,0 0 0 0 0,1 0 0 0 0,-1 1 1 0 0,0-1-1 0 0,1 1 0 0 0,-1-1 0 0 0,3 0 0 0 0,2-1-46 0 0,0 1 0 0 0,1 0-1 0 0,-1 0 1 0 0,0 0 0 0 0,1 1 0 0 0,-1 0-1 0 0,1 0 1 0 0,-1 0 0 0 0,1 1-1 0 0,-1 0 1 0 0,0 0 0 0 0,1 1 0 0 0,-1 0-1 0 0,0 0 1 0 0,0 0 0 0 0,10 6-1 0 0,-8-3 78 0 0,0 0-1 0 0,0 0 0 0 0,-1 1 0 0 0,1 0 0 0 0,-1 0 1 0 0,-1 1-1 0 0,1 0 0 0 0,-1 0 0 0 0,0 1 0 0 0,8 13 1 0 0,-7-6 92 0 0,0 0 0 0 0,-1 0 1 0 0,-1 1-1 0 0,0-1 0 0 0,-1 1 1 0 0,-1 1-1 0 0,-1-1 1 0 0,0 0-1 0 0,-1 29 0 0 0,-2-5 205 0 0,-2-1-1 0 0,-17 74 1 0 0,10-66-135 0 0,-3 0 1 0 0,-33 79-1 0 0,35-103 5 0 0,-1 0 0 0 0,0-1-1 0 0,-2 0 1 0 0,-1-1-1 0 0,0-1 1 0 0,-36 37-1 0 0,-6-9 179 0 0,-2-2 0 0 0,-94 56 0 0 0,131-91-1158 0 0,13-6-3913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11519 0 0,'0'0'1438'0'0,"2"0"-325"0"0,15 4 1189 0 0,25 2 0 0 0,-18-5-1743 0 0,46-2 1 0 0,325-61-2919 0 0,-357 55 1212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10591 0 0,'0'0'819'0'0,"-6"6"-320"0"0,-39 37 5105 0 0,30-28-5294 0 0,1 2 0 0 0,-16 24 0 0 0,-14 17 136 0 0,13-19-1688 0 0,13-13-3323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59 273 11575 0 0,'0'0'1047'0'0,"-1"1"-859"0"0,-8 1-34 0 0,1 1-1 0 0,-1-1 1 0 0,1 0-1 0 0,-13 0 1 0 0,19-2 1259 0 0,2-2-1325 0 0,0-1 0 0 0,1 0 1 0 0,-1 0-1 0 0,1 1 0 0 0,-1-1 0 0 0,1 0 0 0 0,0 1 0 0 0,0-1 0 0 0,0 1 0 0 0,1-1 0 0 0,2-3 1 0 0,21-23 245 0 0,-9 12-115 0 0,15-17-119 0 0,1 1 1 0 0,43-33-1 0 0,-65 58-58 0 0,0 0 0 0 0,1 1 0 0 0,0 0 0 0 0,0 1 0 0 0,0 0 0 0 0,1 1-1 0 0,0 0 1 0 0,0 0 0 0 0,0 2 0 0 0,0-1 0 0 0,23-2 0 0 0,-32 6-13 0 0,0 0 0 0 0,0 0 0 0 0,-1 0 0 0 0,1 1-1 0 0,0-1 1 0 0,0 1 0 0 0,-1 0 0 0 0,1 0 0 0 0,-1 0 0 0 0,1 0 0 0 0,0 0 0 0 0,-1 0 0 0 0,0 1 0 0 0,1-1 0 0 0,-1 1 0 0 0,0-1-1 0 0,0 1 1 0 0,0 0 0 0 0,0 0 0 0 0,0 0 0 0 0,0 0 0 0 0,-1 1 0 0 0,1-1 0 0 0,-1 0 0 0 0,1 1 0 0 0,-1-1 0 0 0,0 1 0 0 0,1 3-1 0 0,1 1 20 0 0,-1 0-1 0 0,0 1 1 0 0,-1-1-1 0 0,1 1 1 0 0,-2-1-1 0 0,1 1 1 0 0,-1-1-1 0 0,0 1 1 0 0,-1 9-1 0 0,-3-1 9 0 0,0 1 0 0 0,0-1 0 0 0,-11 24 0 0 0,-1 0-513 0 0,16-38 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244 885 6911 0 0,'0'0'1759'0'0,"-1"1"-608"0"0,-3 3-697 0 0,-1-1 0 0 0,1 0 0 0 0,-1 0 0 0 0,1 0 0 0 0,-1-1 0 0 0,0 0 0 0 0,0 0 1 0 0,0 0-1 0 0,0 0 0 0 0,-1-1 0 0 0,1 0 0 0 0,0 0 0 0 0,-1 0 0 0 0,1-1 0 0 0,-8 1 0 0 0,0-2-77 0 0,0 1-1 0 0,1-2 0 0 0,-1 0 0 0 0,1 0 0 0 0,-22-8 0 0 0,30 9-332 0 0,0-1 0 0 0,1 1 1 0 0,-1-1-1 0 0,1 0 0 0 0,-1 0 0 0 0,1 0 0 0 0,0-1 0 0 0,0 1 0 0 0,0-1 1 0 0,0 0-1 0 0,0 0 0 0 0,1 0 0 0 0,-1 0 0 0 0,-2-4 0 0 0,4 4-28 0 0,-1 1 0 0 0,1-1-1 0 0,0 0 1 0 0,0 1 0 0 0,0-1-1 0 0,1 0 1 0 0,-1 0 0 0 0,1 0-1 0 0,-1 0 1 0 0,1 0 0 0 0,0 0 0 0 0,0 0-1 0 0,0 1 1 0 0,1-1 0 0 0,-1 0-1 0 0,1 0 1 0 0,-1 0 0 0 0,1 0 0 0 0,2-4-1 0 0,3-5-4 0 0,0 0 1 0 0,0 1-1 0 0,2 0 0 0 0,-1 0 0 0 0,2 0 0 0 0,12-12 1 0 0,62-51-19 0 0,-70 65-22 0 0,-1-1 0 0 0,2 2 1 0 0,-1 0-1 0 0,1 0 0 0 0,0 1 0 0 0,19-6 0 0 0,-22 10 21 0 0,2 0 0 0 0,-1 0 1 0 0,0 1-1 0 0,0 0 0 0 0,1 1 0 0 0,-1 1 1 0 0,1 0-1 0 0,15 2 0 0 0,-6 1 11 0 0,-1 1 1 0 0,0 1-1 0 0,0 0 0 0 0,23 11 0 0 0,-36-13 1 0 0,1 0 0 0 0,-1 1-1 0 0,-1 1 1 0 0,1-1 0 0 0,-1 1-1 0 0,1 1 1 0 0,-1-1 0 0 0,-1 1-1 0 0,1 1 1 0 0,-1-1 0 0 0,0 1-1 0 0,8 13 1 0 0,-12-19-4 0 0,-1 1 0 0 0,-1 0 1 0 0,1-1-1 0 0,0 1 0 0 0,0 0 0 0 0,-1 0 0 0 0,1 0 0 0 0,-1-1 0 0 0,1 1 1 0 0,-1 0-1 0 0,0 0 0 0 0,1 0 0 0 0,-1 0 0 0 0,0 0 0 0 0,0 0 0 0 0,-1 0 0 0 0,1 0 1 0 0,0-1-1 0 0,-1 1 0 0 0,1 0 0 0 0,-1 0 0 0 0,0 0 0 0 0,1 0 0 0 0,-1-1 1 0 0,0 1-1 0 0,0 0 0 0 0,0-1 0 0 0,0 1 0 0 0,0-1 0 0 0,-1 1 0 0 0,-1 1 0 0 0,-3 3-6 0 0,-2-1 1 0 0,1 1-1 0 0,-1-1 0 0 0,0-1 0 0 0,-11 6 0 0 0,2-1-45 0 0,-38 18-567 0 0,-1-3 1 0 0,-65 20 0 0 0,109-40 106 0 0,-23 7 248 0 0,12-7-4835 0 0,13-3-232 0 0</inkml:trace>
  <inkml:trace contextRef="#ctx0" brushRef="#br0" timeOffset="1">1160 1 10135 0 0,'0'0'919'0'0,"0"1"-759"0"0,-7 12 582 0 0,0-1 0 0 0,-1 1 0 0 0,0-2 0 0 0,-12 13 0 0 0,3-1 292 0 0,-179 218 122 0 0,34-43-657 0 0,144-175-338 0 0,1 1 0 0 0,0 1 0 0 0,2 0 0 0 0,1 2 0 0 0,1-1 0 0 0,1 1 0 0 0,-11 41 0 0 0,12-33-1477 0 0,8-19-4998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29 4607 0 0,'38'-19'427'0'0,"-16"9"10393"0"0,-21 25-9849 0 0,-1-7-787 0 0,-1 0 0 0 0,0-1 0 0 0,-1 1 0 0 0,1-1 0 0 0,-2 1 0 0 0,1-1 0 0 0,-4 8 0 0 0,-27 50 594 0 0,26-53-663 0 0,-206 352 1319 0 0,-24-17-1187 0 0,229-336-256 0 0,-101 124-570 0 0,93-118-1575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6447 0 0,'1'2'10846'0'0,"1"0"-10737"0"0,0 0 0 0 0,0 0 0 0 0,0 1 0 0 0,0-2 0 0 0,0 1 0 0 0,1 0 0 0 0,-1 0 1 0 0,1-1-1 0 0,-1 1 0 0 0,1-1 0 0 0,0 0 0 0 0,-1 0 0 0 0,1 0 0 0 0,0 0 0 0 0,0 0 0 0 0,0-1 1 0 0,5 1-1 0 0,8 1-14 0 0,33-1 0 0 0,-34-2 72 0 0,41 0-14 0 0,0-4 1 0 0,58-11 0 0 0,112-34 378 0 0,-149 32-476 0 0,26-3-1605 0 0,-41 9-1282 0 0,85-28 1 0 0,-120 30 1112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45 5527 0 0,'18'-12'168'0'0,"-5"2"183"0"0,27-12 0 0 0,-40 22-205 0 0,0 0 0 0 0,1 0 1 0 0,-1 0-1 0 0,1 0 0 0 0,-1 0 0 0 0,1 0 1 0 0,-1 0-1 0 0,1 0 0 0 0,-1 0 1 0 0,0 0-1 0 0,1 0 0 0 0,-1 0 0 0 0,1 0 1 0 0,-1 0-1 0 0,1 0 0 0 0,-1 0 0 0 0,0 1 1 0 0,1-1-1 0 0,-1 0 0 0 0,1 0 1 0 0,-1 1-1 0 0,0-1 0 0 0,1 0 0 0 0,-1 0 1 0 0,0 1-1 0 0,1-1 0 0 0,-1 0 0 0 0,0 1 1 0 0,1-1-1 0 0,-1 1 0 0 0,0-1 1 0 0,0 0-1 0 0,0 1 0 0 0,1-1 0 0 0,-1 1 1 0 0,0-1-1 0 0,0 0 0 0 0,0 1 1 0 0,0-1-1 0 0,0 1 0 0 0,0-1 0 0 0,0 1 1 0 0,3 19 1779 0 0,-4-9-1572 0 0,0-1 1 0 0,-1 0 0 0 0,0 0-1 0 0,-1-1 1 0 0,-7 17-1 0 0,-25 46 542 0 0,29-60-783 0 0,-109 189 1178 0 0,20-38-816 0 0,-184 281-183 0 0,243-402-247 0 0,-4 4 110 0 0,39-45-120 0 0,2-3-204 0 0,7-16-99 0 0,1 1 1 0 0,0 0 0 0 0,1 1-1 0 0,1 0 1 0 0,1 1 0 0 0,13-15-1 0 0,-15 20 156 0 0,1 0 0 0 0,0 0 0 0 0,0 1-1 0 0,1 1 1 0 0,0 0 0 0 0,0 0 0 0 0,1 1-1 0 0,24-9 1 0 0,-34 15 120 0 0,1-1-1 0 0,-1 2 0 0 0,1-1 0 0 0,-1 0 1 0 0,0 1-1 0 0,1-1 0 0 0,-1 1 1 0 0,1 0-1 0 0,-1 0 0 0 0,1 0 0 0 0,-1 1 1 0 0,1-1-1 0 0,-1 1 0 0 0,4 1 1 0 0,-5-1 28 0 0,1 0 1 0 0,-1 0 0 0 0,0 0 0 0 0,0 1-1 0 0,0-1 1 0 0,0 1 0 0 0,0-1 0 0 0,-1 1-1 0 0,1 0 1 0 0,0 0 0 0 0,-1-1 0 0 0,1 1 0 0 0,-1 0-1 0 0,0 0 1 0 0,1 1 0 0 0,-1-1 0 0 0,0 0-1 0 0,0 0 1 0 0,-1 1 0 0 0,2 2 0 0 0,0 4 96 0 0,-1 0 0 0 0,1-1 0 0 0,-2 1 0 0 0,1 0 0 0 0,-1 0 0 0 0,-1-1 0 0 0,-2 18 0 0 0,0-13-115 0 0,0 0 0 0 0,-1 0 1 0 0,-1 0-1 0 0,-8 16 1 0 0,12-27-974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152 112 14943 0 0,'0'0'687'0'0,"1"0"-16"0"0,7 1-557 0 0,0 1 0 0 0,0-1 1 0 0,0 1-1 0 0,-1 1 1 0 0,1-1-1 0 0,-1 1 1 0 0,14 7-1 0 0,16 7 484 0 0,-14-14-468 0 0,-14-3-199 0 0,-8 0 55 0 0,0 0 0 0 0,0 0 0 0 0,0 0 0 0 0,0 0-1 0 0,0 0 1 0 0,-1 0 0 0 0,1-1 0 0 0,0 1 0 0 0,0 0 0 0 0,0-1 0 0 0,0 1-1 0 0,0-1 1 0 0,-1 1 0 0 0,1-1 0 0 0,0 1 0 0 0,0-1 0 0 0,-1 0 0 0 0,1 1-1 0 0,0-2 1 0 0,10-13-379 0 0,-8 10 258 0 0,-1 0 0 0 0,0-1 1 0 0,0 1-1 0 0,-1-1 0 0 0,1 1 0 0 0,-1-1 0 0 0,0 0 0 0 0,-1 0 0 0 0,1-6 0 0 0,-1 7 95 0 0,0 1 0 0 0,-1 0 0 0 0,1 0 0 0 0,-1 0-1 0 0,0 1 1 0 0,0-1 0 0 0,0 0 0 0 0,0 0 0 0 0,-1 0-1 0 0,1 1 1 0 0,-1-1 0 0 0,0 0 0 0 0,0 1-1 0 0,-3-4 1 0 0,4 6 38 0 0,-1 0 0 0 0,1 0-1 0 0,0 0 1 0 0,-1 0 0 0 0,1 1 0 0 0,0-1-1 0 0,-1 0 1 0 0,1 1 0 0 0,-1-1-1 0 0,1 1 1 0 0,-1-1 0 0 0,0 1 0 0 0,1 0-1 0 0,-1-1 1 0 0,1 1 0 0 0,-1 0-1 0 0,1 0 1 0 0,-1 0 0 0 0,0 0-1 0 0,1 1 1 0 0,-1-1 0 0 0,1 0 0 0 0,-1 1-1 0 0,1-1 1 0 0,-1 1 0 0 0,1-1-1 0 0,-1 1 1 0 0,1 0 0 0 0,-2 1 0 0 0,-6 2-24 0 0,1 1 0 0 0,0 1 1 0 0,-11 8-1 0 0,18-13 29 0 0,-29 23 85 0 0,1 2 0 0 0,-37 44 0 0 0,52-53 23 0 0,0 1 1 0 0,2 0 0 0 0,0 1-1 0 0,1 1 1 0 0,-15 36 0 0 0,23-48-83 0 0,0 1 0 0 0,1-1 0 0 0,0 1 1 0 0,0-1-1 0 0,1 1 0 0 0,0 0 1 0 0,1-1-1 0 0,0 1 0 0 0,0 0 0 0 0,1 0 1 0 0,2 12-1 0 0,-1-15-10 0 0,0 0 1 0 0,0-1-1 0 0,0 1 0 0 0,0-1 1 0 0,1 0-1 0 0,0 0 0 0 0,0 0 0 0 0,0 0 1 0 0,1 0-1 0 0,0-1 0 0 0,0 1 1 0 0,0-1-1 0 0,0 0 0 0 0,1 0 0 0 0,-1-1 1 0 0,1 1-1 0 0,10 4 0 0 0,-11-6-38 0 0,1 0-1 0 0,-1 0 0 0 0,1-1 1 0 0,-1 1-1 0 0,1-1 0 0 0,0-1 1 0 0,0 1-1 0 0,-1-1 1 0 0,1 1-1 0 0,9-2 0 0 0,9-2-140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33 8287 0 0,'-99'29'1373'0'0,"86"-24"-254"0"0,0 1 0 0 0,1 0 0 0 0,-1 0 1 0 0,1 1-1 0 0,-14 11 0 0 0,21-14-577 0 0,1 1 1 0 0,0-1-1 0 0,0 1 0 0 0,-4 5 0 0 0,7-9 234 0 0,7 1-320 0 0,-1 1 1 0 0,1-1 0 0 0,0-1-1 0 0,0 1 1 0 0,0-1-1 0 0,0 0 1 0 0,1-1-1 0 0,11 0 1 0 0,5-1-152 0 0,23-5 1 0 0,-22 3 94 0 0,242-34 935 0 0,269-30-510 0 0,-400 50-2782 0 0,-78 7-4882 0 0,-17 1-1060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3223 0 0,'0'0'391'0'0,"-1"2"432"0"0,-11 11 849 0 0,0-1 1 0 0,-16 14-1 0 0,16-17-833 0 0,1 1 0 0 0,1 0 0 0 0,0 0 0 0 0,-13 19 0 0 0,1 8 1098 0 0,-21 52 0 0 0,-4 7-637 0 0,8-33-1341 0 0,-2-1-1 0 0,-3-2 0 0 0,-3-2 1 0 0,-104 100-1 0 0,148-155-471 0 0,0 1 0 0 0,-1-1 0 0 0,0 0 0 0 0,0 0 0 0 0,0 0 0 0 0,0-1 0 0 0,0 1 0 0 0,-7 2 0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2303 0 0,'0'0'102'0'0,"0"-2"-1"0"0,0-2-3 0 0,0 1 0 0 0,1-1-1 0 0,0 1 1 0 0,0 0 0 0 0,0-1 0 0 0,0 1-1 0 0,1 0 1 0 0,-1-1 0 0 0,1 1 0 0 0,0 0-1 0 0,0 0 1 0 0,3-4 0 0 0,6-6 2675 0 0,17-16-1 0 0,-17 18-1124 0 0,39-38-380 0 0,2 2 1 0 0,92-64-1 0 0,165-77-1289 0 0,-290 179 223 0 0,0 1 1 0 0,33-10-1 0 0,-43 15-63 0 0,0 1 0 0 0,0 1 0 0 0,0-1 0 0 0,1 2 0 0 0,-1-1 0 0 0,0 1-1 0 0,0 1 1 0 0,14 1 0 0 0,-20-1-59 0 0,0 0-1 0 0,0 0 1 0 0,0 0 0 0 0,0 0-1 0 0,0 0 1 0 0,-1 1 0 0 0,1-1-1 0 0,0 1 1 0 0,-1 0-1 0 0,1 0 1 0 0,-1 0 0 0 0,1 0-1 0 0,-1 0 1 0 0,3 4 0 0 0,-2-2-1 0 0,0 0-1 0 0,-1 1 1 0 0,1 0 0 0 0,-1-1 0 0 0,0 1 0 0 0,0 0 0 0 0,-1 0 0 0 0,2 5 0 0 0,-1 7 67 0 0,0-1 0 0 0,-1 1 0 0 0,0 0 0 0 0,-3 23 0 0 0,0-16-78 0 0,-1 0 1 0 0,-1 0 0 0 0,-1 0-1 0 0,-1 0 1 0 0,-1-1-1 0 0,-1 0 1 0 0,-16 31 0 0 0,16-39-62 0 0,-1 0 0 0 0,0 0 0 0 0,-1-2 1 0 0,-1 1-1 0 0,0-1 0 0 0,-1-1 0 0 0,0 0 1 0 0,-1 0-1 0 0,0-1 0 0 0,-1-1 1 0 0,-22 13-1 0 0,1-5 7 0 0,-1-1-1 0 0,-1-2 1 0 0,-1-2 0 0 0,0-1 0 0 0,-1-1 0 0 0,0-3-1 0 0,0-1 1 0 0,-1-2 0 0 0,0-2 0 0 0,1-1-1 0 0,-51-5 1 0 0,85 3-80 0 0,-1-1-1 0 0,1 1 0 0 0,0-1 1 0 0,0-1-1 0 0,-5-1 1 0 0,7 2-697 0 0,1 0 0 0 0,-1-1 0 0 0,1 1 0 0 0,-1-1 0 0 0,1 1 0 0 0,-4-4 0 0 0,-3-7-5385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105 553 13415 0 0,'0'0'614'0'0,"-2"1"-12"0"0,-1 0-499 0 0,1 0 0 0 0,-1 0-1 0 0,1 0 1 0 0,-1-1 0 0 0,1 1-1 0 0,-1-1 1 0 0,0 1 0 0 0,1-1 0 0 0,-1 0-1 0 0,0 0 1 0 0,1-1 0 0 0,-1 1-1 0 0,0 0 1 0 0,1-1 0 0 0,-1 1-1 0 0,1-1 1 0 0,-1 0 0 0 0,1 0 0 0 0,-1 0-1 0 0,1 0 1 0 0,-1-1 0 0 0,1 1-1 0 0,0-1 1 0 0,0 1 0 0 0,-3-3 0 0 0,2 1 45 0 0,0 0 0 0 0,0 0 0 0 0,0 0 0 0 0,0-1 0 0 0,1 1 0 0 0,-1-1 0 0 0,1 1 0 0 0,0-1 0 0 0,0 0 1 0 0,0 0-1 0 0,1 0 0 0 0,-1 0 0 0 0,1 0 0 0 0,0 0 0 0 0,-1-8 0 0 0,2 4-52 0 0,0 0-1 0 0,0 0 1 0 0,1 0-1 0 0,0 0 1 0 0,1 0-1 0 0,0 0 1 0 0,0 0-1 0 0,5-12 1 0 0,-2 9-23 0 0,1-1 1 0 0,0 1 0 0 0,1 1-1 0 0,15-19 1 0 0,3 2-65 0 0,0 2 1 0 0,54-40-1 0 0,-37 33-659 0 0,2 2 0 0 0,1 2 0 0 0,1 2 0 0 0,99-39 0 0 0,-131 60 245 0 0,0 1 1 0 0,28-6-1 0 0,-11 8-203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11055 0 0,'0'0'852'0'0,"-2"1"-560"0"0,-9 1 229 0 0,1 1 1 0 0,-1 0-1 0 0,1 1 0 0 0,0 0 0 0 0,-12 7 0 0 0,-50 33 1297 0 0,48-29-2004 0 0,-18 15 285 0 0,1 1 0 0 0,1 2 1 0 0,3 2-1 0 0,-37 41 0 0 0,73-74-65 0 0,-9 9 334 0 0,-15 22-1 0 0,23-31-306 0 0,0 0 0 0 0,1 1 1 0 0,-1-1-1 0 0,1 1 0 0 0,0 0 0 0 0,0-1 0 0 0,0 1 1 0 0,0 0-1 0 0,0 0 0 0 0,1 0 0 0 0,-1-1 0 0 0,1 1 0 0 0,0 0 1 0 0,0 0-1 0 0,0 0 0 0 0,0 3 0 0 0,0-5 162 0 0,13 4 210 0 0,-8-4-347 0 0,1-1-1 0 0,-1 1 0 0 0,0-1 1 0 0,0 0-1 0 0,1 0 1 0 0,-1-1-1 0 0,0 0 0 0 0,0 0 1 0 0,0 0-1 0 0,1 0 1 0 0,-1-1-1 0 0,6-2 0 0 0,8-5 174 0 0,30-18 0 0 0,-48 26-256 0 0,17-10-1 0 0,-1-1 0 0 0,-1 0 1 0 0,0-2-1 0 0,0 0 1 0 0,-2 0-1 0 0,0-2 0 0 0,17-22 1 0 0,-23 23-230 0 0,0 0 0 0 0,-1-1 1 0 0,6-16-1 0 0,-8 20-12 0 0,-4 8 63 0 0,1 0-1 0 0,-1 1 1 0 0,1-1-1 0 0,-1 0 1 0 0,0 0-1 0 0,-1-1 0 0 0,1 1 1 0 0,-1 0-1 0 0,0 0 1 0 0,0 0-1 0 0,0 0 1 0 0,0 0-1 0 0,-1 0 1 0 0,-1-8-1 0 0,0 10-969 0 0,-6-2-236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18 9215 0 0,'1'-1'707'0'0,"5"-3"-322"0"0,8-5-447 0 0,-7 6 5322 0 0,-6 16-4324 0 0,-1-6-857 0 0,-1 0 0 0 0,0 1 0 0 0,-1-1 0 0 0,1 0 0 0 0,-1 0 0 0 0,-1 0 0 0 0,-3 9 0 0 0,-27 46 0 0 0,27-50-40 0 0,-116 174 127 0 0,-13-8 125 0 0,-52 73-44 0 0,117-150-188 0 0,-102 110 0 0 0,168-208 60 0 0,2-3-51 0 0,5-11-36 0 0,9-14-49 0 0,41-57-646 0 0,-34 54 372 0 0,9-13-435 0 0,1 2 1 0 0,59-62 0 0 0,-77 89 687 0 0,2 1 0 0 0,0 0 1 0 0,0 1-1 0 0,1 1 0 0 0,0 0 0 0 0,0 0 0 0 0,1 2 1 0 0,0 0-1 0 0,1 0 0 0 0,0 2 0 0 0,28-7 0 0 0,-40 11 87 0 0,0 1 0 0 0,0-1-1 0 0,0 1 1 0 0,0 0 0 0 0,-1 0-1 0 0,1 1 1 0 0,0-1 0 0 0,0 1-1 0 0,0 0 1 0 0,-1 0-1 0 0,1 0 1 0 0,0 0 0 0 0,-1 1-1 0 0,1-1 1 0 0,-1 1 0 0 0,1 0-1 0 0,-1 0 1 0 0,0 0 0 0 0,0 1-1 0 0,3 2 1 0 0,-2-1 7 0 0,0 0 1 0 0,-1 0-1 0 0,0 1 0 0 0,0-1 0 0 0,0 1 0 0 0,0 0 1 0 0,-1 0-1 0 0,0 0 0 0 0,0 0 0 0 0,0 0 1 0 0,-1 0-1 0 0,0 0 0 0 0,0 1 0 0 0,1 5 1 0 0,-1 9 113 0 0,-1-1 0 0 0,0 1 1 0 0,-2 0-1 0 0,0 0 1 0 0,-1-1-1 0 0,-6 22 0 0 0,0-13 72 0 0,0 0-1 0 0,-2 0 1 0 0,-20 38-1 0 0,26-59-146 0 0,0 0 0 0 0,0 0 0 0 0,0 0 0 0 0,-1-1-1 0 0,0 0 1 0 0,0 0 0 0 0,0 0 0 0 0,-1-1 0 0 0,0 0 0 0 0,0 0 0 0 0,0 0-1 0 0,-1-1 1 0 0,-15 6 0 0 0,-1-1-26 0 0,0-2 0 0 0,0-1 0 0 0,-37 5 0 0 0,-33-5-57 0 0,57-5-22 0 0,34-1-65 0 0,-1 0-46 0 0,0 1 0 0 0,-1-1 0 0 0,1 0 0 0 0,0 0 1 0 0,0 0-1 0 0,0-1 0 0 0,0 1 0 0 0,0-1 0 0 0,0 0 1 0 0,0-1-1 0 0,0 1 0 0 0,-7-4 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70 7831 0 0,'0'0'922'0'0,"-9"2"3820"0"0,26-53-3598 0 0,-17 51-1119 0 0,1-1 0 0 0,-1 0 0 0 0,0 1 0 0 0,0-1 0 0 0,0 0 0 0 0,0 1 0 0 0,0-1 0 0 0,0 0 0 0 0,0 1 0 0 0,0-1 0 0 0,0 0 0 0 0,-1 1 0 0 0,1-1 0 0 0,0 1 0 0 0,0-1 0 0 0,0 0 0 0 0,-1 1 0 0 0,1-1-1 0 0,0 0 1 0 0,-1 1 0 0 0,1-1 0 0 0,-1 1 0 0 0,1-1 0 0 0,0 1 0 0 0,-1-1 0 0 0,1 1 0 0 0,-1 0 0 0 0,0-1 0 0 0,1 1 0 0 0,-1-1 0 0 0,1 1 0 0 0,-1 0 0 0 0,1-1 0 0 0,-1 1 0 0 0,0 0 0 0 0,1 0 0 0 0,-1 0 0 0 0,0 0 0 0 0,1-1 0 0 0,-2 1 0 0 0,-2 0 38 0 0,1 0 0 0 0,-1 0 0 0 0,0 0 0 0 0,1 0 0 0 0,-7 2 0 0 0,1 0-31 0 0,1 1 0 0 0,-1 0 1 0 0,1 0-1 0 0,0 1 0 0 0,0 0 1 0 0,-13 9-1 0 0,-42 36 436 0 0,46-35-324 0 0,-18 16 322 0 0,2 0 0 0 0,1 2-1 0 0,-57 72 1 0 0,88-102-453 0 0,-3 3 16 0 0,1-1 0 0 0,0 1 0 0 0,0-1 0 0 0,0 1 0 0 0,1 0 1 0 0,0 0-1 0 0,0 0 0 0 0,0 0 0 0 0,0 1 0 0 0,-1 7 0 0 0,3-13-25 0 0,0 1-1 0 0,0-1 1 0 0,0 1-1 0 0,0-1 1 0 0,0 0-1 0 0,0 1 0 0 0,1-1 1 0 0,-1 1-1 0 0,0-1 1 0 0,0 0-1 0 0,0 1 1 0 0,0-1-1 0 0,0 1 1 0 0,1-1-1 0 0,-1 0 1 0 0,0 1-1 0 0,0-1 1 0 0,1 0-1 0 0,-1 1 1 0 0,2 0 12 0 0,0-1 0 0 0,-1 1 1 0 0,1 0-1 0 0,0-1 0 0 0,0 1 1 0 0,-1-1-1 0 0,1 0 1 0 0,0 0-1 0 0,0 0 0 0 0,0 0 1 0 0,-1 0-1 0 0,1 0 0 0 0,0 0 1 0 0,0 0-1 0 0,3-2 1 0 0,28-8 150 0 0,-32 10-162 0 0,44-19 92 0 0,-1-2-1 0 0,56-36 0 0 0,-13 8-21 0 0,-69 40-87 0 0,-22 23-114 0 0,-4-2 107 0 0,0 1 1 0 0,0-1-1 0 0,-18 19 1 0 0,15-19-1300 0 0,-19 28 0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33 8287 0 0,'34'-21'897'0'0,"-20"13"314"0"0,-14 8-1015 0 0,1-1 0 0 0,0 1 0 0 0,-1-1-1 0 0,1 1 1 0 0,0 0 0 0 0,0-1 0 0 0,0 1 0 0 0,-1 0-1 0 0,1 0 1 0 0,0-1 0 0 0,0 1 0 0 0,0 0-1 0 0,0 0 1 0 0,-1 0 0 0 0,1 0 0 0 0,1 0 0 0 0,-2 0-122 0 0,1 1 0 0 0,-1-1 1 0 0,1 0-1 0 0,-1 0 1 0 0,0 0-1 0 0,1 1 0 0 0,-1-1 1 0 0,0 0-1 0 0,1 1 1 0 0,-1-1-1 0 0,0 0 0 0 0,0 0 1 0 0,1 1-1 0 0,-1-1 1 0 0,0 0-1 0 0,0 1 1 0 0,0-1-1 0 0,1 1 0 0 0,-1-1 1 0 0,0 0-1 0 0,0 1 1 0 0,0 0-1 0 0,0 2-18 0 0,1-1 0 0 0,-1 1 0 0 0,0-1 0 0 0,0 1 0 0 0,-1-1 0 0 0,1 1 0 0 0,0 0 0 0 0,-2 3 0 0 0,-3 9 19 0 0,-1 1 0 0 0,-1-1 0 0 0,0-1 0 0 0,-10 16 1 0 0,-41 54 451 0 0,22-34-162 0 0,-8 15-12 0 0,-197 275 796 0 0,59-111-991 0 0,-19-17-146 0 0,159-169-1 0 0,36-37 44 0 0,5-5-11 0 0,10-11-227 0 0,101-135-2105 0 0,-74 94 1216 0 0,3 1 1 0 0,73-74-1 0 0,42 0 1583 0 0,-152 122-410 0 0,0 1 0 0 0,0-1-1 0 0,0 1 1 0 0,1 0 0 0 0,-1 0 0 0 0,0 0 0 0 0,0 0-1 0 0,1 0 1 0 0,-1 1 0 0 0,1-1 0 0 0,-1 1 0 0 0,0-1 0 0 0,1 1-1 0 0,-1 0 1 0 0,1 0 0 0 0,-1 0 0 0 0,1 0 0 0 0,-1 1-1 0 0,1-1 1 0 0,-1 1 0 0 0,0-1 0 0 0,1 1 0 0 0,-1 0 0 0 0,0 0-1 0 0,1 0 1 0 0,2 2 0 0 0,3 3 10 0 0,0 0 1 0 0,0 0-1 0 0,-1 1 0 0 0,0 0 1 0 0,8 10-1 0 0,-1-1-204 0 0,-5-6 244 0 0,-1 1 0 0 0,-1-1 0 0 0,0 2-1 0 0,0-1 1 0 0,-1 1 0 0 0,0-1 0 0 0,-1 2-1 0 0,-1-1 1 0 0,0 0 0 0 0,0 1 0 0 0,-1 0-1 0 0,-1 0 1 0 0,0 0 0 0 0,-1 0 0 0 0,-1 0-1 0 0,0 0 1 0 0,0 0 0 0 0,-1 0 0 0 0,-1 0-1 0 0,0 0 1 0 0,-1 0 0 0 0,-1 0 0 0 0,1-1 0 0 0,-2 1-1 0 0,0-1 1 0 0,-12 20 0 0 0,9-19-90 0 0,-2-1 1 0 0,0 0-1 0 0,0-1 1 0 0,-1 0-1 0 0,-1-1 1 0 0,0 0 0 0 0,0 0-1 0 0,-20 10 1 0 0,6-5-48 0 0,-1-2-1 0 0,0 0 1 0 0,-41 11 0 0 0,20-11 16 0 0,-75 10 0 0 0,89-18-26 0 0,25-4-39 0 0,0 0 0 0 0,1-1-1 0 0,-1 0 1 0 0,0-1 0 0 0,0 0 0 0 0,-11-2 0 0 0,18 2-189 0 0,7-11-1358 0 0,3-2 650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14743 0 0,'0'0'1335'0'0,"2"2"-952"0"0,1 0-68 0 0,-1 1 0 0 0,0 0 0 0 0,1 0 0 0 0,-1 0 0 0 0,0 0 1 0 0,0 0-1 0 0,-1 1 0 0 0,1-1 0 0 0,-1 0 0 0 0,1 1 0 0 0,0 6 1 0 0,1-1-113 0 0,-2 0 0 0 0,1 0 0 0 0,0 18 0 0 0,-3-23-168 0 0,1 1 1 0 0,-1-1-1 0 0,0 1 0 0 0,0-1 1 0 0,0 0-1 0 0,0 0 0 0 0,-1 0 0 0 0,-4 8 1 0 0,-21 31 207 0 0,10-17-93 0 0,-33 47 368 0 0,30-47-398 0 0,-26 50-1 0 0,45-74-210 0 0,11 0-3374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15663 0 0,'0'0'1418'0'0,"0"3"-1168"0"0,-5 14 71 0 0,1-1 0 0 0,-2 0 0 0 0,-9 20 0 0 0,-29 49 1466 0 0,31-61-1736 0 0,-38 72 94 0 0,-126 173 0 0 0,43-108-145 0 0,27-39 0 0 0,26-27 0 0 0,13-15-5868 0 0,57-65-520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14279 0 0,'0'0'1103'0'0,"-1"2"-720"0"0,-61 101 4003 0 0,24-44-3227 0 0,20-31-842 0 0,10-16-360 0 0,1 0 0 0 0,0 0 0 0 0,0 0 0 0 0,1 1 0 0 0,1 0 0 0 0,-4 15 0 0 0,8-26-11 0 0,1 0 0 0 0,0 0 0 0 0,0 1 0 0 0,0-1 0 0 0,0 0-1 0 0,0 0 1 0 0,1 0 0 0 0,0 2 0 0 0,1 12-2566 0 0,11-16 162 0 0,2-3 1048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57 5095 0 0,'0'0'232'0'0,"-10"-1"643"0"0,-5 0 1650 0 0,13 1-1981 0 0,-7 2 503 0 0,-2 1-449 0 0,-1 0 0 0 0,1 1 0 0 0,-15 8 0 0 0,-9 3 225 0 0,10-5-309 0 0,-1 2 1 0 0,2 0 0 0 0,-44 30-1 0 0,64-39-427 0 0,0 0 0 0 0,0 0 0 0 0,0 1 0 0 0,0-1 0 0 0,1 1 0 0 0,-1 0 0 0 0,1 0 0 0 0,0 0 0 0 0,0 0 0 0 0,-3 7-1 0 0,5-9-43 0 0,1 0-1 0 0,-1 1 1 0 0,0-1-1 0 0,0 0 1 0 0,1 1-1 0 0,-1-1 1 0 0,1 1-1 0 0,0-1 1 0 0,0 1-1 0 0,0-1 1 0 0,0 1-1 0 0,0-1 1 0 0,1 0-1 0 0,-1 1 1 0 0,1-1-1 0 0,-1 1 1 0 0,1-1-1 0 0,0 0 1 0 0,0 1-1 0 0,0-1 1 0 0,0 0-1 0 0,0 0 1 0 0,3 3-1 0 0,2 3 81 0 0,1-1-1 0 0,0 1 0 0 0,1-1 1 0 0,0-1-1 0 0,0 0 1 0 0,0 0-1 0 0,1 0 0 0 0,0-1 1 0 0,0 0-1 0 0,0-1 0 0 0,13 4 1 0 0,6 2 277 0 0,1-2-1 0 0,47 7 1 0 0,-57-13-234 0 0,0 0-1 0 0,0-1 0 0 0,34-3 0 0 0,-41 1-91 0 0,-1-1-1 0 0,1 0 1 0 0,-1 0-1 0 0,1-2 1 0 0,-1 1-1 0 0,0-1 1 0 0,14-8-1 0 0,-22 10-65 0 0,0 0-1 0 0,0 0 0 0 0,0 0 0 0 0,0 0 0 0 0,0-1 0 0 0,-1 1 0 0 0,1-1 0 0 0,-1 0 0 0 0,0 0 0 0 0,1 0 0 0 0,-1 0 0 0 0,-1 0 0 0 0,1 0 0 0 0,2-6 0 0 0,-2 3-7 0 0,-1 1 1 0 0,1-1-1 0 0,-1 0 0 0 0,-1 0 0 0 0,1 0 0 0 0,-1 0 0 0 0,0 0 0 0 0,-1-8 0 0 0,-1-1-162 0 0,-2-1-1 0 0,1 1 0 0 0,-2-1 0 0 0,0 1 0 0 0,-14-26 0 0 0,15 32-96 0 0,-1 1 0 0 0,-1 0 1 0 0,1 1-1 0 0,-1-1 0 0 0,-1 1 1 0 0,1 0-1 0 0,-1 1 0 0 0,-9-7 1 0 0,-8-5-1752 0 0,-33-17 1 0 0,53 33 1527 0 0,-4-3 225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0 10591 0 0,'0'0'9855'0'0,"-1"2"-9010"0"0,-19 42-161 0 0,-14 31-488 0 0,-1 23-3 0 0,-49 95-1 0 0,60-150-178 0 0,-1-1 0 0 0,-51 65 0 0 0,-75 67 18 0 0,123-142-31 0 0,-155 155-614 0 0,24-26-310 0 0,127-127-353 0 0,2-5-320 0 0</inkml:trace>
  <inkml:trace contextRef="#ctx0" brushRef="#br0" timeOffset="1">131 651 16527 0 0,'0'0'2060'0'0,"2"1"-1776"0"0,4 2-181 0 0,-1-1 0 0 0,1 1 0 0 0,0-1 1 0 0,0 0-1 0 0,0 0 0 0 0,0-1 0 0 0,1 0 0 0 0,10 1 0 0 0,56-1 227 0 0,-69-1-302 0 0,64-3 20 0 0,0-3 1 0 0,89-20 0 0 0,-79 8-163 0 0,-24 5-778 0 0,106-12 1 0 0,-147 25-3616 0 0,-2 1-1473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614 158 8287 0 0,'0'0'382'0'0,"0"2"-8"0"0,7 72 684 0 0,8 50 6079 0 0,-3-72-6598 0 0,-12-49-500 0 0,1 0 0 0 0,0 1 0 0 0,1-1 0 0 0,-1 0 0 0 0,1 0 0 0 0,-1 0 1 0 0,1 0-1 0 0,0 0 0 0 0,0 0 0 0 0,4 4 0 0 0,-5-6-28 0 0,0 0 0 0 0,1 0 0 0 0,-1-1 0 0 0,1 1 1 0 0,-1 0-1 0 0,1 0 0 0 0,-1-1 0 0 0,1 1 0 0 0,-1-1 0 0 0,1 1 0 0 0,0-1 0 0 0,-1 0 0 0 0,1 1 0 0 0,0-1 0 0 0,-1 0 0 0 0,1 0 0 0 0,0 0 0 0 0,-1-1 0 0 0,1 1 0 0 0,0 0 0 0 0,-1-1 0 0 0,1 1 0 0 0,2-1 1 0 0,9-5-221 0 0,0-1 0 0 0,0 0 0 0 0,0 0 1 0 0,-1-1-1 0 0,0-1 0 0 0,17-15 1 0 0,-5 4-526 0 0,66-48-1087 0 0,54-45 2078 0 0,-64 36 1252 0 0,33-28 1797 0 0,-110 102-2660 0 0,-2 3-420 0 0,4 1 1628 0 0,-7 6-1081 0 0,1-3-845 0 0,-5 9 221 0 0,0 0-1 0 0,-1-1 1 0 0,0 0-1 0 0,-1 0 1 0 0,-16 18-1 0 0,-53 49 184 0 0,51-53-224 0 0,-216 208 120 0 0,-317 324 376 0 0,420-400-1269 0 0,21-21-289 0 0,91-110-1293 0 0,4-5-5519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89 1375 0 0,'20'-19'380'0'0,"33"-28"169"0"0,-47 43 1215 0 0,0 0 0 0 0,0 0 0 0 0,0 0-1 0 0,9-3 6149 0 0,-15 9-7840 0 0,1 0 0 0 0,-1-1-1 0 0,0 1 1 0 0,0 0 0 0 0,1-1-1 0 0,-1 1 1 0 0,-1 0 0 0 0,1-1-1 0 0,0 1 1 0 0,0 0 0 0 0,0-1-1 0 0,-1 1 1 0 0,1 0 0 0 0,-2 1 0 0 0,2-1 27 0 0,-10 28 298 0 0,-1 0 0 0 0,-1-1 0 0 0,-18 31 0 0 0,15-30-188 0 0,-207 362 267 0 0,177-315-438 0 0,-10 8-304 0 0,-3-1 1 0 0,-4-4 0 0 0,-3-2-1 0 0,-127 117 1 0 0,182-186-661 0 0,1-1 1 0 0,-2 0-1 0 0,-12 8 0 0 0,10-10-882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22 236 4607 0 0,'-9'-1'407'0'0,"2"-2"-366"0"0,2 0 2853 0 0,48-6 7574 0 0,24 2-9008 0 0,-11 1-912 0 0,393-74 2240 0 0,29-4-2345 0 0,-312 62-2145 0 0,-56 5-3737 0 0,-90 13-725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0 6447 0 0,'0'0'7006'0'0,"-2"2"-6290"0"0,-11 20-105 0 0,-23 48 0 0 0,7-11-315 0 0,-186 266 1113 0 0,95-153-1154 0 0,-88 116 129 0 0,185-259-242 0 0,-1-1-1 0 0,-1-2 0 0 0,-1 0 1 0 0,-1-2-1 0 0,-60 42 0 0 0,50-47 378 0 0,35-18-422 0 0,2-2-83 0 0,0 0 0 0 0,0 1 0 0 0,0-1 0 0 0,0 0-1 0 0,0 0 1 0 0,0 1 0 0 0,0-1 0 0 0,0 0 0 0 0,0 0 0 0 0,1 0 0 0 0,-1 1-1 0 0,0-1 1 0 0,0 0 0 0 0,1 0 0 0 0,-1 1 0 0 0,0-1 0 0 0,1 0 0 0 0,-1 1-1 0 0,1-2 1 0 0,11-13 58 0 0,-11 14-53 0 0,38-41-1 0 0,2 1-1 0 0,1 3 1 0 0,3 1 0 0 0,62-40-1 0 0,-84 63-17 0 0,1 1 0 0 0,0 1 0 0 0,1 1 0 0 0,51-14 0 0 0,-72 23 9 0 0,0 1-1 0 0,0 1 0 0 0,0-1 0 0 0,1 0 1 0 0,-1 1-1 0 0,0 0 0 0 0,1 0 1 0 0,-1 1-1 0 0,0-1 0 0 0,0 1 1 0 0,1 0-1 0 0,-1 0 0 0 0,0 0 1 0 0,0 0-1 0 0,0 1 0 0 0,0 0 1 0 0,0 0-1 0 0,-1 0 0 0 0,1 0 1 0 0,0 1-1 0 0,-1-1 0 0 0,0 1 1 0 0,1 0-1 0 0,-1 0 0 0 0,0 0 1 0 0,0 0-1 0 0,-1 0 0 0 0,1 1 1 0 0,-1 0-1 0 0,0-1 0 0 0,0 1 1 0 0,0 0-1 0 0,0 0 0 0 0,-1 0 1 0 0,1 0-1 0 0,0 5 0 0 0,1 3 17 0 0,-1 1-1 0 0,0-1 1 0 0,-1 1-1 0 0,-1-1 0 0 0,0 1 1 0 0,-1 0-1 0 0,0-1 1 0 0,0 1-1 0 0,-2-1 1 0 0,1 0-1 0 0,-2 1 0 0 0,1-1 1 0 0,-8 15-1 0 0,4-13-129 0 0,0 0-1 0 0,-1 0 0 0 0,0-1 1 0 0,-1 0-1 0 0,-1 0 0 0 0,0-1 1 0 0,0-1-1 0 0,-1 0 0 0 0,-1 0 1 0 0,-17 13-1 0 0,27-23-163 0 0,-7 5 256 0 0,2-4-2919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8607 0 0,'0'0'780'0'0,"-2"0"-517"0"0,-5 2 326 0 0,-1 0 1 0 0,1-1-1 0 0,-1 1 0 0 0,0-2 0 0 0,1 1 1 0 0,-1-1-1 0 0,-10-2 0 0 0,7 2-40 0 0,0 0-1 0 0,1 0 0 0 0,-18 3 1 0 0,17-2-333 0 0,1 1-1 0 0,0 1 1 0 0,-1 0 0 0 0,1 0 0 0 0,1 1-1 0 0,-1 0 1 0 0,0 1 0 0 0,1 0 0 0 0,0 0-1 0 0,-9 7 1 0 0,14-8-172 0 0,-58 53 714 0 0,57-51-655 0 0,0-1-1 0 0,0 1 1 0 0,1 1-1 0 0,-1-1 1 0 0,2 1-1 0 0,-1-1 0 0 0,1 1 1 0 0,-4 11-1 0 0,6-16-92 0 0,1 0-1 0 0,0-1 1 0 0,-1 1-1 0 0,1-1 0 0 0,0 1 1 0 0,0-1-1 0 0,1 1 1 0 0,-1-1-1 0 0,0 1 1 0 0,0-1-1 0 0,1 1 1 0 0,-1 0-1 0 0,1-1 0 0 0,-1 0 1 0 0,1 1-1 0 0,0-1 1 0 0,-1 1-1 0 0,1-1 1 0 0,0 0-1 0 0,0 1 1 0 0,0-1-1 0 0,0 0 0 0 0,0 0 1 0 0,0 0-1 0 0,0 0 1 0 0,1 0-1 0 0,-1 0 1 0 0,3 1-1 0 0,-1 0 7 0 0,-1 0 0 0 0,1-1 0 0 0,0 0 0 0 0,0 1-1 0 0,0-1 1 0 0,1 0 0 0 0,-1 0 0 0 0,0-1 0 0 0,0 1 0 0 0,0-1-1 0 0,1 0 1 0 0,4 0 0 0 0,8-3-16 0 0,-1-1 0 0 0,1 0 0 0 0,-1-2 0 0 0,1 0 0 0 0,15-9 0 0 0,-2 3 0 0 0,-5 0 0 0 0,24-8 0 0 0,-44 19-12 0 0,-1-1 0 0 0,0 1 0 0 0,1-1 1 0 0,-1 0-1 0 0,4-2 0 0 0,0-1-22 0 0,-6 4-46 0 0,-2 3-249 0 0,-17 22 251 0 0,-22 34 9 0 0,35-50 50 0 0,1 0-1 0 0,-1 1 0 0 0,2-1 1 0 0,-1 1-1 0 0,-2 13 1 0 0,-1 5-1591 0 0,19-25-6498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10135 0 0,'-2'1'778'0'0,"-13"11"-230"0"0,0 1 0 0 0,1 0 1 0 0,0 1-1 0 0,-19 27 1 0 0,-7 5 735 0 0,-77 98 223 0 0,107-130-1458 0 0,-88 134 1753 0 0,31-41-613 0 0,-87 95 193 0 0,4-6-995 0 0,140-183-568 0 0,-51 72-2363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12407 0 0,'0'0'1126'0'0,"2"2"-765"0"0,10 3 410 0 0,0 0 1 0 0,0-1-1 0 0,1-1 1 0 0,0 0-1 0 0,26 3 0 0 0,-16-2-227 0 0,22 2 815 0 0,92 0 0 0 0,47-14-406 0 0,-121 4-738 0 0,382-47 164 0 0,-345 37-567 0 0,-40 5-1230 0 0,-7-2-508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558 264 9815 0 0,'2'-1'448'0'0,"0"0"-297"0"0,1 1-13 0 0,7-10 272 0 0,-6 6-145 0 0,0 0 1 0 0,-1-1-1 0 0,0 0 0 0 0,1 0 0 0 0,-2 0 1 0 0,1 0-1 0 0,-1 0 0 0 0,1 0 1 0 0,-2-1-1 0 0,1 1 0 0 0,0-1 0 0 0,-1 0 1 0 0,1-10-1 0 0,-1 2-10 0 0,-1 0 0 0 0,-1-1-1 0 0,0 1 1 0 0,-3-19 0 0 0,3 29-208 0 0,0 0 0 0 0,0 0-1 0 0,0 0 1 0 0,0 0 0 0 0,0 1 0 0 0,-1-1 0 0 0,0 0-1 0 0,0 1 1 0 0,0-1 0 0 0,0 1 0 0 0,0 0 0 0 0,-1 0 0 0 0,1 0-1 0 0,-1 0 1 0 0,-5-5 0 0 0,4 6-29 0 0,0-1 1 0 0,0 1-1 0 0,0 0 0 0 0,-1 0 1 0 0,1 1-1 0 0,0-1 0 0 0,-1 1 1 0 0,1 0-1 0 0,-1 0 0 0 0,1 0 0 0 0,-10 1 1 0 0,0 0-21 0 0,0 1 0 0 0,0 1 0 0 0,0 0 0 0 0,0 1 0 0 0,1 1 0 0 0,-1 0 0 0 0,-23 11 0 0 0,4 2 73 0 0,0 0-1 0 0,1 3 1 0 0,-43 34-1 0 0,-78 80 456 0 0,145-127-500 0 0,0 1 1 0 0,1 0-1 0 0,-9 12 0 0 0,15-19-20 0 0,0 1 0 0 0,-1 0 0 0 0,1 0 0 0 0,0 0 0 0 0,0 0 0 0 0,0 0 0 0 0,0 0 1 0 0,1 0-1 0 0,-1 0 0 0 0,1 0 0 0 0,-1 0 0 0 0,1 1 0 0 0,0-1 0 0 0,-1 0 0 0 0,1 0 0 0 0,0 0 0 0 0,1 1 0 0 0,-1-1 1 0 0,0 0-1 0 0,1 0 0 0 0,-1 0 0 0 0,1 1 0 0 0,0 1 0 0 0,1-2 6 0 0,-1-1-1 0 0,0 0 1 0 0,0 1 0 0 0,1-1 0 0 0,-1 0-1 0 0,1 0 1 0 0,-1 0 0 0 0,1 0 0 0 0,-1 0-1 0 0,1 0 1 0 0,0 0 0 0 0,-1 0 0 0 0,1-1-1 0 0,0 1 1 0 0,0-1 0 0 0,-1 1 0 0 0,1-1-1 0 0,0 0 1 0 0,2 1 0 0 0,37-1 140 0 0,1-5 20 0 0,0-2 0 0 0,0-2 1 0 0,54-19-1 0 0,3 0 37 0 0,-51 17-165 0 0,53-15 160 0 0,-99 25 278 0 0,-13 12-69 0 0,-42 31 196 0 0,38-32-506 0 0,1 1 0 0 0,-22 21 1 0 0,27-21-94 0 0,5 0-10 0 0,4-9 0 0 0,0-1 0 0 0,0 1 0 0 0,1-1 0 0 0,-1 0 0 0 0,0 1 0 0 0,1-1 0 0 0,-1 0 0 0 0,1 1 0 0 0,-1-1 0 0 0,1 0 0 0 0,0 0 0 0 0,0 1 0 0 0,-1-1 0 0 0,1 0 0 0 0,0 0 0 0 0,0 0 0 0 0,0 0 0 0 0,0 0 0 0 0,0 0 0 0 0,1 0 0 0 0,-1-1 0 0 0,0 1 0 0 0,0 0 0 0 0,3 1 0 0 0,4 1 0 0 0,0 1 0 0 0,16 4 0 0 0,-15-5 0 0 0,7 2-371 0 0,63 21 635 0 0,-26-12-6259 0 0,-24-8-543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73 222 9903 0 0,'0'0'898'0'0,"0"2"-741"0"0,0 39 1648 0 0,-9 57 1 0 0,6-79-1526 0 0,-1 1 0 0 0,-1-1 0 0 0,0 0 0 0 0,-2 0 0 0 0,-9 19 0 0 0,-6 13-172 0 0,21-49 585 0 0,1-3-462 0 0,12-44 330 0 0,2 1 1 0 0,27-60-1 0 0,-32 82-519 0 0,1-1 44 0 0,1 0 0 0 0,1 0 0 0 0,1 1-1 0 0,1 1 1 0 0,25-30 0 0 0,-28 39-37 0 0,1 0 1 0 0,0 1-1 0 0,0 1 0 0 0,1 0 1 0 0,0 0-1 0 0,1 1 0 0 0,0 1 1 0 0,0 0-1 0 0,28-10 0 0 0,-13 9 32 0 0,0 2 0 0 0,0 0 0 0 0,45-3-1 0 0,91 2 13 0 0,-87 6-161 0 0,-63 1-260 0 0,24-4-1 0 0,-6-4-3063 0 0,-22 5-2643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774 800 4143 0 0,'0'0'786'0'0,"-2"0"852"0"0,0 0 0 0 0,0 1-1 0 0,0-1 1 0 0,-1 0 0 0 0,1 0 0 0 0,-4-1 0 0 0,5-1-1556 0 0,0 1 0 0 0,1-1-1 0 0,-1 0 1 0 0,0 0 0 0 0,1 0 0 0 0,0 0-1 0 0,-1 1 1 0 0,1-1 0 0 0,0 0 0 0 0,0 0 0 0 0,0 0-1 0 0,0 0 1 0 0,0 0 0 0 0,0 0 0 0 0,1 0 0 0 0,-1 0-1 0 0,0 0 1 0 0,1 0 0 0 0,0 1 0 0 0,-1-1 0 0 0,1 0-1 0 0,0 0 1 0 0,0 1 0 0 0,2-4 0 0 0,4-6 45 0 0,1 1 0 0 0,13-16 0 0 0,-14 17-36 0 0,25-32-181 0 0,38-68 0 0 0,-69 106 85 0 0,24-41-429 0 0,-2 0-1 0 0,30-89 1 0 0,-31 64-699 0 0,17-98 0 0 0,-35 151 800 0 0,-2 11 178 0 0,-1-1 1 0 0,0 1-1 0 0,0 0 1 0 0,0-1-1 0 0,0-9 1 0 0,-1 14 133 0 0,0 0 0 0 0,0 0 0 0 0,-1-1 0 0 0,1 1 0 0 0,0 0 0 0 0,-1 0 1 0 0,1 0-1 0 0,-1 0 0 0 0,1 0 0 0 0,-1-1 0 0 0,1 1 0 0 0,-1 0 0 0 0,0 0 0 0 0,1 1 1 0 0,-1-1-1 0 0,0 0 0 0 0,0 0 0 0 0,0 0 0 0 0,0 0 0 0 0,0 1 0 0 0,0-1 0 0 0,0 0 1 0 0,0 1-1 0 0,0-1 0 0 0,0 1 0 0 0,0-1 0 0 0,0 1 0 0 0,-1 0 0 0 0,1-1 0 0 0,0 1 1 0 0,-2 0-1 0 0,0 0 46 0 0,0 0 0 0 0,0 0 1 0 0,0 0-1 0 0,0 0 1 0 0,0 1-1 0 0,0 0 1 0 0,0 0-1 0 0,0-1 1 0 0,0 2-1 0 0,1-1 0 0 0,-1 0 1 0 0,0 0-1 0 0,1 1 1 0 0,-1 0-1 0 0,1-1 1 0 0,-1 1-1 0 0,1 0 0 0 0,0 0 1 0 0,-4 5-1 0 0,-5 5 196 0 0,1 0 0 0 0,-12 19 0 0 0,21-29-198 0 0,-22 34 471 0 0,2 2 0 0 0,-24 58 0 0 0,-19 85-113 0 0,31-93-321 0 0,-64 127 0 0 0,35-87-32 0 0,-62 115 35 0 0,98-199-25 0 0,-3-2-1 0 0,-1-1 1 0 0,-48 50-1 0 0,44-58 17 0 0,-1-2 0 0 0,-1-2 0 0 0,-1-2 0 0 0,-2-1 0 0 0,-43 22 0 0 0,29-20-8 0 0,51-27-292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83 5527 0 0,'14'-8'636'0'0,"-1"-1"0"0"0,22-19 0 0 0,-26 20 858 0 0,-1 0 0 0 0,10-14 2728 0 0,-20 23-3892 0 0,-26 8-248 0 0,1 1 0 0 0,-33 17 0 0 0,-49 34 0 0 0,80-42 46 0 0,0 1-1 0 0,2 1 1 0 0,-31 31-1 0 0,-63 82 485 0 0,121-133-608 0 0,-26 34 372 0 0,24-32-317 0 0,0 0-1 0 0,1 0 0 0 0,-1 0 1 0 0,1 0-1 0 0,0 0 0 0 0,-1 1 1 0 0,2-1-1 0 0,-1 0 1 0 0,0 1-1 0 0,0 3 0 0 0,2-7-43 0 0,-1 1 0 0 0,0-1 0 0 0,1 1 0 0 0,-1-1 0 0 0,0 0 0 0 0,1 1 0 0 0,-1-1 0 0 0,0 0 0 0 0,1 1 0 0 0,-1-1 0 0 0,1 0 0 0 0,-1 1 0 0 0,1-1 0 0 0,-1 0 0 0 0,1 0 0 0 0,-1 0 0 0 0,1 1 0 0 0,-1-1 0 0 0,1 0 0 0 0,-1 0 0 0 0,1 0 0 0 0,0 0 0 0 0,0 0 24 0 0,4 1 31 0 0,0 0-1 0 0,0-1 0 0 0,0 1 1 0 0,0-1-1 0 0,0 0 1 0 0,0-1-1 0 0,0 0 0 0 0,0 1 1 0 0,0-1-1 0 0,8-3 0 0 0,6-3 195 0 0,24-13-1 0 0,-28 13-186 0 0,66-30 262 0 0,98-50-307 0 0,-147 73-179 0 0,-31 14 67 0 0,-1 5-376 0 0,-1 1 356 0 0,0-1 1 0 0,0 0 0 0 0,0 1 0 0 0,0-1 0 0 0,-1 0 0 0 0,0 0 0 0 0,0 0 0 0 0,-1 0 0 0 0,-3 7 0 0 0,5-11-626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3679 0 0,'0'0'284'0'0,"15"3"12061"0"0,-15-3-12161 0 0,7-9 2417 0 0,10-20-2862 0 0,-8 12 908 0 0,7-6-488 0 0,0 0-1 0 0,1 2 1 0 0,1 0-1 0 0,1 1 1 0 0,0 1-1 0 0,2 1 1 0 0,0 1-1 0 0,26-17 1 0 0,-18 16-147 0 0,1 2 0 0 0,0 1 0 0 0,1 1 1 0 0,1 1-1 0 0,0 2 0 0 0,39-8 0 0 0,-62 17-11 0 0,0 0-1 0 0,0 1 1 0 0,0 0 0 0 0,1 0-1 0 0,-1 1 1 0 0,0 1 0 0 0,1-1-1 0 0,-1 1 1 0 0,10 3 0 0 0,-15-3 1 0 0,-1 0 0 0 0,1 1 0 0 0,-1-1 1 0 0,0 1-1 0 0,1-1 0 0 0,-1 1 0 0 0,0 0 0 0 0,0 0 1 0 0,0 0-1 0 0,-1 1 0 0 0,1-1 0 0 0,0 1 0 0 0,-1 0 1 0 0,0-1-1 0 0,1 1 0 0 0,-1 0 0 0 0,0 0 0 0 0,0 1 1 0 0,-1-1-1 0 0,1 0 0 0 0,-1 1 0 0 0,0-1 1 0 0,0 1-1 0 0,0-1 0 0 0,1 6 0 0 0,-1 0-19 0 0,-1 0 0 0 0,0 0 0 0 0,0 0 0 0 0,-1-1-1 0 0,0 1 1 0 0,0 0 0 0 0,-1 0 0 0 0,0-1 0 0 0,-7 16 0 0 0,4-11-316 0 0,0-1 1 0 0,-1-1-1 0 0,-1 1 1 0 0,0-1-1 0 0,-14 18 1 0 0,18-27-714 0 0,13 5-3960 0 0,0-3 3552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205 499 5527 0 0,'2'2'423'0'0,"3"7"136"0"0,1 0 0 0 0,6 16-1 0 0,-10-21 356 0 0,-1-1-1 0 0,0 1 0 0 0,0 0 0 0 0,0-1 1 0 0,-1 1-1 0 0,1 5 0 0 0,-1-7-779 0 0,0-1-1 0 0,0 0 1 0 0,-1 0 0 0 0,1 0-1 0 0,-1 0 1 0 0,1 0-1 0 0,-1 0 1 0 0,1 0-1 0 0,-1 0 1 0 0,0 0-1 0 0,1 0 1 0 0,-1 0 0 0 0,0 0-1 0 0,0 0 1 0 0,1-1-1 0 0,-1 1 1 0 0,0 0-1 0 0,0-1 1 0 0,-2 2-1 0 0,-19 8 1007 0 0,15-8-948 0 0,-1-1 0 0 0,1 0 0 0 0,-1 0 0 0 0,1-1 0 0 0,-1 0 0 0 0,0-1-1 0 0,1 1 1 0 0,-1-1 0 0 0,1-1 0 0 0,-1 1 0 0 0,1-1 0 0 0,0-1 0 0 0,0 1 0 0 0,0-1 0 0 0,-12-7 0 0 0,14 7-127 0 0,0 0 0 0 0,0-1 0 0 0,0 0 0 0 0,1 0 0 0 0,-1 0-1 0 0,1 0 1 0 0,0-1 0 0 0,0 0 0 0 0,0 1 0 0 0,1-2 0 0 0,-1 1 0 0 0,1 0 0 0 0,1-1 0 0 0,-1 1 0 0 0,1-1 0 0 0,0 0-1 0 0,0 0 1 0 0,1 0 0 0 0,-2-10 0 0 0,2 5-37 0 0,1 1 0 0 0,1-1 0 0 0,0 0-1 0 0,0 0 1 0 0,1 1 0 0 0,0-1 0 0 0,1 1 0 0 0,1 0-1 0 0,6-17 1 0 0,0 6 19 0 0,1 1-1 0 0,1 0 1 0 0,20-26-1 0 0,-16 26-61 0 0,1 0 0 0 0,0 0 0 0 0,1 2 0 0 0,2 0 0 0 0,0 1-1 0 0,0 1 1 0 0,2 1 0 0 0,-1 1 0 0 0,2 1 0 0 0,0 1 0 0 0,1 1 0 0 0,0 1 0 0 0,0 1 0 0 0,39-9-1 0 0,-30 12 14 0 0,0 1 0 0 0,1 1 0 0 0,-1 2 0 0 0,1 1-1 0 0,45 5 1 0 0,-67-2 2 0 0,0 1-1 0 0,0-1 0 0 0,0 2 1 0 0,0 0-1 0 0,0 0 1 0 0,-1 1-1 0 0,17 10 0 0 0,-24-13 4 0 0,1 1 0 0 0,-1-1-1 0 0,0 1 1 0 0,-1 0 0 0 0,1 0-1 0 0,-1 1 1 0 0,1-1 0 0 0,-1 1-1 0 0,0 0 1 0 0,0 0-1 0 0,0 0 1 0 0,-1 0 0 0 0,1 0-1 0 0,-1 1 1 0 0,0-1 0 0 0,-1 1-1 0 0,1-1 1 0 0,-1 1 0 0 0,0 0-1 0 0,0 0 1 0 0,1 8-1 0 0,-3-3-1 0 0,1-1 0 0 0,-2 0 0 0 0,1 1 0 0 0,-1-1 0 0 0,-1 0 0 0 0,0 0-1 0 0,0-1 1 0 0,-1 1 0 0 0,0 0 0 0 0,0-1 0 0 0,-1 0 0 0 0,0 0 0 0 0,0-1-1 0 0,-1 1 1 0 0,0-1 0 0 0,-11 10 0 0 0,0-2-14 0 0,0-1 1 0 0,-1 0-1 0 0,-1-1 0 0 0,0-2 1 0 0,-35 18-1 0 0,-2-4-430 0 0,-73 23 0 0 0,47-28-6337 0 0,51-16 414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442 226 10135 0 0,'15'-13'330'0'0,"28"-24"881"0"0,2 1-1 0 0,72-43 1 0 0,-106 73-851 0 0,16-10 719 0 0,46-18 0 0 0,-70 33-978 0 0,0 0 0 0 0,0 0 1 0 0,0 1-1 0 0,0-1 0 0 0,6 1 0 0 0,-9 0-90 0 0,1 1-1 0 0,-1-1 1 0 0,0 1 0 0 0,1 0 0 0 0,-1-1-1 0 0,0 1 1 0 0,1 0 0 0 0,-1-1-1 0 0,0 1 1 0 0,0 0 0 0 0,1-1 0 0 0,-1 1-1 0 0,0 0 1 0 0,0 0 0 0 0,0-1 0 0 0,0 1-1 0 0,0 0 1 0 0,0 0 0 0 0,-1 0-1 0 0,1-1-7 0 0,0 6 12 0 0,-1-1 0 0 0,0-1 0 0 0,-1 1 0 0 0,1 0 0 0 0,-1 0 0 0 0,0 0 0 0 0,0-1 0 0 0,-4 8 0 0 0,-27 35 38 0 0,26-38-43 0 0,-75 98 413 0 0,-140 202 864 0 0,187-255-1217 0 0,-107 164 103 0 0,93-149-124 0 0,-63 67-1 0 0,15-29-408 0 0,97-107 333 0 0,0 0-1 0 0,-1 0 0 0 0,1 0 1 0 0,0 0-1 0 0,0 1 0 0 0,-1-1 1 0 0,1 0-1 0 0,0 0 0 0 0,0 1 1 0 0,-1-1-1 0 0,1 0 1 0 0,0 1-1 0 0,0-1 0 0 0,0 0 1 0 0,0 0-1 0 0,0 1 0 0 0,-1-1 1 0 0,1 0-1 0 0,0 1 0 0 0,0-1 1 0 0,0 0-1 0 0,0 1 0 0 0,0-1 1 0 0,0 0-1 0 0,0 1 1 0 0,0-1-1 0 0,0 0 0 0 0,0 1 1 0 0,0-1-1 0 0,1 1 0 0 0,9 0-1824 0 0,7-2-4191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12463 0 0,'0'0'1134'0'0,"0"2"-862"0"0,-3 8-44 0 0,-1 0 1 0 0,1 0-1 0 0,-2 0 1 0 0,1-1-1 0 0,-1 1 1 0 0,-1-1 0 0 0,0-1-1 0 0,-11 14 1 0 0,-64 61 271 0 0,75-77-463 0 0,-76 66 214 0 0,47-43 61 0 0,0 3-1 0 0,2 0 1 0 0,-29 38 0 0 0,48-48 361 0 0,13-20 28 0 0,11 8-3 0 0,-8-8-632 0 0,1-1 1 0 0,-1 1 0 0 0,1-1-1 0 0,0 1 1 0 0,0-1 0 0 0,0 0 0 0 0,0 0-1 0 0,0-1 1 0 0,0 1 0 0 0,0 0 0 0 0,0-1-1 0 0,0 0 1 0 0,0 0 0 0 0,1 0 0 0 0,4-1-1 0 0,6 0 110 0 0,0-2 0 0 0,16-4 0 0 0,-15 3-77 0 0,7-2 40 0 0,1 0 1 0 0,-1-2-1 0 0,0 0 0 0 0,39-22 0 0 0,-54 26-106 0 0,0-1-1 0 0,0 0 1 0 0,0 0-1 0 0,-1 0 0 0 0,1-1 1 0 0,-2 0-1 0 0,1 0 1 0 0,-1-1-1 0 0,1 0 1 0 0,-2 0-1 0 0,1 0 1 0 0,-1 0-1 0 0,0-1 0 0 0,-1 1 1 0 0,0-1-1 0 0,0 0 1 0 0,2-9-1 0 0,-3 7-218 0 0,0-1 1 0 0,-1 0-1 0 0,0 1 0 0 0,-1-1 1 0 0,0 0-1 0 0,-1 0 0 0 0,0 1 1 0 0,0-1-1 0 0,-1 0 0 0 0,-4-11 1 0 0,2 14-1187 0 0,-1 1-3507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107 325 12007 0 0,'0'0'1083'0'0,"-1"2"-891"0"0,-3 6 108 0 0,-1-1-1 0 0,1 0 1 0 0,-1-1 0 0 0,-1 1 0 0 0,1-1-1 0 0,-1 0 1 0 0,0 0 0 0 0,0-1 0 0 0,-10 7-1 0 0,15-11-200 0 0,0-1-1 0 0,0 1 1 0 0,0-1-1 0 0,0 1 1 0 0,0-1-1 0 0,0 1 1 0 0,0-1-1 0 0,0 0 1 0 0,0 1-1 0 0,0-1 1 0 0,0 0-1 0 0,0 0 1 0 0,0 0-1 0 0,0 0 1 0 0,0 0-1 0 0,0 0 1 0 0,0 0-1 0 0,0 0 1 0 0,0 0-1 0 0,0-1 1 0 0,0 1-1 0 0,0 0 1 0 0,0-1-1 0 0,0 1 0 0 0,0-1 1 0 0,0 1-1 0 0,0-1 1 0 0,0 1-1 0 0,0-1 1 0 0,-1-1-1 0 0,1 1-17 0 0,0 0 0 0 0,0 0-1 0 0,0-1 1 0 0,0 1-1 0 0,0 0 1 0 0,1-1 0 0 0,-1 1-1 0 0,0-1 1 0 0,1 1-1 0 0,-1-1 1 0 0,1 1 0 0 0,-1-1-1 0 0,1 0 1 0 0,0 1-1 0 0,0-1 1 0 0,0 0 0 0 0,0-2-1 0 0,0 0-51 0 0,1 1 1 0 0,0-1-1 0 0,0 1 0 0 0,1-1 0 0 0,-1 1 0 0 0,1 0 1 0 0,-1-1-1 0 0,1 1 0 0 0,0 0 0 0 0,0 0 0 0 0,5-5 1 0 0,4-4-29 0 0,18-14 0 0 0,-17 15 22 0 0,11-9-34 0 0,1 0-1 0 0,0 2 1 0 0,1 1-1 0 0,1 1 1 0 0,1 1 0 0 0,37-14-1 0 0,-59 27 9 0 0,12-5-15 0 0,1 1 1 0 0,19-4 0 0 0,-33 9 31 0 0,0 1 1 0 0,1-1 0 0 0,-1 1 0 0 0,1-1 0 0 0,-1 1 0 0 0,0 0 0 0 0,1 1 0 0 0,-1-1 0 0 0,1 1 0 0 0,-1 0 0 0 0,0 0-1 0 0,0 0 1 0 0,0 1 0 0 0,6 2 0 0 0,-7-2 0 0 0,-1-1-1 0 0,-1 1 0 0 0,1 0 1 0 0,0 0-1 0 0,0 0 1 0 0,-1 0-1 0 0,1 0 0 0 0,-1 0 1 0 0,1 0-1 0 0,-1 1 1 0 0,0-1-1 0 0,0 0 0 0 0,0 1 1 0 0,0-1-1 0 0,-1 1 1 0 0,1-1-1 0 0,-1 1 1 0 0,1-1-1 0 0,-1 1 0 0 0,0-1 1 0 0,0 1-1 0 0,0-1 1 0 0,0 1-1 0 0,0 0 0 0 0,-1-1 1 0 0,0 3-1 0 0,-1 4 11 0 0,0 0 1 0 0,0 0-1 0 0,-1-1 0 0 0,0 0 0 0 0,-1 1 0 0 0,-5 8 1 0 0,-3 3 33 0 0,-19 25 1 0 0,26-38-46 0 0,-1-1 0 0 0,0 1 0 0 0,0-1 1 0 0,-1-1-1 0 0,1 1 0 0 0,-16 8 0 0 0,14-10 1 0 0,7-15 179 0 0,2 6-169 0 0,0 1 0 0 0,0-1 0 0 0,0 1-1 0 0,1-1 1 0 0,-1 1 0 0 0,1 0 0 0 0,0-1-1 0 0,0 1 1 0 0,1 0 0 0 0,4-6-1 0 0,5-5-41 0 0,19-18-1 0 0,-13 15 36 0 0,10-13-12 0 0,90-88-378 0 0,-104 107 327 0 0,0 1-1 0 0,0 1 1 0 0,1 0 0 0 0,0 1 0 0 0,0 1 0 0 0,1 0-1 0 0,23-7 1 0 0,-32 13 39 0 0,-1 0-1 0 0,1 0 1 0 0,0 1-1 0 0,0 0 1 0 0,0 1 0 0 0,-1-1-1 0 0,1 1 1 0 0,0 0-1 0 0,0 1 1 0 0,0 0-1 0 0,8 2 1 0 0,-11-2 19 0 0,0 0 0 0 0,-1 1 1 0 0,1 0-1 0 0,-1 0 0 0 0,1 0 0 0 0,-1 0 0 0 0,1 0 1 0 0,-1 1-1 0 0,0-1 0 0 0,0 1 0 0 0,0 0 0 0 0,0 0 1 0 0,-1 0-1 0 0,1 0 0 0 0,-1 0 0 0 0,0 1 0 0 0,0-1 1 0 0,0 1-1 0 0,0 0 0 0 0,1 4 0 0 0,1 5 16 0 0,-1 0 1 0 0,-1 0-1 0 0,0 1 0 0 0,-1-1 1 0 0,0 0-1 0 0,-1 1 0 0 0,-1-1 1 0 0,0 0-1 0 0,-1 1 0 0 0,0-1 1 0 0,-5 14-1 0 0,-11 30-6 0 0,10-34-1061 0 0,-6 27 0 0 0,9-29-7251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369 253 3679 0 0,'0'0'2'0'0,"58"-91"685"0"0,-46 75 1204 0 0,0 0 0 0 0,1 1 0 0 0,21-20-1 0 0,-30 32-1303 0 0,7-8 446 0 0,1 1 0 0 0,1 0-1 0 0,-1 1 1 0 0,21-10 0 0 0,0 2-237 0 0,-32 16-267 0 0,0 2-514 0 0,-1 0 0 0 0,0 0-1 0 0,0-1 1 0 0,1 1 0 0 0,-1 0 0 0 0,0 0-1 0 0,0 0 1 0 0,0 0 0 0 0,0 0 0 0 0,0 0 0 0 0,0-1-1 0 0,-1 3 1 0 0,1-1 19 0 0,-2 10 46 0 0,0 0 0 0 0,-1-1 0 0 0,-1 1 0 0 0,0-1 1 0 0,0 0-1 0 0,-12 20 0 0 0,5-10 91 0 0,-267 482 1904 0 0,200-370-1985 0 0,-74 129-77 0 0,140-242-8 0 0,0-1-50 0 0,2 0 0 0 0,-15 34-1 0 0,24-49-44 0 0,0 0-1 0 0,0 0 0 0 0,1 0 1 0 0,-1 7-1 0 0,1-10 70 0 0,0 0 1 0 0,0-1-1 0 0,1 0 0 0 0,-1 1 0 0 0,0-1 1 0 0,1 1-1 0 0,-1-1 0 0 0,0 1 0 0 0,1-1 1 0 0,-1 1-1 0 0,1-1 0 0 0,-1 0 0 0 0,1 1 1 0 0,-1-1-1 0 0,0 0 0 0 0,1 0 0 0 0,-1 1 1 0 0,1-1-1 0 0,-1 0 0 0 0,1 0 0 0 0,0 0 1 0 0,-1 1-1 0 0,1-1 0 0 0,0 0-70 0 0,3 1-112 0 0,-1 0 1 0 0,0 0-1 0 0,1-1 1 0 0,-1 1-1 0 0,1-1 1 0 0,-1 0-1 0 0,0 0 1 0 0,5 0-1 0 0,15-3-849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0,'1'2'8603'0'0,"13"28"-4149"0"0,-11-21-4135 0 0,1 0 0 0 0,0 0 0 0 0,1 0 0 0 0,0 0 0 0 0,1-1 1 0 0,-1 0-1 0 0,2 0 0 0 0,-1 0 0 0 0,1-1 0 0 0,11 10 0 0 0,-5-8-434 0 0,0 0 1 0 0,0-1-1 0 0,1 0 0 0 0,0-1 1 0 0,26 8-1 0 0,-23-11-980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14 2303 0 0,'8'-14'13895'0'0,"-7"17"-13767"0"0,0 0 0 0 0,0 0 1 0 0,0 0-1 0 0,0 0 0 0 0,-1 1 0 0 0,1-1 0 0 0,-1 0 1 0 0,0 0-1 0 0,0 0 0 0 0,0 1 0 0 0,-1-1 0 0 0,1 0 1 0 0,-1 0-1 0 0,0 0 0 0 0,-1 4 0 0 0,-3 7 29 0 0,0-1-1 0 0,-9 15 0 0 0,11-21-69 0 0,-24 42 159 0 0,-2-1 0 0 0,-37 48 0 0 0,-78 82-121 0 0,25-33-46 0 0,73-86-59 0 0,-83 111-130 0 0,95-121-87 0 0,-42 82-1 0 0,75-129 148 0 0,-16 37 134 0 0,16-37-189 0 0,0 1 0 0 0,1-1 0 0 0,-1 0 0 0 0,1 1 0 0 0,-1-1 0 0 0,1 1 0 0 0,0-1 0 0 0,0 1 0 0 0,0-1 0 0 0,0 1 0 0 0,1-1 0 0 0,-1 1 0 0 0,2 3 0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66 9327 0 0,'23'-19'527'0'0,"-6"4"187"0"0,26-16 6504 0 0,-52 40-6806 0 0,-4 0-254 0 0,0 0 0 0 0,-1-1 0 0 0,-25 11 0 0 0,7-4-45 0 0,-67 34 72 0 0,27-14 183 0 0,-75 49-1 0 0,145-84-362 0 0,-4 5 34 0 0,-1-1 1 0 0,1 1-1 0 0,-1 0 0 0 0,2 0 1 0 0,-10 9-1 0 0,14-12-36 0 0,0 0-1 0 0,-1 0 1 0 0,1 1 0 0 0,0-1 0 0 0,0 0-1 0 0,1 0 1 0 0,-1 0 0 0 0,0 1 0 0 0,1-1-1 0 0,-1 0 1 0 0,1 1 0 0 0,0-1 0 0 0,-1 0-1 0 0,1 1 1 0 0,0-1 0 0 0,1 0 0 0 0,-1 1-1 0 0,0-1 1 0 0,1 1 0 0 0,-1-1 0 0 0,1 0-1 0 0,1 4 1 0 0,5 9-3 0 0,1 0 0 0 0,1-1 0 0 0,0 1 0 0 0,19 22 0 0 0,6 9 11 0 0,-26-34 9 0 0,8 10 36 0 0,-2 0 1 0 0,-1 1-1 0 0,10 25 0 0 0,-21-44-46 0 0,-1 0 1 0 0,1 0-1 0 0,-1 0 0 0 0,0 0 0 0 0,-1 1 0 0 0,1-1 0 0 0,-1 0 1 0 0,0 0-1 0 0,0 1 0 0 0,0-1 0 0 0,0 0 0 0 0,-1 0 0 0 0,1 0 1 0 0,-1 1-1 0 0,0-1 0 0 0,-1 0 0 0 0,1 0 0 0 0,-1 0 0 0 0,-3 5 1 0 0,1-3 10 0 0,0-1 1 0 0,0 0 0 0 0,-1 0-1 0 0,1 0 1 0 0,-1 0 0 0 0,0-1 0 0 0,-1 0-1 0 0,1 0 1 0 0,-1 0 0 0 0,0-1-1 0 0,-9 5 1 0 0,-7 1 20 0 0,-1 0-1 0 0,0-2 1 0 0,0 0-1 0 0,-1-2 1 0 0,-36 4-1 0 0,28-6-39 0 0,1-2 0 0 0,-1-1-1 0 0,-55-8 1 0 0,82 8-42 0 0,0-1 0 0 0,1 0-1 0 0,-1-1 1 0 0,1 1 0 0 0,-1-1-1 0 0,-5-3 1 0 0,8 4-96 0 0,0 0 1 0 0,0 0-1 0 0,0-1 0 0 0,0 1 1 0 0,1-1-1 0 0,-1 1 0 0 0,0-1 0 0 0,1 0 1 0 0,-1 0-1 0 0,1 0 0 0 0,0 0 1 0 0,0 0-1 0 0,-1 0 0 0 0,1 0 1 0 0,0-2-1 0 0,-4-15-1155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5063 0 0,'2'0'8052'0'0,"4"0"-7063"0"0,0 1 0 0 0,0-1 0 0 0,12-2-1 0 0,40-9 69 0 0,-30 4-433 0 0,162-35 1615 0 0,43-9-4652 0 0,-205 46 1043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 10591 0 0,'5'0'229'0'0,"0"1"-1"0"0,1 0 0 0 0,-1 0 0 0 0,-1 1 1 0 0,1 0-1 0 0,0-1 0 0 0,0 1 0 0 0,0 1 1 0 0,-1-1-1 0 0,0 1 0 0 0,1 0 0 0 0,-1 0 1 0 0,0 0-1 0 0,0 0 0 0 0,-1 1 0 0 0,1 0 1 0 0,-1 0-1 0 0,1 0 0 0 0,-1 0 0 0 0,2 5 1 0 0,49 97 3761 0 0,-53-105-3763 0 0,1 1-183 0 0,-1-1 1 0 0,0 0-1 0 0,1 0 1 0 0,-1 1 0 0 0,1-1-1 0 0,0 0 1 0 0,-1 0-1 0 0,1-1 1 0 0,3 2-1 0 0,-2-1 6 0 0,0-1 1 0 0,0 1-1 0 0,0-1 0 0 0,0 0 1 0 0,0 0-1 0 0,1 0 0 0 0,-1-1 1 0 0,0 1-1 0 0,0-1 0 0 0,0 0 0 0 0,0 0 1 0 0,0 0-1 0 0,0 0 0 0 0,0 0 1 0 0,4-3-1 0 0,7-4 262 0 0,23-17 0 0 0,-27 18-213 0 0,58-45 441 0 0,-60 45-513 0 0,0-1 1 0 0,0 1-1 0 0,-1-1 0 0 0,0-1 1 0 0,11-16-1 0 0,-18 24-29 0 0,0 1 0 0 0,0 0 0 0 0,1 0 0 0 0,-1-1 0 0 0,0 1 0 0 0,0 0-1 0 0,0 0 1 0 0,1-1 0 0 0,-1 1 0 0 0,0 0 0 0 0,0-1 0 0 0,0 1 0 0 0,0 0 0 0 0,0-1 0 0 0,1 1 0 0 0,-1 0-1 0 0,0-1 1 0 0,0 1 0 0 0,0 0 0 0 0,0-1 0 0 0,0 1 0 0 0,0 0 0 0 0,0-1 0 0 0,0 1 0 0 0,0 0 0 0 0,0-1-1 0 0,-1 1 1 0 0,1 0 0 0 0,0 0 0 0 0,0-1 0 0 0,0 1 0 0 0,0 0 0 0 0,0-1 0 0 0,-1 1 0 0 0,1 0 0 0 0,0-1-1 0 0,0 1 1 0 0,0 0 0 0 0,-1 0 0 0 0,1 0 0 0 0,0-1 0 0 0,0 1 0 0 0,-1 0 0 0 0,1 0 0 0 0,0 0 0 0 0,-1-1-1 0 0,1 1 1 0 0,0 0 0 0 0,0 0 0 0 0,-1 0 0 0 0,1 0 0 0 0,0 0 0 0 0,-1 0 0 0 0,1 0 0 0 0,0 0-1 0 0,-1 0 1 0 0,1 0 0 0 0,-1 0 0 0 0,-2-1-24 0 0,0 1-1 0 0,0-1 1 0 0,0 1-1 0 0,0 0 1 0 0,0 0-1 0 0,0 0 1 0 0,0 1-1 0 0,0-1 1 0 0,0 1-1 0 0,1-1 1 0 0,-6 3-1 0 0,-32 14-355 0 0,39-16 365 0 0,-28 14-166 0 0,2 2 0 0 0,0 1 0 0 0,-42 37 0 0 0,-63 75 470 0 0,113-110-96 0 0,-23 33 1 0 0,38-47-153 0 0,-1 1 0 0 0,1 0 0 0 0,1 0 0 0 0,-1 0 0 0 0,1 0 1 0 0,0 1-1 0 0,1-1 0 0 0,0 1 0 0 0,-2 14 0 0 0,3-20-31 0 0,1 1-1 0 0,0-1 1 0 0,0 1-1 0 0,0-1 1 0 0,1 0 0 0 0,-1 1-1 0 0,0-1 1 0 0,1 1-1 0 0,0-1 1 0 0,-1 0-1 0 0,1 0 1 0 0,0 1 0 0 0,0-1-1 0 0,1 0 1 0 0,-1 0-1 0 0,0 0 1 0 0,2 2-1 0 0,0-1 0 0 0,-1-1 0 0 0,1 0-1 0 0,-1 0 1 0 0,1 0 0 0 0,0-1-1 0 0,-1 1 1 0 0,1-1-1 0 0,0 0 1 0 0,0 1 0 0 0,0-1-1 0 0,5 1 1 0 0,4 0 0 0 0,0-1-1 0 0,0 0 1 0 0,0 0 0 0 0,1-1-1 0 0,19-3 1 0 0,5-3 3 0 0,1-1-1 0 0,37-13 1 0 0,72-30-1674 0 0,-141 48 1473 0 0,35-14-1407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9 9671 0 0,'1'-1'748'0'0,"5"-7"5131"0"0,-6 11-4103 0 0,-8 22-1359 0 0,0 0 1 0 0,-2 0 0 0 0,-13 24-1 0 0,9-21-184 0 0,-107 206 775 0 0,61-123-738 0 0,14-26-132 0 0,-52 103-120 0 0,19-43 76 0 0,14-29-432 0 0,59-104-317 0 0,0-1-1 0 0,1 1 0 0 0,-5 17 1 0 0,8-16-715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174 194 8287 0 0,'7'-4'252'0'0,"-5"2"-193"0"0,1 0 0 0 0,-1 1 1 0 0,1-1-1 0 0,0 1 0 0 0,0-1 1 0 0,-1 1-1 0 0,1 0 0 0 0,0 0 1 0 0,0 1-1 0 0,4-2 0 0 0,1 1 747 0 0,0 0-1 0 0,0 1 0 0 0,0 0 1 0 0,-1 0-1 0 0,11 2 1 0 0,-9-1 100 0 0,-1-1 1 0 0,1 0 0 0 0,0 0 0 0 0,9-1 0 0 0,-1-2-725 0 0,-1-1-1 0 0,0 0 1 0 0,0-1 0 0 0,0 0 0 0 0,0-2 0 0 0,-1 0-1 0 0,0 0 1 0 0,26-19 0 0 0,-37 23-188 0 0,-1-1 0 0 0,1 0 0 0 0,0 0 0 0 0,-1 0 0 0 0,0-1 0 0 0,0 1 0 0 0,0-1 0 0 0,-1 0 0 0 0,4-9 0 0 0,-5 13-16 0 0,-1-1 0 0 0,1 1-1 0 0,-1-1 1 0 0,1 1 0 0 0,-1-1 0 0 0,1 0 0 0 0,-1 1-1 0 0,0-1 1 0 0,0 1 0 0 0,0-1 0 0 0,0 0 0 0 0,0 1 0 0 0,0-1-1 0 0,-1 0 1 0 0,1 1 0 0 0,0-1 0 0 0,-1 1 0 0 0,1-1-1 0 0,-1 1 1 0 0,0-1 0 0 0,1 1 0 0 0,-1-1 0 0 0,0 1-1 0 0,0 0 1 0 0,0-1 0 0 0,0 1 0 0 0,0 0 0 0 0,0 0-1 0 0,-1-1 1 0 0,1 1 0 0 0,0 0 0 0 0,0 0 0 0 0,-1 1 0 0 0,1-1-1 0 0,-3-1 1 0 0,1 1-5 0 0,0 0 0 0 0,0 1 1 0 0,1-1-1 0 0,-1 1 0 0 0,0 0 0 0 0,0 0 0 0 0,1 0 0 0 0,-1 0 0 0 0,0 0 0 0 0,0 1 0 0 0,0-1 0 0 0,1 1 1 0 0,-1 0-1 0 0,0 0 0 0 0,-2 1 0 0 0,-8 4-8 0 0,-19 11 0 0 0,28-15 21 0 0,-34 23 58 0 0,-62 50 0 0 0,-28 39 171 0 0,110-97-201 0 0,16-15-8 0 0,-64 63 55 0 0,56-54-47 0 0,0 0 0 0 0,1 1 0 0 0,-16 27 0 0 0,24-37-13 0 0,0-1 0 0 0,0 1 0 0 0,0 0 0 0 0,1 1 0 0 0,-1-1 0 0 0,1 0 0 0 0,-1 0 1 0 0,1 0-1 0 0,-1 0 0 0 0,1 0 0 0 0,0 1 0 0 0,0 2 0 0 0,1-4-2 0 0,-1 0-1 0 0,0 0 1 0 0,1 0 0 0 0,-1 0-1 0 0,0 0 1 0 0,1 0-1 0 0,0 0 1 0 0,-1 0 0 0 0,1 0-1 0 0,-1-1 1 0 0,1 1 0 0 0,0 0-1 0 0,0 0 1 0 0,-1 0-1 0 0,1-1 1 0 0,0 1 0 0 0,0-1-1 0 0,0 1 1 0 0,0-1 0 0 0,0 1-1 0 0,0-1 1 0 0,0 1-1 0 0,0-1 1 0 0,0 0 0 0 0,0 1-1 0 0,0-1 1 0 0,1 0 0 0 0,7 1-87 0 0,0 0 0 0 0,-1-1 0 0 0,1 0 0 0 0,17-2 0 0 0,14-4-190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366 977 9671 0 0,'0'0'748'0'0,"-2"0"-492"0"0,-10 4 1302 0 0,-1-1-1 0 0,1 2 1 0 0,0-1-1 0 0,-20 12 1 0 0,-45 32-88 0 0,69-43-1397 0 0,-24 17 120 0 0,-36 31 1 0 0,55-41-154 0 0,0 0 0 0 0,1 1 1 0 0,0 1-1 0 0,-19 28 0 0 0,29-38-18 0 0,0 0 0 0 0,0 0 0 0 0,0 0 0 0 0,0 0 0 0 0,1 0 0 0 0,-1 1 0 0 0,1-1-1 0 0,0 0 1 0 0,0 1 0 0 0,1-1 0 0 0,-1 1 0 0 0,1 6 0 0 0,1-8-14 0 0,-1-1 1 0 0,1 1-1 0 0,-1-1 0 0 0,1 0 0 0 0,0 1 1 0 0,0-1-1 0 0,0 0 0 0 0,0 1 0 0 0,1-1 0 0 0,-1 0 1 0 0,1 0-1 0 0,-1 0 0 0 0,1 0 0 0 0,0 0 1 0 0,0 0-1 0 0,-1-1 0 0 0,1 1 0 0 0,1-1 0 0 0,-1 1 1 0 0,0-1-1 0 0,0 0 0 0 0,0 0 0 0 0,4 2 1 0 0,-1-2 2 0 0,0 1 0 0 0,-1-1 0 0 0,2 0 1 0 0,-1 0-1 0 0,0-1 0 0 0,0 0 0 0 0,0 1 1 0 0,0-2-1 0 0,0 1 0 0 0,7-2 0 0 0,9-2-1 0 0,22-7-1 0 0,-35 9-18 0 0,33-11-1183 0 0,-1-2-3516 0 0,3-2-1867 0 0</inkml:trace>
  <inkml:trace contextRef="#ctx0" brushRef="#br0" timeOffset="1">1475 114 12351 0 0,'60'-113'5523'0'0,"-64"126"-4559"0"0,-10 21-326 0 0,-28 50 0 0 0,22-46-387 0 0,-66 120 759 0 0,-16 31-275 0 0,-110 180-270 0 0,157-287-491 0 0,-122 172-540 0 0,152-222-1521 0 0,13-19-3019 0 0,5-4-1269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4 161 15199 0 0,'-4'-4'5178'0'0,"4"4"-5129"0"0,266-71 267 0 0,-241 65-447 0 0,288-61 1869 0 0,-261 61-1750 0 0,55-1 0 0 0,-72 8-1089 0 0,0 1 1 0 0,52 9-1 0 0,-59-4-3121 0 0,-19-2-1412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2303 0 0,'-1'1'167'0'0,"0"3"-125"0"0,-7 19 3048 0 0,1 0 1 0 0,-4 31-1 0 0,10-46-2071 0 0,0 1 0 0 0,1-1 0 0 0,0 0 0 0 0,0 0 0 0 0,3 14 0 0 0,-2-17-901 0 0,0 0 1 0 0,1 0-1 0 0,0 0 0 0 0,0 0 0 0 0,5 9 0 0 0,-5-12-31 0 0,0 0-1 0 0,0 0 1 0 0,0 0 0 0 0,0 0 0 0 0,0 0-1 0 0,1-1 1 0 0,-1 1 0 0 0,1-1 0 0 0,-1 1-1 0 0,1-1 1 0 0,-1 0 0 0 0,1 0-1 0 0,0 0 1 0 0,0 0 0 0 0,-1-1 0 0 0,1 1-1 0 0,0-1 1 0 0,0 1 0 0 0,4-1 0 0 0,4 0 131 0 0,-1 0 0 0 0,0-1 0 0 0,0 0 0 0 0,13-3 0 0 0,-13 2-67 0 0,0-1 0 0 0,0 0 0 0 0,0-1 0 0 0,-1 0 0 0 0,16-9-1 0 0,-19 8-138 0 0,-6 5-15 0 0,1 0-1 0 0,-1-1 1 0 0,0 1-1 0 0,0 0 1 0 0,0-1-1 0 0,0 1 1 0 0,0 0-1 0 0,0-1 1 0 0,0 1-1 0 0,0 0 1 0 0,0-1-1 0 0,0 1 1 0 0,0 0-1 0 0,0 0 1 0 0,-1-1-1 0 0,1 1 1 0 0,0 0-1 0 0,0-1 1 0 0,0 1-1 0 0,0 0 1 0 0,0 0-1 0 0,-1-1 1 0 0,1 1-1 0 0,0 0 1 0 0,0 0-1 0 0,0-1 1 0 0,-1 1-1 0 0,1 0 1 0 0,0 0-1 0 0,-1-1 1 0 0,-6-5-166 0 0,4 5 111 0 0,-1-1 1 0 0,0 1-1 0 0,0 0 0 0 0,0-1 0 0 0,0 2 0 0 0,0-1 0 0 0,0 0 1 0 0,0 1-1 0 0,0 0 0 0 0,0 0 0 0 0,0 0 0 0 0,0 1 1 0 0,-8 1-1 0 0,-5 1-151 0 0,-30 12 0 0 0,43-14 180 0 0,-26 11-24 0 0,-1 3 0 0 0,2 0-1 0 0,0 2 1 0 0,1 1 0 0 0,-43 35-1 0 0,69-52 54 0 0,-7 7-14 0 0,-1 0 0 0 0,-9 11 0 0 0,18-18 12 0 0,-1 1 0 0 0,0-1 1 0 0,1 1-1 0 0,0 0 1 0 0,-1 0-1 0 0,1 0 0 0 0,0 0 1 0 0,0 0-1 0 0,0 0 1 0 0,0 0-1 0 0,1 0 0 0 0,-1 0 1 0 0,0 0-1 0 0,1 1 1 0 0,0-1-1 0 0,-1 0 0 0 0,1 0 1 0 0,0 1-1 0 0,0 2 1 0 0,1-4-41 0 0,-1 1 1 0 0,1-1 0 0 0,-1 0 0 0 0,1 0 0 0 0,-1 0 0 0 0,1 0 0 0 0,0 0 0 0 0,-1-1 0 0 0,1 1 0 0 0,0 0 0 0 0,0 0-1 0 0,0 0 1 0 0,0-1 0 0 0,0 1 0 0 0,0 0 0 0 0,0-1 0 0 0,0 1 0 0 0,0-1 0 0 0,0 1 0 0 0,0-1 0 0 0,0 1 0 0 0,2-1-1 0 0,2 1-465 0 0,0 0 0 0 0,0 0 0 0 0,0-1-1 0 0,5 1 1 0 0,13-3-5713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9 395 2759 0 0,'0'1'207'0'0,"7"32"3088"0"0,-5 3 10805 0 0,-8-51-12846 0 0,1 5-1139 0 0,3 0-99 0 0,0-1 0 0 0,1 1 1 0 0,0-1-1 0 0,0 1 0 0 0,2-18 0 0 0,10-56-621 0 0,-5 47 290 0 0,-4 19 149 0 0,2 1-1 0 0,0 0 0 0 0,0 0 1 0 0,2 0-1 0 0,0 1 1 0 0,12-23-1 0 0,-15 32 156 0 0,1 1 0 0 0,0-1 0 0 0,1 1 0 0 0,-1 0 0 0 0,1 0 0 0 0,1 1 0 0 0,-1 0 0 0 0,1-1 0 0 0,0 2 0 0 0,0-1 0 0 0,0 1 0 0 0,1 0 0 0 0,-1 0 0 0 0,1 1 0 0 0,0-1 0 0 0,0 2 0 0 0,9-3 0 0 0,-2 2 11 0 0,0 0 0 0 0,0 2 0 0 0,0 0 0 0 0,23 1 0 0 0,57 10 0 0 0,-55-5 0 0 0,57 11-24 0 0,-82-12 85 0 0,-1 0 0 0 0,1 0-1 0 0,-1 2 1 0 0,23 11 0 0 0,-32-14 17 0 0,0 0 0 0 0,-1-1 0 0 0,1 1 0 0 0,0 1-1 0 0,-1-1 1 0 0,0 0 0 0 0,0 1 0 0 0,0 0 0 0 0,0 0-1 0 0,-1 0 1 0 0,1 0 0 0 0,-1 0 0 0 0,0 0 0 0 0,0 0 0 0 0,-1 1-1 0 0,1-1 1 0 0,-1 1 0 0 0,0-1 0 0 0,0 1 0 0 0,0 0 0 0 0,-1 8-1 0 0,0-5 35 0 0,0 0 0 0 0,-1 0 0 0 0,0 0 0 0 0,-1-1 0 0 0,0 1 0 0 0,0-1 0 0 0,-1 1 0 0 0,1-1 0 0 0,-2 0 0 0 0,1 0 0 0 0,-1 0 0 0 0,-6 9 0 0 0,-2-1-71 0 0,0-1 0 0 0,-1-1 0 0 0,0 0 0 0 0,-1 0-1 0 0,-1-2 1 0 0,0 1 0 0 0,-18 9 0 0 0,-7 1-848 0 0,-74 30-1 0 0,57-32-656 0 0,50-18 1035 0 0,1 0-1 0 0,0-1 1 0 0,-1 0 0 0 0,1-1-1 0 0,0 1 1 0 0,-1-1 0 0 0,-8-1 0 0 0,4-2-1313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15231 0 0,'0'0'2664'0'0,"0"1"-2345"0"0,-4 11-224 0 0,0 0 0 0 0,-1 0 0 0 0,-1-1 0 0 0,1 1 0 0 0,-2-2 0 0 0,-12 18 1 0 0,4-5 23 0 0,-153 270 1706 0 0,132-219-1154 0 0,4 0 0 0 0,-27 93-1 0 0,55-153-772 0 0,-42 137 442 0 0,22-88-2788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66 4607 0 0,'1'-1'354'0'0,"24"-34"952"0"0,-5 6 12913 0 0,-20 42-13968 0 0,-1-2-160 0 0,-1 0 1 0 0,0 0-1 0 0,-1 0 1 0 0,0 0-1 0 0,-7 16 1 0 0,-30 52 60 0 0,9-19-87 0 0,-16 30-19 0 0,-76 111 0 0 0,93-156-104 0 0,27-40-238 0 0,0 0 0 0 0,1 0 1 0 0,-1 0-1 0 0,1 0 0 0 0,0 1 1 0 0,-2 8-1 0 0,5-5-5837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208 163 2759 0 0,'-65'59'10942'0'0,"59"-62"-6220"0"0,6 2-4637 0 0,0-1-1 0 0,0 1 1 0 0,0-1 0 0 0,0 1-1 0 0,0 0 1 0 0,0-1-1 0 0,1 1 1 0 0,-1 0 0 0 0,0-1-1 0 0,1 1 1 0 0,-1 0-1 0 0,1-1 1 0 0,0 1 0 0 0,-1 0-1 0 0,1 0 1 0 0,0 0 0 0 0,0 0-1 0 0,0-1 1 0 0,-1 1-1 0 0,1 0 1 0 0,0 1 0 0 0,1-1-1 0 0,-1 0 1 0 0,0 0-1 0 0,0 0 1 0 0,0 1 0 0 0,2-2-1 0 0,6-3 14 0 0,0 0 1 0 0,16-5-1 0 0,-14 6-26 0 0,81-44-8 0 0,-18 13-100 0 0,68-25-77 0 0,-129 55 90 0 0,1 2 1 0 0,-1-1-1 0 0,1 2 0 0 0,-1 0 1 0 0,1 0-1 0 0,0 2 0 0 0,0-1 1 0 0,0 2-1 0 0,0 0 0 0 0,-1 0 1 0 0,1 2-1 0 0,0-1 0 0 0,-1 2 1 0 0,0 0-1 0 0,25 11 0 0 0,-34-13 22 0 0,1 0-1 0 0,-1 1 1 0 0,0-1 0 0 0,-1 1-1 0 0,1 0 1 0 0,0 0-1 0 0,-1 0 1 0 0,0 1 0 0 0,1-1-1 0 0,-1 1 1 0 0,4 6-1 0 0,-6-8-3 0 0,0 1 0 0 0,0-1 0 0 0,0 0 0 0 0,-1 1 0 0 0,1-1 0 0 0,0 0-1 0 0,-1 1 1 0 0,0-1 0 0 0,1 1 0 0 0,-1-1 0 0 0,0 1 0 0 0,0-1 0 0 0,-1 1 0 0 0,1-1-1 0 0,0 1 1 0 0,-1-1 0 0 0,1 0 0 0 0,-1 1 0 0 0,0-1 0 0 0,0 0 0 0 0,0 1-1 0 0,0-1 1 0 0,-2 3 0 0 0,-5 6-15 0 0,0 0 0 0 0,0-1 0 0 0,-1 0 1 0 0,0-1-1 0 0,-13 10 0 0 0,-56 39-61 0 0,31-24 69 0 0,-23 13 12 0 0,-94 49 0 0 0,164-96 0 0 0,-5 3 2 0 0,-69 37-244 0 0,-84 62 0 0 0,149-97 125 0 0,8-4 42 0 0,-1 0 1 0 0,0 0 0 0 0,0 0 0 0 0,0 0 0 0 0,1 0-1 0 0,-1 1 1 0 0,1-1 0 0 0,-1 0 0 0 0,1 1-1 0 0,-3 3 1 0 0,13-4-171 0 0,3-2 191 0 0,0-1-1 0 0,-1 1 1 0 0,21-7-1 0 0,4-1 42 0 0,-4 3 0 0 0,1 2 0 0 0,-1 1 0 0 0,1 1-1 0 0,0 2 1 0 0,38 5 0 0 0,-56-3 19 0 0,0 1 1 0 0,-1 0-1 0 0,0 1 0 0 0,0 1 1 0 0,25 12-1 0 0,-30-12 10 0 0,0 0 1 0 0,-1 1-1 0 0,0 0 0 0 0,0 0 0 0 0,0 1 1 0 0,-1 0-1 0 0,0 0 0 0 0,0 1 0 0 0,8 12 1 0 0,-12-15-7 0 0,0 0 0 0 0,0-1 1 0 0,-1 1-1 0 0,0 1 1 0 0,0-1-1 0 0,0 0 0 0 0,-1 0 1 0 0,1 1-1 0 0,-1-1 1 0 0,-1 1-1 0 0,1 6 1 0 0,-1-9 5 0 0,0 1 0 0 0,0-1 0 0 0,-1 1 0 0 0,1-1 0 0 0,-1 1 0 0 0,0-1 0 0 0,0 0 0 0 0,0 0 0 0 0,0 1 0 0 0,-1-1 0 0 0,1 0 1 0 0,-1 0-1 0 0,0 0 0 0 0,0 0 0 0 0,0-1 0 0 0,0 1 0 0 0,0 0 0 0 0,-6 4 0 0 0,-1 0 43 0 0,-1-1 0 0 0,0 0 0 0 0,-1 0-1 0 0,1-1 1 0 0,-1 0 0 0 0,-22 7 0 0 0,-73 10 126 0 0,87-18-156 0 0,-93 13 12 0 0,-124 4 0 0 0,226-21-107 0 0,0 0-1 0 0,0 0 0 0 0,0-1 1 0 0,0-1-1 0 0,-17-5 0 0 0,20 0-2586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334 150 5063 0 0,'0'0'8882'0'0,"2"1"-8236"0"0,1 1-439 0 0,0 0-1 0 0,-1 0 1 0 0,1-1-1 0 0,0 0 1 0 0,1 0-1 0 0,-1 1 1 0 0,0-2-1 0 0,0 1 0 0 0,0 0 1 0 0,6 0-1 0 0,-3-1 29 0 0,0 0 0 0 0,0-1-1 0 0,0 0 1 0 0,1 0-1 0 0,6-2 1 0 0,58-16 450 0 0,69-30-1 0 0,-131 46-703 0 0,3-2-145 0 0,0 1 0 0 0,0-2 1 0 0,0 0-1 0 0,-1 0 0 0 0,0-1 0 0 0,0 0 1 0 0,13-12-1 0 0,-23 17-67 0 0,-1 1-244 0 0,0 1 440 0 0,-1-1 0 0 0,1 0-1 0 0,-1 0 1 0 0,1 0 0 0 0,-1 0 0 0 0,1 1 0 0 0,-1-1 0 0 0,1 0-1 0 0,-1 1 1 0 0,0-1 0 0 0,0 0 0 0 0,1 1 0 0 0,-1-1-1 0 0,0 1 1 0 0,0-1 0 0 0,0 1 0 0 0,1-1 0 0 0,-2 1-1 0 0,-17-8-334 0 0,8 6 192 0 0,0 1 0 0 0,0 0 1 0 0,-1 1-1 0 0,-16 1 1 0 0,-1 0-69 0 0,19-1 196 0 0,0 1 1 0 0,0 1-1 0 0,0 0 0 0 0,-18 5 0 0 0,-39 18 215 0 0,52-19-57 0 0,-70 34 464 0 0,-99 61-1 0 0,152-82-583 0 0,14-9 58 0 0,-5 4 47 0 0,-34 24 0 0 0,51-34-35 0 0,0 1 0 0 0,1 0 0 0 0,0 0 0 0 0,0 0 0 0 0,0 1 0 0 0,0-1 0 0 0,1 1-1 0 0,0 1 1 0 0,1-1 0 0 0,-6 12 0 0 0,8-15-36 0 0,0-1-1 0 0,0 1 1 0 0,1-1-1 0 0,-1 1 1 0 0,1-1-1 0 0,0 1 1 0 0,0-1 0 0 0,0 1-1 0 0,0-1 1 0 0,0 1-1 0 0,1-1 1 0 0,-1 1-1 0 0,1-1 1 0 0,-1 1-1 0 0,1-1 1 0 0,0 1-1 0 0,0-1 1 0 0,0 0-1 0 0,0 1 1 0 0,1-1 0 0 0,-1 0-1 0 0,0 0 1 0 0,1 0-1 0 0,0 0 1 0 0,-1 0-1 0 0,1 0 1 0 0,0-1-1 0 0,0 1 1 0 0,0-1-1 0 0,0 1 1 0 0,4 1-1 0 0,5 4 69 0 0,1-1-1 0 0,1-1 0 0 0,-1 0 0 0 0,22 6 0 0 0,-30-10-64 0 0,15 3 82 0 0,0 0 0 0 0,1-2 0 0 0,34 1 0 0 0,-24-2-7 0 0,2-1-112 0 0,45-6 0 0 0,-25 2-5385 0 0,-27 2-502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119 466 3679 0 0,'-1'1'167'0'0,"-68"35"1992"0"0,21-19 10067 0 0,49-34-11267 0 0,3 4-727 0 0,0-1 0 0 0,0 1 0 0 0,1 0 0 0 0,1 0 0 0 0,0 0 0 0 0,1 1 0 0 0,0-1 0 0 0,15-18 0 0 0,9-6 199 0 0,41-38 1 0 0,-69 71-427 0 0,24-21-23 0 0,2 0 0 0 0,0 2 0 0 0,42-25 0 0 0,-19 18-1027 0 0,73-31-1 0 0,-98 50-909 0 0,43-10 0 0 0,-40 14 177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13159 0 0,'0'0'1187'0'0,"-2"1"-974"0"0,-56 15 1151 0 0,35-10-819 0 0,-1 1 1 0 0,-25 11-1 0 0,48-18-539 0 0,-31 15 177 0 0,2 0 1 0 0,-35 24-1 0 0,57-34-102 0 0,0 1 1 0 0,0 0-1 0 0,1 1 0 0 0,0 0 0 0 0,0 0 1 0 0,1 0-1 0 0,0 1 0 0 0,0 0 0 0 0,1 0 0 0 0,0 0 1 0 0,0 1-1 0 0,-5 15 0 0 0,9-22-56 0 0,0 1 1 0 0,1 0-1 0 0,-1 0 0 0 0,1-1 0 0 0,-1 1 1 0 0,1 0-1 0 0,0 0 0 0 0,0 0 0 0 0,0 0 1 0 0,1-1-1 0 0,-1 1 0 0 0,2 5 0 0 0,-1-7-8 0 0,0 0 0 0 0,0 0 0 0 0,0 0 0 0 0,0-1 0 0 0,1 1-1 0 0,-1 0 1 0 0,0-1 0 0 0,0 1 0 0 0,1 0 0 0 0,-1-1 0 0 0,0 0 0 0 0,1 1 0 0 0,-1-1-1 0 0,0 0 1 0 0,3 1 0 0 0,-2-1 13 0 0,8 1 105 0 0,0 0 0 0 0,1 0 0 0 0,-1-1 0 0 0,0-1-1 0 0,1 1 1 0 0,15-5 0 0 0,61-19 425 0 0,-74 20-533 0 0,-1-1 0 0 0,1-1 0 0 0,-1 0 0 0 0,-1-1 1 0 0,1-1-1 0 0,-1 1 0 0 0,0-2 0 0 0,-1 1 0 0 0,1-2 0 0 0,-2 1 0 0 0,0-1 0 0 0,9-12 0 0 0,-17 20-25 0 0,0 0 1 0 0,0 0-1 0 0,0 0 0 0 0,0 0 0 0 0,0-1 1 0 0,0 1-1 0 0,-1 0 0 0 0,1 0 0 0 0,-1 0 0 0 0,0-1 1 0 0,0 1-1 0 0,1 0 0 0 0,-2 0 0 0 0,1-1 1 0 0,0 1-1 0 0,0 0 0 0 0,-1-1 0 0 0,1 1 1 0 0,-1 0-1 0 0,1 0 0 0 0,-1 0 0 0 0,-1-3 0 0 0,-2-1-295 0 0,1 0 0 0 0,-1 0 0 0 0,0 1 0 0 0,-1-1 1 0 0,-9-8-1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97 1839 0 0,'0'0'8348'0'0,"-1"2"-7429"0"0,-7 42 3290 0 0,-8 56 713 0 0,16-89-4734 0 0,-1-1 0 0 0,1 0 0 0 0,1 1-1 0 0,0-1 1 0 0,0 0 0 0 0,1 1-1 0 0,5 14 1 0 0,-7-22-173 0 0,1-2-10 0 0,-1 0-1 0 0,0 0 0 0 0,0 0 0 0 0,1 0 0 0 0,-1 0 1 0 0,1 0-1 0 0,-1 0 0 0 0,1 0 0 0 0,-1 0 0 0 0,1 0 1 0 0,-1 0-1 0 0,1-1 0 0 0,0 1 0 0 0,-1 0 0 0 0,1 0 0 0 0,0-1 1 0 0,1 2-1 0 0,-1-1 10 0 0,1 0 0 0 0,0 0 0 0 0,-1 1 0 0 0,1-1 0 0 0,0 0 0 0 0,0 0 0 0 0,0-1 0 0 0,-1 1 0 0 0,1 0 0 0 0,0-1 0 0 0,0 1-1 0 0,0-1 1 0 0,0 0 0 0 0,0 1 0 0 0,0-1 0 0 0,0 0 0 0 0,0 0 0 0 0,0 0 0 0 0,1-1 0 0 0,-1 1 0 0 0,0 0 0 0 0,0-1 0 0 0,-1 1 0 0 0,5-3 0 0 0,3 0 46 0 0,0-1 0 0 0,-1 0 0 0 0,1 0 0 0 0,7-6 0 0 0,24-19 24 0 0,63-59 0 0 0,-77 64-76 0 0,-19 18-19 0 0,-4 5-46 0 0,-2 2 50 0 0,1 0-1 0 0,0 1 1 0 0,-1-1-1 0 0,1 0 1 0 0,-1 0-1 0 0,1 1 1 0 0,-1-1-1 0 0,1 1 1 0 0,-1-1-1 0 0,0 1 1 0 0,0 0-1 0 0,0 0 1 0 0,0-1-1 0 0,0 1 1 0 0,0 0-1 0 0,0 0 1 0 0,-1 0-1 0 0,1 0 1 0 0,-1 0-1 0 0,1 3 1 0 0,1 5-10 0 0,8 19-37 0 0,-10-29 54 0 0,0 1 0 0 0,0 0 0 0 0,0-1 0 0 0,0 1 0 0 0,0 0 0 0 0,0-1 0 0 0,0 1 0 0 0,1 0 0 0 0,-1-1 0 0 0,0 1 0 0 0,0 0 0 0 0,1-1 0 0 0,-1 1 0 0 0,1 0 0 0 0,-1-1 0 0 0,0 1 0 0 0,1-1 0 0 0,-1 1 0 0 0,1-1 0 0 0,-1 1 0 0 0,1-1 0 0 0,-1 0 0 0 0,2 1 0 0 0,0 1 0 0 0,1 0 6 0 0,-1 0 0 0 0,0 0 0 0 0,1 0-1 0 0,0 0 1 0 0,-1-1 0 0 0,1 1 0 0 0,0-1 0 0 0,0 1-1 0 0,0-1 1 0 0,0 0 0 0 0,0 0 0 0 0,0-1 0 0 0,0 1 0 0 0,6 0-1 0 0,0 0 33 0 0,6 3 75 0 0,1 0 0 0 0,-1 1 0 0 0,0 0 0 0 0,-1 1 0 0 0,1 1 0 0 0,17 11 0 0 0,-30-17-54 0 0,-2 0-44 0 0,0-1 0 0 0,1 1 0 0 0,-1-1-1 0 0,1 0 1 0 0,-1 1 0 0 0,1-1 0 0 0,-1 1 0 0 0,1-1 0 0 0,0 0 0 0 0,-1 1 0 0 0,1-1 0 0 0,-1 0 0 0 0,1 0 0 0 0,0 0 0 0 0,-1 1 0 0 0,1-1-1 0 0,-1 0 1 0 0,1 0 0 0 0,0 0 0 0 0,-1 0 0 0 0,1 0 0 0 0,0 0 0 0 0,-1 0 0 0 0,1 0 0 0 0,-1-1 0 0 0,1 1 0 0 0,0 0 0 0 0,0 0 0 0 0,21-6 437 0 0,-12-2-241 0 0,-1-1 0 0 0,1 0 0 0 0,-2-1 0 0 0,1 0 0 0 0,7-13 0 0 0,5-5 7 0 0,1-1-160 0 0,-2-1-1 0 0,-2-1 1 0 0,0-1 0 0 0,15-40-1 0 0,-27 56-172 0 0,6-25 1 0 0,-12 40-16 0 0,0 1 0 0 0,0 0 1 0 0,0-1-1 0 0,1 1 0 0 0,-1 0 0 0 0,0-1 1 0 0,0 1-1 0 0,0 0 0 0 0,0-1 1 0 0,0 1-1 0 0,0 0 0 0 0,0-1 0 0 0,0 1 1 0 0,0 0-1 0 0,0-1 0 0 0,-1 1 1 0 0,1 0-1 0 0,0-1 0 0 0,0 1 0 0 0,0 0 1 0 0,0-1-1 0 0,0 1 0 0 0,-1 0 1 0 0,1-1-1 0 0,0 1 0 0 0,-1-1 0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14 406 4607 0 0,'0'0'354'0'0,"-1"0"-233"0"0,-11-1 9519 0 0,17-3-7289 0 0,-3 2-2861 0 0,62-36 1568 0 0,2-12-640 0 0,83-84 0 0 0,-46 39-180 0 0,-86 80-158 0 0,33-21 0 0 0,-43 31-44 0 0,0 1 1 0 0,0 0 0 0 0,1 1 0 0 0,0 0 0 0 0,0 0-1 0 0,0 0 1 0 0,0 1 0 0 0,9-1 0 0 0,-16 3 4 0 0,1 0 0 0 0,-1 0 0 0 0,1 0 1 0 0,-1 0-1 0 0,1 0 0 0 0,-1 0 0 0 0,1 0 0 0 0,-1 1 1 0 0,0-1-1 0 0,1 1 0 0 0,-1-1 0 0 0,1 1 0 0 0,-1-1 1 0 0,0 1-1 0 0,0 0 0 0 0,1-1 0 0 0,-1 1 0 0 0,2 1 1 0 0,-2 0 9 0 0,1 0 1 0 0,0 1 0 0 0,0-1 0 0 0,-1 0 0 0 0,1 0-1 0 0,-1 1 1 0 0,0-1 0 0 0,0 1 0 0 0,1 3-1 0 0,1 3 57 0 0,-1 1-1 0 0,0-1 0 0 0,-1 1 0 0 0,1 14 0 0 0,-1 26 22 0 0,4 50 25 0 0,-4-87-139 0 0,2 0 1 0 0,-1 0-1 0 0,2-1 0 0 0,0 1 0 0 0,10 21 1 0 0,-11-26-6 0 0,-2-5-4 0 0,0-1 0 0 0,0 1 0 0 0,0 0 0 0 0,1-1 0 0 0,-1 1 0 0 0,1-1 0 0 0,0 0 0 0 0,2 3 0 0 0,10 10-830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5983 0 0,'0'0'464'0'0,"1"2"-305"0"0,0 6 587 0 0,0 0 0 0 0,0 0 0 0 0,0 0 0 0 0,-1 0 0 0 0,-1 1 0 0 0,1-1 0 0 0,-3 8 0 0 0,-15 62 3570 0 0,10-48-3943 0 0,-5 16 302 0 0,-2-1 0 0 0,-2 0 0 0 0,-31 56 0 0 0,-83 118-108 0 0,87-158-411 0 0,-1 3-514 0 0,18-19-5493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24 379 9671 0 0,'0'-2'748'0'0,"2"-6"-376"0"0,1 0 0 0 0,0 1 0 0 0,0-1 0 0 0,0 1 0 0 0,1-1 0 0 0,0 1 0 0 0,0 0 0 0 0,1 1 0 0 0,0-1 0 0 0,0 1 0 0 0,1 0 0 0 0,7-7 0 0 0,10-7 735 0 0,51-33 0 0 0,-58 43-1207 0 0,32-19 482 0 0,1 1 0 0 0,2 3 0 0 0,0 1 0 0 0,2 4 0 0 0,0 1 0 0 0,61-12 0 0 0,-85 24-42 0 0,1 2 0 0 0,31-2-1 0 0,-48 7-205 0 0,-1 0 0 0 0,1 0 0 0 0,-1 1 0 0 0,0 0 0 0 0,0 2 0 0 0,0-1 0 0 0,21 8 0 0 0,-29-9-108 0 0,0 1-1 0 0,0 0 1 0 0,0 0 0 0 0,0 1 0 0 0,0-1 0 0 0,-1 1 0 0 0,1-1-1 0 0,-1 1 1 0 0,0 0 0 0 0,1 1 0 0 0,-1-1 0 0 0,-1 0 0 0 0,1 1-1 0 0,-1-1 1 0 0,1 1 0 0 0,-1 0 0 0 0,0 0 0 0 0,0 0 0 0 0,-1 0-1 0 0,1 0 1 0 0,-1 1 0 0 0,0-1 0 0 0,0 0 0 0 0,0 1-1 0 0,-1-1 1 0 0,1 1 0 0 0,-1-1 0 0 0,0 0 0 0 0,-2 9 0 0 0,1-1-31 0 0,-2 0 0 0 0,0 0 1 0 0,0 0-1 0 0,-1-1 1 0 0,0 1-1 0 0,-1-1 1 0 0,0 0-1 0 0,-1 0 1 0 0,-12 17-1 0 0,0-6-26 0 0,-2 0 1 0 0,1-1-1 0 0,-2-1 0 0 0,-1-1 0 0 0,-1-1 1 0 0,0 0-1 0 0,-1-2 0 0 0,-27 14 0 0 0,1-5-86 0 0,0-3-1 0 0,-2-1 1 0 0,-67 17 0 0 0,91-30 5 0 0,-1-2 1 0 0,-48 5 0 0 0,63-13-290 0 0,13 2 370 0 0,1 0 1 0 0,0 0-1 0 0,0 0 0 0 0,0-1 1 0 0,0 1-1 0 0,0 0 0 0 0,1 0 1 0 0,-1 0-1 0 0,0-1 0 0 0,0 1 1 0 0,0 0-1 0 0,0 0 0 0 0,0 0 1 0 0,0 0-1 0 0,0-1 0 0 0,0 1 0 0 0,0 0 1 0 0,0 0-1 0 0,1 0 0 0 0,-1 0 1 0 0,0-1-1 0 0,0 1 0 0 0,0 0 1 0 0,0 0-1 0 0,0 0 0 0 0,1 0 1 0 0,-1 0-1 0 0,0 0 0 0 0,0 0 1 0 0,0-1-1 0 0,0 1 0 0 0,1 0 1 0 0,-1 0-1 0 0,0 0 0 0 0,27-11-930 0 0,-15 9 865 0 0,0 0-1 0 0,1 1 1 0 0,0 0 0 0 0,-1 1-1 0 0,1 0 1 0 0,16 3-1 0 0,76 17 120 0 0,-78-14-84 0 0,-12-2 69 0 0,0-1 1 0 0,0 2-1 0 0,0 0 0 0 0,-1 1 1 0 0,0 1-1 0 0,0 0 0 0 0,23 16 1 0 0,-30-18 56 0 0,-1 0 0 0 0,0 1 0 0 0,0 0 0 0 0,-1 0 0 0 0,1 0 0 0 0,-1 1 0 0 0,-1 0 0 0 0,1-1 0 0 0,-1 2 1 0 0,0-1-1 0 0,-1 0 0 0 0,0 1 0 0 0,0 0 0 0 0,0 0 0 0 0,-1 0 0 0 0,1 10 0 0 0,-2-9 4 0 0,0-1 0 0 0,-1 1 0 0 0,0 0 0 0 0,0-1 0 0 0,-1 1 0 0 0,0 0 0 0 0,0-1-1 0 0,-1 1 1 0 0,0-1 0 0 0,-1 1 0 0 0,0-1 0 0 0,0 0 0 0 0,-1 0 0 0 0,0 0 0 0 0,0-1 0 0 0,-11 14 0 0 0,6-10-43 0 0,0-1 1 0 0,-1 0-1 0 0,0-1 1 0 0,-1 0 0 0 0,0-1-1 0 0,0 0 1 0 0,-1-1-1 0 0,0 0 1 0 0,-25 11 0 0 0,-4-4 20 0 0,-1 0 1 0 0,0-3 0 0 0,-51 7 0 0 0,-131 5 155 0 0,216-23-215 0 0,-36 1 39 0 0,42-1-38 0 0,-1 0-1 0 0,1-1 1 0 0,0 1 0 0 0,-1 0-1 0 0,1-1 1 0 0,0 0-1 0 0,-1 1 1 0 0,1-1 0 0 0,0 0-1 0 0,0 0 1 0 0,0 0-1 0 0,-1-1 1 0 0,1 1 0 0 0,-3-3-1 0 0,5 3-6 0 0,-1 0-1 0 0,1 1 1 0 0,-1-1-1 0 0,1 0 1 0 0,-1 1-1 0 0,1-1 1 0 0,0 0-1 0 0,-1 0 1 0 0,1 0-1 0 0,0 1 1 0 0,0-1-1 0 0,-1 0 1 0 0,1 0-1 0 0,0 0 1 0 0,0 0-1 0 0,0 0 1 0 0,0 1-1 0 0,0-1 1 0 0,0 0-1 0 0,1 0 1 0 0,-1 0-1 0 0,0-1 1 0 0,10-17-1321 0 0,-10 19 1295 0 0,13-21-1672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199 171 8751 0 0,'0'0'674'0'0,"2"1"-213"0"0,4 1 507 0 0,0 1 1 0 0,1-1-1 0 0,-1 0 1 0 0,1 0-1 0 0,0-1 0 0 0,7 1 1 0 0,-2-1-474 0 0,-1 0 0 0 0,1-1 1 0 0,13-2-1 0 0,-8-1-432 0 0,-1 0 0 0 0,1-1 0 0 0,-1 0-1 0 0,0-1 1 0 0,17-9 0 0 0,-24 10-41 0 0,-1-1 0 0 0,0 1-1 0 0,0-2 1 0 0,0 1 0 0 0,0-1-1 0 0,8-9 1 0 0,-13 13-17 0 0,-1 0 0 0 0,0 0 1 0 0,0-1-1 0 0,-1 1 0 0 0,1 0 0 0 0,0-1 0 0 0,-1 0 0 0 0,0 1 0 0 0,1-1 0 0 0,-1 0 1 0 0,0 0-1 0 0,-1 1 0 0 0,1-1 0 0 0,0 0 0 0 0,-1 0 0 0 0,1 0 0 0 0,-1 0 0 0 0,0 0 1 0 0,0 0-1 0 0,0 0 0 0 0,-1 0 0 0 0,1 0 0 0 0,-1 0 0 0 0,-1-4 0 0 0,1 5-12 0 0,0-1-1 0 0,-1 1 0 0 0,1 0 0 0 0,-1 0 1 0 0,1 0-1 0 0,-1 0 0 0 0,0 0 1 0 0,0 0-1 0 0,0 0 0 0 0,0 1 1 0 0,0-1-1 0 0,0 1 0 0 0,0-1 1 0 0,-1 1-1 0 0,1 0 0 0 0,-1 0 1 0 0,1 0-1 0 0,-1 0 0 0 0,1 0 1 0 0,-1 1-1 0 0,1-1 0 0 0,-1 1 1 0 0,1 0-1 0 0,-4-1 0 0 0,-7 1-52 0 0,0-1 0 0 0,1 2 0 0 0,-22 2 0 0 0,15 1 33 0 0,0 0-1 0 0,0 1 1 0 0,0 1-1 0 0,1 1 1 0 0,0 0 0 0 0,0 2-1 0 0,0 0 1 0 0,1 1-1 0 0,1 0 1 0 0,-17 15-1 0 0,15-10 94 0 0,0 0-1 0 0,2 2 1 0 0,0 0-1 0 0,1 1 1 0 0,1 0 0 0 0,0 1-1 0 0,2 1 1 0 0,-13 25-1 0 0,21-36-25 0 0,0 0-1 0 0,1 1 0 0 0,0-1 1 0 0,0 1-1 0 0,1 0 0 0 0,0 0 1 0 0,1 0-1 0 0,0 0 0 0 0,1 0 1 0 0,1 17-1 0 0,0-22-30 0 0,-1-1 0 0 0,1 1 0 0 0,0 0 0 0 0,0-1 0 0 0,1 1 0 0 0,-1-1 0 0 0,1 0 0 0 0,0 1 0 0 0,0-1 0 0 0,0 0 0 0 0,1 0 0 0 0,0 0 0 0 0,-1-1 0 0 0,1 1 1 0 0,1 0-1 0 0,-1-1 0 0 0,0 0 0 0 0,1 0 0 0 0,0 0 0 0 0,-1 0 0 0 0,1-1 0 0 0,0 1 0 0 0,1-1 0 0 0,7 3 0 0 0,-4-3-190 0 0,0 0 1 0 0,0 0 0 0 0,0-1-1 0 0,0 0 1 0 0,0 0-1 0 0,1-1 1 0 0,-1 0-1 0 0,10-2 1 0 0,15-3-6351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 7367 0 0,'0'0'4522'0'0,"-18"0"-1045"0"0,-15-1-1792 0 0,25 0-1483 0 0,-1 0 0 0 0,1 1-1 0 0,-1 0 1 0 0,1 0 0 0 0,0 1 0 0 0,-1 0 0 0 0,1 1-1 0 0,0 0 1 0 0,0 0 0 0 0,0 1 0 0 0,-9 4 0 0 0,0 2 44 0 0,1 1 0 0 0,0 1 0 0 0,0 1 0 0 0,2 0 0 0 0,-1 1 0 0 0,2 1 0 0 0,-1 0 1 0 0,2 1-1 0 0,-18 26 0 0 0,27-36-210 0 0,0 0 0 0 0,1 0 0 0 0,0 0 1 0 0,0 0-1 0 0,0 0 0 0 0,-1 9 0 0 0,3-5 23 0 0,1-7-53 0 0,0-1 0 0 0,0 0 0 0 0,1 1 0 0 0,-1-1 0 0 0,0 0 0 0 0,0 0 0 0 0,1 1-1 0 0,-1-1 1 0 0,1 0 0 0 0,-1 0 0 0 0,1-1 0 0 0,0 1 0 0 0,-1 0 0 0 0,1-1 0 0 0,0 1 0 0 0,-1 0 0 0 0,1-1 0 0 0,0 0 0 0 0,0 1 0 0 0,-1-1 0 0 0,1 0 0 0 0,0 0 0 0 0,2 0 0 0 0,4-1 14 0 0,-1 1 1 0 0,0-1 0 0 0,1 0 0 0 0,9-2-1 0 0,-4-2-1 0 0,1 1-1 0 0,-1-1 1 0 0,-1-1-1 0 0,24-14 0 0 0,45-41 95 0 0,-44 33-99 0 0,-22 16-1222 0 0,-12 9-425 0 0,-13 13 785 0 0,8-7 398 0 0,-1 0-1 0 0,1 0 1 0 0,-1 0 0 0 0,1 1-1 0 0,0-1 1 0 0,0 1 0 0 0,-1 4-1 0 0,-1 1-5241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118 505 9215 0 0,'0'0'707'0'0,"-2"1"-272"0"0,-38 29 4188 0 0,19-16-3789 0 0,-32 17 1 0 0,52-31-197 0 0,1-2-344 0 0,4-7 210 0 0,0 0 0 0 0,0 0 0 0 0,1 0 1 0 0,11-15-1 0 0,30-33 771 0 0,-17 24-661 0 0,76-120 374 0 0,-71 99-506 0 0,61-73 0 0 0,-88 118-618 0 0,1 1 0 0 0,0 1 0 0 0,1-1 0 0 0,0 1 0 0 0,0 1 0 0 0,0 0 0 0 0,1 0-1 0 0,0 1 1 0 0,0 0 0 0 0,0 0 0 0 0,1 1 0 0 0,-1 1 0 0 0,1 0 0 0 0,0 0 0 0 0,20-2 0 0 0,38 0-3469 0 0,-46 5 1939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835 876 11575 0 0,'2'1'530'0'0,"30"8"274"0"0,-30-8 664 0 0,7-5-324 0 0,-2-2-854 0 0,0 1-1 0 0,0-1 1 0 0,-1 0 0 0 0,0-1 0 0 0,0 1 0 0 0,0-1 0 0 0,7-13 0 0 0,1 0 52 0 0,8-10-19 0 0,-1-2-1 0 0,19-41 1 0 0,26-72-287 0 0,-61 133-33 0 0,108-291 111 0 0,-90 209-110 0 0,-21 82-7 0 0,0 0 0 0 0,-1-1 0 0 0,-1 1 0 0 0,0 0 1 0 0,-3-23-1 0 0,3 33-10 0 0,-6-9-53 0 0,5 11 63 0 0,1-1-1 0 0,0 1 1 0 0,-1 0 0 0 0,1 0-1 0 0,-1 0 1 0 0,1 0-1 0 0,-1 0 1 0 0,1 0 0 0 0,-1 0-1 0 0,1 0 1 0 0,-1 0-1 0 0,1 0 1 0 0,-1 0 0 0 0,1 0-1 0 0,-1 0 1 0 0,1 0-1 0 0,-1 1 1 0 0,1-1 0 0 0,-1 0-1 0 0,1 0 1 0 0,0 0-1 0 0,-1 1 1 0 0,-10 4-32 0 0,5-1 20 0 0,0 1 0 0 0,0-1 0 0 0,0 1 0 0 0,0 0 0 0 0,1 0 0 0 0,0 1 0 0 0,-8 10 0 0 0,1 3-1 0 0,-13 25 1 0 0,-1 3 33 0 0,-123 177 333 0 0,-24 40-196 0 0,-14 102-80 0 0,147-284-151 0 0,-4-2 1 0 0,-54 74-1 0 0,78-127 8 0 0,-2-1 0 0 0,-1 0 0 0 0,-1-2 0 0 0,-1-1 0 0 0,-1-1 0 0 0,-1-1 0 0 0,-1-1 0 0 0,-1-1 0 0 0,0-2 0 0 0,-2-1 0 0 0,-45 17 0 0 0,71-31-187 0 0,0 0 0 0 0,-1-1 0 0 0,1 1-1 0 0,-9 0 1 0 0,1-3-917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4143 0 0,'-169'7'4270'0'0,"141"-5"-3846"0"0,13-2-286 0 0,-1 1 0 0 0,1 1 0 0 0,-1 1 0 0 0,-24 7 0 0 0,20-2 212 0 0,2 1-1 0 0,-1 0 1 0 0,1 1-1 0 0,1 2 0 0 0,-18 13 1 0 0,17-12 11 0 0,-35 24 901 0 0,26-20-644 0 0,0 2 1 0 0,1 1-1 0 0,-27 28 1 0 0,52-47-576 0 0,0 0 0 0 0,0 1 0 0 0,0-1 0 0 0,0 0 0 0 0,0 0 0 0 0,0 1 0 0 0,0-1-1 0 0,0 0 1 0 0,1 1 0 0 0,-1-1 0 0 0,0 1 0 0 0,1-1 0 0 0,-1 1 0 0 0,1-1 0 0 0,0 1 0 0 0,0-1 0 0 0,-1 1 0 0 0,1-1 0 0 0,0 1 0 0 0,0 0 0 0 0,0-1 0 0 0,1 3 0 0 0,0 10 329 0 0,-1-13-341 0 0,0 0 0 0 0,0 0 0 0 0,0 0-1 0 0,0-1 1 0 0,0 1 0 0 0,0 0 0 0 0,1 0 0 0 0,-1 0 0 0 0,0-1 0 0 0,1 1 0 0 0,-1 0 0 0 0,0-1 0 0 0,1 1 0 0 0,-1 0 0 0 0,1 0 0 0 0,-1-1 0 0 0,1 1 0 0 0,-1-1 0 0 0,1 1 0 0 0,0-1 0 0 0,-1 1 0 0 0,2 0 0 0 0,0 0 10 0 0,0 0 1 0 0,0 0-1 0 0,1 0 1 0 0,-1 0-1 0 0,0-1 0 0 0,1 1 1 0 0,3 0-1 0 0,4 0 67 0 0,0-1-1 0 0,19-2 1 0 0,31-6 19 0 0,0-3-1 0 0,0-3 0 0 0,73-27 1 0 0,-34 12-657 0 0,-97 29 453 0 0,-5 2-266 0 0,0 1 322 0 0,-1-1 0 0 0,1 0 0 0 0,-1 0 1 0 0,-6 3-1 0 0,7-3 47 0 0,-1 0 0 0 0,0 0 0 0 0,1 0 0 0 0,-1 0 0 0 0,-5 6 0 0 0,7-7-2 0 0,1 0 0 0 0,0 1 0 0 0,-1-1 0 0 0,1 1 0 0 0,0 0 0 0 0,-1-1 0 0 0,1 1 0 0 0,0 0 0 0 0,0 0 0 0 0,1 0 0 0 0,-1 0 0 0 0,0 0 0 0 0,0 3 0 0 0,3 3-8 0 0,1-4-191 0 0,0 0 0 0 0,0-1 0 0 0,1 0 0 0 0,-1 1 0 0 0,1-1 0 0 0,0-1 0 0 0,0 1 0 0 0,0-1 0 0 0,0 1 0 0 0,1-1 0 0 0,8 3 0 0 0,3-1-5725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16271 0 0,'2'1'744'0'0,"24"6"-377"0"0,0-1 1 0 0,1-1-1 0 0,-1-1 0 0 0,1-1 0 0 0,38-1 0 0 0,138-16 1354 0 0,-166 10-1605 0 0,21-1 27 0 0,-1-3 0 0 0,0-3-1 0 0,87-27 1 0 0,-128 32-763 0 0,0-1 1 0 0,22-13-1 0 0,-31 16 83 0 0,0-1-1 0 0,0 0 1 0 0,0-1 0 0 0,-1 1 0 0 0,1-1-1 0 0,8-12 1 0 0,-5 3-1174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134 130 7831 0 0,'4'-7'7968'0'0,"-10"10"-8727"0"0,4-3 1000 0 0,1 0 0 0 0,-1 1 0 0 0,1-1 0 0 0,-1 1-1 0 0,1-1 1 0 0,-1 1 0 0 0,1 0 0 0 0,0 0 0 0 0,-1-1 0 0 0,1 1 0 0 0,0 0-1 0 0,0 0 1 0 0,0 0 0 0 0,-1 0 0 0 0,1 1 0 0 0,0-1 0 0 0,0 0 0 0 0,1 0-1 0 0,-1 1 1 0 0,0-1 0 0 0,0 0 0 0 0,1 1 0 0 0,-1-1 0 0 0,1 1-1 0 0,-1-1 1 0 0,0 3 0 0 0,-4 19-231 0 0,-1 0 1 0 0,-2-1-1 0 0,0 0 0 0 0,-15 27 0 0 0,4-8 299 0 0,-2 18 423 0 0,21-57-128 0 0,-5-13-476 0 0,3 5-115 0 0,1 1 0 0 0,0-1 0 0 0,0 1 0 0 0,0-1 0 0 0,1 1 1 0 0,0-1-1 0 0,0 1 0 0 0,0-1 0 0 0,1 0 0 0 0,0 1 0 0 0,0-1 0 0 0,0 1 0 0 0,1 0 0 0 0,0-1 0 0 0,2-5 0 0 0,5-7 10 0 0,0 0 0 0 0,22-31-1 0 0,-18 29-21 0 0,1 1 0 0 0,2 1 0 0 0,-1 0 0 0 0,30-24 0 0 0,-34 33-11 0 0,1 0 0 0 0,0 1 1 0 0,0 1-1 0 0,1 0 0 0 0,0 1 1 0 0,0 0-1 0 0,0 1 0 0 0,27-7 1 0 0,-14 6-792 0 0,1 2 0 0 0,-1 0 0 0 0,31 0 0 0 0,-35 3-1875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31 7367 0 0,'1'-2'568'0'0,"1"1"-227"0"0,0 0-1 0 0,-1 0 1 0 0,1-1-1 0 0,-1 1 1 0 0,1 0-1 0 0,-1-1 1 0 0,0 0-1 0 0,0 1 1 0 0,1-1-1 0 0,-1 0 1 0 0,1-2-1 0 0,2-3 4009 0 0,-15 6-3061 0 0,4 1-1158 0 0,1 0 0 0 0,-1 0 0 0 0,1 1 0 0 0,-1 0-1 0 0,1 0 1 0 0,-1 1 0 0 0,-11 4 0 0 0,-43 22 313 0 0,41-17-264 0 0,-11 6 13 0 0,1 1 0 0 0,0 2 0 0 0,2 1 0 0 0,0 1 0 0 0,1 1 0 0 0,-23 28 0 0 0,48-49-148 0 0,0 1 0 0 0,0-1 0 0 0,0 0 0 0 0,1 0 0 0 0,-1 1 0 0 0,1-1 0 0 0,0 1 0 0 0,0-1 0 0 0,0 1 0 0 0,0 0 0 0 0,0-1 0 0 0,1 1 0 0 0,-2 5 0 0 0,3-7-22 0 0,0 0 0 0 0,0 0 0 0 0,0 0 0 0 0,-1 0 0 0 0,1 0 0 0 0,0 0 0 0 0,0 0 0 0 0,0-1 0 0 0,1 1 0 0 0,-1 0 0 0 0,0-1 0 0 0,0 1 0 0 0,0-1 0 0 0,0 1 1 0 0,1-1-1 0 0,1 1 0 0 0,-1 0 18 0 0,8 2 23 0 0,0 0 1 0 0,0-1-1 0 0,1 0 1 0 0,-1-1-1 0 0,1 0 1 0 0,-1-1-1 0 0,1 0 1 0 0,13-2-1 0 0,-5 0 61 0 0,0-2-1 0 0,0 0 1 0 0,31-11-1 0 0,-41 11-123 0 0,0 0 0 0 0,-1 0 0 0 0,1-1 0 0 0,-1 0 0 0 0,0 0 0 0 0,0-1 0 0 0,-1 0 0 0 0,1-1 0 0 0,-1 0 0 0 0,-1 0 0 0 0,1 0 0 0 0,-1-1 0 0 0,-1 0 0 0 0,10-16 0 0 0,-14 21-189 0 0,0 0 0 0 0,0 0 0 0 0,0 0-1 0 0,0 0 1 0 0,0 0 0 0 0,-1 0 0 0 0,0-1 0 0 0,1 1-1 0 0,-1 0 1 0 0,0 0 0 0 0,-1 0 0 0 0,1 0 0 0 0,0 0-1 0 0,-1-1 1 0 0,0 1 0 0 0,0 0 0 0 0,0 0-1 0 0,0 0 1 0 0,0 0 0 0 0,-3-4 0 0 0,0 1-1310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77 161 12959 0 0,'0'0'1172'0'0,"0"2"-966"0"0,-2 2-14 0 0,1-1 0 0 0,-1 1 0 0 0,0-1 1 0 0,0 0-1 0 0,0 1 0 0 0,0-1 1 0 0,-1 0-1 0 0,1 0 0 0 0,-1 0 0 0 0,0-1 1 0 0,0 1-1 0 0,0-1 0 0 0,0 0 0 0 0,0 1 1 0 0,0-1-1 0 0,0 0 0 0 0,-1-1 1 0 0,1 1-1 0 0,-1-1 0 0 0,0 1 0 0 0,1-1 1 0 0,-1 0-1 0 0,-7 0 0 0 0,10 0 804 0 0,3-14-744 0 0,1 6-232 0 0,0 0 0 0 0,0 1 0 0 0,0-1-1 0 0,1 1 1 0 0,0-1 0 0 0,0 1 0 0 0,1 0 0 0 0,0 1-1 0 0,6-7 1 0 0,3-1 26 0 0,0 0 0 0 0,23-14 0 0 0,-20 16-46 0 0,1 0 0 0 0,35-16 0 0 0,-46 24 0 0 0,0 1 0 0 0,0 0 0 0 0,0-1 0 0 0,1 2 0 0 0,-1-1 0 0 0,1 1 0 0 0,-1 1 0 0 0,1-1 0 0 0,-1 1 0 0 0,1 0 0 0 0,8 2 0 0 0,-14-1 0 0 0,0-1 0 0 0,0 1 0 0 0,0-1 0 0 0,0 1 0 0 0,0 0 0 0 0,0 0 0 0 0,0 0 0 0 0,0 0 0 0 0,0 0 0 0 0,-1 0 0 0 0,1 0 0 0 0,0 1 0 0 0,-1-1 0 0 0,1 1 0 0 0,-1-1 0 0 0,0 1 0 0 0,1-1 0 0 0,0 4 0 0 0,0-2 0 0 0,-1 0 0 0 0,0 0 0 0 0,1 1 0 0 0,-1-1 0 0 0,-1 0 0 0 0,1 1 0 0 0,-1-1 0 0 0,1 1 0 0 0,-1-1 0 0 0,0 5 0 0 0,-1 1 0 0 0,0 1 0 0 0,0-1 0 0 0,-1 0 0 0 0,-1 0 0 0 0,1-1 0 0 0,-1 1 0 0 0,-7 13 0 0 0,7-17 2 0 0,0 0 0 0 0,-1 0 1 0 0,1 0-1 0 0,-8 6 0 0 0,10-10 118 0 0,7-12-32 0 0,1 0-75 0 0,0-1 0 0 0,0 1 0 0 0,2 0 0 0 0,-1 1 1 0 0,1 0-1 0 0,1 1 0 0 0,10-10 0 0 0,2 2-9 0 0,0 1 0 0 0,35-19 0 0 0,-47 29-7 0 0,0 1 0 0 0,0 1 0 0 0,1 0 0 0 0,-1 0 0 0 0,1 1 0 0 0,0 0-1 0 0,0 1 1 0 0,0 0 0 0 0,0 1 0 0 0,0 1 0 0 0,14 0 0 0 0,-18 0 8 0 0,-1 1-1 0 0,1 0 1 0 0,-1 0 0 0 0,1 1 0 0 0,-1 0-1 0 0,0 0 1 0 0,0 1 0 0 0,0-1 0 0 0,0 1 0 0 0,0 1-1 0 0,-1-1 1 0 0,1 1 0 0 0,-1 0 0 0 0,0 0-1 0 0,0 0 1 0 0,0 1 0 0 0,-1 0 0 0 0,0 0-1 0 0,0 0 1 0 0,4 7 0 0 0,-3-2 48 0 0,0-1 0 0 0,-1 1 0 0 0,-1 0 0 0 0,1 0 0 0 0,-2 1 0 0 0,0-1 0 0 0,0 1 1 0 0,1 12-1 0 0,3 21 98 0 0,-5-41-128 0 0,0 0-204 0 0,-1 9-5225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1129 7367 0 0,'0'0'568'0'0,"-1"1"-373"0"0,-2 5 312 0 0,-1-1-1 0 0,1 0 1 0 0,-1 0-1 0 0,0-1 1 0 0,0 1-1 0 0,0-1 1 0 0,-1 0-1 0 0,-8 6 2525 0 0,14-19-1557 0 0,0 3-1208 0 0,1 0 0 0 0,0 0-1 0 0,0 0 1 0 0,0 1 0 0 0,1-1-1 0 0,0 1 1 0 0,5-8 0 0 0,28-33 631 0 0,-31 40-752 0 0,134-154 1447 0 0,62-76-536 0 0,-155 175-1035 0 0,32-39-203 0 0,-59 78-21 0 0,-18 21 120 0 0,2 35-350 0 0,-8 11 362 0 0,-21 77 0 0 0,15-81 30 0 0,2 0 1 0 0,-5 60-1 0 0,13-69 40 0 0,4 58 0 0 0,-2-79 2 0 0,1 0 0 0 0,0 0 1 0 0,1-1-1 0 0,0 1 1 0 0,0 0-1 0 0,1-1 1 0 0,1 0-1 0 0,9 18 1 0 0,-12-26 16 0 0,0 1 0 0 0,0-1 0 0 0,0 1-1 0 0,0-1 1 0 0,0 0 0 0 0,0 0 0 0 0,0 0 0 0 0,1 0 0 0 0,-1-1 0 0 0,1 1 0 0 0,0-1 0 0 0,-1 1-1 0 0,1-1 1 0 0,0 0 0 0 0,0 0 0 0 0,0 0 0 0 0,-1 0 0 0 0,1 0 0 0 0,0-1 0 0 0,0 0 0 0 0,0 1-1 0 0,0-1 1 0 0,0 0 0 0 0,0 0 0 0 0,1-1 0 0 0,-1 1 0 0 0,-1-1 0 0 0,6-1 0 0 0,-1 0 27 0 0,-1 0 1 0 0,1-1 0 0 0,0 0-1 0 0,-1-1 1 0 0,1 1 0 0 0,-1-1-1 0 0,0 0 1 0 0,-1-1 0 0 0,1 1-1 0 0,8-11 1 0 0,7-11 35 0 0,-1-2 0 0 0,-1 0 0 0 0,22-46 0 0 0,4-6-69 0 0,88-120 61 0 0,-20 33-18 0 0,175-269-943 0 0,-260 393-632 0 0,-27 42 846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59 3679 0 0,'0'0'167'0'0,"-2"0"-7"0"0,-11 4 748 0 0,-1 0 0 0 0,1 0 0 0 0,0 1 1 0 0,1 1-1 0 0,-1 0 0 0 0,1 1 0 0 0,-12 9 0 0 0,-78 65-87 0 0,71-55-98 0 0,4-4-374 0 0,5-4 271 0 0,0 0 1 0 0,1 2-1 0 0,1 0 1 0 0,-21 28-1 0 0,37-43-383 0 0,1 1 1 0 0,0 0-1 0 0,0-1 1 0 0,0 1-1 0 0,0 1 0 0 0,1-1 1 0 0,-3 11-1 0 0,5-16-192 0 0,0 1 0 0 0,-1 0 0 0 0,1-1 0 0 0,0 1 0 0 0,0-1 0 0 0,0 1 0 0 0,0 0 0 0 0,0-1 0 0 0,1 1 0 0 0,-1-1 0 0 0,0 1 0 0 0,1 0-1 0 0,-1-1 1 0 0,1 1 0 0 0,0-1 0 0 0,-1 1 0 0 0,1-1 0 0 0,0 0 0 0 0,0 1 0 0 0,0-1 0 0 0,0 0 0 0 0,0 0 0 0 0,0 1 0 0 0,0-1 0 0 0,0 0 0 0 0,1 0 0 0 0,-1 0 0 0 0,0 0 0 0 0,1-1 0 0 0,-1 1-1 0 0,1 0 1 0 0,-1 0 0 0 0,1-1 0 0 0,-1 1 0 0 0,4 0 0 0 0,2 0 39 0 0,1 0 0 0 0,-1 0-1 0 0,0 0 1 0 0,1-1 0 0 0,-1 0-1 0 0,1-1 1 0 0,-1 1 0 0 0,1-1-1 0 0,-1-1 1 0 0,9-2 0 0 0,-1-1 61 0 0,0 0 1 0 0,-1-1 0 0 0,27-15 0 0 0,-27 12-55 0 0,-1 0-1 0 0,0 0 0 0 0,0-2 1 0 0,0 0-1 0 0,-2 0 0 0 0,1-1 1 0 0,-1 0-1 0 0,-1-1 0 0 0,10-17 1 0 0,-13 19-73 0 0,-2 1 0 0 0,1-1 0 0 0,-2-1 0 0 0,1 1 0 0 0,-2-1 0 0 0,1 1 0 0 0,-2-1 0 0 0,1 0 0 0 0,-2-1 0 0 0,1 1 0 0 0,-2 0 0 0 0,-1-24-1 0 0,0 27-108 0 0,0 0-1 0 0,0 1 0 0 0,-1 0 0 0 0,-1-1 0 0 0,1 1 0 0 0,-1 0 0 0 0,-5-9 0 0 0,6 13 6 0 0,0 1 0 0 0,0 0 0 0 0,0 0 0 0 0,0 0 0 0 0,-1 1 0 0 0,1-1 0 0 0,-1 0 0 0 0,0 1-1 0 0,0 0 1 0 0,1 0 0 0 0,-2 0 0 0 0,1 0 0 0 0,0 0 0 0 0,0 0 0 0 0,0 1 0 0 0,-1-1 0 0 0,1 1-1 0 0,-1 0 1 0 0,-5-1 0 0 0,1 1-283 0 0,-1 0 0 0 0,1 0 0 0 0,0 1-1 0 0,0 0 1 0 0,-1 0 0 0 0,1 1 0 0 0,0 0 0 0 0,-13 3 0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15 606 13591 0 0,'0'0'5983'0'0,"-1"-1"-5119"0"0,-1-4-579 0 0,0 0 0 0 0,0 0 0 0 0,0-1 0 0 0,0 1 0 0 0,1-1 0 0 0,0 1 0 0 0,0-1 0 0 0,1 1 0 0 0,-1-1-1 0 0,1 1 1 0 0,1-8 0 0 0,0 0-86 0 0,1 0 0 0 0,0 0 0 0 0,8-23-1 0 0,-2 13-134 0 0,2 0-1 0 0,1 2 0 0 0,0-1 0 0 0,2 1 1 0 0,16-22-1 0 0,-2 9-379 0 0,62-61-1 0 0,65-45-4617 0 0,-115 105-2260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1 16527 0 0,'0'0'1499'0'0,"-1"2"-1235"0"0,-2 6-196 0 0,0 0 0 0 0,-1-1 0 0 0,1 1 0 0 0,-2-1 0 0 0,1 0 0 0 0,-1 0 0 0 0,-6 7 0 0 0,-45 45 687 0 0,37-39-597 0 0,-89 92 366 0 0,-115 156 0 0 0,105-100-511 0 0,-17 24-14 0 0,82-120-7 0 0,-51 67-93 0 0,73-103-175 0 0,-9 13-537 0 0,11-17-4274 0 0,6-9-1156 0 0</inkml:trace>
  <inkml:trace contextRef="#ctx0" brushRef="#br0" timeOffset="1">1 856 14279 0 0,'3'-8'1298'0'0,"-2"6"-1275"0"0,0 0 0 0 0,1 1 0 0 0,-1-1 1 0 0,0 0-1 0 0,1 1 0 0 0,-1-1 0 0 0,1 1 1 0 0,-1 0-1 0 0,1-1 0 0 0,0 1 0 0 0,-1 0 0 0 0,1 0 1 0 0,0 0-1 0 0,0 0 0 0 0,0 1 0 0 0,3-2 1 0 0,37-7 807 0 0,-31 7-456 0 0,68-13 619 0 0,404-93-2017 0 0,-433 93-583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6447 0 0,'-104'152'1856'0'0,"26"-39"1872"0"0,-115 185 1243 0 0,72-90-4231 0 0,19-30-465 0 0,75-139-230 0 0,7-16 355 0 0,36-36-233 0 0,1 1 1 0 0,0 0-1 0 0,0 1 0 0 0,1 0 1 0 0,31-12-1 0 0,-25 12-114 0 0,-4 0-69 0 0,0 2 0 0 0,1 1 0 0 0,0 0 0 0 0,34-6 0 0 0,-49 13 11 0 0,0 0 0 0 0,0 0 0 0 0,0 1 0 0 0,0 0 0 0 0,1 1 0 0 0,-1-1 0 0 0,0 1 0 0 0,0 0 0 0 0,7 3 0 0 0,-8-3 13 0 0,-1 1 0 0 0,0 0 0 0 0,0 0 0 0 0,0 1-1 0 0,-1-1 1 0 0,1 1 0 0 0,-1 0 0 0 0,1 0 0 0 0,-1 0 0 0 0,0 0 0 0 0,0 0 0 0 0,0 1-1 0 0,0 0 1 0 0,2 4 0 0 0,2 7 184 0 0,0 0 0 0 0,-1 1 0 0 0,0-1 0 0 0,-2 1 0 0 0,6 33 0 0 0,8 24 462 0 0,15 15-357 0 0,-27-74-1175 0 0,1-1 0 0 0,10 14-1 0 0,-6-14-6009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1250 11575 0 0,'0'0'1047'0'0,"-1"0"-859"0"0,-1 1-171 0 0,-12 2 78 0 0,-3 0 2910 0 0,16-3-1725 0 0,2-2-658 0 0,2-5-359 0 0,1 0 0 0 0,0 0 1 0 0,0 1-1 0 0,0-1 0 0 0,1 1 1 0 0,0 0-1 0 0,8-7 1 0 0,47-38 389 0 0,-24 21-299 0 0,143-147 819 0 0,-96 90-746 0 0,-39 42-346 0 0,251-240 454 0 0,30-35-477 0 0,-250 243-52 0 0,-63 65-6 0 0,7-9 0 0 0,2 1 0 0 0,1 0 0 0 0,42-30 0 0 0,-63 50-1 0 0,-1 0 0 0 0,0 0 0 0 0,1 0 0 0 0,-1 0 0 0 0,0 0 0 0 0,1 0 0 0 0,-1-1 0 0 0,0 1 0 0 0,0 0 0 0 0,1 0 0 0 0,-1 0 0 0 0,0 0 0 0 0,1 0 0 0 0,-1 0 0 0 0,0 0 0 0 0,1 0 0 0 0,-1 0 0 0 0,0 1 0 0 0,1-1 0 0 0,-1 0 0 0 0,0 0 0 0 0,0 0 0 0 0,1 0 0 0 0,-1 0 0 0 0,0 0 0 0 0,1 1 0 0 0,-1-1 0 0 0,0 0 0 0 0,0 0 0 0 0,1 0 0 0 0,-1 1 0 0 0,0-1 0 0 0,0 0 0 0 0,0 0 0 0 0,1 1 0 0 0,-1-1 0 0 0,0 0 0 0 0,0 0 0 0 0,0 1 0 0 0,0-1 0 0 0,0 0 0 0 0,0 1 0 0 0,1-1 0 0 0,-1 0 0 0 0,0 1 0 0 0,0-1 0 0 0,0 0 0 0 0,0 1 0 0 0,0-1 0 0 0,0 0 0 0 0,0 0 0 0 0,0 1 0 0 0,0-1 0 0 0,-1 0 0 0 0,1 1 0 0 0,0-1 0 0 0,0 1-2 0 0,0 11 2 0 0,-1 0-1 0 0,0 0 1 0 0,0 1-1 0 0,-2-1 0 0 0,1 0 1 0 0,-2 0-1 0 0,-5 14 1 0 0,5-13 1 0 0,-76 213-2 0 0,16-46 15 0 0,31-78 13 0 0,-31 178 1 0 0,61-264-53 0 0,1 0 0 0 0,1-1 1 0 0,1 1-1 0 0,0 0 0 0 0,1 0 0 0 0,0 0 0 0 0,8 29 0 0 0,0-32-3696 0 0,-9-12 3661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6447 0 0,'0'0'10943'0'0,"11"6"-9038"0"0,-11-6-1879 0 0,1 1 0 0 0,-1-1 0 0 0,1 1 0 0 0,0-1 0 0 0,-1 1 0 0 0,1-1 0 0 0,-1 1 0 0 0,1-1 0 0 0,-1 1 0 0 0,1-1 0 0 0,-1 1 0 0 0,1 0 0 0 0,-1-1-1 0 0,0 1 1 0 0,1 0 0 0 0,-1-1 0 0 0,0 1 0 0 0,0 0 0 0 0,0-1 0 0 0,1 1 0 0 0,-1 0 0 0 0,0 0 0 0 0,0 1 0 0 0,0 0-2 0 0,-1 0 1 0 0,1-1-1 0 0,-1 1 0 0 0,1 0 0 0 0,-1 0 1 0 0,1 0-1 0 0,-1-1 0 0 0,0 1 1 0 0,-2 2-1 0 0,-3 5 21 0 0,0-1 1 0 0,-15 15-1 0 0,15-17 57 0 0,-14 14 34 0 0,-1-2-1 0 0,-36 26 0 0 0,-52 25-4 0 0,-32 24-121 0 0,135-88 8 0 0,-1 0-1 0 0,-10 11 1 0 0,11-4-18 0 0,6-12 1 0 0,0 1 0 0 0,0 0 0 0 0,0 0 0 0 0,0 0 0 0 0,1 0 0 0 0,-1 0 0 0 0,0 0 0 0 0,0-1 0 0 0,1 1 0 0 0,-1 0 0 0 0,1 0-1 0 0,-1 0 1 0 0,1-1 0 0 0,-1 1 0 0 0,1 0 0 0 0,-1-1 0 0 0,1 1 0 0 0,0 0 0 0 0,-1-1 0 0 0,1 1 0 0 0,0-1 0 0 0,0 1 0 0 0,-1-1 0 0 0,1 1 0 0 0,0-1 0 0 0,0 1 0 0 0,0-1 0 0 0,-1 0-1 0 0,1 0 1 0 0,0 1 0 0 0,0-1 0 0 0,0 0 0 0 0,1 0 0 0 0,33 4 31 0 0,2-4-1191 0 0,0-1 1 0 0,71-14-1 0 0,71-28-4739 0 0,-143 33 832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38 148 12439 0 0,'-37'2'5134'0'0,"52"3"-4221"0"0,-5-3-735 0 0,0 0 0 0 0,0-1-1 0 0,0 0 1 0 0,0 0 0 0 0,13-2 0 0 0,50-8 312 0 0,-45 4-222 0 0,193-41 683 0 0,-129 24-883 0 0,28-8-21 0 0,72-14-3826 0 0,-166 40 2092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175 221 9671 0 0,'0'0'875'0'0,"-2"1"-719"0"0,-3 4 259 0 0,-1 0 0 0 0,1 1-1 0 0,0 0 1 0 0,0-1 0 0 0,1 1 0 0 0,-6 10 0 0 0,-19 44 1703 0 0,22-43-1817 0 0,-1-1 0 0 0,0 0-1 0 0,-13 18 1 0 0,17-30-228 0 0,0 3 69 0 0,-1-1 0 0 0,0 1 0 0 0,0-1 0 0 0,0-1 0 0 0,-1 1-1 0 0,0-1 1 0 0,-10 7 0 0 0,15-11 773 0 0,0-3-566 0 0,1-2-292 0 0,-1 0-1 0 0,1-1 0 0 0,0 1 1 0 0,0 0-1 0 0,0 0 0 0 0,0 0 1 0 0,1 0-1 0 0,0-1 0 0 0,0 1 1 0 0,0 0-1 0 0,0 0 1 0 0,0 0-1 0 0,1 1 0 0 0,0-1 1 0 0,0 0-1 0 0,0 1 0 0 0,3-5 1 0 0,6-8-124 0 0,0 1 0 0 0,19-20 1 0 0,-3 7-303 0 0,0 2 1 0 0,63-46-1 0 0,-73 60 225 0 0,0 1 1 0 0,1 1-1 0 0,1 1 1 0 0,0 0-1 0 0,0 2 0 0 0,1 0 1 0 0,24-5-1 0 0,-39 11 155 0 0,0 0 1 0 0,-1 0-1 0 0,1 1 0 0 0,0 0 0 0 0,0 0 0 0 0,0 0 0 0 0,0 1 1 0 0,0 0-1 0 0,0 0 0 0 0,-1 0 0 0 0,1 0 0 0 0,0 1 1 0 0,4 1-1 0 0,-7-1 23 0 0,1-1 0 0 0,0 1 0 0 0,-1 0 1 0 0,0-1-1 0 0,1 1 0 0 0,-1 0 0 0 0,0 1 1 0 0,0-1-1 0 0,0 0 0 0 0,0 0 0 0 0,-1 1 1 0 0,1-1-1 0 0,-1 1 0 0 0,1 0 0 0 0,-1-1 1 0 0,0 1-1 0 0,0 0 0 0 0,0 0 0 0 0,0 0 0 0 0,-1 0 1 0 0,1 0-1 0 0,0 5 0 0 0,-2 2 32 0 0,0-1 0 0 0,0 0 0 0 0,-1 1 0 0 0,0-1-1 0 0,0 0 1 0 0,-1 0 0 0 0,0 0 0 0 0,-1 0 0 0 0,0 0 0 0 0,-1-1 0 0 0,1 0-1 0 0,-10 13 1 0 0,-1-9 78 0 0,14-12-73 0 0,-1 0 0 0 0,1-1-61 0 0,-1 1 1 0 0,0-1-1 0 0,1 0 1 0 0,-1 0 0 0 0,1 0-1 0 0,-1 0 1 0 0,1 0 0 0 0,-1 0-1 0 0,1-1 1 0 0,0 1 0 0 0,0 0-1 0 0,-1-1 1 0 0,1 1 0 0 0,0 0-1 0 0,0-1 1 0 0,0 0-1 0 0,1 1 1 0 0,-1-1 0 0 0,0 0-1 0 0,0-1 1 0 0,0-1-14 0 0,1 1 1 0 0,-1 0-1 0 0,1-1 1 0 0,0 1-1 0 0,0-1 1 0 0,0 1-1 0 0,1 0 1 0 0,-1-1-1 0 0,1 1 1 0 0,1-4-1 0 0,2-4-58 0 0,0 1-1 0 0,0 0 1 0 0,1 0-1 0 0,1 0 1 0 0,11-16-1 0 0,-2 8 34 0 0,1 1 1 0 0,1 0-1 0 0,0 2 0 0 0,1 0 1 0 0,0 1-1 0 0,1 1 0 0 0,1 0 0 0 0,0 2 1 0 0,31-14-1 0 0,-35 19 39 0 0,1 0-1 0 0,0 2 1 0 0,0-1 0 0 0,1 2-1 0 0,-1 0 1 0 0,1 2 0 0 0,34 0-1 0 0,-47 1 24 0 0,1 1 0 0 0,0-1 0 0 0,-1 1 0 0 0,1 1 0 0 0,-1-1-1 0 0,1 1 1 0 0,-1 0 0 0 0,1 1 0 0 0,-1-1 0 0 0,0 1 0 0 0,0 0 0 0 0,-1 0 0 0 0,10 8-1 0 0,-11-8-19 0 0,0-1 0 0 0,-1 1 0 0 0,1 0 0 0 0,-1 1 0 0 0,1-1 0 0 0,-1 0 0 0 0,0 1 0 0 0,0-1 0 0 0,-1 1 0 0 0,1 0 0 0 0,-1-1 0 0 0,0 1 0 0 0,0 0 0 0 0,0 0 0 0 0,0 0 0 0 0,-1 0 0 0 0,1 0 0 0 0,-1 0 0 0 0,0 0 0 0 0,-1 7 0 0 0,-1-3 1 0 0,0 0-1 0 0,0 0 1 0 0,-1 0-1 0 0,0 0 1 0 0,0 0-1 0 0,-5 7 1 0 0,-30 44 32 0 0,16-26-6 0 0,-12 11-177 0 0,12-18-1167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90 194 4143 0 0,'58'-69'2891'0'0,"-40"47"846"0"0,-17 21-3610 0 0,-1 0 0 0 0,1 0-1 0 0,0 0 1 0 0,0 0 0 0 0,-1 1 0 0 0,1-1-1 0 0,0 0 1 0 0,0 1 0 0 0,0-1-1 0 0,0 0 1 0 0,0 1 0 0 0,0 0 0 0 0,0-1-1 0 0,0 1 1 0 0,0-1 0 0 0,0 1-1 0 0,0 0 1 0 0,0 0 0 0 0,1 0 0 0 0,-1 0-1 0 0,0-1 1 0 0,0 2 0 0 0,0-1-1 0 0,0 0 1 0 0,0 0 0 0 0,0 0 0 0 0,0 0-1 0 0,2 1 1 0 0,2 1 141 0 0,0 0 1 0 0,-1 1-1 0 0,1 0 0 0 0,8 6 1 0 0,14 7 1129 0 0,-23-15-1312 0 0,0 1 1 0 0,0-1 0 0 0,0-1-1 0 0,0 1 1 0 0,0-1-1 0 0,0 0 1 0 0,0 0-1 0 0,1 0 1 0 0,-1 0-1 0 0,0-1 1 0 0,0 1-1 0 0,0-1 1 0 0,0 0-1 0 0,0 0 1 0 0,0-1-1 0 0,0 1 1 0 0,-1-1-1 0 0,1 0 1 0 0,0 0 0 0 0,-1 0-1 0 0,0-1 1 0 0,1 1-1 0 0,-1-1 1 0 0,0 1-1 0 0,0-1 1 0 0,0 0-1 0 0,-1 0 1 0 0,1-1-1 0 0,-1 1 1 0 0,1-1-1 0 0,-1 1 1 0 0,0-1-1 0 0,-1 0 1 0 0,1 1 0 0 0,-1-1-1 0 0,1 0 1 0 0,-1 0-1 0 0,0 0 1 0 0,0-5-1 0 0,-1 7-111 0 0,1 0 0 0 0,-1 1 0 0 0,0-1-1 0 0,0 0 1 0 0,-1 0 0 0 0,1 1 0 0 0,0-1-1 0 0,0 0 1 0 0,-1 0 0 0 0,1 1 0 0 0,-1-1 0 0 0,0 0-1 0 0,1 1 1 0 0,-1-1 0 0 0,0 1 0 0 0,0-1 0 0 0,0 1-1 0 0,0-1 1 0 0,0 1 0 0 0,0 0 0 0 0,0-1-1 0 0,-1 1 1 0 0,1 0 0 0 0,0 0 0 0 0,-1 0 0 0 0,1 0-1 0 0,-3-1 1 0 0,2 1-23 0 0,-1 0 0 0 0,1 0 1 0 0,-1 1-1 0 0,1-1 0 0 0,-1 0 0 0 0,0 1 0 0 0,1 0 0 0 0,-1 0 0 0 0,0-1 0 0 0,1 2 1 0 0,-1-1-1 0 0,0 0 0 0 0,1 0 0 0 0,-1 1 0 0 0,1 0 0 0 0,-6 1 0 0 0,-10 6-67 0 0,0 1 0 0 0,1 1 0 0 0,1 0 0 0 0,-1 2 0 0 0,-20 17-1 0 0,-68 75 234 0 0,93-92-87 0 0,-1 2-31 0 0,-19 25 1 0 0,29-35-22 0 0,0 1 0 0 0,1-1-1 0 0,-1 1 1 0 0,1 0-1 0 0,0 0 1 0 0,0 0 0 0 0,0 0-1 0 0,1 0 1 0 0,-1 0 0 0 0,0 9-1 0 0,2-12 38 0 0,0 0 0 0 0,0 1 0 0 0,1-1 0 0 0,-1 0 0 0 0,0 0 0 0 0,1 0 0 0 0,-1 0 0 0 0,1 0 0 0 0,0 0 0 0 0,0 0 0 0 0,-1 0 0 0 0,1-1 0 0 0,1 1-1 0 0,-1 0 1 0 0,0 0 0 0 0,0-1 0 0 0,1 1 0 0 0,-1-1 0 0 0,0 1 0 0 0,1-1 0 0 0,0 1 0 0 0,-1-1 0 0 0,1 0 0 0 0,0 0 0 0 0,0 0 0 0 0,-1 0 0 0 0,1 0 0 0 0,0 0 0 0 0,0-1 0 0 0,0 1 0 0 0,0 0 0 0 0,3-1-1 0 0,2 2-13 0 0,1-1 0 0 0,-1 0 0 0 0,1 0 0 0 0,0-1 0 0 0,-1 0 0 0 0,1-1 0 0 0,12-1 0 0 0,25-9-1750 0 0,-23 4 666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3679 0 0,'7'12'13935'0'0,"-4"-20"-10387"0"0,2-22-3578 0 0,-2 10 897 0 0,-1 10-824 0 0,1-1-1 0 0,1 1 1 0 0,0 0-1 0 0,0 1 0 0 0,1-1 1 0 0,0 1-1 0 0,0-1 1 0 0,1 2-1 0 0,1-1 1 0 0,-1 1-1 0 0,1 0 1 0 0,15-13-1 0 0,0 1-1043 0 0,1 1 0 0 0,2 2 0 0 0,-1 0 0 0 0,2 1 0 0 0,0 2 0 0 0,1 1 0 0 0,0 1 0 0 0,1 1 0 0 0,35-9 0 0 0,-38 14-4429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103 378 15119 0 0,'0'0'5511'0'0,"-1"1"-5191"0"0,-15 30-177 0 0,1 1 1 0 0,-14 43-1 0 0,10-23-245 0 0,14-40-89 0 0,0 2-1249 0 0,-8 26 0 0 0</inkml:trace>
  <inkml:trace contextRef="#ctx0" brushRef="#br0" timeOffset="1">308 48 3223 0 0,'0'-19'288'0'0,"0"10"-288"0"0,-2-11 8568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1375 0 0,'-1'1'3407'0'0,"-26"24"6818"0"0,-11 11-7165 0 0,-6 6-2857 0 0,-97 72 1 0 0,77-65-356 0 0,56-43 181 0 0,0 1 0 0 0,1-1 0 0 0,0 1 0 0 0,0 1-1 0 0,1-1 1 0 0,-11 17 0 0 0,15-20 36 0 0,0 0-1 0 0,0 0 0 0 0,1 0 1 0 0,-1 0-1 0 0,1 0 1 0 0,0 1-1 0 0,0-1 0 0 0,0 0 1 0 0,0 1-1 0 0,1-1 0 0 0,0 1 1 0 0,0-1-1 0 0,0 1 1 0 0,0-1-1 0 0,1 0 0 0 0,0 1 1 0 0,2 6-1 0 0,-2-7-50 0 0,0 0 1 0 0,1 1-1 0 0,0-1 0 0 0,0 0 1 0 0,0 0-1 0 0,1 0 0 0 0,-1 0 1 0 0,1 0-1 0 0,0-1 0 0 0,0 1 0 0 0,0-1 1 0 0,1 1-1 0 0,-1-1 0 0 0,1-1 1 0 0,0 1-1 0 0,-1 0 0 0 0,1-1 0 0 0,1 0 1 0 0,-1 0-1 0 0,0 0 0 0 0,0 0 1 0 0,1 0-1 0 0,-1-1 0 0 0,10 1 1 0 0,-7 0-366 0 0,1-1 1 0 0,0-1-1 0 0,-1 1 1 0 0,1-1-1 0 0,0-1 1 0 0,0 1 0 0 0,-1-1-1 0 0,1-1 1 0 0,-1 1-1 0 0,12-5 1 0 0,6-4-5629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420 166 7367 0 0,'0'0'568'0'0,"0"3"-373"0"0,-16 83 10998 0 0,17-87-11119 0 0,1 1-1 0 0,-1-1 1 0 0,0 0-1 0 0,0 1 1 0 0,0-1-1 0 0,0 0 1 0 0,0 0-1 0 0,0 0 1 0 0,-1 0-1 0 0,1 0 0 0 0,0 0 1 0 0,0-2-1 0 0,1 1 36 0 0,13-18 267 0 0,4-4-117 0 0,16-29-1 0 0,-30 45-251 0 0,-1 0 0 0 0,0 0 0 0 0,-1 0 0 0 0,0-1 0 0 0,0 0 0 0 0,-1 1 0 0 0,0-1 0 0 0,1-12 0 0 0,-2 19-25 0 0,-1 0 0 0 0,0 0 0 0 0,0 0 0 0 0,0-1 0 0 0,0 1 0 0 0,0 0 0 0 0,-1 0 0 0 0,1 0 0 0 0,-1 0 0 0 0,1-1 0 0 0,-1 1 0 0 0,0 0 0 0 0,0 0-1 0 0,0 0 1 0 0,0 0 0 0 0,0 0 0 0 0,0 1 0 0 0,0-1 0 0 0,-1 0 0 0 0,-2-2 0 0 0,3 3-17 0 0,-1 0 1 0 0,-1 0-1 0 0,1 0 1 0 0,0 0-1 0 0,0 0 0 0 0,0 0 1 0 0,0 1-1 0 0,-1-1 0 0 0,1 1 1 0 0,0-1-1 0 0,-1 1 0 0 0,1 0 1 0 0,0 0-1 0 0,-1 0 0 0 0,1 0 1 0 0,0 1-1 0 0,-1-1 0 0 0,1 0 1 0 0,-3 2-1 0 0,-10 3-99 0 0,1 1-1 0 0,-1 0 1 0 0,1 1-1 0 0,0 1 1 0 0,1 0-1 0 0,-23 18 0 0 0,1-1-39 0 0,30-21 157 0 0,-134 95-261 0 0,119-83 274 0 0,2 1 0 0 0,0 0 1 0 0,0 1-1 0 0,-25 36 1 0 0,38-46 43 0 0,0 0 0 0 0,1 0 0 0 0,0 0 1 0 0,0 0-1 0 0,0 1 0 0 0,1-1 0 0 0,-4 19 0 0 0,7-25-21 0 0,-1 0 0 0 0,1 1 0 0 0,0-1 1 0 0,0 1-1 0 0,0-1 0 0 0,0 0 0 0 0,1 1 0 0 0,-1-1 0 0 0,0 0 0 0 0,1 1 0 0 0,0-1 0 0 0,0 0 0 0 0,0 0 0 0 0,0 1 1 0 0,0-1-1 0 0,0 0 0 0 0,0 0 0 0 0,0 0 0 0 0,1 0 0 0 0,-1 0 0 0 0,1-1 0 0 0,0 1 0 0 0,0 0 0 0 0,-1-1 0 0 0,1 1 0 0 0,0-1 1 0 0,0 0-1 0 0,0 1 0 0 0,0-1 0 0 0,1 0 0 0 0,-1 0 0 0 0,0 0 0 0 0,0-1 0 0 0,5 2 0 0 0,1-1 10 0 0,-1 1 0 0 0,1-1-1 0 0,0-1 1 0 0,-1 0 0 0 0,1 0-1 0 0,0 0 1 0 0,-1-1 0 0 0,1 0-1 0 0,15-4 1 0 0,-3-1 15 0 0,-1-1 0 0 0,28-13 0 0 0,-24 7-20 0 0,-1-1 0 0 0,0-1 1 0 0,-1-1-1 0 0,34-33 0 0 0,-15 14 122 0 0,-13 7 166 0 0,-26 27-62 0 0,-1 14-183 0 0,-4 8-111 0 0,-6 19 0 0 0,5-19 83 0 0,-5 27 0 0 0,10-42-137 0 0,-1 0 0 0 0,1 0 0 0 0,0 0 0 0 0,0 0 0 0 0,1 0 0 0 0,0-1 0 0 0,0 1 0 0 0,0 0 0 0 0,3 7 1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3223 0 0,'1'-1'240'0'0,"8"-10"-366"0"0,-7 9 349 0 0,0 0 0 0 0,-1-1 0 0 0,1 1-1 0 0,0 0 1 0 0,1 0 0 0 0,-1 1-1 0 0,0-1 1 0 0,0 0 0 0 0,1 1 0 0 0,-1-1-1 0 0,1 1 1 0 0,-1 0 0 0 0,5-1-1 0 0,47-11 11442 0 0,-53 14-11612 0 0,0 0 0 0 0,0-1 0 0 0,0 1-1 0 0,0 0 1 0 0,0 0 0 0 0,-1 0 0 0 0,1 0-1 0 0,0 0 1 0 0,0 0 0 0 0,-1 1 0 0 0,1-1 0 0 0,-1 0-1 0 0,1 0 1 0 0,-1 0 0 0 0,1 0 0 0 0,-1 1 0 0 0,0-1-1 0 0,1 3 1 0 0,0 23 348 0 0,-6 18 149 0 0,-19 83 0 0 0,-1 1-303 0 0,22-109-243 0 0,1 0 0 0 0,2 0 1 0 0,0 0-1 0 0,4 30 0 0 0,-2-41 9 0 0,-2-7 47 0 0,0-2-55 0 0,0 0 0 0 0,0 0 1 0 0,0 1-1 0 0,0-1 0 0 0,0 0 0 0 0,0 0 1 0 0,0 1-1 0 0,0-1 0 0 0,0 0 0 0 0,1 0 1 0 0,-1 1-1 0 0,0-1 0 0 0,0 0 0 0 0,0 0 1 0 0,0 1-1 0 0,0-1 0 0 0,1 0 0 0 0,-1 0 1 0 0,0 0-1 0 0,0 0 0 0 0,0 1 0 0 0,1-1 1 0 0,-1 0-1 0 0,0 0 0 0 0,0 0 0 0 0,1 0 1 0 0,-1 0-1 0 0,0 0 0 0 0,0 0 0 0 0,1 1 1 0 0,12 1 117 0 0,11-4 129 0 0,-19 1-212 0 0,-1-1 0 0 0,1 0 0 0 0,-1 0 0 0 0,0 0 0 0 0,0-1-1 0 0,0 0 1 0 0,0 0 0 0 0,0 0 0 0 0,0 0 0 0 0,-1 0 0 0 0,1-1 0 0 0,3-5 0 0 0,5-7-8 0 0,16-31-1 0 0,-12 18-13 0 0,15-23-17 0 0,56-83-12 0 0,-87 135 8 0 0,1 1 1 0 0,0-1-1 0 0,-1 0 0 0 0,1 0 0 0 0,0 1 1 0 0,-1-1-1 0 0,1 0 0 0 0,-1 1 0 0 0,1-1 1 0 0,-1 0-1 0 0,1 1 0 0 0,-1-1 0 0 0,1 1 1 0 0,-1-1-1 0 0,1 2 0 0 0,-1-2 4 0 0,4 6-10 0 0,0 0-1 0 0,-1 0 0 0 0,1 0 1 0 0,-2 1-1 0 0,1-1 1 0 0,-1 1-1 0 0,0 0 1 0 0,0 0-1 0 0,-1 0 0 0 0,2 8 1 0 0,3 18-18 0 0,5 9 28 0 0,-6-19 0 0 0,1 0 0 0 0,1 0 0 0 0,19 41 0 0 0,-20-56 11 0 0,-4-8-6 0 0,-1 0-1 0 0,0 1 1 0 0,0-1 0 0 0,0 0 0 0 0,1 1 0 0 0,-1-1 0 0 0,0 0-1 0 0,1 0 1 0 0,-1 0 0 0 0,0 0 0 0 0,0 0 0 0 0,1-1 0 0 0,-1 1-1 0 0,0 0 1 0 0,0 0 0 0 0,1-1 0 0 0,-1 1 0 0 0,0-1 0 0 0,0 1-1 0 0,0-1 1 0 0,2-1 0 0 0,24-17 145 0 0,-27 19-145 0 0,91-84 313 0 0,-11 10-160 0 0,9-5-80 0 0,100-117 0 0 0,-182 189-78 0 0,18-23-49 0 0,52-46 1 0 0,-75 75-55 0 0,5 12-3510 0 0,0 0 1280 0 0,-2-1-3857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325 154 8751 0 0,'0'0'674'0'0,"2"2"-164"0"0,67 56 8785 0 0,-47-41-8536 0 0,-21-16-734 0 0,1 0 0 0 0,-1 0 0 0 0,1-1 0 0 0,-1 1 0 0 0,1 0 0 0 0,0-1 0 0 0,-1 1 0 0 0,1-1 0 0 0,0 0 0 0 0,0 1 0 0 0,-1-1 0 0 0,1 0 0 0 0,0 0 0 0 0,0 0 0 0 0,-1 0 0 0 0,1-1 0 0 0,0 1 0 0 0,0 0 1 0 0,-1-1-1 0 0,1 1 0 0 0,0-1 0 0 0,2-1 0 0 0,2 0 18 0 0,-1-1 1 0 0,1 0 0 0 0,-1-1-1 0 0,9-6 1 0 0,-8 3-21 0 0,0 1 0 0 0,-1-1-1 0 0,1 0 1 0 0,-1 0 0 0 0,-1 0-1 0 0,0-1 1 0 0,0 0 0 0 0,0 0-1 0 0,-1 0 1 0 0,0 0 0 0 0,0 0-1 0 0,-1-1 1 0 0,0 1 0 0 0,-1-1-1 0 0,0 0 1 0 0,0 1 0 0 0,-1-12-1 0 0,0 17-41 0 0,-1 0 1 0 0,1 1-1 0 0,-1-1 0 0 0,0 1 1 0 0,1-1-1 0 0,-1 1 0 0 0,0-1 0 0 0,0 1 1 0 0,-1-1-1 0 0,1 1 0 0 0,0 0 0 0 0,-1 0 1 0 0,0 0-1 0 0,1 0 0 0 0,-1 0 0 0 0,0 0 1 0 0,-3-2-1 0 0,2 2-44 0 0,0 0 0 0 0,0 0 0 0 0,-1 1 0 0 0,1-1 0 0 0,-1 1 1 0 0,1 0-1 0 0,-1 0 0 0 0,1 0 0 0 0,-1 1 0 0 0,1-1 0 0 0,-6 1 0 0 0,-1 0-89 0 0,-1 1-1 0 0,1 0 1 0 0,0 0-1 0 0,0 1 1 0 0,-1 1-1 0 0,2-1 1 0 0,-20 9-1 0 0,6 1 152 0 0,1 1 0 0 0,0 0 0 0 0,1 2 1 0 0,0 1-1 0 0,2 0 0 0 0,0 1 0 0 0,-23 27 0 0 0,5 0 238 0 0,2 1 0 0 0,-35 61 0 0 0,69-103-225 0 0,-9 13 34 0 0,0 1 0 0 0,1 0 0 0 0,-8 23-1 0 0,16-35-36 0 0,-1 0 1 0 0,1 1-1 0 0,0-1 0 0 0,0 1 0 0 0,1-1 0 0 0,-1 1 0 0 0,2 5 1 0 0,-1-8-2 0 0,0-1 0 0 0,1 1 0 0 0,-1 0 1 0 0,1 0-1 0 0,0 0 0 0 0,0-1 0 0 0,0 1 1 0 0,0-1-1 0 0,0 1 0 0 0,1-1 0 0 0,-1 1 0 0 0,1-1 1 0 0,0 0-1 0 0,3 4 0 0 0,-2-4 4 0 0,0 1 0 0 0,0-1 0 0 0,1 0 0 0 0,-1 0 0 0 0,1 0 0 0 0,-1 0 0 0 0,1-1 0 0 0,0 1 0 0 0,0-1 0 0 0,0 0 0 0 0,0 0 0 0 0,0 0 0 0 0,6 0 0 0 0,6 0 0 0 0,0-1 0 0 0,16-2 0 0 0,13-4-309 0 0,0-1 0 0 0,-1-2 0 0 0,55-19 0 0 0,-72 19-1079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18023 0 0,'0'0'1632'0'0,"0"2"-1344"0"0,-6 35 808 0 0,-18 63-1 0 0,-22 35-793 0 0,39-116-307 0 0,-24 49-254 0 0,26-57 61 0 0,4-9-411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33 2303 0 0,'5'-4'217'0'0,"1"0"-1"0"0,0 0 0 0 0,-1 0 1 0 0,1 1-1 0 0,1 0 0 0 0,-1 0 1 0 0,0 1-1 0 0,10-3 7216 0 0,-15 7-6417 0 0,-1 2-828 0 0,1-1 1 0 0,0 1-1 0 0,-1 0 1 0 0,0-1 0 0 0,0 1-1 0 0,0 0 1 0 0,0-1-1 0 0,-1 1 1 0 0,1 0 0 0 0,-1-1-1 0 0,0 1 1 0 0,0 0-1 0 0,-1-1 1 0 0,1 0 0 0 0,-1 1-1 0 0,-1 2 1 0 0,-5 8 149 0 0,-1-2 1 0 0,-16 21-1 0 0,7-12 92 0 0,-237 325 1939 0 0,192-258-2113 0 0,-149 221 505 0 0,99-148-287 0 0,108-153-403 0 0,4-7 300 0 0,3-1-347 0 0,0-1 0 0 0,0 0-1 0 0,0 0 1 0 0,0 0 0 0 0,0 0 0 0 0,0 0-1 0 0,0 0 1 0 0,0 0 0 0 0,-1 0 0 0 0,1-1-1 0 0,2-2 1 0 0,0 0 7 0 0,29-24 110 0 0,146-118-472 0 0,-165 135 233 0 0,2 0 1 0 0,31-15 0 0 0,-39 22 84 0 0,1 1 1 0 0,-1 0-1 0 0,1 0 1 0 0,0 1-1 0 0,0 0 1 0 0,0 0 0 0 0,16 0-1 0 0,-25 2 11 0 0,1 0 1 0 0,0 1-1 0 0,0-1 0 0 0,-1 0 1 0 0,1 0-1 0 0,0 1 0 0 0,-1-1 0 0 0,1 0 1 0 0,0 1-1 0 0,-1-1 0 0 0,1 1 1 0 0,-1-1-1 0 0,1 1 0 0 0,0-1 0 0 0,-1 1 1 0 0,1-1-1 0 0,-1 1 0 0 0,0 0 1 0 0,1-1-1 0 0,-1 1 0 0 0,1 0 0 0 0,-1-1 1 0 0,1 2-1 0 0,4 15 8 0 0,-3-4 49 0 0,-1-1-1 0 0,-1 1 1 0 0,0-1 0 0 0,0 1-1 0 0,-2-1 1 0 0,-4 23 0 0 0,3-16 49 0 0,-3 39 0 0 0,6-26 112 0 0,2-1 1 0 0,5 33-1 0 0,-3-47-741 0 0,8 27-1 0 0,-7-30-1547 0 0,1-1 1 0 0,10 19-1 0 0,-7-17-4384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6447 0 0,'0'0'576'0'0,"-5"-5"-464"0"0,3-4-112 0 0,0 4 4432 0 0,4-2 1576 0 0,8 3-5504 0 0,3 4-2864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649 152 2303 0 0,'-7'14'200'0'0,"1"-2"1869"0"0,12-22 2389 0 0,10-20 1231 0 0,-13 25-5642 0 0,4-6 116 0 0,0 0 1 0 0,10-24-1 0 0,-16 32-144 0 0,1 0 0 0 0,-1 0 1 0 0,-1 0-1 0 0,1-1 0 0 0,0 1 1 0 0,-1 0-1 0 0,0 0 0 0 0,1-1 1 0 0,-1 1-1 0 0,-1 0 0 0 0,1 0 0 0 0,0-1 1 0 0,-1 1-1 0 0,0 0 0 0 0,1 0 1 0 0,-1 0-1 0 0,-2-4 0 0 0,2 6-10 0 0,0 0 0 0 0,1 0-1 0 0,-1 0 1 0 0,0 0 0 0 0,0 0-1 0 0,0 0 1 0 0,0 0 0 0 0,0 0 0 0 0,-1 0-1 0 0,1 1 1 0 0,0-1 0 0 0,0 1-1 0 0,0-1 1 0 0,-1 1 0 0 0,1-1-1 0 0,0 1 1 0 0,0-1 0 0 0,-1 1-1 0 0,-2 0 1 0 0,2 0 2 0 0,0-1 0 0 0,-1 1 0 0 0,1 0 0 0 0,-1 0 0 0 0,1 1 0 0 0,0-1 0 0 0,-1 0 0 0 0,1 1 0 0 0,-4 1 0 0 0,-6 4-7 0 0,1 0 0 0 0,0 1 0 0 0,1 0 0 0 0,-17 16 0 0 0,-35 39 297 0 0,43-41-116 0 0,8-9 35 0 0,1 1 1 0 0,-16 28 0 0 0,25-40-109 0 0,1 0-89 0 0,0 0 0 0 0,0-1 0 0 0,1 1 0 0 0,-1-1 0 0 0,0 1 0 0 0,1 0-1 0 0,-1-1 1 0 0,0 1 0 0 0,1 0 0 0 0,-1-1 0 0 0,1 1 0 0 0,-1-1 0 0 0,1 1 0 0 0,-1-1 0 0 0,1 1 0 0 0,-1-1-1 0 0,1 0 1 0 0,0 1 0 0 0,-1-1 0 0 0,1 0 0 0 0,-1 1 0 0 0,1-1 0 0 0,0 0 0 0 0,-1 0 0 0 0,1 0-1 0 0,0 1 1 0 0,0-1 0 0 0,-1 0 0 0 0,2 0 0 0 0,21 1 378 0 0,-7-4-277 0 0,-1-1 1 0 0,1 0-1 0 0,-1-1 0 0 0,18-8 0 0 0,21-7-38 0 0,25-10-134 0 0,-15 5-827 0 0,-62 25 707 0 0,-2 2-424 0 0,-1 6 539 0 0,1 0 0 0 0,-2 0 1 0 0,1 0-1 0 0,-1 0 0 0 0,0 0 0 0 0,-4 9 0 0 0,-24 48 46 0 0,13-31 0 0 0,-88 205 314 0 0,-33 70-146 0 0,-26-12-177 0 0,139-257 9 0 0,-69 97-1 0 0,82-121 9 0 0,-1-2-1 0 0,0 1 1 0 0,-1-2-1 0 0,-1 0 0 0 0,0-1 1 0 0,-23 15-1 0 0,36-26-44 0 0,-1 1-1 0 0,1-1 0 0 0,-1 0 1 0 0,1 0-1 0 0,-1 0 1 0 0,1 0-1 0 0,-1 0 1 0 0,0-1-1 0 0,0 1 0 0 0,1-1 1 0 0,-5 0-1 0 0,5 0 16 0 0,1 0-1 0 0,0 0 1 0 0,0 0 0 0 0,0-1-1 0 0,0 1 1 0 0,-1-1-1 0 0,1 1 1 0 0,0-1 0 0 0,0 1-1 0 0,0-1 1 0 0,0 0-1 0 0,0 1 1 0 0,0-1-1 0 0,0 0 1 0 0,1 0 0 0 0,-1 0-1 0 0,0 1 1 0 0,0-1-1 0 0,1 0 1 0 0,-1 0 0 0 0,0 0-1 0 0,1 0 1 0 0,-1 0-1 0 0,1-1 1 0 0,-1 1 0 0 0,1 0-1 0 0,0 0 1 0 0,-1-2-1 0 0,-2-15-634 0 0,0-4-28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22 12815 0 0,'1'-4'191'0'0,"-1"3"-142"0"0,0 1 0 0 0,0-1 0 0 0,0 0 0 0 0,0 0-1 0 0,0 0 1 0 0,1 1 0 0 0,-1-1 0 0 0,0 0-1 0 0,1 0 1 0 0,-1 1 0 0 0,0-1 0 0 0,1 0 0 0 0,-1 1-1 0 0,1-1 1 0 0,-1 0 0 0 0,1 1 0 0 0,-1-1-1 0 0,1 1 1 0 0,-1-1 0 0 0,1 1 0 0 0,0-1 0 0 0,-1 1-1 0 0,1-1 1 0 0,1 1 0 0 0,-1-1 86 0 0,-5 12 199 0 0,-55 151 15 0 0,15-44-82 0 0,-19 44 163 0 0,17-43-98 0 0,-68 159 40 0 0,88-226-297 0 0,-1-1-1 0 0,-3-2 1 0 0,-42 55-1 0 0,-25 9-63 0 0,96-112 42 0 0,3-3 1 0 0,31-38 14 0 0,72-65 1 0 0,-59 62-68 0 0,-33 30-15 0 0,1 1 0 0 0,1 0 0 0 0,21-13 1 0 0,-31 22 19 0 0,0 0 0 0 0,0 0 0 0 0,0 0 1 0 0,1 1-1 0 0,-1 0 0 0 0,1 0 1 0 0,-1 1-1 0 0,1 0 0 0 0,0 0 0 0 0,0 0 1 0 0,-1 0-1 0 0,1 1 0 0 0,0 0 1 0 0,10 1-1 0 0,-13 0 23 0 0,0 0 0 0 0,-1-1-1 0 0,1 1 1 0 0,0 0 0 0 0,-1 1 0 0 0,1-1 0 0 0,-1 0 0 0 0,1 1-1 0 0,-1-1 1 0 0,0 1 0 0 0,0 0 0 0 0,0 0 0 0 0,1 0 0 0 0,2 4 0 0 0,-2-2 29 0 0,-1 0 0 0 0,1 0 1 0 0,-1 1-1 0 0,0-1 0 0 0,0 1 1 0 0,-1-1-1 0 0,1 1 0 0 0,0 5 1 0 0,0 2 56 0 0,0 1 1 0 0,-1 0 0 0 0,-1 0-1 0 0,0 0 1 0 0,-3 20 0 0 0,1-22-152 0 0,0-1 0 0 0,0 0 0 0 0,-1 0 0 0 0,-1 0 0 0 0,-5 13 0 0 0,8-22-257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 12815 0 0,'10'-4'1362'0'0,"-3"0"1194"0"0,-6 6-2140 0 0,0 0-370 0 0,-1 1 1 0 0,1 0-1 0 0,-1 0 1 0 0,1 0-1 0 0,-1 0 1 0 0,0-1 0 0 0,0 1-1 0 0,-1 0 1 0 0,1 0-1 0 0,0 0 1 0 0,-1 0-1 0 0,0-1 1 0 0,1 1-1 0 0,-1 0 1 0 0,0 0 0 0 0,-1-1-1 0 0,1 1 1 0 0,0-1-1 0 0,-1 1 1 0 0,1-1-1 0 0,-1 0 1 0 0,0 1 0 0 0,0-1-1 0 0,0 0 1 0 0,-3 3-1 0 0,-19 16-30 0 0,0-1 0 0 0,-1-1 0 0 0,-1-1 0 0 0,-31 15 0 0 0,51-29-16 0 0,-1 0 0 0 0,1 0 0 0 0,0 0 0 0 0,0 1 0 0 0,-11 11 0 0 0,16-15 0 0 0,-1 1 0 0 0,1 0 0 0 0,0 0 0 0 0,0-1 0 0 0,0 1 0 0 0,0 0 0 0 0,0 0 0 0 0,0 0 0 0 0,1 0 0 0 0,-1 0 0 0 0,1 0 0 0 0,-1 0 0 0 0,1 1 0 0 0,0-1 0 0 0,0 0 0 0 0,0 0 0 0 0,0 0 0 0 0,0 0 0 0 0,0 0 0 0 0,1 0 0 0 0,-1 1 0 0 0,1-1 0 0 0,-1 0 0 0 0,1 0 0 0 0,1 3 0 0 0,16 28 19 0 0,1 0 1 0 0,27 33-1 0 0,-24-35-13 0 0,70 112 29 0 0,-92-143-4 0 0,0 0-1 0 0,1 1 1 0 0,-1-1-1 0 0,0 0 1 0 0,0 0 0 0 0,0 1-1 0 0,1-1 1 0 0,-1 0 0 0 0,0 1-1 0 0,0-1 1 0 0,0 0 0 0 0,0 1-1 0 0,1-1 1 0 0,-1 0 0 0 0,0 1-1 0 0,0-1 1 0 0,0 0 0 0 0,0 1-1 0 0,0-1 1 0 0,0 0-1 0 0,0 1 1 0 0,0-1 0 0 0,0 0-1 0 0,0 1 1 0 0,0-1 0 0 0,0 1-1 0 0,-1-1 1 0 0,1 0 0 0 0,0 1-1 0 0,0-1 1 0 0,0 0 0 0 0,0 0-1 0 0,0 1 1 0 0,-1-1 0 0 0,1 0-1 0 0,0 1 1 0 0,0-1-1 0 0,-1 0 1 0 0,1 0 0 0 0,0 1-1 0 0,0-1 1 0 0,-1 0 0 0 0,1 0-1 0 0,0 0 1 0 0,-1 1 0 0 0,1-1-1 0 0,0 0 1 0 0,-1 0 0 0 0,1 0-1 0 0,-1 0 1 0 0,1 1-59 0 0,-6 2 175 0 0,1 0 0 0 0,-1-1 0 0 0,0 1 0 0 0,0-1 1 0 0,0 0-1 0 0,-10 2 0 0 0,-41 4 21 0 0,31-5-202 0 0,-67 9-2098 0 0,40-7 818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197 227 2303 0 0,'0'0'102'0'0,"1"2"-1"0"0,0-1 65 0 0,-1 0 0 0 0,1 0-1 0 0,-1 0 1 0 0,0 0 0 0 0,1 1-1 0 0,-1-1 1 0 0,0 0 0 0 0,1 0 0 0 0,-1 1-1 0 0,0-1 1 0 0,0 0 0 0 0,0 0-1 0 0,0 1 1 0 0,-1-1 0 0 0,1 0-1 0 0,0 1 1 0 0,0-1 0 0 0,-1 0 0 0 0,1 0-1 0 0,-1 0 1 0 0,1 1 0 0 0,-1-1-1 0 0,1 0 1 0 0,-1 0 0 0 0,0 0 0 0 0,1 0-1 0 0,-3 1 1 0 0,-3 6 1292 0 0,0 0 1 0 0,-12 10-1 0 0,14-13-1341 0 0,-65 58 2178 0 0,64-57-2165 0 0,-1 0 1 0 0,-1-1 0 0 0,1 1-1 0 0,-1-2 1 0 0,1 1 0 0 0,-1-1-1 0 0,-1 0 1 0 0,1 0 0 0 0,-15 5-1 0 0,21-9-107 0 0,1 0-1 0 0,0 0 0 0 0,0 0 0 0 0,0 1 1 0 0,-1-1-1 0 0,1 0 0 0 0,0 0 1 0 0,0 0-1 0 0,-1 0 0 0 0,1 0 0 0 0,0 0 1 0 0,0 0-1 0 0,-1-1 0 0 0,1 1 1 0 0,0 0-1 0 0,0 0 0 0 0,-1 0 0 0 0,1 0 1 0 0,0 0-1 0 0,0 0 0 0 0,0 0 0 0 0,-1 0 1 0 0,1-1-1 0 0,0 1 0 0 0,0 0 1 0 0,0 0-1 0 0,-1 0 0 0 0,1 0 0 0 0,0-1 1 0 0,0 1-1 0 0,0 0 0 0 0,0 0 1 0 0,0 0-1 0 0,-1-1 0 0 0,1 1 0 0 0,0 0 1 0 0,0 0-1 0 0,0-1 0 0 0,0 1 1 0 0,0 0-1 0 0,0 0 0 0 0,0 0 0 0 0,0-1 1 0 0,0 1-1 0 0,0-1 0 0 0,2-9 451 0 0,2-1-266 0 0,0 0 1 0 0,0 1 0 0 0,1-1-1 0 0,1 1 1 0 0,8-12-1 0 0,39-45 334 0 0,-24 32-467 0 0,2-3 22 0 0,55-55 1 0 0,-74 82-145 0 0,1 0 0 0 0,0 1 0 0 0,0 0 0 0 0,1 1 0 0 0,0 1 0 0 0,0 0 0 0 0,1 1 0 0 0,26-9 0 0 0,-37 15 74 0 0,0 0 0 0 0,0 1 1 0 0,0-1-1 0 0,0 1 0 0 0,0-1 1 0 0,0 1-1 0 0,0 0 0 0 0,0 0 0 0 0,0 1 1 0 0,0 0-1 0 0,0-1 0 0 0,-1 1 1 0 0,1 0-1 0 0,0 1 0 0 0,0-1 0 0 0,0 1 1 0 0,-1-1-1 0 0,1 1 0 0 0,-1 0 0 0 0,1 1 1 0 0,-1-1-1 0 0,0 1 0 0 0,0-1 1 0 0,5 6-1 0 0,-5-3 16 0 0,1-1-1 0 0,-1 1 1 0 0,0-1 0 0 0,0 1 0 0 0,-1 0 0 0 0,0 0-1 0 0,0 1 1 0 0,0-1 0 0 0,0 0 0 0 0,-1 1 0 0 0,0-1-1 0 0,0 1 1 0 0,0-1 0 0 0,-1 1 0 0 0,1-1 0 0 0,-1 1-1 0 0,-2 7 1 0 0,1-2 32 0 0,-1-1 1 0 0,-1 1-1 0 0,0-1 0 0 0,0 0 1 0 0,-1 0-1 0 0,-1 0 0 0 0,1 0 1 0 0,-9 12-1 0 0,-2-2 115 0 0,0 0-1 0 0,-34 32 1 0 0,48-51-66 0 0,8-10-786 0 0,5-4 493 0 0,1 1 0 0 0,0 0 1 0 0,17-11-1 0 0,-11 9 96 0 0,121-87-92 0 0,-112 85 164 0 0,-1 0 0 0 0,2 2 0 0 0,42-14 0 0 0,53-9 365 0 0,-113 34-318 0 0,0 0 0 0 0,1 1 0 0 0,-1 1 1 0 0,0 0-1 0 0,0 0 0 0 0,1 1 0 0 0,21 3 0 0 0,-24 0-21 0 0,-8-2-20 0 0,0 0 0 0 0,0 0 0 0 0,0 0 0 0 0,0 0 0 0 0,0 0 0 0 0,0 0 1 0 0,-1 0-1 0 0,1 0 0 0 0,0 1 0 0 0,-1-1 0 0 0,1 0 0 0 0,-1 1 0 0 0,1-1 0 0 0,-1 0 0 0 0,0 1 0 0 0,1-1 0 0 0,-1 0 0 0 0,0 1 0 0 0,0 1 0 0 0,0-3-3 0 0,0 8 35 0 0,1 0 1 0 0,-2 0 0 0 0,1 0 0 0 0,-1 1-1 0 0,-1-1 1 0 0,1 0 0 0 0,-1-1-1 0 0,-1 1 1 0 0,-4 10 0 0 0,-5 9 7 0 0,-20 31-1 0 0,11-21-3 0 0,-48 81-369 0 0,16-31-4886 0 0,48-76-509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20 11167 0 0,'32'-19'2980'0'0,"-36"19"-2667"0"0,0 0-1 0 0,0 1 0 0 0,0 0 1 0 0,0 0-1 0 0,0 0 1 0 0,1 0-1 0 0,-1 1 0 0 0,-6 3 1 0 0,-26 18-198 0 0,35-22-66 0 0,-38 27-13 0 0,2 3-1 0 0,1 1 1 0 0,1 2-1 0 0,-32 40 1 0 0,59-64 54 0 0,0 1 1 0 0,1-1 0 0 0,0 1 0 0 0,0 1 0 0 0,-4 12 0 0 0,9-20 1 0 0,0 0 0 0 0,1 0 0 0 0,0 0 0 0 0,0 0 1 0 0,0 0-1 0 0,0 0 0 0 0,1 0 0 0 0,-1 0 0 0 0,1 0 1 0 0,0 0-1 0 0,0 0 0 0 0,1 1 0 0 0,-1-1 1 0 0,1 0-1 0 0,0 0 0 0 0,0 0 0 0 0,0 0 0 0 0,1 0 1 0 0,2 4-1 0 0,-3-6-38 0 0,0-1 1 0 0,0 0-1 0 0,0 0 0 0 0,0 0 1 0 0,1 1-1 0 0,-1-1 1 0 0,0-1-1 0 0,1 1 0 0 0,-1 0 1 0 0,1 0-1 0 0,-1 0 1 0 0,1-1-1 0 0,-1 1 1 0 0,1-1-1 0 0,2 1 0 0 0,22 2 332 0 0,-21-4-351 0 0,1 0 0 0 0,-1 0-1 0 0,0 0 1 0 0,0 0 0 0 0,1-1 0 0 0,-1 0 0 0 0,0 0 0 0 0,-1 0 0 0 0,1 0 0 0 0,0-1-1 0 0,-1 0 1 0 0,1 0 0 0 0,-1 0 0 0 0,0-1 0 0 0,0 0 0 0 0,0 1 0 0 0,-1-1 0 0 0,1 0-1 0 0,3-6 1 0 0,1-3 1 0 0,0-1 0 0 0,-1 0 0 0 0,0 0 0 0 0,-1-1 0 0 0,5-18 0 0 0,-9 26-70 0 0,-1 1 0 0 0,0-1 0 0 0,0 1 1 0 0,-1-1-1 0 0,1 0 0 0 0,-1 0 0 0 0,-1 1 0 0 0,1-1 0 0 0,-1 0 0 0 0,0 1 0 0 0,-1-1 0 0 0,0 1 0 0 0,0 0 1 0 0,0-1-1 0 0,-1 1 0 0 0,-4-8 0 0 0,-2-2-600 0 0,-1 2 0 0 0,0-1 0 0 0,-1 1 0 0 0,-24-24 0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65 553 9671 0 0,'0'0'4954'0'0,"-8"1"-2048"0"0,5-2-2768 0 0,0 0-1 0 0,0 0 0 0 0,1 0 0 0 0,-1-1 1 0 0,1 1-1 0 0,-1-1 0 0 0,1 0 0 0 0,0 0 1 0 0,-1 0-1 0 0,1 0 0 0 0,0 0 1 0 0,0 0-1 0 0,0-1 0 0 0,1 1 0 0 0,-1-1 1 0 0,1 1-1 0 0,-1-1 0 0 0,1 1 0 0 0,0-1 1 0 0,0 0-1 0 0,0 0 0 0 0,-1-4 1 0 0,-1-4 117 0 0,1 0 1 0 0,-1 0 0 0 0,2 0-1 0 0,-1-20 1 0 0,3 17-58 0 0,0 0 0 0 0,1 0 1 0 0,0 1-1 0 0,8-25 0 0 0,23-50 244 0 0,-30 82-430 0 0,3-9-116 0 0,1 0 0 0 0,1 0 0 0 0,1 1 0 0 0,0 0 0 0 0,1 1 0 0 0,0 0 0 0 0,1 0-1 0 0,0 1 1 0 0,1 1 0 0 0,0 0 0 0 0,1 0 0 0 0,0 2 0 0 0,1-1 0 0 0,0 2 0 0 0,1-1-1 0 0,-1 2 1 0 0,1 0 0 0 0,1 1 0 0 0,-1 1 0 0 0,26-6 0 0 0,-13 5-1468 0 0,-1 1-75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8287 0 0,'0'0'382'0'0,"1"2"-8"0"0,8 23-808 0 0,-6-14 1915 0 0,1-1 1 0 0,0 1-1 0 0,10 16 0 0 0,-12-25-1235 0 0,-1 0 0 0 0,1 0 0 0 0,0 1 0 0 0,0-1 0 0 0,-1 0 0 0 0,1-1 0 0 0,0 1 0 0 0,1 0 0 0 0,-1 0 0 0 0,0-1 0 0 0,0 1 0 0 0,1-1 0 0 0,-1 0 0 0 0,1 0 0 0 0,-1 0 0 0 0,1 0 0 0 0,0 0 1 0 0,-1-1-1 0 0,1 1 0 0 0,3 0 0 0 0,5-1 37 0 0,0-1 0 0 0,0 0 0 0 0,0 0 0 0 0,0-1 0 0 0,0 0 0 0 0,0-1 0 0 0,-1 0 1 0 0,1-1-1 0 0,11-6 0 0 0,13-8 86 0 0,40-28 0 0 0,-38 22-216 0 0,-12 9-99 0 0,34-23-33 0 0,-52 33-21 0 0,0-1-1 0 0,0 1 1 0 0,-1-1-1 0 0,0-1 1 0 0,10-12-1 0 0,-11 10-22 0 0,-4 7-98 0 0,-13 0-247 0 0,4 2 309 0 0,1 0 1 0 0,-1 1-1 0 0,1 0 0 0 0,0 0 0 0 0,0 1 1 0 0,-1 0-1 0 0,-10 5 0 0 0,-48 24-160 0 0,66-31 217 0 0,-46 26-22 0 0,2 1-1 0 0,0 2 0 0 0,2 2 0 0 0,2 2 0 0 0,-47 48 0 0 0,82-76 25 0 0,0 0 0 0 0,1 0 0 0 0,0 1 0 0 0,0 0 0 0 0,-3 6 0 0 0,6-11 0 0 0,0 0 0 0 0,1 0 0 0 0,-1 0 0 0 0,1 1 0 0 0,-1-1 0 0 0,1 0 0 0 0,-1 0 0 0 0,1 1 0 0 0,0-1 0 0 0,0 0 0 0 0,0 1 0 0 0,0-1 0 0 0,0 0 0 0 0,0 1 0 0 0,0-1 0 0 0,0 0 0 0 0,0 1 0 0 0,0-1 0 0 0,1 0 0 0 0,-1 1 0 0 0,0-1 0 0 0,1 0 0 0 0,0 0 0 0 0,-1 0 0 0 0,1 1 0 0 0,0-1 0 0 0,-1 0 0 0 0,1 0 0 0 0,0 0 0 0 0,0 0 0 0 0,0 0 0 0 0,0 0 0 0 0,1 1 0 0 0,3 1 0 0 0,0-1 0 0 0,0 1 0 0 0,0-1 0 0 0,1 0 0 0 0,-1 0 1 0 0,0 0-1 0 0,1-1 0 0 0,9 1 0 0 0,47 2-4 0 0,-39-4-4 0 0,96 2-1815 0 0,-92-4-7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9671 0 0,'0'0'748'0'0,"0"3"-492"0"0,-22 105 3686 0 0,1-4-1237 0 0,-19 127-1154 0 0,24-163-1308 0 0,-32 88 0 0 0,33-121-142 0 0,-1 0-1 0 0,-2-1 1 0 0,-1-1-1 0 0,-2 0 1 0 0,-40 47-1 0 0,23-37-321 0 0,-2-1-1 0 0,-2-3 1 0 0,-51 38 0 0 0,60-54-2663 0 0,20-17 1186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15119 0 0,'0'0'1366'0'0,"2"0"-1126"0"0,99 2 1296 0 0,-23 0-75 0 0,108-11 0 0 0,-2-17-1243 0 0,202-55-1 0 0,-339 67-1209 0 0,-6-1-59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18399 0 0,'-1'1'65'0'0,"0"0"0"0"0,0 0 0 0 0,0 1 0 0 0,0-1 0 0 0,0 0 0 0 0,1 1 0 0 0,-1-1 0 0 0,0 1 1 0 0,1-1-1 0 0,-1 0 0 0 0,1 1 0 0 0,0 0 0 0 0,-1-1 0 0 0,1 1 0 0 0,0-1 0 0 0,0 1 0 0 0,0-1 0 0 0,0 1 0 0 0,0-1 0 0 0,0 1 0 0 0,1 0 0 0 0,-1-1 0 0 0,0 1 0 0 0,1-1 0 0 0,-1 1 0 0 0,1-1 0 0 0,0 0 0 0 0,-1 1 0 0 0,1-1 0 0 0,1 2 0 0 0,2 2 107 0 0,1-1 0 0 0,-1 0 0 0 0,0 0 0 0 0,1 0 0 0 0,0-1 0 0 0,0 1 0 0 0,0-1 0 0 0,0 0 0 0 0,1-1 0 0 0,-1 1 0 0 0,1-1 0 0 0,10 2 0 0 0,1 0 273 0 0,-1-1 0 0 0,1 0 0 0 0,23 0 0 0 0,1-5-114 0 0,0-1 1 0 0,1-1-1 0 0,-2-3 0 0 0,66-18 0 0 0,-41 5-2243 0 0,-37 9-4646 0 0,-7 2-1028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47 5527 0 0,'0'0'250'0'0,"1"-1"-2"0"0,0-1-204 0 0,0-2-13 0 0,11-6-4 0 0,-6 4-414 0 0,19-12 9103 0 0,-14 13-7729 0 0,-9 5-672 0 0,-3 0-275 0 0,0-1 0 0 0,1 1 0 0 0,-1 0 0 0 0,0 0 0 0 0,0 0 0 0 0,0 1 0 0 0,1-1 0 0 0,-1 0 0 0 0,0 0 0 0 0,0 0 0 0 0,0 1 0 0 0,1-1 0 0 0,-1 0 0 0 0,0 0 0 0 0,1 1 0 0 0,-1-1 0 0 0,0 1 1 0 0,1-1-1 0 0,-1 1 0 0 0,0-1 0 0 0,1 1 0 0 0,-2 0 0 0 0,1 0-25 0 0,-11 8 106 0 0,-92 74 590 0 0,88-68-557 0 0,-1 1 1 0 0,2 1 0 0 0,-25 35 0 0 0,18-22 95 0 0,-12 21 111 0 0,30-45-321 0 0,1 0-1 0 0,1 0 0 0 0,-1 0 0 0 0,1 0 0 0 0,0 0 0 0 0,0 1 1 0 0,0 7-1 0 0,1-13-25 0 0,1 1 0 0 0,0-1-1 0 0,0 1 1 0 0,-1 0 0 0 0,1-1 0 0 0,0 1 0 0 0,1-1 0 0 0,-1 1 0 0 0,0-1 0 0 0,0 1-1 0 0,1-1 1 0 0,-1 1 0 0 0,1-1 0 0 0,-1 1 0 0 0,1-1 0 0 0,-1 1 0 0 0,1-1 0 0 0,0 0-1 0 0,0 1 1 0 0,0-1 0 0 0,0 0 0 0 0,0 0 0 0 0,0 1 0 0 0,0-1 0 0 0,0 0 0 0 0,0 0-1 0 0,1 0 1 0 0,-1-1 0 0 0,0 1 0 0 0,1 0 0 0 0,-1 0 0 0 0,1-1 0 0 0,-1 1 0 0 0,0-1-1 0 0,1 1 1 0 0,0-1 0 0 0,-1 0 0 0 0,3 1 0 0 0,3-1 62 0 0,-1 1 0 0 0,1-1 1 0 0,0-1-1 0 0,0 0 0 0 0,-1 0 0 0 0,1 0 0 0 0,11-4 1 0 0,30-11-21 0 0,0-3 1 0 0,0-1 0 0 0,-2-3 0 0 0,79-52 0 0 0,-118 70-159 0 0,-1-1 1 0 0,0 0 0 0 0,0 0-1 0 0,0 0 1 0 0,-1-1 0 0 0,0 1-1 0 0,5-10 1 0 0,-10 15 66 0 0,1 0 1 0 0,-1-1 0 0 0,0 1-1 0 0,0-1 1 0 0,0 1-1 0 0,1 0 1 0 0,-1-1-1 0 0,-1 1 1 0 0,1-1 0 0 0,0 1-1 0 0,0 0 1 0 0,0-1-1 0 0,-1 1 1 0 0,1 0-1 0 0,-1-1 1 0 0,1 1 0 0 0,-1 0-1 0 0,0-1 1 0 0,1 1-1 0 0,-1 0 1 0 0,0 0 0 0 0,-1-2-1 0 0,0 0-39 0 0,0 0-1 0 0,-1 1 1 0 0,1-1 0 0 0,-1 0-1 0 0,1 1 1 0 0,-1-1-1 0 0,0 1 1 0 0,-4-2 0 0 0,-5-1 41 0 0,0 0 0 0 0,-1 1 0 0 0,1 1 1 0 0,-26-4-1 0 0,20 4 2 0 0,-28-8 0 0 0,43 10 31 0 0,-1-1 0 0 0,1 1 0 0 0,0-1 0 0 0,-1 0 0 0 0,1 0 0 0 0,-3-2 0 0 0,6 3-4 0 0,0 1-1 0 0,-1 0 0 0 0,1 0 1 0 0,0 0-1 0 0,0 0 1 0 0,-1-1-1 0 0,1 1 1 0 0,0 0-1 0 0,0 0 0 0 0,0 0 1 0 0,-1-1-1 0 0,1 1 1 0 0,0 0-1 0 0,0 0 0 0 0,0-1 1 0 0,0 1-1 0 0,0 0 1 0 0,-1-1-1 0 0,1 1 1 0 0,0 0-1 0 0,0 0 0 0 0,0-1 1 0 0,0 1-1 0 0,0-1 1 0 0,1-1-114 0 0,1 0 1 0 0,0 0-1 0 0,-1 1 1 0 0,1-1-1 0 0,0 0 1 0 0,0 1-1 0 0,0-1 1 0 0,0 1 0 0 0,0-1-1 0 0,0 1 1 0 0,3-1-1 0 0,14-7-734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7831 0 0,'0'0'603'0'0,"1"2"-396"0"0,1 1 47 0 0,-1 0 1 0 0,1 0-1 0 0,-1 1 0 0 0,0-1 1 0 0,1 1-1 0 0,-2-1 1 0 0,1 1-1 0 0,0-1 0 0 0,-1 1 1 0 0,1-1-1 0 0,-1 1 1 0 0,0-1-1 0 0,-1 7 1 0 0,-1 8 2161 0 0,-5 23 1 0 0,7-40-2386 0 0,-9 36 792 0 0,-3 0 0 0 0,-17 41 0 0 0,8-26-529 0 0,-67 144 64 0 0,-14-5-300 0 0,78-147-49 0 0,-28 41-5 0 0,-4-2-1 0 0,-69 78 1 0 0,84-116 47 0 0,26-30-23 0 0,-22 29 0 0 0,37-41-56 0 0,6-7 11 0 0,6-6-9 0 0,25-24-380 0 0,0 1 1 0 0,3 2-1 0 0,83-49 0 0 0,-117 76 399 0 0,-1 2-1 0 0,1-1 1 0 0,0 1-1 0 0,0 0 1 0 0,0 0-1 0 0,1 1 1 0 0,-1-1-1 0 0,0 2 1 0 0,1-1-1 0 0,-1 1 1 0 0,8 0-1 0 0,-6 1 63 0 0,0 0 0 0 0,0 1 0 0 0,0 0 0 0 0,0 1 0 0 0,0 0 0 0 0,-1 0-1 0 0,1 0 1 0 0,8 6 0 0 0,-10-5-34 0 0,0-1 0 0 0,0 2-1 0 0,0-1 1 0 0,0 0 0 0 0,6 8-1 0 0,-2 1-9 0 0,-9-8 14 0 0,-1-1-7 0 0,0 1-80 0 0,1 1 1 0 0,-1-1 0 0 0,0 1-1 0 0,-1-1 1 0 0,1 1 0 0 0,-1-1-1 0 0,0 1 1 0 0,-1-1 0 0 0,1 1-1 0 0,-1-1 1 0 0,0 0 0 0 0,0 0-1 0 0,-1 0 1 0 0,1 0 0 0 0,-6 7-1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29 12751 0 0,'0'0'1158'0'0,"1"-1"-897"0"0,0 0-1 0 0,-1 0 1 0 0,1 0 0 0 0,0 0 0 0 0,0 0 0 0 0,-1 0 0 0 0,1 0 0 0 0,0 0 0 0 0,-1 0 0 0 0,1 0 0 0 0,-1 0 0 0 0,1-2 0 0 0,-4 1-222 0 0,0 0 0 0 0,0 0 1 0 0,-1 1-1 0 0,1 0 1 0 0,0 0-1 0 0,-1-1 0 0 0,1 2 1 0 0,0-1-1 0 0,-1 0 1 0 0,0 1-1 0 0,1 0 1 0 0,-1-1-1 0 0,1 1 0 0 0,-1 1 1 0 0,1-1-1 0 0,-1 0 1 0 0,1 1-1 0 0,-6 1 0 0 0,-5 2 32 0 0,0 1-1 0 0,0 0 1 0 0,-15 8-1 0 0,-7 5 459 0 0,-49 32-1 0 0,74-43-309 0 0,1 1 0 0 0,-1 0 0 0 0,2 1 1 0 0,-1 0-1 0 0,1 0 0 0 0,0 1 0 0 0,1 0 0 0 0,-11 18 1 0 0,17-24-173 0 0,1-1 1 0 0,-1 0 0 0 0,1 1 0 0 0,-1-1 0 0 0,1 1 0 0 0,0 0 0 0 0,0-1 0 0 0,1 1 0 0 0,-1 0 0 0 0,1 0 0 0 0,0-1 0 0 0,0 1 0 0 0,0 5 0 0 0,1-7-33 0 0,-1 0 0 0 0,1 0 0 0 0,0 0 0 0 0,0 0 0 0 0,-1 0 0 0 0,1 0 0 0 0,1-1 0 0 0,-1 1 1 0 0,0 0-1 0 0,0 0 0 0 0,1-1 0 0 0,-1 1 0 0 0,1-1 0 0 0,-1 1 0 0 0,1-1 0 0 0,0 0 0 0 0,-1 1 1 0 0,1-1-1 0 0,0 0 0 0 0,0 0 0 0 0,0 0 0 0 0,0-1 0 0 0,0 1 0 0 0,0 0 0 0 0,2 0 0 0 0,4 0-14 0 0,0 1-1 0 0,0-1 0 0 0,0-1 1 0 0,1 1-1 0 0,-1-1 0 0 0,0-1 1 0 0,0 1-1 0 0,10-3 0 0 0,66-19-203 0 0,-67 16 130 0 0,4-1-585 0 0,0-2 0 0 0,0 0 1 0 0,-1-1-1 0 0,34-24 0 0 0,-37 22-1189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0 277 919 0 0,'0'0'16043'0'0,"2"0"-15120"0"0,3-1-587 0 0,0-1 0 0 0,0 1 0 0 0,0-1 0 0 0,0 0 0 0 0,0-1 1 0 0,0 1-1 0 0,5-5 0 0 0,33-26 555 0 0,-28 21-774 0 0,-1 1-99 0 0,44-36 122 0 0,126-77-1 0 0,-175 119-139 0 0,1 0 0 0 0,-1 1 0 0 0,1 1 0 0 0,-1-1 0 0 0,1 1 0 0 0,14-2 0 0 0,-20 5 0 0 0,1-1 0 0 0,-1 1 0 0 0,1 0 0 0 0,-1 0 0 0 0,0 1 0 0 0,1-1 0 0 0,-1 1 0 0 0,1 0 0 0 0,-1 0 0 0 0,0 0 0 0 0,0 1 0 0 0,0 0 0 0 0,0-1 0 0 0,0 2 0 0 0,0-1 0 0 0,0 0 0 0 0,3 3 0 0 0,41 38 0 0 0,-44-40 38 0 0,-1 0-1 0 0,1 1 1 0 0,-1 0-1 0 0,0-1 1 0 0,0 1-1 0 0,0 0 1 0 0,-1 1-1 0 0,1-1 1 0 0,-1 0-1 0 0,0 1 1 0 0,-1-1-1 0 0,1 1 1 0 0,-1 0-1 0 0,1-1 0 0 0,-1 1 1 0 0,0 7-1 0 0,0 7 210 0 0,-1-1 0 0 0,0 1 0 0 0,-5 20 0 0 0,1 6-56 0 0,4-38-291 0 0,-1 1 0 0 0,1-1 1 0 0,1 0-1 0 0,0 1 0 0 0,0-1 0 0 0,3 10 0 0 0,-4-14 55 0 0,1-1 0 0 0,0 0 0 0 0,0 0 0 0 0,0 0-1 0 0,0 0 1 0 0,0 0 0 0 0,1 0 0 0 0,-1 0 0 0 0,1-1 0 0 0,-1 1-1 0 0,1 0 1 0 0,0-1 0 0 0,0 1 0 0 0,-1-1 0 0 0,1 0 0 0 0,0 1-1 0 0,0-1 1 0 0,0 0 0 0 0,0 0 0 0 0,1 0 0 0 0,-1-1 0 0 0,0 1-1 0 0,0 0 1 0 0,4 0 0 0 0,31 0-6704 0 0,-16-2 222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9383 0 0,'0'0'852'0'0,"3"0"-622"0"0,22 3 8422 0 0,-12-2-8555 0 0,-12-1-92 0 0,-1 1-1 0 0,0-1 1 0 0,1 1 0 0 0,-1-1-1 0 0,0 1 1 0 0,0-1 0 0 0,1 1-1 0 0,-1 0 1 0 0,0-1 0 0 0,0 1-1 0 0,0-1 1 0 0,0 1 0 0 0,0 0-1 0 0,1-1 1 0 0,-1 1 0 0 0,0 0-1 0 0,-1-1 1 0 0,1 2 0 0 0,0-2-5 0 0,0 9 0 0 0,-1 0 0 0 0,-1 0-1 0 0,0 0 1 0 0,0 0 0 0 0,0-1-1 0 0,-1 1 1 0 0,-6 12 0 0 0,-2 2 6 0 0,-20 29 1 0 0,-4 1 27 0 0,-45 52-1 0 0,59-81-66 0 0,0-1 0 0 0,-2-1 0 0 0,-1-1-1 0 0,-31 21 1 0 0,22-19-45 0 0,7-4-54 0 0,-41 22 1 0 0,66-41 67 0 0,13-1 46 0 0,0 0 1 0 0,0-1-1 0 0,0-1 1 0 0,0 0-1 0 0,0-1 0 0 0,17-8 1 0 0,5-1 1 0 0,13-2 34 0 0,1 2 1 0 0,0 2-1 0 0,1 2 0 0 0,0 2 1 0 0,0 2-1 0 0,60 2 0 0 0,-99 3-19 0 0,0 1 0 0 0,-1-1 0 0 0,1 2 0 0 0,-1 0 0 0 0,1 0 0 0 0,-1 0 0 0 0,0 1 0 0 0,0 1 0 0 0,15 7 0 0 0,-22-10-86 0 0,-5 10-1110 0 0,3-10 1089 0 0,-1 1 1 0 0,0 0 0 0 0,0 0-1 0 0,0-1 1 0 0,0 1 0 0 0,0-1-1 0 0,0 1 1 0 0,0-1-1 0 0,0 1 1 0 0,-1-1 0 0 0,1 0-1 0 0,-2 2 1 0 0,-13 5-4607 0 0,5-4-202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6447 0 0,'0'0'499'0'0,"-1"1"-163"0"0,-42 50 3932 0 0,-25 32-2159 0 0,-62 107-262 0 0,35-51-818 0 0,-41 73 418 0 0,120-181-1605 0 0,0 0 1 0 0,3 1-1 0 0,0 0 1 0 0,2 1-1 0 0,-8 42 1 0 0,17-64-1111 0 0,2-9-62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5063 0 0,'0'0'390'0'0,"-1"0"-252"0"0,-76 49 7635 0 0,-28 15-6156 0 0,-96 58-1519 0 0,130-75 238 0 0,-118 101 0 0 0,185-145-275 0 0,1 1-1 0 0,0-1 0 0 0,-1 0 0 0 0,1 1 1 0 0,0 0-1 0 0,1 0 0 0 0,-1 0 0 0 0,1 0 1 0 0,0 0-1 0 0,0 0 0 0 0,0 0 0 0 0,0 1 1 0 0,1-1-1 0 0,-1 1 0 0 0,0 5 0 0 0,3-7 5 0 0,0 0 0 0 0,0 0-1 0 0,0 0 1 0 0,0 0 0 0 0,1-1-1 0 0,-1 1 1 0 0,1 0 0 0 0,-1-1-1 0 0,1 1 1 0 0,0-1 0 0 0,0 0-1 0 0,0 0 1 0 0,3 3 0 0 0,7 6 85 0 0,1 0 0 0 0,1-1 1 0 0,-1-1-1 0 0,1 0 0 0 0,1-1 0 0 0,0-1 1 0 0,20 8-1 0 0,13 1 214 0 0,53 12 0 0 0,-72-21-312 0 0,1-2 1 0 0,0-1-1 0 0,57 1 0 0 0,-67-6-37 0 0,1 0 1 0 0,-1-2-1 0 0,0 0 0 0 0,-1-1 1 0 0,1-1-1 0 0,34-14 0 0 0,-7-1 26 0 0,-2-2 0 0 0,-1-2 0 0 0,0-2-1 0 0,56-45 1 0 0,-87 60-47 0 0,10-7-70 0 0,26-29 0 0 0,-43 41 64 0 0,-1 0 0 0 0,0-1 0 0 0,0 0 0 0 0,0 0-1 0 0,-1 0 1 0 0,0-1 0 0 0,0 1 0 0 0,-1-1-1 0 0,3-9 1 0 0,-5 15 9 0 0,-1 1 0 0 0,1 0 0 0 0,-1 0 0 0 0,0 0-1 0 0,0 0 1 0 0,0 0 0 0 0,0-1 0 0 0,0 1 0 0 0,0 0 0 0 0,0 0-1 0 0,0 0 1 0 0,0-1 0 0 0,0 1 0 0 0,0 0 0 0 0,-1 0 0 0 0,1 0-1 0 0,-1 0 1 0 0,1 0 0 0 0,-1-1 0 0 0,1 1 0 0 0,-1 0 0 0 0,1 0-1 0 0,-2-1 1 0 0,1 1-8 0 0,-1 0-1 0 0,1 0 1 0 0,-1 0-1 0 0,1 1 1 0 0,-1-1-1 0 0,1 0 1 0 0,-1 1-1 0 0,0-1 1 0 0,1 1 0 0 0,-1-1-1 0 0,0 1 1 0 0,1 0-1 0 0,-1 0 1 0 0,-2 0-1 0 0,-5 0-47 0 0,0 1 0 0 0,0 0 0 0 0,0 1-1 0 0,-16 4 1 0 0,-13 8-125 0 0,-61 31 0 0 0,78-34 166 0 0,0 1-1 0 0,-24 17 0 0 0,38-25 17 0 0,1 1-1 0 0,1 0 0 0 0,-1 0 1 0 0,1 1-1 0 0,0 0 0 0 0,0 0 1 0 0,0 0-1 0 0,1 0 0 0 0,0 1 1 0 0,0-1-1 0 0,-3 10 0 0 0,6-13 0 0 0,1 0-1 0 0,-1 0 1 0 0,1 0-1 0 0,-1 0 1 0 0,1 0-1 0 0,0 0 0 0 0,0 0 1 0 0,0 0-1 0 0,0-1 1 0 0,1 1-1 0 0,-1 0 1 0 0,1 0-1 0 0,0 0 1 0 0,0 0-1 0 0,0 0 1 0 0,0-1-1 0 0,0 1 1 0 0,3 3-1 0 0,2 3-13 0 0,1 1 0 0 0,0-1-1 0 0,10 10 1 0 0,-16-18 17 0 0,2 2-190 0 0,-1-1-1 0 0,1 1 0 0 0,0-1 1 0 0,0 0-1 0 0,0 0 0 0 0,5 2 1 0 0,4 2-1300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10 2759 0 0,'2'-1'207'0'0,"7"-8"1843"0"0,-16 18 3750 0 0,-10 9-889 0 0,9-10-6853 0 0,-85 82 3199 0 0,50-44-604 0 0,-40 56-1 0 0,59-72-539 0 0,8-11 35 0 0,-19 33 0 0 0,32-46-96 0 0,-1 0 1 0 0,1 1-1 0 0,0-1 0 0 0,1 1 1 0 0,0 0-1 0 0,0 0 0 0 0,0-1 1 0 0,1 1-1 0 0,-1 15 0 0 0,2-19-25 0 0,0 0-1 0 0,1 0 1 0 0,-1 1-1 0 0,1-1 1 0 0,0 0 0 0 0,0 0-1 0 0,0 0 1 0 0,1 0-1 0 0,-1 0 1 0 0,0 0-1 0 0,1 0 1 0 0,0-1-1 0 0,0 1 1 0 0,0 0-1 0 0,0-1 1 0 0,0 1 0 0 0,1-1-1 0 0,-1 0 1 0 0,1 0-1 0 0,-1 0 1 0 0,1 0-1 0 0,0 0 1 0 0,0-1-1 0 0,5 3 1 0 0,6 2 74 0 0,1-1 1 0 0,-1 0-1 0 0,30 5 1 0 0,-41-10-92 0 0,11 2 21 0 0,-1 0-1 0 0,1-1 1 0 0,0-1-1 0 0,0 0 1 0 0,0-1 0 0 0,0-1-1 0 0,21-5 1 0 0,-11 1-4 0 0,-1-1-1 0 0,1-2 1 0 0,29-14 0 0 0,-31 11 100 0 0,-1 0 0 0 0,0-2 0 0 0,-2 0 0 0 0,1-1-1 0 0,-2-1 1 0 0,0-1 0 0 0,25-31 0 0 0,-37 42-112 0 0,-1-1-1 0 0,0 0 1 0 0,-1-1 0 0 0,0 1 0 0 0,0-1-1 0 0,-1 0 1 0 0,1 0 0 0 0,-2 0 0 0 0,3-9 0 0 0,-4 13-10 0 0,0 0 0 0 0,-1-1 1 0 0,0 1-1 0 0,1-1 0 0 0,-1 1 1 0 0,-1-1-1 0 0,1 1 0 0 0,-1-1 1 0 0,0 1-1 0 0,0-1 0 0 0,0 1 1 0 0,0 0-1 0 0,-1-1 0 0 0,0 1 1 0 0,0 0-1 0 0,0 0 0 0 0,0 0 1 0 0,-5-6-1 0 0,-4-1-87 0 0,0-1-1 0 0,0 1 1 0 0,-1 1 0 0 0,-21-15-1 0 0,8 10-171 0 0,-42-21 0 0 0,50 29-66 0 0,0 0-1 0 0,-1 0 1 0 0,0 2 0 0 0,0 0-1 0 0,0 2 1 0 0,-28-3 0 0 0,39 5 41 0 0,1 1 0 0 0,0 1 0 0 0,-1 0 0 0 0,-8 1 0 0 0,12-1 63 0 0,1 0 0 0 0,-1-1 0 0 0,1 1-1 0 0,0 0 1 0 0,-1 0 0 0 0,1 0 0 0 0,0 1 0 0 0,0-1-1 0 0,0 0 1 0 0,0 1 0 0 0,0 0 0 0 0,0-1 0 0 0,0 1 0 0 0,-2 2-1 0 0,0 5-4303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8751 0 0,'0'0'2438'0'0,"0"2"-1612"0"0,-1 10-565 0 0,0 1 0 0 0,-1 0 0 0 0,-1-1 0 0 0,1 0-1 0 0,-2 1 1 0 0,0-1 0 0 0,-7 15 0 0 0,-46 81 995 0 0,48-93-1047 0 0,-208 346 1869 0 0,192-326-2036 0 0,-55 60 0 0 0,39-50-124 0 0,-12 17-1422 0 0,44-49 0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6447 0 0,'0'0'499'0'0,"0"2"-94"0"0,0 2 70 0 0,0 1-1 0 0,0 0 0 0 0,0-1 0 0 0,-1 1 0 0 0,0-1 0 0 0,0 1 0 0 0,0-1 0 0 0,0 1 1 0 0,-1-1-1 0 0,1 0 0 0 0,-4 5 0 0 0,-27 48 1118 0 0,27-50-1538 0 0,-38 55 638 0 0,-56 62 0 0 0,38-50-324 0 0,-174 260 1241 0 0,213-300-1470 0 0,-31 53 31 0 0,-9 13-60 0 0,9-19-26 0 0,48-72-84 0 0,3-3-12 0 0,1-5-52 0 0,-6-19-28 0 0,5 11 92 0 0,1 0 0 0 0,-1-1-1 0 0,1 1 1 0 0,1-1 0 0 0,-1 1-1 0 0,1-1 1 0 0,1 1 0 0 0,-1 0-1 0 0,1-1 1 0 0,3-9 0 0 0,0 1 13 0 0,1 0 1 0 0,0 0-1 0 0,13-23 1 0 0,-12 29-60 0 0,0 0 0 0 0,1 0 0 0 0,0 1 0 0 0,1 0 0 0 0,0 0 0 0 0,0 1 0 0 0,1 0 0 0 0,0 1 0 0 0,0 0 0 0 0,15-9 0 0 0,2 1-124 0 0,1 1-1 0 0,52-19 1 0 0,-57 25 130 0 0,41-8 0 0 0,-52 14 54 0 0,1 1 1 0 0,-1 0-1 0 0,1 0 0 0 0,-1 1 0 0 0,19 3 0 0 0,-17-1 54 0 0,-1 1 0 0 0,1 1-1 0 0,-1 0 1 0 0,0 0 0 0 0,0 2 0 0 0,0-1 0 0 0,-1 1-1 0 0,0 1 1 0 0,0 0 0 0 0,-1 1 0 0 0,1 0 0 0 0,-2 0 0 0 0,15 17-1 0 0,-16-17-11 0 0,-2 0 0 0 0,1 1-1 0 0,-1 0 1 0 0,0 0-1 0 0,-1 0 1 0 0,0 1 0 0 0,0 0-1 0 0,-1 0 1 0 0,-1 0-1 0 0,1 0 1 0 0,-2 1 0 0 0,1-1-1 0 0,-2 1 1 0 0,1 0-1 0 0,-2 0 1 0 0,0 19 0 0 0,0-26-47 0 0,-1 0 0 0 0,0 0 1 0 0,-1 1-1 0 0,1-1 1 0 0,-1-1-1 0 0,1 1 1 0 0,-1 0-1 0 0,0 0 0 0 0,-1-1 1 0 0,1 1-1 0 0,-1-1 1 0 0,1 1-1 0 0,-1-1 1 0 0,0 0-1 0 0,0 0 1 0 0,-1 0-1 0 0,1-1 0 0 0,0 1 1 0 0,-1-1-1 0 0,-4 2 1 0 0,-9 5 11 0 0,0 0 1 0 0,-1-2-1 0 0,-21 6 1 0 0,22-7-20 0 0,-21 8-252 0 0,-1-2 0 0 0,0-2 1 0 0,-1-1-1 0 0,-56 4 0 0 0,78-13-4237 0 0,4-1-1477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24 4143 0 0,'-10'-4'-108'0'0,"-1"0"0"0"0,1 1-1 0 0,-12-3 1 0 0,6 4 1657 0 0,-1-1-1 0 0,-34 2 1 0 0,11 3 1811 0 0,-60 12-1 0 0,76-10-3317 0 0,0 1-1 0 0,1 2 0 0 0,-28 10 1 0 0,43-14-34 0 0,1 0-1 0 0,0 1 1 0 0,0 0 0 0 0,1 0-1 0 0,-1 0 1 0 0,1 1 0 0 0,0 0 0 0 0,0 0-1 0 0,0 0 1 0 0,1 1 0 0 0,-1 0-1 0 0,1 0 1 0 0,1 1 0 0 0,-5 6 0 0 0,8-11 7 0 0,0 0 0 0 0,0 1 1 0 0,1-1-1 0 0,-1 0 0 0 0,0 1 1 0 0,1-1-1 0 0,0 0 0 0 0,-1 1 1 0 0,1-1-1 0 0,0 1 0 0 0,0-1 1 0 0,0 1-1 0 0,1-1 0 0 0,-1 0 1 0 0,2 5-1 0 0,-1-3 35 0 0,1 0 0 0 0,0 0 0 0 0,0 0 0 0 0,0 0 0 0 0,0 0 0 0 0,1 0 0 0 0,5 6 0 0 0,1-1 44 0 0,0-1 0 0 0,1 0 1 0 0,0 0-1 0 0,0-1 0 0 0,13 7 0 0 0,56 24 68 0 0,-54-28-118 0 0,-1 2 0 0 0,32 19 0 0 0,-47-24 43 0 0,0-1 0 0 0,-1 2 0 0 0,1-1 0 0 0,-1 1 1 0 0,-1 0-1 0 0,0 1 0 0 0,13 18 0 0 0,-18-24-55 0 0,-1 0 0 0 0,1 0-1 0 0,0 0 1 0 0,-1 0-1 0 0,0 1 1 0 0,0-1 0 0 0,0 1-1 0 0,0-1 1 0 0,0 0 0 0 0,-1 1-1 0 0,1-1 1 0 0,-1 1-1 0 0,0 0 1 0 0,0-1 0 0 0,0 1-1 0 0,-1-1 1 0 0,1 1-1 0 0,-1-1 1 0 0,0 1 0 0 0,0-1-1 0 0,0 0 1 0 0,0 1 0 0 0,-1-1-1 0 0,1 0 1 0 0,-1 0-1 0 0,0 0 1 0 0,0 0 0 0 0,-4 5-1 0 0,-2 0 1 0 0,0-1 0 0 0,-1 1-1 0 0,0-1 1 0 0,-1-1 0 0 0,1 0-1 0 0,-1 0 1 0 0,0-1 0 0 0,-1 0 0 0 0,-16 5-1 0 0,-12 2 86 0 0,-51 9-1 0 0,81-20-94 0 0,-32 7-370 0 0,0-2 0 0 0,0-1 0 0 0,-55-3 0 0 0,74-3-1116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558 724 12895 0 0,'17'-6'86'0'0,"0"0"1639"0"0,20-11 0 0 0,-31 14-1297 0 0,0 0 1 0 0,-1-1 0 0 0,0 0 0 0 0,0 0-1 0 0,0-1 1 0 0,0 1 0 0 0,4-6 0 0 0,39-51 38 0 0,-2-2 1 0 0,45-83-1 0 0,-76 118-674 0 0,-1-2 0 0 0,-1 0 0 0 0,12-42 0 0 0,-20 53 86 0 0,-1 1 1 0 0,-1-1 0 0 0,-1 1 0 0 0,0-1 0 0 0,-1 0 0 0 0,-1 0 0 0 0,-4-23 0 0 0,3 37 10 0 0,0-1 0 0 0,-1 0 0 0 0,1 1 1 0 0,-2 0-1 0 0,1-1 0 0 0,0 1 0 0 0,-6-8 0 0 0,7 12-3 0 0,0 0 32 0 0,-1 1 72 0 0,1-1 1 0 0,-1 1 0 0 0,0 0 0 0 0,1 0 0 0 0,-1 0 0 0 0,1 0 0 0 0,-1 0-1 0 0,1 0 1 0 0,-1 1 0 0 0,0-1 0 0 0,1 0 0 0 0,-1 1 0 0 0,1-1 0 0 0,-1 1-1 0 0,1 0 1 0 0,0-1 0 0 0,-1 1 0 0 0,1 0 0 0 0,0 0 0 0 0,-1 0-1 0 0,1 0 1 0 0,0 0 0 0 0,0 0 0 0 0,0 0 0 0 0,0 0 0 0 0,0 0 0 0 0,0 1-1 0 0,-1 1 1 0 0,-4 4-4 0 0,1 1 0 0 0,0 1 0 0 0,-5 11 1 0 0,-62 144 554 0 0,-57 117-9 0 0,-27-7-412 0 0,119-218-86 0 0,-1-1 1 0 0,-79 84 0 0 0,83-105-11 0 0,-103 114 56 0 0,113-119-80 0 0,1 1 1 0 0,2 1-1 0 0,-24 46 0 0 0,41-69-427 0 0,0 1-1 0 0,1 0 0 0 0,-4 17 1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19119 0 0,'0'0'2280'0'0,"-4"10"-2072"0"0,1 1 0 0 0,-1 0 0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364 347 1839 0 0,'0'0'83'0'0,"-9"-2"1478"0"0,-8-1 4957 0 0,11-1-5112 0 0,7 3-958 0 0,3-5-137 0 0,0 0 0 0 0,1 1 0 0 0,0 0 0 0 0,1 0 0 0 0,10-8 0 0 0,16-15 1343 0 0,-9 5-253 0 0,33-25 0 0 0,-22 20-884 0 0,-4 3-280 0 0,1 1 0 0 0,61-35 1 0 0,-72 49-216 0 0,0 0 0 0 0,0 1 0 0 0,1 2-1 0 0,0 0 1 0 0,0 1 0 0 0,32-5 0 0 0,-46 10-22 0 0,-1 1 0 0 0,1-1 0 0 0,0 1 0 0 0,0 1 0 0 0,-1-1 0 0 0,1 1 0 0 0,0 0 0 0 0,0 1 0 0 0,-1 0 0 0 0,10 3 0 0 0,-13-3 0 0 0,0-1 0 0 0,0 1 0 0 0,0 0 0 0 0,0 0 0 0 0,0 0 0 0 0,0 0 0 0 0,-1 0 0 0 0,1 1 0 0 0,-1-1 0 0 0,0 1 0 0 0,1 0 0 0 0,-1 0 0 0 0,0 0 0 0 0,-1 0 0 0 0,1 0 0 0 0,-1 0 0 0 0,1 0 0 0 0,-1 0 0 0 0,0 1 0 0 0,0-1 0 0 0,1 7 0 0 0,-1-2 0 0 0,-1 0 0 0 0,0-1 0 0 0,0 1 0 0 0,0 0 0 0 0,-1-1 0 0 0,0 1 0 0 0,-1 0 0 0 0,0-1 0 0 0,0 1 0 0 0,-1-1 0 0 0,1 0 0 0 0,-1 0 0 0 0,-1 0 0 0 0,0 0 0 0 0,0-1 0 0 0,0 1 0 0 0,-9 9 0 0 0,-6 5 0 0 0,-1-1 0 0 0,-2-1 0 0 0,-33 24 0 0 0,27-22 0 0 0,-108 74 66 0 0,42-32-68 0 0,-300 188-310 0 0,347-224 138 0 0,-62 40 60 0 0,101-62 126 0 0,6-4 710 0 0,4-2-626 0 0,15-6 7 0 0,-1 1 0 0 0,1 1 0 0 0,-1 0 0 0 0,1 2 1 0 0,1-1-1 0 0,27 0 0 0 0,53 2 287 0 0,80-5-84 0 0,-121 1-211 0 0,44-3-6 0 0,-82 8-78 0 0,0 1 0 0 0,-1 1-1 0 0,26 5 1 0 0,-40-6 1 0 0,1 1 3 0 0,9 7 11 0 0,-6-2-42 0 0,-7-5-64 0 0,0-1-311 0 0,0 0 328 0 0,0 0 1 0 0,1 0-1 0 0,-1 1 0 0 0,0-2 0 0 0,0 1 0 0 0,0 0 0 0 0,0 0 0 0 0,0 0 0 0 0,0 0 1 0 0,2-1-1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82 13247 0 0,'1'-1'299'0'0,"7"-5"-149"0"0,-1 0 0 0 0,1 1-1 0 0,0 0 1 0 0,1 1 0 0 0,-1 0 0 0 0,1 0 0 0 0,18-5-1 0 0,9-4 924 0 0,29-12 1620 0 0,-74 33-2212 0 0,-4-1-197 0 0,-23 11 0 0 0,-9 5-17 0 0,-25 21 25 0 0,-7 6-154 0 0,-135 66 0 0 0,202-112-123 0 0,0-1-1 0 0,0 1 1 0 0,-1-1 0 0 0,1-1 0 0 0,0 0-1 0 0,-21 1 1 0 0,25-3-3 0 0,-1 0 0 0 0,0-1 0 0 0,1 1-1 0 0,-1-1 1 0 0,1-1 0 0 0,-1 1 0 0 0,1-1 0 0 0,-1 0 0 0 0,1-1 0 0 0,0 1-1 0 0,0-1 1 0 0,-6-4 0 0 0,2 0-135 0 0,-1 0 0 0 0,0 1-1 0 0,0 1 1 0 0,-1 0 0 0 0,-19-6-1 0 0,29 11 16 0 0,-1 0 68 0 0,-5 6-173 0 0,7-6 202 0 0,1 1 8 0 0,0-1-1 0 0,-1 1 0 0 0,1-1 1 0 0,0 1-1 0 0,0-1 0 0 0,0 1 1 0 0,-1 0-1 0 0,1-1 0 0 0,0 1 1 0 0,0-1-1 0 0,0 1 1 0 0,0 0-1 0 0,0-1 0 0 0,0 1 1 0 0,0-1-1 0 0,0 1 0 0 0,1-1 1 0 0,-1 2-1 0 0,0-1-5 0 0,5 21-56 0 0,1-15 40 0 0,-3-4 1 0 0,8 8 17 0 0,-8-7 0 0 0,1 0 0 0 0,0 0 0 0 0,0-1 0 0 0,0 1 0 0 0,0-1 0 0 0,1 0 0 0 0,-1 0 0 0 0,1-1 0 0 0,0 1 0 0 0,6 1 0 0 0,-2 2 27 0 0,-8-5-5 0 0,-1 1 0 0 0,1-1-1 0 0,-1 0 1 0 0,1 0-1 0 0,-1 1 1 0 0,0-1 0 0 0,1 0-1 0 0,-1 1 1 0 0,0-1 0 0 0,0 0-1 0 0,0 1 1 0 0,0-1 0 0 0,0 0-1 0 0,0 1 1 0 0,0-1 0 0 0,-1 0-1 0 0,1 1 1 0 0,0-1 0 0 0,-1 0-1 0 0,1 0 1 0 0,-1 1 0 0 0,0-1-1 0 0,1 0 1 0 0,-2 2-1 0 0,-3 4 132 0 0,0 0-1 0 0,-9 10 1 0 0,13-15-111 0 0,-12 11 85 0 0,-1-1 1 0 0,-1 0 0 0 0,1-1 0 0 0,-2-1 0 0 0,-30 16 0 0 0,-23 15-56 0 0,27-11-54 0 0,54-26 53 0 0,-1-2-38 0 0,1-1 1 0 0,-1 0-1 0 0,1-1 1 0 0,0 0-1 0 0,12-2 1 0 0,59-13 6 0 0,-43 7-28 0 0,83-10-5 0 0,-55 8 0 0 0,-56 9-1 0 0,1 0 0 0 0,-1 1 0 0 0,1 0-1 0 0,0 0 1 0 0,-1 2 0 0 0,1 0 0 0 0,-1 0 0 0 0,0 1-1 0 0,1 0 1 0 0,12 6 0 0 0,-16-5-8 0 0,0 0 0 0 0,0 1 0 0 0,0 0 1 0 0,-1 0-1 0 0,1 1 0 0 0,-1 0 0 0 0,0 1 0 0 0,-1 0 0 0 0,0 0 1 0 0,0 0-1 0 0,0 1 0 0 0,10 17 0 0 0,-16-24 9 0 0,0 0 0 0 0,0 0 0 0 0,-1 1 0 0 0,1-1 0 0 0,0 0 0 0 0,0 1 0 0 0,-1-1 0 0 0,1 0 0 0 0,-1 1 0 0 0,1-1 0 0 0,-1 1 0 0 0,0-1 0 0 0,0 1 0 0 0,1-1 0 0 0,-1 1 0 0 0,0-1 0 0 0,0 1 0 0 0,0-1 0 0 0,-1 3 0 0 0,0 1 0 0 0,0 0 0 0 0,1 0 0 0 0,-1 0 0 0 0,-1-1 0 0 0,1 1-1 0 0,-1-1 1 0 0,1 1 0 0 0,-1-1 0 0 0,0 0 0 0 0,-1 0-1 0 0,1 0 1 0 0,-1 0 0 0 0,0 0 0 0 0,-6 6 0 0 0,-4 2 20 0 0,0 0 0 0 0,-21 14 0 0 0,16-12 40 0 0,-25 16 50 0 0,-1-3 0 0 0,-64 30 0 0 0,69-38-39 0 0,11-4-26 0 0,-121 58 167 0 0,105-54-28 0 0,-67 20 0 0 0,102-36-111 0 0,-1-1 1 0 0,0 0-1 0 0,0-1 0 0 0,0 0 1 0 0,-16-1-1 0 0,25 0-66 0 0,0 0 0 0 0,0 0 0 0 0,0-1 0 0 0,0 1-1 0 0,0-1 1 0 0,0 1 0 0 0,0 0 0 0 0,0-1 0 0 0,0 1 0 0 0,0-1 0 0 0,1 0 0 0 0,-1 1-1 0 0,0-1 1 0 0,0 0 0 0 0,0 0 0 0 0,1 1 0 0 0,-1-1 0 0 0,0 0 0 0 0,1 0-1 0 0,-1 0 1 0 0,1 0 0 0 0,-1 0 0 0 0,0-1 0 0 0,0 0-52 0 0,0-1 0 0 0,1 0 1 0 0,-1 1-1 0 0,0-1 0 0 0,1 0 0 0 0,0 1 1 0 0,-1-4-1 0 0,1 4-157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1 919 0 0,'0'0'7400'0'0,"-12"1"-4810"0"0,16 1-1417 0 0,13 2-564 0 0,22 3-695 0 0,-9-7 253 0 0,44-5 0 0 0,-29 1-55 0 0,157 1 152 0 0,-131 7-190 0 0,120 4 46 0 0,78-5-59 0 0,-2 19 12 0 0,-197-12-54 0 0,189 19 38 0 0,-234-30-34 0 0,0-1 1 0 0,0-1-1 0 0,0-1 0 0 0,-1-1 0 0 0,42-14 0 0 0,-27 11 30 0 0,-38 7-53 0 0,-1 1-1 0 0,0 0 0 0 0,1 0 0 0 0,-1 0 1 0 0,1 0-1 0 0,-1 0 0 0 0,0 0 1 0 0,1 0-1 0 0,-1 0 0 0 0,1 0 1 0 0,-1 0-1 0 0,1 0 0 0 0,-1 0 0 0 0,0 0 1 0 0,1 0-1 0 0,-1 0 0 0 0,1 0 1 0 0,-1 1-1 0 0,0-1 0 0 0,1 0 1 0 0,-1 0-1 0 0,0 0 0 0 0,1 1 0 0 0,-1-1 1 0 0,0 0-1 0 0,1 0 0 0 0,-1 1 1 0 0,0-1-1 0 0,1 0 0 0 0,-1 1 1 0 0,0-1-1 0 0,0 0 0 0 0,0 1 0 0 0,1-1 1 0 0,-1 0-1 0 0,0 1 0 0 0,0-1 1 0 0,0 1-1 0 0,1 0 0 0 0,0 1-69 0 0,0 0-1 0 0,0 0 1 0 0,0 0-1 0 0,0 0 1 0 0,0 0-1 0 0,-1 0 1 0 0,1 0-1 0 0,0 0 1 0 0,-1 0-1 0 0,0 1 1 0 0,1-1-1 0 0,-1 0 1 0 0,0 0 0 0 0,0 1-1 0 0,0-1 1 0 0,-1 0-1 0 0,1 0 1 0 0,0 1-1 0 0,-1-1 1 0 0,0 0-1 0 0,-1 4 1 0 0,-1 4-392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2303 0 0,'0'0'2762'0'0,"-1"1"-1962"0"0,-12 5-650 0 0,1 0 0 0 0,-14 4 0 0 0,-16 8 2034 0 0,60-18-1259 0 0,-9 2-670 0 0,96-4 1517 0 0,129 5-393 0 0,-118 4-946 0 0,191-12-1 0 0,56-3 189 0 0,-154 7-486 0 0,2-16-33 0 0,3-17 33 0 0,-124 18-37 0 0,-100 19-83 0 0,-1 0 0 0 0,-19 9 0 0 0,-3 0-73 0 0,-32 8-938 0 0,32-10-78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 2303 0 0,'-7'-14'364'0'0,"-2"-1"2207"0"0,-4-11 4773 0 0,19 39-6539 0 0,21 75 353 0 0,-8-25-573 0 0,2 3 31 0 0,71 189 725 0 0,-43-150-1164 0 0,4-3 0 0 0,105 151 0 0 0,-157-251-175 0 0,188 250 1337 0 0,-165-223-1108 0 0,-1 1 0 0 0,-1 1 0 0 0,27 53 0 0 0,-47-78-214 0 0,1-1 0 0 0,-2 1-1 0 0,1-1 1 0 0,-1 1 0 0 0,2 9-1 0 0,-1-2-37 0 0,0 0 0 0 0,7 16-1 0 0,-9-28-18 0 0,0 0-1 0 0,1 0 0 0 0,-1-1 1 0 0,1 1-1 0 0,-1 0 0 0 0,1 0 1 0 0,0-1-1 0 0,-1 1 0 0 0,1 0 1 0 0,0-1-1 0 0,-1 1 0 0 0,1-1 1 0 0,0 1-1 0 0,0-1 1 0 0,0 1-1 0 0,-1-1 0 0 0,1 0 1 0 0,0 1-1 0 0,0-1 0 0 0,0 0 1 0 0,0 0-1 0 0,0 1 0 0 0,0-1 1 0 0,-1 0-1 0 0,3 0 0 0 0,20-2-1459 0 0,-7-4-505 0 0,-2-3-3697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63 6447 0 0,'2'-9'670'0'0,"7"-19"530"0"0,0 3 6104 0 0,-18 34-6782 0 0,-153 156 814 0 0,-38 52-590 0 0,-68 80-333 0 0,204-230-356 0 0,-2-2 1 0 0,-88 65-1 0 0,119-105 133 0 0,-51 26 0 0 0,23-15 363 0 0,55-31-407 0 0,-1 0-1 0 0,0 0 0 0 0,-12 3 1 0 0,20-7 116 0 0,4-2-826 0 0,14-3 186 0 0,5 0-20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34 345 4143 0 0,'0'0'319'0'0,"-2"1"-210"0"0,-7 0 5 0 0,-7-1 1573 0 0,16 0-1583 0 0,0 0-1 0 0,-1-1 1 0 0,1 1 0 0 0,0 0-1 0 0,-1 0 1 0 0,1 0-1 0 0,-1 0 1 0 0,1-1-1 0 0,0 1 1 0 0,-1 0-1 0 0,1 0 1 0 0,0-1-1 0 0,0 1 1 0 0,-1 0-1 0 0,1 0 1 0 0,0-1-1 0 0,0 1 1 0 0,-1 0-1 0 0,1-1 1 0 0,0 1-1 0 0,0-1 1 0 0,-1-1 64 0 0,1 1 1 0 0,0-1-1 0 0,0 0 0 0 0,1 1 1 0 0,-1-1-1 0 0,0 0 1 0 0,0 0-1 0 0,1 1 1 0 0,-1-1-1 0 0,1 0 0 0 0,-1 1 1 0 0,2-3-1 0 0,3-7 260 0 0,1 1-1 0 0,0 0 0 0 0,0 0 0 0 0,1 0 1 0 0,0 1-1 0 0,0 0 0 0 0,1 1 1 0 0,0-1-1 0 0,1 2 0 0 0,10-9 0 0 0,15-8 63 0 0,54-29-1 0 0,-57 36-498 0 0,35-26 20 0 0,-41 25-11 0 0,45-22-1 0 0,-34 27-12 0 0,-33 14-40 0 0,-3 0 49 0 0,1 0 1 0 0,-1 0-1 0 0,1 0 1 0 0,0 0-1 0 0,-1 0 1 0 0,0-1-1 0 0,1 1 0 0 0,-1 0 1 0 0,0 0-1 0 0,1 0 1 0 0,-1 0-1 0 0,0 0 1 0 0,0 1-1 0 0,0-1 1 0 0,0 0-1 0 0,0 0 1 0 0,0 0-1 0 0,0 0 1 0 0,0 0-1 0 0,0 0 1 0 0,0 0-1 0 0,-1 0 1 0 0,0 1-1 0 0,0 2 3 0 0,-3 12 12 0 0,-1 0 0 0 0,-1 0-1 0 0,-11 22 1 0 0,9-20 124 0 0,-12 34-1 0 0,18-44-109 0 0,1 1 1 0 0,0-1-1 0 0,0 1 0 0 0,0-1 0 0 0,1 1 0 0 0,1 9 0 0 0,3-2 39 0 0,-2-13-44 0 0,0 0-1 0 0,0 0 0 0 0,0 0 1 0 0,0 0-1 0 0,0-1 1 0 0,1 1-1 0 0,-1-1 0 0 0,1 1 1 0 0,-1-1-1 0 0,1 0 1 0 0,0 0-1 0 0,0 0 1 0 0,0 0-1 0 0,0 0 0 0 0,0-1 1 0 0,1 0-1 0 0,-1 1 1 0 0,0-1-1 0 0,1 0 0 0 0,-1-1 1 0 0,1 1-1 0 0,-1 0 1 0 0,7-1-1 0 0,3 0 173 0 0,0 0-1 0 0,-1-1 1 0 0,1-1 0 0 0,0 0 0 0 0,15-5-1 0 0,-10 1 37 0 0,-1-1-1 0 0,0 0 0 0 0,-1-2 1 0 0,28-17-1 0 0,16-9 83 0 0,-29 18-205 0 0,-1-2 1 0 0,35-28-1 0 0,-50 35-76 0 0,100-72-243 0 0,-113 82-60 0 0,31 4-1724 0 0,-20-2 388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1025 6447 0 0,'0'0'2294'0'0,"2"2"-1404"0"0,-1-2-746 0 0,0 1-1 0 0,1-1 0 0 0,-1 1 1 0 0,0-1-1 0 0,1 1 0 0 0,-1-1 1 0 0,1 0-1 0 0,-1 1 1 0 0,0-1-1 0 0,1 0 0 0 0,-1 0 1 0 0,1 0-1 0 0,-1 0 0 0 0,1-1 1 0 0,-1 1-1 0 0,1 0 0 0 0,-1-1 1 0 0,2 0-1 0 0,1 0 79 0 0,-1-1-1 0 0,1 0 1 0 0,0 0-1 0 0,-1 0 1 0 0,1 0 0 0 0,3-5-1 0 0,5-4 345 0 0,0-1-1 0 0,13-19 1 0 0,-22 27-400 0 0,51-65 587 0 0,-4-3 1 0 0,-4-2 0 0 0,64-135-1 0 0,-96 178-743 0 0,70-166-145 0 0,-83 192 127 0 0,9-12-8 0 0,-1 8-55 0 0,-5 9 72 0 0,-3 0-10 0 0,0 0 5 0 0,1 0-1 0 0,-1 0 1 0 0,1 0-1 0 0,-1 1 1 0 0,1-1-1 0 0,-1 0 1 0 0,1 1-1 0 0,-1-1 1 0 0,1 1-1 0 0,-1-1 1 0 0,1 1-1 0 0,-1 0 1 0 0,0-1-1 0 0,1 1 1 0 0,-1 0-1 0 0,0 0 1 0 0,0 0-1 0 0,0 0 1 0 0,0 0-1 0 0,0 0 1 0 0,0 0 0 0 0,0 0-1 0 0,0 1 1 0 0,1 1-1 0 0,1 1 1 0 0,-1 0 1 0 0,1 0-1 0 0,-1 1 0 0 0,0 0 0 0 0,2 7 1 0 0,2 18-15 0 0,-1 0 0 0 0,1 46-1 0 0,2 15 7 0 0,0-43 43 0 0,27 93 1 0 0,-27-116 47 0 0,2 0 1 0 0,1-1-1 0 0,1 0 0 0 0,1-1 0 0 0,20 27 1 0 0,-26-41 37 0 0,0-1 0 0 0,1-1 0 0 0,0 1 1 0 0,0-1-1 0 0,12 6 0 0 0,7 7 569 0 0,-26-18-635 0 0,1-1 1 0 0,0 0-1 0 0,0 0 0 0 0,0 1 1 0 0,0-2-1 0 0,0 1 1 0 0,0 0-1 0 0,0 0 1 0 0,0-1-1 0 0,0 1 0 0 0,1-1 1 0 0,-1 1-1 0 0,0-1 1 0 0,0 0-1 0 0,0 0 0 0 0,1 0 1 0 0,-1 0-1 0 0,0-1 1 0 0,0 1-1 0 0,0 0 0 0 0,1-1 1 0 0,-1 0-1 0 0,0 1 1 0 0,0-1-1 0 0,4-2 0 0 0,-1 0 20 0 0,1-1-1 0 0,0 0 1 0 0,-1 0-1 0 0,1 0 0 0 0,-1-1 1 0 0,8-9-1 0 0,10-13 147 0 0,-2-2 1 0 0,21-36-1 0 0,28-66 104 0 0,-37 57-245 0 0,-2-1 0 0 0,29-112-1 0 0,-14 45-269 0 0,-36 116 129 0 0,2 1-1 0 0,1 0 1 0 0,22-31-1 0 0,-29 47-182 0 0,0 0 0 0 0,1 1 0 0 0,0 0 0 0 0,0 0 0 0 0,1 0-1 0 0,0 1 1 0 0,0 1 0 0 0,0-1 0 0 0,11-5 0 0 0,-17 11-319 0 0,4 0-541 0 0,-1 0 333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9615 0 0,'0'0'8271'0'0,"-1"1"-8158"0"0,-68 67 27 0 0,-83 85-97 0 0,15 13-50 0 0,114-135 9 0 0,-43 61 137 0 0,-65 120 0 0 0,122-194-86 0 0,1 1 0 0 0,0-1 0 0 0,1 2 0 0 0,1-1 0 0 0,-4 25 0 0 0,8-31 3 0 0,0 0 1 0 0,1 0-1 0 0,1 0 0 0 0,0 1 0 0 0,1-1 0 0 0,0 0 1 0 0,1 0-1 0 0,1 0 0 0 0,4 14 0 0 0,-2-14 112 0 0,0 1 0 0 0,2-2 0 0 0,-1 1 1 0 0,1 0-1 0 0,1-1 0 0 0,0-1 0 0 0,1 1 0 0 0,0-1 0 0 0,1-1 0 0 0,0 0 0 0 0,0 0 0 0 0,1-1 0 0 0,1 0 0 0 0,-1-1 0 0 0,21 11 1 0 0,-1-1 383 0 0,-17-10-45 0 0,25 12 0 0 0,-35-18-432 0 0,0 0 0 0 0,0 1 1 0 0,0-1-1 0 0,0 1 0 0 0,4 4 0 0 0,15 9 227 0 0,-4-2-232 0 0,-15-5-196 0 0,-2-5 58 0 0,-1-2-73 0 0,-2 1-227 0 0,-1 11-941 0 0,-1-1-406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17479 0 0,'0'0'1580'0'0,"1"1"-1296"0"0,10 7 12 0 0,0-1-1 0 0,1 0 0 0 0,0-1 0 0 0,0 0 1 0 0,0-1-1 0 0,1 0 0 0 0,-1-1 1 0 0,1-1-1 0 0,0 0 0 0 0,1-1 1 0 0,18 2-1 0 0,11-2 318 0 0,0-2 1 0 0,54-7-1 0 0,-29-1-897 0 0,-1-2-1 0 0,69-20 1 0 0,-109 22-1279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50 5983 0 0,'1'-1'274'0'0,"41"-47"9090"0"0,-51 66-9159 0 0,-1 0 0 0 0,-14 19 1 0 0,-8 12-108 0 0,10-10-41 0 0,-46 76 28 0 0,52-91-84 0 0,-1-1 0 0 0,-33 35-1 0 0,23-37-5 0 0,2-3 89 0 0,23-17 200 0 0,4-1-263 0 0,0 1 0 0 0,-1-1 1 0 0,1 0-1 0 0,0 0 0 0 0,0 0 1 0 0,-1 0-1 0 0,1-1 0 0 0,0 1 0 0 0,2-1 1 0 0,0 0 5 0 0,12-2-15 0 0,1-2 0 0 0,-1 0 0 0 0,0 0 0 0 0,0-2 0 0 0,20-11 0 0 0,-12 6 17 0 0,28-9 1 0 0,-13 8-108 0 0,73-12 1 0 0,-75 22-718 0 0,-34 3 347 0 0,-1 1-42 0 0,1 0 193 0 0,-1 0 0 0 0,0 0 0 0 0,0 0 1 0 0,0 1-1 0 0,0-1 0 0 0,0 0 0 0 0,0 1 1 0 0,2 1-1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9815 0 0,'0'0'2010'0'0,"-8"9"-493"0"0,-78 164 2028 0 0,-45 56-3081 0 0,-15 29-404 0 0,134-237-87 0 0,1 1-1 0 0,1 0 0 0 0,1 1 0 0 0,-8 30 1 0 0,17-50-759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8287 0 0,'-1'1'2886'0'0,"-17"15"-2252"0"0,0 1-1 0 0,1 0 1 0 0,2 2 0 0 0,-19 26 0 0 0,11-15-313 0 0,-153 193 1039 0 0,167-212-1207 0 0,1 1 1 0 0,0 0-1 0 0,-10 23 0 0 0,16-30-107 0 0,1-1 0 0 0,-1 1 0 0 0,1-1-1 0 0,-1 1 1 0 0,1 0 0 0 0,1-1 0 0 0,-1 1 0 0 0,1 0-1 0 0,0 0 1 0 0,0-1 0 0 0,0 1 0 0 0,0 0 0 0 0,1 0-1 0 0,1 5 1 0 0,2-5 101 0 0,2-3-77 0 0,1 1 0 0 0,-1-1 0 0 0,1 0 1 0 0,0 0-1 0 0,-1-1 0 0 0,1 0 0 0 0,0 0 0 0 0,0 0 1 0 0,0-1-1 0 0,0 0 0 0 0,0-1 0 0 0,0 0 0 0 0,0 0 0 0 0,-1 0 1 0 0,1-1-1 0 0,0 1 0 0 0,-1-2 0 0 0,1 1 0 0 0,6-4 0 0 0,-3 1 3 0 0,0 0-1 0 0,0-1 0 0 0,-1 0 1 0 0,1 0-1 0 0,-2-1 0 0 0,1 0 0 0 0,-1-1 1 0 0,0 1-1 0 0,0-2 0 0 0,-1 1 0 0 0,10-16 1 0 0,-14 19-73 0 0,-1 0 0 0 0,1 0 1 0 0,-1 1-1 0 0,-1-1 1 0 0,1-1-1 0 0,-1 1 1 0 0,0 0-1 0 0,0 0 0 0 0,0 0 1 0 0,-1-1-1 0 0,1 1 1 0 0,-1 0-1 0 0,-1-8 1 0 0,-2-1-341 0 0,0 0 1 0 0,-1 0 0 0 0,-7-19-1 0 0,-3-8-2694 0 0,6 24 13 0 0,6 15 1470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16 11687 0 0,'14'-12'918'0'0,"-10"8"344"0"0,-9 9-712 0 0,-265 285 1515 0 0,267-287-2042 0 0,-73 93 559 0 0,68-84-510 0 0,0 0 0 0 0,1 1 0 0 0,0 0 1 0 0,1 0-1 0 0,1 1 0 0 0,-6 18 1 0 0,10-26-52 0 0,0 0 1 0 0,0-1-1 0 0,1 1 1 0 0,-1 0 0 0 0,1 0-1 0 0,1 0 1 0 0,-1 0-1 0 0,1 0 1 0 0,0 0 0 0 0,0-1-1 0 0,1 1 1 0 0,-1 0-1 0 0,1-1 1 0 0,1 1 0 0 0,-1-1-1 0 0,1 0 1 0 0,0 1 0 0 0,4 5-1 0 0,-2-5 18 0 0,1 0 0 0 0,-1 0 0 0 0,1 0 0 0 0,0-1 0 0 0,1 0-1 0 0,-1 0 1 0 0,1 0 0 0 0,0-1 0 0 0,0 0 0 0 0,0 0 0 0 0,1-1 0 0 0,12 4 0 0 0,-9-4 41 0 0,0 0 0 0 0,1-1 0 0 0,-1 0 0 0 0,0-1 0 0 0,1-1 0 0 0,-1 0 0 0 0,1 0 0 0 0,-1-1 0 0 0,1 0 0 0 0,-1-1 0 0 0,0-1 0 0 0,0 0 0 0 0,0 0 0 0 0,0-1 0 0 0,0 0 1 0 0,-1-1-1 0 0,1 0 0 0 0,-1-1 0 0 0,-1 0 0 0 0,16-12 0 0 0,-10 3 30 0 0,0 0 0 0 0,0-1 0 0 0,-2 0 0 0 0,0-1 1 0 0,-1-1-1 0 0,-1 0 0 0 0,0-1 0 0 0,-1 0 0 0 0,13-37 0 0 0,-16 31-116 0 0,0 0-1 0 0,-2 0 0 0 0,-1 0 1 0 0,0 0-1 0 0,-2-1 0 0 0,-1 1 1 0 0,-1-1-1 0 0,-2 1 0 0 0,-5-33 1 0 0,-2 21-474 0 0,8 35 378 0 0,0-1 0 0 0,0 1 0 0 0,1 0 1 0 0,-2 1-1 0 0,1-1 0 0 0,0 0 0 0 0,0 0 0 0 0,0 0 1 0 0,-1 1-1 0 0,1-1 0 0 0,-1 0 0 0 0,1 1 0 0 0,-1-1 1 0 0,-2-1-1 0 0,-6 1-2925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1375 0 0,'-2'1'475'0'0,"-27"10"12966"0"0,18-4-12413 0 0,10-6-454 0 0,0 1-394 0 0,0 0 0 0 0,-1 0 1 0 0,1 0-1 0 0,0 1 0 0 0,1-1 1 0 0,-1 0-1 0 0,0 4 0 0 0,0-2-88 0 0,1 0-1 0 0,0 1 0 0 0,1-1 1 0 0,-1 0-1 0 0,1 0 0 0 0,0 0 1 0 0,0 0-1 0 0,0 0 1 0 0,0 0-1 0 0,1 0 0 0 0,-1 0 1 0 0,1 0-1 0 0,3 3 0 0 0,4 8 251 0 0,19 23-1 0 0,-24-32-295 0 0,17 21 180 0 0,3 2 37 0 0,-1 2 1 0 0,-2 0 0 0 0,21 41-1 0 0,-39-64-234 0 0,1 0-1 0 0,-1 0 0 0 0,0 1 1 0 0,-1 0-1 0 0,0-1 1 0 0,0 1-1 0 0,-1 0 1 0 0,0 0-1 0 0,-1 0 0 0 0,0 0 1 0 0,0 0-1 0 0,-1 0 1 0 0,0 0-1 0 0,-3 10 0 0 0,2-11-17 0 0,-1-1-1 0 0,0 0 1 0 0,0 0-1 0 0,0 0 1 0 0,-1 0-1 0 0,0 0 1 0 0,0-1-1 0 0,-1 1 1 0 0,0-1-1 0 0,0-1 0 0 0,0 1 1 0 0,-1-1-1 0 0,1 0 1 0 0,-2 0-1 0 0,1 0 1 0 0,-12 6-1 0 0,1-3 15 0 0,1 0 0 0 0,-1-2 0 0 0,-1 0 0 0 0,-29 6 0 0 0,-73 6 41 0 0,99-16-77 0 0,19-1-65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80 2759 0 0,'2'0'207'0'0,"18"-1"249"0"0,12-3 8961 0 0,-33 4-9279 0 0,1 1 0 0 0,0 0 0 0 0,0-1-1 0 0,-1 1 1 0 0,1 0 0 0 0,0-1 0 0 0,-1 1-1 0 0,1-1 1 0 0,0 1 0 0 0,-1-1 0 0 0,1 1-1 0 0,-6 5 5068 0 0,14-5-3495 0 0,2-3-1586 0 0,-1 0 0 0 0,0 0 0 0 0,1-1 0 0 0,11-5 0 0 0,5-2-24 0 0,30-6-94 0 0,1 3-1 0 0,94-11 0 0 0,-133 22-10 0 0,59-4 22 0 0,-66 6-6 0 0,0 0-1 0 0,1 1 0 0 0,-1 0 1 0 0,20 5-1 0 0,-20-1-10 0 0,-4 4 0 0 0,-7-7-3 0 0,1 0 1 0 0,-1 0-1 0 0,0 0 0 0 0,1 0 1 0 0,-1 0-1 0 0,0 0 0 0 0,0 0 1 0 0,0 0-1 0 0,-1 0 0 0 0,1 0 1 0 0,0 0-1 0 0,-1 0 0 0 0,1 0 1 0 0,-1 0-1 0 0,1 0 0 0 0,-1 0 1 0 0,0-1-1 0 0,0 1 0 0 0,0 0 1 0 0,0-1-1 0 0,0 1 0 0 0,-1 0 1 0 0,1-1-1 0 0,0 1 0 0 0,-3 1 1 0 0,-4 4 3 0 0,0 0 1 0 0,0 0 0 0 0,-14 7-1 0 0,21-14-2 0 0,-118 68 3 0 0,57-35-36 0 0,-208 123-982 0 0,214-120 729 0 0,1 3 0 0 0,2 1 0 0 0,-83 83 0 0 0,134-120 239 0 0,-2 1 51 0 0,3-2 272 0 0,165-11 955 0 0,-28 0-110 0 0,-110 10-901 0 0,0 0 1 0 0,0 2-1 0 0,1 0 0 0 0,39 12 0 0 0,-34-4-280 0 0,-24-8 11 0 0,0 0 0 0 0,1-1-1 0 0,-1 1 1 0 0,1-2 0 0 0,17 3-1 0 0,-25-5-30 0 0,0 1-1 0 0,1 0 0 0 0,-1-1 1 0 0,1 1-1 0 0,-1-1 0 0 0,0 0 1 0 0,1 1-1 0 0,-1-1 0 0 0,0 0 1 0 0,0 0-1 0 0,0 0 0 0 0,1 0 1 0 0,-1 0-1 0 0,0 0 0 0 0,0 0 1 0 0,0 0-1 0 0,-1 0 0 0 0,1 0 1 0 0,0 0-1 0 0,0-1 0 0 0,-1 1 1 0 0,1 0-1 0 0,0-1 0 0 0,-1 1 1 0 0,1-3-1 0 0,-1 4-54 0 0,1-2-402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27 3679 0 0,'2'0'284'0'0,"43"-26"14116"0"0,-108 63-13667 0 0,-1-4 0 0 0,-122 47 0 0 0,151-69-997 0 0,-1-2-1 0 0,0-1 1 0 0,0-1 0 0 0,0-3-1 0 0,-1 0 1 0 0,0-3 0 0 0,1-1 0 0 0,-57-7-1 0 0,86 6 133 0 0,0 0 0 0 0,-1 0-1 0 0,1 0 1 0 0,1-1 0 0 0,-1 0-1 0 0,0-1 1 0 0,0 0 0 0 0,-6-3 0 0 0,12 5-255 0 0,6-6 530 0 0,-5 18 307 0 0,-1-7-356 0 0,0 1 0 0 0,0 0 0 0 0,-1-1 0 0 0,1 1 0 0 0,-1-1 0 0 0,0 1 0 0 0,-1-1 0 0 0,1 0-1 0 0,-1 0 1 0 0,0 0 0 0 0,-5 6 0 0 0,-4 2 211 0 0,-25 22-1 0 0,-41 28 126 0 0,-38 32-278 0 0,104-82-142 0 0,11-11-9 0 0,1-1 0 0 0,0 0 0 0 0,0 0 0 0 0,0 0 0 0 0,0 1 0 0 0,0-1 0 0 0,0 0 0 0 0,0 0-1 0 0,-1 0 1 0 0,1 1 0 0 0,0-1 0 0 0,0 0 0 0 0,0 0 0 0 0,0 1 0 0 0,0-1 0 0 0,0 0 0 0 0,0 0 0 0 0,0 0 0 0 0,0 1 0 0 0,0-1 0 0 0,0 0-1 0 0,0 0 1 0 0,1 0 0 0 0,-1 1 0 0 0,0-1 0 0 0,0 0 0 0 0,0 0 0 0 0,0 0 0 0 0,0 1 0 0 0,0-1 0 0 0,0 0 0 0 0,1 0 0 0 0,-1 0-1 0 0,0 1 1 0 0,0-1 0 0 0,0 0 0 0 0,0 0 0 0 0,1 0 0 0 0,-1 0 0 0 0,0 0 0 0 0,0 0 0 0 0,0 1 0 0 0,0-1 0 0 0,1 0 0 0 0,-1 0 0 0 0,0 0-1 0 0,0 0 1 0 0,1 0 0 0 0,-1 0 0 0 0,0 0 0 0 0,0 0 0 0 0,0 0 0 0 0,1 0 0 0 0,-1 0 0 0 0,0 0 0 0 0,0 0 0 0 0,1 0 0 0 0,9 0 13 0 0,0 0 1 0 0,0 0 0 0 0,0-1 0 0 0,0 0 0 0 0,0-1-1 0 0,0 0 1 0 0,0 0 0 0 0,10-5 0 0 0,8-1-10 0 0,5 0 30 0 0,1 1-1 0 0,-1 2 1 0 0,1 1-1 0 0,40 0 1 0 0,-61 4 13 0 0,1 1 0 0 0,-1 0 0 0 0,0 1 0 0 0,0 1 0 0 0,0 0 0 0 0,0 0 0 0 0,0 2 0 0 0,0-1 0 0 0,-1 2 0 0 0,0-1 0 0 0,0 2 0 0 0,-1-1 0 0 0,19 15 1 0 0,26 33 34 0 0,-41-38-10 0 0,-2-6 1170 0 0,-6-2-585 0 0,-7-7-650 0 0,0 0-1 0 0,0-1 1 0 0,0 1 0 0 0,0 0-1 0 0,0 0 1 0 0,0 0-1 0 0,-1-1 1 0 0,1 1-1 0 0,0 0 1 0 0,-1 0-1 0 0,1-1 1 0 0,0 1-1 0 0,-1 0 1 0 0,1-1 0 0 0,-1 2-1 0 0,-4 5 7 0 0,-1-1-1 0 0,1 1 1 0 0,-1-1-1 0 0,0 0 0 0 0,0-1 1 0 0,-1 0-1 0 0,0 0 1 0 0,0 0-1 0 0,-12 6 1 0 0,-9 2 53 0 0,-36 13 0 0 0,51-21-64 0 0,-27 8-3 0 0,1-2 0 0 0,-2-1 0 0 0,1-2 0 0 0,-61 4 0 0 0,70-10 27 0 0,-44-2-1 0 0,67-2-15 0 0,5 0-55 0 0,6 0-64 0 0,7-1-157 0 0,36-9-1943 0 0,-26 5 265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 2759 0 0,'-77'-3'2009'0'0,"44"1"1271"0"0,1 1 0 0 0,-45 5 1 0 0,43 0-819 0 0,33-4-2416 0 0,1 0-1 0 0,-1 0 0 0 0,1 1 0 0 0,-1-1 1 0 0,1 0-1 0 0,-1 1 0 0 0,1-1 0 0 0,-1 1 1 0 0,1-1-1 0 0,0 0 0 0 0,-1 1 1 0 0,1-1-1 0 0,-1 1 0 0 0,1-1 0 0 0,0 1 1 0 0,0-1-1 0 0,-1 1 0 0 0,1 0 0 0 0,0-1 1 0 0,0 1-1 0 0,0-1 0 0 0,-1 2 1 0 0,-2 13 383 0 0,3-11-348 0 0,0-1 1 0 0,1 1-1 0 0,-1 0 0 0 0,1-1 1 0 0,0 1-1 0 0,0-1 0 0 0,0 0 1 0 0,0 1-1 0 0,1-1 1 0 0,-1 0-1 0 0,4 4 0 0 0,23 33 464 0 0,-14-24-369 0 0,1-1 0 0 0,1-1 0 0 0,0 0 0 0 0,19 12 0 0 0,-15-12-40 0 0,143 93 550 0 0,-8-6-204 0 0,-126-80-380 0 0,-1 2-1 0 0,0 1 0 0 0,-2 0 1 0 0,44 56-1 0 0,-61-67-75 0 0,0 1-1 0 0,-1 0 1 0 0,0 0-1 0 0,-1 0 1 0 0,8 26-1 0 0,-12-28-7 0 0,0-1 0 0 0,-1 1 0 0 0,0 0 0 0 0,-1 0 0 0 0,0 0 0 0 0,-1 0 0 0 0,-1 0 0 0 0,-2 17-1 0 0,0-11 4 0 0,-1 0 0 0 0,-1-1 0 0 0,-1 0-1 0 0,0 0 1 0 0,-1-1 0 0 0,-1 1 0 0 0,-10 15-1 0 0,4-11-2 0 0,-1 0-1 0 0,-1-1 0 0 0,0-1 0 0 0,-29 25 1 0 0,8-14-12 0 0,0-1 1 0 0,-3-2 0 0 0,0-2-1 0 0,-84 39 1 0 0,105-55-15 0 0,0-1 1 0 0,-1-1-1 0 0,0-1 1 0 0,-25 5-1 0 0,44-11-464 0 0,1-2-21 0 0,1-1 0 0 0,0 1 0 0 0,0 0 0 0 0,0 0 0 0 0,0-1-1 0 0,1 1 1 0 0,-1 0 0 0 0,1 0 0 0 0,-1 1 0 0 0,3-3 0 0 0,-1 0-1404 0 0,10-11-4795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3311 0 0,'0'0'150'0'0,"1"-2"-9"0"0,2 0-13 0 0,-1-1 0 0 0,0 0-1 0 0,1 1 1 0 0,0-1 0 0 0,-1 1 0 0 0,1 0-1 0 0,0-1 1 0 0,0 1 0 0 0,5-2-1 0 0,32-12 1867 0 0,-27 11-1540 0 0,-10 5 997 0 0,-1 0-1322 0 0,21 4 3307 0 0,-16-3-3313 0 0,1 1-1 0 0,0-1 1 0 0,0 0 0 0 0,0-1 0 0 0,13-1-1 0 0,8-5-10 0 0,0-1 1 0 0,0-1-1 0 0,30-13 0 0 0,9-4 31 0 0,-16 10 73 0 0,0 2 0 0 0,81-9 0 0 0,-96 19-187 0 0,1 1 0 0 0,-1 2-1 0 0,1 1 1 0 0,53 9 0 0 0,-80-7-563 0 0,0-1 0 0 0,0 2-1 0 0,16 6 1 0 0,-12-3-3969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10567 0 0,'0'0'1231'0'0,"2"0"-1150"0"0,36 1 33 0 0,-17 0-221 0 0,0-1-1 0 0,38-5 1 0 0,80-25 123 0 0,-104 20 111 0 0,43-18 0 0 0,-50 17 42 0 0,0 0 1 0 0,56-11 0 0 0,-73 21-169 0 0,0 0 0 0 0,0 0 0 0 0,0 1 0 0 0,0 1 0 0 0,0 0 1 0 0,0 0-1 0 0,0 1 0 0 0,0 1 0 0 0,15 5 0 0 0,-15-4-1212 0 0,1 1 0 0 0,14 9 1 0 0,-12-4-2588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83 11231 0 0,'7'-7'211'0'0,"10"-14"441"0"0,-16 21-639 0 0,-1-1 0 0 0,0 0 0 0 0,1 0 0 0 0,-1 0 0 0 0,0 1 0 0 0,1-1 0 0 0,-1 0 0 0 0,0 0 0 0 0,0 0 1 0 0,0 0-1 0 0,0 0 0 0 0,0 0 0 0 0,0 1 0 0 0,0-1 0 0 0,0 0 0 0 0,0 0 0 0 0,0 0 0 0 0,0 0 0 0 0,-1 0 1 0 0,1 1-1 0 0,0-1 0 0 0,-1 0 0 0 0,1 0 0 0 0,0 0 0 0 0,-1 1 0 0 0,0-2 0 0 0,0 0 63 0 0,-1 0-1 0 0,1-1 0 0 0,-1 1 1 0 0,1 0-1 0 0,-1 0 1 0 0,0 1-1 0 0,0-1 0 0 0,1 0 1 0 0,-2 0-1 0 0,1 1 1 0 0,0 0-1 0 0,0-1 0 0 0,0 1 1 0 0,-1 0-1 0 0,1 0 0 0 0,0 0 1 0 0,-1 0-1 0 0,1 0 1 0 0,-1 1-1 0 0,1-1 0 0 0,-1 1 1 0 0,1 0-1 0 0,-1-1 1 0 0,0 1-1 0 0,-4 1 0 0 0,-17 1 268 0 0,0 1 0 0 0,0 1-1 0 0,1 1 1 0 0,-30 10-1 0 0,35-10-207 0 0,4 0 1 0 0,0 0 0 0 0,0 0 0 0 0,1 2 0 0 0,0 0 0 0 0,0 0 0 0 0,0 1 0 0 0,1 1 0 0 0,1 0 0 0 0,-15 14 0 0 0,19-16-23 0 0,0 1 0 0 0,0 0 0 0 0,0 0 1 0 0,1 1-1 0 0,0-1 0 0 0,1 1 0 0 0,0 1 0 0 0,1-1 0 0 0,0 1 0 0 0,0-1 0 0 0,1 1 0 0 0,0 0 0 0 0,1 1 0 0 0,-2 10 0 0 0,4-17-76 0 0,-1 0-1 0 0,1 0 0 0 0,1 0 1 0 0,-1 0-1 0 0,0 0 0 0 0,1 0 0 0 0,0 0 1 0 0,0 0-1 0 0,0-1 0 0 0,0 1 1 0 0,1 0-1 0 0,-1 0 0 0 0,1-1 1 0 0,0 1-1 0 0,0-1 0 0 0,4 5 1 0 0,-3-4 10 0 0,0-1 1 0 0,1-1-1 0 0,-1 1 0 0 0,1 0 1 0 0,-1-1-1 0 0,1 1 1 0 0,0-1-1 0 0,0 0 0 0 0,0-1 1 0 0,0 1-1 0 0,0-1 1 0 0,0 1-1 0 0,1-1 0 0 0,-1-1 1 0 0,6 2-1 0 0,5-1 107 0 0,1-1 1 0 0,0 0-1 0 0,-1-1 0 0 0,1-1 0 0 0,-1 0 0 0 0,1-1 0 0 0,18-6 1 0 0,-16 3-83 0 0,0 0 0 0 0,0-2 0 0 0,-1 0 0 0 0,0-1 0 0 0,25-17-1 0 0,-34 20-157 0 0,0-1 0 0 0,14-14 0 0 0,-20 18 27 0 0,0 1 0 0 0,0-1 1 0 0,0 0-1 0 0,0 1 1 0 0,0-1-1 0 0,0 0 1 0 0,-1 0-1 0 0,1-1 1 0 0,-1 1-1 0 0,0 0 1 0 0,0 0-1 0 0,1-6 1 0 0,-2-2-175 0 0,0 5 80 0 0,1 1 0 0 0,-1-1 1 0 0,1 1-1 0 0,0-1 0 0 0,3-8 0 0 0,-1 0-164 0 0,0 1 1 0 0,-1-1-1 0 0,0 0 0 0 0,-1 0 1 0 0,-1 0-1 0 0,0 0 0 0 0,-1 0 0 0 0,-2-15 1 0 0,3 28 215 0 0,0 1 0 0 0,0-1 1 0 0,0 0-1 0 0,0 0 0 0 0,0 0 1 0 0,-1 0-1 0 0,1 0 0 0 0,0 0 1 0 0,-1 0-1 0 0,1 0 0 0 0,0 0 1 0 0,-1 1-1 0 0,1-1 0 0 0,-1 0 1 0 0,1 0-1 0 0,-1 0 0 0 0,0 0 1 0 0,0 1-114 0 0,0 0 1 0 0,0 0-1 0 0,1 0 1 0 0,-1 0-1 0 0,0 0 1 0 0,1 0 0 0 0,-1 1-1 0 0,0-1 1 0 0,0 0-1 0 0,1 0 1 0 0,-1 0-1 0 0,0 1 1 0 0,1-1-1 0 0,-1 1 1 0 0,1-1-1 0 0,-1 0 1 0 0,0 1 0 0 0,1-1-1 0 0,-1 1 1 0 0,1-1-1 0 0,-1 1 1 0 0,0 0-1 0 0,-9 10-4366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 8751 0 0,'0'0'399'0'0,"-2"0"-4"0"0,0-2-339 0 0,0 1 1 0 0,0 0-1 0 0,0 0 0 0 0,0 1 1 0 0,0-1-1 0 0,-1 0 1 0 0,1 1-1 0 0,0-1 1 0 0,0 1-1 0 0,-1 0 1 0 0,1 0-1 0 0,0 0 1 0 0,-1 0-1 0 0,1 0 0 0 0,-3 1 1 0 0,1-1 529 0 0,2 0 733 0 0,5 0-2629 0 0,42-5 974 0 0,71-18 0 0 0,-102 19 454 0 0,0 1-1 0 0,-1 1 1 0 0,1 0-1 0 0,0 0 1 0 0,1 2-1 0 0,-1-1 0 0 0,0 2 1 0 0,0 0-1 0 0,0 1 1 0 0,0 0-1 0 0,18 6 1 0 0,-17-3-364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17047 0 0,'24'-19'1512'0'0,"-7"6"-1208"0"0,1-1-240 0 0,1 2-64 0 0,-1 1 896 0 0,0 2 160 0 0,0 2 40 0 0,1 2 8 0 0,1 1-1616 0 0,1 1-328 0 0,4 3-64 0 0,3 0-7520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12583 0 0,'0'0'3864'0'0,"2"-2"-3010"0"0,6-4-562 0 0,-1 0 1 0 0,1 0-1 0 0,0 1 1 0 0,0 0-1 0 0,0 0 1 0 0,1 1-1 0 0,14-6 1 0 0,72-17 424 0 0,-81 24-660 0 0,50-11 609 0 0,101-9 0 0 0,-145 21-515 0 0,0 1 1 0 0,21 3-1 0 0,-34-2-440 0 0,0 1 0 0 0,1 0 0 0 0,-1 1-1 0 0,0 0 1 0 0,0 0 0 0 0,-1 0 0 0 0,1 1 0 0 0,10 6 0 0 0,-14-8-1143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12439 0 0,'-5'1'181'0'0,"4"0"-114"0"0,0-1 1 0 0,0 0-1 0 0,0 0 1 0 0,0 1-1 0 0,0-1 1 0 0,0 0-1 0 0,0 1 1 0 0,0-1-1 0 0,0 1 1 0 0,0-1-1 0 0,1 1 1 0 0,-1 0-1 0 0,-1 1 1 0 0,-5 6 129 0 0,2 3 8 0 0,4-9 747 0 0,9 7 846 0 0,-6-7-1648 0 0,-1-1 1 0 0,1 1 0 0 0,-1 0 0 0 0,1 0 0 0 0,0-1-1 0 0,0 1 1 0 0,0-1 0 0 0,0 0 0 0 0,0 0 0 0 0,0 1 0 0 0,0-1-1 0 0,0 0 1 0 0,1-1 0 0 0,-1 1 0 0 0,0 0 0 0 0,1-1-1 0 0,2 1 1 0 0,3 0-17 0 0,0-1-1 0 0,0 0 0 0 0,-1-1 1 0 0,1 0-1 0 0,0 0 0 0 0,-1 0 1 0 0,11-4-1 0 0,53-24 311 0 0,-35 14-355 0 0,178-61-294 0 0,-150 55-900 0 0,-14 2-3721 0 0,-5 0-1582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8751 0 0,'0'0'794'0'0,"-1"2"-652"0"0,-26 50 3746 0 0,-34 102 0 0 0,6-15-2910 0 0,14-55-851 0 0,-3-2 1 0 0,-92 127-1 0 0,60-119-1345 0 0,61-74 98 0 0,-2 3-4862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252 261 11055 0 0,'0'0'852'0'0,"-1"-2"-560"0"0,-1-1 43 0 0,1 0 0 0 0,-1 0 0 0 0,1 0-1 0 0,0 0 1 0 0,0 0 0 0 0,0 0 0 0 0,1-1 0 0 0,-1 1-1 0 0,1 0 1 0 0,-1 0 0 0 0,1 0 0 0 0,0-1 0 0 0,1 1-1 0 0,-1-4 1 0 0,1 5-302 0 0,0-6 157 0 0,0 1 0 0 0,0 0 0 0 0,1 0 0 0 0,0 0 0 0 0,1 0 0 0 0,-1 1 0 0 0,1-1 0 0 0,1 1 0 0 0,-1-1 0 0 0,1 1 0 0 0,5-7 0 0 0,-1 4-116 0 0,1 1 1 0 0,-1-1-1 0 0,1 1 1 0 0,1 1-1 0 0,-1 0 1 0 0,13-6-1 0 0,-8 4-54 0 0,0 1 0 0 0,1 0 0 0 0,1 2 0 0 0,-1-1 0 0 0,1 2 0 0 0,17-4 0 0 0,-24 7-31 0 0,0 1 1 0 0,0 0 0 0 0,0 1-1 0 0,0 0 1 0 0,0 0-1 0 0,0 1 1 0 0,0 0-1 0 0,0 0 1 0 0,0 1-1 0 0,0 0 1 0 0,0 1 0 0 0,14 6-1 0 0,-7 0 6 0 0,0 0 0 0 0,0 1 0 0 0,-1 1 0 0 0,0 0 0 0 0,-1 1 0 0 0,-1 0 0 0 0,0 1-1 0 0,0 1 1 0 0,-1 0 0 0 0,16 26 0 0 0,-24-34 62 0 0,0-1 1 0 0,-1 1-1 0 0,0 0 0 0 0,-1 0 0 0 0,1 0 0 0 0,-1 0 1 0 0,0 1-1 0 0,0-1 0 0 0,-1 0 0 0 0,1 10 0 0 0,-2-11 7 0 0,0 0-1 0 0,0 0 0 0 0,-1 0 0 0 0,0 0 0 0 0,0 0 0 0 0,0 0 0 0 0,0 0 1 0 0,-1-1-1 0 0,0 1 0 0 0,0 0 0 0 0,0-1 0 0 0,-1 1 0 0 0,-5 7 1 0 0,-5 3 130 0 0,-1 0 1 0 0,-1-1-1 0 0,0 0 1 0 0,-1-1 0 0 0,-23 14-1 0 0,-8 8 8 0 0,-2 4-10 0 0,11-7-202 0 0,-1-2-1 0 0,-2-1 1 0 0,-46 23-1 0 0,48-33-472 0 0,-1-2 0 0 0,-1-2 0 0 0,-73 17-1 0 0,105-30 301 0 0,1 0-1 0 0,0-1 0 0 0,-1 0 1 0 0,1-1-1 0 0,0 0 0 0 0,-1 0 1 0 0,1 0-1 0 0,-1-1 0 0 0,1-1 1 0 0,0 1-1 0 0,-15-6 0 0 0,12 0-180 0 0,3-3 4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 15863 0 0,'2'-2'728'0'0,"1"1"609"0"0,-5 3-511 0 0,-10 13-232 0 0,-22 19-328 0 0,-52 24 331 0 0,-8 7-279 0 0,72-46-115 0 0,1 1 0 0 0,0 1 0 0 0,2 1 1 0 0,-23 33-1 0 0,16-15-4 0 0,-39 81 0 0 0,6 20-167 0 0,49-112-24 0 0,2 0 0 0 0,1 0 0 0 0,-3 32 0 0 0,9-57-173 0 0,1 1 0 0 0,-1 0-1 0 0,1 0 1 0 0,0 0 0 0 0,0 0-1 0 0,1 0 1 0 0,-1 0 0 0 0,1 0 0 0 0,1 0-1 0 0,-1 0 1 0 0,0 0 0 0 0,1-1-1 0 0,0 1 1 0 0,0 0 0 0 0,1-1 0 0 0,-1 0-1 0 0,1 0 1 0 0,0 1 0 0 0,0-1-1 0 0,0-1 1 0 0,0 1 0 0 0,1-1 0 0 0,0 1-1 0 0,0-1 1 0 0,0 0 0 0 0,0 0 0 0 0,5 2-1 0 0,13 6-6262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 11831 0 0,'0'0'540'0'0,"-1"-1"-5"0"0,-3-7 1864 0 0,2 9-2321 0 0,1 0 0 0 0,0 0 0 0 0,-1 1 0 0 0,1-1 0 0 0,0 0 1 0 0,0 0-1 0 0,0 1 0 0 0,-1-1 0 0 0,2 1 0 0 0,-1-1 0 0 0,0 1 1 0 0,0-1-1 0 0,0 1 0 0 0,1-1 0 0 0,-2 3 0 0 0,-2 8 99 0 0,1 1-1 0 0,0 0 0 0 0,1 0 1 0 0,0 0-1 0 0,0 0 0 0 0,2 0 1 0 0,0 0-1 0 0,0 0 0 0 0,1 0 1 0 0,5 25-1 0 0,-1-17 74 0 0,1-1 0 0 0,0 0 0 0 0,2 0 0 0 0,0 0 0 0 0,1-1 0 0 0,12 19 0 0 0,-5-17-18 0 0,0 0 0 0 0,1-1 1 0 0,29 26-1 0 0,12 14 129 0 0,47 50-28 0 0,-93-98-301 0 0,-7-6-45 0 0,1-1-1 0 0,-1 0 0 0 0,1-1 1 0 0,0 0-1 0 0,0 1 0 0 0,1-2 1 0 0,-1 1-1 0 0,1-1 0 0 0,-1 0 1 0 0,1 0-1 0 0,0-1 0 0 0,0 0 1 0 0,0 0-1 0 0,13 1 0 0 0,-18-3-237 0 0,0 0 0 0 0,0 0 1 0 0,0-1-1 0 0,0 1 0 0 0,0-1 0 0 0,0 1 0 0 0,0-1 0 0 0,-1 1 1 0 0,1-1-1 0 0,0 0 0 0 0,0 0 0 0 0,0 0 0 0 0,-1 0 0 0 0,3-2 1 0 0,7-7-6348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11 7831 0 0,'0'0'356'0'0,"1"-2"-6"0"0,2-5 70 0 0,-2 6 1109 0 0,-3 17 2935 0 0,-8 8-2505 0 0,5-12-1449 0 0,-1 4-276 0 0,-2-1-1 0 0,0 0 1 0 0,-17 23-1 0 0,-36 39 276 0 0,48-60-404 0 0,-45 49 162 0 0,-2-2-1 0 0,-4-3 0 0 0,-105 79 1 0 0,21-23 102 0 0,113-85-349 0 0,0 2 0 0 0,-33 44 0 0 0,67-77-101 0 0,4-1-2131 0 0,12-3 1026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44 919 0 0,'-2'2'67'0'0,"-12"9"233"0"0,-11 10 9863 0 0,15-11-3230 0 0,13-10-6130 0 0,46-8 1472 0 0,85-26 1 0 0,27-5-1781 0 0,-149 37-833 0 0,0 1 0 0 0,0 0 0 0 0,23 1 0 0 0,-16 0-1142 0 0,-7-2-1392 0 0,-10 1 1734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91 335 14567 0 0,'0'0'1320'0'0,"-1"-1"-1082"0"0,-15-10-34 0 0,7 5 128 0 0,0-1 1 0 0,0 0-1 0 0,0-1 0 0 0,-13-15 0 0 0,20 21-276 0 0,0 0-1 0 0,1-1 1 0 0,-1 1 0 0 0,1-1-1 0 0,0 0 1 0 0,-1 1 0 0 0,1-1 0 0 0,0 0-1 0 0,1 0 1 0 0,-1 1 0 0 0,0-1 0 0 0,1 0-1 0 0,0 0 1 0 0,-1 0 0 0 0,1 0 0 0 0,0 0-1 0 0,1 0 1 0 0,-1 0 0 0 0,0 0 0 0 0,1 1-1 0 0,0-1 1 0 0,0 0 0 0 0,0 0-1 0 0,1-3 1 0 0,3-3-26 0 0,0-1-1 0 0,1 1 1 0 0,0 0-1 0 0,1 0 1 0 0,0 0-1 0 0,0 1 1 0 0,1 1-1 0 0,0-1 1 0 0,11-7-1 0 0,-1 1-123 0 0,2 2-1 0 0,-1 0 1 0 0,29-13 0 0 0,-28 17-80 0 0,0 0 1 0 0,1 1 0 0 0,0 1 0 0 0,30-4-1 0 0,-38 8 136 0 0,1 0 0 0 0,-1 2-1 0 0,1-1 1 0 0,-1 2-1 0 0,1 0 1 0 0,-1 0-1 0 0,1 2 1 0 0,16 4 0 0 0,-25-6 103 0 0,1 2 0 0 0,-1-1 1 0 0,0 1-1 0 0,1 0 0 0 0,-1 0 1 0 0,-1 0-1 0 0,1 0 0 0 0,0 1 1 0 0,-1 0-1 0 0,0 0 0 0 0,7 8 1 0 0,-8-8 0 0 0,0 0 1 0 0,-1 0 0 0 0,0 0-1 0 0,1 0 1 0 0,-2 0 0 0 0,1 1-1 0 0,0-1 1 0 0,-1 0 0 0 0,0 1-1 0 0,0-1 1 0 0,0 1 0 0 0,0-1-1 0 0,-1 1 1 0 0,0 0 0 0 0,0 6-1 0 0,-2 2 6 0 0,-1 0 0 0 0,0 0 0 0 0,-1 0-1 0 0,-1-1 1 0 0,-6 14 0 0 0,8-20-113 0 0,0 0-1 0 0,-1-1 1 0 0,0 1 0 0 0,-1-1-1 0 0,1 0 1 0 0,-1 0 0 0 0,0 0-1 0 0,-8 7 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 3223 0 0,'3'-2'240'0'0,"32"-23"-109"0"0,-9 9 9504 0 0,-30 30-9033 0 0,-2-2-441 0 0,0-1 0 0 0,0 0 0 0 0,-1-1 1 0 0,0 1-1 0 0,-1-1 0 0 0,-9 9 0 0 0,-19 25 127 0 0,-77 131 167 0 0,45-67-288 0 0,62-100-159 0 0,3-6 37 0 0,1 1 0 0 0,0 0 1 0 0,0 0-1 0 0,0-1 0 0 0,0 1 1 0 0,1 1-1 0 0,-2 2 0 0 0,17-6 197 0 0,-7-1-151 0 0,1-1 1 0 0,-1 1 0 0 0,11-4 0 0 0,17-4 62 0 0,157-21-101 0 0,-175 28-444 0 0,75-8 1067 0 0,-30 8-6325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2303 0 0,'0'0'2244'0'0,"0"3"52"0"0,-3 19 18 0 0,-2 0-1 0 0,-11 37 1 0 0,-23 43-1520 0 0,9-23 161 0 0,-49 117 256 0 0,59-155-1054 0 0,-1-1 0 0 0,-44 60 0 0 0,-18 28-29 0 0,78-119-184 0 0,5-8-230 0 0,-3 11-1493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2303 0 0,'-2'2'488'0'0,"-52"31"6744"0"0,41-23-6510 0 0,1-1-1 0 0,-14 16 0 0 0,23-22-707 0 0,-29 30 482 0 0,-48 65 0 0 0,72-87-317 0 0,1 0 1 0 0,0 1-1 0 0,1 0 1 0 0,0 0-1 0 0,1 0 0 0 0,0 1 1 0 0,1 0-1 0 0,1 0 0 0 0,0 0 1 0 0,-3 24-1 0 0,6-33-130 0 0,0 0 0 0 0,0 0 0 0 0,1 0 0 0 0,-1 0 1 0 0,1 0-1 0 0,-1 0 0 0 0,1 0 0 0 0,0 0 0 0 0,1 0 0 0 0,-1 0 0 0 0,1-1 0 0 0,0 1 1 0 0,0-1-1 0 0,0 1 0 0 0,4 5 0 0 0,-2-6 8 0 0,-1 1 0 0 0,1-1 0 0 0,0 0 0 0 0,0 0 1 0 0,1 0-1 0 0,-1 0 0 0 0,0-1 0 0 0,1 1 0 0 0,0-1 0 0 0,-1 0 0 0 0,6 1 0 0 0,3 0 42 0 0,0-1 0 0 0,0 0 0 0 0,0-1 0 0 0,0 0 0 0 0,0-1 0 0 0,0 0-1 0 0,0-1 1 0 0,24-5 0 0 0,-28 4-66 0 0,0-1 0 0 0,0 1 0 0 0,0-1-1 0 0,-1-1 1 0 0,1 0 0 0 0,-1 0 0 0 0,0-1 0 0 0,11-8 0 0 0,-14 8-17 0 0,1 1 0 0 0,-2-1 0 0 0,1 0 0 0 0,-1 0 0 0 0,0-1 0 0 0,0 1 0 0 0,0-1 0 0 0,-1 0 0 0 0,1 0 0 0 0,-1 0 0 0 0,-1 0 0 0 0,3-9 0 0 0,-2 4-6 0 0,0 0-1 0 0,-1 1 0 0 0,-1-1 1 0 0,1 0-1 0 0,-2 0 0 0 0,0 0 1 0 0,0 0-1 0 0,-1 0 0 0 0,0 0 1 0 0,-1 0-1 0 0,0 0 0 0 0,-1 0 1 0 0,-5-13-1 0 0,1 5-173 0 0,6 14 9 0 0,-1 0-1 0 0,0 1 1 0 0,0-1-1 0 0,0 0 0 0 0,-1 1 1 0 0,1-1-1 0 0,-1 1 1 0 0,0 0-1 0 0,-1 0 1 0 0,-6-8-1 0 0,8 11-338 0 0,-8 3-2122 0 0,8-2 1102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 12207 0 0,'0'0'562'0'0,"1"-2"-18"0"0,5-5-298 0 0,-4 5 394 0 0,-47 37 144 0 0,3 9-784 0 0,-60 65 0 0 0,84-87 0 0 0,0 2 0 0 0,2-1 0 0 0,-16 30 0 0 0,22-29 13 0 0,0 1 0 0 0,1 0 0 0 0,2 0-1 0 0,-8 46 1 0 0,14-66 7 0 0,1 1 0 0 0,-1-1-1 0 0,1 0 1 0 0,0 0 0 0 0,0 1-1 0 0,1-1 1 0 0,0 0 0 0 0,0 1 0 0 0,3 8-1 0 0,-3-11 25 0 0,0 0-1 0 0,0-1 1 0 0,0 1 0 0 0,0-1-1 0 0,1 1 1 0 0,-1-1 0 0 0,1 0-1 0 0,0 0 1 0 0,-1 1-1 0 0,1-1 1 0 0,0 0 0 0 0,0-1-1 0 0,1 1 1 0 0,-1 0 0 0 0,0-1-1 0 0,1 1 1 0 0,-1-1-1 0 0,0 1 1 0 0,6 1 0 0 0,1-1 142 0 0,0-1 0 0 0,1 0 0 0 0,-1 0 1 0 0,0 0-1 0 0,1-1 0 0 0,-1-1 0 0 0,0 0 1 0 0,1 0-1 0 0,14-4 0 0 0,9-4 231 0 0,39-16 1 0 0,-67 23-394 0 0,19-8 72 0 0,-1-1 0 0 0,0 0-1 0 0,0-2 1 0 0,25-19 0 0 0,-32 20-63 0 0,-1 0 0 0 0,-1-1-1 0 0,0-1 1 0 0,-1 0 0 0 0,-1-1-1 0 0,15-22 1 0 0,-24 32-27 0 0,0 0 1 0 0,0-1-1 0 0,-1 1 0 0 0,1-1 1 0 0,-1 1-1 0 0,-1-1 0 0 0,1 0 1 0 0,-1 1-1 0 0,0-1 1 0 0,0 0-1 0 0,-1 0 0 0 0,0 0 1 0 0,0 0-1 0 0,0 0 0 0 0,-1 0 1 0 0,0 1-1 0 0,-2-11 0 0 0,1 9-38 0 0,-1 0 0 0 0,0 1-1 0 0,0-1 1 0 0,0 1-1 0 0,-1 0 1 0 0,0 0-1 0 0,0 0 1 0 0,0 1-1 0 0,-1-1 1 0 0,0 1 0 0 0,0 0-1 0 0,0 0 1 0 0,-1 1-1 0 0,-8-6 1 0 0,-8-4-420 0 0,-1 2 1 0 0,-43-17-1 0 0,-51-9-4440 0 0,100 33 3448 0 0,-1-1-2968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2759 0 0,'0'0'4560'0'0,"2"-1"-4416"0"0,31-16 1864 0 0,-31 16-1624 0 0,0 1 0 0 0,7-2-16 0 0,-7 2 215 0 0,0 0-310 0 0,68-4 2283 0 0,-1 1-1345 0 0,219-34 741 0 0,-85 16-1566 0 0,-183 19-360 0 0,74-5 7 0 0,141-16 91 0 0,54-15 244 0 0,-42-11 195 0 0,0 2 274 0 0,120-16-493 0 0,-363 63-344 0 0,29-4 0 0 0,-1 2 0 0 0,67 3 0 0 0,58 22 0 0 0,-128-18 0 0 0,-5-3 0 0 0,0 0 0 0 0,0-1 0 0 0,0-1 0 0 0,0-2 0 0 0,37-6 0 0 0,114-37 0 0 0,156-39 240 0 0,-325 83-235 0 0,116-18 593 0 0,-107 19-555 0 0,0 3-33 0 0,-1 1-10 0 0,1 0 0 0 0,-1-1 0 0 0,8 2 1 0 0,-14-6-62 0 0,3 0 49 0 0,4-3 12 0 0,-4 2-12 0 0,-9 2-78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1 9183 0 0,'0'0'5879'0'0,"-2"0"-5362"0"0,-13 0-323 0 0,1 1-1 0 0,-1 1 0 0 0,1 1 0 0 0,-22 6 0 0 0,-56 24-260 0 0,66-23 148 0 0,-307 94-273 0 0,323-101 181 0 0,-72 17-71 0 0,70-18 71 0 0,0 0 0 0 0,0-1 0 0 0,0-1 0 0 0,-22-1 0 0 0,25 0-49 0 0,8 1 56 0 0,1 0-1 0 0,-1 0 1 0 0,0 1-1 0 0,1-1 1 0 0,-1 0-1 0 0,0-1 0 0 0,0 1 1 0 0,1 0-1 0 0,-1 0 1 0 0,0 0-1 0 0,1 0 1 0 0,-1 0-1 0 0,0-1 0 0 0,1 1 1 0 0,-1 0-1 0 0,0-1 1 0 0,1 1-1 0 0,-2-1 1 0 0,-2-3-142 0 0,4 3 127 0 0,-1 1 1 0 0,0-1-1 0 0,1 1 0 0 0,-1-1 0 0 0,1 1 0 0 0,-1-1 1 0 0,1 1-1 0 0,-1-1 0 0 0,1 0 0 0 0,-1 1 1 0 0,1-1-1 0 0,0 0 0 0 0,-1 1 0 0 0,1-1 0 0 0,0 0 1 0 0,0 0-1 0 0,-1 1 0 0 0,1-1 0 0 0,0 0 0 0 0,0 0 1 0 0,0 1-1 0 0,0-1 0 0 0,0 0 0 0 0,0 0 0 0 0,0 1 1 0 0,1-2-1 0 0,-1 0 2 0 0,1 1 0 0 0,0-1 1 0 0,-1 0-1 0 0,1 1 0 0 0,0-1 0 0 0,0 1 1 0 0,0-1-1 0 0,1 1 0 0 0,-1 0 1 0 0,0-1-1 0 0,2 0 0 0 0,3-3 12 0 0,-1 1 1 0 0,1 0-1 0 0,0 1 1 0 0,1-1-1 0 0,7-2 0 0 0,16-5 5 0 0,-16 8 0 0 0,-2 2-13 0 0,-8 3-40 0 0,2 6 39 0 0,-5-6 14 0 0,-1 0 0 0 0,0 0 0 0 0,0-1 0 0 0,-1 1 0 0 0,1 0 0 0 0,0 0 0 0 0,-1 0 0 0 0,1-1 0 0 0,-1 1 0 0 0,1 0 0 0 0,-1 0 0 0 0,0-1 0 0 0,0 1 0 0 0,1 0 0 0 0,-1-1 0 0 0,-1 1 0 0 0,1-1-1 0 0,0 0 1 0 0,0 1 0 0 0,-2 1 0 0 0,-3 3 3 0 0,0 0 0 0 0,0-1 0 0 0,-9 6 0 0 0,-65 55 190 0 0,60-52-50 0 0,1 1-1 0 0,0 1 1 0 0,2 1-1 0 0,0 0 1 0 0,1 1-1 0 0,0 1 1 0 0,-24 41-1 0 0,38-57-96 0 0,0 1 0 0 0,0-1 0 0 0,1 1 0 0 0,-1-1 0 0 0,1 1 0 0 0,0 0 0 0 0,-1 6 0 0 0,2-7 37 0 0,4 0 56 0 0,-4-3-132 0 0,1 1 0 0 0,-1-1 0 0 0,0 0 0 0 0,0 1 0 0 0,1-1 0 0 0,-1 1 0 0 0,0-1 0 0 0,0 0 0 0 0,1 1 0 0 0,-1-1 0 0 0,0 0 0 0 0,1 0 0 0 0,-1 1 0 0 0,0-1 0 0 0,1 0 0 0 0,-1 0-1 0 0,1 1 1 0 0,-1-1 0 0 0,1 0 0 0 0,0 0 0 0 0,7 2 27 0 0,0-1 0 0 0,0 0 0 0 0,0-1 0 0 0,0 0 0 0 0,0 0 0 0 0,0-1-1 0 0,0 0 1 0 0,-1 0 0 0 0,13-4 0 0 0,7 0-10 0 0,83-22 33 0 0,-17 3-340 0 0,-76 21 178 0 0,1 0 0 0 0,-1 2 0 0 0,25-1 1 0 0,-27 4 93 0 0,0 0 0 0 0,0 0 0 0 0,1 2 1 0 0,-2 0-1 0 0,1 1 0 0 0,0 0 0 0 0,-1 1 1 0 0,0 0-1 0 0,0 2 0 0 0,-1-1 0 0 0,0 2 1 0 0,-1 0-1 0 0,1 0 0 0 0,16 17 0 0 0,14 25-1 0 0,-33-40 12 0 0,-3 1 26 0 0,-2 14 356 0 0,-4-23-244 0 0,-2 0 38 0 0,0 1-128 0 0,1 0 1 0 0,-1 1 0 0 0,0-1 0 0 0,0 0-1 0 0,-1 0 1 0 0,1 0 0 0 0,-1 0 0 0 0,0 0 0 0 0,0 0-1 0 0,0 0 1 0 0,-1-1 0 0 0,1 1 0 0 0,-1-1-1 0 0,0 1 1 0 0,0-1 0 0 0,0 0 0 0 0,0 0-1 0 0,-5 2 1 0 0,-12 7 65 0 0,0-2 0 0 0,-1 0-1 0 0,-43 13 1 0 0,-71 10 147 0 0,133-32-258 0 0,-49 10 95 0 0,-57 5 1 0 0,92-15-83 0 0,1 0-1 0 0,-1-1 1 0 0,0-1-1 0 0,0 0 1 0 0,0-1-1 0 0,0-1 1 0 0,1 0 0 0 0,-18-7-1 0 0,13 0-4 0 0,19 9 80 0 0,4 0-425 0 0,31-2-1210 0 0,-15 1-24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49 2303 0 0,'-2'-2'327'0'0,"-1"0"-811"0"0,-7-7 4039 0 0,-3-3 2029 0 0,7 8-4922 0 0,5 2-330 0 0,-17-7 678 0 0,15 7-683 0 0,0 1 1 0 0,0 0 0 0 0,0 0 0 0 0,0 0 0 0 0,0 0 0 0 0,0 1 0 0 0,0-1 0 0 0,0 1-1 0 0,-4 0 1 0 0,7 12-104 0 0,3-8-104 0 0,6 1-26 0 0,0 0 0 0 0,0-1 0 0 0,1 0 0 0 0,0 0 0 0 0,-1-1 0 0 0,1 0 0 0 0,1-1 0 0 0,-1 0 0 0 0,13 1 0 0 0,16-1 288 0 0,46-4 0 0 0,-20 0-143 0 0,-27 3-69 0 0,66 8 0 0 0,-85-6-135 0 0,-1 1-1 0 0,1 1 0 0 0,-1 1 1 0 0,0 0-1 0 0,25 14 1 0 0,-26-11-42 0 0,0 1 1 0 0,0 0-1 0 0,-1 1 1 0 0,0 1-1 0 0,-1 1 1 0 0,0 0 0 0 0,-1 1-1 0 0,-1 0 1 0 0,0 1-1 0 0,10 17 1 0 0,-20-27-63 0 0,2 6-23 0 0,-4-9 269 0 0,-30 11-151 0 0,10-4-65 0 0,-54 14-78 0 0,43-14 91 0 0,-29 12 1 0 0,-19 12 79 0 0,23-12-77 0 0,2 3 1 0 0,-61 38-1 0 0,71-35 23 0 0,11-8 0 0 0,-55 44 0 0 0,68-48 28 0 0,10-9-41 0 0,0 2-1 0 0,-14 13 1 0 0,15-12 351 0 0,3-2-1497 0 0,22 5-10128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 2759 0 0,'10'-6'9871'0'0,"-10"9"-9790"0"0,-1-1 0 0 0,-1 0 0 0 0,1 0 0 0 0,0 0 0 0 0,0 0 0 0 0,-1 0 1 0 0,1 0-1 0 0,-1 0 0 0 0,-3 3 0 0 0,2-2 53 0 0,-23 26 1030 0 0,-28 41-1 0 0,37-46-776 0 0,-27 40 242 0 0,-63 69 0 0 0,8-18-445 0 0,91-107-161 0 0,7-6 510 0 0,4-3-439 0 0,155-23-5 0 0,-4 1-32 0 0,-71 7-561 0 0,-81 16 136 0 0,10-3-2181 0 0,-7 0 1048 0 0,8-7-17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5983 0 0,'0'0'791'0'0,"0"3"96"0"0,-2 14 1 0 0,0 0 0 0 0,-1 0 0 0 0,-1 0 0 0 0,-1-1 0 0 0,0 1 0 0 0,-13 25 0 0 0,-13 14 429 0 0,-48 65 0 0 0,59-93-975 0 0,-160 223 1468 0 0,148-203-1587 0 0,-49 80 77 0 0,71-106-254 0 0,-13 23-159 0 0,22-43-833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28 7831 0 0,'13'-7'399'0'0,"11"-4"-182"0"0,10 2 3537 0 0,-30 21-2204 0 0,-4-10-1532 0 0,0 0 0 0 0,0 0 0 0 0,0 0 0 0 0,0 0-1 0 0,0 0 1 0 0,-1 0 0 0 0,1 0 0 0 0,-1 0 0 0 0,1 0-1 0 0,-1 0 1 0 0,0 0 0 0 0,0 0 0 0 0,1 0 0 0 0,-1-1-1 0 0,-1 1 1 0 0,-1 3 0 0 0,-25 26 173 0 0,21-25-123 0 0,-77 66 464 0 0,-1 2-175 0 0,68-57-352 0 0,-117 121 96 0 0,102-101-63 0 0,-53 79-1 0 0,81-109-7 0 0,-1 1 0 0 0,1 0 0 0 0,0 1 0 0 0,1-1 0 0 0,-1 1 0 0 0,-2 17 0 0 0,5-23-21 0 0,0 0 1 0 0,1 0-1 0 0,0 0 1 0 0,0 0 0 0 0,0 0-1 0 0,0 0 1 0 0,0 0-1 0 0,1 0 1 0 0,-1 0-1 0 0,1 0 1 0 0,0-1 0 0 0,0 1-1 0 0,0 0 1 0 0,0 0-1 0 0,0-1 1 0 0,1 1 0 0 0,-1 0-1 0 0,1-1 1 0 0,0 0-1 0 0,-1 1 1 0 0,1-1 0 0 0,0 0-1 0 0,1 0 1 0 0,-1 0-1 0 0,3 2 1 0 0,2 0 22 0 0,1 0-1 0 0,-1 0 1 0 0,1-1-1 0 0,0 0 1 0 0,0 0 0 0 0,0-1-1 0 0,0 0 1 0 0,0-1-1 0 0,0 0 1 0 0,1 0 0 0 0,-1-1-1 0 0,12 0 1 0 0,1-2 37 0 0,0 0 0 0 0,0-1 1 0 0,35-11-1 0 0,-39 9-58 0 0,0-1 0 0 0,-1 0 0 0 0,0-2 0 0 0,0 0 0 0 0,0-1 0 0 0,20-15 0 0 0,-28 18-60 0 0,0 0 0 0 0,-1-1 1 0 0,0 0-1 0 0,0-1 0 0 0,0 1 1 0 0,-1-1-1 0 0,0 0 0 0 0,-1-1 1 0 0,0 0-1 0 0,0 1 0 0 0,-1-1 1 0 0,6-16-1 0 0,-10 23 29 0 0,0 0 1 0 0,1 0-1 0 0,-1 0 1 0 0,0 0-1 0 0,0 0 1 0 0,0 0-1 0 0,0 0 1 0 0,-1 0-1 0 0,0-3 1 0 0,1 1-25 0 0,-1 2-44 0 0,-1 1 0 0 0,-3 0 79 0 0,0 0 0 0 0,0 0-1 0 0,0 1 1 0 0,0 0 0 0 0,0 0-1 0 0,-1 0 1 0 0,1 0 0 0 0,0 1 0 0 0,0 0-1 0 0,0 0 1 0 0,0 0 0 0 0,0 1-1 0 0,0-1 1 0 0,-7 5 0 0 0,-2 1 22 0 0,0 0 1 0 0,1 0-1 0 0,-23 18 1 0 0,25-15-12 0 0,-1-1-1 0 0,2 1 1 0 0,0 1 0 0 0,0 0-1 0 0,1 1 1 0 0,0 0 0 0 0,-11 20-1 0 0,11-13-13 0 0,9-14-31 0 0,0 0-51 0 0,2-3-110 0 0,1 1-280 0 0,-1-1 0 0 0,0 0 0 0 0,1-1-1 0 0,-1 1 1 0 0,1 0 0 0 0,0-1 0 0 0,0 1 0 0 0,3 0 0 0 0,11 2-4158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230 164 12959 0 0,'0'0'1172'0'0,"-1"0"-1026"0"0,1 1-1 0 0,-1-1 0 0 0,1 1 1 0 0,0 0-1 0 0,-1-1 0 0 0,1 1 1 0 0,0-1-1 0 0,-1 1 0 0 0,1-1 1 0 0,0 1-1 0 0,0 0 0 0 0,-1-1 1 0 0,1 1-1 0 0,0 0 0 0 0,0-1 1 0 0,0 2-1 0 0,2 0-69 0 0,-1 1 1 0 0,1-1-1 0 0,0 0 1 0 0,0 0 0 0 0,0 0-1 0 0,0 0 1 0 0,0 0-1 0 0,0 0 1 0 0,1-1-1 0 0,-1 1 1 0 0,1-1-1 0 0,-1 1 1 0 0,1-1-1 0 0,-1 0 1 0 0,1 0-1 0 0,0 0 1 0 0,-1 0-1 0 0,1-1 1 0 0,0 1-1 0 0,0-1 1 0 0,0 1-1 0 0,0-1 1 0 0,4-1-1 0 0,8 1 129 0 0,-1-1-1 0 0,0-1 0 0 0,19-5 0 0 0,-27 5-168 0 0,0 0 0 0 0,0 0-1 0 0,-1-1 1 0 0,10-5 0 0 0,0 0-23 0 0,-10 5-15 0 0,1-1 0 0 0,-1 0 0 0 0,0 0 0 0 0,6-5 1 0 0,6-6-103 0 0,-13 12 12 0 0,1-1 0 0 0,-1 1 1 0 0,0-1-1 0 0,0 0 0 0 0,-1 0 0 0 0,1 0 1 0 0,-1 0-1 0 0,0 0 0 0 0,0-1 0 0 0,0 0 1 0 0,-1 1-1 0 0,1-1 0 0 0,-1 0 0 0 0,-1 0 1 0 0,1 0-1 0 0,0-1 0 0 0,-1 1 0 0 0,0 0 1 0 0,-1-1-1 0 0,1-10 0 0 0,-1 15 55 0 0,0 0 0 0 0,0 0 0 0 0,-1-1 0 0 0,1 1 0 0 0,0 0 0 0 0,-1 0-1 0 0,1 0 1 0 0,-1 0 0 0 0,1 0 0 0 0,-1 0 0 0 0,0 0 0 0 0,0 0 0 0 0,1 0 0 0 0,-1 0-1 0 0,0 0 1 0 0,0 0 0 0 0,0 0 0 0 0,0 0 0 0 0,0 1 0 0 0,0-1 0 0 0,0 0 0 0 0,0 1-1 0 0,0-1 1 0 0,0 1 0 0 0,0-1 0 0 0,0 1 0 0 0,-1-1 0 0 0,1 1 0 0 0,0 0 0 0 0,0 0 0 0 0,0 0-1 0 0,-1-1 1 0 0,-1 1 0 0 0,-5 0-26 0 0,1 1 0 0 0,-1-1 0 0 0,1 1 0 0 0,-10 2 0 0 0,12-2 78 0 0,-21 4 24 0 0,0 2 0 0 0,1 0 1 0 0,0 2-1 0 0,1 1 0 0 0,0 0 1 0 0,0 2-1 0 0,1 1 0 0 0,1 1 1 0 0,-34 27-1 0 0,41-29 156 0 0,0 2 0 0 0,1 0 0 0 0,1 0 0 0 0,0 1-1 0 0,1 1 1 0 0,1 0 0 0 0,0 1 0 0 0,1 0 0 0 0,1 0 0 0 0,1 1-1 0 0,0 0 1 0 0,1 1 0 0 0,-6 28 0 0 0,12-42-163 0 0,0 1-1 0 0,0-1 1 0 0,1 1 0 0 0,-1-1 0 0 0,1 1 0 0 0,1-1-1 0 0,-1 1 1 0 0,1-1 0 0 0,0 0 0 0 0,0 1-1 0 0,0-1 1 0 0,1 0 0 0 0,2 7 0 0 0,-2-9-6 0 0,0 0 0 0 0,0 1 0 0 0,1-1 1 0 0,-1 0-1 0 0,1 0 0 0 0,0 0 0 0 0,-1 0 1 0 0,1-1-1 0 0,0 1 0 0 0,1-1 0 0 0,-1 0 0 0 0,0 0 1 0 0,1 0-1 0 0,-1 0 0 0 0,1-1 0 0 0,0 1 1 0 0,-1-1-1 0 0,1 0 0 0 0,4 1 0 0 0,7 1 76 0 0,1-1-1 0 0,-1-1 1 0 0,0 0-1 0 0,1-1 1 0 0,17-3-1 0 0,79-14 233 0 0,-62 7-293 0 0,44-7-619 0 0,-33 4-4681 0 0,-15 0-1216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9215 0 0,'0'0'707'0'0,"-2"2"-358"0"0,-135 111 2681 0 0,113-92-2994 0 0,-18 14 239 0 0,-70 77 0 0 0,95-91-118 0 0,-5 5 42 0 0,-20 30 0 0 0,37-49-175 0 0,1 1 0 0 0,-1 0-1 0 0,1 0 1 0 0,0 0 0 0 0,1 1-1 0 0,0-1 1 0 0,1 1 0 0 0,0 0 0 0 0,-2 9-1 0 0,4-14 10 0 0,0-1-1 0 0,0 1 0 0 0,0-1 0 0 0,0 1 1 0 0,1 0-1 0 0,-1-1 0 0 0,1 1 0 0 0,0-1 1 0 0,0 1-1 0 0,1-1 0 0 0,-1 0 0 0 0,0 1 1 0 0,1-1-1 0 0,0 0 0 0 0,0 0 0 0 0,0 0 1 0 0,0 0-1 0 0,0 0 0 0 0,1-1 0 0 0,-1 1 1 0 0,1-1-1 0 0,0 1 0 0 0,0-1 1 0 0,0 0-1 0 0,0 0 0 0 0,0 0 0 0 0,5 1 1 0 0,-1 1 101 0 0,1-2-1 0 0,-1 1 1 0 0,1-1 0 0 0,0 0 0 0 0,0-1 0 0 0,0 1 0 0 0,0-2 0 0 0,0 1 0 0 0,0-1 0 0 0,0 0 0 0 0,11-2 0 0 0,-3-1-10 0 0,-1-1 0 0 0,1 0 1 0 0,-1-1-1 0 0,0 0 0 0 0,-1-2 0 0 0,1 1 1 0 0,-1-2-1 0 0,0 0 0 0 0,-1 0 0 0 0,0-2 1 0 0,0 1-1 0 0,-1-2 0 0 0,12-12 0 0 0,-15 13-80 0 0,-1 0 0 0 0,0 0-1 0 0,-1-1 1 0 0,0 0 0 0 0,-1 0-1 0 0,0 0 1 0 0,0-1 0 0 0,-1 0-1 0 0,-1 0 1 0 0,0 0-1 0 0,-1-1 1 0 0,0 1 0 0 0,-1-1-1 0 0,0 0 1 0 0,-1 0 0 0 0,-1-21-1 0 0,-1 19-26 0 0,-1 1 0 0 0,0 0 1 0 0,-1 1-1 0 0,-1-1 0 0 0,0 0 0 0 0,0 1 0 0 0,-2 0 0 0 0,1 0 0 0 0,-2 0 0 0 0,-8-12 0 0 0,12 20-71 0 0,-1 0 0 0 0,1 0 0 0 0,-1 0 0 0 0,-1 1 0 0 0,1-1 0 0 0,0 1 0 0 0,-1 0 0 0 0,0 1 0 0 0,0-1 0 0 0,0 1 0 0 0,-1 0 0 0 0,1 0 0 0 0,-1 0 0 0 0,1 1 0 0 0,-1 0 0 0 0,0 0 0 0 0,0 1 0 0 0,0-1 0 0 0,0 1 0 0 0,0 1 0 0 0,0-1 0 0 0,0 1 0 0 0,0 0 0 0 0,0 0 0 0 0,-8 2 0 0 0,1 1-179 0 0,9-2-191 0 0,1 0 0 0 0,-1 0 1 0 0,1-1-1 0 0,-1 1 0 0 0,-6-1 0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 1839 0 0,'-2'1'83'0'0,"-54"18"214"0"0,31-8 16195 0 0,39-8-15573 0 0,0-2-492 0 0,0 0 1 0 0,0 0-1 0 0,26-3 1 0 0,4-1 43 0 0,114-5 408 0 0,-72 2-589 0 0,-46 4-179 0 0,50-10-1 0 0,-79 10-120 0 0,0 0 0 0 0,0-1 0 0 0,0 0 0 0 0,-1-1 0 0 0,1-1 0 0 0,-1 1 0 0 0,0-2 0 0 0,0 1 0 0 0,10-9-1 0 0,-13 6-586 0 0,-10 7-920 0 0,-16 7-1368 0 0,14-5 2729 0 0,-10 5-1374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7831 0 0,'0'0'9288'0'0,"2"2"-8977"0"0,-1 0-276 0 0,0-1 0 0 0,0 1 1 0 0,0 0-1 0 0,0-1 0 0 0,-1 1 0 0 0,1 0 1 0 0,0 0-1 0 0,-1 0 0 0 0,1 0 1 0 0,-1 0-1 0 0,1-1 0 0 0,-1 1 0 0 0,0 0 1 0 0,0 2-1 0 0,0 1 37 0 0,-1 0 0 0 0,1 1 0 0 0,-1-1 0 0 0,0 0 0 0 0,-2 5 0 0 0,-4 7 161 0 0,0-1 0 0 0,-10 18 1 0 0,16-33-223 0 0,-57 95 600 0 0,-4 8-250 0 0,59-98-352 0 0,0 0 7 0 0,-1 1 0 0 0,0 0 0 0 0,0-1 0 0 0,0 1 0 0 0,-10 8 0 0 0,0-3 69 0 0,9-10-71 0 0,0-1 1 0 0,-2 3 8 0 0,-22 9 98 0 0,5-5-51 0 0,1 0 28 0 0,95-18 127 0 0,97-21 105 0 0,110-27-847 0 0,-277 57 201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2303 0 0,'0'0'510'0'0,"-1"3"1299"0"0,-10 65 7221 0 0,-14 37-6902 0 0,14-61-790 0 0,0-7-677 0 0,-2 1 1 0 0,-17 36 0 0 0,-41 69 134 0 0,56-113-752 0 0,-75 156 255 0 0,81-171-451 0 0,-1 0 0 0 0,-15 19 0 0 0,24-32-687 0 0,0-1-258 0 0,-5 5-991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7831 0 0,'0'0'706'0'0,"0"3"-486"0"0,0 0-92 0 0,-1 0 0 0 0,0 1 1 0 0,1-1-1 0 0,-1 0 1 0 0,-1 1-1 0 0,1-1 0 0 0,0 0 1 0 0,-1 0-1 0 0,0 0 0 0 0,1 0 1 0 0,-1 0-1 0 0,0 0 0 0 0,-1-1 1 0 0,1 1-1 0 0,0-1 1 0 0,-4 4-1 0 0,-9 6 204 0 0,-28 19 1 0 0,29-21-378 0 0,-7 4 438 0 0,1 1 0 0 0,0 1 0 0 0,1 1 0 0 0,1 1 0 0 0,-24 29 0 0 0,42-47-376 0 0,-61 85 2288 0 0,53-71-1981 0 0,0-1 0 0 0,1 1 1 0 0,1 1-1 0 0,-8 23 1 0 0,13-36-284 0 0,1 0 0 0 0,-1 1 1 0 0,1-1-1 0 0,-1 0 1 0 0,1 0-1 0 0,0 0 0 0 0,0 1 1 0 0,0-1-1 0 0,0 0 1 0 0,0 0-1 0 0,1 1 0 0 0,-1-1 1 0 0,1 0-1 0 0,-1 0 1 0 0,1 0-1 0 0,0 1 0 0 0,0-1 1 0 0,0 0-1 0 0,0 0 1 0 0,0 0-1 0 0,0-1 0 0 0,0 1 1 0 0,1 0-1 0 0,-1 0 1 0 0,1-1-1 0 0,0 1 1 0 0,-1-1-1 0 0,1 1 0 0 0,0-1 1 0 0,0 0-1 0 0,0 1 1 0 0,0-1-1 0 0,0 0 0 0 0,0 0 1 0 0,0-1-1 0 0,4 2 1 0 0,1-1 96 0 0,0-1 0 0 0,-1 1 1 0 0,1-2-1 0 0,0 1 1 0 0,-1-1-1 0 0,1 0 0 0 0,8-2 1 0 0,45-17 471 0 0,-50 16-597 0 0,0-1 0 0 0,-1 0 0 0 0,1 0 1 0 0,-1-1-1 0 0,0 0 0 0 0,-1-1 0 0 0,1 0 0 0 0,-1 0 1 0 0,-1-1-1 0 0,1 0 0 0 0,-2 0 0 0 0,1-1 0 0 0,-1 0 1 0 0,8-14-1 0 0,-8 12-50 0 0,-1-1-1 0 0,0 0 1 0 0,-1 0 0 0 0,-1 0 0 0 0,0-1 0 0 0,0 1 0 0 0,-1-1-1 0 0,-1 1 1 0 0,0-1 0 0 0,0 0 0 0 0,-4-25 0 0 0,3 36-17 0 0,0 0 0 0 0,-1 0 0 0 0,0 0 0 0 0,1 0 0 0 0,-1 0 0 0 0,0 0 0 0 0,0 0 0 0 0,0 0 0 0 0,0 0 0 0 0,-1 0 0 0 0,1 0 0 0 0,0 0 0 0 0,-1 1 0 0 0,1-1 0 0 0,-1 1-1 0 0,0-1 1 0 0,1 1 0 0 0,-1-1 0 0 0,0 1 0 0 0,0 0 0 0 0,0 0 0 0 0,0 0 0 0 0,0 0 0 0 0,0 0 0 0 0,0 1 0 0 0,0-1 0 0 0,-3 0 0 0 0,0 0-389 0 0,0 0 0 0 0,0 0 0 0 0,0 1 0 0 0,-8 0 0 0 0,-18 4-5409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32 6447 0 0,'43'-23'686'0'0,"-30"14"6530"0"0,-15 11-6418 0 0,-152 121 784 0 0,127-100-1390 0 0,2 2 0 0 0,0 1 1 0 0,1 1-1 0 0,2 0 0 0 0,1 2 1 0 0,-20 37-1 0 0,35-56-148 0 0,1 1 0 0 0,0 0-1 0 0,1 0 1 0 0,1 1 0 0 0,-1-1 0 0 0,2 1-1 0 0,0-1 1 0 0,-1 18 0 0 0,2-24 9 0 0,2 0 0 0 0,-1-1 0 0 0,0 1 0 0 0,1-1 0 0 0,0 1 0 0 0,0-1-1 0 0,0 1 1 0 0,1-1 0 0 0,-1 0 0 0 0,5 8 0 0 0,-4-9 9 0 0,0 0-1 0 0,1 0 0 0 0,-1-1 1 0 0,0 1-1 0 0,1-1 1 0 0,0 0-1 0 0,-1 1 1 0 0,1-1-1 0 0,0 0 0 0 0,0-1 1 0 0,0 1-1 0 0,0 0 1 0 0,1-1-1 0 0,-1 0 0 0 0,7 2 1 0 0,0-1 118 0 0,1 0 0 0 0,-1-1 0 0 0,1 0 0 0 0,0-1 0 0 0,-1 0 0 0 0,1-1 0 0 0,16-3 0 0 0,4-2 182 0 0,38-14 0 0 0,-54 15-330 0 0,0-1 1 0 0,-1 0 0 0 0,0-1-1 0 0,0-1 1 0 0,-1 0-1 0 0,0-1 1 0 0,0 0 0 0 0,-1-1-1 0 0,0-1 1 0 0,13-15-1 0 0,-20 20-34 0 0,0-1-1 0 0,0 1 1 0 0,-1-1-1 0 0,0 0 1 0 0,-1 0-1 0 0,1 0 1 0 0,-1 0-1 0 0,-1-1 1 0 0,4-13-1 0 0,-5 15-26 0 0,0-1-1 0 0,-1 1 1 0 0,0 0-1 0 0,0 0 1 0 0,-1 0 0 0 0,1 0-1 0 0,-1-1 1 0 0,-1 1-1 0 0,1 0 1 0 0,-1 0-1 0 0,0 1 1 0 0,0-1 0 0 0,-6-10-1 0 0,0 3-176 0 0,-1 1-1 0 0,-1 0 0 0 0,0 0 1 0 0,0 1-1 0 0,-15-12 1 0 0,-1-2-356 0 0,-22-14-3278 0 0,40 32 2713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72 201 7831 0 0,'-22'-3'162'0'0,"0"1"806"0"0,-5 0 3814 0 0,41-7-2043 0 0,2 3-2190 0 0,0 1 0 0 0,19-4 0 0 0,4 0-11 0 0,182-39 496 0 0,3 18-466 0 0,-113 16-254 0 0,925-49 1850 0 0,-157 100-1256 0 0,-688-29-1644 0 0,-188-8 53 0 0,-7 1-2059 0 0,-35 4-163 0 0,14 0 1339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13447 0 0,'0'0'2866'0'0,"-3"0"-2572"0"0,-114 14 1274 0 0,-75 11-964 0 0,55-6-508 0 0,27-6-84 0 0,97-11-12 0 0,4-1-16 0 0,7-1-82 0 0,1-2-1431 0 0,1 1 1460 0 0,-1-1-1 0 0,0 1 0 0 0,1 0 1 0 0,-1 0-1 0 0,0 0 1 0 0,0 0-1 0 0,0 0 1 0 0,0 0-1 0 0,0 0 0 0 0,0 0 1 0 0,0 0-1 0 0,0 0 1 0 0,0 1-1 0 0,-3-2 1 0 0,-18-9-781 0 0,20 10 827 0 0,-1 0-1 0 0,0 1 0 0 0,0-1 1 0 0,-1 1-1 0 0,1 0 1 0 0,0 0-1 0 0,0 0 0 0 0,0 0 1 0 0,0 0-1 0 0,0 1 1 0 0,0 0-1 0 0,0-1 0 0 0,0 1 1 0 0,0 0-1 0 0,0 0 0 0 0,1 1 1 0 0,-1-1-1 0 0,0 1 1 0 0,1-1-1 0 0,-4 3 0 0 0,-2 4 171 0 0,0-1 0 0 0,0 1-1 0 0,1 0 1 0 0,-9 13-1 0 0,16-20-135 0 0,-12 12 170 0 0,0 0-1 0 0,-1-1 0 0 0,0-1 1 0 0,-1 0-1 0 0,0 0 0 0 0,-28 14 1 0 0,1 1 260 0 0,24-11-67 0 0,16-14-294 0 0,4 11 22 0 0,-2-11-98 0 0,0 1 0 0 0,0 0 0 0 0,0-1 0 0 0,0 0 0 0 0,0 1 0 0 0,0-1 0 0 0,0 0 0 0 0,1 1 0 0 0,-1-1 0 0 0,0 0 0 0 0,1 0 0 0 0,-1 0 0 0 0,1 0 0 0 0,0 0 0 0 0,2 0 0 0 0,-3 0 4 0 0,6 2 6 0 0,-1 0 0 0 0,1-1 0 0 0,-1 1 0 0 0,1-2 1 0 0,0 1-1 0 0,9 0 0 0 0,44 1 55 0 0,-24-2-49 0 0,-35-1-20 0 0,138 12-44 0 0,-113-9 33 0 0,1 2 0 0 0,-2 1 0 0 0,33 12 0 0 0,-16 0 218 0 0,-1 1 0 0 0,0 2-1 0 0,70 49 1 0 0,-94-57 82 0 0,-2 1 0 0 0,0 0 0 0 0,17 21 0 0 0,-31-34-253 0 0,0 1 1 0 0,0 0-1 0 0,0-1 1 0 0,0 1-1 0 0,0 0 0 0 0,0 0 1 0 0,-1 0-1 0 0,1 0 1 0 0,0-1-1 0 0,-1 1 1 0 0,0 0-1 0 0,1 3 0 0 0,-1-3 36 0 0,0 0 120 0 0,-2 1 0 0 0,-4 3-95 0 0,-1 0-1 0 0,0 0 0 0 0,0-1 1 0 0,-1 0-1 0 0,0 0 0 0 0,1 0 1 0 0,-2-1-1 0 0,-15 5 0 0 0,-76 21 324 0 0,95-29-411 0 0,-25 7 70 0 0,-211 44 98 0 0,237-51-279 0 0,0 0-1 0 0,0-1 1 0 0,0 0 0 0 0,0 1 0 0 0,0-2-1 0 0,0 1 1 0 0,0 0 0 0 0,0-1-1 0 0,0 0 1 0 0,0 1 0 0 0,-6-4-1 0 0,10 4 47 0 0,-1-1-1 0 0,1 1 1 0 0,-1 0 0 0 0,1-1-1 0 0,-1 1 1 0 0,1-1-1 0 0,-1 1 1 0 0,1-1 0 0 0,0 1-1 0 0,-1-1 1 0 0,1 0 0 0 0,0 1-1 0 0,-1-1 1 0 0,1 1-1 0 0,0-1 1 0 0,0 0 0 0 0,-1 1-1 0 0,1-1 1 0 0,0 1-1 0 0,0-1 1 0 0,0 0 0 0 0,0 0-1 0 0,1-14-1366 0 0,6-1-3211 0 0,4-1-1360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10591 0 0,'-3'-5'3333'0'0,"4"9"-1655"0"0,7 18-1145 0 0,0 0-93 0 0,-1 0-125 0 0,2 0 0 0 0,0 0 0 0 0,1-1 0 0 0,1-1 0 0 0,1 0 0 0 0,1 0 0 0 0,1-1-1 0 0,0-1 1 0 0,2 0 0 0 0,27 25 0 0 0,30 17 140 0 0,86 52 0 0 0,-87-63-289 0 0,-3-1-104 0 0,124 89 26 0 0,-140-95-54 0 0,73 73 0 0 0,-96-84-33 0 0,-2 2 1 0 0,-1 1 0 0 0,-1 1 0 0 0,-2 1 0 0 0,32 65 0 0 0,-46-79-2 0 0,-1 0 0 0 0,-1 0 0 0 0,-1 1 0 0 0,-1 0 0 0 0,-2 1 0 0 0,0-1 0 0 0,-1 1-1 0 0,-1 0 1 0 0,-1-1 0 0 0,-1 1 0 0 0,-7 45 0 0 0,2-43 0 0 0,-2 1-1 0 0,-1-1 0 0 0,-1 0 1 0 0,-2-1-1 0 0,0 0 0 0 0,-1-1 1 0 0,-2 0-1 0 0,0-1 0 0 0,-2 0 1 0 0,-23 26-1 0 0,15-22 29 0 0,-2-1 0 0 0,0-2 0 0 0,-2 0 0 0 0,-1-2 0 0 0,0-1-1 0 0,-1-1 1 0 0,-44 20 0 0 0,40-24 137 0 0,-66 19 1 0 0,-40 1 270 0 0,-9 2 113 0 0,116-27-351 0 0,0 1 0 0 0,-43 22 1 0 0,64-27-181 0 0,0 0 1 0 0,1 1 0 0 0,0 1-1 0 0,0 0 1 0 0,1 0 0 0 0,0 1-1 0 0,1 0 1 0 0,0 1 0 0 0,0 0-1 0 0,1 1 1 0 0,-11 21 0 0 0,19-33-56 0 0,0 0 1 0 0,-1 1-1 0 0,1-1 0 0 0,0 1 1 0 0,0-1-1 0 0,-1 0 0 0 0,1 1 1 0 0,0-1-1 0 0,0 0 1 0 0,0 1-1 0 0,0-1 0 0 0,0 1 1 0 0,0-1-1 0 0,-1 1 1 0 0,1-1-1 0 0,0 0 0 0 0,0 1 1 0 0,0-1-1 0 0,0 1 0 0 0,1-1 1 0 0,-1 1-1 0 0,0-1 1 0 0,0 0-1 0 0,0 1 0 0 0,0-1 1 0 0,0 1-1 0 0,0-1 1 0 0,1 0-1 0 0,-1 1 0 0 0,0-1 1 0 0,0 0-1 0 0,1 1 0 0 0,0 0 12 0 0,0-1-1 0 0,0 0 0 0 0,0 0 0 0 0,0 1 0 0 0,-1-1 0 0 0,1 0 0 0 0,0 0 0 0 0,0 0 1 0 0,0 0-1 0 0,0 0 0 0 0,0 0 0 0 0,0 0 0 0 0,2-1 0 0 0,3 0-340 0 0,1-1 0 0 0,-1 0-1 0 0,9-4 1 0 0,4-4-1133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77 1375 0 0,'41'-25'136'0'0,"-26"13"131"0"0,-12 7 581 0 0,-2 1 348 0 0,13-13 5535 0 0,-3 3 947 0 0,-18 26-6835 0 0,-242 375-266 0 0,105-168-557 0 0,121-184-146 0 0,-1 0-1 0 0,-52 54 0 0 0,75-88-715 0 0,1-3-277 0 0,1-5 620 0 0,0-1 0 0 0,1 1 0 0 0,0-1 0 0 0,1 1 0 0 0,0 0 0 0 0,0 0 0 0 0,0 0 0 0 0,1 1 0 0 0,6-10 0 0 0,1-3-444 0 0,18-34-920 0 0,2-2-8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122 305 6447 0 0,'0'0'9803'0'0,"2"0"-9350"0"0,1 1-353 0 0,0 0-1 0 0,-1 0 0 0 0,1-1 1 0 0,0 1-1 0 0,0-1 1 0 0,0 0-1 0 0,0 0 0 0 0,0 0 1 0 0,0 0-1 0 0,0-1 1 0 0,-1 1-1 0 0,1-1 0 0 0,4-1 1 0 0,41-15 380 0 0,-39 14-392 0 0,57-27-52 0 0,-1-2 0 0 0,-2-3-1 0 0,85-62 1 0 0,-144 94-61 0 0,5-3-58 0 0,-1 0 0 0 0,0-1 0 0 0,8-7 0 0 0,-14 12 40 0 0,-1 0 1 0 0,1 0-1 0 0,-1 0 1 0 0,0 0-1 0 0,1 0 0 0 0,-1 0 1 0 0,0 0-1 0 0,1-3 1 0 0,-2 4 11 0 0,0 0 0 0 0,0 0 0 0 0,1 0 0 0 0,-1 0 0 0 0,0 0 0 0 0,0 0 0 0 0,0 0 0 0 0,0 0 0 0 0,0 0 0 0 0,-1 0 0 0 0,1 0 0 0 0,0 0 0 0 0,0 0 0 0 0,-1 0 0 0 0,1 0 0 0 0,-1 0 0 0 0,1 0 0 0 0,0 0 0 0 0,-2-1 0 0 0,1 0-4 0 0,-1 1 1 0 0,1 0-1 0 0,-1 0 1 0 0,1 0-1 0 0,-1 0 0 0 0,1 0 1 0 0,-1 0-1 0 0,0 1 1 0 0,1-1-1 0 0,-1 0 1 0 0,0 1-1 0 0,1-1 0 0 0,-1 1 1 0 0,0 0-1 0 0,0 0 1 0 0,0-1-1 0 0,1 1 0 0 0,-1 0 1 0 0,0 1-1 0 0,-2-1 1 0 0,-5 1 12 0 0,0 0 0 0 0,-13 5 0 0 0,-11 4 239 0 0,1 1 1 0 0,0 2-1 0 0,1 1 0 0 0,0 1 1 0 0,2 2-1 0 0,-32 23 0 0 0,12-3 214 0 0,2 3 0 0 0,-65 69-1 0 0,108-106-418 0 0,-10 12 54 0 0,1 1-1 0 0,-21 29 0 0 0,31-41-56 0 0,1 0 0 0 0,-1 1 0 0 0,1-1-1 0 0,0 1 1 0 0,0 0 0 0 0,0 0 0 0 0,1 0 0 0 0,0 0 0 0 0,0 0 0 0 0,0 0 0 0 0,0 0-1 0 0,1 0 1 0 0,0 0 0 0 0,0 1 0 0 0,0-1 0 0 0,2 7 0 0 0,-1-8 11 0 0,1-1-1 0 0,-1 1 1 0 0,1 0 0 0 0,0-1 0 0 0,0 0-1 0 0,0 1 1 0 0,0-1 0 0 0,0 0 0 0 0,1 0-1 0 0,0 0 1 0 0,5 4 0 0 0,5 4 123 0 0,22 12 0 0 0,-11-8 37 0 0,-13-7-48 0 0,1-1 0 0 0,0-1 1 0 0,0 0-1 0 0,0-1 0 0 0,22 6 1 0 0,-24-8-671 0 0,0-1-1 0 0,0 0 1 0 0,1-1 0 0 0,-1 0-1 0 0,1 0 1 0 0,-1-1 0 0 0,20-3 0 0 0,-16 0-5760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92 718 4143 0 0,'0'0'319'0'0,"-2"-1"-210"0"0,-31-7 1070 0 0,-1 1 3460 0 0,33 7-4520 0 0,0 0 1 0 0,0 0 0 0 0,0 0 0 0 0,0-1-1 0 0,0 1 1 0 0,0 0 0 0 0,0-1 0 0 0,0 1-1 0 0,0-1 1 0 0,0 1 0 0 0,0-1 0 0 0,0 0-1 0 0,0 1 1 0 0,1-1 0 0 0,-1 0 0 0 0,0 1-1 0 0,1-1 1 0 0,-1 0 0 0 0,0 0 0 0 0,1 0 0 0 0,-1 0-1 0 0,1 0 1 0 0,-1 0 0 0 0,1 0 0 0 0,-1 0-1 0 0,1 0 1 0 0,0 0 0 0 0,0 0 0 0 0,-1 0-1 0 0,1 0 1 0 0,0 0 0 0 0,0 0 0 0 0,0 0-1 0 0,0 0 1 0 0,0 0 0 0 0,0 0 0 0 0,0 0-1 0 0,1 0 1 0 0,-1-2 0 0 0,2-2 72 0 0,-1 0 1 0 0,1-1 0 0 0,-1 1-1 0 0,1 0 1 0 0,1 0 0 0 0,2-5-1 0 0,87-131 1959 0 0,-32 50-1694 0 0,-26 42-242 0 0,1 1 0 0 0,3 1-1 0 0,2 3 1 0 0,1 1 0 0 0,62-49-1 0 0,-91 83-163 0 0,1-1 0 0 0,0 2-1 0 0,1 0 1 0 0,0 0 0 0 0,0 1-1 0 0,16-5 1 0 0,-22 10-33 0 0,0-1 0 0 0,0 1 1 0 0,1 1-1 0 0,-1-1 0 0 0,1 1 0 0 0,0 1 1 0 0,-1 0-1 0 0,1 0 0 0 0,0 0 0 0 0,-1 1 1 0 0,1 1-1 0 0,11 2 0 0 0,-16-2-7 0 0,1 0-1 0 0,-1-1 1 0 0,0 1-1 0 0,0 0 1 0 0,0 1-1 0 0,-1-1 1 0 0,1 1-1 0 0,-1 0 0 0 0,1 0 1 0 0,-1 0-1 0 0,0 0 1 0 0,5 6-1 0 0,-4-3 3 0 0,-1 0 0 0 0,1 0 0 0 0,-1 0 0 0 0,-1 0 0 0 0,1 0 0 0 0,-1 0 0 0 0,3 14 0 0 0,-3-11-8 0 0,-1 0 0 0 0,0 1 0 0 0,-1-1 0 0 0,0 0 0 0 0,0 1 0 0 0,-1-1 0 0 0,0 0 0 0 0,0 1-1 0 0,-1-1 1 0 0,-1 0 0 0 0,0 0 0 0 0,-5 12 0 0 0,-1-4 33 0 0,-2-1-1 0 0,0 1 1 0 0,0-2-1 0 0,-2 0 0 0 0,-23 24 1 0 0,-80 59 254 0 0,106-90-281 0 0,-268 213 146 0 0,269-213-289 0 0,-1 0-1 0 0,1 0 1 0 0,1 1-1 0 0,-12 15 1 0 0,19-22-139 0 0,19 6-2719 0 0,3-4 1500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11 14799 0 0,'0'0'1343'0'0,"1"-2"-1104"0"0,5-5-129 0 0,-4 6 888 0 0,-3 2-917 0 0,1 0 1 0 0,-1 0-1 0 0,0 0 1 0 0,1 0 0 0 0,-1 0-1 0 0,0-1 1 0 0,0 1 0 0 0,0 0-1 0 0,1 0 1 0 0,-1 0 0 0 0,-2 1-1 0 0,0 0 72 0 0,-212 212 1457 0 0,-63 54-346 0 0,255-246-1132 0 0,1 1-1 0 0,1 1 1 0 0,-30 47 0 0 0,42-58-119 0 0,2 0 1 0 0,-1 1 0 0 0,2 1-1 0 0,0-1 1 0 0,0 1-1 0 0,2 0 1 0 0,-1 0 0 0 0,2 0-1 0 0,-3 26 1 0 0,6-32 16 0 0,1 0 1 0 0,-1 0-1 0 0,2 0 1 0 0,-1 0-1 0 0,1 0 1 0 0,0 0 0 0 0,1-1-1 0 0,0 1 1 0 0,1-1-1 0 0,-1 1 1 0 0,2-1-1 0 0,-1 0 1 0 0,1-1-1 0 0,0 1 1 0 0,1-1-1 0 0,-1 0 1 0 0,12 10-1 0 0,-2-3-8 0 0,1-1-1 0 0,0 0 1 0 0,2-1-1 0 0,-1-1 1 0 0,1-1-1 0 0,31 14 1 0 0,-37-20-375 0 0,-1 1 1 0 0,1-1 0 0 0,0-1 0 0 0,0 0-1 0 0,0-1 1 0 0,1 0 0 0 0,-1-1-1 0 0,0 0 1 0 0,1-1 0 0 0,-1-1-1 0 0,19-2 1 0 0,4-5-1119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372 296 7831 0 0,'0'0'603'0'0,"-2"0"-396"0"0,-3 0 236 0 0,1 0 0 0 0,-1 0 0 0 0,1 1 0 0 0,-1-1 0 0 0,0 1 1 0 0,-8 3-1 0 0,-9 0 2129 0 0,22-4-2468 0 0,0 0-1 0 0,0 1 0 0 0,0-1 0 0 0,-1 0 1 0 0,1 0-1 0 0,0 0 0 0 0,0 0 0 0 0,0 0 1 0 0,-1 0-1 0 0,1 0 0 0 0,0 0 0 0 0,0 0 1 0 0,0 0-1 0 0,-1 0 0 0 0,1 0 0 0 0,0 0 1 0 0,0 0-1 0 0,0 0 0 0 0,0 0 0 0 0,-1 0 1 0 0,1 0-1 0 0,0 0 0 0 0,0 0 0 0 0,0 0 1 0 0,-1-1-1 0 0,1 1 0 0 0,0 0 0 0 0,0 0 1 0 0,0 0-1 0 0,0 0 0 0 0,0 0 0 0 0,-1 0 1 0 0,1-1-1 0 0,0 1 0 0 0,0 0 0 0 0,0 0 1 0 0,0 0-1 0 0,0 0 0 0 0,0-1 0 0 0,6-6 1130 0 0,19-10-1338 0 0,-21 15 539 0 0,57-31 248 0 0,2 2 0 0 0,79-27-1 0 0,-112 47-624 0 0,336-112 422 0 0,-361 121-476 0 0,7-2-2 0 0,1 0 0 0 0,0 1 1 0 0,0 0-1 0 0,0 1 0 0 0,0 0 0 0 0,24 1 0 0 0,-24 5-1 0 0,-11-3-1 0 0,-1 0 1 0 0,0 0-1 0 0,0 0 0 0 0,1 0 0 0 0,-1 0 0 0 0,0 1 1 0 0,0-1-1 0 0,0 0 0 0 0,-1 1 0 0 0,1-1 0 0 0,0 0 1 0 0,0 1-1 0 0,-1-1 0 0 0,1 1 0 0 0,-1-1 0 0 0,1 1 1 0 0,-1 0-1 0 0,0-1 0 0 0,1 1 0 0 0,-1-1 0 0 0,0 1 0 0 0,0 0 1 0 0,0-1-1 0 0,-1 1 0 0 0,1-1 0 0 0,0 1 0 0 0,0 0 1 0 0,-1-1-1 0 0,1 1 0 0 0,-1-1 0 0 0,-1 3 0 0 0,-1 5-8 0 0,-1-1-1 0 0,0 0 1 0 0,-1 0-1 0 0,-7 9 1 0 0,3-5 7 0 0,-2 0-1 0 0,0 0 1 0 0,0-1 0 0 0,-1-1-1 0 0,0 0 1 0 0,-1-1 0 0 0,-26 15 0 0 0,-6-1 3 0 0,-53 20 1 0 0,47-23-2 0 0,-60 26 0 0 0,94-38 0 0 0,1 1 0 0 0,0 1 0 0 0,1 0 0 0 0,-21 19 0 0 0,0 6-57 0 0,2 1 0 0 0,2 1 1 0 0,-30 45-1 0 0,-69 131-247 0 0,124-199 266 0 0,-2 0 0 0 0,0-1-1 0 0,0 0 1 0 0,-1 0-1 0 0,-1-1 1 0 0,0 0-1 0 0,-1-1 1 0 0,0-1 0 0 0,0 0-1 0 0,-1 0 1 0 0,-1-1-1 0 0,1-1 1 0 0,-2 0-1 0 0,1-1 1 0 0,-1 0 0 0 0,-18 5-1 0 0,-42 7 55 0 0,73-19 288 0 0,5 0-206 0 0,14-3-9 0 0,240-61 620 0 0,-244 60-673 0 0,140-43 311 0 0,-131 43-323 0 0,-1 0 0 0 0,1 1-1 0 0,0 1 1 0 0,-1 1 0 0 0,30 3-1 0 0,-21-1-10 0 0,-18 0-14 0 0,0 0 1 0 0,0 0-1 0 0,13 3 1 0 0,-5 3 2 0 0,-16-5-3 0 0,-2 0-11 0 0,0 0-42 0 0,-8 2-1562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12095 0 0,'0'0'3919'0'0,"2"2"-3238"0"0,6 2-285 0 0,0 1-1 0 0,0-1 0 0 0,1-1 0 0 0,-1 0 1 0 0,1 0-1 0 0,0 0 0 0 0,0-1 1 0 0,12 1-1 0 0,-7-2-59 0 0,0 0 1 0 0,0-2-1 0 0,0 1 0 0 0,0-2 1 0 0,15-3-1 0 0,198-56 1709 0 0,-74 17-2137 0 0,-18 15-1970 0 0,-45 13-5969 0 0,-56 11 1915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1375 0 0,'0'0'66'0'0,"-2"0"243"0"0,-8-2 8152 0 0,0-6-6198 0 0,3 4-1869 0 0,2 5 3471 0 0,-3 4-3793 0 0,6-4 444 0 0,16 0-174 0 0,7 0-89 0 0,-11-1-181 0 0,1 1-1 0 0,-1 0 1 0 0,1 0 0 0 0,-1 1 0 0 0,0 1-1 0 0,0-1 1 0 0,11 5 0 0 0,-1 2-28 0 0,18 9 67 0 0,64 19-1 0 0,-77-31-94 0 0,0-2-1 0 0,41 3 1 0 0,51-4 60 0 0,-97-3-59 0 0,3 1-17 0 0,-19 1 0 0 0,8 2 0 0 0,-1 3 0 0 0,-3 0-16 0 0,-7-5-58 0 0,-13 1 79 0 0,6-2 54 0 0,-6 4 4 0 0,-13 7 24 0 0,1-2-23 0 0,14-6-36 0 0,0 1 0 0 0,1-1 0 0 0,-1 1 0 0 0,-12 10 0 0 0,-74 58 92 0 0,-128 75 0 0 0,213-142-118 0 0,6-2 8 0 0,-1-1 1 0 0,0 0-1 0 0,0 0 1 0 0,0-1-1 0 0,0 1 0 0 0,-8 1 1 0 0,10-3 32 0 0,-6 6-22 0 0,2 0 38 0 0,5-4 31 0 0,-22 27 6 0 0,18-19-96 0 0,1-2-13 0 0,5-8-52 0 0,9-11-309 0 0,-6 8 314 0 0,9-10-1380 0 0,1-1-4992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 4607 0 0,'0'0'1810'0'0,"-1"0"-317"0"0,-4-1-1640 0 0,4 1 516 0 0,0-1 1 0 0,1 1-1 0 0,-1 0 1 0 0,0 0-1 0 0,1 0 1 0 0,-1 0-1 0 0,1 0 0 0 0,-1-1 1 0 0,0 1-1 0 0,1 1 1 0 0,-1-1-1 0 0,0 0 0 0 0,1 0 1 0 0,-1 0-1 0 0,1 0 1 0 0,-1 0-1 0 0,0 0 0 0 0,1 1 1 0 0,-1-1-1 0 0,1 0 1 0 0,-1 1-1 0 0,0-1 0 0 0,0 1 1 0 0,-5 8 416 0 0,-34 68-280 0 0,-23 45-92 0 0,-49 50-158 0 0,90-139-256 0 0,15-21-4 0 0,-1 0 1 0 0,-1 0-1 0 0,0-1 0 0 0,-13 13 1 0 0,20-22-85 0 0,12-11-2886 0 0,1-3 1446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111 324 3223 0 0,'0'0'143'0'0,"-2"2"-3"0"0,1 0-120 0 0,-23 16 9539 0 0,27-31-7463 0 0,12-19-1955 0 0,-8 22 11 0 0,0 1 1 0 0,1 0-1 0 0,0 0 0 0 0,1 0 1 0 0,-1 1-1 0 0,14-9 1 0 0,63-38 483 0 0,-68 45-520 0 0,18-9 111 0 0,37-15 1 0 0,-16 9 7 0 0,-43 19-178 0 0,27-14 300 0 0,1 2 0 0 0,74-22 0 0 0,-113 39-335 0 0,1 0 0 0 0,0 1 0 0 0,0 0 1 0 0,0 0-1 0 0,-1-1 0 0 0,1 2 0 0 0,0-1 0 0 0,0 0 0 0 0,0 0 0 0 0,0 1 0 0 0,-1 0 0 0 0,1-1 0 0 0,0 1 0 0 0,-1 0 0 0 0,4 2 1 0 0,-5-2-18 0 0,1 0 1 0 0,-1 0 0 0 0,0 0 0 0 0,0 0 0 0 0,1 0-1 0 0,-1 0 1 0 0,0 1 0 0 0,0-1 0 0 0,0 0-1 0 0,0 1 1 0 0,0-1 0 0 0,0 1 0 0 0,-1-1 0 0 0,1 1-1 0 0,0-1 1 0 0,-1 1 0 0 0,1-1 0 0 0,-1 1 0 0 0,0 0-1 0 0,1-1 1 0 0,-1 1 0 0 0,0 0 0 0 0,0-1 0 0 0,0 1-1 0 0,0 3 1 0 0,-3 7 4 0 0,1-1 0 0 0,-1 0 0 0 0,-1 1 0 0 0,0-1 0 0 0,0-1 0 0 0,-1 1 0 0 0,-1-1 0 0 0,1 0 0 0 0,-2 0 0 0 0,1 0 0 0 0,-2-1 0 0 0,-10 12 0 0 0,-4 1-8 0 0,-1 0 0 0 0,-1-2 1 0 0,-37 24-1 0 0,-63 29-332 0 0,16-11 89 0 0,54-30 202 0 0,31-20-18 0 0,2 2 0 0 0,-41 31 0 0 0,-44 42-965 0 0,104-86 828 0 0,2 0 193 0 0,-1-1 0 0 0,1 0 1 0 0,-1 1-1 0 0,1-1 0 0 0,-1 0 1 0 0,1 1-1 0 0,0-1 0 0 0,-1 1 1 0 0,1-1-1 0 0,0 1 1 0 0,0-1-1 0 0,-1 1 0 0 0,1-1 1 0 0,0 1-1 0 0,0-1 0 0 0,0 1 1 0 0,-1-1-1 0 0,1 1 1 0 0,0-1-1 0 0,0 2 0 0 0,50-8 535 0 0,-21 1 53 0 0,0 2 1 0 0,48 1-1 0 0,14 13 104 0 0,-57-6-613 0 0,1-1-1 0 0,42-1 0 0 0,-43-5-58 0 0,-1-1 1 0 0,65-15-1 0 0,-78 12-3569 0 0,27-11-1 0 0,-32 10-2377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 8951 0 0,'-43'-16'4134'0'0,"49"29"-3336"0"0,2-2-585 0 0,0 0-1 0 0,0 0 0 0 0,1-1 0 0 0,0 0 0 0 0,16 13 1 0 0,3 3 85 0 0,112 107 475 0 0,65 67-181 0 0,-171-162-502 0 0,-1 1-1 0 0,-3 1 1 0 0,41 70 0 0 0,-62-94-80 0 0,-1 1-1 0 0,0 0 0 0 0,-2 0 1 0 0,0 1-1 0 0,-1 0 0 0 0,-1 0 1 0 0,3 20-1 0 0,-6-26-2 0 0,-1-1 0 0 0,0 1-1 0 0,0 0 1 0 0,-1 0 0 0 0,0 0 0 0 0,-1-1-1 0 0,-1 1 1 0 0,0-1 0 0 0,0 0 0 0 0,-1 1-1 0 0,0-1 1 0 0,-7 11 0 0 0,-9 10 101 0 0,-1-1 0 0 0,-1-2 1 0 0,-2 0-1 0 0,-1-1 0 0 0,-1-2 1 0 0,-1-1-1 0 0,-2 0 0 0 0,-45 29 1 0 0,48-36-71 0 0,-2-1 1 0 0,0-2 0 0 0,-1-1 0 0 0,-1-1 0 0 0,0-1 0 0 0,-49 12 0 0 0,25-10 7 0 0,52-13-164 0 0,24-3-10944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3679 0 0,'0'0'10114'0'0,"3"0"-9301"0"0,54-3 1196 0 0,66-11 0 0 0,-81 8-1659 0 0,12 0-955 0 0,104 3-1 0 0,-126 6-2562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6447 0 0,'0'0'3328'0'0,"2"1"-1864"0"0,1 0-1178 0 0,0 0 0 0 0,0 0-1 0 0,0 0 1 0 0,0 0 0 0 0,1-1-1 0 0,-1 1 1 0 0,0-1 0 0 0,0 0-1 0 0,1 0 1 0 0,-1 0 0 0 0,0 0-1 0 0,0-1 1 0 0,4 0 0 0 0,11-3 719 0 0,20-8 0 0 0,-20 7-481 0 0,155-41 2045 0 0,-84 34-3318 0 0,-67 11-1076 0 0,-1 0 0 0 0,24 4 0 0 0,-28-1-4246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207 155 6911 0 0,'0'0'623'0'0,"-1"1"-514"0"0,-30 31 2885 0 0,2-2 3186 0 0,14-12-5317 0 0,1 1 1 0 0,1 0 0 0 0,-17 37 0 0 0,-23 67 133 0 0,45-103-827 0 0,6-16-78 0 0,0 0 50 0 0,0 1 1 0 0,1 0-1 0 0,-1-1 1 0 0,1 1-1 0 0,0 0 1 0 0,-1 7-1 0 0,15-11 482 0 0,-8-2-516 0 0,0 0-1 0 0,1 0 0 0 0,-1 0 1 0 0,-1-1-1 0 0,1 0 1 0 0,0 0-1 0 0,0-1 0 0 0,-1 1 1 0 0,7-5-1 0 0,4-4 111 0 0,17-16 0 0 0,129-128-71 0 0,-78 73-172 0 0,-30 29-378 0 0,-24 22-137 0 0,50-41 0 0 0,-68 64-125 0 0,0 0 1 0 0,0 1-1 0 0,1 0 1 0 0,-1 1 0 0 0,1 0-1 0 0,1 1 1 0 0,-1 0-1 0 0,1 1 1 0 0,15-3 0 0 0,-14 5-1218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158 513 2303 0 0,'-52'-5'107'0'0,"4"1"299"0"0,18-3 3100 0 0,16-2 1950 0 0,14 8-5124 0 0,-1 0 0 0 0,0 0 0 0 0,0 0-1 0 0,0 1 1 0 0,0-1 0 0 0,0 0 0 0 0,0 1 0 0 0,0-1 0 0 0,0 1 0 0 0,0-1 0 0 0,0 1 0 0 0,-2-1 0 0 0,11-11 866 0 0,-5 9-1075 0 0,1 0 1 0 0,-1 0-1 0 0,1 0 0 0 0,-1 0 0 0 0,1 1 0 0 0,0-1 1 0 0,0 1-1 0 0,0 0 0 0 0,1 1 0 0 0,4-3 0 0 0,10-1 225 0 0,21-4-1 0 0,-21 5-173 0 0,484-75 1550 0 0,313-17-921 0 0,-96 11-742 0 0,-125 6-88 0 0,-19 3-786 0 0,-521 72-2131 0 0,-51 4 1184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8607 0 0,'0'0'780'0'0,"3"1"-640"0"0,3 3 255 0 0,0-1 0 0 0,1 0-1 0 0,-1-1 1 0 0,12 4 0 0 0,-10-5 150 0 0,0-1 0 0 0,1 1 0 0 0,-1-2 0 0 0,0 1 0 0 0,0-1 0 0 0,11-2 0 0 0,50-17 1815 0 0,-22 5-1381 0 0,92-26 764 0 0,65-16-666 0 0,315-27-305 0 0,-463 78-1262 0 0,2 2 0 0 0,-1 3-1 0 0,60 6 1 0 0,-74 2-4509 0 0,-10 1-1585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6447 0 0,'0'0'499'0'0,"-2"2"-328"0"0,-54 89 4050 0 0,-28 49-2047 0 0,-3 6-1007 0 0,-2 29-92 0 0,83-162-1006 0 0,-9 21-167 0 0,3 1 1 0 0,0 1-1 0 0,3 0 0 0 0,-11 72 0 0 0,20-106-829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24 112 8895 0 0,'0'0'407'0'0,"-3"2"-6"0"0,-18 12 5039 0 0,34-6-4212 0 0,-9-6-1105 0 0,-1-1-1 0 0,0 0 1 0 0,1 0-1 0 0,0 0 1 0 0,-1-1-1 0 0,1 1 1 0 0,-1-1-1 0 0,1 0 1 0 0,0 0-1 0 0,-1 0 1 0 0,1 0-1 0 0,0-1 1 0 0,5-1-1 0 0,6-2 294 0 0,26-10 0 0 0,-41 14-408 0 0,93-37 1116 0 0,151-38 0 0 0,-221 71-1365 0 0,0 1 1 0 0,-1 1-1 0 0,1 1 1 0 0,45 5-1 0 0,-63-3-431 0 0,7 3-28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 1375 0 0,'9'-9'11880'0'0,"-7"12"-10728"0"0,-1 2-1060 0 0,0 0 0 0 0,0 0 0 0 0,0 0 0 0 0,0 0 0 0 0,-1 0 0 0 0,0 0 0 0 0,0 1 0 0 0,0-1 0 0 0,0 0 0 0 0,-1 0 0 0 0,0 0 0 0 0,-3 8 0 0 0,-3 9 347 0 0,-16 33-1 0 0,11-28-87 0 0,-14 31-79 0 0,-2-2 0 0 0,-3-1 0 0 0,-2-1 0 0 0,-3-2 0 0 0,-54 61 0 0 0,10-29-884 0 0,64-68 2 0 0,15-15-437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2 401 10159 0 0,'0'-2'464'0'0,"-1"-8"-285"0"0,0 0 0 0 0,1 0 0 0 0,1 0 0 0 0,0 1 0 0 0,0-1 0 0 0,1 0 0 0 0,0 1-1 0 0,0-1 1 0 0,1 1 0 0 0,5-11 0 0 0,-1 6 140 0 0,0 1-1 0 0,1 0 1 0 0,0 1-1 0 0,1-1 1 0 0,1 1-1 0 0,11-11 1 0 0,0 3-80 0 0,2 0 0 0 0,0 2 0 0 0,1 1 0 0 0,0 1 0 0 0,2 1 0 0 0,37-17 0 0 0,-45 24-232 0 0,-1 1 0 0 0,1 0 1 0 0,1 2-1 0 0,-1 0 0 0 0,1 1 0 0 0,29-3 1 0 0,-39 7 7 0 0,-1 0 1 0 0,0 0-1 0 0,0 1 0 0 0,0 0 1 0 0,0 0-1 0 0,1 1 1 0 0,-2 0-1 0 0,1 0 0 0 0,0 1 1 0 0,0 0-1 0 0,-1 1 1 0 0,1-1-1 0 0,-1 1 0 0 0,0 1 1 0 0,-1-1-1 0 0,1 1 1 0 0,10 10-1 0 0,-10-8 82 0 0,0 1 0 0 0,-1 0 1 0 0,1 0-1 0 0,-1 0 0 0 0,-1 0 1 0 0,0 1-1 0 0,0 0 0 0 0,6 17 1 0 0,-10-22-30 0 0,1 1 0 0 0,-1 0 0 0 0,0 0 1 0 0,0 1-1 0 0,-1-1 0 0 0,0 0 1 0 0,0 0-1 0 0,0 0 0 0 0,0 0 0 0 0,-1 0 1 0 0,0 0-1 0 0,0 0 0 0 0,0 0 1 0 0,-1 0-1 0 0,0 0 0 0 0,0 0 0 0 0,0 0 1 0 0,0-1-1 0 0,-4 6 0 0 0,0-2 21 0 0,0-1-1 0 0,0 1 1 0 0,-1-1 0 0 0,0 0-1 0 0,-1-1 1 0 0,1 0-1 0 0,-12 7 1 0 0,-65 34 290 0 0,49-29-317 0 0,-216 120-453 0 0,241-133 179 0 0,0-1 0 0 0,-21 5 0 0 0,0 0-831 0 0,27-6 865 0 0,0-1-649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10591 0 0,'3'0'488'0'0,"-2"0"-390"0"0,0 0-1 0 0,1 0 1 0 0,-1 0 0 0 0,0 1-1 0 0,1-1 1 0 0,-1 0-1 0 0,0 1 1 0 0,1-1-1 0 0,-1 1 1 0 0,0-1 0 0 0,0 1-1 0 0,0-1 1 0 0,0 1-1 0 0,1 0 1 0 0,-1 0-1 0 0,0-1 1 0 0,0 1 0 0 0,0 0-1 0 0,0 0 1 0 0,-1 0-1 0 0,1 0 1 0 0,0 0-1 0 0,0 1 1 0 0,-1-1 0 0 0,1 0-1 0 0,0 0 1 0 0,-1 0-1 0 0,1 1 1 0 0,-1-1-1 0 0,0 0 1 0 0,1 0 0 0 0,-1 1-1 0 0,0-1 1 0 0,0 0-1 0 0,0 1 1 0 0,0-1 0 0 0,0 0-1 0 0,0 1 1 0 0,0-1-1 0 0,0 0 1 0 0,0 1-1 0 0,-1-1 1 0 0,1 0 0 0 0,0 1-1 0 0,-1-1 1 0 0,0 0-1 0 0,1 0 1 0 0,-1 0-1 0 0,-1 2 1 0 0,1 0-49 0 0,-1 0 1 0 0,0-1-1 0 0,0 1 1 0 0,0-1-1 0 0,-1 0 1 0 0,1 0-1 0 0,0 0 1 0 0,-1 0-1 0 0,0 0 1 0 0,1 0-1 0 0,-6 2 1 0 0,-36 13 612 0 0,19-8-261 0 0,1 2-127 0 0,0 1-1 0 0,1 2 1 0 0,-37 26-1 0 0,-55 61-121 0 0,70-59-113 0 0,15-15 23 0 0,-30 36-1 0 0,34-32 93 0 0,2 1-1 0 0,-22 37 1 0 0,40-58-111 0 0,0 0 1 0 0,0 1-1 0 0,1-1 1 0 0,1 1-1 0 0,0 0 1 0 0,1 0-1 0 0,0 1 0 0 0,1-1 1 0 0,0 1-1 0 0,0 21 1 0 0,2-29-37 0 0,1 1 0 0 0,0-1 1 0 0,0 1-1 0 0,0-1 0 0 0,0 1 1 0 0,1-1-1 0 0,0 0 0 0 0,0 0 0 0 0,0 0 1 0 0,1 0-1 0 0,0 0 0 0 0,0 0 1 0 0,0-1-1 0 0,1 1 0 0 0,-1-1 0 0 0,1 0 1 0 0,0 0-1 0 0,0 0 0 0 0,0-1 1 0 0,1 0-1 0 0,-1 1 0 0 0,10 4 0 0 0,6 1-95 0 0,1 0 0 0 0,-1-2 0 0 0,1 0 0 0 0,31 5 0 0 0,-39-9-44 0 0,13 3-1583 0 0,30 2 0 0 0,-28-6 435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164 135 5527 0 0,'0'0'250'0'0,"-2"0"-2"0"0,-9-2 4096 0 0,26-5-2463 0 0,6-1-1699 0 0,1 2 0 0 0,25-5 0 0 0,-1 0 101 0 0,397-71 3861 0 0,-422 78-3848 0 0,1 2 0 0 0,-1 0 0 0 0,33 3 0 0 0,-38 2-125 0 0,-4 5-96 0 0,-12-8-75 0 0,1 1 1 0 0,-1-1 0 0 0,0 1-1 0 0,1 0 1 0 0,-1-1 0 0 0,1 1 0 0 0,-1 0-1 0 0,0-1 1 0 0,0 1 0 0 0,1 0-1 0 0,-1 0 1 0 0,0-1 0 0 0,0 1 0 0 0,0 1-1 0 0,0 1 0 0 0,-1 0 0 0 0,1-1 0 0 0,-1 1 0 0 0,0-1 0 0 0,0 1 0 0 0,0-1 0 0 0,0 1 0 0 0,-1-1 0 0 0,1 0 0 0 0,0 0 0 0 0,-1 1 0 0 0,0-1 0 0 0,0 0 0 0 0,1-1 0 0 0,-1 1 0 0 0,0 0 0 0 0,0 0 0 0 0,-3 1 0 0 0,-6 4 0 0 0,0 0 0 0 0,-15 8 0 0 0,-86 30 0 0 0,9-3 0 0 0,71-26 0 0 0,0 2 0 0 0,2 1 0 0 0,-34 28 0 0 0,-76 78 0 0 0,108-91-105 0 0,1 2 0 0 0,-32 49-1 0 0,-15 20-209 0 0,58-83 263 0 0,-1 0 0 0 0,-38 32 1 0 0,58-53 455 0 0,2-1-368 0 0,1-1 1 0 0,-1 1 0 0 0,0-1 0 0 0,1 1 0 0 0,-1-1 0 0 0,0 0 0 0 0,1 1-1 0 0,-1-1 1 0 0,2-2 0 0 0,9-4 108 0 0,11 0 75 0 0,0 1 0 0 0,1 1 0 0 0,0 1 0 0 0,36-1 0 0 0,154 4 548 0 0,-204 1-735 0 0,56 1 47 0 0,0-3 0 0 0,107-18 0 0 0,-90 9-1580 0 0,-81 10 904 0 0,-2 1 563 0 0,1 0 0 0 0,-1 0 0 0 0,0 0 0 0 0,1 0 0 0 0,-1 0 0 0 0,0 0-1 0 0,0 0 1 0 0,1 0 0 0 0,-1 0 0 0 0,0-1 0 0 0,1 1 0 0 0,-1 0 0 0 0,0 0 0 0 0,0 0-1 0 0,1 0 1 0 0,-1-1 0 0 0,0 1 0 0 0,0 0 0 0 0,0 0 0 0 0,1 0 0 0 0,-1-1 0 0 0,0 1-1 0 0,0 0 1 0 0,3-3-1402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9215 0 0,'120'-29'2734'0'0,"-28"8"650"0"0,5-7-1724 0 0,72-19 723 0 0,-131 38-1635 0 0,0 3 1 0 0,58-4 0 0 0,-85 10-622 0 0,1 0 0 0 0,0 1 0 0 0,20 4 1 0 0,-26-4-370 0 0,-1 1 0 0 0,1 0 0 0 0,0 0 0 0 0,-1 0 0 0 0,1 0 0 0 0,-1 1 0 0 0,1 0 0 0 0,6 6 0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51 8951 0 0,'0'0'407'0'0,"2"-1"-6"0"0,5-6-257 0 0,1-1-5 0 0,7-8 5745 0 0,-13 14-6271 0 0,0 1 793 0 0,0-1-57 0 0,17-8 932 0 0,-17 9-889 0 0,4 1-152 0 0,-6-1-203 0 0,0 1 1 0 0,0 0-1 0 0,1 0 1 0 0,-1 0-1 0 0,0 0 0 0 0,0-1 1 0 0,1 1-1 0 0,-1 0 0 0 0,0 0 1 0 0,0 0-1 0 0,1 0 1 0 0,-1 0-1 0 0,0 0 0 0 0,0 0 1 0 0,1 0-1 0 0,-1 0 0 0 0,0 0 1 0 0,1 0-1 0 0,-1 0 1 0 0,0 0-1 0 0,0 0 0 0 0,1 0 1 0 0,-1 0-1 0 0,0 0 0 0 0,0 0 1 0 0,1 0-1 0 0,-1 1 0 0 0,0-1 1 0 0,0 0-1 0 0,1 0 1 0 0,-1 0-1 0 0,0 0 0 0 0,0 0 1 0 0,0 1-1 0 0,1-1 0 0 0,-1 0 1 0 0,0 1-1 0 0,1 0-21 0 0,0 0-1 0 0,-1 1 0 0 0,1-1 1 0 0,-1 1-1 0 0,1-1 0 0 0,-1 1 1 0 0,0-1-1 0 0,0 1 0 0 0,0 0 1 0 0,0-1-1 0 0,0 1 0 0 0,0-1 1 0 0,0 1-1 0 0,0-1 0 0 0,0 1 1 0 0,-1-1-1 0 0,0 4 0 0 0,0-1 15 0 0,-1 0-1 0 0,0 0 0 0 0,0-1 1 0 0,-1 1-1 0 0,1 0 1 0 0,-4 4-1 0 0,-4 2 37 0 0,0 1 0 0 0,0-2 0 0 0,-15 11 0 0 0,-2-2-41 0 0,-1-1 0 0 0,-1-2 0 0 0,-38 16 0 0 0,-28 14-27 0 0,77-36 2 0 0,-6 4 0 0 0,-27 19 0 0 0,44-27 0 0 0,0 1 0 0 0,1-1 0 0 0,0 1 0 0 0,0 0 0 0 0,0 0 0 0 0,1 1 0 0 0,0 0 0 0 0,-5 9 0 0 0,9-16 0 0 0,1 1 0 0 0,0 0 0 0 0,-1-1 0 0 0,1 1 0 0 0,0-1 0 0 0,0 1 0 0 0,-1-1 0 0 0,1 1 0 0 0,0-1 0 0 0,0 1 0 0 0,0 0 0 0 0,0-1 0 0 0,0 1 0 0 0,0-1 0 0 0,0 1 0 0 0,0 1 0 0 0,1-1 2 0 0,-1 0-1 0 0,1 0 1 0 0,0 0 0 0 0,0 0-1 0 0,0 0 1 0 0,0 0 0 0 0,0 0-1 0 0,0-1 1 0 0,0 1-1 0 0,0 0 1 0 0,1 0 0 0 0,-1-1-1 0 0,0 1 1 0 0,0-1 0 0 0,1 1-1 0 0,-1-1 1 0 0,0 0-1 0 0,0 1 1 0 0,1-1 0 0 0,-1 0-1 0 0,0 0 1 0 0,2 0 0 0 0,33 0 142 0 0,90-19 265 0 0,21-2-208 0 0,-120 18-191 0 0,1 2 0 0 0,0 1 0 0 0,37 5 0 0 0,-19 5-192 0 0,-44-9-29 0 0,1-1-12 0 0,7 3-46 0 0,-7-3-191 0 0,-1 1-651 0 0,10 0-1199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 3679 0 0,'1'3'284'0'0,"6"43"1228"0"0,-5-29 2679 0 0,9 33 1 0 0,-10-45-3727 0 0,1-1 0 0 0,0 1 0 0 0,0-1 0 0 0,0 0 0 0 0,0 1 0 0 0,0-1 0 0 0,1 0 0 0 0,0-1 0 0 0,0 1 0 0 0,0 0 0 0 0,7 5 0 0 0,-8-8-372 0 0,1 1 1 0 0,-1-1-1 0 0,1 1 1 0 0,0-1-1 0 0,-1 0 1 0 0,1 0-1 0 0,0-1 0 0 0,0 1 1 0 0,0-1-1 0 0,0 1 1 0 0,0-1-1 0 0,0 0 1 0 0,0 0-1 0 0,0 0 0 0 0,0 0 1 0 0,-1-1-1 0 0,1 1 1 0 0,0-1-1 0 0,0 0 1 0 0,0 1-1 0 0,4-3 1 0 0,0 0 93 0 0,-1 0 1 0 0,0 0 0 0 0,0 0-1 0 0,0-1 1 0 0,0 0 0 0 0,-1 0 0 0 0,1 0-1 0 0,5-7 1 0 0,-7 6-386 0 0,0 0 0 0 0,-1-1-1 0 0,0 1 1 0 0,0-1 0 0 0,0 1-1 0 0,-1-1 1 0 0,1 0 0 0 0,-1 0-1 0 0,-1 0 1 0 0,1 0 0 0 0,-1 0-1 0 0,0-8 1 0 0,0 12 66 0 0,-1-1 0 0 0,0 0 0 0 0,-1 0 0 0 0,1 1-1 0 0,0-1 1 0 0,-1 0 0 0 0,1 1 0 0 0,-1-1 0 0 0,0 1 0 0 0,0-1 0 0 0,0 0 0 0 0,0 1-1 0 0,-2-3 1 0 0,1 3 82 0 0,1 1 0 0 0,0-1 0 0 0,-1 1-1 0 0,0-1 1 0 0,1 1 0 0 0,-1 0 0 0 0,0-1 0 0 0,0 1-1 0 0,1 0 1 0 0,-1 0 0 0 0,0 1 0 0 0,0-1 0 0 0,0 0-1 0 0,0 1 1 0 0,0-1 0 0 0,0 1 0 0 0,-1-1 0 0 0,1 1-1 0 0,-2 0 1 0 0,-1 0-71 0 0,-1 0 0 0 0,1 1-1 0 0,0 0 1 0 0,0 0 0 0 0,0 0-1 0 0,0 0 1 0 0,0 1 0 0 0,0 0-1 0 0,0 0 1 0 0,0 0 0 0 0,1 0-1 0 0,-7 5 1 0 0,3-1 94 0 0,0 0 0 0 0,0 1 0 0 0,0-1-1 0 0,1 2 1 0 0,-10 11 0 0 0,9-9 185 0 0,-1-1 0 0 0,0 0 0 0 0,-17 11 0 0 0,-14 14 229 0 0,21-15-80 0 0,-16 22-1 0 0,29-35-263 0 0,2 1-1 0 0,-1 0 1 0 0,1 0-1 0 0,0 1 1 0 0,0-1-1 0 0,1 1 1 0 0,-4 13-1 0 0,7-19-47 0 0,-1 0 1 0 0,1 1-1 0 0,0-1 0 0 0,0 1 0 0 0,0-1 0 0 0,0 1 0 0 0,0-1 1 0 0,0 1-1 0 0,0-1 0 0 0,1 0 0 0 0,0 1 0 0 0,-1-1 0 0 0,1 0 1 0 0,0 1-1 0 0,0-1 0 0 0,2 3 0 0 0,-1-1 36 0 0,1-1 0 0 0,0 0 0 0 0,-1 1-1 0 0,1-1 1 0 0,1-1 0 0 0,-1 1 0 0 0,0 0 0 0 0,7 3 0 0 0,-1-1-473 0 0,1 0 0 0 0,16 6 0 0 0,16 1-4448 0 0,-19-6-266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10623 0 0,'0'0'7051'0'0,"3"1"-6574"0"0,3 2-289 0 0,1-1 0 0 0,-1 0 0 0 0,1-1 0 0 0,0 1 0 0 0,0-2 0 0 0,0 1 0 0 0,0 0 0 0 0,0-1 0 0 0,-1-1 0 0 0,1 1 0 0 0,13-3 0 0 0,137-30 1022 0 0,6-1-932 0 0,-130 29-283 0 0,1 2 0 0 0,66 2-1 0 0,-8 3-4462 0 0,-72-2-1992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11951 0 0,'0'0'1083'0'0,"3"0"-891"0"0,13 2 132 0 0,-11 4-93 0 0,-5-4-90 0 0,2 0-17 0 0,-1 0 0 0 0,0 1 0 0 0,0-1-1 0 0,0 0 1 0 0,0 1 0 0 0,0-1 0 0 0,-1 1 0 0 0,1 0 0 0 0,-1-1 0 0 0,0 1-1 0 0,1 0 1 0 0,-1-1 0 0 0,-1 1 0 0 0,1-1 0 0 0,0 1 0 0 0,0 0 0 0 0,-1-1-1 0 0,0 1 1 0 0,-1 3 0 0 0,-2 7 283 0 0,-1 0 0 0 0,-10 18 0 0 0,8-18-156 0 0,-30 59 439 0 0,-3-2-1 0 0,-95 123 0 0 0,70-119-569 0 0,16-20-1832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320 163 5527 0 0,'-25'12'492'0'0,"18"-8"419"0"0,-1 0 0 0 0,-14 4 7815 0 0,29-18-7715 0 0,8-5-556 0 0,1 1 1 0 0,0 1-1 0 0,23-15 0 0 0,-13 12-298 0 0,1 1 0 0 0,1 1 0 0 0,1 1 0 0 0,0 2 0 0 0,0 1 0 0 0,1 1 0 0 0,0 1 0 0 0,47-5 1 0 0,-65 12-71 0 0,1 0 0 0 0,-1 1 0 0 0,24 3 0 0 0,-29-2-30 0 0,0 0 0 0 0,-1 0 0 0 0,1 1 0 0 0,0 0 0 0 0,-1 1 0 0 0,1-1 0 0 0,-1 1 0 0 0,7 4 0 0 0,-10-3-14 0 0,2 8-22 0 0,-4-10-18 0 0,-1 1 0 0 0,0-1 0 0 0,0 0 1 0 0,0 1-1 0 0,-1-1 0 0 0,1 0 0 0 0,-1 1 0 0 0,1-1 1 0 0,-1 0-1 0 0,0 0 0 0 0,1 1 0 0 0,-1-1 0 0 0,0 0 1 0 0,-1 0-1 0 0,1 0 0 0 0,0 0 0 0 0,-1 0 0 0 0,1-1 1 0 0,-4 4-1 0 0,-3 4 14 0 0,-1-1 1 0 0,-15 11 0 0 0,22-17-18 0 0,-213 152-90 0 0,203-146 81 0 0,-59 37-440 0 0,-108 51 0 0 0,104-58 274 0 0,-53 32 51 0 0,114-63 124 0 0,6-2 0 0 0,0-1 0 0 0,-14 11 0 0 0,13-9 11 0 0,8-5 48 0 0,3-1 33 0 0,17 1 14 0 0,0-1 1 0 0,0-1-1 0 0,0-1 1 0 0,26-6-1 0 0,-1 1-24 0 0,26 3 77 0 0,-11 2-14 0 0,141-19 351 0 0,-88 10-40 0 0,-97 11-377 0 0,0 1 0 0 0,0 0 0 0 0,0 1 0 0 0,0 1 0 0 0,28 8-1 0 0,-31-6-127 0 0,1 0-1 0 0,-1 1 0 0 0,0 0 0 0 0,17 12 0 0 0,-17-10-295 0 0,-10-7-540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69 8375 0 0,'-7'-4'162'0'0,"-74"-38"1601"0"0,64 35 402 0 0,-23-7 0 0 0,38 13-628 0 0,0 1-1054 0 0,1 0-432 0 0,1 0-1 0 0,0 0 1 0 0,-1 0 0 0 0,1 0 0 0 0,0 0-1 0 0,0-1 1 0 0,-1 1 0 0 0,1 0 0 0 0,0 0-1 0 0,-1 0 1 0 0,1 0 0 0 0,0 0-1 0 0,-1 0 1 0 0,1 1 0 0 0,0-1 0 0 0,-1 0-1 0 0,1 0 1 0 0,0 0 0 0 0,0 0 0 0 0,-1 0-1 0 0,1 0 1 0 0,0 0 0 0 0,-1 1 0 0 0,1-1-1 0 0,0 0 1 0 0,0 0 0 0 0,-1 1-1 0 0,3 10 487 0 0,5 1-407 0 0,-1 0 0 0 0,1 0 1 0 0,1 0-1 0 0,0-1 0 0 0,1-1 0 0 0,14 15 0 0 0,-22-24-115 0 0,59 59 375 0 0,2-2 0 0 0,74 51 0 0 0,65 21-200 0 0,-129-87-177 0 0,94 74 0 0 0,-116-76-15 0 0,53 58-1 0 0,-87-81 12 0 0,0 0-1 0 0,-2 2 0 0 0,0-1 1 0 0,-1 1-1 0 0,-1 1 0 0 0,15 36 1 0 0,-22-44 7 0 0,0 1 0 0 0,-1 0 1 0 0,-1 1-1 0 0,0-1 1 0 0,-1 1-1 0 0,-1-1 1 0 0,0 19-1 0 0,-2-22 18 0 0,0 0-1 0 0,0-1 0 0 0,-1 1 0 0 0,-1 0 0 0 0,0-1 1 0 0,0 0-1 0 0,-1 0 0 0 0,0 0 0 0 0,-1 0 1 0 0,-9 14-1 0 0,3-8 105 0 0,-1-1 1 0 0,0-1 0 0 0,-1 0-1 0 0,-1 0 1 0 0,0-2 0 0 0,-17 13-1 0 0,-101 58 889 0 0,87-56-759 0 0,21-14-166 0 0,-38 15-1 0 0,13-8-48 0 0,32-12-50 0 0,13-8-5 0 0,1-1-11 0 0,0 2-54 0 0,7-2-1485 0 0,12-3 337 0 0,3-4-59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3223 0 0,'0'0'10835'0'0,"3"0"-9488"0"0,9-1-880 0 0,0-1 1 0 0,0-1 0 0 0,0 1-1 0 0,-1-2 1 0 0,19-7 0 0 0,1-1-177 0 0,319-104 926 0 0,-325 108-1412 0 0,0 2-1 0 0,0 0 1 0 0,1 2-1 0 0,44-1 1 0 0,-67 5-904 0 0,-2 2-42 0 0,7 8-10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12959 0 0,'0'0'1172'0'0,"2"-2"-833"0"0,4-5 177 0 0,0 1-1 0 0,1 0 1 0 0,0 0 0 0 0,0 1-1 0 0,1 0 1 0 0,-1 0 0 0 0,12-5-1 0 0,-3 3-226 0 0,-1 1 0 0 0,1 0-1 0 0,0 1 1 0 0,26-5 0 0 0,66-2 1907 0 0,-11 1-1240 0 0,-95 11-961 0 0,12-2-719 0 0,0 0 0 0 0,-1-1 0 0 0,1-1 0 0 0,25-10 0 0 0,-25 6-547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18 2759 0 0,'1'-2'207'0'0,"-2"-13"9977"0"0,1 15-10044 0 0,-11 10 6984 0 0,1 2-9507 0 0,-88 118 3856 0 0,24-29-1131 0 0,-2-1-95 0 0,-94 164 1 0 0,134-204-229 0 0,19-32-280 0 0,0 1 1 0 0,-17 44-1 0 0,29-57-708 0 0,2-1-57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6447 0 0,'2'0'12047'0'0,"14"-3"-11699"0"0,-1-1 0 0 0,0-1 0 0 0,0 1 0 0 0,16-9 0 0 0,24-8 188 0 0,78-14-243 0 0,160-20 1 0 0,-284 54-688 0 0,44-7-750 0 0,-14 6-4342 0 0,-23 2 3616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 8287 0 0,'0'0'639'0'0,"1"-2"-415"0"0,5-6 4611 0 0,-15 17-3303 0 0,-38 52 779 0 0,-49 85 0 0 0,-27 34-889 0 0,61-105-1071 0 0,35-45-254 0 0,2 1 0 0 0,1 1 0 0 0,-28 50 0 0 0,43-66-93 0 0,-7 23-1 0 0,14-34-236 0 0,1 1 0 0 0,-1-1 0 0 0,1 1 0 0 0,0-1 0 0 0,0 1 0 0 0,1-1 0 0 0,0 1 0 0 0,0 6 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12407 0 0,'0'0'1424'0'0,"3"-1"-880"0"0,3-1-319 0 0,40-9 1350 0 0,45-18 0 0 0,-71 21-1284 0 0,140-53 1510 0 0,-119 48-1415 0 0,84-16 0 0 0,111 3-710 0 0,-214 25-973 0 0,-5 1-425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2 270 1839 0 0,'-2'19'16267'0'0,"10"-20"-15955"0"0,0-2 0 0 0,0 1 0 0 0,-1-1-1 0 0,1 0 1 0 0,-1 0 0 0 0,0-1 0 0 0,0 0 0 0 0,0 0 0 0 0,11-10 0 0 0,7-7 124 0 0,23-26 1 0 0,-32 31-231 0 0,7-5-114 0 0,1 2-1 0 0,34-22 0 0 0,-32 23-70 0 0,-9 7-32 0 0,0 0 1 0 0,22-9-1 0 0,-29 16 6 0 0,0 0-1 0 0,1 0 1 0 0,-1 1 0 0 0,1 1-1 0 0,18-3 1 0 0,-20 5-6 0 0,-8 0 9 0 0,-1 0-1 0 0,1 0 0 0 0,-1 0 0 0 0,1 1 0 0 0,-1-1 1 0 0,0 0-1 0 0,1 0 0 0 0,-1 1 0 0 0,1-1 0 0 0,-1 0 0 0 0,0 1 1 0 0,0-1-1 0 0,1 1 0 0 0,-1-1 0 0 0,0 0 0 0 0,1 1 1 0 0,-1-1-1 0 0,0 1 0 0 0,0 0 0 0 0,1 1-7 0 0,5 5-7 0 0,-1 2 0 0 0,0-1-1 0 0,0 0 1 0 0,-1 1 0 0 0,0 0 0 0 0,5 18 0 0 0,-4-10 13 0 0,-1 1 1 0 0,2 33-1 0 0,-6-47 4 0 0,0 0 0 0 0,-1 1 0 0 0,0-1 0 0 0,1 0 0 0 0,-2 0 0 0 0,1 0 0 0 0,0 1 0 0 0,-1-1 0 0 0,0-1 0 0 0,0 1 0 0 0,0 0 0 0 0,-3 4 0 0 0,1-2 0 0 0,1 0 0 0 0,0 0 0 0 0,0 0 0 0 0,-2 8 0 0 0,0 1-175 0 0,3-7 178 0 0,-1 1 0 0 0,-1 13 0 0 0,4-20-180 0 0,-1-1 0 0 0,1 1 0 0 0,0 0 0 0 0,0-1 0 0 0,0 1 1 0 0,1 0-1 0 0,-1-1 0 0 0,0 1 0 0 0,1 0 0 0 0,-1-1 0 0 0,1 1 0 0 0,-1 0 1 0 0,1-1-1 0 0,0 1 0 0 0,-1-1 0 0 0,1 1 0 0 0,0-1 0 0 0,2 3 1 0 0,0-2-2300 0 0,8 1-3666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8751 0 0,'3'0'5143'0'0,"22"-4"-1464"0"0,58-11-2807 0 0,50-16-383 0 0,66-13 584 0 0,-165 39-927 0 0,1 1 0 0 0,0 1 0 0 0,61 4 0 0 0,-72 3-2278 0 0,1 0 0 0 0,38 13 0 0 0,-47-12-3976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495 105 12815 0 0,'0'0'2691'0'0,"-2"1"-1980"0"0,-76 38 549 0 0,-15 8-1128 0 0,57-32 26 0 0,0 2 1 0 0,-40 26-1 0 0,61-33 32 0 0,1 1-1 0 0,-1 0 1 0 0,2 1 0 0 0,0 1 0 0 0,0 0-1 0 0,1 1 1 0 0,-11 16 0 0 0,16-18-76 0 0,-1 0 1 0 0,2 0-1 0 0,0 0 1 0 0,0 1-1 0 0,1-1 1 0 0,1 1 0 0 0,0 1-1 0 0,0-1 1 0 0,0 14-1 0 0,3-22-101 0 0,0-1-1 0 0,1 1 1 0 0,0 0-1 0 0,0-1 1 0 0,1 1 0 0 0,-1 0-1 0 0,1-1 1 0 0,0 1-1 0 0,0 0 1 0 0,1-1-1 0 0,-1 1 1 0 0,1-1 0 0 0,0 0-1 0 0,0 0 1 0 0,0 0-1 0 0,1 0 1 0 0,-1 0 0 0 0,1 0-1 0 0,0 0 1 0 0,0-1-1 0 0,1 1 1 0 0,-1-1-1 0 0,1 0 1 0 0,-1 0 0 0 0,1-1-1 0 0,0 1 1 0 0,0-1-1 0 0,0 1 1 0 0,8 2 0 0 0,0-1 43 0 0,1 0 0 0 0,-1-1 1 0 0,1 0-1 0 0,0-1 1 0 0,0-1-1 0 0,0 0 0 0 0,0 0 1 0 0,21-3-1 0 0,1-1 163 0 0,-1-3-1 0 0,35-9 0 0 0,-37 6-60 0 0,-1-1 0 0 0,0-2 0 0 0,0-1 0 0 0,-1-1-1 0 0,-1-2 1 0 0,0 0 0 0 0,31-26 0 0 0,-42 28-87 0 0,-1-1 0 0 0,-1-1 1 0 0,0 0-1 0 0,23-32 0 0 0,-30 34-54 0 0,0 1 0 0 0,-1-2-1 0 0,-1 0 1 0 0,0 0-1 0 0,-1 0 1 0 0,0 0 0 0 0,3-19-1 0 0,-7 26-17 0 0,-1-1 1 0 0,0 0-1 0 0,-1 1 0 0 0,0-1 1 0 0,0 1-1 0 0,-1-1 0 0 0,0 0 1 0 0,0 1-1 0 0,-1 0 0 0 0,-5-17 1 0 0,2 12-43 0 0,-1 1 1 0 0,0 0 0 0 0,-1 0-1 0 0,0 0 1 0 0,-1 1 0 0 0,-10-12-1 0 0,14 18 8 0 0,0 1-1 0 0,0 0 1 0 0,-1 0-1 0 0,1 0 1 0 0,-1 1-1 0 0,0-1 1 0 0,0 1 0 0 0,0 0-1 0 0,0 1 1 0 0,-1-1-1 0 0,1 1 1 0 0,-7-2-1 0 0,4 2 24 0 0,0 1 0 0 0,0 0 0 0 0,0 0 0 0 0,0 1 0 0 0,0 0-1 0 0,0 0 1 0 0,0 1 0 0 0,-8 2 0 0 0,-4 2-313 0 0,0 1 0 0 0,1 0 0 0 0,0 2 1 0 0,0 0-1 0 0,0 1 0 0 0,-19 14 0 0 0,9-3-680 0 0,2 2-10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0 919 0 0,'-2'1'506'0'0,"-1"1"580"0"0,-1 0 1 0 0,0 1-1 0 0,1-1 0 0 0,0 1 1 0 0,-1-1-1 0 0,1 1 1 0 0,-5 6-1 0 0,-20 28 3524 0 0,16-21-4615 0 0,-36 54 1010 0 0,-56 109 0 0 0,63-104-873 0 0,-6 7-52 0 0,-82 158 200 0 0,124-229-326 0 0,0 0-1 0 0,1 0 1 0 0,1 0-1 0 0,0 1 1 0 0,-3 19 0 0 0,6-29-224 0 0,3-2-1780 0 0,12-5 831 0 0,4-6-12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102 576 10591 0 0,'-74'-7'2986'0'0,"72"7"-2889"0"0,1-1 0 0 0,0 1 0 0 0,0 0 1 0 0,0-1-1 0 0,-1 0 0 0 0,1 1 0 0 0,0-1 1 0 0,0 0-1 0 0,0 1 0 0 0,0-1 0 0 0,0 0 1 0 0,0 0-1 0 0,1 0 0 0 0,-1 0 0 0 0,0 0 1 0 0,0 0-1 0 0,1 0 0 0 0,-2-2 0 0 0,1 1 9 0 0,0 0 0 0 0,0 0 0 0 0,0 0 0 0 0,0 0 0 0 0,1 0 0 0 0,-1 0 0 0 0,1-1 0 0 0,-1-2 0 0 0,2-3 6 0 0,0-1 0 0 0,0 1 0 0 0,0 0-1 0 0,1 0 1 0 0,1 0 0 0 0,-1 0 0 0 0,1 0 0 0 0,1 1 0 0 0,-1-1 0 0 0,1 1-1 0 0,10-14 1 0 0,4-3 258 0 0,42-41-1 0 0,-52 57-301 0 0,28-27 297 0 0,49-36 0 0 0,46-24-127 0 0,-101 74-232 0 0,1 1 0 0 0,1 2 0 0 0,46-19 0 0 0,-65 31-13 0 0,1 1 0 0 0,0 1 1 0 0,0 0-1 0 0,0 1 1 0 0,0 1-1 0 0,1 0 0 0 0,-1 0 1 0 0,1 2-1 0 0,-1 0 0 0 0,1 1 1 0 0,19 3-1 0 0,-31-4 16 0 0,0 1 0 0 0,0 0 1 0 0,0-1-1 0 0,0 1 0 0 0,0 1 0 0 0,0-1 0 0 0,0 0 0 0 0,-1 1 0 0 0,1-1 0 0 0,0 1 1 0 0,-1 0-1 0 0,1 0 0 0 0,-1 0 0 0 0,0 0 0 0 0,0 1 0 0 0,0-1 0 0 0,0 0 0 0 0,3 4 1 0 0,-4-3 20 0 0,0 1 0 0 0,0-1 0 0 0,0 0 1 0 0,0 0-1 0 0,0 1 0 0 0,-1-1 0 0 0,1 0 1 0 0,-1 1-1 0 0,0-1 0 0 0,0 1 1 0 0,0-1-1 0 0,-1 0 0 0 0,1 1 0 0 0,-1-1 1 0 0,0 0-1 0 0,-2 7 0 0 0,-5 8 57 0 0,-1 0-1 0 0,0 0 0 0 0,-2-1 1 0 0,0 0-1 0 0,-14 16 1 0 0,9-11-54 0 0,-32 40 37 0 0,-3-3 0 0 0,-2-2 1 0 0,-64 54-1 0 0,-193 135-190 0 0,265-211 26 0 0,4-6-1516 0 0,24-17-1502 0 0,8-5-33 0 0,-2 0-2423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15407 0 0,'0'0'1394'0'0,"-2"3"-1150"0"0,-13 17-91 0 0,0-1 1 0 0,-31 29-1 0 0,15-15-101 0 0,-25 23 0 0 0,-3-2 0 0 0,-77 55 1 0 0,113-91 17 0 0,1 0 0 0 0,1 1 1 0 0,0 2-1 0 0,-28 36 0 0 0,39-43-64 0 0,0 1 0 0 0,0 1 0 0 0,2 0 0 0 0,0 0 0 0 0,1 1 0 0 0,0 0 0 0 0,2 0 0 0 0,-6 27 0 0 0,8-31-4 0 0,1 0 0 0 0,1 1 0 0 0,0-1 1 0 0,1 1-1 0 0,1-1 0 0 0,0 1 0 0 0,0-1 0 0 0,7 22 0 0 0,-6-27-40 0 0,1 0 1 0 0,0 0-1 0 0,0 0 0 0 0,1-1 1 0 0,0 1-1 0 0,1-1 1 0 0,-1 0-1 0 0,1 0 0 0 0,1-1 1 0 0,-1 1-1 0 0,1-1 1 0 0,0 0-1 0 0,1-1 0 0 0,13 10 1 0 0,9 3-210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7831 0 0,'-3'1'356'0'0,"-2"2"-313"0"0,0 0-1 0 0,0 0 0 0 0,0 1 0 0 0,1-1 1 0 0,-1 1-1 0 0,1 0 0 0 0,0 0 0 0 0,0 1 1 0 0,0-1-1 0 0,0 1 0 0 0,1 0 0 0 0,-4 6 0 0 0,4-3 331 0 0,-1-1-1 0 0,2 1 1 0 0,-1 0-1 0 0,1-1 1 0 0,0 1-1 0 0,0 1 1 0 0,1-1-1 0 0,-1 14 1 0 0,2-5 521 0 0,1 0-1 0 0,0 0 1 0 0,1 0 0 0 0,6 22 0 0 0,-4-24-695 0 0,1 1 0 0 0,1-2 0 0 0,0 1 0 0 0,1-1 0 0 0,0 0 0 0 0,1 0 0 0 0,1 0 0 0 0,13 14 0 0 0,98 105 1148 0 0,20 24 187 0 0,-118-129-1400 0 0,-1 1 1 0 0,-1 1-1 0 0,28 60 0 0 0,-39-70-143 0 0,5 10-640 0 0,19 63 1 0 0,-28-80-43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8 14279 0 0,'0'0'655'0'0,"-2"-1"-12"0"0,-10-4-414 0 0,-1 3-104 0 0,12 3-38 0 0,-1-1 0 0 0,0 1 0 0 0,0 0-1 0 0,0-1 1 0 0,1 1 0 0 0,-1 0 0 0 0,0 0 0 0 0,1 0 0 0 0,-1 0-1 0 0,1 1 1 0 0,-1-1 0 0 0,1 0 0 0 0,-1 1 0 0 0,1-1-1 0 0,0 1 1 0 0,-1 1 0 0 0,-17 31 979 0 0,-7 24-486 0 0,-49 93 156 0 0,35-87-386 0 0,-70 86 0 0 0,77-112-173 0 0,-2 0 1 0 0,-2-2 0 0 0,-44 32-1 0 0,3-8 90 0 0,-99 78 292 0 0,145-115-753 0 0,30-22 65 0 0,6-5-3374 0 0,17-21 1637 0 0,7-6-20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 7367 0 0,'-10'-3'504'0'0,"0"1"0"0"0,-21-3-1 0 0,-1 4 3564 0 0,28 1-3374 0 0,0-1 1 0 0,0 1-1 0 0,0-1 1 0 0,0 0-1 0 0,0-1 1 0 0,-9-3 3255 0 0,27 2-3689 0 0,6 3-229 0 0,0 0 1 0 0,0 2-1 0 0,-1 0 0 0 0,31 8 0 0 0,9 5 7 0 0,76 31 1 0 0,14 4-47 0 0,-124-43 21 0 0,1-2 1 0 0,-1 0-1 0 0,1-2 1 0 0,28 0-1 0 0,3-6 859 0 0,-73 13-749 0 0,-19 4-87 0 0,1-2 1 0 0,-51 12 0 0 0,-28 9 105 0 0,-160 62 1579 0 0,269-93-1652 0 0,-4 1-6 0 0,7-2-88 0 0,0 0 0 0 0,0 0 0 0 0,0-1 0 0 0,0 1 0 0 0,0 0 0 0 0,0 0 0 0 0,1 0-1 0 0,-1 0 1 0 0,0 0 0 0 0,0 0 0 0 0,1 0 0 0 0,-1 0 0 0 0,1 0 0 0 0,-1 1 0 0 0,1-1 0 0 0,-1 0 0 0 0,1 0 0 0 0,0 0 0 0 0,-1 3 0 0 0,1-3-27 0 0,0 1-804 0 0,0 0-274 0 0,1 9-55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18 3223 0 0,'0'0'143'0'0,"0"-2"-3"0"0,2-13 10693 0 0,1 19-8941 0 0,2 17-2452 0 0,-4-9 757 0 0,-1 0-1 0 0,0 0 0 0 0,-1 1 1 0 0,-1-1-1 0 0,-3 15 0 0 0,-20 58 382 0 0,17-58-555 0 0,-2 0 1 0 0,-1-1-1 0 0,-2 0 0 0 0,0-1 0 0 0,-1-1 0 0 0,-2 0 1 0 0,0-1-1 0 0,-2 0 0 0 0,-27 27 0 0 0,15-22-231 0 0,-2 0 0 0 0,-1-2 0 0 0,-40 24 0 0 0,103-69 174 0 0,7-4 57 0 0,50-25 0 0 0,-60 37 0 0 0,0 0 0 0 0,0 2-1 0 0,29-6 1 0 0,-41 13-55 0 0,-1-1 0 0 0,0 2 0 0 0,1 0 0 0 0,-1 1 0 0 0,1 1 0 0 0,-1 0 0 0 0,1 0 0 0 0,16 5 0 0 0,-28-5-288 0 0,1 1 356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4143 0 0,'-2'2'2636'0'0,"-4"3"-1274"0"0,1 1 0 0 0,0 0-1 0 0,0-1 1 0 0,1 1 0 0 0,-7 12-1 0 0,-17 39-583 0 0,7-12-338 0 0,-162 289 1015 0 0,149-273-1319 0 0,-40 78 145 0 0,43-73-309 0 0,-26 61 283 0 0,44-96-894 0 0,3 0 1 0 0,-9 38-1 0 0,17-54-928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228 346 6911 0 0,'0'1'528'0'0,"-25"109"6312"0"0,24-106-6686 0 0,0 0 0 0 0,0 1-1 0 0,0-1 1 0 0,-1 0 0 0 0,0 0-1 0 0,0 0 1 0 0,0 0 0 0 0,0 0-1 0 0,0 0 1 0 0,-4 3 0 0 0,4-5-97 0 0,1 0 1 0 0,-1-1 0 0 0,0 0-1 0 0,1 1 1 0 0,-1-1 0 0 0,0 0 0 0 0,0 0-1 0 0,0 0 1 0 0,0 0 0 0 0,0 0-1 0 0,0 0 1 0 0,0 0 0 0 0,-1-1 0 0 0,1 1-1 0 0,0-1 1 0 0,0 0 0 0 0,-1 0-1 0 0,1 0 1 0 0,0 0 0 0 0,0 0 0 0 0,-4 0-1 0 0,1-1-10 0 0,-1 1 0 0 0,1-1 0 0 0,-1 0 0 0 0,1 0 0 0 0,0-1 0 0 0,-1 1 0 0 0,1-1 0 0 0,0-1 0 0 0,0 1 0 0 0,0-1 0 0 0,1 1 0 0 0,-1-1 0 0 0,1-1 0 0 0,-1 1 0 0 0,-7-8 0 0 0,8 5-14 0 0,-1 0-1 0 0,0 0 1 0 0,1 0-1 0 0,0-1 1 0 0,1 1-1 0 0,-1-1 1 0 0,1 0-1 0 0,1 0 1 0 0,-1-1 0 0 0,1 1-1 0 0,1 0 1 0 0,-1-1-1 0 0,1 1 1 0 0,0-1-1 0 0,1 1 1 0 0,0-1-1 0 0,0 0 1 0 0,1-7-1 0 0,3-9 13 0 0,1 0 0 0 0,1 1 0 0 0,1-1 0 0 0,13-29 0 0 0,-14 39-56 0 0,0 0 0 0 0,1 1-1 0 0,1-1 1 0 0,0 1 0 0 0,1 1 0 0 0,0-1 0 0 0,13-12 0 0 0,-14 18 2 0 0,-1-1 0 0 0,2 2 0 0 0,-1-1 0 0 0,1 1 1 0 0,0 0-1 0 0,0 1 0 0 0,0 0 0 0 0,1 1 1 0 0,0 0-1 0 0,0 0 0 0 0,12-2 0 0 0,-11 3 40 0 0,0 2 0 0 0,0-1 0 0 0,0 1 0 0 0,0 1-1 0 0,1 0 1 0 0,-1 1 0 0 0,0 0 0 0 0,0 1 0 0 0,0 0 0 0 0,0 0 0 0 0,0 1-1 0 0,0 1 1 0 0,16 7 0 0 0,-19-6-3 0 0,0-1 0 0 0,0 1 0 0 0,-1 0 0 0 0,0 1 0 0 0,0-1 0 0 0,0 1 0 0 0,0 1 0 0 0,-1 0 0 0 0,0-1 0 0 0,-1 2 0 0 0,0-1 0 0 0,0 1 0 0 0,0 0 0 0 0,-1 0 0 0 0,0 0 0 0 0,0 0 0 0 0,2 10 0 0 0,-3-8 38 0 0,-1-1 0 0 0,0 1 0 0 0,-1-1 0 0 0,0 1 0 0 0,0-1 0 0 0,-1 1-1 0 0,0 0 1 0 0,-1-1 0 0 0,0 1 0 0 0,-2 10 0 0 0,0-13-33 0 0,1 1 0 0 0,-1-1-1 0 0,0 0 1 0 0,0 0 0 0 0,-1 0 0 0 0,0 0 0 0 0,0 0-1 0 0,0-1 1 0 0,-1 0 0 0 0,0 0 0 0 0,-1 0 0 0 0,1 0-1 0 0,-8 5 1 0 0,-8 5 11 0 0,0 0 0 0 0,-1-1 0 0 0,-44 22 0 0 0,9-6-175 0 0,-15 6-374 0 0,65-34 39 0 0,-1 0 1 0 0,-1 0-1 0 0,1-1 1 0 0,0 0 0 0 0,0-1-1 0 0,-1 0 1 0 0,-9 1-1 0 0,4-5-2798 0 0,6-1 1600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10135 0 0,'0'0'778'0'0,"0"2"-317"0"0,-1 1-152 0 0,0-1 0 0 0,0 1 0 0 0,0 0 1 0 0,1-1-1 0 0,0 1 0 0 0,-1 0 0 0 0,1-1 0 0 0,0 4 0 0 0,-3 20 1813 0 0,-18 33-982 0 0,-29 58 0 0 0,32-77-707 0 0,-122 302 866 0 0,92-222-1294 0 0,31-76-7 0 0,-99 254-20 0 0,102-248-38 0 0,7-19-5857 0 0,3-20-234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6447 0 0,'0'0'10583'0'0,"-8"8"-9267"0"0,-3 12-396 0 0,2 1 1 0 0,-7 21 0 0 0,-8 16-11 0 0,-226 498 311 0 0,227-503-1266 0 0,-2-1 0 0 0,-2-1 0 0 0,-41 57 0 0 0,23-52-1104 0 0,-55 55 0 0 0,53-61-2098 0 0,39-40 887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5063 0 0,'0'0'232'0'0,"0"3"232"0"0,-3 7 650 0 0,0 0-1 0 0,-1 0 1 0 0,0 0-1 0 0,-1-1 1 0 0,-10 18-1 0 0,-37 45 316 0 0,11-18-587 0 0,22-30-474 0 0,-1 0 1 0 0,-43 38-1 0 0,39-38-305 0 0,-11 9 15 0 0,-95 99-481 0 0,113-112 314 0 0,1 0-1 0 0,1 1 1 0 0,1 1 0 0 0,1 1-1 0 0,-12 26 1 0 0,20-38 68 0 0,1 0 1 0 0,-4 22-1 0 0,7-29 41 0 0,0 0-1 0 0,1 1 1 0 0,-1-1-1 0 0,1 1 0 0 0,0-1 1 0 0,0 1-1 0 0,1-1 1 0 0,-1 0-1 0 0,1 1 1 0 0,1 4-1 0 0,-1-7 24 0 0,0 0 1 0 0,0-1-1 0 0,1 1 1 0 0,-1 0-1 0 0,0 0 1 0 0,1-1-1 0 0,-1 1 0 0 0,1-1 1 0 0,-1 1-1 0 0,1-1 1 0 0,0 1-1 0 0,-1-1 1 0 0,3 1-1 0 0,23 10 297 0 0,-19-10-267 0 0,-1-1 0 0 0,1 0 0 0 0,0 0 0 0 0,-1-1 0 0 0,1 0 0 0 0,0 0 0 0 0,15-3 0 0 0,-1-1 73 0 0,30-10 0 0 0,-13 2-47 0 0,58-28 1 0 0,-74 29-137 0 0,-2-1 0 0 0,0-1 0 0 0,37-29 0 0 0,-54 38 5 0 0,1 0 0 0 0,-2 0 0 0 0,1-1 0 0 0,0 1 0 0 0,-1-1 0 0 0,0 0 0 0 0,0 1 1 0 0,0-1-1 0 0,-1-1 0 0 0,0 1 0 0 0,0 0 0 0 0,0-1 0 0 0,0 1 0 0 0,-1-1 0 0 0,0 1 0 0 0,0-1 1 0 0,-1 0-1 0 0,1 1 0 0 0,-1-1 0 0 0,-1-9 0 0 0,0 8 37 0 0,-1-1 0 0 0,1 0-1 0 0,-1 1 1 0 0,-1-1 0 0 0,0 1 0 0 0,0 0 0 0 0,0 0 0 0 0,0 0-1 0 0,-1 0 1 0 0,-1 0 0 0 0,1 1 0 0 0,-1 0 0 0 0,0 0-1 0 0,-9-9 1 0 0,1 5-5 0 0,10 9 0 0 0,-1 0 0 0 0,-7 0 0 0 0,10 1-7 0 0,-1 0 0 0 0,0 1-1 0 0,0-1 1 0 0,0 1 0 0 0,0-1 0 0 0,0 1-1 0 0,1 0 1 0 0,-1 0 0 0 0,0 0-1 0 0,0 0 1 0 0,1 0 0 0 0,-1 0-1 0 0,1 0 1 0 0,-1 1 0 0 0,1-1 0 0 0,-1 0-1 0 0,1 1 1 0 0,0-1 0 0 0,0 1-1 0 0,0 0 1 0 0,0-1 0 0 0,0 1 0 0 0,0 0-1 0 0,0 0 1 0 0,0-1 0 0 0,1 1-1 0 0,-1 0 1 0 0,1 0 0 0 0,0 0 0 0 0,-1 2-1 0 0,0 2-203 0 0,0 1 0 0 0,1 0 0 0 0,0 0 0 0 0,0-1 0 0 0,0 1 0 0 0,1 0 0 0 0,2 8 0 0 0,2 3-5019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94 5983 0 0,'24'-50'481'0'0,"-8"15"2528"0"0,-16 35-2973 0 0,0 0 0 0 0,1 0 1 0 0,-1 0-1 0 0,0 0 0 0 0,0-1 1 0 0,0 1-1 0 0,0 0 0 0 0,0 0 1 0 0,1 0-1 0 0,-1 0 0 0 0,0-1 1 0 0,0 1-1 0 0,0 0 0 0 0,0 0 1 0 0,0 0-1 0 0,0 0 0 0 0,0-1 1 0 0,0 1-1 0 0,0 0 0 0 0,0 0 1 0 0,0 0-1 0 0,0-1 0 0 0,0 1 1 0 0,0 0-1 0 0,0 0 0 0 0,0 0 1 0 0,0-1-1 0 0,0 1 0 0 0,0 0 1 0 0,0 0-1 0 0,0 0 0 0 0,0-1 1 0 0,0 1-1 0 0,0 0 0 0 0,0 0 1 0 0,0 0-1 0 0,-1 0 0 0 0,1-1 1 0 0,0 1-1 0 0,0 0 0 0 0,0 0 1 0 0,0 0-1 0 0,0 0 0 0 0,-1 0 1 0 0,1-1-1 0 0,0 1 0 0 0,0 0 1 0 0,0 0-1 0 0,0 0 0 0 0,-1 0 1 0 0,1 0-1 0 0,0 0 0 0 0,0 0 1 0 0,0 0-1 0 0,-1 0 0 0 0,1 0 0 0 0,0 0 1 0 0,0 0-1 0 0,0 0 0 0 0,-1 0 1 0 0,1 0-1 0 0,0 0 0 0 0,0 0 1 0 0,-11 3 430 0 0,10-3-493 0 0,-12 6 330 0 0,-1 1 0 0 0,1 0 0 0 0,0 1 0 0 0,1 0 0 0 0,-19 18 0 0 0,-51 55 764 0 0,64-61-1024 0 0,-43 54 16 0 0,54-65-56 0 0,-1 2-3 0 0,0 1 1 0 0,1 0-1 0 0,0 0 0 0 0,1 0 0 0 0,0 0 1 0 0,1 1-1 0 0,1 0 0 0 0,0 0 0 0 0,0 1 1 0 0,2-1-1 0 0,-1 1 0 0 0,0 24 0 0 0,6-20 79 0 0,-2-14-41 0 0,-1-1 1 0 0,2 0-1 0 0,-1 0 0 0 0,0 0 0 0 0,1 0 0 0 0,-1 0 0 0 0,1-1 1 0 0,0 1-1 0 0,0 0 0 0 0,0-1 0 0 0,0 1 0 0 0,0-1 0 0 0,1 0 1 0 0,-1 0-1 0 0,1 0 0 0 0,5 4 0 0 0,-5-5 20 0 0,1 0 0 0 0,0 1-1 0 0,-1-1 1 0 0,1 0 0 0 0,0-1-1 0 0,0 1 1 0 0,0-1 0 0 0,-1 0 0 0 0,1 0-1 0 0,0 0 1 0 0,0 0 0 0 0,0 0 0 0 0,7-3-1 0 0,3-1 131 0 0,0 0 1 0 0,0-1-1 0 0,-1-1 0 0 0,1 0 0 0 0,-1-1 0 0 0,-1 0 0 0 0,21-16 1 0 0,-3-1 222 0 0,45-47 1 0 0,-62 57-343 0 0,-1 0 0 0 0,-1 0 0 0 0,0-1 0 0 0,0 0 0 0 0,14-33 0 0 0,-21 40-98 0 0,-1 0-1 0 0,0 0 0 0 0,0-1 0 0 0,-1 0 1 0 0,0 1-1 0 0,0-1 0 0 0,-1 0 0 0 0,0 0 1 0 0,-1 0-1 0 0,0 0 0 0 0,0 0 0 0 0,-1 0 1 0 0,0 0-1 0 0,-4-11 0 0 0,4 16-97 0 0,0 0 0 0 0,-1-1 0 0 0,0 1 0 0 0,0 0 0 0 0,0 1 0 0 0,0-1-1 0 0,-1 0 1 0 0,1 1 0 0 0,-1-1 0 0 0,0 1 0 0 0,0 0 0 0 0,0-1 0 0 0,0 2 0 0 0,-1-1 0 0 0,1 0 0 0 0,-1 1-1 0 0,0-1 1 0 0,-7-2 0 0 0,-1-4-9446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11687 0 0,'-2'-1'532'0'0,"0"0"-364"0"0,-7-1 383 0 0,-7 3-494 0 0,12 1-35 0 0,3 0-1 0 0,-1-2 124 0 0,2 6-144 0 0,0-1 0 0 0,1 0 0 0 0,-1 0 0 0 0,1 0 0 0 0,0 0 0 0 0,0 0 0 0 0,1 0-1 0 0,0 0 1 0 0,-1 0 0 0 0,2 0 0 0 0,-1-1 0 0 0,0 1 0 0 0,1-1 0 0 0,4 6 0 0 0,7 8 94 0 0,1-2 0 0 0,0 1 1 0 0,1-2-1 0 0,1 0 0 0 0,20 14 1 0 0,99 57 766 0 0,-22-27-350 0 0,24 16-92 0 0,-120-64-344 0 0,-1 1-1 0 0,-1 1 0 0 0,0 0 1 0 0,0 1-1 0 0,19 23 0 0 0,-23-22-11 0 0,-1 1 0 0 0,0 0 0 0 0,-1 1 0 0 0,-1 0 1 0 0,-1 1-1 0 0,0-1 0 0 0,-1 2 0 0 0,-1-1 0 0 0,7 34 0 0 0,-11-38-23 0 0,0-1 1 0 0,-1 1-1 0 0,-1 0 1 0 0,0-1 0 0 0,-1 1-1 0 0,0-1 1 0 0,-1 1-1 0 0,-1-1 1 0 0,0 1-1 0 0,0-1 1 0 0,-2 0 0 0 0,1 0-1 0 0,-2-1 1 0 0,-11 21-1 0 0,6-17 100 0 0,-1 0 0 0 0,0-1 0 0 0,-1 0 0 0 0,-1-1 0 0 0,0-1 0 0 0,-30 22 0 0 0,-105 57 654 0 0,29-20-677 0 0,79-45-1108 0 0,38-25 375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1:4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3943 0 0,'2'1'176'0'0,"15"2"-86"0"0,0 0 0 0 0,0-1 0 0 0,0-1 0 0 0,22-2 0 0 0,72-10 862 0 0,76-29 1054 0 0,-19 3-448 0 0,373-22 960 0 0,-499 56-2394 0 0,85-7 227 0 0,353-30 352 0 0,-77 18-89 0 0,-289 24-508 0 0,173 23 0 0 0,-226-15-98 0 0,152 19 48 0 0,-180-27-51 0 0,0-2-1 0 0,-1 0 0 0 0,53-9 0 0 0,97-28 28 0 0,-11 2-17 0 0,-156 32-15 0 0,3 0 0 0 0,-1 1 0 0 0,1 0 0 0 0,35 2 0 0 0,-41 2-42 0 0,-10-1-169 0 0,-2 1 110 0 0,0 1-1 0 0,-1 0 1 0 0,1 0 0 0 0,-1-1 0 0 0,0 1-1 0 0,0 0 1 0 0,0-1 0 0 0,0 1 0 0 0,0-1-1 0 0,-1 1 1 0 0,1-1 0 0 0,-1 1 0 0 0,1-1-1 0 0,-1 0 1 0 0,0 0 0 0 0,0 0 0 0 0,0 0-1 0 0,-3 1 1 0 0,-16 13-538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3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66 220 7631 0 0,'-3'-1'348'0'0,"-33"-9"128"0"0,9 1 6682 0 0,42 11-6260 0 0,23 5-1228 0 0,-30-5 362 0 0,1-1 0 0 0,-1 0 0 0 0,0-1 0 0 0,1 1 0 0 0,-1-1 0 0 0,0-1 1 0 0,1 0-1 0 0,-1 0 0 0 0,11-4 0 0 0,9-3 200 0 0,36-17-1 0 0,-10 4 33 0 0,-6 4-141 0 0,148-47 68 0 0,-163 55-175 0 0,210-49 96 0 0,-224 55-112 0 0,-15 4 0 0 0,-2 0 0 0 0,-1 0 0 0 0,1-1 0 0 0,-1 1 0 0 0,1-1 0 0 0,-1 1 0 0 0,1-1 0 0 0,0 0 0 0 0,-1 1 0 0 0,1-1 0 0 0,-1 0 0 0 0,1 0 0 0 0,2 0 0 0 0,10 1 0 0 0,-2 1 11 0 0,-9-1 42 0 0,-5 1 1 0 0,-2 6-84 0 0,3-7-172 0 0,1 1-1 0 0,0-1 1 0 0,-1 0 0 0 0,1 1-1 0 0,0-1 1 0 0,0 0 0 0 0,0 1-1 0 0,0-1 1 0 0,0 1-1 0 0,0-1 1 0 0,1 0 0 0 0,-1 1-1 0 0,0-1 1 0 0,1 0-1 0 0,-1 1 1 0 0,1-1 0 0 0,-1 0-1 0 0,1 0 1 0 0,-1 1 0 0 0,1-1-1 0 0,0 0 1 0 0,0 0-1 0 0,1 1 1 0 0,-1-1-466 0 0,9 12-4599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3:3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16 206 1839 0 0,'0'0'3882'0'0,"-1"-1"-2664"0"0,-14-16 3705 0 0,23 17-4778 0 0,0-1 0 0 0,1 0 0 0 0,8-3 1 0 0,-8 2 36 0 0,0 1 1 0 0,0-1 0 0 0,12 1 0 0 0,-6 0-59 0 0,-1 0 0 0 0,1-2 1 0 0,0 1-1 0 0,-1-2 0 0 0,27-9 0 0 0,-41 13-120 0 0,1-1 1 0 0,0 1-1 0 0,0 0 0 0 0,0 0 0 0 0,-1 0 0 0 0,1-1 0 0 0,0 1 0 0 0,0 0 0 0 0,0 0 0 0 0,0 0 1 0 0,0 0-1 0 0,-1 1 0 0 0,1-1 0 0 0,0 0 0 0 0,2 1 0 0 0,1 0 2 0 0,7-2 15 0 0,0 0-1 0 0,1 0 1 0 0,-1-1 0 0 0,21-6-1 0 0,-4 1 29 0 0,32-8 175 0 0,-25 6 4 0 0,39-5 0 0 0,-43 11-122 0 0,-1 1-1 0 0,1 2 1 0 0,0 1 0 0 0,38 6-1 0 0,-54-6-90 0 0,1 0 0 0 0,-1-1 0 0 0,19-2 0 0 0,22 0 5 0 0,-38 2-4 0 0,-1-1 0 0 0,24-5 0 0 0,-3 1 0 0 0,16-6 31 0 0,-38 7-12 0 0,27-2 1 0 0,-4 2-20 0 0,-9 1 109 0 0,38 1 0 0 0,187 1 99 0 0,-204-3-206 0 0,67-16-1 0 0,33-3 12 0 0,-108 19-29 0 0,-1 3 0 0 0,83 7 0 0 0,-35 1 0 0 0,-33-3 0 0 0,72 2 0 0 0,-48-10 0 0 0,28 1 0 0 0,25 17 64 0 0,-51 0-64 0 0,176 14 0 0 0,-121-10 0 0 0,-65-8 0 0 0,-44-5 0 0 0,43 2 0 0 0,-20-3 0 0 0,133 0 563 0 0,-101-6-263 0 0,103 2-32 0 0,-167-1-212 0 0,22-4 0 0 0,-23 2 10 0 0,24 0 1 0 0,198 15 208 0 0,-220-9-225 0 0,-13-2-38 0 0,1 0 1 0 0,-1 0 0 0 0,1-1 0 0 0,11 0-1 0 0,72-9 179 0 0,-65 7-146 0 0,-18 2-32 0 0,0-1 1 0 0,-1 0-1 0 0,1 0 0 0 0,-1 0 1 0 0,10-4-1 0 0,-16 4-11 0 0,0 0-1 0 0,0 0 1 0 0,0 0 0 0 0,0 1-1 0 0,0-1 1 0 0,0 1-1 0 0,1-1 1 0 0,-1 1 0 0 0,0 0-1 0 0,0 0 1 0 0,0 0-1 0 0,0 0 1 0 0,4 1-1 0 0,5 0 31 0 0,-6-3-20 0 0,21-3-14 0 0,45 1 2 0 0,-51 2 0 0 0,-15 3 0 0 0,0 1 0 0 0,9-1 0 0 0,-4 4 11 0 0,-7-1 32 0 0,-3 15-34 0 0,-3-14-22 0 0,1-3-3 0 0,0 2-74 0 0,-1 0 1 0 0,0 0-1 0 0,1-1 1 0 0,-2 0-1 0 0,1 1 1 0 0,-4 2 0 0 0,-13 8-4799 0 0,5-5-656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1:4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4487 0 0,'0'0'440'0'0,"-10"4"-440"0"0,-2 0 0 0 0,2 0 192 0 0,0 0 0 0 0,-2-1-8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1:4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99 4607 0 0,'0'0'354'0'0,"-2"1"-233"0"0,-17 8 4271 0 0,7-7-1971 0 0,8-2-2299 0 0,3 0-103 0 0,1 0 0 0 0,-1 0 0 0 0,0-1-1 0 0,1 1 1 0 0,-1-1 0 0 0,1 1 0 0 0,-1 0-1 0 0,1-1 1 0 0,-1 1 0 0 0,1-1 0 0 0,0 1-1 0 0,-1-1 1 0 0,1 1 0 0 0,0-1 0 0 0,-1 1 0 0 0,1-1-1 0 0,0 0 1 0 0,-1 1 0 0 0,1-1 0 0 0,0 0-1 0 0,-1-1-168 0 0,1-1-74 0 0,12-51-3142 0 0,-10 45 2863 0 0,-2 7 476 0 0,1 0 1 0 0,-1 1-1 0 0,0-1 1 0 0,0 0-1 0 0,1 1 0 0 0,-1-1 1 0 0,-1 0-1 0 0,1 0 0 0 0,0 1 1 0 0,0-1-1 0 0,-1 0 1 0 0,1 1-1 0 0,-1-1 0 0 0,1 0 1 0 0,-1 1-1 0 0,0-2 0 0 0,0 1 219 0 0,-10 3 1718 0 0,10-1-1825 0 0,1 0 0 0 0,0 0 0 0 0,0 0 0 0 0,0 0 0 0 0,0 0 0 0 0,0 0 0 0 0,0 0 0 0 0,-1 0 0 0 0,1 0 0 0 0,-1 1 1446 0 0,1-1-1446 0 0,-1 0 0 0 0,1 0 0 0 0,0 0 1 0 0,0 0-1 0 0,0 0 0 0 0,0 0 0 0 0,0 1 0 0 0,0-1 0 0 0,0 0 0 0 0,0 0 0 0 0,0 0 0 0 0,0 0 0 0 0,0 0 0 0 0,0 0 0 0 0,0 1 0 0 0,0-1 0 0 0,0 0 0 0 0,0 0 0 0 0,0 0 0 0 0,0 0 0 0 0,0 0 1 0 0,0 0-1 0 0,0 0 0 0 0,1 1 510 0 0,-1-1-510 0 0,10 2 954 0 0,5 1-293 0 0,-12-1-492 0 0,-1-1 2 0 0,40 20 1306 0 0,-39-20-1404 0 0,0-1-86 0 0,14 2 4 0 0,11 0 24 0 0,-27-2-65 0 0,40 10 18 0 0,-23-6-53 0 0,78 17 512 0 0,-93-21-382 0 0,-1 1 4 0 0,27 2 144 0 0,-19-2-245 0 0,0-1-13 0 0,0 0 0 0 0,0 0 0 0 0,0-1-1 0 0,1-1 1 0 0,8-2 0 0 0,-6 3-18 0 0,0-1-2 0 0,6 0 0 0 0,-14 2 0 0 0,11 5 0 0 0,11 3 0 0 0,-13-4 0 0 0,0-2 0 0 0,10 1 0 0 0,-20-4 0 0 0,9 1 0 0 0,1-4 0 0 0,1 0 0 0 0,1-2 11 0 0,30-11 42 0 0,-29 12-53 0 0,-1 2 11 0 0,0-1 32 0 0,1 0-33 0 0,1 0-10 0 0,0 2 0 0 0,1 2 0 0 0,-2 2 19 0 0,2 0 161 0 0,-15-2 145 0 0,-1 0-145 0 0,67 0 660 0 0,-51 0-840 0 0,-1 2 0 0 0,0 0 0 0 0,1 0 0 0 0,-1-1 0 0 0,0 4 0 0 0,-1 2 0 0 0,-2-1 16 0 0,-6-2 98 0 0,-6 0-94 0 0,16 6 138 0 0,3-2-30 0 0,-12-4-42 0 0,0 0 0 0 0,11 5-1 0 0,-12-2-74 0 0,3 1-11 0 0,0 0 0 0 0,4 2 0 0 0,-11-9 0 0 0,-3-1 0 0 0,-1 0 0 0 0,1 0 0 0 0,0 0 0 0 0,0 1 0 0 0,0-1 0 0 0,0 1 0 0 0,0-1 0 0 0,0 1 0 0 0,1 0 0 0 0,10 4-5 0 0,3 0-17 0 0,28-4-4 0 0,-16-2 3 0 0,-15 1-25 0 0,-1 2 36 0 0,0 2 12 0 0,11 5-80 0 0,-13-6-142 0 0,-8-3 196 0 0,0 0-147 0 0,1-1-191 0 0,4 0 29 0 0,0 0 1 0 0,0-1-1 0 0,0 0 0 0 0,0-1 1 0 0,-1 1-1 0 0,1-1 0 0 0,-1-1 1 0 0,10-6-1 0 0,-4 1-588 0 0,0 0 0 0 0,0-1 0 0 0,11-12 0 0 0,9-13-964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4:48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27 270 3679 0 0,'0'0'167'0'0,"-2"2"-7"0"0,-4 7 6001 0 0,5-8-5953 0 0,-7 2 0 0 0,7-2 560 0 0,-1 0-480 0 0,2-1-163 0 0,-1 0 0 0 0,1 0-1 0 0,0 0 1 0 0,0 0-1 0 0,0 0 1 0 0,-1 0 0 0 0,1 0-1 0 0,0 0 1 0 0,0 0 0 0 0,-1 0-1 0 0,1 0 1 0 0,0 0-1 0 0,0 0 1 0 0,0 0 0 0 0,-1 0-1 0 0,1 0 1 0 0,0 0 0 0 0,0 0-1 0 0,-1 0 1 0 0,1 0-1 0 0,0 0 1 0 0,0 0 0 0 0,0 0-1 0 0,-1 0 1 0 0,1-1 0 0 0,0 1-1 0 0,0 0 1 0 0,0 0-1 0 0,0 0 1 0 0,-1 0 0 0 0,1-1-1 0 0,2-6 2123 0 0,-2 7-2716 0 0,1-3 550 0 0,0 2-8 0 0,0-1-42 0 0,-1 1-16 0 0,1 1 1 0 0,-1-1-1 0 0,0 1 0 0 0,0-1 0 0 0,1 1 1 0 0,-1-1-1 0 0,0 1 0 0 0,1-1 1 0 0,-1 1-1 0 0,1-1 0 0 0,-1 1 0 0 0,0-1 1 0 0,1 1-1 0 0,-1 0 0 0 0,1-1 1 0 0,0 1-1 0 0,14-8-50 0 0,-10 9-3 0 0,-4 0 16 0 0,2-1-68 0 0,-1 1 6 0 0,1 0 51 0 0,13 14-317 0 0,-14-13 254 0 0,1-1 36 0 0,10 4 49 0 0,3-4 11 0 0,-10-3 33 0 0,-1 0-1 0 0,1 1 0 0 0,-1-2 1 0 0,0 1-1 0 0,1-1 1 0 0,-1 1-1 0 0,0-1 1 0 0,-1-1-1 0 0,1 1 0 0 0,4-5 1 0 0,4-4 1089 0 0,21-25 1 0 0,-28 31-1310 0 0,-1 0 0 0 0,1 0 0 0 0,9-7 0 0 0,-13 12-324 0 0,1 0-94 0 0,10 0 587 0 0,-11 1 18 0 0,-1 0 0 0 0,1 1 0 0 0,-1-1 0 0 0,0 1 0 0 0,1-1 0 0 0,-1 1 0 0 0,1 0 0 0 0,-1-1 0 0 0,2 2 0 0 0,1 1 3 0 0,0 0 0 0 0,-1 0 0 0 0,1 1 0 0 0,-1-1 1 0 0,1 1-1 0 0,-1 0 0 0 0,0 0 0 0 0,-1 0 0 0 0,4 6 0 0 0,0 3 13 0 0,-1 1 1 0 0,4 14 0 0 0,8 23 62 0 0,-17-51-59 0 0,1 1-1 0 0,-1 0 1 0 0,0 0-1 0 0,1-1 1 0 0,-1 1 0 0 0,0 0-1 0 0,1 0 1 0 0,-1-1-1 0 0,1 1 1 0 0,-1 0-1 0 0,1-1 1 0 0,-1 1-1 0 0,1-1 1 0 0,1 2 0 0 0,0-1 40 0 0,0 2 341 0 0,0-2-188 0 0,1 0-169 0 0,0 0 0 0 0,-1-1 0 0 0,1 1 0 0 0,-1-1 0 0 0,1 1 0 0 0,0-1 0 0 0,-1 0 0 0 0,1 0 0 0 0,0 0 0 0 0,0 0 0 0 0,-1 0 0 0 0,1-1 0 0 0,-1 1 0 0 0,1-1 0 0 0,0 0 0 0 0,-1 0 0 0 0,4-2 0 0 0,4-1-18 0 0,-1-1 0 0 0,-1-1 0 0 0,14-10 0 0 0,17-19-29 0 0,-27 23-2 0 0,0 1 0 0 0,15-11 1 0 0,-23 20-28 0 0,0-1 1 0 0,1 1 0 0 0,-1-1 0 0 0,0 2 0 0 0,1-1-1 0 0,-1 0 1 0 0,1 1 0 0 0,-1 0 0 0 0,1 0 0 0 0,0 0-1 0 0,8 0 1 0 0,-8 1-11 0 0,1 1-1 0 0,-1-1 1 0 0,1 1-1 0 0,-1 1 0 0 0,0-1 1 0 0,0 1-1 0 0,5 2 1 0 0,0 0-50 0 0,1 0 92 0 0,-3 0 186 0 0,0 0 0 0 0,0-1 0 0 0,0-1 0 0 0,1 1 0 0 0,-1-1-1 0 0,0-1 1 0 0,1 1 0 0 0,0-2 0 0 0,12 1 0 0 0,-19-1-95 0 0,10-2 39 0 0,-7 2-64 0 0,6 2 4 0 0,-6-1-41 0 0,0 0 0 0 0,0 0 0 0 0,0 1 0 0 0,-1-1 0 0 0,8 4 0 0 0,23 9 126 0 0,-24-11-37 0 0,1 0-1 0 0,0-1 0 0 0,12 1 1 0 0,-7-1 69 0 0,0 1 1 0 0,-1 0 0 0 0,28 10-1 0 0,-40-12-177 0 0,0 1 0 0 0,-1-1-1 0 0,1 0 1 0 0,0 0-1 0 0,0 0 1 0 0,0 0-1 0 0,0-1 1 0 0,0 0 0 0 0,1 1-1 0 0,-1-2 1 0 0,0 1-1 0 0,0 0 1 0 0,0-1-1 0 0,6-1 1 0 0,-6 1-4 0 0,20-6 42 0 0,-1-1 0 0 0,0-1 0 0 0,26-14 0 0 0,61-42 197 0 0,-44 19-89 0 0,-41 27-147 0 0,0 1 0 0 0,1 2 0 0 0,49-24 0 0 0,-68 38-6 0 0,0 0 0 0 0,0 1 0 0 0,0-1 0 0 0,1 1-1 0 0,-1 1 1 0 0,0 0 0 0 0,0 0 0 0 0,1 0 0 0 0,-1 1 0 0 0,0-1 0 0 0,0 2 0 0 0,0-1-1 0 0,0 1 1 0 0,0 0 0 0 0,12 6 0 0 0,8 5 243 0 0,-2 0 0 0 0,38 27 0 0 0,-56-35-151 0 0,4 2 2 0 0,0 1-25 0 0,0-1 0 0 0,0 0 0 0 0,1-1 0 0 0,0 0 0 0 0,15 5 0 0 0,-12-7-92 0 0,1 0 0 0 0,0-1-1 0 0,-1 0 1 0 0,1-1 0 0 0,0-1 0 0 0,0-1-1 0 0,0 0 1 0 0,0-1 0 0 0,0-1 0 0 0,-1 0 0 0 0,1-1-1 0 0,-1-1 1 0 0,1 0 0 0 0,-1-1 0 0 0,0-1-1 0 0,17-9 1 0 0,1-3 28 0 0,1 1 0 0 0,0 1 0 0 0,50-14 0 0 0,-67 25-5 0 0,0 1 1 0 0,1 0-1 0 0,-1 2 0 0 0,0 0 0 0 0,1 1 0 0 0,0 0 1 0 0,-1 2-1 0 0,1 0 0 0 0,24 5 0 0 0,-29-3 55 0 0,-1 0 0 0 0,22 10 0 0 0,-29-11-24 0 0,1 0-1 0 0,-1 0 1 0 0,1 0-1 0 0,0-1 0 0 0,0 0 1 0 0,9 1-1 0 0,-4-1 18 0 0,1-1 1 0 0,0-1-1 0 0,0 1 0 0 0,13-4 0 0 0,-9 0-51 0 0,13-2 5 0 0,-24 3 5 0 0,1 2-1 0 0,-1-1 0 0 0,1-1 0 0 0,-1 1-1 0 0,7-5 1 0 0,-8 5-5 0 0,0 0 0 0 0,0 0-1 0 0,0 0 1 0 0,0 1-1 0 0,0 0 1 0 0,0-1 0 0 0,5 1-1 0 0,3-2-3 0 0,2-1 0 0 0,-1 0 0 0 0,2 1 0 0 0,-1 1 0 0 0,0 0 0 0 0,0 1 0 0 0,26 2 0 0 0,8 5 71 0 0,-5 0 187 0 0,0-2-1 0 0,84-2 1 0 0,-103-6-206 0 0,0 0-1 0 0,0-2 1 0 0,26-9-1 0 0,-8 2-21 0 0,-24 8-30 0 0,-13 4 0 0 0,0-1 0 0 0,0 1 0 0 0,0 0 0 0 0,0 0 0 0 0,1 0 0 0 0,5 0 0 0 0,-3 2-12 0 0,8 0-141 0 0,-14 0 71 0 0,1 0 9 0 0,10 5 0 0 0,5 5-38 0 0,-15-7 94 0 0,-1 0-1 0 0,23 23-23 0 0,-16-17-138 0 0,0 0-1 0 0,19 15 0 0 0,-25-23 49 0 0,1 0-1 0 0,0 0 1 0 0,0 0-1 0 0,0 0 1 0 0,0-1-1 0 0,0 0 1 0 0,0 1-1 0 0,0-2 1 0 0,0 1-1 0 0,0 0 1 0 0,0-1-1 0 0,1 0 1 0 0,-1 0-1 0 0,0 0 0 0 0,0 0 1 0 0,1-1-1 0 0,-1 0 1 0 0,0 0-1 0 0,6-2 1 0 0,-6 0-1189 0 0,4-7-339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912 207 8031 0 0,'233'-129'1035'0'0,"-179"102"-538"0"0,-16 5 480 0 0,11-5 782 0 0,-47 26-681 0 0,-3 3-878 0 0,-4 6-143 0 0,-1 0 0 0 0,0 0-1 0 0,0-1 1 0 0,-1 0 0 0 0,0 0 0 0 0,-8 6 0 0 0,-51 34 12 0 0,49-35-62 0 0,-219 143 117 0 0,6 3-26 0 0,107-70-46 0 0,74-56 35 0 0,-95 45 0 0 0,-62 11 165 0 0,84-38 88 0 0,114-47-200 0 0,1 1 0 0 0,-1 0-1 0 0,-10 7 1 0 0,17-10 81 0 0,12 7-33 0 0,-4-3-160 0 0,1-2-1 0 0,0 1 0 0 0,-1-1 1 0 0,1 0-1 0 0,0-1 0 0 0,1 0 1 0 0,-1 0-1 0 0,16 1 0 0 0,72-1 125 0 0,-81-2-122 0 0,123-7 24 0 0,42 0 18 0 0,-145 7-63 0 0,1 2-1 0 0,-1 2 1 0 0,37 9-1 0 0,-62-11-9 0 0,0 1 0 0 0,0 0-1 0 0,0 1 1 0 0,0 0 0 0 0,-1 1-1 0 0,0 0 1 0 0,0 0 0 0 0,0 1-1 0 0,15 13 1 0 0,-20-15 3 0 0,-1-1-1 0 0,1 1 1 0 0,-1-1 0 0 0,0 1 0 0 0,0 0 0 0 0,-1 0-1 0 0,1 1 1 0 0,-1-1 0 0 0,0 0 0 0 0,0 1-1 0 0,-1 0 1 0 0,1-1 0 0 0,-1 1 0 0 0,0 0 0 0 0,0-1-1 0 0,0 1 1 0 0,-1 0 0 0 0,0 0 0 0 0,0 0-1 0 0,0 0 1 0 0,-1 0 0 0 0,1-1 0 0 0,-2 7 0 0 0,-1-3 85 0 0,0 0 1 0 0,0 0-1 0 0,-1 0 1 0 0,0-1-1 0 0,0 1 1 0 0,0-1-1 0 0,-12 13 0 0 0,0-1 140 0 0,-29 24 0 0 0,22-24-16 0 0,-34 21 1 0 0,4-3-50 0 0,22-17-134 0 0,0-1 1 0 0,-1-1-1 0 0,-1-2 0 0 0,-47 16 1 0 0,55-23 0 0 0,0-1 0 0 0,0-1 1 0 0,-1-1-1 0 0,0-2 0 0 0,0 0 1 0 0,0-2-1 0 0,-41-1 0 0 0,67-1-31 0 0,-1 0-1 0 0,1 0 1 0 0,0 0 0 0 0,-1 0-1 0 0,1 0 1 0 0,-1 0-1 0 0,1 0 1 0 0,-1 0-1 0 0,1 0 1 0 0,0 0 0 0 0,-1-1-1 0 0,1 1 1 0 0,-1 0-1 0 0,1 0 1 0 0,0-1 0 0 0,-1 1-1 0 0,1 0 1 0 0,0 0-1 0 0,-1-1 1 0 0,1 1 0 0 0,0 0-1 0 0,0-1 1 0 0,-1 1-1 0 0,1 0 1 0 0,0-1-1 0 0,0 1 1 0 0,0-1 0 0 0,-1 1-1 0 0,1 0 1 0 0,0-1-1 0 0,0 1 1 0 0,0-1 0 0 0,0 1-1 0 0,0 0 1 0 0,0-1-1 0 0,0 1 1 0 0,0-1-1 0 0,0 1 1 0 0,0-1 0 0 0,0 1-1 0 0,0 0 1 0 0,0-1-1 0 0,0 1 1 0 0,0-1 0 0 0,0 1-1 0 0,0 0 1 0 0,1-1-1 0 0,-1 0 1 0 0,13-23-217 0 0,-10 19 164 0 0,3-4-553 0 0,0 0 1 0 0,1 0-1 0 0,0 1 0 0 0,14-13 1 0 0,0 2-963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 5527 0 0,'-20'5'249'0'0,"-25"3"-1"0"0,27-5 312 0 0,-33 10 1 0 0,45-11 520 0 0,0 0 0 0 0,0 0 1 0 0,1 1-1 0 0,-1 0 0 0 0,-7 6 2137 0 0,26-4-1472 0 0,4-2-583 0 0,1 0 0 0 0,27-1 0 0 0,-15 0-328 0 0,74 2 698 0 0,109-11 0 0 0,104-25 1057 0 0,-125-2-4515 0 0,-161 27 810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550 131 9503 0 0,'0'0'7296'0'0,"-7"-8"-6240"0"0,5-4-900 0 0,-1 0 0 0 0,0 1 0 0 0,0-1 0 0 0,-10-19 0 0 0,12 29-144 0 0,0-1 0 0 0,0 1 0 0 0,-1 0 1 0 0,1 0-1 0 0,-1 0 0 0 0,1 0 0 0 0,-1 0 0 0 0,1 0 0 0 0,-5-3 0 0 0,1 0-9 0 0,3 4-7 0 0,1-1 1 0 0,-1 1-1 0 0,0-1 0 0 0,1 1 0 0 0,-1 0 1 0 0,0 0-1 0 0,0 0 0 0 0,0 0 0 0 0,0 0 1 0 0,0 0-1 0 0,-1 0 0 0 0,1 1 0 0 0,0-1 1 0 0,0 1-1 0 0,0-1 0 0 0,-1 1 0 0 0,1 0 1 0 0,0 0-1 0 0,0 0 0 0 0,0 0 0 0 0,-1 1 0 0 0,1-1 1 0 0,0 0-1 0 0,-4 2 0 0 0,-4 2-11 0 0,0-1 1 0 0,0 2-1 0 0,-17 9 0 0 0,21-10 3 0 0,-19 11-12 0 0,0 2-1 0 0,1 1 1 0 0,1 2 0 0 0,0 0-1 0 0,2 1 1 0 0,0 1 0 0 0,2 0 0 0 0,-22 33-1 0 0,2-2 33 0 0,-48 72 38 0 0,81-114-2 0 0,1 0 0 0 0,1 0 1 0 0,0 1-1 0 0,0-1 1 0 0,-3 22-1 0 0,7-31 20 0 0,3-2 0 0 0,2 0-1 0 0,1 0-1 0 0,0 0 1 0 0,0 0-1 0 0,0-1 1 0 0,0 0 0 0 0,0 0-1 0 0,-1-1 1 0 0,1 1-1 0 0,-1-1 1 0 0,1-1-1 0 0,-1 1 1 0 0,0-1-1 0 0,1 0 1 0 0,5-4 0 0 0,6-5-94 0 0,-1-1 1 0 0,26-26 0 0 0,-36 31-245 0 0,-5 7 184 0 0,-1 0 1 0 0,1 1-1 0 0,-1-1 1 0 0,0 0-1 0 0,1 1 1 0 0,0-1-1 0 0,-1 0 1 0 0,1 1-1 0 0,-1-1 1 0 0,1 1-1 0 0,0-1 1 0 0,-1 1-1 0 0,2-1 1 0 0,16 7-573 0 0,-15-5 500 0 0,-1 0-270 0 0,0 0-644 0 0,8 2-277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8495 0 0,'0'0'8078'0'0,"1"-1"-7724"0"0,5-8-228 0 0,1 0 0 0 0,0 0 0 0 0,1 1 0 0 0,-1 0-1 0 0,2 0 1 0 0,-1 1 0 0 0,18-12 0 0 0,74-36 35 0 0,-96 53-158 0 0,84-38-61 0 0,-78 36 49 0 0,0 1 0 0 0,0 0 0 0 0,0 1 0 0 0,0 0 0 0 0,0 0-1 0 0,1 1 1 0 0,11 0 0 0 0,-19 1 7 0 0,0 1 0 0 0,0-1 0 0 0,0 0 0 0 0,0 1 0 0 0,0-1-1 0 0,-1 1 1 0 0,1 0 0 0 0,0 0 0 0 0,0 0 0 0 0,0 1 0 0 0,-1-1 0 0 0,1 1 0 0 0,0-1-1 0 0,2 4 1 0 0,-3-3 0 0 0,0 0 0 0 0,0 0 0 0 0,-1 1 0 0 0,1-1 0 0 0,-1 1 0 0 0,1-1 0 0 0,-1 1 0 0 0,0-1 0 0 0,0 1 0 0 0,0 0 0 0 0,0 0 0 0 0,-1-1 0 0 0,1 1 0 0 0,-1 0 0 0 0,0 4 0 0 0,0-1 0 0 0,0 1 1 0 0,0 0-1 0 0,-1 0 0 0 0,0-1 0 0 0,0 1 1 0 0,-1-1-1 0 0,1 1 0 0 0,-6 10 0 0 0,6-16-9 0 0,1 0-1 0 0,-1 0 1 0 0,0 0-1 0 0,1 0 1 0 0,-1 0-1 0 0,0-1 0 0 0,0 1 1 0 0,0 0-1 0 0,0 0 1 0 0,0-1-1 0 0,0 1 1 0 0,0 0-1 0 0,0-1 1 0 0,0 1-1 0 0,0-1 1 0 0,-1 1-1 0 0,0-1 15 0 0,1 1 134 0 0,-1-2-73 0 0,0-1-53 0 0,1 1-1 0 0,-1 0 0 0 0,1-1 0 0 0,0 1 1 0 0,0-1-1 0 0,-1 1 0 0 0,1-1 1 0 0,0 0-1 0 0,0 1 0 0 0,0-1 0 0 0,0 0 1 0 0,1 0-1 0 0,-1 0 0 0 0,0 0 1 0 0,1 0-1 0 0,0 0 0 0 0,-1 0 1 0 0,1-3-1 0 0,0 1-7 0 0,0 0 1 0 0,1 1-1 0 0,-1-1 1 0 0,1 0-1 0 0,0 0 1 0 0,0 0-1 0 0,1 1 1 0 0,-1-1-1 0 0,3-4 1 0 0,1-1-27 0 0,1-1 0 0 0,0 1 1 0 0,1 1-1 0 0,0-1 1 0 0,0 1-1 0 0,11-10 0 0 0,-8 11 31 0 0,1-1 0 0 0,-1 2-1 0 0,1-1 1 0 0,1 2 0 0 0,-1-1 0 0 0,1 1-1 0 0,0 1 1 0 0,0 0 0 0 0,0 1-1 0 0,0 0 1 0 0,1 1 0 0 0,-1 1 0 0 0,1 0-1 0 0,-1 0 1 0 0,1 1 0 0 0,0 1 0 0 0,-1 0-1 0 0,1 1 1 0 0,-1 0 0 0 0,1 0-1 0 0,-1 2 1 0 0,0 0 0 0 0,14 6 0 0 0,-23-8 29 0 0,1 0 0 0 0,0 0 0 0 0,0 1 0 0 0,0-1 0 0 0,-1 1 0 0 0,0 0 0 0 0,1 0 0 0 0,-1 0 0 0 0,0 0 0 0 0,-1 1 0 0 0,1-1 0 0 0,0 1 0 0 0,-1 0 0 0 0,0 0 0 0 0,0-1 1 0 0,0 2-1 0 0,0-1 0 0 0,-1 0 0 0 0,0 0 0 0 0,0 0 0 0 0,1 8 0 0 0,-1-5-55 0 0,-1-1 1 0 0,0 0-1 0 0,-1 0 1 0 0,0 1-1 0 0,0-1 1 0 0,0 0-1 0 0,-1 0 1 0 0,1 0-1 0 0,-1 0 0 0 0,-1 0 1 0 0,1-1-1 0 0,-1 1 1 0 0,0-1-1 0 0,-1 1 1 0 0,-3 4-1 0 0,-1 1-329 0 0,-1-1 0 0 0,-13 12 0 0 0,20-20-141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2759 0 0,'8'-4'80'0'0,"1"0"-1"0"0,-1 0 0 0 0,1 1 1 0 0,0 0-1 0 0,18-3 0 0 0,-16 5 1423 0 0,0 0 0 0 0,0 1 0 0 0,0 0-1 0 0,0 1 1 0 0,0 0 0 0 0,0 1 0 0 0,21 6 0 0 0,-27-7-1304 0 0,1 1 1 0 0,-1-1-1 0 0,1 1 0 0 0,0-1 0 0 0,-1-1 1 0 0,1 1-1 0 0,0-1 0 0 0,-1 0 1 0 0,1 0-1 0 0,6-2 0 0 0,23-4 367 0 0,-20 4-367 0 0,-1 0-1 0 0,23-8 1 0 0,-10 1-9 0 0,-1-3 0 0 0,36-19 1 0 0,-48 21-185 0 0,-12 5 13 0 0,0 3-319 0 0,-8-6 4 0 0,4 7 283 0 0,-1-1 1 0 0,1 1-1 0 0,0 0 0 0 0,0-1 1 0 0,-1 1-1 0 0,1 0 0 0 0,0 1 1 0 0,-1-1-1 0 0,1 0 1 0 0,-1 1-1 0 0,1-1 0 0 0,-1 1 1 0 0,0 0-1 0 0,1 0 0 0 0,-1 0 1 0 0,1 0-1 0 0,-1 0 1 0 0,1 0-1 0 0,-1 1 0 0 0,1-1 1 0 0,-5 3-1 0 0,-4 1 200 0 0,0 0 0 0 0,0 1 1 0 0,-14 9-1 0 0,18-10-100 0 0,-20 13-316 0 0,1 0 0 0 0,0 2 0 0 0,-44 43 0 0 0,-56 77 108 0 0,116-128 175 0 0,-29 39 213 0 0,36-46-221 0 0,0 0 0 0 0,0 1 0 0 0,1 0 0 0 0,-1 0 0 0 0,1 0 0 0 0,1 0 0 0 0,-1 0-1 0 0,1 0 1 0 0,-2 7 0 0 0,3-10-25 0 0,0 0 0 0 0,0 0 0 0 0,0 0 1 0 0,0 0-1 0 0,0 0 0 0 0,0 0 0 0 0,1 0 0 0 0,-1-1 0 0 0,0 1 0 0 0,1 0 0 0 0,0 0 0 0 0,-1 0 0 0 0,1 0 0 0 0,0 0 1 0 0,0-1-1 0 0,0 1 0 0 0,0 0 0 0 0,0-1 0 0 0,2 3 0 0 0,0-2 7 0 0,-1-1 0 0 0,0 1 0 0 0,1 0 0 0 0,-1-1 0 0 0,1 0 0 0 0,-1 1 1 0 0,1-1-1 0 0,0 0 0 0 0,-1 0 0 0 0,1-1 0 0 0,5 2 0 0 0,4-1 37 0 0,0-1 0 0 0,-1 0 0 0 0,1 0 0 0 0,0-1 0 0 0,15-3 0 0 0,292-70-796 0 0,-236 50 97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405 133 8375 0 0,'-2'1'382'0'0,"-7"5"-102"0"0,-1-1 1 0 0,0 0 0 0 0,-1 0-1 0 0,-13 3 1 0 0,3-1 1188 0 0,9 0 1500 0 0,12-7-2901 0 0,0 0 1 0 0,0 0-1 0 0,0 0 1 0 0,0 0-1 0 0,0 1 0 0 0,0-1 1 0 0,0 0-1 0 0,0 0 1 0 0,0 0-1 0 0,0 0 0 0 0,0 0 1 0 0,0 0-1 0 0,0 1 1 0 0,0-1-1 0 0,0 0 0 0 0,1 0 1 0 0,-1 0-1 0 0,0 0 1 0 0,0 0-1 0 0,0 0 0 0 0,0 0 1 0 0,0 1-1 0 0,0-1 1 0 0,0 0-1 0 0,0 0 0 0 0,1 0 1 0 0,-1 0-1 0 0,0 0 1 0 0,0 0-1 0 0,0 0 0 0 0,0 0 1 0 0,0 0-1 0 0,0 0 1 0 0,1 0-1 0 0,-1 0 0 0 0,0 0 1 0 0,0 0-1 0 0,0 0 1 0 0,0 0-1 0 0,0 0 0 0 0,1 0 1 0 0,-1 0-1 0 0,0 0 1 0 0,0 0-1 0 0,29 0 1367 0 0,-15-2-1396 0 0,0-2-1 0 0,-1 1 1 0 0,1-2-1 0 0,-1 0 1 0 0,0 0 0 0 0,22-14-1 0 0,-3 3-12 0 0,-10 5-233 0 0,21-14 0 0 0,-37 21 144 0 0,0 0 0 0 0,0 0-1 0 0,-1-1 1 0 0,1 0 0 0 0,-1 0 0 0 0,0 0-1 0 0,7-12 1 0 0,-11 16-121 0 0,-6-11-242 0 0,4 10 388 0 0,-1 0 0 0 0,1 0 0 0 0,-1 0 1 0 0,0 1-1 0 0,1-1 0 0 0,-1 1 0 0 0,0-1 1 0 0,0 1-1 0 0,0 0 0 0 0,0 0 1 0 0,0 0-1 0 0,-1 0 0 0 0,1 0 0 0 0,0 0 1 0 0,0 1-1 0 0,-1-1 0 0 0,1 1 1 0 0,0-1-1 0 0,-1 1 0 0 0,1 0 0 0 0,-4 0 1 0 0,-5 1-86 0 0,-1 0 1 0 0,1 0-1 0 0,-13 4 1 0 0,14-2 44 0 0,-17 3-9 0 0,1 2 0 0 0,0 1 0 0 0,1 1-1 0 0,-46 25 1 0 0,-87 67 505 0 0,79-42 213 0 0,70-52-535 0 0,0 0 1 0 0,1 1-1 0 0,0 0 0 0 0,0 0 0 0 0,1 1 1 0 0,-7 12-1 0 0,13-20-77 0 0,0 1 1 0 0,0-1-1 0 0,0 0 0 0 0,0 1 1 0 0,0-1-1 0 0,1 1 0 0 0,-1-1 1 0 0,1 1-1 0 0,-1-1 1 0 0,1 1-1 0 0,0-1 0 0 0,0 1 1 0 0,0 0-1 0 0,1-1 0 0 0,-1 1 1 0 0,0-1-1 0 0,2 5 1 0 0,0-3 19 0 0,0-1 1 0 0,0 1 0 0 0,0 0 0 0 0,0-1-1 0 0,0 1 1 0 0,1-1 0 0 0,0 0 0 0 0,0 0-1 0 0,6 5 1 0 0,4 2 111 0 0,1 0-1 0 0,0-2 1 0 0,1 1-1 0 0,18 6 1 0 0,-32-15-145 0 0,16 9-265 0 0,0-2 0 0 0,1 0 0 0 0,0-1 0 0 0,0-1 0 0 0,0 0 0 0 0,22 1 0 0 0,-24-5-824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0,'0'3'4734'0'0,"0"4"-4174"0"0,0 0 1 0 0,1 0-1 0 0,0 0 1 0 0,0 0-1 0 0,1 0 1 0 0,0 0 0 0 0,0 0-1 0 0,0-1 1 0 0,1 1-1 0 0,5 7 1 0 0,-3-6-214 0 0,0 0 0 0 0,1 0 1 0 0,0-1-1 0 0,1 0 0 0 0,-1 0 0 0 0,15 11 1 0 0,6-1-140 0 0,0-1 1 0 0,0 0 0 0 0,51 18-1 0 0,-34-14 627 0 0,120 59 173 0 0,-131-62-878 0 0,-18-9-105 0 0,-1 0 0 0 0,0 1 0 0 0,15 12 0 0 0,-23-17-46 0 0,-1 1 0 0 0,0 0 0 0 0,-1-1 0 0 0,1 1 0 0 0,-1 1 0 0 0,0-1 0 0 0,0 1 0 0 0,-1-1 0 0 0,0 1 0 0 0,4 8 0 0 0,-7-13-42 0 0,0 1 0 0 0,0-1 0 0 0,0 1 0 0 0,-1-1 0 0 0,1 1-1 0 0,0-1 1 0 0,-1 1 0 0 0,1-1 0 0 0,-1 0 0 0 0,1 1 0 0 0,-1-1 0 0 0,0 0 0 0 0,1 1 0 0 0,-1-1 0 0 0,-1 2 0 0 0,0-1-111 0 0,1 1-61 0 0,0-1 7 0 0,0-1 1 0 0,0 1-1 0 0,1-1 0 0 0,-1 0 0 0 0,0 1 0 0 0,0-1 0 0 0,0 0 0 0 0,0 0 0 0 0,-1 0 1 0 0,1 0-1 0 0,0 0 0 0 0,-2 1 0 0 0,-6 3-1263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47 4143 0 0,'0'0'319'0'0,"-1"-2"-210"0"0,0 0-134 0 0,-8-21 879 0 0,-3 9 5197 0 0,12 13-5767 0 0,-1 1-1 0 0,1 0 1 0 0,-1-1 0 0 0,1 1-1 0 0,0-1 1 0 0,-1 1-1 0 0,1 0 1 0 0,-1 0-1 0 0,1-1 1 0 0,-1 1 0 0 0,1 0-1 0 0,-1 0 1 0 0,1-1-1 0 0,-1 1 1 0 0,1 0 0 0 0,-1 0-1 0 0,1 0 1 0 0,-1 0-1 0 0,-13 20 339 0 0,-19 41-1 0 0,-4 5-96 0 0,-30 29-200 0 0,-4-3-1 0 0,-97 97 1 0 0,132-153-415 0 0,-2-2 1 0 0,-1-2 0 0 0,-80 51-1 0 0,114-78 39 0 0,4-4 45 0 0,0 0-1 0 0,0 0 1 0 0,-1 0-1 0 0,1-1 1 0 0,0 1 0 0 0,0 0-1 0 0,-1-1 1 0 0,1 1-1 0 0,-1 0 1 0 0,1-1 0 0 0,0 0-1 0 0,-1 1 1 0 0,1-1-1 0 0,-1 0 1 0 0,1 0 0 0 0,-3 1-1 0 0,12-10-5175 0 0,7-5-780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0,'0'3'4790'0'0,"5"8"2308"0"0,-10 19-778 0 0,5-29-6982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83 6015 0 0,'2'-2'274'0'0,"21"-16"-29"0"0,-10 7 512 0 0,0 1 0 0 0,1 0 0 0 0,1 1 0 0 0,16-7 0 0 0,-28 14-254 0 0,0 1 0 0 0,0 0-1 0 0,0 0 1 0 0,0 1 0 0 0,6-2-1 0 0,-7 2 69 0 0,6 11 353 0 0,-8-8-843 0 0,1 0 0 0 0,0 0 0 0 0,-1 0 0 0 0,0 0 0 0 0,1 0 1 0 0,-1 0-1 0 0,0 0 0 0 0,-1 0 0 0 0,1-1 0 0 0,0 1 0 0 0,-1 0 0 0 0,-1 4 0 0 0,-13 35 597 0 0,14-41-665 0 0,-23 49 675 0 0,-55 87-1 0 0,-45 40-483 0 0,97-141-159 0 0,-3 6-53 0 0,-197 282-369 0 0,222-318 145 0 0,-2 4 9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7 691 5063 0 0,'0'0'390'0'0,"-1"-2"-252"0"0,0-2 144 0 0,0 0 0 0 0,0 0-1 0 0,0 0 1 0 0,0 0-1 0 0,1 0 1 0 0,-1 0-1 0 0,1 0 1 0 0,0 0-1 0 0,0 0 1 0 0,1 0-1 0 0,0-7 1 0 0,1 4 191 0 0,0-1 0 0 0,1 1-1 0 0,0 0 1 0 0,0 0 0 0 0,7-11 0 0 0,2-1 106 0 0,1 2 0 0 0,0 0 0 0 0,25-23 0 0 0,-8 13-228 0 0,46-33 0 0 0,-14 13-59 0 0,-22 14-129 0 0,109-85 436 0 0,-103 85-186 0 0,68-37 0 0 0,-81 53-197 0 0,1 1 1 0 0,0 2-1 0 0,1 2 1 0 0,58-14 0 0 0,-69 21-122 0 0,1 2 1 0 0,0 0-1 0 0,1 1 0 0 0,-1 2 1 0 0,0 0-1 0 0,0 2 1 0 0,42 8-1 0 0,-56-8-69 0 0,-1 2 0 0 0,1-1 0 0 0,-1 1 0 0 0,0 1 0 0 0,0 0 0 0 0,0 0 0 0 0,0 1 0 0 0,-1 0 0 0 0,16 15 0 0 0,-21-18-19 0 0,0 1 0 0 0,-1 1-1 0 0,1-1 1 0 0,-1 0 0 0 0,0 1 0 0 0,0 0-1 0 0,0-1 1 0 0,-1 1 0 0 0,3 9 0 0 0,-4-10-4 0 0,0 0 1 0 0,0 0-1 0 0,-1 0 1 0 0,1 0 0 0 0,-1 0-1 0 0,0 0 1 0 0,0 0-1 0 0,0 0 1 0 0,-1 0 0 0 0,0 0-1 0 0,0 0 1 0 0,0 0-1 0 0,0 0 1 0 0,-2 4 0 0 0,-6 11 9 0 0,-1 0 0 0 0,0-1 1 0 0,-2-1-1 0 0,0 0 1 0 0,-1-1-1 0 0,-24 25 1 0 0,-99 78-162 0 0,116-103 112 0 0,-21 15 44 0 0,-1-1-1 0 0,-2-2 0 0 0,-1-2 1 0 0,-1-2-1 0 0,-1-2 1 0 0,-72 23-1 0 0,79-32-245 0 0,-52 24 0 0 0,90-36-127 0 0,14 5-10418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410 113 9215 0 0,'10'-9'676'0'0,"-1"0"0"0"0,-1 0 0 0 0,1-1-1 0 0,-1-1 1 0 0,9-15 0 0 0,-16 24 1024 0 0,-1 0-143 0 0,0 1-1477 0 0,1 0-1 0 0,-1 0 0 0 0,0-1 1 0 0,0 1-1 0 0,0 0 0 0 0,0 0 1 0 0,0 0-1 0 0,-1-1 1 0 0,1 1-1 0 0,0 0 0 0 0,0 0 1 0 0,-1 0-1 0 0,1 0 0 0 0,-1 0 1 0 0,1-1-1 0 0,-1 1 0 0 0,1 0 1 0 0,-1 0-1 0 0,0 0 1 0 0,0 0-1 0 0,1 1 0 0 0,-1-1 1 0 0,0 0-1 0 0,0 0 0 0 0,0 0 1 0 0,0 1-1 0 0,0-1 1 0 0,0 0-1 0 0,0 1 0 0 0,0-1 1 0 0,0 1-1 0 0,0-1 0 0 0,0 1 1 0 0,0 0-1 0 0,-1-1 0 0 0,1 1 1 0 0,0 0-1 0 0,0 0 1 0 0,-2 0-1 0 0,-3-1-94 0 0,0 1 0 0 0,0 0 0 0 0,0 0 1 0 0,0 1-1 0 0,0-1 0 0 0,0 1 0 0 0,-6 2 0 0 0,-7 4 5 0 0,0 0 0 0 0,0 2 0 0 0,0 0 0 0 0,1 1 0 0 0,1 1 0 0 0,0 0 0 0 0,-19 16 0 0 0,23-14-5 0 0,0 0 0 0 0,1 1 0 0 0,0 0-1 0 0,1 0 1 0 0,1 1 0 0 0,-16 31 0 0 0,4 0 135 0 0,-18 59 1 0 0,22-50 21 0 0,-18 90 0 0 0,30-113-210 0 0,2-1 0 0 0,2 1 0 0 0,0 0 0 0 0,5 47 0 0 0,1-52-1165 0 0,2-1-389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271 180 5983 0 0,'54'-41'474'0'0,"-7"7"5670"0"0,-47 33-6023 0 0,-1 0 1 0 0,1 1 0 0 0,0-1-1 0 0,0 0 1 0 0,0 0-1 0 0,0 1 1 0 0,0-1 0 0 0,-1 0-1 0 0,1 0 1 0 0,0 1 0 0 0,-1-1-1 0 0,1 0 1 0 0,-1 1-1 0 0,1-1 1 0 0,-1 0 0 0 0,1 1-1 0 0,-1-1 1 0 0,1 1 0 0 0,-1-1-1 0 0,1 1 1 0 0,-1-1-1 0 0,0 1 1 0 0,1-1 0 0 0,-1 1-1 0 0,0-1 1 0 0,1 1 0 0 0,-1 0-1 0 0,0 0 1 0 0,0-1-1 0 0,1 1 1 0 0,-1 0 0 0 0,0 0-1 0 0,0 0 1 0 0,0 0 0 0 0,1 0-1 0 0,-1 0 1 0 0,0 0-1 0 0,0 0 1 0 0,0 0 0 0 0,1 0-1 0 0,-1 0 1 0 0,-1 1 0 0 0,-5 0-85 0 0,0 1 0 0 0,-1-1 0 0 0,-9 5 0 0 0,12-4 223 0 0,-13 5-193 0 0,0 1 0 0 0,0 1 0 0 0,1 0 0 0 0,-30 22 0 0 0,21-10 66 0 0,-48 49-1 0 0,63-59-78 0 0,0 1-1 0 0,1 0 0 0 0,1 1 1 0 0,0 0-1 0 0,-11 22 0 0 0,17-30-15 0 0,1 1 0 0 0,0 0 1 0 0,0 0-1 0 0,0 1 0 0 0,1-1 0 0 0,0 0 0 0 0,0 1 0 0 0,0-1 0 0 0,1 1 0 0 0,0-1 1 0 0,0 0-1 0 0,1 1 0 0 0,0-1 0 0 0,0 1 0 0 0,0-1 0 0 0,4 9 0 0 0,-2-9 15 0 0,-1 0 1 0 0,1-1-1 0 0,0 1 0 0 0,0-1 0 0 0,1 0 0 0 0,0 0 1 0 0,0 0-1 0 0,0 0 0 0 0,0-1 0 0 0,1 1 0 0 0,0-1 1 0 0,0 0-1 0 0,0-1 0 0 0,0 1 0 0 0,9 4 1 0 0,-7-5 18 0 0,0 0 0 0 0,0-1 1 0 0,1 1-1 0 0,-1-1 0 0 0,1-1 1 0 0,0 1-1 0 0,-1-2 0 0 0,1 1 1 0 0,0-1-1 0 0,0 0 0 0 0,-1 0 1 0 0,13-3-1 0 0,-5 0 7 0 0,0-1 0 0 0,0-1 0 0 0,0-1 0 0 0,-1 0 0 0 0,0-1 0 0 0,0 0 0 0 0,-1-1 0 0 0,0 0 0 0 0,0-2 0 0 0,20-18 0 0 0,-19 15-72 0 0,-1-1 0 0 0,-1 0 0 0 0,0-1 0 0 0,0-1-1 0 0,-2 0 1 0 0,0 0 0 0 0,0-1 0 0 0,10-27 0 0 0,-17 33-172 0 0,0 0 0 0 0,-1 0 0 0 0,0 0 0 0 0,-1-1 0 0 0,0 1 0 0 0,-1 0 0 0 0,0-1 0 0 0,-1 1 0 0 0,0 0 0 0 0,-1-1 0 0 0,0 1 0 0 0,0 0 0 0 0,-1 0 0 0 0,-1 1-1 0 0,0-1 1 0 0,-1 1 0 0 0,0-1 0 0 0,0 1 0 0 0,-1 1 0 0 0,0-1 0 0 0,-1 1 0 0 0,0 0 0 0 0,0 1 0 0 0,-1-1 0 0 0,-13-10 0 0 0,17 16 31 0 0,0 1-1 0 0,1 0 0 0 0,-1 0 1 0 0,0 0-1 0 0,0 0 0 0 0,0 0 1 0 0,-1 1-1 0 0,1 0 0 0 0,0 0 1 0 0,0 0-1 0 0,-6 0 0 0 0,9 1 100 0 0,0 0-1 0 0,1 1 0 0 0,-1-1 1 0 0,0 0-1 0 0,1 1 0 0 0,-1-1 1 0 0,0 0-1 0 0,1 1 0 0 0,-1-1 1 0 0,1 1-1 0 0,-1-1 0 0 0,1 1 1 0 0,-1-1-1 0 0,1 1 1 0 0,-1 0-1 0 0,1-1 0 0 0,0 1 1 0 0,-1-1-1 0 0,1 1 0 0 0,-1 1 1 0 0,-5 12-417 0 0,6-11 266 0 0,-1-1-1 0 0,1 1 0 0 0,0-1 1 0 0,-1 1-1 0 0,1 0 0 0 0,0-1 1 0 0,1 4-1 0 0,2 8-1112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11311 0 0,'0'0'1031'0'0,"1"3"-850"0"0,11 35 619 0 0,3 0 1 0 0,0-1-1 0 0,3-1 0 0 0,28 45 0 0 0,102 130 1110 0 0,-106-154-1522 0 0,-9-13-201 0 0,1-1-1 0 0,3-2 1 0 0,1-2 0 0 0,78 63-1 0 0,-97-88-164 0 0,137 93 38 0 0,-136-91-630 0 0,-19-15 198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8 9671 0 0,'0'-1'748'0'0,"0"-6"4668"0"0,-1 9-4869 0 0,-7 10-437 0 0,1-1 0 0 0,-2 0 1 0 0,0-1-1 0 0,0 0 0 0 0,-18 16 1 0 0,8-9-92 0 0,-21 18 53 0 0,-79 52 0 0 0,54-42-72 0 0,-44 33-1 0 0,-152 113-142 0 0,237-172 143 0 0,1 0 0 0 0,0 2 0 0 0,2 1 0 0 0,0 1 0 0 0,-32 46 0 0 0,52-67-42 0 0,-1 1 0 0 0,1 0-1 0 0,0 0 1 0 0,0 0 0 0 0,0 0-1 0 0,0 0 1 0 0,0 0 0 0 0,1 0-1 0 0,-1 0 1 0 0,1 0 0 0 0,0 0-1 0 0,0 0 1 0 0,0 0 0 0 0,0 0 0 0 0,0 0-1 0 0,1 0 1 0 0,-1 0 0 0 0,2 4-1 0 0,0-4-969 0 0,5 4-292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0 919 0 0,'0'0'4792'0'0,"-3"1"-3260"0"0,-46 8 3442 0 0,17-4-4432 0 0,29-4-516 0 0,1 0 1 0 0,-1 0-1 0 0,1 0 0 0 0,-1 0 0 0 0,1 1 0 0 0,0-1 0 0 0,-1 1 0 0 0,1-1 0 0 0,0 1 0 0 0,0 0 0 0 0,-3 4 1 0 0,-8 6 67 0 0,-7 6 56 0 0,1 1 0 0 0,-31 37-1 0 0,13-13-38 0 0,-51 66-111 0 0,35-42 0 0 0,45-57 0 0 0,-142 159 0 0 0,109-129 68 0 0,-57 41-1 0 0,95-81-36 0 0,1 1 0 0 0,0-1 0 0 0,0 0 1 0 0,-1 1-1 0 0,1-1 0 0 0,0 0 0 0 0,-1 0 0 0 0,1-1 1 0 0,0 1-1 0 0,-1 0 0 0 0,1-1 0 0 0,-4-1 0 0 0,-4 0 10 0 0,1 0 0 0 0,-1 0 0 0 0,0 1 0 0 0,0 1-1 0 0,0-1 1 0 0,1 2 0 0 0,-18 1 0 0 0,-6 8 29 0 0,13-4-71 0 0,20-6 1 0 0,0 0 1 0 0,0 0-1 0 0,0 0 0 0 0,0 1 0 0 0,0-1 0 0 0,0 0 1 0 0,0 0-1 0 0,0 0 0 0 0,0 0 0 0 0,0 0 1 0 0,0 0-1 0 0,0 0 0 0 0,0 0 0 0 0,0 0 0 0 0,0 0 1 0 0,0 0-1 0 0,0 0 0 0 0,0 0 0 0 0,0 0 0 0 0,0 0 1 0 0,0 0-1 0 0,0 0 0 0 0,0 0 0 0 0,0 0 0 0 0,0 0 1 0 0,0 0-1 0 0,0 0 0 0 0,0 0 0 0 0,0 0 0 0 0,0 0 1 0 0,0 0-1 0 0,-1 0 0 0 0,10 1 20 0 0,11-4 56 0 0,151-35 109 0 0,-2 2 73 0 0,12-2 116 0 0,-181 38-373 0 0,233-34 588 0 0,-168 28-491 0 0,105 3 1 0 0,-163 4-80 0 0,-4 0-47 0 0,-1 0 0 0 0,0-1 0 0 0,1 1 0 0 0,-1-1 0 0 0,1 0 0 0 0,-1 0 0 0 0,1 0 0 0 0,4 0 0 0 0,-5 10-534 0 0,-2-8 282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71 3743 0 0,'0'0'7070'0'0,"-7"9"-5986"0"0,-40 32 1325 0 0,46-40-2340 0 0,-15 16 2786 0 0,9-11-2838 0 0,-1-1-17 0 0,0-2 1454 0 0,21-18-1336 0 0,-10 11-101 0 0,0 1-1 0 0,0-1 1 0 0,0 1-1 0 0,0 0 1 0 0,1 0-1 0 0,-1 1 1 0 0,7-4-1 0 0,112-55 160 0 0,-104 52-144 0 0,33-10 1 0 0,-18 8-34 0 0,-25 8 6 0 0,-1 2-1 0 0,1-1 1 0 0,-1 1-1 0 0,1 0 1 0 0,0 0 0 0 0,15 1-1 0 0,46 8 28 0 0,-60-7-32 0 0,0 1 0 0 0,0 0 0 0 0,0 1 0 0 0,0-1 0 0 0,11 7 0 0 0,-7-4 0 0 0,2 5 0 0 0,-14-5 0 0 0,-1-3 0 0 0,0 8 0 0 0,-1-7 0 0 0,0 0 0 0 0,0 0 0 0 0,-1 0 0 0 0,1-1 0 0 0,-1 1 0 0 0,1 0 0 0 0,-1-1 0 0 0,0 1 0 0 0,0-1 0 0 0,0 0 0 0 0,0 0 0 0 0,-5 4 0 0 0,-31 21 0 0 0,34-25 0 0 0,-23 15-1 0 0,-291 178-78 0 0,305-187 57 0 0,-1 1-1 0 0,2 0 0 0 0,-13 11 1 0 0,23-19 88 0 0,4-1-12 0 0,144-59-44 0 0,-122 50-8 0 0,1 2 0 0 0,38-7 0 0 0,-50 12-12 0 0,1 0 0 0 0,0 2 0 0 0,0-1 0 0 0,0 2 0 0 0,0 0 0 0 0,17 4 0 0 0,-22-3 1 0 0,0 1 0 0 0,0 0 0 0 0,-1 1 0 0 0,1 0 0 0 0,-1 1 0 0 0,0-1 0 0 0,12 11 0 0 0,-7-3 9 0 0,-11-7 0 0 0,-2-1 0 0 0,2-1 0 0 0,0 1 0 0 0,0 0 0 0 0,-1 0 0 0 0,1 0 0 0 0,-1 0 0 0 0,0 0 0 0 0,0 0 0 0 0,-1 0 0 0 0,1 0 0 0 0,-1 1 0 0 0,0-1 0 0 0,0 0 0 0 0,-1 7 0 0 0,-1-6 0 0 0,0 1 0 0 0,0 0 0 0 0,0 0 0 0 0,-1-1 0 0 0,0 1 0 0 0,-4 6 0 0 0,6-10 0 0 0,-9 11 0 0 0,0 0 0 0 0,0-1 0 0 0,-1 0 0 0 0,-1-1 0 0 0,-14 11 0 0 0,4-2 0 0 0,-7 3 0 0 0,0-1 0 0 0,-41 22 0 0 0,42-26 0 0 0,-19 9 0 0 0,-1-2 0 0 0,-1-2 0 0 0,-62 21 0 0 0,-19-8 64 0 0,125-34-33 0 0,-19-1 98 0 0,31-14-321 0 0,-3 8-290 0 0,0-1 0 0 0,1 1 0 0 0,0 0 0 0 0,0 0 0 0 0,0 0 0 0 0,10-7 0 0 0,5-2-5320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640 187 6911 0 0,'0'0'528'0'0,"-1"2"-256"0"0,-19 45 2552 0 0,19-45-2569 0 0,-2 6 3665 0 0,9-14-3927 0 0,-2 3 137 0 0,-1 0 0 0 0,-1-1 0 0 0,1 1 0 0 0,0-1 0 0 0,-1 1 0 0 0,0-1 0 0 0,0 0 0 0 0,0 0 0 0 0,0 0 0 0 0,-1 0 0 0 0,1 0 0 0 0,-1-1 0 0 0,0 1 0 0 0,0 0 0 0 0,-1-1 0 0 0,1-4 0 0 0,-1 3-93 0 0,-1 0-1 0 0,1 0 1 0 0,-1 0-1 0 0,-1 0 1 0 0,1 1-1 0 0,-1-1 1 0 0,0 0 0 0 0,0 1-1 0 0,-1-1 1 0 0,1 1-1 0 0,-5-5 1 0 0,3 2-95 0 0,-2 1 1 0 0,1 0-1 0 0,-1 0 1 0 0,0 0-1 0 0,-1 1 1 0 0,1 0-1 0 0,-1 0 1 0 0,-1 1-1 0 0,1 0 0 0 0,-1 0 1 0 0,0 0-1 0 0,0 1 1 0 0,0 1-1 0 0,0-1 1 0 0,-16-3-1 0 0,13 5 32 0 0,0 1 0 0 0,0 1 0 0 0,0 0-1 0 0,-1 0 1 0 0,1 1 0 0 0,0 1 0 0 0,-21 5-1 0 0,-3 3-48 0 0,-36 17 0 0 0,36-11 75 0 0,-1 3 0 0 0,2 0 0 0 0,-52 41 0 0 0,70-48 154 0 0,-26 24 0 0 0,37-31-109 0 0,1 1 0 0 0,-1-1 0 0 0,1 1 0 0 0,0 0 0 0 0,1 0 0 0 0,-1 0-1 0 0,1 0 1 0 0,-3 9 0 0 0,6-13-6 0 0,0 0-1 0 0,-1 0 0 0 0,1 0 1 0 0,1 1-1 0 0,-1-1 0 0 0,0 0 1 0 0,0 0-1 0 0,1 0 0 0 0,-1 0 1 0 0,1 0-1 0 0,0 0 0 0 0,1 3 0 0 0,-1-3 16 0 0,1 3-6 0 0,0-1 0 0 0,1 0 0 0 0,-1 0-1 0 0,1 0 1 0 0,0 0 0 0 0,0 0 0 0 0,0 0 0 0 0,0-1-1 0 0,1 1 1 0 0,0-1 0 0 0,-1 0 0 0 0,1 0 0 0 0,0-1-1 0 0,0 1 1 0 0,1-1 0 0 0,-1 0 0 0 0,0 0 0 0 0,1 0-1 0 0,0-1 1 0 0,6 2 0 0 0,-1-1 4 0 0,0 0 1 0 0,-1-1-1 0 0,1 0 0 0 0,0 0 1 0 0,0-1-1 0 0,0-1 0 0 0,0 0 1 0 0,19-4-1 0 0,1-2 51 0 0,50-21 0 0 0,-72 25-83 0 0,1-1 0 0 0,-1 0 0 0 0,0-1 0 0 0,0 0 0 0 0,0 0 0 0 0,-1-1 0 0 0,0 1-1 0 0,0-2 1 0 0,-1 1 0 0 0,9-11 0 0 0,-12 13 30 0 0,-1 0 1 0 0,1 0-1 0 0,-1 0 0 0 0,0 0 0 0 0,-1 0 1 0 0,1 0-1 0 0,-1-1 0 0 0,2-5 0 0 0,-4 8 30 0 0,-3-3-77 0 0,3 4-68 0 0,7 13-9 0 0,-5-7 74 0 0,1 1 0 0 0,-1 0 0 0 0,0 0 0 0 0,0-1-1 0 0,-1 1 1 0 0,1 0 0 0 0,-1 0 0 0 0,-1 0 0 0 0,1-1 0 0 0,-1 1-1 0 0,0 0 1 0 0,0 0 0 0 0,-1-1 0 0 0,1 1 0 0 0,-4 6 0 0 0,-5 10-21 0 0,0 0 0 0 0,-17 25 0 0 0,23-41 12 0 0,-133 184 200 0 0,67-98-84 0 0,7 5-257 0 0,63-97 148 0 0,-1 2-234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27 6447 0 0,'18'-27'6100'0'0,"-20"28"-5729"0"0,-10 1-237 0 0,1 1 0 0 0,0 0 0 0 0,0 1 0 0 0,0 0-1 0 0,-19 11 1 0 0,-52 37 358 0 0,67-42-322 0 0,-147 119 941 0 0,55-33-284 0 0,100-89-766 0 0,0 0 1 0 0,1 0 0 0 0,0 1 0 0 0,0 0 0 0 0,1 0 0 0 0,0 1 0 0 0,1 0-1 0 0,-1-1 1 0 0,2 1 0 0 0,-1 1 0 0 0,1-1 0 0 0,1 0 0 0 0,-3 12 0 0 0,5-15-7 0 0,-1 0 1 0 0,1 0 0 0 0,0 0 0 0 0,0 0 0 0 0,0 0 0 0 0,1 0 0 0 0,0 0-1 0 0,0 0 1 0 0,1 0 0 0 0,0-1 0 0 0,0 1 0 0 0,0 0 0 0 0,0-1 0 0 0,1 0-1 0 0,0 1 1 0 0,0-1 0 0 0,1 0 0 0 0,-1 0 0 0 0,1-1 0 0 0,0 1 0 0 0,0-1-1 0 0,7 6 1 0 0,-1-3 51 0 0,0 1 0 0 0,0-1 0 0 0,1 0 0 0 0,0-1 0 0 0,0-1 0 0 0,1 1-1 0 0,21 5 1 0 0,-27-9-89 0 0,-1-1-1 0 0,1 0 0 0 0,-1-1 0 0 0,1 1 0 0 0,0-1 0 0 0,-1 0 1 0 0,1-1-1 0 0,-1 1 0 0 0,1-1 0 0 0,-1 0 0 0 0,1 0 1 0 0,-1-1-1 0 0,0 0 0 0 0,1 0 0 0 0,-1 0 0 0 0,0 0 0 0 0,0-1 1 0 0,-1 0-1 0 0,1 0 0 0 0,4-4 0 0 0,8-8 13 0 0,-1-1 1 0 0,0 0-1 0 0,-2-1 0 0 0,0-1 0 0 0,-1 0 1 0 0,0-1-1 0 0,-2-1 0 0 0,0 0 0 0 0,-1 0 0 0 0,-1-1 1 0 0,-1 0-1 0 0,-1 0 0 0 0,-1-1 0 0 0,-1 0 1 0 0,-1 0-1 0 0,-1-1 0 0 0,1-40 0 0 0,-5 46-44 0 0,-4-26-1 0 0,5 41-132 0 0,-1 1-411 0 0,1 0 492 0 0,-1 0 0 0 0,1 1 1 0 0,-1-1-1 0 0,0 0 1 0 0,1 1-1 0 0,-1-1 1 0 0,0 1-1 0 0,1-1 1 0 0,-1 1-1 0 0,0-1 0 0 0,-1 0 1 0 0,0 2-151 0 0,1-1-1 0 0,-1 0 1 0 0,0 0 0 0 0,1 1 0 0 0,-1-1-1 0 0,0 1 1 0 0,1 0 0 0 0,-1-1 0 0 0,-2 3-1 0 0,-6 3-1179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8551 0 0,'0'0'772'0'0,"2"1"-632"0"0,7 5 116 0 0,0 0-1 0 0,0 0 1 0 0,0 1 0 0 0,-1 0-1 0 0,0 1 1 0 0,-1 0-1 0 0,1 0 1 0 0,5 10-1 0 0,95 135 1869 0 0,249 381 204 0 0,-338-501-2228 0 0,-1 1 0 0 0,-2 0 0 0 0,-1 2 0 0 0,-2 0 0 0 0,11 46-1 0 0,-18-54-66 0 0,-1 0 0 0 0,-2 1 0 0 0,-1-1 0 0 0,-1 1 0 0 0,-1-1 0 0 0,-1 1 0 0 0,-10 48 0 0 0,2-36 72 0 0,-3 1-1 0 0,-1-2 1 0 0,-2 0-1 0 0,-23 42 1 0 0,6-22 145 0 0,-74 103 0 0 0,81-130-230 0 0,-1-2 0 0 0,-2 0 1 0 0,-1-2-1 0 0,-1-1 0 0 0,-2-1 1 0 0,0-2-1 0 0,-56 32 0 0 0,78-51-90 0 0,0-1-1 0 0,-1 0 1 0 0,0-1 0 0 0,-17 5-1 0 0,26-8-57 0 0,3-3-169 0 0,-1 0 133 0 0,1 0 0 0 0,0 0 0 0 0,0 0 0 0 0,0 1 0 0 0,0-1 0 0 0,0 0 0 0 0,0 1-1 0 0,1-1 1 0 0,-1 1 0 0 0,0-1 0 0 0,1 1 0 0 0,-1-1 0 0 0,1 1 0 0 0,3-2 0 0 0,2-3-2448 0 0,9-10-2730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182 114 1375 0 0,'-2'0'107'0'0,"-3"-1"262"0"0,-1 1-1 0 0,1 0 1 0 0,-1 0-1 0 0,1 1 1 0 0,-1 0-1 0 0,1 0 1 0 0,-7 2 0 0 0,-1 1 3084 0 0,-25 10 0 0 0,-39 26 113 0 0,76-39-2254 0 0,5-1-1210 0 0,0 0-1 0 0,0 0 0 0 0,0 0 0 0 0,0-1 1 0 0,1 0-1 0 0,-1 1 0 0 0,0-1 1 0 0,4-2-1 0 0,-3 1-9 0 0,80-27 640 0 0,-4 0-268 0 0,58-10-368 0 0,147-22 0 0 0,-171 50-2961 0 0,-87 11 1306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15087 0 0,'-17'0'694'0'0,"14"0"1271"0"0,5 1-1408 0 0,8 2-396 0 0,0-1 1 0 0,1 0-1 0 0,-1-1 0 0 0,1 0 0 0 0,-1 0 0 0 0,1-1 0 0 0,-1-1 0 0 0,15-1 1 0 0,86-23 264 0 0,-73 15-256 0 0,347-55-2838 0 0,-348 60 1041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 6911 0 0,'0'0'623'0'0,"-1"0"-514"0"0,-1-1 36 0 0,0 1-1 0 0,0-1 0 0 0,1 1 0 0 0,-1 0 1 0 0,0 0-1 0 0,0 0 0 0 0,1 0 1 0 0,-1 0-1 0 0,0 0 0 0 0,0 0 0 0 0,1 0 1 0 0,-1 1-1 0 0,0-1 0 0 0,0 1 0 0 0,1-1 1 0 0,-1 1-1 0 0,1 0 0 0 0,-1 0 1 0 0,0-1-1 0 0,1 1 0 0 0,-1 0 0 0 0,1 0 1 0 0,0 1-1 0 0,-1-1 0 0 0,1 0 0 0 0,-1 2 1 0 0,-5 4 1104 0 0,0 0-1 0 0,1 1 1 0 0,-9 12 0 0 0,-45 83-775 0 0,-61 141-1 0 0,85-167-403 0 0,-84 196-158 0 0,100-229 78 0 0,-40 64 0 0 0,-34 33-122 0 0,82-122-1198 0 0,3-4-4428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634 130 13903 0 0,'36'-47'998'0'0,"20"-29"64"0"0,-53 69-159 0 0,-7 9 509 0 0,-10 9-652 0 0,-4 11-551 0 0,0 2 0 0 0,-15 27 0 0 0,14-21-67 0 0,-237 407 414 0 0,51-110-421 0 0,103-175-320 0 0,83-118 68 0 0,14-24-371 0 0,0 0-1 0 0,-1-1 1 0 0,0 0-1 0 0,-12 15 1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136 399 11887 0 0,'0'-2'547'0'0,"1"-6"-391"0"0,0-1-1 0 0,0 0 1 0 0,1 0 0 0 0,0 1-1 0 0,0-1 1 0 0,1 1 0 0 0,0 0-1 0 0,1 0 1 0 0,0 0-1 0 0,0 0 1 0 0,9-12 0 0 0,-1 3 182 0 0,1 1 0 0 0,1 1-1 0 0,0 0 1 0 0,18-14 0 0 0,-6 9-253 0 0,1 1 0 0 0,0 1-1 0 0,2 1 1 0 0,47-20-1 0 0,-19 14 163 0 0,92-23-1 0 0,-135 42-147 0 0,-1 1 0 0 0,1 1-1 0 0,0 0 1 0 0,0 1 0 0 0,0 0 0 0 0,0 1-1 0 0,17 2 1 0 0,-25-1-48 0 0,0 0 1 0 0,1 1-1 0 0,-1 0 0 0 0,0 0 1 0 0,-1 0-1 0 0,1 0 0 0 0,0 1 0 0 0,-1 0 1 0 0,1 0-1 0 0,-1 1 0 0 0,0-1 0 0 0,0 1 1 0 0,0 0-1 0 0,0 1 0 0 0,-1-1 0 0 0,0 1 1 0 0,0 0-1 0 0,4 6 0 0 0,-2 0 3 0 0,0 0 0 0 0,-1 0 0 0 0,-1 0 0 0 0,0 1 0 0 0,-1-1 1 0 0,0 1-1 0 0,0 0 0 0 0,-2 0 0 0 0,1 0 0 0 0,-1 0 0 0 0,-1 0 0 0 0,0 0 0 0 0,-1 1 0 0 0,-3 16 0 0 0,-1-6 16 0 0,0-1 1 0 0,-1 1-1 0 0,-2-1 1 0 0,0 0-1 0 0,-1-1 1 0 0,-19 33-1 0 0,14-32-45 0 0,-1-1-1 0 0,-1-1 1 0 0,0 0 0 0 0,-1-1-1 0 0,-2-1 1 0 0,0-1-1 0 0,0 0 1 0 0,-2-2 0 0 0,-28 18-1 0 0,-1-5 0 0 0,-2-3 0 0 0,0-2 0 0 0,-59 18 0 0 0,103-38-25 0 0,-47 15 38 0 0,-66 15 1 0 0,-41 5-864 0 0,144-36-797 0 0,5-3-4872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4 12895 0 0,'-1'0'998'0'0,"-7"-1"-843"0"0,1-1 0 0 0,0 2 0 0 0,-1-1 0 0 0,1 1 0 0 0,0 0 0 0 0,-1 1 0 0 0,1 0 0 0 0,0 0 1 0 0,-1 0-1 0 0,1 1 0 0 0,-8 3 0 0 0,-22 10 533 0 0,2 1 0 0 0,-52 31 0 0 0,-62 51-707 0 0,147-97 30 0 0,-24 18-1 0 0,1 1 0 0 0,-32 34 1 0 0,-40 53 10 0 0,72-77-20 0 0,-15 17 86 0 0,3 1 0 0 0,3 2 0 0 0,-38 70 0 0 0,62-99-56 0 0,0 0-1 0 0,1 1 1 0 0,1 0-1 0 0,2 0 0 0 0,0 1 1 0 0,-3 23-1 0 0,7-29-10 0 0,1 1-1 0 0,0 0 1 0 0,1-1-1 0 0,1 1 0 0 0,1 0 1 0 0,1-1-1 0 0,0 0 1 0 0,9 26-1 0 0,5 3-1857 0 0,2-1 0 0 0,47 80 0 0 0,-49-98-3792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44 11831 0 0,'0'0'267'0'0,"0"-2"42"0"0,0-4-109 0 0,0 4-155 0 0,0-1 0 0 0,0 1 0 0 0,0 0 0 0 0,0-1 0 0 0,0 1 0 0 0,-1 0 0 0 0,1 0 0 0 0,-1-1 0 0 0,1 1 0 0 0,-1 0 0 0 0,0 0 0 0 0,0 0 0 0 0,-2-4 2862 0 0,-3 20-1918 0 0,0 6-590 0 0,4-4-115 0 0,1 1 0 0 0,1-1-1 0 0,1 0 1 0 0,0 1 0 0 0,6 25-1 0 0,26 82 723 0 0,-29-111-922 0 0,16 47 354 0 0,3 0-1 0 0,48 88 1 0 0,78 105 13 0 0,-75-134-383 0 0,-58-92-71 0 0,2-1-1 0 0,35 39 0 0 0,-50-62-85 0 0,1 1-1 0 0,0-1 0 0 0,0 0 0 0 0,1 0 0 0 0,-1-1 0 0 0,1 1 0 0 0,-1-1 0 0 0,1 0 0 0 0,0 0 0 0 0,-1-1 0 0 0,1 1 0 0 0,0-1 0 0 0,0 0 0 0 0,9 0 0 0 0,-14-1 5 0 0,1 0 0 0 0,-1 0-1 0 0,1 0 1 0 0,-1 0 0 0 0,1 0-1 0 0,0 0 1 0 0,-1 0 0 0 0,1-1-1 0 0,-1 1 1 0 0,1 0-1 0 0,-1 0 1 0 0,1-1 0 0 0,-1 1-1 0 0,1 0 1 0 0,-1-1 0 0 0,1 1-1 0 0,-1 0 1 0 0,1-1 0 0 0,1-1-386 0 0,8-6-1421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19 10591 0 0,'3'-9'1104'0'0,"1"-1"2870"0"0,-11 11-3782 0 0,0 0 1 0 0,0 0 0 0 0,1 0 0 0 0,-1 1 0 0 0,1 0 0 0 0,-1 0 0 0 0,1 0-1 0 0,0 1 1 0 0,0 0 0 0 0,-11 7 0 0 0,-5 5-225 0 0,-28 26 1 0 0,32-25 211 0 0,-319 285 1136 0 0,155-148-898 0 0,-11-12-333 0 0,102-75-208 0 0,41-32-670 0 0,48-32-210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 1375 0 0,'-2'1'107'0'0,"-19"10"14629"0"0,30-19-12608 0 0,2 1-1748 0 0,0 1 0 0 0,1 0 1 0 0,0 0-1 0 0,-1 1 0 0 0,2 1 1 0 0,23-6-1 0 0,81-8 270 0 0,-85 14-549 0 0,41-1-219 0 0,-51 4-512 0 0,0 0 0 0 0,0-1 1 0 0,0-2-1 0 0,-1 0 0 0 0,25-8 0 0 0,-21 0-1145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41 2759 0 0,'1'-1'207'0'0,"23"-35"12864"0"0,-17 33-12337 0 0,-6 2 182 0 0,0 3-682 0 0,-1 3-166 0 0,0 0 0 0 0,0 0 0 0 0,0 0 0 0 0,-1-1 0 0 0,1 1 0 0 0,-1 0 0 0 0,0 0 0 0 0,-1-1 1 0 0,1 1-1 0 0,-1-1 0 0 0,0 1 0 0 0,0-1 0 0 0,0 0 0 0 0,-5 7 0 0 0,-5 6 114 0 0,-1-1 0 0 0,-15 17 0 0 0,23-29-135 0 0,-47 47 141 0 0,-1-4 0 0 0,-83 58 0 0 0,79-64-120 0 0,41-30-67 0 0,10-7 12 0 0,0 1-1 0 0,-1-1 1 0 0,2 1 0 0 0,-7 7-1 0 0,25-13 136 0 0,176-22 44 0 0,-113 15-156 0 0,88-10-6065 0 0,-141 14-238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6911 0 0,'0'0'623'0'0,"-1"1"-276"0"0,-5 7 784 0 0,0 1 0 0 0,0-1 0 0 0,1 1 0 0 0,0 0 0 0 0,-5 15 0 0 0,-4 7-712 0 0,-219 356 1910 0 0,150-263-1814 0 0,-88 138 726 0 0,120-164-937 0 0,17-29-754 0 0,31-62 355 0 0,1-4-2652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5063 0 0,'0'0'390'0'0,"-2"1"-252"0"0,-18 10 3053 0 0,-36 25-1 0 0,-14 23-653 0 0,-56 73-1399 0 0,103-105-874 0 0,1 2-1 0 0,2 0 1 0 0,1 2-1 0 0,-22 45 1 0 0,34-62-133 0 0,-14 31 259 0 0,20-41-306 0 0,-1 0-1 0 0,1-1 1 0 0,0 1-1 0 0,1 0 0 0 0,-1 0 1 0 0,1 0-1 0 0,0 0 1 0 0,0 0-1 0 0,0 6 1 0 0,1-7 1 0 0,0-1 1 0 0,1 1-1 0 0,-1-1 1 0 0,0 0 0 0 0,1 0-1 0 0,-1 1 1 0 0,1-1-1 0 0,0 0 1 0 0,0 0 0 0 0,0 0-1 0 0,0-1 1 0 0,0 1 0 0 0,3 1-1 0 0,-2 0 75 0 0,1 0-85 0 0,-1-2 1 0 0,0 1-1 0 0,0 0 0 0 0,1-1 0 0 0,-1 0 1 0 0,1 1-1 0 0,-1-1 0 0 0,1-1 0 0 0,-1 1 0 0 0,1 0 1 0 0,0-1-1 0 0,-1 0 0 0 0,1 0 0 0 0,0 0 0 0 0,4-1 1 0 0,7 0 131 0 0,-1-2 0 0 0,20-5 1 0 0,-16 1-138 0 0,0 0 0 0 0,0-1 1 0 0,0-1-1 0 0,-2-1 1 0 0,27-20-1 0 0,-33 23-187 0 0,-1-1 0 0 0,0 0-1 0 0,0-1 1 0 0,-1 0 0 0 0,0 0-1 0 0,-1-1 1 0 0,0 0 0 0 0,0 0-1 0 0,-1-1 1 0 0,0 0 0 0 0,8-22-1 0 0,-9 16-86 0 0,0 1 0 0 0,-1-1 0 0 0,-1 0 0 0 0,0 0 0 0 0,-1 0 0 0 0,-1 0 0 0 0,-2-34 0 0 0,-7 25-4145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23 8287 0 0,'17'-7'1455'0'0,"36"-8"3737"0"0,-53 17-5137 0 0,-1 0 0 0 0,0 1 0 0 0,0-1 0 0 0,0 1 0 0 0,0-1 0 0 0,0 0 0 0 0,-1 0 0 0 0,1 0 0 0 0,-1 0 0 0 0,1 0 0 0 0,-1 0 0 0 0,0 0 0 0 0,0-1 0 0 0,-3 3 0 0 0,-1 2 41 0 0,-197 175 736 0 0,174-156-643 0 0,1 1 0 0 0,-35 43 0 0 0,51-55-45 0 0,1 1-1 0 0,1 1 1 0 0,0-1 0 0 0,1 2-1 0 0,1-1 1 0 0,0 1 0 0 0,-5 20-1 0 0,11-31-70 0 0,0 1-1 0 0,1 0 1 0 0,-1 0 0 0 0,2 0-1 0 0,-1 0 1 0 0,1 0 0 0 0,0 0-1 0 0,1 0 1 0 0,-1 0-1 0 0,1 0 1 0 0,1 0 0 0 0,-1 0-1 0 0,1 0 1 0 0,0-1 0 0 0,1 1-1 0 0,0-1 1 0 0,0 1-1 0 0,0-1 1 0 0,1 0 0 0 0,0 0-1 0 0,0-1 1 0 0,0 1 0 0 0,1-1-1 0 0,-1 0 1 0 0,1 0-1 0 0,1 0 1 0 0,-1-1 0 0 0,1 0-1 0 0,8 5 1 0 0,-3-3-20 0 0,0 0 0 0 0,1-1 0 0 0,0 0 0 0 0,0-1-1 0 0,0-1 1 0 0,1 0 0 0 0,-1 0 0 0 0,1-1 0 0 0,-1-1 0 0 0,1 0 0 0 0,0-1 0 0 0,0 0 0 0 0,-1-1 0 0 0,1-1 0 0 0,0 0 0 0 0,-1 0 0 0 0,0-1 0 0 0,1-1-1 0 0,-1 0 1 0 0,0-1 0 0 0,-1 0 0 0 0,14-8 0 0 0,-4 1 49 0 0,0 0-1 0 0,36-30 1 0 0,-47 33-66 0 0,0-1 0 0 0,-1 0 0 0 0,0 0 0 0 0,0-1 0 0 0,-1 0 0 0 0,12-22 1 0 0,-12 15-15 0 0,0-1 0 0 0,-1 1 0 0 0,-1-1 1 0 0,0 0-1 0 0,-2-1 0 0 0,4-32 1 0 0,-7 35-35 0 0,0 0 1 0 0,-1 1-1 0 0,-1-1 0 0 0,0 0 1 0 0,-2 0-1 0 0,0 1 1 0 0,0 0-1 0 0,-8-21 0 0 0,9 33-26 0 0,1 0-1 0 0,-1 0 0 0 0,0 0 0 0 0,0 0 1 0 0,0 0-1 0 0,-1 1 0 0 0,1-1 0 0 0,-1 1 1 0 0,0-1-1 0 0,0 1 0 0 0,0 0 0 0 0,-1 0 0 0 0,1 0 1 0 0,-1 1-1 0 0,-5-4 0 0 0,4 4-127 0 0,0 0 0 0 0,0 1 0 0 0,0-1 0 0 0,0 1-1 0 0,0 0 1 0 0,0 0 0 0 0,0 1 0 0 0,0 0 0 0 0,-1 0 0 0 0,1 0 0 0 0,0 0 0 0 0,-10 3 0 0 0,-9 2-1136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157 535 6447 0 0,'-66'-27'780'0'0,"21"9"2051"0"0,0-3 7416 0 0,48 20-9690 0 0,47-17 109 0 0,100-23 0 0 0,61 4-613 0 0,-66 13 63 0 0,604-98 199 0 0,13 38-42 0 0,-382 47-358 0 0,-6-31-83 0 0,-324 54-39 0 0,-35 9-272 0 0,0 0 0 0 0,0 2 0 0 0,0-1 0 0 0,1 2 0 0 0,31-2 0 0 0,-34 6-955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 12439 0 0,'-1'-1'958'0'0,"-16"-1"-999"0"0,7 1 5659 0 0,17 12-3930 0 0,1-7-1437 0 0,1 0 1 0 0,-1 0 0 0 0,1-1-1 0 0,0 0 1 0 0,0 0 0 0 0,0-1-1 0 0,0 0 1 0 0,17 1 0 0 0,81-4 949 0 0,-48-1-669 0 0,219 2-249 0 0,-251-1-1165 0 0,0-2 0 0 0,30-7-1 0 0,-22 3-518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40 12871 0 0,'21'-11'742'0'0,"26"-8"0"0"0,-45 18-267 0 0,6 1 2289 0 0,-14 3-2679 0 0,0 1 1 0 0,-1-1 0 0 0,1 0-1 0 0,-1 0 1 0 0,0-1-1 0 0,0 0 1 0 0,-12 2-1 0 0,-57 5 142 0 0,32-5-125 0 0,-428 33 270 0 0,450-37-352 0 0,0-1 0 0 0,-32-6 0 0 0,52 7-108 0 0,9-10-390 0 0,-1 3 366 0 0,1 1 1 0 0,0 0 0 0 0,0 0 0 0 0,0 0 0 0 0,1 1 0 0 0,0 1 0 0 0,0-1 0 0 0,0 1 0 0 0,0 0 0 0 0,1 1 0 0 0,-1 0 0 0 0,12-2 0 0 0,-18 5 257 0 0,-3 2-140 0 0,1 0 0 0 0,0 1 1 0 0,-1-1-1 0 0,0 0 0 0 0,1 0 0 0 0,-1 1 0 0 0,0-1 0 0 0,0 0 0 0 0,0 0 0 0 0,0 0 0 0 0,-1 0 0 0 0,1 0 1 0 0,-3 2-1 0 0,-23 23 3 0 0,22-22 15 0 0,-107 89 862 0 0,26-24-659 0 0,49-41-157 0 0,-67 40 1 0 0,48-33-48 0 0,47-31 67 0 0,1 1-1 0 0,-14 12 0 0 0,21-16 105 0 0,13 4 44 0 0,-8-5-209 0 0,0 0-1 0 0,1 0 1 0 0,-1-1-1 0 0,1 1 1 0 0,-1-1-1 0 0,0 0 1 0 0,1 0-1 0 0,7-2 1 0 0,38-9 152 0 0,-25 6-100 0 0,13-3-63 0 0,40-3 0 0 0,-61 10 31 0 0,0 0 0 0 0,1 2 0 0 0,-1 0 0 0 0,30 6 0 0 0,0 5 101 0 0,-1 3 0 0 0,-1 2 0 0 0,50 26 0 0 0,-15-7 52 0 0,-19-10 184 0 0,-2 2 0 0 0,63 41 0 0 0,-113-62-234 0 0,-7-6 0 0 0,-1 1-3 0 0,-1 1-114 0 0,0 0 0 0 0,0 0 0 0 0,0 0 0 0 0,0 0-1 0 0,0 0 1 0 0,-1-1 0 0 0,1 1 0 0 0,-1 0-1 0 0,0 0 1 0 0,0 0 0 0 0,0-1 0 0 0,0 1 0 0 0,0-1-1 0 0,-1 1 1 0 0,1-1 0 0 0,-1 1 0 0 0,0-1-1 0 0,1 0 1 0 0,-1 1 0 0 0,0-1 0 0 0,0 0-1 0 0,0 0 1 0 0,-1-1 0 0 0,-3 4 0 0 0,-7 3 108 0 0,1-1 1 0 0,-1 0-1 0 0,-24 8 0 0 0,31-13-130 0 0,-232 76 310 0 0,-6-18-280 0 0,231-57-39 0 0,-12 3-64 0 0,-2-1 0 0 0,-51 4 0 0 0,76-9-191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9559 0 0,'0'0'4616'0'0,"-2"2"-4322"0"0,-51 64 773 0 0,17-22-756 0 0,-54 56 51 0 0,14-17-308 0 0,44-48-36 0 0,-1 0-1 0 0,-2-2 0 0 0,-47 33 1 0 0,-125 71-24 0 0,161-112 6 0 0,27-16 0 0 0,2 0 0 0 0,0 2 0 0 0,-26 20 0 0 0,36-25 11 0 0,5-4 42 0 0,4-1 39 0 0,1 3-28 0 0,0-2 0 0 0,0 1 0 0 0,0 0 0 0 0,1-1 0 0 0,0 1 0 0 0,-1-1 0 0 0,1 0 0 0 0,0-1 0 0 0,0 1 0 0 0,0 0 0 0 0,0-1 0 0 0,0 0 0 0 0,1 0 0 0 0,6 0 0 0 0,10 2 145 0 0,37-2 0 0 0,-41-1-119 0 0,87-3 500 0 0,0-4-1 0 0,177-34 0 0 0,-256 36-691 0 0,18-4-1866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244 102 9671 0 0,'0'0'748'0'0,"-2"1"-492"0"0,-7 2 1974 0 0,9-2-2176 0 0,0 0 0 0 0,0-1 0 0 0,0 1 0 0 0,1 0 0 0 0,-1 0 0 0 0,0 0 0 0 0,0-1 1 0 0,1 1-1 0 0,-1 0 0 0 0,0-1 0 0 0,1 1 0 0 0,-1 0 0 0 0,0 0 0 0 0,1-1 0 0 0,-1 1 1 0 0,1-1-1 0 0,-1 1 0 0 0,1 0 0 0 0,0-1 0 0 0,-1 1 0 0 0,1-1 0 0 0,1 1 0 0 0,0 0-2 0 0,0 0-1 0 0,0 0 1 0 0,0 0-1 0 0,0 0 0 0 0,1-1 1 0 0,-1 1-1 0 0,5 0 0 0 0,0-1 65 0 0,0 1-1 0 0,-1-1 0 0 0,1-1 0 0 0,14-2 1 0 0,41-14 630 0 0,79-33 0 0 0,-37 11-336 0 0,-88 34-278 0 0,30-7 0 0 0,-41 11-96 0 0,-1 0-1 0 0,1 1 0 0 0,0 0 1 0 0,0-1-1 0 0,-1 2 0 0 0,1-1 1 0 0,0 0-1 0 0,0 1 0 0 0,-1 0 1 0 0,1 0-1 0 0,6 3 0 0 0,-9-4-31 0 0,-1 1 0 0 0,0 0-1 0 0,0-1 1 0 0,0 1 0 0 0,0 0 0 0 0,0 0-1 0 0,0-1 1 0 0,0 1 0 0 0,0 0 0 0 0,0 0-1 0 0,0 0 1 0 0,0 0 0 0 0,0 1 0 0 0,-1-1-1 0 0,1 0 1 0 0,0 0 0 0 0,-1 0 0 0 0,1 1-1 0 0,-1-1 1 0 0,1 0 0 0 0,-1 2-1 0 0,1 0 2 0 0,-1 0-1 0 0,0-1 0 0 0,0 1 1 0 0,-1 0-1 0 0,1 0 0 0 0,0-1 1 0 0,-1 1-1 0 0,0 0 0 0 0,1-1 1 0 0,-2 3-1 0 0,-3 6 7 0 0,0-1-1 0 0,-1 0 1 0 0,-14 18-1 0 0,6-10 12 0 0,-1-2-1 0 0,0 0 1 0 0,-2 0-1 0 0,0-2 1 0 0,-21 15-1 0 0,-2-3 13 0 0,-58 28-1 0 0,56-34-15 0 0,0-1 0 0 0,-56 15 0 0 0,60-26 3 0 0,50-4 37 0 0,11 0-63 0 0,6 1-3 0 0,-1 0 0 0 0,1 2 0 0 0,-1 2 0 0 0,-1 0 0 0 0,0 2 0 0 0,0 0 0 0 0,28 19 0 0 0,-32-17 17 0 0,-2 1 0 0 0,0 1 0 0 0,0 0 0 0 0,-2 2 0 0 0,27 28 0 0 0,-45-44 3 0 0,0 1-1 0 0,0-1 1 0 0,0 0 0 0 0,0 1 0 0 0,0-1 0 0 0,0 1 0 0 0,0-1 0 0 0,0 1 0 0 0,-1-1 0 0 0,1 1 0 0 0,-1 0 0 0 0,1-1 0 0 0,-1 1 0 0 0,1 0 0 0 0,-1 0 0 0 0,0-1 0 0 0,0 1 0 0 0,0 0 0 0 0,0 0 0 0 0,0-1 0 0 0,0 1 0 0 0,-1 0 0 0 0,1 0 0 0 0,-1-1 0 0 0,1 1 0 0 0,-1 0 0 0 0,1-1 0 0 0,-1 1 0 0 0,0-1 0 0 0,0 1 0 0 0,0-1 0 0 0,0 1 0 0 0,0-1-1 0 0,-1 2 1 0 0,-5 4 131 0 0,0 0 1 0 0,-1 0-1 0 0,0-1 0 0 0,-17 11 0 0 0,7-4 15 0 0,-22 12 86 0 0,0-1 0 0 0,-1-2 0 0 0,-1-1 1 0 0,-56 18-1 0 0,-59 5 19 0 0,102-31-222 0 0,-56 22 0 0 0,84-25-163 0 0,25-9-508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457 337 9671 0 0,'0'0'2059'0'0,"2"-1"-1502"0"0,10-9 10 0 0,0 1 0 0 0,0-1 0 0 0,-1-1 0 0 0,0 0 1 0 0,-1-1-1 0 0,13-19 0 0 0,-20 25-549 0 0,1 1 0 0 0,-1-2 0 0 0,-1 1 0 0 0,1 0 0 0 0,-1 0 0 0 0,0-1 0 0 0,0 0 0 0 0,-1 1 0 0 0,0-1 0 0 0,0 0 0 0 0,-1 1 0 0 0,1-1 0 0 0,-1 0 0 0 0,-1 0 0 0 0,0 1 0 0 0,0-1 0 0 0,0 0 0 0 0,0 1 0 0 0,-1-1 0 0 0,0 1 0 0 0,-1-1 0 0 0,1 1 0 0 0,-8-11 0 0 0,7 12-14 0 0,0-1-1 0 0,0 1 1 0 0,-1 0-1 0 0,0 0 1 0 0,0 1-1 0 0,0-1 1 0 0,-1 1-1 0 0,1 0 1 0 0,-1 0-1 0 0,0 1 1 0 0,0-1-1 0 0,-1 1 1 0 0,1 0-1 0 0,-1 0 1 0 0,1 1-1 0 0,-1 0 1 0 0,0 0-1 0 0,0 0 0 0 0,0 0 1 0 0,0 1-1 0 0,0 0 1 0 0,0 1-1 0 0,0-1 1 0 0,-1 1-1 0 0,1 0 1 0 0,-8 2-1 0 0,-8 3-7 0 0,1 1 0 0 0,0 2 0 0 0,0 0 0 0 0,0 1-1 0 0,1 0 1 0 0,1 2 0 0 0,-31 21 0 0 0,28-16 124 0 0,1 1 0 0 0,0 1 0 0 0,1 0 1 0 0,1 2-1 0 0,1 0 0 0 0,0 1 0 0 0,-23 38 0 0 0,37-53-73 0 0,1 1-1 0 0,0 0 1 0 0,0 0-1 0 0,1 0 1 0 0,0 0-1 0 0,0 0 1 0 0,0 0-1 0 0,1 1 1 0 0,0-1-1 0 0,1 0 1 0 0,0 1-1 0 0,1 12 1 0 0,-1-15-13 0 0,1-1 0 0 0,0 1 0 0 0,0-1 0 0 0,1 0 0 0 0,-1 1-1 0 0,1-1 1 0 0,0 0 0 0 0,0 0 0 0 0,1 0 0 0 0,-1 0 0 0 0,1 0 0 0 0,0-1 0 0 0,0 1 0 0 0,0-1 0 0 0,0 0 0 0 0,0 1 0 0 0,1-2 0 0 0,0 1 0 0 0,-1 0 0 0 0,1-1 0 0 0,7 4 0 0 0,-3-3 30 0 0,-1 0-1 0 0,1 0 1 0 0,0 0-1 0 0,1-1 1 0 0,-1-1-1 0 0,0 1 1 0 0,1-1-1 0 0,-1-1 1 0 0,10 0-1 0 0,-5-1-14 0 0,-1 0-1 0 0,1-1 1 0 0,-1-1-1 0 0,0 0 1 0 0,17-7-1 0 0,7-6-142 0 0,-2-1 0 0 0,64-43 0 0 0,-75 44-39 0 0,-13 10 60 0 0,-3 2 13 0 0,-1 0 0 0 0,1-1 1 0 0,-1-1-1 0 0,9-9 0 0 0,-47 35 405 0 0,10-4-276 0 0,0 0-1 0 0,1 2 1 0 0,1 1 0 0 0,-19 23-1 0 0,-67 91-11 0 0,94-116-39 0 0,-117 169 0 0 0,65-91-170 0 0,56-84-35 0 0,6-9 54 0 0,0 0 0 0 0,0 0 0 0 0,1 0-1 0 0,-1 1 1 0 0,1-1 0 0 0,0 0 0 0 0,0 1 0 0 0,-1-1-1 0 0,2 1 1 0 0,-1-1 0 0 0,0 1 0 0 0,0 4 0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 10823 0 0,'0'0'496'0'0,"-2"0"-12"0"0,-12 6-304 0 0,1 0-1 0 0,-1 0 0 0 0,2 1 1 0 0,-22 16-1 0 0,-45 41 1753 0 0,78-63-1914 0 0,-4 3 49 0 0,-141 133 741 0 0,132-123-680 0 0,2 1 0 0 0,0 1 0 0 0,1 0 0 0 0,0 1 0 0 0,2-1 0 0 0,0 2 0 0 0,0 0 0 0 0,-6 21 0 0 0,14-35-16 0 0,0 0 1 0 0,0 0 0 0 0,1 1-1 0 0,-1-1 1 0 0,1 0 0 0 0,0 0 0 0 0,0 0-1 0 0,0 1 1 0 0,1-1 0 0 0,-1 0-1 0 0,1 0 1 0 0,0 0 0 0 0,3 8 0 0 0,-3-10-53 0 0,0 0 0 0 0,0 0 0 0 0,1 0 0 0 0,-1 0 0 0 0,0 0 0 0 0,1 0 0 0 0,-1-1 0 0 0,1 1 0 0 0,0 0 0 0 0,0-1 0 0 0,0 1 0 0 0,0-1 0 0 0,0 0 0 0 0,0 1 0 0 0,0-1 0 0 0,0 0 0 0 0,0 0 0 0 0,0 0 0 0 0,1-1 0 0 0,-1 1 0 0 0,0-1 0 0 0,1 1 0 0 0,-1-1 0 0 0,0 0 0 0 0,5 0 0 0 0,17 0 154 0 0,0-2 0 0 0,0-1 0 0 0,-1-1 0 0 0,0-1 0 0 0,1-1 0 0 0,-2-1 0 0 0,1-1 0 0 0,33-17 0 0 0,-31 12-172 0 0,-2-1 0 0 0,1-1 0 0 0,-2-1 0 0 0,0-1 0 0 0,-1-1 0 0 0,-1 0 0 0 0,21-26-1 0 0,-31 32-37 0 0,0-2 0 0 0,-1 1-1 0 0,-1-1 1 0 0,0 0 0 0 0,11-27-1 0 0,-16 33-20 0 0,0-1-1 0 0,-1 1 0 0 0,0-1 0 0 0,0 0 0 0 0,-1 0 0 0 0,0 1 1 0 0,0-1-1 0 0,-1 0 0 0 0,0 0 0 0 0,-1 0 0 0 0,-2-16 1 0 0,1 21-26 0 0,1 0 0 0 0,0 1 0 0 0,-1-1 0 0 0,0 1 0 0 0,0-1 1 0 0,0 1-1 0 0,0 0 0 0 0,-1 0 0 0 0,1 0 0 0 0,-1 0 1 0 0,1 0-1 0 0,-1 0 0 0 0,0 1 0 0 0,0-1 0 0 0,-1 1 1 0 0,1 0-1 0 0,0 0 0 0 0,-1 0 0 0 0,1 1 0 0 0,-1-1 1 0 0,0 1-1 0 0,1 0 0 0 0,-8-2 0 0 0,-6 0-352 0 0,-1 1 0 0 0,0 0 0 0 0,-33 1 0 0 0,32 2 165 0 0,-1-1-119 0 0,8 1-173 0 0,-1-1 0 0 0,1-1 1 0 0,-21-3-1 0 0,33 3-570 0 0,5-5-212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2759 0 0,'-2'1'4648'0'0,"-16"12"-1038"0"0,11-8-2683 0 0,1-1 0 0 0,-1 0 1 0 0,-15 7-1 0 0,2-1 567 0 0,10-6 3032 0 0,25-13-2530 0 0,2 0-1823 0 0,-13 8-131 0 0,0 0-14 0 0,13-2 23 0 0,-4 2-30 0 0,23-1 0 0 0,-24 2-13 0 0,-1 0 1 0 0,0-1-1 0 0,13-3 0 0 0,191-31 128 0 0,-209 33-258 0 0,-4 2 75 0 0,0-1 0 0 0,0 1 0 0 0,1 0 0 0 0,-1 0 0 0 0,0 0 0 0 0,0 0 0 0 0,0 0 0 0 0,1 0 0 0 0,3 1 0 0 0,-27 11-2142 0 0,-18 0-1862 0 0,27-9 2083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 6767 0 0,'0'0'608'0'0,"-1"-2"-500"0"0,-4-3-21 0 0,4 3 817 0 0,1 2-832 0 0,0 0 1 0 0,-1 0-1 0 0,1 0 1 0 0,0-1-1 0 0,-1 1 1 0 0,1 0-1 0 0,0 0 1 0 0,-1 0-1 0 0,1 0 0 0 0,-1 0 1 0 0,1-1-1 0 0,-1 1 1 0 0,1 0-1 0 0,0 0 1 0 0,-1 0-1 0 0,1 0 1 0 0,-1 0-1 0 0,1 0 0 0 0,0 0 1 0 0,-1 1-1 0 0,1-1 1 0 0,-1 0-1 0 0,1 0 1 0 0,-1 0-1 0 0,-12 5 1149 0 0,10-4 1512 0 0,-5 10-1657 0 0,-14 27-69 0 0,6-9-570 0 0,0-2-1 0 0,-26 32 0 0 0,-91 99 244 0 0,43-39-468 0 0,83-109-189 0 0,5-9 32 0 0,4 1 3 0 0,2 0-36 0 0,1 1-1 0 0,-1-1 1 0 0,1 1 0 0 0,-1-1-1 0 0,1-1 1 0 0,0 1 0 0 0,0-1-1 0 0,-1 1 1 0 0,1-1 0 0 0,0-1-1 0 0,0 1 1 0 0,9-1-1 0 0,10-1 26 0 0,34-5 0 0 0,-35 3-26 0 0,33-5-1135 0 0,-1-3-1 0 0,81-27 0 0 0,-111 30-709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9671 0 0,'0'0'1131'0'0,"1"2"-598"0"0,-1 2-328 0 0,1-1-1 0 0,-1 1 1 0 0,0 0-1 0 0,0-1 1 0 0,0 1-1 0 0,0-1 1 0 0,0 1 0 0 0,-1 0-1 0 0,0-1 1 0 0,1 1-1 0 0,-1-1 1 0 0,-1 0-1 0 0,-2 7 1 0 0,-3 6 267 0 0,-15 21 0 0 0,22-36-448 0 0,-21 29 560 0 0,-1-1 0 0 0,-38 38 0 0 0,16-18-60 0 0,-129 164 1052 0 0,131-159-1334 0 0,-33 50 86 0 0,-77 117-552 0 0,126-180-854 0 0,25-39 646 0 0,3-2-511 0 0,0-1 566 0 0,0 0 1 0 0,0 1-1 0 0,0-1 1 0 0,0 0-1 0 0,0 0 0 0 0,0 0 1 0 0,3-3-1 0 0,3-1-1976 0 0,12-4-2626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5527 0 0,'0'0'3546'0'0,"0"2"-1898"0"0,-2 9-943 0 0,-1-1 0 0 0,0 1 1 0 0,-1-1-1 0 0,0 0 0 0 0,-1 0 1 0 0,-6 11-1 0 0,-41 55 164 0 0,37-56-669 0 0,-121 150 194 0 0,47-62-380 0 0,51-57 116 0 0,34-44-22 0 0,0-1-1 0 0,1 1 0 0 0,0 0 0 0 0,0 0 0 0 0,0 1 0 0 0,-1 6 0 0 0,4-13-70 0 0,0 0 0 0 0,0 0 0 0 0,0-1 0 0 0,0 1-1 0 0,0 0 1 0 0,0 0 0 0 0,0-1 0 0 0,1 1 0 0 0,-1 0 0 0 0,0 0 0 0 0,0-1-1 0 0,1 1 1 0 0,-1 0 0 0 0,1-1 0 0 0,-1 1 0 0 0,0 0 0 0 0,1-1 0 0 0,0 1-1 0 0,-1-1 1 0 0,1 1 0 0 0,-1-1 0 0 0,1 1 0 0 0,-1-1 0 0 0,1 1 0 0 0,1 0-1 0 0,17 7 510 0 0,-12-6-440 0 0,0-1-1 0 0,0 0 0 0 0,1 0 1 0 0,-1-1-1 0 0,0 1 1 0 0,1-2-1 0 0,-1 1 0 0 0,0-1 1 0 0,13-3-1 0 0,1-2 173 0 0,0 0 0 0 0,20-10 0 0 0,-18 6-278 0 0,0-2 0 0 0,-1 0 0 0 0,0-1 0 0 0,22-17 0 0 0,-34 22 0 0 0,0 0 0 0 0,-1-1 0 0 0,0 0 0 0 0,-1 0 0 0 0,0-1 0 0 0,0 0 0 0 0,-1-1 0 0 0,0 0 0 0 0,-1 0 0 0 0,6-14 0 0 0,-10 21-43 0 0,-1-1 0 0 0,0 1 0 0 0,1 0-1 0 0,-2-1 1 0 0,1 1 0 0 0,0-1 0 0 0,-1 1 0 0 0,0-1-1 0 0,0 1 1 0 0,0-1 0 0 0,-1 1 0 0 0,1-1 0 0 0,-1 1-1 0 0,0 0 1 0 0,0-1 0 0 0,-1 1 0 0 0,-2-7 0 0 0,1 6-41 0 0,0 0 1 0 0,-1 0 0 0 0,1 0 0 0 0,-1 1 0 0 0,0-1 0 0 0,0 1 0 0 0,-1 0 0 0 0,1 0 0 0 0,-1 0 0 0 0,0 1 0 0 0,0 0 0 0 0,-9-5 0 0 0,-10-3-861 0 0,-13-6-649 0 0,34 16 952 0 0,1-1 0 0 0,-1 0-1 0 0,0 0 1 0 0,1 0-1 0 0,-1 0 1 0 0,1 0 0 0 0,0 0-1 0 0,0-1 1 0 0,-3-3-1 0 0,0-4-3950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 13447 0 0,'0'0'1522'0'0,"-1"0"-1040"0"0,-6 4-148 0 0,1-1 0 0 0,-1 1 0 0 0,1 1 0 0 0,-6 4 0 0 0,-18 13 18 0 0,-262 161-55 0 0,268-167 32 0 0,0 1 0 0 0,2 2 0 0 0,-21 21 0 0 0,32-29-424 0 0,0 2 0 0 0,1-1 0 0 0,0 1 0 0 0,2 0 0 0 0,-1 1 0 0 0,1 0 0 0 0,-5 16 0 0 0,11-27 69 0 0,1 1 0 0 0,0 0 0 0 0,0 0 0 0 0,0 0 0 0 0,0-1 0 0 0,0 1 0 0 0,1 0-1 0 0,0 0 1 0 0,0 0 0 0 0,0 0 0 0 0,0 0 0 0 0,2 4 0 0 0,-2-5 73 0 0,1-1 0 0 0,0 1 0 0 0,0-1 0 0 0,0 1 0 0 0,1-1-1 0 0,-1 0 1 0 0,1 0 0 0 0,-1 1 0 0 0,1-1 0 0 0,0 0 0 0 0,-1 0 0 0 0,1-1 0 0 0,0 1-1 0 0,0 0 1 0 0,1-1 0 0 0,-1 1 0 0 0,0-1 0 0 0,4 2 0 0 0,9 4 208 0 0,0-2-1 0 0,0 0 1 0 0,0 0 0 0 0,0-2-1 0 0,1 0 1 0 0,-1 0 0 0 0,22 0-1 0 0,3-3 196 0 0,68-7 0 0 0,-93 5-394 0 0,0 0-1 0 0,0-1 1 0 0,-1 0-1 0 0,0-2 1 0 0,20-8-1 0 0,-26 10-41 0 0,-1-1 0 0 0,1 0-1 0 0,-1-1 1 0 0,-1 0-1 0 0,1 0 1 0 0,-1 0-1 0 0,0-1 1 0 0,0 0-1 0 0,0 0 1 0 0,-1 0 0 0 0,6-10-1 0 0,-1 0-14 0 0,-2-1 0 0 0,0 0-1 0 0,0-1 1 0 0,-2 0 0 0 0,0 0 0 0 0,3-20 0 0 0,-3 7-309 0 0,-2-1 1 0 0,1-56 0 0 0,-12-32-1674 0 0,3 77-486 0 0,3 31 1225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 17479 0 0,'0'0'796'0'0,"2"-1"-12"0"0,-2 1-775 0 0,0-1 0 0 0,0 1 0 0 0,0 0 0 0 0,0 0 0 0 0,0 0 1 0 0,1 0-1 0 0,-1 0 0 0 0,0-1 0 0 0,0 1 0 0 0,0 0 0 0 0,1 0 0 0 0,-1 0 0 0 0,0 0 0 0 0,0 0 0 0 0,0 0 0 0 0,1 0 0 0 0,-1 0 0 0 0,0 0 0 0 0,0 0 0 0 0,1 0 0 0 0,-1 0 0 0 0,0 0 1 0 0,0 0-1 0 0,0 0 0 0 0,1 0 0 0 0,-1 0 0 0 0,0 0 0 0 0,0 0 0 0 0,1 0 0 0 0,-1 0 0 0 0,0 0 0 0 0,0 1 0 0 0,0-1 0 0 0,0 0 0 0 0,1 0 0 0 0,-1 0 0 0 0,0 0 0 0 0,0 0 0 0 0,0 0 0 0 0,0 1 1 0 0,1-1-1 0 0,-1 0 0 0 0,0 0 0 0 0,0 0 0 0 0,0 1 0 0 0,0-1 0 0 0,0 0 0 0 0,0 0 0 0 0,0 0 0 0 0,0 1 0 0 0,1-1 0 0 0,-1 0 0 0 0,0 0 0 0 0,0 0 0 0 0,0 1 0 0 0,0-1 0 0 0,0 0 0 0 0,0 0 1 0 0,0 1-1 0 0,0-1 0 0 0,0 0 0 0 0,-1 0 0 0 0,1 0 0 0 0,0 1 10 0 0,0 2 51 0 0,0 0-1 0 0,0 1 1 0 0,0-1 0 0 0,-1 0-1 0 0,0 0 1 0 0,0 1 0 0 0,1-1-1 0 0,-2 0 1 0 0,1 0 0 0 0,-3 5-1 0 0,-21 30 410 0 0,14-23-303 0 0,-38 60 288 0 0,4 2 0 0 0,-71 164 0 0 0,82-154-378 0 0,-52 123-175 0 0,56-145 31 0 0,-44 71-1 0 0,61-115 59 0 0,-2-1 0 0 0,0 0 0 0 0,-1-2 0 0 0,-1 1 0 0 0,0-2 0 0 0,-1 0 0 0 0,-33 22 0 0 0,46-36 1 0 0,0 0 1 0 0,-1 0-1 0 0,1 0 0 0 0,-1 0 1 0 0,0-1-1 0 0,1 0 0 0 0,-12 2 1 0 0,17-4 0 0 0,0 0 0 0 0,-1 0 0 0 0,1 0 1 0 0,0 0-1 0 0,0 0 0 0 0,-1 0 0 0 0,1 0 1 0 0,0 0-1 0 0,-1 0 0 0 0,1 0 0 0 0,0 0 1 0 0,-1 0-1 0 0,1 0 0 0 0,0-1 0 0 0,0 1 0 0 0,-1 0 1 0 0,1 0-1 0 0,0 0 0 0 0,0 0 0 0 0,-1-1 1 0 0,1 1-1 0 0,0 0 0 0 0,-1 0 0 0 0,1-1 1 0 0,0 0-1 0 0,-1 0 0 0 0,1-1 1 0 0,0 1-1 0 0,-1 0 1 0 0,1 0-1 0 0,0 0 0 0 0,0 0 1 0 0,0 0-1 0 0,0 0 1 0 0,0 0-1 0 0,0 0 1 0 0,0 0-1 0 0,1 0 0 0 0,-1 0 1 0 0,0-1-1 0 0,0 1 1 0 0,1-1-1 0 0,9-20 16 0 0,-9 20-18 0 0,9-16-74 0 0,1 0-1 0 0,1 1 1 0 0,1 0 0 0 0,27-29-1 0 0,69-51-377 0 0,-86 80 367 0 0,0 0 0 0 0,0 2 0 0 0,2 1 0 0 0,-1 1 0 0 0,2 1 0 0 0,31-11 1 0 0,-52 22 94 0 0,1-1 1 0 0,-1 1 0 0 0,1 0 0 0 0,-1 0 0 0 0,1 1 0 0 0,0 0 0 0 0,-1 0 0 0 0,1 0 0 0 0,-1 1 0 0 0,12 2 0 0 0,-14-2 0 0 0,-1-1 1 0 0,1 2-1 0 0,0-1 1 0 0,-1 0-1 0 0,1 0 1 0 0,-1 1-1 0 0,1-1 1 0 0,-1 1-1 0 0,1 0 1 0 0,-1 0-1 0 0,0 0 0 0 0,0 0 1 0 0,0 0-1 0 0,0 0 1 0 0,-1 0-1 0 0,1 1 1 0 0,0-1-1 0 0,-1 1 1 0 0,0-1-1 0 0,1 1 1 0 0,-1 0-1 0 0,1 4 1 0 0,0 3 8 0 0,0 0 1 0 0,-1 0 0 0 0,0 0-1 0 0,0 0 1 0 0,-1 0 0 0 0,-1 0 0 0 0,0 0-1 0 0,0 0 1 0 0,0-1 0 0 0,-2 1-1 0 0,1 0 1 0 0,-6 13 0 0 0,1 0-196 0 0,0 1 1 0 0,-2 28-1 0 0,8-51-153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19 396 3223 0 0,'-1'-2'3100'0'0,"1"0"-1898"0"0,-1 0 0 0 0,1 0-1 0 0,-1 1 1 0 0,0-1-1 0 0,1 0 1 0 0,-1 0 0 0 0,0 1-1 0 0,-1-1 1 0 0,0-2-1 0 0,-7-3 490 0 0,25 7-1242 0 0,469-58 1498 0 0,-419 48-1835 0 0,669-110 199 0 0,245-34-444 0 0,-722 130-1265 0 0,-254 24 1319 0 0,0 0 1 0 0,-1 0-1 0 0,1 0 1 0 0,0 1-1 0 0,-1-1 1 0 0,5 2-1 0 0,-7-2 24 0 0,0 0-1 0 0,-1 1 1 0 0,1-1 0 0 0,0 0-1 0 0,0 1 1 0 0,-1-1 0 0 0,1 1-1 0 0,-1-1 1 0 0,1 1 0 0 0,0-1-1 0 0,-1 1 1 0 0,1 0-1 0 0,-1-1 1 0 0,1 1 0 0 0,-1-1-1 0 0,1 1 1 0 0,-1 0 0 0 0,0 0-1 0 0,1-1 1 0 0,-1 1 0 0 0,0 0-1 0 0,0 0 1 0 0,1-1 0 0 0,-1 1-1 0 0,0 0 1 0 0,0 0-1 0 0,0 0 1 0 0,0-1 0 0 0,0 1-1 0 0,0 0 1 0 0,0 0 0 0 0,0-1-1 0 0,-1 2 1 0 0,-3 15-4602 0 0,-6 1-1469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22 11831 0 0,'60'-21'1288'0'0,"-77"22"2898"0"0,-76 13-3574 0 0,31-1-566 0 0,0-3 0 0 0,-97 4 0 0 0,129-16-26 0 0,23 1-14 0 0,-1 1 0 0 0,1 0 1 0 0,0 0-1 0 0,0 0 0 0 0,0 1 1 0 0,-13 2-1 0 0,13-2-18 0 0,6-1-62 0 0,-18 12-818 0 0,-31 16 1322 0 0,1 1 0 0 0,-51 42 0 0 0,69-48-395 0 0,21-17-30 0 0,1 1 1 0 0,0 1-1 0 0,0-1 0 0 0,0 2 1 0 0,1-1-1 0 0,-8 12 0 0 0,14-17-8 0 0,1-1 5 0 0,0-1 0 0 0,1 0 0 0 0,-1 0 0 0 0,0 0-1 0 0,0 0 1 0 0,0 0 0 0 0,0 0 0 0 0,0-1 0 0 0,0 1 0 0 0,0 0 0 0 0,0 0 0 0 0,-1 0 0 0 0,0 0 343 0 0,15 2-261 0 0,-6-2-74 0 0,0-1 0 0 0,0 0 0 0 0,1-1 0 0 0,-1 1 0 0 0,0-1-1 0 0,8-3 1 0 0,9 0 34 0 0,42-6-28 0 0,5-1 0 0 0,-1 3 0 0 0,77 2 0 0 0,-108 7-39 0 0,0 3-1 0 0,74 14 0 0 0,-96-13 33 0 0,1 0-1 0 0,-1 1 0 0 0,0 0 1 0 0,-1 2-1 0 0,0 0 0 0 0,0 1 1 0 0,-1 0-1 0 0,23 19 0 0 0,-34-25 3 0 0,-1 0 0 0 0,1 0 0 0 0,-1 1 1 0 0,0-1-1 0 0,0 1 0 0 0,-1 0 0 0 0,1 0 0 0 0,-1 0 0 0 0,0 0 0 0 0,3 8 0 0 0,-4-10 24 0 0,0 0 0 0 0,-1 0-1 0 0,0 0 1 0 0,1 0 0 0 0,-1 1-1 0 0,0-1 1 0 0,0 0 0 0 0,0 0-1 0 0,-1 0 1 0 0,1 0 0 0 0,0 0-1 0 0,-1 0 1 0 0,1 0 0 0 0,-1 1 0 0 0,0-1-1 0 0,0-1 1 0 0,0 1 0 0 0,0 0-1 0 0,0 0 1 0 0,0 0 0 0 0,0 0-1 0 0,-1-1 1 0 0,1 1 0 0 0,0 0-1 0 0,-3 1 1 0 0,-15 12 321 0 0,-1-2-1 0 0,0 0 1 0 0,-1 0 0 0 0,-33 13-1 0 0,11-5-206 0 0,-24 11 17 0 0,-1-2 1 0 0,-1-4 0 0 0,-2-2-1 0 0,-127 24 1 0 0,184-45-166 0 0,9-2 6 0 0,1 0 1 0 0,-1 0-1 0 0,0 0 0 0 0,0-1 1 0 0,0 0-1 0 0,0 0 1 0 0,0 0-1 0 0,0-1 0 0 0,-7-1 1 0 0,10 2 24 0 0,12-11-172 0 0,1 1-80 0 0,1 0 1 0 0,0 1-1 0 0,0 0 1 0 0,17-8 0 0 0,58-26-5221 0 0,-74 37 3586 0 0,30-13-4402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11519 0 0,'0'0'887'0'0,"0"2"-583"0"0,-3 5-184 0 0,2 0 0 0 0,-1 0-1 0 0,1 0 1 0 0,0 0 0 0 0,1 0 0 0 0,0 0 0 0 0,0 0 0 0 0,1 8 0 0 0,2 4 548 0 0,10 34 1 0 0,-4-27-497 0 0,0-1 0 0 0,2 0-1 0 0,0-1 1 0 0,2-1 0 0 0,0 0 0 0 0,2 0 0 0 0,1-1 0 0 0,27 29 0 0 0,315 290 610 0 0,-203-200-99 0 0,-115-104-190 0 0,-1 3-1 0 0,50 66 1 0 0,-75-88-288 0 0,-2 1 0 0 0,0 1 1 0 0,-1 0-1 0 0,-1 1 0 0 0,-1 0 0 0 0,-1 0 1 0 0,-1 1-1 0 0,9 41 0 0 0,-13-45-81 0 0,-1 0 0 0 0,-1 0-1 0 0,0 0 1 0 0,-1 0 0 0 0,-1 0 0 0 0,-1 0-1 0 0,-1 0 1 0 0,0 0 0 0 0,-11 33-1 0 0,0-18 53 0 0,-1 0-1 0 0,-2-2 0 0 0,-41 58 1 0 0,18-37-18 0 0,-59 59 1 0 0,42-55-99 0 0,-2-3 0 0 0,-131 90 0 0 0,98-86-502 0 0,-164 75 0 0 0,121-71-135 0 0,36-16-1615 0 0,35-16-3248 0 0,29-14-943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386 463 455 0 0,'-50'-9'-139'0'0,"-90"-3"11276"0"0,79 10-9424 0 0,58 2-1780 0 0,-111-7 2679 0 0,113 7-2523 0 0,0 1 0 0 0,0-1 1 0 0,0-1-1 0 0,-1 1 0 0 0,1 0 0 0 0,0 0 0 0 0,0 0 0 0 0,-1-1 0 0 0,1 1 0 0 0,0-1 0 0 0,0 1 0 0 0,0-1 0 0 0,-1 0 0 0 0,2 1-22 0 0,0-1 0 0 0,0 1 0 0 0,0 0 0 0 0,0-1-1 0 0,0 1 1 0 0,0 0 0 0 0,1 0 0 0 0,-1-1 0 0 0,0 1 0 0 0,0 0-1 0 0,0-1 1 0 0,1 1 0 0 0,-1 0 0 0 0,0 0 0 0 0,0-1-1 0 0,1 1 1 0 0,-1 0 0 0 0,0 0 0 0 0,1 0 0 0 0,-1 0 0 0 0,0-1-1 0 0,1 1 1 0 0,-1 0 0 0 0,0 0 0 0 0,1 0 0 0 0,-1 0-1 0 0,1 0 1 0 0,38-12 1569 0 0,-38 12-1742 0 0,165-31 1308 0 0,-89 19-910 0 0,148-12 242 0 0,2 15-290 0 0,36-1-148 0 0,165-27-94 0 0,-4-30-149 0 0,-49-20-1080 0 0,181-37-5805 0 0,-510 114 5156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53 137 14079 0 0,'-3'1'323'0'0,"-3"2"-153"0"0,1-1 0 0 0,-1 1 0 0 0,1 0 0 0 0,0 1 0 0 0,-7 4 1 0 0,11-7-167 0 0,0 0 1 0 0,0-1 0 0 0,1 1 0 0 0,-1 0 0 0 0,0-1-1 0 0,1 1 1 0 0,-1 0 0 0 0,1 0 0 0 0,-1 0 0 0 0,1-1-1 0 0,-1 1 1 0 0,1 0 0 0 0,-1 0 0 0 0,1 0-1 0 0,0 0 1 0 0,0 0 0 0 0,-1 0 0 0 0,1 0 0 0 0,0 0-1 0 0,0 0 1 0 0,0 0 0 0 0,0 0 0 0 0,0 0 0 0 0,0 0-1 0 0,0 0 1 0 0,0 0 0 0 0,1-1 0 0 0,-1 1 0 0 0,0 0-1 0 0,0 0 1 0 0,1 0 0 0 0,-1 0 0 0 0,1 0 0 0 0,-1 0-1 0 0,1 0 1 0 0,-1-1 0 0 0,1 1 0 0 0,-1 0-1 0 0,1 0 1 0 0,0-1 0 0 0,0 1 0 0 0,-1 0 0 0 0,1-1-1 0 0,0 1 1 0 0,0-1 0 0 0,0 1 0 0 0,1 0 0 0 0,2 1 32 0 0,0 1 1 0 0,1-1 0 0 0,-1 0-1 0 0,1 0 1 0 0,-1-1 0 0 0,1 1 0 0 0,0-1-1 0 0,0 0 1 0 0,8 0 0 0 0,6 1 126 0 0,22-3 0 0 0,-28 1-79 0 0,536-53 3295 0 0,-150-12-2097 0 0,-25 3-199 0 0,1 26-435 0 0,-354 35-690 0 0,-7 0-142 0 0,0 1 0 0 0,0 0 0 0 0,0 1 0 0 0,22 3 0 0 0,-35-4 64 0 0,0 1 0 0 0,0-1-1 0 0,0 0 1 0 0,0 0 0 0 0,1 1-1 0 0,-2-1 1 0 0,1 0 0 0 0,0 1 0 0 0,0-1-1 0 0,0 1 1 0 0,0-1 0 0 0,0 1-1 0 0,0-1 1 0 0,0 1 0 0 0,0 0 0 0 0,-1 0-1 0 0,1-1 1 0 0,0 1 0 0 0,-1 0-1 0 0,1 0 1 0 0,0 0 0 0 0,-1 0 0 0 0,1-1-1 0 0,-1 1 1 0 0,1 0 0 0 0,-1 0 0 0 0,1 2-1 0 0,-6 10-6728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15663 0 0,'0'0'3854'0'0,"2"0"-2666"0"0,167-23 1097 0 0,187-30-1741 0 0,605-71-375 0 0,-782 108-3049 0 0,-130 12 1352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11487 0 0,'0'0'6628'0'0,"2"0"-6104"0"0,9 1-220 0 0,0-1 0 0 0,0 0-1 0 0,0 0 1 0 0,21-5 0 0 0,44-12 263 0 0,-69 15-511 0 0,129-36 630 0 0,50-12-3399 0 0,-165 46 1342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91 11975 0 0,'-3'0'547'0'0,"0"-1"-325"0"0,-2 0 180 0 0,-11 1 5350 0 0,26-6-3120 0 0,20-5-2291 0 0,1 1 0 0 0,0 1 1 0 0,40-5-1 0 0,99-6-361 0 0,-149 18 64 0 0,216-13-553 0 0,-77 13-3906 0 0,-114 2-2213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 8287 0 0,'19'-2'639'0'0,"-18"2"-541"0"0,0 0 1 0 0,0 0-1 0 0,0 0 0 0 0,0 0 0 0 0,0 0 1 0 0,0 1-1 0 0,1-1 0 0 0,-1 0 1 0 0,0 1-1 0 0,0-1 0 0 0,0 0 1 0 0,0 1-1 0 0,0 0 0 0 0,0-1 0 0 0,0 1 1 0 0,-1-1-1 0 0,1 1 0 0 0,0 0 1 0 0,0 0-1 0 0,0 0 0 0 0,-1-1 0 0 0,1 1 1 0 0,0 0-1 0 0,-1 0 0 0 0,1 0 1 0 0,-1 0-1 0 0,1 0 0 0 0,-1 0 0 0 0,1 2 1 0 0,0 0 157 0 0,0 0 1 0 0,0 1-1 0 0,0-1 0 0 0,-1 0 1 0 0,1 1-1 0 0,-1-1 1 0 0,0 5-1 0 0,-2 9 139 0 0,-1 0-1 0 0,-1 0 1 0 0,-1-1 0 0 0,0 1 0 0 0,-10 18-1 0 0,6-12-94 0 0,-96 220 948 0 0,55-133-987 0 0,-23 41-17 0 0,-144 218 0 0 0,129-235-1489 0 0,87-132-111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28 598 3679 0 0,'-2'0'97'0'0,"1"0"-83"0"0,0 0 0 0 0,0-1 1 0 0,1 1-1 0 0,-1 0 0 0 0,0-1 0 0 0,1 1 1 0 0,-1-1-1 0 0,0 1 0 0 0,1 0 0 0 0,-1-1 1 0 0,1 1-1 0 0,-1-1 0 0 0,1 0 0 0 0,-1 1 1 0 0,1-1-1 0 0,-1 1 0 0 0,1-1 0 0 0,-1 0 1 0 0,1 0-1 0 0,-2-1 303 0 0,1 0 0 0 0,-1 0 1 0 0,1 0-1 0 0,0 0 0 0 0,0 0 1 0 0,0-1-1 0 0,0 1 0 0 0,0 0 1 0 0,0 0-1 0 0,1-1 0 0 0,-1 1 0 0 0,1-1 1 0 0,-1 1-1 0 0,1 0 0 0 0,0-1 1 0 0,0 1-1 0 0,0-1 0 0 0,1 1 1 0 0,-1 0-1 0 0,0-1 0 0 0,1 1 0 0 0,-1-1 1 0 0,1 1-1 0 0,0 0 0 0 0,0 0 1 0 0,0-1-1 0 0,0 1 0 0 0,0 0 1 0 0,3-3-1 0 0,3-5 213 0 0,1 1-1 0 0,0-1 1 0 0,0 2 0 0 0,16-14 0 0 0,37-28 213 0 0,82-51 0 0 0,77-29 101 0 0,-157 98-265 0 0,0 3 0 0 0,107-35-1 0 0,-120 50-220 0 0,0 3 1 0 0,0 1-1 0 0,1 2 0 0 0,64 0 0 0 0,-102 7-318 0 0,0 2 0 0 0,0 0 0 0 0,0 0 0 0 0,0 1 0 0 0,0 1 0 0 0,-1 0 0 0 0,23 9 0 0 0,-31-11-32 0 0,0 1 1 0 0,0 0-1 0 0,0 1 1 0 0,0-1-1 0 0,0 1 1 0 0,0-1-1 0 0,-1 1 1 0 0,1 0-1 0 0,-1 1 1 0 0,0-1-1 0 0,0 0 1 0 0,0 1-1 0 0,0 0 1 0 0,0 0-1 0 0,-1 0 1 0 0,0 0-1 0 0,0 0 1 0 0,0 0-1 0 0,0 0 0 0 0,-1 1 1 0 0,0-1-1 0 0,0 1 1 0 0,0-1-1 0 0,1 10 1 0 0,-2-5 3 0 0,-1 0 0 0 0,0 1 0 0 0,0-1-1 0 0,-1 0 1 0 0,0 0 0 0 0,-1 0 0 0 0,0 0 0 0 0,0-1 0 0 0,-1 1 0 0 0,0-1 0 0 0,-1 1 0 0 0,-7 10 0 0 0,-5 4 16 0 0,-2 0 0 0 0,-32 32 1 0 0,-133 104 94 0 0,-12-17-27 0 0,59-44-34 0 0,122-87-252 0 0,-134 95 432 0 0,108-80-2987 0 0,-76 37 1 0 0,102-57-1868 0 0,4-3-1063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68 3223 0 0,'0'2'240'0'0,"-1"2"744"0"0,2 0 0 0 0,-1 0-1 0 0,0 0 1 0 0,1 0-1 0 0,-1 0 1 0 0,1 0 0 0 0,1 0-1 0 0,-1 0 1 0 0,0-1-1 0 0,3 6 1 0 0,-3-8-604 0 0,0 1 0 0 0,0-1 0 0 0,1 1 0 0 0,-1-1 0 0 0,0 0-1 0 0,1 1 1 0 0,-1-1 0 0 0,0 0 0 0 0,1 0 0 0 0,0 0 0 0 0,-1 0 0 0 0,1 0 0 0 0,1 1-1 0 0,0-1-418 0 0,0-1 0 0 0,-1 1 0 0 0,1 0 1 0 0,0-1-1 0 0,-1 0 0 0 0,6 1 0 0 0,10-2 565 0 0,-1-1 0 0 0,1 0 0 0 0,22-6 0 0 0,53-19 396 0 0,-83 24-878 0 0,58-22 207 0 0,-60 22-322 0 0,0-1 1 0 0,0-1-1 0 0,-1 1 0 0 0,1-1 1 0 0,-1 0-1 0 0,7-7 0 0 0,-14 11 52 0 0,0 1-1 0 0,0 0 0 0 0,0-1 1 0 0,1 1-1 0 0,-1 0 0 0 0,0-1 1 0 0,0 1-1 0 0,0 0 0 0 0,0-1 1 0 0,0 1-1 0 0,0 0 0 0 0,0-1 1 0 0,0 1-1 0 0,0 0 0 0 0,-1-1 1 0 0,1 1-1 0 0,0 0 0 0 0,0-1 1 0 0,0 1-1 0 0,0 0 0 0 0,0 0 1 0 0,-1-1-1 0 0,1 1 1 0 0,0 0-1 0 0,0-1 0 0 0,0 1 1 0 0,-1 0-1 0 0,1 0 0 0 0,0-1 1 0 0,0 1-1 0 0,-1 0 0 0 0,1 0 1 0 0,0 0-1 0 0,-1-1 0 0 0,-9-6-458 0 0,5 5 268 0 0,0-1 1 0 0,0 1 0 0 0,-1 0 0 0 0,1 0 0 0 0,-1 1 0 0 0,1 0-1 0 0,-1 0 1 0 0,0 0 0 0 0,0 1 0 0 0,1-1 0 0 0,-1 1 0 0 0,0 1-1 0 0,-6 0 1 0 0,-8 3-275 0 0,0 0-1 0 0,-27 11 0 0 0,23-7 334 0 0,-3 2 294 0 0,0 1-1 0 0,1 1 0 0 0,0 2 1 0 0,-46 32-1 0 0,-20 8 667 0 0,-7 5-2 0 0,91-53-658 0 0,-1 1-1 0 0,1 0 1 0 0,0 0-1 0 0,-9 11 1 0 0,16-17-114 0 0,-1 1 1 0 0,1-1-1 0 0,0 1 1 0 0,0 0-1 0 0,0-1 1 0 0,1 1-1 0 0,-1 0 1 0 0,0 0 0 0 0,1 0-1 0 0,-1-1 1 0 0,1 1-1 0 0,-1 0 1 0 0,1 3-1 0 0,0-3-13 0 0,0-1-1 0 0,0 0 1 0 0,1 0-1 0 0,-1 1 1 0 0,1-1 0 0 0,-1 0-1 0 0,1 0 1 0 0,-1 1-1 0 0,1-1 1 0 0,0 0-1 0 0,0 0 1 0 0,-1 0 0 0 0,1 0-1 0 0,0 0 1 0 0,0 0-1 0 0,0 0 1 0 0,0 0-1 0 0,0-1 1 0 0,0 1 0 0 0,0 0-1 0 0,0-1 1 0 0,2 2-1 0 0,5 2 47 0 0,0-1 1 0 0,1 0-1 0 0,-1 0 0 0 0,1-1 1 0 0,-1 0-1 0 0,14 1 0 0 0,55 2 121 0 0,-72-5-176 0 0,79-4-1083 0 0,-39-1-244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685 128 10591 0 0,'2'-15'696'0'0,"5"-52"-469"0"0,-6 58 1248 0 0,-1-1-1 0 0,-4-16 2853 0 0,4 26-4198 0 0,0 0 1 0 0,0 0-1 0 0,0 0 1 0 0,0 0 0 0 0,-1 0-1 0 0,1 0 1 0 0,0 0-1 0 0,0 0 1 0 0,0 0 0 0 0,0 0-1 0 0,-1 0 1 0 0,1 0 0 0 0,0 0-1 0 0,0 0 1 0 0,0 0-1 0 0,0 0 1 0 0,-1 0 0 0 0,1 0-1 0 0,0 0 1 0 0,0 0 0 0 0,0 0-1 0 0,-1 0 1 0 0,-11 7 785 0 0,-10 12-1458 0 0,-178 177 543 0 0,183-181 0 0 0,-117 124 0 0 0,113-112 0 0 0,1 0 0 0 0,0 2 0 0 0,-24 49 0 0 0,6 7 154 0 0,3 2-1 0 0,4 1 1 0 0,3 2 0 0 0,-27 167-1 0 0,51-232-153 0 0,1-1 0 0 0,1 0 0 0 0,1 0 0 0 0,2 1 0 0 0,0-1 0 0 0,1 0 0 0 0,8 33 0 0 0,-10-55-7 0 0,1 1 0 0 0,0 0 0 0 0,0-1 1 0 0,0 1-1 0 0,0 0 0 0 0,1-1 0 0 0,-1 1 0 0 0,1-1 0 0 0,-1 0 0 0 0,1 1 0 0 0,0-1 0 0 0,0 0 1 0 0,4 4-1 0 0,-4-5-58 0 0,-1 0 0 0 0,1-1 0 0 0,0 1 0 0 0,0 0 0 0 0,-1 0 0 0 0,1-1 1 0 0,0 1-1 0 0,0-1 0 0 0,0 0 0 0 0,0 1 0 0 0,0-1 0 0 0,0 0 0 0 0,0 0 0 0 0,0 0 0 0 0,0-1 1 0 0,0 1-1 0 0,0 0 0 0 0,-1-1 0 0 0,1 1 0 0 0,0-1 0 0 0,2 0 0 0 0,17-10-1984 0 0,3-4-5018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387 319 7831 0 0,'-2'0'603'0'0,"-15"3"-119"0"0,16-2 835 0 0,-16-1 4022 0 0,25-6-1601 0 0,46-20-2868 0 0,29-7-416 0 0,114-55 1 0 0,72-42 273 0 0,-259 125-676 0 0,61-22 295 0 0,-65 25-312 0 0,0 0 0 0 0,0 1 0 0 0,0 0 0 0 0,0 0 1 0 0,1 0-1 0 0,-1 1 0 0 0,0 0 0 0 0,0 0 0 0 0,11 2 0 0 0,-15-1-35 0 0,-1-1 1 0 0,1 0-1 0 0,-1 1 0 0 0,0-1 0 0 0,1 1 0 0 0,-1 0 1 0 0,1-1-1 0 0,-1 1 0 0 0,0 0 0 0 0,0 0 0 0 0,1 0 1 0 0,-1 0-1 0 0,0 0 0 0 0,0 0 0 0 0,0 0 1 0 0,0 0-1 0 0,0 1 0 0 0,0-1 0 0 0,-1 0 0 0 0,1 1 1 0 0,0-1-1 0 0,-1 0 0 0 0,1 1 0 0 0,0-1 0 0 0,-1 1 1 0 0,0-1-1 0 0,1 1 0 0 0,-1-1 0 0 0,0 1 0 0 0,0-1 1 0 0,0 1-1 0 0,0-1 0 0 0,0 1 0 0 0,0-1 1 0 0,0 1-1 0 0,-1-1 0 0 0,0 3 0 0 0,-1 4 3 0 0,0-1-1 0 0,-1 1 1 0 0,0-1 0 0 0,0 0-1 0 0,-8 13 1 0 0,-7 7-58 0 0,-1-1 0 0 0,-44 47 0 0 0,-56 40-197 0 0,75-72 203 0 0,-189 147-290 0 0,144-121 278 0 0,-92 90-1 0 0,123-99 53 0 0,-138 144-50 0 0,101-102-183 0 0,93-99 152 0 0,13-9-10 0 0,11-8 231 0 0,1 1 0 0 0,1 2 1 0 0,0 0-1 0 0,1 2 1 0 0,45-15-1 0 0,-18 12 412 0 0,103-16 0 0 0,-58 22-28 0 0,123 5 0 0 0,-131 4-502 0 0,-61-1-255 0 0,-26 0 92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11055 0 0,'0'0'6234'0'0,"2"0"-5682"0"0,36-2 17 0 0,0-2 1 0 0,48-12 0 0 0,-62 11-389 0 0,285-68 1783 0 0,-202 38-1175 0 0,9-2-3658 0 0,-105 35 1357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 1375 0 0,'2'0'66'0'0,"2"0"-68"0"0,0 0 1 0 0,0-1 0 0 0,-1 0-1 0 0,8-2 1 0 0,-8 2 260 0 0,0 0 0 0 0,0 1 0 0 0,0-1 0 0 0,0 0 0 0 0,0 1 0 0 0,0 0 0 0 0,1 0 0 0 0,2 0 0 0 0,-3 0 884 0 0,-1 1-1 0 0,0-1 1 0 0,0 1-1 0 0,0 0 1 0 0,0 0-1 0 0,0 0 1 0 0,0 0-1 0 0,0 0 0 0 0,3 3 1 0 0,-3-3-1002 0 0,0 0 1 0 0,0 1-1 0 0,-1 0 1 0 0,1-1-1 0 0,-1 1 1 0 0,1 0-1 0 0,-1 0 1 0 0,0 0-1 0 0,0 0 1 0 0,1 0-1 0 0,-2 0 1 0 0,1 0-1 0 0,0 0 1 0 0,0 0-1 0 0,0 4 1 0 0,0-3 274 0 0,-8 9 401 0 0,3-4-628 0 0,-1-1 0 0 0,0 1 0 0 0,0-1-1 0 0,-1 0 1 0 0,0 0 0 0 0,-9 7 0 0 0,-44 33 133 0 0,43-34-288 0 0,-206 151-24 0 0,-2 21-179 0 0,202-168 79 0 0,-7 5-212 0 0,-40 40 1 0 0,67-60 213 0 0,4-2 20 0 0,9 0 153 0 0,0-1 1 0 0,0 0 0 0 0,14-3-1 0 0,3-1 301 0 0,5 5 160 0 0,1 0 1 0 0,52 9 0 0 0,-48-4-146 0 0,58 0 0 0 0,-8-9 79 0 0,123-21 0 0 0,-195 21-480 0 0,20-4 12 0 0,-33 8 12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39 125 6911 0 0,'-2'0'528'0'0,"-35"18"8383"0"0,39-17-8119 0 0,2 1-604 0 0,1-1 0 0 0,-1 0 1 0 0,0 0-1 0 0,1 0 0 0 0,-1-1 1 0 0,1 1-1 0 0,-1-1 0 0 0,1 0 0 0 0,-1 0 1 0 0,1-1-1 0 0,-1 1 0 0 0,6-3 0 0 0,9-1 377 0 0,27-11-1 0 0,126-55 1066 0 0,-102 41-1246 0 0,-16 11-172 0 0,-23 9-494 0 0,-28 8-5 0 0,0 1 0 0 0,1 0 0 0 0,-1 0 0 0 0,0 0 0 0 0,1 0 0 0 0,-1 0 0 0 0,0 0 0 0 0,0 1 0 0 0,1 0 0 0 0,3 1 0 0 0,4 0-1147 0 0,0 1-70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406 226 4607 0 0,'0'0'354'0'0,"-2"1"-233"0"0,-2 2-518 0 0,-2 1 1969 0 0,0-1 0 0 0,0 0 1 0 0,0 0-1 0 0,-8 3 0 0 0,13-6-619 0 0,-11 2 2195 0 0,12-2-3051 0 0,0 0 0 0 0,-1 0 0 0 0,1 0 0 0 0,0-1 0 0 0,-1 1 0 0 0,1 0 0 0 0,0 0 0 0 0,0 0 0 0 0,-1 0 0 0 0,1 0 0 0 0,0-1 0 0 0,0 1 0 0 0,0 0 0 0 0,-1 0 0 0 0,1 0 0 0 0,0-1 0 0 0,0 1 0 0 0,0 0 0 0 0,-1 0 0 0 0,1 0 0 0 0,0-1 0 0 0,0 1 0 0 0,0 0 0 0 0,0 0 0 0 0,0-1 0 0 0,0 1 0 0 0,0 0 0 0 0,0-1 1 0 0,0 1-1 0 0,-1 0 0 0 0,1 0 0 0 0,0-1 0 0 0,0 1 0 0 0,0 0 0 0 0,1-1 0 0 0,-1 1 0 0 0,0 0 0 0 0,7-15 839 0 0,16-10-651 0 0,-7 13-169 0 0,0 1-1 0 0,1 1 1 0 0,24-12-1 0 0,59-20-24 0 0,-93 39-88 0 0,121-37 42 0 0,-69 23-26 0 0,-23 5 10 0 0,1 3 1 0 0,0 0-1 0 0,1 3 0 0 0,62-3 1 0 0,-97 9-27 0 0,-1 0 1 0 0,1 0-1 0 0,0 0 1 0 0,0 0-1 0 0,-1 1 1 0 0,1-1-1 0 0,0 1 1 0 0,-1 0-1 0 0,1 0 1 0 0,-1 0-1 0 0,1 0 1 0 0,-1 0-1 0 0,1 1 1 0 0,-1-1-1 0 0,0 1 1 0 0,1 0-1 0 0,-1-1 1 0 0,3 5-1 0 0,-3-4 0 0 0,-1 0-1 0 0,0 0 0 0 0,0 0 0 0 0,0 0 0 0 0,-1 0 0 0 0,1 0 0 0 0,0 0 0 0 0,-1 0 0 0 0,1 0 0 0 0,-1 0 0 0 0,0 1 0 0 0,0-1 0 0 0,0 0 0 0 0,0 0 0 0 0,0 0 0 0 0,0 1 0 0 0,-1-1 0 0 0,1 0 0 0 0,-1 0 0 0 0,1 0 0 0 0,-1 0 0 0 0,0 0 0 0 0,0 0 0 0 0,-1 3 0 0 0,-2 1-2 0 0,0 1 0 0 0,0-1 0 0 0,-1 0 0 0 0,1 0 0 0 0,-2 0 0 0 0,-8 8 0 0 0,-41 30 0 0 0,43-35 0 0 0,-52 34-163 0 0,-92 47 1 0 0,80-48 79 0 0,-380 213-279 0 0,454-254 359 0 0,-33 17-10 0 0,2 2 0 0 0,0 0 1 0 0,-41 36-1 0 0,69-52 7 0 0,3-2 0 0 0,1 0 0 0 0,-1 0 0 0 0,0 0 0 0 0,0 1 0 0 0,1-1 0 0 0,0 0 0 0 0,-1 1 0 0 0,1-1 0 0 0,-1 5 0 0 0,10 1-85 0 0,-5-6 86 0 0,1 0 0 0 0,-1 0 1 0 0,0-1-1 0 0,1 0 0 0 0,-1 1 1 0 0,1-1-1 0 0,0 0 0 0 0,-1-1 1 0 0,1 1-1 0 0,0-1 0 0 0,0 1 1 0 0,-1-1-1 0 0,1 0 0 0 0,4-1 1 0 0,7-1 79 0 0,0 0 1 0 0,16-5 0 0 0,93-26 1096 0 0,44-12 241 0 0,-103 31-1065 0 0,127-12-1 0 0,-167 25-347 0 0,-21 3 0 0 0,1 0 0 0 0,3-1 0 0 0,47 12-280 0 0,-51-11 169 0 0,0 0-1 0 0,0 0 0 0 0,0 1 1 0 0,-1-1-1 0 0,6 6 1 0 0,-5-5-108 0 0,-3-2-182 0 0,12 5-595 0 0,-11-5 679 0 0,0-1 0 0 0,0 1 1 0 0,0-1-1 0 0,0 0 0 0 0,1 0 0 0 0,-1 1 1 0 0,0-1-1 0 0,5-1 0 0 0,2-2-1323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30 5983 0 0,'-9'-4'369'0'0,"0"-1"0"0"0,0 1 0 0 0,0 1-1 0 0,-1 0 1 0 0,1 0 0 0 0,-1 1-1 0 0,0 0 1 0 0,0 0 0 0 0,0 1 0 0 0,0 1-1 0 0,0 0 1 0 0,0 0 0 0 0,-14 2-1 0 0,18 0-146 0 0,-1-1 0 0 0,1 0 0 0 0,-1 1 0 0 0,1 1 0 0 0,0-1 0 0 0,0 1 0 0 0,0 0 0 0 0,0 0 0 0 0,0 0 0 0 0,1 1 0 0 0,-1 0 0 0 0,1 0 0 0 0,0 1 0 0 0,1-1 0 0 0,-1 1 0 0 0,1 0 0 0 0,-1 0 0 0 0,2 1 0 0 0,-1-1 0 0 0,-6 13 0 0 0,6-7-58 0 0,0 1 1 0 0,0 0-1 0 0,1 0 0 0 0,1 0 0 0 0,0 0 0 0 0,0 0 0 0 0,1 0 1 0 0,1 1-1 0 0,0-1 0 0 0,1 0 0 0 0,0 0 0 0 0,1 1 0 0 0,0-1 1 0 0,1 0-1 0 0,8 22 0 0 0,5 6 87 0 0,3-1 0 0 0,1-1 0 0 0,29 43 0 0 0,111 141 648 0 0,-31-47-47 0 0,-99-129-495 0 0,48 97 0 0 0,-64-112-290 0 0,-2 1-1 0 0,-1 0 0 0 0,-1 1 1 0 0,-2 0-1 0 0,7 52 0 0 0,-14-66-50 0 0,0-1-1 0 0,-1 1 0 0 0,-1 0 0 0 0,0-1 0 0 0,-2 1 0 0 0,0-1 0 0 0,-1 1 1 0 0,-1-1-1 0 0,0-1 0 0 0,-2 1 0 0 0,-14 28 0 0 0,3-16 41 0 0,-1-1 0 0 0,-1-1-1 0 0,-2-1 1 0 0,-1 0 0 0 0,-1-2 0 0 0,-48 38-1 0 0,-177 113-362 0 0,237-168 265 0 0,-139 83-1294 0 0,84-56-5363 0 0,48-27 449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3679 0 0,'0'0'13555'0'0,"2"-1"-12856"0"0,6-7-368 0 0,1 1 0 0 0,0 0 1 0 0,1 0-1 0 0,-1 1 1 0 0,1 0-1 0 0,1 1 1 0 0,-1 0-1 0 0,1 1 1 0 0,16-5-1 0 0,12 0-258 0 0,56-8 0 0 0,-52 11 33 0 0,220-35-2139 0 0,-224 35 886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9215 0 0,'1'0'422'0'0,"10"-4"-318"0"0,-1 1 0 0 0,1-2 1 0 0,-1 1-1 0 0,0-1 0 0 0,11-8 1 0 0,17-9 1299 0 0,100-33 3891 0 0,78-4-3120 0 0,-195 54-2033 0 0,0 1 1 0 0,-1 1-1 0 0,24 0 1 0 0,-37 3-256 0 0,1 0 1 0 0,0 0-1 0 0,-1 1 1 0 0,1 0 0 0 0,-1 1-1 0 0,1 0 1 0 0,-1 0-1 0 0,1 1 1 0 0,-1-1 0 0 0,0 2-1 0 0,11 6 1 0 0,-3 0-1167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4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66 1375 0 0,'0'0'5172'0'0,"15"-5"-2161"0"0,5-6 9772 0 0,-22 16-12717 0 0,0-3-13 0 0,1-2-52 0 0,1 0-1 0 0,-1 0 0 0 0,1 0 1 0 0,0 0-1 0 0,-1 0 0 0 0,1 0 0 0 0,-1 0 1 0 0,1 0-1 0 0,0 0 0 0 0,-1 0 0 0 0,1 0 1 0 0,0 0-1 0 0,-1 0 0 0 0,1-1 1 0 0,-1 1-1 0 0,1 0 0 0 0,0 0 0 0 0,-1 0 1 0 0,1 0-1 0 0,0-1 0 0 0,-1 1 0 0 0,1 0 1 0 0,0 0-1 0 0,0-1 0 0 0,-1 1 1 0 0,1 0-1 0 0,0-1 0 0 0,0 1 0 0 0,-1 0 1 0 0,1-1-1 0 0,0 1 0 0 0,0 0 0 0 0,0-1 1 0 0,-1 1-1 0 0,1 0 0 0 0,0-1 1 0 0,0 1-1 0 0,0-1 0 0 0,0 1 0 0 0,0 0 1 0 0,0-1-1 0 0,0 0 0 0 0,1-15-2 0 0,-1 16 3 0 0,10-22 92 0 0,-15 32-23 0 0,0-1-1 0 0,0 0 1 0 0,-1 0-1 0 0,-10 12 1 0 0,6-7 33 0 0,9-13 330 0 0,2-2-255 0 0,78-78 507 0 0,-78 78-768 0 0,-7 21-254 0 0,-6 10-272 0 0,12-29 230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78 647 14599 0 0,'-2'1'664'0'0,"-29"21"2914"0"0,31-21-3513 0 0,0-1 0 0 0,0 0 0 0 0,0 0 1 0 0,0 1-1 0 0,0-1 0 0 0,0 0 0 0 0,0 1 1 0 0,0-1-1 0 0,-1 0 0 0 0,1 0 0 0 0,0 1 0 0 0,0-1 1 0 0,0 0-1 0 0,0 0 0 0 0,-1 1 0 0 0,1-1 1 0 0,0 0-1 0 0,0 0 0 0 0,-1 0 0 0 0,1 1 1 0 0,0-1-1 0 0,0 0 0 0 0,-1 0 0 0 0,1 0 1 0 0,0 0-1 0 0,0 0 0 0 0,-1 0 0 0 0,1 1 1 0 0,0-1-1 0 0,-1 0 0 0 0,1 0 0 0 0,0 0 1 0 0,-1 0-1 0 0,1 0 0 0 0,0 0 0 0 0,0 0 1 0 0,-1 0-1 0 0,1 0 0 0 0,0-1 0 0 0,-1 1 1 0 0,1 0-1 0 0,0 0 0 0 0,0 0 0 0 0,-1 0 1 0 0,1 0-1 0 0,0 0 0 0 0,-1-1 0 0 0,-13-6 1161 0 0,12 4-1111 0 0,0 0-1 0 0,0 0 1 0 0,0 0 0 0 0,0 0 0 0 0,1 0 0 0 0,-1-1-1 0 0,1 1 1 0 0,-1-1 0 0 0,1 1 0 0 0,1-1-1 0 0,-1 1 1 0 0,0-1 0 0 0,1 0 0 0 0,0 1 0 0 0,-1-1-1 0 0,2-4 1 0 0,0-4 83 0 0,0 0 0 0 0,1 0 1 0 0,5-19-1 0 0,1 6 39 0 0,0 0 0 0 0,22-39 0 0 0,31-43-59 0 0,-43 79-175 0 0,0 2-1 0 0,2 0 1 0 0,1 0-1 0 0,1 2 1 0 0,1 1-1 0 0,41-32 1 0 0,-46 41-4 0 0,0 2 1 0 0,2 0 0 0 0,-1 1 0 0 0,2 1 0 0 0,-1 0 0 0 0,1 2 0 0 0,1 1-1 0 0,-1 0 1 0 0,1 2 0 0 0,32-4 0 0 0,-29 6 48 0 0,1 2 0 0 0,0 0-1 0 0,0 2 1 0 0,43 7 0 0 0,-57-6-413 0 0,1 1 0 0 0,0 0 0 0 0,-1 1 0 0 0,1 1 1 0 0,-1 0-1 0 0,0 1 0 0 0,-1 0 0 0 0,0 1 0 0 0,1 0 0 0 0,-2 0 0 0 0,11 10 0 0 0,-8-4-7919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69 14711 0 0,'86'-52'3136'0'0,"-93"52"-2902"0"0,0 1 0 0 0,0-1 1 0 0,0 2-1 0 0,0-1 0 0 0,0 1 0 0 0,-9 4 0 0 0,-39 20-175 0 0,29-13 98 0 0,-3 3 68 0 0,1 1 0 0 0,1 1 0 0 0,0 2 1 0 0,1 0-1 0 0,1 2 0 0 0,1 1 0 0 0,-38 47 0 0 0,56-63-113 0 0,1 1-1 0 0,-1-1 1 0 0,2 1 0 0 0,-1 0-1 0 0,1 1 1 0 0,-5 12 0 0 0,8-19-86 0 0,1 0 0 0 0,-1 0 0 0 0,1 0 0 0 0,-1 0 0 0 0,1 0 0 0 0,0 0 0 0 0,0 0 1 0 0,0 0-1 0 0,0 0 0 0 0,0 0 0 0 0,0 1 0 0 0,0-1 0 0 0,1 0 0 0 0,-1 0 1 0 0,1 0-1 0 0,-1 0 0 0 0,1-1 0 0 0,0 1 0 0 0,0 0 0 0 0,0 0 0 0 0,0 0 0 0 0,0-1 1 0 0,0 1-1 0 0,1 0 0 0 0,-1-1 0 0 0,0 1 0 0 0,1-1 0 0 0,0 1 0 0 0,-1-1 0 0 0,1 0 1 0 0,0 0-1 0 0,-1 0 0 0 0,1 0 0 0 0,4 2 0 0 0,2 0 22 0 0,-1-1 0 0 0,1 0 0 0 0,0 0 0 0 0,1-1-1 0 0,-1 0 1 0 0,0 0 0 0 0,0-1 0 0 0,1 0 0 0 0,-1 0 0 0 0,14-3 0 0 0,4-2 13 0 0,0-1 1 0 0,26-9 0 0 0,-36 9-27 0 0,0 1 1 0 0,-1-2-1 0 0,1 0 0 0 0,-1-1 0 0 0,21-16 1 0 0,-30 20-33 0 0,-1 0 1 0 0,0-1 0 0 0,0 1-1 0 0,-1-1 1 0 0,1 0 0 0 0,-1-1 0 0 0,0 1-1 0 0,0-1 1 0 0,-1 0 0 0 0,0 0-1 0 0,0 0 1 0 0,0 0 0 0 0,-1 0 0 0 0,0-1-1 0 0,0 1 1 0 0,2-12 0 0 0,-3 5-87 0 0,-1 1 1 0 0,0-1-1 0 0,-1 1 0 0 0,0 0 1 0 0,-1-1-1 0 0,-1 1 1 0 0,0 0-1 0 0,0 0 1 0 0,-1 0-1 0 0,0 1 0 0 0,-1-1 1 0 0,-1 1-1 0 0,0 0 1 0 0,0 1-1 0 0,-15-20 0 0 0,20 29 62 0 0,0 0 0 0 0,-1-1 0 0 0,1 1-1 0 0,0 0 1 0 0,-1-1 0 0 0,1 1 0 0 0,-1 0-1 0 0,1 0 1 0 0,-1 0 0 0 0,1 0 0 0 0,-1 0-1 0 0,0 1 1 0 0,1-1 0 0 0,-1 1 0 0 0,0-1-1 0 0,0 1 1 0 0,0-1 0 0 0,1 1 0 0 0,-1 0-1 0 0,0 0 1 0 0,0 0 0 0 0,0 0 0 0 0,0 0-1 0 0,-2 0 1 0 0,2 1-275 0 0,0 0 0 0 0,-1 0 0 0 0,1 0 0 0 0,0 0 0 0 0,-1 1 0 0 0,1-1 1 0 0,0 0-1 0 0,0 1 0 0 0,0 0 0 0 0,0-1 0 0 0,0 1 0 0 0,1 0 0 0 0,-1 0 0 0 0,1 0 0 0 0,-1 0 0 0 0,-1 3 0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126 165 7831 0 0,'0'0'706'0'0,"-4"-6"1020"0"0,-2 1 3 0 0,0 0-1 0 0,-1 1 0 0 0,0 0 0 0 0,-8-4 1183 0 0,15 6-2810 0 0,0 1 0 0 0,0 0 0 0 0,1 0 0 0 0,-1 0 0 0 0,1 0 0 0 0,-1 0 0 0 0,1 0-1 0 0,-1 0 1 0 0,1 0 0 0 0,0 0 0 0 0,0 0 0 0 0,-1 0 0 0 0,1 0 0 0 0,0 0 0 0 0,1-1 0 0 0,16-12 351 0 0,-16 13-347 0 0,14-10 18 0 0,1 2 1 0 0,0 0-1 0 0,0 1 0 0 0,0 0 0 0 0,22-5 0 0 0,93-18 490 0 0,-109 27-475 0 0,26-2-1 0 0,-40 6-107 0 0,0 0 0 0 0,-1 0 0 0 0,1 1 0 0 0,-1 0-1 0 0,1 1 1 0 0,10 2 0 0 0,-17-3-27 0 0,0-1 0 0 0,0 1 0 0 0,-1-1 0 0 0,1 1 0 0 0,0 0 0 0 0,-1 0 0 0 0,1 0 0 0 0,0 0 0 0 0,-1 0 0 0 0,0 0 0 0 0,1 0 0 0 0,-1 0 0 0 0,1 1 0 0 0,-1-1 0 0 0,0 1 0 0 0,0-1 0 0 0,0 1 0 0 0,0-1 0 0 0,1 2 0 0 0,-2-1-2 0 0,1 0-1 0 0,-1-1 1 0 0,0 1-1 0 0,0 0 1 0 0,0 0-1 0 0,0-1 1 0 0,0 1-1 0 0,0 0 1 0 0,0-1 0 0 0,-1 1-1 0 0,1 0 1 0 0,-1-1-1 0 0,1 1 1 0 0,-1 0-1 0 0,1-1 1 0 0,-2 3 0 0 0,-3 4-2 0 0,0-1 0 0 0,-1 0 0 0 0,1 0 0 0 0,-1 0 1 0 0,-1-1-1 0 0,-8 8 0 0 0,-26 16-169 0 0,-1-1 0 0 0,-63 32-1 0 0,23-15-134 0 0,32-18 213 0 0,-32 21-109 0 0,68-40 174 0 0,0 1 1 0 0,1 1-1 0 0,-19 18 0 0 0,32-28 27 0 0,-1 0 0 0 0,0-1 0 0 0,0 1 0 0 0,0 0 0 0 0,1 0 0 0 0,-1-1 0 0 0,0 1 0 0 0,1 0 0 0 0,-1 0 0 0 0,0 0 0 0 0,1 0 0 0 0,-1 0 0 0 0,1 0 0 0 0,0 0 0 0 0,-1 0 0 0 0,1 0 0 0 0,0 0 0 0 0,0 0 0 0 0,-1 0 0 0 0,1 0 0 0 0,0 0 0 0 0,0 0 0 0 0,0 0 0 0 0,0 0 0 0 0,1 1 0 0 0,-1-1 0 0 0,0 0 0 0 0,0 0 0 0 0,1 0 0 0 0,-1 0 0 0 0,0 0 0 0 0,2 1 0 0 0,1 2 20 0 0,0-1 1 0 0,0 0-1 0 0,1 0 0 0 0,-1 0 0 0 0,1-1 0 0 0,0 1 1 0 0,0-1-1 0 0,0 0 0 0 0,0 0 0 0 0,0-1 0 0 0,1 1 1 0 0,5 1-1 0 0,2 0 49 0 0,0-1 1 0 0,0 0 0 0 0,18 1-1 0 0,-4-3 14 0 0,1-2-1 0 0,36-5 1 0 0,51-17 43 0 0,-107 23-125 0 0,9-3 16 0 0,95-24 73 0 0,-109 27-589 0 0,-1 1 0 0 0,1 0 0 0 0,0 0 0 0 0,-1 0 0 0 0,1 0 0 0 0,0 0 0 0 0,0 0 1 0 0,2 1-1 0 0,1-1-4131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159 126 4607 0 0,'-9'1'475'0'0,"-1"0"1036"0"0,0 0 0 0 0,-17-2-1 0 0,0 0 8595 0 0,42-16-8290 0 0,2 4-1585 0 0,1 0 0 0 0,0 2 0 0 0,1 0 0 0 0,0 1 0 0 0,1 1 0 0 0,-1 1 0 0 0,2 0 0 0 0,-1 2 0 0 0,1 0 0 0 0,41-5 0 0 0,-44 9 73 0 0,30 1-1 0 0,-41 1-246 0 0,0 1 0 0 0,0 0 1 0 0,0 0-1 0 0,0 0 0 0 0,-1 1 0 0 0,1 0 1 0 0,8 4-1 0 0,-13-5-55 0 0,-1-1 0 0 0,0 1 0 0 0,0-1 0 0 0,0 1 0 0 0,0 0 0 0 0,0 0 0 0 0,0 0-1 0 0,0 0 1 0 0,0-1 0 0 0,0 1 0 0 0,-1 0 0 0 0,1 1 0 0 0,0-1 0 0 0,0 0 0 0 0,-1 0 0 0 0,1 0 0 0 0,-1 0 0 0 0,1 0 0 0 0,-1 1 0 0 0,0-1-1 0 0,1 2 1 0 0,-1-1-1 0 0,0 1 0 0 0,0-1 0 0 0,0 0 0 0 0,0 1-1 0 0,-1-1 1 0 0,1 1 0 0 0,-1-1 0 0 0,1 0 0 0 0,-1 1-1 0 0,-2 3 1 0 0,-1 2-3 0 0,-1 1-1 0 0,0-1 0 0 0,-1 0 1 0 0,-10 11-1 0 0,-12 9-242 0 0,-1-2 0 0 0,-2-1 0 0 0,-47 31 0 0 0,28-22 46 0 0,-118 80-172 0 0,163-110 365 0 0,-1 0 0 0 0,1 1-1 0 0,0-1 1 0 0,0 1 0 0 0,0 1 0 0 0,0-1 0 0 0,1 1-1 0 0,0-1 1 0 0,0 1 0 0 0,1 1 0 0 0,-5 10-1 0 0,7-15 8 0 0,0 0-1 0 0,0 1 0 0 0,0-1 0 0 0,0 1 1 0 0,1-1-1 0 0,-1 1 0 0 0,1-1 0 0 0,0 1 1 0 0,0-1-1 0 0,0 1 0 0 0,0-1 0 0 0,0 1 1 0 0,0-1-1 0 0,1 1 0 0 0,-1-1 0 0 0,1 1 0 0 0,0-1 1 0 0,-1 1-1 0 0,1-1 0 0 0,1 0 0 0 0,-1 1 1 0 0,0-1-1 0 0,0 0 0 0 0,1 0 0 0 0,-1 0 1 0 0,1 0-1 0 0,0 0 0 0 0,-1 0 0 0 0,1-1 1 0 0,0 1-1 0 0,0 0 0 0 0,0-1 0 0 0,1 0 1 0 0,2 2-1 0 0,2 0 32 0 0,0 0 0 0 0,0 0 0 0 0,0-1 1 0 0,0-1-1 0 0,0 1 0 0 0,1-1 0 0 0,-1 0 0 0 0,0 0 0 0 0,1-1 1 0 0,11-1-1 0 0,9-2 59 0 0,39-10-1 0 0,-47 9-51 0 0,21-5 21 0 0,72-27 0 0 0,-49 8-6313 0 0,-54 24 4371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499 135 5527 0 0,'43'-35'469'0'0,"8"-8"1671"0"0,-46 38 85 0 0,0-1 1 0 0,0 0-1 0 0,6-10 1 0 0,-11 16-2150 0 0,0-1 0 0 0,1 1 0 0 0,-1-1 0 0 0,0 1 0 0 0,0 0 0 0 0,0-1 1 0 0,0 1-1 0 0,0-1 0 0 0,0 1 0 0 0,0 0 0 0 0,0-1 0 0 0,0 1 0 0 0,0-1 0 0 0,0 1 0 0 0,0-1 0 0 0,0 1 1 0 0,0 0-1 0 0,0-1 0 0 0,0 1 0 0 0,0-1 0 0 0,0 1 0 0 0,-1 0 0 0 0,1-1 0 0 0,0 1 0 0 0,0-1 0 0 0,-1 1 1 0 0,1 0-1 0 0,0-1 0 0 0,0 1 0 0 0,-1 0 0 0 0,1 0 0 0 0,0-1 0 0 0,-1 1 0 0 0,1 0 0 0 0,0 0 0 0 0,-1-1 1 0 0,1 1-1 0 0,0 0 0 0 0,-1 0 0 0 0,1 0 0 0 0,-1 0 0 0 0,1-1 0 0 0,-1 1 0 0 0,-17-4 601 0 0,18 4-661 0 0,-36-3 186 0 0,0 1 0 0 0,0 2 0 0 0,-49 7-1 0 0,69-5-192 0 0,-21 1 90 0 0,0 1 1 0 0,0 3-1 0 0,1 1 0 0 0,-59 21 0 0 0,78-22-71 0 0,-1-1 23 0 0,1 1 0 0 0,-19 12 1 0 0,31-16-45 0 0,1 0 0 0 0,-1 0 0 0 0,1 1 0 0 0,0-1-1 0 0,0 1 1 0 0,0 0 0 0 0,1 0 0 0 0,0 0 0 0 0,-1 1 0 0 0,1-1 0 0 0,0 1 0 0 0,-2 5 0 0 0,4-8-8 0 0,1 0 0 0 0,-1-1 0 0 0,1 1 0 0 0,-1 0 0 0 0,1 0 0 0 0,0 0 1 0 0,0 0-1 0 0,0-1 0 0 0,0 1 0 0 0,0 0 0 0 0,0 0 0 0 0,0 0 0 0 0,1 0 0 0 0,-1-1 0 0 0,0 1 0 0 0,1 0 0 0 0,0 0 0 0 0,-1-1 0 0 0,1 1 0 0 0,0 0 0 0 0,0-1 0 0 0,0 1 0 0 0,0-1 0 0 0,0 1 0 0 0,1-1 1 0 0,-1 1-1 0 0,0-1 0 0 0,1 0 0 0 0,-1 0 0 0 0,0 0 0 0 0,1 0 0 0 0,2 2 0 0 0,5 2-7 0 0,1 1 0 0 0,0-1 0 0 0,1-1 1 0 0,11 5-1 0 0,-12-6 6 0 0,-1 1 2 0 0,36 12-17 0 0,65 34 1 0 0,-96-42 13 0 0,-2 0 0 0 0,1 0 0 0 0,-1 1 0 0 0,0 1-1 0 0,-1 0 1 0 0,0 0 0 0 0,-1 1 0 0 0,0 1 0 0 0,10 14 0 0 0,-15-18 3 0 0,1 1 0 0 0,-1 0 0 0 0,-1 0 0 0 0,1 0 0 0 0,3 14 0 0 0,-7-20 0 0 0,-1 0 0 0 0,1 1 0 0 0,0-1 0 0 0,-1 0 0 0 0,0 1 0 0 0,0-1 0 0 0,0 0 0 0 0,0 0 0 0 0,-1 1 0 0 0,1-1 0 0 0,-1 0 0 0 0,0 0 0 0 0,0 1 0 0 0,0-1 0 0 0,0 0 0 0 0,0 0 0 0 0,-1 0 0 0 0,1 0 0 0 0,-1-1 0 0 0,-3 5 0 0 0,-3 1-8 0 0,0 0 0 0 0,0 0 0 0 0,-1 0 0 0 0,0-1 0 0 0,-1 0 0 0 0,0-1 0 0 0,0 0 0 0 0,-19 8 0 0 0,0-3-37 0 0,-1-1 0 0 0,-31 7 1 0 0,46-13-26 0 0,0 0-51 0 0,-1 0 1 0 0,0-1 0 0 0,-21 1 0 0 0,36-4 119 0 0,0 0 0 0 0,0 0 0 0 0,0 0 0 0 0,0 0 0 0 0,0 0 0 0 0,0 0 1 0 0,0 0-1 0 0,0-1 0 0 0,0 1 0 0 0,0 0 0 0 0,0-1 0 0 0,0 1 0 0 0,0 0 0 0 0,0-1 0 0 0,0 1 0 0 0,0-1 0 0 0,0 0 1 0 0,1 1-1 0 0,-1-1 0 0 0,0 1 0 0 0,0-1 0 0 0,1 0 0 0 0,-1 0 0 0 0,-1-1 0 0 0,2 0 13 0 0,-1 1-1 0 0,1-1 0 0 0,0 1 1 0 0,-1-1-1 0 0,1 0 0 0 0,0 1 1 0 0,0-1-1 0 0,0 1 1 0 0,0-1-1 0 0,0 0 0 0 0,1 1 1 0 0,-1-1-1 0 0,0 1 0 0 0,1-3 1 0 0,3-5 90 0 0,-1 0 1 0 0,2 1 0 0 0,-1-1-1 0 0,7-8 1 0 0,35-49 913 0 0,65-71 0 0 0,-77 101-683 0 0,2 3 1 0 0,61-47-1 0 0,-83 70-389 0 0,0 0-1 0 0,1 2 1 0 0,0-1-1 0 0,1 2 1 0 0,-1 0-1 0 0,1 1 1 0 0,22-5-1 0 0,-28 8-2071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6:3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0 919 0 0,'-2'1'67'0'0,"-34"16"97"0"0,33-16 524 0 0,-1 1 1 0 0,1-1-1 0 0,-1 0 0 0 0,1 0 1 0 0,-9 0-1 0 0,7-1-439 0 0,-1 0-1 0 0,1-1 1 0 0,-1 0 0 0 0,1 0-1 0 0,-1 0 1 0 0,1-1 0 0 0,0 1-1 0 0,-1-1 1 0 0,1-1 0 0 0,-5-2-1 0 0,8 4 110 0 0,-5-1 4032 0 0,14 5-2802 0 0,-5-2-1300 0 0,28 7 556 0 0,-12-3-636 0 0,166 18 167 0 0,-58-22 384 0 0,-28-8 7 0 0,-1 0-223 0 0,-78 7-481 0 0,138 3 441 0 0,-112 0-271 0 0,66 13 0 0 0,-74-8-180 0 0,-6-1-39 0 0,0-1 1 0 0,43 2 0 0 0,-64-8 12 0 0,0 0-1 0 0,1 0 1 0 0,-1-1 0 0 0,0-1 0 0 0,0 0 0 0 0,-1 0 0 0 0,1-1 0 0 0,0 0-1 0 0,-1 0 1 0 0,1-1 0 0 0,13-9 0 0 0,-8 3 157 0 0,24-13 207 0 0,-37 22-448 0 0,-2 4-300 0 0,-10 40-382 0 0,1-14-6496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62 7487 0 0,'2'-1'340'0'0,"80"-57"3687"0"0,-81 57-3522 0 0,8 1 1020 0 0,-9 0-1479 0 0,1-1-1 0 0,-1 1 0 0 0,1 0 1 0 0,-1 0-1 0 0,1 0 0 0 0,-1 0 0 0 0,1 0 1 0 0,-1 0-1 0 0,1 0 0 0 0,-1 0 1 0 0,1 0-1 0 0,-1 0 0 0 0,1 0 0 0 0,0 0 1 0 0,-1 0-1 0 0,1 0 0 0 0,-1 0 1 0 0,1 1-1 0 0,-1-1 0 0 0,1 0 0 0 0,-1 0 1 0 0,1 1-1 0 0,1 1 6 0 0,0 0 1 0 0,-1 0-1 0 0,1 0 1 0 0,0 0-1 0 0,-1 0 1 0 0,0 0-1 0 0,0 0 1 0 0,1 0-1 0 0,-1 1 0 0 0,-1-1 1 0 0,1 0-1 0 0,0 1 1 0 0,0-1-1 0 0,-1 1 1 0 0,0-1-1 0 0,1 1 1 0 0,-1-1-1 0 0,0 1 0 0 0,0-1 1 0 0,0 1-1 0 0,-1-1 1 0 0,0 4-1 0 0,-1 7 91 0 0,-1 0-1 0 0,-1-1 1 0 0,-6 15-1 0 0,8-22-115 0 0,-18 43 342 0 0,-2 0 0 0 0,-30 46 0 0 0,-65 86 853 0 0,87-136-1293 0 0,13-19-202 0 0,-92 129-930 0 0,87-126 1135 0 0,-1 0-1 0 0,-2-2 1 0 0,-32 27 0 0 0,46-45 59 0 0,9-6-54 0 0,2-5-342 0 0,0-1 326 0 0,0-1 0 0 0,1 1 1 0 0,0 0-1 0 0,0 0 0 0 0,0 0 0 0 0,1 0 0 0 0,-1 0 0 0 0,5-8 0 0 0,22-31-1102 0 0,-19 30 446 0 0,17-23-4403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281 644 919 0 0,'1'-2'440'0'0,"5"-12"2081"0"0,1 0 0 0 0,0 1 0 0 0,18-25 0 0 0,-12 21-1402 0 0,2 0-1 0 0,18-17 1 0 0,12-3-1378 0 0,57-39-1 0 0,-58 45 1219 0 0,104-86-675 0 0,-4 2 77 0 0,-114 93-301 0 0,2 2 0 0 0,62-30-1 0 0,-94 50-59 0 0,15-7 0 0 0,30-9 0 0 0,-42 15 0 0 0,1 0 0 0 0,-1 1 0 0 0,0-1 0 0 0,0 1 0 0 0,1-1 0 0 0,-1 1 0 0 0,0 0 0 0 0,1 0 0 0 0,-1 1 0 0 0,0-1 0 0 0,1 0 0 0 0,-1 1 0 0 0,0 0 0 0 0,0 0 0 0 0,1 0 0 0 0,3 3 0 0 0,-5-3 1 0 0,-1 0 0 0 0,1 1 0 0 0,-1-1 0 0 0,1 1-1 0 0,-1-1 1 0 0,0 1 0 0 0,0 0 0 0 0,0-1 0 0 0,0 1-1 0 0,0 0 1 0 0,0 0 0 0 0,0 0 0 0 0,0 0 0 0 0,-1 0-1 0 0,1 0 1 0 0,-1 0 0 0 0,0 0 0 0 0,1 4 0 0 0,-1 4 10 0 0,0-1-1 0 0,-2 18 1 0 0,0-12 1 0 0,0 4 28 0 0,-1 0-1 0 0,-1 0 1 0 0,-1 0 0 0 0,0-1-1 0 0,-14 30 1 0 0,7-23-9 0 0,-1 0 1 0 0,-1-1 0 0 0,-23 30-1 0 0,-4-4-8 0 0,-2-2 1 0 0,-2-2-1 0 0,-2-1 0 0 0,-98 70 0 0 0,55-56-172 0 0,-2-3 0 0 0,-109 47 1 0 0,159-83 134 0 0,-88 38-73 0 0,110-50 66 0 0,-2-2 0 0 0,1 0 0 0 0,-1-1 0 0 0,-28 3 0 0 0,31-8 21 0 0,6-3 0 0 0,12 3 0 0 0,1-1 0 0 0,0 1 0 0 0,-1 0 0 0 0,1-1 0 0 0,0 1 0 0 0,-1-1 0 0 0,1 1 0 0 0,0 0 0 0 0,0-1 0 0 0,-1 1 0 0 0,1-1 0 0 0,0 1 0 0 0,0-1 0 0 0,0 1 0 0 0,-1-1 0 0 0,1 1 0 0 0,0-1 0 0 0,0 1 0 0 0,0-1 0 0 0,0 1 0 0 0,0-1 0 0 0,0 0 0 0 0,1-3-3 0 0,0 1 1 0 0,0 0-1 0 0,1-1 0 0 0,-1 1 0 0 0,1 0 0 0 0,0 0 0 0 0,-1 0 1 0 0,1 0-1 0 0,1 1 0 0 0,3-6 0 0 0,0 2-7 0 0,1-1 0 0 0,-1 1-1 0 0,10-6 1 0 0,-8 6 149 0 0,1 1 0 0 0,-1 0 0 0 0,1 0 0 0 0,0 1 0 0 0,0 0 1 0 0,1 1-1 0 0,-1 0 0 0 0,1 0 0 0 0,-1 1 0 0 0,1 0 0 0 0,0 1 0 0 0,0 0 0 0 0,0 0 0 0 0,0 1 0 0 0,-1 1 0 0 0,1-1 0 0 0,0 2 0 0 0,0-1 0 0 0,0 1 0 0 0,17 7 0 0 0,-16-5-72 0 0,0 1 0 0 0,0 1 1 0 0,0 0-1 0 0,-1 0 0 0 0,0 1 0 0 0,0 1 0 0 0,-1-1 0 0 0,1 1 0 0 0,-2 1 1 0 0,1 0-1 0 0,-1 0 0 0 0,-1 1 0 0 0,7 11 0 0 0,14 25 8 0 0,-10-16-45 0 0,1 0 0 0 0,28 34 0 0 0,-40-56-20 0 0,1 0-1 0 0,0 0 1 0 0,1 0-1 0 0,0-1 0 0 0,0 0 1 0 0,1-1-1 0 0,-1 0 1 0 0,1-1-1 0 0,0 0 1 0 0,1 0-1 0 0,11 3 1 0 0,-12-5 32 0 0,0 0-1 0 0,0-1 1 0 0,11 1 0 0 0,-18-3-218 0 0,0 0 0 0 0,0 0 0 0 0,0 0 0 0 0,0 0 0 0 0,0 0 0 0 0,0-1 0 0 0,0 1 0 0 0,0-1 0 0 0,0 0 0 0 0,0 0 0 0 0,-1 0 0 0 0,1 0 0 0 0,0-1 0 0 0,3-2 0 0 0,3-7-9874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315 210 7543 0 0,'0'0'342'0'0,"-1"2"-2"0"0,-6 15 330 0 0,0 1 1 0 0,2 1 0 0 0,0-1-1 0 0,1 1 1 0 0,0 0 0 0 0,0 33-1 0 0,4-51-622 0 0,0 0 0 0 0,0-1 0 0 0,0 1 0 0 0,0 0 0 0 0,0 0 0 0 0,0-1 0 0 0,0 1 0 0 0,0 0-1 0 0,0-1 1 0 0,0 1 0 0 0,1 0 0 0 0,-1 0 0 0 0,0-1 0 0 0,1 1 0 0 0,-1-1 0 0 0,0 1 0 0 0,1 0 0 0 0,-1-1 0 0 0,1 1-1 0 0,-1-1 1 0 0,1 1 0 0 0,-1-1 0 0 0,1 1 0 0 0,-1-1 0 0 0,1 1 0 0 0,0 0 0 0 0,1-1 19 0 0,-1 0 0 0 0,0 0 0 0 0,0 1 0 0 0,1-1 0 0 0,-1 0 0 0 0,0 0 0 0 0,1 0 0 0 0,-1 0 0 0 0,0 0 0 0 0,1-1 0 0 0,-1 1 0 0 0,0 0 0 0 0,2-1 0 0 0,4-2 188 0 0,0 0 0 0 0,0 0 1 0 0,11-7-1 0 0,-17 10-234 0 0,91-60 693 0 0,-3-4 1 0 0,102-94 0 0 0,-185 153-817 0 0,1-1 1 0 0,-1 0 0 0 0,-1 1 0 0 0,1-2 0 0 0,-1 1 0 0 0,0-1 0 0 0,-1 1 0 0 0,1-2 0 0 0,3-7 0 0 0,-8 14 75 0 0,0 1 0 0 0,0-1 0 0 0,1 1 1 0 0,-1 0-1 0 0,0-1 0 0 0,0 1 0 0 0,0-1 0 0 0,0 1 1 0 0,0-1-1 0 0,0 0 0 0 0,0 1 0 0 0,0-1 0 0 0,0 1 1 0 0,0-1-1 0 0,0 1 0 0 0,0-1 0 0 0,0 1 0 0 0,0-1 0 0 0,0 1 1 0 0,0-1-1 0 0,0 1 0 0 0,-1-1 0 0 0,1 1 0 0 0,0 0 1 0 0,0-1-1 0 0,-1 1 0 0 0,1-1 0 0 0,0 1 0 0 0,-1-1 1 0 0,1 1-1 0 0,0 0 0 0 0,-1-1 0 0 0,-1 0-20 0 0,1 1 1 0 0,0 0-1 0 0,-1-1 1 0 0,1 1-1 0 0,-1 0 0 0 0,1-1 1 0 0,0 1-1 0 0,-1 0 1 0 0,1 0-1 0 0,-1 0 0 0 0,-1 1 1 0 0,-6 0-141 0 0,0 1 0 0 0,-15 5 1 0 0,-6 4-17 0 0,0 2 0 0 0,2 1 0 0 0,-1 1 0 0 0,-47 35 0 0 0,-95 90 162 0 0,169-139 39 0 0,-8 8 38 0 0,-302 280 1590 0 0,309-286-1545 0 0,1 0 0 0 0,-1 0 0 0 0,0 1-1 0 0,1-1 1 0 0,0 1 0 0 0,0 0 0 0 0,0 0-1 0 0,-2 4 1 0 0,4-8-63 0 0,0 1 0 0 0,0-1-1 0 0,0 0 1 0 0,0 1 0 0 0,0-1 0 0 0,0 1-1 0 0,1-1 1 0 0,-1 1 0 0 0,0-1-1 0 0,0 1 1 0 0,0-1 0 0 0,0 0-1 0 0,1 1 1 0 0,-1-1 0 0 0,0 0 0 0 0,0 1-1 0 0,1-1 1 0 0,-1 0 0 0 0,0 1-1 0 0,1-1 1 0 0,-1 0 0 0 0,0 1 0 0 0,1-1-1 0 0,-1 0 1 0 0,1 0 0 0 0,-1 1-1 0 0,1-1 1 0 0,10 5 211 0 0,-5-3-137 0 0,0-1 0 0 0,0 0 0 0 0,1 0 0 0 0,-1 0 0 0 0,0-1 0 0 0,0 0 0 0 0,1-1 0 0 0,10-1 1 0 0,52-15 289 0 0,-51 12-286 0 0,132-42-2641 0 0,-111 36-3384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12 4143 0 0,'1'-1'319'0'0,"-1"0"-288"0"0,0 1-1 0 0,0 0 1 0 0,1 0 0 0 0,-1-1-1 0 0,0 1 1 0 0,0 0 0 0 0,0-1-1 0 0,0 1 1 0 0,0 0 0 0 0,0 0 0 0 0,0-1-1 0 0,0 1 1 0 0,0 0 0 0 0,0-1-1 0 0,0 1 1 0 0,0 0 0 0 0,0-1-1 0 0,0 1 1 0 0,0 0 0 0 0,0 0-1 0 0,0-1 1 0 0,0 1 0 0 0,-1 0-1 0 0,1 0 1 0 0,0-1 0 0 0,0 1-1 0 0,0 0 1 0 0,0 0 0 0 0,-1-1-1 0 0,1 1 1 0 0,0 0 0 0 0,0 0-1 0 0,0 0 1 0 0,-1-1 0 0 0,1 1-1 0 0,0 0 1 0 0,0 0 0 0 0,-1 0-1 0 0,1 0 1 0 0,0 0 0 0 0,-1-1-1 0 0,1 1 1 0 0,0 0 0 0 0,0 0-1 0 0,-1 0 1 0 0,1 0 0 0 0,0 0-1 0 0,-1 0 1 0 0,1 0 0 0 0,0 0-1 0 0,0 0 1 0 0,-1 0 0 0 0,1 0-1 0 0,0 0 1 0 0,-1 1 0 0 0,0-1 139 0 0,-7 0 718 0 0,0 1-1 0 0,0 0 1 0 0,-1 1-1 0 0,1 0 1 0 0,0 0 0 0 0,-8 4-1 0 0,-5 1-491 0 0,-45 16-273 0 0,-104 52-1 0 0,128-55-65 0 0,9-3 76 0 0,0 1 1 0 0,1 2 0 0 0,1 1 0 0 0,1 2 0 0 0,-31 29-1 0 0,36-30 171 0 0,20-13-177 0 0,5-8-124 0 0,0 0 0 0 0,1 0 0 0 0,-1-1-1 0 0,0 1 1 0 0,0 0 0 0 0,0 0 0 0 0,1 0 0 0 0,-1-1 0 0 0,0 1 0 0 0,1 0-1 0 0,-1-1 1 0 0,1 1 0 0 0,-1 0 0 0 0,1-1 0 0 0,-1 1 0 0 0,1 0 0 0 0,-1-1-1 0 0,1 1 1 0 0,0-1 0 0 0,-1 1 0 0 0,1-1 0 0 0,0 1 0 0 0,-1-1 0 0 0,1 0-1 0 0,0 1 1 0 0,0-1 0 0 0,-1 0 0 0 0,1 1 0 0 0,1-1 0 0 0,26 5 119 0 0,22 0 351 0 0,85 19 0 0 0,-115-19-291 0 0,-1 1-1 0 0,-1 1 0 0 0,1 0 1 0 0,-1 1-1 0 0,-1 1 0 0 0,1 1 1 0 0,23 18-1 0 0,-37-25-139 0 0,0 0-1 0 0,0 1 1 0 0,-1 0-1 0 0,1-1 1 0 0,-1 1-1 0 0,0 1 1 0 0,0-1-1 0 0,0 0 1 0 0,-1 1-1 0 0,4 8 1 0 0,-5-10-28 0 0,0-1-1 0 0,0 1 1 0 0,-1 0-1 0 0,1-1 1 0 0,-1 1-1 0 0,0 0 1 0 0,0-1 0 0 0,0 1-1 0 0,0 0 1 0 0,0-1-1 0 0,-1 1 1 0 0,1 0 0 0 0,-1-1-1 0 0,0 1 1 0 0,1-1-1 0 0,-1 1 1 0 0,0-1 0 0 0,-1 1-1 0 0,1-1 1 0 0,0 0-1 0 0,-1 1 1 0 0,-2 2 0 0 0,-3 2 27 0 0,0 0 0 0 0,0-1 1 0 0,0 0-1 0 0,-1 0 1 0 0,0-1-1 0 0,0 0 1 0 0,0 0-1 0 0,-13 4 1 0 0,-2 0 124 0 0,-48 13 1 0 0,-14-6 10 0 0,72-14-208 0 0,1-1 1 0 0,-1-1-1 0 0,0 0 0 0 0,-22-3 0 0 0,32 2-65 0 0,0 0-1 0 0,0 0 1 0 0,0 1 0 0 0,0-2 0 0 0,0 1 0 0 0,1 0-1 0 0,-1-1 1 0 0,-3-1 0 0 0,5 2-489 0 0,-1-1-1 0 0,1 1 0 0 0,-1 0 1 0 0,1-1-1 0 0,-1 1 1 0 0,1-1-1 0 0,-2-3 0 0 0,-3-10-5022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9215 0 0,'0'0'707'0'0,"1"1"-464"0"0,-1 3 34 0 0,0-1 1 0 0,0 0 0 0 0,0 1 0 0 0,-1-1-1 0 0,1 1 1 0 0,-1-1 0 0 0,1 1 0 0 0,-1-1-1 0 0,0 0 1 0 0,-1 0 0 0 0,-2 6 0 0 0,-21 36 2183 0 0,16-31-2330 0 0,-62 89 862 0 0,48-73-877 0 0,1 1 0 0 0,-25 49 0 0 0,43-72-61 0 0,0 0 0 0 0,1 0 0 0 0,0 0 0 0 0,0 1 0 0 0,1-1 0 0 0,0 1 0 0 0,-1 13 0 0 0,3-21-37 0 0,0 0-1 0 0,0-1 0 0 0,0 1 1 0 0,1 0-1 0 0,-1-1 1 0 0,0 1-1 0 0,0 0 0 0 0,1-1 1 0 0,-1 1-1 0 0,0 0 1 0 0,1-1-1 0 0,-1 1 0 0 0,1 0 1 0 0,-1-1-1 0 0,0 1 1 0 0,1-1-1 0 0,0 1 0 0 0,-1-1 1 0 0,1 1-1 0 0,-1-1 1 0 0,1 0-1 0 0,-1 1 0 0 0,1-1 1 0 0,0 0-1 0 0,-1 1 1 0 0,2-1-1 0 0,17 4 273 0 0,-10-4-152 0 0,0 0-1 0 0,0-1 0 0 0,0 0 1 0 0,0-1-1 0 0,0 0 1 0 0,0 0-1 0 0,0-1 0 0 0,11-5 1 0 0,66-38 499 0 0,-74 39-608 0 0,141-88 409 0 0,-129 77-537 0 0,-1 0-1 0 0,-1-1 0 0 0,-1-1 1 0 0,22-26-1 0 0,-20 18-978 0 0,-1 3-4572 0 0,-11 10-281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 12439 0 0,'0'0'566'0'0,"-2"1"-6"0"0,-39 13-119 0 0,13-3 3485 0 0,18-7-593 0 0,9-3-3025 0 0,0-1 0 0 0,0 1 1 0 0,0-1-1 0 0,-1 1 1 0 0,1-1-1 0 0,0 0 0 0 0,0 0 1 0 0,-1 0-1 0 0,1 1 1 0 0,0-1-1 0 0,0 0 1 0 0,-1-1-1 0 0,-1 1 0 0 0,3 0-241 0 0,-1-1 0 0 0,0 1 0 0 0,1 0 0 0 0,-1 0 0 0 0,1-1 0 0 0,0 1 0 0 0,-1 0 0 0 0,1-1 0 0 0,-1 1 0 0 0,1-1 0 0 0,-1 1 0 0 0,1 0 0 0 0,0-1 0 0 0,-1 1 0 0 0,1-1 0 0 0,0 1 0 0 0,0-1 0 0 0,-1 1 0 0 0,1-1 0 0 0,0 1 0 0 0,0-2 0 0 0,-1-1-430 0 0,1 0-1 0 0,0 0 0 0 0,0 0 1 0 0,0 1-1 0 0,0-1 1 0 0,0 0-1 0 0,1 0 1 0 0,0 0-1 0 0,1-5 0 0 0,3-7-8201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14 13847 0 0,'0'0'1254'0'0,"-5"-7"-1004"0"0,1 1-199 0 0,3 5 208 0 0,-17 6 723 0 0,15-3-944 0 0,-1 0-1 0 0,1 0 1 0 0,0 0 0 0 0,0 0-1 0 0,0 0 1 0 0,0 0-1 0 0,0 1 1 0 0,1-1 0 0 0,-4 5-1 0 0,-19 29 125 0 0,12-16-72 0 0,-12 21 232 0 0,1 2 0 0 0,-31 80-1 0 0,29-63-222 0 0,-208 431 225 0 0,62-171-168 0 0,164-306-67 0 0,3-5-262 0 0,1 1 1 0 0,0-1-1 0 0,0 1 0 0 0,-3 13 1 0 0,19-23-10094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7367 0 0,'0'0'568'0'0,"0"-1"-373"0"0,-6 19 6219 0 0,-3 8-3316 0 0,-53 125-2741 0 0,-53 81 529 0 0,46-98-505 0 0,-41 99 110 0 0,-62 118-229 0 0,134-275-224 0 0,17-32-172 0 0,-2 0 0 0 0,-54 74 0 0 0,58-97-2202 0 0,11-15 944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57 462 13359 0 0,'-8'3'292'0'0,"2"-1"281"0"0,0 0-1 0 0,-1 1 1 0 0,1-2-1 0 0,0 1 0 0 0,-12 0 1 0 0,39-5 1021 0 0,33-10 1 0 0,57-26-1274 0 0,-72 25 50 0 0,394-158 1084 0 0,-324 127-1150 0 0,41-15-246 0 0,159-41 1 0 0,-269 92-1015 0 0,74-9-1 0 0,-79 16-860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45 6911 0 0,'0'0'315'0'0,"0"-1"-7"0"0,0-1-78 0 0,1 0-1 0 0,-1 0 0 0 0,1 0 1 0 0,-1 0-1 0 0,1 0 1 0 0,0 0-1 0 0,0 1 1 0 0,0-1-1 0 0,0 0 1 0 0,0 0-1 0 0,0 1 1 0 0,0-1-1 0 0,1 1 1 0 0,2-3-1 0 0,-2 2 862 0 0,12-6 4288 0 0,-9 7-4998 0 0,1 0-1 0 0,-1 0 1 0 0,1 0-1 0 0,9 1 1 0 0,-7 0-462 0 0,1 1 0 0 0,-1 1 0 0 0,0-1 0 0 0,1 1 1 0 0,12 5-1 0 0,-15-4-349 0 0,6 0-405 0 0</inkml:trace>
  <inkml:trace contextRef="#ctx0" brushRef="#br0" timeOffset="1">1 901 11055 0 0,'0'0'7544'0'0,"12"-5"-5248"0"0,-1-4-1688 0 0,-1-2-328 0 0,1-1-72 0 0,0-1-6048 0 0,-3 1-1208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 5983 0 0,'-1'0'464'0'0,"0"-2"-278"0"0,-1 0 0 0 0,1 1 0 0 0,-1-1 0 0 0,0 1-1 0 0,0-1 1 0 0,0 1 0 0 0,0 0 0 0 0,0 0-1 0 0,0 0 1 0 0,0 0 0 0 0,0 0 0 0 0,0 0 0 0 0,-3 0-1 0 0,-9-4 7845 0 0,16 18-7413 0 0,4 7-235 0 0,0-1-1 0 0,2 1 1 0 0,0-2 0 0 0,1 1-1 0 0,17 25 1 0 0,4 8 192 0 0,99 214 663 0 0,92 161-956 0 0,-205-401-247 0 0,29 33 1 0 0,-37-50-5 0 0,0 0 0 0 0,1 0 0 0 0,0-1 0 0 0,1 0 0 0 0,0-1 0 0 0,14 9 0 0 0,-20-14-95 0 0,-1 0 0 0 0,0-1 0 0 0,1 1 0 0 0,-1-1 0 0 0,1 0 0 0 0,0 0 0 0 0,-1 0 0 0 0,7 0 0 0 0,3-3-1956 0 0,-2-3-3524 0 0,-3-2-589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1 8495 0 0,'0'0'4998'0'0,"0"2"-4469"0"0,0 0-437 0 0,0 1 0 0 0,0 0-1 0 0,0 0 1 0 0,-1-1 0 0 0,1 1 0 0 0,-1 0 0 0 0,1-1-1 0 0,-1 1 1 0 0,0-1 0 0 0,0 1 0 0 0,0-1 0 0 0,-1 1-1 0 0,-2 4 1 0 0,-26 31 337 0 0,20-26-278 0 0,-291 297 1801 0 0,16-57-1474 0 0,157-142-289 0 0,-38 23-112 0 0,72-68-1466 0 0,92-64 470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6 309 455 0 0,'-6'-6'16680'0'0,"9"-5"-15992"0"0,-1 6-575 0 0,0 0-1 0 0,1 0 1 0 0,0 0 0 0 0,0 0-1 0 0,0 0 1 0 0,0 0-1 0 0,1 1 1 0 0,-1 0 0 0 0,6-5-1 0 0,41-33 286 0 0,-43 37-346 0 0,23-18 56 0 0,4-5-157 0 0,2 2 0 0 0,2 1 0 0 0,58-30 0 0 0,-78 47-21 0 0,-9 3 31 0 0,-1 1 0 0 0,1 1 0 0 0,0-1 0 0 0,0 1 0 0 0,0 1 0 0 0,0-1 0 0 0,18-1 0 0 0,-27 19-139 0 0,-3-2 149 0 0,0-1-1 0 0,0 0 0 0 0,-1 0 1 0 0,-1 0-1 0 0,-6 13 0 0 0,-6 15 43 0 0,3-5 17 0 0,-15 48 120 0 0,26-73-141 0 0,1 0 1 0 0,0 1 0 0 0,0-1 0 0 0,1 1-1 0 0,1-1 1 0 0,1 15 0 0 0,-1-22 2 0 0,0-1-1 0 0,1 1 1 0 0,-1 0 0 0 0,1-1-1 0 0,0 1 1 0 0,0-1 0 0 0,0 1 0 0 0,0-1-1 0 0,0 1 1 0 0,0-1 0 0 0,1 0-1 0 0,-1 0 1 0 0,1 1 0 0 0,0-1-1 0 0,0 0 1 0 0,3 3 0 0 0,-2-3 26 0 0,1 0 0 0 0,0 1 0 0 0,-1-1 0 0 0,1-1 0 0 0,0 1 0 0 0,0 0 1 0 0,0-1-1 0 0,0 0 0 0 0,7 1 0 0 0,5 0 164 0 0,0-1 0 0 0,0-1 0 0 0,0-1 0 0 0,24-3 1 0 0,11-4 161 0 0,0-2 0 0 0,-1-3 1 0 0,57-22-1 0 0,-82 26-331 0 0,0-2-1 0 0,-1-1 1 0 0,36-25-1 0 0,-48 27-51 0 0,0-1 0 0 0,-2-1-1 0 0,1 0 1 0 0,-1 0-1 0 0,-1-1 1 0 0,11-19-1 0 0,-15 24-22 0 0,6-10-288 0 0,1 1 0 0 0,1 0 0 0 0,1 1 0 0 0,0 0 0 0 0,24-20 0 0 0,-19 20-1475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1059 6911 0 0,'0'0'528'0'0,"-1"1"-341"0"0,-5 1 391 0 0,1 1 0 0 0,0 0 0 0 0,0 0 0 0 0,0 0 0 0 0,1 0 0 0 0,-1 1 0 0 0,-5 6 5263 0 0,13-10-5706 0 0,1-1 1 0 0,-1 1-1 0 0,0-1 1 0 0,1 0-1 0 0,-1 0 1 0 0,0 0-1 0 0,0 0 1 0 0,0-1-1 0 0,0 1 1 0 0,0-1-1 0 0,0 0 1 0 0,3-3-1 0 0,6-4 74 0 0,15-16 0 0 0,-12 10 30 0 0,11-10-156 0 0,-1-2 0 0 0,-1 0 0 0 0,28-43 0 0 0,-8 2-171 0 0,53-110-1 0 0,-90 165 77 0 0,82-156-111 0 0,-70 143 110 0 0,-17 40-54 0 0,-1 25 67 0 0,-6 42 0 0 0,-1 30 0 0 0,8-74 0 0 0,1 1 0 0 0,1-1 0 0 0,2 0 0 0 0,2 0 0 0 0,24 67 0 0 0,-26-88 147 0 0,2-1-1 0 0,-1 1 1 0 0,16 19-1 0 0,-19-28-74 0 0,1 0 0 0 0,1-1 0 0 0,-1 0-1 0 0,1 0 1 0 0,1 0 0 0 0,-1-1 0 0 0,1 0 0 0 0,-1 0-1 0 0,10 4 1 0 0,-14-8-1 0 0,1 0 0 0 0,0 0-1 0 0,-1 0 1 0 0,1 0 0 0 0,0-1-1 0 0,0 1 1 0 0,0-1 0 0 0,0 0 0 0 0,-1 0-1 0 0,1 0 1 0 0,0 0 0 0 0,0 0-1 0 0,0 0 1 0 0,0-1 0 0 0,0 1 0 0 0,-1-1-1 0 0,1 0 1 0 0,0 0 0 0 0,0 0-1 0 0,-1 0 1 0 0,1-1 0 0 0,-1 1 0 0 0,1-1-1 0 0,-1 1 1 0 0,3-4 0 0 0,6-4 14 0 0,-1-1 1 0 0,-1 0 0 0 0,1 0-1 0 0,7-14 1 0 0,-2 5-17 0 0,159-222 4 0 0,-18-12-200 0 0,-116 185 25 0 0,111-151-418 0 0,-67 103 252 0 0,-69 96 238 0 0,14-22 55 0 0,-27 38-68 0 0,1 0 1 0 0,-1 0-1 0 0,0-1 1 0 0,0 0-1 0 0,0 1 1 0 0,-1-1-1 0 0,2-6 1 0 0,-5 6-2966 0 0,-12 14-8191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22 7367 0 0,'12'-5'252'0'0,"0"0"0"0"0,0 1 0 0 0,18-3 7326 0 0,-31 9-7531 0 0,0 0 0 0 0,0 0 0 0 0,0 0 0 0 0,0 0 0 0 0,-1-1 1 0 0,1 1-1 0 0,0 0 0 0 0,-1 0 0 0 0,1-1 0 0 0,-1 1 0 0 0,0-1 0 0 0,-2 2 1 0 0,1 0 12 0 0,-58 51 300 0 0,-86 79-49 0 0,-84 104 34 0 0,20 16 308 0 0,196-232-512 0 0,1 1-1 0 0,0 1 0 0 0,2-1 0 0 0,0 2 1 0 0,-11 34-1 0 0,19-46 10 0 0,1 1 1 0 0,0 0-1 0 0,1 0 0 0 0,0 0 1 0 0,1 0-1 0 0,0 0 0 0 0,1 0 1 0 0,1 1-1 0 0,0-1 0 0 0,1 0 1 0 0,0 0-1 0 0,6 17 0 0 0,-3-16 7 0 0,0 0-1 0 0,2-1 1 0 0,-1 0-1 0 0,2 0 0 0 0,0-1 1 0 0,0 0-1 0 0,1-1 1 0 0,16 17-1 0 0,-3-7 122 0 0,0-2-1 0 0,2 0 0 0 0,28 18 0 0 0,-37-28-208 0 0,0 0 0 0 0,1-1-1 0 0,21 8 1 0 0,-15-12 331 0 0,-21-4 79 0 0,11-17-750 0 0,-11 15 34 0 0,-1 0 0 0 0,1 0-1 0 0,-1 1 1 0 0,0-1 0 0 0,0 0 0 0 0,0 0 0 0 0,0 0-1 0 0,0 0 1 0 0,0 1 0 0 0,0-1 0 0 0,-1-2 0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10623 0 0,'0'0'1463'0'0,"1"7"2445"0"0,5-7-3779 0 0,1 0 1 0 0,0 0-1 0 0,-1-1 1 0 0,1 0-1 0 0,0 0 0 0 0,-1-1 1 0 0,1 1-1 0 0,-1-2 1 0 0,0 1-1 0 0,1-1 0 0 0,8-5 1 0 0,5-4 31 0 0,0 0 1 0 0,19-17-1 0 0,25-27 192 0 0,64-70 0 0 0,-14 13-239 0 0,-111 110-106 0 0,18-15-150 0 0,-2-1 1 0 0,0-1-1 0 0,-1-1 1 0 0,16-24-1 0 0,-33 43 36 0 0,-3 4-281 0 0,0 0 373 0 0,-1 0 0 0 0,1 0 0 0 0,0 0 1 0 0,0 0-1 0 0,1 0 0 0 0,-4 5 0 0 0,-2 3-24 0 0,-53 66 26 0 0,19-21 12 0 0,39-53-2 0 0,-86 113 105 0 0,67-85 131 0 0,-33 63-1 0 0,51-87-154 0 0,0 1 0 0 0,1-1 0 0 0,-1 1 0 0 0,1 0 0 0 0,1 0 0 0 0,-1-1 0 0 0,0 12 0 0 0,2-17-55 0 0,1-1 0 0 0,-1 1 0 0 0,0 0 0 0 0,0-1 0 0 0,1 1 0 0 0,-1 0 0 0 0,0-1 0 0 0,1 1 0 0 0,-1-1 0 0 0,1 1 0 0 0,-1-1 0 0 0,1 1 1 0 0,-1 0-1 0 0,1-1 0 0 0,-1 0 0 0 0,1 1 0 0 0,-1-1 0 0 0,1 1 0 0 0,0-1 0 0 0,-1 0 0 0 0,1 1 0 0 0,0-1 0 0 0,-1 0 0 0 0,1 0 0 0 0,0 1 0 0 0,0-1 0 0 0,-1 0 0 0 0,1 0 0 0 0,0 0 0 0 0,-1 0 0 0 0,1 0 0 0 0,0 0 0 0 0,0 0 0 0 0,-1 0 0 0 0,2-1 0 0 0,1 1-1 0 0,5 1 61 0 0,1-1-1 0 0,-1-1 0 0 0,0 0 1 0 0,0 0-1 0 0,0 0 1 0 0,16-6-1 0 0,49-22 246 0 0,-41 15-194 0 0,50-21-199 0 0,86-49-1 0 0,53-57-609 0 0,-165 100-1 0 0,90-86 1 0 0,-129 109 207 0 0,0-1-1 0 0,19-28 1 0 0,-29 36 93 0 0,0 0 1 0 0,-1 0 0 0 0,0 0 0 0 0,-1-1 0 0 0,0 0 0 0 0,4-18 0 0 0,-8 27 265 0 0,-1 1 0 0 0,0 0 0 0 0,1-1 0 0 0,-1 1 0 0 0,0-1 0 0 0,0 1 0 0 0,-1-1 0 0 0,0-4 0 0 0,1 7 105 0 0,0-1 0 0 0,0 1 0 0 0,0 0 0 0 0,0-1 0 0 0,0 1 0 0 0,-1-1 0 0 0,1 1 0 0 0,0-1 0 0 0,0 1 0 0 0,-1-1 0 0 0,1 1 0 0 0,0 0 0 0 0,0-1 0 0 0,-1 1 0 0 0,1-1 0 0 0,-1 1 0 0 0,1 0 0 0 0,0-1 0 0 0,-1 1 0 0 0,1 0 0 0 0,-1 0 0 0 0,1-1 0 0 0,0 1 0 0 0,-1 0 0 0 0,1 0 0 0 0,-1 0 0 0 0,1 0 0 0 0,-1-1 0 0 0,1 1 0 0 0,-1 0 0 0 0,1 0 0 0 0,-1 0 0 0 0,1 0 0 0 0,-1 0 0 0 0,1 0 0 0 0,-1 0 0 0 0,1 0 0 0 0,-1 1 0 0 0,1-1 0 0 0,-1 0 0 0 0,1 0 0 0 0,-1 0 0 0 0,1 0 0 0 0,-1 1 0 0 0,1-1 0 0 0,0 0 0 0 0,-1 0 0 0 0,0 1 0 0 0,1-1-1 0 0,-6 3 81 0 0,1 0 1 0 0,0 1-1 0 0,0-1 1 0 0,0 1-1 0 0,1 0 1 0 0,-1 0-1 0 0,-3 5 0 0 0,-29 37 367 0 0,16-18-210 0 0,1-1-57 0 0,1 0 0 0 0,1 1 0 0 0,-23 51 0 0 0,18-28 254 0 0,-20 75 0 0 0,40-118-366 0 0,-4 15 196 0 0,1 1 0 0 0,-6 40 0 0 0,11-58-224 0 0,1 0 0 0 0,0 1 0 0 0,0-1 1 0 0,0 0-1 0 0,1 1 0 0 0,0-1 0 0 0,0 0 1 0 0,0 0-1 0 0,1 1 0 0 0,0-1 0 0 0,0 0 1 0 0,1-1-1 0 0,-1 1 0 0 0,1 0 0 0 0,6 7 1 0 0,-6-10-17 0 0,-1 0-1 0 0,1-1 1 0 0,0 1 0 0 0,0-1 0 0 0,0 0 0 0 0,1 0 0 0 0,-1 0 0 0 0,1 0 0 0 0,-1-1 0 0 0,1 0 0 0 0,-1 1 0 0 0,1-1 0 0 0,0 0 0 0 0,0-1 0 0 0,-1 1 0 0 0,1-1-1 0 0,0 1 1 0 0,0-1 0 0 0,0 0 0 0 0,3-1 0 0 0,3 0-187 0 0,-1 0 0 0 0,1-1 1 0 0,-1 0-1 0 0,0 0 0 0 0,1-1 0 0 0,16-8 0 0 0,-10 2-550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28 2303 0 0,'0'0'102'0'0,"1"-2"-1"0"0,-1 0-77 0 0,9-12-27 0 0,-8 14 172 0 0,-1-1 0 0 0,1 0-1 0 0,0 0 1 0 0,-1 1 0 0 0,1-1-1 0 0,-1 0 1 0 0,1 1 0 0 0,0-1-1 0 0,0 0 1 0 0,-1 1 0 0 0,1-1-1 0 0,0 1 1 0 0,2-1 0 0 0,-3 1-7 0 0,0 0 1 0 0,0 0-1 0 0,1 0 1 0 0,-1 0-1 0 0,0 0 1 0 0,0 0-1 0 0,1 0 1 0 0,-1 0-1 0 0,0 0 1 0 0,0 0 0 0 0,1 0-1 0 0,-1 1 1 0 0,0-1-1 0 0,0 0 1 0 0,0 0-1 0 0,1 1 488 0 0,-1-1-487 0 0,0 0 0 0 0,1 0-1 0 0,-1 0 1 0 0,0 1-1 0 0,0-1 1 0 0,0 0-1 0 0,0 0 1 0 0,0 1-1 0 0,0-1 1 0 0,0 0-1 0 0,1 1 1 0 0,-1 1 685 0 0,1 1 1 0 0,-1 0-1 0 0,0-1 0 0 0,0 1 0 0 0,0 0 1 0 0,0-1-1 0 0,0 1 0 0 0,-1 4 1 0 0,-4 12-677 0 0,-1 0 0 0 0,-13 32 1 0 0,4-15-109 0 0,2-3-42 0 0,-2-1 0 0 0,-35 54 1 0 0,-48 53 27 0 0,53-82-18 0 0,-69 69 0 0 0,106-119-129 0 0,10-10-700 0 0,14-15-731 0 0,4-1 294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8663 0 0,'0'0'2618'0'0,"11"0"-1260"0"0,20 13 233 0 0,-1 1-1 0 0,43 27 0 0 0,-57-32-1226 0 0,-6-3-211 0 0,-1 0 0 0 0,1 1 0 0 0,-1 0 0 0 0,-1 0 1 0 0,0 1-1 0 0,0 0 0 0 0,0 1 0 0 0,-1-1 0 0 0,0 1 0 0 0,8 16 1 0 0,-10-17-134 0 0,-2 1 1 0 0,1-1 0 0 0,-1 1 0 0 0,0 0 0 0 0,-1 0 0 0 0,0 0 0 0 0,0 1 0 0 0,-1-1 0 0 0,0 0 0 0 0,-1 1-1 0 0,0-1 1 0 0,-1 0 0 0 0,-1 12 0 0 0,0-13-5 0 0,0 0 0 0 0,0 0-1 0 0,-1 0 1 0 0,0-1 0 0 0,0 1 0 0 0,-1 0-1 0 0,0-1 1 0 0,0 0 0 0 0,-1 0 0 0 0,0 0 0 0 0,0-1-1 0 0,0 0 1 0 0,-1 0 0 0 0,0 0 0 0 0,0 0-1 0 0,-1-1 1 0 0,1 0 0 0 0,-10 5 0 0 0,5-4-11 0 0,-1 0 0 0 0,1-1 0 0 0,-1 0 0 0 0,0-1 0 0 0,0 0 0 0 0,-1-1 0 0 0,1-1 0 0 0,-1 1 0 0 0,1-2 0 0 0,-1 0 0 0 0,-16-1 0 0 0,25 0-35 0 0,0 0-1 0 0,0-1 0 0 0,0 0 1 0 0,0 0-1 0 0,-4-1 0 0 0,7 2-40 0 0,1 0-1 0 0,-1-1 1 0 0,0 1-1 0 0,0 0 1 0 0,0-1-1 0 0,1 1 0 0 0,-1-1 1 0 0,0 1-1 0 0,0-1 1 0 0,1 1-1 0 0,-1-1 1 0 0,1 1-1 0 0,-1-1 1 0 0,0 0-1 0 0,1 1 0 0 0,-1-1 1 0 0,1 0-1 0 0,-1 1 1 0 0,1-1-1 0 0,0 0 1 0 0,-1 0-1 0 0,1 0 0 0 0,0 1 1 0 0,-1-1-1 0 0,1 0 1 0 0,0 0-1 0 0,0 0 1 0 0,0 0-1 0 0,0-1 1 0 0,4-10-6359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2 6447 0 0,'0'0'298'0'0,"2"0"-10"0"0,5-1 57 0 0,-6 1-188 0 0,-1 0-1 0 0,1 0 1 0 0,0 0-1 0 0,-1 0 1 0 0,1 0-1 0 0,0 0 1 0 0,0 0-1 0 0,-1 1 1 0 0,1-1-1 0 0,0 0 1 0 0,-1 0-1 0 0,1 1 1 0 0,-1-1 0 0 0,1 1-1 0 0,0-1 1 0 0,-1 0-1 0 0,1 1 1 0 0,-1-1-1 0 0,1 1 1 0 0,9 4 3137 0 0,-10-3-3111 0 0,0 0 1 0 0,-1 0-1 0 0,1 0 0 0 0,0 0 0 0 0,-1-1 0 0 0,1 1 0 0 0,-2 3 1 0 0,-1 0-88 0 0,0-1 0 0 0,0 0 0 0 0,-1 0 0 0 0,1-1 0 0 0,-1 1 0 0 0,0-1 0 0 0,0 1 0 0 0,0-1 0 0 0,-1 0 0 0 0,1-1 1 0 0,-9 5-1 0 0,-6 1 504 0 0,-31 10-1 0 0,44-16-451 0 0,-24 5 133 0 0,1-1 1 0 0,-1-1 0 0 0,-40 1 0 0 0,-19 3-113 0 0,-672 73-227 0 0,753-82 58 0 0,-16 2-3 0 0,-1-1 1 0 0,1-2 0 0 0,-1 0 0 0 0,-43-9-1 0 0,67 10 0 0 0,0 0-1 0 0,0 0 0 0 0,-1 0 1 0 0,1-1-1 0 0,0 1 1 0 0,0-1-1 0 0,0 1 1 0 0,0-1-1 0 0,0 1 0 0 0,0-1 1 0 0,0 0-1 0 0,0 1 1 0 0,0-1-1 0 0,0 0 0 0 0,0 0 1 0 0,0 0-1 0 0,0 1 1 0 0,1-1-1 0 0,-1 0 1 0 0,0 0-1 0 0,1 0 0 0 0,-1 0 1 0 0,1-1-1 0 0,-1 1 1 0 0,1 0-1 0 0,-1 0 0 0 0,1-2 1 0 0,0 1-14 0 0,0 0 0 0 0,0 1 0 0 0,1-1 1 0 0,-1 0-1 0 0,1 0 0 0 0,-1 1 0 0 0,1-1 0 0 0,0 1 0 0 0,0-1 1 0 0,0 0-1 0 0,0 1 0 0 0,0-1 0 0 0,0 1 0 0 0,0 0 0 0 0,0-1 1 0 0,0 1-1 0 0,1 0 0 0 0,1-1 0 0 0,5-5-36 0 0,0 2-1 0 0,0-1 0 0 0,1 1 1 0 0,-1 0-1 0 0,14-5 0 0 0,-18 9 86 0 0,1-1-1 0 0,-1 0 1 0 0,1 1-1 0 0,-1 0 1 0 0,1 0-1 0 0,0 0 1 0 0,0 1-1 0 0,-1 0 1 0 0,1 0-1 0 0,0 0 0 0 0,0 0 1 0 0,-1 1-1 0 0,7 1 1 0 0,-10-2-14 0 0,1 1 0 0 0,0-1 0 0 0,-1 1-1 0 0,1 0 1 0 0,-1 0 0 0 0,1 0 0 0 0,-1 0 0 0 0,0 0 0 0 0,1 0 0 0 0,-1 0 0 0 0,0 0-1 0 0,0 1 1 0 0,0-1 0 0 0,0 0 0 0 0,0 1 0 0 0,0-1 0 0 0,1 2 0 0 0,-1 0-7 0 0,0 0-1 0 0,0 0 1 0 0,0 0 0 0 0,-1 0 0 0 0,1 1 0 0 0,-1-1-1 0 0,0 0 1 0 0,0 6 0 0 0,-1 2 4 0 0,-1 0 0 0 0,0 0 0 0 0,0 0 0 0 0,-6 13 1 0 0,-36 82 51 0 0,-2 2-1 0 0,41-92-51 0 0,0 0 0 0 0,1 1 0 0 0,1 0 0 0 0,-3 30 0 0 0,6-41-11 0 0,0 1 0 0 0,0 0 1 0 0,0-1-1 0 0,1 1 0 0 0,0-1 1 0 0,0 0-1 0 0,1 1 0 0 0,0-1 1 0 0,0 0-1 0 0,0 0 1 0 0,1 0-1 0 0,0 0 0 0 0,0 0 1 0 0,1 0-1 0 0,-1-1 0 0 0,1 0 1 0 0,0 0-1 0 0,1 0 0 0 0,-1 0 1 0 0,1-1-1 0 0,6 6 1 0 0,11 5 259 0 0,0 0 1 0 0,1-2 0 0 0,38 17-1 0 0,10 5 571 0 0,-34-16-584 0 0,-36-18 7 0 0,0-3-194 0 0,1 0-46 0 0,-1-1 0 0 0,0 0 1 0 0,0 1-1 0 0,0-1 0 0 0,-1 0 0 0 0,1 0 0 0 0,0 1 0 0 0,-1-1 0 0 0,0 0 1 0 0,0 0-1 0 0,0-3 0 0 0,-6-37 34 0 0,4 34-132 0 0,0-1 0 0 0,1 1 1 0 0,0-12-1 0 0,3 1 6 0 0,1 0 1 0 0,0 1-1 0 0,2-1 0 0 0,0 1 1 0 0,1 0-1 0 0,9-18 0 0 0,57-106-300 0 0,-59 120 324 0 0,-4 8 39 0 0,-6 9 9 0 0,0 1 0 0 0,0-1 0 0 0,0 0 0 0 0,0 0 0 0 0,-1 0 0 0 0,0-1 0 0 0,2-9 0 0 0,-4 14-79 0 0,11 7-2011 0 0,1-2 891 0 0,0-2-273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3679 0 0,'2'-1'284'0'0,"16"-16"1983"0"0,30-22 0 0 0,-11 12-576 0 0,1 1 1 0 0,53-26-1 0 0,-74 44-1296 0 0,1 1 0 0 0,0 0 0 0 0,0 1 0 0 0,0 1 0 0 0,0 1 0 0 0,1 0 0 0 0,0 2 0 0 0,25-1 0 0 0,-40 3-342 0 0,-1 0 0 0 0,1 0 0 0 0,-1 0 1 0 0,1 1-1 0 0,-1-1 0 0 0,0 1 0 0 0,1 0 0 0 0,-1 0 1 0 0,0 1-1 0 0,0-1 0 0 0,1 1 0 0 0,3 2 0 0 0,-6-3-45 0 0,1 0-1 0 0,-1 0 1 0 0,0 1-1 0 0,0-1 1 0 0,0 0-1 0 0,0 0 1 0 0,0 1-1 0 0,0-1 1 0 0,-1 0 0 0 0,1 1-1 0 0,0-1 1 0 0,-1 1-1 0 0,1-1 1 0 0,-1 1-1 0 0,0-1 1 0 0,1 1-1 0 0,-1 0 1 0 0,0-1-1 0 0,0 1 1 0 0,0-1-1 0 0,0 1 1 0 0,0-1-1 0 0,0 1 1 0 0,0 0 0 0 0,-1-1-1 0 0,1 1 1 0 0,-1-1-1 0 0,1 1 1 0 0,-1 1-1 0 0,-3 4 18 0 0,1 1 0 0 0,-1-1 0 0 0,0 0 0 0 0,-1 0-1 0 0,0 0 1 0 0,0-1 0 0 0,-10 10 0 0 0,-47 39 180 0 0,45-41-159 0 0,-132 107 90 0 0,130-105-110 0 0,-20 22 1 0 0,-2 1-6 0 0,35-33-10 0 0,5-4 122 0 0,1-2-112 0 0,0 1 0 0 0,0 0 1 0 0,0-1-1 0 0,0 1 0 0 0,0 0 0 0 0,0-1 0 0 0,1 1 0 0 0,-1 0 0 0 0,0-1 1 0 0,0 1-1 0 0,1 0 0 0 0,-1-1 0 0 0,0 1 0 0 0,1-1 0 0 0,-1 1 0 0 0,0-1 0 0 0,1 1 1 0 0,-1-1-1 0 0,1 1 0 0 0,-1-1 0 0 0,1 1 0 0 0,-1-1 0 0 0,1 1 0 0 0,-1-1 0 0 0,1 0 1 0 0,0 1-1 0 0,0-1 0 0 0,18 11 259 0 0,-10-7-197 0 0,1-1 1 0 0,0 0-1 0 0,-1-1 0 0 0,1 0 0 0 0,0 0 1 0 0,14-1-1 0 0,62-2 35 0 0,-59-1-88 0 0,27 0-414 0 0,142-8 858 0 0,-66-5-6773 0 0,-89 9 169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0,'0'0'707'0'0,"2"0"-464"0"0,7 0 270 0 0,0 1 0 0 0,0 1 0 0 0,0 0 0 0 0,-1 0 0 0 0,1 0 1 0 0,10 5-1 0 0,51 26 2070 0 0,-61-29-2608 0 0,44 23 728 0 0,-2 2-1 0 0,-2 2 1 0 0,83 67-1 0 0,-107-76-479 0 0,-1 1 0 0 0,-1 1 0 0 0,-2 1 0 0 0,0 1 0 0 0,-2 1 0 0 0,-1 0 0 0 0,-1 2 0 0 0,17 38 1 0 0,-22-39-108 0 0,-1 0 1 0 0,-2 0-1 0 0,-1 1 1 0 0,-1 0-1 0 0,-2 0 1 0 0,0 1-1 0 0,-2 0 0 0 0,-2-1 1 0 0,0 1-1 0 0,-2 0 1 0 0,-1 0-1 0 0,-2-1 1 0 0,-1 1-1 0 0,-1-1 1 0 0,-18 52-1 0 0,9-45-71 0 0,-1-1 0 0 0,-1-1-1 0 0,-3-1 1 0 0,-36 51 0 0 0,10-28 44 0 0,-78 77 1 0 0,-54 64-1314 0 0,79-84 587 0 0,91-104 191 0 0,0 0 1 0 0,-1-1-1 0 0,0 0 1 0 0,0 0-1 0 0,0-1 1 0 0,-1 0-1 0 0,-13 6 1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567 100 3223 0 0,'6'-9'218'0'0,"0"1"-1"0"0,10-12 0 0 0,-9 13 1031 0 0,1-1 0 0 0,0 1 1 0 0,0 0-1 0 0,1 1 0 0 0,-1-1 0 0 0,1 2 0 0 0,20-10 1 0 0,-28 15-347 0 0,0 1-864 0 0,0 0 0 0 0,0 0 0 0 0,-1 1 0 0 0,1-1-1 0 0,0 0 1 0 0,-1 1 0 0 0,1-1 0 0 0,-1 1 0 0 0,0-1-1 0 0,1 0 1 0 0,-1 1 0 0 0,0-1 0 0 0,0 4 0 0 0,-1 5 74 0 0,-1 0 1 0 0,0 0 0 0 0,-1 0 0 0 0,0 0 0 0 0,-1 0-1 0 0,1 0 1 0 0,-7 9 0 0 0,6-9-31 0 0,-95 189 754 0 0,9-19-328 0 0,-213 424-444 0 0,274-554-115 0 0,-3-2 1 0 0,-66 78 0 0 0,93-120-30 0 0,4-4 264 0 0,4-2-51 0 0,3-1-45 0 0,0 0 1 0 0,0 0-1 0 0,-1 0 0 0 0,1 0 1 0 0,0-1-1 0 0,0 0 0 0 0,6-3 0 0 0,43-24 249 0 0,-22 11-245 0 0,63-26-24 0 0,-78 38-64 0 0,-1 0 1 0 0,2 1-1 0 0,30-5 0 0 0,-42 10-3 0 0,20-4 57 0 0,1 1 0 0 0,38 2 0 0 0,-53 3-40 0 0,0-1 0 0 0,0 2 0 0 0,-1 0 0 0 0,1 0 0 0 0,0 1 0 0 0,-1 1-1 0 0,0 0 1 0 0,14 8 0 0 0,-22-11-57 0 0,0 0 1 0 0,0 0-1 0 0,1-1 0 0 0,-1 1 0 0 0,1-1 1 0 0,-1 0-1 0 0,1 0 0 0 0,-1 0 0 0 0,1-1 1 0 0,0 0-1 0 0,-1 0 0 0 0,9 0 0 0 0,-6-2-34 0 0,0 1 0 0 0,-1-1 1 0 0,1 0-1 0 0,0 0 0 0 0,-1-1 0 0 0,0 0 0 0 0,0 0 0 0 0,6-5 0 0 0,-8 6 4 0 0,3-2-3071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154 220 9215 0 0,'0'0'422'0'0,"-2"0"-13"0"0,-5 4-264 0 0,1 1 3377 0 0,19 12-1313 0 0,-8-13-2004 0 0,1 0 0 0 0,-1-1-1 0 0,1 0 1 0 0,-1 0 0 0 0,1 0 0 0 0,0 0-1 0 0,0-1 1 0 0,0 0 0 0 0,0 0 0 0 0,1-1 0 0 0,8 1-1 0 0,2 0 352 0 0,1-1 0 0 0,33-2 0 0 0,-28-1-220 0 0,-1-1-1 0 0,1-1 1 0 0,39-12-1 0 0,-50 12-320 0 0,0-1 0 0 0,0 0 0 0 0,-1-1 0 0 0,0 0 0 0 0,0 0 0 0 0,0-1 0 0 0,-1-1 0 0 0,14-12 1 0 0,-21 17-111 0 0,0-1 0 0 0,0 1 0 0 0,0-1 1 0 0,0 0-1 0 0,0 0 0 0 0,-1 0 1 0 0,0-1-1 0 0,0 1 0 0 0,0 0 1 0 0,0-1-1 0 0,-1 0 0 0 0,0 1 1 0 0,0-1-1 0 0,1-7 0 0 0,-2 8-45 0 0,0 0 0 0 0,0 1-1 0 0,0-1 1 0 0,-1 0-1 0 0,0 1 1 0 0,1-1 0 0 0,-1 1-1 0 0,-1-1 1 0 0,1 1-1 0 0,0 0 1 0 0,-1-1 0 0 0,1 1-1 0 0,-1 0 1 0 0,0 0 0 0 0,0 0-1 0 0,-1 0 1 0 0,1 1-1 0 0,0-1 1 0 0,-6-4 0 0 0,3 3-64 0 0,-2-3-83 0 0,-1 1 1 0 0,0 0 0 0 0,0 1 0 0 0,-15-8-1 0 0,20 11 272 0 0,0 1 0 0 0,0 0-1 0 0,0 0 1 0 0,0 1-1 0 0,0-1 1 0 0,0 1 0 0 0,0 0-1 0 0,0-1 1 0 0,-1 1 0 0 0,1 1-1 0 0,0-1 1 0 0,0 0 0 0 0,0 1-1 0 0,0-1 1 0 0,0 1-1 0 0,0 0 1 0 0,0 0 0 0 0,0 0-1 0 0,-2 2 1 0 0,-14 7 19 0 0,1 1 1 0 0,1 1-1 0 0,0 0 1 0 0,1 2-1 0 0,-19 19 1 0 0,-67 82 153 0 0,92-102-146 0 0,-40 47 132 0 0,-72 115 0 0 0,115-163-92 0 0,0 1-1 0 0,-6 16 0 0 0,12-25-17 0 0,-1 0 1 0 0,1 0-1 0 0,0 0 0 0 0,0 0 0 0 0,1 0 0 0 0,-1 0 1 0 0,1 0-1 0 0,0 0 0 0 0,0 0 0 0 0,0 0 0 0 0,1 0 1 0 0,1 7-1 0 0,-1-9 26 0 0,0 1 0 0 0,0-1 0 0 0,1 0 1 0 0,-1 0-1 0 0,1 0 0 0 0,-1 0 0 0 0,1 0 0 0 0,0 0 0 0 0,0 0 0 0 0,0-1 1 0 0,0 1-1 0 0,0-1 0 0 0,0 1 0 0 0,0-1 0 0 0,1 0 0 0 0,-1 0 1 0 0,0 0-1 0 0,1 0 0 0 0,-1 0 0 0 0,1 0 0 0 0,4 0 0 0 0,5 1 288 0 0,0 0-1 0 0,0-1 1 0 0,15 0-1 0 0,18-4 434 0 0,0-1 0 0 0,66-16 0 0 0,-11 2-133 0 0,90-9-1140 0 0,-188 27-984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32 14191 0 0,'1'-1'323'0'0,"4"-4"-119"0"0,-1 1 0 0 0,1 0 0 0 0,1 0 0 0 0,-1 1 0 0 0,6-4 0 0 0,-11 6-198 0 0,1 1 0 0 0,-1 0-1 0 0,0 0 1 0 0,1-1 0 0 0,-1 1 0 0 0,0 0 0 0 0,1 0-1 0 0,-1 0 1 0 0,1-1 0 0 0,-1 1 0 0 0,0 0 0 0 0,1 0 0 0 0,-1 0-1 0 0,0 0 1 0 0,1 0 0 0 0,-1 0 0 0 0,1 0 0 0 0,-1 0-1 0 0,1 0 1 0 0,-1 0 0 0 0,0 0 0 0 0,1 0 0 0 0,-1 0 0 0 0,1 0-1 0 0,-1 0 1 0 0,0 0 0 0 0,1 1 0 0 0,-1-1 0 0 0,1 0-1 0 0,1 6 126 0 0,-2-5-93 0 0,0 2 35 0 0,1 0 0 0 0,-1 0 0 0 0,1 0 0 0 0,-1 1 0 0 0,0-1 0 0 0,-1 0 0 0 0,1 0 0 0 0,0 1 0 0 0,-1-1 0 0 0,-1 4 0 0 0,-14 34 367 0 0,11-27-362 0 0,-202 507 1327 0 0,139-342-1130 0 0,-38 100 141 0 0,80-216-220 0 0,-39 71 0 0 0,11-29-12 0 0,39-69-176 0 0,14-35-116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85 9671 0 0,'-8'-1'503'0'0,"0"0"0"0"0,0 1-1 0 0,-1 0 1 0 0,1 0 0 0 0,0 0-1 0 0,0 1 1 0 0,0 1 0 0 0,0 0-1 0 0,0 0 1 0 0,0 0 0 0 0,1 1-1 0 0,-14 6 1 0 0,20-8-385 0 0,0-1-1 0 0,0 1 1 0 0,0-1 0 0 0,0 1 0 0 0,0 0 0 0 0,0-1-1 0 0,0 1 1 0 0,0 0 0 0 0,1 0 0 0 0,-1 0-1 0 0,0-1 1 0 0,1 1 0 0 0,-1 0 0 0 0,0 0 0 0 0,1 0-1 0 0,-1 0 1 0 0,1 0 0 0 0,-1 0 0 0 0,1 1-1 0 0,-1 1 1 0 0,1-1 238 0 0,9 6 312 0 0,-5-5-573 0 0,0-1 0 0 0,0 0 1 0 0,0 0-1 0 0,0-1 0 0 0,0 1 0 0 0,1-1 0 0 0,-1 0 0 0 0,0 0 0 0 0,1 0 0 0 0,-1 0 0 0 0,8-1 0 0 0,5 0 352 0 0,28-4 0 0 0,-38 4-354 0 0,303-54 2278 0 0,-160 25-1814 0 0,-61 12-349 0 0,105-18 55 0 0,-144 29-401 0 0,96 0 0 0 0,-136 7-441 0 0,1 0 0 0 0,11 2 1 0 0,-8 1-449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580 192 2759 0 0,'2'-13'165'0'0,"0"1"0"0"0,1 0 0 0 0,0 0 0 0 0,9-21 0 0 0,26-43 5000 0 0,-38 75-5089 0 0,1-2 76 0 0,1 1 20 0 0,-1 0 1 0 0,0-1-1 0 0,0 1 1 0 0,0 0-1 0 0,0-1 0 0 0,0 1 1 0 0,0-1-1 0 0,0-4 1 0 0,-2 7-145 0 0,1-1 1 0 0,-1 1-1 0 0,0-1 0 0 0,1 1 1 0 0,-1 0-1 0 0,0 0 1 0 0,0-1-1 0 0,1 1 1 0 0,-1 0-1 0 0,0 0 1 0 0,0 0-1 0 0,1 0 0 0 0,-1 0 1 0 0,0 0-1 0 0,0 0 1 0 0,1 0-1 0 0,-2 0 1 0 0,-7 2-3 0 0,1 0 0 0 0,0 0 1 0 0,0 1-1 0 0,0 0 1 0 0,0 1-1 0 0,0 0 1 0 0,1 0-1 0 0,-9 6 0 0 0,-1 1-9 0 0,-295 195 183 0 0,256-163 72 0 0,-61 57-1 0 0,110-93-72 0 0,0 0 0 0 0,0 1 0 0 0,1 0 0 0 0,0 0 0 0 0,-9 15-1 0 0,14-21-138 0 0,0-1 0 0 0,0 1-1 0 0,1 0 1 0 0,-1-1-1 0 0,0 1 1 0 0,1 0-1 0 0,-1 0 1 0 0,1 0-1 0 0,0-1 1 0 0,-1 1-1 0 0,1 0 1 0 0,0 0-1 0 0,0 0 1 0 0,0 0 0 0 0,0 0-1 0 0,1 0 1 0 0,-1-1-1 0 0,0 1 1 0 0,1 0-1 0 0,-1 0 1 0 0,1 0-1 0 0,0-1 1 0 0,-1 1-1 0 0,1 0 1 0 0,0-1-1 0 0,0 1 1 0 0,0-1 0 0 0,0 1-1 0 0,1-1 1 0 0,-1 1-1 0 0,0-1 1 0 0,1 0-1 0 0,-1 1 1 0 0,1-1-1 0 0,-1 0 1 0 0,1 0-1 0 0,2 1 1 0 0,1 0 46 0 0,0 1 0 0 0,1-1 0 0 0,-1-1 1 0 0,1 1-1 0 0,-1-1 0 0 0,1 0 0 0 0,0 0 0 0 0,-1-1 0 0 0,1 0 0 0 0,0 0 1 0 0,-1 0-1 0 0,10-2 0 0 0,8-2 130 0 0,39-13 0 0 0,-44 11-167 0 0,21-5-42 0 0,-1-1 1 0 0,0-3-1 0 0,-1-1 0 0 0,49-29 0 0 0,-24 4-1123 0 0,92-82 0 0 0,-152 122 1038 0 0,1-2-68 0 0,0 0 1 0 0,0 0 0 0 0,0 0 0 0 0,0 0 0 0 0,0-1 0 0 0,3-5 0 0 0,-5 8-117 0 0,-4 1 220 0 0,0 1 0 0 0,1 0 1 0 0,-1 0-1 0 0,0 1 0 0 0,1-1 0 0 0,-1 0 0 0 0,1 1 0 0 0,0 0 0 0 0,-1-1 0 0 0,1 1 0 0 0,0 0 1 0 0,-3 3-1 0 0,1-1-10 0 0,-23 20 407 0 0,2 1-1 0 0,0 1 0 0 0,2 2 1 0 0,-31 45-1 0 0,47-63-276 0 0,6-8-69 0 0,-1-1-1 0 0,1 1 0 0 0,0 0 0 0 0,0 0 0 0 0,0 0 0 0 0,0 0 0 0 0,0 0 0 0 0,0 0 1 0 0,0 0-1 0 0,1 0 0 0 0,-1 0 0 0 0,1 0 0 0 0,-1 4 0 0 0,1-5-29 0 0,0-1 0 0 0,0 1-1 0 0,0-1 1 0 0,0 1 0 0 0,0-1 0 0 0,0 1-1 0 0,0-1 1 0 0,0 1 0 0 0,0-1 0 0 0,0 1-1 0 0,0-1 1 0 0,0 1 0 0 0,0-1-1 0 0,0 1 1 0 0,0-1 0 0 0,0 1 0 0 0,1-1-1 0 0,-1 1 1 0 0,0-1 0 0 0,0 0 0 0 0,1 1-1 0 0,-1-1 1 0 0,0 1 0 0 0,1-1 0 0 0,-1 0-1 0 0,0 1 1 0 0,1-1 0 0 0,-1 0-1 0 0,0 1 1 0 0,1-1 0 0 0,-1 0 0 0 0,1 1-1 0 0,-1-1 1 0 0,1 0 0 0 0,-1 0 0 0 0,1 1-1 0 0,1-1-19 0 0,18 9-4545 0 0,-9-7-424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1375 0 0,'0'0'15419'0'0,"1"-2"-15099"0"0,8-16-235 0 0,1-1 1 0 0,1 2-1 0 0,0-1 1 0 0,2 2-1 0 0,-1-1 0 0 0,2 2 1 0 0,1 0-1 0 0,25-22 1 0 0,-5 10-217 0 0,1 2 0 0 0,1 1 0 0 0,43-21 0 0 0,-59 34 51 0 0,35-12 0 0 0,-50 20 68 0 0,1 2 1 0 0,-1-1-1 0 0,1 0 0 0 0,0 1 1 0 0,-1 0-1 0 0,1 1 1 0 0,0 0-1 0 0,0 0 0 0 0,0 0 1 0 0,8 2-1 0 0,-13-1 19 0 0,1 0-1 0 0,-1-1 0 0 0,0 2 0 0 0,0-1 1 0 0,0 0-1 0 0,0 0 0 0 0,0 1 1 0 0,0-1-1 0 0,0 1 0 0 0,-1-1 1 0 0,1 1-1 0 0,0 0 0 0 0,-1 0 1 0 0,1-1-1 0 0,-1 1 0 0 0,0 0 0 0 0,0 0 1 0 0,0 1-1 0 0,2 3 0 0 0,1 5 99 0 0,-1-1 0 0 0,5 22-1 0 0,-7-27-64 0 0,2 12 58 0 0,-1 0 0 0 0,0 1-1 0 0,-1-1 1 0 0,-1 1 0 0 0,0-1-1 0 0,-2 0 1 0 0,-4 26 0 0 0,2-34-88 0 0,-7 19-464 0 0,9-20 188 0 0,1-6-42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67 9215 0 0,'0'0'707'0'0,"0"2"-464"0"0,-1 11 385 0 0,0-1 1 0 0,-1 0 0 0 0,-1 0-1 0 0,0-1 1 0 0,0 1 0 0 0,-1 0-1 0 0,-11 20 1 0 0,12-27-495 0 0,1-1 0 0 0,0 0 0 0 0,0 1 0 0 0,1-1 0 0 0,0 1 0 0 0,-1-1 0 0 0,1 1 0 0 0,1 0 0 0 0,-1-1 0 0 0,1 1 0 0 0,0 0 0 0 0,0 0 0 0 0,1 7 0 0 0,1 4 118 0 0,2-1-1 0 0,0 0 1 0 0,0 0 0 0 0,2 0-1 0 0,0 0 1 0 0,0-1 0 0 0,1 0 0 0 0,1 0-1 0 0,0-1 1 0 0,1 0 0 0 0,1 0-1 0 0,0-1 1 0 0,19 18 0 0 0,-9-13-144 0 0,1 0 0 0 0,29 18 0 0 0,-7-13-6025 0 0,-27-16-533 0 0</inkml:trace>
  <inkml:trace contextRef="#ctx0" brushRef="#br0" timeOffset="1">652 1 15199 0 0,'0'0'1783'0'0,"-8"3"705"0"0,6-1-2266 0 0,1-1 1 0 0,-1 0-1 0 0,1 1 1 0 0,-1-1-1 0 0,1 0 1 0 0,-1 1-1 0 0,1 0 1 0 0,0-1-1 0 0,-1 1 1 0 0,1 0-1 0 0,0 0 1 0 0,0 0-1 0 0,0 2 1 0 0,-9 29 47 0 0,5-17-119 0 0,-40 148 190 0 0,-5 14-246 0 0,-1-33-192 0 0,-7-2 0 0 0,-140 248 0 0 0,157-318 97 0 0,3 1 0 0 0,4 2 0 0 0,-46 148 0 0 0,65-147-2648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128 257 5983 0 0,'-71'5'-381'0'0,"41"-1"3337"0"0,3-1 7207 0 0,29-2-10055 0 0,0-1 0 0 0,-1 0 0 0 0,1 0 1 0 0,-1 1-1 0 0,1-1 0 0 0,-1 1 0 0 0,1 0 1 0 0,2 1-1 0 0,8 3 212 0 0,16 2 178 0 0,1-2-1 0 0,0-1 1 0 0,1-1-1 0 0,-1-1 0 0 0,0-2 1 0 0,51-5-1 0 0,3-7-43 0 0,87-24-1 0 0,499-111 379 0 0,-320 94-1471 0 0,-95 16-922 0 0,-224 33 602 0 0,47-2 0 0 0,-74 6 580 0 0,0 0 0 0 0,-1 0 0 0 0,1 1 0 0 0,0-1 0 0 0,-1 1 0 0 0,1-1 0 0 0,4 3 0 0 0,-5 11-10076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190 536 12551 0 0,'0'0'1952'0'0,"-8"2"-614"0"0,3-2-1077 0 0,0 0 1 0 0,0-1 0 0 0,0 1-1 0 0,1-1 1 0 0,-1 0 0 0 0,0 0-1 0 0,1-1 1 0 0,-1 1 0 0 0,1-1-1 0 0,-8-4 1 0 0,6 3-159 0 0,1-1 0 0 0,-1 1 0 0 0,1-1 0 0 0,0 0 0 0 0,0 0 0 0 0,0-1 0 0 0,-6-7 0 0 0,1-1-53 0 0,1-1-1 0 0,0 0 0 0 0,1-1 1 0 0,1 0-1 0 0,0 0 1 0 0,-6-22-1 0 0,10 26-50 0 0,0 0 0 0 0,1-1 0 0 0,0 1 0 0 0,1-1 1 0 0,1 1-1 0 0,0-1 0 0 0,0 1 0 0 0,1-1 0 0 0,1 1 0 0 0,3-13 0 0 0,-2 11-16 0 0,1 1 1 0 0,0 1-1 0 0,1-1 0 0 0,1 1 0 0 0,0 0 0 0 0,0 0 1 0 0,1 0-1 0 0,1 1 0 0 0,0 0 0 0 0,0 0 0 0 0,1 1 1 0 0,0 0-1 0 0,0 1 0 0 0,21-15 0 0 0,-18 16-5 0 0,-1 0-1 0 0,1 1 1 0 0,1 0-1 0 0,-1 1 0 0 0,1 1 1 0 0,0 0-1 0 0,0 0 1 0 0,0 1-1 0 0,1 1 0 0 0,-1 0 1 0 0,1 1-1 0 0,-1 0 1 0 0,26 3-1 0 0,-21 0 17 0 0,109 16-29 0 0,-111-15 53 0 0,0 1 1 0 0,0 1-1 0 0,-1 1 1 0 0,1 0-1 0 0,23 13 1 0 0,-33-15-12 0 0,0 0 1 0 0,0 1 0 0 0,0-1 0 0 0,0 1 0 0 0,-1 0 0 0 0,0 0 0 0 0,0 1 0 0 0,-1 0 0 0 0,1-1 0 0 0,-1 2 0 0 0,3 6 0 0 0,-5-10 7 0 0,-1 0 0 0 0,0 1 1 0 0,1-1-1 0 0,-2 0 0 0 0,1 1 0 0 0,0-1 0 0 0,-1 0 1 0 0,1 1-1 0 0,-1-1 0 0 0,0 1 0 0 0,0-1 0 0 0,-1 0 1 0 0,1 1-1 0 0,-1-1 0 0 0,1 1 0 0 0,-1-1 0 0 0,0 0 1 0 0,0 0-1 0 0,-1 1 0 0 0,1-1 0 0 0,-1 0 0 0 0,1 0 1 0 0,-1 0-1 0 0,0-1 0 0 0,-4 6 0 0 0,-9 8 60 0 0,-1 0 0 0 0,-1-1 0 0 0,0-1-1 0 0,-33 20 1 0 0,-80 40-1 0 0,93-54-280 0 0,-1-3 0 0 0,0 0 0 0 0,-1-3 0 0 0,-41 10 0 0 0,74-22 13 0 0,-1-1 1 0 0,1 0 0 0 0,0 0 0 0 0,-1-1-1 0 0,1 0 1 0 0,0 0 0 0 0,-1-1 0 0 0,1 1 0 0 0,0-1-1 0 0,-1-1 1 0 0,-5-1 0 0 0,11 2-21 0 0,1 1 1 0 0,0-1-1 0 0,-1 1 1 0 0,1-1-1 0 0,0 1 1 0 0,0-1-1 0 0,-1 1 1 0 0,1-1-1 0 0,0 1 1 0 0,0-1 0 0 0,0 1-1 0 0,0-1 1 0 0,0 0-1 0 0,0 1 1 0 0,0-1-1 0 0,0 1 1 0 0,0-1-1 0 0,0 0 1 0 0,0 1-1 0 0,0-2 1 0 0,0 1-471 0 0,3-14-4419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17 8751 0 0,'23'-16'3252'0'0,"-31"25"-2282"0"0,5-4-768 0 0,-119 156 1752 0 0,-11 11-1170 0 0,-83 94 586 0 0,21 17 22 0 0,181-262-1286 0 0,2 1-1 0 0,1 1 1 0 0,0 0-1 0 0,2 1 1 0 0,0 0-1 0 0,-7 39 1 0 0,15-61-355 0 0,5 0-2944 0 0,-3-2 3035 0 0,-1 0-1 0 0,1 0 0 0 0,0 1 0 0 0,-1-1 1 0 0,1 0-1 0 0,0 0 0 0 0,-1 0 0 0 0,1 0 1 0 0,0 0-1 0 0,-1 0 0 0 0,1 0 0 0 0,1 0 1 0 0,22-5-1528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6911 0 0,'0'0'3304'0'0,"-1"3"-1878"0"0,-8 12-690 0 0,0 0 1 0 0,-1 0 0 0 0,0-1 0 0 0,-22 23 0 0 0,-2 3-172 0 0,-46 59 315 0 0,-79 108 1 0 0,-119 265-663 0 0,238-403-201 0 0,-3-2 0 0 0,-83 100 1 0 0,115-154-499 0 0,-1-1 1 0 0,-17 14-1 0 0,28-25-765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149 152 3223 0 0,'0'2'143'0'0,"-2"11"188"0"0,1 0 0 0 0,1 26-1 0 0,3-12 5234 0 0,-3-26-5388 0 0,1 1 1 0 0,-1-1-1 0 0,1 0 0 0 0,0 0 1 0 0,-1 1-1 0 0,1-1 0 0 0,0 0 1 0 0,0 0-1 0 0,0 0 0 0 0,0 0 1 0 0,0 0-1 0 0,0 0 0 0 0,0 0 1 0 0,0 0-1 0 0,0-1 1 0 0,0 1-1 0 0,0 0 0 0 0,0-1 1 0 0,1 1-1 0 0,-1-1 0 0 0,0 1 1 0 0,1-1-1 0 0,-1 1 0 0 0,0-1 1 0 0,1 0-1 0 0,-1 0 0 0 0,0 1 1 0 0,1-1-1 0 0,1-1 0 0 0,4 2 39 0 0,-1-1 0 0 0,1-1-1 0 0,0 1 1 0 0,8-3 0 0 0,43-10 316 0 0,-1-3 0 0 0,102-42 0 0 0,-145 51-559 0 0,0 0 0 0 0,-1-1-1 0 0,0 0 1 0 0,19-17 0 0 0,-25 20-80 0 0,0-2 0 0 0,-1 1 1 0 0,0-1-1 0 0,0 0 1 0 0,-1 0-1 0 0,1 0 1 0 0,-2-1-1 0 0,1 0 0 0 0,4-11 1 0 0,-9 18 70 0 0,1 0 1 0 0,-1-1 0 0 0,1 1-1 0 0,-1 0 1 0 0,0 0-1 0 0,1-1 1 0 0,-1 1-1 0 0,0 0 1 0 0,0-1 0 0 0,0 1-1 0 0,0 0 1 0 0,0-1-1 0 0,0 1 1 0 0,0 0-1 0 0,0-1 1 0 0,-1 1-1 0 0,1 0 1 0 0,0 0 0 0 0,-1-1-1 0 0,1 1 1 0 0,-2-2-1 0 0,1 2-6 0 0,0 0 0 0 0,0 0-1 0 0,0 0 1 0 0,-1 0-1 0 0,1 0 1 0 0,0 0 0 0 0,-1 1-1 0 0,1-1 1 0 0,0 0 0 0 0,-1 1-1 0 0,1-1 1 0 0,-1 1-1 0 0,1 0 1 0 0,-1-1 0 0 0,-2 1-1 0 0,-5-1-91 0 0,-1 1 0 0 0,1 1 0 0 0,-1-1 0 0 0,-14 4 0 0 0,24-4 135 0 0,-46 9-56 0 0,0 3 0 0 0,1 1 0 0 0,1 3 0 0 0,0 1-1 0 0,1 2 1 0 0,-56 35 0 0 0,75-39 278 0 0,0 1 0 0 0,-37 33 0 0 0,52-40-97 0 0,1 0 0 0 0,-1 0 1 0 0,2 0-1 0 0,-1 1 0 0 0,1 0 0 0 0,0 0 1 0 0,1 1-1 0 0,-8 21 0 0 0,12-29-72 0 0,1 1 1 0 0,0-1-1 0 0,0 1 0 0 0,1 0 0 0 0,-1 0 1 0 0,1-1-1 0 0,0 1 0 0 0,0 0 0 0 0,0 0 1 0 0,0-1-1 0 0,1 1 0 0 0,-1 0 0 0 0,1-1 0 0 0,0 1 1 0 0,0 0-1 0 0,1-1 0 0 0,1 5 0 0 0,1-2 53 0 0,-1-1-1 0 0,1 0 1 0 0,-1 0-1 0 0,2-1 0 0 0,-1 1 1 0 0,0-1-1 0 0,1 0 0 0 0,0 0 1 0 0,9 6-1 0 0,-3-4 22 0 0,-1-1 0 0 0,0 0 0 0 0,1-1 0 0 0,0 0 0 0 0,0-1 0 0 0,17 3 0 0 0,-6-2-10 0 0,0-1 0 0 0,31-1 0 0 0,-32-2-438 0 0,32-6-1 0 0,-5-4-4321 0 0,-5-1-1311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0 10799 0 0,'0'0'979'0'0,"-2"1"-808"0"0,-125 117 325 0 0,69-62-134 0 0,-31 32 249 0 0,4 5-1 0 0,3 3 0 0 0,6 3 0 0 0,3 3 0 0 0,-116 223 1 0 0,151-248-532 0 0,0 2 154 0 0,-70 108 1 0 0,90-156-392 0 0,18-29-96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67 143 13359 0 0,'-3'0'152'0'0,"-2"0"-5"0"0,0 0-1 0 0,-1 0 0 0 0,1 1 1 0 0,0 0-1 0 0,0 0 1 0 0,0 0-1 0 0,0 1 1 0 0,1-1-1 0 0,-1 1 1 0 0,-7 4-1 0 0,11-5 563 0 0,13 5 201 0 0,-6-3-710 0 0,1-1 0 0 0,0 0 0 0 0,0 0 0 0 0,0-1 0 0 0,0 0 0 0 0,11 0 0 0 0,46-3 575 0 0,-54 1-645 0 0,429-61 2366 0 0,-282 34-2095 0 0,-98 18-304 0 0,254-38 230 0 0,0 23-199 0 0,-298 25-202 0 0,72 1 123 0 0,-78 0-237 0 0,-1 0 1 0 0,0 0 0 0 0,1 1 0 0 0,-1 0 0 0 0,0 0 0 0 0,0 1 0 0 0,13 6 0 0 0,-21-9-37 0 0,0 1 1 0 0,1-1 0 0 0,-1 1 0 0 0,0-1 0 0 0,0 1-1 0 0,0 0 1 0 0,1-1 0 0 0,-1 1 0 0 0,0-1 0 0 0,0 1-1 0 0,0-1 1 0 0,0 1 0 0 0,0 0 0 0 0,0-1 0 0 0,0 1 0 0 0,0-1-1 0 0,0 1 1 0 0,0 0 0 0 0,0-1 0 0 0,0 1 0 0 0,0-1-1 0 0,-1 1 1 0 0,1-1 0 0 0,-1 2 0 0 0,1-1-547 0 0,-7 16-5534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570 346 3223 0 0,'4'11'1923'0'0,"13"99"5538"0"0,-15-94-6854 0 0,0-1-1 0 0,-2 1 0 0 0,0 0 1 0 0,-4 30 1635 0 0,6-52-2007 0 0,0 1-1 0 0,0-1 1 0 0,0 0-1 0 0,0 0 1 0 0,1 1 0 0 0,6-10-1 0 0,3-7-40 0 0,32-72 94 0 0,45-90-208 0 0,-79 161-188 0 0,0-1 0 0 0,-2 0 0 0 0,-1-1 0 0 0,9-48 0 0 0,-16 70 88 0 0,0 1 0 0 0,1-1 1 0 0,-1 1-1 0 0,0-1 0 0 0,-1 1 0 0 0,1-1 0 0 0,0 1 0 0 0,-1-1 0 0 0,1 0 0 0 0,-1 1 0 0 0,0 0 0 0 0,0-1 1 0 0,0 1-1 0 0,0-1 0 0 0,-2-2 0 0 0,2 4 12 0 0,0 0 1 0 0,-1-1-1 0 0,1 1 1 0 0,-1 0-1 0 0,1 0 1 0 0,-1 0-1 0 0,1 0 1 0 0,-1 0-1 0 0,0 0 1 0 0,1 0-1 0 0,-1 1 1 0 0,0-1-1 0 0,0 1 0 0 0,1-1 1 0 0,-1 1-1 0 0,0 0 1 0 0,0 0-1 0 0,0-1 1 0 0,0 1-1 0 0,1 0 1 0 0,-4 1-1 0 0,-3 0-32 0 0,-1 0 0 0 0,1 1 0 0 0,0 0 0 0 0,0 1 0 0 0,0 0-1 0 0,0 0 1 0 0,-12 7 0 0 0,3 0-31 0 0,0 1-1 0 0,-17 14 0 0 0,-3 7 50 0 0,1 2 1 0 0,2 1-1 0 0,-42 55 0 0 0,-72 130 29 0 0,74-105 112 0 0,-29 50 287 0 0,71-109-128 0 0,-24 60-1 0 0,41-73-39 0 0,14-40-195 0 0,0 1 0 0 0,0-1 0 0 0,0 0 0 0 0,1 1 0 0 0,0-1 0 0 0,0 1 1 0 0,0-1-1 0 0,0 1 0 0 0,0-1 0 0 0,2 4 0 0 0,1-4 164 0 0,1-1-144 0 0,1-1 0 0 0,-1-1 0 0 0,1 1 0 0 0,-1 0 1 0 0,1-1-1 0 0,-1 0 0 0 0,1 0 0 0 0,-1 0 0 0 0,1-1 0 0 0,-1 0 1 0 0,1 1-1 0 0,-1-2 0 0 0,0 1 0 0 0,8-3 0 0 0,4-3 73 0 0,1-1 1 0 0,21-14-1 0 0,5-6 15 0 0,73-64 1 0 0,31-48 199 0 0,-75 70-288 0 0,112-100-516 0 0,-105 88-518 0 0,-78 81 811 0 0,-2-8-1325 0 0,3 17 1476 0 0,-1 1 0 0 0,0-1 0 0 0,0 1 0 0 0,-1-1 0 0 0,0 1 0 0 0,0-1 0 0 0,-1 1 0 0 0,0-1 0 0 0,-3 10 0 0 0,-26 78 75 0 0,23-76-45 0 0,-36 77 130 0 0,5-11-54 0 0,19-34-22 0 0,20-52-70 0 0,0 1 0 0 0,0-1-1 0 0,0 0 1 0 0,0 0 0 0 0,1 1 0 0 0,-1-1 0 0 0,0 0 0 0 0,0 0 0 0 0,0 0-1 0 0,2 0 1 0 0,7-1-147 0 0,0-1-1 0 0,0 0 1 0 0,0 0-1 0 0,-1-1 1 0 0,1-1-1 0 0,14-6 1 0 0,-1-2-461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8287 0 0,'0'0'4267'0'0,"2"-1"-2390"0"0,40-17-703 0 0,1 2 0 0 0,52-13 0 0 0,-7 3-670 0 0,185-47 808 0 0,-220 63-1209 0 0,1 3 0 0 0,0 2 0 0 0,66 3 0 0 0,-103 3-659 0 0,-1 1 1 0 0,29 6 0 0 0,-15 0-1273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14855 0 0,'0'0'1686'0'0,"2"0"-1166"0"0,142-28 2017 0 0,-61 14-2260 0 0,1-3 135 0 0,195-30 715 0 0,-253 45-1073 0 0,70-9-48 0 0,178 3 1 0 0,-205 9-1091 0 0,-39-4-5111 0 0,-21 1 80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 8751 0 0,'0'0'674'0'0,"8"-4"4839"0"0,-7 9-5400 0 0,1 1-1 0 0,-1 0 1 0 0,0 0-1 0 0,0 0 1 0 0,0 0-1 0 0,-1 0 1 0 0,0 0 0 0 0,-1 0-1 0 0,1 0 1 0 0,-1 0-1 0 0,-2 6 1 0 0,-3 11 407 0 0,-14 34-1 0 0,4-13-8 0 0,-87 317 1778 0 0,60-205-1972 0 0,-10 5-89 0 0,9-33-2019 0 0,34-87-4177 0 0,8-25 389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85 6447 0 0,'32'-27'532'0'0,"9"-7"318"0"0,-17 11 8382 0 0,-28 31-8392 0 0,-25 30 71 0 0,-13 21-324 0 0,-102 181 293 0 0,112-188-880 0 0,-92 131 0 0 0,-156 148 64 0 0,267-316-59 0 0,-8 9 10 0 0,-1 0 0 0 0,-1-2-1 0 0,-40 30 1 0 0,36-36 55 0 0,25-15 26 0 0,3-4-72 0 0,0 1 1 0 0,-1 0-1 0 0,1 0 1 0 0,0 0 0 0 0,0 0-1 0 0,0 0 1 0 0,1 0-1 0 0,-1 0 1 0 0,0 0 0 0 0,3-2-1 0 0,-1 0 12 0 0,27-33-51 0 0,2 1 0 0 0,2 3 0 0 0,1 0 0 0 0,43-31 1 0 0,-63 53 11 0 0,1 1 1 0 0,0 0 0 0 0,0 1 0 0 0,0 0 0 0 0,1 2-1 0 0,1 0 1 0 0,-1 1 0 0 0,1 0 0 0 0,0 2 0 0 0,31-4 0 0 0,-46 7 30 0 0,0 1 0 0 0,-1 0 0 0 0,1 0 0 0 0,0 0 0 0 0,0 0 1 0 0,0 1-1 0 0,0-1 0 0 0,0 1 0 0 0,-1-1 0 0 0,1 1 1 0 0,0 0-1 0 0,0 0 0 0 0,-1 1 0 0 0,4 1 0 0 0,-5-2-2 0 0,0 0-1 0 0,1 0 0 0 0,-1 1 0 0 0,0-1 0 0 0,1 1 0 0 0,-1-1 0 0 0,0 1 1 0 0,0-1-1 0 0,0 1 0 0 0,-1 0 0 0 0,1-1 0 0 0,0 1 0 0 0,-1 0 1 0 0,1 0-1 0 0,-1 0 0 0 0,1-1 0 0 0,-1 1 0 0 0,0 0 0 0 0,0 0 0 0 0,0 0 1 0 0,0 0-1 0 0,0 3 0 0 0,-1 3 6 0 0,0 1 0 0 0,-1-1 0 0 0,0 0-1 0 0,-1 1 1 0 0,1-1 0 0 0,-6 10 0 0 0,-28 46 5 0 0,19-35 15 0 0,-11 16-170 0 0,5-11-3160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683 108 13447 0 0,'19'-14'1216'0'0,"-19"14"-1208"0"0,0 0 0 0 0,0 0-1 0 0,1 0 1 0 0,-1 0 0 0 0,0 0-1 0 0,0 0 1 0 0,0 0 0 0 0,0 0-1 0 0,0-1 1 0 0,0 1 0 0 0,0 0 0 0 0,0 0-1 0 0,0 0 1 0 0,0 0 0 0 0,0 0-1 0 0,0-1 1 0 0,0 1 0 0 0,0 0-1 0 0,0 0 1 0 0,0 0 0 0 0,0 0-1 0 0,0 0 1 0 0,0 0 0 0 0,0-1 0 0 0,0 1-1 0 0,0 0 1 0 0,0 0 0 0 0,0 0-1 0 0,0 0 1 0 0,0 0 0 0 0,0-1-1 0 0,0 1 1 0 0,0 0 0 0 0,0 0-1 0 0,0 0 1 0 0,0 0 0 0 0,0 0 0 0 0,0 0-1 0 0,-1-1 1 0 0,1 1 0 0 0,0 0-1 0 0,0 0 1 0 0,0 0 0 0 0,0 0-1 0 0,0 0 1 0 0,0 0 0 0 0,0 0-1 0 0,-1 0 1 0 0,1 0 0 0 0,0 0-1 0 0,0 0 1 0 0,0 0 0 0 0,0 0 0 0 0,0 0-1 0 0,-1 0 1 0 0,1 0 0 0 0,0 0-1 0 0,0 0 1 0 0,0 0 0 0 0,0 0-1 0 0,0 0 1 0 0,-1 0 0 0 0,1 0-1 0 0,0 0 1 0 0,-10-1 140 0 0,9 1-114 0 0,-7 1 58 0 0,0 0 1 0 0,0 0 0 0 0,0 0 0 0 0,0 1 0 0 0,0 0 0 0 0,-13 6-1 0 0,-46 26 48 0 0,42-21 13 0 0,-30 19 264 0 0,-66 49-1 0 0,89-58-262 0 0,-7 5 9 0 0,3 1 1 0 0,-62 63-1 0 0,79-71 17 0 0,1 0 0 0 0,1 2 0 0 0,1 0 0 0 0,1 1 0 0 0,1 0 0 0 0,-12 29 1 0 0,22-43-31 0 0,1 0 0 0 0,0 0 0 0 0,0 0 0 0 0,0 0 0 0 0,2 1 0 0 0,-1-1 1 0 0,1 1-1 0 0,1 12 0 0 0,0-19-79 0 0,0 0 1 0 0,1 1 0 0 0,0-1-1 0 0,0 1 1 0 0,0-1-1 0 0,0 0 1 0 0,1 0 0 0 0,-1 0-1 0 0,1 0 1 0 0,0 0-1 0 0,1 0 1 0 0,-1 0 0 0 0,1-1-1 0 0,-1 1 1 0 0,1-1 0 0 0,0 1-1 0 0,0-1 1 0 0,1 0-1 0 0,-1-1 1 0 0,1 1 0 0 0,7 4-1 0 0,-2-2 9 0 0,1-1 1 0 0,0-1-1 0 0,0 1 0 0 0,0-2 1 0 0,0 1-1 0 0,1-1 0 0 0,-1-1 1 0 0,1 0-1 0 0,-1-1 0 0 0,1 0 1 0 0,-1 0-1 0 0,12-2 0 0 0,9-3 47 0 0,1-1 0 0 0,50-17-1 0 0,-48 12-83 0 0,-1-2-1 0 0,-1-1 0 0 0,0-1 1 0 0,-1-2-1 0 0,-1-1 0 0 0,40-31 1 0 0,-54 35-58 0 0,0 0 1 0 0,0-1-1 0 0,-2-1 0 0 0,1 0 1 0 0,-2-1-1 0 0,-1 0 1 0 0,0-1-1 0 0,-1 0 0 0 0,-1-1 1 0 0,0-1-1 0 0,11-36 0 0 0,-13 27-189 0 0,-1-1-1 0 0,5-50 0 0 0,-10 60-66 0 0,-1 0 0 0 0,-2 0-1 0 0,0-1 1 0 0,-7-38 0 0 0,6 51 191 0 0,-1 0 0 0 0,1 0 0 0 0,-2 0 0 0 0,1 0 0 0 0,-1 1 0 0 0,0 0 0 0 0,-1-1 0 0 0,1 2 0 0 0,-1-1 0 0 0,-1 0 0 0 0,1 1 0 0 0,-1 0 0 0 0,0 0 0 0 0,-1 1 1 0 0,0 0-1 0 0,1 0 0 0 0,-1 0 0 0 0,-1 1 0 0 0,1 0 0 0 0,-1 0 0 0 0,0 1 0 0 0,1 0 0 0 0,-1 0 0 0 0,-1 1 0 0 0,1 0 0 0 0,0 1 0 0 0,0 0 0 0 0,-1 0 0 0 0,-10 0 0 0 0,4 1 4 0 0,0 1 1 0 0,1 0-1 0 0,-1 1 0 0 0,1 0 0 0 0,-1 1 0 0 0,1 1 0 0 0,0 0 0 0 0,-14 7 1 0 0,26-10-61 0 0,1 0 1 0 0,-1 0-1 0 0,0 0 1 0 0,1 0 0 0 0,-1 0-1 0 0,0 1 1 0 0,1-1-1 0 0,-1 0 1 0 0,1 1 0 0 0,-2 2-1 0 0,3-2-300 0 0,5 0-5 0 0,26 10-446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495 287 6911 0 0,'0'0'528'0'0,"-8"4"-320"0"0,-11 6 1300 0 0,1 2-1 0 0,-18 14 0 0 0,31-22-1413 0 0,0-1 4466 0 0,9-9-3624 0 0,10-8-1082 0 0,6-3 181 0 0,-1 0 1 0 0,-1 0 0 0 0,27-36-1 0 0,-34 40-33 0 0,-2-2 0 0 0,0 1-1 0 0,-1-1 1 0 0,0-1 0 0 0,-1 1 0 0 0,7-25-1 0 0,-13 36-1 0 0,0 0 0 0 0,0 0 0 0 0,0 0 0 0 0,-1 0 0 0 0,0 0 0 0 0,0-1 0 0 0,0 1 0 0 0,0 0 0 0 0,0 0 0 0 0,-1 0 0 0 0,0 0 0 0 0,-2-7 0 0 0,2 9 0 0 0,0 0 0 0 0,0 0 0 0 0,0 0 0 0 0,0 0 0 0 0,-1 0 0 0 0,1 0 0 0 0,0 0 0 0 0,-1 1 0 0 0,0-1 0 0 0,1 0 0 0 0,-1 1 0 0 0,0 0 0 0 0,0-1 0 0 0,0 1 0 0 0,0 0 0 0 0,0 0 0 0 0,0 0 0 0 0,0 0 0 0 0,0 0 0 0 0,0 1 0 0 0,-1-1 0 0 0,1 1 0 0 0,0-1 0 0 0,-4 1 0 0 0,-2 0-11 0 0,0 0-1 0 0,0 0 0 0 0,0 1 1 0 0,0 1-1 0 0,1-1 0 0 0,-1 1 1 0 0,-13 5-1 0 0,-2 2-33 0 0,-25 14 1 0 0,14-3 2 0 0,0 1 0 0 0,2 1 0 0 0,-60 53 1 0 0,44-27 127 0 0,-63 78 1 0 0,103-116-29 0 0,1-1-1 0 0,-10 20 0 0 0,15-26-41 0 0,0 0 0 0 0,1 0-1 0 0,-1 1 1 0 0,1-1 0 0 0,0 1-1 0 0,0-1 1 0 0,1 1 0 0 0,-1 0 0 0 0,1-1-1 0 0,0 1 1 0 0,0 0 0 0 0,0-1-1 0 0,0 5 1 0 0,1-6-5 0 0,-1-1 1 0 0,0 0-1 0 0,1 0 0 0 0,-1 0 1 0 0,1 1-1 0 0,-1-1 0 0 0,1 0 0 0 0,-1 0 1 0 0,1 0-1 0 0,0 0 0 0 0,0 0 0 0 0,-1 0 1 0 0,1 0-1 0 0,0 0 0 0 0,0 0 0 0 0,0-1 1 0 0,0 1-1 0 0,0 0 0 0 0,0 0 0 0 0,2 0 1 0 0,-1 0 9 0 0,1 0 1 0 0,-1 0 0 0 0,1-1-1 0 0,0 1 1 0 0,-1-1 0 0 0,1 0-1 0 0,0 1 1 0 0,0-1-1 0 0,2-1 1 0 0,5 0 69 0 0,0 0 0 0 0,0-1 0 0 0,19-7 1 0 0,18-10 102 0 0,-1-3 0 0 0,-1-1 0 0 0,42-30 0 0 0,-74 45-180 0 0,151-103-56 0 0,-125 80-388 0 0,-38 29 297 0 0,-11 12 32 0 0,-22 23 165 0 0,2 2 1 0 0,1 0-1 0 0,2 2 1 0 0,-30 52-1 0 0,49-72-52 0 0,8-16-10 0 0,-1 0 0 0 0,1-1 0 0 0,0 1 0 0 0,-1 0 0 0 0,1 0 0 0 0,0 0 0 0 0,-1-1-1 0 0,1 1 1 0 0,0 0 0 0 0,0 0 0 0 0,0 0 0 0 0,0 0 0 0 0,0-1 0 0 0,0 1 0 0 0,0 0 0 0 0,0 0 0 0 0,1 1-1 0 0,5 2 24 0 0,-5-4-24 0 0,2 1-43 0 0,0 0 0 0 0,0 0 0 0 0,0 0 1 0 0,0-1-1 0 0,0 1 0 0 0,1-1 0 0 0,-1 0 0 0 0,0 0 0 0 0,0 0 0 0 0,1 0 0 0 0,-1 0 0 0 0,5-2 0 0 0,40-11-953 0 0,-43 11 891 0 0,33-12-1770 0 0,4 0-3936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84 197 6911 0 0,'-67'106'3652'0'0,"51"-79"3255"0"0,17-28-6852 0 0,0 1-1 0 0,0 0 1 0 0,-1-1 0 0 0,1 0-1 0 0,0 1 1 0 0,0-1 0 0 0,0 1 0 0 0,-1-1-1 0 0,1 0 1 0 0,0 0 0 0 0,0-1-1 0 0,2-1 58 0 0,38-39 161 0 0,-11 10 75 0 0,58-47 0 0 0,-42 45-354 0 0,63-37 0 0 0,-92 62 5 0 0,1 0-1 0 0,0 1 1 0 0,1 0-1 0 0,-1 2 1 0 0,1 0-1 0 0,1 1 1 0 0,26-3-1 0 0,-42 8 11 0 0,-1-1 0 0 0,1 1-1 0 0,-1 0 1 0 0,1 0 0 0 0,-1 1 0 0 0,1-1-1 0 0,-1 1 1 0 0,1-1 0 0 0,-1 1-1 0 0,1 0 1 0 0,-1 0 0 0 0,0 1 0 0 0,0-1-1 0 0,1 1 1 0 0,-1-1 0 0 0,0 1-1 0 0,4 3 1 0 0,-5-2 5 0 0,1 0-1 0 0,-1 0 1 0 0,1 0-1 0 0,-1 1 0 0 0,0-1 1 0 0,0 0-1 0 0,0 1 1 0 0,-1 0-1 0 0,1-1 1 0 0,-1 1-1 0 0,0 0 0 0 0,0 0 1 0 0,0 0-1 0 0,-1 0 1 0 0,1 4-1 0 0,-1 4 39 0 0,0 0 0 0 0,0 0 0 0 0,-1 1-1 0 0,-1-1 1 0 0,0 0 0 0 0,-1 0 0 0 0,0-1-1 0 0,-1 1 1 0 0,-10 21 0 0 0,-6 7 212 0 0,-34 49-1 0 0,46-77-256 0 0,4-3 11 0 0,6-5 1 0 0,4-5-185 0 0,-6 1 149 0 0,7-1-309 0 0,-1 0 0 0 0,0-1 0 0 0,1 0 0 0 0,-1 0 0 0 0,0-1 0 0 0,0 0 0 0 0,0 0 0 0 0,10-7 0 0 0,15-10-794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202 271 4607 0 0,'14'104'2879'0'0,"-11"-76"6330"0"0,-2-18-6690 0 0,-8-5-1962 0 0,4-3-532 0 0,1-1 0 0 0,-1 0 1 0 0,0 0-1 0 0,1 0 0 0 0,-1 0 0 0 0,0 0 0 0 0,0-1 0 0 0,0 1 0 0 0,0-1 0 0 0,0 1 0 0 0,0-1 1 0 0,1 0-1 0 0,-1-1 0 0 0,0 1 0 0 0,0 0 0 0 0,-5-2 0 0 0,-3-1 53 0 0,0 0 1 0 0,1 0-1 0 0,-11-6 0 0 0,13 6-91 0 0,0-1 0 0 0,1-1 0 0 0,0 1 0 0 0,0-1 1 0 0,0 0-1 0 0,1 0 0 0 0,0-1 0 0 0,0 0 0 0 0,0 0 0 0 0,0-1 0 0 0,1 1 0 0 0,-6-12 0 0 0,8 13 3 0 0,1 1 0 0 0,0-1 0 0 0,0 1-1 0 0,0-1 1 0 0,1 0 0 0 0,-1 0 0 0 0,1 0 0 0 0,1 0 0 0 0,-1 0-1 0 0,1 0 1 0 0,-1 0 0 0 0,1 0 0 0 0,1 0 0 0 0,-1 0-1 0 0,1 0 1 0 0,0 0 0 0 0,0 0 0 0 0,0 0 0 0 0,1 0 0 0 0,0 0-1 0 0,4-8 1 0 0,1 2-22 0 0,0 1-1 0 0,1 0 0 0 0,0 0 1 0 0,1 1-1 0 0,0 0 0 0 0,0 0 1 0 0,1 1-1 0 0,0 0 0 0 0,0 1 1 0 0,1 0-1 0 0,21-10 1 0 0,10-1-17 0 0,83-26 1 0 0,-89 34 59 0 0,53-8 0 0 0,-73 15 9 0 0,1 2 1 0 0,-1 0-1 0 0,1 1 1 0 0,0 0-1 0 0,26 5 0 0 0,-38-4 1 0 0,0 0-1 0 0,0 0 1 0 0,-1 1-1 0 0,1-1 0 0 0,-1 1 1 0 0,1 0-1 0 0,-1 1 1 0 0,0-1-1 0 0,1 1 1 0 0,-1 0-1 0 0,7 6 0 0 0,-9-7-13 0 0,0 0-1 0 0,-1 1 0 0 0,1-1 0 0 0,-1 0 0 0 0,1 1 1 0 0,-1-1-1 0 0,0 1 0 0 0,0 0 0 0 0,0-1 1 0 0,0 1-1 0 0,-1 0 0 0 0,1-1 0 0 0,-1 1 0 0 0,1 0 1 0 0,-1 0-1 0 0,0 0 0 0 0,0-1 0 0 0,0 1 0 0 0,-1 0 1 0 0,1 0-1 0 0,-1-1 0 0 0,-1 5 0 0 0,-1 2 13 0 0,0 0 0 0 0,-1 1 0 0 0,-1-1 0 0 0,1-1 1 0 0,-2 1-1 0 0,1-1 0 0 0,-1 0 0 0 0,0 0 0 0 0,-11 10 0 0 0,-5 3 12 0 0,-44 33-1 0 0,38-33-384 0 0,0-2 0 0 0,-2 0 0 0 0,-1-3 1 0 0,0 0-1 0 0,0-2 0 0 0,-2-1 0 0 0,0-2 0 0 0,-66 14 0 0 0,89-23-363 0 0,0-1-1 0 0,-18 0 1 0 0,10-3-858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13 10943 0 0,'-1'-1'44'0'0,"0"-1"0"0"0,0 1 0 0 0,0 0 0 0 0,-1 1 0 0 0,1-1-1 0 0,0 0 1 0 0,0 0 0 0 0,0 0 0 0 0,-1 1 0 0 0,1-1 0 0 0,0 1 0 0 0,0-1-1 0 0,-1 1 1 0 0,1-1 0 0 0,-1 1 0 0 0,1 0 0 0 0,0 0 0 0 0,-1-1 0 0 0,1 1-1 0 0,-1 0 1 0 0,1 0 0 0 0,-1 1 0 0 0,1-1 0 0 0,0 0 0 0 0,-1 0-1 0 0,-2 2 1 0 0,0-1 25 0 0,0 0-1 0 0,0 0 0 0 0,0 1 0 0 0,0 0 1 0 0,0 0-1 0 0,1 0 0 0 0,-1 0 0 0 0,1 0 1 0 0,-4 4-1 0 0,-30 27 845 0 0,34-29-869 0 0,-17 18 193 0 0,1 0-1 0 0,0 2 1 0 0,2 0 0 0 0,1 1-1 0 0,1 0 1 0 0,-17 42-1 0 0,15-27-77 0 0,3 0 0 0 0,2 1-1 0 0,-14 80 1 0 0,-3 81-2830 0 0,26-179-2253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 9215 0 0,'0'0'707'0'0,"1"-2"-464"0"0,2-5 4063 0 0,-2 8-4274 0 0,0 0 0 0 0,0 0 1 0 0,0 0-1 0 0,-1 1 0 0 0,1-1 0 0 0,0 0 0 0 0,0 1 0 0 0,-1-1 0 0 0,1 1 0 0 0,-1-1 0 0 0,1 1 0 0 0,-1-1 1 0 0,1 3-1 0 0,0 3 44 0 0,-1-1 0 0 0,1 1 0 0 0,-1-1 1 0 0,0 1-1 0 0,-1 0 0 0 0,1-1 0 0 0,-2 1 1 0 0,1-1-1 0 0,-1 0 0 0 0,-4 13 1 0 0,-3 3 94 0 0,-22 34 1 0 0,20-38-110 0 0,-177 283 633 0 0,159-257-564 0 0,-173 297 924 0 0,64-102-614 0 0,124-213-408 0 0,10-18 26 0 0,0 0 0 0 0,0-1 1 0 0,-1 1-1 0 0,0-1 0 0 0,0-1 0 0 0,-1 1 1 0 0,-10 9-1 0 0,15-15 92 0 0,-2-8 191 0 0,2 1-294 0 0,0 1-1 0 0,0-1 0 0 0,1 1 1 0 0,-1-1-1 0 0,1 1 0 0 0,1-1 1 0 0,-1 1-1 0 0,3-11 1 0 0,14-44-31 0 0,-15 54-34 0 0,7-17-93 0 0,1 0 0 0 0,1 0 1 0 0,1 1-1 0 0,1 0 0 0 0,17-20 1 0 0,-2 5-408 0 0,61-59 0 0 0,-74 81 344 0 0,2 1 0 0 0,0 0 0 0 0,0 1-1 0 0,1 1 1 0 0,1 0 0 0 0,0 2 0 0 0,0 0 0 0 0,1 1 0 0 0,1 1 0 0 0,-1 1 0 0 0,24-5 0 0 0,-36 10 181 0 0,0 1 1 0 0,0 1-1 0 0,0-1 0 0 0,0 1 1 0 0,0 1-1 0 0,0-1 1 0 0,1 1-1 0 0,-1 1 1 0 0,-1 0-1 0 0,1 0 1 0 0,0 0-1 0 0,0 1 1 0 0,-1 0-1 0 0,1 1 0 0 0,-1-1 1 0 0,0 1-1 0 0,0 1 1 0 0,0-1-1 0 0,9 10 1 0 0,-6-4 89 0 0,-1 0 1 0 0,0 0 0 0 0,-1 0 0 0 0,0 1-1 0 0,0 1 1 0 0,-2-1 0 0 0,1 1-1 0 0,-1 1 1 0 0,-1-1 0 0 0,8 27-1 0 0,-9-22 52 0 0,1 0 0 0 0,-2 1 0 0 0,0-1 0 0 0,-1 1 0 0 0,-1 22 0 0 0,-1-33-93 0 0,-1 0 0 0 0,0 0-1 0 0,0 0 1 0 0,-1 0 0 0 0,0 0 0 0 0,0 0 0 0 0,0-1 0 0 0,-1 1 0 0 0,0 0 0 0 0,-1-1 0 0 0,1 0 0 0 0,-1 0 0 0 0,0 0 0 0 0,-1-1 0 0 0,-9 11 0 0 0,5-8 43 0 0,0-1 1 0 0,-1 0-1 0 0,0-1 0 0 0,0 0 1 0 0,-20 9-1 0 0,-58 17 176 0 0,83-30-269 0 0,-85 22 89 0 0,-177 26 0 0 0,245-47-96 0 0,-33 0 0 0 0,48-3 0 0 0,-1 0 0 0 0,1-1 0 0 0,0 0 0 0 0,-1 0 0 0 0,1-1 0 0 0,0 1 0 0 0,0-2 0 0 0,-9-3 0 0 0,15 6-5 0 0,1 0 1 0 0,-1 0-1 0 0,0-1 0 0 0,1 1 1 0 0,-1-1-1 0 0,0 1 0 0 0,1 0 0 0 0,-1-1 1 0 0,0 1-1 0 0,1-1 0 0 0,-1 1 1 0 0,1-1-1 0 0,-1 0 0 0 0,1 1 0 0 0,-1-1 1 0 0,1 0-1 0 0,0 1 0 0 0,-1-1 0 0 0,1 0 1 0 0,0 1-1 0 0,-1-1 0 0 0,1 0 1 0 0,0 0-1 0 0,0 1 0 0 0,0-1 0 0 0,-1 0 1 0 0,1 0-1 0 0,0 1 0 0 0,0-1 1 0 0,0 0-1 0 0,0 0 0 0 0,1 0 0 0 0,-1 1 1 0 0,0-1-1 0 0,0 0 0 0 0,0 0 0 0 0,1 1 1 0 0,-1-1-1 0 0,0 0 0 0 0,0 1 1 0 0,1-1-1 0 0,0-1 0 0 0,2-2-225 0 0,1-1 0 0 0,-1 1 0 0 0,1 0 0 0 0,8-7 0 0 0,-11 10 122 0 0,21-18-1231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2 12151 0 0,'0'0'555'0'0,"-9"-1"181"0"0,7 1-733 0 0,-1 1-1 0 0,1-1 1 0 0,0 1-1 0 0,0 0 1 0 0,-1 0-1 0 0,1 0 1 0 0,0 0-1 0 0,0 1 1 0 0,0-1 0 0 0,-3 3-1 0 0,-20 20 80 0 0,16-15-9 0 0,-28 33 207 0 0,2 1 1 0 0,-49 79 0 0 0,49-69-117 0 0,-165 278 87 0 0,92-99-141 0 0,73-149-126 0 0,-71 123 1 0 0,101-198-72 0 0,-1-1 1 0 0,0 0-1 0 0,0 0 1 0 0,0-1-1 0 0,-1 0 1 0 0,0 0 0 0 0,0 0-1 0 0,-11 6 1 0 0,14-9 44 0 0,-1-1 0 0 0,1 0 0 0 0,-1 0 0 0 0,0 0 0 0 0,0-1 1 0 0,1 1-1 0 0,-8 0 0 0 0,9-2 43 0 0,1 0 0 0 0,-1 0 0 0 0,0 0 0 0 0,0 0 0 0 0,1 0 0 0 0,-1 0 0 0 0,0-1 0 0 0,0 0 0 0 0,1 1 0 0 0,-1-1 0 0 0,1 0 0 0 0,-1 0 0 0 0,-4-3 0 0 0,5 3 37 0 0,0-1-1 0 0,0 1 1 0 0,1 0 0 0 0,-1-1-1 0 0,1 1 1 0 0,-1-1 0 0 0,1 1-1 0 0,0-1 1 0 0,-1 0 0 0 0,1 0-1 0 0,0 1 1 0 0,0-1 0 0 0,0 0 0 0 0,0 0-1 0 0,1 0 1 0 0,-1 0 0 0 0,0 0-1 0 0,1 0 1 0 0,-1-1 0 0 0,1 1-1 0 0,0 0 1 0 0,0 0 0 0 0,0 0-1 0 0,0 0 1 0 0,0 0 0 0 0,0-1-1 0 0,1 1 1 0 0,-1 0 0 0 0,1 0 0 0 0,-1 0-1 0 0,1 0 1 0 0,0 0 0 0 0,1-2-1 0 0,3-7 95 0 0,1 1 0 0 0,0 0-1 0 0,0 1 1 0 0,14-16 0 0 0,4-3-114 0 0,2 2 0 0 0,1 0-1 0 0,1 2 1 0 0,1 1 0 0 0,1 1 0 0 0,36-20 0 0 0,10 2 22 0 0,120-47 0 0 0,-185 82-4 0 0,1 1 0 0 0,0 1 0 0 0,-1 0 0 0 0,2 0 0 0 0,-1 1 0 0 0,0 1 0 0 0,20-1 0 0 0,-28 3-22 0 0,0-1-1 0 0,0 0 1 0 0,0 1 0 0 0,0 0-1 0 0,0-1 1 0 0,0 2 0 0 0,0-1-1 0 0,0 0 1 0 0,-1 1 0 0 0,1 0 0 0 0,0 0-1 0 0,-1 0 1 0 0,0 0 0 0 0,1 0-1 0 0,-1 1 1 0 0,0-1 0 0 0,0 1-1 0 0,0 0 1 0 0,-1 0 0 0 0,1 0-1 0 0,-1 0 1 0 0,1 1 0 0 0,-1-1 0 0 0,0 1-1 0 0,-1-1 1 0 0,4 7 0 0 0,-2 1 43 0 0,-1 0 1 0 0,0 1 0 0 0,0-1 0 0 0,-1 0-1 0 0,0 1 1 0 0,-1-1 0 0 0,0 0 0 0 0,-1 1 0 0 0,-1-1-1 0 0,1 0 1 0 0,-2 0 0 0 0,1 0 0 0 0,-7 15-1 0 0,0-3 26 0 0,-1 0-1 0 0,0-1 0 0 0,-2 0 1 0 0,-1-1-1 0 0,-16 21 0 0 0,18-28-18 0 0,0-1-1 0 0,0 0 1 0 0,-1-1-1 0 0,-1-1 1 0 0,0 0-1 0 0,-1 0 1 0 0,-16 9-1 0 0,18-13-12 0 0,1-1 0 0 0,-2-1-1 0 0,1 0 1 0 0,-1 0 0 0 0,1-2-1 0 0,-1 1 1 0 0,0-2 0 0 0,-1 1-1 0 0,-20 0 1 0 0,12-3-13 0 0,1-1 0 0 0,0 0 0 0 0,0-2 0 0 0,0 0 1 0 0,-37-12-1 0 0,46 11-76 0 0,-1-1 1 0 0,1 0 0 0 0,1-1 0 0 0,-1 0-1 0 0,1-1 1 0 0,0 0 0 0 0,0 0-1 0 0,1-2 1 0 0,0 1 0 0 0,-14-16 0 0 0,22 21-40 0 0,0 1 1 0 0,-1-1-1 0 0,2 0 1 0 0,-1 0 0 0 0,0 0-1 0 0,0 0 1 0 0,1 0 0 0 0,0 0-1 0 0,0 0 1 0 0,0 0 0 0 0,0 0-1 0 0,0-1 1 0 0,0 1 0 0 0,1 0-1 0 0,0-1 1 0 0,0 1-1 0 0,-1 0 1 0 0,2-1 0 0 0,-1 1-1 0 0,0 0 1 0 0,1-1 0 0 0,0 1-1 0 0,0 0 1 0 0,0 0 0 0 0,0 0-1 0 0,0-1 1 0 0,0 1 0 0 0,1 0-1 0 0,0 0 1 0 0,-1 1-1 0 0,1-1 1 0 0,0 0 0 0 0,0 1-1 0 0,1-1 1 0 0,-1 1 0 0 0,3-3-1 0 0,4-1-184 0 0,-1-1-1 0 0,1 1 1 0 0,0 1-1 0 0,0 0 0 0 0,18-7 1 0 0,4 0-298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139 115 9815 0 0,'0'0'3614'0'0,"1"1"-3073"0"0,12 2-61 0 0,-1 0 0 0 0,0-1 1 0 0,1 0-1 0 0,0-1 0 0 0,-1 0 0 0 0,1-1 1 0 0,18-2-1 0 0,90-19 623 0 0,-120 20-1091 0 0,0 1-5 0 0,79-20 477 0 0,-68 17-438 0 0,0-2 0 0 0,0 1 0 0 0,-1-1-1 0 0,17-11 1 0 0,-20 9-46 0 0,-7 7-2 0 0,-1 0 0 0 0,0 0-1 0 0,1 0 1 0 0,-1-1 0 0 0,0 1 0 0 0,1 0 0 0 0,-1 0-1 0 0,0 0 1 0 0,1-1 0 0 0,-1 1 0 0 0,0 0-1 0 0,0-1 1 0 0,1 1 0 0 0,-1 0 0 0 0,0-1-1 0 0,0 1 1 0 0,0 0 0 0 0,1-1 0 0 0,-1 1-1 0 0,0 0 1 0 0,0-1 0 0 0,0 1 0 0 0,0-1 0 0 0,0 1-1 0 0,0 0 1 0 0,0-1 0 0 0,0 1 0 0 0,0-1-1 0 0,0 1 1 0 0,0 0 0 0 0,0-1 0 0 0,0 1-1 0 0,0 0 1 0 0,0-1 0 0 0,-1 1 0 0 0,1-1-1 0 0,0 1 1 0 0,0 0 0 0 0,0-1 0 0 0,0 1 0 0 0,-1 0-1 0 0,1-1 1 0 0,0 1 0 0 0,0 0 0 0 0,-1 0-1 0 0,1-1 1 0 0,-1 1 0 0 0,1-1-8 0 0,-2-1-32 0 0,0 0 0 0 0,-1-1-1 0 0,1 1 1 0 0,-1 0 0 0 0,1 0 0 0 0,-1 1 0 0 0,0-1 0 0 0,1 0-1 0 0,-1 1 1 0 0,0 0 0 0 0,0 0 0 0 0,0-1 0 0 0,0 2-1 0 0,0-1 1 0 0,-1 0 0 0 0,1 1 0 0 0,-3-1 0 0 0,-9 0-184 0 0,0 1 0 0 0,-20 1-1 0 0,28-1 194 0 0,-20 3-90 0 0,0 1 0 0 0,1 0 0 0 0,0 2 0 0 0,-43 16 0 0 0,33-8 183 0 0,0 2 1 0 0,-53 34-1 0 0,82-47 13 0 0,1 2 1 0 0,0-1 0 0 0,0 1 0 0 0,1-1 0 0 0,-1 2-1 0 0,1-1 1 0 0,0 1 0 0 0,1-1 0 0 0,-1 1-1 0 0,1 1 1 0 0,0-1 0 0 0,1 0 0 0 0,-1 1 0 0 0,1 0-1 0 0,1 0 1 0 0,-1 0 0 0 0,1 0 0 0 0,1 0 0 0 0,-1 0-1 0 0,1 1 1 0 0,0-1 0 0 0,1 1 0 0 0,-1-1 0 0 0,2 0-1 0 0,-1 1 1 0 0,1-1 0 0 0,0 1 0 0 0,1-1-1 0 0,-1 0 1 0 0,1 0 0 0 0,1 0 0 0 0,-1 0 0 0 0,1 0-1 0 0,5 7 1 0 0,1 1 3 0 0,1-2 1 0 0,1 1-1 0 0,0-2 0 0 0,1 1 0 0 0,0-1 0 0 0,1-1 0 0 0,0 0 0 0 0,1-1 1 0 0,0-1-1 0 0,1 0 0 0 0,0-1 0 0 0,0 0 0 0 0,0-1 0 0 0,32 9 1 0 0,-40-15-306 0 0,0 1 1 0 0,1-2 0 0 0,-1 1 0 0 0,0-1 0 0 0,9 0 0 0 0,12-3-624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5063 0 0,'-2'1'4474'0'0,"-7"2"-2779"0"0,0 1 0 0 0,-16 9 1 0 0,-36 29-971 0 0,25-16-303 0 0,-170 129 97 0 0,155-111-332 0 0,-83 91 0 0 0,130-130-161 0 0,0 0 0 0 0,0 0-1 0 0,1 0 1 0 0,-1 0 0 0 0,1 1 0 0 0,-4 11-1 0 0,6-16-10 0 0,0 1-1 0 0,1 0 0 0 0,0 0 1 0 0,-1 0-1 0 0,1 0 0 0 0,0 0 1 0 0,0 0-1 0 0,0 0 1 0 0,0 0-1 0 0,0 0 0 0 0,1 0 1 0 0,-1 0-1 0 0,1 0 0 0 0,-1 0 1 0 0,1 0-1 0 0,0-1 0 0 0,-1 1 1 0 0,1 0-1 0 0,0 0 0 0 0,0-1 1 0 0,0 1-1 0 0,1-1 0 0 0,-1 1 1 0 0,0-1-1 0 0,4 3 1 0 0,-2-1 16 0 0,1 0 1 0 0,0 0-1 0 0,0-1 1 0 0,0 0-1 0 0,0 0 1 0 0,0 0-1 0 0,1 0 1 0 0,-1-1-1 0 0,1 0 1 0 0,4 2-1 0 0,10 0 81 0 0,22 1-1 0 0,-22-3-42 0 0,12 1-266 0 0,0-2 0 0 0,0-1-1 0 0,45-7 1 0 0,-35 1-406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 9671 0 0,'-8'-2'1004'0'0,"4"0"-809"0"0,-1 2-1 0 0,1-1 0 0 0,-1 1 1 0 0,0-1-1 0 0,1 1 0 0 0,-1 0 1 0 0,0 1-1 0 0,1-1 0 0 0,-1 1 0 0 0,0 0 1 0 0,-8 3-1 0 0,-6 3 988 0 0,-26 13 1 0 0,30-13-1224 0 0,-6 4 242 0 0,0 1-1 0 0,1 1 0 0 0,-34 27 0 0 0,20-10-66 0 0,-32 36-1 0 0,51-49-38 0 0,0 1 0 0 0,-16 25 1 0 0,27-37-55 0 0,0 1 1 0 0,0 0 0 0 0,1 0-1 0 0,0 0 1 0 0,0 1 0 0 0,1-1-1 0 0,0 1 1 0 0,0-1 0 0 0,1 1 0 0 0,-1 12-1 0 0,1-18-14 0 0,2 0 0 0 0,-1 0 1 0 0,0 0-1 0 0,0 0 0 0 0,1 0 0 0 0,-1 0 0 0 0,1-1 0 0 0,-1 1 0 0 0,1 0 0 0 0,0 0 0 0 0,0 0 0 0 0,0 0 1 0 0,0-1-1 0 0,0 1 0 0 0,0 0 0 0 0,0-1 0 0 0,1 1 0 0 0,-1-1 0 0 0,0 1 0 0 0,1-1 0 0 0,-1 0 0 0 0,1 0 1 0 0,0 1-1 0 0,-1-1 0 0 0,1 0 0 0 0,0-1 0 0 0,0 1 0 0 0,0 0 0 0 0,0 0 0 0 0,0-1 0 0 0,-1 1 0 0 0,1-1 1 0 0,0 0-1 0 0,0 1 0 0 0,3-1 0 0 0,5 0 166 0 0,0 0 1 0 0,0 0-1 0 0,0-1 0 0 0,0 0 1 0 0,17-5-1 0 0,-5 0-99 0 0,-1-1-1 0 0,0-1 1 0 0,0-1 0 0 0,-1-1-1 0 0,0 0 1 0 0,0-2-1 0 0,-1 0 1 0 0,-1-2 0 0 0,26-23-1 0 0,-38 30-133 0 0,1 0 0 0 0,-1 0 0 0 0,-1 0 0 0 0,1-1-1 0 0,-1 0 1 0 0,0 0 0 0 0,-1-1 0 0 0,0 1 0 0 0,-1-1 0 0 0,1 0-1 0 0,-2 0 1 0 0,3-12 0 0 0,-4 17-44 0 0,0 0 1 0 0,-1 0-1 0 0,0 0 1 0 0,0 0-1 0 0,0 0 1 0 0,0 0-1 0 0,-1 0 1 0 0,1 0-1 0 0,-1 0 1 0 0,0 0-1 0 0,0 0 1 0 0,-1 0-1 0 0,1 1 0 0 0,-1-1 1 0 0,0 0-1 0 0,0 1 1 0 0,0-1-1 0 0,0 1 1 0 0,0 0-1 0 0,-1 0 1 0 0,0 0-1 0 0,1 0 1 0 0,-1 0-1 0 0,-1 0 0 0 0,1 1 1 0 0,0-1-1 0 0,0 1 1 0 0,-1 0-1 0 0,1 0 1 0 0,-7-2-1 0 0,3 1-126 0 0,1 1-1 0 0,-1-1 0 0 0,0 1 1 0 0,-8-1-1 0 0,12 3 84 0 0,0-1-1 0 0,0 1 1 0 0,0 0-1 0 0,0 0 1 0 0,-1 0-1 0 0,1 1 1 0 0,0-1-1 0 0,0 1 1 0 0,0-1 0 0 0,0 1-1 0 0,-5 2 1 0 0,7-2-401 0 0,2 0-658 0 0,0 2 988 0 0,1 0 0 0 0,0 0 0 0 0,-1 0 0 0 0,1-1-1 0 0,0 1 1 0 0,0-1 0 0 0,1 1 0 0 0,-1-1 0 0 0,0 0-1 0 0,1 0 1 0 0,0 0 0 0 0,-1 0 0 0 0,1 0 0 0 0,0-1-1 0 0,0 1 1 0 0,3 0 0 0 0,15 7-3321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92 9327 0 0,'55'-32'754'0'0,"-50"30"-521"0"0,1-1 1 0 0,0 1-1 0 0,0 0 0 0 0,0 0 1 0 0,0 0-1 0 0,0 1 0 0 0,0 0 0 0 0,7 0 1 0 0,-9 2 126 0 0,0-1 0 0 0,0 1 0 0 0,0 0 0 0 0,0 1 0 0 0,0-1 0 0 0,0 1 0 0 0,0 0 0 0 0,0 0 0 0 0,0 0 0 0 0,-1 0 0 0 0,1 0 0 0 0,-1 1 0 0 0,0 0 0 0 0,5 4 0 0 0,-4-3-179 0 0,1 0 1 0 0,0 0-1 0 0,0-1 0 0 0,0 1 0 0 0,9 3 1 0 0,-5-4-61 0 0,0-1 0 0 0,1 1 1 0 0,-1-2-1 0 0,1 0 0 0 0,-1 0 1 0 0,1 0-1 0 0,10-2 0 0 0,0 0 101 0 0,-1-1-1 0 0,30-8 0 0 0,-21 3-32 0 0,30-12-1 0 0,-48 15-276 0 0,0-1-1 0 0,0 0 0 0 0,0 0 0 0 0,-1-1 1 0 0,0 0-1 0 0,10-8 0 0 0,-6-3-604 0 0,-12 16 300 0 0,-23-8-1331 0 0,15 9 1651 0 0,1 0-1 0 0,-1 0 1 0 0,0 1 0 0 0,1-1 0 0 0,-1 1 0 0 0,-9 3 0 0 0,-40 15-60 0 0,33-12 72 0 0,-50 20 59 0 0,0 2 1 0 0,-104 59-1 0 0,159-78 23 0 0,-29 24 0 0 0,42-30-5 0 0,0 0 0 0 0,0 1-1 0 0,1-1 1 0 0,-1 1 0 0 0,1 1 0 0 0,0-1 0 0 0,1 0-1 0 0,-1 1 1 0 0,-4 10 0 0 0,8-14 8 0 0,-1 0 1 0 0,0-1-1 0 0,1 1 1 0 0,0 0-1 0 0,-1 0 1 0 0,1 0-1 0 0,0 0 0 0 0,0 0 1 0 0,0 0-1 0 0,0 0 1 0 0,0 0-1 0 0,1 0 1 0 0,-1 0-1 0 0,0 0 0 0 0,1 0 1 0 0,0 0-1 0 0,1 2 1 0 0,-1-1 22 0 0,1 0 0 0 0,0 0 1 0 0,0-1-1 0 0,0 1 0 0 0,1 0 0 0 0,-1-1 0 0 0,1 0 1 0 0,-1 0-1 0 0,5 3 0 0 0,4 1 94 0 0,-1 0 1 0 0,1-1-1 0 0,0-1 0 0 0,21 7 1 0 0,-13-7-20 0 0,0 0 1 0 0,1-1-1 0 0,-1-1 1 0 0,33-1-1 0 0,78-12 171 0 0,-28-6-2933 0 0,-74 9-3415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135 312 4143 0 0,'0'1'319'0'0,"-4"4"95"0"0,1 0 0 0 0,-1-1-1 0 0,0 1 1 0 0,0-1 0 0 0,0 0-1 0 0,-1 0 1 0 0,1-1 0 0 0,-1 1-1 0 0,-8 3 1 0 0,10-5-15 0 0,-1 0 0 0 0,1 0 1 0 0,-1-1-1 0 0,0 1 0 0 0,0-1 0 0 0,0 0 0 0 0,1 0 1 0 0,-1 0-1 0 0,0-1 0 0 0,0 1 0 0 0,0-1 0 0 0,0 0 0 0 0,0 0 1 0 0,0-1-1 0 0,-5 0 0 0 0,8 1-333 0 0,0 0 1 0 0,0-1-1 0 0,0 1 0 0 0,0 0 0 0 0,0-1 1 0 0,0 1-1 0 0,1-1 0 0 0,-1 1 1 0 0,0-1-1 0 0,0 1 0 0 0,0-1 0 0 0,1 0 1 0 0,-1 1-1 0 0,0-1 0 0 0,1 0 1 0 0,-1 1-1 0 0,1-1 0 0 0,-1 0 1 0 0,1 0-1 0 0,-1 0 0 0 0,1 0 0 0 0,-1 1 1 0 0,1-1-1 0 0,-1-2 0 0 0,1 1 27 0 0,0 0-1 0 0,0 0 0 0 0,0 0 0 0 0,0 0 1 0 0,0-1-1 0 0,0 1 0 0 0,1 0 0 0 0,-1 0 1 0 0,1 0-1 0 0,1-3 0 0 0,1-4 173 0 0,2 0 1 0 0,-1 0-1 0 0,11-13 0 0 0,4-4-101 0 0,1 1 0 0 0,1 2 0 0 0,1 0 0 0 0,1 1 0 0 0,50-36 0 0 0,-53 44-166 0 0,1 1-1 0 0,0 1 0 0 0,1 1 1 0 0,0 1-1 0 0,1 1 0 0 0,0 1 1 0 0,1 0-1 0 0,30-4 0 0 0,-47 11 3 0 0,-1 0 0 0 0,1 0 0 0 0,0 1 0 0 0,0 0 0 0 0,0 0 0 0 0,0 1-1 0 0,0 0 1 0 0,8 2 0 0 0,-12-3 1 0 0,-1 1-1 0 0,1 0 1 0 0,-1 0-1 0 0,0 0 1 0 0,0 1-1 0 0,1-1 1 0 0,-1 1-1 0 0,0-1 1 0 0,0 1-1 0 0,0-1 1 0 0,-1 1-1 0 0,1 0 1 0 0,0 0-1 0 0,-1 0 1 0 0,1 0-1 0 0,-1 0 1 0 0,1 1-1 0 0,-1-1 1 0 0,0 0-1 0 0,0 1 1 0 0,0-1-1 0 0,0 0 1 0 0,-1 1-1 0 0,1-1 1 0 0,0 4-1 0 0,0 4 30 0 0,0 1-1 0 0,-1-1 0 0 0,0 1 0 0 0,-1 0 1 0 0,0-1-1 0 0,-3 12 0 0 0,-18 62 274 0 0,-34 51 173 0 0,41-103-392 0 0,-1-1-11 0 0,12-24-76 0 0,0 1 1 0 0,0-1 0 0 0,0 1 0 0 0,1 0 0 0 0,-2 10 0 0 0,4-17-483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42 7367 0 0,'0'0'568'0'0,"8"-9"2663"0"0,-5 3-1747 0 0,-2 3-833 0 0,1 0 1 0 0,-1 0-1 0 0,0 0 0 0 0,0 0 0 0 0,0 0 0 0 0,1-5 1 0 0,-14 9-71 0 0,-3 1-498 0 0,0 2-1 0 0,0 0 1 0 0,1 1-1 0 0,-22 10 1 0 0,-54 32-85 0 0,81-42 16 0 0,-28 17-14 0 0,1 1 0 0 0,0 1 0 0 0,2 3 0 0 0,-60 58 0 0 0,84-73 0 0 0,9-11 1 0 0,1-1 0 0 0,-1 1 0 0 0,1-1-1 0 0,-1 1 1 0 0,1 0 0 0 0,0-1 0 0 0,-1 1-1 0 0,1 0 1 0 0,0-1 0 0 0,-1 1 0 0 0,1 0-1 0 0,0 0 1 0 0,0 1 0 0 0,0-1 2 0 0,0-1 0 0 0,1 1 0 0 0,-1 0 0 0 0,1 0 0 0 0,-1 0-1 0 0,1 0 1 0 0,-1-1 0 0 0,1 1 0 0 0,0 0 0 0 0,-1-1 0 0 0,1 1 0 0 0,0 0 0 0 0,-1-1 0 0 0,1 1 0 0 0,0-1 0 0 0,0 1 0 0 0,0-1 0 0 0,0 1 0 0 0,-1-1 0 0 0,3 1-1 0 0,21 6 81 0 0,23 2 88 0 0,-19-4-44 0 0,-1 0 0 0 0,38 15-1 0 0,-58-18-91 0 0,1 1-1 0 0,-1 1 0 0 0,0-1 0 0 0,0 1 0 0 0,-1 1 1 0 0,0-1-1 0 0,1 1 0 0 0,-1 0 0 0 0,-1 0 1 0 0,1 1-1 0 0,-1 0 0 0 0,0 0 0 0 0,6 9 1 0 0,-8-10-5 0 0,-1-1 1 0 0,0 1-1 0 0,0 0 1 0 0,0 0-1 0 0,0 0 1 0 0,-1 0-1 0 0,0 0 1 0 0,0 0-1 0 0,0 1 1 0 0,0-1-1 0 0,-1 0 1 0 0,0 0-1 0 0,-1 7 1 0 0,0-4 3 0 0,-1-1 0 0 0,1 0 1 0 0,-2 1-1 0 0,1-1 0 0 0,-1 0 1 0 0,0 0-1 0 0,0 0 0 0 0,-7 9 1 0 0,2-5 15 0 0,0 0 0 0 0,-1 0 0 0 0,-1-1 0 0 0,1 0 0 0 0,-2 0 0 0 0,1-1 1 0 0,-1-1-1 0 0,-1 0 0 0 0,-20 11 0 0 0,21-14 9 0 0,0 0 0 0 0,-1-1 0 0 0,0 0 0 0 0,0-1 0 0 0,0 0 0 0 0,0-1 0 0 0,0-1 0 0 0,-1 0 0 0 0,-22 0 0 0 0,29-2-97 0 0,0 0-1 0 0,1 0 1 0 0,-1 0-1 0 0,1 0 1 0 0,-1-1-1 0 0,1 0 1 0 0,-1 0-1 0 0,1-1 1 0 0,0 1-1 0 0,-6-5 1 0 0,7 4-149 0 0,1 0 1 0 0,0 1 0 0 0,0-2-1 0 0,0 1 1 0 0,0 0-1 0 0,1-1 1 0 0,-1 1-1 0 0,1-1 1 0 0,0 0 0 0 0,0 1-1 0 0,0-1 1 0 0,0 0-1 0 0,1-1 1 0 0,-1 1-1 0 0,0-4 1 0 0,-2-18-997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15463 0 0,'0'0'1400'0'0,"-2"1"-1154"0"0,-5 2-225 0 0,0 0 0 0 0,1 0 0 0 0,-1 1 0 0 0,1 0 0 0 0,0 0 0 0 0,-8 7 1 0 0,-35 36 355 0 0,36-34-284 0 0,-21 23 174 0 0,2 1 0 0 0,-29 43-1 0 0,-44 89 182 0 0,-58 107-192 0 0,25-45-192 0 0,129-216-64 0 0,-60 90-559 0 0,-10 17-623 0 0,71-108-118 0 0,3-3-307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12 193 11055 0 0,'0'0'852'0'0,"0"1"-671"0"0,-1-1-1 0 0,0 0 0 0 0,1 0 1 0 0,-1 0-1 0 0,1 1 0 0 0,-1-1 1 0 0,0 0-1 0 0,1 0 0 0 0,-1 1 1 0 0,1-1-1 0 0,-1 1 1 0 0,1-1-1 0 0,-1 1 0 0 0,0 0 1 0 0,0 0-32 0 0,1 0 0 0 0,0 1 0 0 0,-1-1 0 0 0,1 1 0 0 0,0-1 1 0 0,0 1-1 0 0,-1-1 0 0 0,1 1 0 0 0,0-1 0 0 0,1 1 0 0 0,-1-1 1 0 0,0 0-1 0 0,0 1 0 0 0,1-1 0 0 0,-1 1 0 0 0,0-1 0 0 0,1 1 0 0 0,0-1 1 0 0,-1 0-1 0 0,2 2 0 0 0,0-1-48 0 0,-1 0 1 0 0,1 0-1 0 0,0-1 1 0 0,0 1-1 0 0,0 0 1 0 0,0-1-1 0 0,0 0 1 0 0,0 1-1 0 0,0-1 0 0 0,0 0 1 0 0,4 1-1 0 0,3 1 91 0 0,1-1 0 0 0,0 0-1 0 0,0 0 1 0 0,0-1 0 0 0,12 0 0 0 0,14-1 335 0 0,0-2 0 0 0,50-9 0 0 0,70-22 157 0 0,-88 18-411 0 0,191-46-45 0 0,111-24-28 0 0,-160 43-1846 0 0,-155 31 700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25 1839 0 0,'14'-10'12870'0'0,"-18"4"-12052"0"0,3 5-714 0 0,-1 0-1 0 0,1 0 0 0 0,-1 0 0 0 0,1 1 0 0 0,-1-1 1 0 0,0 0-1 0 0,1 1 0 0 0,-1-1 0 0 0,0 1 1 0 0,0-1-1 0 0,1 1 0 0 0,-1 0 0 0 0,0 0 1 0 0,0 0-1 0 0,1 0 0 0 0,-1 0 0 0 0,0 0 1 0 0,0 0-1 0 0,-1 1 0 0 0,-36 10 356 0 0,35-9-408 0 0,-31 11 263 0 0,-63 34 1 0 0,-28 29 42 0 0,73-43-172 0 0,26-17-83 0 0,-98 64 360 0 0,105-65-298 0 0,0 1 0 0 0,1 0 0 0 0,-30 36 0 0 0,45-48-116 0 0,1 0 1 0 0,0 1 0 0 0,0-1 0 0 0,0 1 0 0 0,0 0 0 0 0,-3 8 0 0 0,6-12-35 0 0,0 0 1 0 0,0 0-1 0 0,-1 0 1 0 0,1 0-1 0 0,0 0 0 0 0,0 0 1 0 0,0 0-1 0 0,0 0 0 0 0,0 0 1 0 0,0 0-1 0 0,0 0 1 0 0,0 0-1 0 0,0 0 0 0 0,1 0 1 0 0,-1 0-1 0 0,0 0 1 0 0,1 0-1 0 0,-1 0 0 0 0,1 0 1 0 0,-1 0-1 0 0,1 0 0 0 0,-1-1 1 0 0,1 1-1 0 0,0 0 1 0 0,-1 0-1 0 0,1 0 0 0 0,0-1 1 0 0,0 1-1 0 0,-1 0 1 0 0,1-1-1 0 0,0 1 0 0 0,0-1 1 0 0,0 1-1 0 0,0-1 0 0 0,0 1 1 0 0,0-1-1 0 0,0 0 1 0 0,0 1-1 0 0,0-1 0 0 0,0 0 1 0 0,1 0-1 0 0,5 1 40 0 0,0 0 0 0 0,0 0 0 0 0,-1-1 0 0 0,1 0-1 0 0,0 0 1 0 0,-1-1 0 0 0,1 0 0 0 0,9-2 0 0 0,55-19 223 0 0,-49 14-191 0 0,-13 5-66 0 0,137-49 207 0 0,-116 39-304 0 0,-1 0 0 0 0,49-33 0 0 0,-48 21-644 0 0,-29 23 386 0 0,-11 5-1801 0 0,-1 1 634 0 0,0 1 0 0 0,1 0 0 0 0,-16 10 0 0 0,13-6-3506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5983 0 0,'0'0'464'0'0,"1"1"-305"0"0,2 1 170 0 0,-1 1-1 0 0,0-1 1 0 0,0 1-1 0 0,0 0 1 0 0,0-1-1 0 0,0 1 0 0 0,-1 0 1 0 0,1 0-1 0 0,-1 0 1 0 0,0 1-1 0 0,0-1 1 0 0,0 0-1 0 0,0 0 1 0 0,0 1-1 0 0,-1-1 1 0 0,0 0-1 0 0,1 1 1 0 0,-1-1-1 0 0,-1 0 1 0 0,1 1-1 0 0,0-1 1 0 0,-1 0-1 0 0,1 1 1 0 0,-1-1-1 0 0,0 0 1 0 0,-3 6-1 0 0,4-7 96 0 0,-7 1 3155 0 0,8-7-3464 0 0,0 1 1 0 0,1-1-1 0 0,-1 1 1 0 0,1-1-1 0 0,0 1 0 0 0,0-1 1 0 0,0 1-1 0 0,0 0 1 0 0,1 0-1 0 0,-1 0 0 0 0,1 0 1 0 0,3-2-1 0 0,9-8 17 0 0,17-12-1 0 0,-25 20-77 0 0,51-34-16 0 0,1 2-1 0 0,97-43 0 0 0,-110 58-37 0 0,2 2 0 0 0,0 2 0 0 0,55-13 0 0 0,-100 30-2 0 0,0 0 0 0 0,0 1-1 0 0,0 0 1 0 0,0 0 0 0 0,0 0-1 0 0,0 0 1 0 0,0 0 0 0 0,0 0 0 0 0,0 1-1 0 0,0 0 1 0 0,-1-1 0 0 0,1 1-1 0 0,3 2 1 0 0,-4-3 1 0 0,-1 1 0 0 0,0 0 0 0 0,0 0 0 0 0,0-1 0 0 0,0 1 0 0 0,0 0 0 0 0,0 0 0 0 0,0 0 0 0 0,0 0 0 0 0,-1 0 0 0 0,1 1 0 0 0,0-1 0 0 0,-1 0 0 0 0,1 0 0 0 0,-1 0 0 0 0,1 0 0 0 0,-1 1 0 0 0,1-1 0 0 0,-1 0 0 0 0,0 1 0 0 0,0-1 0 0 0,1 0 0 0 0,-1 1 0 0 0,0-1 0 0 0,0 0 0 0 0,0 1 0 0 0,-1-1 0 0 0,1 0 0 0 0,0 1 0 0 0,0-1 0 0 0,-1 2 0 0 0,-4 11 29 0 0,-1 1 0 0 0,0-1 0 0 0,-1 0 0 0 0,-1-1 0 0 0,0 1 0 0 0,-13 15 0 0 0,-20 36 107 0 0,35-55-135 0 0,0 1 0 0 0,1 0 0 0 0,1 0 0 0 0,0 0 0 0 0,0 0 0 0 0,1 1 0 0 0,1-1 0 0 0,-3 23 0 0 0,5-31-261 0 0,1 0 1 0 0,-1 1-1 0 0,1-1 1 0 0,0 0-1 0 0,-1 0 1 0 0,2 0-1 0 0,-1 0 1 0 0,0 0-1 0 0,0 0 1 0 0,1 0-1 0 0,0 0 1 0 0,-1-1-1 0 0,1 1 1 0 0,0-1-1 0 0,4 5 1 0 0,6-1-6215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5983 0 0,'1'2'6988'0'0,"0"1"-6737"0"0,0 1 1 0 0,0-1-1 0 0,0 1 0 0 0,0-1 0 0 0,-1 1 0 0 0,0-1 0 0 0,1 1 1 0 0,-1-1-1 0 0,-1 1 0 0 0,1 0 0 0 0,0-1 0 0 0,-1 1 0 0 0,0-1 0 0 0,0 1 1 0 0,-2 4-1 0 0,-2 7-33 0 0,-1-1-1 0 0,-10 17 1 0 0,-10 10 525 0 0,-35 45 1 0 0,31-47-445 0 0,-133 168 941 0 0,41-54-604 0 0,-247 315-14 0 0,359-456-809 0 0,-2 2-1605 0 0,1 0 0 0 0,1 1 1 0 0,-10 18-1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11519 0 0,'0'0'887'0'0,"-1"0"-583"0"0,-4-3-72 0 0,4 3 795 0 0,13 0 1765 0 0,54-10 23 0 0,-19 2-1992 0 0,80-9 700 0 0,97-12-78 0 0,401-44-597 0 0,-583 67-1167 0 0,76-7-2144 0 0,-93 13 933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7 5983 0 0,'2'-1'464'0'0,"16"-5"13756"0"0,-145 66-12836 0 0,16-9-1233 0 0,73-32-115 0 0,-1 0-16 0 0,-66 44 1 0 0,94-54-10 0 0,6-1 31 0 0,5-7-41 0 0,0 0-1 0 0,1-1 1 0 0,-1 1-1 0 0,0 0 1 0 0,1 0-1 0 0,-1-1 1 0 0,0 1-1 0 0,1 0 1 0 0,-1-1-1 0 0,1 1 1 0 0,-1 0-1 0 0,1-1 1 0 0,-1 1-1 0 0,1 0 0 0 0,0-1 1 0 0,-1 1-1 0 0,1-1 1 0 0,0 0-1 0 0,-1 1 1 0 0,1-1-1 0 0,0 1 1 0 0,0-1-1 0 0,-1 0 1 0 0,2 1-1 0 0,23 6-1 0 0,-23-7 1 0 0,52 11-28 0 0,-9-2 101 0 0,44 15 0 0 0,-76-20-87 0 0,0 1-1 0 0,-1 1 1 0 0,1 0-1 0 0,-1 0 0 0 0,-1 1 1 0 0,1 1-1 0 0,19 16 0 0 0,-28-21 31 0 0,0 0 0 0 0,0 1-1 0 0,0-1 1 0 0,0 1 0 0 0,0-1-1 0 0,-1 1 1 0 0,0 0 0 0 0,1 0-1 0 0,-2 0 1 0 0,1 0 0 0 0,0 0-1 0 0,-1 0 1 0 0,0 1 0 0 0,0-1-1 0 0,0 0 1 0 0,0 1 0 0 0,-1-1-1 0 0,1 1 1 0 0,-1-1-1 0 0,0 1 1 0 0,-1-1 0 0 0,1 1-1 0 0,-1-1 1 0 0,0 0 0 0 0,-3 9-1 0 0,1-4 69 0 0,-1 0-1 0 0,-1-1 1 0 0,0 1-1 0 0,0-1 1 0 0,0 0-1 0 0,-1 0 1 0 0,-1-1-1 0 0,1 0 1 0 0,-1 0-1 0 0,-15 12 1 0 0,10-10-38 0 0,0 0 0 0 0,-1-1 0 0 0,-1-1 0 0 0,1 0 1 0 0,-1-1-1 0 0,0 0 0 0 0,-24 6 0 0 0,19-8-14 0 0,-1-1-1 0 0,1 0 1 0 0,-1-2-1 0 0,0 0 1 0 0,-28-2-1 0 0,-51-5-547 0 0,-1 4 0 0 0,-109 13 0 0 0,177-8-490 0 0,6-1-45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14279 0 0,'0'0'6610'0'0,"-16"1"-5664"0"0,9-2-826 0 0,5 1-201 0 0,20-6-2107 0 0,-11 3 613 0 0,9-2-5089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19 5983 0 0,'0'0'3562'0'0,"-1"-17"2107"0"0,0 17-5534 0 0,-1-1 0 0 0,1 1 1 0 0,-1 0-1 0 0,0-1 0 0 0,0 1 1 0 0,1 0-1 0 0,-1 0 0 0 0,0 0 0 0 0,1 0 1 0 0,-1 0-1 0 0,0 1 0 0 0,1-1 0 0 0,-1 0 1 0 0,0 1-1 0 0,1 0 0 0 0,-1-1 0 0 0,-2 2 1 0 0,-29 15 334 0 0,33-17-456 0 0,-98 67 312 0 0,43-27-226 0 0,3-5-55 0 0,8-6 85 0 0,-42 36-1 0 0,78-59-40 0 0,2 0 1 0 0,-1 1-1 0 0,1 0 0 0 0,0 0 0 0 0,1 0 0 0 0,-1 1 0 0 0,-7 15 1 0 0,12-21-50 0 0,0 1 1 0 0,0 0-1 0 0,0 0 1 0 0,0 0-1 0 0,0 0 1 0 0,1 0-1 0 0,-1 0 1 0 0,1 0-1 0 0,0 0 1 0 0,0 0-1 0 0,0 0 1 0 0,0 0-1 0 0,1 0 1 0 0,-1-1-1 0 0,1 1 1 0 0,0 0-1 0 0,-1 0 1 0 0,1 0-1 0 0,1 0 1 0 0,-1 0 0 0 0,0-1-1 0 0,1 1 1 0 0,-1-1-1 0 0,1 1 1 0 0,0-1-1 0 0,0 1 1 0 0,3 2-1 0 0,1 0 33 0 0,-1 0-1 0 0,1-1 0 0 0,1 0 1 0 0,-1 0-1 0 0,0-1 0 0 0,1 0 1 0 0,0 0-1 0 0,-1 0 0 0 0,1-1 1 0 0,1 0-1 0 0,-1 0 1 0 0,0 0-1 0 0,0-1 0 0 0,8 0 1 0 0,1 0 34 0 0,-1-1 0 0 0,0-1 0 0 0,1 0 0 0 0,-1-1 0 0 0,25-6 0 0 0,-23 3-62 0 0,-1 0 1 0 0,1-1-1 0 0,-1-1 0 0 0,-1-1 0 0 0,1 0 1 0 0,-1-1-1 0 0,-1 0 0 0 0,0-1 0 0 0,24-22 1 0 0,-32 26-101 0 0,1-1 0 0 0,-1 0 1 0 0,0-1-1 0 0,-1 1 0 0 0,0-1 1 0 0,0 0-1 0 0,0-1 1 0 0,-1 1-1 0 0,-1-1 0 0 0,1 0 1 0 0,-1 0-1 0 0,-1 0 0 0 0,0 0 1 0 0,0 0-1 0 0,-1-1 1 0 0,0 1-1 0 0,0-1 0 0 0,-1 1 1 0 0,-2-16-1 0 0,2 20-71 0 0,-1 0-1 0 0,-1-1 1 0 0,1 1-1 0 0,-1 0 1 0 0,1 0-1 0 0,-2 0 1 0 0,1 0-1 0 0,0 0 1 0 0,-1 1-1 0 0,0-1 1 0 0,0 1-1 0 0,0-1 1 0 0,-1 1-1 0 0,1 0 0 0 0,-1 0 1 0 0,-4-3-1 0 0,4 5 3 0 0,1-1 0 0 0,-1 1 0 0 0,0 0-1 0 0,0 0 1 0 0,1 1 0 0 0,-1-1 0 0 0,0 1-1 0 0,0 0 1 0 0,-1 0 0 0 0,1 0 0 0 0,0 0-1 0 0,0 1 1 0 0,0 0 0 0 0,0 0 0 0 0,-1 0-1 0 0,1 0 1 0 0,0 0 0 0 0,0 1 0 0 0,0 0-1 0 0,-8 2 1 0 0,-1 2-641 0 0,0 0 0 0 0,-15 9-1 0 0,26-13 46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 9071 0 0,'-2'1'414'0'0,"2"-1"-321"0"0,-3 3 58 0 0,-10-4 151 0 0,4-2 1996 0 0,32-2-848 0 0,-10 1-1078 0 0,63-19 575 0 0,3-1-631 0 0,-60 19-250 0 0,16-2 254 0 0,-35 7-313 0 0,0 0 0 0 0,0 0-1 0 0,0 0 1 0 0,0 0 0 0 0,0 0 0 0 0,0 0 0 0 0,0 0 0 0 0,0 0 0 0 0,0 1-1 0 0,0-1 1 0 0,0 0 0 0 0,0 0 0 0 0,0 0 0 0 0,0 0 0 0 0,0 0-1 0 0,0 0 1 0 0,0 0 0 0 0,0 0 0 0 0,0 0 0 0 0,-21 7 37 0 0,-117 33-705 0 0,79-24-3470 0 0,20-7-683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10 10591 0 0,'0'0'488'0'0,"-13"-9"176"0"0,11 9-619 0 0,0 0-1 0 0,0-1 1 0 0,1 1-1 0 0,-1 1 1 0 0,0-1-1 0 0,0 0 1 0 0,0 0-1 0 0,1 1 1 0 0,-1-1 0 0 0,0 1-1 0 0,1-1 1 0 0,-1 1-1 0 0,0 0 1 0 0,1 0-1 0 0,-1-1 1 0 0,1 1-1 0 0,-1 1 1 0 0,1-1-1 0 0,-2 1 1 0 0,-28 27 1351 0 0,28-26-1275 0 0,-39 46 1523 0 0,3 1 0 0 0,-41 70-1 0 0,53-79-2022 0 0,-210 365-317 0 0,201-339 166 0 0,35-66-237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33 220 10191 0 0,'-16'-4'464'0'0,"12"3"-8"0"0,3 1-290 0 0,-5-1-29 0 0,4 0 476 0 0,2 1-413 0 0,0 0 0 0 0,-1-1 0 0 0,1 1-1 0 0,0 0 1 0 0,-1-1 0 0 0,1 1-1 0 0,0 0 1 0 0,0-1 0 0 0,-1 1 0 0 0,1 0-1 0 0,0-1 1 0 0,0 1 0 0 0,0-1 0 0 0,0 1-1 0 0,0-1 1 0 0,-1 1 0 0 0,1-1-1 0 0,0 1 1 0 0,0-1 0 0 0,3-2-43 0 0,1 0 0 0 0,-1 1 1 0 0,1-1-1 0 0,-1 1 0 0 0,1 0 1 0 0,0 0-1 0 0,0 0 0 0 0,0 1 0 0 0,0-1 1 0 0,0 1-1 0 0,0 0 0 0 0,0 0 0 0 0,0 0 1 0 0,1 1-1 0 0,-1-1 0 0 0,0 1 0 0 0,0 0 1 0 0,1 0-1 0 0,5 2 0 0 0,8 1 121 0 0,0 1 0 0 0,-1 1 0 0 0,24 9 0 0 0,-15-5 145 0 0,42 14 383 0 0,94 17 0 0 0,-124-33-697 0 0,1-2 0 0 0,0-2 1 0 0,0-1-1 0 0,44-5 0 0 0,20-9-73 0 0,-2-5 0 0 0,137-40 0 0 0,-149 27-1370 0 0,0-3 0 0 0,136-74 0 0 0,-158 72-585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29 2759 0 0,'5'-7'108'0'0,"-4"5"-70"0"0,0 0 0 0 0,1 0 0 0 0,-1 1 0 0 0,1-1 0 0 0,-1 0 0 0 0,1 1 0 0 0,0-1 0 0 0,-1 1 0 0 0,11-5 9276 0 0,-12 7-9173 0 0,1 0-1 0 0,-1 0 1 0 0,0 0-1 0 0,0 0 1 0 0,0 0-1 0 0,0 0 1 0 0,0 0-1 0 0,0 0 1 0 0,0 0-1 0 0,-1 0 1 0 0,1 2-1 0 0,-1-1 80 0 0,0 7 5 0 0,-1-1 1 0 0,-1 0 0 0 0,1 0 0 0 0,-1 0 0 0 0,-6 10-1 0 0,-24 37 630 0 0,26-43-670 0 0,-118 163 1552 0 0,-14-10-788 0 0,7-8-509 0 0,-200 313-102 0 0,310-439-319 0 0,12-16 43 0 0,0 0 0 0 0,-9 18 1 0 0,19-32 22 0 0,0-4-78 0 0,1 0 0 0 0,0-1 1 0 0,0 1-1 0 0,0 0 0 0 0,0 0 0 0 0,1-1 1 0 0,-1 1-1 0 0,3-3 0 0 0,2-6-3 0 0,8-14-197 0 0,0 0-1 0 0,2 1 1 0 0,38-45-1 0 0,69-59-696 0 0,-107 113 787 0 0,2 1 1 0 0,0 1-1 0 0,0 0 0 0 0,1 1 0 0 0,1 1 0 0 0,0 1 1 0 0,1 1-1 0 0,32-11 0 0 0,-50 20 95 0 0,1 0-1 0 0,-1 0 1 0 0,1 0 0 0 0,-1 0-1 0 0,1 1 1 0 0,0-1 0 0 0,-1 1-1 0 0,1 0 1 0 0,0 0 0 0 0,0 1-1 0 0,3 0 1 0 0,-5-1 13 0 0,0 1 1 0 0,-1 0-1 0 0,1-1 0 0 0,-1 1 1 0 0,1 0-1 0 0,-1 0 0 0 0,1 0 1 0 0,-1 0-1 0 0,1 0 0 0 0,-1 0 1 0 0,0 1-1 0 0,0-1 0 0 0,1 0 1 0 0,-1 1-1 0 0,0-1 0 0 0,0 1 1 0 0,-1-1-1 0 0,1 1 0 0 0,0-1 1 0 0,0 1-1 0 0,-1 0 0 0 0,1-1 1 0 0,-1 1-1 0 0,1 0 0 0 0,-1 1 1 0 0,2 9 109 0 0,-1 0 0 0 0,-1-1 0 0 0,0 1 0 0 0,0 0 0 0 0,-1-1 0 0 0,-1 1 0 0 0,-4 18 0 0 0,-3 2 318 0 0,-18 43 0 0 0,9-38-194 0 0,0-4-375 0 0,17-32-808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64 12007 0 0,'0'0'1083'0'0,"2"0"-816"0"0,18 1 616 0 0,-9 0-348 0 0,0-1 1 0 0,13-1 0 0 0,110-10 1486 0 0,-43-3-1595 0 0,-76 11-564 0 0,0-1 1 0 0,-1 0-1 0 0,28-13 1 0 0,-40 16-184 0 0,-27-9-2043 0 0,16 10 2190 0 0,0 0 0 0 0,1 0 0 0 0,-1 1-1 0 0,1 0 1 0 0,-16 4 0 0 0,-42 15-219 0 0,62-18 387 0 0,-26 11 44 0 0,0 1-1 0 0,-54 35 0 0 0,68-39 122 0 0,-14 8 305 0 0,1 2 0 0 0,1 0 0 0 0,0 2 0 0 0,2 1 0 0 0,1 2 0 0 0,-32 38 0 0 0,55-61-406 0 0,0 1 0 0 0,0 0 1 0 0,1 0-1 0 0,-1 0 0 0 0,0 0 1 0 0,1 1-1 0 0,0-1 0 0 0,0 0 0 0 0,0 1 1 0 0,-1 4-1 0 0,2-6-39 0 0,0-1-1 0 0,0 1 0 0 0,0-1 1 0 0,0 0-1 0 0,0 1 1 0 0,1-1-1 0 0,-1 1 0 0 0,0-1 1 0 0,1 0-1 0 0,-1 1 1 0 0,1-1-1 0 0,0 0 0 0 0,-1 0 1 0 0,1 0-1 0 0,0 1 1 0 0,0-1-1 0 0,0 0 0 0 0,0 0 1 0 0,0 0-1 0 0,0 0 1 0 0,0 0-1 0 0,0-1 0 0 0,0 1 1 0 0,0 0-1 0 0,0 0 1 0 0,1-1-1 0 0,-1 1 0 0 0,0-1 1 0 0,2 1-1 0 0,6 3-171 0 0,-1-2 0 0 0,1 1 0 0 0,0-1-1 0 0,15 1 1 0 0,18-1-3987 0 0,8-5-1653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188 189 14079 0 0,'-31'13'577'0'0,"2"1"0"0"0,-31 19 0 0 0,-8 4 4094 0 0,69-38-4598 0 0,-1 0 1 0 0,1 0 0 0 0,-1 0-1 0 0,1 0 1 0 0,0 0 0 0 0,-1 0-1 0 0,1 1 1 0 0,0-1 0 0 0,0 0-1 0 0,0 0 1 0 0,2-1 0 0 0,0 0 80 0 0,10-9 98 0 0,0 0-1 0 0,1 1 1 0 0,25-14-1 0 0,50-19 56 0 0,3 2-674 0 0,2 4-1 0 0,188-46 1 0 0,-275 81 338 0 0,7-1-58 0 0,1 1 0 0 0,21-2 0 0 0,-33 3 74 0 0,0 1 0 0 0,0 0 1 0 0,0 0-1 0 0,0 1 0 0 0,0-1 1 0 0,0 1-1 0 0,0-1 0 0 0,0 1 1 0 0,0 0-1 0 0,-1 0 0 0 0,1 0 1 0 0,0 0-1 0 0,0 1 0 0 0,-1-1 1 0 0,1 1-1 0 0,-1-1 0 0 0,0 1 1 0 0,5 4-1 0 0,-6-4 13 0 0,0 0-1 0 0,0 0 0 0 0,0 0 1 0 0,0 0-1 0 0,0 0 0 0 0,0 1 1 0 0,-1-1-1 0 0,1 0 0 0 0,-1 0 1 0 0,1 1-1 0 0,-1-1 0 0 0,0 0 1 0 0,0 0-1 0 0,0 1 1 0 0,0-1-1 0 0,0 0 0 0 0,-1 1 1 0 0,1-1-1 0 0,-1 0 0 0 0,0 0 1 0 0,1 0-1 0 0,-3 4 0 0 0,-2 5 41 0 0,0 0-1 0 0,-1-1 0 0 0,-8 11 1 0 0,8-11 35 0 0,-17 22 114 0 0,15-22-104 0 0,0 1-1 0 0,0 0 1 0 0,1 1 0 0 0,1 0-1 0 0,0 0 1 0 0,1 0 0 0 0,-5 15-1 0 0,10-24-72 0 0,-1 0-1 0 0,0 0 1 0 0,1 1 0 0 0,0-1-1 0 0,0 0 1 0 0,0 0 0 0 0,0 1-1 0 0,1-1 1 0 0,-1 0 0 0 0,1 0-1 0 0,0 0 1 0 0,0 0 0 0 0,0 0-1 0 0,0 0 1 0 0,0 0 0 0 0,1 0-1 0 0,-1 0 1 0 0,1 0 0 0 0,0 0-1 0 0,0-1 1 0 0,0 1-1 0 0,0-1 1 0 0,0 0 0 0 0,0 1-1 0 0,1-1 1 0 0,-1 0 0 0 0,4 2-1 0 0,6 3 24 0 0,1-1 1 0 0,-1 0-1 0 0,1-1 0 0 0,0 0 0 0 0,14 3 0 0 0,-14-4-12 0 0,68 21 63 0 0,105 19 0 0 0,-74-28-1498 0 0,-33-6-2454 0 0,149 40 0 0 0,-209-43 2106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534 424 3223 0 0,'0'2'143'0'0,"-3"13"67"0"0,-9 24-1 0 0,-1 8 16524 0 0,24-54-16365 0 0,2-4-316 0 0,0-1 0 0 0,0 0-1 0 0,-1 0 1 0 0,11-17 0 0 0,3-2-46 0 0,-7 10-4 0 0,109-132-38 0 0,-116 134-52 0 0,0 1-1 0 0,0-2 0 0 0,-2 1 0 0 0,-1-2 0 0 0,0 1 0 0 0,10-42 0 0 0,-18 59 54 0 0,0 0 0 0 0,-1 0 0 0 0,1 0 0 0 0,-1 0 0 0 0,0 0 1 0 0,0 0-1 0 0,0 0 0 0 0,-1 0 0 0 0,1 0 0 0 0,-1 0 0 0 0,0-5 0 0 0,0 7 14 0 0,0 0-1 0 0,1 0 1 0 0,-1 0 0 0 0,0-1-1 0 0,0 1 1 0 0,1 0 0 0 0,-1 0-1 0 0,0 0 1 0 0,0 0 0 0 0,0 1-1 0 0,0-1 1 0 0,0 0 0 0 0,0 0 0 0 0,-1 1-1 0 0,1-1 1 0 0,0 0 0 0 0,0 1-1 0 0,0-1 1 0 0,-1 1 0 0 0,1 0-1 0 0,0-1 1 0 0,-1 1 0 0 0,1 0-1 0 0,0 0 1 0 0,-1 0 0 0 0,1 0-1 0 0,0 0 1 0 0,-3 0 0 0 0,-9 2-15 0 0,1 0 0 0 0,0 0 0 0 0,-1 1 0 0 0,1 1 0 0 0,0 0 0 0 0,0 0 0 0 0,1 2 0 0 0,-18 9 0 0 0,-5 6-62 0 0,-43 35 0 0 0,31-17 114 0 0,-63 66 0 0 0,-32 55 150 0 0,29-31 97 0 0,88-103-201 0 0,-65 78 255 0 0,82-94-279 0 0,0 1 0 0 0,1-1 0 0 0,0 1 0 0 0,0 1 0 0 0,1-1-1 0 0,1 1 1 0 0,0 0 0 0 0,-4 19 0 0 0,7-27-27 0 0,1 1 0 0 0,-1-1 0 0 0,1 0 0 0 0,0 1 0 0 0,0-1 0 0 0,1 0 0 0 0,0 0 0 0 0,-1 1 0 0 0,1-1 0 0 0,1 0 0 0 0,-1 0 0 0 0,1 0 0 0 0,-1 0 0 0 0,1 0 0 0 0,3 4 0 0 0,-2-3 12 0 0,1 0 0 0 0,0-1 0 0 0,0 1 0 0 0,0-1 0 0 0,1 0 1 0 0,-1 0-1 0 0,1-1 0 0 0,0 1 0 0 0,11 5 0 0 0,-6-5 43 0 0,-1 0-1 0 0,2 0 1 0 0,-1 0-1 0 0,0-2 0 0 0,1 1 1 0 0,-1-1-1 0 0,1-1 1 0 0,0 0-1 0 0,0 0 0 0 0,-1-1 1 0 0,21-3-1 0 0,-8-2-16 0 0,0 0 1 0 0,-1-2-1 0 0,1-1 0 0 0,-2-1 0 0 0,1-1 1 0 0,-2 0-1 0 0,37-25 0 0 0,-6-3 102 0 0,75-71 0 0 0,-99 81-186 0 0,-1 0 1 0 0,41-59-1 0 0,30-73-131 0 0,-86 138-74 0 0,-10 21 126 0 0,-5 1 85 0 0,1 1-1 0 0,0-1 1 0 0,0 1-1 0 0,0 0 1 0 0,0 0-1 0 0,0 0 1 0 0,0 0 0 0 0,0 1-1 0 0,0-1 1 0 0,0 1-1 0 0,1 0 1 0 0,-1 0-1 0 0,-3 3 1 0 0,-5 5 14 0 0,-16 18 0 0 0,18-17-33 0 0,-75 86 108 0 0,68-75 11 0 0,1 0 1 0 0,-22 42-1 0 0,34-58-69 0 0,0 0 0 0 0,1 0 0 0 0,0 0 0 0 0,0 0 0 0 0,1 0 0 0 0,-1 0 0 0 0,1 1 0 0 0,0 11 0 0 0,1-15-2 0 0,0 0-1 0 0,1 0 1 0 0,-1 0 0 0 0,1 0 0 0 0,0 0 0 0 0,0 0 0 0 0,0 0 0 0 0,0 0 0 0 0,0-1 0 0 0,0 1 0 0 0,1 0 0 0 0,0-1 0 0 0,-1 1 0 0 0,1-1 0 0 0,0 0 0 0 0,0 1-1 0 0,0-1 1 0 0,1 0 0 0 0,-1 0 0 0 0,5 2 0 0 0,7 5-1 0 0,0-1 0 0 0,1-1 0 0 0,0 0-1 0 0,25 7 1 0 0,66 11-2227 0 0,-88-22 550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0,'0'0'888'0'0,"0"3"998"0"0,4 118 7129 0 0,25 166-5972 0 0,-14-190-2354 0 0,3-1 0 0 0,43 129 0 0 0,-39-163-651 0 0,2-1 0 0 0,3-1 0 0 0,3-1-1 0 0,55 83 1 0 0,-72-124-17 0 0,1 0 0 0 0,1-1 0 0 0,0-1 1 0 0,1 0-1 0 0,29 22 0 0 0,-33-29-29 0 0,1-1 0 0 0,0 0 0 0 0,1-1 0 0 0,-1-1 0 0 0,1 0 1 0 0,1 0-1 0 0,-1-2 0 0 0,1 1 0 0 0,16 1 0 0 0,-28-6-43 0 0,-1 1-1 0 0,0-1 1 0 0,1 0 0 0 0,-1 0-1 0 0,0-1 1 0 0,1 1 0 0 0,-1 0-1 0 0,0-1 1 0 0,1 1-1 0 0,-1-1 1 0 0,0 0 0 0 0,0 0-1 0 0,0 0 1 0 0,0 0 0 0 0,1 0-1 0 0,-1 0 1 0 0,-1-1 0 0 0,1 1-1 0 0,3-3 1 0 0,-2 1-363 0 0,0-1 0 0 0,0 1 1 0 0,-1-1-1 0 0,1 0 1 0 0,-1 0-1 0 0,0 0 0 0 0,0 0 1 0 0,0 0-1 0 0,2-6 0 0 0,2-14-5926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46 11519 0 0,'0'-41'1380'0'0,"0"40"-1303"0"0,-1 1 0 0 0,1 0 0 0 0,0 0 0 0 0,0-1 0 0 0,-1 1 0 0 0,1 0-1 0 0,0 0 1 0 0,-1-1 0 0 0,1 1 0 0 0,0 0 0 0 0,-1 0 0 0 0,1 0 0 0 0,0-1 0 0 0,-1 1-1 0 0,1 0 1 0 0,-1 0 0 0 0,1 0 0 0 0,0 0 0 0 0,-1 0 0 0 0,1 0 0 0 0,0 0 0 0 0,-1 0 0 0 0,1 0-1 0 0,-1 0 1 0 0,1 0 0 0 0,-1 0 0 0 0,-11 1 829 0 0,0 4-708 0 0,0-1 0 0 0,1 2 0 0 0,0-1 0 0 0,0 2 0 0 0,1-1-1 0 0,-19 16 1 0 0,15-11-161 0 0,-28 22 285 0 0,-66 67 0 0 0,-27 50 664 0 0,93-102-832 0 0,-16 19 210 0 0,-165 169 248 0 0,44-57-518 0 0,81-78-28 0 0,81-85-154 0 0,0 0 0 0 0,-27 17 0 0 0,42-32-182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87 105 5983 0 0,'-8'1'404'0'0,"-4"0"134"0"0,1 0 0 0 0,-1 2-1 0 0,-17 4 1 0 0,15-4 4577 0 0,14-3-4911 0 0,0-1 0 0 0,1 1 1 0 0,-1-1-1 0 0,0 1 0 0 0,1 0 0 0 0,-1-1 0 0 0,1 1 1 0 0,-1 0-1 0 0,0-1 0 0 0,1 1 0 0 0,-1 0 0 0 0,1 0 1 0 0,-1-1-1 0 0,1 1 0 0 0,-1 0 0 0 0,1 0 0 0 0,-1 0 1 0 0,1-1-1 0 0,-1 1 0 0 0,1 0 0 0 0,-1 0 0 0 0,1 0 1 0 0,0 0-1 0 0,41-10 386 0 0,0 2 1 0 0,54-3-1 0 0,-34 4-332 0 0,104-17 414 0 0,108-11 439 0 0,106 22-140 0 0,-337 12-970 0 0,-16 0-119 0 0,-3 1-634 0 0,36-5-1 0 0,-58 5-441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15 6447 0 0,'2'-1'499'0'0,"39"-13"11789"0"0,-49 19-11619 0 0,-43 26-164 0 0,-58 46-1 0 0,-12 8-489 0 0,-72 49 49 0 0,189-131-64 0 0,1 1 0 0 0,-1 0 0 0 0,0-1 0 0 0,1 1 0 0 0,0 0 0 0 0,-5 9 0 0 0,4-2 11 0 0,3-9-9 0 0,1-1 0 0 0,0 1 0 0 0,1 0 0 0 0,-1-1 0 0 0,0 1 0 0 0,0 0 0 0 0,1 0 0 0 0,-1-1 0 0 0,1 1 0 0 0,-1 0 0 0 0,1-1 0 0 0,0 1 0 0 0,0-1 0 0 0,-1 1 0 0 0,1-1 1 0 0,0 1-1 0 0,0-1 0 0 0,1 0 0 0 0,-1 1 0 0 0,0-1 0 0 0,0 0 0 0 0,1 0 0 0 0,-1 0 0 0 0,0 0 0 0 0,1 0 0 0 0,-1 0 0 0 0,1 0 0 0 0,0-1 0 0 0,2 2 0 0 0,3 1 22 0 0,1-1-1 0 0,0 1 1 0 0,-1-2-1 0 0,1 1 1 0 0,9 0 0 0 0,5 1-106 0 0,1-2 0 0 0,-1 0 1 0 0,1-2-1 0 0,-1 0 0 0 0,1-2 1 0 0,-1 0-1 0 0,0-2 0 0 0,43-14 1 0 0,34-17-4030 0 0,-74 24 2335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10135 0 0,'0'0'3328'0'0,"0"2"-2597"0"0,-9 40 199 0 0,-2 0 0 0 0,-26 67 0 0 0,16-50-245 0 0,-132 454 2187 0 0,146-490-2971 0 0,-19 89 276 0 0,24-97-651 0 0,0 0-1 0 0,1 0 0 0 0,0 1 0 0 0,1-1 0 0 0,3 21 0 0 0,4-10-6000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0 14711 0 0,'-10'1'160'0'0,"0"1"0"0"0,1-1 0 0 0,-1 1 0 0 0,1 1 0 0 0,0 0 0 0 0,0 0 0 0 0,0 1 0 0 0,0 0 0 0 0,-15 10 0 0 0,-3 7 25 0 0,0 1 0 0 0,1 1 0 0 0,2 1 0 0 0,-37 46 0 0 0,-74 120 1239 0 0,135-190-1422 0 0,-74 117 881 0 0,-79 167-1 0 0,110-189-742 0 0,5 1 0 0 0,-38 147 0 0 0,51-136-335 0 0,-16 58 477 0 0,28-120-2618 0 0,-30 69 0 0 0,34-94-3687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60 430 4143 0 0,'0'-24'18'0'0,"-1"15"861"0"0,1 0 1 0 0,0 0-1 0 0,0 0 0 0 0,1 0 0 0 0,1 1 0 0 0,-1-1 1 0 0,1 0-1 0 0,4-10 0 0 0,-1 10-574 0 0,-1 0-1 0 0,1 0 1 0 0,1 0-1 0 0,0 1 1 0 0,0 0 0 0 0,8-8-1 0 0,48-43 661 0 0,-51 50-761 0 0,26-23 596 0 0,71-48 0 0 0,-92 70-698 0 0,1 0 0 0 0,0 2 0 0 0,0 0 0 0 0,1 0 0 0 0,0 2 0 0 0,1 0 0 0 0,27-4 0 0 0,-35 9-49 0 0,0 0-1 0 0,1 2 0 0 0,-1-1 1 0 0,0 1-1 0 0,-1 1 1 0 0,1 0-1 0 0,0 0 0 0 0,0 1 1 0 0,-1 1-1 0 0,1 0 1 0 0,-1 0-1 0 0,0 1 1 0 0,-1 0-1 0 0,1 1 0 0 0,-1 0 1 0 0,16 13-1 0 0,-13-9 56 0 0,-2 0 0 0 0,1 0 0 0 0,-1 1 0 0 0,0 0 0 0 0,-1 1 0 0 0,-1 0 0 0 0,0 1 0 0 0,-1 0 0 0 0,0 0 0 0 0,0 0 0 0 0,-2 1 0 0 0,6 17 0 0 0,-8-14-17 0 0,0-1 1 0 0,0 1 0 0 0,-2 0-1 0 0,0 0 1 0 0,-1-1-1 0 0,-1 1 1 0 0,0 0-1 0 0,-2 0 1 0 0,-6 27-1 0 0,5-32-8 0 0,0 1-1 0 0,-1 0 0 0 0,0-1 1 0 0,-1 0-1 0 0,0 0 0 0 0,-1 0 0 0 0,0-1 1 0 0,-1 0-1 0 0,-1-1 0 0 0,1 0 1 0 0,-2 0-1 0 0,-17 15 0 0 0,6-10-11 0 0,0-1 1 0 0,-2-1-1 0 0,0-1 0 0 0,0-1 1 0 0,-1-1-1 0 0,-33 10 0 0 0,14-9-25 0 0,-1-1-1 0 0,-81 7 0 0 0,97-15-6 0 0,-1-1 1 0 0,-40-5-1 0 0,54 3-113 0 0,0-2 0 0 0,1 0-1 0 0,-1-1 1 0 0,0 0 0 0 0,1-1 0 0 0,-18-9-1 0 0,28 12-183 0 0,0 0 0 0 0,0-1-1 0 0,0 1 1 0 0,0-1 0 0 0,1 0-1 0 0,-1 0 1 0 0,1 0-1 0 0,0-1 1 0 0,-4-4 0 0 0,-5-13-6920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72 434 7831 0 0,'0'0'706'0'0,"-7"5"-564"0"0,-52 23 4833 0 0,59-28-4936 0 0,0 0 0 0 0,-1 0-1 0 0,1 1 1 0 0,0-1 0 0 0,-1 0 0 0 0,1 0 0 0 0,0 0-1 0 0,-1 0 1 0 0,1 1 0 0 0,0-1 0 0 0,0 0 0 0 0,-1 0 0 0 0,1 0-1 0 0,0 1 1 0 0,0-1 0 0 0,-1 0 0 0 0,1 1 0 0 0,0-1-1 0 0,0 0 1 0 0,0 1 0 0 0,0-1 0 0 0,-1 0 0 0 0,1 1-1 0 0,5 2 1244 0 0,13-1-435 0 0,-11-3-708 0 0,0-1 0 0 0,0 0 0 0 0,0-1 0 0 0,0 0-1 0 0,0 0 1 0 0,0 0 0 0 0,-1-1 0 0 0,11-7 0 0 0,2-4 127 0 0,24-23-1 0 0,8-11-77 0 0,193-177-69 0 0,-240 223-107 0 0,-3 3-10 0 0,0-1 0 0 0,0 0-1 0 0,0 0 1 0 0,0 1 0 0 0,0-1 0 0 0,0 0 0 0 0,-1 0 0 0 0,1 0 0 0 0,0 0 0 0 0,-1 0 0 0 0,1 0 0 0 0,0 0 0 0 0,0-2 0 0 0,7 10-129 0 0,-6-3 126 0 0,0 0-1 0 0,0 1 1 0 0,0-1 0 0 0,0 0-1 0 0,-1 1 1 0 0,1-1-1 0 0,-1 1 1 0 0,0 4 0 0 0,4 41 5 0 0,-4-28 4 0 0,1 11 32 0 0,2 0-1 0 0,1 0 1 0 0,15 54 0 0 0,-16-78-15 0 0,0 1 1 0 0,0 0-1 0 0,1-1 1 0 0,0 1-1 0 0,1-1 1 0 0,11 14-1 0 0,-12-17 26 0 0,0-1-1 0 0,0-1 0 0 0,1 1 1 0 0,-1-1-1 0 0,1 1 0 0 0,0-2 1 0 0,0 1-1 0 0,1-1 0 0 0,-1 0 1 0 0,1 0-1 0 0,8 2 0 0 0,-9-3 70 0 0,1-1 0 0 0,-1 0 0 0 0,1-1 0 0 0,-1 0 0 0 0,1 0 0 0 0,0 0 0 0 0,-1-1 0 0 0,1 1 0 0 0,-1-2 0 0 0,1 1 0 0 0,-1-1 0 0 0,0 0 0 0 0,1 0 0 0 0,-1-1 1 0 0,0 0-1 0 0,6-3 0 0 0,10-8 290 0 0,-1 0 1 0 0,34-30-1 0 0,43-54 94 0 0,-57 54-376 0 0,-10 10-44 0 0,-1-3 0 0 0,-2 0 0 0 0,27-47 0 0 0,-47 70-60 0 0,0-1 0 0 0,-1 1-1 0 0,-1-1 1 0 0,-1-1 0 0 0,6-24 0 0 0,-11 38-127 0 0,-8 12-425 0 0,4-4 482 0 0,0 0 0 0 0,0 1-1 0 0,1-1 1 0 0,0 1 0 0 0,1 0 0 0 0,-1 0-1 0 0,1 0 1 0 0,1 0 0 0 0,-2 9 0 0 0,2-6-205 0 0,0 0 1 0 0,0 0 0 0 0,1 0-1 0 0,1 0 1 0 0,0 0 0 0 0,2 13 0 0 0,4-1-4925 0 0,2-4-1708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1099 2303 0 0,'-4'11'2003'0'0,"3"-11"-1880"0"0,-6 15 5322 0 0,-15 21 3624 0 0,23-38-8629 0 0,41-76 951 0 0,34-86 1 0 0,39-75-1207 0 0,-102 216-240 0 0,57-90-462 0 0,-55 92 271 0 0,0 1-1 0 0,1 1 0 0 0,23-21 1 0 0,-31 32 132 0 0,-7 7 10 0 0,1 2 43 0 0,0 1 50 0 0,1-1 0 0 0,-1 2-1 0 0,0-1 1 0 0,0 0 0 0 0,0 0 0 0 0,0 1 0 0 0,0-1 0 0 0,-1 1 0 0 0,1-1-1 0 0,-1 1 1 0 0,0 0 0 0 0,1 0 0 0 0,-1-1 0 0 0,0 1 0 0 0,-1 0 0 0 0,1 0-1 0 0,0 0 1 0 0,-1 3 0 0 0,2 9-10 0 0,-1 1-1 0 0,-2 19 1 0 0,1-26 1 0 0,-2 46 40 0 0,-1-2-26 0 0,3 1-1 0 0,8 68 1 0 0,-6-106 46 0 0,1-1-1 0 0,0 1 1 0 0,1-1 0 0 0,1 0 0 0 0,1 0-1 0 0,0 0 1 0 0,1 0 0 0 0,0-1-1 0 0,1-1 1 0 0,1 1 0 0 0,0-1-1 0 0,13 14 1 0 0,-8-12 247 0 0,1-1-1 0 0,1-1 0 0 0,0 0 1 0 0,21 11-1 0 0,-35-22-248 0 0,0-1-1 0 0,0 0 0 0 0,0-1 1 0 0,0 1-1 0 0,1 0 1 0 0,-1-1-1 0 0,0 1 1 0 0,0-1-1 0 0,1 1 1 0 0,-1-1-1 0 0,0 0 0 0 0,1 0 1 0 0,-1 0-1 0 0,0 0 1 0 0,1-1-1 0 0,-1 1 1 0 0,0-1-1 0 0,0 1 0 0 0,1-1 1 0 0,-1 0-1 0 0,0 0 1 0 0,0 0-1 0 0,0 0 1 0 0,0 0-1 0 0,0 0 0 0 0,0 0 1 0 0,0-1-1 0 0,-1 1 1 0 0,4-4-1 0 0,3-3 34 0 0,-1 0-1 0 0,0-1 0 0 0,0 0 0 0 0,8-15 1 0 0,36-70 89 0 0,41-109-1 0 0,-33 68 4 0 0,184-341-8 0 0,-223 439-184 0 0,-12 20-13 0 0,0 1 0 0 0,2 1 0 0 0,0 0-1 0 0,18-21 1 0 0,-27 35-78 0 0,0 0 0 0 0,0 0 0 0 0,1-1 0 0 0,-1 1 0 0 0,0 0 0 0 0,1 1-1 0 0,-1-1 1 0 0,1 0 0 0 0,-1 0 0 0 0,1 1 0 0 0,0-1 0 0 0,-1 0 0 0 0,1 1 0 0 0,-1 0 0 0 0,1-1-1 0 0,0 1 1 0 0,0 0 0 0 0,-1 0 0 0 0,1 0 0 0 0,0 0 0 0 0,-1 0 0 0 0,1 0 0 0 0,0 1 0 0 0,1 0 0 0 0,1 0-310 0 0,-1 0 1 0 0,1 1 0 0 0,-1 0-1 0 0,0 0 1 0 0,1 0 0 0 0,-1 0-1 0 0,0 0 1 0 0,0 1 0 0 0,3 3-1 0 0,-1 2-1978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61 8751 0 0,'5'-7'211'0'0,"0"0"-1"0"0,0 1 0 0 0,0 0 0 0 0,0 0 1 0 0,11-9-1 0 0,-2 2 7495 0 0,-41 20-6949 0 0,13 0-660 0 0,-1 1 0 0 0,2 0 0 0 0,-17 13 1 0 0,1-1-58 0 0,-177 134 88 0 0,13 16-137 0 0,157-137 17 0 0,2 2 1 0 0,1 1-1 0 0,2 2 0 0 0,-29 46 0 0 0,45-61 53 0 0,2 0-1 0 0,1 1 1 0 0,1 0 0 0 0,1 1-1 0 0,1 0 1 0 0,1 0-1 0 0,1 1 1 0 0,2 0 0 0 0,-4 32-1 0 0,9-47 2 0 0,-1 0-1 0 0,2 0 1 0 0,-1 1 0 0 0,1-1-1 0 0,1 0 1 0 0,0 0 0 0 0,1 0-1 0 0,0 0 1 0 0,1-1 0 0 0,0 1-1 0 0,0-1 1 0 0,8 13-1 0 0,-7-16-3 0 0,0 0 0 0 0,0 0-1 0 0,1 0 1 0 0,0 0 0 0 0,0-1-1 0 0,1 0 1 0 0,-1-1-1 0 0,1 1 1 0 0,1-1 0 0 0,-1 0-1 0 0,1-1 1 0 0,0 0-1 0 0,0 0 1 0 0,0-1 0 0 0,0 0-1 0 0,10 3 1 0 0,-4-3 25 0 0,-1-1 0 0 0,1 0 0 0 0,0 0 0 0 0,0-1-1 0 0,18-2 1 0 0,-25 1-123 0 0,-1-1 0 0 0,0 0 0 0 0,0 0 0 0 0,0 0-1 0 0,0-1 1 0 0,0 0 0 0 0,0 0 0 0 0,0-1-1 0 0,-1 0 1 0 0,1 0 0 0 0,-1 0 0 0 0,0 0 0 0 0,1-1-1 0 0,4-5 1 0 0,-9 8-108 0 0,0 0 0 0 0,0-1 0 0 0,1 1 0 0 0,-1-1 0 0 0,0 1 0 0 0,-1-1 0 0 0,1 1 0 0 0,0-1 0 0 0,0 0 0 0 0,-1 0 0 0 0,1 1 0 0 0,-1-1 0 0 0,1 0 0 0 0,-1 0 0 0 0,0 0 0 0 0,0-2 0 0 0,-1-6-1094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541 272 3223 0 0,'10'-1'3402'0'0,"-6"0"-2683"0"0,0 0 1 0 0,0 0 0 0 0,-1 0-1 0 0,1-1 1 0 0,-1 0 0 0 0,1 0-1 0 0,-1 0 1 0 0,1 0-1 0 0,-1 0 1 0 0,3-4 0 0 0,0 1-280 0 0,0-1 0 0 0,-1 0 0 0 0,0 0 0 0 0,6-12 0 0 0,-1 2-364 0 0,-2-1 0 0 0,0-1 0 0 0,8-27 0 0 0,-14 40-74 0 0,-1-1 1 0 0,1 1 0 0 0,-1-1 0 0 0,-1 0-1 0 0,1 1 1 0 0,-1-1 0 0 0,0 0 0 0 0,0 1-1 0 0,-1-1 1 0 0,-1-7 0 0 0,2 11-37 0 0,-1-1 0 0 0,0 1 0 0 0,1 0 0 0 0,-1 0 0 0 0,0 0 0 0 0,-1 0 1 0 0,1 0-1 0 0,0 0 0 0 0,0 0 0 0 0,-1 0 0 0 0,1 0 0 0 0,-1 1 0 0 0,0-1 0 0 0,1 1 0 0 0,-1-1 1 0 0,0 1-1 0 0,0-1 0 0 0,0 1 0 0 0,0 0 0 0 0,0 0 0 0 0,0 0 0 0 0,0 0 0 0 0,-1 1 0 0 0,1-1 1 0 0,0 0-1 0 0,0 1 0 0 0,-4-1 0 0 0,-2 1-13 0 0,-1 0-1 0 0,1 0 1 0 0,-1 0-1 0 0,1 1 1 0 0,-1 1 0 0 0,1-1-1 0 0,0 2 1 0 0,-13 4 0 0 0,0 1-62 0 0,0 2 1 0 0,-19 11 0 0 0,-41 30 633 0 0,-138 114 0 0 0,138-91 109 0 0,70-63-429 0 0,0 1 1 0 0,1 0 0 0 0,1 1 0 0 0,-15 26-1 0 0,23-37-170 0 0,0 0 1 0 0,0 0-1 0 0,0 0 0 0 0,1 0 1 0 0,-1 0-1 0 0,0 1 0 0 0,1-1 0 0 0,0 0 1 0 0,-1 0-1 0 0,1 1 0 0 0,0-1 0 0 0,0 0 1 0 0,0 1-1 0 0,0-1 0 0 0,1 0 0 0 0,-1 1 1 0 0,2 3-1 0 0,-1-4-9 0 0,0-1 0 0 0,0 1 0 0 0,0 0 1 0 0,0-1-1 0 0,0 1 0 0 0,1-1 0 0 0,-1 0 0 0 0,1 1 1 0 0,-1-1-1 0 0,1 0 0 0 0,-1 0 0 0 0,1 0 0 0 0,0 0 0 0 0,-1 0 1 0 0,1 0-1 0 0,0 0 0 0 0,0-1 0 0 0,0 1 0 0 0,-1-1 1 0 0,1 1-1 0 0,4 0 0 0 0,7 0 93 0 0,0 0 0 0 0,0-1 0 0 0,0 0 0 0 0,0-1 0 0 0,0-1 0 0 0,22-4 1 0 0,75-28 243 0 0,-75 21-318 0 0,0-2 0 0 0,52-30-1 0 0,64-58-532 0 0,-150 102 433 0 0,-4 2 49 0 0,1 0-1 0 0,0 0 1 0 0,0 1 0 0 0,0-1 0 0 0,0 0 0 0 0,0 1-1 0 0,0-1 1 0 0,0 1 0 0 0,-2 3 0 0 0,0-2 8 0 0,-2 3 14 0 0,0 1 1 0 0,0 0-1 0 0,1 0 0 0 0,0 0 1 0 0,0 1-1 0 0,1-1 0 0 0,0 1 1 0 0,0 0-1 0 0,0 0 0 0 0,1 1 1 0 0,1-1-1 0 0,0 1 0 0 0,0 0 1 0 0,-1 10-1 0 0,4-1-22 0 0,1-14-33 0 0,0-1-40 0 0,9 15-1450 0 0,-10-16 598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96 514 4143 0 0,'-44'28'1508'0'0,"19"-11"2819"0"0,24-17-4358 0 0,-21 15 4675 0 0,18-10-1554 0 0,15-7-2061 0 0,29-13-681 0 0,0-2 1 0 0,-1-2-1 0 0,60-40 0 0 0,-24 8-308 0 0,104-94 0 0 0,-155 125-261 0 0,-1 0 0 0 0,-1-2-1 0 0,-1-1 1 0 0,-1 0 0 0 0,22-36-1 0 0,-41 58-15 0 0,-2 2-36 0 0,-1 0 267 0 0,1-1 0 0 0,0 1 1 0 0,-1 0-1 0 0,1 0 0 0 0,0 1 0 0 0,0-1 0 0 0,0 0 0 0 0,0 0 0 0 0,-2 2 0 0 0,2-1-5 0 0,-22 28 77 0 0,2 1 0 0 0,1 1 0 0 0,-29 62 0 0 0,46-88-35 0 0,-3 6 74 0 0,1 0 0 0 0,-5 19-1 0 0,9-28-79 0 0,0 0 0 0 0,1 0 0 0 0,-1 0 1 0 0,1 1-1 0 0,0-1 0 0 0,0 0 0 0 0,0 0 0 0 0,0 0 0 0 0,1 0 0 0 0,-1 0 0 0 0,1 0 1 0 0,-1 0-1 0 0,1 0 0 0 0,0 0 0 0 0,1 0 0 0 0,0 2 0 0 0,0-3 1 0 0,-1-1 0 0 0,0 0 0 0 0,1 0 0 0 0,0 0 0 0 0,-1 0 0 0 0,1 0 0 0 0,0 0 0 0 0,-1 0 0 0 0,1 0 0 0 0,0-1 0 0 0,0 1 0 0 0,-1-1 0 0 0,5 1 0 0 0,-5 0-6 0 0,8 0 89 0 0,0 0-1 0 0,0 0 1 0 0,0-1 0 0 0,0 0-1 0 0,0-1 1 0 0,0 0-1 0 0,11-2 1 0 0,62-19 540 0 0,-81 21-639 0 0,33-11 23 0 0,-2-1 0 0 0,0-2 1 0 0,-1-1-1 0 0,0-1 0 0 0,-1-2 0 0 0,-1-1 0 0 0,-1-1 0 0 0,-1-1 0 0 0,-1-2 0 0 0,-1-1 0 0 0,29-37 1 0 0,-38 41-594 0 0,0-1 1 0 0,-1 0 0 0 0,-2-1 0 0 0,14-30 0 0 0,-27 51 269 0 0,-1 3 50 0 0,-4 2 245 0 0,0 1-1 0 0,1-1 1 0 0,0 1 0 0 0,0 0-1 0 0,0 0 1 0 0,0 1-1 0 0,1-1 1 0 0,0 1-1 0 0,-5 9 1 0 0,-3 7 82 0 0,-8 24 1 0 0,0 0 83 0 0,-1-4 10 0 0,0-3-14 0 0,3 0 1 0 0,-21 66-1 0 0,37-102-164 0 0,0 1 1 0 0,0 0-1 0 0,0 0 0 0 0,1 0 1 0 0,0 0-1 0 0,-1 0 0 0 0,1 0 1 0 0,0 0-1 0 0,0 0 0 0 0,0 0 1 0 0,1 0-1 0 0,-1 0 0 0 0,1-1 1 0 0,0 1-1 0 0,0 0 0 0 0,0 0 1 0 0,0 0-1 0 0,0-1 1 0 0,0 1-1 0 0,1 0 0 0 0,-1-1 1 0 0,1 1-1 0 0,0-1 0 0 0,0 0 1 0 0,0 0-1 0 0,0 1 0 0 0,0-1 1 0 0,0 0-1 0 0,1-1 0 0 0,-1 1 1 0 0,1 0-1 0 0,-1-1 0 0 0,1 1 1 0 0,3 0-1 0 0,3 2 79 0 0,0-1 0 0 0,0 0-1 0 0,1 0 1 0 0,-1-1 0 0 0,1 0 0 0 0,0-1-1 0 0,-1 0 1 0 0,18 0 0 0 0,-8-2-710 0 0,27-4 1 0 0,-6-3-3888 0 0,-19 2-1691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71 217 9215 0 0,'-30'4'994'0'0,"6"-2"608"0"0,7 4 6450 0 0,28-8-7445 0 0,205-44 741 0 0,-56 9-1080 0 0,484-58 486 0 0,-591 88-1997 0 0,84-22-1 0 0,-98 17-1054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10135 0 0,'0'0'1851'0'0,"0"2"-1000"0"0,0 7-428 0 0,-1 0 1 0 0,-1-1-1 0 0,1 1 1 0 0,-1-1 0 0 0,-1 1-1 0 0,-3 8 1 0 0,-25 52 931 0 0,20-46-913 0 0,-169 329 2124 0 0,100-200-2416 0 0,55-104-138 0 0,-70 141-272 0 0,88-176-17 0 0,5-10 20 0 0,0-1 0 0 0,1 1 0 0 0,-1 0 1 0 0,1 0-1 0 0,0 0 0 0 0,0 0 1 0 0,0 0-1 0 0,-1 6 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 14047 0 0,'0'0'646'0'0,"0"-1"-16"0"0,4-4-403 0 0,1 0 4424 0 0,-7 7-4430 0 0,-24 26-57 0 0,0 0 0 0 0,-37 27 0 0 0,-114 88-111 0 0,76-59-53 0 0,95-78 10 0 0,0-1-1 0 0,1 1 0 0 0,-1 0 1 0 0,1 0-1 0 0,0 0 0 0 0,0 1 1 0 0,-7 13-1 0 0,11-16 34 0 0,1-3-43 0 0,0 0 1 0 0,0 0 0 0 0,0 0-1 0 0,0 0 1 0 0,0 0 0 0 0,0 1-1 0 0,0-1 1 0 0,0 0 0 0 0,0 0-1 0 0,0 0 1 0 0,1 0 0 0 0,-1 0-1 0 0,0 0 1 0 0,2 2 0 0 0,-1-1-1 0 0,6 6 0 0 0,-3-5 15 0 0,0 0 0 0 0,1-1 0 0 0,0 0-1 0 0,-1 0 1 0 0,1 0 0 0 0,0 0 0 0 0,0-1 0 0 0,0 0 0 0 0,0 0-1 0 0,0 0 1 0 0,0-1 0 0 0,7 0 0 0 0,7 0-354 0 0,37-5 0 0 0,32-14-3511 0 0,-85 18 3571 0 0,19-4-1579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3679 0 0,'-2'2'284'0'0,"-45"39"2155"0"0,2 2 0 0 0,-63 79-1 0 0,41-33-458 0 0,-66 120-1 0 0,-30 112-426 0 0,147-286-1481 0 0,-107 223 284 0 0,99-217-1490 0 0,15-24-184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15 365 10303 0 0,'0'0'472'0'0,"-1"-1"-9"0"0,-12-6-191 0 0,13 6-214 0 0,-1 1 1 0 0,1-1-1 0 0,0 0 1 0 0,0 1-1 0 0,1-1 1 0 0,-1 0-1 0 0,0 1 1 0 0,0-1-1 0 0,0 0 1 0 0,0 1-1 0 0,0-1 1 0 0,1 0-1 0 0,-1 1 1 0 0,0-1-1 0 0,1 0 1 0 0,0 0 48 0 0,1-3 50 0 0,0 0 0 0 0,0 0 1 0 0,1 1-1 0 0,-1-1 0 0 0,1 1 0 0 0,0 0 1 0 0,0-1-1 0 0,5-2 0 0 0,32-23 439 0 0,-18 14-313 0 0,152-110 75 0 0,-123 91-261 0 0,83-38 0 0 0,-121 65-36 0 0,1 2 1 0 0,0 0-1 0 0,0 0 0 0 0,0 2 0 0 0,0-1 0 0 0,26-1 0 0 0,-35 4-39 0 0,-1 1-1 0 0,1 0 1 0 0,0 0 0 0 0,-1 1-1 0 0,1-1 1 0 0,0 1-1 0 0,-1 0 1 0 0,1 0 0 0 0,-1 0-1 0 0,1 1 1 0 0,-1 0-1 0 0,1 0 1 0 0,-1 0 0 0 0,0 0-1 0 0,0 1 1 0 0,0-1-1 0 0,-1 1 1 0 0,1 0 0 0 0,0 0-1 0 0,-1 1 1 0 0,0-1-1 0 0,0 1 1 0 0,0-1 0 0 0,4 8-1 0 0,-3-2 57 0 0,0 0 1 0 0,-1 1-1 0 0,0-1 0 0 0,0 0 0 0 0,-1 1 0 0 0,-1 0 0 0 0,1-1 0 0 0,-2 1 1 0 0,1 0-1 0 0,-1 0 0 0 0,-1 0 0 0 0,0 0 0 0 0,-3 15 0 0 0,-4 10 254 0 0,-2 0-1 0 0,-18 43 0 0 0,27-76-323 0 0,-5 16 422 0 0,-1-2 1 0 0,-17 30 0 0 0,21-41-303 0 0,0-1 0 0 0,0 1 0 0 0,-1-1 1 0 0,1 0-1 0 0,-1-1 0 0 0,0 1 0 0 0,0-1 0 0 0,-1 1 1 0 0,1-1-1 0 0,-1 0 0 0 0,1-1 0 0 0,-1 1 0 0 0,0-1 1 0 0,-6 2-1 0 0,-56 14 290 0 0,-99 14 0 0 0,145-29-317 0 0,-37 0 0 0 0,49-3-387 0 0,0 0 0 0 0,0-1 0 0 0,0 0 0 0 0,0-1 1 0 0,0 0-1 0 0,-14-5 0 0 0,7 0-726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9759 0 0,'0'0'7152'0'0,"1"2"-7044"0"0,0 3-82 0 0,0 0 0 0 0,1-1 0 0 0,0 1 0 0 0,0-1-1 0 0,0 0 1 0 0,0 1 0 0 0,1-1 0 0 0,0 0 0 0 0,0 0-1 0 0,4 4 1 0 0,41 38 249 0 0,-29-29-142 0 0,-11-10-105 0 0,-1 0 0 0 0,0 1-1 0 0,0 0 1 0 0,-1 0 0 0 0,0 0 0 0 0,7 15-1 0 0,-10-18-17 0 0,-2 0 0 0 0,1 0 0 0 0,0 0 0 0 0,-1 0 0 0 0,0 0 0 0 0,0 0 0 0 0,0 0 0 0 0,-1 1 0 0 0,0-1 0 0 0,0 0 0 0 0,0 1 0 0 0,-1-1 0 0 0,1 0 0 0 0,-3 8 0 0 0,-2 1 18 0 0,1-1-1 0 0,-2 1 1 0 0,0-1-1 0 0,-1-1 0 0 0,0 1 1 0 0,-13 17-1 0 0,-2-2 69 0 0,-37 35 0 0 0,56-59-87 0 0,-1-1 0 0 0,0 1 1 0 0,0-1-1 0 0,0 0 0 0 0,0 0 0 0 0,0-1 0 0 0,-1 1 0 0 0,0-1 0 0 0,1 0 0 0 0,-1 0 0 0 0,-9 2 1 0 0,1-2-67 0 0,0-1 1 0 0,0 0 0 0 0,-21-3 0 0 0,-18 1-943 0 0,62-5-2758 0 0,-7 3 2356 0 0,11-7-3839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558 397 8031 0 0,'0'0'366'0'0,"-1"2"-5"0"0,-7 14-120 0 0,8-16-129 0 0,0 0 0 0 0,0 0 0 0 0,-1 1 0 0 0,1-1 0 0 0,0 0 0 0 0,0 0 0 0 0,0 0-1 0 0,0 0 1 0 0,0 0 0 0 0,0 1 0 0 0,0-1 0 0 0,-1 0 0 0 0,1 0 0 0 0,0 0 0 0 0,0 1 0 0 0,0-1-1 0 0,0 0 1 0 0,0 0 0 0 0,0 0 0 0 0,0 1 0 0 0,0-1 0 0 0,0 0 0 0 0,0 0 0 0 0,0 0 0 0 0,0 1 0 0 0,0-1-1 0 0,0 0 1 0 0,0 0 0 0 0,0 0 0 0 0,0 0 0 0 0,0 1 0 0 0,0-1 0 0 0,0 0 0 0 0,1 0 0 0 0,-1 0-1 0 0,0 1 1 0 0,0-1 0 0 0,0 0 0 0 0,0 0 0 0 0,0 0 0 0 0,0 0 0 0 0,1 0 0 0 0,-1 1 0 0 0,0-1-1 0 0,0 0 1 0 0,0 0 0 0 0,0 0 0 0 0,1 0 0 0 0,11-4 1033 0 0,16-16-1189 0 0,-4-5 146 0 0,-2 0 0 0 0,26-38 0 0 0,-4 4-104 0 0,81-111-208 0 0,-123 167 199 0 0,0 0 1 0 0,0-1-1 0 0,-1 1 1 0 0,1-1-1 0 0,-1 0 1 0 0,0 1 0 0 0,0-1-1 0 0,-1 0 1 0 0,1 1-1 0 0,0-8 1 0 0,-2 10-15 0 0,0 0 0 0 0,1 0 0 0 0,-1 1 0 0 0,0-1 0 0 0,1 0 0 0 0,-1 1 0 0 0,0-1 0 0 0,0 0 1 0 0,0 1-1 0 0,1-1 0 0 0,-1 1 0 0 0,0 0 0 0 0,0-1 0 0 0,0 1 0 0 0,0 0 0 0 0,0-1 0 0 0,0 1 0 0 0,0 0 0 0 0,-1 0 0 0 0,-3-1-19 0 0,0 1-1 0 0,0 0 0 0 0,0 1 0 0 0,0-1 0 0 0,0 1 1 0 0,0 0-1 0 0,0 0 0 0 0,-7 3 0 0 0,-39 17-375 0 0,40-16 395 0 0,-14 8 0 0 0,-34 24 0 0 0,10-5 3 0 0,-195 136 846 0 0,181-119-256 0 0,-60 62-1 0 0,98-86-311 0 0,0 2 0 0 0,2 1 0 0 0,2 1 0 0 0,-33 55 0 0 0,50-77-211 0 0,1 1 0 0 0,0-1 0 0 0,0 0 0 0 0,0 1 0 0 0,1 0 0 0 0,0 0 0 0 0,1-1 0 0 0,-2 11 0 0 0,3-15-30 0 0,0-1 0 0 0,0 1 1 0 0,0-1-1 0 0,1 0 0 0 0,-1 1 0 0 0,1-1 1 0 0,-1 0-1 0 0,1 1 0 0 0,0-1 0 0 0,-1 0 1 0 0,1 0-1 0 0,1 1 0 0 0,-1-1 0 0 0,0 0 0 0 0,0 0 1 0 0,1 0-1 0 0,-1 0 0 0 0,1-1 0 0 0,0 1 1 0 0,-1 0-1 0 0,1-1 0 0 0,0 1 0 0 0,0-1 1 0 0,0 1-1 0 0,0-1 0 0 0,0 0 0 0 0,0 0 1 0 0,1 0-1 0 0,-1 0 0 0 0,5 1 0 0 0,3 0 77 0 0,0 0 0 0 0,1-1 1 0 0,-1 0-1 0 0,1 0 0 0 0,-1-1 0 0 0,20-2 0 0 0,63-15 267 0 0,-91 16-352 0 0,33-6 35 0 0,0-3 1 0 0,-1-1-1 0 0,-1-1 0 0 0,39-20 1 0 0,-53 21-211 0 0,-1 0 0 0 0,0 0 1 0 0,-1-2-1 0 0,0 0 0 0 0,-1-1 1 0 0,0 0-1 0 0,-2-2 0 0 0,20-24 1 0 0,-18 18-381 0 0,22-41 1 0 0,-33 53 321 0 0,0-1 0 0 0,-1 0 0 0 0,0 0-1 0 0,0 0 1 0 0,-1 0 0 0 0,2-17 0 0 0,-5 27 226 0 0,0 1-1 0 0,0 0 0 0 0,0 0 1 0 0,0 0-1 0 0,0 0 0 0 0,0 0 1 0 0,0 0-1 0 0,0 0 0 0 0,0 0 1 0 0,0 0-1 0 0,0-1 0 0 0,0 1 1 0 0,0 0-1 0 0,0 0 0 0 0,0 0 1 0 0,0 0-1 0 0,0 0 1 0 0,0 0-1 0 0,0 0 0 0 0,0 0 1 0 0,0-1-1 0 0,0 1 0 0 0,0 0 1 0 0,0 0-1 0 0,0 0 0 0 0,0 0 1 0 0,0 0-1 0 0,0 0 0 0 0,0 0 1 0 0,0 0-1 0 0,0-1 0 0 0,0 1 1 0 0,0 0-1 0 0,0 0 0 0 0,0 0 1 0 0,-1 0-1 0 0,1 0 0 0 0,0 0 1 0 0,0 0-1 0 0,0 0 1 0 0,0 0-1 0 0,0 0 0 0 0,0 0 1 0 0,0 0-1 0 0,0 0 0 0 0,0 0 1 0 0,-1 0-1 0 0,1 0 0 0 0,0-1 1 0 0,0 1-1 0 0,0 0 0 0 0,0 0 1 0 0,0 0-1 0 0,0 0 0 0 0,0 0 1 0 0,0 0-1 0 0,-1 0 0 0 0,1 1 1 0 0,0-1-1 0 0,0 0 0 0 0,0 0 1 0 0,0 0-1 0 0,-8 7 97 0 0,-8 14 128 0 0,7-4-84 0 0,0 0 0 0 0,1 1 0 0 0,1-1 0 0 0,0 2 0 0 0,-5 24 0 0 0,-10 96 691 0 0,16-88-618 0 0,-15 56 0 0 0,20-101-216 0 0,-1-1-1 0 0,0 1 0 0 0,-4 8 1 0 0,5-13-67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1 146 919 0 0,'0'0'10255'0'0,"2"-1"-9567"0"0,141-78 3544 0 0,-126 70-4133 0 0,1 0 0 0 0,0 2 0 0 0,0 0 0 0 0,0 1 0 0 0,27-5 0 0 0,-8 4 40 0 0,68-2 1 0 0,-92 9-50 0 0,0 0-1 0 0,0 1 0 0 0,-1 0 1 0 0,1 1-1 0 0,24 7 0 0 0,-36-8-81 0 0,-1-1 0 0 0,0 1-1 0 0,0-1 1 0 0,0 1 0 0 0,0 0-1 0 0,0-1 1 0 0,0 1 0 0 0,1-1 0 0 0,-1 1-1 0 0,0 0 1 0 0,-1-1 0 0 0,1 1-1 0 0,0-1 1 0 0,0 1 0 0 0,0-1-1 0 0,0 1 1 0 0,0 0 0 0 0,-1-1 0 0 0,1 2-1 0 0,0-2 2 0 0,-2 4 24 0 0,1-1 0 0 0,-1 1 0 0 0,0-1 1 0 0,0 1-1 0 0,0-1 0 0 0,-1 1 0 0 0,1-1 0 0 0,-1 0 1 0 0,-4 3-1 0 0,-31 26 135 0 0,12-12-105 0 0,-133 102 79 0 0,99-78-114 0 0,-14 18-18 0 0,73-60-9 0 0,-63 53 63 0 0,53-46 68 0 0,1 0 1 0 0,0 1-1 0 0,-13 16 0 0 0,23-26-119 0 0,-1 0-1 0 0,1 1 1 0 0,0-1 0 0 0,0 0-1 0 0,-1 1 1 0 0,1-1-1 0 0,0 1 1 0 0,0-1 0 0 0,0 1-1 0 0,0-1 1 0 0,-1 0 0 0 0,1 1-1 0 0,0-1 1 0 0,0 1-1 0 0,0-1 1 0 0,0 1 0 0 0,0-1-1 0 0,0 1 1 0 0,0-1-1 0 0,0 1 1 0 0,0-1 0 0 0,0 0-1 0 0,1 1 1 0 0,-1-1-1 0 0,0 1 1 0 0,0-1 0 0 0,0 1-1 0 0,1-1 1 0 0,-1 0-1 0 0,0 1 1 0 0,0-1 0 0 0,1 0-1 0 0,-1 1 1 0 0,0-1 0 0 0,0 0-1 0 0,1 1 1 0 0,-1-1-1 0 0,1 0 1 0 0,-1 1 0 0 0,0-1-1 0 0,1 0 1 0 0,-1 0-1 0 0,1 0 1 0 0,-1 1 0 0 0,0-1-1 0 0,1 0 1 0 0,-1 0-1 0 0,1 0 1 0 0,0 0 0 0 0,22 5 119 0 0,-9-6-14 0 0,0 0 0 0 0,0 0 1 0 0,0-2-1 0 0,0 0 0 0 0,0 0 0 0 0,19-8 1 0 0,18-5 38 0 0,39-2-81 0 0,94-7 1 0 0,-103 16-998 0 0,-68 8-1988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20 11055 0 0,'7'-6'363'0'0,"-6"5"-304"0"0,1-1-1 0 0,-1 1 0 0 0,1 0 1 0 0,-1 0-1 0 0,1 0 1 0 0,0 0-1 0 0,0 0 0 0 0,-1 0 1 0 0,1 0-1 0 0,0 1 0 0 0,0-1 1 0 0,0 1-1 0 0,0-1 1 0 0,5 0 1531 0 0,-8 3-1283 0 0,-2 2-178 0 0,-1 0 1 0 0,1 0 0 0 0,-1 0 0 0 0,0 0-1 0 0,0 0 1 0 0,0-1 0 0 0,0 0-1 0 0,-1 1 1 0 0,-6 2 0 0 0,-51 23 758 0 0,32-16-527 0 0,-18 9-134 0 0,-1-2 1 0 0,0-2-1 0 0,-2-2 0 0 0,-80 14 0 0 0,-143 5-161 0 0,154-21-57 0 0,49-6 2 0 0,-1-3-1 0 0,0-3 1 0 0,1-3 0 0 0,-91-13-1 0 0,146 11-11 0 0,0 0 0 0 0,-17-7 1 0 0,26 8 1 0 0,0-1 1 0 0,0 0 0 0 0,0-1 0 0 0,0 1 0 0 0,1-1 0 0 0,-11-8 0 0 0,11 4 41 0 0,2 1-45 0 0,5 12-19 0 0,-1-1-1 0 0,1 1 1 0 0,-1-1 0 0 0,0 1-1 0 0,-1-1 1 0 0,1 1-1 0 0,-3 8 1 0 0,1 3 4 0 0,-4 41 47 0 0,3 73 1 0 0,4-107 59 0 0,1 1 0 0 0,2-1-1 0 0,0 0 1 0 0,1 0 0 0 0,17 44 0 0 0,-14-47-56 0 0,1-1-1 0 0,1 0 1 0 0,1-1 0 0 0,1 0-1 0 0,0-1 1 0 0,1 0-1 0 0,1-1 1 0 0,1 0 0 0 0,26 21-1 0 0,-24-24 34 0 0,-7-5 2 0 0,0 1 0 0 0,-1-1 0 0 0,9 11 0 0 0,-14-13-41 0 0,0-1-1 0 0,0 0 1 0 0,-1 1 0 0 0,0-1 0 0 0,-1 1-1 0 0,1 0 1 0 0,-1 0 0 0 0,0 0-1 0 0,2 11 1709 0 0,-3-20-1714 0 0,0-1 0 0 0,1 0 0 0 0,-1 0 0 0 0,1 1-1 0 0,0-1 1 0 0,0 1 0 0 0,0-1 0 0 0,0 1 0 0 0,4-4 0 0 0,-3 4-3 0 0,8-12-11 0 0,-2 3-7 0 0,-1 0-1 0 0,0 0 1 0 0,10-20-1 0 0,-2-9-170 0 0,-2-1 0 0 0,-1 0 0 0 0,10-64 0 0 0,8-53-490 0 0,-23 131 589 0 0,0 0 0 0 0,2 1 0 0 0,21-42 0 0 0,-26 60 60 0 0,0-1 0 0 0,1 1 1 0 0,0 1-1 0 0,0-1 0 0 0,1 1 0 0 0,10-10 0 0 0,-10 13-57 0 0,-6 4-41 0 0,2 14-2119 0 0,-2 1-2023 0 0,-3 0-1329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1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98 7279 0 0,'0'0'660'0'0,"2"-1"-472"0"0,74-38 5119 0 0,-64 30-3398 0 0,-8 7-1490 0 0,-1-1 0 0 0,1 1-1 0 0,-1 0 1 0 0,1 0 0 0 0,5-2-1 0 0,-1 1-197 0 0,8-3 128 0 0,0 0 0 0 0,1 1 0 0 0,-1 1 0 0 0,35-4 0 0 0,-46 7-321 0 0,6 1 15 0 0,0-1 0 0 0,1 1 0 0 0,-1 1-1 0 0,17 2 1 0 0,-19 2-43 0 0,-9-4 0 0 0,0 0 0 0 0,1 1 0 0 0,-1-1 0 0 0,0 0 0 0 0,0 0 0 0 0,0 1 0 0 0,0-1 0 0 0,0 0 0 0 0,0 1 0 0 0,0-1 0 0 0,0 0 0 0 0,0 0 0 0 0,-1 1 0 0 0,1-1 0 0 0,-1 0 0 0 0,1 0 0 0 0,-1 0 0 0 0,1 1 0 0 0,-1-1 0 0 0,1 0 0 0 0,-1 0 0 0 0,0 0 0 0 0,-1 1 0 0 0,-20 25 0 0 0,-16 6 26 0 0,-1-1 1 0 0,-2-1-1 0 0,-46 25 0 0 0,-28 20-3 0 0,92-53-23 0 0,22-22 0 0 0,1-1 0 0 0,-1 1 0 0 0,0-1 0 0 0,1 1 0 0 0,-1 0 0 0 0,1-1 0 0 0,-1 1 0 0 0,1-1 0 0 0,-1 1 0 0 0,1 0 0 0 0,-1-1 0 0 0,1 1 0 0 0,0 0 0 0 0,-1 0 0 0 0,1-1 0 0 0,0 1 0 0 0,0 0 0 0 0,-1 0 0 0 0,1 1 0 0 0,0 1 0 0 0,0-2 0 0 0,-1-1 0 0 0,1 1 1 0 0,0 0-1 0 0,-1 0 0 0 0,1 0 0 0 0,0 0 0 0 0,0 0 0 0 0,0-1 0 0 0,-1 1 1 0 0,1 0-1 0 0,0 0 0 0 0,0 0 0 0 0,0 0 0 0 0,1 0 0 0 0,-1 0 0 0 0,0 0 0 0 0,0-1 1 0 0,0 1-1 0 0,1 0 0 0 0,-1 0 0 0 0,0 0 0 0 0,1 0 0 0 0,-1-1 0 0 0,1 1 1 0 0,-1 0-1 0 0,1 0 0 0 0,0 0 0 0 0,1 1 8 0 0,-1 0 3 0 0,0-1 0 0 0,0 1 0 0 0,0-1 0 0 0,0 0 0 0 0,0 0 0 0 0,0 1 0 0 0,1-1 0 0 0,-1 0 0 0 0,0 0 0 0 0,1 0 0 0 0,-1 0 0 0 0,1-1 0 0 0,-1 1 0 0 0,1 0 0 0 0,-1 0 0 0 0,1-1 0 0 0,-1 1 0 0 0,1-1 0 0 0,0 0 0 0 0,-1 1 1 0 0,1-1-1 0 0,0 0 0 0 0,2 0 0 0 0,3 0 40 0 0,17 1 85 0 0,0-1-1 0 0,0-1 1 0 0,47-8-1 0 0,-7 1-58 0 0,102-11-2240 0 0,-144 16 123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18 9215 0 0,'-1'-1'422'0'0,"-12"-11"132"0"0,5 8-538 0 0,7 4 2 0 0,-1 0-1 0 0,1 0 0 0 0,0 0 0 0 0,-1 0 1 0 0,1 0-1 0 0,-1 0 0 0 0,1 1 1 0 0,0-1-1 0 0,-1 0 0 0 0,1 1 0 0 0,0-1 1 0 0,-1 1-1 0 0,1-1 0 0 0,0 1 1 0 0,0-1-1 0 0,-1 1 0 0 0,1 0 0 0 0,0 0 1 0 0,0 0-1 0 0,0 0 0 0 0,0 0 0 0 0,-1 1 1 0 0,1 0 62 0 0,-1 1 1 0 0,1-1 0 0 0,-1 1-1 0 0,1 0 1 0 0,0-1 0 0 0,0 1-1 0 0,0 0 1 0 0,0 0-1 0 0,1 0 1 0 0,-1 3 0 0 0,0 5 201 0 0,1 0 0 0 0,0 0 0 0 0,0 1 0 0 0,4 15 0 0 0,3 4-59 0 0,1-1-1 0 0,1 0 1 0 0,1-1 0 0 0,2 0 0 0 0,27 48-1 0 0,94 127 1241 0 0,-132-202-1445 0 0,94 129 825 0 0,99 152 576 0 0,-180-258-1285 0 0,0 1 1 0 0,-2 1 0 0 0,-1-1-1 0 0,-1 2 1 0 0,-2-1 0 0 0,9 50-1 0 0,-14-60-18 0 0,-1 1 0 0 0,-1 0 0 0 0,-1-1-1 0 0,-1 1 1 0 0,0 0 0 0 0,-1 0 0 0 0,-1-1 0 0 0,-1 1-1 0 0,0-1 1 0 0,-1 0 0 0 0,-1 0 0 0 0,-9 17 0 0 0,2-11 135 0 0,-1 0 0 0 0,-1-1 1 0 0,0-1-1 0 0,-2-1 1 0 0,-37 36-1 0 0,-108 78 834 0 0,145-121-996 0 0,-76 53 138 0 0,-2-4-1 0 0,-3-4 1 0 0,-158 68 0 0 0,45-27-210 0 0,211-99-23 0 0,-4 1-134 0 0,1 1 0 0 0,-1-1 0 0 0,1 1 0 0 0,0 0 0 0 0,0 0 0 0 0,0 0 0 0 0,0 1 1 0 0,0-1-1 0 0,0 1 0 0 0,1 0 0 0 0,-3 3 0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1232 6879 0 0,'-10'17'311'0'0,"0"-1"0"0"0,-1 1 0 0 0,0-2 0 0 0,-2 0 0 0 0,0 0 0 0 0,-22 19-1 0 0,21-21 218 0 0,-1-1 0 0 0,0-1 0 0 0,0 0 0 0 0,-25 12 0 0 0,40-23-400 0 0,0 0 0 0 0,0 0 0 0 0,-1 1-1 0 0,1-1 1 0 0,0 0 0 0 0,0 0 0 0 0,-1 0 0 0 0,1 1-1 0 0,0-1 1 0 0,0 0 0 0 0,-1 0 0 0 0,1 0-1 0 0,0 0 1 0 0,-1 0 0 0 0,1 0 0 0 0,0 0 0 0 0,-1 0-1 0 0,1 0 1 0 0,0 0 0 0 0,0 0 0 0 0,-1 0-1 0 0,1 0 1 0 0,0 0 0 0 0,-1 0 0 0 0,1 0 0 0 0,0 0-1 0 0,-1 0 1 0 0,1 0 0 0 0,0 0 0 0 0,0 0 0 0 0,-1-1-1 0 0,1 1 1 0 0,0 0 0 0 0,-1 0 0 0 0,4-11 897 0 0,13-16-747 0 0,4 3 274 0 0,29-29-1 0 0,17-21 1 0 0,130-207 342 0 0,0 2-379 0 0,115-98-437 0 0,-302 368-870 0 0,-11 21 190 0 0,1-9 694 0 0,-11 31-220 0 0,-24 49 0 0 0,5-15 96 0 0,-20 60 64 0 0,-47 176 0 0 0,98-302-32 0 0,-10 36 0 0 0,2 1-1 0 0,-5 57 0 0 0,12-85 3 0 0,1 0-1 0 0,0 0 1 0 0,1 0 0 0 0,0 0-1 0 0,1 0 1 0 0,0-1-1 0 0,0 1 1 0 0,1-1-1 0 0,1 1 1 0 0,0-1-1 0 0,0 0 1 0 0,1 0-1 0 0,0-1 1 0 0,7 10 0 0 0,-9-15 48 0 0,1 0 1 0 0,0 0 0 0 0,0 0 0 0 0,1-1 0 0 0,-1 1 0 0 0,1-1 0 0 0,0-1 0 0 0,0 1 0 0 0,0 0 0 0 0,0-1 0 0 0,0 0 0 0 0,0-1 0 0 0,1 1 0 0 0,-1-1 0 0 0,1 0 0 0 0,-1 0-1 0 0,1 0 1 0 0,-1-1 0 0 0,1 0 0 0 0,0 0 0 0 0,9-2 0 0 0,-7 1 3 0 0,0 0-1 0 0,-1 0 1 0 0,1-1 0 0 0,0-1-1 0 0,-1 1 1 0 0,0-1 0 0 0,0 0-1 0 0,0-1 1 0 0,0 1-1 0 0,0-1 1 0 0,-1-1 0 0 0,1 1-1 0 0,-1-1 1 0 0,0 0 0 0 0,6-8-1 0 0,1-7 9 0 0,0 0 0 0 0,-1-1 0 0 0,-2-1 0 0 0,0 0 0 0 0,9-31 0 0 0,-2 7 14 0 0,1 2-43 0 0,168-405 485 0 0,-134 339-983 0 0,133-204-1 0 0,-174 297 129 0 0,1 1 0 0 0,1 0 0 0 0,27-25 0 0 0,-34 36 128 0 0,-1 1 0 0 0,1 0 1 0 0,-1 0-1 0 0,1 0 1 0 0,0 1-1 0 0,1 0 1 0 0,-1 0-1 0 0,0 0 0 0 0,1 1 1 0 0,0 0-1 0 0,-1 0 1 0 0,1 1-1 0 0,0 0 0 0 0,10 0 1 0 0,-16 1-45 0 0,0 0 0 0 0,0 0 1 0 0,0 0-1 0 0,0 0 0 0 0,0 0 1 0 0,0 0-1 0 0,0 1 0 0 0,0-1 0 0 0,0 0 1 0 0,0 1-1 0 0,0-1 0 0 0,0 1 1 0 0,0-1-1 0 0,-1 1 0 0 0,2 0 0 0 0,2 1-880 0 0,10 10-3833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8287 0 0,'0'0'639'0'0,"-2"1"-219"0"0,-6 5 442 0 0,0 0 1 0 0,0 1-1 0 0,0 0 1 0 0,1 0-1 0 0,-7 10 0 0 0,-2 1-459 0 0,-88 108 203 0 0,36-42-200 0 0,-95 129 1476 0 0,151-195-1473 0 0,2 1 0 0 0,0 0 1 0 0,-12 34-1 0 0,22-52-371 0 0,0 0 1 0 0,-1-1-1 0 0,1 1 0 0 0,0 0 1 0 0,0 0-1 0 0,0 0 1 0 0,0 0-1 0 0,0-1 0 0 0,0 1 1 0 0,0 0-1 0 0,0 0 0 0 0,0 0 1 0 0,0 0-1 0 0,0-1 1 0 0,0 1-1 0 0,1 0 0 0 0,-1 0 1 0 0,1 1-1 0 0,0-2-3 0 0,0 1-1 0 0,0 0 0 0 0,0-1 1 0 0,0 1-1 0 0,0-1 0 0 0,1 1 1 0 0,-1-1-1 0 0,0 0 0 0 0,0 1 1 0 0,0-1-1 0 0,0 0 0 0 0,3 0 1 0 0,-3 0 14 0 0,4 1 2 0 0,-1-1-1 0 0,0-1 0 0 0,0 1 0 0 0,1 0 1 0 0,-1-1-1 0 0,0 0 0 0 0,0 0 1 0 0,0-1-1 0 0,7-2 0 0 0,38-21 254 0 0,-33 16-207 0 0,9-5 25 0 0,0-1 0 0 0,-1-2 0 0 0,-1 0 0 0 0,0-1-1 0 0,-2-2 1 0 0,33-36 0 0 0,-44 44-117 0 0,-1-1-1 0 0,0 0 1 0 0,-1-1-1 0 0,0 0 1 0 0,10-28-1 0 0,-14 31-72 0 0,-1 0 0 0 0,0 0 1 0 0,-1 0-1 0 0,0-1 0 0 0,-1 1 0 0 0,-1 0 0 0 0,1-1 0 0 0,-4-22 1 0 0,0 14-854 0 0,-1 0 0 0 0,-1-1 1 0 0,-1 2-1 0 0,-10-23 1 0 0,9 26-571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11487 0 0,'0'0'1040'0'0,"-2"0"-853"0"0,-32 2 3252 0 0,33 1-3221 0 0,0 0 0 0 0,0 0 1 0 0,0-1-1 0 0,0 1 1 0 0,0 0-1 0 0,-1 0 0 0 0,1-1 1 0 0,-5 5-1 0 0,0 3 97 0 0,-18 35 383 0 0,-18 48 1 0 0,36-78-628 0 0,1 0 0 0 0,1 0 0 0 0,0 1 0 0 0,1 0 0 0 0,0 0 0 0 0,2 0 0 0 0,-1 23 0 0 0,3-35-18 0 0,-1 0 1 0 0,0 0-1 0 0,1 0 0 0 0,0 0 1 0 0,0 0-1 0 0,0 0 0 0 0,1-1 1 0 0,-1 1-1 0 0,1 0 0 0 0,0 0 1 0 0,0-1-1 0 0,0 1 0 0 0,0-1 1 0 0,1 0-1 0 0,-1 0 0 0 0,1 0 1 0 0,5 5-1 0 0,-4-5 29 0 0,0-1 0 0 0,0 1 0 0 0,0-1 0 0 0,0 0 0 0 0,1 0 0 0 0,-1-1 0 0 0,0 1 0 0 0,1-1 0 0 0,0 0 0 0 0,-1 0 0 0 0,1 0 0 0 0,0-1 0 0 0,0 1 0 0 0,-1-1 0 0 0,6-1 0 0 0,-2 0-47 0 0,1-1 0 0 0,-1 1 0 0 0,0-2 0 0 0,-1 1 0 0 0,1-1 0 0 0,0 0 0 0 0,-1-1 0 0 0,1 0 0 0 0,-1 0 0 0 0,0-1 0 0 0,-1 1 1 0 0,1-1-1 0 0,-1-1 0 0 0,7-6 0 0 0,6-9-35 0 0,-1 0-1 0 0,29-43 1 0 0,-17 19-1107 0 0,39-78 0 0 0,-22 18-5747 0 0,-46 104 5597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8 8287 0 0,'0'0'47'0'0,"1"0"0"0"0,-1 0 0 0 0,0-1 0 0 0,1 1-1 0 0,-1 0 1 0 0,0 0 0 0 0,1-1 0 0 0,-1 1 0 0 0,0 0-1 0 0,1 0 1 0 0,-1-1 0 0 0,0 1 0 0 0,0 0 0 0 0,1-1-1 0 0,-1 1 1 0 0,0-1 0 0 0,0 1 0 0 0,1-1 0 0 0,-3 1 105 0 0,1-1-1 0 0,0 1 1 0 0,0 0 0 0 0,-1 0 0 0 0,1 0 0 0 0,0 0 0 0 0,0 0 0 0 0,-1 0 0 0 0,1 0-1 0 0,0 0 1 0 0,0 0 0 0 0,-1 1 0 0 0,1-1 0 0 0,0 1 0 0 0,0-1 0 0 0,0 1 0 0 0,-1-1-1 0 0,1 1 1 0 0,0-1 0 0 0,-1 2 0 0 0,-24 18 3316 0 0,25-19-3285 0 0,-25 23 551 0 0,1 1 0 0 0,1 1 1 0 0,1 1-1 0 0,-36 57 1 0 0,32-36-688 0 0,1 1 1 0 0,-26 74-1 0 0,-108 334 66 0 0,43-117-110 0 0,89-263-412 0 0,-4 0 0 0 0,-3-3-1 0 0,-66 104 1 0 0,89-161-284 0 0,-1 0 0 0 0,-1 0 0 0 0,-20 17 0 0 0,13-14-590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15487 0 0,'0'0'1408'0'0,"1"1"-1162"0"0,2 2-215 0 0,-1 0 0 0 0,1-1 0 0 0,1 1 0 0 0,-1-1 0 0 0,0 0 0 0 0,1 0 0 0 0,-1 0 0 0 0,1 0 1 0 0,-1-1-1 0 0,1 0 0 0 0,0 1 0 0 0,-1-1 0 0 0,1-1 0 0 0,7 2 0 0 0,1-1 116 0 0,0 0 0 0 0,1-1 0 0 0,19-1 0 0 0,22-8 361 0 0,-1-2 1 0 0,85-30-1 0 0,-31 8 91 0 0,-97 31-581 0 0,113-28 148 0 0,-106 27-186 0 0,0 0-1 0 0,0 2 0 0 0,0 0 1 0 0,1 1-1 0 0,20 2 0 0 0,-32-1-107 0 0,-1 0-1 0 0,1 0 1 0 0,-1 1 0 0 0,0-1-1 0 0,1 1 1 0 0,-1 0-1 0 0,0 1 1 0 0,0-1 0 0 0,0 1-1 0 0,-1 0 1 0 0,1 0-1 0 0,-1 1 1 0 0,1-1 0 0 0,-1 1-1 0 0,0 0 1 0 0,0 0 0 0 0,-1 0-1 0 0,1 1 1 0 0,-1-1-1 0 0,0 1 1 0 0,0 0 0 0 0,-1 0-1 0 0,1 0 1 0 0,-1 0-1 0 0,0 0 1 0 0,2 10 0 0 0,2 20-1434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207 270 14279 0 0,'0'0'655'0'0,"1"-2"-12"0"0,3-2-503 0 0,-1 0 0 0 0,1 0 0 0 0,0 0 0 0 0,0 0 0 0 0,1 1 0 0 0,-1 0 0 0 0,1 0 0 0 0,-1 0 0 0 0,1 0 0 0 0,0 1 0 0 0,0-1 0 0 0,11-2 1 0 0,2 0 760 0 0,0 1 0 0 0,30-4 1 0 0,101-6 658 0 0,-118 13-1346 0 0,-14 0-174 0 0,1 0 0 0 0,-1-1 0 0 0,0 0-1 0 0,22-7 1 0 0,-37 8-39 0 0,1 0 1 0 0,-1 0-1 0 0,1 0 0 0 0,-1 0 1 0 0,1 0-1 0 0,-1-1 0 0 0,0 1 0 0 0,0-1 1 0 0,0 0-1 0 0,0 1 0 0 0,0-1 1 0 0,0 0-1 0 0,0 0 0 0 0,0 0 0 0 0,-1 0 1 0 0,1-1-1 0 0,-1 1 0 0 0,0 0 1 0 0,1-1-1 0 0,-1 1 0 0 0,0-1 0 0 0,-1 1 1 0 0,1-1-1 0 0,0 1 0 0 0,-1-1 1 0 0,1-3-1 0 0,-1 2-28 0 0,0-1-1 0 0,0 1 1 0 0,-1 0 0 0 0,1-1-1 0 0,-1 1 1 0 0,0 0 0 0 0,0-1-1 0 0,-1 1 1 0 0,1 0 0 0 0,-1 0-1 0 0,0 0 1 0 0,0 0 0 0 0,0 0-1 0 0,-1 1 1 0 0,-3-6-1 0 0,2 5-86 0 0,0 0-1 0 0,0 0 0 0 0,0 0 0 0 0,0 0 0 0 0,-1 1 0 0 0,1-1 1 0 0,-1 1-1 0 0,0 1 0 0 0,0-1 0 0 0,0 1 0 0 0,-1 0 1 0 0,-5-2-1 0 0,4 2-101 0 0,-1 0 0 0 0,0 1 1 0 0,0 0-1 0 0,0 1 0 0 0,0 0 1 0 0,0 0-1 0 0,-14 2 0 0 0,4 2-7 0 0,-1 1 0 0 0,1 0-1 0 0,0 2 1 0 0,1 0 0 0 0,0 1 0 0 0,-25 15-1 0 0,10-3 439 0 0,1 2-1 0 0,1 2 0 0 0,1 1 1 0 0,-33 37-1 0 0,31-28 635 0 0,-51 74-1 0 0,70-89-497 0 0,0 1 0 0 0,2 1 0 0 0,0 0 0 0 0,1 0 0 0 0,-10 39 0 0 0,16-51-268 0 0,2 0-1 0 0,-1 0 1 0 0,1 0 0 0 0,0 0 0 0 0,1 1-1 0 0,0-1 1 0 0,2 11 0 0 0,-1-17-70 0 0,-1 0 1 0 0,1 1 0 0 0,0-1 0 0 0,0 0-1 0 0,0 0 1 0 0,0 0 0 0 0,1-1-1 0 0,-1 1 1 0 0,1 0 0 0 0,0 0-1 0 0,-1-1 1 0 0,1 1 0 0 0,0-1-1 0 0,1 1 1 0 0,-1-1 0 0 0,0 0-1 0 0,1 0 1 0 0,-1 0 0 0 0,1 0-1 0 0,0-1 1 0 0,-1 1 0 0 0,1-1-1 0 0,0 1 1 0 0,3 0 0 0 0,2 0-8 0 0,-1 0 0 0 0,1-1 1 0 0,0 0-1 0 0,0 0 0 0 0,0-1 0 0 0,0 0 1 0 0,0-1-1 0 0,12-1 0 0 0,66-18-62 0 0,-70 15 37 0 0,163-53-6309 0 0,-80 19-728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17447 0 0,'0'0'796'0'0,"-1"-1"-12"0"0,-5-3-500 0 0,-1 0 3440 0 0,8 4-3633 0 0,8 1-503 0 0,0-1 1 0 0,-1 1-1 0 0,1 1 1 0 0,0-1-1 0 0,-1 1 1 0 0,0 1-1 0 0,10 4 1 0 0,-4-1-1056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13359 0 0,'0'0'10168'0'0,"7"-6"-9968"0"0,2-1-8 0 0,0 0-192 0 0,0 0-80 0 0,0 0 8 0 0,-2 0 0 0 0,0 0-3056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485 305 2303 0 0,'0'0'102'0'0,"-2"-2"-1"0"0,-12-19-80 0 0,11 18 1330 0 0,0 0-1 0 0,-1 0 0 0 0,1 1 0 0 0,-1-1 0 0 0,-6-3 3531 0 0,25 6-4065 0 0,11-1-280 0 0,0-1 0 0 0,45-9 0 0 0,50-20-77 0 0,-92 23-344 0 0,258-87 336 0 0,5 0 59 0 0,-267 88-449 0 0,28-2 1 0 0,-44 7-78 0 0,1 1 0 0 0,0 1 0 0 0,0 0 0 0 0,0 1 0 0 0,17 2 0 0 0,-25-3-8 0 0,0 1 1 0 0,-1-1-1 0 0,1 1 1 0 0,0-1-1 0 0,0 1 1 0 0,-1 0-1 0 0,1-1 1 0 0,0 1-1 0 0,-1 0 1 0 0,1 0-1 0 0,-1 0 1 0 0,1 1-1 0 0,-1-1 1 0 0,1 0-1 0 0,-1 0 1 0 0,0 1 0 0 0,0-1-1 0 0,0 1 1 0 0,0-1-1 0 0,2 4 1 0 0,-2-3-38 0 0,-1 1 1 0 0,1-1 0 0 0,-1 1 0 0 0,1 0 0 0 0,-1-1 0 0 0,0 1-1 0 0,0 0 1 0 0,0 0 0 0 0,0-1 0 0 0,0 1 0 0 0,-1 0 0 0 0,0 4-1 0 0,-3 3-176 0 0,1 0 0 0 0,-2 0 0 0 0,1 0 0 0 0,-1 0 0 0 0,-13 17 0 0 0,-15 15-29 0 0,-3-1 0 0 0,-1-1 0 0 0,-55 43 0 0 0,56-53 227 0 0,-2-2 0 0 0,-1-2 0 0 0,-47 24 0 0 0,-135 54 26 0 0,14-7 281 0 0,-90 82 1039 0 0,241-143-977 0 0,32-21-182 0 0,-17 10 66 0 0,1 2 0 0 0,-59 51 0 0 0,37-7-145 0 0,55-61-56 0 0,7-10-13 0 0,-1 1 0 0 0,1-1 0 0 0,-1 1 0 0 0,0 0 0 0 0,1-1 0 0 0,0 1 0 0 0,-1 0 0 0 0,1-1 0 0 0,-1 1 0 0 0,1 0 0 0 0,0-1 0 0 0,-1 1 0 0 0,1 0 0 0 0,0 1 0 0 0,0-1 0 0 0,1 0 0 0 0,-1-1 0 0 0,0 1 0 0 0,1 0 0 0 0,-1 0 0 0 0,1-1 0 0 0,-1 1 0 0 0,1 0 0 0 0,0-1 0 0 0,-1 1 0 0 0,1-1 0 0 0,0 1 0 0 0,-1-1 0 0 0,1 1 0 0 0,0-1 0 0 0,0 1 0 0 0,0-1 0 0 0,-1 0 0 0 0,1 1 0 0 0,0-1 0 0 0,0 0 0 0 0,0 0 0 0 0,0 1 0 0 0,-1-1 0 0 0,2 0 0 0 0,26 2 0 0 0,22-6 159 0 0,0-2-1 0 0,-1-2 0 0 0,0-3 1 0 0,72-24-1 0 0,67-20 490 0 0,-156 49-609 0 0,-1 0 0 0 0,1 2 0 0 0,0 2 0 0 0,0 0 0 0 0,0 3 0 0 0,1 0 0 0 0,38 8 0 0 0,-52-6-138 0 0,-13-1-86 0 0,1-1-1 0 0,0 0 1 0 0,-1 0-1 0 0,1-1 1 0 0,0 0 0 0 0,0 0-1 0 0,-1 0 1 0 0,1-1-1 0 0,0 0 1 0 0,12-3 0 0 0,-5-1-1226 0 0,-1 1-56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6447 0 0,'0'0'499'0'0,"1"-2"-328"0"0,0-2 410 0 0,1 0-1 0 0,0 0 1 0 0,0 1 0 0 0,0-1 0 0 0,0 1 0 0 0,1-1 0 0 0,-1 1 0 0 0,1 0-1 0 0,5-5 1 0 0,33-23 2094 0 0,-16 13-2109 0 0,-19 14-355 0 0,0-1 0 0 0,0 1 0 0 0,1 0 0 0 0,0 0 1 0 0,0 1-1 0 0,0 0 0 0 0,0 0 0 0 0,0 1 0 0 0,1 0 0 0 0,-1 0 0 0 0,1 1 1 0 0,-1 0-1 0 0,1 0 0 0 0,-1 1 0 0 0,1-1 0 0 0,11 3 0 0 0,29 4 17 0 0,0-1-1 0 0,1-2 1 0 0,-1-3-1 0 0,1-1 1 0 0,-1-3-1 0 0,0-2 1 0 0,70-18-1 0 0,71-25-326 0 0,-15 3-3058 0 0,-114 30-3539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48 4143 0 0,'-9'-3'-2744'0'0,"-7"-3"15956"0"0,27 5-8336 0 0,162-18-3616 0 0,-117 11-1359 0 0,0 2 0 0 0,100 2 0 0 0,-146 5-916 0 0,0 0 1 0 0,17 4-1 0 0,-16-2-808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 14135 0 0,'0'0'647'0'0,"-1"0"-11"0"0,-7 0-408 0 0,-4 5-37 0 0,10-2-73 0 0,0-1 1677 0 0,3-1-1731 0 0,0 1-1 0 0,0-1 1 0 0,0 0-1 0 0,0 0 1 0 0,0 0 0 0 0,0 0-1 0 0,0 0 1 0 0,0 0 0 0 0,0 0-1 0 0,0-1 1 0 0,1 1-1 0 0,-1 0 1 0 0,0-1 0 0 0,1 1-1 0 0,-1 0 1 0 0,0-1 0 0 0,2 1-1 0 0,7 1 103 0 0,-1 0 0 0 0,1 0-1 0 0,0-1 1 0 0,0-1-1 0 0,-1 0 1 0 0,14-1 0 0 0,63-12 240 0 0,-43 5-324 0 0,352-42-2 0 0,-358 49-1363 0 0,-15 2-3182 0 0,-4 0-1923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4143 0 0,'0'0'319'0'0,"0"-2"20"0"0,1-3 769 0 0,1-1 1 0 0,0 1-1 0 0,-1-1 0 0 0,2 1 1 0 0,3-9-1 0 0,-1 6-733 0 0,0 0 0 0 0,1 1-1 0 0,-1-1 1 0 0,1 1 0 0 0,1 1-1 0 0,-1-1 1 0 0,1 1 0 0 0,1 0-1 0 0,11-7 1 0 0,-18 12-324 0 0,-1 1-1 0 0,1 0 1 0 0,0-1-1 0 0,0 1 1 0 0,0 0-1 0 0,0 0 1 0 0,0 0 0 0 0,-1 0-1 0 0,1 0 1 0 0,0 0-1 0 0,0 0 1 0 0,0 0-1 0 0,0 0 1 0 0,0 0 0 0 0,0 0-1 0 0,-1 1 1 0 0,1-1-1 0 0,0 0 1 0 0,0 0-1 0 0,0 1 1 0 0,-1-1 0 0 0,1 1-1 0 0,0-1 1 0 0,0 1-1 0 0,-1-1 1 0 0,2 1-1 0 0,0 1 52 0 0,0 0-1 0 0,0 1 0 0 0,1-1 1 0 0,-1 0-1 0 0,3 5 0 0 0,2 7 120 0 0,-1 1-1 0 0,0 0 1 0 0,0 0-1 0 0,-2 1 1 0 0,5 20 0 0 0,-1-2 139 0 0,8 28 181 0 0,4 0 0 0 0,2-1-1 0 0,41 79 1 0 0,-47-112-473 0 0,1 0 0 0 0,2-1 1 0 0,0-1-1 0 0,2-1 0 0 0,30 28 1 0 0,-37-39-50 0 0,2-1 1 0 0,0 0-1 0 0,0-1 1 0 0,1-1-1 0 0,1 0 1 0 0,0-2 0 0 0,0 0-1 0 0,0-1 1 0 0,32 9-1 0 0,-9-10-208 0 0,-38-6-8 0 0,0-1 0 0 0,0 0-1 0 0,0 0 1 0 0,0 0-1 0 0,0-1 1 0 0,0 1-1 0 0,0-1 1 0 0,0 0-1 0 0,0 0 1 0 0,-1 0-1 0 0,5-1 1 0 0,2-5-1077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12095 0 0,'0'0'554'0'0,"2"2"-17"0"0,1 1-402 0 0,0-1-112 0 0,-1 0 0 0 0,0 0 1 0 0,-1 0-1 0 0,1 0 0 0 0,0 1 0 0 0,-1-1 0 0 0,3 5 0 0 0,-4-6 168 0 0,0-1 1 0 0,1 1 0 0 0,-1 0-1 0 0,0-1 1 0 0,0 1-1 0 0,1-1 1 0 0,-1 1-1 0 0,1-1 1 0 0,-1 1-1 0 0,0-1 1 0 0,1 1-1 0 0,-1-1 1 0 0,1 1-1 0 0,-1-1 1 0 0,1 0-1 0 0,-1 1 1 0 0,1-1-1 0 0,-1 0 1 0 0,1 1 0 0 0,0-1-1 0 0,-1 0 1 0 0,1 1-1 0 0,-1-1 1 0 0,1 0-1 0 0,0 0 1 0 0,-1 0-1 0 0,1 0 1 0 0,0 0-1 0 0,-1 0 1 0 0,1 0-1 0 0,0 0 1 0 0,-1 0-1 0 0,1 0 1 0 0,0 0-1 0 0,-1 0 1 0 0,1 0 0 0 0,-1-1-1 0 0,1 1 1 0 0,1-1-1 0 0,-1 0-80 0 0,1 0-1 0 0,-1-1 1 0 0,1 1 0 0 0,-1-1-1 0 0,0 0 1 0 0,1 1 0 0 0,-1-1-1 0 0,0 0 1 0 0,0 0 0 0 0,0 0-1 0 0,1-4 1 0 0,15-47 912 0 0,-11 31-787 0 0,1 1 0 0 0,11-24 0 0 0,1 8-189 0 0,32-49 0 0 0,-41 72-124 0 0,0 1 0 0 0,1 0 1 0 0,0 1-1 0 0,1 0 0 0 0,1 1 1 0 0,20-14-1 0 0,8 0-1165 0 0,1 1-1 0 0,1 2 1 0 0,1 3-1 0 0,1 1 1 0 0,72-18 0 0 0,-109 34 891 0 0,-1 0 1 0 0,0 0 0 0 0,1 1 0 0 0,-1 0 0 0 0,1 1 0 0 0,-1-1-1 0 0,1 2 1 0 0,-1-1 0 0 0,1 1 0 0 0,7 2 0 0 0,-2 2-832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2303 0 0,'0'2'7082'0'0,"0"3"-6618"0"0,1 0 0 0 0,-2 0 0 0 0,1 0 1 0 0,-1 0-1 0 0,1 0 0 0 0,-1 0 0 0 0,-1 0 1 0 0,1 0-1 0 0,-3 6 0 0 0,-21 44 424 0 0,23-50-662 0 0,-38 68 1498 0 0,-90 125-1 0 0,-68 54-704 0 0,169-218-997 0 0,-1-1 0 0 0,-1-2-1 0 0,-1-1 1 0 0,-2-2 0 0 0,-1-1-1 0 0,-50 29 1 0 0,83-55-22 0 0,-1 1 0 0 0,0 0 0 0 0,0-1 0 0 0,0 1 0 0 0,0-1 0 0 0,-1 0 0 0 0,1 0 0 0 0,0-1 0 0 0,0 1 0 0 0,-1-1 0 0 0,1 1 0 0 0,-1-1 0 0 0,-4 0 0 0 0,7 0-1 0 0,1 0 0 0 0,-1 0 0 0 0,1-1 0 0 0,0 1 0 0 0,-1 0 0 0 0,1 0-1 0 0,0 0 1 0 0,-1 0 0 0 0,1 0 0 0 0,0 0 0 0 0,-1-1 0 0 0,1 1 0 0 0,0 0 0 0 0,-1 0 0 0 0,1 0-1 0 0,0-1 1 0 0,-1 1 0 0 0,1 0 0 0 0,0-1 0 0 0,0 1 0 0 0,0 0 0 0 0,-1 0 0 0 0,1-1 0 0 0,0-1-15 0 0,-1 0 1 0 0,1 0-1 0 0,0 0 1 0 0,0 1-1 0 0,1-1 1 0 0,-1 0-1 0 0,0 0 1 0 0,1 0-1 0 0,-1 1 1 0 0,1-1-1 0 0,-1 0 1 0 0,1 0 0 0 0,0 1-1 0 0,0-1 1 0 0,-1 1-1 0 0,3-3 1 0 0,18-26-165 0 0,-21 30 177 0 0,32-35-1349 0 0,2 1 0 0 0,42-33-1 0 0,-52 46 1017 0 0,45-36-1191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66 12095 0 0,'-6'3'179'0'0,"1"1"1"0"0,0 0-1 0 0,0 0 0 0 0,1 0 0 0 0,-1 0 0 0 0,1 0 0 0 0,0 1 0 0 0,0 0 1 0 0,0 0-1 0 0,1 0 0 0 0,0 0 0 0 0,0 1 0 0 0,-4 7 0 0 0,7-11 481 0 0,0-1-565 0 0,1 1 0 0 0,-1-1 1 0 0,1 0-1 0 0,-1 1 0 0 0,1-1 0 0 0,0 0 0 0 0,0 0 0 0 0,0 1 0 0 0,0-1 0 0 0,-1 0 0 0 0,2 0 1 0 0,-1 0-1 0 0,0 0 0 0 0,0 0 0 0 0,0 0 0 0 0,0-1 0 0 0,0 1 0 0 0,1 0 0 0 0,-1-1 0 0 0,0 1 1 0 0,1 0-1 0 0,-1-1 0 0 0,1 0 0 0 0,-1 1 0 0 0,0-1 0 0 0,1 0 0 0 0,-1 0 0 0 0,1 0 0 0 0,1 0 1 0 0,8 0 124 0 0,0 0 0 0 0,0-1 1 0 0,0 0-1 0 0,-1-1 1 0 0,1-1-1 0 0,13-4 1 0 0,61-27 475 0 0,-54 21-518 0 0,137-54 443 0 0,-96 42-6513 0 0,-45 16-660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166 443 4607 0 0,'-51'16'655'0'0,"15"-4"5278"0"0,-42 22 2013 0 0,88-34-7297 0 0,9-1-524 0 0,1-1-1 0 0,-1-1 1 0 0,0 0 0 0 0,0-2 0 0 0,0 0-1 0 0,-1-1 1 0 0,0-1 0 0 0,24-12 0 0 0,15-12-122 0 0,60-43 0 0 0,-108 68 13 0 0,125-87 46 0 0,42-27-182 0 0,-87 72-516 0 0,-70 38 156 0 0,-23 23 332 0 0,-4 2 132 0 0,0 0 0 0 0,-1-1 0 0 0,-1 0 0 0 0,0 0 0 0 0,-15 14 0 0 0,9-10 26 0 0,15-17-9 0 0,-18 22 35 0 0,-19 28-1 0 0,34-44-22 0 0,0 0-1 0 0,0 0 1 0 0,0 1-1 0 0,1-1 0 0 0,0 1 1 0 0,0-1-1 0 0,1 1 0 0 0,0 0 1 0 0,-1 11-1 0 0,3-18-9 0 0,0 0 1 0 0,0 0-1 0 0,0 0 0 0 0,0 0 0 0 0,0 0 0 0 0,0 0 0 0 0,0 0 1 0 0,0-1-1 0 0,1 1 0 0 0,-1 0 0 0 0,0 0 0 0 0,1 0 0 0 0,-1 0 1 0 0,0 0-1 0 0,1 0 0 0 0,-1 0 0 0 0,1-1 0 0 0,0 1 0 0 0,-1 0 1 0 0,1 0-1 0 0,0-1 0 0 0,-1 1 0 0 0,2 0 0 0 0,0 0 8 0 0,-1 0-1 0 0,1 0 1 0 0,0 0-1 0 0,0-1 1 0 0,0 1-1 0 0,-1-1 1 0 0,1 1-1 0 0,0-1 1 0 0,0 0-1 0 0,0 0 1 0 0,2 0-1 0 0,5 0 34 0 0,0-1 0 0 0,0 0 0 0 0,16-5 0 0 0,2-2-8 0 0,0-2 1 0 0,-1 0 0 0 0,0-2-1 0 0,-1-1 1 0 0,41-28 0 0 0,-20 7-41 0 0,77-72 0 0 0,-106 89-46 0 0,-1-1 0 0 0,-1 0 1 0 0,-1-1-1 0 0,-1 0 1 0 0,20-39-1 0 0,-91 210-14 0 0,52-132-104 0 0,1 1 0 0 0,1-1 0 0 0,1 1 0 0 0,-1 27 0 0 0,3-33-34 0 0,2 0 0 0 0,-1 0 0 0 0,2-1 0 0 0,0 1 0 0 0,1-1 0 0 0,9 28 0 0 0,-4-24-960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252 296 7367 0 0,'-60'9'673'0'0,"-32"5"-520"0"0,30 0 3191 0 0,25-3 2861 0 0,48-12-5268 0 0,65-8 404 0 0,141-36 1 0 0,-161 32-1126 0 0,156-39 236 0 0,377-80 626 0 0,30 47 269 0 0,-494 78-1076 0 0,209 15 1 0 0,-319-7-317 0 0,-1 1 0 0 0,28 8-1 0 0,-39-9-65 0 0,0-1-1 0 0,0 1 0 0 0,0 1 1 0 0,0-1-1 0 0,0 0 0 0 0,0 1 1 0 0,0 0-1 0 0,-1-1 0 0 0,1 1 0 0 0,-1 0 1 0 0,1 0-1 0 0,-1 1 0 0 0,0-1 1 0 0,0 0-1 0 0,0 1 0 0 0,0-1 1 0 0,0 1-1 0 0,0 0 0 0 0,1 4 0 0 0,-1 10-1821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1503 47 5527 0 0,'24'-7'755'0'0,"61"-17"-363"0"0,-56 16 2851 0 0,-1 1 3542 0 0,-165 48-5343 0 0,-28 8-1243 0 0,-102-2-199 0 0,90-18 0 0 0,-260 28-64 0 0,21-52 663 0 0,366-5-462 0 0,32-1-126 0 0,16 0 613 0 0,4 3-425 0 0,271 264 189 0 0,-246-240-452 0 0,1 0 0 0 0,1-2 1 0 0,1-1-1 0 0,1-2 0 0 0,1 0 1 0 0,1-3-1 0 0,69 30 0 0 0,-95-45 121 0 0,0-1 0 0 0,0 0 0 0 0,1 1 0 0 0,-1-2 0 0 0,1 1 0 0 0,0-1 0 0 0,14 0 0 0 0,-20-2 89 0 0,-1 0-125 0 0,0-1 0 0 0,0 1 1 0 0,0-1-1 0 0,0 1 1 0 0,0-1-1 0 0,0 0 1 0 0,0 1-1 0 0,-1-1 1 0 0,1 0-1 0 0,-1 0 1 0 0,0 0-1 0 0,1 1 1 0 0,-1-1-1 0 0,0 0 0 0 0,0-3 1 0 0,-4-32 174 0 0,2 19-111 0 0,0-8 9 0 0,2 0 1 0 0,1 1 0 0 0,0-1 0 0 0,2 1 0 0 0,2 0 0 0 0,0-1-1 0 0,15-42 1 0 0,3-15 199 0 0,-19 71-292 0 0,-4 11-112 0 0,1-1-910 0 0,0 2 907 0 0,0-1-1 0 0,-1 0 1 0 0,1 1 0 0 0,0-1 0 0 0,0 1 0 0 0,0-1 0 0 0,-1 1-1 0 0,1 0 1 0 0,0-1 0 0 0,0 1 0 0 0,0 0 0 0 0,0 0 0 0 0,0-1-1 0 0,0 1 1 0 0,2 0 0 0 0,17-3-5287 0 0,-4 3-491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68 1839 0 0,'19'-10'259'0'0,"0"0"0"0"0,1 2-1 0 0,25-8 1 0 0,-18 8 2492 0 0,55-7 3171 0 0,-83 17-5254 0 0,-2 3-444 0 0,0 0 0 0 0,0-1 0 0 0,0 1-1 0 0,-1-1 1 0 0,0 0 0 0 0,0 0 0 0 0,-7 5-1 0 0,-36 25 405 0 0,24-19-495 0 0,-120 88 337 0 0,39-27-435 0 0,-68 30-50 0 0,-7-12-90 0 0,131-70 76 0 0,-231 117 18 0 0,223-117 111 0 0,54-23 386 0 0,3-1-434 0 0,0 0 0 0 0,0-1 0 0 0,0 1 0 0 0,0 0 0 0 0,0 0 0 0 0,0-1 0 0 0,0 1 0 0 0,0 0 0 0 0,0 0 0 0 0,0 0 0 0 0,1 0 0 0 0,4 0 74 0 0,50-8 428 0 0,-14 2-350 0 0,60-2 0 0 0,-56 9-202 0 0,0 1 0 0 0,0 3 0 0 0,-1 2 0 0 0,0 1 0 0 0,0 3 0 0 0,0 1 0 0 0,-2 3 0 0 0,1 1 0 0 0,-2 2 0 0 0,63 37 0 0 0,-88-44-2 0 0,-1 0 0 0 0,0 1 0 0 0,0 1 0 0 0,-2 0 0 0 0,1 1 0 0 0,-2 1 0 0 0,0 0 0 0 0,22 33 0 0 0,-34-45 1 0 0,1 1 0 0 0,-1-1 0 0 0,1 0 0 0 0,-1 1 0 0 0,0-1 0 0 0,0 1 0 0 0,-1-1 0 0 0,1 1 0 0 0,-1 0 0 0 0,1-1 0 0 0,-1 1 0 0 0,-1 0 0 0 0,1-1 0 0 0,0 1 0 0 0,-1-1 0 0 0,1 1 0 0 0,-1-1 0 0 0,0 1 0 0 0,-1-1 0 0 0,1 1 0 0 0,0-1 0 0 0,-1 0 0 0 0,0 1 0 0 0,0-1 0 0 0,0 0 0 0 0,0 0 0 0 0,-5 5 0 0 0,-3 2 8 0 0,-1 0 0 0 0,0 0 0 0 0,0-1 0 0 0,-1 0 0 0 0,-20 11 0 0 0,8-8 37 0 0,-1 0 1 0 0,0-1-1 0 0,0-2 1 0 0,-1-1 0 0 0,-1-1-1 0 0,1-1 1 0 0,-40 4-1 0 0,-13-4 65 0 0,-100-4-1 0 0,149-3-108 0 0,1-1 0 0 0,-1-2 1 0 0,1-1-1 0 0,0-1 0 0 0,-33-12 0 0 0,52 14-14 0 0,9 3-73 0 0,3 0-114 0 0,9-4-148 0 0,1 1 1 0 0,-1 0-1 0 0,1 1 0 0 0,0 0 0 0 0,0 0 0 0 0,17 0 0 0 0,3 1-617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 11975 0 0,'-7'-3'1244'0'0,"1"2"-1178"0"0,1 0-1 0 0,-1 1 1 0 0,1 0-1 0 0,-1 0 1 0 0,1 0 0 0 0,-1 0-1 0 0,1 1 1 0 0,0 0-1 0 0,-1 0 1 0 0,-7 3-1 0 0,-3 2 402 0 0,1 0 0 0 0,-18 10 0 0 0,7-2-344 0 0,2 1 1 0 0,0 1-1 0 0,1 1 1 0 0,1 1 0 0 0,-27 27-1 0 0,38-32-100 0 0,0-1-1 0 0,0 1 0 0 0,2 1 0 0 0,-1 0 1 0 0,2 0-1 0 0,0 1 0 0 0,1 0 0 0 0,0 1 1 0 0,1-1-1 0 0,-6 25 0 0 0,11-34 23 0 0,0 0-1 0 0,0 1 0 0 0,1-1 1 0 0,0 0-1 0 0,0 0 0 0 0,0 0 1 0 0,1 0-1 0 0,0 0 0 0 0,0 0 1 0 0,0 0-1 0 0,1 0 1 0 0,0 0-1 0 0,0 0 0 0 0,4 7 1 0 0,-4-11 36 0 0,-1 1 1 0 0,1-1 0 0 0,0 0 0 0 0,-1 0 0 0 0,1 0 0 0 0,1 0 0 0 0,-1 0 0 0 0,0 0 0 0 0,0-1 0 0 0,1 1 0 0 0,-1-1 0 0 0,0 0 0 0 0,1 1 0 0 0,0-1-1 0 0,-1 0 1 0 0,1 0 0 0 0,0-1 0 0 0,-1 1 0 0 0,5 0 0 0 0,-1 0 67 0 0,-1-1 0 0 0,0 0 1 0 0,1 0-1 0 0,-1-1 0 0 0,0 1 0 0 0,1-1 0 0 0,-1 0 1 0 0,10-3-1 0 0,7-6 71 0 0,1 0 0 0 0,-2-1 0 0 0,1-1 0 0 0,-2-2 1 0 0,1 0-1 0 0,-2 0 0 0 0,0-2 0 0 0,-1-1 0 0 0,17-19 0 0 0,-33 33-244 0 0,1 0 0 0 0,-1 0 0 0 0,0 0 0 0 0,1 0 0 0 0,-2-1 0 0 0,1 1 0 0 0,0-1 0 0 0,-1 0 0 0 0,1 1 0 0 0,-1-1 0 0 0,0 0 0 0 0,0 0 0 0 0,-1 0 0 0 0,1 1 0 0 0,-1-1 0 0 0,0 0 0 0 0,0 0 0 0 0,0 0 0 0 0,-1-6 0 0 0,0 5-117 0 0,-1 0 0 0 0,1 0 0 0 0,-1 1 0 0 0,0-1 0 0 0,0 1-1 0 0,-1-1 1 0 0,1 1 0 0 0,-1 0 0 0 0,0 0 0 0 0,0 0 0 0 0,0 0-1 0 0,-1 0 1 0 0,1 1 0 0 0,-9-7 0 0 0,-3-2-639 0 0,12 9 350 0 0,0 1-1 0 0,0-1 1 0 0,0 1 0 0 0,-1-1-1 0 0,1 1 1 0 0,-1 0 0 0 0,-7-3-1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0 919 0 0,'-2'1'67'0'0,"-5"1"-850"0"0,-7 2 2770 0 0,-4 3 9504 0 0,13-4-10782 0 0,3-2 171 0 0,10 10-619 0 0,0-4-110 0 0,1 1-1 0 0,0-2 1 0 0,0 1-1 0 0,12 6 1 0 0,18 13 196 0 0,-36-23-320 0 0,12 8 164 0 0,18 19 1 0 0,-29-25-154 0 0,0 0 0 0 0,0 1 1 0 0,0-1-1 0 0,-1 1 0 0 0,1-1 1 0 0,-1 1-1 0 0,3 10 0 0 0,-2-3 59 0 0,-1-1 0 0 0,0 1 0 0 0,0 0 0 0 0,-2 0 0 0 0,0 0 0 0 0,0 0 0 0 0,-3 24 0 0 0,0-19 32 0 0,-1 0 0 0 0,-1 0 1 0 0,-1 0-1 0 0,0 0 0 0 0,-9 17 1 0 0,3-10-62 0 0,-2 0 1 0 0,-1-1 0 0 0,0-1 0 0 0,-2 0-1 0 0,-1-1 1 0 0,-1-1 0 0 0,-28 27 0 0 0,37-40-112 0 0,-1 0 1 0 0,1-1-1 0 0,-1 0 1 0 0,-19 10 0 0 0,23-15-28 0 0,0 1 0 0 0,0-1 0 0 0,0 0 0 0 0,0 0 0 0 0,0-1 0 0 0,0 1 0 0 0,0-1 0 0 0,0-1 0 0 0,0 1 0 0 0,-1-1 0 0 0,-5-1 0 0 0,0-3-678 0 0,4-4-198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499 145 11087 0 0,'-18'2'699'0'0,"12"-2"-584"0"0,0 0 0 0 0,0 1 0 0 0,0 0 0 0 0,-10 3 0 0 0,14-3 262 0 0,1-1-332 0 0,1 0 0 0 0,0 0 0 0 0,-1 0 0 0 0,1 0 0 0 0,0 0-1 0 0,0 0 1 0 0,-1 0 0 0 0,1 0 0 0 0,0 0 0 0 0,-1 0 0 0 0,1 0 0 0 0,0 0 0 0 0,0 0 0 0 0,-1 0 0 0 0,1 0 0 0 0,0 0-1 0 0,-1 0 1 0 0,1 1 0 0 0,0-1 0 0 0,0 0 0 0 0,0 0 0 0 0,-1 0 0 0 0,1 0 0 0 0,0 1 0 0 0,0-1 0 0 0,-1 0 0 0 0,1 0 0 0 0,0 1-1 0 0,0-1-5 0 0,0 1-1 0 0,0-1 0 0 0,1 0 1 0 0,-1 0-1 0 0,0 1 0 0 0,0-1 0 0 0,1 0 1 0 0,-1 0-1 0 0,0 1 0 0 0,0-1 0 0 0,1 0 1 0 0,-1 0-1 0 0,0 0 0 0 0,1 0 1 0 0,-1 0-1 0 0,0 1 0 0 0,1-1 0 0 0,-1 0 1 0 0,0 0-1 0 0,1 0 0 0 0,-1 0 1 0 0,0 0-1 0 0,1 0 0 0 0,-1 0 0 0 0,0 0 1 0 0,1 0-1 0 0,21-1 306 0 0,0 0 0 0 0,0-2 0 0 0,-1 0 1 0 0,41-12-1 0 0,-53 13-276 0 0,-4 0-28 0 0,306-83 1002 0 0,-307 84-1035 0 0,131-36 183 0 0,-116 33-162 0 0,1 1-1 0 0,-1 1 1 0 0,0 1 0 0 0,0 0 0 0 0,24 3 0 0 0,-39-2-51 0 0,0 1 1 0 0,0-1 0 0 0,0 1 0 0 0,0 0 0 0 0,0 1 0 0 0,0-1 0 0 0,0 1 0 0 0,-1-1 0 0 0,1 1 0 0 0,0 0-1 0 0,-1 1 1 0 0,0-1 0 0 0,1 0 0 0 0,-1 1 0 0 0,0 0 0 0 0,0 0 0 0 0,0 0 0 0 0,2 4 0 0 0,-4-6-24 0 0,-1 1 1 0 0,0-1 0 0 0,1 1 0 0 0,-1 0 0 0 0,0 0 0 0 0,0-1 0 0 0,0 1 0 0 0,0 0-1 0 0,0-1 1 0 0,0 1 0 0 0,-1 0 0 0 0,1-1 0 0 0,0 1 0 0 0,-1 0 0 0 0,0-1 0 0 0,0 2-1 0 0,0-1-28 0 0,-1 4 9 0 0,-1 0-1 0 0,0 0 1 0 0,0 0-1 0 0,0-1 1 0 0,-1 1-1 0 0,0-1 1 0 0,0 0-1 0 0,0 0 1 0 0,-7 5-1 0 0,-7 5 25 0 0,-24 17 0 0 0,7-7 42 0 0,-229 167-73 0 0,-37 26 72 0 0,102-43 92 0 0,146-125-2 0 0,-24 23 291 0 0,-102 125 0 0 0,164-181-371 0 0,7-9 21 0 0,1 0 0 0 0,-10 16 0 0 0,16-22 162 0 0,4 0 39 0 0,2 0-128 0 0,0 0-1 0 0,0 0 1 0 0,1 0 0 0 0,-1-1-1 0 0,1 0 1 0 0,-1 0-1 0 0,11 1 1 0 0,46-2 797 0 0,-45-1-696 0 0,289-11 716 0 0,-133-9-174 0 0,-135 15-494 0 0,5 0-74 0 0,0 1 0 0 0,53 2 0 0 0,-94 3-300 0 0,10-1-376 0 0,-7 0 32 0 0,0 0 0 0 0,0-1 0 0 0,0 1 1 0 0,0-1-1 0 0,0 0 0 0 0,7-4 0 0 0,-11 6 370 0 0,12-7-1435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13103 0 0,'3'-4'161'0'0,"1"0"0"0"0,0 0 0 0 0,0 1 0 0 0,0-1-1 0 0,0 1 1 0 0,0 0 0 0 0,1 0 0 0 0,5-2 0 0 0,43-17-146 0 0,-31 13 421 0 0,38-14 684 0 0,50-21 949 0 0,-82 33-1845 0 0,0 0 0 0 0,0 2 0 0 0,1 2 0 0 0,0 0 0 0 0,0 2 0 0 0,1 1 0 0 0,-1 2 0 0 0,1 0 0 0 0,0 2 0 0 0,-1 2 0 0 0,31 4 0 0 0,-19-4-2525 0 0,-22-2-1726 0 0,3 2-2237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20 413 10735 0 0,'0'0'979'0'0,"0"2"-808"0"0,2 8 233 0 0,-1 1 0 0 0,-1-1 0 0 0,1 0 1 0 0,-2 0-1 0 0,1 1 0 0 0,-2-1 0 0 0,1 0 1 0 0,-1 0-1 0 0,-4 11 0 0 0,-6 13 5366 0 0,15-42-4828 0 0,5-13-587 0 0,2 1 0 0 0,0 0 0 0 0,18-25 0 0 0,44-52-48 0 0,-57 80-288 0 0,0 0 0 0 0,1 2 0 0 0,0 0 0 0 0,1 1 1 0 0,1 1-1 0 0,0 0 0 0 0,24-11 0 0 0,45-27-214 0 0,55-27-469 0 0,-106 60 179 0 0,57-26-1635 0 0,-28 20-2602 0 0,-39 16-1452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6911 0 0,'0'0'6023'0'0,"1"-1"-5184"0"0,2 0-605 0 0,0-1 0 0 0,0 0 0 0 0,-1 0 0 0 0,1-1 1 0 0,-1 1-1 0 0,0 0 0 0 0,1-1 0 0 0,-1 0 0 0 0,0 1 0 0 0,0-1 1 0 0,2-5-1 0 0,17-41 982 0 0,-11 22-929 0 0,-1 7-244 0 0,1 0-1 0 0,1 0 1 0 0,1 0 0 0 0,1 2 0 0 0,0 0 0 0 0,1 0-1 0 0,1 1 1 0 0,1 1 0 0 0,1 0 0 0 0,0 1-1 0 0,21-13 1 0 0,-32 23-43 0 0,12-8-11 0 0,0 0 0 0 0,2 2 0 0 0,-1 0 0 0 0,2 1 0 0 0,25-10 0 0 0,-23 18-15 0 0,-22 2 23 0 0,-1 1 0 0 0,1-1 0 0 0,-1 1 0 0 0,1 0 0 0 0,-1-1-1 0 0,0 1 1 0 0,1 0 0 0 0,-1-1 0 0 0,0 1 0 0 0,0 0 0 0 0,1 0 0 0 0,-1-1-1 0 0,0 1 1 0 0,0 0 0 0 0,0 0 0 0 0,0-1 0 0 0,0 1 0 0 0,0 1 0 0 0,0-2 2 0 0,-1 8-9 0 0,1-1-1 0 0,-1 1 0 0 0,-1 0 0 0 0,0-1 1 0 0,0 1-1 0 0,0-1 0 0 0,-1 0 1 0 0,-5 11-1 0 0,-6 17-21 0 0,14-35 32 0 0,-10 33 0 0 0,-8 46 0 0 0,16-69 0 0 0,1-1 0 0 0,0 1 0 0 0,1-1 0 0 0,0 1 0 0 0,0 0 0 0 0,1-1 0 0 0,0 1 0 0 0,1-1 0 0 0,5 18 0 0 0,-5-24 17 0 0,-1 0 0 0 0,0 0 0 0 0,1 0 0 0 0,0-1 0 0 0,0 1 0 0 0,0 0 0 0 0,0-1 0 0 0,0 1 0 0 0,0-1-1 0 0,1 0 1 0 0,-1 0 0 0 0,1 0 0 0 0,0 0 0 0 0,0 0 0 0 0,-1 0 0 0 0,1-1 0 0 0,0 1 0 0 0,6 1 0 0 0,-4-2 65 0 0,-1 0 1 0 0,0 0 0 0 0,1 0-1 0 0,0-1 1 0 0,-1 0 0 0 0,1 1-1 0 0,-1-2 1 0 0,1 1 0 0 0,-1 0-1 0 0,1-1 1 0 0,-1 0 0 0 0,1 0-1 0 0,4-2 1 0 0,27-10 399 0 0,-15 6-282 0 0,0-2 1 0 0,0 0-1 0 0,32-19 1 0 0,46-48 250 0 0,-83 62-377 0 0,5-3 31 0 0,76-67 178 0 0,-87 73-274 0 0,0 0 1 0 0,-1 0-1 0 0,0-1 0 0 0,-1 0 0 0 0,0-1 0 0 0,10-22 0 0 0,-13 14-410 0 0,-5 7-2728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11743 0 0,'0'0'1404'0'0,"4"-8"1426"0"0,22-29 530 0 0,20-15-2621 0 0,10-13-733 0 0,-14 3 351 0 0,43-85 1 0 0,-43 70-244 0 0,17-23-25 0 0,60-113-43 0 0,-118 211-126 0 0,0 3-124 0 0,-1 1 177 0 0,0 0-1 0 0,0 0 0 0 0,0 0 1 0 0,0 0-1 0 0,0 0 0 0 0,0-1 1 0 0,0 1-1 0 0,-1 3 1 0 0,-1 3-32 0 0,-9 198-202 0 0,11-164 244 0 0,3 0 0 0 0,14 78 0 0 0,-17-120 18 0 0,9 39-4 0 0,16 49 0 0 0,-20-76 27 0 0,-1-1 1 0 0,2 1-1 0 0,0-1 1 0 0,0 0-1 0 0,1-1 1 0 0,0 0-1 0 0,1 0 0 0 0,12 13 1 0 0,11 6 636 0 0,54 40-1 0 0,-48-42 148 0 0,-36-26-664 0 0,1-1 21 0 0,2-1-76 0 0,0-1-1 0 0,0 1 0 0 0,0-1 0 0 0,0 0 0 0 0,0 0 0 0 0,0 0 0 0 0,-1 0 0 0 0,1-1 0 0 0,-1 1 0 0 0,0-1 0 0 0,1 0 0 0 0,-1 0 0 0 0,-1 0 0 0 0,1-1 0 0 0,4-6 0 0 0,5-8 173 0 0,-2 0 0 0 0,9-20 0 0 0,-12 23-130 0 0,84-196 689 0 0,0-2-443 0 0,4 32-263 0 0,53-118-217 0 0,-139 274-212 0 0,-1-1 1 0 0,7-37-1 0 0,-15 62 107 0 0,-2 15-4777 0 0,-1 2 3650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89 7367 0 0,'90'-89'10819'0'0,"-91"91"-10499"0"0,-20 25-227 0 0,0-1 0 0 0,-31 27 0 0 0,-57 44 241 0 0,17-16-206 0 0,-51 63-98 0 0,110-105-15 0 0,2 0 0 0 0,-27 45 0 0 0,28-30 144 0 0,3 0-1 0 0,-31 87 1 0 0,50-120 65 0 0,1 1 1 0 0,-8 43-1 0 0,14-54-70 0 0,0 1 0 0 0,0 0 0 0 0,1 0 0 0 0,1 0 0 0 0,0 0 0 0 0,0 0 0 0 0,5 18 0 0 0,-1-15 7 0 0,0 1 0 0 0,1-1 1 0 0,0 0-1 0 0,1 0 0 0 0,1-1 0 0 0,16 23 0 0 0,-11-19 45 0 0,1 0 0 0 0,1-1 0 0 0,1 0-1 0 0,0-2 1 0 0,1 0 0 0 0,1-1 0 0 0,0 0 0 0 0,1-2-1 0 0,0 0 1 0 0,42 18 0 0 0,-52-26 55 0 0,1 0-1 0 0,-1-1 1 0 0,1-1-1 0 0,0 1 1 0 0,0-2 0 0 0,14 2-1 0 0,-23-3-241 0 0,0 0 0 0 0,-1-1 0 0 0,1 1-1 0 0,0 0 1 0 0,0 0 0 0 0,0 0 0 0 0,-1-1 0 0 0,1 1-1 0 0,0 0 1 0 0,0-1 0 0 0,-1 1 0 0 0,1-1 0 0 0,0 1-1 0 0,0-1 1 0 0,-1 1 0 0 0,1-1 0 0 0,-1 1 0 0 0,1-1-1 0 0,-1 0 1 0 0,1 1 0 0 0,-1-1 0 0 0,1 0 0 0 0,-1 0 0 0 0,1 1-1 0 0,-1-1 1 0 0,0 0 0 0 0,1 0 0 0 0,-1 1 0 0 0,0-1-1 0 0,0 0 1 0 0,0 0 0 0 0,0 0 0 0 0,0 0 0 0 0,0 1-1 0 0,0-1 1 0 0,0 0 0 0 0,0-1 0 0 0,0-2-82 0 0,0 1 0 0 0,-1 0 1 0 0,1 0-1 0 0,-1 0 0 0 0,1-1 1 0 0,-1 1-1 0 0,0 0 0 0 0,-3-4 1 0 0,3 4-261 0 0,-1 1 1 0 0,0-1 0 0 0,0 1 0 0 0,0 0-1 0 0,0 0 1 0 0,0 0 0 0 0,-1 0 0 0 0,1 0-1 0 0,-5-2 1 0 0,-1-1-1326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43 166 7367 0 0,'-26'-23'1197'0'0,"24"22"-729"0"0,1-1 1 0 0,-1 0-1 0 0,1 1 1 0 0,-1-1-1 0 0,1 0 1 0 0,0 0 0 0 0,0 0-1 0 0,0 0 1 0 0,0 0-1 0 0,0 0 1 0 0,0 0-1 0 0,0 0 1 0 0,0-3-1 0 0,2 3-252 0 0,0 1-1 0 0,0-1 0 0 0,1 1 0 0 0,-1-1 1 0 0,0 1-1 0 0,0 0 0 0 0,1-1 0 0 0,-1 1 1 0 0,1 0-1 0 0,2-2 0 0 0,-3 3-100 0 0,11-7 100 0 0,0 1 0 0 0,0 1 0 0 0,1 0 1 0 0,0 0-1 0 0,0 1 0 0 0,19-3 0 0 0,-6 1-96 0 0,34-10-705 0 0,2 3 0 0 0,104-9 0 0 0,-144 22-5704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11 107 1375 0 0,'-10'-12'7076'0'0,"10"11"-6505"0"0,1 0-1 0 0,-1 0 0 0 0,1-1 0 0 0,-1 1 1 0 0,1 0-1 0 0,0 0 0 0 0,-1 0 0 0 0,1 0 1 0 0,0 0-1 0 0,0 0 0 0 0,0 0 0 0 0,2-1 0 0 0,16-10 2161 0 0,-6 8-2627 0 0,21-5 0 0 0,-23 6 735 0 0,-6 2-780 0 0,32-9 336 0 0,0 2 0 0 0,52-5 0 0 0,11 10-71 0 0,-2 1-1128 0 0,-34-5-4779 0 0,-30 0-793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11519 0 0,'0'0'3318'0'0,"-2"2"-2170"0"0,-96 136 2553 0 0,8 11-3089 0 0,60-98-393 0 0,-108 190-124 0 0,32-54-4756 0 0,97-172 3541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7 302 17391 0 0,'0'0'795'0'0,"-1"-1"-16"0"0,-4-2-406 0 0,4 2 123 0 0,7-17 1324 0 0,-4 16-1724 0 0,0 0-1 0 0,0 0 1 0 0,1 0 0 0 0,-1 0 0 0 0,0 0 0 0 0,1 1-1 0 0,-1-1 1 0 0,1 1 0 0 0,0 0 0 0 0,-1 0-1 0 0,4-1 1 0 0,35-9 351 0 0,-25 8-362 0 0,251-49 933 0 0,-56 13-652 0 0,24-8-142 0 0,293-44 107 0 0,-516 89-718 0 0,78-8 34 0 0,-32 7-6939 0 0,-34 3-127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1177 44 8287 0 0,'9'-5'467'0'0,"1"0"-1"0"0,0 0 1 0 0,0 1-1 0 0,15-3 0 0 0,18-3 3885 0 0,-9 2 1614 0 0,-157 40-5584 0 0,-75 19 134 0 0,6-6-723 0 0,-81 17-168 0 0,192-47 371 0 0,-1-4 0 0 0,-84 1-1 0 0,126-10 10 0 0,18-1 5 0 0,-1 0-1 0 0,0-1 0 0 0,0-2 0 0 0,1 0 0 0 0,-26-6 1 0 0,46 7-63 0 0,4 2-10 0 0,2 0 51 0 0,-1 1 0 0 0,0 0 0 0 0,1 0 0 0 0,-1 0 0 0 0,0 0 0 0 0,0 0 0 0 0,0 1 0 0 0,5 4-1 0 0,21 29 4 0 0,-7-9 0 0 0,-20-24 7 0 0,123 123-112 0 0,-95-99 208 0 0,-2 0-1 0 0,35 45 1 0 0,-52-57-63 0 0,0 1 1 0 0,-2-1 0 0 0,1 2 0 0 0,-2-1 0 0 0,0 1 0 0 0,-1 1-1 0 0,5 20 1 0 0,-11-32 3 0 0,0-1-1 0 0,-1 0 0 0 0,0 11 1 0 0,0-10 20 0 0,0-5 274 0 0,0 0-262 0 0,0-1 0 0 0,0 1 0 0 0,0-1 0 0 0,0 1 0 0 0,0-1 0 0 0,-1 1 0 0 0,1-1 0 0 0,0 0 0 0 0,0 1 0 0 0,0-1 0 0 0,-1 1 0 0 0,1-1 0 0 0,0 0 0 0 0,0 1 0 0 0,-1-1 0 0 0,1 0 0 0 0,0 1 0 0 0,-1-1 0 0 0,0 0 0 0 0,0-1-59 0 0,0 0 1 0 0,0 0-1 0 0,-1 0 0 0 0,1 0 1 0 0,0 0-1 0 0,0 0 0 0 0,0-1 1 0 0,0 1-1 0 0,0-1 0 0 0,1 1 1 0 0,-1 0-1 0 0,0-1 0 0 0,1 1 1 0 0,-1-1-1 0 0,1 0 0 0 0,-1 1 1 0 0,1-1-1 0 0,0 1 0 0 0,0-1 1 0 0,-1-2-1 0 0,1-1-1 0 0,-1-1-13 0 0,1-1 0 0 0,0 1 0 0 0,1 0-1 0 0,-1 0 1 0 0,1 0 0 0 0,1-1 0 0 0,-1 1 0 0 0,1 0-1 0 0,2-6 1 0 0,3-4-17 0 0,0 1 0 0 0,10-17 0 0 0,6-4 24 0 0,33-37 0 0 0,-30 41 0 0 0,30-50 0 0 0,-52 75 0 0 0,3-5-2 0 0,0-1 0 0 0,0 1-1 0 0,-1-1 1 0 0,-1 0 0 0 0,0-1-1 0 0,3-14 1 0 0,-8 26-29 0 0,0 0 0 0 0,1 0 0 0 0,-1 0 1 0 0,-1 0-1 0 0,1 0 0 0 0,0 0 0 0 0,0 0 0 0 0,-1 1 0 0 0,0-4 0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0 919 0 0,'-10'5'5383'0'0,"9"-3"-4765"0"0,0-1 1 0 0,0 1-1 0 0,0 0 1 0 0,0-1-1 0 0,0 1 0 0 0,1 0 1 0 0,-1 0-1 0 0,1-1 0 0 0,-1 1 1 0 0,1 0-1 0 0,-1 3 0 0 0,1-1-234 0 0,0 0 1 0 0,0 1-1 0 0,1-1 0 0 0,1 8 0 0 0,0-3-238 0 0,0 0 1 0 0,2 0-1 0 0,-1-1 1 0 0,6 12-1 0 0,4 1 531 0 0,0 0 0 0 0,31 35 0 0 0,40 34 885 0 0,6 6-247 0 0,-84-88-1251 0 0,154 188 826 0 0,-16 13-762 0 0,-130-185-134 0 0,64 102 94 0 0,-77-124-80 0 0,0 0 1 0 0,1 0-1 0 0,-1 0 0 0 0,1 0 1 0 0,0-1-1 0 0,-1 1 0 0 0,1 0 1 0 0,0-1-1 0 0,0 1 0 0 0,0-1 0 0 0,0 0 1 0 0,0 1-1 0 0,0-1 0 0 0,0 0 1 0 0,0 0-1 0 0,1-1 0 0 0,-1 1 0 0 0,0 0 1 0 0,1-1-1 0 0,-1 1 0 0 0,4-1 1 0 0,-3 0-100 0 0,0 0 0 0 0,0-1 0 0 0,1 0 0 0 0,-1 0 1 0 0,0 0-1 0 0,0 0 0 0 0,0 0 0 0 0,0 0 0 0 0,0-1 0 0 0,0 1 1 0 0,0-1-1 0 0,-1 0 0 0 0,1 0 0 0 0,0 0 0 0 0,2-3 1 0 0,7-9-5072 0 0,0-1-1726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13071 0 0,'0'0'1186'0'0,"-1"1"-978"0"0,-104 153 2090 0 0,46-64-1571 0 0,-20 28-226 0 0,-158 222 15 0 0,217-314-491 0 0,-1 0 0 0 0,-2-1 0 0 0,0-1-1 0 0,-39 31 1 0 0,55-49-24 0 0,-12 8 40 0 0,-31 31 0 0 0,49-44 50 0 0,1-1-77 0 0,0 0 0 0 0,0 0 0 0 0,0 0 0 0 0,-1 1 1 0 0,1-1-1 0 0,0 0 0 0 0,0 0 0 0 0,0 0 1 0 0,0 1-1 0 0,0-1 0 0 0,-1 0 0 0 0,1 0 0 0 0,0 1 1 0 0,0-1-1 0 0,0 0 0 0 0,0 0 0 0 0,0 1 1 0 0,0-1-1 0 0,0 0 0 0 0,0 0 0 0 0,0 1 0 0 0,0-1 1 0 0,0 0-1 0 0,0 0 0 0 0,0 1 0 0 0,0-1 1 0 0,0 0-1 0 0,0 0 0 0 0,1 1 0 0 0,15-3-822 0 0,-15 2 492 0 0,1-1-488 0 0,5-1-216 0 0,-5 1-40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5983 0 0,'0'3'464'0'0,"-1"6"38"0"0,0 1 0 0 0,-1-1-1 0 0,-5 18 1 0 0,3-14 2431 0 0,-3 25 0 0 0,7-34-2594 0 0,-1 0-1 0 0,1 0 0 0 0,0 0 1 0 0,1-1-1 0 0,-1 1 0 0 0,1 0 1 0 0,-1 0-1 0 0,1 0 0 0 0,0-1 1 0 0,0 1-1 0 0,3 3 1 0 0,-3-5-215 0 0,0 0 0 0 0,0 0 0 0 0,1-1 0 0 0,-1 1 0 0 0,1-1 0 0 0,0 1 0 0 0,-1-1 0 0 0,1 0 0 0 0,0 1 0 0 0,0-1 0 0 0,0 0 0 0 0,0 0 1 0 0,0 0-1 0 0,0-1 0 0 0,0 1 0 0 0,0 0 0 0 0,0-1 0 0 0,0 1 0 0 0,0-1 0 0 0,3 0 0 0 0,3 1 107 0 0,0-1 0 0 0,0 0 0 0 0,0 0 0 0 0,11-2-1 0 0,-5-1-79 0 0,0 0 0 0 0,0-1-1 0 0,15-6 1 0 0,-24 9-156 0 0,-1-1 1 0 0,0 0 0 0 0,0 0 0 0 0,0 0 0 0 0,0-1-1 0 0,-1 1 1 0 0,1-1 0 0 0,-1 0 0 0 0,1 0-1 0 0,-1 0 1 0 0,0-1 0 0 0,0 1 0 0 0,0-1-1 0 0,2-4 1 0 0,-5 7-35 0 0,1 0 1 0 0,0-1-1 0 0,-1 1 0 0 0,1 0 0 0 0,-1-1 0 0 0,0 1 1 0 0,1-1-1 0 0,-1 1 0 0 0,0-1 0 0 0,0 1 0 0 0,0-1 1 0 0,0 1-1 0 0,0-1 0 0 0,0 1 0 0 0,0-1 0 0 0,-1 1 1 0 0,1-1-1 0 0,0 1 0 0 0,-1-1 0 0 0,0-1 0 0 0,-1 1-57 0 0,1 0 0 0 0,-1 0-1 0 0,1 0 1 0 0,-1 0-1 0 0,0 0 1 0 0,0 0-1 0 0,0 0 1 0 0,0 1-1 0 0,0-1 1 0 0,-4-2 0 0 0,-1 1-114 0 0,1 0 0 0 0,0 0 0 0 0,-1 1 0 0 0,0-1 0 0 0,0 2 0 0 0,0-1 0 0 0,-12-1 1 0 0,4 3 136 0 0,0 1 0 0 0,0 0 0 0 0,0 1 0 0 0,0 0 0 0 0,0 1 0 0 0,1 1 0 0 0,0 1 0 0 0,0 0 0 0 0,0 0 0 0 0,0 1 0 0 0,1 1 0 0 0,-15 10 0 0 0,7-2 199 0 0,0 0-1 0 0,1 2 1 0 0,1 0-1 0 0,1 1 1 0 0,0 1 0 0 0,-17 25-1 0 0,30-37-78 0 0,0 0-1 0 0,0 0 1 0 0,1 1 0 0 0,0 0-1 0 0,0 0 1 0 0,1 0-1 0 0,0 0 1 0 0,-2 14-1 0 0,4-19-43 0 0,0 0 1 0 0,1 0-1 0 0,0 0 0 0 0,0 0 0 0 0,0 0 0 0 0,0 0 0 0 0,0 0 0 0 0,1 0 0 0 0,-1 0 0 0 0,1 0 0 0 0,0 0 0 0 0,0 0 0 0 0,0 0 0 0 0,0 0 0 0 0,0 0 0 0 0,1 0 0 0 0,-1-1 0 0 0,1 1 0 0 0,0-1 0 0 0,0 1 0 0 0,0-1 0 0 0,0 0 0 0 0,0 1 0 0 0,0-1 0 0 0,1 0 0 0 0,-1-1 0 0 0,3 3 0 0 0,6 2-378 0 0,0-1-1 0 0,0 0 1 0 0,1 0 0 0 0,-1-1-1 0 0,1-1 1 0 0,0 0-1 0 0,0 0 1 0 0,13 0 0 0 0,14 1-5575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2759 0 0,'0'0'18080'0'0,"2"0"-17889"0"0,3 3-118 0 0,1-2 0 0 0,0 1 0 0 0,-1-1-1 0 0,1 1 1 0 0,0-2 0 0 0,0 1 0 0 0,-1-1 0 0 0,1 1 0 0 0,0-2 0 0 0,0 1 0 0 0,8-2 0 0 0,6-2 95 0 0,39-12 1 0 0,162-68-290 0 0,-29 9-5035 0 0,-155 63 2988 0 0,-9 5-22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1 769 6447 0 0,'1'0'4459'0'0,"79"-30"3236"0"0,24-9-6833 0 0,-83 30-869 0 0,0-1 0 0 0,33-23 0 0 0,121-102 114 0 0,-108 81-97 0 0,-38 31 7 0 0,23-17-607 0 0,69-70 1 0 0,-116 105 545 0 0,6-7-482 0 0,-12 10 305 0 0,-6 3 210 0 0,-3 3 40 0 0,0 1-1 0 0,1 0 0 0 0,0 0 1 0 0,1 1-1 0 0,-1 0 0 0 0,-11 10 1 0 0,-44 49 174 0 0,51-51-161 0 0,-7 8-4 0 0,1 0 1 0 0,1 1-1 0 0,1 1 0 0 0,1 1 0 0 0,-25 51 1 0 0,40-73-31 0 0,0-1 0 0 0,0 1 1 0 0,0-1-1 0 0,0 1 1 0 0,0 0-1 0 0,0-1 1 0 0,1 1-1 0 0,-1 0 0 0 0,1-1 1 0 0,0 1-1 0 0,0 0 1 0 0,0 0-1 0 0,0-1 0 0 0,1 1 1 0 0,-1 0-1 0 0,1 0 1 0 0,-1-1-1 0 0,3 6 1 0 0,-2-7-6 0 0,-1-1 1 0 0,1 0 0 0 0,0 1 0 0 0,-1-1-1 0 0,1 1 1 0 0,0-1 0 0 0,-1 0 0 0 0,1 1 0 0 0,0-1-1 0 0,0 0 1 0 0,-1 0 0 0 0,1 0 0 0 0,0 0 0 0 0,0 0-1 0 0,0 1 1 0 0,-1-1 0 0 0,1-1 0 0 0,0 1 0 0 0,1 0-1 0 0,0 0 12 0 0,6 0 28 0 0,0 0 0 0 0,0-1 0 0 0,0 0 0 0 0,-1-1 1 0 0,1 0-1 0 0,0 0 0 0 0,10-4 0 0 0,52-28 101 0 0,-50 24-145 0 0,67-36-241 0 0,142-101 0 0 0,-170 101 81 0 0,-2-2 0 0 0,101-109-1 0 0,-91 74 162 0 0,-36 42 0 0 0,-15 23 0 0 0,-14 17 6 0 0,-4 7 13 0 0,-4 10 51 0 0,-29 46 118 0 0,-22 47-81 0 0,38-67-98 0 0,-18 62 0 0 0,30-81 19 0 0,2 0-1 0 0,0 1 1 0 0,2 0 0 0 0,-1 36 0 0 0,4-51-20 0 0,0 0 1 0 0,1 1 0 0 0,0-1-1 0 0,1 0 1 0 0,0 0 0 0 0,0 0-1 0 0,1 0 1 0 0,0-1-1 0 0,7 13 1 0 0,-7-15 0 0 0,0-1 0 0 0,0 0-1 0 0,1 0 1 0 0,0-1 0 0 0,0 1-1 0 0,0-1 1 0 0,1 0 0 0 0,-1 0-1 0 0,1 0 1 0 0,0 0 0 0 0,0-1-1 0 0,1 0 1 0 0,-1 0 0 0 0,0-1-1 0 0,8 3 1 0 0,1 0-97 0 0,0-1 0 0 0,0-1-1 0 0,19 2 1 0 0,0-4-4621 0 0,-7-4-1193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109 325 6911 0 0,'-35'12'586'0'0,"-10"2"-211"0"0,17-1 14479 0 0,30-12-14389 0 0,8 0-257 0 0,0 0 0 0 0,-1 0-1 0 0,1-1 1 0 0,0 0 0 0 0,0-1-1 0 0,0 0 1 0 0,15-4 0 0 0,-3 1-1 0 0,164-38 418 0 0,-4-16-429 0 0,-23 8-98 0 0,-152 47-92 0 0,386-108 236 0 0,7 31-67 0 0,-353 74-766 0 0,-1 1 0 0 0,61 3-1 0 0,-88 4-509 0 0,-19-2 1081 0 0,0 0 1 0 0,0 0-1 0 0,0 0 0 0 0,0 0 0 0 0,0 0 0 0 0,0 0 1 0 0,0 0-1 0 0,0 0 0 0 0,0 0 0 0 0,0 0 1 0 0,1 0-1 0 0,-1 0 0 0 0,0 0 0 0 0,0 0 0 0 0,0 0 1 0 0,0 0-1 0 0,0 0 0 0 0,0 0 0 0 0,0 0 1 0 0,0 0-1 0 0,0 0 0 0 0,0 0 0 0 0,0 0 0 0 0,0 0 1 0 0,1 0-1 0 0,-1 0 0 0 0,0 0 0 0 0,0 0 1 0 0,0 1-1 0 0,0-1 0 0 0,0 0 0 0 0,0 0 0 0 0,0 0 1 0 0,0 0-1 0 0,0 0 0 0 0,0 0 0 0 0,0 0 0 0 0,0 0 1 0 0,0 0-1 0 0,0 0 0 0 0,0 0 0 0 0,0 0 1 0 0,0 0-1 0 0,0 0 0 0 0,0 1 0 0 0,0-1 0 0 0,0 0 1 0 0,0 0-1 0 0,1 0 0 0 0,-1 0 0 0 0,-1 0 1 0 0,1 0-1 0 0,0 0 0 0 0,0 0 0 0 0,0 0 0 0 0,0 0 1 0 0,0 0-1 0 0,0 1 0 0 0,0-1 0 0 0,0 0 1 0 0,0 0-1 0 0,0 0 0 0 0,0 0 0 0 0,0 0 0 0 0,0 0 1 0 0,0 0-1 0 0,-4 10-1351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1370 17 8751 0 0,'18'-5'661'0'0,"1"1"0"0"0,37-3 0 0 0,-16 9 5163 0 0,-42-1-5685 0 0,0 0 0 0 0,1 0 0 0 0,-1 0 0 0 0,0 0 0 0 0,0 0 0 0 0,0 0 0 0 0,0-1 0 0 0,0 1 0 0 0,-3 0 0 0 0,5-1-72 0 0,-23 4 591 0 0,0 0-1 0 0,-30 0 1 0 0,-6 0-143 0 0,-65 12-77 0 0,-155 16-509 0 0,-125 11-601 0 0,155-14 635 0 0,196-23 134 0 0,-159 10 468 0 0,210-16-485 0 0,17 1 16 0 0,2 2-107 0 0,0 0 1 0 0,0 0-1 0 0,-1 2 0 0 0,1 0 0 0 0,-1 1 0 0 0,0 0 1 0 0,-1 2-1 0 0,1 0 0 0 0,-1 0 0 0 0,-1 2 0 0 0,0-1 1 0 0,0 2-1 0 0,-1 0 0 0 0,0 1 0 0 0,-1 0 0 0 0,-1 0 1 0 0,0 2-1 0 0,0-1 0 0 0,9 18 0 0 0,16 39 11 0 0,32 89 0 0 0,-57-130 0 0 0,48 95 0 0 0,-54-116 19 0 0,0 0 0 0 0,1 1-1 0 0,0-2 1 0 0,0 1 0 0 0,0-1-1 0 0,1 0 1 0 0,0 0 0 0 0,1-1-1 0 0,0 0 1 0 0,0 0 0 0 0,10 5-1 0 0,-16-10 29 0 0,-1-1 0 0 0,0 1-1 0 0,0 0 1 0 0,1-1 0 0 0,-1 0-1 0 0,1 1 1 0 0,-1-1 0 0 0,0 0-1 0 0,1 1 1 0 0,-1-1 0 0 0,1 0-1 0 0,-1 0 1 0 0,1 0 0 0 0,-1 0 0 0 0,0-1-1 0 0,1 1 1 0 0,-1 0 0 0 0,1-1-1 0 0,-1 1 1 0 0,0-1 0 0 0,1 1-1 0 0,-1-1 1 0 0,0 1 0 0 0,0-1-1 0 0,1 0 1 0 0,-1 0 0 0 0,0 0-1 0 0,0 1 1 0 0,0-1 0 0 0,0 0 0 0 0,0-1-1 0 0,0 1 1 0 0,0 0 0 0 0,0 0-1 0 0,-1 0 1 0 0,1 0 0 0 0,0-1-1 0 0,0-2 1 0 0,3-4 110 0 0,0-2 0 0 0,-1 1-1 0 0,-1 0 1 0 0,3-15 0 0 0,-3 17-43 0 0,10-49 113 0 0,2 0 0 0 0,43-108 0 0 0,-33 116-275 0 0,2 1 0 0 0,38-51 0 0 0,2-3-59 0 0,-65 100-53 0 0,-1 15-2891 0 0,-2 3 1696 0 0,2-13-12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5527 0 0,'-5'8'7847'0'0,"7"-4"-7627"0"0,1 1 0 0 0,-1 0 0 0 0,1 0 1 0 0,0-1-1 0 0,0 1 0 0 0,0-1 0 0 0,5 5 0 0 0,32 29 792 0 0,-22-22-536 0 0,-2-1-240 0 0,-1 0-1 0 0,-1 0 1 0 0,0 1-1 0 0,-1 1 0 0 0,-1 1 1 0 0,11 21-1 0 0,-20-33-218 0 0,-1-1 0 0 0,0 1 0 0 0,0 0 0 0 0,-1 1 0 0 0,0-1 0 0 0,0 0 0 0 0,0 0 0 0 0,-1 0 0 0 0,0 1 0 0 0,0-1 0 0 0,-1 0 0 0 0,0 0 0 0 0,0 0 0 0 0,0 1 0 0 0,-1-1 0 0 0,-4 11 0 0 0,1-4 23 0 0,-1-1 0 0 0,0 1 0 0 0,-1-1 0 0 0,-1-1-1 0 0,0 1 1 0 0,-15 16 0 0 0,-5 0 12 0 0,-1-1-1 0 0,-2-2 0 0 0,0-1 1 0 0,-2-1-1 0 0,-35 18 0 0 0,7-10-728 0 0,59-30 374 0 0,9-11-2711 0 0,13-13 1531 0 0,13-6-12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 1839 0 0,'0'0'446'0'0,"-6"5"3360"0"0,-97 93 3367 0 0,-56 42-6313 0 0,29-27-457 0 0,75-62 42 0 0,2 3-1 0 0,2 2 1 0 0,3 3 0 0 0,3 1-1 0 0,2 2 1 0 0,-66 131-1 0 0,97-166-250 0 0,0 1-1 0 0,2 0 0 0 0,-7 35 1 0 0,14-49-104 0 0,0 0 0 0 0,1 0 0 0 0,1 1 0 0 0,0-1 0 0 0,1 0 0 0 0,1 1 0 0 0,0-1 0 0 0,5 25 0 0 0,-3-32 14 0 0,-1 0 0 0 0,1 1 0 0 0,1-1 0 0 0,-1 0-1 0 0,1-1 1 0 0,1 1 0 0 0,-1-1 0 0 0,1 0 0 0 0,0 0 0 0 0,0 0-1 0 0,1-1 1 0 0,0 1 0 0 0,0-1 0 0 0,0-1 0 0 0,0 1 0 0 0,1-1-1 0 0,14 6 1 0 0,-2-1 83 0 0,1-2 1 0 0,1 0-1 0 0,-1-1 0 0 0,1-1 0 0 0,28 3 0 0 0,-44-7-200 0 0,0 0 1 0 0,1-1-1 0 0,-1 0 0 0 0,0 0 0 0 0,1 0 1 0 0,-1 0-1 0 0,7-2 0 0 0,-11 1-112 0 0,0 1-1 0 0,1-1 0 0 0,-1 1 0 0 0,0-1 1 0 0,0 1-1 0 0,0-1 0 0 0,0 0 1 0 0,1 0-1 0 0,-1 1 0 0 0,0-1 0 0 0,0 0 1 0 0,-1 0-1 0 0,1 0 0 0 0,0 0 0 0 0,0 0 1 0 0,0-1-1 0 0,-1 1 0 0 0,1 0 1 0 0,0 0-1 0 0,-1 0 0 0 0,1-1 0 0 0,-1 1 1 0 0,0 0-1 0 0,1-1 0 0 0,-1 1 1 0 0,0 0-1 0 0,0-1 0 0 0,0 1 0 0 0,1 0 1 0 0,-2-1-1 0 0,1 1 0 0 0,0-3 1 0 0,-6-19-3633 0 0,1 13 1838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482 113 6911 0 0,'0'0'9234'0'0,"1"-2"-8957"0"0,-1 2-271 0 0,21-38 795 0 0,-19 34-768 0 0,0-1-1 0 0,0 1 1 0 0,-1 0-1 0 0,1-1 1 0 0,-1 1 0 0 0,0-1-1 0 0,0-6 1 0 0,-1 8 10 0 0,0 2-41 0 0,-1-1-1 0 0,1 1 1 0 0,0 0 0 0 0,-1-1 0 0 0,1 1 0 0 0,-1 0 0 0 0,0-1 0 0 0,1 1 0 0 0,-1 0 0 0 0,0 0 0 0 0,1 0 0 0 0,-1 0 0 0 0,0 0 0 0 0,0 0 0 0 0,0 0 0 0 0,0 0 0 0 0,0 0-1 0 0,0 0 1 0 0,0 0 0 0 0,-1 1 0 0 0,1-1 0 0 0,0 0 0 0 0,0 1 0 0 0,-1-1 0 0 0,1 1 0 0 0,0 0 0 0 0,-1-1 0 0 0,1 1 0 0 0,0 0 0 0 0,-1 0 0 0 0,1-1 0 0 0,0 1 0 0 0,-1 0 0 0 0,-1 1-1 0 0,-4 0-29 0 0,0 0-1 0 0,1 0 1 0 0,0 1 0 0 0,-1 0-1 0 0,-7 3 1 0 0,11-4 7 0 0,-24 12-23 0 0,1 1 0 0 0,0 1 0 0 0,0 1 0 0 0,-31 27 0 0 0,25-19 14 0 0,1-1 158 0 0,1 1 0 0 0,1 1 0 0 0,1 2 0 0 0,1 0 0 0 0,-36 50 0 0 0,59-71-80 0 0,0 1 0 0 0,0-1 1 0 0,1 0-1 0 0,0 1 0 0 0,-4 13 0 0 0,6-18-38 0 0,1-1-1 0 0,-1 1 1 0 0,1-1 0 0 0,0 1 0 0 0,-1 0-1 0 0,1-1 1 0 0,0 1 0 0 0,0-1 0 0 0,1 1-1 0 0,-1 0 1 0 0,0-1 0 0 0,0 1 0 0 0,1-1-1 0 0,-1 1 1 0 0,1-1 0 0 0,-1 1 0 0 0,1-1 0 0 0,0 1-1 0 0,-1-1 1 0 0,1 0 0 0 0,0 1 0 0 0,0-1-1 0 0,0 0 1 0 0,0 0 0 0 0,0 1 0 0 0,0-1-1 0 0,1 0 1 0 0,-1 0 0 0 0,0 0 0 0 0,0-1-1 0 0,1 1 1 0 0,2 1 0 0 0,2 1 33 0 0,1-1 0 0 0,0-1 0 0 0,0 1 0 0 0,-1-1 0 0 0,1 0 0 0 0,0 0 0 0 0,0-1 0 0 0,0 0 0 0 0,0 0 0 0 0,0-1 0 0 0,0 0 0 0 0,0 0 0 0 0,9-3 0 0 0,11-4 143 0 0,49-21 0 0 0,-74 28-179 0 0,39-17-21 0 0,0-2 0 0 0,-1-1 0 0 0,48-36 0 0 0,-81 52-2 0 0,0-1 0 0 0,0 0 0 0 0,0 0 0 0 0,-1-1 0 0 0,0 0 0 0 0,7-9 0 0 0,-10 6 16 0 0,-5 0 0 0 0,2 9 0 0 0,-1 1 0 0 0,1-1 0 0 0,-1 1 0 0 0,1-1 0 0 0,-1 1 0 0 0,0 0 0 0 0,1-1 0 0 0,-1 1 0 0 0,1 0 0 0 0,-1-1 0 0 0,0 1 0 0 0,0 0 0 0 0,1 0 0 0 0,-1 0 0 0 0,0-1 0 0 0,1 1 0 0 0,-1 0 0 0 0,0 0 0 0 0,0 0 0 0 0,1 0 0 0 0,-1 0 0 0 0,0 0 0 0 0,-1 1 0 0 0,-13 2 0 0 0,12-1-3 0 0,0-1 1 0 0,1 1-1 0 0,-1-1 0 0 0,0 1 0 0 0,1 0 0 0 0,-1 0 0 0 0,1 0 1 0 0,0 0-1 0 0,0 0 0 0 0,-1 0 0 0 0,1 1 0 0 0,1-1 0 0 0,-1 1 0 0 0,0 0 1 0 0,1-1-1 0 0,-1 1 0 0 0,1 0 0 0 0,0 0 0 0 0,0 0 0 0 0,0 0 1 0 0,-1 5-1 0 0,0 6-20 0 0,0 1 0 0 0,1 0 0 0 0,0 21 0 0 0,1-7 9 0 0,-3 3 104 0 0,-8 37-1 0 0,11-67-221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0,'0'0'10648'0'0,"1"1"-10038"0"0,6 2-243 0 0,-1-1 1 0 0,0 1-1 0 0,1-1 1 0 0,0 0-1 0 0,-1-1 0 0 0,1 0 1 0 0,7 1-1 0 0,-10-1-329 0 0,35 2 557 0 0,70-2 0 0 0,-55-2-2696 0 0,-52 1 977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0,'0'0'12351'0'0,"1"2"-11471"0"0,10 14 701 0 0,-10-14-882 0 0,1-1-10 0 0,6 0-249 0 0,1 1 0 0 0,-1-1 1 0 0,1 0-1 0 0,0 0 0 0 0,-1-1 0 0 0,12-2 0 0 0,53-9 1321 0 0,-40 5-1195 0 0,-30 6-419 0 0,4 1-134 0 0,-5-1-93 0 0,2 9-207 0 0,-4-8 166 0 0,0-1 1 0 0,1 1-1 0 0,-1-1 1 0 0,0 1 0 0 0,1-1-1 0 0,-1 1 1 0 0,0 0-1 0 0,1-1 1 0 0,-1 1 0 0 0,0 0-1 0 0,0-1 1 0 0,0 1-1 0 0,0 0 1 0 0,0-1 0 0 0,0 1-1 0 0,0 0 1 0 0,0 1 0 0 0,-1 5-2164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82 3223 0 0,'1'-1'240'0'0,"45"-54"2978"0"0,-24 30 3879 0 0,-23 26-6968 0 0,1 1 0 0 0,-1-1 1 0 0,1 1-1 0 0,-1 0 0 0 0,0-1 0 0 0,0 0 1 0 0,0 1-1 0 0,-1 1 0 0 0,-3 3 117 0 0,-70 157 1502 0 0,44-56-1640 0 0,24-76-305 0 0,-1-1 0 0 0,-16 38 1 0 0,19-56-109 0 0,2-4-102 0 0,-1 0 1 0 0,0 0-1 0 0,0 0 1 0 0,-1 0-1 0 0,-9 12 1 0 0,2-9-384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4143 0 0,'0'0'2734'0'0,"0"2"-1460"0"0,0 3-947 0 0,-1 0 0 0 0,1 0-1 0 0,-1 0 1 0 0,-1-1 0 0 0,1 1-1 0 0,0 0 1 0 0,-1-1 0 0 0,0 1-1 0 0,0-1 1 0 0,0 0 0 0 0,-6 8-1 0 0,-34 44 2288 0 0,-63 103-366 0 0,103-156-2233 0 0,-20 34 250 0 0,1 0 0 0 0,2 2 0 0 0,-15 44 1 0 0,29-70-19 0 0,0 0 0 0 0,-1-1 1 0 0,-1 0-1 0 0,-9 14 1 0 0,15-25-160 0 0,-1 0-7 0 0,-5 3-3 0 0,6-3-37 0 0,0-3-89 0 0,1 0 43 0 0,0-1 0 0 0,0 1 0 0 0,0-1-1 0 0,1 1 1 0 0,-1 0 0 0 0,1-1 0 0 0,-1 1 0 0 0,1 0 0 0 0,0-1 0 0 0,0 1 0 0 0,0 0 0 0 0,0 0 0 0 0,0 0 0 0 0,1 0-1 0 0,-1 0 1 0 0,1 0 0 0 0,-1 0 0 0 0,1 0 0 0 0,0 0 0 0 0,-1 1 0 0 0,1-1 0 0 0,0 1 0 0 0,3-2 0 0 0,6-5-34 0 0,1 1 1 0 0,23-11 0 0 0,-30 16 36 0 0,16-8 21 0 0,30-7-1 0 0,2-1 24 0 0,-24 8 116 0 0,1 2-1 0 0,44-8 1 0 0,-70 15-142 0 0,1 1 0 0 0,0 0 0 0 0,0-1 0 0 0,0 2 0 0 0,0-1 0 0 0,0 0 0 0 0,0 1 0 0 0,0 0 0 0 0,-1 0 0 0 0,6 3 0 0 0,16 7 44 0 0,-15-6-48 0 0,12 8-25 0 0,-21-12-52 0 0,12-8-433 0 0,-3-4 103 0 0,-1 0-1 0 0,-1-1 0 0 0,0 0 0 0 0,8-14 1 0 0,-7 11-556 0 0,-9 14 276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182 300 2759 0 0,'-1'0'126'0'0,"-69"25"1048"0"0,42-16 5645 0 0,-54 9 2322 0 0,82-20-8988 0 0,0 1-1 0 0,0-1 0 0 0,0 1 0 0 0,1 0 1 0 0,-1-1-1 0 0,0 1 0 0 0,1-1 1 0 0,-1 1-1 0 0,1 0 0 0 0,-1-1 1 0 0,1 1-1 0 0,1-2 0 0 0,6-7-5 0 0,1 2 0 0 0,0-1 0 0 0,0 1 0 0 0,1 0 0 0 0,20-12 0 0 0,-5 3-45 0 0,139-106-237 0 0,-129 100-291 0 0,0 1-1 0 0,75-33 1 0 0,-107 54 397 0 0,10-5-50 0 0,0 1 1 0 0,0 0-1 0 0,26-5 1 0 0,-37 9 77 0 0,-1 1-1 0 0,1 0 1 0 0,0 0-1 0 0,0 0 1 0 0,0 0 0 0 0,-1 0-1 0 0,1 0 1 0 0,3 1 0 0 0,2 5 6 0 0,-4-3 7 0 0,0 0 56 0 0,0 0-1 0 0,0 0 1 0 0,0 0 0 0 0,-1 0-1 0 0,1 1 1 0 0,-1-1-1 0 0,0 1 1 0 0,0 0 0 0 0,0-1-1 0 0,-1 1 1 0 0,1 0-1 0 0,-1 0 1 0 0,1 8 0 0 0,2 6 251 0 0,0 32 0 0 0,-4-48-304 0 0,0 13 29 0 0,-1-1 1 0 0,-1 0-1 0 0,0 1 0 0 0,-1-1 1 0 0,0 0-1 0 0,-1 0 0 0 0,-1 0 1 0 0,-7 13-1 0 0,3-3-415 0 0,-8 32-1 0 0,15-42 251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8 199 5983 0 0,'-7'2'10202'0'0,"13"9"-9113"0"0,0-7-933 0 0,0 0 0 0 0,0 0 0 0 0,0-1 0 0 0,1 0 0 0 0,-1 0-1 0 0,1-1 1 0 0,-1 1 0 0 0,1-2 0 0 0,0 1 0 0 0,0-1 0 0 0,0 0 0 0 0,0 0 0 0 0,0-1 0 0 0,12 0 0 0 0,8-3 12 0 0,0 0 1 0 0,40-12 0 0 0,-30 6 46 0 0,78-21 202 0 0,140-57 0 0 0,-65 20-122 0 0,-171 60-288 0 0,0 1 0 0 0,0 1 0 0 0,1 1 0 0 0,40-4 0 0 0,-58 8-246 0 0,-4 3-446 0 0,-24 28-942 0 0,4-11 247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2 9007 0 0,'0'0'816'0'0,"2"-1"-672"0"0,7 1 6704 0 0,-30 6-7378 0 0,10-2 964 0 0,-270 82 6 0 0,211-69-440 0 0,-247 71 0 0 0,278-76 49 0 0,0-1 0 0 0,-42 5 0 0 0,69-15-5 0 0,0-1 0 0 0,0 1 1 0 0,0-2-1 0 0,-20-3 0 0 0,31 5-34 0 0,-1-1 1 0 0,1 0-1 0 0,0 0 0 0 0,-1-1 0 0 0,1 1 1 0 0,0 0-1 0 0,-1 0 0 0 0,1-1 0 0 0,-1 1 0 0 0,1-1 1 0 0,0 1-1 0 0,-3-2 0 0 0,-10-5 45 0 0,13 7 229 0 0,3 0-180 0 0,4 0-96 0 0,0 0-1 0 0,0 1 0 0 0,-1 0 1 0 0,1 0-1 0 0,0 1 0 0 0,-1-1 1 0 0,1 1-1 0 0,-1 0 0 0 0,0 1 1 0 0,1-1-1 0 0,-1 1 1 0 0,0 0-1 0 0,-1 1 0 0 0,1-1 1 0 0,0 1-1 0 0,-1 0 0 0 0,0 0 1 0 0,0 0-1 0 0,0 0 0 0 0,-1 1 1 0 0,1 0-1 0 0,-1 0 0 0 0,0 0 1 0 0,4 8-1 0 0,10 21 3 0 0,-8-12-62 0 0,12 42 0 0 0,-15-42 156 0 0,1 0 1 0 0,12 27 0 0 0,9 0 217 0 0,20 36-252 0 0,-48-83 1422 0 0,1-7-1447 0 0,-1 1 0 0 0,1-1-1 0 0,0 0 1 0 0,1 0 0 0 0,-1 1-1 0 0,1-1 1 0 0,2-5 0 0 0,18-31 171 0 0,-18 35-187 0 0,109-160 108 0 0,-80 121-122 0 0,-28 38-45 0 0,-1-1 1 0 0,0 0-1 0 0,0 0 0 0 0,-1 0 1 0 0,0 0-1 0 0,-1 0 1 0 0,0 0-1 0 0,0-1 0 0 0,0 1 1 0 0,-1-1-1 0 0,-1 0 0 0 0,1 1 1 0 0,-1-1-1 0 0,-1 0 1 0 0,0 1-1 0 0,0-1 0 0 0,0 1 1 0 0,-4-10-1 0 0,5 17-74 0 0,-1 0 7 0 0,-3-3 20 0 0,3 3-14 0 0,0 2-68 0 0,0-1 174 0 0,0 1-50 0 0,0-1 1 0 0,0 0 0 0 0,0 0 0 0 0,0 1-1 0 0,0-1 1 0 0,0 1 0 0 0,1-1-1 0 0,-1 1 1 0 0,0-1 0 0 0,0 1 0 0 0,0 0-1 0 0,1-1 1 0 0,-1 1 0 0 0,0 0 0 0 0,0 0-1 0 0,1-1 1 0 0,-1 1 0 0 0,1 0-1 0 0,-1 0 1 0 0,0 1 0 0 0,1-1-205 0 0,1 8-1862 0 0,0-7 1082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4607 0 0,'-2'1'354'0'0,"-27"6"-270"0"0,16-4 1476 0 0,0 0-1 0 0,0 1 0 0 0,1 1 1 0 0,-20 9-1 0 0,31-14-907 0 0,-5 9 739 0 0,6-7-1333 0 0,0 0 0 0 0,0 1 0 0 0,1-1 0 0 0,-1 0 0 0 0,0 0 1 0 0,1 0-1 0 0,-1 0 0 0 0,1 1 0 0 0,0-1 0 0 0,0 0 0 0 0,-1 0 0 0 0,1 0 1 0 0,1 0-1 0 0,-1-1 0 0 0,0 1 0 0 0,0 0 0 0 0,3 2 0 0 0,4 6 33 0 0,18 14 0 0 0,-19-17-35 0 0,10 9 181 0 0,0 0 0 0 0,-2 1 0 0 0,25 34 0 0 0,-36-45-144 0 0,0 0 0 0 0,-1 0 0 0 0,0 0 0 0 0,0 1 0 0 0,0 0 1 0 0,-1-1-1 0 0,0 1 0 0 0,0 0 0 0 0,-1 0 0 0 0,0 0 0 0 0,0 0 0 0 0,-1 0 0 0 0,0 0 0 0 0,0 1 0 0 0,-1-1 0 0 0,-2 12 0 0 0,-3 1 74 0 0,-1 1 0 0 0,-1-1-1 0 0,-19 33 1 0 0,22-44-152 0 0,-10 17-174 0 0,-1 0 0 0 0,-2-2 1 0 0,0 0-1 0 0,-2-1 0 0 0,0-1 1 0 0,-2-1-1 0 0,-33 25 0 0 0,54-45-266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8 7367 0 0,'0'0'334'0'0,"0"-1"-1"0"0,2-5 2952 0 0,-4 17-2553 0 0,-1 6-488 0 0,-1 0-1 0 0,0-1 1 0 0,-1 0-1 0 0,-9 20 1 0 0,-35 59 422 0 0,13-26-178 0 0,-27 54 640 0 0,-148 219-1 0 0,189-311-887 0 0,1 0-1 0 0,2 2 1 0 0,1 0 0 0 0,-16 46 0 0 0,24-61-149 0 0,8-15-38 0 0,0-1 0 0 0,1 1 0 0 0,0-1 0 0 0,-1 1 0 0 0,1-1 0 0 0,0 1 0 0 0,0 0 0 0 0,0 0 0 0 0,0 5 0 0 0,-1-8-37 0 0,1 0 0 0 0,0 0 0 0 0,-1 0 0 0 0,1-1 0 0 0,-1 1 0 0 0,1 0 0 0 0,0-1 0 0 0,-1 1 0 0 0,-1-2 0 0 0,1 1-11 0 0,1-1 0 0 0,-1 0 0 0 0,0 1 0 0 0,1-1 0 0 0,-1 0 1 0 0,1 0-1 0 0,0 0 0 0 0,0 0 0 0 0,-1 0 0 0 0,1-1 0 0 0,1 1 0 0 0,-1 0 0 0 0,-1-3 0 0 0,-5-33-341 0 0,5 20-26 0 0,1 10 224 0 0,1 1 0 0 0,0 0 0 0 0,1 0 0 0 0,-1 0 0 0 0,1 0 0 0 0,1 0 0 0 0,-1 0 0 0 0,4-10 0 0 0,-3 13 52 0 0,-1 0 27 0 0,1 0 0 0 0,0 0 0 0 0,0 1 0 0 0,0-1 0 0 0,0 1 0 0 0,1-1 0 0 0,0 1 0 0 0,-1 0 0 0 0,1 0 0 0 0,4-3 0 0 0,0 0-46 0 0,1-1-1 0 0,0 2 0 0 0,11-7 0 0 0,-4 5 44 0 0,0 0 1 0 0,0 1-1 0 0,1 1 0 0 0,0 0 0 0 0,19-2 0 0 0,-1 1 124 0 0,51 0-1 0 0,-82 5-41 0 0,99 2 694 0 0,-91 0-620 0 0,1 0 0 0 0,-1 1 0 0 0,0 0 0 0 0,0 1 0 0 0,0 1 0 0 0,18 7 0 0 0,-26-10-76 0 0,-1 1 0 0 0,0-1 1 0 0,0 1-1 0 0,0-1 0 0 0,0 1 0 0 0,0 0 0 0 0,0 0 0 0 0,-1 0 0 0 0,1 0 0 0 0,0 0 1 0 0,-1 0-1 0 0,0 0 0 0 0,1 0 0 0 0,-1 1 0 0 0,0-1 0 0 0,0 1 0 0 0,-1-1 0 0 0,1 1 1 0 0,0-1-1 0 0,-1 1 0 0 0,1-1 0 0 0,-1 1 0 0 0,0-1 0 0 0,0 1 0 0 0,0 0 0 0 0,0-1 0 0 0,0 1 1 0 0,-1 2-1 0 0,-2 8 74 0 0,0 0 1 0 0,0 0 0 0 0,-1 0-1 0 0,-7 13 1 0 0,9-20-66 0 0,-48 96 504 0 0,37-78-390 0 0,8-14-78 0 0,-1-1 0 0 0,0 0 0 0 0,0-1 0 0 0,-1 1 0 0 0,0-1 1 0 0,0 0-1 0 0,-1-1 0 0 0,0 0 0 0 0,-17 11 0 0 0,11-9 32 0 0,-1-1 0 0 0,0-1 1 0 0,0-1-1 0 0,0 0 1 0 0,-27 7-1 0 0,-77 12 348 0 0,103-23-387 0 0,0 0 0 0 0,0-1 0 0 0,0-1 0 0 0,0-1 0 0 0,-24-3 0 0 0,39 4-57 0 0,-1-1 0 0 0,0 1 0 0 0,1 0 0 0 0,-1-1 0 0 0,1 1 0 0 0,-1 0 0 0 0,1-1 0 0 0,0 0 1 0 0,-1 1-1 0 0,1-1 0 0 0,0 0 0 0 0,-1 0 0 0 0,1 0 0 0 0,0 0 0 0 0,0 0 0 0 0,-1 0 1 0 0,1 0-1 0 0,0 0 0 0 0,0 0 0 0 0,0 0 0 0 0,1-1 0 0 0,-3-1 0 0 0,3 1-34 0 0,0 1 0 0 0,0-1 0 0 0,0 1 0 0 0,0-1 0 0 0,0 1 0 0 0,1-1 0 0 0,-1 1-1 0 0,0-1 1 0 0,1 1 0 0 0,-1-1 0 0 0,1 1 0 0 0,-1 0 0 0 0,1-1 0 0 0,0 1 0 0 0,-1 0 0 0 0,1-1 0 0 0,0 1-1 0 0,0 0 1 0 0,0 0 0 0 0,0 0 0 0 0,0 0 0 0 0,0 0 0 0 0,2-2 0 0 0,11-8-977 0 0,24-17 0 0 0,-33 25 699 0 0,21-14-1333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9671 0 0,'0'0'875'0'0,"1"-1"-532"0"0,12-6 1288 0 0,1 0 1 0 0,0 1 0 0 0,24-7-1 0 0,49-8-1145 0 0,-30 7-244 0 0,47-9-422 0 0,-36 11-3512 0 0,-66 12 2148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1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8751 0 0,'0'0'1063'0'0,"2"-1"-244"0"0,23-4 1226 0 0,1-2 1 0 0,27-12-1 0 0,14-4-383 0 0,-40 15-1365 0 0,-6 1-502 0 0,0 1 0 0 0,0 1 0 0 0,0 1 0 0 0,33-2 0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72 138 3679 0 0,'0'0'167'0'0,"-2"0"-7"0"0,-27 0 119 0 0,28 0 989 0 0,-8 8 3798 0 0,-18 2-846 0 0,26-8-3718 0 0,1-1-407 0 0,-1 1 1 0 0,1-1 0 0 0,-1 0-1 0 0,1 1 1 0 0,0-1 0 0 0,0 1 0 0 0,-1-1-1 0 0,1 1 1 0 0,0-1 0 0 0,0 1-1 0 0,0-1 1 0 0,1 1 0 0 0,-1-1-1 0 0,0 0 1 0 0,1 1 0 0 0,-1-1 0 0 0,1 3-1 0 0,0-2 287 0 0,1-1-20 0 0,26 15 668 0 0,-26-15-732 0 0,0-2-2 0 0,22-4 146 0 0,0-1-1 0 0,32-12 1 0 0,46-25-192 0 0,-94 39-218 0 0,259-120-801 0 0,-259 120 331 0 0,-6 3-11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1 338 919 0 0,'0'0'2271'0'0,"6"11"822"0"0,-4-6-2037 0 0,1 0 0 0 0,-1 1 0 0 0,-1 0 0 0 0,2 9-1 0 0,2 5 838 0 0,-4-19-385 0 0,0 3-918 0 0,-1-3-508 0 0,0-1 1 0 0,0 0 0 0 0,1 1-1 0 0,-1-1 1 0 0,0 1 0 0 0,0-1-1 0 0,0 0 1 0 0,0 1 0 0 0,0-1-1 0 0,0 1 1 0 0,1-1 0 0 0,-1 0-1 0 0,0 1 1 0 0,0-1 0 0 0,0 0-1 0 0,1 1 1 0 0,-1-1 0 0 0,0 0-1 0 0,1 1 1 0 0,2 1-36 0 0,0-1 0 0 0,0 0 1 0 0,0 1-1 0 0,1-1 0 0 0,-1 0 1 0 0,0-1-1 0 0,1 1 0 0 0,-1-1 0 0 0,0 1 1 0 0,1-1-1 0 0,-1 0 0 0 0,1 0 0 0 0,-1-1 1 0 0,0 1-1 0 0,1-1 0 0 0,-1 1 1 0 0,0-1-1 0 0,1 0 0 0 0,-1 0 0 0 0,0-1 1 0 0,0 1-1 0 0,0-1 0 0 0,0 1 0 0 0,5-5 1 0 0,7-4-42 0 0,-1-1 0 0 0,-1-1 1 0 0,20-22-1 0 0,-9 10 36 0 0,39-42-39 0 0,15-13-118 0 0,-54 57 46 0 0,-10 12 48 0 0,-1-2 0 0 0,-1 0 1 0 0,15-19-1 0 0,-23 26 11 0 0,-27 19-124 0 0,6 0 188 0 0,1 1 1 0 0,1 1-1 0 0,0 1 0 0 0,1 0 0 0 0,0 0 1 0 0,2 2-1 0 0,0-1 0 0 0,-18 41 0 0 0,28-54-14 0 0,0 0-1 0 0,0 0 0 0 0,1 0 1 0 0,-1 0-1 0 0,1 0 0 0 0,0 1 1 0 0,0 5-1 0 0,1-9-15 0 0,0-1 0 0 0,0 1 0 0 0,1-1 0 0 0,-1 1 0 0 0,0-1 0 0 0,0 1 0 0 0,1-1 0 0 0,-1 0 0 0 0,1 1 0 0 0,0-1 0 0 0,-1 1 0 0 0,1-1 0 0 0,0 0 1 0 0,0 0-1 0 0,-1 1 0 0 0,1-1 0 0 0,0 0 0 0 0,0 0 0 0 0,0 0 0 0 0,1 0 0 0 0,-1 0 0 0 0,0 0 0 0 0,0-1 0 0 0,1 1 0 0 0,-1 0 0 0 0,0 0 0 0 0,1-1 0 0 0,-1 1 0 0 0,3 0 0 0 0,2 0 84 0 0,0 0-1 0 0,0 0 0 0 0,0 0 1 0 0,0-1-1 0 0,1 0 0 0 0,-1 0 1 0 0,0-1-1 0 0,0 0 0 0 0,12-2 0 0 0,3-3 199 0 0,30-12-1 0 0,-25 6-315 0 0,0 0 0 0 0,0-2-1 0 0,-1-1 1 0 0,-1-1 0 0 0,-1-1-1 0 0,0-1 1 0 0,-1-1 0 0 0,-1-1 0 0 0,-1-1-1 0 0,-1 0 1 0 0,0-2 0 0 0,-2 0-1 0 0,24-43 1 0 0,-33 51-130 0 0,-4 10 27 0 0,-1 0 0 0 0,-1 0 1 0 0,1-1-1 0 0,2-7 0 0 0,-5 12-29 0 0,-1 2-414 0 0,-1 1 537 0 0,1-1 1 0 0,0 1-1 0 0,0 0 1 0 0,0-1-1 0 0,0 1 1 0 0,0 0-1 0 0,0 0 1 0 0,-1 3-1 0 0,0 0 12 0 0,-12 28 88 0 0,2 1 0 0 0,1 0 0 0 0,2 0 0 0 0,1 1 0 0 0,-4 51 0 0 0,7-59-21 0 0,4-20-44 0 0,-1 1 0 0 0,1-1 1 0 0,0 0-1 0 0,1 0 1 0 0,0 14-1 0 0,4-6 45 0 0,-2-12-60 0 0,0-2 8 0 0,0 2 34 0 0,3 2-45 0 0,5 2-1866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7 179 10591 0 0,'0'0'964'0'0,"-1"0"-794"0"0,-5 0 3776 0 0,83-4 49 0 0,39-10-3259 0 0,-78 9-317 0 0,425-68 1246 0 0,-256 44-1394 0 0,122-15-281 0 0,-291 42-107 0 0,-30 2-104 0 0,0 0 1 0 0,-1 0-1 0 0,1-1 1 0 0,-1 0-1 0 0,1 0 0 0 0,7-3 1 0 0,-35 9-6305 0 0,4 0 5355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15 5063 0 0,'0'0'9542'0'0,"-6"-5"-8708"0"0,3 3-750 0 0,0 1 1 0 0,0 0-1 0 0,-1-1 0 0 0,1 1 0 0 0,0 0 0 0 0,-1 1 0 0 0,1-1 0 0 0,-1 1 1 0 0,1-1-1 0 0,-1 1 0 0 0,-3 1 0 0 0,-44 5 135 0 0,31-3-172 0 0,-130 23-32 0 0,-44 6-18 0 0,123-25 3 0 0,-168 11 0 0 0,146-18 136 0 0,91 0 258 0 0,-4-12-1118 0 0,6 12 713 0 0,0 0-1 0 0,0-1 1 0 0,0 1 0 0 0,0 0 0 0 0,0 0 0 0 0,0-1 0 0 0,0 1 0 0 0,0 0 0 0 0,-1 0 0 0 0,1-1 0 0 0,0 1 0 0 0,0 0 0 0 0,0 0 0 0 0,0 0 0 0 0,-1-1 0 0 0,1 1 0 0 0,0 0-1 0 0,0 0 1 0 0,0 0 0 0 0,-1 0 0 0 0,1 0 0 0 0,0-1 0 0 0,0 1 0 0 0,-1 0 0 0 0,1 0 0 0 0,0 0 0 0 0,-1 0 0 0 0,1 0 0 0 0,0 0 0 0 0,0 0 0 0 0,-1 0 0 0 0,1 0 0 0 0,0 0-1 0 0,0 0 1 0 0,-1 0 0 0 0,1 0 0 0 0,0 0 0 0 0,0 0 0 0 0,-1 0 0 0 0,1 0 0 0 0,0 0 0 0 0,-1 1 0 0 0,1-1 0 0 0,0 0 0 0 0,0 0 0 0 0,0 0 0 0 0,-1 0 0 0 0,1 0 0 0 0,0 1 0 0 0,0-1-1 0 0,0 0 1 0 0,-1 0 0 0 0,1 1 0 0 0,-1 0 27 0 0,0 1 1 0 0,1-1-1 0 0,-1 1 0 0 0,1 0 0 0 0,-1-1 0 0 0,1 1 1 0 0,0-1-1 0 0,0 1 0 0 0,-1 0 0 0 0,1 0 0 0 0,0-1 1 0 0,0 1-1 0 0,1 0 0 0 0,-1-1 0 0 0,0 1 0 0 0,0-1 1 0 0,1 1-1 0 0,-1 0 0 0 0,1-1 0 0 0,0 1 0 0 0,-1-1 1 0 0,3 4-1 0 0,1 2 126 0 0,1 0 0 0 0,0 0 0 0 0,8 8 1 0 0,-5-6-57 0 0,1 0 94 0 0,0 0-1 0 0,1 0 0 0 0,12 8 1 0 0,-13-10-61 0 0,1 1 0 0 0,-1 0 0 0 0,0 0 0 0 0,8 11 1 0 0,-9-8-8 0 0,0 0 0 0 0,-1 0 0 0 0,-1 0 0 0 0,0 1 1 0 0,0 0-1 0 0,-1 1 0 0 0,-1-1 0 0 0,0 1 1 0 0,0 0-1 0 0,-2 0 0 0 0,2 16 0 0 0,-3-22-28 0 0,-1-1 0 0 0,1 1 1 0 0,1-1-1 0 0,-1 1 0 0 0,3 7 0 0 0,-3-12-54 0 0,1 0 1 0 0,-1 1-1 0 0,0-1 0 0 0,0 0 1 0 0,1 0-1 0 0,-1 0 1 0 0,1 0-1 0 0,0 0 0 0 0,0 0 1 0 0,-1 0-1 0 0,1-1 1 0 0,0 1-1 0 0,1-1 0 0 0,-1 1 1 0 0,0-1-1 0 0,3 1 1 0 0,-1 1 18 0 0,-1-2-25 0 0,-1 0 1 0 0,0-1-1 0 0,0 1 0 0 0,0-1 0 0 0,1 1 1 0 0,-1-1-1 0 0,0 0 0 0 0,0 1 0 0 0,4-2 1 0 0,4 1 53 0 0,0-1 0 0 0,-3 0-12 0 0,-6 0 94 0 0,2-2-65 0 0,-3 3-91 0 0,0 0 0 0 0,0 0 0 0 0,0 0 0 0 0,1 0 0 0 0,-1-1 0 0 0,0 1 0 0 0,0 0 0 0 0,0 0 0 0 0,0 0 0 0 0,1 0 0 0 0,-1 0 0 0 0,0-1 0 0 0,0 1-1 0 0,0 0 1 0 0,0 0 0 0 0,0 0 0 0 0,0 0 0 0 0,0-1 0 0 0,1 1 0 0 0,-1 0 0 0 0,0 0 0 0 0,0 0 0 0 0,0-1 0 0 0,0 1 0 0 0,0 0 0 0 0,0 0 0 0 0,0 0 0 0 0,0-1 0 0 0,0 1-1 0 0,0-4 13 0 0,0 2-5 0 0,0 0 0 0 0,0 0 0 0 0,-1 0 1 0 0,1-1-1 0 0,-1 1 0 0 0,1 0 1 0 0,-1 0-1 0 0,1 0 0 0 0,-1 0 1 0 0,0 0-1 0 0,-1-2 0 0 0,-1-2 7 0 0,1 0-1 0 0,0 0 1 0 0,0 0-1 0 0,0-1 0 0 0,1 1 1 0 0,0-1-1 0 0,0 1 1 0 0,1 0-1 0 0,0-1 1 0 0,0 1-1 0 0,0-1 1 0 0,3-10-1 0 0,0 4 6 0 0,2 0-1 0 0,-1-1 1 0 0,2 2 0 0 0,11-23-1 0 0,10-13-22 0 0,-24 40-12 0 0,-2 7-49 0 0,-2 0 32 0 0,1 1 0 0 0,0-1 0 0 0,-1 1 0 0 0,1 0 1 0 0,0-1-1 0 0,-1 1 0 0 0,1-1 0 0 0,0 1 0 0 0,-1 0 0 0 0,1-1 1 0 0,-1 1-1 0 0,1 0 0 0 0,-1-1 0 0 0,1 1 0 0 0,-1 0 0 0 0,1 0 1 0 0,-1-1-1 0 0,1 1 0 0 0,-1 0 0 0 0,1 0 0 0 0,-1 0 0 0 0,0 0 1 0 0,-1-1-1093 0 0,11 0 636 0 0,-2 0 147 0 0,0 0 1 0 0,0 0 0 0 0,0 0-1 0 0,8-3 1 0 0,-14 3-666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6447 0 0,'-1'2'10078'0'0,"-29"31"-7760"0"0,-53 48 1 0 0,54-55-1874 0 0,7-4-346 0 0,2 2 1 0 0,0 0-1 0 0,1 1 0 0 0,-15 27 0 0 0,26-38-85 0 0,0 1 0 0 0,1-1-1 0 0,1 1 1 0 0,-6 19 0 0 0,9-25-3 0 0,1-1 0 0 0,1 1 0 0 0,-1-1 1 0 0,1 1-1 0 0,1 0 0 0 0,0 0 1 0 0,0-1-1 0 0,0 1 0 0 0,3 13 0 0 0,-2-20-25 0 0,0 0 0 0 0,-1 0-1 0 0,1 0 1 0 0,0 0-1 0 0,0 0 1 0 0,0 0-1 0 0,0 0 1 0 0,1 0-1 0 0,-1-1 1 0 0,0 1-1 0 0,1 0 1 0 0,-1-1-1 0 0,1 1 1 0 0,0-1-1 0 0,-1 1 1 0 0,1-1-1 0 0,0 0 1 0 0,0 0-1 0 0,0 0 1 0 0,4 2-1 0 0,-1-2-287 0 0,0 1-1 0 0,0-1 0 0 0,1 0 0 0 0,-1 0 0 0 0,0 0 0 0 0,1-1 1 0 0,7 0-1 0 0,10-2-1704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0,'0'0'11615'0'0,"1"2"-11183"0"0,11 22-25 0 0,0-1 0 0 0,2 0 1 0 0,1-1-1 0 0,26 30 0 0 0,53 49-180 0 0,71 79-73 0 0,-120-126-260 0 0,55 87 0 0 0,-89-123 83 0 0,0 1-1 0 0,-1 1 1 0 0,-1 0-1 0 0,-1 0 0 0 0,-1 1 1 0 0,7 30-1 0 0,-12-38 23 0 0,0 1 0 0 0,-1-1 0 0 0,0 1 0 0 0,-1 0 0 0 0,0-1 0 0 0,-2 1 0 0 0,1-1 0 0 0,-2 0 0 0 0,1 1 0 0 0,-2-1 0 0 0,-7 18 0 0 0,1-8 187 0 0,-1-1 1 0 0,-1 0-1 0 0,-1-1 1 0 0,-29 36-1 0 0,-74 67 1530 0 0,23-28-855 0 0,57-56-742 0 0,14-16-49 0 0,0 0-1 0 0,-22 36 1 0 0,36-48-349 0 0,5-9 40 0 0,0 1 1 0 0,1 0-1 0 0,-1 0 0 0 0,1 0 0 0 0,0 0 0 0 0,0 0 0 0 0,0 1 0 0 0,1-1 1 0 0,-1 0-1 0 0,1 1 0 0 0,0-1 0 0 0,-1 8 0 0 0,11-11-1802 0 0,-7-1 530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3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66 3223 0 0,'7'-7'61'0'0,"0"0"-1"0"0,-1 0 0 0 0,11-16 0 0 0,-5 2 12966 0 0,-12 24-12758 0 0,-7 24 359 0 0,-2 0 0 0 0,-12 29 0 0 0,-6 16-109 0 0,11-21-1342 0 0,-45 129 64 0 0,-13-5 400 0 0,70-168 296 0 0,-3 7-202 0 0,0 0 1 0 0,-1-1-1 0 0,0 0 0 0 0,-1 0 1 0 0,-20 22-1 0 0,16-19-682 0 0,12-15 452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3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8751 0 0,'0'0'7750'0'0,"2"1"-7089"0"0,8 0-319 0 0,0 0 0 0 0,0 0 0 0 0,0-1 1 0 0,1 0-1 0 0,-1 0 0 0 0,18-4 0 0 0,-10 2-12 0 0,5-2 129 0 0,32-9-1 0 0,-9 2-71 0 0,291-72 1093 0 0,-186 41-1139 0 0,-108 32-219 0 0,67-7 0 0 0,-98 16-126 0 0,0 1-1 0 0,1 0 1 0 0,-1 0-1 0 0,23 5 1 0 0,-29-4-193 0 0,0 1 1 0 0,-1 0 0 0 0,1 0 0 0 0,0 0 0 0 0,-1 1-1 0 0,1-1 1 0 0,-1 1 0 0 0,0 1 0 0 0,0-1 0 0 0,0 1-1 0 0,5 4 1 0 0,-8-5-544 0 0,5 4 863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1 8783 0 0,'0'0'5168'0'0,"-2"0"-4625"0"0,-5 0-301 0 0,0-1-1 0 0,0 1 1 0 0,1 0-1 0 0,-1 1 1 0 0,0 0-1 0 0,1 0 1 0 0,-1 0 0 0 0,0 1-1 0 0,-6 3 1 0 0,-10 4 135 0 0,-27 16 1 0 0,-16 6-209 0 0,11-11-125 0 0,-1-3 0 0 0,0-2 0 0 0,-1-2 0 0 0,-1-3 0 0 0,-111 5 0 0 0,112-14-37 0 0,-102 3 237 0 0,123 0-168 0 0,-1 0 1 0 0,-46 13-1 0 0,77-15-52 0 0,-14 3 31 0 0,1 1 0 0 0,-25 11 0 0 0,42-17 357 0 0,16 8-194 0 0,-13-7-192 0 0,10 3 52 0 0,0-1-1 0 0,0 0 0 0 0,18 3 1 0 0,-16-4-68 0 0,8 3-43 0 0,-18-3 10 0 0,-1 0-1 0 0,1 0-3 0 0,-1-1 0 0 0,0 1-1 0 0,0 0 1 0 0,0 0-1 0 0,0 0 1 0 0,0 0 0 0 0,0 0-1 0 0,0 0 1 0 0,-1 0 0 0 0,1 1-1 0 0,-1-1 1 0 0,1 0 0 0 0,-1 1-1 0 0,2 5 1 0 0,0 2-22 0 0,0 1 1 0 0,2 13-1 0 0,-3-14 45 0 0,11 77-154 0 0,-10-55 151 0 0,2 0-1 0 0,14 49 1 0 0,-16-72 7 0 0,0 0 1 0 0,1 0-1 0 0,0 0 0 0 0,1 0 1 0 0,0 0-1 0 0,0-1 0 0 0,1 0 1 0 0,0 0-1 0 0,1-1 0 0 0,0 1 1 0 0,0-1-1 0 0,13 10 0 0 0,17 7 0 0 0,9 3 1978 0 0,-37-39-1714 0 0,0-2-212 0 0,-1 0 0 0 0,0 0 0 0 0,-1-1 1 0 0,-1 0-1 0 0,0 0 0 0 0,-2-1 1 0 0,1 0-1 0 0,2-23 0 0 0,0-21-93 0 0,-3-85 0 0 0,-4 137 25 0 0,0 1 8 0 0,0 1 1 0 0,1 0-1 0 0,0 0 1 0 0,2-8-1 0 0,0 0-2 0 0,5 4-54 0 0,-7 9 27 0 0,1-1 1 0 0,-1 1-1 0 0,1 0 1 0 0,0 0-1 0 0,-1 0 1 0 0,1 0-1 0 0,0 0 1 0 0,0 0-1 0 0,0 0 1 0 0,2 0-1 0 0,-2 1-112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8 493 5959 0 0,'0'0'1158'0'0,"0"2"-584"0"0,-4 27 1090 0 0,4-28-1229 0 0,-2 8 381 0 0,2-8-695 0 0,0-1-1 0 0,0 1 1 0 0,-1 0-1 0 0,1-1 1 0 0,0 1 0 0 0,0 0-1 0 0,0-1 1 0 0,0 1-1 0 0,0 0 1 0 0,0-1 0 0 0,0 1-1 0 0,0 0 1 0 0,0-1-1 0 0,0 1 1 0 0,0 0 0 0 0,0-1-1 0 0,1 1 1 0 0,-1 0 0 0 0,0-1-1 0 0,0 1 1 0 0,1 0-1 0 0,-1-1 1 0 0,0 1 0 0 0,1 0-1 0 0,1-1-7 0 0,-1 1 1 0 0,0-1-1 0 0,0 0 0 0 0,0 0 1 0 0,1 0-1 0 0,-1 0 0 0 0,0 0 1 0 0,0 0-1 0 0,1-1 0 0 0,-1 1 0 0 0,0 0 1 0 0,0-1-1 0 0,2 0 0 0 0,8-3 282 0 0,0-1-1 0 0,0 0 0 0 0,0-1 1 0 0,-1 0-1 0 0,1-1 0 0 0,-2 0 1 0 0,13-11-1 0 0,14-10 369 0 0,45-34-1170 0 0,143-144 0 0 0,-215 197 265 0 0,-10 12-443 0 0,-16 16-323 0 0,13-14 1125 0 0,-12 13-191 0 0,1 0 0 0 0,1 0 0 0 0,1 2 0 0 0,-19 35 0 0 0,30-51-18 0 0,0 1-1 0 0,0-1 0 0 0,0 1 1 0 0,1-1-1 0 0,-1 1 0 0 0,1-1 1 0 0,0 1-1 0 0,0 0 1 0 0,1 0-1 0 0,0 7 0 0 0,0-5 48 0 0,0-3 4 0 0,0 1 0 0 0,1-1 1 0 0,0 1-1 0 0,0-1 0 0 0,0 0 0 0 0,1 1 0 0 0,-1-1 0 0 0,1 0 0 0 0,0 0 0 0 0,0 0 0 0 0,1 0 1 0 0,-1 0-1 0 0,1-1 0 0 0,0 1 0 0 0,0-1 0 0 0,0 0 0 0 0,6 5 0 0 0,-7-7-11 0 0,1 1-1 0 0,-1-1 1 0 0,1 0-1 0 0,0 0 0 0 0,0-1 1 0 0,0 1-1 0 0,-1 0 1 0 0,1-1-1 0 0,0 0 1 0 0,0 0-1 0 0,0 0 0 0 0,0 0 1 0 0,5-1-1 0 0,3-1 39 0 0,1-1-1 0 0,-1 0 1 0 0,0-1-1 0 0,0-1 1 0 0,-1 0-1 0 0,1 0 1 0 0,11-8-1 0 0,-16 9-57 0 0,62-38 119 0 0,66-53 0 0 0,59-62-562 0 0,-172 140 166 0 0,-1-1 0 0 0,-1 0 0 0 0,28-38 0 0 0,-44 49 198 0 0,-1 1 12 0 0,13-16-66 0 0,-11 16 93 0 0,-3 5-50 0 0,-12 8-205 0 0,-16 13 200 0 0,-42 38 1 0 0,58-47 54 0 0,0 1 0 0 0,0 0 1 0 0,1 0-1 0 0,1 1 1 0 0,-13 24-1 0 0,20-33 25 0 0,0 0-1 0 0,0 1 1 0 0,1-1-1 0 0,-1 1 1 0 0,1 0-1 0 0,0-1 1 0 0,1 1 0 0 0,-1 0-1 0 0,1-1 1 0 0,0 1-1 0 0,0 0 1 0 0,0 0-1 0 0,1-1 1 0 0,-1 1-1 0 0,1 0 1 0 0,0-1-1 0 0,1 1 1 0 0,2 5 0 0 0,2 4 234 0 0,2 0 1 0 0,0 0 0 0 0,1-1 0 0 0,11 14-1 0 0,12 19 124 0 0,-20-30-211 0 0,-11-13-86 0 0,1-1-1 0 0,0-1 1 0 0,0 1-1 0 0,-1 0 1 0 0,1 0-1 0 0,0-1 1 0 0,0 1-1 0 0,1-1 1 0 0,-1 1-1 0 0,0-1 1 0 0,0 0-1 0 0,1 0 1 0 0,-1 0-1 0 0,1 0 1 0 0,-1-1-1 0 0,1 1 1 0 0,-1 0-1 0 0,1-1 1 0 0,-1 0-1 0 0,1 0 1 0 0,3 0-1 0 0,5 0 105 0 0,1-1 0 0 0,-1 0-1 0 0,19-5 1 0 0,-19 4-86 0 0,0-1-17 0 0,-8 2-37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 7111 0 0,'0'0'3322'0'0,"-2"0"-2453"0"0,-31 6 2276 0 0,31-5-2715 0 0,2-1-423 0 0,0 0 0 0 0,0 0 0 0 0,0 1 0 0 0,0-1 0 0 0,0 0 0 0 0,0 0 0 0 0,0 0 1 0 0,0 1-1 0 0,0-1 0 0 0,0 0 0 0 0,0 0 0 0 0,0 0 0 0 0,0 1 0 0 0,-1-1 0 0 0,1 0 0 0 0,0 0 1 0 0,0 0-1 0 0,0 0 0 0 0,0 0 0 0 0,0 1 0 0 0,0-1 0 0 0,-1 0 0 0 0,1 0 0 0 0,0 0 1 0 0,0 0-1 0 0,0 0 0 0 0,0 0 0 0 0,-1 0 0 0 0,1 1 0 0 0,0-1 0 0 0,-1 0 28 0 0,1 0 0 0 0,0 0 0 0 0,-1 0 0 0 0,1 0 0 0 0,0 1 0 0 0,-1-1 0 0 0,1 0 0 0 0,0 0 0 0 0,0 1 0 0 0,-1-1 0 0 0,1 0 0 0 0,0 0-1 0 0,0 1 1 0 0,-1-1 0 0 0,1 0 0 0 0,0 1 0 0 0,0-1 0 0 0,0 0 0 0 0,0 1 0 0 0,-1-1 0 0 0,1 0 0 0 0,0 1 0 0 0,0-1 0 0 0,0 0 0 0 0,0 1 0 0 0,0 0 0 0 0,0 0 28 0 0,0 0 1 0 0,0 0-1 0 0,0 1 1 0 0,0-1 0 0 0,0 0-1 0 0,0 0 1 0 0,1 1-1 0 0,-1-1 1 0 0,0 0 0 0 0,1 0-1 0 0,-1 0 1 0 0,1 0-1 0 0,-1 0 1 0 0,1 0 0 0 0,-1 0-1 0 0,1 0 1 0 0,0 0-1 0 0,0 0 1 0 0,0 0 0 0 0,-1 0-1 0 0,1 0 1 0 0,0 0-1 0 0,0-1 1 0 0,0 1 0 0 0,0 0-1 0 0,0-1 1 0 0,0 1-1 0 0,0-1 1 0 0,1 1 0 0 0,-1-1-1 0 0,0 1 1 0 0,0-1 0 0 0,0 0-1 0 0,0 1 1 0 0,1-1-1 0 0,-1 0 1 0 0,2 0-1 0 0,2 1 10 0 0,1-1-1 0 0,0 0 0 0 0,0 0 0 0 0,0 0 1 0 0,0-1-1 0 0,0 0 0 0 0,6-2 0 0 0,81-24 393 0 0,35-10-55 0 0,-104 31-634 0 0,0 2 0 0 0,1 1 1 0 0,31-1-1 0 0,-55 4 71 0 0,1 0 0 0 0,-1 0 0 0 0,0 0 0 0 0,1 1 0 0 0,-1-1 0 0 0,1 0-1 0 0,-1 1 1 0 0,0-1 0 0 0,1 1 0 0 0,-1-1 0 0 0,0 1 0 0 0,0 0 0 0 0,1 0 0 0 0,-1-1 0 0 0,0 1-1 0 0,0 0 1 0 0,0 0 0 0 0,0 0 0 0 0,0 0 0 0 0,0 0 0 0 0,0 1 0 0 0,0-1 0 0 0,1 2 0 0 0,-1-1-509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1839 0 0,'0'0'8718'0'0,"2"2"-7914"0"0,1-1-606 0 0,0 1 1 0 0,0-1-1 0 0,0 1 1 0 0,1-1 0 0 0,-1 0-1 0 0,0 0 1 0 0,1-1 0 0 0,-1 1-1 0 0,1-1 1 0 0,-1 0-1 0 0,0 1 1 0 0,1-1 0 0 0,-1-1-1 0 0,1 1 1 0 0,3-1-1 0 0,-1-1 39 0 0,0 1 0 0 0,0-1-1 0 0,-1 0 1 0 0,1 0 0 0 0,-1-1-1 0 0,1 0 1 0 0,-1 0 0 0 0,8-6 0 0 0,90-74 1294 0 0,65-47-1258 0 0,-104 87-224 0 0,-15 12-126 0 0,59-52-1 0 0,-105 78-577 0 0,-12 9 589 0 0,-15 10 171 0 0,-11 10-107 0 0,-42 38-1 0 0,65-51 15 0 0,0 2 0 0 0,0-1-1 0 0,1 1 1 0 0,1 1-1 0 0,0 0 1 0 0,-9 18-1 0 0,17-29 6 0 0,1 0-1 0 0,-1 1 1 0 0,1-1-1 0 0,0 0 1 0 0,0 0-1 0 0,0 1 1 0 0,1-1 0 0 0,-1 1-1 0 0,1-1 1 0 0,-1 1-1 0 0,2 5 1 0 0,-1-7-2 0 0,0-1 0 0 0,1 1 0 0 0,-1-1 0 0 0,1 0 0 0 0,-1 1 0 0 0,1-1 0 0 0,0 0 0 0 0,0 0 0 0 0,-1 0 0 0 0,1 1 0 0 0,0-1 0 0 0,0 0 0 0 0,0 0 1 0 0,0 0-1 0 0,0 0 0 0 0,0 0 0 0 0,1-1 0 0 0,-1 1 0 0 0,0 0 0 0 0,0 0 0 0 0,1-1 0 0 0,-1 1 0 0 0,0-1 0 0 0,1 1 0 0 0,-1-1 0 0 0,0 0 0 0 0,1 1 0 0 0,-1-1 0 0 0,1 0 0 0 0,1 0 1 0 0,9 1 81 0 0,0-1 0 0 0,1-1 0 0 0,-1 1 0 0 0,0-2 0 0 0,0 0 0 0 0,0 0 0 0 0,0-1 0 0 0,16-7 0 0 0,7-4 67 0 0,45-25 0 0 0,-26 11-132 0 0,120-70 89 0 0,-153 84-173 0 0,-2 0-1 0 0,0-2 1 0 0,21-22 0 0 0,48-62-279 0 0,-40 43 261 0 0,-75 101 16 0 0,7-15 104 0 0,-27 49 0 0 0,42-69-40 0 0,1 1 0 0 0,0 0 0 0 0,0 0 0 0 0,1 0 0 0 0,0 1 0 0 0,1-1 0 0 0,0 1 0 0 0,1-1 0 0 0,-1 18 0 0 0,5-14-22 0 0,-2-11-20 0 0,0 0 1 0 0,1-1-1 0 0,0 1 0 0 0,-1-1 1 0 0,1 1-1 0 0,0-1 0 0 0,0 0 0 0 0,1 0 1 0 0,-1 0-1 0 0,0 0 0 0 0,1 0 1 0 0,-1 0-1 0 0,1-1 0 0 0,-1 1 0 0 0,1-1 1 0 0,5 2-1 0 0,-2-1-77 0 0,0 0-1 0 0,1 0 1 0 0,-1-1 0 0 0,1 1 0 0 0,-1-2-1 0 0,8 1 1 0 0,-11-1-697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105 273 2759 0 0,'-37'5'174'0'0,"0"-1"823"0"0,10 5 10859 0 0,27-9-11801 0 0,0 0-1 0 0,0 0 1 0 0,0 0 0 0 0,0 0 0 0 0,0 0-1 0 0,0 0 1 0 0,-1 0 0 0 0,1 0 0 0 0,0 0-1 0 0,0 0 1 0 0,0 0 0 0 0,0 0 0 0 0,0 0-1 0 0,0 0 1 0 0,0 0 0 0 0,0 0 0 0 0,-1 0-1 0 0,1 0 1 0 0,0 0 0 0 0,0 0 0 0 0,0 0-1 0 0,0 0 1 0 0,0 0 0 0 0,0 0 0 0 0,0 0-1 0 0,-1 0 1 0 0,1 0 0 0 0,0 0 0 0 0,0 0-1 0 0,0 0 1 0 0,0 0 0 0 0,0 0 0 0 0,0 0-1 0 0,0 0 1 0 0,0 0 0 0 0,0 0 0 0 0,0 1-1 0 0,-1-1 1 0 0,1 0 0 0 0,0 0 0 0 0,0 0-1 0 0,0 0 1 0 0,0 0 0 0 0,0 0 0 0 0,0 0-1 0 0,0 0 1 0 0,0 1 0 0 0,0-1 0 0 0,0 0-1 0 0,0 0 1 0 0,0 0 0 0 0,0 0 0 0 0,0 0-1 0 0,0 0 1 0 0,0 0 0 0 0,0 1 0 0 0,0-1-1 0 0,0 0 1 0 0,9 3 846 0 0,20 1-473 0 0,26-6 459 0 0,84-13 0 0 0,54-22-444 0 0,-90 16-191 0 0,274-67 132 0 0,-113 23-51 0 0,-4 16-177 0 0,-93 26-1926 0 0,-164 22 1051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32 5063 0 0,'95'-22'1628'0'0,"-32"12"11076"0"0,-76 17-12461 0 0,-13 5-263 0 0,0-2 0 0 0,-52 14 0 0 0,14-5-187 0 0,-51 17-331 0 0,-195 35-1 0 0,94-44 475 0 0,153-23 391 0 0,-94-5 1 0 0,128-1 126 0 0,0-2 1 0 0,-1 0 0 0 0,-36-12-1 0 0,64 15-63 0 0,4-1-326 0 0,1-1-59 0 0,0 1-1 0 0,0-1 0 0 0,1 0 1 0 0,-1 1-1 0 0,1-1 0 0 0,-1 1 1 0 0,1 0-1 0 0,0 1 0 0 0,0-1 1 0 0,0 0-1 0 0,0 1 0 0 0,0 0 1 0 0,5-1-1 0 0,5 2 38 0 0,-11 1-48 0 0,0 0 1 0 0,0 0 0 0 0,0 0 0 0 0,0 0 0 0 0,0 0 0 0 0,0 1 0 0 0,0-1 0 0 0,-1 1 0 0 0,1 0 0 0 0,-1 0 0 0 0,1 0 0 0 0,-1 0 0 0 0,0 0 0 0 0,1 1 0 0 0,-1-1 0 0 0,0 1 0 0 0,2 4 0 0 0,4 7-41 0 0,-1-1 1 0 0,9 23-1 0 0,-5-10 46 0 0,-3-12-8 0 0,0 0 0 0 0,1-1 0 0 0,0-1 0 0 0,1 1 0 0 0,1-1 0 0 0,0-1-1 0 0,0 0 1 0 0,23 16 0 0 0,9 2 7 0 0,3 4 0 0 0,10 12 0 0 0,40 37 0 0 0,-93-80 0 0 0,1 1 0 0 0,5 13 0 0 0,-5-4 11 0 0,2 6 40 0 0,-5-12-28 0 0,-1 1 20 0 0,9-18 176 0 0,69-100 679 0 0,-68 94-872 0 0,-1 0 1 0 0,-1 0-1 0 0,0-1 0 0 0,-2 0 1 0 0,6-19-1 0 0,-5-3-5 0 0,4-48-1 0 0,-3 9-8 0 0,-6 67-10 0 0,-1 9-1 0 0,6-10-17 0 0,-6 12-58 0 0,2 0-295 0 0,23 0-1241 0 0,-10 2-3981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9383 0 0,'0'0'852'0'0,"-13"0"-399"0"0,7 1 2789 0 0,4 1-3130 0 0,1-1 0 0 0,0 1 1 0 0,-1-1-1 0 0,1 1 0 0 0,0 0 0 0 0,0 0 1 0 0,0-1-1 0 0,0 1 0 0 0,0 0 0 0 0,1 0 1 0 0,-1 0-1 0 0,0 0 0 0 0,1 0 0 0 0,-1 0 1 0 0,1 0-1 0 0,0 0 0 0 0,0 0 0 0 0,0 0 1 0 0,0 0-1 0 0,0 0 0 0 0,0 0 0 0 0,0 0 1 0 0,1 0-1 0 0,-1 0 0 0 0,1 0 0 0 0,0 2 1 0 0,0-3-82 0 0,-1 0 0 0 0,0 0 0 0 0,1-1 0 0 0,-1 1 0 0 0,1 0 0 0 0,-1 0 0 0 0,1-1 0 0 0,0 1 0 0 0,-1 0 0 0 0,1-1 0 0 0,0 1 0 0 0,-1 0 1 0 0,1-1-1 0 0,0 1 0 0 0,0-1 0 0 0,0 1 0 0 0,3 2 73 0 0,13 9 276 0 0,-1 0 1 0 0,1-1 0 0 0,33 14 0 0 0,6 5-142 0 0,-40-20-196 0 0,0 1 1 0 0,0 0-1 0 0,16 17 0 0 0,-25-22-31 0 0,-1 2 0 0 0,0-1-1 0 0,0 1 1 0 0,0-1 0 0 0,-1 2 0 0 0,0-1-1 0 0,0 1 1 0 0,5 14 0 0 0,-5-8 2 0 0,0 2-1 0 0,-1-1 1 0 0,5 33-1 0 0,-9-39 13 0 0,1-1-1 0 0,-1 0 1 0 0,-1 0-1 0 0,0 1 1 0 0,0-1-1 0 0,-1 0 1 0 0,0 0-1 0 0,0 0 1 0 0,-7 13-1 0 0,-1 0 113 0 0,-2-1-1 0 0,-1-1 1 0 0,0 0-1 0 0,-1 0 1 0 0,-1-2-1 0 0,-1 0 1 0 0,-26 23-1 0 0,7-11 62 0 0,-1-2 0 0 0,-2-1-1 0 0,-40 21 1 0 0,70-43-169 0 0,-1 0 13 0 0,-1 0-1 0 0,-15 5 0 0 0,22-8 6 0 0,-4 3-68 0 0,5-4-145 0 0,5-2-1638 0 0,28-14 67 0 0,-16 8 256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23 105 9215 0 0,'0'0'9560'0'0,"1"1"-8969"0"0,3 2-394 0 0,0 0 0 0 0,0 0 0 0 0,1 0 1 0 0,-1 0-1 0 0,1-1 0 0 0,-1 0 0 0 0,1 0 0 0 0,0 0 1 0 0,0 0-1 0 0,-1-1 0 0 0,10 2 0 0 0,7 0 202 0 0,32 0-1 0 0,-27-2-252 0 0,16 0-121 0 0,1-1-1 0 0,0-3 1 0 0,-1-2 0 0 0,1-1-1 0 0,51-15 1 0 0,-71 14-373 0 0,0-1 0 0 0,-1-1 0 0 0,0 0 0 0 0,-1-2 0 0 0,33-22 0 0 0,-53 33 336 0 0,-1 0-1 0 0,1 0 1 0 0,-1 0-1 0 0,1-1 1 0 0,-1 1-1 0 0,1 0 1 0 0,-1 0-1 0 0,0-1 1 0 0,1 1-1 0 0,-1 0 1 0 0,1-1-1 0 0,-1 1 1 0 0,0-1-1 0 0,1 1 1 0 0,-1 0-1 0 0,0-1 1 0 0,0 1-1 0 0,1-1 1 0 0,-1 1-1 0 0,0-1 1 0 0,0 1-1 0 0,1-1 1 0 0,-1 1-1 0 0,0 0 1 0 0,0-1-1 0 0,0 0 1 0 0,0 1-1 0 0,0-1 1 0 0,0 1-1 0 0,0-1 1 0 0,0 1-1 0 0,0-1 1 0 0,0 1-1 0 0,0-1 1 0 0,0 1-1 0 0,0-1 1 0 0,-1 1-1 0 0,1-1 1 0 0,0 1-1 0 0,0 0 1 0 0,0-1-1 0 0,-1 1 1 0 0,1-1-1 0 0,0 1 1 0 0,-1-1-1 0 0,1 1 1 0 0,0 0-1 0 0,-1-1 1 0 0,1 1-1 0 0,0 0 1 0 0,-1-1-1 0 0,1 1 1 0 0,-1 0-1 0 0,1 0 1 0 0,-1-1-1 0 0,1 1 1 0 0,0 0-1 0 0,-1 0 1 0 0,1 0-1 0 0,-1-1 1 0 0,0 1-1 0 0,-3-1-36 0 0,1-1 0 0 0,-1 1 0 0 0,1 0 0 0 0,-1 0 0 0 0,1 1 0 0 0,-1-1 1 0 0,-6 1-1 0 0,-20 2 21 0 0,0 2 0 0 0,0 1 0 0 0,0 2 0 0 0,1 1 0 0 0,0 1 0 0 0,-43 19 0 0 0,32-8 275 0 0,1 1-1 0 0,1 2 1 0 0,-65 50-1 0 0,86-59-125 0 0,0 1 0 0 0,2 0 0 0 0,0 1 0 0 0,0 1 0 0 0,-23 36 0 0 0,33-45-69 0 0,0 0 1 0 0,1 1-1 0 0,0 0 1 0 0,0 0-1 0 0,1 0 1 0 0,0 0-1 0 0,1 1 1 0 0,0-1-1 0 0,1 1 1 0 0,-1-1-1 0 0,2 1 1 0 0,-1 0-1 0 0,2-1 1 0 0,-1 1-1 0 0,4 18 0 0 0,-2-22 0 0 0,-1 0-1 0 0,1-1 0 0 0,1 0 0 0 0,-1 1 1 0 0,1-1-1 0 0,0 0 0 0 0,0 0 0 0 0,0 0 1 0 0,1-1-1 0 0,-1 1 0 0 0,1-1 0 0 0,0 0 1 0 0,1 0-1 0 0,-1 0 0 0 0,1-1 0 0 0,0 1 1 0 0,-1-1-1 0 0,1 0 0 0 0,7 2 0 0 0,8 3 36 0 0,1 0-1 0 0,0-2 0 0 0,38 7 0 0 0,-17-4-197 0 0,-8-4-1257 0 0,-19-4-96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54 5063 0 0,'0'0'232'0'0,"1"-2"-13"0"0,14-22 249 0 0,-3-4 10388 0 0,-15 49-10705 0 0,-8 17 58 0 0,-15 52-8 0 0,-47 107-1 0 0,36-99 213 0 0,15-34-1813 0 0,5-23-3027 0 0,8-24-815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3679 0 0,'0'0'2816'0'0,"3"0"-56"0"0,11 2-1443 0 0,0-1 0 0 0,0 0 0 0 0,1-1-1 0 0,-1 0 1 0 0,21-5 0 0 0,74-18-669 0 0,-51 9 339 0 0,25-4-276 0 0,205-43 1314 0 0,-197 46-1385 0 0,99-5-1 0 0,-172 19-599 0 0,0 1 1 0 0,0 1-1 0 0,1 1 1 0 0,-1 0 0 0 0,18 6-1 0 0,-24-5-470 0 0,0 1-1 0 0,0 1 1 0 0,0 0-1 0 0,-1 0 1 0 0,0 1 0 0 0,0 1-1 0 0,16 12 1 0 0,-24-15-8 0 0,2-1-168 0 0,0 0-3551 0 0,7 2-1305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35 9815 0 0,'0'0'448'0'0,"2"-1"-6"0"0,3 0-345 0 0,-1-1 1 0 0,1 0-1 0 0,-1 0 1 0 0,1 0-1 0 0,-1-1 1 0 0,5-3-1 0 0,-4 2 4057 0 0,-5 1-3496 0 0,0 3-598 0 0,0 0 0 0 0,0-1 0 0 0,0 1 1 0 0,0 0-1 0 0,0-1 0 0 0,0 1 0 0 0,0 0 0 0 0,0 0 1 0 0,0-1-1 0 0,0 1 0 0 0,0 0 0 0 0,0-1 0 0 0,0 1 0 0 0,-1 0 1 0 0,1-1-1 0 0,0 1 0 0 0,0 0 0 0 0,0 0 0 0 0,0-1 1 0 0,0 1-1 0 0,-1 0 0 0 0,1 0 0 0 0,0-1 0 0 0,0 1 0 0 0,-1 0 1 0 0,1 0-1 0 0,0 0 0 0 0,0 0 0 0 0,-1-1 0 0 0,1 1 1 0 0,0 0-1 0 0,0 0 0 0 0,-1 0 0 0 0,1 0 0 0 0,0 0 0 0 0,-1 0 1 0 0,1 0-1 0 0,0-1 0 0 0,0 1 0 0 0,-1 0 0 0 0,1 0 0 0 0,0 0 1 0 0,-1 0-1 0 0,1 0 0 0 0,-1 1 0 0 0,-5-2 30 0 0,0 1 0 0 0,0 1-1 0 0,0-1 1 0 0,0 1 0 0 0,0 0 0 0 0,0 0-1 0 0,1 1 1 0 0,-1 0 0 0 0,-9 4 0 0 0,13-6-68 0 0,-43 20 56 0 0,-11 3-44 0 0,-238 58-659 0 0,56-43 184 0 0,74-22 374 0 0,119-13 42 0 0,-74-7-1 0 0,10-13 42 0 0,108 16 424 0 0,3 1-277 0 0,8 0-123 0 0,0 1 0 0 0,0 0-1 0 0,0 0 1 0 0,-1 1 0 0 0,1 1 0 0 0,0-1 0 0 0,-1 1 0 0 0,1 1 0 0 0,-1 0-1 0 0,0 0 1 0 0,0 1 0 0 0,-1 0 0 0 0,1 1 0 0 0,-1-1 0 0 0,0 2-1 0 0,-1-1 1 0 0,10 11 0 0 0,-9-8-63 0 0,0 0 0 0 0,-1 0 0 0 0,-1 1 0 0 0,0 0 0 0 0,6 11 0 0 0,17 52-308 0 0,-13-29 284 0 0,2-5 19 0 0,1-1-1 0 0,37 53 0 0 0,-1 1 31 0 0,-43-73-2 0 0,-8-16 0 0 0,0 0 0 0 0,13 14 4 0 0,-13-16 3 0 0,-2 1 122 0 0,0-3-37 0 0,0 0-57 0 0,0 0 1 0 0,-1 1-1 0 0,1-1 0 0 0,0 0 0 0 0,-1 0 0 0 0,1-1 0 0 0,-1 1 0 0 0,1 0 1 0 0,-1 0-1 0 0,1-1 0 0 0,-1 1 0 0 0,0-1 0 0 0,0 1 0 0 0,0-1 1 0 0,0 0-1 0 0,0 1 0 0 0,0-1 0 0 0,0 0 0 0 0,-1 0 0 0 0,2-2 0 0 0,1-7 209 0 0,-1 1-1 0 0,2-19 1 0 0,0 5-33 0 0,3-11 19 0 0,3-23-115 0 0,3 1 1 0 0,26-72-1 0 0,14 4-115 0 0,-42 104 0 0 0,0 1 0 0 0,1 0 0 0 0,28-33 0 0 0,-24 35-1 0 0,27-30-35 0 0,-42 47-151 0 0,6 15-655 0 0,-4 3-268 0 0,-2 1-298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 5983 0 0,'0'0'7379'0'0,"2"-1"-6871"0"0,10-6 55 0 0,0 1 1 0 0,0 0-1 0 0,1 0 1 0 0,0 1-1 0 0,17-3 1 0 0,1 1 445 0 0,37-5 0 0 0,-66 12-942 0 0,-1 0 0 0 0,1 0 0 0 0,0-1 0 0 0,-1 1 0 0 0,1 0 0 0 0,-1 0 0 0 0,1 1 0 0 0,0-1 0 0 0,-1 0 1 0 0,1 1-1 0 0,-1-1 0 0 0,1 0 0 0 0,-1 1 0 0 0,1 0 0 0 0,-1-1 0 0 0,2 2 0 0 0,-2-1-50 0 0,-1-1 0 0 0,1 1 0 0 0,-1 0 0 0 0,1-1 0 0 0,-1 1 0 0 0,1 0 0 0 0,-1-1 0 0 0,1 1 1 0 0,-1 0-1 0 0,0 0 0 0 0,1 0 0 0 0,-1 0 0 0 0,0-1 0 0 0,0 1 0 0 0,0 0 0 0 0,0 0 0 0 0,0 0 0 0 0,0 0 0 0 0,0 0 0 0 0,0-1 0 0 0,0 2 0 0 0,-1 3-4 0 0,0 0 1 0 0,-1 0-1 0 0,1-1 1 0 0,-1 1-1 0 0,0-1 0 0 0,-1 1 1 0 0,1-1-1 0 0,-4 5 1 0 0,-1 0 39 0 0,0-1 0 0 0,0-1 0 0 0,-15 13 0 0 0,-4 3 21 0 0,-30 28-15 0 0,-10 11 18 0 0,46-42-81 0 0,13-13-9 0 0,0-1 0 0 0,0 2 0 0 0,1-1 0 0 0,0 1 0 0 0,0-1-1 0 0,-8 18 1 0 0,9-9 13 0 0,7-11 0 0 0,0-4 0 0 0,3 8 0 0 0,3 0 0 0 0,-4-6 15 0 0,0-1 0 0 0,0 0-1 0 0,0 0 1 0 0,0 0 0 0 0,0 0 0 0 0,0-1-1 0 0,0 0 1 0 0,1 0 0 0 0,-1 0 0 0 0,0 0-1 0 0,1-1 1 0 0,-1 1 0 0 0,6-1 0 0 0,8-1 152 0 0,-1-1 0 0 0,20-4 1 0 0,3-1-37 0 0,64-7 517 0 0,-87 12-467 0 0,22-5-1 0 0,-12 1-8 0 0,31-3-1 0 0,-29 9-196 0 0,-27 0-110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10855 0 0,'0'0'980'0'0,"2"-1"-804"0"0,0 0 360 0 0,-1 0 0 0 0,1-1 0 0 0,0 1 0 0 0,0 0 0 0 0,-1 0 0 0 0,1 0 0 0 0,0 1 0 0 0,3-2 0 0 0,-5 2-448 0 0,1 1 0 0 0,-1-1 0 0 0,0 1-1 0 0,0-1 1 0 0,0 1 0 0 0,1-1 0 0 0,-1 1 0 0 0,0-1 0 0 0,0 1 0 0 0,0-1-1 0 0,0 1 1 0 0,0-1 0 0 0,0 1 0 0 0,0-1 0 0 0,0 1 0 0 0,0-1-1 0 0,0 1 1 0 0,0-1 0 0 0,-1 1 0 0 0,1-1 0 0 0,0 0 0 0 0,0 1 0 0 0,0-1-1 0 0,-1 1 1 0 0,-7 37 1535 0 0,8-36 46 0 0,2-2-1612 0 0,8 1-46 0 0,-5 7 6 0 0,-5-6 398 0 0,1-1-517 0 0,-1 0 0 0 0,1 0-1 0 0,-1 0 1 0 0,0 0 0 0 0,1 0-1 0 0,-1 0 1 0 0,0 0 0 0 0,0 0-1 0 0,0 0 1 0 0,0 0 0 0 0,0 0 0 0 0,0 0-1 0 0,0 0 1 0 0,0 0 0 0 0,0 0-1 0 0,0 0 1 0 0,-1 0 0 0 0,1 1 0 0 0,0-1-1 0 0,-1-1 1 0 0,1 1 0 0 0,-1 0-1 0 0,1 0 1 0 0,-1 0 0 0 0,1 0-1 0 0,-1 0 1 0 0,0 0 0 0 0,0 0 0 0 0,1-1-1 0 0,-1 1 1 0 0,0 0 0 0 0,0-1-1 0 0,0 1 1 0 0,-1 0 0 0 0,-2 4-1508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57 7831 0 0,'16'-12'658'0'0,"30"-15"-1"0"0,-18 14 5387 0 0,-30 12-5845 0 0,0 0 0 0 0,-1 1 1 0 0,1-1-1 0 0,-1 0 0 0 0,1 1 0 0 0,-1 0 0 0 0,1 0 1 0 0,-1 0-1 0 0,0 0 0 0 0,1 0 0 0 0,-4 0 0 0 0,-30 9 109 0 0,24-6-183 0 0,-217 71 123 0 0,156-47-255 0 0,-2-3 0 0 0,-88 17-1 0 0,-87-17 14 0 0,-3-20 76 0 0,152-2 172 0 0,0 4 1 0 0,-102 19-1 0 0,202-24-227 0 0,4-2-81 0 0,5-1 45 0 0,-1 0 25 0 0,0 1 1 0 0,1 0 0 0 0,-1 0 0 0 0,9 0 0 0 0,-4 1 52 0 0,-11 0-65 0 0,0 0-1 0 0,0 0 1 0 0,0 0-1 0 0,-1 0 1 0 0,1 1-1 0 0,0-1 1 0 0,0 0-1 0 0,0 0 1 0 0,0 1-1 0 0,-1-1 1 0 0,1 1-1 0 0,0-1 1 0 0,0 0-1 0 0,-1 1 1 0 0,1 0-1 0 0,1 0 1 0 0,1 1 0 0 0,14 10-15 0 0,-14-8-16 0 0,-1 0 5 0 0,15 23-9 0 0,24 51 1 0 0,-27-49 22 0 0,29 44 1 0 0,-29-55 39 0 0,0 0-1 0 0,2 0 0 0 0,0-2 1 0 0,1 0-1 0 0,33 24 0 0 0,-22-21 101 0 0,1-1 0 0 0,1-2 0 0 0,40 16 0 0 0,-27-12 396 0 0,-41-18-380 0 0,-4 0-133 0 0,-1 1 0 0 0,1 0-1 0 0,-1-1 1 0 0,0 1 0 0 0,0-1-1 0 0,0 0 1 0 0,-1 0 0 0 0,1 0-1 0 0,0 0 1 0 0,-1-1 0 0 0,1 1-1 0 0,-1-1 1 0 0,0 0 0 0 0,-4 1-1 0 0,-5 0 31 0 0,6 0-33 0 0,0-1-1 0 0,0 1 0 0 0,1-2 0 0 0,-1 1 1 0 0,0-1-1 0 0,-12-1 0 0 0,13-1 0 0 0,5 1-4 0 0,0 0 0 0 0,1 0 0 0 0,-1 0 0 0 0,0-1 0 0 0,1 1 1 0 0,-1 0-1 0 0,1 0 0 0 0,0-1 0 0 0,-1 1 0 0 0,1 0 0 0 0,0-1 0 0 0,0 1 0 0 0,0 0 0 0 0,0-4 1 0 0,1 2-1 0 0,-1-1 1 0 0,1 0 0 0 0,0 0 0 0 0,1 1 0 0 0,-1-1 0 0 0,0 0 0 0 0,1 1 0 0 0,0 0-1 0 0,3-6 1 0 0,26-28 42 0 0,-18 22-20 0 0,49-51 100 0 0,-41 45 33 0 0,0 0 0 0 0,24-35-1 0 0,-40 48-129 0 0,0 1 0 0 0,0-1 0 0 0,-1-1 0 0 0,0 1 0 0 0,-1-1 0 0 0,0 1 0 0 0,0-1 0 0 0,-1 0 0 0 0,0 0 0 0 0,0 0 0 0 0,-1-1 0 0 0,0-8 0 0 0,-6-70 43 0 0,5 87-280 0 0,1 1-884 0 0,6-1 790 0 0,-1 1 0 0 0,1 0 0 0 0,-1 0 0 0 0,1 1-1 0 0,-1 0 1 0 0,0 0 0 0 0,12 4 0 0 0,8 4-5264 0 0,-14-4-54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1 105 919 0 0,'0'-8'2326'0'0,"2"5"-1391"0"0,-1 0-1 0 0,1 0 1 0 0,0 1 0 0 0,0-1 0 0 0,0 1-1 0 0,1 0 1 0 0,3-4 0 0 0,24-13 1726 0 0,-10 10-2022 0 0,25-8 1 0 0,-38 15-104 0 0,9-4 89 0 0,0 1 0 0 0,1 1-1 0 0,-1 0 1 0 0,1 1 0 0 0,23-1-1 0 0,-40 5-612 0 0,1-1-1 0 0,-1 0 1 0 0,1 0-1 0 0,-1 0 1 0 0,1 0-1 0 0,-1 1 1 0 0,1-1 0 0 0,-1 0-1 0 0,1 1 1 0 0,-1-1-1 0 0,0 0 1 0 0,1 1-1 0 0,-1-1 1 0 0,1 0-1 0 0,-1 1 1 0 0,0-1-1 0 0,0 1 1 0 0,1-1-1 0 0,-1 0 1 0 0,0 1 0 0 0,0-1-1 0 0,1 1 1 0 0,-1-1-1 0 0,0 1 1 0 0,0-1-1 0 0,0 1 1 0 0,0-1-1 0 0,0 1 1 0 0,0 0-1 0 0,1 16 142 0 0,-3-11-119 0 0,-1 1 1 0 0,1-1-1 0 0,-1 0 0 0 0,0 0 1 0 0,-1-1-1 0 0,0 1 0 0 0,0-1 1 0 0,0 0-1 0 0,-9 9 0 0 0,-4 6 24 0 0,12-14-47 0 0,4-3 32 0 0,3 26 69 0 0,-3-7 114 0 0,-12 23-95 0 0,13-43-4 0 0,23 5 31 0 0,-10-7-111 0 0,0 0 1 0 0,0 0-1 0 0,-1-2 0 0 0,1 1 0 0 0,23-8 1 0 0,2 1-36 0 0,66-9-2617 0 0,-102 17 1330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12671 0 0,'0'0'1143'0'0,"-1"1"-940"0"0,1 6-109 0 0,0 0 0 0 0,0 0 0 0 0,0 0 1 0 0,1 0-1 0 0,0 0 0 0 0,1 0 1 0 0,-1 0-1 0 0,1-1 0 0 0,0 1 0 0 0,1 0 1 0 0,0-1-1 0 0,0 0 0 0 0,0 0 1 0 0,1 0-1 0 0,5 7 0 0 0,7 9 259 0 0,1-2 0 0 0,31 31-1 0 0,16 6 52 0 0,120 80-1 0 0,-121-92-215 0 0,3 1-66 0 0,51 37 383 0 0,-90-62-277 0 0,-1 2 1 0 0,26 28 0 0 0,-40-37-121 0 0,-1-1 0 0 0,-1 2 0 0 0,0-1 0 0 0,0 1 0 0 0,12 29 0 0 0,-17-32-65 0 0,-1 2 0 0 0,0-1 0 0 0,-1 0 0 0 0,0 1 1 0 0,-1-1-1 0 0,0 1 0 0 0,-1 0 0 0 0,-2 18 0 0 0,0-15 39 0 0,-1-1-1 0 0,-1 0 1 0 0,-1 0 0 0 0,0 0-1 0 0,-1-1 1 0 0,-1 0 0 0 0,0 1-1 0 0,-1-2 1 0 0,-1 1 0 0 0,0-1-1 0 0,-1-1 1 0 0,-11 14-1 0 0,-15 15 216 0 0,-3-2 0 0 0,-52 44-1 0 0,27-26-228 0 0,11-11-19 0 0,24-23-47 0 0,-44 50 0 0 0,44-43-58 0 0,17-19-298 0 0,-17 23 0 0 0,26-33-32 0 0,-2 3 26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0 963 6591 0 0,'0'0'2714'0'0,"2"2"-2005"0"0,4 10 1927 0 0,5-15-1117 0 0,-7 2-1274 0 0,-1-1 1 0 0,0 1-1 0 0,1-1 1 0 0,-1 0 0 0 0,0 0-1 0 0,0 0 1 0 0,0-1-1 0 0,2-2 1 0 0,0 1 84 0 0,11-11-19 0 0,-1-1 0 0 0,-1 0 0 0 0,0-1 0 0 0,-2 0 0 0 0,12-21 0 0 0,2-1-79 0 0,96-165 394 0 0,-78 124-428 0 0,49-63-25 0 0,-6 13-183 0 0,-87 130 9 0 0,0 0 0 0 0,0 0 0 0 0,0 0 0 0 0,0 0 0 0 0,0 0 1 0 0,0 0-1 0 0,0 0 0 0 0,0 0 0 0 0,0-1 0 0 0,0 1 0 0 0,0 0 0 0 0,0 0 0 0 0,0 0 0 0 0,0 0 1 0 0,0 0-1 0 0,0 0 0 0 0,0 0 0 0 0,0 0 0 0 0,0 0 0 0 0,0 0 0 0 0,0 0 0 0 0,0 0 0 0 0,1 0 1 0 0,-1 0-1 0 0,0 0 0 0 0,0-1 0 0 0,0 1 0 0 0,0 0 0 0 0,0 0 0 0 0,0 0 0 0 0,0 0 0 0 0,0 0 1 0 0,0 0-1 0 0,0 0 0 0 0,0 0 0 0 0,1 0 0 0 0,-1 0 0 0 0,0 0 0 0 0,0 0 0 0 0,0 0 0 0 0,0 0 1 0 0,0 0-1 0 0,0 0 0 0 0,0 0 0 0 0,0 0 0 0 0,0 1 0 0 0,0-1 0 0 0,0 0 0 0 0,1 0 0 0 0,-1 0 1 0 0,0 0-1 0 0,0 0 0 0 0,0 0 0 0 0,0 0 0 0 0,0 0 0 0 0,0 0 0 0 0,0 0 0 0 0,0 0 0 0 0,0 0 1 0 0,4 4-2 0 0,0-1 1 0 0,-1 1 0 0 0,1 0 0 0 0,-1 0 0 0 0,0 0 0 0 0,0 0 0 0 0,0 0 0 0 0,0 1-1 0 0,-1-1 1 0 0,0 1 0 0 0,0 0 0 0 0,2 9 0 0 0,2 8 2 0 0,4 39 0 0 0,-4-27-2 0 0,13 65-31 0 0,43 130 0 0 0,-54-205 15 0 0,47 122 110 0 0,-48-128 17 0 0,2-2 1 0 0,0 1-1 0 0,1-1 0 0 0,1-1 1 0 0,0 1-1 0 0,16 15 0 0 0,-24-29-39 0 0,-1 1 1 0 0,1-1-1 0 0,0 1 0 0 0,0-1 1 0 0,0 0-1 0 0,0 0 0 0 0,0-1 0 0 0,0 1 1 0 0,7 2-1 0 0,-9-4-47 0 0,1 1 0 0 0,-1-1 0 0 0,0 0 0 0 0,1 0 0 0 0,-1 0 0 0 0,1 0 0 0 0,-1 0 1 0 0,0 0-1 0 0,1 0 0 0 0,-1-1 0 0 0,0 1 0 0 0,1 0 0 0 0,-1-1 0 0 0,0 1 0 0 0,0-1 0 0 0,1 1 0 0 0,-1-1 0 0 0,0 0 0 0 0,0 0 0 0 0,0 1 0 0 0,0-1 0 0 0,0 0 1 0 0,0 0-1 0 0,0 0 0 0 0,0 0 0 0 0,0 0 0 0 0,1-2 0 0 0,14-22 317 0 0,-1 0-1 0 0,14-34 1 0 0,-2 5-210 0 0,212-380 846 0 0,-192 350-494 0 0,-4-2 0 0 0,44-122-1 0 0,-68 138-162 0 0,-18 68-421 0 0,1 1-1823 0 0,-1 1 1738 0 0,0-1 0 0 0,0 1 0 0 0,-1 0 0 0 0,1 0-1 0 0,0-1 1 0 0,0 1 0 0 0,0 0 0 0 0,0 0 0 0 0,0 0 0 0 0,-1 0-1 0 0,2 0 1 0 0,9 0-1310 0 0,-6 0-12 0 0,8 0-26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239 282 8287 0 0,'0'0'2424'0'0,"3"0"-704"0"0,21-3 512 0 0,25-7 0 0 0,63-23-2039 0 0,-93 27 133 0 0,440-162 1479 0 0,-430 155-1678 0 0,2 1 0 0 0,-1 1 0 0 0,62-12 0 0 0,-78 21-156 0 0,-11 2-130 0 0,-2 3-334 0 0,-1 0 461 0 0,0 0 1 0 0,0 1-1 0 0,0-1 0 0 0,0 1 1 0 0,-1-1-1 0 0,1 0 0 0 0,-1 0 1 0 0,0 1-1 0 0,0-1 0 0 0,0 0 0 0 0,0 0 1 0 0,-1 0-1 0 0,1 0 0 0 0,-1 0 1 0 0,0 0-1 0 0,-4 5 0 0 0,-4 5-7 0 0,-1 0 0 0 0,-16 12 0 0 0,18-16 22 0 0,-110 117-114 0 0,68-69 94 0 0,-2-3 1 0 0,-3-2-1 0 0,-83 59 0 0 0,-137 131 92 0 0,152-126-38 0 0,19-9-17 0 0,17-15 0 0 0,70-73 1554 0 0,22-19-1341 0 0,12 0-4 0 0,0-2-1 0 0,0 0 1 0 0,30-8-1 0 0,49-20 681 0 0,-7 2-371 0 0,-30 12-179 0 0,1 3-1 0 0,0 2 1 0 0,100-5 0 0 0,-136 16-317 0 0,0 0 0 0 0,0 1-1 0 0,0 1 1 0 0,32 8 0 0 0,-40-7-22 0 0,-3-2-16 0 0,-10-1-60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324 435 7687 0 0,'0'0'10414'0'0,"-1"2"-10101"0"0,-1 3-189 0 0,-1 1 0 0 0,0-1 1 0 0,0 0-1 0 0,0 0 0 0 0,-1 0 1 0 0,0-1-1 0 0,0 1 0 0 0,0-1 1 0 0,0 0-1 0 0,-9 6 0 0 0,-4 2-3 0 0,-31 19 0 0 0,40-27-112 0 0,-1 0 1 0 0,1 0-1 0 0,-1 0 0 0 0,0-1 0 0 0,0-1 1 0 0,0 1-1 0 0,0-1 0 0 0,0-1 0 0 0,-10 1 0 0 0,14-2 3 0 0,1 0 0 0 0,-1 0-1 0 0,0-1 1 0 0,1 0 0 0 0,0 0-1 0 0,-1 0 1 0 0,1 0 0 0 0,-1 0-1 0 0,1-1 1 0 0,0 0 0 0 0,0 0-1 0 0,0 0 1 0 0,0-1 0 0 0,0 1-1 0 0,1-1 1 0 0,-1 0 0 0 0,1 0-1 0 0,-1 0 1 0 0,1 0 0 0 0,-3-5 0 0 0,2 3 13 0 0,2 1 1 0 0,-1-1 0 0 0,0 0 0 0 0,1 1 0 0 0,0-1 0 0 0,0 0 0 0 0,1 0 0 0 0,-1-1 0 0 0,1 1 0 0 0,0 0 0 0 0,0 0 0 0 0,1-1 0 0 0,-1 1 0 0 0,1 0 0 0 0,1-1 0 0 0,-1 1 0 0 0,1 0 0 0 0,0 0 0 0 0,2-10 0 0 0,4-5 97 0 0,1 0 0 0 0,0 1 0 0 0,19-31 0 0 0,-11 20-64 0 0,-4 10-66 0 0,0 1 0 0 0,1 0 0 0 0,0 0 0 0 0,2 2-1 0 0,0 0 1 0 0,1 0 0 0 0,1 1 0 0 0,33-24 0 0 0,-33 28-12 0 0,1 2 0 0 0,0 0 0 0 0,0 1 0 0 0,1 0 0 0 0,0 2 1 0 0,0 0-1 0 0,1 1 0 0 0,0 1 0 0 0,0 1 0 0 0,23-2 0 0 0,-30 5 19 0 0,26-2 0 0 0,43 2 0 0 0,-71 1 0 0 0,0 1 0 0 0,1 1 0 0 0,-1 0 0 0 0,0 0 0 0 0,0 1 0 0 0,0 0 0 0 0,-1 1 0 0 0,17 8 0 0 0,-25-11 0 0 0,0 0 1 0 0,0 0-1 0 0,-1 1 0 0 0,1-1 0 0 0,0 0 0 0 0,0 1 0 0 0,-1 0 1 0 0,1-1-1 0 0,-1 1 0 0 0,1 0 0 0 0,-1 0 0 0 0,0 0 0 0 0,0 0 1 0 0,1 0-1 0 0,-1 0 0 0 0,-1 0 0 0 0,1 0 0 0 0,1 3 0 0 0,-2-1 0 0 0,0 0-1 0 0,1-1 0 0 0,-1 1 0 0 0,0 0 1 0 0,-1-1-1 0 0,1 1 0 0 0,-1 0 1 0 0,0-1-1 0 0,0 1 0 0 0,-2 5 1 0 0,-3 4 11 0 0,-1 1 0 0 0,0-1 1 0 0,-1 0-1 0 0,-12 15 1 0 0,20-28-11 0 0,-27 35 17 0 0,-1-1 1 0 0,-1-2 0 0 0,-57 48-1 0 0,66-64-171 0 0,-28 19 0 0 0,38-29 91 0 0,0-1 0 0 0,0 0-1 0 0,-1 0 1 0 0,1-1 0 0 0,-17 4-1 0 0,3-3-244 0 0,-44 5 1 0 0,58-10-405 0 0,1 0-1 0 0,-1 0 1 0 0,1 0 0 0 0,-1-1 0 0 0,1-1 0 0 0,-1 0 0 0 0,-15-5 0 0 0,14 2-4659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9 231 7367 0 0,'0'0'568'0'0,"-1"1"-373"0"0,-6 5 3757 0 0,9-4-1768 0 0,4 1-1842 0 0,1 0 1 0 0,-1 0-1 0 0,1-1 1 0 0,0 0-1 0 0,-1 0 1 0 0,1 0-1 0 0,0-1 1 0 0,0 0-1 0 0,0-1 1 0 0,0 1-1 0 0,0-1 1 0 0,0-1-1 0 0,0 1 0 0 0,13-4 1 0 0,11-2 228 0 0,58-21 1 0 0,-84 26-488 0 0,497-175 3210 0 0,-467 164-3241 0 0,-19 5-194 0 0,0 1 1 0 0,1 1 0 0 0,0 1 0 0 0,0 0-1 0 0,31-3 1 0 0,-46 7-449 0 0,3 11-3662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15 302 9215 0 0,'0'0'707'0'0,"-2"0"-259"0"0,1 0-293 0 0,1 0 1 0 0,-1 0-1 0 0,1-1 1 0 0,-1 1-1 0 0,1 0 1 0 0,-1 0-1 0 0,1 0 1 0 0,-1 0-1 0 0,1 0 1 0 0,-1-1-1 0 0,1 1 1 0 0,-1 0-1 0 0,1 0 1 0 0,-1-1-1 0 0,1 1 1 0 0,0 0-1 0 0,-1-1 1 0 0,1 1-1 0 0,0 0 1 0 0,-1-1-1 0 0,1 1 1 0 0,0-1-1 0 0,-1 1 1 0 0,1 0-1 0 0,0-1 1 0 0,0 1-1 0 0,-1-1 1 0 0,1 1-1 0 0,0-1 0 0 0,0 1 1 0 0,0-1-1 0 0,0 1 1 0 0,0-1-1 0 0,0 1 1 0 0,0-1-1 0 0,0 1 1 0 0,0-1-1 0 0,0 1 1 0 0,0-1-1 0 0,0 0 1 0 0,0 1-1 0 0,0-1 1 0 0,1 0-1 0 0,3-9 72 0 0,2 1-1 0 0,-1-1 0 0 0,2 1 1 0 0,-1 1-1 0 0,1-1 0 0 0,0 1 1 0 0,11-9-1 0 0,65-49 159 0 0,-24 22-57 0 0,59-45 448 0 0,-117 89-750 0 0,-1-1-1 0 0,1 1 0 0 0,-1-1 1 0 0,1 1-1 0 0,-1-1 0 0 0,1 1 1 0 0,-1-1-1 0 0,1 1 1 0 0,-1 0-1 0 0,1-1 0 0 0,-1 1 1 0 0,1 0-1 0 0,0 0 1 0 0,-1 0-1 0 0,1-1 0 0 0,0 1 1 0 0,-1 0-1 0 0,1 0 0 0 0,0 0 1 0 0,-1 0-1 0 0,1 0 1 0 0,0 0-1 0 0,-1 0 0 0 0,1 0 1 0 0,0 0-1 0 0,-1 1 0 0 0,1-1 1 0 0,0 0-1 0 0,-1 0 1 0 0,1 0-1 0 0,-1 1 0 0 0,1-1 1 0 0,0 0-1 0 0,-1 1 0 0 0,1-1 1 0 0,-1 1-1 0 0,1-1 1 0 0,-1 0-1 0 0,1 1 0 0 0,-1-1 1 0 0,0 1-1 0 0,1 0 1 0 0,-1-1-1 0 0,1 1 0 0 0,-1-1 1 0 0,0 1-1 0 0,0-1 0 0 0,1 1 1 0 0,-1 0-1 0 0,0-1 1 0 0,0 1-1 0 0,1 0 0 0 0,0 3-15 0 0,-1-1-1 0 0,1 1 1 0 0,0-1-1 0 0,-1 1 1 0 0,0 0-1 0 0,0-1 1 0 0,0 6-1 0 0,-14 48 319 0 0,9-38-265 0 0,0 1 1 0 0,1 0-1 0 0,-1 33 1 0 0,4-46-47 0 0,0-4-14 0 0,1 0 0 0 0,0 0 1 0 0,0 1-1 0 0,0-1 0 0 0,1 0 1 0 0,-1 0-1 0 0,1 0 0 0 0,0 0 1 0 0,0 0-1 0 0,2 4 0 0 0,-3-2-3 0 0,2 1 0 0 0,8 11 0 0 0,-1-4 0 0 0,6 2 0 0 0,-10-12 0 0 0,-1-2 0 0 0,-1 1 5 0 0,-1 0 1 0 0,0-1-1 0 0,1 1 0 0 0,0-1 0 0 0,-1 0 0 0 0,1 1 1 0 0,0-1-1 0 0,-1 0 0 0 0,1-1 0 0 0,0 1 1 0 0,0 0-1 0 0,3-1 0 0 0,3 1 20 0 0,-1 0 37 0 0,0-1 0 0 0,1 1 0 0 0,-1-2 0 0 0,0 1 0 0 0,0-1-1 0 0,1 0 1 0 0,-1-1 0 0 0,10-3 0 0 0,5-3 208 0 0,35-17 1 0 0,79-51 126 0 0,-108 59-354 0 0,0-2-1 0 0,37-31 1 0 0,-58 43-288 0 0,-1-1 0 0 0,11-15 0 0 0,-17 22-243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36 14743 0 0,'0'0'1335'0'0,"1"-2"-1096"0"0,12-28 1781 0 0,-11 28-1350 0 0,-1 1-167 0 0,-54 71 642 0 0,-103 109-1 0 0,127-150-1166 0 0,-16 15-215 0 0,-77 97 0 0 0,112-126 192 0 0,-58 88-278 0 0,61-91 301 0 0,1 1 0 0 0,0 0 1 0 0,1 0-1 0 0,0 1 0 0 0,1 0 1 0 0,-3 20-1 0 0,6-25 38 0 0,1 0 0 0 0,0 0 0 0 0,0 0 0 0 0,1 0 0 0 0,1 0 0 0 0,0 0 0 0 0,0 0 0 0 0,0 0 0 0 0,1 0 0 0 0,0-1 0 0 0,1 1 0 0 0,0-1 0 0 0,1 0 0 0 0,-1 0 0 0 0,1-1 0 0 0,1 0 0 0 0,-1 1 0 0 0,1-2 0 0 0,11 11 0 0 0,-2-4 101 0 0,1 0 0 0 0,31 20 0 0 0,-38-29-15 0 0,0 1 0 0 0,0-1 0 0 0,0-1 0 0 0,1 1 0 0 0,-1-2 0 0 0,1 1 0 0 0,18 1 0 0 0,18 3 1239 0 0,-44-7-178 0 0,-3 0-2350 0 0,-8-3 463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362 119 8495 0 0,'0'0'766'0'0,"2"-1"-628"0"0,1 0-124 0 0,12-13 4330 0 0,-28 10-3414 0 0,10 4-860 0 0,0 0-1 0 0,0 0 1 0 0,0 0 0 0 0,0 0-1 0 0,0 1 1 0 0,0-1-1 0 0,0 1 1 0 0,0 0 0 0 0,0 0-1 0 0,-3 2 1 0 0,-28 15 365 0 0,28-14-357 0 0,-23 16 99 0 0,1 1 1 0 0,1 2-1 0 0,-41 42 0 0 0,61-58-173 0 0,-9 9 17 0 0,-42 45 266 0 0,49-51-229 0 0,1 0 0 0 0,0 1 0 0 0,1 0 1 0 0,-7 13-1 0 0,12-19 6 0 0,0 0 0 0 0,0 0-1 0 0,0 0 1 0 0,0 1 0 0 0,1-1 0 0 0,0 0 0 0 0,0 1 0 0 0,1-1 0 0 0,-1 1 0 0 0,1-1-1 0 0,0 1 1 0 0,2 8 0 0 0,-1-10-16 0 0,0 0 0 0 0,0-1-1 0 0,0 1 1 0 0,1-1 0 0 0,-1 0 0 0 0,1 1-1 0 0,0-1 1 0 0,0 0 0 0 0,0 0 0 0 0,0 0-1 0 0,0 0 1 0 0,1-1 0 0 0,0 1 0 0 0,-1-1-1 0 0,1 1 1 0 0,0-1 0 0 0,0 0 0 0 0,0 0-1 0 0,5 2 1 0 0,2 0 94 0 0,1 0 0 0 0,-1 0 0 0 0,0-2 0 0 0,1 1 0 0 0,0-1 0 0 0,0-1 0 0 0,-1 0-1 0 0,1 0 1 0 0,0-1 0 0 0,0 0 0 0 0,13-3 0 0 0,4-1-2 0 0,1-2 0 0 0,-1-1 0 0 0,28-11 0 0 0,16-9 8 0 0,-2-2-1 0 0,-1-4 1 0 0,71-45 0 0 0,-130 71-130 0 0,0 1 1 0 0,0-2 0 0 0,0 1-1 0 0,15-18 1 0 0,-22 21-8 0 0,0 1 0 0 0,-1 0 0 0 0,0-1 0 0 0,1 1 0 0 0,-1-1 1 0 0,-1 0-1 0 0,1 0 0 0 0,0 0 0 0 0,-1 0 0 0 0,0 0 0 0 0,0 0 0 0 0,0 0 0 0 0,-1 0 0 0 0,1 0 0 0 0,-1 0 1 0 0,0 0-1 0 0,-1-8 0 0 0,0 4 10 0 0,-2-1 1 0 0,1 0-1 0 0,-1 1 1 0 0,0-1-1 0 0,-1 1 0 0 0,0 0 1 0 0,0 0-1 0 0,-1 1 1 0 0,0-1-1 0 0,0 1 0 0 0,-1 0 1 0 0,-10-10-1 0 0,1 2-97 0 0,-1 1-1 0 0,-1 1 0 0 0,0 1 0 0 0,-23-14 1 0 0,27 20-131 0 0,0 0 0 0 0,-1 0 1 0 0,1 2-1 0 0,-1-1 0 0 0,0 2 1 0 0,-1 0-1 0 0,-25-2 0 0 0,36 4 156 0 0,0 1 0 0 0,0 0 1 0 0,0 0-1 0 0,0 1 0 0 0,0-1 0 0 0,0 1 0 0 0,0 0 0 0 0,0 0 0 0 0,0 0 0 0 0,0 0 0 0 0,1 1 1 0 0,-1 0-1 0 0,1-1 0 0 0,-1 1 0 0 0,1 1 0 0 0,-1-1 0 0 0,-3 3 0 0 0,7-4 8 0 0,-1 0-1 0 0,1 0 1 0 0,-1 0-1 0 0,1 0 1 0 0,0 0-1 0 0,-1 0 1 0 0,1 0-1 0 0,0 0 1 0 0,0 0-1 0 0,0 0 1 0 0,0 1-1 0 0,0-1 1 0 0,0 0-1 0 0,0 0 1 0 0,0 0-1 0 0,0 0 0 0 0,0 0 1 0 0,0 0-1 0 0,1 0 1 0 0,-1 0-1 0 0,1 2 1 0 0,10 20-2414 0 0,-1-9-3465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14223 0 0,'0'0'1291'0'0,"-2"0"-1063"0"0,-6 1-103 0 0,5 0 1066 0 0,4 1-488 0 0,-1 1-618 0 0,1 1 0 0 0,0-1 0 0 0,0 0 0 0 0,0 0 0 0 0,1 0 0 0 0,-1 0 0 0 0,1-1 0 0 0,0 1 0 0 0,-1 0 0 0 0,1-1 0 0 0,0 1 0 0 0,0-1 0 0 0,1 1 0 0 0,-1-1 0 0 0,1 0 0 0 0,4 4 0 0 0,7 3 96 0 0,1-1 0 0 0,17 9 0 0 0,-2-2 163 0 0,70 34 4 0 0,13 8-299 0 0,-104-52-42 0 0,-1 0 0 0 0,-1 1 0 0 0,1 0 0 0 0,-1 0 0 0 0,1 0 0 0 0,-2 1 0 0 0,7 8 0 0 0,-11-13-6 0 0,-1 1-1 0 0,1-1 1 0 0,0 1-1 0 0,-1-1 0 0 0,0 1 1 0 0,0 0-1 0 0,0-1 1 0 0,0 1-1 0 0,0 0 1 0 0,0 0-1 0 0,-1 0 0 0 0,1 0 1 0 0,-1-1-1 0 0,0 1 1 0 0,0 0-1 0 0,0 0 1 0 0,0 0-1 0 0,0 0 0 0 0,-1 0 1 0 0,1 0-1 0 0,-1 0 1 0 0,0 0-1 0 0,0-1 1 0 0,0 1-1 0 0,0 0 0 0 0,-3 4 1 0 0,-3 4 35 0 0,-1 0 1 0 0,0-1 0 0 0,-1 0-1 0 0,0 0 1 0 0,-1-1 0 0 0,-19 15-1 0 0,-74 41 196 0 0,18-12-155 0 0,75-46-80 0 0,-76 57 66 0 0,84-62-153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 10135 0 0,'2'-1'778'0'0,"25"-14"1604"0"0,-21 12 1506 0 0,-4 6-3137 0 0,-1 4-616 0 0,1 0-1 0 0,-1 0 1 0 0,0 1 0 0 0,-1-1-1 0 0,0 0 1 0 0,0 0 0 0 0,0 0 0 0 0,-1 0-1 0 0,0 1 1 0 0,0-1 0 0 0,-4 9-1 0 0,-5 16 444 0 0,-14 33 0 0 0,20-58-466 0 0,-41 95 275 0 0,25-62-175 0 0,2 1 1 0 0,2 1-1 0 0,-17 68 1 0 0,26-76-213 0 0,3-5-51 0 0,4-27-486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4143 0 0,'0'0'191'0'0,"-2"0"-11"0"0,-8 2-143 0 0,8-1 190 0 0,0 1 0 0 0,0-1 0 0 0,0 1 0 0 0,0-1 0 0 0,1 1 0 0 0,-1-1 0 0 0,0 1 0 0 0,1 0-1 0 0,0 0 1 0 0,-1 0 0 0 0,1 0 0 0 0,0 0 0 0 0,0 0 0 0 0,0 0 0 0 0,0 0 0 0 0,0 1-1 0 0,1-1 1 0 0,-1 0 0 0 0,1 0 0 0 0,-1 4 0 0 0,0 0 616 0 0,0 0 0 0 0,1 1-1 0 0,0-1 1 0 0,0 0 0 0 0,1 0 0 0 0,1 10-1 0 0,1-5-648 0 0,1 0 1 0 0,0 0-1 0 0,0-1 0 0 0,1 0 0 0 0,1 1 0 0 0,0-2 1 0 0,0 1-1 0 0,1-1 0 0 0,0 0 0 0 0,0 0 0 0 0,1-1 1 0 0,0 0-1 0 0,1-1 0 0 0,17 13 0 0 0,2-2 17 0 0,2 0-1 0 0,0-3 0 0 0,54 22 1 0 0,60 12 519 0 0,-11-4-37 0 0,-100-32-410 0 0,60 33 0 0 0,-82-40-213 0 0,0 1 0 0 0,-1 0 0 0 0,0 1 0 0 0,0 0-1 0 0,-1 1 1 0 0,0 0 0 0 0,-1 0 0 0 0,0 1 0 0 0,13 19 0 0 0,-16-19 4 0 0,0 1 0 0 0,-1-1 1 0 0,0 1-1 0 0,0 0 0 0 0,-1 0 1 0 0,0 0-1 0 0,-1 0 0 0 0,0 0 1 0 0,-1 1-1 0 0,-1-1 0 0 0,0 13 1 0 0,-2 1 40 0 0,-1 1-1 0 0,-1-1 1 0 0,-2 0 0 0 0,0 0-1 0 0,-2-1 1 0 0,0 0 0 0 0,-2 0 0 0 0,0-1-1 0 0,-2 0 1 0 0,-1 0 0 0 0,-15 19 0 0 0,1-5-48 0 0,-2-2 1 0 0,-1 0 0 0 0,-2-3-1 0 0,-1 0 1 0 0,-49 35-1 0 0,-97 71 312 0 0,174-135-499 0 0,1 1 1 0 0,-1 0-1 0 0,1 0 0 0 0,0 1 0 0 0,0-1 1 0 0,0 1-1 0 0,1 0 0 0 0,0 0 0 0 0,0 0 1 0 0,-4 10-1 0 0,6-14-1259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1375 0 0,'2'-1'168'0'0,"47"-29"3998"0"0,-43 25-3876 0 0,0 0 1 0 0,11-10 0 0 0,-13 11-185 0 0,-3 3 254 0 0,1 1-306 0 0,109-20 410 0 0,-74 12-206 0 0,-15 4-170 0 0,-1 0-1 0 0,1 1 1 0 0,0 1-1 0 0,0 1 1 0 0,0 1-1 0 0,32 5 0 0 0,12 3-25 0 0,113 1 0 0 0,22-18-62 0 0,30 7 246 0 0,-146-1-160 0 0,1-3 1 0 0,91-19 0 0 0,-137 18 14 0 0,1 2 0 0 0,0 2 0 0 0,0 1 0 0 0,0 3 0 0 0,68 9 0 0 0,62 8 29 0 0,-88-11-100 0 0,-52-6-9 0 0,-1-1 0 0 0,0-2 0 0 0,51-9 0 0 0,18-1 50 0 0,224 4 558 0 0,-300 8-629 0 0,80 6 0 0 0,-89-6 0 0 0,0 1 0 0 0,0-2 0 0 0,14-2 0 0 0,21 0 0 0 0,48-4 0 0 0,2-1 0 0 0,35 4 0 0 0,32-1 0 0 0,-137 3 19 0 0,12-1 286 0 0,-33 1-293 0 0,-4 1-10 0 0,0 1 0 0 0,-1-1 0 0 0,1 1 0 0 0,0 0 0 0 0,-1 0 0 0 0,1 0 0 0 0,4 1 0 0 0,5 0 78 0 0,1 1 0 0 0,-1-1-53 0 0,0 0 16 0 0,-2-1-22 0 0,-9 0 1007 0 0,-11 5-1496 0 0,7-4 41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8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267 245 1375 0 0,'0'0'66'0'0,"0"-11"886"0"0,2 6-700 0 0,-2 0 1 0 0,1 1-1 0 0,0-1 1 0 0,-1 0-1 0 0,0 0 0 0 0,0 1 1 0 0,-1-1-1 0 0,0-5 1 0 0,0 8 560 0 0,0 2-628 0 0,-3 0-125 0 0,1 0-1 0 0,-1 1 1 0 0,1 0 0 0 0,-1 0-1 0 0,1 0 1 0 0,0 0-1 0 0,-1 0 1 0 0,1 0-1 0 0,-3 3 1 0 0,-31 19 359 0 0,8-4-50 0 0,-71 39 1079 0 0,99-57-1344 0 0,0-1-98 0 0,1 0-1 0 0,0 0 1 0 0,-1 0-1 0 0,1 0 0 0 0,0 1 1 0 0,-1-1-1 0 0,1 0 1 0 0,0 0-1 0 0,0 1 1 0 0,-1-1-1 0 0,1 0 0 0 0,0 0 1 0 0,0 1-1 0 0,-1-1 1 0 0,1 0-1 0 0,0 1 0 0 0,-1 2 2869 0 0,148-42-2753 0 0,-71 21-13 0 0,-24 7 29 0 0,0 3 1 0 0,1 2-1 0 0,66 1 0 0 0,24 2 63 0 0,202-32 0 0 0,-134 7-200 0 0,52-10 0 0 0,-60 4 0 0 0,392-14 0 0 0,-500 50 21 0 0,13-1 42 0 0,-97-2-30 0 0,21-2 30 0 0,-1-1-41 0 0,-41-2 32 0 0,-8 1-54 0 0,0 1 0 0 0,0 1 0 0 0,0 0 0 0 0,-31 0 0 0 0,39 3 0 0 0,-220 3-228 0 0,2 20 324 0 0,-163 56 212 0 0,-42 5-228 0 0,320-64-80 0 0,-34 3 141 0 0,-178 4 0 0 0,125-16 240 0 0,-44 0 86 0 0,219-11-342 0 0,0-1 1 0 0,0-2 0 0 0,-31-6-1 0 0,53 8-45 0 0,-3 1 72 0 0,7-1 4 0 0,13-1-61 0 0,143 7 6 0 0,-11 1-109 0 0,-11-7 11 0 0,-30 1-100 0 0,164-20-1 0 0,-4-26-83 0 0,72-10 8 0 0,-254 44 151 0 0,235-23-74 0 0,-303 35 96 0 0,342-14-3 0 0,-1-24 21 0 0,-315 32 65 0 0,65-13 46 0 0,-103 18 124 0 0,-6 0-147 0 0,-7-3-53 0 0,-1 1 0 0 0,0 0 1 0 0,0 0-1 0 0,0 1 0 0 0,0 1 1 0 0,0 0-1 0 0,-17 1 0 0 0,-86 9-74 0 0,72-4 38 0 0,-59 5-17 0 0,-246 20 0 0 0,-74 17 0 0 0,394-43 0 0 0,-488 81 147 0 0,418-65-88 0 0,-142 11-1 0 0,78-14-19 0 0,38-3-14 0 0,87-9-7 0 0,25-3-4 0 0,0-1 1 0 0,0 0-1 0 0,1 0 0 0 0,-1-1 0 0 0,0 0 0 0 0,-20-4 1 0 0,73 9-12 0 0,0-2 0 0 0,78-4 1 0 0,-33-2-4 0 0,12 2 0 0 0,135-19 0 0 0,67-13 0 0 0,-65 9 0 0 0,-70 1 0 0 0,145-15 0 0 0,14 1 0 0 0,-280 31 0 0 0,120-8 0 0 0,-141 14 0 0 0,0 1 0 0 0,0 1 0 0 0,-1 1 0 0 0,45 12 0 0 0,-55-11 0 0 0,-4-2 0 0 0,1 1 0 0 0,16 8 0 0 0,-25-11 0 0 0,0 1 0 0 0,0-1 0 0 0,-1 1 0 0 0,1-1 0 0 0,0 1 0 0 0,0 0 0 0 0,-1-1 0 0 0,1 1 0 0 0,0 0 0 0 0,-1 0 0 0 0,1-1 0 0 0,0 2 0 0 0,0-1-1 0 0,-1 0 1 0 0,0-1-1 0 0,0 1 0 0 0,1 0 0 0 0,-1 0 0 0 0,0 0 0 0 0,0 0 0 0 0,0-1 1 0 0,0 1-1 0 0,0 0 0 0 0,0 0 0 0 0,0 0 0 0 0,0 0 0 0 0,0 0 0 0 0,-1-1 1 0 0,1 1-1 0 0,0 0 0 0 0,-1 0 0 0 0,1 0 0 0 0,0-1 0 0 0,-1 1 1 0 0,1 0-1 0 0,-1 0 0 0 0,1-1 0 0 0,-1 1 0 0 0,1 0 0 0 0,-1-1 0 0 0,0 1 1 0 0,1-1-1 0 0,-1 1 0 0 0,0 0 0 0 0,1-1 0 0 0,-1 0 0 0 0,0 1 0 0 0,-1 0 1 0 0,-3 1-9 0 0,1 0 1 0 0,-1 0 0 0 0,0 0 0 0 0,-9 2-1 0 0,-41 6-25 0 0,-98 3-1 0 0,59-6-26 0 0,-33 0 22 0 0,-129-11 0 0 0,-204-8 51 0 0,350 7 53 0 0,-103-3 190 0 0,2 17 76 0 0,30 6-165 0 0,-124 17-11 0 0,280-27-175 0 0,0 1 0 0 0,1 1 0 0 0,0 1 0 0 0,0 1 0 0 0,0 2 0 0 0,2 0 0 0 0,-38 24 0 0 0,-20 13-346 0 0,-18 12-1468 0 0,96-58 1712 0 0,1-1-1 0 0,-1 0 0 0 0,0 1 1 0 0,1-1-1 0 0,-1 1 0 0 0,1 0 1 0 0,0-1-1 0 0,-1 1 0 0 0,1 0 1 0 0,0 0-1 0 0,-1 3 0 0 0,2 0-775 0 0,7 8-20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1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42 185 1839 0 0,'0'0'738'0'0,"2"-1"-436"0"0,21-8 62 0 0,-13 4-320 0 0,25-13 978 0 0,-34 17-316 0 0,1 0-355 0 0,7-2-40 0 0,-7 2 770 0 0,0 0-1000 0 0,9-1-14 0 0,-8 1-65 0 0,1 0 0 0 0,-1 1 0 0 0,1-1 0 0 0,-1 1 0 0 0,1 0 0 0 0,-1 0 0 0 0,5 1 0 0 0,4-1-5 0 0,12-5 84 0 0,-1-1 0 0 0,0-1 0 0 0,0-1 0 0 0,38-18-1 0 0,-23 9 136 0 0,1 3-1 0 0,0 0 1 0 0,1 3-1 0 0,1 1 1 0 0,0 2-1 0 0,0 2 1 0 0,82-1-1 0 0,-90 5-215 0 0,-27 3-3 0 0,-11 3-16 0 0,-11 2-32 0 0,-33 4-7 0 0,34-7 40 0 0,0 0 1 0 0,-17 6-1 0 0,-61 21 18 0 0,-32 12 0 0 0,103-34 20 0 0,-1 0 1 0 0,0-2-1 0 0,0-1 0 0 0,0-1 0 0 0,-38 3 0 0 0,-118-10 160 0 0,173 3-177 0 0,-14-2 165 0 0,19 2-121 0 0,0-1 0 0 0,0 1 0 0 0,0 0 0 0 0,0 0 0 0 0,1 0-1 0 0,-1 0 1 0 0,0-1 0 0 0,0 1 0 0 0,0 0 0 0 0,1-1 0 0 0,-1 1 0 0 0,0-1-1 0 0,1 1 1 0 0,-1-1 0 0 0,0 1 0 0 0,1-1 0 0 0,-1 0 0 0 0,1 1 0 0 0,-1-1-1 0 0,0-1 1 0 0,3 2 129 0 0,1-2-161 0 0,1 0 1 0 0,0 1-1 0 0,0 0 0 0 0,0-1 0 0 0,0 2 0 0 0,0-1 0 0 0,1 0 0 0 0,-1 1 1 0 0,0 0-1 0 0,7 0 0 0 0,4 0-6 0 0,155-3-73 0 0,-154 2 52 0 0,-1-1-1 0 0,0 0 1 0 0,25-8-1 0 0,44-19-57 0 0,-56 18 62 0 0,18-8 8 0 0,-44 19 0 0 0,0-1 0 0 0,0 1 0 0 0,0 0 0 0 0,0-1 0 0 0,0 0 0 0 0,-1 1 0 0 0,1-1 0 0 0,0 0 0 0 0,0 0 0 0 0,-1 0 0 0 0,1 0 0 0 0,-1-1 0 0 0,1 1 0 0 0,-1 0 0 0 0,2-2 0 0 0,1-2 0 0 0,2-1 15 0 0,-5 4 60 0 0,-1 2-69 0 0,-1-1 1 0 0,1 1 0 0 0,0-1 0 0 0,0 1 0 0 0,-1 0 0 0 0,1-1-1 0 0,0 1 1 0 0,-1-1 0 0 0,1 1 0 0 0,0 0 0 0 0,-1-1-1 0 0,1 1 1 0 0,0 0 0 0 0,-1-1 0 0 0,1 1 0 0 0,-1 0-1 0 0,1 0 1 0 0,-1-1 0 0 0,1 1 0 0 0,-1 0 0 0 0,1 0-1 0 0,-1 0 1 0 0,-12-4 11 0 0,4 5 0 0 0,0-1 0 0 0,0 1 0 0 0,0 1 0 0 0,0-1 0 0 0,0 2 0 0 0,0-1 0 0 0,-11 5 0 0 0,18-6-18 0 0,-96 42 17 0 0,67-28 1 0 0,-49 17 1 0 0,-93 15-9 0 0,165-45-10 0 0,0-1 0 0 0,0 0 0 0 0,-9 0 0 0 0,4-1 0 0 0,5-4 11 0 0,6 4 170 0 0,8-2-204 0 0,0 0-1 0 0,-1 1 1 0 0,1 0 0 0 0,0 0-1 0 0,0 1 1 0 0,0 0-1 0 0,0 0 1 0 0,0 0-1 0 0,7 2 1 0 0,6-1-148 0 0,9-1-104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31 6447 0 0,'31'-31'7767'0'0,"-42"32"-6904"0"0,8 0-771 0 0,1 0 1 0 0,-1 0 0 0 0,0 0 0 0 0,0 1 0 0 0,0-1-1 0 0,1 1 1 0 0,-1-1 0 0 0,1 1 0 0 0,-1 0-1 0 0,1 0 1 0 0,0 0 0 0 0,-1 1 0 0 0,1-1 0 0 0,-3 5-1 0 0,-2 4 48 0 0,0 0-1 0 0,-6 13 1 0 0,11-21-100 0 0,-58 114 482 0 0,-140 257-172 0 0,173-334-323 0 0,-1-1 0 0 0,-45 50-1 0 0,-75 60 30 0 0,-1-12-56 0 0,133-123-9 0 0,1 0-74 0 0,-18 13 1 0 0,32-26-824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39 1375 0 0,'86'-30'412'0'0,"-64"21"3447"0"0,-34 14-3284 0 0,-90 24-127 0 0,-109 29-381 0 0,161-47-83 0 0,-1-3 0 0 0,-62 4-1 0 0,94-11 257 0 0,0-1 0 0 0,0-1 0 0 0,0-1 0 0 0,1 0 0 0 0,-1-1 0 0 0,1-1 0 0 0,-20-7 0 0 0,28 4 63 0 0,-5-1 1576 0 0,26 1-1725 0 0,2 3-144 0 0,-1 0-1 0 0,1 2 1 0 0,-1-1-1 0 0,1 2 1 0 0,0-1-1 0 0,17 2 0 0 0,-9-1-3 0 0,149-15-6 0 0,-133 12 0 0 0,1 1 0 0 0,-1 2 0 0 0,59 6 0 0 0,-36 7-72 0 0,-60-12 72 0 0,1 0 0 0 0,-1 0 0 0 0,1 0 0 0 0,-1 0 0 0 0,1 0 0 0 0,-1 0 0 0 0,1 0 0 0 0,-1 0 0 0 0,1 0 0 0 0,-1 0 0 0 0,1 0 0 0 0,-1 0 0 0 0,1 0 0 0 0,-1 0 0 0 0,1-1 0 0 0,-1 1 0 0 0,1 0 0 0 0,0-1 1 0 0,-1 1-1 0 0,0-1 0 0 0,1 0 0 0 0,-1 1 1 0 0,0-1-1 0 0,1 1 0 0 0,-1-1 0 0 0,0 1 1 0 0,0-1-1 0 0,0 0 0 0 0,0 1 0 0 0,0-1 1 0 0,1 0-1 0 0,-1 1 0 0 0,0-1 0 0 0,0 1 1 0 0,-1-1-1 0 0,1 0 0 0 0,0 1 0 0 0,0-1 1 0 0,0 0-1 0 0,0 1 0 0 0,0-1 0 0 0,-1 1 1 0 0,1-1-1 0 0,0 0 0 0 0,-1 1 0 0 0,1-1 1 0 0,0 1-1 0 0,-1-1 0 0 0,1 1 0 0 0,0-1 1 0 0,-1 1-1 0 0,1 0 0 0 0,-1-1 0 0 0,1 1 1 0 0,-1-1-1 0 0,0 1 0 0 0,-1-2 13 0 0,0 0-1 0 0,0 1 1 0 0,0 0 0 0 0,0-1-1 0 0,0 1 1 0 0,0 0-1 0 0,-1 0 1 0 0,1 0 0 0 0,-4 0-1 0 0,-9-1 4 0 0,0 1 0 0 0,-1 1 0 0 0,1 0 0 0 0,-23 4 0 0 0,-58 16 32 0 0,72-14-88 0 0,-45 5-1 0 0,67-11 110 0 0,136-17 45 0 0,-87 9-57 0 0,78-3 0 0 0,-124 11-57 0 0,102 4 0 0 0,-99-2 0 0 0,-10 1 0 0 0,-13 1 0 0 0,6-4 17 0 0,-25-2-1 0 0,-11-1 15 0 0,16 5-31 0 0,2-1 0 0 0,-37 6 0 0 0,57-5 0 0 0,1 0 0 0 0,0 1 0 0 0,0 0 0 0 0,0 1 0 0 0,0 0 0 0 0,1 1 0 0 0,-14 8 0 0 0,18-9-7 0 0,3-3-2 0 0,1 0 1 0 0,0 0-1 0 0,-1 0 1 0 0,1 0 0 0 0,-1 0-1 0 0,1-1 1 0 0,-1 1-1 0 0,1 0 1 0 0,-3 0-1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8:5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4143 0 0,'1'-5'64'0'0,"10"-16"280"0"0,-9 17-155 0 0,0 1 0 0 0,1-1 0 0 0,0 1 0 0 0,0-1 0 0 0,0 1 0 0 0,0 0 0 0 0,1 0 0 0 0,-1 1 0 0 0,1-1 0 0 0,-1 1 0 0 0,1-1 0 0 0,0 1-1 0 0,0 1 1 0 0,0-1 0 0 0,0 0 0 0 0,7-1 0 0 0,5 0 141 0 0,0 0-1 0 0,1 1 0 0 0,19 1 1 0 0,-24 0-534 0 0,317-36 362 0 0,-138 11-82 0 0,-105 16-12 0 0,254-34 102 0 0,-38 6 40 0 0,-134 18-50 0 0,317-35 478 0 0,92-12-130 0 0,-417 46-343 0 0,399-59 260 0 0,-24 13-295 0 0,-309 52-119 0 0,-174 15 12 0 0,0 2 0 0 0,68 11 0 0 0,-118-13-17 0 0,10 2 0 0 0,-1 0 1 0 0,19 7 0 0 0,-29-9-3 0 0,0 1 0 0 0,0-1 0 0 0,-1 0 0 0 0,1 1 0 0 0,0-1 0 0 0,0 1 0 0 0,-1-1 0 0 0,1 1 0 0 0,0-1 0 0 0,-1 1 0 0 0,1-1 0 0 0,0 1 0 0 0,-1-1 0 0 0,1 1 0 0 0,0 1 0 0 0,-1-1 0 0 0,0 0 0 0 0,1 0-1 0 0,-1 0 1 0 0,0 1 0 0 0,0-1 0 0 0,-1 0-1 0 0,1 0 1 0 0,0 0 0 0 0,0 0-1 0 0,0 0 1 0 0,-1 0 0 0 0,1 0-1 0 0,0 0 1 0 0,-1 0 0 0 0,1 0 0 0 0,-1 0-1 0 0,1-1 1 0 0,-1 1 0 0 0,0 0-1 0 0,1 0 1 0 0,-1 0 0 0 0,0-1-1 0 0,1 1 1 0 0,-1 0 0 0 0,0 0 0 0 0,-1 0-1 0 0,-26 17-51 0 0,10-9 15 0 0,-1 0 0 0 0,0-2 0 0 0,-29 8 0 0 0,-63 8-349 0 0,92-19 332 0 0,-110 17-144 0 0,-1-5-1 0 0,-228-3 0 0 0,-401 2 411 0 0,526 3 32 0 0,-383 80 0 0 0,-33 51-169 0 0,72-32-22 0 0,372-80-53 0 0,187-33 11 0 0,174-25 392 0 0,274-36-113 0 0,72-15-98 0 0,-144 25-121 0 0,-112 13-16 0 0,5 0-11 0 0,132-15-14 0 0,361-16-30 0 0,-715 63-6 0 0,417-15 90 0 0,-301 17-85 0 0,154 22-1 0 0,-239-13 5 0 0,-59-8 1 0 0,0-1 1 0 0,0 0 0 0 0,1 0 0 0 0,-1 1 0 0 0,0-1 0 0 0,0 1 0 0 0,0-1-1 0 0,0 1 1 0 0,0-1 0 0 0,2 2 0 0 0,-3-1-5 0 0,1-1 1 0 0,-1 0-1 0 0,0 0 1 0 0,0 1-1 0 0,0-1 1 0 0,0 0-1 0 0,0 1 1 0 0,0-1-1 0 0,0 0 1 0 0,0 1-1 0 0,1-1 1 0 0,-1 0-1 0 0,0 1 0 0 0,0-1 1 0 0,0 0-1 0 0,-1 1 1 0 0,1-1-1 0 0,0 0 1 0 0,0 0-1 0 0,0 1 1 0 0,0-1-1 0 0,0 0 1 0 0,0 1-1 0 0,0-1 1 0 0,0 0-1 0 0,-1 1 0 0 0,1-1 1 0 0,0 0-1 0 0,0 0 1 0 0,0 1-1 0 0,-1-1 1 0 0,1 0-1 0 0,0 0 1 0 0,0 0-1 0 0,-1 1 1 0 0,-12 7-5 0 0,2-4-3 0 0,-1-1-1 0 0,0 0 1 0 0,1 0-1 0 0,-20 1 1 0 0,-53 0-67 0 0,55-3 49 0 0,-399 7-100 0 0,44-7 112 0 0,63-1 15 0 0,154 1 34 0 0,-332 10 208 0 0,350-2-142 0 0,-263 18 196 0 0,-113 24-50 0 0,275-21-135 0 0,12-1-20 0 0,198-26-84 0 0,-18 2-3 0 0,-65 13 0 0 0,117-15 11 0 0,9 0 1 0 0,12 1 0 0 0,26 2-18 0 0,0-2 0 0 0,56-1 0 0 0,85-11 0 0 0,-58 0 0 0 0,350-18 0 0 0,-55-1 0 0 0,-107 8 0 0 0,765-63-72 0 0,-883 65 72 0 0,110-6 0 0 0,176 13 0 0 0,-462 10-10 0 0,-28 6-44 0 0,-15 1 54 0 0,0 0 0 0 0,0-2 0 0 0,-30 2 0 0 0,35-5 0 0 0,-152 9 0 0 0,65-6 0 0 0,-538 24 64 0 0,104-8-64 0 0,451-19 5 0 0,-369 4 54 0 0,-182 2-6 0 0,411-2-42 0 0,175-3-43 0 0,0 2 0 0 0,1 3-1 0 0,0 2 1 0 0,0 3-1 0 0,1 2 1 0 0,-74 31 0 0 0,67-20-126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8:5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4255 0 0,'3'0'198'0'0,"145"-29"212"0"0,64-13 661 0 0,-56 8-278 0 0,-35 19-97 0 0,-111 15-602 0 0,1 0-1 0 0,-1 1 1 0 0,0 0-1 0 0,0 1 0 0 0,-1 0 1 0 0,17 6-1 0 0,-13-4 20 0 0,-9-3-68 0 0,3 3-25 0 0,7 9 60 0 0,-11-9-78 0 0,1-1 0 0 0,-1 1 0 0 0,1-1-1 0 0,0 0 1 0 0,0 0 0 0 0,0 0 0 0 0,1-1 0 0 0,6 3-1 0 0,-3-3 1 0 0,-5 0-2 0 0,1-1 1 0 0,0 0 0 0 0,0 0 0 0 0,0 0 0 0 0,1-1-1 0 0,-1 1 1 0 0,0-1 0 0 0,0 0 0 0 0,0-1 0 0 0,0 1-1 0 0,0 0 1 0 0,0-1 0 0 0,0 0 0 0 0,0 0-1 0 0,0 0 1 0 0,5-3 0 0 0,-7 3 602 0 0,-15-5-206 0 0,0 3-341 0 0,0 1 0 0 0,-1 1 0 0 0,1-1 0 0 0,0 2 0 0 0,-27 2 0 0 0,11-1-23 0 0,-8 1-33 0 0,1 2 0 0 0,0 1 0 0 0,-48 13 0 0 0,-101 41 0 0 0,133-41 0 0 0,24-9 64 0 0,-53 9 0 0 0,73-19-55 0 0,12-3-26 0 0,8-3 12 0 0,167-61 148 0 0,-93 36-145 0 0,-62 25-57 0 0,0 0-1 0 0,1 1 1 0 0,0 1 0 0 0,0 2-1 0 0,0 0 1 0 0,46 2-1 0 0,-58 2-39 0 0,0 1 0 0 0,0 0 0 0 0,0 1 0 0 0,17 6-1 0 0,-28-9-22 0 0,-3 11 4 0 0,1-9 112 0 0,-1 0-1 0 0,0 0 0 0 0,-1 0 0 0 0,1-1 0 0 0,0 1 1 0 0,0-1-1 0 0,-1 1 0 0 0,1-1 0 0 0,-1 1 0 0 0,1-1 1 0 0,-1 0-1 0 0,1 1 0 0 0,-1-1 0 0 0,0 0 0 0 0,-2 1 1 0 0,-34 13-131 0 0,22-9 110 0 0,-118 41 433 0 0,36-14-145 0 0,85-28-220 0 0,0 1 0 0 0,-1 0 0 0 0,-15 12 0 0 0,3 2-2642 0 0,14-11-317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2303 0 0,'0'0'615'0'0,"3"1"-174"0"0,2-1-213 0 0,0 0 0 0 0,0 1 0 0 0,0-2-1 0 0,0 1 1 0 0,0 0 0 0 0,0-1-1 0 0,-1 0 1 0 0,1 0 0 0 0,0-1-1 0 0,0 1 1 0 0,-1-1 0 0 0,6-3-1 0 0,-8 5-67 0 0,60 1 800 0 0,-54-1-885 0 0,0 1-1 0 0,1-1 1 0 0,-1-1 0 0 0,0 0-1 0 0,0 0 1 0 0,9-2-1 0 0,47-18 426 0 0,-8 3-124 0 0,-26 10-261 0 0,0 1 0 0 0,0 2 1 0 0,52-3-1 0 0,-70 6-85 0 0,-8 1-19 0 0,1 0 0 0 0,-1 1 0 0 0,0 0 0 0 0,1-1 0 0 0,-1 1 0 0 0,8 1 0 0 0,36 3-1 0 0,-17-3 19 0 0,1 0 0 0 0,57-8 0 0 0,-50 3-6 0 0,44 2-1 0 0,-49 1-26 0 0,0-1-1 0 0,57-11 0 0 0,-11 1 7 0 0,-66 10-2 0 0,0 2 0 0 0,0 0 0 0 0,103 5 64 0 0,-9-1-16 0 0,195-19-128 0 0,-289 14 91 0 0,1-1 32 0 0,31-2-33 0 0,-18 3-10 0 0,78-6 0 0 0,1 0 0 0 0,34 12 0 0 0,67-2 0 0 0,-192-4 0 0 0,16-1 0 0 0,37-7 0 0 0,-23 1 39 0 0,0 1 0 0 0,0 2-1 0 0,1 3 1 0 0,-1 1 0 0 0,82 10-1 0 0,-89-4-29 0 0,0-2 1 0 0,1-2-1 0 0,-1-1 0 0 0,0-2 0 0 0,1-2 0 0 0,64-15 0 0 0,-57 8 55 0 0,0 2 0 0 0,0 2 0 0 0,73-1 0 0 0,-102 8-65 0 0,285-11-94 0 0,-215 1 95 0 0,104-8 0 0 0,-40 19 0 0 0,-55 1 0 0 0,32 0 64 0 0,-78-3-56 0 0,125-7 48 0 0,-71 5-2 0 0,-83 3-43 0 0,-12 0-11 0 0,0 1 0 0 0,0-2 0 0 0,12-1-1 0 0,0-3-1 0 0,-9 6 40 0 0,-4 0-10 0 0,18 3 17 0 0,0-1-26 0 0,-9-2-19 0 0,-5 0 0 0 0,0 0 0 0 0,1-1 0 0 0,24-3 0 0 0,-33 2 1 0 0,16-1-4 0 0,-3 2-9 0 0,-17 0 5 0 0,4 1-14 0 0,-1-1 1 0 0,0 0 0 0 0,1-1-1 0 0,-1 1 1 0 0,0-1-1 0 0,0 0 1 0 0,1 0-1 0 0,3-2 1 0 0,2-4 9 0 0,-4-1 1 0 0,-6 8 7 0 0,1 0 0 0 0,-1-1-1 0 0,0 1 1 0 0,0 0 0 0 0,0-1 0 0 0,0 1 0 0 0,0 0 0 0 0,0-1 0 0 0,0 1 0 0 0,0 0 0 0 0,0-1 0 0 0,-1 1 0 0 0,1 0 0 0 0,0-1 0 0 0,0 1 0 0 0,0 0 0 0 0,0-1-1 0 0,0 1 1 0 0,-1 0 0 0 0,1-1 0 0 0,0 1 0 0 0,0 0 0 0 0,0 0 0 0 0,-1-1 0 0 0,1 1 0 0 0,0 0 0 0 0,0 0 0 0 0,-1 0 0 0 0,1-1 0 0 0,0 1 0 0 0,-1 0-1 0 0,1 0 1 0 0,0 0 0 0 0,0 0 0 0 0,-1 0 0 0 0,1-1 0 0 0,0 1 0 0 0,-1 0 0 0 0,1 0 0 0 0,-12-4-496 0 0,2 3-1851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0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3743 0 0,'0'0'167'0'0,"2"-1"40"0"0,80-24 2131 0 0,-25 8-1442 0 0,-1 1-496 0 0,-32 11-318 0 0,0 0 146 0 0,-1-1 0 0 0,30-12 0 0 0,-45 15-184 0 0,-1 0 0 0 0,1 1 1 0 0,-1 0-1 0 0,13-2 1 0 0,-1 1 45 0 0,0-1-48 0 0,-2 1 1 0 0,27-4 0 0 0,33 1-22 0 0,-33-1 32 0 0,-37 7-53 0 0,3-1 0 0 0,0-1 0 0 0,17-4 0 0 0,-23 4 2 0 0,1 1-1 0 0,-1 0 0 0 0,1 0 0 0 0,-1 0 0 0 0,1 0 1 0 0,0 1-1 0 0,5-1 0 0 0,5 0 56 0 0,200-38 506 0 0,-147 25-459 0 0,85-17 69 0 0,79 9 90 0 0,-160 17-79 0 0,104-2-66 0 0,448 2 34 0 0,-568 3-176 0 0,80-15 1 0 0,11-1-10 0 0,255 13 225 0 0,-262 13-8 0 0,-30-3-77 0 0,1-5 0 0 0,172-21-1 0 0,-107-3 438 0 0,-148 25-244 0 0,13 1-176 0 0,-29-3-113 0 0,-2-1 42 0 0,-9 2-48 0 0,-1 0-1 0 0,1 0 1 0 0,-1 0-1 0 0,1 0 0 0 0,-1 0 1 0 0,0 0-1 0 0,1-1 1 0 0,-1 1-1 0 0,1 0 1 0 0,-1 0-1 0 0,1-1 0 0 0,-1 1 1 0 0,0 0-1 0 0,1-1 1 0 0,-1 1-1 0 0,0 0 0 0 0,1-1 1 0 0,-1 1-1 0 0,1-1 1 0 0,-4-5 63 0 0,-14-2-789 0 0,3 6-2140 0 0,-1 2-954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3423 0 0,'0'0'4928'0'0,"1"-2"-4836"0"0,2-2-38 0 0,-1 2-30 0 0,0 0 1 0 0,-1 0-1 0 0,1 0 0 0 0,0 0 1 0 0,0 0-1 0 0,0 0 1 0 0,1 1-1 0 0,3-3 1 0 0,-4 3-7 0 0,0 0 0 0 0,0 0 0 0 0,0 0 0 0 0,0 0 0 0 0,0 1 1 0 0,0-1-1 0 0,1 1 0 0 0,3-1 0 0 0,0 0 5 0 0,48-9 82 0 0,-11 4-28 0 0,-28 4 51 0 0,1 0 1 0 0,0 1-1 0 0,19 2 1 0 0,14 0 183 0 0,28 5-168 0 0,112-4-26 0 0,-140-3-29 0 0,-33 0-51 0 0,1 2-1 0 0,17 1 1 0 0,13-1-4 0 0,-36-1 22 0 0,0 0-1 0 0,0 0 1 0 0,13 3-1 0 0,-15-2-63 0 0,-1-1 0 0 0,1 0-1 0 0,0 0 1 0 0,0-1 0 0 0,0 0-1 0 0,8-2 1 0 0,-4 1-19 0 0,23-2 0 0 0,-10 3 27 0 0,-1-2 0 0 0,35-7 0 0 0,-31 4 0 0 0,37-2 0 0 0,-51 6 11 0 0,19-3 44 0 0,-29 5-32 0 0,18-2 24 0 0,176-23 17 0 0,-68 12 296 0 0,-97 12-120 0 0,59-12 0 0 0,-84 12-203 0 0,1-1-1 0 0,0 2 1 0 0,14 0-1 0 0,-14 0-16 0 0,0 0-1 0 0,-1 0 1 0 0,19-3-1 0 0,0-3 28 0 0,-6 2-38 0 0,27-8-1 0 0,-45 11-8 0 0,16-1 0 0 0,-8 0 0 0 0,5-2 25 0 0,-14 3-145 0 0,-1 2-11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5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4863 0 0,'0'0'1412'0'0,"12"-12"-385"0"0,-5 6-860 0 0,1 0 0 0 0,-1 1 0 0 0,1 0 0 0 0,1 0 0 0 0,-1 0 0 0 0,16-5 0 0 0,-22 9-79 0 0,1 1 7 0 0,0-1 0 0 0,-1 1 0 0 0,1-1 0 0 0,0 0 0 0 0,0 0 0 0 0,0 0 0 0 0,4-3-1 0 0,3 0 299 0 0,0-1-158 0 0,0 2 0 0 0,20-5-1 0 0,58-13 428 0 0,-14 6-384 0 0,-53 9-224 0 0,-17 5-31 0 0,-1 0-1 0 0,1 0 0 0 0,0 0 0 0 0,-1 1 1 0 0,1-1-1 0 0,0 1 0 0 0,0 0 0 0 0,0 0 1 0 0,-1 0-1 0 0,1 0 0 0 0,0 1 1 0 0,0 0-1 0 0,-1 0 0 0 0,5 1 0 0 0,2 1-22 0 0,-5-1 8 0 0,1 0 1 0 0,-1 0-1 0 0,1 0 0 0 0,-1-1 0 0 0,1 0 0 0 0,6 0 0 0 0,-7-1-1 0 0,3 2 16 0 0,0-2 0 0 0,-1 1-1 0 0,1-1 1 0 0,0 0 0 0 0,12-2-1 0 0,121-3-22 0 0,-108 2 3 0 0,49-1 58 0 0,-71 5-40 0 0,-1 0 0 0 0,15 3 0 0 0,-14-2 1 0 0,1-1 0 0 0,14 1-1 0 0,-11-2-19 0 0,23 1 24 0 0,49-7 0 0 0,-12-11-12 0 0,-51 11 28 0 0,0 1-1 0 0,30-3 0 0 0,8 12 23 0 0,-36-3-48 0 0,0 2 0 0 0,1 0 0 0 0,25 8 0 0 0,-34-8-9 0 0,1 0-1 0 0,0-1 1 0 0,-1-1-1 0 0,1-1 1 0 0,21-3 0 0 0,94-18 29 0 0,-103 15-48 0 0,126-31 62 0 0,-98 22-36 0 0,-58 14-14 0 0,1 0 0 0 0,1 1 0 0 0,-1-1 0 0 0,1 0 0 0 0,-1 1 0 0 0,0 0 0 0 0,1-1 0 0 0,-1 1 0 0 0,1 0 0 0 0,-1 0 0 0 0,0 1 0 0 0,5 0 0 0 0,12 3 0 0 0,8 0 0 0 0,-4-6 13 0 0,-23 2-8 0 0,17-3 203 0 0,25-3 25 0 0,-34 6-206 0 0,-8 0-35 0 0,0 0-1 0 0,1 0 1 0 0,-1 0 0 0 0,0 1 0 0 0,0-1 0 0 0,1 0 0 0 0,-1 0 0 0 0,0 1 0 0 0,0-1 0 0 0,0 0 0 0 0,0 1 0 0 0,1-1 0 0 0,-1 0 0 0 0,0 1-1 0 0,0-1 1 0 0,0 0 0 0 0,0 1 0 0 0,0-1 0 0 0,0 0 0 0 0,0 1 0 0 0,0-1 0 0 0,0 0 0 0 0,0 1 0 0 0,0-1 0 0 0,0 0 0 0 0,0 1 0 0 0,0-1-1 0 0,-1 11-138 0 0,0-11 138 0 0,-4 29-1184 0 0,2-21 635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2303 0 0,'0'0'2126'0'0,"1"-2"-1074"0"0,4-2-653 0 0,-1 0 1 0 0,0 0 0 0 0,1 0-1 0 0,0 0 1 0 0,0 1 0 0 0,0 0-1 0 0,10-5 1 0 0,44-14 537 0 0,-49 19-768 0 0,0 1 0 0 0,22-2-1 0 0,-2 1-11 0 0,50-4 169 0 0,-14 1 17 0 0,146-13 787 0 0,-176 18-992 0 0,0 2 0 0 0,0 2 0 0 0,67 13 0 0 0,-52-3-41 0 0,115 21 89 0 0,-145-32-92 0 0,1 0 1 0 0,0-1-1 0 0,-1-1 1 0 0,1-1 0 0 0,39-8-1 0 0,-46 6-16 0 0,112-28 772 0 0,-120 29-804 0 0,29-5 351 0 0,-36 7-391 0 0,1-1-1 0 0,0 1 1 0 0,-1 0 0 0 0,1 0 0 0 0,-1 0 0 0 0,1 0-1 0 0,0 0 1 0 0,-1 0 0 0 0,1 0 0 0 0,-1 0-1 0 0,1 0 1 0 0,0 0 0 0 0,-1 1 0 0 0,1-1 0 0 0,-1 0-1 0 0,1 0 1 0 0,-1 1 0 0 0,1-1 0 0 0,0 1-1 0 0,0-1 3 0 0,6 4 2 0 0,0 3-10 0 0,-6-7-6 0 0,0 1 0 0 0,-1 0 0 0 0,1 0 0 0 0,0 0 0 0 0,-1-1 0 0 0,1 1 0 0 0,-1 0 0 0 0,1 0 0 0 0,-1 0 0 0 0,0 0 0 0 0,1 0 0 0 0,-1 0 0 0 0,0 0 0 0 0,1 0 0 0 0,-1 0-1 0 0,0 0 1 0 0,0 0 0 0 0,0 0 0 0 0,0 0 0 0 0,0 0 0 0 0,0 0 0 0 0,0 0 0 0 0,-1 2 0 0 0,1 0-73 0 0,-8 29-1569 0 0,8-22 592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66 309 1839 0 0,'-5'-1'44'0'0,"-1"0"0"0"0,0 0 0 0 0,1-1 0 0 0,-1 1 0 0 0,1-2 0 0 0,-9-3 0 0 0,13 5 34 0 0,-1 0-1 0 0,1 0 1 0 0,0 0-1 0 0,-1 0 0 0 0,1 0 1 0 0,0-1-1 0 0,0 1 1 0 0,0 0-1 0 0,0-1 0 0 0,0 1 1 0 0,0-1-1 0 0,0 1 0 0 0,1-1 1 0 0,-1 1-1 0 0,0-1 1 0 0,1 0-1 0 0,0 1 0 0 0,-1-1 1 0 0,1 0-1 0 0,0 1 1 0 0,0-1-1 0 0,0 0 0 0 0,0 1 1 0 0,0-1-1 0 0,0-3 0 0 0,2-2 196 0 0,-1 1 0 0 0,1-1-1 0 0,0 1 1 0 0,0 0 0 0 0,1 0-1 0 0,4-9 1 0 0,23-34 477 0 0,-23 39-610 0 0,0-1 3 0 0,0 1 0 0 0,1 0 1 0 0,0 0-1 0 0,13-11 0 0 0,-18 18-109 0 0,0 1-1 0 0,1-1 1 0 0,-1 1-1 0 0,0 0 1 0 0,1 0-1 0 0,0 1 0 0 0,-1-1 1 0 0,1 1-1 0 0,0-1 1 0 0,0 1-1 0 0,0 0 1 0 0,0 1-1 0 0,0-1 1 0 0,0 1-1 0 0,0-1 1 0 0,0 1-1 0 0,7 1 1 0 0,43 6 42 0 0,22 4 59 0 0,90 0 0 0 0,355-29 407 0 0,-481 16-537 0 0,316-25 67 0 0,-50 2 27 0 0,36 13 221 0 0,-326 14-281 0 0,-16-2-38 0 0,0 0-1 0 0,0 0 1 0 0,1 0-1 0 0,-1 0 1 0 0,0 0-1 0 0,0 0 1 0 0,0 0-1 0 0,0 0 1 0 0,0 1-1 0 0,0-1 1 0 0,0 0 0 0 0,1 0-1 0 0,-1 0 1 0 0,0 0-1 0 0,0 0 1 0 0,0 0-1 0 0,0 0 1 0 0,0 0-1 0 0,0 1 1 0 0,0-1-1 0 0,0 0 1 0 0,0 0-1 0 0,0 0 1 0 0,0 0-1 0 0,0 0 1 0 0,0 0-1 0 0,0 1 1 0 0,0-1-1 0 0,0 0 1 0 0,0 0-1 0 0,0 0 1 0 0,0 0 0 0 0,0 0-1 0 0,0 0 1 0 0,0 1-1 0 0,0-1 1 0 0,0 0-1 0 0,0 0 1 0 0,0 0-1 0 0,0 0 1 0 0,-7 6 28 0 0,2-1-7 0 0,0-1-1 0 0,-1-1 1 0 0,1 1-1 0 0,-1-1 1 0 0,0 0-1 0 0,-12 4 1 0 0,-42 11 211 0 0,48-15-191 0 0,-61 12 170 0 0,-93 7 1 0 0,35-6-176 0 0,-112 17-5 0 0,-2-20 0 0 0,-194-52 226 0 0,385 31-7 0 0,2-1 0 0 0,-1-3-1 0 0,2-2 1 0 0,-52-22 0 0 0,78 22 115 0 0,24 13-76 0 0,4 1-140 0 0,28-4 33 0 0,1 3 0 0 0,-1 0 0 0 0,53 7 0 0 0,0-1-133 0 0,178-1-38 0 0,300-4-504 0 0,-369-3 112 0 0,146-9-190 0 0,112-1 154 0 0,-491 25 725 0 0,-75 8 167 0 0,-47 10-331 0 0,116-19-95 0 0,-66 24 0 0 0,95-28-52 0 0,17-7-12 0 0,-1 1-1 0 0,1-1 1 0 0,0 0 0 0 0,-1 0 0 0 0,1 0 0 0 0,0 0 0 0 0,0 1 0 0 0,-1-1-1 0 0,1 0 1 0 0,0 0 0 0 0,0 1 0 0 0,0-1 0 0 0,-1 0 0 0 0,1 1 0 0 0,0-1 0 0 0,0 0-1 0 0,0 0 1 0 0,0 1 0 0 0,0-1 0 0 0,0 0 0 0 0,-1 1 0 0 0,1-1 0 0 0,0 0 0 0 0,0 1-1 0 0,0-1 1 0 0,0 0 0 0 0,0 1 0 0 0,0-1 0 0 0,0 0 0 0 0,0 1 0 0 0,1-1-1 0 0,-1 0 1 0 0,0 1 0 0 0,0-1 0 0 0,0 0 0 0 0,0 1 0 0 0,0-1 0 0 0,0 0 0 0 0,1 0-1 0 0,-1 1 1 0 0,0-1 0 0 0,0 1-92 0 0,1 0-166 0 0,0 0 0 0 0,0 0 0 0 0,0 0 1 0 0,0 0-1 0 0,0 0 0 0 0,0 0 0 0 0,0 0 1 0 0,1 0-1 0 0,-1-1 0 0 0,3 2 0 0 0,23 9-3728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305 274 3223 0 0,'-139'-47'532'0'0,"108"38"174"0"0,0 2 0 0 0,-48-6 0 0 0,66 12-594 0 0,1 0 729 0 0,22 7-428 0 0,-4-3-383 0 0,1-1-1 0 0,0 0 1 0 0,0 0-1 0 0,1 0 1 0 0,-1-1-1 0 0,11 0 1 0 0,48-1 107 0 0,-40-1-81 0 0,402-28 1144 0 0,-310 15-955 0 0,28-2 30 0 0,232-17 357 0 0,-56 9 272 0 0,-315 23-829 0 0,1 1 0 0 0,-1 0 0 0 0,1 0 0 0 0,-1 1 0 0 0,0 0 0 0 0,0 0 0 0 0,14 4 0 0 0,-21-4-54 0 0,0 0 0 0 0,0-1 0 0 0,-1 1 0 0 0,1-1 0 0 0,0 1 0 0 0,-1-1 0 0 0,1 1 0 0 0,0 0 0 0 0,-1-1-1 0 0,1 1 1 0 0,-1-1 0 0 0,1 0 0 0 0,-1 1 0 0 0,1-1 0 0 0,-1 1 0 0 0,1-1 0 0 0,-1 0 0 0 0,-1 1 0 0 0,-13 6 148 0 0,0 0 0 0 0,-1-1 1 0 0,-16 3-1 0 0,5 0-12 0 0,-308 76 512 0 0,282-73-611 0 0,-488 78 95 0 0,518-87-131 0 0,-1-2-1 0 0,0 0 0 0 0,0-1 1 0 0,0-2-1 0 0,-30-5 0 0 0,52 7-18 0 0,1 0-1 0 0,0 0 1 0 0,-1 0-1 0 0,1-1 1 0 0,0 1 0 0 0,0-1-1 0 0,0 1 1 0 0,-1-1-1 0 0,1 1 1 0 0,0-1-1 0 0,0 0 1 0 0,0 1-1 0 0,0-1 1 0 0,0 0 0 0 0,0 0-1 0 0,0 0 1 0 0,0 0-1 0 0,-1-2 1 0 0,2 2 2 0 0,-1 0 0 0 0,1 1 0 0 0,0-1 0 0 0,0 0 1 0 0,0 0-1 0 0,0 0 0 0 0,0 0 0 0 0,0 0 0 0 0,0 1 0 0 0,0-1 1 0 0,1 0-1 0 0,-1 0 0 0 0,0 0 0 0 0,0 1 0 0 0,1-1 0 0 0,-1 0 0 0 0,0 0 1 0 0,1 1-1 0 0,-1-1 0 0 0,1 0 0 0 0,0-1 0 0 0,3-2 28 0 0,0-1 0 0 0,1 1 0 0 0,0 0 0 0 0,-1 0 0 0 0,1 0-1 0 0,8-4 1 0 0,20-8 130 0 0,0 1 0 0 0,1 1 0 0 0,63-15 0 0 0,-76 23-111 0 0,662-142-20 0 0,-572 130-53 0 0,0 5 0 0 0,174 1-1 0 0,-271 13 23 0 0,-1 0-1 0 0,0 0 1 0 0,0 1-1 0 0,0 1 0 0 0,0 0 1 0 0,-1 1-1 0 0,1 0 1 0 0,17 9-1 0 0,-27-11 0 0 0,1 0-1 0 0,-1 0 0 0 0,1 0 1 0 0,-1 1-1 0 0,0-1 0 0 0,0 1 1 0 0,0 0-1 0 0,0 0 0 0 0,0 0 1 0 0,0 1-1 0 0,-1-1 1 0 0,0 0-1 0 0,0 1 0 0 0,0 0 1 0 0,0-1-1 0 0,0 1 0 0 0,-1 0 1 0 0,0 0-1 0 0,1 0 0 0 0,-2 0 1 0 0,1 0-1 0 0,0 0 0 0 0,-1 1 1 0 0,0-1-1 0 0,0 0 0 0 0,0 0 1 0 0,0 0-1 0 0,-1 0 1 0 0,1 0-1 0 0,-3 6 0 0 0,1-4-12 0 0,0 0 0 0 0,0 0 0 0 0,-1 0 0 0 0,0 0 0 0 0,0 0 0 0 0,0-1 0 0 0,-1 1 0 0 0,0-1 0 0 0,0 0 0 0 0,0 0 0 0 0,-1-1 0 0 0,0 1 0 0 0,0-1 0 0 0,0 0 0 0 0,-9 5 0 0 0,0 0 11 0 0,-1-1 0 0 0,-1-1 0 0 0,1 0 0 0 0,-30 8 0 0 0,13-7-41 0 0,0-1 1 0 0,-1-2-1 0 0,1-2 1 0 0,-65-1-1 0 0,-133-22-1 0 0,220 19 45 0 0,-56-7-32 0 0,-180-18 5 0 0,174 22 28 0 0,-102 6-1 0 0,161-2-141 0 0,0 2-1 0 0,-1-1 0 0 0,1 2 1 0 0,0 0-1 0 0,0 0 0 0 0,0 2 1 0 0,0-1-1 0 0,1 1 0 0 0,-15 9 1 0 0,0 4-4486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 9215 0 0,'7'-6'7563'0'0,"-20"14"-6495"0"0,-11 6-936 0 0,0 2 1 0 0,2 1 0 0 0,0 0-1 0 0,1 2 1 0 0,-28 31-1 0 0,23-19-90 0 0,1 1-1 0 0,1 1 1 0 0,-22 42-1 0 0,38-60 4 0 0,-11 29 0 0 0,17-38-28 0 0,0 0 1 0 0,1 0-1 0 0,-1 0 1 0 0,1 0-1 0 0,1 1 0 0 0,-1-1 1 0 0,1 0-1 0 0,0 9 1 0 0,1-14 14 0 0,-1 1 0 0 0,0 0 0 0 0,0-1 0 0 0,1 1-1 0 0,-1 0 1 0 0,1-1 0 0 0,0 1 0 0 0,-1-1 0 0 0,1 1 0 0 0,0-1 0 0 0,0 1 0 0 0,0-1 0 0 0,0 0 0 0 0,0 1 0 0 0,0-1 0 0 0,1 0-1 0 0,-1 0 1 0 0,0 0 0 0 0,1 0 0 0 0,-1 0 0 0 0,0 0 0 0 0,1 0 0 0 0,-1 0 0 0 0,1-1 0 0 0,0 1 0 0 0,-1 0 0 0 0,1-1 0 0 0,0 0 0 0 0,-1 1-1 0 0,1-1 1 0 0,0 0 0 0 0,-1 0 0 0 0,1 0 0 0 0,0 0 0 0 0,-1 0 0 0 0,1 0 0 0 0,2-1 0 0 0,5 0 187 0 0,1-1 1 0 0,-1 0-1 0 0,1 0 0 0 0,-1-1 1 0 0,11-5-1 0 0,84-41 826 0 0,-90 42-1011 0 0,-1-1 1 0 0,0-1 0 0 0,0 0 0 0 0,-1-1 0 0 0,14-14-1 0 0,-19 17-47 0 0,0-1 0 0 0,-1 1 0 0 0,0-2-1 0 0,0 1 1 0 0,6-13 0 0 0,-10 17-54 0 0,-1 0 1 0 0,1 0 0 0 0,-1 0 0 0 0,0 0-1 0 0,0 0 1 0 0,-1 0 0 0 0,1 0-1 0 0,-1 0 1 0 0,0 0 0 0 0,0 0 0 0 0,0 0-1 0 0,-1 0 1 0 0,1 0 0 0 0,-1 0-1 0 0,0 0 1 0 0,-2-6 0 0 0,-1 1-147 0 0,-1 0 0 0 0,0 0 0 0 0,0 0 0 0 0,-11-13 0 0 0,9 13 42 0 0,1-1-1 0 0,0 1 1 0 0,-6-14-1 0 0,5 8-125 0 0,-7-20-144 0 0,13 32 245 0 0,1 1 1 0 0,0-1 0 0 0,-1 1 0 0 0,1-1 0 0 0,0 1 0 0 0,0-1 0 0 0,0 1 0 0 0,1-1 0 0 0,-1 1 0 0 0,0-1 0 0 0,1 1 0 0 0,1-5 0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43 160 3223 0 0,'2'-1'240'0'0,"46"-18"712"0"0,-20 7-3 0 0,0 2 0 0 0,55-14 0 0 0,160-11 388 0 0,-102 13-863 0 0,-27 4-41 0 0,-46 12-156 0 0,-65 6-133 0 0,-16 8-26 0 0,7-5-104 0 0,-1-1 1 0 0,0 0 0 0 0,1 0 0 0 0,-1-1 0 0 0,0 0 0 0 0,0 0-1 0 0,-13 0 1 0 0,-12 1 37 0 0,13 0-28 0 0,-1 0 0 0 0,0-2 0 0 0,1 0 0 0 0,-1-2 0 0 0,-38-7 0 0 0,44 7-10 0 0,1 0 0 0 0,-1 1-1 0 0,1 1 1 0 0,-1 0 0 0 0,-24 4-1 0 0,-69 19 31 0 0,67-14-31 0 0,19-4 33 0 0,1 1 0 0 0,0 0 0 0 0,0 1 0 0 0,1 2 0 0 0,-24 12 0 0 0,41-19 531 0 0,11-7-501 0 0,1 2 0 0 0,20-6-1 0 0,-5 2-14 0 0,103-22 85 0 0,-54 13-137 0 0,70-8 47 0 0,-32 7 5 0 0,-72 12-75 0 0,-39 5 13 0 0,-1 0 0 0 0,0 0 0 0 0,0 0 0 0 0,0 0 0 0 0,0 0 0 0 0,0-1 0 0 0,0 1 0 0 0,0 0 0 0 0,0 0 0 0 0,0 0 0 0 0,0 0 0 0 0,0 0 0 0 0,1 0 0 0 0,-1 0 0 0 0,0 0 1 0 0,0 0-1 0 0,0 0 0 0 0,0 0 0 0 0,0 0 0 0 0,0 0 0 0 0,0 0 0 0 0,0 0 0 0 0,0 0 0 0 0,0 0 0 0 0,1 1 0 0 0,-1-1 0 0 0,0 0 0 0 0,0 0 0 0 0,0 0 0 0 0,0 0 0 0 0,0 0 0 0 0,0 0 0 0 0,0 0 0 0 0,0 0 1 0 0,0 0-1 0 0,0 0 0 0 0,0 0 0 0 0,0 0 0 0 0,0 0 0 0 0,0 0 0 0 0,0 0 0 0 0,0 1 0 0 0,1-1 0 0 0,-1 0 0 0 0,0 0 0 0 0,0 0 0 0 0,0 0 0 0 0,0 0 0 0 0,0 0 0 0 0,0 0 0 0 0,0 0 0 0 0,0 0 1 0 0,0 0-1 0 0,0 1 0 0 0,0-1 0 0 0,0 0 0 0 0,0 0 0 0 0,0 0 0 0 0,0 0 0 0 0,0 0 0 0 0,-1 0 0 0 0,-1 29-14 0 0,-2-15 15 0 0,2-9 0 0 0,1-2 0 0 0,-1-1 0 0 0,1 1 0 0 0,-1-1 0 0 0,1 0 0 0 0,-1 1 0 0 0,0-1 0 0 0,0 0 0 0 0,0 0 0 0 0,0 0 0 0 0,-4 2 0 0 0,-9 7 0 0 0,9-10 0 0 0,1 0 0 0 0,-14 2 11 0 0,-1 0-1 0 0,0-1 1 0 0,0-1-1 0 0,-30-2 1 0 0,10 0 24 0 0,-18 2 72 0 0,1 2 1 0 0,0 4-1 0 0,0 1 0 0 0,0 3 0 0 0,-68 23 0 0 0,113-30-26 0 0,0 0 1 0 0,0 1-1 0 0,-17 10 0 0 0,29-15-76 0 0,-1 1-1 0 0,1-1 1 0 0,-1 0-1 0 0,1 0 1 0 0,-1 1-1 0 0,1-1 0 0 0,-1 0 1 0 0,1 1-1 0 0,0-1 1 0 0,-1 0-1 0 0,1 1 1 0 0,0-1-1 0 0,-1 1 1 0 0,1-1-1 0 0,0 1 0 0 0,-1-1 1 0 0,1 1-1 0 0,0-1 1 0 0,0 1-1 0 0,-1 0 1 0 0,2 0-4 0 0,-1 0 0 0 0,0-1 0 0 0,1 1 0 0 0,-1 0 0 0 0,0-1 0 0 0,1 1 0 0 0,-1-1 0 0 0,1 1 0 0 0,-1 0-1 0 0,1-1 1 0 0,-1 1 0 0 0,1-1 0 0 0,0 0 0 0 0,-1 1 0 0 0,1-1 0 0 0,-1 1 0 0 0,1-1 0 0 0,0 0 0 0 0,-1 1 0 0 0,2-1 0 0 0,17 6-40 0 0,-4-4-92 0 0,-1 0 0 0 0,1-2 0 0 0,-1 0 0 0 0,20-2 0 0 0,-12 1 14 0 0,31-1-186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37 1375 0 0,'-2'-1'107'0'0,"-3"0"19"0"0,0 0 0 0 0,-1 0-1 0 0,1 0 1 0 0,-1 1 0 0 0,1 0-1 0 0,-1 0 1 0 0,0 0 0 0 0,-7 2-1 0 0,-9 0 557 0 0,-97 8 1671 0 0,83-6-1794 0 0,-35 7 224 0 0,1 3-1 0 0,-71 24 1 0 0,134-36-747 0 0,-114 31 708 0 0,113-31-172 0 0,20-3-248 0 0,256-20 94 0 0,-218 15-412 0 0,185-29-6 0 0,-210 30 23 0 0,38-12 1 0 0,-54 14 55 0 0,-1 0 1 0 0,0-1-1 0 0,0 0 0 0 0,-1 0 1 0 0,1 0-1 0 0,-1-1 1 0 0,0 0-1 0 0,7-7 1 0 0,-12 11 504 0 0,-12-7 104 0 0,5 6-607 0 0,1 1 0 0 0,-1-1 0 0 0,1 0 1 0 0,-1 1-1 0 0,1 0 0 0 0,-1 0 0 0 0,0 0 1 0 0,0 1-1 0 0,-6 0 0 0 0,-46 4 51 0 0,35-2-70 0 0,-47 4-7 0 0,-100 11 20 0 0,139-12-73 0 0,0 1-1 0 0,0 1 1 0 0,-42 18-1 0 0,61-21-1 0 0,1 1 0 0 0,0 1 0 0 0,0 0 0 0 0,1 0 0 0 0,0 1 0 0 0,0 0 0 0 0,0 0 0 0 0,1 1 0 0 0,-8 10 0 0 0,8-7 0 0 0,7-10-1 0 0,1 0 1 0 0,0 0-1 0 0,0 0 0 0 0,-1 0 0 0 0,1 0 0 0 0,0 0 0 0 0,0 0 0 0 0,0 0 0 0 0,0 0 0 0 0,0 0 1 0 0,0 2-1 0 0,1-2-18 0 0,-1 0 0 0 0,0 1 0 0 0,1-1 0 0 0,-1 0 0 0 0,1 0 1 0 0,-1 0-1 0 0,1 0 0 0 0,0 0 0 0 0,0 0 0 0 0,-1 0 0 0 0,1 0 1 0 0,0 0-1 0 0,0 0 0 0 0,0 0 0 0 0,0 0 0 0 0,0-1 0 0 0,0 1 1 0 0,0 0-1 0 0,0-1 0 0 0,0 1 0 0 0,0-1 0 0 0,0 1 0 0 0,1-1 1 0 0,-1 1-1 0 0,0-1 0 0 0,3 0 0 0 0,-1 1-66 0 0,1-1 0 0 0,-1 0 0 0 0,1 1 0 0 0,-1-2 0 0 0,1 1 0 0 0,-1 0 0 0 0,1-1 0 0 0,-1 0 0 0 0,5-1 0 0 0,27-12-1172 0 0,6-2-2861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3943 0 0,'0'0'176'0'0,"2"-1"-4"0"0,10-7 220 0 0,26-12 0 0 0,-14 8 106 0 0,-14 7-380 0 0,0 1-1 0 0,0 0 1 0 0,0 1 0 0 0,1 0 0 0 0,21-3 0 0 0,12-3 179 0 0,-20 3-173 0 0,0 1-1 0 0,0 1 1 0 0,0 1 0 0 0,1 1 0 0 0,48 3-1 0 0,-49-1-77 0 0,0-1 0 0 0,0-1 0 0 0,28-6 0 0 0,-38 5 10 0 0,82-8 426 0 0,106 0 0 0 0,-87 7-354 0 0,86-12 7 0 0,-31 10-82 0 0,-52-6 18 0 0,-15 2-14 0 0,178 3 71 0 0,-251 7-117 0 0,1-2 0 0 0,0 0-1 0 0,-1-2 1 0 0,0-2 0 0 0,59-17-1 0 0,-56 12-1 0 0,38-12 36 0 0,-37 10-35 0 0,-25 8 16 0 0,-6 3-13 0 0,0 0 0 0 0,0 1-1 0 0,0-1 1 0 0,0 1 0 0 0,1 0 0 0 0,-1 0 0 0 0,6-1-1 0 0,-9 2-11 0 0,0 0 0 0 0,0 0 0 0 0,0 0 0 0 0,0 0 0 0 0,1 0 0 0 0,-1 0-1 0 0,0 0 1 0 0,0 0 0 0 0,0 0 0 0 0,0 0 0 0 0,0 0 0 0 0,0 0 0 0 0,0 0-1 0 0,0 0 1 0 0,0 0 0 0 0,0 0 0 0 0,0-1 0 0 0,0 1 0 0 0,0 0 0 0 0,0 0-1 0 0,1 0 1 0 0,-1 1 0 0 0,0-1 0 0 0,0 0 0 0 0,0 0 0 0 0,0 0 0 0 0,0 0-1 0 0,0 0 1 0 0,0 0 0 0 0,0 0 0 0 0,0 0 0 0 0,0 0 0 0 0,0 0 0 0 0,0 0-1 0 0,0 0 1 0 0,0 0 0 0 0,1 0 0 0 0,-1 0 0 0 0,0 0 0 0 0,0 0 0 0 0,0 0-1 0 0,0 0 1 0 0,0 0 0 0 0,0 0 0 0 0,0 0 0 0 0,0 0 0 0 0,0 1 0 0 0,0-1 0 0 0,0 0-1 0 0,0 0 1 0 0,0 0 0 0 0,0 0 0 0 0,0 0 0 0 0,0 0 0 0 0,0 0 0 0 0,0 0-1 0 0,0 0 1 0 0,0 0 0 0 0,0 0 0 0 0,0 0 0 0 0,0 1 0 0 0,1 7 20 0 0,-1-6 32 0 0,-5-1 2 0 0,5 0-45 0 0,0-1-10 0 0,0 0 0 0 0,0 0 0 0 0,0 0 0 0 0,1 1 0 0 0,-1-1 0 0 0,0 0 0 0 0,0 0 0 0 0,0 0 0 0 0,0 0-1 0 0,0 0 1 0 0,0 0 0 0 0,0 0 0 0 0,0 0 0 0 0,0 1 0 0 0,0-1 0 0 0,0 0 0 0 0,0 0 0 0 0,0 0 0 0 0,0 0 0 0 0,0 0 0 0 0,0 0 0 0 0,0 1 0 0 0,0-1 0 0 0,0 0-1 0 0,0 0 1 0 0,0 0 0 0 0,0 0 0 0 0,0 0 0 0 0,0 0 0 0 0,-1 0 0 0 0,1 0 0 0 0,0 1 0 0 0,0-1 0 0 0,0 0 0 0 0,0 0 0 0 0,0 0 0 0 0,0 0 0 0 0,0 0 0 0 0,0 0-1 0 0,0 0 1 0 0,0 0 0 0 0,-1 0 0 0 0,1 0 0 0 0,0 0 0 0 0,0 0 0 0 0,0 0 0 0 0,0 0 0 0 0,0 1 0 0 0,0-1 0 0 0,-1 0 0 0 0,-29 11 120 0 0,18-8-110 0 0,1-3-55 0 0,9 0-194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7:4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33 209 2303 0 0,'0'0'4552'0'0,"-2"-1"-4288"0"0,-15-3 639 0 0,17 4-749 0 0,-1-1 0 0 0,1 1 1 0 0,-1 0-1 0 0,1 0 0 0 0,0 0 0 0 0,-1 0 1 0 0,1 0-1 0 0,-1 0 0 0 0,1 0 1 0 0,-1 0-1 0 0,1 0 0 0 0,-1 0 0 0 0,1 0 1 0 0,0 0-1 0 0,-1 0 0 0 0,1 1 0 0 0,-1-1 1 0 0,1 0-1 0 0,0 0 0 0 0,-1 0 0 0 0,1 1 1 0 0,-1-1-1 0 0,1 0 0 0 0,0 0 0 0 0,-1 1 1 0 0,1-1-1 0 0,0 0 0 0 0,0 1 1 0 0,-1-1-1 0 0,1 0 0 0 0,0 1 0 0 0,0-1 1 0 0,-1 0-1 0 0,1 1 0 0 0,0-1 0 0 0,0 1 1 0 0,0-1-1 0 0,0 0 0 0 0,0 1 0 0 0,-1-1 1 0 0,1 1-1 0 0,0 0 0 0 0,11-7-74 0 0,-7 3-1 0 0,8-2 9 0 0,3-4-22 0 0,-14 9-61 0 0,0-1 1 0 0,0 0 0 0 0,0 0-1 0 0,0 1 1 0 0,1-1 0 0 0,-1 1 0 0 0,0-1-1 0 0,0 1 1 0 0,1-1 0 0 0,-1 1 0 0 0,0 0-1 0 0,1 0 1 0 0,2 0 0 0 0,19-2 65 0 0,-7-1-71 0 0,-2-1 0 0 0,2 3 0 0 0,-2 3 0 0 0,-1 4 11 0 0,-2 0 45 0 0,-9-4 24 0 0,0-1 8 0 0,10 7-13 0 0,-1-1 14 0 0,-11-7-83 0 0,1 1 0 0 0,0-1 0 0 0,-1 1 0 0 0,1-1 0 0 0,0 1 0 0 0,-1-1 0 0 0,1 1 0 0 0,-1 0 0 0 0,1-1 0 0 0,-1 1 0 0 0,1 0 0 0 0,-1-1 1 0 0,0 1-1 0 0,1 1 0 0 0,0 0 6 0 0,1 0 52 0 0,-1 0 2 0 0,13 21 129 0 0,-13-21-40 0 0,2-1-89 0 0,-1-1-30 0 0,1 1-1 0 0,-1-1 1 0 0,1 0 0 0 0,-1 0-1 0 0,1 0 1 0 0,0 0-1 0 0,-1 0 1 0 0,1 0-1 0 0,-1-1 1 0 0,1 1 0 0 0,-1-1-1 0 0,1 0 1 0 0,-1 0-1 0 0,1 0 1 0 0,1-1 0 0 0,6-4 158 0 0,0-1 0 0 0,15-13 0 0 0,-15 11-215 0 0,-6 6 64 0 0,8-2-33 0 0,6 3-10 0 0,18 2 38 0 0,-32 0-27 0 0,-1 0 0 0 0,1 0 1 0 0,0 0-1 0 0,0-1 0 0 0,-1 1 1 0 0,1-1-1 0 0,5-2 0 0 0,5-1 89 0 0,0 0-1 0 0,0-2 1 0 0,-1 0-1 0 0,17-10 1 0 0,-27 15 18 0 0,-1 0 2 0 0,33-22 472 0 0,-33 22 270 0 0,1 1-780 0 0,10-2 270 0 0,-12 2-348 0 0,-1 1 0 0 0,0-1 0 0 0,0 0 0 0 0,1 0-1 0 0,-1 0 1 0 0,0 0 0 0 0,0 1 0 0 0,1-1 0 0 0,-1 0 0 0 0,0 0-1 0 0,0 1 1 0 0,0-1 0 0 0,1 0 0 0 0,-1 0 0 0 0,0 1 0 0 0,0-1-1 0 0,0 0 1 0 0,0 1 0 0 0,0-1 0 0 0,0 0 0 0 0,1 1 0 0 0,-1-1-1 0 0,0 0 1 0 0,0 1 0 0 0,0-1 0 0 0,0 0-1 0 0,0 1 0 0 0,0-1 1 0 0,0 0-1 0 0,0 0 1 0 0,0 1-1 0 0,0-1 1 0 0,0 0-1 0 0,0 0 0 0 0,0 1 1 0 0,1-1-1 0 0,-1 0 1 0 0,0 0-1 0 0,0 1 1 0 0,0-1-1 0 0,0 0 0 0 0,1 0 1 0 0,-1 0-1 0 0,0 1 1 0 0,0-1-1 0 0,0 0 1 0 0,1 0-1 0 0,-1 0 0 0 0,0 0 1 0 0,0 1-1 0 0,1-1 1 0 0,-1 0-1 0 0,5 14 115 0 0,-3-9-100 0 0,0 0 0 0 0,-1 0 0 0 0,0 0 0 0 0,0 0 1 0 0,0 6-1 0 0,-5 43 75 0 0,4-50-93 0 0,-1 0 0 0 0,1 1 0 0 0,0-1 0 0 0,0 0 0 0 0,1 5 0 0 0,4 10 0 0 0,-1-14 0 0 0,-1-2 0 0 0,5 10 0 0 0,1-3 0 0 0,5 2 0 0 0,-8-11 0 0 0,-3-1 0 0 0,3 3 0 0 0,-4-2 0 0 0,0 0 0 0 0,-1-1 0 0 0,1 1 0 0 0,0 0 0 0 0,0-1 0 0 0,0 1 0 0 0,-1-1 0 0 0,1 0 0 0 0,0 0 0 0 0,0 0 0 0 0,0 0 0 0 0,0 0 0 0 0,0 0 0 0 0,3-1 0 0 0,3 1 0 0 0,0-1 0 0 0,0 0 0 0 0,0-1 0 0 0,0 1 0 0 0,-1-2 0 0 0,1 1 0 0 0,12-7 0 0 0,3 0 0 0 0,-11 3 0 0 0,-1 1 0 0 0,1-2 0 0 0,-2 0 0 0 0,1 0 0 0 0,17-16 0 0 0,15-10 0 0 0,-28 22-3 0 0,-6 5-7 0 0,0 0 1 0 0,0 0-1 0 0,1 1 1 0 0,0 0 0 0 0,12-4-1 0 0,-6 4-3 0 0,-9 3 16 0 0,16 1-58 0 0,11-2 44 0 0,-18 1 11 0 0,4 1 29 0 0,-16 1-11 0 0,5 1 79 0 0,22 1 183 0 0,-16 2-230 0 0,-8-3-34 0 0,19-3-18 0 0,-10 2 2 0 0,0 0 0 0 0,0-1 0 0 0,1-1 0 0 0,-1-1 0 0 0,0 0 0 0 0,0-1 0 0 0,25-10 0 0 0,-16 3 0 0 0,0-1 0 0 0,32-22 0 0 0,-46 28-1 0 0,0 0-1 0 0,1 0 1 0 0,-1 1-1 0 0,17-5 1 0 0,-20 7-2 0 0,-4 1-10 0 0,21-5-28 0 0,-11 5 41 0 0,1-1 0 0 0,-1 3 0 0 0,-1 0 0 0 0,1 0 0 0 0,1 1 0 0 0,0 0 0 0 0,0 3 0 0 0,-1 0 0 0 0,2-2 0 0 0,0 0 0 0 0,-4-2 11 0 0,-6 0 32 0 0,7 0-22 0 0,12 3 34 0 0,-1 1-57 0 0,-19-4 2 0 0,0-1 0 0 0,15 8 0 0 0,14 7 0 0 0,-2 2 0 0 0,-26-13 0 0 0,20 7 0 0 0,-22-8 0 0 0,2 1 0 0 0,16 0 0 0 0,-18-3 0 0 0,-1 0 0 0 0,1 0 0 0 0,0 0 0 0 0,0 0 0 0 0,0-1 0 0 0,6-1 0 0 0,-7 1 0 0 0,1 0 0 0 0,-1 0 0 0 0,0 0 0 0 0,0 0 0 0 0,0 0 0 0 0,0 0 0 0 0,0-1 0 0 0,0 0 0 0 0,0 1 0 0 0,3-4 0 0 0,2-1 0 0 0,68-47 480 0 0,-68 49-412 0 0,-6 5-69 0 0,1-1 1 0 0,-1 0-1 0 0,0 0 1 0 0,1 0 0 0 0,-1 0-1 0 0,0 0 1 0 0,1-1 0 0 0,2 0-1 0 0,15-4 1 0 0,-17 5 0 0 0,15 2 0 0 0,-5 0 0 0 0,-1 2 0 0 0,39 13 0 0 0,-38-11 0 0 0,-5-1 11 0 0,-6-4 106 0 0,0 1-53 0 0,6 4 6 0 0,0 0 20 0 0,-4-4-10 0 0,8 7-62 0 0,-9-7-21 0 0,16 2 68 0 0,-5 0-65 0 0,0 1 0 0 0,1-1 0 0 0,-1-1 0 0 0,4 2 0 0 0,-15-5 0 0 0,34 3 0 0 0,-33-2 0 0 0,21 1 53 0 0,16-2 162 0 0,-20 0-155 0 0,-6 3-60 0 0,1 3 0 0 0,0 1 0 0 0,0-1 0 0 0,2 0 0 0 0,-2-1 11 0 0,1-2 31 0 0,0-3-31 0 0,6-3-11 0 0,-1 2 0 0 0,36 3-213 0 0,-36 0 201 0 0,1 2 13 0 0,22 3-65 0 0,-15-1 64 0 0,-1-3 0 0 0,-21-1 1 0 0,-5-1 0 0 0,0-1 0 0 0,0 0 0 0 0,-1 1 0 0 0,1-1 0 0 0,0 0 0 0 0,0 0 0 0 0,0-1 0 0 0,0 1 0 0 0,4-2 0 0 0,93-12 321 0 0,-95 12-309 0 0,21-1-15 0 0,-17 2 2 0 0,-5 0 0 0 0,0 1 0 0 0,-1 0 0 0 0,1 0 0 0 0,0 0 0 0 0,-1 0 0 0 0,1 1 0 0 0,0 0 0 0 0,4 1 0 0 0,-4-1 0 0 0,14 2 0 0 0,5-2 0 0 0,7 6 0 0 0,-15-4 0 0 0,7 3 0 0 0,-16-6 0 0 0,28 2 0 0 0,15 1 0 0 0,-29-1 0 0 0,-15-3 0 0 0,17-4 0 0 0,-5 2 0 0 0,-1 1 0 0 0,-1-1 0 0 0,1 1 0 0 0,-1-2 0 0 0,-2 1 11 0 0,0 0 107 0 0,22-4 94 0 0,-7 2-137 0 0,3 0-75 0 0,-17 1 0 0 0,-2 2 0 0 0,0-1 0 0 0,0-1 0 0 0,14-7 0 0 0,-14 6 0 0 0,-5 1 17 0 0,-1 0-1 0 0,1 0 1 0 0,0-1 0 0 0,9-9 0 0 0,12-9 27 0 0,-21 18-26 0 0,-5 3-13 0 0,-1 0-1 0 0,1 1 1 0 0,0-1-1 0 0,0 1 1 0 0,0-1-1 0 0,0 1 1 0 0,0 0-1 0 0,0 0 1 0 0,1 0-1 0 0,-1 0 1 0 0,3 0-1 0 0,10-4-4 0 0,-1-1 0 0 0,1 2 0 0 0,-1 4 0 0 0,0 1 0 0 0,0 4 0 0 0,0 2 0 0 0,0-1 0 0 0,0-2 0 0 0,6-1 0 0 0,-14-4 0 0 0,-2 0 0 0 0,11-1 0 0 0,5-2 0 0 0,-15 1 0 0 0,-2 0 0 0 0,5-3 0 0 0,-4 4 0 0 0,0-1 0 0 0,0 1 0 0 0,0 0 0 0 0,1 0 0 0 0,5-1 0 0 0,-6 0 0 0 0,19-3 0 0 0,-9 2 0 0 0,0 3 0 0 0,1 4 0 0 0,2 4 0 0 0,2 2 0 0 0,-16-6 0 0 0,-2-2 0 0 0,0 0 0 0 0,0 0 0 0 0,0 1 0 0 0,0-1 0 0 0,1 0 0 0 0,-1-1 0 0 0,0 1 0 0 0,1 0 0 0 0,-1 0 0 0 0,0 0 0 0 0,1-1 0 0 0,2 2 0 0 0,2 1 0 0 0,-3-1 0 0 0,0 0 0 0 0,1-1 0 0 0,-1 0 0 0 0,1 0 0 0 0,-1 0 0 0 0,1 0 0 0 0,-1 0 0 0 0,8 0 0 0 0,-6 1 0 0 0,20-1 0 0 0,19-2 0 0 0,-14-2 0 0 0,0-1 53 0 0,-23 3-30 0 0,3 1 17 0 0,16 7-20 0 0,-6 0-20 0 0,-16-4 0 0 0,-1 1 0 0 0,1-2 0 0 0,12 14 0 0 0,-12-13 0 0 0,0 1 0 0 0,8 16 0 0 0,2 7 0 0 0,-3-1-12 0 0,-1-7-145 0 0,-9-18-29 0 0,1-1-172 0 0,0 1 110 0 0,0-1 0 0 0,0 0 0 0 0,0 0-1 0 0,1-1 1 0 0,-1 1 0 0 0,0 0 0 0 0,0-1 0 0 0,0 1 0 0 0,0-1 0 0 0,0 0 0 0 0,0 0 0 0 0,3-1 0 0 0,13-11-6830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8:0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 2303 0 0,'0'0'102'0'0,"-1"2"-1"0"0,-2 8 8027 0 0,3-9-8246 0 0,0-1 170 0 0,0 0 0 0 0,0 1-1 0 0,0-1 1 0 0,0 0-1 0 0,-1 1 1 0 0,1-1 0 0 0,0 0-1 0 0,0 1 1 0 0,0-1 0 0 0,0 0-1 0 0,-1 1 1 0 0,1-1 0 0 0,0 0-1 0 0,0 1 1 0 0,0-1-1 0 0,-1 0 1 0 0,1 0 0 0 0,0 1-1 0 0,-1-1 1 0 0,1 0 0 0 0,-1 1-1 0 0,0 0 76 0 0,0 0-1 0 0,0 0 1 0 0,-1 0-1 0 0,1 0 1 0 0,0 1-1 0 0,0-1 1 0 0,0 0-1 0 0,0 1 1 0 0,1-1-1 0 0,-1 1 1 0 0,0-1 0 0 0,1 1-1 0 0,-1-1 1 0 0,1 1-1 0 0,-1 1 1 0 0,-3 11-117 0 0,3-8-25 0 0,1-4 8 0 0,0 0-1 0 0,-1 1 1 0 0,1-1 0 0 0,0 0-1 0 0,1 1 1 0 0,-1-1 0 0 0,0 0-1 0 0,1 1 1 0 0,-1-1 0 0 0,1 0-1 0 0,0 1 1 0 0,0-1 0 0 0,-1 0-1 0 0,3 3 1 0 0,-2-3 81 0 0,0 1 1 0 0,0 0-1 0 0,1-1 0 0 0,-1 1 1 0 0,1-1-1 0 0,0 1 1 0 0,0-1-1 0 0,3 3 0 0 0,-3-3 720 0 0,6 10 894 0 0,-3-3-1155 0 0,-3-4-364 0 0,5 5-18 0 0,-6-7-141 0 0,1 1 0 0 0,0-1 0 0 0,0 0 0 0 0,1 0 0 0 0,-1 0 0 0 0,1 0 0 0 0,3 3 0 0 0,1 0-9 0 0,16 16-27 0 0,-17-17-12 0 0,-4-3 13 0 0,0-1 1 0 0,0 1-1 0 0,0-1 0 0 0,0 1 0 0 0,0-1 0 0 0,0 0 0 0 0,5 2 1 0 0,13 7-346 0 0,-2 2 226 0 0,-16-11 64 0 0,0-1-12 0 0,6 1 18 0 0,-6 0 38 0 0,1-1 114 0 0,-1-1-32 0 0,1 1-1 0 0,0-1 1 0 0,0 1-1 0 0,-1-1 1 0 0,1 0-1 0 0,-1 0 0 0 0,1-1 1 0 0,-1 1-1 0 0,1 0 1 0 0,2-3-1 0 0,-1 1 32 0 0,-1 1-8 0 0,16-6 31 0 0,15-6-100 0 0,1 0 0 0 0,43-9 0 0 0,-58 17-109 0 0,-15 5 88 0 0,17 2-36 0 0,8-1-10 0 0,-25-1 67 0 0,19 3 0 0 0,-10 1 14 0 0,-3 1 68 0 0,0 0 0 0 0,0 0 0 0 0,0 1 0 0 0,16 10 0 0 0,0 0 104 0 0,-21-12-156 0 0,1-1 1 0 0,-1 0 0 0 0,1 0-1 0 0,0-1 1 0 0,0 0 0 0 0,0 0-1 0 0,-1 0 1 0 0,1-1 0 0 0,0 0 0 0 0,0-1-1 0 0,7 0 1 0 0,6-3 1 0 0,0-1-1 0 0,24-9 1 0 0,5-1-215 0 0,-44 14 109 0 0,7-3 1 0 0,-2 2-6 0 0,-6 2 13 0 0,7 1 56 0 0,-3 2 5 0 0,8 9 17 0 0,6 5 101 0 0,8 10 139 0 0,-17-18-252 0 0,1-4 14 0 0,0-5 55 0 0,-11 0-25 0 0,0 0 0 0 0,1 0-1 0 0,-1 0 1 0 0,0-1 0 0 0,0 0 0 0 0,0 1 0 0 0,0-1 0 0 0,0 0-1 0 0,0-1 1 0 0,0 1 0 0 0,0 0 0 0 0,0-1 0 0 0,-1 0 0 0 0,1 0-1 0 0,2-2 1 0 0,13-7 278 0 0,-9 7-212 0 0,-5 1-101 0 0,0 1-1 0 0,1 0 0 0 0,-1 0 0 0 0,1 0 1 0 0,-1 1-1 0 0,1-1 0 0 0,0 1 1 0 0,-1 0-1 0 0,1 0 0 0 0,0 1 1 0 0,0 0-1 0 0,0-1 0 0 0,0 2 1 0 0,8 0-1 0 0,8 0-86 0 0,5-2 10 0 0,1-2-1 0 0,0 0 1 0 0,-1-2 0 0 0,0-1-1 0 0,0-1 1 0 0,-1-1 0 0 0,0-1 0 0 0,38-20-1 0 0,-43 21 69 0 0,1 0 0 0 0,0 2 0 0 0,0 0 0 0 0,32-4 0 0 0,-33 6 0 0 0,1 1-9 0 0,-15 4-13 0 0,-1 1 0 0 0,6-3 10 0 0,-8 1 6 0 0,1 1-1 0 0,0-1 1 0 0,-1 0 0 0 0,1 1 0 0 0,0-1-1 0 0,-1 1 1 0 0,1 0 0 0 0,-1 1-1 0 0,5 1 1 0 0,26 10-58 0 0,-18-7 51 0 0,0-1 0 0 0,22 5-1 0 0,-31-9 10 0 0,0 0-1 0 0,0-1 1 0 0,0 0-1 0 0,0 0 1 0 0,0 0 0 0 0,0-1-1 0 0,0 0 1 0 0,11-3-1 0 0,-8 1-11 0 0,-1 1-8 0 0,1-1 1 0 0,-1 0 0 0 0,0-1 0 0 0,15-8 0 0 0,-13 5 11 0 0,3 0 12 0 0,8-3 71 0 0,-20 9 146 0 0,10-1 30 0 0,-10 2 82 0 0,3 0-236 0 0,0 1 0 0 0,-1 0 0 0 0,1 0 0 0 0,0 0 0 0 0,5 3 0 0 0,-9-4-83 0 0,4 1 0 0 0,0 1-1 0 0,0 0 1 0 0,0 0 0 0 0,0 0-1 0 0,5 4 1 0 0,-1-1-4 0 0,6 0-6 0 0,0-2 0 0 0,9 2 0 0 0,-22-5 0 0 0,19 1 0 0 0,-15 0 0 0 0,19-1 0 0 0,-19-1 0 0 0,12 0 0 0 0,5-2 0 0 0,159-30 220 0 0,-168 30-216 0 0,-1 0-4 0 0,0 0 0 0 0,0 1 0 0 0,1 1 0 0 0,-1 0 0 0 0,0 1 0 0 0,0 0 0 0 0,0 1 0 0 0,26 6 0 0 0,-13-3 0 0 0,-10 0 0 0 0,0 2 0 0 0,-11-3 0 0 0,21 3 0 0 0,-5-2 16 0 0,1-2 0 0 0,0 0 0 0 0,34-2 0 0 0,-48-1-36 0 0,0 1 0 0 0,0 0 0 0 0,0 1 0 0 0,8 1 0 0 0,5 1-20 0 0,6 1 27 0 0,-20-4 12 0 0,41-1 3 0 0,-33 1-2 0 0,0 0 59 0 0,29-4-1 0 0,-37 3-28 0 0,0 0 1 0 0,0 1-1 0 0,10 0 1 0 0,20 1 25 0 0,0 0 1 0 0,64-9-1 0 0,-74 7-56 0 0,-17 2 0 0 0,-1-1 0 0 0,1-1 0 0 0,9-1 0 0 0,-13 2 0 0 0,-3 0 0 0 0,0-1 0 0 0,0 0 0 0 0,0 1 0 0 0,0-1 0 0 0,0 0 0 0 0,0-1 0 0 0,0 1 0 0 0,-1 0 0 0 0,1-1 0 0 0,3-2 0 0 0,47-29 443 0 0,19-12 630 0 0,-55 34-1059 0 0,-13 10-13 0 0,15-3-4 0 0,-18 3 3 0 0,39-7-93 0 0,-34 8 62 0 0,-1 0-1 0 0,1 1 1 0 0,11 2 0 0 0,-9-2 23 0 0,36 6-6 0 0,-39-5 14 0 0,19 2 0 0 0,-12-4 35 0 0,0 1 0 0 0,-1-2 0 0 0,1 0 0 0 0,0 0-1 0 0,-1-1 1 0 0,19-5 0 0 0,-8 2-14 0 0,81-24 90 0 0,-101 28-111 0 0,0 0 0 0 0,0 0 0 0 0,0 1 0 0 0,0-1 0 0 0,0 1 0 0 0,0-1 0 0 0,0 1 0 0 0,0 0 0 0 0,0 0 0 0 0,0 0 0 0 0,0 0 0 0 0,4 0 0 0 0,1 1 0 0 0,6 0 0 0 0,7 2 0 0 0,-16 0 0 0 0,0-1 0 0 0,8 5 0 0 0,1 1 0 0 0,5 5 0 0 0,-1 2 0 0 0,-6-9 0 0 0,4-8 0 0 0,-10 0-378 0 0,-1 0 1 0 0,1 0-1 0 0,-1 0 0 0 0,1 0 0 0 0,-1-1 0 0 0,0 0 0 0 0,6-5 1 0 0,12-7-3749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8:0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141 240 4143 0 0,'0'0'319'0'0,"-1"-2"-31"0"0,0-1 148 0 0,0 0 0 0 0,0 0 1 0 0,-1 0-1 0 0,1 1 0 0 0,-1-1 0 0 0,1 0 0 0 0,-5-4 1864 0 0,-5 2-634 0 0,-20 6-154 0 0,29-1-1299 0 0,0 0-12 0 0,-3 1-155 0 0,0-1 1 0 0,0 1-1 0 0,0 0 0 0 0,0 0 0 0 0,0 0 0 0 0,0 0 1 0 0,1 1-1 0 0,-1 0 0 0 0,0 0 0 0 0,-5 4 0 0 0,9-5-86 0 0,-1 0-1 0 0,1 0 0 0 0,0 0 1 0 0,-1 0-1 0 0,1 1 0 0 0,0-1 1 0 0,0 1-1 0 0,-1-1 1 0 0,1 1-1 0 0,0-1 0 0 0,1 1 1 0 0,-1 0-1 0 0,0 0 0 0 0,0-1 1 0 0,1 1-1 0 0,-1 0 1 0 0,1 0-1 0 0,-1 3 0 0 0,1-2 5 0 0,32 5 687 0 0,-20-9-291 0 0,0 0 0 0 0,0-1 0 0 0,0 0 0 0 0,-1-1 0 0 0,1 0 0 0 0,-1-1 0 0 0,18-8-1 0 0,-7 3 123 0 0,19-5-122 0 0,1 2 0 0 0,69-12-1 0 0,89 1-663 0 0,-134 16 152 0 0,172-29-427 0 0,-115 6 596 0 0,-2 0 280 0 0,-40 11 10 0 0,39-5 74 0 0,-117 23-379 0 0,98-9 119 0 0,-80 9-268 0 0,0 1 0 0 0,37 5 0 0 0,-14 7-1213 0 0,-42-1 155 0 0,-2-10 1126 0 0,1-1-1 0 0,-1 1 1 0 0,0 0-1 0 0,0 0 0 0 0,0 0 1 0 0,1 0-1 0 0,-1 0 0 0 0,0 0 1 0 0,0 0-1 0 0,0-1 1 0 0,-1 1-1 0 0,1 0 0 0 0,0 0 1 0 0,0 0-1 0 0,0 0 0 0 0,-1 0 1 0 0,1-1-1 0 0,0 1 1 0 0,-1 1-1 0 0,-12 13-1252 0 0,-5-1-11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8:0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1 487 2759 0 0,'2'-2'207'0'0,"31"-26"284"0"0,-27 22 450 0 0,0 0 0 0 0,1 0 1 0 0,-1 1-1 0 0,1 0 0 0 0,1 0 1 0 0,-1 1-1 0 0,1 0 0 0 0,14-6 1 0 0,92-19 1845 0 0,-56 15-1865 0 0,74-28 1 0 0,147-66 430 0 0,-100 34-1369 0 0,-37 3-1069 0 0,-112 58 1023 0 0,0 2 0 0 0,37-10 0 0 0,-18 7 385 0 0,-44 12-282 0 0,1 1 1 0 0,-1-1-1 0 0,1 1 0 0 0,-1 0 1 0 0,1 0-1 0 0,8 1 0 0 0,0 3-41 0 0,-11-2-278 0 0,1 1-1 0 0,-1-1 0 0 0,0 1 1 0 0,0 0-1 0 0,4 2 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8:0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3679 0 0,'0'0'284'0'0,"1"-2"-186"0"0,6-6 962 0 0,-1 0-1 0 0,2 0 1 0 0,-1 0 0 0 0,1 1 0 0 0,0 0 0 0 0,0 1-1 0 0,1 0 1 0 0,0 0 0 0 0,14-6 0 0 0,-10 6-763 0 0,0 1 0 0 0,1 0 0 0 0,24-5 0 0 0,2-1-131 0 0,0-2-1 0 0,-1-2 1 0 0,58-30-1 0 0,-20 9 381 0 0,14-4 266 0 0,135-41 0 0 0,-164 65-861 0 0,77-10 0 0 0,-134 25 6 0 0,6-2 12 0 0,-5 2-335 0 0,2 0-718 0 0,-5 1-1403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8:0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1 374 8751 0 0,'0'0'674'0'0,"1"-1"-438"0"0,9-9 553 0 0,-1 1 1 0 0,1 0 0 0 0,1 0-1 0 0,0 2 1 0 0,0-1 0 0 0,23-11 0 0 0,275-129-84 0 0,-226 118-1079 0 0,25-11-426 0 0,5-4 461 0 0,-90 37 343 0 0,1 1-1 0 0,47-6 0 0 0,18 6 56 0 0,-60 5-127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56 5983 0 0,'2'-2'464'0'0,"33"-29"1446"0"0,-32 29-589 0 0,0-1 1 0 0,1 0-1 0 0,-1 0 1 0 0,0 0-1 0 0,4-6 1 0 0,-106 155-689 0 0,67-95-497 0 0,-30 62 1 0 0,5-6-52 0 0,-15 21-48 0 0,-117 180 64 0 0,143-253-55 0 0,45-53-133 0 0,10-12-3658 0 0,3-3-1333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316 181 5527 0 0,'2'0'8299'0'0,"3"1"-7424"0"0,-1-1-1 0 0,1 0 1 0 0,0 0 0 0 0,0-1-1 0 0,-1 1 1 0 0,1-1 0 0 0,-1 0 0 0 0,1 0-1 0 0,6-3 1 0 0,42-20 164 0 0,-19 8-655 0 0,21-6-308 0 0,-30 13-545 0 0,-1 0-1 0 0,0-2 1 0 0,-1-1 0 0 0,42-28 0 0 0,-65 40 397 0 0,1 0 0 0 0,0-1 1 0 0,-1 1-1 0 0,1 0 0 0 0,-1-1 1 0 0,0 1-1 0 0,1-1 0 0 0,-1 1 0 0 0,1-1 1 0 0,-1 1-1 0 0,0-1 0 0 0,1 1 1 0 0,-1-1-1 0 0,0 1 0 0 0,1-1 0 0 0,-1 1 1 0 0,0-1-1 0 0,0 0 0 0 0,0 1 1 0 0,1-1-1 0 0,-1 1 0 0 0,0-1 0 0 0,0 0 1 0 0,0 1-1 0 0,0-1 0 0 0,0 0 1 0 0,-1 0 20 0 0,1 0 0 0 0,-1 1 0 0 0,1-1 1 0 0,-1 0-1 0 0,1 1 0 0 0,-1-1 0 0 0,1 0 1 0 0,-1 1-1 0 0,1-1 0 0 0,-1 1 0 0 0,0-1 0 0 0,0 1 1 0 0,1-1-1 0 0,-1 1 0 0 0,0 0 0 0 0,-1-1 1 0 0,-2-1-62 0 0,0 1 0 0 0,-1 0 1 0 0,1 0-1 0 0,-1 0 0 0 0,-6 0 1 0 0,-6 2-86 0 0,0 0 1 0 0,-1 2 0 0 0,1 0 0 0 0,-30 9 0 0 0,15-1 199 0 0,-46 23 1 0 0,31-10 222 0 0,1 2-1 0 0,0 3 1 0 0,3 1-1 0 0,0 2 1 0 0,-74 74 0 0 0,110-99-151 0 0,-1 1 1 0 0,2 0-1 0 0,-1 0 1 0 0,1 1-1 0 0,0-1 1 0 0,1 1-1 0 0,0 1 1 0 0,0-1-1 0 0,1 1 1 0 0,-4 15-1 0 0,7-23-66 0 0,1 0 0 0 0,0 1 1 0 0,-1-1-1 0 0,1 0 0 0 0,0 0 0 0 0,0 0 0 0 0,1 0 0 0 0,-1 0 0 0 0,0 0 1 0 0,1 0-1 0 0,-1 1 0 0 0,1-1 0 0 0,0 0 0 0 0,0 0 0 0 0,0-1 0 0 0,0 1 1 0 0,0 0-1 0 0,0 0 0 0 0,0 0 0 0 0,1-1 0 0 0,-1 1 0 0 0,0 0 0 0 0,1-1 1 0 0,0 0-1 0 0,-1 1 0 0 0,1-1 0 0 0,0 0 0 0 0,0 0 0 0 0,-1 0 0 0 0,1 0 0 0 0,0 0 1 0 0,3 1-1 0 0,2 1-3 0 0,1-1 0 0 0,-1 0 0 0 0,1 0 0 0 0,-1-1 0 0 0,1 0 1 0 0,0 0-1 0 0,12-1 0 0 0,32-5-1534 0 0,-23-1-5027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167 614 5527 0 0,'0'0'498'0'0,"1"-2"-406"0"0,40-43 1129 0 0,-25 25 1249 0 0,29-26-1 0 0,4 4-1308 0 0,73-68 259 0 0,40-48-345 0 0,-115 118-634 0 0,84-57 0 0 0,-126 94-429 0 0,8-6 78 0 0,1 0 0 0 0,0 1 1 0 0,26-10-1 0 0,-35 17-76 0 0,-1-1 1 0 0,0 1-1 0 0,1 0 0 0 0,-1 1 1 0 0,1-1-1 0 0,-1 1 1 0 0,1 0-1 0 0,0 0 1 0 0,-1 0-1 0 0,1 0 0 0 0,-1 1 1 0 0,1 0-1 0 0,-1 0 1 0 0,1 0-1 0 0,-1 1 0 0 0,0-1 1 0 0,8 5-1 0 0,-8-4-5 0 0,0 1-1 0 0,0 0 0 0 0,-1 0 0 0 0,1 0 1 0 0,-1 0-1 0 0,1 0 0 0 0,-1 1 1 0 0,0-1-1 0 0,-1 1 0 0 0,1 0 1 0 0,0 0-1 0 0,-1 0 0 0 0,0 0 1 0 0,0 0-1 0 0,0 1 0 0 0,-1-1 0 0 0,0 1 1 0 0,1-1-1 0 0,-1 1 0 0 0,-1-1 1 0 0,1 1-1 0 0,-1 0 0 0 0,0-1 1 0 0,0 1-1 0 0,-1 7 0 0 0,-1 1 19 0 0,0-1 0 0 0,0 0-1 0 0,-2 0 1 0 0,1-1 0 0 0,-2 1-1 0 0,1-1 1 0 0,-2 0 0 0 0,-11 19-1 0 0,-7 5 75 0 0,-2-1-1 0 0,-54 55 0 0 0,-76 47 58 0 0,104-98-226 0 0,-2-3 1 0 0,-1-1-1 0 0,-86 36 1 0 0,-187 54-26 0 0,320-121 92 0 0,2-1-1 0 0,-1 0-1 0 0,1-1 1 0 0,-14 2 0 0 0,28-13-52 0 0,-2 5 61 0 0,0 0-1 0 0,0 1 0 0 0,1-1 1 0 0,-1 2-1 0 0,1-1 1 0 0,0 1-1 0 0,0 0 1 0 0,0 0-1 0 0,0 1 0 0 0,1 0 1 0 0,-1 0-1 0 0,1 0 1 0 0,-1 1-1 0 0,1 1 0 0 0,-1-1 1 0 0,14 2-1 0 0,-14-1 7 0 0,0 1 0 0 0,0 0 0 0 0,0 1 0 0 0,0 0 1 0 0,0 0-1 0 0,0 0 0 0 0,0 1 0 0 0,0 0 0 0 0,-1 0 0 0 0,0 1 0 0 0,0 0 0 0 0,0 0 0 0 0,0 0 0 0 0,0 1 0 0 0,-1 0 0 0 0,0 0 0 0 0,8 9 0 0 0,-2 3 62 0 0,0 0-1 0 0,0 1 1 0 0,13 34-1 0 0,16 62 232 0 0,-29-75-216 0 0,3-1 1 0 0,27 56-1 0 0,52 65 27 0 0,-88-149-362 0 0,1 0 0 0 0,0-1 0 0 0,0 0 0 0 0,13 14 0 0 0,-17-21 52 0 0,0 0-1 0 0,1 1 0 0 0,-1-1 1 0 0,1 0-1 0 0,-1 0 0 0 0,1-1 1 0 0,-1 1-1 0 0,1 0 0 0 0,0-1 1 0 0,0 0-1 0 0,0 1 0 0 0,0-1 1 0 0,0 0-1 0 0,0-1 0 0 0,0 1 1 0 0,1 0-1 0 0,-1-1 0 0 0,0 0 1 0 0,0 0-1 0 0,5 0 0 0 0,8-3-5818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195 259 10623 0 0,'0'0'1955'0'0,"3"1"-1518"0"0,4 3-258 0 0,0-1 0 0 0,1 0 0 0 0,-1 0 0 0 0,1-1-1 0 0,0 0 1 0 0,0 0 0 0 0,9 0 0 0 0,63 4 983 0 0,-73-6-1031 0 0,9 1 264 0 0,1-1 0 0 0,0-1-1 0 0,16-3 1 0 0,-26 3-343 0 0,0-1 1 0 0,0 0-1 0 0,0 0 0 0 0,-1 0 1 0 0,1-1-1 0 0,-1 0 1 0 0,1 0-1 0 0,-1-1 0 0 0,10-7 1 0 0,-11 7-78 0 0,-1 0-1 0 0,0 0 1 0 0,0 0 0 0 0,0 0-1 0 0,0 0 1 0 0,-1-1 0 0 0,0 0-1 0 0,0 0 1 0 0,0 0 0 0 0,0 0-1 0 0,-1 0 1 0 0,0 0 0 0 0,0-1-1 0 0,0 1 1 0 0,0-7 0 0 0,-1 1-147 0 0,0 0 1 0 0,-1 0 0 0 0,-1 0-1 0 0,0 0 1 0 0,-3-17 0 0 0,3 23 46 0 0,0 1 1 0 0,0-1 0 0 0,-1 0 0 0 0,1 1-1 0 0,-1 0 1 0 0,0-1 0 0 0,0 1-1 0 0,-1 0 1 0 0,1 0 0 0 0,-1 0 0 0 0,0 0-1 0 0,0 1 1 0 0,-7-7 0 0 0,8 8 34 0 0,-1-1 0 0 0,0 1 1 0 0,0 1-1 0 0,0-1 0 0 0,0 0 0 0 0,0 1 1 0 0,-1-1-1 0 0,1 1 0 0 0,0 0 0 0 0,-1 0 1 0 0,1 1-1 0 0,-1-1 0 0 0,1 1 0 0 0,-1-1 1 0 0,1 1-1 0 0,-1 0 0 0 0,1 1 0 0 0,-1-1 1 0 0,-5 2-1 0 0,-10 2 30 0 0,0 2 0 0 0,1 1 1 0 0,0 0-1 0 0,0 1 0 0 0,-18 12 0 0 0,0 3 300 0 0,-44 36 0 0 0,62-44 40 0 0,1 1 0 0 0,1 1-1 0 0,0 1 1 0 0,1 1-1 0 0,1 0 1 0 0,-14 24 0 0 0,12-15-1 0 0,2 0 1 0 0,2 1-1 0 0,0 0 0 0 0,-9 37 1 0 0,18-55-233 0 0,1 1 0 0 0,0 0 1 0 0,0-1-1 0 0,1 1 0 0 0,1 20 0 0 0,0-28-15 0 0,1 0-1 0 0,-1 0 1 0 0,1 0-1 0 0,0-1 1 0 0,0 1-1 0 0,0 0 1 0 0,0 0-1 0 0,1 0 1 0 0,-1-1 0 0 0,1 1-1 0 0,0-1 1 0 0,0 1-1 0 0,0-1 1 0 0,1 0-1 0 0,-1 0 1 0 0,1 0-1 0 0,0 0 1 0 0,0 0-1 0 0,0-1 1 0 0,4 4-1 0 0,1-3 48 0 0,-1 1-1 0 0,1-1 1 0 0,-1-1-1 0 0,1 1 1 0 0,0-1-1 0 0,0-1 1 0 0,0 1-1 0 0,0-1 1 0 0,0-1 0 0 0,13 0-1 0 0,-1-1 24 0 0,0-1 0 0 0,0-1 0 0 0,21-6 0 0 0,-1-2-875 0 0,71-29 0 0 0,-74 23-5345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32 7367 0 0,'15'-14'-511'0'0,"0"-3"8707"0"0,-15 17-8119 0 0,-13 8 601 0 0,-9 7-565 0 0,0-2 0 0 0,-2-1 1 0 0,-41 15-1 0 0,-30 16 61 0 0,79-34-155 0 0,-19 10 207 0 0,-45 32 0 0 0,70-43-187 0 0,0 0 0 0 0,0 1 0 0 0,0 0-1 0 0,1 1 1 0 0,1 0 0 0 0,-1 1 0 0 0,2-1 0 0 0,-8 15 0 0 0,13-22-39 0 0,1 0 0 0 0,0 0 0 0 0,0 0 0 0 0,0 0 0 0 0,0 0 0 0 0,0 0 0 0 0,1 1 0 0 0,0-1 0 0 0,-1 0 0 0 0,1 0 0 0 0,0 1 0 0 0,1-1 0 0 0,-1 0 0 0 0,0 0 0 0 0,1 1 0 0 0,0-1 0 0 0,0 0 0 0 0,0 0 0 0 0,0 0 0 0 0,0 0 0 0 0,1 0 0 0 0,-1 0 0 0 0,1 0 0 0 0,0 0 0 0 0,0-1 0 0 0,3 4 0 0 0,1 1 0 0 0,2 1 0 0 0,-1-1 0 0 0,1 0 0 0 0,0 0 0 0 0,1-1 0 0 0,17 10 0 0 0,-6-5 43 0 0,19 17 1 0 0,-21-15 22 0 0,25 14 0 0 0,-36-23-32 0 0,-1-1 0 0 0,0 1 0 0 0,0 0 1 0 0,0 1-1 0 0,-1 0 0 0 0,0 0 0 0 0,0 0 0 0 0,6 7 0 0 0,-10-10-12 0 0,1 1-1 0 0,0-1 0 0 0,-1 0 1 0 0,0 1-1 0 0,1 0 1 0 0,-1-1-1 0 0,0 1 1 0 0,0 0-1 0 0,0-1 0 0 0,-1 1 1 0 0,1 0-1 0 0,-1 0 1 0 0,0 0-1 0 0,1-1 0 0 0,-1 1 1 0 0,-1 0-1 0 0,1 0 1 0 0,0 0-1 0 0,-1 0 1 0 0,1-1-1 0 0,-1 1 0 0 0,0 0 1 0 0,-1 4-1 0 0,-3 1 23 0 0,-1 1-1 0 0,1 0 0 0 0,-1-1 1 0 0,-1 0-1 0 0,0-1 1 0 0,0 1-1 0 0,0-1 0 0 0,-1-1 1 0 0,0 1-1 0 0,0-1 0 0 0,-1-1 1 0 0,1 0-1 0 0,-1 0 1 0 0,-16 6-1 0 0,-3 0 67 0 0,-1-2 1 0 0,0 0-1 0 0,-50 6 0 0 0,62-12-113 0 0,0-1 1 0 0,-29-1-1 0 0,41-1-55 0 0,-1-1 0 0 0,1 1 0 0 0,0-1-1 0 0,0 0 1 0 0,-1 0 0 0 0,1-1 0 0 0,0 1 0 0 0,0-1 0 0 0,0 0 0 0 0,1-1-1 0 0,-1 1 1 0 0,-7-6 0 0 0,11 7 1 0 0,-1 0 0 0 0,1 0-1 0 0,0 0 1 0 0,0-1 0 0 0,1 1-1 0 0,-1 0 1 0 0,0-1 0 0 0,0 1-1 0 0,0-1 1 0 0,1 1 0 0 0,-1 0-1 0 0,1-1 1 0 0,-1 0 0 0 0,1 1-1 0 0,0-1 1 0 0,0 1 0 0 0,-1-3-1 0 0,1-1-377 0 0,1 1-1 0 0,-1 0 1 0 0,1 0-1 0 0,0-1 1 0 0,1-4-1 0 0,5-10-5087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5983 0 0,'-8'3'121'0'0,"-1"0"-1"0"0,1 0 0 0 0,0 1 0 0 0,1 0 0 0 0,-1 0 0 0 0,-9 7 1 0 0,-40 36 4043 0 0,55-46-3879 0 0,-6 7-10 0 0,0 0-1 0 0,0 0 1 0 0,1 1 0 0 0,0 0-1 0 0,0 0 1 0 0,1 0 0 0 0,1 1-1 0 0,-1 0 1 0 0,2 0 0 0 0,-1 1-1 0 0,-3 13 1 0 0,6-16-128 0 0,0 1 0 0 0,1-1 0 0 0,0 1 0 0 0,0 0 0 0 0,1-1 0 0 0,0 1 0 0 0,0 0 0 0 0,1 0 0 0 0,0-1 0 0 0,1 1 0 0 0,0-1 0 0 0,0 1 0 0 0,1-1 0 0 0,7 16 0 0 0,-8-20-38 0 0,1 1 1 0 0,0-1-1 0 0,0 0 0 0 0,1 1 0 0 0,-1-2 1 0 0,1 1-1 0 0,0 0 0 0 0,0-1 0 0 0,0 0 0 0 0,0 1 1 0 0,1-2-1 0 0,6 4 0 0 0,-5-2 7 0 0,1-2 1 0 0,0 1-1 0 0,-1-1 0 0 0,1 0 1 0 0,0 0-1 0 0,0-1 0 0 0,0 0 1 0 0,12 1-1 0 0,-12-2-21 0 0,1-1 1 0 0,-1 1-1 0 0,1-1 0 0 0,-1-1 1 0 0,0 1-1 0 0,1-1 0 0 0,-1-1 1 0 0,0 1-1 0 0,0-1 0 0 0,0 0 1 0 0,-1-1-1 0 0,1 0 0 0 0,-1 0 1 0 0,0 0-1 0 0,8-7 0 0 0,-3 1-28 0 0,0 0-1 0 0,0-1 0 0 0,-1 0 1 0 0,0-1-1 0 0,-1 0 0 0 0,-1 0 1 0 0,9-16-1 0 0,-3 1-182 0 0,16-28-1052 0 0,-13 17-2723 0 0,-11 22-2153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38 4143 0 0,'3'-4'50'0'0,"0"1"0"0"0,0 0 0 0 0,1 0 0 0 0,-1 0 0 0 0,1 0-1 0 0,0 1 1 0 0,-1-1 0 0 0,1 1 0 0 0,1 0 0 0 0,-1 0 0 0 0,0 0-1 0 0,0 1 1 0 0,1-1 0 0 0,-1 1 0 0 0,6 0 0 0 0,-9 1 385 0 0,0 0 0 0 0,0 0 1 0 0,0 0-1 0 0,0 0 1 0 0,0 0-1 0 0,1 1 0 0 0,-1-1 1 0 0,0 0-1 0 0,0 1 0 0 0,0-1 1 0 0,-1 1-1 0 0,1-1 0 0 0,0 1 1 0 0,0-1-1 0 0,0 1 0 0 0,1 1 1 0 0,-1-1-55 0 0,1 1 0 0 0,-1-1 0 0 0,0 1 0 0 0,0 0 1 0 0,0-1-1 0 0,0 1 0 0 0,0 0 0 0 0,0 3 0 0 0,1 0-37 0 0,-1 1 0 0 0,0-1 0 0 0,0 1 1 0 0,0 11-1 0 0,-2 0-31 0 0,0 1 0 0 0,-2-1 0 0 0,0 1 1 0 0,-6 19-1 0 0,-26 68 301 0 0,9-31-410 0 0,-106 309 154 0 0,67-234-215 0 0,14-37-383 0 0,50-110 128 0 0,0 0 0 0 0,0 0 0 0 0,0 1 0 0 0,1-1 0 0 0,-1 0 0 0 0,1 0 1 0 0,-1 0-1 0 0,1 1 0 0 0,0-1 0 0 0,-1 0 0 0 0,1 0 0 0 0,0 1 0 0 0,1 1 0 0 0,2-2-605 0 0,11-5-1050 0 0,7-7-4129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12959 0 0,'0'0'1172'0'0,"0"2"-966"0"0,0 3-180 0 0,-1 0 1 0 0,0 0 0 0 0,0 0 0 0 0,0-1 0 0 0,-1 1 0 0 0,1 0 0 0 0,-5 7 0 0 0,-20 33 647 0 0,-33 47 300 0 0,-45 76-208 0 0,33-33-520 0 0,5 3-1 0 0,-66 201 1 0 0,78-150-5 0 0,25-82-68 0 0,-48 114 0 0 0,71-206-318 0 0,0-1 0 0 0,-2-1 1 0 0,0 1-1 0 0,0-1 0 0 0,-1 0 0 0 0,-11 11 1 0 0,18-23-358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8 346 11055 0 0,'0'0'506'0'0,"-1"0"-10"0"0,-5 0-163 0 0,95-4 4046 0 0,-60 1-3943 0 0,0-2 1 0 0,45-12-1 0 0,131-47 864 0 0,81-24 41 0 0,-14 1 353 0 0,-156 46-4022 0 0,-31 12-3660 0 0,-65 21-102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9671 0 0,'2'1'6627'0'0,"20"17"-2224"0"0,-21-17-3538 0 0,8 18-642 0 0,-7-12-475 0 0,0 0 1 0 0,0 0 0 0 0,-1 0-1 0 0,0 0 1 0 0,0 8 0 0 0,-1-5-1343 0 0</inkml:trace>
  <inkml:trace contextRef="#ctx0" brushRef="#br0" timeOffset="1">67 631 16759 0 0,'0'2'763'0'0,"-10"17"205"0"0,0 2-333 0 0,-16 24 1 0 0,22-38-230 0 0,0 0 1 0 0,0 0 0 0 0,-4 14-1 0 0,7-19-298 0 0,2 10-768 0 0,4-5-694 0 0,4-2-3400 0 0,3-4-1582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18311 0 0,'0'0'1984'0'0,"9"3"-1984"0"0,0 3 584 0 0,-2 1 24 0 0,0 0-24 0 0,5-2-6448 0 0,3-1-1208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2303 0 0,'1'1'8050'0'0,"7"4"-6709"0"0,0 1 1 0 0,0 0 0 0 0,10 10 0 0 0,-8-5-354 0 0,16 21 0 0 0,-11-9-457 0 0,26 49 0 0 0,-33-54-454 0 0,-1-1 0 0 0,0 1 0 0 0,-1 0 0 0 0,-1 0 0 0 0,0 0 0 0 0,2 26-1 0 0,-7-35-86 0 0,1-1-1 0 0,-1 1 0 0 0,0 0 0 0 0,-1-1 0 0 0,0 1 0 0 0,-1 0 1 0 0,0-1-1 0 0,0 1 0 0 0,0-1 0 0 0,-1 0 0 0 0,-1 0 1 0 0,1 0-1 0 0,-1 0 0 0 0,-1 0 0 0 0,-9 12 0 0 0,2-6-84 0 0,-1-1 0 0 0,0-1 0 0 0,0 0 0 0 0,-1-1 0 0 0,-22 13 0 0 0,9-7-116 0 0,-1-2 0 0 0,-34 12-1 0 0,60-26 12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19 4607 0 0,'1'-1'208'0'0,"18"-16"12606"0"0,-21 17-11553 0 0,-18 4-970 0 0,1 1 0 0 0,0 1 0 0 0,0 1 0 0 0,0 0 0 0 0,1 2 0 0 0,0 0 0 0 0,-27 18 0 0 0,28-14-350 0 0,0 0 1 0 0,0 0 0 0 0,1 2 0 0 0,1 0 0 0 0,0 1 0 0 0,2 0 0 0 0,-14 20 0 0 0,25-33 36 0 0,0 1 1 0 0,0-1 0 0 0,0 1 0 0 0,0 0 0 0 0,1-1 0 0 0,-1 1 0 0 0,1 0 0 0 0,0 0-1 0 0,0 0 1 0 0,1 0 0 0 0,-1 0 0 0 0,1 0 0 0 0,0 0 0 0 0,0 7 0 0 0,1-6 13 0 0,0 1 0 0 0,1-1 1 0 0,0 0-1 0 0,0 0 0 0 0,0 0 1 0 0,0 0-1 0 0,1-1 0 0 0,0 1 1 0 0,0-1-1 0 0,6 7 0 0 0,2 2 9 0 0,2-1-1 0 0,-1-1 1 0 0,29 20-1 0 0,-28-22 73 0 0,-1 0 0 0 0,0 0 0 0 0,-1 1 0 0 0,0 1 0 0 0,12 14 0 0 0,-23-24-67 0 0,1 0-1 0 0,0 0 1 0 0,0 0-1 0 0,-1 0 1 0 0,1 1 0 0 0,-1-1-1 0 0,1 0 1 0 0,-1 0-1 0 0,0 0 1 0 0,1 1-1 0 0,-1-1 1 0 0,0 0-1 0 0,0 0 1 0 0,0 1 0 0 0,0-1-1 0 0,0 0 1 0 0,0 0-1 0 0,0 1 1 0 0,0-1-1 0 0,0 0 1 0 0,-1 0 0 0 0,0 2-1 0 0,0-1-2 0 0,0 1 0 0 0,0-1 0 0 0,-1 0 0 0 0,1 0 0 0 0,-1 1-1 0 0,0-1 1 0 0,1-1 0 0 0,-1 1 0 0 0,0 0 0 0 0,-3 2 0 0 0,-3 1 26 0 0,-1 1 0 0 0,0-1-1 0 0,0-1 1 0 0,-15 6 0 0 0,-12 2 42 0 0,-1-2-1 0 0,1-2 1 0 0,-39 4-1 0 0,-112 3-504 0 0,174-14 337 0 0,1 0-300 0 0,0-1 0 0 0,0 0-1 0 0,0-1 1 0 0,-1 0 0 0 0,1-1 0 0 0,-17-4 0 0 0,12-1-814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7367 0 0,'-15'6'784'0'0,"12"-3"-612"0"0,0 0-1 0 0,0 0 0 0 0,0 1 0 0 0,1-1 0 0 0,-1 1 0 0 0,1 0 1 0 0,-1 0-1 0 0,1 0 0 0 0,1 0 0 0 0,-1 0 0 0 0,0 0 0 0 0,1 1 1 0 0,0-1-1 0 0,0 1 0 0 0,0-1 0 0 0,1 0 0 0 0,0 1 0 0 0,-1-1 0 0 0,2 9 1 0 0,0-2 352 0 0,0 0-1 0 0,0 1 1 0 0,2-1 0 0 0,-1 0 0 0 0,1 0 0 0 0,9 19 0 0 0,-4-14-334 0 0,1 0 1 0 0,1-1-1 0 0,0 0 1 0 0,1 0-1 0 0,1-1 1 0 0,0-1-1 0 0,15 13 0 0 0,106 78 374 0 0,-80-65-307 0 0,16 11 133 0 0,124 101 1081 0 0,-144-107-1018 0 0,-2 1-1 0 0,-3 2 0 0 0,68 92 1 0 0,-102-122-424 0 0,2 3-303 0 0,-2-9-7165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2 10135 0 0,'0'0'464'0'0,"2"0"-9"0"0,3-1-412 0 0,1 1 1 0 0,-1 0-1 0 0,0-1 1 0 0,0 2-1 0 0,1-1 1 0 0,8 2-1 0 0,-13-1 73 0 0,0 0 0 0 0,-1 0 0 0 0,1 0 0 0 0,0 0 0 0 0,-1 0 0 0 0,1 0 0 0 0,0 0-1 0 0,-1 0 1 0 0,0 0 0 0 0,1 0 0 0 0,-1 0 0 0 0,1 0 0 0 0,-1 1 0 0 0,0-1 0 0 0,0 0 0 0 0,0 0 0 0 0,0 0 0 0 0,0 0 0 0 0,0 1 0 0 0,0 1 0 0 0,-1 1 45 0 0,0 1 1 0 0,0-1 0 0 0,0 1 0 0 0,0-1 0 0 0,-1 0 0 0 0,0 1-1 0 0,0-1 1 0 0,-3 4 0 0 0,-23 34 211 0 0,22-34-245 0 0,-13 16 125 0 0,-1-1 1 0 0,-1 0 0 0 0,-30 24-1 0 0,-77 54 404 0 0,46-47-391 0 0,-121 62 0 0 0,106-63-284 0 0,-176 106 890 0 0,263-152-789 0 0,0 1-1 0 0,0 0 0 0 0,1 1 1 0 0,-11 13-1 0 0,18-21-99 0 0,1 1 0 0 0,0-1-1 0 0,-1 1 1 0 0,1-1 0 0 0,0 1 0 0 0,0 0 0 0 0,0 0-1 0 0,0-1 1 0 0,1 1 0 0 0,-1 0 0 0 0,0 0-1 0 0,0 3 1 0 0,-1 2-115 0 0,1-6-22 0 0,1 6 113 0 0,0-7-75 0 0,0 1 0 0 0,-1-1 0 0 0,1 1 0 0 0,0-1 0 0 0,0 0 0 0 0,0 1 0 0 0,0-1 0 0 0,0 1 1 0 0,0-1-1 0 0,0 1 0 0 0,0-1 0 0 0,0 0 0 0 0,0 1 0 0 0,0-1 0 0 0,0 1 0 0 0,1-1 0 0 0,-1 1 0 0 0,0-1 0 0 0,0 0 0 0 0,0 1 0 0 0,0-1 0 0 0,1 0 0 0 0,-1 1 0 0 0,0-1 0 0 0,0 1 0 0 0,1-1 0 0 0,-1 0 0 0 0,0 0 0 0 0,1 1 0 0 0,-1-1 0 0 0,0 0 0 0 0,1 1 0 0 0,-1-1 0 0 0,1 0 0 0 0,-1 0 0 0 0,0 0 0 0 0,1 0 1 0 0,-1 1-1 0 0,1-1 0 0 0,-1 0 0 0 0,0 0 0 0 0,1 0 0 0 0,-1 0 0 0 0,1 0 0 0 0,-1 0 0 0 0,1 0 0 0 0,-1 0 0 0 0,0 0 0 0 0,2 0 0 0 0,13-1-5419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1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78 178 4607 0 0,'0'0'354'0'0,"-7"5"-36"0"0,-14 7 2042 0 0,16-11-1817 0 0,1 1 0 0 0,0 1 0 0 0,0-1 0 0 0,0 1 0 0 0,-4 3 0 0 0,7-5 43 0 0,-5 10 1032 0 0,0 17 1581 0 0,4-15-1829 0 0,2-12-707 0 0,-5 7-109 0 0,8-21-522 0 0,1 1 0 0 0,0-1 0 0 0,1 1 0 0 0,0 0 0 0 0,1 1 0 0 0,1-1 0 0 0,8-11 0 0 0,-1 4 24 0 0,0 1 0 0 0,1 1 0 0 0,22-20 0 0 0,-26 28-56 0 0,0 0 0 0 0,0 1 0 0 0,1 0 0 0 0,0 1 0 0 0,16-7 0 0 0,-20 11 0 0 0,0-1 0 0 0,1 1 0 0 0,-1 1 0 0 0,1 0 0 0 0,0 0 0 0 0,0 0 0 0 0,0 1 0 0 0,-1 1 0 0 0,14 0 0 0 0,-13 2 0 0 0,0 1 0 0 0,-8-2 0 0 0,0-1 0 0 0,1 1 0 0 0,-1-1 0 0 0,0 1 0 0 0,0 0 0 0 0,1 0 0 0 0,-1-1 0 0 0,0 1 0 0 0,0 0 0 0 0,0 0 0 0 0,0 0 0 0 0,0 0 0 0 0,0 1 0 0 0,0-1 0 0 0,0 0 0 0 0,-1 0 0 0 0,2 2 0 0 0,0 2 0 0 0,0-3 0 0 0,-1-2 0 0 0,0 1 0 0 0,-1-1 0 0 0,1 1 0 0 0,-1-1 0 0 0,1 1 0 0 0,-1 0 0 0 0,1-1 0 0 0,-1 1 0 0 0,0 0 0 0 0,1-1 0 0 0,-1 1 0 0 0,0 0 0 0 0,0 0 0 0 0,1-1 0 0 0,-1 1 0 0 0,0 0 0 0 0,0 0 0 0 0,0 0 0 0 0,0-1 0 0 0,0 1 0 0 0,0 1 0 0 0,1 1 0 0 0,-1-2 0 0 0,0 0 0 0 0,1 1 0 0 0,-1-1 0 0 0,0 0 0 0 0,0 0 0 0 0,0 0 0 0 0,0 0 0 0 0,0 1 0 0 0,-1-1 0 0 0,1 0 0 0 0,0 0 0 0 0,-1 0 0 0 0,1 0 0 0 0,0 0 0 0 0,-2 2 0 0 0,-2 8 10 0 0,-1 1 0 0 0,0-1 0 0 0,0 0 0 0 0,-2 0 1 0 0,-12 17-1 0 0,15-22-4 0 0,-18 23 90 0 0,-10 16 13 0 0,28-39-101 0 0,1-1-1 0 0,1 1 0 0 0,-1-1 0 0 0,1 1 0 0 0,0 0 1 0 0,-2 10-1 0 0,3-1 109 0 0,3-11-75 0 0,0-2-3 0 0,0 2 22 0 0,1-1 0 0 0,-1 1 0 0 0,0-1 0 0 0,1 0 0 0 0,0 0 0 0 0,0 0 0 0 0,0 0 0 0 0,0-1 0 0 0,0 1 1 0 0,1-1-1 0 0,-1 0 0 0 0,1 0 0 0 0,-1 0 0 0 0,1 0 0 0 0,0 0 0 0 0,0-1 0 0 0,6 2 0 0 0,6 0 234 0 0,1 0-1 0 0,33 2 1 0 0,-34-4-222 0 0,22 0 78 0 0,45-3-1 0 0,40-3-280 0 0,-93 9-2904 0 0,-23-3 1914 0 0,-1 0 0 0 0,1 0 1 0 0,10-1-1 0 0,-4-1-729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8375 0 0,'0'0'3367'0'0,"-1"2"-2843"0"0,-21 68 971 0 0,-37 84-1 0 0,-28 41-1158 0 0,79-178-275 0 0,-1-1-1 0 0,-10 16 0 0 0,-11 19 519 0 0,93-156 1885 0 0,-21 44-2608 0 0,96-108-1 0 0,-119 148 117 0 0,2 2 0 0 0,0 0 1 0 0,1 1-1 0 0,1 2 0 0 0,1 0 0 0 0,0 1 0 0 0,1 2 0 0 0,34-14 0 0 0,-51 23 54 0 0,1 2-1 0 0,0-1 1 0 0,0 1-1 0 0,0 0 0 0 0,1 1 1 0 0,-1 0-1 0 0,0 1 1 0 0,14 0-1 0 0,-21 0-19 0 0,1 1-1 0 0,-1-1 0 0 0,1 0 0 0 0,-1 1 1 0 0,0 0-1 0 0,1 0 0 0 0,-1 0 1 0 0,0 0-1 0 0,1 0 0 0 0,-1 0 1 0 0,0 0-1 0 0,0 1 0 0 0,0-1 1 0 0,0 1-1 0 0,0 0 0 0 0,0-1 0 0 0,-1 1 1 0 0,1 0-1 0 0,0 0 0 0 0,-1 0 1 0 0,0 0-1 0 0,1 0 0 0 0,-1 1 1 0 0,0-1-1 0 0,0 0 0 0 0,0 1 0 0 0,0-1 1 0 0,-1 0-1 0 0,1 1 0 0 0,-1-1 1 0 0,1 1-1 0 0,-1-1 0 0 0,0 1 1 0 0,0-1-1 0 0,0 4 0 0 0,-1 18 11 0 0,-1-1 0 0 0,-1 0 0 0 0,-8 32 0 0 0,-26 66 48 0 0,26-88-171 0 0,-3-1-1 0 0,0-1 1 0 0,-2 0 0 0 0,-2 0-1 0 0,0-2 1 0 0,-26 31-1 0 0,34-50-1642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7367 0 0,'0'0'6427'0'0,"0"2"-5708"0"0,-7 14-438 0 0,0-1 1 0 0,0 0-1 0 0,-1 0 1 0 0,-18 23-1 0 0,9-12-204 0 0,16-24-77 0 0,-106 178 104 0 0,96-159-36 0 0,-1 2 133 0 0,-14 39 0 0 0,23-55-149 0 0,1 1-1 0 0,0-1 1 0 0,1 0-1 0 0,0 1 1 0 0,0-1-1 0 0,0 1 1 0 0,1-1-1 0 0,0 1 1 0 0,1-1-1 0 0,1 10 1 0 0,-2-15-11 0 0,1-1 1 0 0,-1 1-1 0 0,1 0 0 0 0,-1-1 1 0 0,1 1-1 0 0,-1-1 0 0 0,1 1 1 0 0,0 0-1 0 0,0-1 0 0 0,0 1 1 0 0,0-1-1 0 0,0 0 0 0 0,0 1 1 0 0,0-1-1 0 0,0 0 0 0 0,1 0 1 0 0,-1 0-1 0 0,0 0 0 0 0,1 0 1 0 0,2 2-1 0 0,-2-2 18 0 0,1-1 1 0 0,-1 1-1 0 0,0-1 1 0 0,1 1-1 0 0,-1-1 1 0 0,1 0-1 0 0,-1 0 1 0 0,1 0-1 0 0,-1 0 0 0 0,0-1 1 0 0,1 1-1 0 0,-1 0 1 0 0,3-2-1 0 0,5-1 115 0 0,0-1 1 0 0,-1 0-1 0 0,0-1 0 0 0,0 0 0 0 0,15-11 0 0 0,-12 8-158 0 0,-1-1 0 0 0,-1 0-1 0 0,0 0 1 0 0,0-2 0 0 0,0 1-1 0 0,-2-1 1 0 0,1 0 0 0 0,-1-1 0 0 0,-1 0-1 0 0,0 0 1 0 0,-1-1 0 0 0,0 0-1 0 0,4-16 1 0 0,-5 12-173 0 0,-1 0 1 0 0,0 0-1 0 0,1-30 0 0 0,-5 38 55 0 0,0 0 0 0 0,0 0 0 0 0,-1 0 0 0 0,-1 0 0 0 0,1 1 0 0 0,-1-1-1 0 0,-1 0 1 0 0,1 1 0 0 0,-5-9 0 0 0,5 14 40 0 0,1 0 0 0 0,-1 1 0 0 0,0-1 0 0 0,1 0 0 0 0,-2 1 0 0 0,1-1-1 0 0,0 1 1 0 0,0 0 0 0 0,-1 0 0 0 0,1 0 0 0 0,-1 0 0 0 0,1 0 0 0 0,-1 0 0 0 0,-3-1 0 0 0,1 1-43 0 0,0 0 0 0 0,-1 1 1 0 0,1-1-1 0 0,-1 1 1 0 0,1 0-1 0 0,-1 0 0 0 0,-8 0 1 0 0,-1 2-137 0 0,-1 0-1 0 0,1 0 1 0 0,-1 2 0 0 0,-27 7 0 0 0,-1 0-453 0 0,42-9 353 0 0,6-9-1451 0 0,4 0 601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8 642 7367 0 0,'0'0'10927'0'0,"0"-2"-10679"0"0,-3-9 44 0 0,1-1 0 0 0,1 0 0 0 0,0 1 1 0 0,1-1-1 0 0,0 0 0 0 0,1 1 0 0 0,3-20 0 0 0,1 13-121 0 0,0 1-1 0 0,0-1 1 0 0,2 1-1 0 0,0 1 1 0 0,1-1-1 0 0,12-17 1 0 0,67-87 34 0 0,-73 104-204 0 0,12-16-100 0 0,2 0 0 0 0,1 2 0 0 0,1 1 0 0 0,42-31 1 0 0,-59 52-35 0 0,-1 0 1 0 0,2 2-1 0 0,-1-1 1 0 0,1 2-1 0 0,25-9 1 0 0,-30 12-475 0 0,1 1 1 0 0,0 0-1 0 0,0 0 1 0 0,0 1-1 0 0,0 1 1 0 0,0 0-1 0 0,0 0 1 0 0,0 1-1 0 0,16 3 1 0 0,-10-1-1168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45 428 5063 0 0,'2'50'251'0'0,"0"3"2201"0"0,-2-41-427 0 0,-1 0 0 0 0,-3 16 0 0 0,4-27-1475 0 0,-1 0-451 0 0,1 0 0 0 0,0-1 1 0 0,-1 1-1 0 0,1-1 0 0 0,-1 1 0 0 0,1 0 0 0 0,-1-1 0 0 0,1 1 0 0 0,-1-1 0 0 0,1 1 0 0 0,-1-1 0 0 0,0 1 1 0 0,1-1-1 0 0,-1 0 0 0 0,0 1 0 0 0,0-1 0 0 0,0 1-40 0 0,1-1 0 0 0,-1 0 0 0 0,1 0 0 0 0,-1 1 0 0 0,1-1 0 0 0,0 0 0 0 0,-1 0 0 0 0,1 0 0 0 0,-1 0 0 0 0,0 1 0 0 0,1-1 0 0 0,-1 0 0 0 0,1 0 0 0 0,-1 0 0 0 0,1 0 0 0 0,-1 0-1 0 0,1 0 1 0 0,-1-1 0 0 0,1 1 0 0 0,-1 0 0 0 0,1 0 0 0 0,-1 0 0 0 0,1 0 0 0 0,-1 0 0 0 0,1-1 0 0 0,-1 1 0 0 0,0-1 0 0 0,-1-3 53 0 0,0 0-1 0 0,-1 0 0 0 0,1 0 1 0 0,0 0-1 0 0,1-1 0 0 0,-1 1 1 0 0,1-1-1 0 0,0 0 0 0 0,0 1 1 0 0,1-1-1 0 0,-1 0 1 0 0,1 1-1 0 0,0-1 0 0 0,0 0 1 0 0,0 1-1 0 0,1-1 0 0 0,1-6 1 0 0,2-6-35 0 0,1 0-1 0 0,0 0 1 0 0,10-22 0 0 0,-7 21-88 0 0,1 0 0 0 0,1 1 0 0 0,0 0 0 0 0,19-24-1 0 0,-23 34-18 0 0,1 0 0 0 0,0 0 0 0 0,0 0-1 0 0,0 1 1 0 0,0 0 0 0 0,1 1 0 0 0,0-1-1 0 0,0 1 1 0 0,1 1 0 0 0,0 0 0 0 0,12-5 0 0 0,-14 8 33 0 0,0-1 0 0 0,0 1 0 0 0,0 0 1 0 0,0 1-1 0 0,0 0 0 0 0,0 0 0 0 0,0 0 1 0 0,0 1-1 0 0,0 0 0 0 0,0 1 1 0 0,-1-1-1 0 0,1 1 0 0 0,0 0 0 0 0,-1 1 1 0 0,1 0-1 0 0,-1 0 0 0 0,11 7 0 0 0,-9-5 34 0 0,-1 0-1 0 0,0 1 0 0 0,0 0 0 0 0,-1 0 0 0 0,0 0 0 0 0,0 1 1 0 0,0 0-1 0 0,-1 0 0 0 0,0 1 0 0 0,0-1 0 0 0,-1 1 1 0 0,0 0-1 0 0,5 14 0 0 0,-8-18-22 0 0,0 0 1 0 0,-1 1 0 0 0,1-1-1 0 0,-1 0 1 0 0,0 1 0 0 0,0-1-1 0 0,0 1 1 0 0,-1-1-1 0 0,0 0 1 0 0,1 1 0 0 0,-1-1-1 0 0,-1 0 1 0 0,1 0-1 0 0,-4 7 1 0 0,3-7 6 0 0,1-1 0 0 0,-1 1 0 0 0,0-1-1 0 0,-1 0 1 0 0,1 0 0 0 0,0 0 0 0 0,-1 0 0 0 0,0 0 0 0 0,0 0-1 0 0,0-1 1 0 0,0 1 0 0 0,0-1 0 0 0,0 0 0 0 0,-1 0 0 0 0,1 0-1 0 0,-7 2 1 0 0,7-3-1 0 0,0-1 0 0 0,0 1 0 0 0,-1-1 0 0 0,1 0 0 0 0,0 0 0 0 0,0 0 0 0 0,-4 0 0 0 0,6 0-20 0 0,0 0 1 0 0,0 0-1 0 0,-1-1 0 0 0,1 1 0 0 0,0 0 1 0 0,0 0-1 0 0,0-1 0 0 0,-1 1 0 0 0,1-1 1 0 0,0 1-1 0 0,0-1 0 0 0,0 1 0 0 0,0-1 1 0 0,0 0-1 0 0,0 0 0 0 0,0 1 0 0 0,0-1 1 0 0,0 0-1 0 0,0 0 0 0 0,0 0 0 0 0,0 0 1 0 0,1 0-1 0 0,-1 0 0 0 0,0 0 0 0 0,1 0 1 0 0,-1 0-1 0 0,1-1 0 0 0,-1 0 0 0 0,0-1-23 0 0,1 0-1 0 0,0 1 0 0 0,0-1 0 0 0,0 0 0 0 0,0 1 0 0 0,0-1 0 0 0,0 0 0 0 0,2-4 0 0 0,2-9-129 0 0,1-1 0 0 0,0 1-1 0 0,1 1 1 0 0,1-1 0 0 0,1 1 0 0 0,13-21-1 0 0,-7 17 33 0 0,1 0-1 0 0,1 0 0 0 0,33-30 0 0 0,2 9 34 0 0,0 3 0 0 0,84-47 0 0 0,-131 82 98 0 0,40-21-39 0 0,-39 21 64 0 0,0 0-1 0 0,0 0 0 0 0,0 0 0 0 0,0 1 0 0 0,0 0 0 0 0,0 0 1 0 0,8 0-1 0 0,-11 2-2 0 0,1-1-1 0 0,-1 1 1 0 0,0 0 0 0 0,1-1-1 0 0,-1 1 1 0 0,0 1 0 0 0,0-1 0 0 0,1 0-1 0 0,-1 0 1 0 0,0 1 0 0 0,0-1 0 0 0,0 1-1 0 0,-1 0 1 0 0,1-1 0 0 0,0 1-1 0 0,-1 0 1 0 0,3 3 0 0 0,2 3 92 0 0,0 0 1 0 0,8 18-1 0 0,-9-15-92 0 0,-1 0 1 0 0,0 1-1 0 0,-1-1 0 0 0,0 1 1 0 0,0 0-1 0 0,-1 0 0 0 0,-1 0 1 0 0,0 16-1 0 0,-2 13 59 0 0,-8 43-1 0 0,9-80-81 0 0,-12 57 146 0 0,8-41-187 0 0,-4 30 0 0 0,9 4-1931 0 0,-1-52 1238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74 11519 0 0,'0'0'887'0'0,"4"-11"-250"0"0,-3 7 2897 0 0,-4 0-3491 0 0,1 0 0 0 0,-1 0 0 0 0,0 0 0 0 0,0 1 0 0 0,-1-1 0 0 0,1 1 0 0 0,0 0 0 0 0,-1 0 0 0 0,0 0 0 0 0,0 0 0 0 0,0 1 0 0 0,0-1 0 0 0,0 1 0 0 0,-1 0 0 0 0,1 0 0 0 0,0 1 0 0 0,-10-3 0 0 0,6 3-50 0 0,1-1 0 0 0,-1 1 0 0 0,1 1 0 0 0,-1-1 0 0 0,1 2 0 0 0,-1-1 1 0 0,1 1-1 0 0,-1 0 0 0 0,1 0 0 0 0,-13 4 0 0 0,3 2 132 0 0,1 0 1 0 0,0 1-1 0 0,1 0 0 0 0,-1 2 0 0 0,2-1 0 0 0,-1 2 1 0 0,-19 19-1 0 0,14-10-136 0 0,1 1 0 0 0,1 0 1 0 0,1 1-1 0 0,-15 27 0 0 0,29-44 29 0 0,0 0-1 0 0,1 0 1 0 0,0 0-1 0 0,0 0 0 0 0,0 0 1 0 0,1 1-1 0 0,0-1 1 0 0,0 1-1 0 0,0-1 1 0 0,1 10-1 0 0,0-14-8 0 0,0 0-1 0 0,0 0 1 0 0,0 0-1 0 0,1-1 1 0 0,-1 1-1 0 0,0 0 1 0 0,1 0-1 0 0,-1 0 1 0 0,0-1-1 0 0,1 1 1 0 0,-1 0-1 0 0,1-1 1 0 0,0 1-1 0 0,-1 0 1 0 0,1-1-1 0 0,-1 1 1 0 0,1-1-1 0 0,0 1 1 0 0,0-1-1 0 0,-1 1 1 0 0,1-1-1 0 0,0 1 1 0 0,0-1-1 0 0,-1 0 1 0 0,1 1 0 0 0,0-1-1 0 0,1 0 1 0 0,23 4 104 0 0,-15-5-77 0 0,1-1 0 0 0,-1 0 0 0 0,1 0 0 0 0,-1-1 0 0 0,14-6 0 0 0,-9 3-36 0 0,9-3-11 0 0,-2-2 0 0 0,35-21-1 0 0,-36 20-73 0 0,0 0-1 0 0,40-15 1 0 0,-59 26 30 0 0,-3 24 31 0 0,-1-1 1 0 0,-6 32-1 0 0,5-31 88 0 0,3-22-62 0 0,0-1-1 0 0,0 0 0 0 0,0 1 1 0 0,0-1-1 0 0,0 0 0 0 0,0 1 1 0 0,0-1-1 0 0,0 0 0 0 0,0 0 1 0 0,0 1-1 0 0,0-1 1 0 0,1 0-1 0 0,-1 1 0 0 0,0-1 1 0 0,0 0-1 0 0,0 0 0 0 0,0 1 1 0 0,1-1-1 0 0,-1 0 0 0 0,0 0 1 0 0,0 0-1 0 0,1 1 1 0 0,-1-1-1 0 0,0 0 0 0 0,0 0 1 0 0,1 0-1 0 0,-1 0 0 0 0,0 1 1 0 0,0-1-1 0 0,1 0 0 0 0,-1 0 1 0 0,0 0-1 0 0,1 0 1 0 0,-1 0-1 0 0,0 0 0 0 0,1 0 1 0 0,9 0-82 0 0,10-9-2661 0 0,-12 5 286 0 0,12-7-3304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61 10303 0 0,'3'-6'320'0'0,"1"1"-1"0"0,0-1 1 0 0,0 1-1 0 0,1 0 1 0 0,0 0-1 0 0,0 0 0 0 0,0 1 1 0 0,0 0-1 0 0,1 0 1 0 0,-1 0-1 0 0,9-3 1 0 0,-9 20 414 0 0,-4-8-604 0 0,0 0-1 0 0,-1 0 1 0 0,0 0 0 0 0,0 0-1 0 0,0 1 1 0 0,0-1-1 0 0,-2 7 1 0 0,-11 38 698 0 0,7-28-501 0 0,-80 234 2172 0 0,-19-6-1744 0 0,77-186-629 0 0,11-27-109 0 0,-37 95-906 0 0,53-122 811 0 0,2-5-994 0 0,14-8-9766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8751 0 0,'0'0'3783'0'0,"-1"2"-2211"0"0,-47 101 1956 0 0,-52 151-2067 0 0,-59 295-493 0 0,131-453-4681 0 0,22-78-2318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262 291 3223 0 0,'-2'2'240'0'0,"-11"10"-249"0"0,11-11 316 0 0,0 1 0 0 0,-1 0 1 0 0,1-1-1 0 0,0 1 0 0 0,1 0 0 0 0,-1 0 1 0 0,0 0-1 0 0,0 0 0 0 0,1 1 0 0 0,0-1 1 0 0,-1 0-1 0 0,1 1 0 0 0,-1 2 0 0 0,1-2 143 0 0,1-1 0 0 0,0 0-1 0 0,-1 0 1 0 0,1 0 0 0 0,-1 0 0 0 0,0 1-1 0 0,0-1 1 0 0,0 0 0 0 0,-2 3-1 0 0,1-3-203 0 0,0 1 0 0 0,-1-1 0 0 0,1 0 0 0 0,-1 0 0 0 0,0-1 0 0 0,-4 3 0 0 0,-25 16 764 0 0,-43 23 133 0 0,63-37-956 0 0,0 0 0 0 0,-1-1 0 0 0,1-1 0 0 0,-17 4 0 0 0,28-8 102 0 0,0-2-139 0 0,0 0-113 0 0,1 0 0 0 0,-1-1 1 0 0,0 1-1 0 0,1-1 0 0 0,0 0 1 0 0,0 1-1 0 0,0-1 0 0 0,0 1 1 0 0,0-1-1 0 0,0 1 0 0 0,1-1 1 0 0,-1 1-1 0 0,1-1 1 0 0,0 1-1 0 0,0-1 0 0 0,-1 1 1 0 0,3-4-1 0 0,2-4 78 0 0,0 0 1 0 0,12-17-1 0 0,0 4-52 0 0,1 1 0 0 0,2 1-1 0 0,0 1 1 0 0,1 1 0 0 0,27-19-1 0 0,125-74 242 0 0,-31 38 222 0 0,-121 65-410 0 0,-1 1 1 0 0,1 2 0 0 0,0 0-1 0 0,1 1 1 0 0,28-3 0 0 0,-47 8-61 0 0,0-1 1 0 0,0 1 0 0 0,-1 0 0 0 0,1 0 0 0 0,0 1 0 0 0,0-1-1 0 0,0 1 1 0 0,0-1 0 0 0,0 1 0 0 0,-1 0 0 0 0,1 0 0 0 0,0 0-1 0 0,3 2 1 0 0,-5-2-39 0 0,0 0 0 0 0,0 0 0 0 0,1 0 0 0 0,-1 1-1 0 0,0-1 1 0 0,0 0 0 0 0,0 1 0 0 0,0-1 0 0 0,-1 1-1 0 0,1-1 1 0 0,0 1 0 0 0,0-1 0 0 0,-1 1 0 0 0,1-1 0 0 0,-1 1-1 0 0,0 0 1 0 0,1-1 0 0 0,-1 1 0 0 0,0 0 0 0 0,0-1 0 0 0,0 1-1 0 0,0 0 1 0 0,0-1 0 0 0,-1 3 0 0 0,0 7-3 0 0,-2 0 1 0 0,1 0 0 0 0,-2 0-1 0 0,1 0 1 0 0,-2-1 0 0 0,-6 15-1 0 0,-40 59 37 0 0,42-70-44 0 0,-31 44 54 0 0,17-26-26 0 0,-26 50 1 0 0,48-80-19 0 0,3-2-319 0 0,0 1 162 0 0,1-1 1 0 0,-1 0-1 0 0,1 1 0 0 0,-1-1 0 0 0,0 0 1 0 0,1 0-1 0 0,-1-1 0 0 0,1 1 0 0 0,-1 0 1 0 0,1-1-1 0 0,-1 0 0 0 0,0 1 0 0 0,1-1 1 0 0,-1 0-1 0 0,4-3 0 0 0,16-7-1897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68 11687 0 0,'0'0'532'0'0,"0"2"-4"0"0,1 40-327 0 0,-2 49 1390 0 0,0-49-35 0 0,5 71 1 0 0,-2-92-1297 0 0,1 0 1 0 0,2 0-1 0 0,0 0 1 0 0,1 0 0 0 0,11 23-1 0 0,-13-33-155 0 0,1-1 0 0 0,1 0 0 0 0,0 0 0 0 0,0-1-1 0 0,1 1 1 0 0,0-2 0 0 0,12 14 0 0 0,-16-20-153 0 0,0 1 0 0 0,0-1-1 0 0,1 1 1 0 0,-1-1 0 0 0,1 0 0 0 0,-1 0 0 0 0,1-1 0 0 0,-1 1-1 0 0,1-1 1 0 0,0 0 0 0 0,0 0 0 0 0,0 0 0 0 0,0 0 0 0 0,0 0-1 0 0,0-1 1 0 0,0 0 0 0 0,0 0 0 0 0,0 0 0 0 0,0 0 0 0 0,0-1 0 0 0,0 0-1 0 0,-1 1 1 0 0,1-2 0 0 0,7-1 0 0 0,-3-1-1409 0 0,0 0-1 0 0,-1 0 1 0 0,12-9 0 0 0,4-4-4165 0 0</inkml:trace>
  <inkml:trace contextRef="#ctx0" brushRef="#br0" timeOffset="1">745 24 6911 0 0,'0'-9'732'0'0,"3"-5"5390"0"0,-7 25-5840 0 0,-90 232 2481 0 0,50-137-1742 0 0,-35 84 27 0 0,-9-4 0 0 0,-122 189 0 0 0,80-149-880 0 0,108-181-132 0 0,1 1 0 0 0,3 2 0 0 0,-14 54 0 0 0,27-75-1029 0 0,5-25-142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635 120 2303 0 0,'10'-16'478'0'0,"13"-16"-1"0"0,36-32 7621 0 0,-58 63-7822 0 0,0 0 0 0 0,0 1 0 0 0,0-1 1 0 0,0 0-1 0 0,0 1 0 0 0,0-1 0 0 0,0 1 0 0 0,0-1 1 0 0,0 1-1 0 0,0 0 0 0 0,0-1 0 0 0,0 1 1 0 0,0 0-1 0 0,1 0 0 0 0,1 0 0 0 0,-2 3-243 0 0,0 0 0 0 0,-1 0 0 0 0,1 0 1 0 0,0 0-1 0 0,-1 0 0 0 0,0 0 0 0 0,1 0 0 0 0,-1 0 0 0 0,0 0 0 0 0,-1 0 0 0 0,1 0 0 0 0,-1 0 0 0 0,1 0 0 0 0,-2 3 0 0 0,-2 9 38 0 0,-11 22-1 0 0,8-22-52 0 0,-143 311 166 0 0,-19-9-367 0 0,143-271 111 0 0,-12 22-87 0 0,-3-2 0 0 0,-3-1 0 0 0,-88 99 0 0 0,43-79 99 0 0,86-81 60 0 0,-15 10 0 0 0,9-8 14 0 0,8-5 50 0 0,9-10 18 0 0,5-4-33 0 0,2 1 0 0 0,0 0-1 0 0,0 2 1 0 0,1 0 0 0 0,0 0 0 0 0,18-7-1 0 0,18-11-45 0 0,83-45 110 0 0,-109 61-2 0 0,1 1 0 0 0,0 1 0 0 0,37-8-1 0 0,-51 15-67 0 0,-1 2 0 0 0,1-1 0 0 0,0 2-1 0 0,0 0 1 0 0,0 0 0 0 0,-1 1 0 0 0,1 0 0 0 0,0 2-1 0 0,-1-1 1 0 0,1 1 0 0 0,-1 1 0 0 0,0 0 0 0 0,0 1-1 0 0,0 0 1 0 0,-1 1 0 0 0,0 0 0 0 0,0 1 0 0 0,0 0-1 0 0,11 11 1 0 0,-19-15-99 0 0,1 0-1 0 0,-1 0 0 0 0,1-1 1 0 0,0 1-1 0 0,0-1 0 0 0,5 2 1 0 0,-7-4-62 0 0,0 1 0 0 0,0-1 0 0 0,0 1 0 0 0,0-1 0 0 0,0 0 0 0 0,0 0 0 0 0,1 0 0 0 0,-1 0 0 0 0,0-1 0 0 0,0 1 1 0 0,0-1-1 0 0,0 1 0 0 0,0-1 0 0 0,4-1 0 0 0,13-8-5441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200 198 8751 0 0,'1'0'674'0'0,"4"-2"-354"0"0,-1 0-1 0 0,1 1 1 0 0,0 0 0 0 0,0-1 0 0 0,-1 2 0 0 0,1-1 0 0 0,0 1-1 0 0,0 0 1 0 0,0 0 0 0 0,0 0 0 0 0,0 0 0 0 0,0 1 0 0 0,-1 0 0 0 0,1 0-1 0 0,0 0 1 0 0,0 1 0 0 0,7 3 0 0 0,-7-3-207 0 0,0 0-19 0 0,1 0 1 0 0,0 0 0 0 0,0 0-1 0 0,8 1 1 0 0,-12-3-88 0 0,0 0 0 0 0,0 0 0 0 0,0 0 1 0 0,1 0-1 0 0,-1 0 0 0 0,0-1 0 0 0,0 1 0 0 0,0-1 0 0 0,0 1 1 0 0,0-1-1 0 0,0 0 0 0 0,-1 0 0 0 0,1 0 0 0 0,0 0 1 0 0,0 0-1 0 0,2-2 0 0 0,4-4-7 0 0,-1 0 1 0 0,1 0-1 0 0,-2 0 1 0 0,1-1-1 0 0,-1 0 1 0 0,6-10-1 0 0,-9 12-81 0 0,1 0-1 0 0,-1 0 1 0 0,-1-1 0 0 0,1 1-1 0 0,-1 0 1 0 0,0-1-1 0 0,-1 0 1 0 0,1 1 0 0 0,-1-1-1 0 0,0-7 1 0 0,-1 12-24 0 0,0-1 0 0 0,0 1 0 0 0,-1-1 0 0 0,1 1 0 0 0,0-1-1 0 0,-1 1 1 0 0,0-1 0 0 0,1 1 0 0 0,-1-1 0 0 0,0 1 0 0 0,0 0 0 0 0,0 0 0 0 0,-1-1 0 0 0,1 1 0 0 0,0 0 0 0 0,-1 0 0 0 0,0 0-1 0 0,1 1 1 0 0,-1-1 0 0 0,0 0 0 0 0,0 0 0 0 0,0 1 0 0 0,0-1 0 0 0,0 1 0 0 0,0 0 0 0 0,0 0 0 0 0,-1 0 0 0 0,1 0 0 0 0,0 0-1 0 0,-1 0 1 0 0,1 0 0 0 0,-1 1 0 0 0,1-1 0 0 0,-1 1 0 0 0,1 0 0 0 0,-1 0 0 0 0,1 0 0 0 0,-1 0 0 0 0,1 0 0 0 0,-1 0 0 0 0,1 1-1 0 0,-5 1 1 0 0,-5 1 60 0 0,1 2 1 0 0,0-1-1 0 0,0 2 0 0 0,1-1 0 0 0,0 1 0 0 0,0 1 0 0 0,0 0 1 0 0,1 0-1 0 0,-12 12 0 0 0,-4 7 437 0 0,-39 50 0 0 0,38-37 41 0 0,1 0-1 0 0,1 2 1 0 0,3 1-1 0 0,1 0 1 0 0,-14 47-1 0 0,29-74-360 0 0,1 0 1 0 0,0-1-1 0 0,-2 20 0 0 0,6-29-44 0 0,-1 0 0 0 0,1 0 0 0 0,0 1 0 0 0,0-1 0 0 0,0 0 0 0 0,1 0 0 0 0,-1 1 0 0 0,1-1 0 0 0,1 0 0 0 0,-1 0 0 0 0,1 0 0 0 0,4 9 0 0 0,-4-11 11 0 0,0-1 0 0 0,1 1-1 0 0,-1-1 1 0 0,0 0 0 0 0,1 0-1 0 0,0 0 1 0 0,-1 0-1 0 0,1 0 1 0 0,0 0 0 0 0,0-1-1 0 0,0 0 1 0 0,0 1 0 0 0,0-1-1 0 0,0 0 1 0 0,0 0 0 0 0,1-1-1 0 0,-1 1 1 0 0,0-1 0 0 0,5 1-1 0 0,8-1 252 0 0,0 0 0 0 0,28-4 0 0 0,-32 2-215 0 0,113-17 585 0 0,-18 1-1515 0 0,-60 11-2932 0 0,-1-3-1285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 6447 0 0,'0'0'499'0'0,"-1"1"-68"0"0,-14 21 3339 0 0,-17 30 0 0 0,17-26-3658 0 0,-205 381 322 0 0,-136 201 177 0 0,318-548-617 0 0,19-26-425 0 0,-2-2 1 0 0,-44 52 0 0 0,59-78-303 0 0,0-1 0 0 0,1-1 0 0 0,-9 6 0 0 0,11-8-785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13847 0 0,'0'0'1571'0'0,"2"-1"-1071"0"0,159-48 2717 0 0,222-44-1801 0 0,-375 91-1397 0 0,199-38 503 0 0,-161 34-743 0 0,-1 2 1 0 0,73 2-1 0 0,-36 8-2503 0 0,-61-5 1385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0,'0'0'2516'0'0,"1"1"-1678"0"0,2 5-570 0 0,0 0 1 0 0,-1 0 0 0 0,0 0 0 0 0,0 0-1 0 0,0 1 1 0 0,-1-1 0 0 0,0 0-1 0 0,1 13 1 0 0,0 1 161 0 0,7 34 685 0 0,24 84 0 0 0,-27-117-952 0 0,2 0 1 0 0,1-1-1 0 0,0 0 1 0 0,2 0-1 0 0,0-1 1 0 0,27 34-1 0 0,-19-31 38 0 0,2-1 0 0 0,0-1-1 0 0,46 33 1 0 0,80 40 346 0 0,-32-22-371 0 0,-110-68-174 0 0,0 0 1 0 0,0 1-1 0 0,-1-1 1 0 0,0 1-1 0 0,1 0 1 0 0,-1 1-1 0 0,3 4 1 0 0,-6-8-17 0 0,0 0 1 0 0,-1 0-1 0 0,1 1 1 0 0,-1-1 0 0 0,1 0-1 0 0,-1 0 1 0 0,1 1-1 0 0,-1-1 1 0 0,0 0-1 0 0,0 1 1 0 0,1-1-1 0 0,-1 0 1 0 0,0 1 0 0 0,0-1-1 0 0,-1 0 1 0 0,1 1-1 0 0,0-1 1 0 0,0 0-1 0 0,-1 0 1 0 0,1 1-1 0 0,0-1 1 0 0,-1 0-1 0 0,1 0 1 0 0,-1 1 0 0 0,0-1-1 0 0,1 0 1 0 0,-1 0-1 0 0,0 0 1 0 0,0 0-1 0 0,0 0 1 0 0,0 0-1 0 0,0 0 1 0 0,0 0 0 0 0,0 0-1 0 0,0-1 1 0 0,-2 2-1 0 0,-2 2-311 0 0,-1 0 0 0 0,0-1 1 0 0,0 0-1 0 0,0 0 0 0 0,-1 0 0 0 0,-7 2 0 0 0,-23 5-3943 0 0,28-8 2354 0 0,-13 2-3022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978 112 7831 0 0,'4'-11'229'0'0,"1"0"1"0"0,0 1-1 0 0,0-1 0 0 0,2 1 0 0 0,-1 1 0 0 0,10-12 0 0 0,14-8 5774 0 0,-32 30-5981 0 0,1 0 0 0 0,-1 0 1 0 0,1 0-1 0 0,-1 0 0 0 0,1 0 0 0 0,0 0 0 0 0,0 1 1 0 0,-1-1-1 0 0,1 0 0 0 0,0 0 0 0 0,-1 3 1 0 0,-2 1 5 0 0,-34 31 249 0 0,-2-1 1 0 0,-70 47 0 0 0,28-23 155 0 0,-157 140 439 0 0,12 13-538 0 0,210-196-334 0 0,-257 220 256 0 0,266-230-757 0 0,12-9-1873 0 0,5-4-130 0 0,13-9-3123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7831 0 0,'0'0'4884'0'0,"1"2"-4268"0"0,1 0-512 0 0,-1 1 0 0 0,0-1 0 0 0,1 1 0 0 0,-1-1-1 0 0,0 1 1 0 0,0 0 0 0 0,0-1 0 0 0,-1 1 0 0 0,1 0-1 0 0,-1 0 1 0 0,1 0 0 0 0,-1-1 0 0 0,0 1 0 0 0,0 0-1 0 0,0 0 1 0 0,0 0 0 0 0,-1 0 0 0 0,1-1 0 0 0,-3 6 0 0 0,-1 5 161 0 0,-1 0 0 0 0,-12 24 0 0 0,11-25-13 0 0,2-5-173 0 0,-11 22 240 0 0,1 1 0 0 0,1 0 0 0 0,-9 36 0 0 0,22-61-232 0 0,1-3-931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8287 0 0,'0'0'639'0'0,"0"2"-415"0"0,-1 5 144 0 0,0 0 0 0 0,0 0-1 0 0,1-1 1 0 0,0 1 0 0 0,0 8 0 0 0,1-12-157 0 0,0 1 0 0 0,0-1 0 0 0,0 1 0 0 0,0-1 0 0 0,0 1 0 0 0,1-1 0 0 0,0 0 0 0 0,-1 0 0 0 0,1 0 0 0 0,0 0 0 0 0,0 0 1 0 0,4 3-1 0 0,14 14 601 0 0,33 25 1 0 0,-36-33-383 0 0,0 2 0 0 0,-1 1 0 0 0,25 29 0 0 0,-39-41-407 0 0,1 0 1 0 0,-1 0-1 0 0,0 1 1 0 0,-1-1-1 0 0,1 0 1 0 0,0 1-1 0 0,-1-1 1 0 0,0 1-1 0 0,0 0 1 0 0,0-1-1 0 0,0 1 1 0 0,-1 0-1 0 0,0 0 1 0 0,1-1-1 0 0,-1 1 1 0 0,0 0-1 0 0,-1 0 1 0 0,1 0-1 0 0,-1-1 1 0 0,0 1-1 0 0,-2 6 1 0 0,0-3-114 0 0,0 0 1 0 0,0-1 0 0 0,-1 1 0 0 0,0-1 0 0 0,-1 0 0 0 0,1-1-1 0 0,-1 1 1 0 0,0-1 0 0 0,0 0 0 0 0,-9 7 0 0 0,-1-1-423 0 0,0 0 0 0 0,0-1 0 0 0,-2-1 0 0 0,1-1 0 0 0,-1 0 1 0 0,0 0-1 0 0,0-2 0 0 0,-1 0 0 0 0,0-2 0 0 0,0 0 0 0 0,0 0 0 0 0,-32 0 0 0 0,41-4-56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10423 0 0,'0'0'942'0'0,"0"2"-712"0"0,6 30 737 0 0,-5-22-605 0 0,1 0 0 0 0,3 12-1 0 0,2-4-84 0 0,0 0 0 0 0,1-1 0 0 0,1 0 0 0 0,1-1 0 0 0,0 0 0 0 0,1-1 0 0 0,1 0 0 0 0,0 0 0 0 0,1-1 0 0 0,16 13 0 0 0,39 33 468 0 0,56 53 82 0 0,-102-90-753 0 0,-1 1 0 0 0,-1 1 0 0 0,22 34 0 0 0,-22-25-39 0 0,-1 1 1 0 0,20 50 0 0 0,-33-68-98 0 0,6 29 0 0 0,-12-44-298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6 13791 0 0,'0'0'1247'0'0,"-2"2"-1023"0"0,-58 54 1990 0 0,38-33-933 0 0,-33 26 0 0 0,15-20-737 0 0,-50 42 137 0 0,79-61-646 0 0,0 0 0 0 0,1 1-1 0 0,0 1 1 0 0,1 0 0 0 0,-12 19-1 0 0,19-28-30 0 0,1 0-1 0 0,0 0 0 0 0,0-1 1 0 0,0 1-1 0 0,0 0 0 0 0,0 0 1 0 0,1 1-1 0 0,-1-1 1 0 0,1 0-1 0 0,0 0 0 0 0,0 0 1 0 0,0 0-1 0 0,0 0 1 0 0,0 0-1 0 0,1 0 0 0 0,0 0 1 0 0,-1 0-1 0 0,1 0 0 0 0,0 0 1 0 0,1 0-1 0 0,-1 0 1 0 0,0 0-1 0 0,1-1 0 0 0,-1 1 1 0 0,1 0-1 0 0,0-1 1 0 0,0 1-1 0 0,0-1 0 0 0,0 0 1 0 0,1 0-1 0 0,-1 0 0 0 0,0 0 1 0 0,1 0-1 0 0,0 0 1 0 0,-1-1-1 0 0,1 1 0 0 0,0-1 1 0 0,3 1-1 0 0,8 4 97 0 0,-1-2-1 0 0,1 0 0 0 0,0 0 1 0 0,28 2-1 0 0,-34-5-34 0 0,1 0 0 0 0,-1-1 0 0 0,1 0 1 0 0,-1-1-1 0 0,1 0 0 0 0,-1 0 0 0 0,0-1 0 0 0,1 0 0 0 0,13-6 0 0 0,-16 4-24 0 0,0 1-1 0 0,0-1 1 0 0,0-1-1 0 0,-1 1 1 0 0,0-1-1 0 0,0 0 1 0 0,0 0-1 0 0,-1 0 1 0 0,1-1-1 0 0,-1 1 1 0 0,5-11 0 0 0,2-4 22 0 0,-2 0 1 0 0,10-27-1 0 0,-13 29-105 0 0,-1 0-1 0 0,0 0 0 0 0,-1-1 1 0 0,-1 1-1 0 0,1-29 0 0 0,-4 39-117 0 0,0-1 0 0 0,-1 1-1 0 0,0-1 1 0 0,-1 1 0 0 0,0-1 0 0 0,-3-9 0 0 0,3 13-56 0 0,0 0 0 0 0,0 0 1 0 0,-1 1-1 0 0,0-1 1 0 0,0 1-1 0 0,0-1 1 0 0,0 1-1 0 0,-1 0 0 0 0,1 0 1 0 0,-9-6-1 0 0,9 8 78 0 0,0 0-1 0 0,0 0 0 0 0,0 0 1 0 0,0 0-1 0 0,-1 1 0 0 0,1-1 1 0 0,-1 1-1 0 0,1 0 0 0 0,-1 0 1 0 0,0 0-1 0 0,1 1 0 0 0,-1-1 1 0 0,-6 1-1 0 0,3 0-139 0 0,1 1 0 0 0,-1 0 0 0 0,1 0 0 0 0,-1 0-1 0 0,1 1 1 0 0,-10 4 0 0 0,14-6-520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15 7367 0 0,'-2'-2'152'0'0,"-1"0"0"0"0,1 0 0 0 0,0 0 0 0 0,-1 1 0 0 0,-3-3 0 0 0,3 4 50 0 0,1-1 0 0 0,-1 1 0 0 0,1 0-1 0 0,0 0 1 0 0,-1 0 0 0 0,1 0 0 0 0,-1 0-1 0 0,1 0 1 0 0,-1 1 0 0 0,1-1-1 0 0,0 1 1 0 0,-1 0 0 0 0,1 0 0 0 0,0 0-1 0 0,-3 1 1 0 0,-1 2 109 0 0,0 1 0 0 0,1-1 1 0 0,0 1-1 0 0,-6 5 0 0 0,5-3-279 0 0,-113 102 1113 0 0,-12 11-258 0 0,2 16-128 0 0,-106 104-219 0 0,108-129-567 0 0,121-106-119 0 0,0 0-1 0 0,0 0 0 0 0,-14 7 1 0 0,18-11-325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86 6479 0 0,'0'0'7487'0'0,"1"-1"-6854"0"0,12-13 399 0 0,-1 2-196 0 0,0 0 0 0 0,17-12 1 0 0,-25 22-711 0 0,0-1 1 0 0,0 0-1 0 0,0 1 1 0 0,0 0-1 0 0,1 0 0 0 0,-1 0 1 0 0,1 1-1 0 0,0-1 1 0 0,-1 1-1 0 0,1 0 0 0 0,0 1 1 0 0,6-1-1 0 0,2 2 266 0 0,7 10-370 0 0,-19-10-20 0 0,7 5-2 0 0,-1 2 0 0 0,-5 2 0 0 0,-2-6 0 0 0,-1-1 0 0 0,0 0 0 0 0,1 1 0 0 0,-1-1 0 0 0,0 0 0 0 0,0 0 0 0 0,-1 1 0 0 0,1-1 0 0 0,-4 5 0 0 0,-21 28 0 0 0,19-27 0 0 0,-10 11-8 0 0,-1-2 0 0 0,0 0 0 0 0,-1-1 0 0 0,-1 0 0 0 0,-23 13 0 0 0,-39 33-8 0 0,58-43 16 0 0,-25 23 0 0 0,45-39 0 0 0,0 1 0 0 0,0 0 0 0 0,0 0 0 0 0,1 0 0 0 0,-1 0 0 0 0,1 0 0 0 0,0 1 0 0 0,-1 5 0 0 0,3-9-3 0 0,0 0-1 0 0,1 0 1 0 0,-1-1 0 0 0,1 1-1 0 0,0 0 1 0 0,-1 0 0 0 0,1-1-1 0 0,0 1 1 0 0,0 0 0 0 0,0 0-1 0 0,1-1 1 0 0,-1 1 0 0 0,0 0-1 0 0,0 0 1 0 0,1-1-1 0 0,0 1 1 0 0,-1 0 0 0 0,1-1-1 0 0,0 1 1 0 0,1 2 0 0 0,0-2 11 0 0,-1 0 1 0 0,1 0-1 0 0,0-1 1 0 0,0 1-1 0 0,0 0 0 0 0,0-1 1 0 0,1 1-1 0 0,-1-1 1 0 0,0 0-1 0 0,1 0 1 0 0,-1 0-1 0 0,4 1 1 0 0,4 1 63 0 0,0-1 0 0 0,0-1 0 0 0,-1 0 0 0 0,1 0 0 0 0,0-1 0 0 0,12-1 0 0 0,152-28 372 0 0,-23 2-425 0 0,-139 26-661 0 0,0 1 0 0 0,0 0 0 0 0,23 4 0 0 0,-22-2-1325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36 919 0 0,'-4'-7'80'0'0,"-3"-5"1755"0"0,-5-4 8665 0 0,11 16-10436 0 0,0 0 0 0 0,0 0 1 0 0,0 0-1 0 0,0 0 0 0 0,0 0 0 0 0,0 0 1 0 0,0 1-1 0 0,1-1 0 0 0,-1 0 0 0 0,0 1 0 0 0,0-1 1 0 0,0 1-1 0 0,0-1 0 0 0,0 1 0 0 0,1-1 1 0 0,-1 1-1 0 0,0-1 0 0 0,0 1 0 0 0,1 0 1 0 0,-1-1-1 0 0,1 1 0 0 0,-1 0 0 0 0,1 0 0 0 0,-1 0 1 0 0,1-1-1 0 0,-1 1 0 0 0,1 0 0 0 0,-1 0 1 0 0,1 0-1 0 0,0 0 0 0 0,0 0 0 0 0,-1 0 1 0 0,1 0-1 0 0,0 0 0 0 0,0 0 0 0 0,0 0 0 0 0,0 0 1 0 0,0-1-1 0 0,0 3 0 0 0,1 0-35 0 0,-1 1 0 0 0,1-1 0 0 0,-1 0 1 0 0,1 1-1 0 0,0-1 0 0 0,0 0 0 0 0,0 0 0 0 0,1 1 0 0 0,-1-1 0 0 0,3 3 0 0 0,2 2 30 0 0,0-1 0 0 0,0 0 0 0 0,1-1-1 0 0,0 0 1 0 0,0 0 0 0 0,1 0 0 0 0,9 5 0 0 0,62 29 21 0 0,-33-18-9 0 0,-25-11-66 0 0,12 5-2 0 0,38 26 0 0 0,-62-35-3 0 0,1 0 0 0 0,-2 0 0 0 0,1 1 0 0 0,-1 0 0 0 0,0 0-1 0 0,-1 1 1 0 0,0 0 0 0 0,8 13 0 0 0,-12-17 0 0 0,-1 0 0 0 0,1 1-1 0 0,-1-1 1 0 0,-1 1 0 0 0,1-1 0 0 0,-1 1-1 0 0,0-1 1 0 0,0 1 0 0 0,-1 0 0 0 0,0-1-1 0 0,0 1 1 0 0,0 0 0 0 0,0-1 0 0 0,-1 1-1 0 0,0 0 1 0 0,0-1 0 0 0,-4 11 0 0 0,1-7 5 0 0,0 0 1 0 0,0 0 0 0 0,-1-1 0 0 0,0 0 0 0 0,0 1-1 0 0,-1-2 1 0 0,0 1 0 0 0,-1-1 0 0 0,-11 11 0 0 0,1-4 13 0 0,-2 0 0 0 0,1-1 1 0 0,-2-1-1 0 0,1-1 1 0 0,-2 0-1 0 0,1-2 0 0 0,-2 0 1 0 0,-32 8-1 0 0,25-8 28 0 0,7-3-43 0 0,0 1 1 0 0,-27 2-1 0 0,25-10-20 0 0,23 1-77 0 0,2-2-1344 0 0,5-9-4169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13159 0 0,'0'0'5448'0'0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15863 0 0,'10'-5'348'0'0,"0"0"-1"0"0,1 0 0 0 0,-1 1 1 0 0,1 0-1 0 0,0 1 0 0 0,0 1 1 0 0,14-3-1 0 0,-23 5 226 0 0,10 1 703 0 0,-1 12-3857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135 631 9327 0 0,'0'0'1120'0'0,"-1"1"-442"0"0,-4 4-331 0 0,1-1 1 0 0,-1 0 0 0 0,-1 0 0 0 0,1 0-1 0 0,-1-1 1 0 0,1 1 0 0 0,-1-1-1 0 0,0-1 1 0 0,0 1 0 0 0,0-1 0 0 0,-1 0-1 0 0,1-1 1 0 0,0 1 0 0 0,-9 0 0 0 0,14-2-315 0 0,-1 0 0 0 0,1 0 1 0 0,0 0-1 0 0,-1 0 1 0 0,1 0-1 0 0,0 0 1 0 0,0-1-1 0 0,-1 1 0 0 0,1 0 1 0 0,0-1-1 0 0,0 1 1 0 0,-1 0-1 0 0,1-1 1 0 0,0 0-1 0 0,0 1 0 0 0,0-1 1 0 0,0 0-1 0 0,0 0 1 0 0,0 1-1 0 0,-2-3 0 0 0,2 1 18 0 0,0 0 0 0 0,-1 0-1 0 0,1 0 1 0 0,0 0-1 0 0,0 0 1 0 0,0 0-1 0 0,0-1 1 0 0,1 1-1 0 0,-1 0 1 0 0,0-4-1 0 0,0-5 149 0 0,0 0 0 0 0,1 0 0 0 0,3-20-1 0 0,-3 29-168 0 0,16-118 634 0 0,-12 100-645 0 0,1 0 0 0 0,0 1 0 0 0,2-1 0 0 0,15-31 0 0 0,-6 20-394 0 0,38-56-1 0 0,-40 68 106 0 0,1 1-1 0 0,1 1 1 0 0,0 0-1 0 0,1 1 0 0 0,1 1 1 0 0,1 1-1 0 0,21-14 1 0 0,-25 19 227 0 0,0 1-1 0 0,0 1 1 0 0,0 0 0 0 0,1 1 0 0 0,0 0-1 0 0,1 1 1 0 0,-1 1 0 0 0,1 1 0 0 0,0 0-1 0 0,25 0 1 0 0,-34 3 172 0 0,1 1-1 0 0,0 0 0 0 0,0 0 1 0 0,-1 1-1 0 0,1 0 0 0 0,-1 1 1 0 0,1 0-1 0 0,-1 0 0 0 0,0 1 1 0 0,0 0-1 0 0,0 0 1 0 0,-1 1-1 0 0,0 0 0 0 0,0 0 1 0 0,0 1-1 0 0,0 0 0 0 0,-1 0 1 0 0,0 1-1 0 0,9 11 0 0 0,-9-9-56 0 0,-1-1 0 0 0,0 0-1 0 0,0 1 1 0 0,-1 0-1 0 0,0 0 1 0 0,-1 0 0 0 0,0 1-1 0 0,0-1 1 0 0,-1 1-1 0 0,0-1 1 0 0,-1 1 0 0 0,0 0-1 0 0,0 0 1 0 0,-1 0-1 0 0,-1-1 1 0 0,1 1 0 0 0,-4 14-1 0 0,0-10-53 0 0,0 0-1 0 0,-1 0 0 0 0,-1-1 1 0 0,0 0-1 0 0,-1 0 1 0 0,0 0-1 0 0,-1-1 0 0 0,0 0 1 0 0,-1-1-1 0 0,-1 0 1 0 0,1 0-1 0 0,-2-1 0 0 0,-14 12 1 0 0,7-9-41 0 0,0 0-1 0 0,-1-1 1 0 0,0-1-1 0 0,-1-1 1 0 0,0-1 0 0 0,0-1-1 0 0,-1-1 1 0 0,-23 6 0 0 0,-28 0-103 0 0,34-7 90 0 0,26-4-32 0 0,-1-1 0 0 0,0 0-1 0 0,1-1 1 0 0,-1 0 0 0 0,0-1-1 0 0,1 0 1 0 0,-1-1 0 0 0,1 0-1 0 0,-1-1 1 0 0,1 0 0 0 0,-15-7-1 0 0,24 8-93 0 0,0 1-1 0 0,1-1 1 0 0,-1 0 0 0 0,0 0-1 0 0,0 0 1 0 0,1 0-1 0 0,-1-1 1 0 0,1 1-1 0 0,0-1 1 0 0,0 0 0 0 0,0 1-1 0 0,0-1 1 0 0,0 0-1 0 0,1 0 1 0 0,-1 0-1 0 0,1 0 1 0 0,0 0 0 0 0,-1-1-1 0 0,2 1 1 0 0,-1 0-1 0 0,-1-6 1 0 0,2-6-1517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17 9215 0 0,'25'-16'3506'0'0,"-26"18"-2690"0"0,-8 17-541 0 0,-1-1 1 0 0,-1 0 0 0 0,0 0 0 0 0,-24 26 0 0 0,9-11-138 0 0,-19 29 207 0 0,2 2-1 0 0,3 1 1 0 0,-39 89 0 0 0,-50 126 813 0 0,-20-11-766 0 0,140-255-390 0 0,-5 7-213 0 0,1 1 0 0 0,1-1 0 0 0,0 2 0 0 0,-9 27 0 0 0,20-43 54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14743 0 0,'0'0'1630'0'0,"0"1"-1056"0"0,-36 62 785 0 0,-67 91 0 0 0,71-109-1155 0 0,24-34-247 0 0,1 1 1 0 0,0-1 0 0 0,1 1 0 0 0,0 0 0 0 0,1 1 0 0 0,-6 18 0 0 0,11-30-150 0 0,2-1-207 0 0,8-4-839 0 0,5-6-356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39 6911 0 0,'10'-6'242'0'0,"1"0"-1"0"0,0 0 1 0 0,14-4-1 0 0,-1 2 3751 0 0,-15 5 1626 0 0,-16 7-3164 0 0,-2 1-2645 0 0,-40 25 319 0 0,2 2 1 0 0,-69 60-1 0 0,111-86-128 0 0,-1-1 0 0 0,1 1 0 0 0,0 0 0 0 0,0 0 0 0 0,1 1 0 0 0,0-1 0 0 0,-7 15 0 0 0,10-19 0 0 0,0 0 0 0 0,1 0 0 0 0,-1 0 0 0 0,0 0 0 0 0,1 0 0 0 0,-1 0 0 0 0,1 0 0 0 0,0 1 0 0 0,0-1 0 0 0,0 0 0 0 0,0 0 0 0 0,0 0 0 0 0,0 0 0 0 0,1 1 0 0 0,-1-1 0 0 0,1 3 0 0 0,1 0 0 0 0,-1-3 0 0 0,0 1 1 0 0,0 0-1 0 0,0 0 0 0 0,1-1 0 0 0,0 1 0 0 0,-1-1 1 0 0,1 1-1 0 0,0-1 0 0 0,0 1 0 0 0,0-1 0 0 0,0 0 0 0 0,1 0 1 0 0,-1 0-1 0 0,1-1 0 0 0,-1 1 0 0 0,1 0 0 0 0,-1-1 1 0 0,4 2-1 0 0,7 2-12 0 0,0 0 0 0 0,23 5 0 0 0,-23-6-22 0 0,14 3 13 0 0,2 1-171 0 0,32 12 0 0 0,-53-16 145 0 0,1 0 1 0 0,-1 0 0 0 0,0 1 0 0 0,0 0-1 0 0,-1 0 1 0 0,1 1 0 0 0,-1 0-1 0 0,7 7 1 0 0,-13-12 45 0 0,0 0 0 0 0,1 1 0 0 0,-1-1 0 0 0,0 1 0 0 0,0-1 0 0 0,0 1 0 0 0,0 0 0 0 0,0-1 0 0 0,-1 1 0 0 0,1 0 0 0 0,0 0 0 0 0,-1 0 0 0 0,1 0 0 0 0,-1-1 0 0 0,0 1 0 0 0,0 0 0 0 0,1 0 0 0 0,-1 0 0 0 0,0 0 0 0 0,-1 0 0 0 0,1 0 0 0 0,0 0 0 0 0,0-1 0 0 0,-1 1 0 0 0,1 0 0 0 0,-1 0 0 0 0,0 0 0 0 0,0-1 0 0 0,1 1 1 0 0,-1 0-1 0 0,0-1 0 0 0,0 1 0 0 0,-1 0 0 0 0,1-1 0 0 0,-2 2 0 0 0,-3 3 43 0 0,0 1 1 0 0,-1-2 0 0 0,0 1 0 0 0,0-1 0 0 0,0 0-1 0 0,-10 4 1 0 0,-4 2 44 0 0,0-2 0 0 0,0-1 0 0 0,-1 0 0 0 0,-23 4 0 0 0,-93 13 132 0 0,132-24-214 0 0,0 0 0 0 0,-80 9 42 0 0,74-9-118 0 0,1-1 1 0 0,0 0-1 0 0,-1-1 0 0 0,1-1 1 0 0,-18-4-1 0 0,26 5-22 0 0,0 0 0 0 0,1 0 0 0 0,-1 0 0 0 0,0 0 0 0 0,1-1 0 0 0,-1 1 0 0 0,1-1 0 0 0,-1 0 0 0 0,1 0 0 0 0,0 0 0 0 0,0 0 0 0 0,0 0 0 0 0,0 0 0 0 0,0-1 0 0 0,0 1 0 0 0,0-1 0 0 0,-1-3 0 0 0,2 3-774 0 0,0 1 0 0 0,0-1 0 0 0,0 0 0 0 0,0 0 0 0 0,-1-6 0 0 0,2-7-4704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5983 0 0,'0'0'542'0'0,"-1"2"-446"0"0,-81 193 7118 0 0,-2 5-5046 0 0,48-100-1973 0 0,-37 93 62 0 0,17-61-71 0 0,-48 103 402 0 0,74-171-543 0 0,-45 85 222 0 0,60-123-494 0 0,-2 0 0 0 0,0-2 0 0 0,-31 34 0 0 0,33-42-1040 0 0,0-5-372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84 11631 0 0,'57'-67'1338'0'0,"-56"66"-961"0"0,0-1 118 0 0,8-12 4584 0 0,-15 25-4344 0 0,2-1-647 0 0,1 0 0 0 0,0 1 0 0 0,0-1 0 0 0,2 1 0 0 0,-1-1 0 0 0,0 15 0 0 0,-4 28 272 0 0,-6-4 187 0 0,-35 93 1 0 0,-34 41-94 0 0,63-144-416 0 0,-20 53 21 0 0,-8 16-1 0 0,-28 49 17 0 0,69-143-33 0 0,2-3-72 0 0,3-11 16 0 0,0 0-1 0 0,0 0 1 0 0,0 1 0 0 0,0-1 0 0 0,0 0-1 0 0,0 0 1 0 0,0 1 0 0 0,1-1 0 0 0,-1 0-1 0 0,0 0 1 0 0,0 1 0 0 0,0-1 0 0 0,0 0-1 0 0,1 0 1 0 0,-1 0 0 0 0,0 1 0 0 0,0-1-1 0 0,1 0 1 0 0,-1 0 0 0 0,0 0 0 0 0,0 0-1 0 0,1 0 1 0 0,-1 0 0 0 0,0 1 0 0 0,1-1-1 0 0,3 1-112 0 0,-2-1 20 0 0,0 0-1 0 0,0 0 0 0 0,0 0 0 0 0,-1 0 1 0 0,1 0-1 0 0,0 0 0 0 0,0-1 0 0 0,-1 1 1 0 0,1-1-1 0 0,0 1 0 0 0,-1-1 0 0 0,1 0 1 0 0,0 1-1 0 0,-1-1 0 0 0,1 0 0 0 0,1-2 1 0 0,-1 2-243 0 0,11-8-1386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38 17479 0 0,'20'-37'2288'0'0,"-34"45"-1424"0"0,-15 14-641 0 0,1 1-1 0 0,1 1 1 0 0,1 1-1 0 0,1 2 1 0 0,1 0 0 0 0,-31 48-1 0 0,-101 197 5 0 0,24-36-220 0 0,100-184-8 0 0,-115 164-758 0 0,16-28-434 0 0,115-158 599 0 0,0-1-3139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18 209 13303 0 0,'0'0'1499'0'0,"-8"1"-492"0"0,7-1-957 0 0,1 0 0 0 0,0 0 0 0 0,0 0 0 0 0,-1 0 0 0 0,1 0 0 0 0,0 0 0 0 0,0-1 0 0 0,-1 1 0 0 0,1 0 0 0 0,0 0 0 0 0,0 0 0 0 0,-1 0 0 0 0,1 0 0 0 0,0 0 0 0 0,0 0 0 0 0,-1 0 0 0 0,1 0 0 0 0,0 1 0 0 0,0-1 0 0 0,-1 0 0 0 0,1 0 0 0 0,0 0 0 0 0,0 0 0 0 0,-1 0 0 0 0,1 0 0 0 0,0 0 0 0 0,0 1 0 0 0,0-1 0 0 0,-1 0 0 0 0,1 0 0 0 0,0 0 0 0 0,0 0 0 0 0,0 1 0 0 0,0-1 0 0 0,-1 0 0 0 0,1 0 0 0 0,0 0 0 0 0,0 1 0 0 0,0-1 0 0 0,0 0 0 0 0,0 0 0 0 0,0 1 0 0 0,0-1 0 0 0,0 0 0 0 0,0 0 0 0 0,0 1 0 0 0,0-1 0 0 0,0 0 0 0 0,0 0 0 0 0,0 1 0 0 0,0-1 0 0 0,0 0 0 0 0,0 1 0 0 0,0 0-228 0 0,0 1 445 0 0,1-1-19 0 0,1 2-160 0 0,0-1 0 0 0,0 1 0 0 0,0-1 0 0 0,0 0 0 0 0,0 0 0 0 0,1 0 0 0 0,-1 0 0 0 0,1-1-1 0 0,-1 1 1 0 0,1-1 0 0 0,0 1 0 0 0,4 1 0 0 0,-1-1 57 0 0,1 0 0 0 0,-1-1-1 0 0,1 0 1 0 0,0 0 0 0 0,8 0 0 0 0,7-1 163 0 0,0-1 1 0 0,33-6-1 0 0,4-5-126 0 0,-1-2-1 0 0,-1-3 1 0 0,59-25 0 0 0,26-13-1161 0 0,200-49-1 0 0,-325 100-860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81 510 13039 0 0,'0'0'1186'0'0,"0"2"-978"0"0,0 2 52 0 0,1 0 1 0 0,-1-1 0 0 0,0 1 0 0 0,0 0 0 0 0,0 0 0 0 0,0 0 0 0 0,-1 0-1 0 0,1-1 1 0 0,-1 1 0 0 0,-2 6 0 0 0,3-9-201 0 0,-1 0 1 0 0,1 0-1 0 0,-1 0 0 0 0,0 0 1 0 0,1 0-1 0 0,-1 0 1 0 0,0 0-1 0 0,0 0 0 0 0,1 0 1 0 0,-1 0-1 0 0,0 0 1 0 0,0-1-1 0 0,0 1 0 0 0,0 0 1 0 0,0-1-1 0 0,0 1 1 0 0,0 0-1 0 0,0-1 0 0 0,0 1 1 0 0,-1-1-1 0 0,1 0 1 0 0,0 1-1 0 0,0-1 0 0 0,0 0 1 0 0,-1 0-1 0 0,1 0 1 0 0,0 0-1 0 0,0 0 0 0 0,0 0 1 0 0,-1 0-1 0 0,1 0 1 0 0,0 0-1 0 0,0 0 0 0 0,0-1 1 0 0,-1 1-1 0 0,1-1 1 0 0,-2 0-1 0 0,1 0 53 0 0,0 0 0 0 0,0 0 0 0 0,-1 0-1 0 0,1 0 1 0 0,0 0 0 0 0,0-1 0 0 0,0 1 0 0 0,1-1 0 0 0,-1 1-1 0 0,0-1 1 0 0,1 0 0 0 0,-1 0 0 0 0,1 0 0 0 0,-1 0 0 0 0,1 0-1 0 0,0 0 1 0 0,0 0 0 0 0,0 0 0 0 0,-1-3 0 0 0,1-2 70 0 0,0-1 1 0 0,1 1-1 0 0,0 0 1 0 0,0 0-1 0 0,1-1 0 0 0,0 1 1 0 0,0 0-1 0 0,1 0 1 0 0,3-12-1 0 0,1 2 5 0 0,1 1-1 0 0,16-29 1 0 0,-13 30-173 0 0,1 0 0 0 0,0 1 0 0 0,1 0 0 0 0,0 1 0 0 0,22-18 0 0 0,76-49-128 0 0,50-24-553 0 0,-124 83-1445 0 0,2 2 0 0 0,59-22 0 0 0,-72 34-2399 0 0,-4 3-1010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5983 0 0,'0'0'464'0'0,"0"2"-305"0"0,0 25 3589 0 0,0 37 1930 0 0,-1-44-4577 0 0,-1 0 0 0 0,-7 37 0 0 0,2-33-571 0 0,-1 0 0 0 0,-18 38 0 0 0,-30 41 506 0 0,13-25-622 0 0,35-63-534 0 0,2 0 0 0 0,0 0 0 0 0,0 1 0 0 0,-5 28 0 0 0,10-42-946 0 0,17-4-9076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318 137 11055 0 0,'4'-8'380'0'0,"0"0"0"0"0,1 0-1 0 0,0 0 1 0 0,1 1-1 0 0,-1-1 1 0 0,1 1-1 0 0,1 1 1 0 0,-1-1 0 0 0,9-5-1 0 0,-1 1 529 0 0,1 1 0 0 0,1 0-1 0 0,26-12 1 0 0,-30 17-737 0 0,-3 5-91 0 0,-8 1-76 0 0,0 0 1 0 0,1 0-1 0 0,-1 0 1 0 0,0-1-1 0 0,0 1 1 0 0,-1 0 0 0 0,1 0-1 0 0,0 1 1 0 0,0-1-1 0 0,0 0 1 0 0,-1 0 0 0 0,1 0-1 0 0,0 0 1 0 0,-1 1-1 0 0,1-1 1 0 0,-1 0 0 0 0,0 0-1 0 0,1 1 1 0 0,-1-1-1 0 0,0 0 1 0 0,0 1-1 0 0,0-1 1 0 0,0 0 0 0 0,0 1-1 0 0,0 1 1 0 0,-1 5 11 0 0,1 1 0 0 0,-5 15 0 0 0,3-17 1 0 0,-4 17 77 0 0,-1-1 0 0 0,-1 0 1 0 0,-11 24-1 0 0,-39 65 81 0 0,43-85-174 0 0,-166 280 149 0 0,77-136-693 0 0,38-58-4987 0 0,35-58-298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9 439 10135 0 0,'0'0'919'0'0,"-6"-14"858"0"0,5 12-1354 0 0,1 0 0 0 0,-1 0 0 0 0,1 0 0 0 0,0 0-1 0 0,0 0 1 0 0,0 1 0 0 0,0-1 0 0 0,0 0 0 0 0,0 0-1 0 0,1 0 1 0 0,0-3 0 0 0,11-21 1220 0 0,-4 14-1416 0 0,19-21 1 0 0,-26 32-165 0 0,108-117 137 0 0,-81 92-201 0 0,0 1 0 0 0,40-27 0 0 0,-39 33-34 0 0,1 1 0 0 0,0 1 0 0 0,1 2-1 0 0,34-12 1 0 0,-58 25 26 0 0,0 0 0 0 0,-1 0 0 0 0,1 1 0 0 0,0 0 0 0 0,0 0 0 0 0,0 1 0 0 0,-1 0-1 0 0,1 0 1 0 0,0 0 0 0 0,13 3 0 0 0,-17-2 6 0 0,0 0 0 0 0,0 0 0 0 0,0 0 0 0 0,0 1 0 0 0,0-1 0 0 0,0 1 0 0 0,0-1 0 0 0,0 1 0 0 0,-1 0 0 0 0,1 0 0 0 0,-1 0 0 0 0,0 1 0 0 0,1-1 0 0 0,-1 0 0 0 0,0 1 0 0 0,0 0 0 0 0,-1-1-1 0 0,1 1 1 0 0,0 0 0 0 0,-1 0 0 0 0,0 0 0 0 0,0 0 0 0 0,0 0 0 0 0,2 6 0 0 0,0 5 27 0 0,-1 1 0 0 0,0 0 1 0 0,-1 0-1 0 0,-1 0 0 0 0,0 0 0 0 0,-2 15 0 0 0,0-19 2 0 0,0 0 0 0 0,-1 0 1 0 0,0 0-1 0 0,-1-1 0 0 0,0 1 0 0 0,-1-1 0 0 0,0 0 0 0 0,-11 16 0 0 0,-2 0 90 0 0,-2-1 0 0 0,0-1 0 0 0,-1-1 0 0 0,-2-1-1 0 0,0 0 1 0 0,-27 17 0 0 0,31-26-41 0 0,0-1-1 0 0,0 0 1 0 0,-1-2-1 0 0,-1 0 1 0 0,0-2-1 0 0,0 0 1 0 0,-1-1-1 0 0,1-2 1 0 0,-28 5-1 0 0,36-8-96 0 0,-1-1 0 0 0,1 0 1 0 0,0-1-1 0 0,-26-2 0 0 0,36 2 18 0 0,0-1-1 0 0,1 1 1 0 0,-1-1 0 0 0,0 0-1 0 0,0 0 1 0 0,0 0 0 0 0,0 0-1 0 0,1-1 1 0 0,-1 1 0 0 0,1-1-1 0 0,-1 1 1 0 0,1-1 0 0 0,0 0-1 0 0,-1 0 1 0 0,1 0 0 0 0,0 0-1 0 0,0 0 1 0 0,0-1 0 0 0,1 1-1 0 0,-1-1 1 0 0,0 1 0 0 0,1-1-1 0 0,0 1 1 0 0,-1-1 0 0 0,1 0-1 0 0,0 0 1 0 0,1 0 0 0 0,-2-3 0 0 0,2-1-95 0 0,-1 1 1 0 0,1-1 0 0 0,0 0 0 0 0,1 1 0 0 0,-1-1 0 0 0,2 1 0 0 0,-1 0 0 0 0,0-1 0 0 0,1 1 0 0 0,0 0 0 0 0,4-8 0 0 0,5-8-2573 0 0,21-33 0 0 0,-28 48 1530 0 0,24-36-4893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0,'3'0'240'0'0,"2"0"726"0"0,0 0 0 0 0,0 0-1 0 0,0 1 1 0 0,-1 0 0 0 0,1 0-1 0 0,0 0 1 0 0,0 1-1 0 0,0 0 1 0 0,-1 0 0 0 0,1 0-1 0 0,5 4 1 0 0,-6-4-530 0 0,-1 0 1 0 0,0 0-1 0 0,-1 1 0 0 0,1 0 1 0 0,0-1-1 0 0,3 7 1 0 0,-4-6-499 0 0,1 1 1 0 0,-1 0 0 0 0,-1 0-1 0 0,1 0 1 0 0,0 0 0 0 0,1 7 0 0 0,-2-5 80 0 0,-1 0 1 0 0,1 0-1 0 0,-1 1 1 0 0,0-1-1 0 0,0 0 1 0 0,-1 0 0 0 0,0 1-1 0 0,0-1 1 0 0,0 0-1 0 0,-4 8 1 0 0,-3 9 303 0 0,-17 30 1 0 0,1-1 399 0 0,20-42-508 0 0,1 1 0 0 0,0-1 0 0 0,0 0 1 0 0,1 1-1 0 0,0 0 0 0 0,0 10 0 0 0,2-18-184 0 0,0-1 0 0 0,0 0 0 0 0,0 1 0 0 0,0-1 0 0 0,1 1 0 0 0,-1-1-1 0 0,0 0 1 0 0,1 0 0 0 0,0 1 0 0 0,0-1 0 0 0,0 0 0 0 0,0 0 0 0 0,0 0 0 0 0,0 0 0 0 0,0 0 0 0 0,0 0 0 0 0,1 0 0 0 0,-1 0-1 0 0,1 0 1 0 0,0-1 0 0 0,0 1 0 0 0,-1 0 0 0 0,1-1 0 0 0,0 0 0 0 0,0 1 0 0 0,0-1 0 0 0,0 0 0 0 0,0 0 0 0 0,1 0 0 0 0,-1 0-1 0 0,0-1 1 0 0,0 1 0 0 0,5 0 0 0 0,-2-1-1 0 0,0 1-1 0 0,1-1 1 0 0,-1-1-1 0 0,0 1 0 0 0,1-1 1 0 0,-1 0-1 0 0,0 0 1 0 0,0-1-1 0 0,0 1 1 0 0,6-4-1 0 0,4-1 33 0 0,29-18 0 0 0,-24 11-44 0 0,-1-1 0 0 0,-1-1 0 0 0,0-1-1 0 0,23-26 1 0 0,55-80-101 0 0,-52 64-74 0 0,-44 58 152 0 0,0 0 0 0 0,0 0-1 0 0,0 0 1 0 0,0 0 0 0 0,0 0-1 0 0,0 0 1 0 0,0 0-1 0 0,0 0 1 0 0,0 0 0 0 0,0 0-1 0 0,0 0 1 0 0,1 0-1 0 0,-1 1 1 0 0,0-1 0 0 0,0 0-1 0 0,0 0 1 0 0,0 0-1 0 0,0 0 1 0 0,0 0 0 0 0,0 0-1 0 0,0 0 1 0 0,0 0-1 0 0,0 0 1 0 0,0 0 0 0 0,0 0-1 0 0,0 0 1 0 0,0 0-1 0 0,0 0 1 0 0,0 0 0 0 0,0 0-1 0 0,0 0 1 0 0,0 0-1 0 0,1 0 1 0 0,-1 0 0 0 0,0 0-1 0 0,0 0 1 0 0,0 0-1 0 0,0 0 1 0 0,0 0 0 0 0,0 0-1 0 0,0 0 1 0 0,0 0-1 0 0,0 0 1 0 0,-3 13-55 0 0,-8 18 13 0 0,9-26 36 0 0,-10 22-31 0 0,-11 38 1 0 0,20-58 41 0 0,2 1 0 0 0,-1-1 0 0 0,1 1 0 0 0,0-1 0 0 0,0 1 0 0 0,1 0 1 0 0,0-1-1 0 0,0 1 0 0 0,1-1 0 0 0,2 13 0 0 0,-2-17-2 0 0,0-1 0 0 0,-1 0 0 0 0,1 0 0 0 0,0 0 0 0 0,0 0 0 0 0,0 0 0 0 0,1 0 0 0 0,-1 0 0 0 0,0-1 0 0 0,1 1 0 0 0,-1 0 0 0 0,1-1 0 0 0,-1 1 0 0 0,1-1 0 0 0,0 0 0 0 0,0 1 0 0 0,0-1 0 0 0,2 1 0 0 0,-1-1-2 0 0,1 1 1 0 0,-1-1-1 0 0,1 0 0 0 0,-1-1 0 0 0,1 1 1 0 0,-1-1-1 0 0,1 0 0 0 0,-1 0 0 0 0,1 0 1 0 0,4 0-1 0 0,6-3-267 0 0,0 0-1 0 0,-1-1 1 0 0,0 0 0 0 0,22-10-1 0 0,10-8-1084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8287 0 0,'0'0'756'0'0,"-1"1"-390"0"0,-5 6 833 0 0,0-1 1 0 0,1 1 0 0 0,-5 9-1 0 0,-23 47 1316 0 0,12-22-1983 0 0,-89 172 1352 0 0,-90 157-136 0 0,185-345-1691 0 0,-115 200 271 0 0,104-174-324 0 0,3 1-1 0 0,-27 84 1 0 0,49-131-221 0 0,-1 1-1 0 0,1-1 1 0 0,0 1 0 0 0,0-1 0 0 0,1 1 0 0 0,-1-1 0 0 0,1 1-1 0 0,1 8 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14479 0 0,'-2'-15'663'0'0,"2"12"-12"0"0,1-1-535 0 0,0 0 0 0 0,0-1 0 0 0,1 1 0 0 0,-1 0 0 0 0,1 0 0 0 0,0 0 0 0 0,4-5 0 0 0,-3 5 117 0 0,0 1 0 0 0,0-1 0 0 0,0 1 0 0 0,0 0 1 0 0,1 0-1 0 0,-1 0 0 0 0,1 1 0 0 0,0 0 0 0 0,0-1 1 0 0,0 1-1 0 0,0 0 0 0 0,0 1 0 0 0,0-1 0 0 0,0 1 1 0 0,6-2-1 0 0,6 0 176 0 0,0 1 0 0 0,30-2 0 0 0,6 5 63 0 0,90 12-1 0 0,15 1 114 0 0,-87-15-1769 0 0,83-12 0 0 0,-109 8-160 0 0</inkml:trace>
  <inkml:trace contextRef="#ctx0" brushRef="#br0" timeOffset="1">961 179 13591 0 0,'0'2'622'0'0,"-9"33"228"0"0,9-18-743 0 0,2-12 233 0 0,0-4-32 0 0,1 2-125 0 0,-1 0 0 0 0,1-1 0 0 0,0 1 0 0 0,0-1 0 0 0,-1 0 0 0 0,2 0 0 0 0,-1 0 0 0 0,0 0 0 0 0,0 0 0 0 0,0-1 0 0 0,1 0 0 0 0,-1 1 0 0 0,1-1 0 0 0,-1 0 0 0 0,1-1 0 0 0,0 1 0 0 0,-1-1 0 0 0,1 1 0 0 0,0-1 0 0 0,-1 0 0 0 0,7-1 0 0 0,8-1 115 0 0,-1-1 0 0 0,1-1 0 0 0,20-6 0 0 0,-19 5-64 0 0,0-1-83 0 0,-1 0 1 0 0,1-1 0 0 0,-1 0-1 0 0,33-21 1 0 0,-41 22-128 0 0,-1-1 1 0 0,0 0-1 0 0,0 0 0 0 0,-1-1 1 0 0,1 0-1 0 0,-2-1 0 0 0,1 0 1 0 0,-2 0-1 0 0,12-19 0 0 0,-16 24-40 0 0,0 0 0 0 0,-1 1-1 0 0,1-1 1 0 0,-1 0 0 0 0,0 0-1 0 0,0 1 1 0 0,0-1 0 0 0,-1 0-1 0 0,1 0 1 0 0,-1 0 0 0 0,0-5-1 0 0,-1 7-8 0 0,1 1-1 0 0,0-1 0 0 0,-1 0 0 0 0,1 0 0 0 0,-1 1 0 0 0,1-1 1 0 0,-1 1-1 0 0,0-1 0 0 0,0 0 0 0 0,1 1 0 0 0,-1-1 0 0 0,0 1 1 0 0,0 0-1 0 0,-1-1 0 0 0,1 1 0 0 0,0 0 0 0 0,0 0 0 0 0,-1-1 1 0 0,1 1-1 0 0,-1 0 0 0 0,1 0 0 0 0,-1 1 0 0 0,1-1 0 0 0,-1 0 1 0 0,1 0-1 0 0,-4 0 0 0 0,-2-1-88 0 0,0 1 0 0 0,-1 0 1 0 0,1 0-1 0 0,-1 1 0 0 0,1 0 1 0 0,0 0-1 0 0,-1 1 0 0 0,1-1 1 0 0,-13 4-1 0 0,-6 4-106 0 0,-32 12 0 0 0,43-14 154 0 0,-27 11 63 0 0,1 2-1 0 0,1 3 1 0 0,1 0-1 0 0,0 3 1 0 0,2 1 0 0 0,-62 58-1 0 0,98-84 7 0 0,-17 17 54 0 0,-17 21-1 0 0,31-33-37 0 0,0 0 0 0 0,0 1 0 0 0,0 0-1 0 0,1-1 1 0 0,0 1 0 0 0,0 0 0 0 0,0 1 0 0 0,1-1-1 0 0,-2 7 1 0 0,4-11-9 0 0,-1 0 1 0 0,1 0-1 0 0,0 0 0 0 0,0 0 0 0 0,0-1 0 0 0,0 1 0 0 0,0 0 1 0 0,0 0-1 0 0,0 0 0 0 0,1 0 0 0 0,-1-1 0 0 0,0 1 0 0 0,1 0 1 0 0,0 0-1 0 0,-1-1 0 0 0,1 1 0 0 0,0 0 0 0 0,0-1 0 0 0,0 1 1 0 0,0-1-1 0 0,0 1 0 0 0,0-1 0 0 0,1 0 0 0 0,-1 1 0 0 0,0-1 1 0 0,1 0-1 0 0,-1 0 0 0 0,1 0 0 0 0,-1 0 0 0 0,4 1 0 0 0,1 1-108 0 0,0-1 0 0 0,0 0 0 0 0,0-1 0 0 0,0 1 0 0 0,0-1 0 0 0,1 0 0 0 0,10-1 0 0 0,17 1-441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39 398 6447 0 0,'0'0'499'0'0,"-5"7"-310"0"0,-28 34 15203 0 0,39-52-15342 0 0,0 0 0 0 0,0-1 0 0 0,-2 0-1 0 0,1 0 1 0 0,-2 0 0 0 0,5-22 0 0 0,3-8-106 0 0,-4 19-63 0 0,1 1 0 0 0,2-1-1 0 0,0 2 1 0 0,1-1-1 0 0,22-31 1 0 0,-23 41 4 0 0,-1-1-1 0 0,2 2 1 0 0,-1-1 0 0 0,1 1 0 0 0,1 1 0 0 0,0 0 0 0 0,1 0 0 0 0,0 2 0 0 0,23-13 0 0 0,-27 17 72 0 0,0 1 1 0 0,0 0-1 0 0,0 1 1 0 0,1 0-1 0 0,-1 0 1 0 0,1 1-1 0 0,-1 1 1 0 0,1-1 0 0 0,-1 1-1 0 0,1 1 1 0 0,0 0-1 0 0,-1 0 1 0 0,10 3-1 0 0,14 5 45 0 0,-1 1-1 0 0,42 20 0 0 0,-48-19 16 0 0,-18-8-4 0 0,13 5 45 0 0,23 14 0 0 0,-39-19 10 0 0,0 1 0 0 0,0-1 0 0 0,0 1 0 0 0,0 0 0 0 0,-1 0 0 0 0,1 0-1 0 0,-1 0 1 0 0,0 1 0 0 0,4 7 0 0 0,-7-11-29 0 0,-1 0-1 0 0,0 0 1 0 0,0 1 0 0 0,0-1-1 0 0,-1 0 1 0 0,1 0 0 0 0,0 0-1 0 0,0 1 1 0 0,-1-1 0 0 0,1 0-1 0 0,0 0 1 0 0,-1 0 0 0 0,1 0-1 0 0,-1 0 1 0 0,0 0-1 0 0,1 0 1 0 0,-2 2 0 0 0,1-3-3 0 0,-5 8 98 0 0,0-1-1 0 0,-1 0 1 0 0,0 0-1 0 0,-1-1 0 0 0,-15 11 1 0 0,11-8-7 0 0,-16 10 88 0 0,-37 18-1 0 0,14-9-103 0 0,-252 142-2061 0 0,301-169 1003 0 0,17-11-2636 0 0,4-1 1899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1839 0 0,'0'0'83'0'0,"-8"0"473"0"0,2 2 924 0 0,0 0 0 0 0,0 0 0 0 0,1 0 0 0 0,-1 1 0 0 0,1 0 0 0 0,-1 0 0 0 0,-8 7 0 0 0,-34 31 1236 0 0,38-31-2593 0 0,-11 10 329 0 0,1 2 1 0 0,1 0 0 0 0,1 0-1 0 0,1 2 1 0 0,-26 47 0 0 0,26-35 96 0 0,1-1 1 0 0,2 2 0 0 0,-17 71-1 0 0,19-54-171 0 0,-22 83 216 0 0,26-111-554 0 0,-1 0 1 0 0,-1 0-1 0 0,-15 25 0 0 0,16-36-738 0 0,-1 0-1 0 0,-1 0 1 0 0,0-1-1 0 0,-26 24 0 0 0,21-23-1069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86 14279 0 0,'-9'-1'1083'0'0,"-20"-4"-792"0"0,22 3 1589 0 0,17 1 3065 0 0,44-2-4097 0 0,0-2 0 0 0,56-13 0 0 0,3-1-263 0 0,286-8 486 0 0,-314 24-1011 0 0,-75 2-549 0 0,64 1 1334 0 0,-49 2-3086 0 0,-1 4-3641 0 0,-13-3-2274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11 283 3679 0 0,'0'0'284'0'0,"0"1"132"0"0,1 2 13 0 0,0-1-1 0 0,1 0 0 0 0,-1 0 0 0 0,0 0 1 0 0,1-1-1 0 0,-1 1 0 0 0,1 0 0 0 0,-1 0 1 0 0,1-1-1 0 0,2 2 0 0 0,-2-1-128 0 0,-1-1 0 0 0,1 1 0 0 0,0-1 0 0 0,-1 1 0 0 0,1-1 0 0 0,-1 1 0 0 0,0 0 0 0 0,1-1 0 0 0,-1 1 0 0 0,0 0 0 0 0,0 0 0 0 0,0 0 0 0 0,-1 0 0 0 0,1 0 0 0 0,1 4 0 0 0,-1 10-53 0 0,0 0 0 0 0,-1 0-1 0 0,-1 0 1 0 0,0 0 0 0 0,-1 0 0 0 0,-1 0-1 0 0,0 0 1 0 0,-1-1 0 0 0,-1 0 0 0 0,0 0-1 0 0,-16 29 1 0 0,17-34-254 0 0,1-5 432 0 0,3-13-101 0 0,3-25-251 0 0,2 1 0 0 0,1-1 0 0 0,1 1 0 0 0,2 0 0 0 0,1 1 1 0 0,1 0-1 0 0,2 1 0 0 0,28-49 0 0 0,-33 67-93 0 0,1 0 1 0 0,0 0-1 0 0,1 1 0 0 0,0 0 0 0 0,1 0 0 0 0,23-17 0 0 0,-14 15-10 0 0,0 0 0 0 0,2 1-1 0 0,34-14 1 0 0,-20 12 115 0 0,2 1 0 0 0,-1 1 0 0 0,1 3-1 0 0,40-6 1 0 0,-57 13-49 0 0,0 0 0 0 0,0 1 0 0 0,1 1 0 0 0,-1 2 0 0 0,0 0 0 0 0,0 0 0 0 0,0 2 0 0 0,0 1 0 0 0,20 8 0 0 0,-32-10-155 0 0,3 1-843 0 0,0 1 1 0 0,21 11-1 0 0,-24-9-4802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21 5407 0 0,'-6'-7'491'0'0,"4"5"-478"0"0,0 1-1 0 0,0-1 1 0 0,0 1-1 0 0,-1 0 1 0 0,1 0-1 0 0,0 0 1 0 0,-1 0-1 0 0,1 0 1 0 0,-1 0-1 0 0,1 1 1 0 0,-1-1-1 0 0,1 1 1 0 0,-1 0-1 0 0,1 0 1 0 0,-1 0-1 0 0,-3 0 1 0 0,-3 1 177 0 0,0 0 1 0 0,-1 0-1 0 0,-9 4 1 0 0,-202 69 1946 0 0,188-62-1888 0 0,-31 13 901 0 0,1 3 0 0 0,2 2 0 0 0,1 4 0 0 0,1 1 0 0 0,-89 73 0 0 0,103-65 260 0 0,44-41-1109 0 0,12 2 275 0 0,-6-3-505 0 0,-1 0 0 0 0,1-1 1 0 0,0 1-1 0 0,-1-1 0 0 0,1 0 1 0 0,0-1-1 0 0,-1 1 0 0 0,7-2 1 0 0,38-12 294 0 0,-40 11-294 0 0,150-55 490 0 0,-44 15-423 0 0,-65 25-88 0 0,66-22-42 0 0,-87 36-103 0 0,-27 4-28 0 0,-3 6-79 0 0,1 0 130 0 0,-1-1-1 0 0,0 1 1 0 0,0-1-1 0 0,0 1 1 0 0,-1-1-1 0 0,0 0 1 0 0,0 1-1 0 0,-1-1 1 0 0,-2 5-1 0 0,-6 7 37 0 0,-20 24-1 0 0,21-30 2 0 0,1 1 0 0 0,1 0 0 0 0,-12 21 1 0 0,20-32-2 0 0,-1 0 0 0 0,1-1 0 0 0,0 1 0 0 0,0-1 1 0 0,-1 1-1 0 0,1 0 0 0 0,0-1 0 0 0,0 1 1 0 0,0 0-1 0 0,0-1 0 0 0,0 1 0 0 0,0 0 0 0 0,0 0 1 0 0,0-1-1 0 0,0 1 0 0 0,0 0 0 0 0,1-1 0 0 0,-1 1 1 0 0,0 0-1 0 0,0-1 0 0 0,1 1 0 0 0,-1-1 1 0 0,1 2-1 0 0,0-1-17 0 0,0 0 1 0 0,0 0-1 0 0,0 0 1 0 0,1 0-1 0 0,-1 0 0 0 0,0 0 1 0 0,1 0-1 0 0,-1 0 1 0 0,0 0-1 0 0,3 0 1 0 0,3 1-574 0 0,0 1 0 0 0,1-2 0 0 0,9 3 0 0 0,-15-4 388 0 0,9 1-1679 0 0,-1 0-2923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11111 0 0,'0'0'5230'0'0,"2"-1"-4933"0"0,15-6 124 0 0,0-1 0 0 0,-1 0-1 0 0,21-16 1 0 0,1 1-112 0 0,216-109-246 0 0,-207 112-141 0 0,1 3 1 0 0,1 1 0 0 0,80-15-1 0 0,-124 30 78 0 0,0 1 0 0 0,1-1 0 0 0,-1 1 0 0 0,9 1 0 0 0,-2 3 0 0 0,-11-3 3 0 0,0 0-1 0 0,0 0 1 0 0,0 0-1 0 0,0 0 0 0 0,0 0 1 0 0,0 0-1 0 0,-1 1 1 0 0,1-1-1 0 0,0 0 1 0 0,-1 1-1 0 0,1-1 1 0 0,-1 0-1 0 0,1 1 1 0 0,-1-1-1 0 0,0 1 0 0 0,0-1 1 0 0,1 1-1 0 0,-1-1 1 0 0,0 0-1 0 0,0 1 1 0 0,0-1-1 0 0,-1 1 1 0 0,1-1-1 0 0,-1 3 0 0 0,-1 4 36 0 0,0-1 0 0 0,0 1 0 0 0,-5 8 0 0 0,5-13-28 0 0,-6 15 92 0 0,-2-1 0 0 0,0 0 0 0 0,-16 21 0 0 0,-42 43 130 0 0,-6 8-137 0 0,71-85-289 0 0,0 1 1 0 0,0 0 0 0 0,1 1-1 0 0,-3 6 1 0 0,4-10-120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242 482 10135 0 0,'0'0'778'0'0,"-2"0"-506"0"0,-69 10 4000 0 0,50-8-4046 0 0,0-1 1 0 0,0-1-1 0 0,-28-5 0 0 0,47 5-221 0 0,-1 0-1 0 0,0-1 1 0 0,0 0 0 0 0,1 1-1 0 0,-1-1 1 0 0,0 0 0 0 0,1-1 0 0 0,-1 1-1 0 0,1 0 1 0 0,-1-1 0 0 0,1 1-1 0 0,0-1 1 0 0,-1 0 0 0 0,1 0-1 0 0,0 0 1 0 0,0 0 0 0 0,0 0 0 0 0,1 0-1 0 0,-1 0 1 0 0,-1-3 0 0 0,2 2 8 0 0,0 0 1 0 0,0 0-1 0 0,0 0 1 0 0,0 0-1 0 0,0 0 1 0 0,1 0-1 0 0,0 0 1 0 0,0 0 0 0 0,-1 0-1 0 0,2 0 1 0 0,-1 0-1 0 0,0 0 1 0 0,1 0-1 0 0,-1 0 1 0 0,1 0-1 0 0,0 0 1 0 0,0 0-1 0 0,2-5 1 0 0,5-7 31 0 0,0 1 0 0 0,1-1 0 0 0,1 1 1 0 0,20-22-1 0 0,52-47-70 0 0,-75 77 33 0 0,22-20-75 0 0,0 1 0 0 0,1 2 0 0 0,2 1 0 0 0,39-20 0 0 0,-46 29 45 0 0,1 1-1 0 0,0 2 1 0 0,0 0-1 0 0,1 2 1 0 0,1 1 0 0 0,37-5-1 0 0,-55 11 154 0 0,0 0-1 0 0,0 1 1 0 0,1 0-1 0 0,-1 1 1 0 0,0 0 0 0 0,0 0-1 0 0,0 1 1 0 0,17 6-1 0 0,-24-7-96 0 0,0 0 0 0 0,0 0 0 0 0,-1 0 0 0 0,1 0 0 0 0,0 1 0 0 0,-1 0 0 0 0,1-1 0 0 0,-1 1 0 0 0,0 0 1 0 0,1 0-1 0 0,-1 0 0 0 0,0 0 0 0 0,0 1 0 0 0,0-1 0 0 0,-1 0 0 0 0,1 1 0 0 0,-1-1 0 0 0,1 1 0 0 0,-1 0 0 0 0,0 0 0 0 0,0-1 0 0 0,0 1 0 0 0,0 0 0 0 0,0 0 0 0 0,-1 0 0 0 0,1 0 0 0 0,-1 0 0 0 0,0 0 0 0 0,0 0 0 0 0,0 0 0 0 0,0 0 0 0 0,-1 0 0 0 0,0 5 0 0 0,-1-1-29 0 0,-1 1 0 0 0,0 0-1 0 0,0-1 1 0 0,-1 0 0 0 0,1 0-1 0 0,-1 0 1 0 0,-1 0-1 0 0,0-1 1 0 0,0 1 0 0 0,0-1-1 0 0,0 0 1 0 0,-12 9 0 0 0,-7 4 28 0 0,-53 31 1 0 0,70-46-34 0 0,-32 18 1 0 0,-44 16 0 0 0,-1 1-20 0 0,37-15-97 0 0,-90 50-1176 0 0,102-57-2816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10135 0 0,'0'0'464'0'0,"-2"1"-9"0"0,-24 7-11 0 0,1 1 1 0 0,1 1-1 0 0,-1 1 1 0 0,-36 25-1 0 0,28-14-109 0 0,2 1-1 0 0,-46 44 0 0 0,17-3 43 0 0,3 2-1 0 0,-55 83 1 0 0,-120 231 640 0 0,186-300-960 0 0,35-61-96 0 0,0 0-1 0 0,2 0 0 0 0,0 1 0 0 0,-11 39 1 0 0,19-57-72 0 0,1 0 1 0 0,0 0 0 0 0,0 0-1 0 0,-1 0 1 0 0,1 0 0 0 0,0-1 0 0 0,1 1-1 0 0,-1 0 1 0 0,0 0 0 0 0,0 0-1 0 0,1 0 1 0 0,-1 0 0 0 0,2 2 0 0 0,4 5-792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9215 0 0,'0'0'831'0'0,"-2"2"-686"0"0,-20 20 890 0 0,0-1-1 0 0,-2-1 1 0 0,-35 23-1 0 0,-20 17-876 0 0,-33 41-158 0 0,85-75 44 0 0,2 2 1 0 0,-22 31 0 0 0,42-52 2 0 0,0 0 1 0 0,-5 13-1 0 0,8-17-16 0 0,1-1 1 0 0,0 1-1 0 0,1-1 0 0 0,-1 1 1 0 0,0 0-1 0 0,1 0 1 0 0,-1 0-1 0 0,1-1 0 0 0,0 1 1 0 0,0 0-1 0 0,1 3 0 0 0,-1-5-8 0 0,1 0 0 0 0,0 0 0 0 0,0 0 0 0 0,0 0 0 0 0,0 0 0 0 0,0-1-1 0 0,0 1 1 0 0,0 0 0 0 0,0 0 0 0 0,0-1 0 0 0,0 1 0 0 0,0 0 0 0 0,1-1 0 0 0,-1 1 0 0 0,0-1-1 0 0,0 0 1 0 0,1 1 0 0 0,0-1 0 0 0,-2 0-14 0 0,5 1 66 0 0,-1 0 0 0 0,0-1-1 0 0,1 0 1 0 0,-1 0-1 0 0,0 0 1 0 0,0 0 0 0 0,9-2-1 0 0,30-9 538 0 0,-30 7-447 0 0,4-1 18 0 0,0 0 0 0 0,-1-1 0 0 0,29-15 0 0 0,-39 17-167 0 0,0 0 1 0 0,0-1-1 0 0,0 1 0 0 0,0-1 0 0 0,-1 0 0 0 0,1-1 0 0 0,-1 1 1 0 0,-1-1-1 0 0,1 0 0 0 0,-1-1 0 0 0,5-9 0 0 0,-5 9-58 0 0,-2 1 0 0 0,1-1 0 0 0,-1 0 0 0 0,0 0 0 0 0,0 0 0 0 0,-1 0 0 0 0,1 0 0 0 0,-2 0 0 0 0,1 0 0 0 0,-1-1 0 0 0,0 1 0 0 0,-1 0 0 0 0,1 0 0 0 0,-2 0 0 0 0,1-1 0 0 0,-1 1 0 0 0,0 1 0 0 0,0-1 0 0 0,-1 0 0 0 0,0 0 0 0 0,-5-9 0 0 0,-17-20-1353 0 0,6 14-3711 0 0,10 13 591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82 314 11575 0 0,'0'0'530'0'0,"-1"0"-13"0"0,-4 3-318 0 0,0 0 0 0 0,0 0 0 0 0,0-1 0 0 0,-1 0 0 0 0,1 0 0 0 0,0 0 1 0 0,-7 0-1 0 0,11-1-104 0 0,0-1 0 0 0,-1 0 1 0 0,1 0-1 0 0,0 0 1 0 0,0 0-1 0 0,0 0 1 0 0,-1-1-1 0 0,1 1 1 0 0,0 0-1 0 0,0 0 1 0 0,0-1-1 0 0,-1 1 1 0 0,1-1-1 0 0,0 1 0 0 0,0-1 1 0 0,-1-1-1 0 0,1 1-62 0 0,-1 0 0 0 0,2 0 0 0 0,-1 0 0 0 0,0-1 0 0 0,0 1 0 0 0,0 0 0 0 0,0-1 0 0 0,1 1 0 0 0,-1 0 0 0 0,1-1 0 0 0,-1 1 0 0 0,1-1 0 0 0,0 1 0 0 0,-1-1 0 0 0,1 1 0 0 0,0-4 0 0 0,0 0 8 0 0,0-1 0 0 0,1 1 0 0 0,0 0 0 0 0,0-1 0 0 0,0 1 0 0 0,0 0 0 0 0,1-1 0 0 0,0 1 0 0 0,0 0 0 0 0,0 0 0 0 0,4-4 0 0 0,5-9 58 0 0,19-24 0 0 0,-30 41-100 0 0,9-10-8 0 0,0 1 0 0 0,1 0 0 0 0,0 0 1 0 0,1 1-1 0 0,-1 0 0 0 0,2 1 0 0 0,-1 0 0 0 0,1 1 0 0 0,15-7 0 0 0,-16 10 94 0 0,-1 0 0 0 0,0 0 0 0 0,1 1 0 0 0,0 1 1 0 0,-1-1-1 0 0,1 2 0 0 0,0 0 0 0 0,0 0 0 0 0,0 1 0 0 0,0 0 0 0 0,0 1 0 0 0,11 1 1 0 0,-15 0 36 0 0,0-1 0 0 0,-1 1 0 0 0,1 0 0 0 0,-1 0 0 0 0,12 7 1 0 0,-15-8-196 0 0,0 1 1 0 0,0 1-1 0 0,0-1 1 0 0,-1 0-1 0 0,1 1 1 0 0,-1-1-1 0 0,1 1 1 0 0,-1 0 0 0 0,0 0-1 0 0,0 0 1 0 0,0 0-1 0 0,0 0 1 0 0,1 3-1 0 0,-1-1 97 0 0,1 0-1 0 0,-1 1 0 0 0,0-1 1 0 0,-1 0-1 0 0,1 1 0 0 0,-1-1 1 0 0,0 1-1 0 0,0 8 0 0 0,-2-7 13 0 0,0 0-1 0 0,-1 0 0 0 0,0-1 0 0 0,0 1 1 0 0,-1-1-1 0 0,1 1 0 0 0,-2-1 0 0 0,1 0 1 0 0,-6 8-1 0 0,9-13-106 0 0,11-10-333 0 0,41-31-354 0 0,1 2 1 0 0,72-38-1 0 0,-101 62 714 0 0,1 2-1 0 0,1 0 1 0 0,0 1-1 0 0,0 2 1 0 0,1 1 0 0 0,38-7-1 0 0,-63 15 155 0 0,1-1-1 0 0,-1 1 0 0 0,1 0 1 0 0,-1 0-1 0 0,1 0 0 0 0,0 0 1 0 0,-1 0-1 0 0,1 1 1 0 0,-1-1-1 0 0,1 1 0 0 0,3 1 1 0 0,-5-2-57 0 0,0 1 1 0 0,0 0 0 0 0,0 0-1 0 0,0-1 1 0 0,0 1 0 0 0,0 0-1 0 0,0 0 1 0 0,0 0 0 0 0,0 0-1 0 0,-1 0 1 0 0,1 0-1 0 0,0 0 1 0 0,-1 0 0 0 0,1 1-1 0 0,-1-1 1 0 0,1 0 0 0 0,-1 0-1 0 0,1 0 1 0 0,-1 1 0 0 0,0-1-1 0 0,0 0 1 0 0,0 0 0 0 0,1 3-1 0 0,-2 6 75 0 0,0 0 0 0 0,0 0 0 0 0,-1 0 0 0 0,-1-1-1 0 0,1 1 1 0 0,-1-1 0 0 0,-1 1 0 0 0,-9 16 0 0 0,-7 24 55 0 0,16-38-178 0 0,1 1 0 0 0,-3 15 0 0 0,6-23-10 0 0,-1-1 1 0 0,1 1-1 0 0,0-1 1 0 0,0 1-1 0 0,1-1 1 0 0,-1 1 0 0 0,1-1-1 0 0,0 1 1 0 0,3 6-1 0 0,-4-9-144 0 0,1-1 1 0 0,0 1-1 0 0,0-1 0 0 0,1 1 0 0 0,-1-1 0 0 0,0 1 1 0 0,0-1-1 0 0,1 0 0 0 0,-1 1 0 0 0,1-1 0 0 0,-1 0 0 0 0,1 0 1 0 0,0 0-1 0 0,-1 0 0 0 0,1 0 0 0 0,0 0 0 0 0,2 0 1 0 0,5 0-1542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5063 0 0,'0'0'9234'0'0,"8"9"-7958"0"0,-5-2-1135 0 0,0 0 1 0 0,-1 1-1 0 0,0-1 1 0 0,0 0-1 0 0,0 1 1 0 0,-1 0-1 0 0,-1-1 1 0 0,1 1-1 0 0,-1 0 1 0 0,-1 9 0 0 0,-3 13 122 0 0,-9 40 1 0 0,0-6-69 0 0,7-29-190 0 0,2-15 61 0 0,1 0-1 0 0,0 22 1 0 0,15-43 90 0 0,-7 0-130 0 0,-1 0 1 0 0,1-1-1 0 0,-1 0 0 0 0,0 0 0 0 0,0 0 1 0 0,1 0-1 0 0,-2-1 0 0 0,1 0 1 0 0,6-4-1 0 0,2-5 0 0 0,15-18 0 0 0,-2 2 17 0 0,214-173-34 0 0,-228 194-23 0 0,-1 7-52 0 0,-9 0 62 0 0,0 1 0 0 0,0 0 0 0 0,1 0 0 0 0,-1 1 0 0 0,0-1 1 0 0,0 0-1 0 0,0 0 0 0 0,0 1 0 0 0,0-1 0 0 0,-1 0 1 0 0,1 1-1 0 0,0-1 0 0 0,-1 1 0 0 0,1-1 0 0 0,-1 1 1 0 0,1-1-1 0 0,-1 1 0 0 0,1 2 0 0 0,2 33-17 0 0,-2-34 20 0 0,0 46 26 0 0,-1-26 2 0 0,1 1-1 0 0,1 0 1 0 0,0 0 0 0 0,2-1-1 0 0,7 24 1 0 0,-9-41-20 0 0,0 0-1 0 0,1 0 1 0 0,0 0-1 0 0,0 0 1 0 0,0 0-1 0 0,0 0 0 0 0,1-1 1 0 0,0 1-1 0 0,7 6 1 0 0,-9-11 26 0 0,-1 0 0 0 0,1-1 0 0 0,0 1 0 0 0,0 0 0 0 0,0-1 0 0 0,0 1 0 0 0,0-1 0 0 0,0 0 0 0 0,0 1 0 0 0,0-1 0 0 0,0 0 0 0 0,0 0 1 0 0,0 0-1 0 0,0-1 0 0 0,0 1 0 0 0,0 0 0 0 0,2-2 0 0 0,2 1 55 0 0,0-1 1 0 0,0 0 0 0 0,-1-1 0 0 0,7-2-1 0 0,4-5 52 0 0,-1 0-1 0 0,0-1 0 0 0,-1-1 1 0 0,0 0-1 0 0,-1-1 0 0 0,17-20 1 0 0,59-93 468 0 0,-61 84-601 0 0,4-13-108 0 0,9-14 196 0 0,-37 63-668 0 0,1-1 0 0 0,1 1 0 0 0,-1 0 0 0 0,1 0 0 0 0,0 1 0 0 0,0 0 0 0 0,10-7 0 0 0,-7 8-5632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 12407 0 0,'0'0'55'0'0,"0"0"-1"0"0,0-1 1 0 0,1 1-1 0 0,-1 0 1 0 0,0-1-1 0 0,0 1 1 0 0,1 0-1 0 0,-1 0 0 0 0,0 0 1 0 0,1-1-1 0 0,-1 1 1 0 0,0 0-1 0 0,1 0 1 0 0,-1 0-1 0 0,0 0 1 0 0,1-1-1 0 0,-1 1 1 0 0,0 0-1 0 0,1 0 1 0 0,-1 0-1 0 0,0 0 0 0 0,1 0 1 0 0,-1 0-1 0 0,0 0 1 0 0,1 0-1 0 0,1 3 114 0 0,-1 0-1 0 0,1 0 1 0 0,-1 0-1 0 0,1 0 0 0 0,-1 1 1 0 0,0-1-1 0 0,-1 0 1 0 0,1 1-1 0 0,-1-1 0 0 0,1 0 1 0 0,-1 1-1 0 0,0-1 1 0 0,0 0-1 0 0,0 1 1 0 0,-1-1-1 0 0,1 0 0 0 0,-3 7 1 0 0,-1 8 237 0 0,-2-1 0 0 0,-8 19 1 0 0,9-24-245 0 0,-32 64 727 0 0,2-5-479 0 0,9 0-3269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9671 0 0,'4'-5'277'0'0,"-3"4"-207"0"0,0 0 0 0 0,0 0 0 0 0,1 0 0 0 0,-1 0 0 0 0,0 0 1 0 0,0 1-1 0 0,1-1 0 0 0,-1 0 0 0 0,1 0 0 0 0,-1 1 0 0 0,1-1 0 0 0,1 0 0 0 0,-2 2 73 0 0,0-1-1 0 0,0 0 0 0 0,0 1 1 0 0,0-1-1 0 0,0 0 0 0 0,0 1 1 0 0,0-1-1 0 0,0 1 0 0 0,-1 0 1 0 0,1-1-1 0 0,0 1 0 0 0,0 0 1 0 0,0-1-1 0 0,-1 1 1 0 0,1 0-1 0 0,0 0 0 0 0,-1 0 1 0 0,1 0-1 0 0,-1-1 0 0 0,1 3 1 0 0,1 1 14 0 0,0 1 0 0 0,0-1 0 0 0,0 1 0 0 0,-1 0 0 0 0,0 0 0 0 0,0 0 0 0 0,0 0 0 0 0,-1 0 0 0 0,1 0 0 0 0,-1 0 1 0 0,0 0-1 0 0,-1 0 0 0 0,1-1 0 0 0,-1 1 0 0 0,-2 8 0 0 0,-3 6-49 0 0,0 0 0 0 0,-13 26 0 0 0,17-42-76 0 0,-77 167 322 0 0,-50 113 45 0 0,-21 85 192 0 0,131-321-618 0 0,-2 7-1622 0 0,16-41-50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413 326 5527 0 0,'0'0'11463'0'0,"1"-1"-11204"0"0,20-17 344 0 0,40-29 1 0 0,-2 4 59 0 0,-28 18-354 0 0,-4 4 2 0 0,29-31 0 0 0,-49 46-287 0 0,-1-1 0 0 0,0-1-1 0 0,0 1 1 0 0,-1-1 0 0 0,0 0-1 0 0,0 0 1 0 0,-1 0 0 0 0,0-1 0 0 0,4-12-1 0 0,-8 20-31 0 0,0 0-1 0 0,1 0 1 0 0,-1 1-1 0 0,0-1 1 0 0,0 0-1 0 0,1 0 1 0 0,-1 0-1 0 0,0 0 0 0 0,0 1 1 0 0,0-1-1 0 0,0 0 1 0 0,0 0-1 0 0,0 0 1 0 0,-1 0-1 0 0,1 0 1 0 0,0 1-1 0 0,0-1 1 0 0,0 0-1 0 0,-1 0 1 0 0,1 0-1 0 0,0 1 1 0 0,-1-1-1 0 0,1 0 1 0 0,-1 0-1 0 0,1 1 1 0 0,-1-1-1 0 0,1 0 1 0 0,-1 1-1 0 0,0-1 1 0 0,1 1-1 0 0,-1-1 1 0 0,0 1-1 0 0,1-1 0 0 0,-1 1 1 0 0,0-1-1 0 0,0 1 1 0 0,1-1-1 0 0,-1 1 1 0 0,0 0-1 0 0,0 0 1 0 0,0-1-1 0 0,1 1 1 0 0,-1 0-1 0 0,0 0 1 0 0,0 0-1 0 0,0 0 1 0 0,0 0-1 0 0,0 0 1 0 0,1 0-1 0 0,-2 1 1 0 0,-7-1-71 0 0,0 1 0 0 0,1 1 0 0 0,0 0 0 0 0,-10 3 0 0 0,10-3 0 0 0,-49 16-295 0 0,0 2-1 0 0,0 2 0 0 0,-72 42 1 0 0,89-41 340 0 0,0 3 0 0 0,2 1 0 0 0,1 1 0 0 0,-49 50 0 0 0,64-56 43 0 0,6-8-18 0 0,-20 24-1 0 0,33-34 20 0 0,0 0 0 0 0,0 0 0 0 0,0 0-1 0 0,1 1 1 0 0,0-1 0 0 0,0 0 0 0 0,0 1 0 0 0,0 0 0 0 0,1-1 0 0 0,-1 1-1 0 0,0 9 1 0 0,1-12 6 0 0,1 0 0 0 0,0-1 0 0 0,0 1 1 0 0,0 0-1 0 0,0 0 0 0 0,0-1 0 0 0,1 1 0 0 0,-1 0 0 0 0,0-1 0 0 0,1 1 0 0 0,-1 0 0 0 0,1-1 0 0 0,0 1 0 0 0,-1-1 0 0 0,1 1 0 0 0,0-1 0 0 0,0 1 0 0 0,0-1 1 0 0,0 1-1 0 0,0-1 0 0 0,0 0 0 0 0,1 0 0 0 0,-1 1 0 0 0,0-1 0 0 0,1 0 0 0 0,-1 0 0 0 0,1 0 0 0 0,-1 0 0 0 0,1-1 0 0 0,-1 1 0 0 0,1 0 0 0 0,-1-1 1 0 0,1 1-1 0 0,0-1 0 0 0,0 1 0 0 0,-1-1 0 0 0,1 0 0 0 0,2 0 0 0 0,5 1 92 0 0,1-2 0 0 0,0 1 1 0 0,-1-1-1 0 0,1 0 0 0 0,12-4 0 0 0,15-4 143 0 0,-1-2 0 0 0,56-25 1 0 0,63-42 114 0 0,-120 55-382 0 0,-33 22-62 0 0,-3 3-637 0 0,-2 3 640 0 0,-1-1 0 0 0,0 1 0 0 0,-6 6 0 0 0,4-5 22 0 0,1-1 0 0 0,0 1 0 0 0,0 1 0 0 0,1-1 0 0 0,-1 0 0 0 0,-2 8 0 0 0,3-6 39 0 0,4-7-68 0 0,3-1-497 0 0,1 0 280 0 0,-1-1 0 0 0,0 1-1 0 0,1-1 1 0 0,-1 0 0 0 0,0 0 0 0 0,1-1-1 0 0,-1 1 1 0 0,0-1 0 0 0,3-1 0 0 0,-1 0-11 0 0,15-7-929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7831 0 0,'2'1'2779'0'0,"3"2"-1664"0"0,0-1 0 0 0,0-1 0 0 0,0 1 1 0 0,8 1-1 0 0,26 0 904 0 0,37-7-1251 0 0,-4-6-258 0 0,95-26 0 0 0,67-33-185 0 0,-126 36-238 0 0,64-23-171 0 0,-62 9-3130 0 0,-76 29-3062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3679 0 0,'0'0'167'0'0,"0"2"-7"0"0,2 22 2126 0 0,-1 0-1 0 0,-1 0 1 0 0,-2 0 0 0 0,-6 41-1 0 0,-30 96 909 0 0,35-150-3344 0 0,-139 459 882 0 0,47-217-508 0 0,69-205-159 0 0,32-58-138 0 0,1 0 0 0 0,0 1 0 0 0,1 0 0 0 0,-1 0-1 0 0,2 1 1 0 0,9-8 0 0 0,66-50-265 0 0,-73 59 295 0 0,0-1 0 0 0,0 2 1 0 0,1-1-1 0 0,0 2 1 0 0,0-1-1 0 0,21-5 0 0 0,-29 10 45 0 0,1 0 0 0 0,0 0-1 0 0,0 0 1 0 0,0 1-1 0 0,0-1 1 0 0,-1 1 0 0 0,1 0-1 0 0,0 1 1 0 0,0-1 0 0 0,0 1-1 0 0,0 0 1 0 0,-1 0-1 0 0,1 1 1 0 0,0-1 0 0 0,-1 1-1 0 0,1 0 1 0 0,-1 1 0 0 0,0-1-1 0 0,0 1 1 0 0,8 5 0 0 0,1 5 233 0 0,-2 0 0 0 0,1 1 0 0 0,16 26 0 0 0,-14-20 49 0 0,18 22 0 0 0,-27-36-325 0 0,1-1 0 0 0,-1 0 0 0 0,1 0 0 0 0,0 0 0 0 0,0 0 1 0 0,1-1-1 0 0,12 6 0 0 0,-4-5-1444 0 0,0-2-5021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205 160 5527 0 0,'3'-8'568'0'0,"0"-8"1200"0"0,0 5 6093 0 0,-3 11-7799 0 0,2 7 662 0 0,1 12-625 0 0,-5-5 56 0 0,-1-1 0 0 0,0 0 1 0 0,-1 0-1 0 0,-1 0 0 0 0,0 0 1 0 0,-11 21-1 0 0,8-16-76 0 0,-10 15-31 0 0,-1-1 0 0 0,-38 49 0 0 0,44-64 1 0 0,-1 0 0 0 0,-31 28 0 0 0,45-45-47 0 0,0 0 1 0 0,0 0 0 0 0,0 0-1 0 0,0 0 1 0 0,-1 1-1 0 0,1-1 1 0 0,0 0 0 0 0,0 0-1 0 0,0 0 1 0 0,0 0-1 0 0,-1 0 1 0 0,1 1-1 0 0,0-1 1 0 0,0 0 0 0 0,0 0-1 0 0,-1 0 1 0 0,1 0-1 0 0,0 0 1 0 0,0 0 0 0 0,0 0-1 0 0,-1 0 1 0 0,1 0-1 0 0,0 0 1 0 0,0 0-1 0 0,0 0 1 0 0,-1 0 0 0 0,1 0-1 0 0,0 0 1 0 0,0 0-1 0 0,-1 0 1 0 0,1 0 0 0 0,0 0-1 0 0,0 0 1 0 0,-1-7 24 0 0,6-10-25 0 0,3 0-12 0 0,0-1 0 0 0,1 1 0 0 0,23-31-1 0 0,42-41-46 0 0,-57 71 40 0 0,2 1 0 0 0,0 1 0 0 0,0 0 0 0 0,2 1 0 0 0,0 1 0 0 0,25-12 0 0 0,-27 17 18 0 0,1 0 0 0 0,0 2 1 0 0,0 0-1 0 0,1 1 1 0 0,-1 1-1 0 0,1 1 0 0 0,33-2 1 0 0,-48 6 31 0 0,0 0 1 0 0,0 0-1 0 0,0 0 1 0 0,-1 1-1 0 0,1 0 1 0 0,0 0-1 0 0,0 1 1 0 0,-1 0-1 0 0,1 0 1 0 0,-1 0-1 0 0,1 0 1 0 0,8 6-1 0 0,-12-6-5 0 0,1 0 0 0 0,0 1 0 0 0,-1-1 0 0 0,1 0 0 0 0,-1 1 0 0 0,0 0 0 0 0,0-1 0 0 0,0 1 0 0 0,0 0 0 0 0,0 0 0 0 0,0 0 0 0 0,-1 1 0 0 0,0-1 0 0 0,1 0 0 0 0,-1 1 0 0 0,-1-1 0 0 0,1 0-1 0 0,0 1 1 0 0,-1-1 0 0 0,0 1 0 0 0,1-1 0 0 0,-2 7 0 0 0,0 1 27 0 0,-1 1-1 0 0,0 0 1 0 0,-1-1 0 0 0,-1 0-1 0 0,1 1 1 0 0,-2-2 0 0 0,0 1-1 0 0,-6 11 1 0 0,-1-2-39 0 0,-1 0 1 0 0,-1-1-1 0 0,-17 18 1 0 0,19-25-10 0 0,0-1 0 0 0,-17 11 0 0 0,17-12 36 0 0,12-10-43 0 0,0 0 0 0 0,0 0 0 0 0,0 0 0 0 0,0 0 1 0 0,0 1-1 0 0,-1-1 0 0 0,1 0 0 0 0,0 0 1 0 0,0 0-1 0 0,0 0 0 0 0,0 0 0 0 0,0 0 0 0 0,0 0 1 0 0,0 0-1 0 0,0 0 0 0 0,0 0 0 0 0,-1 0 0 0 0,1 0 1 0 0,0 0-1 0 0,0 1 0 0 0,0-1 0 0 0,0 0 1 0 0,0 0-1 0 0,0 0 0 0 0,0 0 0 0 0,-1 0 0 0 0,1 0 1 0 0,0 0-1 0 0,0 0 0 0 0,0 0 0 0 0,0 0 1 0 0,0 0-1 0 0,0 0 0 0 0,0-1 0 0 0,-1 1 0 0 0,1 0 1 0 0,0 0-1 0 0,0 0 0 0 0,0 0 0 0 0,0 0 1 0 0,0 0-1 0 0,0 0 0 0 0,0 0 0 0 0,0 0 0 0 0,-1 0 1 0 0,2-7 0 0 0,3-7-2 0 0,11-12-61 0 0,1-1-1 0 0,2 2 1 0 0,27-33-1 0 0,-42 55 59 0 0,30-35-43 0 0,2 2 0 0 0,1 1 0 0 0,2 2 0 0 0,1 1 0 0 0,67-40 0 0 0,-86 59 48 0 0,1 2 0 0 0,0 0 0 0 0,1 2 0 0 0,33-11 0 0 0,-47 18 17 0 0,1-1-1 0 0,0 1 0 0 0,0 1 0 0 0,-1 0 1 0 0,1 0-1 0 0,0 1 0 0 0,0 0 0 0 0,0 0 1 0 0,0 1-1 0 0,0 0 0 0 0,0 1 0 0 0,0 0 1 0 0,0 0-1 0 0,14 7 0 0 0,-19-7 4 0 0,0 0-1 0 0,-1 0 0 0 0,0 0 1 0 0,1 1-1 0 0,-1-1 1 0 0,0 1-1 0 0,0 0 0 0 0,0-1 1 0 0,-1 1-1 0 0,1 1 1 0 0,-1-1-1 0 0,1 0 1 0 0,-1 1-1 0 0,0-1 0 0 0,2 7 1 0 0,-2-4 5 0 0,-1-1-1 0 0,1 1 1 0 0,-1 0 0 0 0,0 0 0 0 0,-1 0 0 0 0,0 1 0 0 0,0-1 0 0 0,0 0 0 0 0,-2 8-1 0 0,-2 7 32 0 0,-2 0 0 0 0,0 0 0 0 0,-1-1 0 0 0,-17 33 0 0 0,10-24-69 0 0,-2-1 0 0 0,-1-1 1 0 0,-24 31-1 0 0,39-56-73 0 0,-1 1-452 0 0,0 1 1 0 0,0 0 0 0 0,0-1-1 0 0,0 1 1 0 0,-1-1-1 0 0,-5 4 1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140 107 9215 0 0,'0'0'831'0'0,"6"10"368"0"0,-3-7-869 0 0,-1 1 1 0 0,1-1 0 0 0,0 0 0 0 0,1 0 0 0 0,-1 0-1 0 0,0 0 1 0 0,1-1 0 0 0,-1 1 0 0 0,1-1 0 0 0,0 0-1 0 0,0 0 1 0 0,0 0 0 0 0,0 0 0 0 0,0-1-1 0 0,0 0 1 0 0,1 0 0 0 0,-1 0 0 0 0,0 0 0 0 0,0-1-1 0 0,9 0 1 0 0,18-3-76 0 0,0-2 0 0 0,0-1 0 0 0,-1-1 0 0 0,0-2-1 0 0,0 0 1 0 0,-1-3 0 0 0,47-25 0 0 0,-70 34-366 0 0,1-1 0 0 0,-1 0 0 0 0,9-8 0 0 0,-14 11 89 0 0,0 1-1 0 0,0-1 1 0 0,0 0-1 0 0,0 0 1 0 0,0 0-1 0 0,-1 0 0 0 0,1 0 1 0 0,0 0-1 0 0,0 0 1 0 0,-1 0-1 0 0,1 0 1 0 0,-1 0-1 0 0,1 0 1 0 0,-1 0-1 0 0,1 0 0 0 0,-1-1 1 0 0,0 1-1 0 0,0 0 1 0 0,1 0-1 0 0,-1 0 1 0 0,0-1-1 0 0,0 1 1 0 0,0 0-1 0 0,0 0 1 0 0,-1 0-1 0 0,1-1 0 0 0,0 1 1 0 0,0 0-1 0 0,-1 0 1 0 0,0-2-1 0 0,0 2-1 0 0,0 0 0 0 0,0 0 0 0 0,0 0 0 0 0,0 0 0 0 0,-1 0-1 0 0,1 0 1 0 0,0 0 0 0 0,0 1 0 0 0,-1-1 0 0 0,1 0 0 0 0,-1 1 0 0 0,1-1 0 0 0,-1 1 0 0 0,1 0-1 0 0,0-1 1 0 0,-1 1 0 0 0,1 0 0 0 0,-1 0 0 0 0,0 0 0 0 0,1 0 0 0 0,-3 0 0 0 0,-33 5-236 0 0,17 0 222 0 0,0 1 1 0 0,0 1 0 0 0,-30 15-1 0 0,-54 36 26 0 0,47-25 12 0 0,31-18 99 0 0,0 1-1 0 0,-40 34 0 0 0,54-39 25 0 0,0 0-1 0 0,1 0 0 0 0,0 2 0 0 0,1-1 0 0 0,1 1 1 0 0,-16 28-1 0 0,23-37-103 0 0,0 1 1 0 0,0-1-1 0 0,0 1 1 0 0,0 0-1 0 0,1 0 0 0 0,0-1 1 0 0,0 1-1 0 0,0 0 1 0 0,0 0-1 0 0,1 0 1 0 0,0 0-1 0 0,0 0 1 0 0,0 0-1 0 0,1 0 0 0 0,0 0 1 0 0,0 0-1 0 0,0 0 1 0 0,0 0-1 0 0,1 0 1 0 0,0-1-1 0 0,0 1 0 0 0,0-1 1 0 0,0 1-1 0 0,1-1 1 0 0,0 0-1 0 0,0 0 1 0 0,0 0-1 0 0,0 0 0 0 0,1-1 1 0 0,-1 1-1 0 0,1-1 1 0 0,5 4-1 0 0,3 2-215 0 0,1-1 1 0 0,0 0-1 0 0,0-1 0 0 0,25 10 1 0 0,-19-13-459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96 7831 0 0,'14'-9'433'0'0,"40"-27"469"0"0,-50 33-286 0 0,1-1 1 0 0,0 0-1 0 0,-1-1 1 0 0,0 1-1 0 0,0-1 1 0 0,0 1-1 0 0,5-11 1 0 0,-8 13-112 0 0,-11-1 369 0 0,4 2-845 0 0,0 1 0 0 0,0-1 1 0 0,0 1-1 0 0,0 0 0 0 0,0 1 1 0 0,0-1-1 0 0,0 1 0 0 0,0 1 1 0 0,-8 2-1 0 0,-6 3 42 0 0,-26 12-1 0 0,7 2 73 0 0,0 2 0 0 0,2 2 0 0 0,1 1 0 0 0,-41 38 0 0 0,55-45 131 0 0,0 2 1 0 0,2 0-1 0 0,0 1 1 0 0,1 1-1 0 0,-23 37 1 0 0,40-57-201 0 0,1-1 0 0 0,0 1 0 0 0,-1 0 1 0 0,1 0-1 0 0,0 0 0 0 0,0 0 0 0 0,0 0 1 0 0,1 0-1 0 0,-1 6 0 0 0,1-9-39 0 0,1 1-1 0 0,0 0 1 0 0,-1-1-1 0 0,1 1 1 0 0,0 0-1 0 0,-1-1 1 0 0,1 1 0 0 0,0-1-1 0 0,0 1 1 0 0,-1-1-1 0 0,1 1 1 0 0,0-1-1 0 0,0 1 1 0 0,0-1-1 0 0,0 0 1 0 0,0 0-1 0 0,-1 1 1 0 0,1-1 0 0 0,0 0-1 0 0,0 0 1 0 0,1 0-1 0 0,5 0 56 0 0,0-1-1 0 0,-1 0 1 0 0,1-1 0 0 0,-1 1-1 0 0,1-1 1 0 0,-1 0 0 0 0,10-5-1 0 0,0 1 2 0 0,23-11 73 0 0,63-36 0 0 0,-54 26-168 0 0,9-8-346 0 0,-55 34 208 0 0,-2 3-315 0 0,0 4 452 0 0,0 1-1 0 0,0-1 1 0 0,0 0 0 0 0,-1 1-1 0 0,0-1 1 0 0,0 0 0 0 0,-1 0 0 0 0,0 1-1 0 0,0-1 1 0 0,-4 9 0 0 0,3-9-80 0 0,0 1-1 0 0,0 0 1 0 0,1-1 0 0 0,0 1 0 0 0,1 0 0 0 0,0 1 0 0 0,0-1 0 0 0,0 10 0 0 0,3-6-1522 0 0,3 0-4737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54 277 10135 0 0,'0'0'778'0'0,"-9"2"-476"0"0,-1-1 1505 0 0,1 0 0 0 0,-17 0 1646 0 0,27-3-3383 0 0,0 0 0 0 0,0 0 0 0 0,0 0 0 0 0,0 0-1 0 0,1 0 1 0 0,-1 0 0 0 0,0 0 0 0 0,1 0 0 0 0,0 1 0 0 0,-1-1 0 0 0,1 0 0 0 0,0 1 0 0 0,0-1 0 0 0,2-1-1 0 0,-2 2-6 0 0,146-114 327 0 0,-119 94-376 0 0,1 2-1 0 0,1 1 0 0 0,0 1 1 0 0,2 2-1 0 0,39-13 0 0 0,-56 23 176 0 0,32-6-1 0 0,-42 10-115 0 0,0 0 0 0 0,0 1 0 0 0,0-1-1 0 0,0 1 1 0 0,0 1 0 0 0,0-1 0 0 0,0 1-1 0 0,9 2 1 0 0,-14-2-40 0 0,0 0 0 0 0,0-1 0 0 0,0 1 0 0 0,0 0 0 0 0,0-1 0 0 0,0 1 0 0 0,0 0 0 0 0,0 0 0 0 0,0 0-1 0 0,0 0 1 0 0,0 0 0 0 0,-1 0 0 0 0,1 0 0 0 0,0 0 0 0 0,-1 0 0 0 0,1 1 0 0 0,0-1 0 0 0,-1 0 0 0 0,0 0 0 0 0,1 1 0 0 0,-1-1 0 0 0,0 0-1 0 0,0 0 1 0 0,0 1 0 0 0,1 1 0 0 0,-1 3 53 0 0,0 1-1 0 0,0 0 0 0 0,-2 9 1 0 0,1-12-84 0 0,-1 7 45 0 0,0 1-1 0 0,-1-1 1 0 0,0 0-1 0 0,-8 18 1 0 0,-26 41 107 0 0,26-50-233 0 0,0 0 0 0 0,2 1 0 0 0,-11 30 0 0 0,16-28-488 0 0,4-21-549 0 0,9 3-1824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76 1839 0 0,'14'-22'204'0'0,"7"-10"231"0"0,-10 10 16557 0 0,-20 42-15847 0 0,-3-2-859 0 0,-20 27-1 0 0,13-20-128 0 0,3-5-72 0 0,-33 32 0 0 0,33-36-72 0 0,1 0 1 0 0,0 1 0 0 0,-13 19-1 0 0,26-34-13 0 0,1-1 0 0 0,1 0 0 0 0,-1-1 0 0 0,1 1 0 0 0,0-1 0 0 0,-1 1 0 0 0,1 0 0 0 0,-1-1 0 0 0,1 1 0 0 0,0 0 0 0 0,0 0 0 0 0,-1-1 0 0 0,1 1 0 0 0,0 0 0 0 0,0 0 0 0 0,0-1 0 0 0,0 1 0 0 0,0 0 0 0 0,0 0 0 0 0,0-1 0 0 0,0 2 0 0 0,0 0-6 0 0,0-1-1 0 0,-1 0 0 0 0,1 0 1 0 0,0 0-1 0 0,0 0 1 0 0,0 0-1 0 0,0 1 1 0 0,0-1-1 0 0,0 0 0 0 0,1 0 1 0 0,-1 0-1 0 0,0 0 1 0 0,1 0-1 0 0,-1 1 1 0 0,0-1-1 0 0,1 0 0 0 0,0 0 1 0 0,-1 0-1 0 0,1 0 1 0 0,1 1-1 0 0,1 2-31 0 0,2 3-10 0 0,1 0-1 0 0,0-1 0 0 0,1 0 1 0 0,-1 0-1 0 0,1 0 0 0 0,0-1 1 0 0,1 1-1 0 0,-1-2 0 0 0,13 7 1 0 0,16 10 54 0 0,-10-4 3 0 0,-10-6-14 0 0,20 16-1 0 0,-31-22 35 0 0,1 0 1 0 0,-1 0-1 0 0,-1 0 0 0 0,1 1 0 0 0,-1 0 1 0 0,0 0-1 0 0,3 7 0 0 0,0 1 75 0 0,-1 0 0 0 0,0 0 0 0 0,6 25 0 0 0,-11-34-90 0 0,0 0 0 0 0,0 0 0 0 0,0-1 0 0 0,-1 1 0 0 0,0 0 0 0 0,0 0 0 0 0,0 0 0 0 0,-1-1 0 0 0,1 1 0 0 0,-1 0 0 0 0,0 0 0 0 0,-1-1 0 0 0,1 1 0 0 0,-1-1 0 0 0,-4 9 0 0 0,4-11 0 0 0,0 0 0 0 0,0 1 0 0 0,0-1 0 0 0,0 0 0 0 0,-1 0 0 0 0,1 0 0 0 0,-1-1 0 0 0,0 1 1 0 0,0-1-1 0 0,1 1 0 0 0,-1-1 0 0 0,0 0 0 0 0,0 0 0 0 0,0 0 0 0 0,0 0 0 0 0,0-1 0 0 0,0 1 0 0 0,-1-1 0 0 0,1 0 0 0 0,-4 0 0 0 0,-7 0 45 0 0,0-1-1 0 0,0 0 1 0 0,-15-5-1 0 0,5 2 10 0 0,-91-22 288 0 0,90 19-482 0 0,1 0-1 0 0,-37-19 1 0 0,50 20-909 0 0,3-3-336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21 505 8719 0 0,'0'0'1470'0'0,"-1"2"-896"0"0,-4 6-8 0 0,3-6-192 0 0,1 1 0 0 0,-1-1 0 0 0,1 0 0 0 0,-1 1 0 0 0,1-1 0 0 0,0 1 0 0 0,0 0 0 0 0,0-1 0 0 0,0 1 0 0 0,1 0 0 0 0,-1 0 0 0 0,1-1 0 0 0,-1 1 0 0 0,1 4 0 0 0,0-6-303 0 0,0 0 0 0 0,0 0 0 0 0,0 0 0 0 0,0 0 0 0 0,1 0 0 0 0,-1 0 0 0 0,0 0 0 0 0,0 0 0 0 0,1 0 0 0 0,-1 0 0 0 0,0 0 0 0 0,1-1 0 0 0,-1 1 0 0 0,1 0 0 0 0,-1 0 0 0 0,1 0 0 0 0,-1-1 0 0 0,1 1 0 0 0,0 0 0 0 0,-1-1 0 0 0,1 1 0 0 0,0 0 0 0 0,0-1 0 0 0,-1 1 0 0 0,1-1 0 0 0,0 1 0 0 0,0-1 0 0 0,0 1 0 0 0,0-1 0 0 0,0 0 0 0 0,0 1 0 0 0,-1-1 0 0 0,1 0 0 0 0,0 0 0 0 0,0 0 0 0 0,0 0 0 0 0,0 0 0 0 0,0 0 0 0 0,0 0 0 0 0,0 0 0 0 0,0 0 0 0 0,0 0 0 0 0,0 0 0 0 0,0-1 0 0 0,1 0 0 0 0,5-1 13 0 0,-1 0 1 0 0,1-1-1 0 0,-1 0 0 0 0,0 0 1 0 0,6-5-1 0 0,134-95 487 0 0,-9 5-520 0 0,128-82 14 0 0,-173 116-56 0 0,-58 37-208 0 0,-24 18 26 0 0,20-13 1 0 0,-29 21 26 0 0,-20 14-220 0 0,-14 13 300 0 0,1 2 0 0 0,-41 47 0 0 0,-46 72 80 0 0,85-96-50 0 0,31-47 31 0 0,1 1 1 0 0,-1 0 0 0 0,1 0-1 0 0,0 0 1 0 0,0 0 0 0 0,1 0-1 0 0,0 0 1 0 0,0 0 0 0 0,-1 7-1 0 0,2-10 12 0 0,0-1-1 0 0,0 0 1 0 0,0 0 0 0 0,1 0-1 0 0,-1 1 1 0 0,0-1 0 0 0,0 0-1 0 0,1 0 1 0 0,-1 0 0 0 0,1 0-1 0 0,-1 0 1 0 0,1 1-1 0 0,-1-1 1 0 0,1 0 0 0 0,0 0-1 0 0,-1 0 1 0 0,1-1 0 0 0,0 1-1 0 0,0 0 1 0 0,0 0-1 0 0,1 1 1 0 0,0-1 7 0 0,0 0 0 0 0,0 0 0 0 0,0 0-1 0 0,0 0 1 0 0,0-1 0 0 0,0 1 0 0 0,1-1 0 0 0,-1 1-1 0 0,0-1 1 0 0,4 1 0 0 0,3-2 32 0 0,0 1 1 0 0,0-1-1 0 0,0 0 0 0 0,14-4 1 0 0,6-3 33 0 0,-1-2 1 0 0,0-2-1 0 0,0 0 1 0 0,-1-1 0 0 0,36-25-1 0 0,119-97-29 0 0,-176 130-51 0 0,-1 1 0 0 0,172-148-20 0 0,-169 143-94 0 0,0-1 0 0 0,-1 0 0 0 0,0 0 0 0 0,0-1 0 0 0,7-18 0 0 0,-11 22 28 0 0,-2 6 12 0 0,-2 2-499 0 0,-12 8 469 0 0,0 0 0 0 0,1 1 0 0 0,0 0 0 0 0,1 1 0 0 0,0 0 0 0 0,-14 20 0 0 0,10-10 39 0 0,1 0-1 0 0,1 1 1 0 0,-14 32 0 0 0,22-41 67 0 0,0 0 1 0 0,1 1 0 0 0,0 0 0 0 0,1 0-1 0 0,0 0 1 0 0,1 0 0 0 0,0 16 0 0 0,2-25 16 0 0,0 1 1 0 0,0 0-1 0 0,1-1 0 0 0,-1 1 1 0 0,1 0-1 0 0,1-1 1 0 0,-1 1-1 0 0,1-1 0 0 0,0 0 1 0 0,0 1-1 0 0,0-1 0 0 0,1 0 1 0 0,0 0-1 0 0,0 0 1 0 0,0-1-1 0 0,1 1 0 0 0,-1-1 1 0 0,1 0-1 0 0,0 0 1 0 0,8 6-1 0 0,-9-7 1 0 0,0-1-15 0 0,-1-1 1 0 0,0 0-1 0 0,1 0 1 0 0,-1 0-1 0 0,1 0 1 0 0,-1 0-1 0 0,5 1 1 0 0,0-1-21 0 0,0 1 1 0 0,0-1-1 0 0,0-1 1 0 0,0 1-1 0 0,0-1 1 0 0,0-1-1 0 0,0 1 1 0 0,1-1-1 0 0,7-2 0 0 0,13-1-362 0 0,-15 2-63 0 0,-1-1 0 0 0,14-3-1 0 0,7-5-4427 0 0,-31 10 4165 0 0,13-4-4389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14855 0 0,'0'0'2258'0'0,"1"1"-1916"0"0,2 1-293 0 0,0 1 0 0 0,0-1-1 0 0,-1 1 1 0 0,1-1 0 0 0,-1 1 0 0 0,0 0-1 0 0,0 0 1 0 0,0 0 0 0 0,0 0 0 0 0,0 1-1 0 0,-1-1 1 0 0,0 1 0 0 0,1-1 0 0 0,-1 0-1 0 0,0 1 1 0 0,-1 0 0 0 0,1-1 0 0 0,-1 1-1 0 0,1 0 1 0 0,-1-1 0 0 0,0 1 0 0 0,-1-1-1 0 0,1 1 1 0 0,0 0 0 0 0,-1-1 0 0 0,0 1-1 0 0,0-1 1 0 0,0 1 0 0 0,0-1 0 0 0,-1 1-1 0 0,-2 4 1 0 0,-3 4-7 0 0,-1 0 0 0 0,1 0-1 0 0,-16 16 1 0 0,9-11-31 0 0,-20 32-1 0 0,33-48-779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10159 0 0,'0'0'1160'0'0,"2"1"-756"0"0,11 5 212 0 0,-1-2-35 0 0,0 2-1 0 0,0 0 1 0 0,-1 0-1 0 0,19 13 1 0 0,-16-7-321 0 0,-1 1 1 0 0,0 0 0 0 0,-1 1-1 0 0,0 0 1 0 0,-1 1-1 0 0,0 0 1 0 0,-2 1-1 0 0,0 0 1 0 0,10 24-1 0 0,-18-37-240 0 0,0 0 0 0 0,0-1 0 0 0,0 1 0 0 0,-1 0 0 0 0,1 0 0 0 0,-1 0 0 0 0,0 0 0 0 0,0 0 0 0 0,0 0 0 0 0,0 0 0 0 0,0-1 0 0 0,-1 1 0 0 0,0 0 0 0 0,1 0 0 0 0,-1 0 0 0 0,0 0 0 0 0,0-1 0 0 0,0 1 0 0 0,-1 0 0 0 0,1-1-1 0 0,-1 1 1 0 0,1-1 0 0 0,-1 0 0 0 0,0 1 0 0 0,0-1 0 0 0,-3 3 0 0 0,-5 3 59 0 0,0 1-1 0 0,-1-1 0 0 0,0-1 1 0 0,-17 9-1 0 0,24-13-66 0 0,-27 12-65 0 0,0-1 0 0 0,-2-1 0 0 0,1-2 1 0 0,-49 11-1 0 0,49-18-19 0 0,15-6-987 0 0,16 2 802 0 0,1-1-1 0 0,-1 1 1 0 0,0 0 0 0 0,1 0 0 0 0,-1-1-1 0 0,0 1 1 0 0,1-1 0 0 0,-1 1-1 0 0,1-1 1 0 0,-1 1 0 0 0,1-1-1 0 0,-1 1 1 0 0,1-1 0 0 0,-1 1-1 0 0,1-1 1 0 0,0 0 0 0 0,-1 0-1 0 0,0-9-5234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604 657 9671 0 0,'16'-16'3434'0'0,"-16"18"-2602"0"0,0 5-429 0 0,0 1 0 0 0,-1-1 1 0 0,0 0-1 0 0,0 0 0 0 0,0 1 1 0 0,-1-1-1 0 0,-1 0 1 0 0,-3 10-1 0 0,-6 20 537 0 0,10-29-746 0 0,1-4 31 0 0,0 1-1 0 0,0-1 1 0 0,1 0 0 0 0,0 8 0 0 0,12-11 393 0 0,-8-1-534 0 0,0-1-1 0 0,-1 1 1 0 0,1-1-1 0 0,-1 0 1 0 0,1 0-1 0 0,-1 0 1 0 0,0-1-1 0 0,1 1 1 0 0,-1-1-1 0 0,0 1 1 0 0,0-1-1 0 0,5-4 1 0 0,4-4 174 0 0,17-19 0 0 0,-20 19-217 0 0,25-24 26 0 0,1-1-32 0 0,-2-1 0 0 0,32-45 0 0 0,19-51-189 0 0,-67 100-129 0 0,-1-1 0 0 0,16-43 0 0 0,-28 63 8 0 0,-1 0-1 0 0,0 0 0 0 0,-1 0 1 0 0,0-1-1 0 0,-1 0 1 0 0,-1-20-1 0 0,-2 11-333 0 0,-1 0-1 0 0,0 0 1 0 0,-8-22 0 0 0,11 42 551 0 0,-1 0 1 0 0,0 0 0 0 0,0 0-1 0 0,0 0 1 0 0,0 0 0 0 0,-1 0-1 0 0,1 1 1 0 0,-1-1 0 0 0,1 0-1 0 0,-1 1 1 0 0,-4-4 0 0 0,5 5-49 0 0,-7 7-84 0 0,1 1 188 0 0,1-1 0 0 0,1 1 0 0 0,-1 1 0 0 0,1-1 0 0 0,1 1 0 0 0,-1 0 0 0 0,1 0 0 0 0,-5 17 0 0 0,-4 3 132 0 0,-29 62 337 0 0,-201 406 959 0 0,164-352-1361 0 0,-129 179 1 0 0,113-212-152 0 0,43-54 74 0 0,23-27-203 0 0,-2-1 0 0 0,-51 37 1 0 0,73-58 173 0 0,5-6-132 0 0,1 1 0 0 0,-1-1 1 0 0,0 0-1 0 0,1 0 0 0 0,-1 0 1 0 0,-8 3-1 0 0,-3-5-4553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5 489 5983 0 0,'0'0'464'0'0,"-4"11"850"0"0,4-10-745 0 0,0 0 1 0 0,-1 0 0 0 0,1 1-1 0 0,0-1 1 0 0,0 0-1 0 0,0 0 1 0 0,0 0 0 0 0,1 1-1 0 0,-1-1 1 0 0,0 0 0 0 0,0 0-1 0 0,1 0 1 0 0,0 2 0 0 0,2 4-500 0 0,-2-5 483 0 0,1-1-347 0 0,0 0 1 0 0,-1 0-1 0 0,1 0 0 0 0,0 0 0 0 0,0 0 1 0 0,0 0-1 0 0,0 0 0 0 0,3 0 0 0 0,0 0-129 0 0,0 0 0 0 0,0 0 0 0 0,0-1 0 0 0,0 1-1 0 0,0-1 1 0 0,0-1 0 0 0,0 1 0 0 0,0-1 0 0 0,0 0-1 0 0,0 0 1 0 0,0 0 0 0 0,0-1 0 0 0,0 1 0 0 0,0-1 0 0 0,-1 0-1 0 0,1-1 1 0 0,4-2 0 0 0,9-7-76 0 0,-1-1 0 0 0,30-27 0 0 0,-19 14 149 0 0,99-101 28 0 0,-87 84-119 0 0,75-63 0 0 0,-22 34-7 0 0,-92 71-112 0 0,-2 3-156 0 0,-48 60-60 0 0,0 2 264 0 0,27-32 12 0 0,2 0 0 0 0,-28 63 0 0 0,46-90 6 0 0,0 0 0 0 0,0 1 0 0 0,1-1 0 0 0,-1 1 0 0 0,1-1 0 0 0,1 1 0 0 0,-1 0 0 0 0,1 8 0 0 0,3-4 4 0 0,-2-8-5 0 0,0-1 0 0 0,1 0 0 0 0,-1 0-1 0 0,1 0 1 0 0,-1-1 0 0 0,1 1 0 0 0,-1 0 0 0 0,1 0-1 0 0,-1-1 1 0 0,1 1 0 0 0,0-1 0 0 0,-1 0 0 0 0,1 1 0 0 0,0-1-1 0 0,-1 0 1 0 0,1 0 0 0 0,3 0 0 0 0,32-4 128 0 0,-33 3-121 0 0,29-5 56 0 0,-1-3-1 0 0,0 0 1 0 0,0-2-1 0 0,-1-1 1 0 0,37-21 0 0 0,142-94-2 0 0,-189 113-52 0 0,18-12 10 0 0,-2-1 1 0 0,63-59 0 0 0,-11 6-49 0 0,-88 80-90 0 0,-11 5-209 0 0,1 1 238 0 0,0 0 0 0 0,1 1 0 0 0,0 0 0 0 0,-13 14 0 0 0,-26 36-122 0 0,37-44 208 0 0,-4 6-30 0 0,1 1 0 0 0,1 1 0 0 0,-16 36-1 0 0,-18 70 246 0 0,41-110-201 0 0,0-1 1 0 0,1 1-1 0 0,0 0 0 0 0,2 0 1 0 0,0 0-1 0 0,1 1 0 0 0,1-1 1 0 0,0 0-1 0 0,5 27 0 0 0,-3-42-928 0 0,7 1-310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46 7367 0 0,'-74'12'5876'0'0,"85"-16"-4741"0"0,93-25-205 0 0,-14 4-631 0 0,-89 25-222 0 0,0 0 0 0 0,0 0 0 0 0,0 0-1 0 0,0 0 1 0 0,0 0 0 0 0,-1 1 0 0 0,1-1 0 0 0,0 0 0 0 0,0 0-1 0 0,0 1 1 0 0,0-1 0 0 0,0 0 0 0 0,-1 1 0 0 0,1-1-1 0 0,0 1 1 0 0,0-1 0 0 0,-1 1 0 0 0,1 0 0 0 0,0-1-1 0 0,-1 1 1 0 0,1-1 0 0 0,0 1 0 0 0,-1 0 0 0 0,1 0-1 0 0,-1-1 1 0 0,0 1 0 0 0,1 0 0 0 0,-1 0 0 0 0,1 0-1 0 0,-1 0 1 0 0,0-1 0 0 0,1 2 0 0 0,-1 2 11 0 0,0-1-1 0 0,0 0 1 0 0,0 1 0 0 0,0-1-1 0 0,-1 1 1 0 0,1-1 0 0 0,-1 0-1 0 0,0 0 1 0 0,0 1 0 0 0,0-1-1 0 0,0 0 1 0 0,-1 0 0 0 0,1 0-1 0 0,-1 0 1 0 0,-3 5 0 0 0,-1 0 1 0 0,-1 0 1 0 0,0 0 0 0 0,-14 12-1 0 0,-61 45 71 0 0,-7 5-96 0 0,71-53-64 0 0,0 2 0 0 0,-15 20 0 0 0,29-35 0 0 0,3-3 0 0 0,0 1 0 0 0,0-1 0 0 0,0 1 0 0 0,0-1 0 0 0,0 1 0 0 0,0 0 0 0 0,0-1 0 0 0,0 1 0 0 0,1 0 0 0 0,-1 0 0 0 0,0 0 0 0 0,1-1 0 0 0,0 1 0 0 0,-1 4 0 0 0,1-6 0 0 0,0 1 0 0 0,-1 0 0 0 0,1-1 0 0 0,0 1 0 0 0,0 0 0 0 0,0-1 0 0 0,-1 1 0 0 0,1 0 0 0 0,0-1 0 0 0,0 1 0 0 0,0 0 0 0 0,0-1 0 0 0,0 1 0 0 0,0 0 0 0 0,1 0 0 0 0,-1-1 0 0 0,0 1 0 0 0,0 0 0 0 0,0-1 0 0 0,1 1 0 0 0,-1-1 0 0 0,0 1 0 0 0,1 0 0 0 0,-1-1 0 0 0,1 2 0 0 0,0-1 0 0 0,0 1 15 0 0,0-1-1 0 0,0 1 1 0 0,1 0-1 0 0,-1-1 1 0 0,0 0-1 0 0,0 1 1 0 0,1-1-1 0 0,-1 0 1 0 0,1 1-1 0 0,-1-1 1 0 0,1 0-1 0 0,0 0 1 0 0,-1 0-1 0 0,1-1 1 0 0,0 1-1 0 0,0 0 1 0 0,-1-1-1 0 0,1 1 1 0 0,0-1-1 0 0,0 1 1 0 0,3-1-1 0 0,5 1 122 0 0,0-1 1 0 0,-1 0-1 0 0,12-1 0 0 0,-12 0-56 0 0,42-5-261 0 0,-1-3 0 0 0,0-1-1 0 0,0-3 1 0 0,-1-2 0 0 0,88-40-1 0 0,-107 40-1202 0 0,-3 0-64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9671 0 0,'0'0'748'0'0,"-1"1"-492"0"0,-1 1-90 0 0,0 1 0 0 0,-1 0 1 0 0,2-1-1 0 0,-1 1 0 0 0,0 0 0 0 0,1 0 0 0 0,-1 0 0 0 0,1 0 0 0 0,0 0 0 0 0,0 0 0 0 0,0 0 0 0 0,0 0 0 0 0,0 1 0 0 0,1-1 0 0 0,0 0 0 0 0,0 1 0 0 0,-1-1 0 0 0,2 0 1 0 0,-1 0-1 0 0,0 1 0 0 0,1-1 0 0 0,0 0 0 0 0,-1 0 0 0 0,1 1 0 0 0,0-1 0 0 0,1 0 0 0 0,-1 0 0 0 0,1 0 0 0 0,-1 0 0 0 0,1-1 0 0 0,0 1 0 0 0,0 0 0 0 0,0-1 1 0 0,0 1-1 0 0,0-1 0 0 0,1 0 0 0 0,-1 0 0 0 0,1 0 0 0 0,3 3 0 0 0,4 1 34 0 0,-1 0 0 0 0,2 0 1 0 0,-1-1-1 0 0,21 8 0 0 0,50 11 354 0 0,-48-16-317 0 0,-18-3-142 0 0,111 35 650 0 0,-111-34-492 0 0,0 0 0 0 0,0 2 0 0 0,-1 0-1 0 0,0 0 1 0 0,25 21 0 0 0,-36-27-197 0 0,-1 0 0 0 0,0 0-1 0 0,0 0 1 0 0,-1 0 0 0 0,1 0-1 0 0,0 1 1 0 0,-1-1 0 0 0,1 1-1 0 0,-1-1 1 0 0,0 1 0 0 0,0-1-1 0 0,0 1 1 0 0,0 0 0 0 0,0-1-1 0 0,-1 1 1 0 0,1 0 0 0 0,-1 4-1 0 0,0-3 14 0 0,0 0 0 0 0,-1 1 0 0 0,0-1-1 0 0,1 0 1 0 0,-2 0 0 0 0,1 1 0 0 0,0-1 0 0 0,-1 0-1 0 0,0 0 1 0 0,-3 4 0 0 0,-3 5 54 0 0,-1-1-1 0 0,0 0 1 0 0,-1-1 0 0 0,0 0-1 0 0,-18 14 1 0 0,-15 8-42 0 0,-83 48 0 0 0,107-70-131 0 0,-113 60-652 0 0,131-70 36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14887 0 0,'0'0'4274'0'0,"0"2"-3370"0"0,-1 3-609 0 0,0-1 1 0 0,1 1-1 0 0,0 0 1 0 0,0-1 0 0 0,0 1-1 0 0,1 0 1 0 0,-1-1 0 0 0,1 1-1 0 0,0-1 1 0 0,2 6-1 0 0,-2-9-317 0 0,-1 0-1 0 0,0 0 1 0 0,1 0-1 0 0,-1 0 1 0 0,1 0-1 0 0,-1 0 1 0 0,1 0-1 0 0,-1 0 1 0 0,1 0-1 0 0,0 0 1 0 0,0 0-1 0 0,-1 0 1 0 0,1-1-1 0 0,0 1 1 0 0,0 0-1 0 0,0-1 1 0 0,0 1-1 0 0,0-1 1 0 0,0 1-1 0 0,0-1 1 0 0,1 1-1 0 0,2 1-467 0 0,7 3-730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17447 0 0,'0'0'1580'0'0,"9"-4"-633"0"0,75-12 2694 0 0,-53 10-4527 0 0,-9 1-4728 0 0,-1-1-1734 0 0</inkml:trace>
  <inkml:trace contextRef="#ctx0" brushRef="#br0" timeOffset="1">750 103 11055 0 0,'0'0'15005'0'0,"1"0"-14586"0"0,15-4-459 0 0,0 0 1 0 0,-1-2-1 0 0,18-8 0 0 0,-6 3-2017 0 0,-10 4 513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73 3223 0 0,'0'0'143'0'0,"-6"-6"26"0"0,5 6 121 0 0,1 0 0 0 0,-1-1-1 0 0,1 1 1 0 0,-1-1-1 0 0,1 1 1 0 0,-1-1 0 0 0,1 1-1 0 0,-1-1 1 0 0,1 0-1 0 0,0 1 1 0 0,-1-1-1 0 0,1 0 1 0 0,0 1 0 0 0,-1-1-1 0 0,1 0 1 0 0,0 1-1 0 0,0-1 1 0 0,0 0 0 0 0,-1 1-1 0 0,1-1 1 0 0,0-1-1 0 0,1 1-84 0 0,-1 0 0 0 0,0 0 0 0 0,1 0-1 0 0,-1 0 1 0 0,1 0 0 0 0,0 0 0 0 0,-1 0 0 0 0,1 1-1 0 0,0-1 1 0 0,-1 0 0 0 0,1 0 0 0 0,0 1 0 0 0,0-1-1 0 0,0 0 1 0 0,0 0 0 0 0,2-1 253 0 0,1-2-159 0 0,1 0 1 0 0,0 1-1 0 0,0-1 1 0 0,1 1-1 0 0,-1 0 1 0 0,1 0-1 0 0,-1 1 1 0 0,1 0-1 0 0,0 0 1 0 0,0 0-1 0 0,0 1 1 0 0,0-1-1 0 0,10 0 1 0 0,-12 2-194 0 0,-1 0 1 0 0,1 1-1 0 0,-1-1 1 0 0,1 1-1 0 0,-1-1 1 0 0,1 1-1 0 0,-1 0 1 0 0,1 0-1 0 0,-1 1 0 0 0,0-1 1 0 0,0 1-1 0 0,1-1 1 0 0,-1 1-1 0 0,0 0 1 0 0,-1 0-1 0 0,1 0 1 0 0,0 1-1 0 0,0-1 1 0 0,-1 1-1 0 0,0 0 0 0 0,1-1 1 0 0,-1 1-1 0 0,0 0 1 0 0,2 5-1 0 0,-1-1-52 0 0,0 0-1 0 0,-1-1 1 0 0,0 1-1 0 0,0 0 0 0 0,0 0 1 0 0,-1 0-1 0 0,0 0 1 0 0,-1 0-1 0 0,1 0 1 0 0,-1 0-1 0 0,-1 0 1 0 0,1 0-1 0 0,-1 0 1 0 0,-1 0-1 0 0,1 0 0 0 0,-1 0 1 0 0,-4 10-1 0 0,0-3-43 0 0,0 0 0 0 0,-1-1 0 0 0,-1 0-1 0 0,0 0 1 0 0,0 0 0 0 0,-1-1-1 0 0,-14 13 1 0 0,21-23-8 0 0,-7 10-22 0 0,-1-2 1 0 0,-1 0-1 0 0,0 0 1 0 0,0-1-1 0 0,-1 0 1 0 0,0-1-1 0 0,-23 12 1 0 0,16-12-345 0 0,0-1 0 0 0,-1-1 1 0 0,0 0-1 0 0,0-2 0 0 0,0 0 1 0 0,-1-1-1 0 0,-28 0 0 0 0,48-3-261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84 492 2759 0 0,'-8'6'361'0'0,"-1"1"0"0"0,1 1-1 0 0,1 0 1 0 0,-14 17-1 0 0,-6 6 5883 0 0,27-31-6127 0 0,-1 0 0 0 0,1 0 0 0 0,0 0 0 0 0,0 1 0 0 0,0-1 0 0 0,0 0 0 0 0,-1 0 0 0 0,1 0 0 0 0,0 0 0 0 0,0 0 0 0 0,0 0 0 0 0,0 1 0 0 0,0-1 0 0 0,0 0 0 0 0,-1 0 0 0 0,1 0 0 0 0,0 0 0 0 0,0 0 0 0 0,0 1 0 0 0,0-1 0 0 0,0 0 0 0 0,0 0 0 0 0,0 0 0 0 0,0 1 0 0 0,0-1 0 0 0,0 0 0 0 0,0 0 0 0 0,0 0 0 0 0,0 1 0 0 0,0-1 0 0 0,0 0 0 0 0,0 0 0 0 0,0 0 1 0 0,0 0-1 0 0,0 1 0 0 0,0-1 0 0 0,0 0 0 0 0,0 0 0 0 0,0 0 0 0 0,0 1 0 0 0,0-1 0 0 0,0 0 0 0 0,1 0 0 0 0,-1 0 0 0 0,11 1 1164 0 0,18-6-875 0 0,3-8 224 0 0,-1-1 0 0 0,30-19-1 0 0,-51 27-538 0 0,57-34 216 0 0,-3-3 0 0 0,76-65 0 0 0,-26 7-634 0 0,-45 38-1126 0 0,-63 58 1166 0 0,-5 4 30 0 0,-2 3-73 0 0,-19 33 510 0 0,-34 45 1 0 0,36-55-38 0 0,-2 3 10 0 0,-26 40 287 0 0,40-57-335 0 0,0 0 0 0 0,1 0 1 0 0,0 0-1 0 0,-5 20 0 0 0,9-29-85 0 0,1 0 0 0 0,-1 0 0 0 0,1 0 0 0 0,0 0 0 0 0,0 0 0 0 0,0 0 0 0 0,0 0 1 0 0,0 0-1 0 0,0-1 0 0 0,0 1 0 0 0,0 0 0 0 0,1 0 0 0 0,-1 0 0 0 0,1 0 0 0 0,0 0 0 0 0,-1 0 0 0 0,3 2 0 0 0,-2-3-6 0 0,0 1 0 0 0,0-1 0 0 0,0 0 0 0 0,1 0 0 0 0,-1 0 0 0 0,1 0 0 0 0,-1 0 0 0 0,0 0 0 0 0,1 0 0 0 0,0-1 0 0 0,-1 1 0 0 0,1 0 0 0 0,-1-1 0 0 0,1 1 0 0 0,0-1 0 0 0,0 0 0 0 0,-1 1 0 0 0,1-1 0 0 0,0 0 0 0 0,2 0 0 0 0,14-1 86 0 0,0-1 1 0 0,0 0-1 0 0,-1-1 0 0 0,23-7 1 0 0,69-28 173 0 0,-87 30-275 0 0,52-21-17 0 0,-1-4 0 0 0,-2-2 0 0 0,-1-4-1 0 0,108-79 1 0 0,-161 105 47 0 0,-1 0 0 0 0,0-1 0 0 0,25-29 0 0 0,-36 37-147 0 0,-1 0 1 0 0,0-1 0 0 0,0 1 0 0 0,0-1 0 0 0,-1 0 0 0 0,0 0 0 0 0,0 0-1 0 0,0-1 1 0 0,-1 1 0 0 0,0-1 0 0 0,-1 1 0 0 0,0-1 0 0 0,1-12 0 0 0,-2 20 115 0 0,0 0 0 0 0,0 0 0 0 0,0-1 0 0 0,0 1 0 0 0,0 0 0 0 0,0 0 0 0 0,0 0 0 0 0,0 0 0 0 0,0-1 0 0 0,0 1 0 0 0,0 0 0 0 0,0 0 0 0 0,0 0 0 0 0,0 0 0 0 0,0-1 0 0 0,0 1 0 0 0,0 0 0 0 0,0 0 0 0 0,0 0 0 0 0,0 0 0 0 0,-1-1 0 0 0,1 1 0 0 0,0 0 0 0 0,0 0 0 0 0,0 0 0 0 0,0 0 0 0 0,0 0 0 0 0,0 0 0 0 0,0-1 0 0 0,-1 1 0 0 0,1 0 0 0 0,0 0 0 0 0,0 0 0 0 0,0 0 0 0 0,0 0 0 0 0,0 0 0 0 0,-1 0 0 0 0,1 0 0 0 0,0 0 0 0 0,0 0 0 0 0,0-1 0 0 0,0 1 0 0 0,-1 0 0 0 0,1 0 0 0 0,0 0 0 0 0,0 0 0 0 0,-10 7-204 0 0,-7 14-63 0 0,-79 116 688 0 0,-29 39 252 0 0,112-158-587 0 0,-4 3 49 0 0,0 2 0 0 0,2 0 1 0 0,1 1-1 0 0,-18 39 0 0 0,31-59-103 0 0,-1 0 0 0 0,1 1 0 0 0,0-1 0 0 0,0 1-1 0 0,0-1 1 0 0,1 1 0 0 0,0-1 0 0 0,-1 1 0 0 0,2-1 0 0 0,-1 1 0 0 0,0 0-1 0 0,3 7 1 0 0,-2-9 1 0 0,0 1-1 0 0,1 0 1 0 0,0-1 0 0 0,0 1-1 0 0,0-1 1 0 0,0 0-1 0 0,1 1 1 0 0,-1-1-1 0 0,1 0 1 0 0,0 0 0 0 0,0-1-1 0 0,0 1 1 0 0,0-1-1 0 0,7 5 1 0 0,0-1 51 0 0,0-1-1 0 0,0 0 1 0 0,1 0 0 0 0,-1-1-1 0 0,1-1 1 0 0,0 0 0 0 0,0 0-1 0 0,1-1 1 0 0,-1 0 0 0 0,14 0-1 0 0,-15-2-1340 0 0,0-1 1 0 0,0 0-1 0 0,0 0 0 0 0,10-3 0 0 0,-2-1-5587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73 10591 0 0,'0'0'819'0'0,"-1"1"-534"0"0,-107 152 7142 0 0,107-151-7200 0 0,0 6 1151 0 0,20-18-1179 0 0,1-2 0 0 0,-1 1 0 0 0,24-21 0 0 0,27-18-155 0 0,-30 27-49 0 0,3-4-212 0 0,0 3 0 0 0,51-20 0 0 0,-93 43 211 0 0,1 1 1 0 0,0-1-1 0 0,-1 1 0 0 0,1-1 0 0 0,0 1 0 0 0,0-1 0 0 0,-1 1 1 0 0,1 0-1 0 0,3 0 0 0 0,-4 0 3 0 0,-1 1 1 0 0,1-1 0 0 0,0 0-1 0 0,-1 0 1 0 0,1 0-1 0 0,-1 1 1 0 0,1-1 0 0 0,-1 0-1 0 0,1 1 1 0 0,-1-1-1 0 0,1 0 1 0 0,-1 1 0 0 0,1-1-1 0 0,-1 1 1 0 0,0-1-1 0 0,1 1 1 0 0,-1-1 0 0 0,0 1-1 0 0,1-1 1 0 0,-1 1-1 0 0,0-1 1 0 0,1 1 0 0 0,-1 0-1 0 0,0-1 1 0 0,0 1-1 0 0,0-1 1 0 0,0 1 0 0 0,0 0-1 0 0,1 6 7 0 0,0-1 1 0 0,-1 0-1 0 0,0 1 0 0 0,0-1 1 0 0,-1 0-1 0 0,-1 10 0 0 0,-13 40 96 0 0,2-5 25 0 0,9-32-60 0 0,1-8 36 0 0,1 1 0 0 0,0 0 1 0 0,1-1-1 0 0,0 20 0 0 0,1-27-81 0 0,1-1 0 0 0,0 1 0 0 0,-1 0 0 0 0,1-1 0 0 0,0 1 0 0 0,1 0 0 0 0,-1-1 0 0 0,1 0 0 0 0,0 1 0 0 0,-1-1 0 0 0,2 0 0 0 0,-1 0 0 0 0,0 0 0 0 0,0 0 0 0 0,1 0 0 0 0,0 0 0 0 0,-1-1 0 0 0,7 5-1 0 0,4 1 18 0 0,0 1 0 0 0,0-1 0 0 0,1-1 0 0 0,1-1 0 0 0,-1 0 0 0 0,16 4 0 0 0,32 5-833 0 0,-35-13-5113 0 0,-11-1-778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280 338 5527 0 0,'0'0'423'0'0,"2"0"-278"0"0,7-5 632 0 0,0 0-1 0 0,0-1 1 0 0,-1 0-1 0 0,1 0 0 0 0,-1-1 1 0 0,10-11-1 0 0,-8 9-676 0 0,2-4 154 0 0,1 0 0 0 0,-2-1 0 0 0,0-1 0 0 0,12-19 0 0 0,29-68 287 0 0,-49 96-482 0 0,-1-1 0 0 0,1 0-1 0 0,-1 0 1 0 0,0-1 0 0 0,1-6 0 0 0,-3 12-52 0 0,0 1 0 0 0,1 0 0 0 0,-1 0 0 0 0,0 0 0 0 0,0-1 0 0 0,0 1 0 0 0,0 0-1 0 0,-1 0 1 0 0,1-1 0 0 0,0 1 0 0 0,0 0 0 0 0,-1 0 0 0 0,1 0 0 0 0,-1 0 0 0 0,1-1 0 0 0,-1 1 0 0 0,1 0-1 0 0,-1 0 1 0 0,0 0 0 0 0,1 0 0 0 0,-1 0 0 0 0,0 0 0 0 0,0 0 0 0 0,0 1 0 0 0,0-1 0 0 0,0 0 0 0 0,0 0-1 0 0,0 1 1 0 0,0-1 0 0 0,0 1 0 0 0,0-1 0 0 0,0 1 0 0 0,0-1 0 0 0,-1 1 0 0 0,1-1 0 0 0,0 1-1 0 0,0 0 1 0 0,-2 0 0 0 0,-5-1-8 0 0,1 1 0 0 0,-1 0 0 0 0,0 1-1 0 0,1 0 1 0 0,0 0 0 0 0,-1 1 0 0 0,1 0-1 0 0,0 0 1 0 0,-1 0 0 0 0,-8 5 0 0 0,-9 6-20 0 0,-33 21 0 0 0,52-29 20 0 0,-29 17 389 0 0,2 1 0 0 0,0 2-1 0 0,2 2 1 0 0,1 1-1 0 0,1 1 1 0 0,-47 62 0 0 0,72-86-351 0 0,1 0 1 0 0,0 0-1 0 0,0 1 1 0 0,0-1-1 0 0,1 1 1 0 0,0-1-1 0 0,0 1 1 0 0,-1 6 0 0 0,3-11-24 0 0,0 1 1 0 0,0-1 0 0 0,0 1 0 0 0,-1-1 0 0 0,2 1 0 0 0,-1-1 0 0 0,0 0-1 0 0,0 1 1 0 0,0-1 0 0 0,1 1 0 0 0,-1-1 0 0 0,1 1 0 0 0,-1-1 0 0 0,1 0-1 0 0,-1 1 1 0 0,1-1 0 0 0,0 0 0 0 0,0 0 0 0 0,-1 1 0 0 0,1-1 0 0 0,0 0-1 0 0,0 0 1 0 0,0 0 0 0 0,1 0 0 0 0,-1 0 0 0 0,0 0 0 0 0,0-1 0 0 0,0 1-1 0 0,1 0 1 0 0,-1 0 0 0 0,0-1 0 0 0,1 1 0 0 0,-1-1 0 0 0,0 1 0 0 0,1-1-1 0 0,-1 0 1 0 0,3 1 0 0 0,2-1 24 0 0,0 1 0 0 0,-1-1 0 0 0,1 0 1 0 0,0 0-1 0 0,-1 0 0 0 0,1-1 0 0 0,-1 0 0 0 0,10-3 0 0 0,46-19-44 0 0,-35 12-8 0 0,22-10-598 0 0,63-38 0 0 0,-42 21-153 0 0,-50 25 608 0 0,-13 9 521 0 0,-14 17-51 0 0,-13 15-297 0 0,19-25-18 0 0,-5 10-23 0 0,7-11-107 0 0,21 8-551 0 0,-5-10-245 0 0,3-1-260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58 225 12607 0 0,'0'0'579'0'0,"-2"2"-15"0"0,-53 37 2573 0 0,66-48-2766 0 0,41-31-277 0 0,0 3 1 0 0,74-39-1 0 0,-85 55-74 0 0,0 2 1 0 0,2 2-1 0 0,0 2 1 0 0,46-11-1 0 0,-81 24-12 0 0,0 1-1 0 0,-1 0 0 0 0,1 0 1 0 0,16 0-1 0 0,-23 1-5 0 0,1 0-1 0 0,-1 0 1 0 0,0 1-1 0 0,1-1 1 0 0,-1 0-1 0 0,0 0 0 0 0,1 1 1 0 0,-1-1-1 0 0,0 1 1 0 0,0-1-1 0 0,1 1 1 0 0,-1-1-1 0 0,0 1 1 0 0,0 0-1 0 0,0 0 1 0 0,0-1-1 0 0,0 1 1 0 0,0 0-1 0 0,0 0 1 0 0,0 0-1 0 0,0 0 1 0 0,0 0-1 0 0,0 0 1 0 0,-1 1-1 0 0,1-1 1 0 0,0 0-1 0 0,-1 0 1 0 0,1 0-1 0 0,-1 1 1 0 0,1-1-1 0 0,-1 0 1 0 0,0 1-1 0 0,0-1 1 0 0,1 0-1 0 0,-1 1 1 0 0,0 1-1 0 0,-1 4 21 0 0,0 0-1 0 0,0 0 0 0 0,0 0 1 0 0,-1 1-1 0 0,0-2 1 0 0,0 1-1 0 0,-7 12 1 0 0,-27 46 107 0 0,28-52-99 0 0,-47 72 93 0 0,53-81-168 0 0,0-1 1 0 0,0 1 0 0 0,1 0 0 0 0,-1-1 0 0 0,1 1-1 0 0,-2 6 1 0 0,3-8-164 0 0,2-1-337 0 0,20 3-1822 0 0,-7-4-3049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 13103 0 0,'-18'-2'598'0'0,"17"2"-540"0"0,0 0 0 0 0,-1 0 1 0 0,1 0-1 0 0,0 1 1 0 0,0-1-1 0 0,0 0 0 0 0,0 0 1 0 0,0 1-1 0 0,0-1 0 0 0,0 1 1 0 0,0-1-1 0 0,0 1 1 0 0,-2 0-1 0 0,-4 3-57 0 0,-6 1-126 0 0,1-1 657 0 0,5-2 2611 0 0,15 5-1781 0 0,-5-6-1222 0 0,0 0-1 0 0,0 1 1 0 0,-1-1 0 0 0,1-1-1 0 0,0 1 1 0 0,0 0-1 0 0,0-1 1 0 0,0 1-1 0 0,6-1 1 0 0,31-2 610 0 0,-29 1-528 0 0,204-29 1186 0 0,-197 27-1365 0 0,37-6 41 0 0,51-10-2425 0 0,-79 12 1027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57 329 3223 0 0,'2'1'143'0'0,"5"2"-17"0"0,1 1-1 0 0,-1 0 0 0 0,0 0 1 0 0,-1 1-1 0 0,7 5 1 0 0,-8-6 1096 0 0,-2 0 0 0 0,1 0 0 0 0,0 0 0 0 0,6 11 4922 0 0,-29-23-4642 0 0,6 2-1231 0 0,1-1 0 0 0,1-1 0 0 0,-19-14 0 0 0,25 17-268 0 0,0 1 0 0 0,1-1 0 0 0,-1 0 0 0 0,1 0 0 0 0,0 0 0 0 0,0-1 0 0 0,1 1 0 0 0,-1-1 0 0 0,-3-11 0 0 0,6 15-8 0 0,1-1 0 0 0,-1 1 0 0 0,1-1 0 0 0,0 1 0 0 0,0-1 0 0 0,0 1-1 0 0,0-1 1 0 0,0 1 0 0 0,1-1 0 0 0,-1 1 0 0 0,1-1 0 0 0,0 1 0 0 0,-1-1 0 0 0,1 1-1 0 0,0 0 1 0 0,1-1 0 0 0,1-3 0 0 0,2-1-96 0 0,0 0 0 0 0,1 0-1 0 0,10-11 1 0 0,6-3-284 0 0,1 0 0 0 0,1 2 0 0 0,0 0 0 0 0,43-23 0 0 0,-46 31 237 0 0,-1 1-1 0 0,2 2 0 0 0,-1 0 1 0 0,1 1-1 0 0,0 1 0 0 0,42-5 1 0 0,-33 7 438 0 0,1 2 1 0 0,31 2-1 0 0,-54 0-135 0 0,0 1-1 0 0,1 0 1 0 0,-1 0-1 0 0,0 1 1 0 0,0 1-1 0 0,0-1 1 0 0,0 2-1 0 0,0-1 1 0 0,0 1-1 0 0,-1 0 0 0 0,9 7 1 0 0,-13-8-99 0 0,0 0 1 0 0,-1 0-1 0 0,1 0 0 0 0,-1 1 0 0 0,0-1 1 0 0,0 1-1 0 0,0 0 0 0 0,-1 0 1 0 0,1 0-1 0 0,-1 0 0 0 0,0 1 1 0 0,0-1-1 0 0,0 1 0 0 0,-1-1 1 0 0,0 1-1 0 0,0-1 0 0 0,0 1 0 0 0,0 0 1 0 0,-1 0-1 0 0,0 8 0 0 0,0-7-39 0 0,-1 0-1 0 0,0 0 0 0 0,0 1 0 0 0,-1-1 0 0 0,0 0 0 0 0,0 0 1 0 0,0-1-1 0 0,-1 1 0 0 0,1 0 0 0 0,-2-1 0 0 0,1 1 1 0 0,0-1-1 0 0,-1 0 0 0 0,0 0 0 0 0,-7 6 0 0 0,-12 9 7 0 0,0-1-1 0 0,-2-1 0 0 0,0 0 1 0 0,-1-2-1 0 0,-28 12 0 0 0,11-8-437 0 0,-1-2 0 0 0,-69 18 1 0 0,109-35 285 0 0,-2 1-139 0 0,-1 0-1 0 0,1-1 1 0 0,0 0 0 0 0,-1 0 0 0 0,1 0 0 0 0,-1-1 0 0 0,1 0 0 0 0,-11-1 0 0 0,0-4-5136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9671 0 0,'0'0'748'0'0,"-1"2"-492"0"0,-3 7-80 0 0,-1-1-1 0 0,-1 0 0 0 0,0 0 0 0 0,0-1 1 0 0,0 0-1 0 0,-8 7 0 0 0,-48 37 1578 0 0,33-29-1273 0 0,-382 313 1255 0 0,341-282-1684 0 0,-19 18 18 0 0,74-58-60 0 0,1 1-1 0 0,0 1 0 0 0,-19 26 0 0 0,30-36-43 0 0,-1 0-1 0 0,2 0 1 0 0,-1 0 0 0 0,0 0-1 0 0,1 0 1 0 0,0 0-1 0 0,0 1 1 0 0,1-1-1 0 0,-2 8 1 0 0,3-11 15 0 0,0 0 0 0 0,0 0 1 0 0,0 0-1 0 0,0 1 0 0 0,0-1 1 0 0,1 0-1 0 0,-1 0 0 0 0,1-1 0 0 0,-1 1 1 0 0,1 0-1 0 0,0 0 0 0 0,0 0 0 0 0,0 0 1 0 0,0 0-1 0 0,0-1 0 0 0,0 1 0 0 0,0 0 1 0 0,1-1-1 0 0,-1 1 0 0 0,0-1 0 0 0,1 0 1 0 0,-1 1-1 0 0,1-1 0 0 0,0 0 1 0 0,0 0-1 0 0,-1 0 0 0 0,1 0 0 0 0,3 1 1 0 0,16 5-556 0 0,2-2-116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9415 0 0,'0'0'7819'0'0,"1"3"-7647"0"0,2 5-68 0 0,0 0 0 0 0,0 0-1 0 0,-1 0 1 0 0,0 1 0 0 0,2 16 0 0 0,-1 50 516 0 0,-1-25-272 0 0,28 313 142 0 0,-27-335-475 0 0,-3-26 161 0 0,10-14 259 0 0,3-6-231 0 0,-1-1 0 0 0,-1 0 0 0 0,10-25 0 0 0,10-16 0 0 0,4 2-119 0 0,3 2 1 0 0,75-86 0 0 0,-52 78-128 0 0,108-90 0 0 0,-152 139-53 0 0,2 1 0 0 0,0 1 1 0 0,27-13-1 0 0,-36 21-150 0 0,1 0 0 0 0,0 1-1 0 0,-1 1 1 0 0,1 0 0 0 0,1 0 0 0 0,-1 1 0 0 0,0 0 0 0 0,19 1 0 0 0,-29 0-48 0 0,0 1 0 0 0,0 0 0 0 0,0 1 0 0 0,1-1 0 0 0,-1 0 0 0 0,0 0 0 0 0,0 0 0 0 0,0 1 0 0 0,1-1 0 0 0,-1 1 0 0 0,0-1 0 0 0,0 1 0 0 0,0-1 0 0 0,0 1 0 0 0,1 0 0 0 0,5 6-5005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44 5527 0 0,'0'0'744'0'0,"1"-1"183"0"0,7-6 421 0 0,-4 4-748 0 0,0-1 1 0 0,0 0-1 0 0,0 0 0 0 0,4-5 0 0 0,-7 7-364 0 0,-7-4 492 0 0,4 6-666 0 0,1-1-1 0 0,0 1 0 0 0,-1-1 1 0 0,1 1-1 0 0,0-1 0 0 0,-1 1 0 0 0,1 0 1 0 0,-1 0-1 0 0,1 0 0 0 0,0 0 1 0 0,-1 0-1 0 0,1 0 0 0 0,-1 0 1 0 0,1 0-1 0 0,-3 2 0 0 0,-23 7 625 0 0,22-6-537 0 0,-14 6-5 0 0,0 0 0 0 0,0 2 0 0 0,1 1-1 0 0,1 0 1 0 0,-31 27 0 0 0,-68 85 121 0 0,-66 117 1786 0 0,171-217-1006 0 0,20-25-299 0 0,1-3-573 0 0,0 0 0 0 0,0-1 0 0 0,0 0 1 0 0,-1 0-1 0 0,0-1 0 0 0,0 0 0 0 0,11-11 1 0 0,6-3-26 0 0,29-20 103 0 0,95-63-190 0 0,-148 102-63 0 0,20-13-23 0 0,1 1-1 0 0,0 1 1 0 0,49-17-1 0 0,-70 29-170 0 0,-2 4-49 0 0,-1 1 203 0 0,1 0 0 0 0,-1-1 0 0 0,0 1 1 0 0,0-1-1 0 0,-1 1 0 0 0,1-1 1 0 0,-1 1-1 0 0,-4 6 0 0 0,-1 1 49 0 0,-17 21 0 0 0,15-22-6 0 0,1-1 0 0 0,-10 20 0 0 0,8-10-108 0 0,2-5 161 0 0,0 0 0 0 0,-7 24 0 0 0,13-35-199 0 0,1 0 1 0 0,0 0-1 0 0,0 0 0 0 0,1 0 0 0 0,-1 0 0 0 0,1 0 0 0 0,0 0 0 0 0,0 0 1 0 0,0 0-1 0 0,1 0 0 0 0,-1 1 0 0 0,1-1 0 0 0,0 0 0 0 0,0 0 0 0 0,3 5 1 0 0,2 2-1626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6 615 6911 0 0,'0'0'12686'0'0,"-1"-1"-11840"0"0,0-4-648 0 0,0 0-1 0 0,0 0 0 0 0,0 0 0 0 0,1 0 1 0 0,0 0-1 0 0,0 0 0 0 0,0 0 1 0 0,0 0-1 0 0,1 0 0 0 0,0 0 1 0 0,0 0-1 0 0,0 1 0 0 0,1-1 1 0 0,-1 0-1 0 0,1 0 0 0 0,5-7 1 0 0,4-8-23 0 0,1 0-1 0 0,17-22 1 0 0,-28 41-158 0 0,42-58 135 0 0,3 3 1 0 0,74-73-1 0 0,-96 107-315 0 0,1 2 0 0 0,1 1 0 0 0,28-16 0 0 0,-35 24-273 0 0,1 1 0 0 0,1 1 0 0 0,0 1 0 0 0,0 1-1 0 0,25-6 1 0 0,-38 12 97 0 0,-1 0 0 0 0,0 0-1 0 0,1 0 1 0 0,0 1 0 0 0,-1 1 0 0 0,1-1-1 0 0,-1 1 1 0 0,0 0 0 0 0,11 4-1 0 0,1 1-1004 0 0,-1 1 0 0 0,24 13 0 0 0,-9-8-901 0 0,-18-10 2050 0 0,-11-4 214 0 0,-1 0-29 0 0,2 0 269 0 0,0 0-1 0 0,-1 0 1 0 0,1-1-1 0 0,0 0 1 0 0,-1 0-1 0 0,1 0 1 0 0,4-5-1 0 0,27-30 2929 0 0,-13 14 404 0 0,-24 37-3214 0 0,-1-5-316 0 0,0 0-1 0 0,-1 0 1 0 0,0 0-1 0 0,0 0 1 0 0,-1 0 0 0 0,0-1-1 0 0,-8 12 1 0 0,-6 11 38 0 0,-82 177 166 0 0,87-182-44 0 0,-11 36 0 0 0,20-50-667 0 0,-3 23 0 0 0,6-27-556 0 0,0 0-1 0 0,1-1 0 0 0,0 1 0 0 0,1 10 0 0 0,-1-15-567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1375 0 0,'7'-29'549'0'0,"1"1"-1"0"0,23-51 1 0 0,-25 67 683 0 0,1 0 0 0 0,0 1 0 0 0,1-1 0 0 0,0 1 0 0 0,0 1 0 0 0,1 0 0 0 0,1 0 0 0 0,16-13 0 0 0,-11 11-885 0 0,1 2 1 0 0,19-11 0 0 0,-27 17-444 0 0,0 0 0 0 0,0 0 0 0 0,1 1 0 0 0,0 1 0 0 0,-1-1 1 0 0,15-1-1 0 0,-7 5-3422 0 0,-3 4-1190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79 2303 0 0,'1'-2'167'0'0,"11"-10"3228"0"0,0-1-1 0 0,-1-1 1 0 0,13-20 2774 0 0,-31 31-5151 0 0,5 3-985 0 0,0 0 0 0 0,0 0 0 0 0,1 0 0 0 0,-1 0 1 0 0,0 0-1 0 0,0 0 0 0 0,0 1 0 0 0,1-1 0 0 0,-1 1 1 0 0,0-1-1 0 0,0 1 0 0 0,1 0 0 0 0,-3 1 0 0 0,-21 14 106 0 0,20-13-101 0 0,-33 27-110 0 0,1 2 0 0 0,-62 69 0 0 0,45-43 24 0 0,-12 16 67 0 0,58-64 36 0 0,1 0 1 0 0,0 1-1 0 0,1 0 0 0 0,0 0 0 0 0,-7 20 1 0 0,12-30 286 0 0,4-1-150 0 0,10-4-21 0 0,-1 0 0 0 0,0 0 0 0 0,0-1 0 0 0,20-11-1 0 0,45-33 173 0 0,-50 30-325 0 0,47-24-1 0 0,-70 40-17 0 0,16-2-11 0 0,-20 6-3 0 0,1 0-1 0 0,-1-1 0 0 0,1 1 1 0 0,-1 0-1 0 0,0-1 0 0 0,1 1 0 0 0,-1 0 1 0 0,0 0-1 0 0,1 0 0 0 0,-1-1 0 0 0,0 1 1 0 0,0 0-1 0 0,0 0 0 0 0,0 0 0 0 0,0 1 1 0 0,0-2-2 0 0,1 9-81 0 0,-1 0 0 0 0,0 0 1 0 0,-1 0-1 0 0,1 0 1 0 0,-4 10-1 0 0,-13 46-168 0 0,4-17-190 0 0,9-36 142 0 0,3-6 31 0 0,-1 0-1 0 0,1-1 1 0 0,0 1 0 0 0,0 0 0 0 0,0 0 0 0 0,1 0-1 0 0,0 0 1 0 0,0 0 0 0 0,2 5 0 0 0,9-11-1013 0 0,-8 0 1100 0 0,1-1-1 0 0,0 0 1 0 0,0 0-1 0 0,0 0 1 0 0,0-1-1 0 0,-1 1 1 0 0,1-1 0 0 0,6-4-1 0 0,27-22-562 0 0,-21 15 573 0 0,6-3-701 0 0,-1 1-1 0 0,2 1 1 0 0,0 1 0 0 0,28-12 0 0 0,-49 25 373 0 0,9-5 2047 0 0,-4 0-721 0 0,-1 0-1 0 0,1-1 1 0 0,-1 1-1 0 0,0-2 1 0 0,7-8 0 0 0,6-5 423 0 0,19-17-371 0 0,1 2-1 0 0,2 2 1 0 0,1 2-1 0 0,89-50 1 0 0,-120 75-832 0 0,0 1-1 0 0,1 0 1 0 0,-1 1 0 0 0,1 0 0 0 0,0 1-1 0 0,0 0 1 0 0,13-1 0 0 0,-21 4-8 0 0,-1 0 1 0 0,1 0-1 0 0,-1 0 0 0 0,1 0 1 0 0,-1 0-1 0 0,1 1 1 0 0,-1-1-1 0 0,1 1 0 0 0,-1 0 1 0 0,0 0-1 0 0,1 0 1 0 0,-1 1-1 0 0,0-1 0 0 0,0 1 1 0 0,0 0-1 0 0,0 0 1 0 0,0 0-1 0 0,0 0 0 0 0,0 0 1 0 0,-1 1-1 0 0,1-1 1 0 0,-1 1-1 0 0,0-1 1 0 0,0 1-1 0 0,0 0 0 0 0,0 0 1 0 0,0 0-1 0 0,2 7 1 0 0,0 2 80 0 0,0 0 1 0 0,0 0 0 0 0,-2 0 0 0 0,1 1 0 0 0,-2-1 0 0 0,0 1 0 0 0,0-1 0 0 0,-3 25 0 0 0,-3 4 51 0 0,-13 54 0 0 0,8-50-145 0 0,5-22-9 0 0,1-6-148 0 0,0 0 0 0 0,-1 32-1 0 0,5-48-43 0 0,0 0 0 0 0,0 0 0 0 0,1 0 1 0 0,-1 0-1 0 0,0 0 0 0 0,1 0 0 0 0,-1 0 0 0 0,0 0 0 0 0,1 0 0 0 0,-1 0 0 0 0,1 0 0 0 0,-1 0 1 0 0,1-1-1 0 0,1 3 0 0 0,-1-2-410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3679 0 0,'35'-18'13570'0'0,"-36"21"-12805"0"0,-5 19-201 0 0,-2 0-1 0 0,-1-1 1 0 0,0 0 0 0 0,-17 25-1 0 0,-12 30-44 0 0,21-40-270 0 0,-15 39 132 0 0,28-63-358 0 0,0 0 1 0 0,1 1-1 0 0,0-1 0 0 0,-1 18 1 0 0,4-18 18 0 0,3 2-36 0 0,0-11-50 0 0,-1-2-8 0 0,-1 0-99 0 0,0 0 1 0 0,0 0 0 0 0,0-1-1 0 0,0 1 1 0 0,0 0-1 0 0,0 0 1 0 0,0-1 0 0 0,1 1-1 0 0,-1 0 1 0 0,0-1-1 0 0,0 1 1 0 0,1-1-1 0 0,-1 0 1 0 0,0 1 0 0 0,1-1-1 0 0,-1 0 1 0 0,0 0-1 0 0,1 0 1 0 0,-1 0 0 0 0,2 0-1 0 0,9-1-6741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72 11055 0 0,'0'0'852'0'0,"1"2"-398"0"0,4 3 83 0 0,-1 0 0 0 0,1 0 1 0 0,1-1-1 0 0,-1 1 0 0 0,1-1 1 0 0,0 0-1 0 0,0-1 0 0 0,0 1 1 0 0,0-1-1 0 0,8 3 0 0 0,-3-3-149 0 0,-1 0 0 0 0,0-1 0 0 0,1 0 0 0 0,-1-1 0 0 0,1 0 0 0 0,12 0-1 0 0,-3-2-69 0 0,0-1-1 0 0,0-1 0 0 0,0-1 0 0 0,0-1 1 0 0,-1 0-1 0 0,35-15 0 0 0,-47 17-358 0 0,0-1 0 0 0,0 1 0 0 0,-1-1 0 0 0,1 0 0 0 0,-1-1 0 0 0,0 1 0 0 0,0-1 0 0 0,0 0 0 0 0,-1-1-1 0 0,1 0 1 0 0,-1 0 0 0 0,-1 0 0 0 0,1 0 0 0 0,5-12 0 0 0,-9 16-335 0 0,-21-6-924 0 0,14 9 1140 0 0,1 0 0 0 0,-1 0 0 0 0,0 0 0 0 0,0 0 0 0 0,1 1 0 0 0,-1 0 0 0 0,1 1 0 0 0,0-1 0 0 0,-1 1 0 0 0,-6 5 0 0 0,0-1 63 0 0,-26 13 194 0 0,1 2 1 0 0,0 2 0 0 0,2 2-1 0 0,1 0 1 0 0,-51 54-1 0 0,84-79-90 0 0,-90 105 880 0 0,80-91-746 0 0,0 1 0 0 0,2 0 0 0 0,-1 1 0 0 0,2 0 0 0 0,-9 22 0 0 0,16-36-119 0 0,0 0 0 0 0,0 0 0 0 0,1-1 0 0 0,-1 1 0 0 0,1 0-1 0 0,-1 0 1 0 0,1 0 0 0 0,0 0 0 0 0,0 0 0 0 0,1 0 0 0 0,-1-1 0 0 0,0 1 0 0 0,1 0-1 0 0,1 5 1 0 0,-1-7-14 0 0,0 1-1 0 0,0-1 0 0 0,0 0 0 0 0,0 1 1 0 0,0-1-1 0 0,0 0 0 0 0,0 0 1 0 0,1 0-1 0 0,-1 0 0 0 0,0 0 1 0 0,1 0-1 0 0,-1 0 0 0 0,1 0 1 0 0,-1 0-1 0 0,1-1 0 0 0,-1 1 0 0 0,1-1 1 0 0,0 1-1 0 0,-1-1 0 0 0,1 1 1 0 0,0-1-1 0 0,-1 0 0 0 0,1 0 1 0 0,0 0-1 0 0,-1 0 0 0 0,4 0 0 0 0,7-2-1 0 0,1 1 0 0 0,-1-1 0 0 0,1-1 0 0 0,16-6 0 0 0,49-22-995 0 0,-59 22 522 0 0,66-31-5917 0 0,-44 17 293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8751 0 0,'0'0'9111'0'0,"0"2"-8094"0"0,0 3-848 0 0,-1 1 0 0 0,0-1 0 0 0,0 0 0 0 0,0 0 1 0 0,-1 0-1 0 0,1 1 0 0 0,-1-1 0 0 0,-1-1 0 0 0,1 1 0 0 0,-6 7 0 0 0,-4 6 9 0 0,-19 21 0 0 0,24-30-116 0 0,-72 82 31 0 0,79-90-134 0 0,1 0 0 0 0,-1 0 1 0 0,0 1-1 0 0,1-1 0 0 0,-1 0 1 0 0,1 0-1 0 0,0 0 0 0 0,-1 0 0 0 0,1 1 1 0 0,0-1-1 0 0,0 0 0 0 0,-1 0 0 0 0,1 0 1 0 0,0-1-1 0 0,2 2 0 0 0,-3-2 26 0 0,5 5-216 0 0,0-2 0 0 0,1 1 0 0 0,-1-1-1 0 0,1 0 1 0 0,0 0 0 0 0,0 0 0 0 0,0-1 0 0 0,7 2-1 0 0,24 11-437 0 0,-29-10 737 0 0,-1-1 1 0 0,0 2 0 0 0,0-1 0 0 0,0 1 0 0 0,-1 0-1 0 0,0 0 1 0 0,0 0 0 0 0,0 1 0 0 0,-1 0 0 0 0,0 0 0 0 0,-1 1-1 0 0,1-1 1 0 0,-1 1 0 0 0,-1 0 0 0 0,1 0 0 0 0,-1 0-1 0 0,3 14 1 0 0,-5-15 125 0 0,0-1 0 0 0,0 0 0 0 0,-1 1-1 0 0,0-1 1 0 0,0 1 0 0 0,0-1 0 0 0,-1 1-1 0 0,0-1 1 0 0,0 0 0 0 0,-1 1 0 0 0,0-1-1 0 0,0 0 1 0 0,0 0 0 0 0,-1 0 0 0 0,1 0-1 0 0,-1-1 1 0 0,-1 1 0 0 0,1-1 0 0 0,-1 0-1 0 0,0 0 1 0 0,0 0 0 0 0,-1 0 0 0 0,0-1-1 0 0,-7 7 1 0 0,-4-1-66 0 0,0 0-1 0 0,-1-1 1 0 0,0 0 0 0 0,0-1-1 0 0,-1-1 1 0 0,0-1-1 0 0,0-1 1 0 0,-1 0 0 0 0,-25 3-1 0 0,11-3-684 0 0,-43 1 0 0 0,62-6 309 0 0,1 0 1 0 0,-1-1-1 0 0,1 0 1 0 0,0-1-1 0 0,-1-1 1 0 0,-13-4-1 0 0,14 1-1001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574 625 11055 0 0,'0'0'1002'0'0,"1"2"-824"0"0,2 0-33 0 0,-1 1 0 0 0,0 1-1 0 0,0-1 1 0 0,0 0-1 0 0,-1 0 1 0 0,1 1 0 0 0,-1-1-1 0 0,1 1 1 0 0,-1-1-1 0 0,0 1 1 0 0,-1 0 0 0 0,2 6-1 0 0,-2-4 344 0 0,0 0 0 0 0,-1-1 0 0 0,0 1 0 0 0,1-1-1 0 0,-2 1 1 0 0,1-1 0 0 0,-1 1 0 0 0,-2 6 1669 0 0,6-14-1957 0 0,47-45-4 0 0,-1-2 0 0 0,-2-2 0 0 0,56-83 0 0 0,-74 93-207 0 0,-3-1-1 0 0,-1-1 1 0 0,-2-1-1 0 0,-2-1 1 0 0,-2-1 0 0 0,23-88-1 0 0,-40 130-23 0 0,0-1 0 0 0,0 0 0 0 0,-1 1 0 0 0,0-1-1 0 0,0 1 1 0 0,0-10 0 0 0,0 14 23 0 0,-1-1-1 0 0,1 0 1 0 0,0 0 0 0 0,0 1-1 0 0,-1-1 1 0 0,1 0 0 0 0,0 0-1 0 0,-1 1 1 0 0,1-1 0 0 0,0 0-1 0 0,-1 1 1 0 0,1-1 0 0 0,-1 0-1 0 0,1 1 1 0 0,-1-1-1 0 0,0 1 1 0 0,1-1 0 0 0,-1 1-1 0 0,0-1 1 0 0,0 1-1 0 0,0-1 1 0 0,0 1-1 0 0,0 0 1 0 0,-1 0-1 0 0,1 0 0 0 0,0 0 1 0 0,0 0-1 0 0,0 0 1 0 0,0 0-1 0 0,0 0 0 0 0,-1 0 1 0 0,1 0-1 0 0,0 1 1 0 0,0-1-1 0 0,0 0 0 0 0,0 1 1 0 0,-1 0-1 0 0,-5 2-11 0 0,0 1 0 0 0,1 0 0 0 0,-1 0 0 0 0,1 0 0 0 0,0 1 0 0 0,1 0 0 0 0,-10 10 0 0 0,-33 46-170 0 0,36-44 180 0 0,-154 255-85 0 0,83-126 62 0 0,46-85 37 0 0,-152 242 0 0 0,86-150 105 0 0,-83 118 193 0 0,162-236-295 0 0,14-20-252 0 0,0 0 0 0 0,0-1 0 0 0,-2-1 0 0 0,-21 21 1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0 6447 0 0,'0'0'1047'0'0,"-10"5"142"0"0,-6 0-590 0 0,9-2-206 0 0,1-1 0 0 0,-1 1 0 0 0,0 0 0 0 0,1 0-1 0 0,-7 5 1 0 0,6-4 44 0 0,0 0-1 0 0,0-1 0 0 0,0 0 0 0 0,0 0 0 0 0,-1 0 1 0 0,1-1-1 0 0,-1 0 0 0 0,-12 1 0 0 0,-14 4 62 0 0,-164 62-252 0 0,132-43-300 0 0,-1-3-1 0 0,-79 16 1 0 0,64-25-75 0 0,-125 5-1 0 0,129-15 111 0 0,-69 0 67 0 0,128-4 58 0 0,0-2 0 0 0,0-1 1 0 0,0 0-1 0 0,1-1 1 0 0,-30-10-1 0 0,45 13-100 0 0,0 0 1 0 0,1 0-1 0 0,-1-1 0 0 0,0 1 1 0 0,1 0-1 0 0,-1-1 0 0 0,1 1 1 0 0,0-1-1 0 0,-1 0 0 0 0,1 0 1 0 0,0 0-1 0 0,-3-4 0 0 0,3 2-7 0 0,0-1 1 0 0,0 1-1 0 0,1 0 0 0 0,-1-1 0 0 0,1 0 0 0 0,0 1 0 0 0,1-1 0 0 0,-1 0 0 0 0,1 1 1 0 0,0-1-1 0 0,0-5 0 0 0,14 30-132 0 0,-9-7 113 0 0,-1-1 1 0 0,0 1 0 0 0,-1 0-1 0 0,1 17 1 0 0,-1-12 21 0 0,6 21-1 0 0,5 4-1 0 0,1 0 0 0 0,24 46 0 0 0,-34-82 0 0 0,0 0-1 0 0,0 0 1 0 0,0-1 0 0 0,1 0-1 0 0,0 0 1 0 0,0 0-1 0 0,1-1 1 0 0,0 0 0 0 0,0 0-1 0 0,14 7 1 0 0,-8-5 19 0 0,-1 1 0 0 0,17 14 1 0 0,-27-20-20 0 0,1 1 0 0 0,-1-1 0 0 0,0 1 0 0 0,0-1 0 0 0,0 1 0 0 0,0 0 0 0 0,0 0 0 0 0,-1 0 0 0 0,1 0 0 0 0,-1 0 0 0 0,0 0 0 0 0,0 1 0 0 0,0-1 1 0 0,0 0-1 0 0,-1 1 0 0 0,1-1 0 0 0,-1 0 0 0 0,0 1 0 0 0,0-1 0 0 0,0 0 0 0 0,0 1 0 0 0,-1 4 0 0 0,-2 2 81 0 0,0 0 1 0 0,0 0-1 0 0,-1-1 0 0 0,0 0 1 0 0,-1 0-1 0 0,-6 10 0 0 0,10-18 967 0 0,18-17-382 0 0,6-10-477 0 0,0-1 1 0 0,-2-1-1 0 0,-1-1 1 0 0,-1-1-1 0 0,-2 0 1 0 0,-1-1-1 0 0,13-35 1 0 0,-17 36-197 0 0,62-157-256 0 0,-74 186 199 0 0,-1 12-1174 0 0,1-9 1080 0 0,-1 1 1 0 0,1 0-1 0 0,0 0 1 0 0,0 0 0 0 0,0 0-1 0 0,0-1 1 0 0,1 1 0 0 0,-1 0-1 0 0,1 0 1 0 0,-1 0-1 0 0,1-1 1 0 0,0 1 0 0 0,0 0-1 0 0,0-1 1 0 0,1 1-1 0 0,-1-1 1 0 0,1 1 0 0 0,-1-1-1 0 0,1 0 1 0 0,0 0 0 0 0,0 0-1 0 0,0 0 1 0 0,0 0-1 0 0,0 0 1 0 0,0 0 0 0 0,3 1-1 0 0,5 3-5130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5063 0 0,'0'0'390'0'0,"-1"2"-252"0"0,-4 18 2363 0 0,0-1-1 0 0,1 1 0 0 0,-1 33 0 0 0,7-2-1037 0 0,-2-39-1302 0 0,1 0 0 0 0,-1 0 0 0 0,-1 1 0 0 0,0-1 0 0 0,-1 0 0 0 0,0 0 0 0 0,-1 0 0 0 0,0-1 0 0 0,-1 1 0 0 0,-1-1 0 0 0,1 1 0 0 0,-2-1 0 0 0,0-1 0 0 0,0 1-1 0 0,0-1 1 0 0,-2 0 0 0 0,1-1 0 0 0,-1 1 0 0 0,0-1 0 0 0,-12 8 0 0 0,-9 9-247 0 0,28-25-106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41 11575 0 0,'0'0'3530'0'0,"1"-1"-2793"0"0,6-4-476 0 0,-1 0 0 0 0,1 1 0 0 0,0-1 1 0 0,1 1-1 0 0,-1 0 0 0 0,1 1 0 0 0,-1 0 0 0 0,13-3 1 0 0,-18 6 456 0 0,-2 2-708 0 0,0 3-4 0 0,0 1 0 0 0,0-1 0 0 0,0 1 0 0 0,-1 0 1 0 0,1-1-1 0 0,-1 1 0 0 0,-1-1 0 0 0,1 1 1 0 0,-1-1-1 0 0,0 0 0 0 0,-4 7 0 0 0,-3 3 15 0 0,-1 0 0 0 0,0-2 0 0 0,-15 16 0 0 0,10-12 31 0 0,-13 20 0 0 0,6-6 142 0 0,14-21-126 0 0,0 0 0 0 0,1 1-1 0 0,0 1 1 0 0,0-1 0 0 0,-4 14-1 0 0,11-24-52 0 0,0 0-1 0 0,-1-1 1 0 0,1 1-1 0 0,0 0 1 0 0,0 0-1 0 0,0-1 1 0 0,0 1 0 0 0,0 0-1 0 0,0 0 1 0 0,0-1-1 0 0,0 1 1 0 0,0 0-1 0 0,1 0 1 0 0,-1-1-1 0 0,0 1 1 0 0,0 0-1 0 0,1-1 1 0 0,-1 1 0 0 0,0 0-1 0 0,1-1 1 0 0,-1 1-1 0 0,1 0 1 0 0,-1-1-1 0 0,1 1 1 0 0,-1-1-1 0 0,1 1 1 0 0,-1-1-1 0 0,1 1 1 0 0,0-1 0 0 0,-1 1-1 0 0,1-1 1 0 0,0 0-1 0 0,-1 1 1 0 0,1-1-1 0 0,0 0 1 0 0,1 1-1 0 0,27 7 309 0 0,-29-8-304 0 0,16 2 52 0 0,0-2 1 0 0,-1 0-1 0 0,1-1 0 0 0,-1-1 0 0 0,1 0 1 0 0,16-5-1 0 0,-20 5-74 0 0,141-20-1141 0 0,-129 18 22 0 0,-3 0-308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0,'0'0'932'0'0,"2"2"-277"0"0,1 3-343 0 0,2 0 1 0 0,-1 0-1 0 0,0 0 0 0 0,1-1 0 0 0,0 0 0 0 0,0 0 1 0 0,1 0-1 0 0,-1 0 0 0 0,1-1 0 0 0,-1 0 1 0 0,13 4-1 0 0,9 3 246 0 0,40 9-1 0 0,-47-14-278 0 0,3 1-84 0 0,52 14 253 0 0,-65-16-381 0 0,-1-1 1 0 0,1 2-1 0 0,-1-1 1 0 0,0 1 0 0 0,11 8-1 0 0,-18-12-61 0 0,-1 0-1 0 0,1 0 0 0 0,-1 1 1 0 0,0-1-1 0 0,0 0 0 0 0,0 0 1 0 0,0 1-1 0 0,0-1 1 0 0,0 1-1 0 0,0-1 0 0 0,0 1 1 0 0,0-1-1 0 0,0 1 0 0 0,-1 0 1 0 0,1-1-1 0 0,-1 1 0 0 0,1 0 1 0 0,-1-1-1 0 0,0 4 0 0 0,0-2 4 0 0,0 0-1 0 0,-1-1 1 0 0,1 1-1 0 0,-1-1 1 0 0,0 1-1 0 0,0-1 0 0 0,0 1 1 0 0,0-1-1 0 0,0 1 1 0 0,0-1-1 0 0,-3 4 1 0 0,-3 3 61 0 0,-1-1 1 0 0,0 0-1 0 0,0 0 1 0 0,0-1 0 0 0,-10 7-1 0 0,-7 3 137 0 0,0-2-1 0 0,-50 23 1 0 0,-60 14-115 0 0,130-50-101 0 0,0-1 0 0 0,0 1 1 0 0,0-1-1 0 0,0-1 0 0 0,-7 1 0 0 0,10-1-270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1246 0 8783 0 0,'18'5'541'0'0,"20"7"0"0"0,-29-9 1089 0 0,-8-3-1563 0 0,-1 0-1 0 0,0 0 1 0 0,0 0-1 0 0,0 0 1 0 0,1 0 0 0 0,-1 0-1 0 0,0 0 1 0 0,0 0-1 0 0,0 0 1 0 0,0 0-1 0 0,1 0 1 0 0,-1 0-1 0 0,0 0 1 0 0,0 0-1 0 0,0 0 1 0 0,1 0-1 0 0,-1 0 1 0 0,0 0 0 0 0,0 0-1 0 0,0 0 1 0 0,0 0-1 0 0,1 1 1 0 0,-1-1-1 0 0,0 0 1 0 0,0 0-1 0 0,0 0 1 0 0,0 0-1 0 0,0 0 1 0 0,0 0-1 0 0,1 1 1 0 0,-1-1 0 0 0,0 0-1 0 0,0 0 1 0 0,0 0-1 0 0,0 1 1 0 0,-4 5 4266 0 0,-5 2-971 0 0,5-5-4733 0 0,-70 36 694 0 0,-128 49 0 0 0,170-76 458 0 0,-35 14-431 0 0,0-4 1 0 0,-2-2-1 0 0,0-3 0 0 0,-1-4 1 0 0,-1-3-1 0 0,1-2 1 0 0,-2-4-1 0 0,-130-9 0 0 0,158 1 864 0 0,-64-16 0 0 0,87 16 51 0 0,-13-4 339 0 0,31 7-512 0 0,1 0 0 0 0,0 0 0 0 0,0 0 0 0 0,0 0 0 0 0,0 0 0 0 0,0 0 0 0 0,0 0 0 0 0,0-1 0 0 0,0 1 1 0 0,1-1-1 0 0,-4-2 0 0 0,4 3 262 0 0,16-1 441 0 0,-12 2-761 0 0,-1-1 0 0 0,0 1 1 0 0,0 0-1 0 0,1 0 0 0 0,-1 0 0 0 0,0 0 0 0 0,0 0 1 0 0,5 1-1 0 0,4 3 79 0 0,1 0-1 0 0,-1 1 1 0 0,0 0 0 0 0,-1 1 0 0 0,1 0 0 0 0,-1 0-1 0 0,17 15 1 0 0,1 5 129 0 0,30 33-1 0 0,-13-2-134 0 0,-6-6-51 0 0,-38-50-1 0 0,0 0-49 0 0,-1-1 1 0 0,1 1 0 0 0,-1 0 0 0 0,1-1 0 0 0,-1 1 0 0 0,1-1 0 0 0,-1 1 0 0 0,0 0-1 0 0,1-1 1 0 0,-1 1 0 0 0,0 0 0 0 0,0 0 0 0 0,1-1 0 0 0,-1 1 0 0 0,0 0 0 0 0,0 0-1 0 0,0-1 1 0 0,0 1 0 0 0,0 1 0 0 0,-1 15 6 0 0,-4-2-4 0 0,0-1 0 0 0,-1 1 0 0 0,-11 18 0 0 0,8-16 0 0 0,1-1 1 0 0,-5 18-1 0 0,8-22-8 0 0,1 1 0 0 0,1-1 0 0 0,0 1 0 0 0,1-1 0 0 0,0 1 0 0 0,1 0 0 0 0,0 0 0 0 0,1 0 0 0 0,1 0 0 0 0,2 15 0 0 0,-2-26 166 0 0,-1-1-154 0 0,0-1 1 0 0,0 0 0 0 0,0 1 0 0 0,0-1 0 0 0,1 0 0 0 0,-1 1 0 0 0,0-1-1 0 0,0 0 1 0 0,1 0 0 0 0,-1 1 0 0 0,0-1 0 0 0,0 0 0 0 0,1 0 0 0 0,-1 0-1 0 0,0 1 1 0 0,0-1 0 0 0,1 0 0 0 0,-1 0 0 0 0,0 0 0 0 0,1 0 0 0 0,-1 0-1 0 0,0 1 1 0 0,1-1 0 0 0,-1 0 0 0 0,1 0 0 0 0,-1 0 0 0 0,0 0 0 0 0,1 0-1 0 0,-1 0 1 0 0,0 0 0 0 0,1 0 0 0 0,-1-1 0 0 0,0 1 0 0 0,1 0 0 0 0,-1 0-1 0 0,0 0 1 0 0,1 0 0 0 0,-1 0 0 0 0,0 0 0 0 0,0-1 0 0 0,1 1 0 0 0,0 0-1 0 0,14-7 398 0 0,-11 3-354 0 0,0 1 1 0 0,0-1-1 0 0,-1 0 0 0 0,1 1 0 0 0,-1-2 0 0 0,0 1 1 0 0,0 0-1 0 0,4-8 0 0 0,16-41 24 0 0,-12 27-69 0 0,11-33-268 0 0,16-62 1 0 0,-22 65-202 0 0,32-74 1 0 0,-45 123 439 0 0,0 0 0 0 0,1 1 0 0 0,0 0 0 0 0,0 0 0 0 0,0 0 0 0 0,1 0-1 0 0,0 1 1 0 0,7-6 0 0 0,-11 9 4 0 0,1 1 0 0 0,0 0-1 0 0,-1-1 1 0 0,1 1 0 0 0,0 0 0 0 0,0 0-1 0 0,0 0 1 0 0,0 1 0 0 0,0-1 0 0 0,0 0-1 0 0,0 1 1 0 0,0-1 0 0 0,0 1-1 0 0,0 0 1 0 0,0-1 0 0 0,1 1 0 0 0,-1 0-1 0 0,0 0 1 0 0,0 1 0 0 0,0-1-1 0 0,0 0 1 0 0,0 1 0 0 0,0-1 0 0 0,0 1-1 0 0,0 0 1 0 0,0 0 0 0 0,0-1 0 0 0,0 1-1 0 0,0 1 1 0 0,0-1 0 0 0,-1 0-1 0 0,3 2 1 0 0,13 13-5112 0 0,-9-6-510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1375 0 0,'0'0'9583'0'0,"1"-1"-8923"0"0,40-16 1486 0 0,-25 9-1539 0 0,0 1-1 0 0,0 1 1 0 0,0 0 0 0 0,1 2 0 0 0,-1-1-1 0 0,21-1 1 0 0,-35 6-557 0 0,-1 0 0 0 0,0 0 0 0 0,1-1 0 0 0,-1 1 0 0 0,1 0 0 0 0,-1 1 0 0 0,0-1 0 0 0,1 0 0 0 0,-1 0 0 0 0,1 1 0 0 0,-1-1 0 0 0,0 0 0 0 0,1 1 0 0 0,-1 0 0 0 0,0-1 0 0 0,0 1 0 0 0,1 0 0 0 0,-1-1 0 0 0,0 1 0 0 0,0 0 0 0 0,0 0 0 0 0,0 0 0 0 0,0 0 0 0 0,0 0 0 0 0,0 0-1 0 0,0 0 1 0 0,0 1 0 0 0,-1-1 0 0 0,1 0 0 0 0,0 0 0 0 0,0 2 0 0 0,-1 0-26 0 0,1 0 1 0 0,-1 0-1 0 0,0-1 0 0 0,0 1 0 0 0,0 0 0 0 0,0 0 0 0 0,0-1 0 0 0,-1 1 1 0 0,1 0-1 0 0,-1 0 0 0 0,0-1 0 0 0,1 1 0 0 0,-1-1 0 0 0,-1 1 0 0 0,0 2 1 0 0,-8 11-19 0 0,-1 0 0 0 0,0-1 0 0 0,-1-1 1 0 0,0 0-1 0 0,-1 0 0 0 0,-21 15 1 0 0,6-3 23 0 0,21-20-24 0 0,2-2 3 0 0,1 1 1 0 0,-1 0 0 0 0,1 0 0 0 0,0 1-1 0 0,-5 7 1 0 0,9-13-4 0 0,1 1-1 0 0,-1-1 1 0 0,0 1 0 0 0,1-1-1 0 0,-1 0 1 0 0,1 1 0 0 0,-1-1-1 0 0,0 0 1 0 0,1 0 0 0 0,-1 1-1 0 0,1-1 1 0 0,-1 0 0 0 0,1 0-1 0 0,-1 0 1 0 0,1 1 0 0 0,-1-1-1 0 0,1 0 1 0 0,-1 0 0 0 0,2 0-1 0 0,-2 0 0 0 0,9 1 36 0 0,1-1 0 0 0,0 0 0 0 0,-1 0 0 0 0,1-1 0 0 0,0 0 0 0 0,-1 0 0 0 0,13-5 0 0 0,0 2 41 0 0,19-5-11 0 0,-15 3-33 0 0,32-3 1 0 0,-51 8-40 0 0,0 1 0 0 0,0-1 0 0 0,1 2 0 0 0,-1-1 0 0 0,0 1 0 0 0,0 0 1 0 0,0 1-1 0 0,0 0 0 0 0,9 3 0 0 0,-13-4-86 0 0,-1 1 0 0 0,1-1 1 0 0,0 1-1 0 0,-1-1 0 0 0,0 1 0 0 0,1 0 1 0 0,-1 0-1 0 0,0 0 0 0 0,0 0 1 0 0,0 0-1 0 0,0 1 0 0 0,0-1 0 0 0,-1 1 1 0 0,1-1-1 0 0,-1 1 0 0 0,1 0 1 0 0,-1-1-1 0 0,0 1 0 0 0,0 0 0 0 0,0 0 1 0 0,0 4-1 0 0,1 7-1504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5983 0 0,'0'0'6383'0'0,"2"0"-5647"0"0,19-1 1091 0 0,25-4 0 0 0,3-1 23 0 0,8 8-225 0 0,-59 10-1561 0 0,-1-6-64 0 0,-1 0 0 0 0,1 0 0 0 0,-1 0 0 0 0,0 0 0 0 0,-1-1 0 0 0,1 1 0 0 0,-1-1 0 0 0,0 0 0 0 0,-9 6 0 0 0,-18 21 0 0 0,25-24 0 0 0,4-5 0 0 0,1-1 0 0 0,0 1 0 0 0,0-1 0 0 0,0 1 0 0 0,0 0 0 0 0,1 0 0 0 0,-1 0 0 0 0,1 0 0 0 0,-1 0 0 0 0,0 4 0 0 0,0 3 0 0 0,2-9 0 0 0,0-1 0 0 0,0 1 0 0 0,0-1 0 0 0,0 1 0 0 0,0 0 0 0 0,0-1 0 0 0,0 1 0 0 0,0 0 0 0 0,0-1 0 0 0,0 1 0 0 0,0 0 0 0 0,0-1 0 0 0,0 1 0 0 0,0-1 0 0 0,1 1 0 0 0,-1 0 0 0 0,0-1 0 0 0,0 1 0 0 0,1-1 0 0 0,-1 1 0 0 0,0-1 0 0 0,1 1 0 0 0,-1-1 0 0 0,1 1 0 0 0,-1-1 0 0 0,1 1 0 0 0,0 0 0 0 0,0 0 0 0 0,0 0 21 0 0,1 0-1 0 0,-1 0 0 0 0,0 0 1 0 0,1 1-1 0 0,-1-1 0 0 0,1-1 1 0 0,0 1-1 0 0,-1 0 0 0 0,1 0 1 0 0,-1-1-1 0 0,1 1 1 0 0,0-1-1 0 0,0 1 0 0 0,-1-1 1 0 0,1 0-1 0 0,0 1 0 0 0,2-1 1 0 0,35-3 272 0 0,-27 2-193 0 0,11-2 81 0 0,0 1 0 0 0,1 2 0 0 0,-1 0-1 0 0,32 5 1 0 0,-46-2-128 0 0,-2 2-63 0 0,-5-4-93 0 0,1 9-1345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0,'0'0'4204'0'0,"2"0"-3844"0"0,9 1 38 0 0,1 0 0 0 0,-1 0 0 0 0,0 1 0 0 0,0 0 0 0 0,0 1 0 0 0,0 1 0 0 0,-1-1 0 0 0,1 2 0 0 0,16 8 0 0 0,-3 2 324 0 0,-1 0 0 0 0,38 34 0 0 0,-20-14-271 0 0,94 87 652 0 0,-131-118-1057 0 0,0-1 0 0 0,-1 1-1 0 0,0 0 1 0 0,0 1 0 0 0,0-1-1 0 0,0 0 1 0 0,-1 1 0 0 0,3 8-1 0 0,-4-11-32 0 0,0 0-1 0 0,-1 0 1 0 0,1 1 0 0 0,-1-1-1 0 0,0 0 1 0 0,0 0-1 0 0,0 1 1 0 0,0-1 0 0 0,0 0-1 0 0,0 0 1 0 0,0 1-1 0 0,-1-1 1 0 0,1 0-1 0 0,-1 0 1 0 0,0 1 0 0 0,0-1-1 0 0,0 0 1 0 0,0 0-1 0 0,0 0 1 0 0,0 0 0 0 0,-2 2-1 0 0,-8 8 71 0 0,0 0 1 0 0,-1 0-1 0 0,0-2 0 0 0,-1 1 0 0 0,-27 16 1 0 0,-77 32 147 0 0,100-51-557 0 0,-2-1-1 0 0,1-1 1 0 0,-32 7 0 0 0,43-13-171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0,'0'0'7571'0'0,"1"1"-6950"0"0,7 44-209 0 0,-7-45-593 0 0,-1 1 0 0 0,0 0 0 0 0,0 0 0 0 0,1-1 0 0 0,-1 1 0 0 0,0 0 0 0 0,1-1 0 0 0,-1 1 0 0 0,1 0 0 0 0,-1-1 0 0 0,1 1-1 0 0,-1-1 1 0 0,1 1 0 0 0,-1-1 0 0 0,1 1 0 0 0,-1-1 0 0 0,1 1 0 0 0,0-1 0 0 0,-1 1 0 0 0,1-1 0 0 0,0 0 0 0 0,-1 1 0 0 0,1-1 0 0 0,1 0 0 0 0,9 3-4737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1839 0 0,'1'-1'134'0'0,"3"-1"934"0"0,0 0 0 0 0,0 0 1 0 0,0 0-1 0 0,0 1 0 0 0,1-1 0 0 0,-1 1 0 0 0,0 0 1 0 0,1 1-1 0 0,-1-1 0 0 0,1 0 0 0 0,-1 1 1 0 0,1 0-1 0 0,6 1 0 0 0,23 7 2283 0 0,0 5-4403 0 0,-22-8-126 0 0,1-1-352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 5983 0 0,'-2'-8'623'0'0,"2"7"-39"0"0,-1-1-1 0 0,1 1 1 0 0,0 0-1 0 0,0-1 0 0 0,0 1 1 0 0,0-1-1 0 0,0 1 1 0 0,0-1-1 0 0,0 1 1 0 0,0 0-1 0 0,0-1 1 0 0,1 1-1 0 0,-1 0 1 0 0,1-1-1 0 0,0-1 1 0 0,0 2-373 0 0,-1 0-1 0 0,1 1 1 0 0,0-1 0 0 0,-1 0 0 0 0,1 0 0 0 0,0 0-1 0 0,0 1 1 0 0,0-1 0 0 0,0 0 0 0 0,0 1 0 0 0,0-1 0 0 0,0 1-1 0 0,0-1 1 0 0,2 0 0 0 0,2 0-266 0 0,0 0-1 0 0,0 0 1 0 0,1 1-1 0 0,-1 0 1 0 0,0-1-1 0 0,6 2 1 0 0,-2 0 960 0 0,52-3-46 0 0,73-12 1 0 0,59-19 503 0 0,16-2-7901 0 0,-176 31-404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16327 0 0,'0'0'2960'0'0,"10"5"-1392"0"0,0-5-1447 0 0,-1-1 0 0 0,1 0 0 0 0,-1-1-1 0 0,1 0 1 0 0,8-4 0 0 0,48-19-752 0 0,-45 16-204 0 0,-2 0-536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28 5063 0 0,'43'-16'458'0'0,"-12"4"11204"0"0,-42 16-11104 0 0,-43 17 70 0 0,-96 53 1 0 0,56-24-425 0 0,22-15-145 0 0,-144 48-1 0 0,190-76-98 0 0,0-2-1 0 0,-1 0 0 0 0,1-2 1 0 0,-1-1-1 0 0,1-1 1 0 0,-49-5-1 0 0,37-1-20 0 0,1-1-1 0 0,1-2 0 0 0,-1-2 1 0 0,-44-18-1 0 0,55 17-10 0 0,-1 2 0 0 0,-55-11-1 0 0,71 18 51 0 0,-1 0 0 0 0,0 1 0 0 0,0 1 1 0 0,0 0-1 0 0,0 1 0 0 0,0 0 0 0 0,0 1 0 0 0,0 0 0 0 0,-18 7 0 0 0,29-9 21 0 0,-2 1-3 0 0,0 0 0 0 0,0 0 0 0 0,0 1-1 0 0,0-1 1 0 0,0 1 0 0 0,0-1-1 0 0,1 1 1 0 0,-1 0 0 0 0,1 0-1 0 0,-1 1 1 0 0,1-1 0 0 0,0 0 0 0 0,-1 1-1 0 0,-1 2 1 0 0,-5 14 291 0 0,9-17 921 0 0,0-2-1205 0 0,0 0 1 0 0,0 0-1 0 0,0 0 1 0 0,0 0-1 0 0,0 0 1 0 0,0 0 0 0 0,0 0-1 0 0,0 0 1 0 0,1 0-1 0 0,-1 0 1 0 0,0 0-1 0 0,0 0 1 0 0,0 0 0 0 0,0 0-1 0 0,0 0 1 0 0,0 0-1 0 0,0 0 1 0 0,0 0 0 0 0,0 0-1 0 0,0 0 1 0 0,1 0-1 0 0,-1 0 1 0 0,0 0-1 0 0,0 0 1 0 0,0 0 0 0 0,0 0-1 0 0,0 0 1 0 0,0 0-1 0 0,0 0 1 0 0,0 0-1 0 0,0 0 1 0 0,0 0 0 0 0,0 0-1 0 0,0 1 1 0 0,0-1-1 0 0,1 0 1 0 0,-1 0-1 0 0,0 0 1 0 0,0 0 0 0 0,0 0-1 0 0,0 0 1 0 0,0 0-1 0 0,0 0 1 0 0,0 0 0 0 0,0 0-1 0 0,0 1 1 0 0,0-1-1 0 0,0 0 1 0 0,0 0-1 0 0,0 0 1 0 0,0 0 0 0 0,0 0-1 0 0,0 0 1 0 0,0 0-1 0 0,0 0 1 0 0,0 1 0 0 0,0 3 23 0 0,15 1 236 0 0,-7-4-263 0 0,17 2 0 0 0,-12 1-7 0 0,0 0-1 0 0,-1 0 0 0 0,0 1 1 0 0,0 1-1 0 0,0 0 0 0 0,16 13 1 0 0,-1 0-37 0 0,34 34 1 0 0,-30-25 32 0 0,-20-19 11 0 0,0 0 0 0 0,-1 1 0 0 0,0 1 0 0 0,-1-1-1 0 0,0 2 1 0 0,14 22 0 0 0,-18-23 2 0 0,0-1-1 0 0,-1 2 1 0 0,0-1-1 0 0,-1 0 1 0 0,-1 1-1 0 0,0-1 1 0 0,0 1 0 0 0,-1 0-1 0 0,0 0 1 0 0,-2 14-1 0 0,-3 12 86 0 0,-14 67 0 0 0,11-70-35 0 0,-7 38 77 0 0,14-71 382 0 0,12-2-210 0 0,-6 0-238 0 0,31-4 342 0 0,-32 3-376 0 0,8-2 3 0 0,-9-1 31 0 0,-3 4-57 0 0,0 0-3 0 0,0 0-1 0 0,-1-1 1 0 0,1 1-1 0 0,-1 0 0 0 0,1 0 1 0 0,-1-1-1 0 0,1 1 1 0 0,-1 0-1 0 0,1 0 0 0 0,-1-1 1 0 0,1 1-1 0 0,-1-1 1 0 0,1 1-1 0 0,-1 0 0 0 0,0-1 1 0 0,1 1-1 0 0,-1-1 1 0 0,0 1-1 0 0,1-1 1 0 0,-1 1-1 0 0,0-1 0 0 0,1 1 1 0 0,-1-2-1 0 0,5-12 10 0 0,-1 6 16 0 0,-1-1 1 0 0,0 0-1 0 0,3-16 0 0 0,-4 15 15 0 0,0 1 0 0 0,1 0-1 0 0,6-16 1 0 0,8-6-33 0 0,22-29-1 0 0,14-26-144 0 0,-38 56 35 0 0,-1-1 0 0 0,-1-1 0 0 0,-3 1 0 0 0,15-66 0 0 0,-23 87 100 0 0,0 3-12 0 0,-1 6-46 0 0,19-3-544 0 0,-4 0 218 0 0,-1 0 0 0 0,24-10 0 0 0,-12 5-368 0 0,-25 8 415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4 141 9991 0 0,'0'0'904'0'0,"12"1"259"0"0,-10 0-923 0 0,0-1 0 0 0,0 1 0 0 0,0 0-1 0 0,0 0 1 0 0,0 0 0 0 0,0 0 0 0 0,-1 0 0 0 0,1 1 0 0 0,0-1 0 0 0,-1 0-1 0 0,1 1 1 0 0,-1 0 0 0 0,0-1 0 0 0,1 1 0 0 0,-1-1 0 0 0,0 1 0 0 0,1 3 0 0 0,0-2-64 0 0,-1 0 0 0 0,-1 0 0 0 0,1 0 1 0 0,0 1-1 0 0,-1-1 0 0 0,1 0 0 0 0,-1 0 1 0 0,0 0-1 0 0,0 1 0 0 0,-1 4 0 0 0,0-1 2 0 0,-1-1-1 0 0,1 1 0 0 0,-1-1 0 0 0,-1 1 0 0 0,1-1 0 0 0,-1 0 1 0 0,0 0-1 0 0,0 0 0 0 0,-1 0 0 0 0,-7 8 0 0 0,4-4 51 0 0,-1 2-48 0 0,7-12 121 0 0,4-7 270 0 0,9-19-449 0 0,1 0-1 0 0,32-46 1 0 0,45-40-532 0 0,-84 105 376 0 0,0 1 0 0 0,1-1 1 0 0,0 2-1 0 0,0-1 0 0 0,0 1 1 0 0,1 0-1 0 0,-1 0 0 0 0,1 1 1 0 0,9-4-1 0 0,-14 7 27 0 0,1 0 1 0 0,-1 0-1 0 0,0 0 0 0 0,0 1 1 0 0,1-1-1 0 0,-1 1 0 0 0,0 0 1 0 0,1-1-1 0 0,-1 2 1 0 0,0-1-1 0 0,1 0 0 0 0,-1 1 1 0 0,0-1-1 0 0,0 1 0 0 0,1 0 1 0 0,-1 0-1 0 0,0 0 1 0 0,0 1-1 0 0,0-1 0 0 0,0 1 1 0 0,0 0-1 0 0,0-1 0 0 0,-1 1 1 0 0,1 0-1 0 0,-1 1 0 0 0,1-1 1 0 0,2 3-1 0 0,78 98 671 0 0,-78-97-655 0 0,1 0 1 0 0,-2 1-1 0 0,1 0 0 0 0,-1-1 0 0 0,0 2 1 0 0,0-1-1 0 0,-1 0 0 0 0,0 1 0 0 0,0 0 0 0 0,-1-1 1 0 0,0 1-1 0 0,2 16 0 0 0,-3-20-115 0 0,0-2 71 0 0,0-1 1 0 0,-1 0 0 0 0,1 0-1 0 0,0 1 1 0 0,0-1 0 0 0,0 0-1 0 0,0 0 1 0 0,0 0 0 0 0,0 0-1 0 0,0 0 1 0 0,0 0 0 0 0,0 0 0 0 0,0 0-1 0 0,0 0 1 0 0,1-1 0 0 0,-1 1-1 0 0,0 0 1 0 0,1-1 0 0 0,-1 1-1 0 0,0-1 1 0 0,1 0 0 0 0,-1 1-1 0 0,1-1 1 0 0,-1 0 0 0 0,1 0 0 0 0,-1 0-1 0 0,3 0 1 0 0,2 0-520 0 0,9 2-790 0 0,1-2-59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8895 0 0,'0'0'6383'0'0,"2"0"-5494"0"0,21-6 236 0 0,-1 0 1 0 0,44-20-1 0 0,-37 14-750 0 0,-7 3-96 0 0,2 1-1 0 0,-1 0 1 0 0,46-7 0 0 0,-80 34-417 0 0,5-12 138 0 0,0-1 0 0 0,0 1 0 0 0,-1-1 0 0 0,-10 7 0 0 0,-12 12 0 0 0,-14 13 0 0 0,-6 6 0 0 0,33-27-23 0 0,1 0 1 0 0,-21 33-1 0 0,30-41 23 0 0,1 0 1 0 0,0 0-1 0 0,1 1 1 0 0,0-1-1 0 0,1 1 1 0 0,0 0-1 0 0,0 0 1 0 0,-1 15-1 0 0,4-17 12 0 0,0-8-1 0 0,0 1 1 0 0,0-1-1 0 0,0 1 0 0 0,0-1 0 0 0,0 1 0 0 0,1-1 0 0 0,-1 1 1 0 0,0-1-1 0 0,0 1 0 0 0,1-1 0 0 0,-1 1 0 0 0,0-1 0 0 0,1 0 1 0 0,-1 1-1 0 0,0-1 0 0 0,1 0 0 0 0,-1 1 0 0 0,1-1 0 0 0,-1 0 0 0 0,0 1 1 0 0,1-1-1 0 0,-1 0 0 0 0,1 0 0 0 0,-1 1 0 0 0,1-1 0 0 0,-1 0 1 0 0,1 0-1 0 0,-1 0 0 0 0,2 0 0 0 0,14 2 258 0 0,7-2 2 0 0,-4 1-72 0 0,0-2 0 0 0,24-3 0 0 0,20-6-164 0 0,137-20 102 0 0,-160 28-344 0 0,-38 2 65 0 0,-1 12-6157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0,'0'0'9756'0'0,"2"-7"-7448"0"0,3 24-1462 0 0,-5-12-3341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 1375 0 0,'0'0'7420'0'0,"2"-1"-6214"0"0,16-9 1729 0 0,21-7 0 0 0,-38 16-2143 0 0,4 1 115 0 0,-3 0-204 0 0,-4 6-671 0 0,0-1 72 0 0,-1-1 1 0 0,1 1-1 0 0,-1 0 1 0 0,0-1-1 0 0,-1 0 1 0 0,1 1 0 0 0,-1-1-1 0 0,1-1 1 0 0,-1 1-1 0 0,-9 6 1 0 0,5-4-44 0 0,0 2-1 0 0,0-1 1 0 0,-11 15 0 0 0,36-33-7 0 0,-6 5-55 0 0,-11 6 0 0 0,143-100-764 0 0,-141 99 198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50 6911 0 0,'6'-9'866'0'0,"1"1"0"0"0,0 0 0 0 0,0 1 0 0 0,14-11 2629 0 0,-24 31-2939 0 0,-5 9-288 0 0,-2 0-1 0 0,-1-1 1 0 0,0 0 0 0 0,-28 36-1 0 0,20-28 56 0 0,-92 140 853 0 0,31-43-908 0 0,-73 156 0 0 0,136-252-254 0 0,-2 0-1 0 0,-1-2 1 0 0,-32 35-1 0 0,13-15-3 0 0,-77 84-10 0 0,108-125 0 0 0,2-2 12 0 0,5-4 176 0 0,1-3-61 0 0,2-3-96 0 0,-1 0-1 0 0,1 1 1 0 0,0-1 0 0 0,1 1 0 0 0,-1-1-1 0 0,1 1 1 0 0,-1 0 0 0 0,1 0-1 0 0,0 0 1 0 0,1 1 0 0 0,-1-1 0 0 0,1 1-1 0 0,0-1 1 0 0,-1 1 0 0 0,2 0-1 0 0,-1 1 1 0 0,4-3 0 0 0,6-3 30 0 0,1 1 1 0 0,-1 0-1 0 0,1 1 0 0 0,16-5 1 0 0,55-9 617 0 0,149-16-1 0 0,144 18-346 0 0,-377 18-706 0 0,-8 10-7312 0 0,-2-1 2222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351 203 2759 0 0,'0'0'8291'0'0,"2"1"-7183"0"0,4 1-780 0 0,1-1 1 0 0,0 0-1 0 0,-1 0 1 0 0,1 0-1 0 0,0-1 1 0 0,0 0-1 0 0,0 0 1 0 0,-1-1-1 0 0,1 0 1 0 0,9-2-1 0 0,10-4 617 0 0,33-14 0 0 0,-17 5-184 0 0,-34 13-755 0 0,0 0 1 0 0,0-1-1 0 0,0 0 1 0 0,-1 0-1 0 0,10-7 1 0 0,-16 10-149 0 0,0-1 8 0 0,1 0-1 0 0,-1 1 1 0 0,0-1-1 0 0,-1 0 1 0 0,1 1-1 0 0,0-1 1 0 0,0 0-1 0 0,-1 0 0 0 0,1-2 1 0 0,1-7-620 0 0,-1 0 0 0 0,0-16 1 0 0,-1 23 614 0 0,0 1 0 0 0,0-1 1 0 0,-1 0-1 0 0,0 0 1 0 0,1 1-1 0 0,-1-1 1 0 0,0 0-1 0 0,-1 1 1 0 0,1-1-1 0 0,-1 1 1 0 0,-2-5-1 0 0,3 7 125 0 0,0 0 0 0 0,-1-1 0 0 0,1 1 0 0 0,-1 0 0 0 0,1 0 1 0 0,-1 0-1 0 0,0 0 0 0 0,1 1 0 0 0,-1-1 0 0 0,0 0 0 0 0,1 1 0 0 0,-1-1 0 0 0,0 1 0 0 0,0-1 1 0 0,0 1-1 0 0,0 0 0 0 0,1 0 0 0 0,-1 0 0 0 0,0 0 0 0 0,0 0 0 0 0,0 0 0 0 0,0 0 0 0 0,0 1 1 0 0,-1 0-1 0 0,-5 1-50 0 0,0 0 0 0 0,1 0 0 0 0,-1 1 0 0 0,-7 4 0 0 0,-3 4 184 0 0,1-1-1 0 0,0 2 0 0 0,-18 17 1 0 0,-21 14 230 0 0,-69 31 313 0 0,7-4-461 0 0,96-55-186 0 0,0 1 0 0 0,2 0 0 0 0,-22 23 1 0 0,37-34-4 0 0,0 0 1 0 0,1 1-1 0 0,-1 0 1 0 0,1 0-1 0 0,-6 11 1 0 0,9-16-7 0 0,1 0 0 0 0,-1 1 0 0 0,1-1 0 0 0,-1 1 0 0 0,1-1 0 0 0,-1 0 0 0 0,1 1 0 0 0,0-1 0 0 0,0 1 0 0 0,0-1 0 0 0,0 1 0 0 0,0-1 0 0 0,0 1-1 0 0,0-1 1 0 0,0 1 0 0 0,0-1 0 0 0,1 0 0 0 0,-1 1 0 0 0,1-1 0 0 0,-1 1 0 0 0,1-1 0 0 0,0 0 0 0 0,-1 1 0 0 0,1-1 0 0 0,0 0 0 0 0,0 0 0 0 0,0 0 0 0 0,0 1 0 0 0,0-1 0 0 0,0 0 0 0 0,0 0 0 0 0,0-1 0 0 0,0 1 0 0 0,0 0 0 0 0,2 1 0 0 0,2 0 69 0 0,1 1 0 0 0,0-1 1 0 0,-1 0-1 0 0,1 0 0 0 0,0 0 1 0 0,0-1-1 0 0,0 0 0 0 0,0 0 1 0 0,7 0-1 0 0,58-3 553 0 0,-55 1-485 0 0,43-4 162 0 0,-1-3 0 0 0,0-2 1 0 0,0-2-1 0 0,-1-4 1 0 0,77-30-1 0 0,-128 44-418 0 0,-2 0-28 0 0,0 1 1 0 0,-1-1-1 0 0,1 1 0 0 0,0-1 0 0 0,-1 0 1 0 0,0 0-1 0 0,1-1 0 0 0,-1 1 0 0 0,0-1 1 0 0,5-5-1 0 0,-3 2-1387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10591 0 0,'0'0'964'0'0,"-2"1"-794"0"0,-2 0 6 0 0,-1 0 1 0 0,1 1-1 0 0,-1 0 1 0 0,1 0-1 0 0,0 0 1 0 0,0 0 0 0 0,0 1-1 0 0,0-1 1 0 0,0 1-1 0 0,0 0 1 0 0,1 0-1 0 0,-1 1 1 0 0,1-1-1 0 0,0 1 1 0 0,-3 4-1 0 0,-6 10 452 0 0,1 0-1 0 0,-11 22 0 0 0,17-30-759 0 0,-26 60 368 0 0,2 1 0 0 0,-18 78-1 0 0,-23 58 557 0 0,51-163-707 0 0,-1-2 1 0 0,-2 0 0 0 0,-2-1-1 0 0,-2-2 1 0 0,-47 58-1 0 0,61-84-78 0 0,-36 43 67 0 0,-41 63 0 0 0,80-105-349 0 0,0 0 0 0 0,-1-1 0 0 0,-1 0-1 0 0,0 0 1 0 0,-18 15 0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15807 0 0,'2'0'727'0'0,"29"6"-310"0"0,-1-1-1 0 0,1-1 1 0 0,0-2-1 0 0,44-2 1 0 0,124-19 1347 0 0,185-51 329 0 0,-211 35-1584 0 0,-71 15-595 0 0,66-12-42 0 0,-56 13-7899 0 0,-91 16 1660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5983 0 0,'2'1'7298'0'0,"8"1"-6571"0"0,-1-1 1 0 0,1 0 0 0 0,0 0-1 0 0,0 0 1 0 0,-1-2 0 0 0,1 1-1 0 0,0-1 1 0 0,12-3 0 0 0,79-23 989 0 0,-98 26-1605 0 0,8-3-5 0 0,106-36 655 0 0,-102 33-772 0 0,-1 1-1 0 0,0-2 1 0 0,0 0 0 0 0,-1 0 0 0 0,21-18 0 0 0,-32 24-69 0 0,1-1-1 0 0,-1 1 0 0 0,0-1 1 0 0,0 1-1 0 0,0-1 0 0 0,0 0 1 0 0,2-5-1 0 0,-3 6-361 0 0,-4 2-194 0 0,0-1 461 0 0,0 0 1 0 0,0 0-1 0 0,1 1 1 0 0,-1 0-1 0 0,0 0 1 0 0,0-1-1 0 0,0 2 1 0 0,0-1-1 0 0,0 0 1 0 0,0 1-1 0 0,0-1 1 0 0,0 1-1 0 0,0 0 1 0 0,-5 2-1 0 0,-5 2-23 0 0,1 1 0 0 0,-14 8 1 0 0,-63 40 559 0 0,-86 67 0 0 0,168-116-252 0 0,1 0-1 0 0,1 0 1 0 0,-1 0-1 0 0,1 1 1 0 0,0 0-1 0 0,0 0 1 0 0,-8 13-1 0 0,12-16-75 0 0,0 0 0 0 0,0 0 0 0 0,0 0-1 0 0,0-1 1 0 0,0 1 0 0 0,1 0 0 0 0,-1 0-1 0 0,1 0 1 0 0,0 0 0 0 0,0 0 0 0 0,0 0 0 0 0,0 0-1 0 0,1 0 1 0 0,-1 0 0 0 0,1 0 0 0 0,-1 0-1 0 0,1 0 1 0 0,0 0 0 0 0,0-1 0 0 0,1 1 0 0 0,-1 0-1 0 0,0-1 1 0 0,4 5 0 0 0,-2-3-336 0 0,1 0 1 0 0,0-1 0 0 0,0 1-1 0 0,0 0 1 0 0,0-1-1 0 0,0 0 1 0 0,1 0 0 0 0,0-1-1 0 0,-1 1 1 0 0,1-1-1 0 0,0 0 1 0 0,6 2 0 0 0,5 1-1546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64 9671 0 0,'38'-21'1927'0'0,"53"-21"3618"0"0,-102 51-4673 0 0,-150 100 1268 0 0,-26 21-1448 0 0,-8 24-41 0 0,181-143-618 0 0,1 0 0 0 0,0 1 0 0 0,1 1 0 0 0,0 0 0 0 0,1 1 0 0 0,1 0 0 0 0,0 0 0 0 0,1 1 0 0 0,0 1 0 0 0,-7 19 0 0 0,15-32-27 0 0,0 0 0 0 0,0 0 1 0 0,0 0-1 0 0,1 0 0 0 0,-1 1 1 0 0,1-1-1 0 0,-1 0 0 0 0,1 0 1 0 0,0 0-1 0 0,1 1 1 0 0,-1-1-1 0 0,1 0 0 0 0,-1 0 1 0 0,1 0-1 0 0,0 1 0 0 0,0-1 1 0 0,0 0-1 0 0,2 3 0 0 0,-1-2 6 0 0,1-1 0 0 0,-1 0-1 0 0,1-1 1 0 0,-1 1-1 0 0,1 0 1 0 0,0-1 0 0 0,0 1-1 0 0,0-1 1 0 0,0 0 0 0 0,1 0-1 0 0,-1 0 1 0 0,0 0-1 0 0,1-1 1 0 0,0 0 0 0 0,3 2-1 0 0,12 2 37 0 0,0-1 1 0 0,1-1-1 0 0,-1 0 0 0 0,1-2 0 0 0,22 0 1 0 0,100-12-3 0 0,-115 8-112 0 0,94-11-940 0 0,-41 2-2526 0 0,-46 7-3088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5063 0 0,'0'2'7171'0'0,"1"6"-5856"0"0,0 0 1 0 0,-1 0-1 0 0,1 0 0 0 0,-3 12 1 0 0,0-6-671 0 0,-1 0 1 0 0,0 0 0 0 0,-10 22 0 0 0,-57 148 1179 0 0,69-183-1974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0,'0'0'126'0'0,"0"2"416"0"0,3 25 8833 0 0,4-2-4722 0 0,-3-17-4274 0 0,-1-1 1 0 0,1 0-1 0 0,0 0 0 0 0,1 0 1 0 0,0-1-1 0 0,0 0 1 0 0,0 1-1 0 0,8 5 1 0 0,32 27 737 0 0,24 22-139 0 0,-63-54-919 0 0,0-1-1 0 0,0 2 0 0 0,-1-1 0 0 0,0 1 1 0 0,0-1-1 0 0,0 1 0 0 0,4 14 0 0 0,-7-18-48 0 0,-1 0 1 0 0,0 0-1 0 0,0 0 0 0 0,-1 0 1 0 0,1 1-1 0 0,-1-1 0 0 0,0 0 1 0 0,0 0-1 0 0,-1 0 0 0 0,1 0 1 0 0,-1 1-1 0 0,0-1 0 0 0,0 0 1 0 0,0 0-1 0 0,0 0 0 0 0,-1 0 1 0 0,0-1-1 0 0,1 1 0 0 0,-1 0 1 0 0,-4 4-1 0 0,-4 5-3 0 0,0-1 0 0 0,-1 0 1 0 0,-1-1-1 0 0,-12 11 0 0 0,0-2-61 0 0,12-10-159 0 0,9-7-313 0 0,0 0 0 0 0,-1-1 1 0 0,1 1-1 0 0,0 0 0 0 0,-3 6 0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7831 0 0,'0'0'8783'0'0,"-2"0"-8050"0"0,-21 9-335 0 0,1 1 0 0 0,0 1 0 0 0,0 1 0 0 0,1 0 0 0 0,-25 21 0 0 0,-94 86 399 0 0,133-112-747 0 0,-95 89 383 0 0,-128 159-1 0 0,224-248-426 0 0,1 0-1 0 0,0 0 1 0 0,0 1 0 0 0,0 0-1 0 0,1 0 1 0 0,-5 12-1 0 0,9-18 4 0 0,-1 0 0 0 0,0 0 0 0 0,1 0-1 0 0,0 0 1 0 0,-1 0 0 0 0,1 0-1 0 0,0 0 1 0 0,0 0 0 0 0,0 0 0 0 0,0 0-1 0 0,0 0 1 0 0,1 0 0 0 0,-1 0-1 0 0,1 0 1 0 0,-1 0 0 0 0,1 0-1 0 0,0 0 1 0 0,-1 0 0 0 0,1 0 0 0 0,0-1-1 0 0,0 1 1 0 0,1 0 0 0 0,-1-1-1 0 0,0 1 1 0 0,0 0 0 0 0,1-1-1 0 0,-1 0 1 0 0,1 1 0 0 0,0-1 0 0 0,-1 0-1 0 0,1 0 1 0 0,0 0 0 0 0,-1 0-1 0 0,3 1 1 0 0,14 5 107 0 0,-1-2 0 0 0,1 0 0 0 0,0 0 0 0 0,0-2 0 0 0,32 2-1 0 0,-38-3-73 0 0,20 0-58 0 0,-1 0 0 0 0,36-4-1 0 0,20-9-3759 0 0,-62 6-3104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1375 0 0,'0'0'17080'0'0,"2"-1"-16525"0"0,2-1-317 0 0,20-10 903 0 0,42-28 0 0 0,-59 35-1022 0 0,1 0 1 0 0,0 0-1 0 0,0 1 0 0 0,0 0 1 0 0,0 0-1 0 0,1 1 0 0 0,-1 0 1 0 0,11-2-1 0 0,-14 4-92 0 0,1 0 1 0 0,-1 1-1 0 0,0-1 0 0 0,1 1 0 0 0,-1 1 0 0 0,1-1 1 0 0,-1 1-1 0 0,0 0 0 0 0,1 0 0 0 0,-1 0 1 0 0,0 1-1 0 0,0-1 0 0 0,0 1 0 0 0,9 6 0 0 0,-7-6 9 0 0,-5-1-25 0 0,0 0-1 0 0,0 0 1 0 0,0 0-1 0 0,0 1 1 0 0,0-1-1 0 0,0 0 1 0 0,0 1 0 0 0,2 2-1 0 0,-2-3-1 0 0,-1 0 1 0 0,1 0-1 0 0,-1 0 0 0 0,0 0 1 0 0,1 1-1 0 0,-1-1 0 0 0,0 1 0 0 0,0-1 1 0 0,0 1-1 0 0,0-1 0 0 0,0 1 1 0 0,0 0-1 0 0,0-1 0 0 0,-1 1 0 0 0,1 0 1 0 0,-1 0-1 0 0,1-1 0 0 0,-1 1 1 0 0,0 0-1 0 0,1 0 0 0 0,-1 0 0 0 0,0 0 1 0 0,0 0-1 0 0,0-1 0 0 0,-1 1 1 0 0,1 0-1 0 0,0 0 0 0 0,-1 0 0 0 0,1 0 1 0 0,-1-1-1 0 0,1 1 0 0 0,-1 0 1 0 0,0-1-1 0 0,0 1 0 0 0,-1 2 0 0 0,-5 4 59 0 0,1 1 0 0 0,-1-1-1 0 0,0 0 1 0 0,-1-1 0 0 0,-9 8-1 0 0,4-4-39 0 0,-5 5-26 0 0,-38 35 61 0 0,-89 103 0 0 0,139-147-63 0 0,1 1-1 0 0,1-1 0 0 0,-1 1 1 0 0,1 0-1 0 0,1 0 1 0 0,-1 0-1 0 0,1 1 0 0 0,-2 10 1 0 0,5-17 1 0 0,-1 1-1 0 0,1-1 1 0 0,0 1-1 0 0,0 0 1 0 0,0-1 0 0 0,0 1-1 0 0,0-1 1 0 0,1 1 0 0 0,-1-1-1 0 0,1 1 1 0 0,-1-1-1 0 0,1 1 1 0 0,2 4 0 0 0,-2-5 2 0 0,1-1 0 0 0,-1 1 0 0 0,1 0 0 0 0,-1-1 0 0 0,1 1 0 0 0,0-1 0 0 0,-1 0-1 0 0,1 1 1 0 0,0-1 0 0 0,0 0 0 0 0,0 0 0 0 0,0 0 0 0 0,0 0 0 0 0,0 0 0 0 0,0-1 0 0 0,0 1 0 0 0,0-1 0 0 0,5 1 0 0 0,226 27 201 0 0,-224-27-454 0 0,-1-1 0 0 0,1 0 1 0 0,-1-1-1 0 0,0 0 0 0 0,1 0 0 0 0,-1-1 0 0 0,0 0 0 0 0,0-1 0 0 0,0 1 0 0 0,0-1 1 0 0,0-1-1 0 0,-1 0 0 0 0,1 0 0 0 0,6-5 0 0 0,2-2-4939 0 0,0 1-1450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1839 0 0,'0'0'12552'0'0,"2"1"-11786"0"0,5 5 308 0 0,0 1 0 0 0,-1 0 0 0 0,10 13 0 0 0,-12-13-840 0 0,2 0 0 0 0,-1-1 1 0 0,1 0-1 0 0,0 0 0 0 0,0 0 0 0 0,10 7 1 0 0,19 6 205 0 0,16 11-72 0 0,-47-27-347 0 0,0 0 0 0 0,0 0-1 0 0,0 1 1 0 0,0-1 0 0 0,0 1-1 0 0,-1 0 1 0 0,0 0-1 0 0,5 7 1 0 0,-8-9-16 0 0,1-1 0 0 0,-1 1 0 0 0,1-1 0 0 0,-1 1 0 0 0,1 0 0 0 0,-1-1 0 0 0,0 1 0 0 0,0 0 0 0 0,0-1 0 0 0,0 1 0 0 0,0 0 0 0 0,0 0 0 0 0,0-1-1 0 0,-1 1 1 0 0,1 0 0 0 0,-1-1 0 0 0,1 1 0 0 0,-1-1 0 0 0,0 1 0 0 0,1-1 0 0 0,-1 1 0 0 0,0-1 0 0 0,0 1 0 0 0,0-1 0 0 0,-2 3 0 0 0,-3 3 18 0 0,-1-1 0 0 0,1 1-1 0 0,-12 7 1 0 0,13-10-16 0 0,-69 50 81 0 0,50-39-82 0 0,1 1-1 0 0,1 2 0 0 0,-32 32 0 0 0,47-38-191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15231 0 0,'0'0'4299'0'0,"2"2"-3631"0"0,2 1-297 0 0,0 1 1 0 0,0-1-1 0 0,1 0 0 0 0,-1-1 1 0 0,7 4-1 0 0,-9-6-167 0 0,0 1-20 0 0,6 2-24 0 0,0 0-180 0 0,-7-3-484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0,'0'0'11516'0'0,"1"1"-11361"0"0,21 12 25 0 0,-1 2-2524 0 0,-10-10 1133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9215 0 0,'0'0'13783'0'0,"2"0"-13433"0"0,3 1-302 0 0,0-1 0 0 0,0 0 0 0 0,0 0 0 0 0,1-1-1 0 0,-1 0 1 0 0,0 0 0 0 0,0 0 0 0 0,4-2 0 0 0,42-16-6279 0 0,-47 17 5062 0 0,19-8-5883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2303 0 0,'-8'0'200'0'0,"1"0"521"0"0,6 0-16 0 0,-1 0 0 0 0,1 0-1 0 0,0 0 1 0 0,0 0 0 0 0,-1 0 0 0 0,1 0-1 0 0,0 0 1 0 0,-1 0 0 0 0,1 1-1 0 0,-2 0 1 0 0,1 4 3250 0 0,7 6-2179 0 0,1-3-1581 0 0,1 0 0 0 0,-1-1 0 0 0,1 0-1 0 0,0-1 1 0 0,1 1 0 0 0,10 6 0 0 0,-8-5 48 0 0,0 0-1 0 0,18 18 1 0 0,-7-1 389 0 0,25 39 0 0 0,-37-50-438 0 0,-1 1-1 0 0,0 0 0 0 0,-1 0 1 0 0,8 27-1 0 0,-14-39-181 0 0,0-1 0 0 0,-1 1 0 0 0,1 0 0 0 0,-1-1 0 0 0,0 1 0 0 0,0 0 0 0 0,0 0 1 0 0,0-1-1 0 0,0 1 0 0 0,0 0 0 0 0,-1-1 0 0 0,0 1 0 0 0,1 0 0 0 0,-1-1 0 0 0,0 1 0 0 0,-2 4 0 0 0,0-4-29 0 0,1 0 1 0 0,0 1-1 0 0,-1-1 0 0 0,0-1 0 0 0,0 1 0 0 0,0 0 0 0 0,0-1 0 0 0,0 1 0 0 0,0-1 0 0 0,-6 3 0 0 0,-4 1-153 0 0,0-1 0 0 0,-1 0 0 0 0,0-1 0 0 0,0-1 0 0 0,-19 3 0 0 0,-19 3-1372 0 0,-79 1 1 0 0,120-10 1065 0 0,0-1 0 0 0,-18-3 1 0 0,-3-5-3959 0 0,12 1-356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83 4143 0 0,'16'-11'526'0'0,"0"1"-1"0"0,0 1 0 0 0,22-10 0 0 0,-21 12 2722 0 0,29-7 0 0 0,-39 12-2608 0 0,4-1 547 0 0,0 0-1 0 0,0 1 1 0 0,18 0 2045 0 0,-41 21-2697 0 0,2-10-454 0 0,0-1 1 0 0,0-1-1 0 0,-1 0 0 0 0,-20 10 1 0 0,-9 5 17 0 0,21-10-76 0 0,2 1 0 0 0,-1 0-1 0 0,-28 30 1 0 0,39-35-1 0 0,0 0-1 0 0,1 0 1 0 0,-1 1 0 0 0,2-1 0 0 0,-1 1-1 0 0,2 1 1 0 0,-1-1 0 0 0,1 1-1 0 0,0 0 1 0 0,-2 12 0 0 0,5-19 5 0 0,1-1 1 0 0,-1 0 0 0 0,1 0-1 0 0,0 0 1 0 0,0 1 0 0 0,0-1-1 0 0,0 0 1 0 0,0 0 0 0 0,0 1-1 0 0,1-1 1 0 0,-1 0-1 0 0,1 0 1 0 0,0 0 0 0 0,-1 0-1 0 0,1 0 1 0 0,0 0 0 0 0,0 0-1 0 0,0 0 1 0 0,3 3-1 0 0,-2-3 5 0 0,0 0-1 0 0,0 0 1 0 0,0 0-1 0 0,1-1 0 0 0,-1 1 1 0 0,0-1-1 0 0,1 1 0 0 0,-1-1 1 0 0,1 0-1 0 0,0 0 1 0 0,0 0-1 0 0,-1 0 0 0 0,1-1 1 0 0,0 1-1 0 0,3 0 0 0 0,12 0-137 0 0,0 0 0 0 0,0 0 0 0 0,36-5 0 0 0,21-10-2972 0 0,-29 2-3899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56 9935 0 0,'7'-9'1055'0'0,"2"3"-622"0"0,1 0-1 0 0,0 1 1 0 0,0-1-1 0 0,1 2 1 0 0,-1 0-1 0 0,1 0 1 0 0,0 1-1 0 0,0 0 1 0 0,20-2-1 0 0,-29 5 150 0 0,6-1 3352 0 0,-12 5-3821 0 0,0 0 1 0 0,0 0-1 0 0,0-1 0 0 0,0 0 0 0 0,0 0 0 0 0,0 0 0 0 0,-6 2 0 0 0,-39 17 248 0 0,28-13-219 0 0,-232 112 180 0 0,200-91-302 0 0,2 2 1 0 0,-78 64 0 0 0,122-90-24 0 0,-63 57 26 0 0,59-52 8 0 0,0 1-1 0 0,1 0 1 0 0,-16 26 0 0 0,24-35-10 0 0,1-1-1 0 0,-1 1 1 0 0,1 0 0 0 0,0-1 0 0 0,0 1-1 0 0,0 0 1 0 0,0 0 0 0 0,0 0 0 0 0,1 0 0 0 0,-1 0-1 0 0,1 0 1 0 0,0 0 0 0 0,0 0 0 0 0,0 0-1 0 0,0 0 1 0 0,0 0 0 0 0,1 0 0 0 0,-1 0-1 0 0,1 0 1 0 0,0 0 0 0 0,0 0 0 0 0,0-1 0 0 0,0 1-1 0 0,1 0 1 0 0,-1-1 0 0 0,1 1 0 0 0,-1 0-1 0 0,1-1 1 0 0,0 0 0 0 0,0 1 0 0 0,0-1 0 0 0,0 0-1 0 0,0 0 1 0 0,1 0 0 0 0,-1 0 0 0 0,1-1-1 0 0,4 3 1 0 0,10 5 106 0 0,0-1 0 0 0,0-1 0 0 0,0 0 1 0 0,1-2-1 0 0,21 5 0 0 0,93 9 348 0 0,-131-18-472 0 0,20 1 129 0 0,36-1 0 0 0,-52-1-186 0 0,1 0 1 0 0,0 0 0 0 0,0-1-1 0 0,-1 0 1 0 0,1-1-1 0 0,-1 1 1 0 0,1-1 0 0 0,-1 0-1 0 0,1 0 1 0 0,-1-1 0 0 0,5-3-1 0 0,-9 5-443 0 0,0 0-1 0 0,-1 0 1 0 0,1 0 0 0 0,-1 0-1 0 0,1 0 1 0 0,-1-1 0 0 0,0 1-1 0 0,0 0 1 0 0,1 0 0 0 0,-1 0-1 0 0,0-1 1 0 0,0 1 0 0 0,0-2-1 0 0,-2-10-7055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61 9215 0 0,'0'0'707'0'0,"-1"2"-464"0"0,-15 16 3029 0 0,9-10-1025 0 0,0 0-1 0 0,-7 12 1 0 0,12-17-2078 0 0,0 1-1 0 0,0-1 1 0 0,1 0-1 0 0,0 1 1 0 0,-1 0-1 0 0,1-1 1 0 0,0 1 0 0 0,1-1-1 0 0,-1 1 1 0 0,0 6-1 0 0,1-6-117 0 0,1 0 0 0 0,-1 0 0 0 0,1-1 0 0 0,-1 1 1 0 0,1 0-1 0 0,0-1 0 0 0,0 1 0 0 0,1-1 0 0 0,-1 1 0 0 0,1-1 0 0 0,-1 1 0 0 0,3 2 0 0 0,-3-4 429 0 0,1-3-416 0 0,2 0-44 0 0,0-1 0 0 0,-1 0 0 0 0,1 0 0 0 0,-1-1 0 0 0,0 1 0 0 0,1-1 0 0 0,-1 1 0 0 0,0-1 0 0 0,0 0 0 0 0,3-5 0 0 0,27-39 67 0 0,-15 19-62 0 0,-12 20-25 0 0,0 0 0 0 0,1 0-1 0 0,0 0 1 0 0,0 1 0 0 0,0 0 0 0 0,1 0 0 0 0,0 1-1 0 0,1 0 1 0 0,0 0 0 0 0,0 1 0 0 0,0 0-1 0 0,0 1 1 0 0,1 0 0 0 0,-1 0 0 0 0,1 1-1 0 0,19-3 1 0 0,-16 4-13 0 0,-9 1 5 0 0,0 0 1 0 0,0 1 0 0 0,0-1-1 0 0,0 1 1 0 0,1 0 0 0 0,-1 0-1 0 0,5 1 1 0 0,-4 1 11 0 0,-4-2-4 0 0,-1 0 0 0 0,1 0 0 0 0,0 0 0 0 0,-1 0-1 0 0,1 0 1 0 0,0 0 0 0 0,-1 0 0 0 0,1 0 0 0 0,-1 1-1 0 0,1-1 1 0 0,0 0 0 0 0,-1 0 0 0 0,1 1 0 0 0,-1-1 0 0 0,1 0-1 0 0,-1 1 1 0 0,1-1 0 0 0,-1 0 0 0 0,1 1 0 0 0,-1-1-1 0 0,1 1 1 0 0,7 9 73 0 0,-6-7-54 0 0,-1 0 0 0 0,1 0-1 0 0,-1 0 1 0 0,1 0-1 0 0,-1 0 1 0 0,0 0 0 0 0,0 1-1 0 0,-1-1 1 0 0,1 1-1 0 0,-1-1 1 0 0,1 0-1 0 0,-1 7 1 0 0,0-4-6 0 0,0 7 69 0 0,-1 1 0 0 0,0-1 1 0 0,-5 26-1 0 0,3-29-24 0 0,1 1-1 0 0,1-1 1 0 0,-1 0 0 0 0,2 1 0 0 0,-1-1-1 0 0,2 1 1 0 0,1 16 0 0 0,-1-24-39 0 0,1 1 0 0 0,-1-1 0 0 0,0 1 0 0 0,1-1 0 0 0,0 0 0 0 0,0 0 0 0 0,0 0 0 0 0,0 0 0 0 0,0 0 0 0 0,0 0 0 0 0,1 0 0 0 0,0-1 0 0 0,-1 1 0 0 0,1-1 0 0 0,0 0 0 0 0,0 0 0 0 0,0 0 0 0 0,0 0 0 0 0,1 0 0 0 0,-1-1 0 0 0,0 1 0 0 0,6 0 0 0 0,7 2 47 0 0,0 0 0 0 0,0-1 0 0 0,29 1 0 0 0,-31-3-30 0 0,22 0 40 0 0,0 0 0 0 0,46-7 0 0 0,70-18 112 0 0,-148 23-177 0 0,13 0-86 0 0,-16 1-246 0 0,-10 6-470 0 0,-31 21-2967 0 0,25-19 1932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18 1839 0 0,'2'-2'4299'0'0,"10"-6"569"0"0,-11 7-4772 0 0,1 0 1 0 0,0 0 0 0 0,0 0-1 0 0,-1 1 1 0 0,1-1 0 0 0,0 0 0 0 0,0 1-1 0 0,0-1 1 0 0,0 1 0 0 0,0 0 0 0 0,0 0-1 0 0,0 0 1 0 0,0 0 0 0 0,0 0 0 0 0,0 0-1 0 0,2 1 1 0 0,-3-1-83 0 0,-1 0-1 0 0,1 1 1 0 0,0-1-1 0 0,-1 0 1 0 0,1 1 0 0 0,-1-1-1 0 0,1 1 1 0 0,-1-1 0 0 0,1 1-1 0 0,-1-1 1 0 0,0 1-1 0 0,1 0 1 0 0,-1-1 0 0 0,0 1-1 0 0,1-1 1 0 0,-1 1 0 0 0,0 0-1 0 0,0-1 1 0 0,1 1-1 0 0,-1 0 1 0 0,0-1 0 0 0,0 1-1 0 0,0 0 1 0 0,0 1 0 0 0,0 17 156 0 0,-6 13 40 0 0,-2-1 0 0 0,-13 36 1 0 0,-29 59 154 0 0,48-120-348 0 0,-90 200 59 0 0,-35 88-63 0 0,-3-7 142 0 0,121-269-1 0 0,-2 0 0 0 0,0-1 0 0 0,-1 0 0 0 0,-1 0-1 0 0,0-2 1 0 0,-26 24 0 0 0,37-37 318 0 0,2-5-376 0 0,0-4-37 0 0,0 0 1 0 0,0 0-1 0 0,1 0 0 0 0,0 0 0 0 0,0 0 0 0 0,1 0 1 0 0,-1 1-1 0 0,2-1 0 0 0,4-11 0 0 0,6-6 132 0 0,17-28 1 0 0,-16 29-199 0 0,91-133 78 0 0,-79 122-77 0 0,2 2-1 0 0,45-42 1 0 0,-63 65-6 0 0,0 1 0 0 0,0 1 0 0 0,1-1 0 0 0,0 2 0 0 0,0 0 0 0 0,1 0 0 0 0,-1 1 0 0 0,18-5 0 0 0,-22 8 16 0 0,1 0 0 0 0,-1 0 0 0 0,1 1 0 0 0,0 1 0 0 0,0-1-1 0 0,0 1 1 0 0,-1 1 0 0 0,1-1 0 0 0,0 1 0 0 0,-1 0-1 0 0,1 1 1 0 0,0 0 0 0 0,-1 0 0 0 0,13 7 0 0 0,-8-4 16 0 0,-1 1 0 0 0,-1 0 0 0 0,1 1 0 0 0,-1 0 0 0 0,0 1 0 0 0,-1 0 0 0 0,0 1 1 0 0,15 17-1 0 0,-19-19 0 0 0,0 0-1 0 0,-1 0 1 0 0,0 1 0 0 0,0-1 0 0 0,-1 1 0 0 0,0 0 0 0 0,0 0-1 0 0,-1 0 1 0 0,0 0 0 0 0,0 0 0 0 0,-1 0 0 0 0,0 1 0 0 0,0-1-1 0 0,-1 9 1 0 0,-1-5 27 0 0,0 0 0 0 0,-1-1-1 0 0,0 0 1 0 0,-1 1 0 0 0,0-1-1 0 0,-1 0 1 0 0,0 0 0 0 0,-1-1-1 0 0,0 1 1 0 0,-1-1 0 0 0,0 0 0 0 0,0 0-1 0 0,-11 11 1 0 0,5-7-10 0 0,-2 0 0 0 0,0-2 0 0 0,0 1 0 0 0,-1-1 0 0 0,-1-1 0 0 0,0-1 0 0 0,-24 12 0 0 0,-24 10-88 0 0,-1-4 0 0 0,-123 38 1 0 0,182-64-9 0 0,-30 5 32 0 0,35-7-49 0 0,-1 1 0 0 0,1-1-1 0 0,-1 0 1 0 0,1 0-1 0 0,-1 0 1 0 0,0 0-1 0 0,1 0 1 0 0,-1-1 0 0 0,1 1-1 0 0,-1 0 1 0 0,1-1-1 0 0,-1 1 1 0 0,1-1-1 0 0,-1 1 1 0 0,1-1 0 0 0,-1 0-1 0 0,1 0 1 0 0,-3-1-1 0 0,2-6-4036 0 0,3-2-1338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 1375 0 0,'14'32'131'0'0,"-12"-19"532"0"0,-2-1 885 0 0,3 16 3186 0 0,-2-11-1499 0 0,8 35 0 0 0,-9-51-3164 0 0,0 0-1 0 0,1 0 1 0 0,-1 0 0 0 0,1 0 0 0 0,-1 0 0 0 0,1 1 0 0 0,-1-1 0 0 0,1 0 0 0 0,0 0 0 0 0,-1 0 0 0 0,1 0 0 0 0,0-1 0 0 0,0 1 0 0 0,0 0 0 0 0,0 0 0 0 0,0 0 0 0 0,0-1 0 0 0,0 1-1 0 0,0 0 1 0 0,0-1 0 0 0,1 1 0 0 0,0 0 35 0 0,0-1-1 0 0,1 1 0 0 0,-1-1 0 0 0,0 0 1 0 0,0 0-1 0 0,0 0 0 0 0,0 0 0 0 0,0 0 1 0 0,0 0-1 0 0,0-1 0 0 0,3 0 0 0 0,5-2 299 0 0,0-1 1 0 0,-1 0-1 0 0,18-11 0 0 0,-25 13-335 0 0,30-16 577 0 0,107-70 981 0 0,-30 15-1756 0 0,-108 72-71 0 0,-10 1-639 0 0,1 1 564 0 0,-1-1 0 0 0,1 2 0 0 0,-1-1 0 0 0,1 1 0 0 0,0 1 0 0 0,-1-1 0 0 0,-12 7 0 0 0,-50 25-87 0 0,1 2-1 0 0,-107 75 0 0 0,155-95 402 0 0,1 1 0 0 0,-20 22 0 0 0,33-32-19 0 0,1 2 1 0 0,0-1 0 0 0,1 1-1 0 0,0 0 1 0 0,0 0 0 0 0,1 0-1 0 0,0 1 1 0 0,-4 12 0 0 0,8-19 4 0 0,0-1 1 0 0,1 1-1 0 0,-1 0 0 0 0,1 0 0 0 0,0 0 1 0 0,0 0-1 0 0,0-1 0 0 0,0 1 1 0 0,0 0-1 0 0,0 0 0 0 0,1 0 1 0 0,-1 0-1 0 0,1-1 0 0 0,0 1 1 0 0,0 0-1 0 0,0-1 0 0 0,0 1 0 0 0,1 0 1 0 0,-1-1-1 0 0,1 0 0 0 0,-1 1 1 0 0,1-1-1 0 0,0 0 0 0 0,0 0 1 0 0,0 0-1 0 0,0 0 0 0 0,0 0 1 0 0,0 0-1 0 0,1-1 0 0 0,-1 1 0 0 0,3 1 1 0 0,4 2 49 0 0,0-1 1 0 0,0 0-1 0 0,1 0 0 0 0,-1-1 1 0 0,1 0-1 0 0,0-1 1 0 0,16 2-1 0 0,-7-2-75 0 0,0-2 1 0 0,0 0-1 0 0,0-1 0 0 0,35-7 0 0 0,73-25-1289 0 0,-79 19 533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1375 0 0,'-1'1'3923'0'0,"-34"14"171"0"0,-55 32-1 0 0,-25 34-2169 0 0,53-29-1929 0 0,-81 88 0 0 0,117-113 112 0 0,-31 36 435 0 0,50-54-404 0 0,0 1-1 0 0,1 0 0 0 0,0 0 0 0 0,0 0 0 0 0,-4 13 0 0 0,9-21-123 0 0,0-1 0 0 0,1 0 0 0 0,-1 1 0 0 0,1 0 0 0 0,-1-1 0 0 0,1 1 0 0 0,0-1 0 0 0,0 1 0 0 0,0-1 0 0 0,0 1 0 0 0,0 0 0 0 0,0-1 0 0 0,0 1 0 0 0,0-1 0 0 0,0 1 0 0 0,1 0 0 0 0,-1-1 0 0 0,1 1 0 0 0,-1-1 0 0 0,1 1 0 0 0,0-1 0 0 0,0 0 0 0 0,-1 1 0 0 0,1-1 0 0 0,0 0 0 0 0,0 1 0 0 0,0-1 0 0 0,0 0 0 0 0,1 0 0 0 0,-1 0 0 0 0,0 0 0 0 0,0 0 0 0 0,1 0 0 0 0,-1 0 0 0 0,0 0 0 0 0,1-1 0 0 0,-1 1 0 0 0,3 0 0 0 0,1 1 18 0 0,1 0 0 0 0,0-1-1 0 0,1 1 1 0 0,-1-1 0 0 0,0-1 0 0 0,0 1 0 0 0,0-1-1 0 0,10-1 1 0 0,14-3-892 0 0,-1-2-1 0 0,43-14 1 0 0,-33 8-4663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36 9671 0 0,'0'0'440'0'0,"1"-1"-5"0"0,21-29 1190 0 0,-16 26 1739 0 0,-162 151-2416 0 0,154-145-952 0 0,-37 41 59 0 0,-67 97 0 0 0,101-132-23 0 0,4-6-26 0 0,-45 69 368 0 0,41-63-270 0 0,0 1 0 0 0,1-1 0 0 0,1 1 0 0 0,-1 1 1 0 0,2-1-1 0 0,-4 15 0 0 0,6-22-76 0 0,-1 0 0 0 0,1 1 0 0 0,0-1 0 0 0,0 0 0 0 0,0 0-1 0 0,0 0 1 0 0,0 1 0 0 0,0-1 0 0 0,1 0 0 0 0,-1 0 0 0 0,1 0 0 0 0,0 0 0 0 0,-1 0 0 0 0,1 0 0 0 0,0 0 0 0 0,0 0 0 0 0,1 0 0 0 0,-1 0-1 0 0,0 0 1 0 0,0 0 0 0 0,1-1 0 0 0,-1 1 0 0 0,1-1 0 0 0,0 1 0 0 0,-1-1 0 0 0,3 2 0 0 0,0-1 18 0 0,-1-1 0 0 0,0 0 1 0 0,0 0-1 0 0,0 0 0 0 0,1 0 0 0 0,-1 0 0 0 0,1-1 1 0 0,-1 0-1 0 0,0 1 0 0 0,1-1 0 0 0,-1 0 1 0 0,1-1-1 0 0,-1 1 0 0 0,0-1 0 0 0,1 1 1 0 0,3-2-1 0 0,15-7 23 0 0,0 0 1 0 0,0-1-1 0 0,-1-1 0 0 0,-1-1 1 0 0,25-19-1 0 0,-20 14-72 0 0,-9 6-158 0 0,-1 0 0 0 0,0-1 0 0 0,-1-1 0 0 0,24-27-1 0 0,-33 34 48 0 0,0 0 0 0 0,-1 0 0 0 0,1-1 0 0 0,-2 1 0 0 0,1-1 0 0 0,-1 0 0 0 0,0-1 0 0 0,0 1 0 0 0,-1 0 0 0 0,0-1 0 0 0,0 1 0 0 0,-1-1 0 0 0,0 0 0 0 0,0-14 0 0 0,-1 18 47 0 0,0 0-1 0 0,-1-1 1 0 0,1 1-1 0 0,-1 0 1 0 0,0 0-1 0 0,-1 0 1 0 0,1 0-1 0 0,-1 0 1 0 0,1 0-1 0 0,-1 1 1 0 0,0-1-1 0 0,-1 1 1 0 0,1-1-1 0 0,-1 1 1 0 0,1 0-1 0 0,-1-1 1 0 0,0 1-1 0 0,-5-4 1 0 0,4 5 39 0 0,0-1 0 0 0,0 1 1 0 0,0 0-1 0 0,-1 0 0 0 0,1 0 1 0 0,0 1-1 0 0,-1 0 0 0 0,1-1 0 0 0,-1 2 1 0 0,0-1-1 0 0,1 0 0 0 0,-1 1 1 0 0,1 0-1 0 0,-1 0 0 0 0,0 0 1 0 0,-6 2-1 0 0,-5 1-74 0 0,1 2 0 0 0,-1 0 0 0 0,-23 11 0 0 0,13-5-421 0 0,24-11 243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193 291 8287 0 0,'-1'1'639'0'0,"-5"6"-413"0"0,-1 0 0 0 0,0 0 0 0 0,0-1 0 0 0,-16 11 0 0 0,19-13 0 0 0,-3 0-97 0 0,0 1 0 0 0,1-1-1 0 0,-2 0 1 0 0,1-1 0 0 0,0 0 0 0 0,-1 0 0 0 0,1 0 0 0 0,-1-1-1 0 0,0 0 1 0 0,0-1 0 0 0,0 1 0 0 0,-16-1 0 0 0,23-1-106 0 0,0 0 1 0 0,0 0 0 0 0,0 0 0 0 0,0 0 0 0 0,0 0 0 0 0,0-1-1 0 0,0 1 1 0 0,0 0 0 0 0,0 0 0 0 0,0-1 0 0 0,0 1-1 0 0,1-1 1 0 0,-1 1 0 0 0,0-1 0 0 0,0 1 0 0 0,0-1-1 0 0,0 1 1 0 0,1-1 0 0 0,-1 0 0 0 0,0 0 0 0 0,1 1 0 0 0,-1-1-1 0 0,0 0 1 0 0,1 0 0 0 0,-1 0 0 0 0,1 0 0 0 0,-1 0-1 0 0,1 1 1 0 0,0-1 0 0 0,-1 0 0 0 0,1 0 0 0 0,0 0-1 0 0,0 0 1 0 0,-1 0 0 0 0,1 0 0 0 0,0 0 0 0 0,0 0-1 0 0,0 0 1 0 0,0 0 0 0 0,0 0 0 0 0,1 0 0 0 0,-1 0 0 0 0,0 0-1 0 0,1-2 1 0 0,1-3 125 0 0,0 0 0 0 0,0 0 0 0 0,1 0 0 0 0,0 0 0 0 0,5-8 0 0 0,3-1 22 0 0,0 1 1 0 0,21-20 0 0 0,-2 1-106 0 0,-9 10-109 0 0,1 1 0 0 0,0 1-1 0 0,2 0 1 0 0,30-20 0 0 0,-37 31 19 0 0,1-1 1 0 0,-1 2 0 0 0,1 1 0 0 0,1 0 0 0 0,0 1 0 0 0,0 1 0 0 0,32-6 0 0 0,-40 10 214 0 0,0 0 0 0 0,0 1 0 0 0,0 1 0 0 0,0 0 0 0 0,0 1 0 0 0,0 0 0 0 0,15 3 0 0 0,-22-3-97 0 0,0 0 0 0 0,0 0 0 0 0,0 1 0 0 0,0-1 0 0 0,-1 1 0 0 0,1 0 0 0 0,0 0 0 0 0,-1 0-1 0 0,0 1 1 0 0,1-1 0 0 0,-1 1 0 0 0,0 0 0 0 0,0 0 0 0 0,0 0 0 0 0,-1 0 0 0 0,1 0 0 0 0,-1 1-1 0 0,0-1 1 0 0,0 1 0 0 0,0 0 0 0 0,0-1 0 0 0,2 8 0 0 0,-2-3-20 0 0,0 1 0 0 0,-1-1 0 0 0,1 1 0 0 0,-2-1 0 0 0,1 1 0 0 0,-1-1-1 0 0,-1 1 1 0 0,0 0 0 0 0,0-1 0 0 0,0 1 0 0 0,-1-1 0 0 0,-1 0 0 0 0,1 0 0 0 0,-1 1 0 0 0,-6 9 0 0 0,0 0-381 0 0,-1-2 1 0 0,-1 1-1 0 0,0-1 1 0 0,-1-1-1 0 0,-24 23 1 0 0,29-31-1285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19 9215 0 0,'2'0'422'0'0,"12"-7"273"0"0,-11 5-671 0 0,1 0-1 0 0,0 0 1 0 0,-1 1 0 0 0,8-3 0 0 0,-9 4 354 0 0,-1 0-1 0 0,0-1 1 0 0,1 1 0 0 0,-1 0-1 0 0,0 0 1 0 0,1 0 0 0 0,-1 1-1 0 0,1-1 1 0 0,-1 0 0 0 0,0 0 0 0 0,3 1-1 0 0,20 12 913 0 0,-23-12-1142 0 0,7 18 442 0 0,-8-16-529 0 0,0-1 0 0 0,0 0 0 0 0,0 0-1 0 0,0 1 1 0 0,-1-1 0 0 0,1 0 0 0 0,-1 0 0 0 0,1 0-1 0 0,-1 0 1 0 0,0 1 0 0 0,0-1 0 0 0,0 0 0 0 0,0 0 0 0 0,0-1-1 0 0,0 1 1 0 0,-1 0 0 0 0,1 0 0 0 0,-3 2 0 0 0,-3 3 71 0 0,-1 1 0 0 0,-13 8 0 0 0,16-12-66 0 0,-39 30-17 0 0,-102 84-344 0 0,129-103 268 0 0,8-8 20 0 0,0 0 0 0 0,1 1-1 0 0,0 0 1 0 0,1 0 0 0 0,0 1 0 0 0,0 0 0 0 0,-8 14 0 0 0,15-23 3 0 0,-1 1-1 0 0,1 0 1 0 0,0 0-1 0 0,-1 0 1 0 0,1 0 0 0 0,0 0-1 0 0,0 0 1 0 0,-1-1-1 0 0,1 1 1 0 0,0 0-1 0 0,0 0 1 0 0,0 0-1 0 0,0 2 1 0 0,4 1 10 0 0,-3-3-10 0 0,1 1-22 0 0,0 1-1 0 0,1-1 0 0 0,-1 0 1 0 0,1 0-1 0 0,-1 0 1 0 0,1 0-1 0 0,-1 0 0 0 0,1-1 1 0 0,0 1-1 0 0,0-1 0 0 0,0 0 1 0 0,0 0-1 0 0,6 2 1 0 0,4-1-124 0 0,27 3 1 0 0,-14-2 68 0 0,4 1 46 0 0,37 6-48 0 0,-58-8 76 0 0,-1 0 0 0 0,0 1 0 0 0,0 0 0 0 0,0 0 0 0 0,13 8 0 0 0,-20-11 22 0 0,1 1 0 0 0,0 0 0 0 0,0 1-1 0 0,-1-1 1 0 0,1 0 0 0 0,-1 0 0 0 0,1 1-1 0 0,-1-1 1 0 0,0 0 0 0 0,0 1 0 0 0,1 0-1 0 0,-1-1 1 0 0,0 1 0 0 0,0 0 0 0 0,-1-1-1 0 0,1 1 1 0 0,0 0 0 0 0,0 0 0 0 0,-1 0-1 0 0,1 0 1 0 0,-1 0 0 0 0,0-1 0 0 0,1 1 0 0 0,-1 0-1 0 0,0 0 1 0 0,0 0 0 0 0,0 0 0 0 0,-1 0-1 0 0,1 0 1 0 0,0 0 0 0 0,-1 0 0 0 0,1 0-1 0 0,-1 0 1 0 0,-1 3 0 0 0,-1 1 44 0 0,-1-1 0 0 0,1 1 1 0 0,-1-1-1 0 0,0 0 0 0 0,-1 0 0 0 0,1 0 1 0 0,-1 0-1 0 0,0-1 0 0 0,-6 5 1 0 0,-6 3 57 0 0,0-1 0 0 0,-1-1 0 0 0,-24 10 0 0 0,-61 19 159 0 0,70-27-199 0 0,-55 16 67 0 0,76-26-130 0 0,-1 1 0 0 0,1-1 1 0 0,-1-1-1 0 0,1-1 0 0 0,-18 0 0 0 0,29 0-55 0 0,-1 0 0 0 0,1 0-1 0 0,0 0 1 0 0,-1 0 0 0 0,1-1-1 0 0,0 1 1 0 0,-1 0 0 0 0,1-1-1 0 0,0 1 1 0 0,-1-1 0 0 0,1 1-1 0 0,0-1 1 0 0,-1 0 0 0 0,1 1-1 0 0,0-1 1 0 0,0 0 0 0 0,0 0-1 0 0,0 0 1 0 0,0 0 0 0 0,0 0-1 0 0,0 0 1 0 0,0 0 0 0 0,0 0-1 0 0,1 0 1 0 0,-1-1 0 0 0,0 1-1 0 0,1 0 1 0 0,-1 0 0 0 0,1-1-1 0 0,-1 1 1 0 0,1 0 0 0 0,-1-1-1 0 0,1 1 1 0 0,0-1 0 0 0,0 1-1 0 0,0 0 1 0 0,0-1 0 0 0,0 1-1 0 0,0-1 1 0 0,1-2 0 0 0,2-15-1898 0 0,4-4-3916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1375 0 0,'-1'2'14362'0'0,"-138"530"-10436"0"0,115-458-3767 0 0,-2 0 0 0 0,-4-2 0 0 0,-3-1 0 0 0,-3-1 0 0 0,-3-2 0 0 0,-75 99 1 0 0,93-139-129 0 0,-79 98-706 0 0,90-114 146 0 0,8-9 34 0 0,0 0 0 0 0,-1 0 0 0 0,0 0 1 0 0,0 0-1 0 0,-5 4 0 0 0,1-3-5629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9671 0 0,'1'-2'748'0'0,"8"-7"-173"0"0,0-1-1 0 0,1 1 0 0 0,0 1 0 0 0,0 0 0 0 0,1 0 0 0 0,0 1 1 0 0,0 0-1 0 0,1 1 0 0 0,12-5 0 0 0,14-4 732 0 0,66-16 1 0 0,66-6-123 0 0,-37 10-239 0 0,4-6-199 0 0,75-18 853 0 0,-141 38-3007 0 0,73-5 1 0 0,-109 16-6003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8 9671 0 0,'3'-8'7906'0'0,"-30"63"-3836"0"0,11-25-3661 0 0,-67 154 99 0 0,-22 39-25 0 0,-171 231-1251 0 0,247-413 351 0 0,-1-2-1 0 0,-40 39 0 0 0,5-20-3262 0 0,58-53 2245 0 0</inkml:trace>
  <inkml:trace contextRef="#ctx0" brushRef="#br0" timeOffset="1">17 753 6911 0 0,'0'0'315'0'0,"-1"-1"-7"0"0,-15-5 8817 0 0,19 3-8544 0 0,0 0 0 0 0,0 0 0 0 0,0 1 0 0 0,0 0 0 0 0,1-1 0 0 0,-1 1 0 0 0,1 0 0 0 0,3-1-1 0 0,35-13 98 0 0,-24 9-33 0 0,65-22 443 0 0,85-17 0 0 0,90-8-627 0 0,-223 47-434 0 0,297-45-666 0 0,-189 34-7654 0 0,-107 14 990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26 13303 0 0,'0'0'1202'0'0,"7"-6"-613"0"0,14-13 2300 0 0,-23 20-2439 0 0,-11 6-246 0 0,-1 2 1 0 0,2-1-1 0 0,-1 2 1 0 0,-13 13-1 0 0,-45 48 3 0 0,65-64-139 0 0,-5 5 264 0 0,0-1 1 0 0,-13 21-1 0 0,24-31-303 0 0,0-1-1 0 0,-1 1 0 0 0,1 0 1 0 0,0-1-1 0 0,0 1 0 0 0,-1-1 1 0 0,1 1-1 0 0,0 0 0 0 0,0-1 1 0 0,0 1-1 0 0,0-1 0 0 0,0 1 1 0 0,0 0-1 0 0,0-1 0 0 0,0 1 1 0 0,0 0-1 0 0,0-1 1 0 0,0 1-1 0 0,0-1 0 0 0,1 1 1 0 0,-1 0-1 0 0,0-1 0 0 0,0 1 1 0 0,1-1-1 0 0,-1 1 0 0 0,0-1 1 0 0,1 1-1 0 0,-1-1 0 0 0,0 1 1 0 0,1-1-1 0 0,-1 1 0 0 0,1-1 1 0 0,-1 1-1 0 0,1-1 1 0 0,-1 0-1 0 0,1 1 0 0 0,-1-1 1 0 0,1 0-1 0 0,-1 1 0 0 0,1-1 1 0 0,-1 0-1 0 0,1 0 0 0 0,0 0 1 0 0,-1 1-1 0 0,2-1 0 0 0,2 1 32 0 0,1 0-1 0 0,0 0 0 0 0,-1 0 0 0 0,7 0 0 0 0,3-1-14 0 0,0 0 0 0 0,-1-1 0 0 0,0-1 0 0 0,16-3-1 0 0,53-18-2560 0 0,-26 7-500 0 0,-41 12 2352 0 0,25-6-1477 0 0,-11 8-2076 0 0,-27 3 3898 0 0,1 1 0 0 0,-1-1 0 0 0,1 1 0 0 0,-1 0 1 0 0,0 0-1 0 0,0 0 0 0 0,0 0 0 0 0,0 1 1 0 0,3 2-1 0 0,0 2 235 0 0,0-2 0 0 0,11 11 1 0 0,-11-12 81 0 0,-1 0 0 0 0,0 0 0 0 0,1 0 1 0 0,5 10-1 0 0,-8-11 354 0 0,0-1 1 0 0,0 1-1 0 0,1-1 0 0 0,-1 1 1 0 0,7 3-1 0 0,-5-3 2982 0 0,-4-2-3151 0 0,0 0 1 0 0,0-1-1 0 0,0 1 1 0 0,0-1 0 0 0,0 1-1 0 0,0-1 1 0 0,1 1-1 0 0,-1 0 1 0 0,0-1 0 0 0,0 1-1 0 0,1-1 1 0 0,-1 1-1 0 0,0-1 1 0 0,1 1 0 0 0,-1-1-1 0 0,1 0 1 0 0,-1 1-1 0 0,0-1 1 0 0,1 1 0 0 0,-1-1-1 0 0,1 0 1 0 0,-1 1-1 0 0,1-1 1 0 0,-1 0 0 0 0,1 0-1 0 0,-1 1 1 0 0,1-1-1 0 0,0 0 1 0 0,-1 0 0 0 0,1 0-1 0 0,-1 0 1 0 0,1 0-1 0 0,0 0 1 0 0,-1 0 0 0 0,1 0-1 0 0,-1 0 1 0 0,1 0-1 0 0,-1 0 1 0 0,1 0 0 0 0,0 0-1 0 0,-1 0 1 0 0,1 0-1 0 0,-1-1 1 0 0,1 1 0 0 0,-1 0-1 0 0,2-1 1 0 0,19-11 30 0 0,39-29 0 0 0,-37 24-317 0 0,26-14 1 0 0,-39 25 74 0 0,11-5-65 0 0,38-16 1 0 0,-53 25 89 0 0,-1 0 1 0 0,0 0 0 0 0,1 1-1 0 0,-1 0 1 0 0,1 0 0 0 0,-1 0-1 0 0,1 1 1 0 0,-1 0 0 0 0,1 0-1 0 0,-1 0 1 0 0,1 1 0 0 0,0-1-1 0 0,5 3 1 0 0,-9-2 38 0 0,0 0-1 0 0,-1 0 1 0 0,1 0-1 0 0,0 0 1 0 0,0 0-1 0 0,-1 1 1 0 0,1-1-1 0 0,-1 1 1 0 0,1-1-1 0 0,-1 1 1 0 0,0-1-1 0 0,1 1 1 0 0,-1 0 0 0 0,2 3-1 0 0,9 27 601 0 0,-11-29-586 0 0,0-1 127 0 0,-1-1-1 0 0,2 4-202 0 0,0-1 0 0 0,-1 0 1 0 0,1 0-1 0 0,1-1 0 0 0,-1 1 0 0 0,0 0 0 0 0,1-1 0 0 0,0 0 0 0 0,0 1 0 0 0,0-1 1 0 0,0 0-1 0 0,0 0 0 0 0,1-1 0 0 0,6 5 0 0 0,-7-6-635 0 0,0 1 0 0 0,0-1 0 0 0,1 1 0 0 0,-1-1-1 0 0,0 0 1 0 0,1-1 0 0 0,-1 1 0 0 0,1 0 0 0 0,-1-1 0 0 0,1 0 0 0 0,-1 0 0 0 0,6-1 0 0 0,6-2-5053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247 248 8287 0 0,'48'-65'756'0'0,"-7"7"-867"0"0,7-9 3883 0 0,-42 59-2815 0 0,1 0-1 0 0,0 1 1 0 0,1 0 0 0 0,0 0 0 0 0,16-10 0 0 0,-24 16-923 0 0,1 1 0 0 0,-1 0 0 0 0,1-1 1 0 0,-1 1-1 0 0,1 0 0 0 0,-1-1 1 0 0,1 1-1 0 0,0 0 0 0 0,-1 0 0 0 0,1 0 1 0 0,-1-1-1 0 0,1 1 0 0 0,0 0 1 0 0,-1 0-1 0 0,1 0 0 0 0,-1 0 1 0 0,1 0-1 0 0,0 0 0 0 0,-1 0 0 0 0,1 0 1 0 0,0 0-1 0 0,-1 1 0 0 0,1-1 1 0 0,-1 0-1 0 0,1 0 0 0 0,-1 0 0 0 0,1 1 1 0 0,0-1-1 0 0,-1 0 0 0 0,1 1 1 0 0,-1-1-1 0 0,1 0 0 0 0,-1 1 1 0 0,0-1-1 0 0,1 1 0 0 0,-1-1 0 0 0,1 1 1 0 0,-1-1-1 0 0,0 1 0 0 0,1-1 1 0 0,-1 1-1 0 0,1 0 0 0 0,0 3 52 0 0,0-1 0 0 0,0 1 0 0 0,0-1-1 0 0,0 1 1 0 0,1 7 0 0 0,-1 2 91 0 0,-1 1-1 0 0,0-1 1 0 0,-1 1 0 0 0,-1-1 0 0 0,-3 18 0 0 0,-22 66 481 0 0,22-80-556 0 0,-28 77 187 0 0,-4-1 1 0 0,-4-2-1 0 0,-74 121 0 0 0,15-38-66 0 0,16 8-2240 0 0,69-147-2036 0 0,6-20-2529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11975 0 0,'0'-1'923'0'0,"1"-3"-708"0"0,0 0 0 0 0,1 0 0 0 0,-1 0 0 0 0,1 0-1 0 0,0 0 1 0 0,0 1 0 0 0,0-1 0 0 0,0 1 0 0 0,1 0 0 0 0,-1-1 0 0 0,1 1 0 0 0,0 0 0 0 0,0 1 0 0 0,0-1-1 0 0,0 0 1 0 0,0 1 0 0 0,6-3 0 0 0,6-3 507 0 0,0 0-1 0 0,1 2 1 0 0,16-6 0 0 0,-4 2-822 0 0,40-12 616 0 0,96-19 1 0 0,7-2-8 0 0,-123 28-667 0 0,63-18-991 0 0,-36 15-5226 0 0,-42 12 585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2303 0 0,'0'0'14802'0'0,"-8"5"-13645"0"0,5-4-1047 0 0,-9 4 147 0 0,0 0-1 0 0,1 0 0 0 0,-14 10 1 0 0,-11 9-63 0 0,2 2-1 0 0,-37 37 1 0 0,69-62-166 0 0,0 1-4 0 0,1-1 0 0 0,-1 1 0 0 0,1-1 0 0 0,-1 1 0 0 0,1 0 0 0 0,0-1 0 0 0,0 1 0 0 0,0 0 0 0 0,-2 3 0 0 0,6-4 48 0 0,62 10 269 0 0,-39-7-293 0 0,0 0 1 0 0,41 14 0 0 0,-60-15-48 0 0,1 0 0 0 0,-1 0 0 0 0,0 1-1 0 0,0 0 1 0 0,0 0 0 0 0,0 1 0 0 0,-1 0 0 0 0,0 0 0 0 0,0 0 0 0 0,0 1 0 0 0,0 0 0 0 0,-1 0 0 0 0,5 7 0 0 0,-5-5 68 0 0,-1 0 1 0 0,0 0-1 0 0,0 1 0 0 0,0-1 0 0 0,-1 1 1 0 0,0 0-1 0 0,-1 0 0 0 0,0 0 0 0 0,0 0 1 0 0,-1 0-1 0 0,0 1 0 0 0,-1-1 0 0 0,0 0 1 0 0,-1 0-1 0 0,-1 12 0 0 0,0-13-20 0 0,0 0-1 0 0,0 0 1 0 0,0 0 0 0 0,-1-1 0 0 0,-1 1-1 0 0,1-1 1 0 0,-1 0 0 0 0,0 0 0 0 0,-1 0-1 0 0,0 0 1 0 0,0-1 0 0 0,0 0 0 0 0,-1 0-1 0 0,0 0 1 0 0,0-1 0 0 0,0 0 0 0 0,-12 7-1 0 0,0-2-3 0 0,-1 0 0 0 0,0-2 0 0 0,0 0 0 0 0,-1-2-1 0 0,0 0 1 0 0,-22 3 0 0 0,-4-1-234 0 0,-75 2 0 0 0,96-10-1431 0 0,9-2-3238 0 0,3-3-2141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 5063 0 0,'0'0'232'0'0,"1"-1"-13"0"0,4-7 3138 0 0,-6 11-2813 0 0,0 0-1 0 0,0 0 0 0 0,0 0 0 0 0,1 0 1 0 0,-1-1-1 0 0,1 5 0 0 0,-3 12-139 0 0,-174 468 675 0 0,-36-22-998 0 0,177-392-88 0 0,-56 108 39 0 0,-14-12 0 0 0,99-160-13 0 0,1-1 0 0 0,-1 0 0 0 0,-13 11 0 0 0,18-17 40 0 0,1-3 12 0 0,-1 0-30 0 0,1 0 0 0 0,0 0 1 0 0,-1 0-1 0 0,1 0 1 0 0,0 0-1 0 0,0 0 1 0 0,-1 0-1 0 0,1 0 0 0 0,0-1 1 0 0,0 1-1 0 0,1 0 1 0 0,-1-1-1 0 0,0 1 1 0 0,0-1-1 0 0,1 1 0 0 0,-1-1 1 0 0,1 0-1 0 0,-1 1 1 0 0,1-1-1 0 0,-1 1 1 0 0,1-1-1 0 0,0 0 0 0 0,0 1 1 0 0,0-1-1 0 0,0-2 1 0 0,0-6 146 0 0,1 0 0 0 0,2-18 0 0 0,1 11-43 0 0,0 0 0 0 0,1 1 0 0 0,1 0 0 0 0,0 0-1 0 0,15-25 1 0 0,52-70-101 0 0,-49 80-59 0 0,1 1 0 0 0,1 1 0 0 0,2 2 0 0 0,61-48 0 0 0,-63 57 4 0 0,0 1 0 0 0,1 1 0 0 0,1 1 0 0 0,0 2 0 0 0,1 0 0 0 0,50-13 0 0 0,-68 23 11 0 0,1 1 0 0 0,0 0 0 0 0,-1 1 0 0 0,1 0 0 0 0,0 0 0 0 0,0 2 0 0 0,0-1 0 0 0,21 5 0 0 0,-29-4 0 0 0,0 0 0 0 0,0 0 0 0 0,0 0 0 0 0,0 1 0 0 0,0-1 0 0 0,-1 1 0 0 0,1 0 0 0 0,-1 0 0 0 0,1 0 0 0 0,-1 1 0 0 0,0-1 0 0 0,0 1 0 0 0,0 0 0 0 0,0 0 0 0 0,-1 0 0 0 0,1 0 0 0 0,-1 0 0 0 0,1 1 0 0 0,-1-1 0 0 0,0 1 0 0 0,-1-1 0 0 0,1 1 0 0 0,0 0 0 0 0,-1 0 0 0 0,0 0 0 0 0,0 0 0 0 0,0 0 0 0 0,0 8 0 0 0,-1-2 6 0 0,0 1-1 0 0,-1 0 0 0 0,0-1 1 0 0,-1 1-1 0 0,0-1 1 0 0,-1 1-1 0 0,0-1 0 0 0,-1 0 1 0 0,1 0-1 0 0,-9 12 1 0 0,-4 8 76 0 0,-40 53 0 0 0,40-62-32 0 0,-1-1 0 0 0,-1 0-1 0 0,-1-1 1 0 0,-1-2-1 0 0,-1 1 1 0 0,0-2 0 0 0,-1-1-1 0 0,0-1 1 0 0,-2-1 0 0 0,1 0-1 0 0,-1-2 1 0 0,-1-1 0 0 0,0-1-1 0 0,-1-1 1 0 0,0-1 0 0 0,-50 6-1 0 0,72-13-39 0 0,0 1 0 0 0,0-1 0 0 0,0 0 0 0 0,0-1 0 0 0,1 1 0 0 0,-1-1 0 0 0,0 1 0 0 0,0-1-1 0 0,0 0 1 0 0,-6-3 0 0 0,9 3-31 0 0,-1 0 0 0 0,1 0 0 0 0,0 1 0 0 0,0-1 0 0 0,0 0-1 0 0,0 0 1 0 0,0 0 0 0 0,0 0 0 0 0,1 0 0 0 0,-1 0 0 0 0,0 0 0 0 0,0 0-1 0 0,1-1 1 0 0,-1 1 0 0 0,1 0 0 0 0,-1 0 0 0 0,1-1 0 0 0,-1 1 0 0 0,1 0 0 0 0,0 0-1 0 0,0-1 1 0 0,0 1 0 0 0,0 0 0 0 0,-1-1 0 0 0,2 1 0 0 0,-1 0 0 0 0,0-1-1 0 0,0 1 1 0 0,0 0 0 0 0,1-1 0 0 0,-1 1 0 0 0,0 0 0 0 0,1 0 0 0 0,0-1-1 0 0,0 0 1 0 0,8-16-1435 0 0,2-3-4288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222 150 11519 0 0,'0'0'887'0'0,"1"2"-583"0"0,10 57 1890 0 0,-7-35-1224 0 0,10 35 1 0 0,-14-58-925 0 0,1 0 1 0 0,-1 0 0 0 0,1 0 0 0 0,0 0 0 0 0,-1 0 0 0 0,1 0 0 0 0,0 0 0 0 0,0 0-1 0 0,0-1 1 0 0,0 1 0 0 0,-1 0 0 0 0,1 0 0 0 0,0-1 0 0 0,1 1 0 0 0,-1 0 0 0 0,0-1-1 0 0,0 1 1 0 0,0-1 0 0 0,0 0 0 0 0,0 1 0 0 0,0-1 0 0 0,1 0 0 0 0,-1 0-1 0 0,1 1 1 0 0,2-1 113 0 0,-1 0-1 0 0,1 0 1 0 0,0 0-1 0 0,-1 0 1 0 0,1-1-1 0 0,3 0 1 0 0,4-2 52 0 0,0-1 0 0 0,-1 0 1 0 0,1-1-1 0 0,-1 0 1 0 0,9-6-1 0 0,48-37 104 0 0,-28 20-242 0 0,1 0-231 0 0,-1-2 1 0 0,58-58-1 0 0,-76 61-66 0 0,-15 12 27 0 0,-6 14 187 0 0,0 1-1 0 0,0-1 0 0 0,0 1 0 0 0,0 0 0 0 0,0-1 0 0 0,0 1 0 0 0,0-1 1 0 0,0 1-1 0 0,0-1 0 0 0,0 1 0 0 0,0 0 0 0 0,0-1 0 0 0,0 1 0 0 0,-1-1 0 0 0,1 1 1 0 0,0 0-1 0 0,0-1 0 0 0,-1 1 0 0 0,1 0 0 0 0,0-1 0 0 0,-1 1 0 0 0,1 0 1 0 0,0-1-1 0 0,0 1 0 0 0,-1 0 0 0 0,1 0 0 0 0,-1 0 0 0 0,1-1 0 0 0,-1 1 1 0 0,-2-1-63 0 0,0 1 0 0 0,1 0-1 0 0,-1 0 1 0 0,0 0 0 0 0,0 0 0 0 0,0 1 0 0 0,0-1 0 0 0,1 1 0 0 0,-1-1 0 0 0,0 1 0 0 0,0 0 0 0 0,-3 2 0 0 0,-3 0-93 0 0,-10 4 75 0 0,1 0-1 0 0,0 1 0 0 0,-30 19 0 0 0,-47 39-136 0 0,74-50 217 0 0,-165 128 642 0 0,151-113-378 0 0,1 1 0 0 0,-58 74 0 0 0,82-93-127 0 0,0 2 0 0 0,1-1 0 0 0,1 1 0 0 0,-10 24 0 0 0,16-33-102 0 0,0 0-1 0 0,1 0 1 0 0,-1 0 0 0 0,1 1 0 0 0,0-1 0 0 0,0 11-1 0 0,2-14-19 0 0,-1 1 0 0 0,0 0 1 0 0,1 0-1 0 0,0-1 0 0 0,0 1 0 0 0,0-1 0 0 0,0 1 0 0 0,0-1 0 0 0,1 1 0 0 0,0-1 0 0 0,-1 0 0 0 0,4 4 0 0 0,-1-2 6 0 0,0-1 0 0 0,-1 0-1 0 0,2-1 1 0 0,-1 1 0 0 0,0-1-1 0 0,1 1 1 0 0,-1-2 0 0 0,1 1-1 0 0,0 0 1 0 0,0-1 0 0 0,0 0-1 0 0,9 3 1 0 0,-2-2-1 0 0,0-1 0 0 0,0 0-1 0 0,0 0 1 0 0,20-1 0 0 0,-5-2-110 0 0,-1-1 1 0 0,1-2-1 0 0,39-10 0 0 0,-4-2-4985 0 0,-56 14 4152 0 0,22-7-5074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422 344 5527 0 0,'8'-3'461'0'0,"0"-1"-1"0"0,-1 0 1 0 0,1 0-1 0 0,-1 0 1 0 0,0-1-1 0 0,0 0 1 0 0,0-1-1 0 0,0 1 1 0 0,-1-1-1 0 0,0-1 1 0 0,-1 1-1 0 0,8-11 1 0 0,0-2 207 0 0,4-6 716 0 0,28-55 0 0 0,-39 69-1117 0 0,-2 0-1 0 0,1 0 1 0 0,-2 0 0 0 0,1-1-1 0 0,-1 1 1 0 0,-1-1 0 0 0,2-23-1 0 0,-4 34-260 0 0,-1 0 0 0 0,1-1 0 0 0,0 1 0 0 0,0 0 0 0 0,-1 0 0 0 0,1-1 0 0 0,-1 1 0 0 0,1 0 0 0 0,-1 0 0 0 0,0 0 0 0 0,1 0 0 0 0,-1 0 0 0 0,0 0 0 0 0,0 0 0 0 0,0 0 0 0 0,1 0 0 0 0,-1 0 0 0 0,0 0 0 0 0,0 0 0 0 0,-1 0 0 0 0,1 1 0 0 0,0-1 0 0 0,0 0 0 0 0,0 1 0 0 0,0-1 0 0 0,-1 1 0 0 0,1 0 0 0 0,0-1 0 0 0,0 1 0 0 0,-1 0 0 0 0,1 0 0 0 0,-2-1 0 0 0,-4 1-29 0 0,0-1 1 0 0,-1 1-1 0 0,1 0 0 0 0,-9 1 0 0 0,-17 5-78 0 0,0 2 0 0 0,0 0-1 0 0,1 3 1 0 0,-61 27 0 0 0,60-21 392 0 0,2 0 1 0 0,0 2 0 0 0,2 1 0 0 0,0 1 0 0 0,1 2-1 0 0,-44 46 1 0 0,64-60-232 0 0,0-1-1 0 0,1 1 1 0 0,0 1-1 0 0,0-1 1 0 0,1 1-1 0 0,1 0 1 0 0,0 1-1 0 0,0-1 1 0 0,-3 13-1 0 0,7-18-34 0 0,0-1-1 0 0,0 0 1 0 0,0 0 0 0 0,0 0-1 0 0,1 1 1 0 0,0-1 0 0 0,0 0-1 0 0,0 0 1 0 0,1 1 0 0 0,-1-1-1 0 0,1 0 1 0 0,0 0 0 0 0,0 0-1 0 0,0 0 1 0 0,1 0 0 0 0,-1 0-1 0 0,1 0 1 0 0,0 0 0 0 0,0 0-1 0 0,1-1 1 0 0,-1 1 0 0 0,1-1-1 0 0,0 0 1 0 0,0 0 0 0 0,0 0-1 0 0,0 0 1 0 0,5 4 0 0 0,-1-3-14 0 0,0 0 1 0 0,1 0-1 0 0,0 0 1 0 0,-1-1 0 0 0,1 0-1 0 0,0-1 1 0 0,1 0 0 0 0,-1 0-1 0 0,0 0 1 0 0,0-1 0 0 0,1-1-1 0 0,-1 1 1 0 0,1-1 0 0 0,-1-1-1 0 0,14-1 1 0 0,11-4-57 0 0,0-2 1 0 0,49-17 0 0 0,-59 18-33 0 0,-4 0-76 0 0,1 2-259 0 0,-1-2 0 0 0,0 0 0 0 0,0-1-1 0 0,21-13 1 0 0,-36 18 218 0 0,6-3-618 0 0,-13 11 382 0 0,-6 10 658 0 0,5-6-78 0 0,-1 0-1 0 0,1 0 0 0 0,0 1 1 0 0,1 0-1 0 0,-3 17 1 0 0,5-25-122 0 0,1 1 1 0 0,0 0-1 0 0,0-1 1 0 0,0 1 0 0 0,0 0-1 0 0,0-1 1 0 0,1 1-1 0 0,-1 0 1 0 0,1-1 0 0 0,0 1-1 0 0,1 4 1 0 0,-1-5-28 0 0,0-1 0 0 0,1 1-1 0 0,-1-1 1 0 0,0 1 0 0 0,0-1 0 0 0,1 0 0 0 0,-1 1 0 0 0,1-1 0 0 0,-1 0-1 0 0,1 0 1 0 0,-1 0 0 0 0,1 0 0 0 0,0 0 0 0 0,-1 0 0 0 0,1-1 0 0 0,0 1-1 0 0,0-1 1 0 0,3 2 0 0 0,1-1-989 0 0,0-1 0 0 0,0 1-1 0 0,0-1 1 0 0,10-1 0 0 0,7-2-4551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62 5983 0 0,'48'-36'1903'0'0,"-19"13"2765"0"0,-28 22-3593 0 0,2 0 175 0 0,2 0 2082 0 0,-4 4-3263 0 0,-1 1 0 0 0,1-1 1 0 0,-1 1-1 0 0,0-1 0 0 0,0 0 0 0 0,0 1 0 0 0,0-1 0 0 0,0 1 0 0 0,-1-1 0 0 0,0 0 0 0 0,0 1 0 0 0,-1 2 1 0 0,-19 43 224 0 0,15-36-240 0 0,-121 213 328 0 0,92-169-295 0 0,-154 257 77 0 0,45-75-40 0 0,57-106-596 0 0,63-95-2704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4143 0 0,'6'-2'-114'0'0,"18"-8"1187"0"0,40-10-1 0 0,-58 18-191 0 0,1 1 0 0 0,0 0-1 0 0,0 0 1 0 0,0 0 0 0 0,1 1 0 0 0,-1 0-1 0 0,0 1 1 0 0,0-1 0 0 0,0 1-1 0 0,13 4 1 0 0,-18-4-796 0 0,0 0-1 0 0,0 0 1 0 0,0 0 0 0 0,0 0 0 0 0,0 1-1 0 0,0-1 1 0 0,0 1 0 0 0,0-1 0 0 0,0 1-1 0 0,-1 0 1 0 0,1-1 0 0 0,-1 1 0 0 0,1 0 0 0 0,-1 0-1 0 0,0 0 1 0 0,0 0 0 0 0,0 1 0 0 0,0-1-1 0 0,0 0 1 0 0,0 0 0 0 0,0 1 0 0 0,-1-1-1 0 0,1 0 1 0 0,-1 1 0 0 0,0-1 0 0 0,0 1-1 0 0,0-1 1 0 0,0 0 0 0 0,0 5 0 0 0,-1 3 19 0 0,-1 0 0 0 0,0 0 0 0 0,0 0 0 0 0,-1 0 1 0 0,-7 15-1 0 0,0-2 104 0 0,-1-1 0 0 0,-2-1-1 0 0,-21 30 1 0 0,-53 54 882 0 0,58-74-831 0 0,28-29-243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53 372 10367 0 0,'0'0'935'0'0,"-1"1"-768"0"0,0 1-152 0 0,-12 7 98 0 0,13-8 16 0 0,-1-1 1 0 0,0 1-1 0 0,0 0 0 0 0,0-1 1 0 0,0 0-1 0 0,0 1 1 0 0,0-1-1 0 0,0 0 1 0 0,0 1-1 0 0,0-1 1 0 0,0 0-1 0 0,0 0 0 0 0,0 0 1 0 0,0 0-1 0 0,0 0 1 0 0,0 0-1 0 0,0 0 1 0 0,0 0-1 0 0,0 0 1 0 0,0 0-1 0 0,0-1 1 0 0,0 1-1 0 0,0 0 0 0 0,0-1 1 0 0,-1 0-1 0 0,1 1-55 0 0,0-1 1 0 0,0 0-1 0 0,0 0 0 0 0,0 0 0 0 0,1 0 0 0 0,-1 0 0 0 0,0 0 0 0 0,0 0 0 0 0,1 0 0 0 0,-1 0 0 0 0,1-1 1 0 0,-1 1-1 0 0,1 0 0 0 0,-1 0 0 0 0,1 0 0 0 0,0-1 0 0 0,0 1 0 0 0,-1 0 0 0 0,1 0 0 0 0,0-1 0 0 0,0 0 1 0 0,1-4 16 0 0,0 0 0 0 0,0 0 1 0 0,0 0-1 0 0,0 0 1 0 0,1 0-1 0 0,0 0 0 0 0,0 1 1 0 0,5-9-1 0 0,27-40 136 0 0,-18 32-219 0 0,1 1 0 0 0,1 0 1 0 0,0 1-1 0 0,2 1 0 0 0,42-32 0 0 0,-43 38 5 0 0,1 1 0 0 0,0 0 0 0 0,0 2 0 0 0,1 0-1 0 0,0 2 1 0 0,1 0 0 0 0,32-7 0 0 0,-49 14 28 0 0,-1 0 0 0 0,1 0-1 0 0,0 1 1 0 0,0 0 0 0 0,0-1 0 0 0,0 2 0 0 0,-1-1-1 0 0,1 1 1 0 0,0-1 0 0 0,0 1 0 0 0,0 1 0 0 0,4 1 0 0 0,-5-1 36 0 0,-1-1 0 0 0,1 1 0 0 0,-1 1 0 0 0,0-1 0 0 0,0 0 0 0 0,0 1 0 0 0,0 0 0 0 0,-1-1 0 0 0,1 1 0 0 0,-1 0 0 0 0,1 0 1 0 0,-1 1-1 0 0,0-1 0 0 0,0 0 0 0 0,2 7 0 0 0,-1-1 21 0 0,1 1-1 0 0,-2-1 1 0 0,1 1-1 0 0,-1 0 1 0 0,-1-1 0 0 0,0 1-1 0 0,0 0 1 0 0,-1 13 0 0 0,-3 9 81 0 0,-8 40 1 0 0,6-49-145 0 0,2 1 0 0 0,0 0-1 0 0,1 38 1 0 0,2-61 1 0 0,0 1-159 0 0,0-1-1 0 0,0 1 0 0 0,1 0 1 0 0,-1 0-1 0 0,1 0 0 0 0,-1-1 1 0 0,1 1-1 0 0,1 3 0 0 0,-2-4-147 0 0,1-1-1 0 0,-1 1 1 0 0,1-1 0 0 0,-1 1-1 0 0,1 0 1 0 0,-1-1-1 0 0,1 1 1 0 0,0-1-1 0 0,-1 0 1 0 0,1 1 0 0 0,-1-1-1 0 0,1 1 1 0 0,0-1-1 0 0,0 0 1 0 0,-1 0-1 0 0,1 1 1 0 0,1-1 0 0 0,14 3-1703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6447 0 0,'-2'2'2983'0'0,"-1"3"-1525"0"0,-11 13 5458 0 0,9-2-6233 0 0,5-10-538 0 0,0 1-1 0 0,0-1 0 0 0,1 11 1 0 0,0-15 229 0 0,0 1 12 0 0,11 20 435 0 0,-11-20-628 0 0,0-2-174 0 0,-1-1 0 0 0,0 1 0 0 0,1 0 0 0 0,-1-1 0 0 0,1 1 0 0 0,-1 0 0 0 0,0-1 0 0 0,1 1 0 0 0,-1 0 0 0 0,1-1 0 0 0,0 1 0 0 0,-1-1 0 0 0,1 1 0 0 0,-1-1 0 0 0,1 1 0 0 0,0-1 0 0 0,0 0 0 0 0,-1 1 0 0 0,1-1 0 0 0,0 0-1 0 0,-1 1 1 0 0,2-1 0 0 0,17 4-2428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828 108 9671 0 0,'28'-68'3255'0'0,"-11"29"5562"0"0,-15 53-8032 0 0,-2-1-738 0 0,-1 0 0 0 0,0 0-1 0 0,-1 1 1 0 0,0-1 0 0 0,-1 0-1 0 0,-5 15 1 0 0,-33 76 152 0 0,28-74-145 0 0,-17 36 69 0 0,-39 63 0 0 0,-48 56-18 0 0,-38 20-8 0 0,35-51-46 0 0,117-150-53 0 0,-124 161-2127 0 0,107-142 1393 0 0,0-2-1 0 0,-2 0 1 0 0,0-2-1 0 0,-49 33 1 0 0,56-45-3883 0 0,3-4-1085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34 232 10679 0 0,'0'0'1250'0'0,"2"0"-673"0"0,54 13 2615 0 0,-40-9-2754 0 0,0 0 0 0 0,0-1 0 0 0,0 0-1 0 0,29 0 1 0 0,-23-5-174 0 0,1 0-1 0 0,-1-2 1 0 0,0-1 0 0 0,-1 0-1 0 0,26-10 1 0 0,-13 1-161 0 0,-1-1 1 0 0,45-28-1 0 0,-67 37-265 0 0,0-1 0 0 0,-1 0 1 0 0,0-1-1 0 0,12-12 0 0 0,-20 18 65 0 0,0-1 1 0 0,0 1-1 0 0,0 0 1 0 0,0-1 0 0 0,0 0-1 0 0,-1 1 1 0 0,1-1-1 0 0,-1 0 1 0 0,1 0-1 0 0,-1 0 1 0 0,0 0-1 0 0,0 0 1 0 0,-1 0-1 0 0,1 0 1 0 0,0 0-1 0 0,-1 0 1 0 0,0 0 0 0 0,0 0-1 0 0,0-1 1 0 0,0 1-1 0 0,0 0 1 0 0,-2-6-1 0 0,1 7 50 0 0,0 0 0 0 0,0 0 1 0 0,-1 0-1 0 0,1 0 0 0 0,0 0 0 0 0,-1 0 0 0 0,1 0 0 0 0,-1 0 0 0 0,0 1 0 0 0,0-1 0 0 0,1 1 0 0 0,-1-1 1 0 0,0 1-1 0 0,0 0 0 0 0,-1 0 0 0 0,1-1 0 0 0,0 2 0 0 0,0-1 0 0 0,0 0 0 0 0,-1 0 0 0 0,1 1 0 0 0,-5-1 1 0 0,0-1 3 0 0,-1 1 0 0 0,0 1 0 0 0,0-1 0 0 0,0 1 0 0 0,-13 2 0 0 0,6 1 48 0 0,-1 1-1 0 0,1 0 1 0 0,0 1 0 0 0,1 1-1 0 0,-1 0 1 0 0,-22 14 0 0 0,-77 58 706 0 0,73-47 56 0 0,-48 48-1 0 0,75-65-524 0 0,1 0 1 0 0,0 1-1 0 0,1 1 0 0 0,1 0 0 0 0,0 1 0 0 0,-13 28 0 0 0,22-40-192 0 0,0 1 0 0 0,0-1-1 0 0,0 1 1 0 0,1 0 0 0 0,-1 0 0 0 0,2 0-1 0 0,-1-1 1 0 0,0 1 0 0 0,2 9 0 0 0,-1-13-31 0 0,0 0 1 0 0,1 0-1 0 0,-1 0 0 0 0,1 1 1 0 0,-1-1-1 0 0,1 0 1 0 0,0 0-1 0 0,0 0 0 0 0,0 0 1 0 0,0 0-1 0 0,0-1 0 0 0,1 1 1 0 0,-1 0-1 0 0,0 0 1 0 0,1-1-1 0 0,0 1 0 0 0,-1-1 1 0 0,1 1-1 0 0,0-1 1 0 0,-1 0-1 0 0,1 0 0 0 0,0 0 1 0 0,0 0-1 0 0,0 0 1 0 0,0 0-1 0 0,0 0 0 0 0,1-1 1 0 0,1 1-1 0 0,6 1 21 0 0,1 0 0 0 0,-1-1 0 0 0,1-1 0 0 0,-1 1 0 0 0,0-2-1 0 0,15-1 1 0 0,62-16-28 0 0,-83 17-13 0 0,134-39-2757 0 0,-94 24-3790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287 161 7831 0 0,'1'-1'356'0'0,"27"-21"150"0"0,-22 17-334 0 0,0 0 0 0 0,1 0 0 0 0,-1 1 0 0 0,11-6 0 0 0,5 0 767 0 0,-1-1 1 0 0,0-2 0 0 0,0 0 0 0 0,-2-1 0 0 0,28-24-1 0 0,-46 37-472 0 0,-1-8 778 0 0,-32 17-1141 0 0,0 0 0 0 0,0 3 0 0 0,-41 18 0 0 0,39-12 76 0 0,0 0-1 0 0,1 2 1 0 0,0 2-1 0 0,2 1 0 0 0,1 1 1 0 0,-52 52-1 0 0,71-64 77 0 0,1 2-1 0 0,-14 20 0 0 0,22-30-187 0 0,0 1-1 0 0,-1 0 1 0 0,1 0-1 0 0,1 0 1 0 0,-1 1 0 0 0,1-1-1 0 0,-1 0 1 0 0,1 1-1 0 0,0-1 1 0 0,1 0-1 0 0,-1 1 1 0 0,1-1 0 0 0,0 7-1 0 0,0-10-44 0 0,1 0-1 0 0,-1-1 0 0 0,0 1 1 0 0,1 0-1 0 0,-1 0 0 0 0,1 0 1 0 0,-1 0-1 0 0,1 0 0 0 0,0 0 1 0 0,-1-1-1 0 0,1 1 0 0 0,0 0 1 0 0,0 0-1 0 0,-1-1 0 0 0,1 1 1 0 0,0-1-1 0 0,0 1 0 0 0,1 0 1 0 0,16 6 128 0 0,-13-6-123 0 0,1 0-1 0 0,-1-1 1 0 0,1 0 0 0 0,0 0-1 0 0,-1 0 1 0 0,1-1 0 0 0,-1 0-1 0 0,0 0 1 0 0,1 0 0 0 0,5-3-1 0 0,5-2-3 0 0,0 0 0 0 0,15-9 0 0 0,-1-1-128 0 0,0-2 1 0 0,32-24-1 0 0,-53 35-27 0 0,-1 0-1 0 0,0 0 0 0 0,-1-1 1 0 0,1 0-1 0 0,-2 0 1 0 0,1-1-1 0 0,-1 0 1 0 0,0 0-1 0 0,-1 0 1 0 0,0-1-1 0 0,5-12 1 0 0,-7 12-52 0 0,0 2-128 0 0,-7 15 150 0 0,-7 13 161 0 0,10-20-2 0 0,1 1 0 0 0,-1 0 0 0 0,1 0 0 0 0,-1 0 0 0 0,1 0 0 0 0,-1 0-1 0 0,1 0 1 0 0,0 0 0 0 0,-1 0 0 0 0,1 0 0 0 0,0 0 0 0 0,0 0 0 0 0,0 0 0 0 0,-1 0 0 0 0,1 0-1 0 0,0 0 1 0 0,0 0 0 0 0,1 0 0 0 0,-1 0 0 0 0,0 0 0 0 0,0 0 0 0 0,0 0 0 0 0,1 0-1 0 0,-1 0 1 0 0,0 0 0 0 0,1 0 0 0 0,0 1 0 0 0,1 1-32 0 0,0 2-338 0 0,0 0 0 0 0,1 0 0 0 0,-1 0 1 0 0,1 0-1 0 0,0-1 0 0 0,4 5 0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1 826 8751 0 0,'0'0'794'0'0,"0"-1"-652"0"0,0-33 3557 0 0,-1 1 543 0 0,7-55 0 0 0,-4 76-4045 0 0,0 1 0 0 0,1-1-1 0 0,0 1 1 0 0,1 0 0 0 0,0 0-1 0 0,1 1 1 0 0,0-1 0 0 0,11-15-1 0 0,-2 7-184 0 0,0 2 0 0 0,2 0 0 0 0,0 0 0 0 0,1 2-1 0 0,0 0 1 0 0,21-14 0 0 0,123-67-406 0 0,-115 70 185 0 0,295-182-3010 0 0,-218 131-1389 0 0,-92 59-1126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303 339 9007 0 0,'0'0'414'0'0,"-1"-8"132"0"0,1 7-545 0 0,-1 0 0 0 0,1 0-1 0 0,-1-1 1 0 0,1 1-1 0 0,-1 0 1 0 0,1 0 0 0 0,-1 0-1 0 0,0 0 1 0 0,1 1-1 0 0,-3-3 1 0 0,3 3 22 0 0,-1-1 0 0 0,1 1 0 0 0,-1-1 0 0 0,1 1 0 0 0,-1-1 0 0 0,1 0 0 0 0,-1 1 0 0 0,1-1 0 0 0,0 1 0 0 0,-1-1 0 0 0,1 0-1 0 0,0 1 1 0 0,0-1 0 0 0,-1 0 0 0 0,1 0 0 0 0,0 1 0 0 0,0-1 0 0 0,0 0 0 0 0,0 1 0 0 0,0-1 0 0 0,0 0 0 0 0,0 0 0 0 0,0 1 0 0 0,0-1 0 0 0,0 0 0 0 0,0 0 0 0 0,1 0 0 0 0,1-4 236 0 0,1 1 1 0 0,-1 0-1 0 0,1-1 0 0 0,0 1 1 0 0,1 0-1 0 0,-1 1 1 0 0,1-1-1 0 0,-1 1 0 0 0,6-4 1 0 0,8-9 295 0 0,3-6-15 0 0,0-1 0 0 0,18-28 0 0 0,-32 43-472 0 0,-1-2 0 0 0,0 1 1 0 0,0 0-1 0 0,-1-1 0 0 0,0 0 0 0 0,-1 0 0 0 0,0 0 0 0 0,-1-1 0 0 0,3-16 0 0 0,-5 26-64 0 0,0 0 0 0 0,0-1 0 0 0,0 1 0 0 0,0 0 0 0 0,0 0-1 0 0,0 0 1 0 0,0 0 0 0 0,0 0 0 0 0,-1 0 0 0 0,1 0 0 0 0,0 0 0 0 0,-1 0-1 0 0,1 0 1 0 0,-1 0 0 0 0,1 0 0 0 0,-1 0 0 0 0,1 0 0 0 0,-1 0 0 0 0,0 0-1 0 0,0 0 1 0 0,-1-1 0 0 0,1 1 0 0 0,0 1 0 0 0,-1-1 0 0 0,1 0 0 0 0,-1 1 0 0 0,1-1 0 0 0,-1 1 0 0 0,1-1 0 0 0,-1 1-1 0 0,0 0 1 0 0,1-1 0 0 0,-1 1 0 0 0,1 0 0 0 0,-3 0 0 0 0,-5 1 7 0 0,1 1 1 0 0,-1-1-1 0 0,1 1 0 0 0,-12 4 0 0 0,3 1 11 0 0,0 0 0 0 0,1 1-1 0 0,-1 1 1 0 0,-21 16 0 0 0,-56 49 304 0 0,92-73-321 0 0,-83 73 283 0 0,71-60-188 0 0,1 0 1 0 0,0 1-1 0 0,-18 28 1 0 0,28-39-51 0 0,0 1 0 0 0,1-1 1 0 0,0 0-1 0 0,0 1 0 0 0,0-1 1 0 0,1 1-1 0 0,-2 6 0 0 0,3-10-24 0 0,0 0 0 0 0,0 1-1 0 0,0-1 1 0 0,0 0 0 0 0,0 1-1 0 0,0-1 1 0 0,0 0 0 0 0,1 0-1 0 0,-1 1 1 0 0,0-1 0 0 0,1 0-1 0 0,-1 0 1 0 0,1 1 0 0 0,-1-1-1 0 0,1 0 1 0 0,0 0 0 0 0,-1 0-1 0 0,1 0 1 0 0,0 0 0 0 0,0 0-1 0 0,0 0 1 0 0,0 0 0 0 0,0 0 0 0 0,0 0-1 0 0,0-1 1 0 0,0 1 0 0 0,0 0-1 0 0,0-1 1 0 0,0 1 0 0 0,3 0-1 0 0,3 2 66 0 0,0-1 0 0 0,1 0-1 0 0,0 0 1 0 0,-1-1 0 0 0,1 0-1 0 0,0-1 1 0 0,0 1 0 0 0,0-1-1 0 0,-1-1 1 0 0,1 0 0 0 0,0 0 0 0 0,0 0-1 0 0,9-4 1 0 0,1 0-84 0 0,1-2 1 0 0,-1 0-1 0 0,0-1 0 0 0,18-12 1 0 0,-26 13-163 0 0,0 0 1 0 0,16-16-1 0 0,-11 9 16 0 0,-15 14 137 0 0,0 0-1 0 0,0 0 1 0 0,0 0-1 0 0,0 0 1 0 0,0 1-1 0 0,0-1 1 0 0,0 0-1 0 0,0 0 1 0 0,0 0-1 0 0,0 0 0 0 0,0 0 1 0 0,0 0-1 0 0,0 0 1 0 0,0 0-1 0 0,0 0 1 0 0,0 0-1 0 0,0 0 1 0 0,0 0-1 0 0,0 1 1 0 0,0-1-1 0 0,0 0 1 0 0,0 0-1 0 0,0 0 1 0 0,0 0-1 0 0,0 0 1 0 0,0 0-1 0 0,0 0 1 0 0,1 0-1 0 0,-1 0 1 0 0,0 0-1 0 0,0 0 1 0 0,0 0-1 0 0,0 0 1 0 0,0 0-1 0 0,0 0 1 0 0,0 0-1 0 0,0 0 0 0 0,0 0 1 0 0,0 0-1 0 0,0 0 1 0 0,0 0-1 0 0,0 0 1 0 0,1 0-1 0 0,-1 0 1 0 0,0 0-1 0 0,0 0 1 0 0,0 0-1 0 0,0 0 1 0 0,0 0-1 0 0,0 0 1 0 0,0 0-1 0 0,0 0 1 0 0,0 0-1 0 0,-5 14-16 0 0,-9 18 20 0 0,2-13-87 0 0,5-9 112 0 0,1 0 1 0 0,-9 22-1 0 0,14-30-56 0 0,0 1 0 0 0,0-1 0 0 0,1 1 0 0 0,-1-1 0 0 0,0 1 0 0 0,1 0 0 0 0,0-1 0 0 0,0 1 0 0 0,0 0 0 0 0,0 0 0 0 0,0-1 0 0 0,0 1 0 0 0,1 0 0 0 0,0-1 0 0 0,-1 1 1 0 0,1-1-1 0 0,0 1 0 0 0,1 2 0 0 0,-1-4-17 0 0,0 0 1 0 0,0 0 0 0 0,0 0-1 0 0,0 0 1 0 0,-1 0 0 0 0,1-1-1 0 0,0 1 1 0 0,1 0 0 0 0,-1-1-1 0 0,0 1 1 0 0,0 0 0 0 0,0-1-1 0 0,0 0 1 0 0,0 1 0 0 0,1-1-1 0 0,-1 0 1 0 0,0 1-1 0 0,0-1 1 0 0,0 0 0 0 0,1 0-1 0 0,-1 0 1 0 0,2 0 0 0 0,29-5-1474 0 0,-14 0 541 0 0,0-1-1 0 0,20-10 1 0 0,-33 14 796 0 0,24-11-780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3223 0 0,'0'2'7938'0'0,"1"-1"-7793"0"0,-1 0-1 0 0,0 0 1 0 0,1 1 0 0 0,-1-1 0 0 0,1 0 0 0 0,-1 0 0 0 0,1 0-1 0 0,-1 0 1 0 0,1 1 0 0 0,0-1 0 0 0,0 0 0 0 0,0 0 0 0 0,-1-1 0 0 0,1 1-1 0 0,0 0 1 0 0,0 0 0 0 0,0 0 0 0 0,1 0 0 0 0,-1-1 0 0 0,0 1 0 0 0,0-1-1 0 0,0 1 1 0 0,0-1 0 0 0,1 1 0 0 0,-1-1 0 0 0,0 1 0 0 0,0-1 0 0 0,1 0-1 0 0,-1 0 1 0 0,0 0 0 0 0,0 0 0 0 0,1 0 0 0 0,-1 0 0 0 0,0 0-1 0 0,1 0 1 0 0,-1 0 0 0 0,0-1 0 0 0,3 0 0 0 0,25-9 724 0 0,-1 0 0 0 0,44-25 0 0 0,-30 14-501 0 0,79-32 285 0 0,-101 46-502 0 0,1 1 0 0 0,-1 0 0 0 0,1 2 0 0 0,25-3 0 0 0,-43 7-136 0 0,0 0 1 0 0,-1-1 0 0 0,1 1-1 0 0,0 0 1 0 0,-1 1 0 0 0,1-1 0 0 0,0 0-1 0 0,-1 1 1 0 0,1 0 0 0 0,-1-1 0 0 0,1 1-1 0 0,-1 0 1 0 0,1 0 0 0 0,-1 0 0 0 0,1 1-1 0 0,-1-1 1 0 0,0 1 0 0 0,0-1 0 0 0,0 1-1 0 0,0 0 1 0 0,0-1 0 0 0,0 1 0 0 0,0 0-1 0 0,-1 1 1 0 0,1-1 0 0 0,-1 0-1 0 0,1 0 1 0 0,-1 1 0 0 0,0-1 0 0 0,0 0-1 0 0,0 1 1 0 0,0-1 0 0 0,0 1 0 0 0,-1 0-1 0 0,1 3 1 0 0,0 0 6 0 0,0 0 1 0 0,0 1-1 0 0,-1-1 0 0 0,0 0 1 0 0,0 1-1 0 0,-1-1 0 0 0,1 0 0 0 0,-2 1 1 0 0,-1 6-1 0 0,-4 8-27 0 0,-11 26 0 0 0,9-24-136 0 0,8-22-73 0 0,5 5-3642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0 386 919 0 0,'1'2'67'0'0,"1"14"1751"0"0,1 2 3375 0 0,0 0 7156 0 0,4-29-11424 0 0,14-27-114 0 0,18-46 0 0 0,7-13-1216 0 0,-38 81 259 0 0,2 1 1 0 0,-1 1-1 0 0,2-1 0 0 0,12-12 0 0 0,-14 19 42 0 0,1 0-1 0 0,-1 0 1 0 0,1 1 0 0 0,1 0-1 0 0,0 1 1 0 0,-1 0 0 0 0,2 1-1 0 0,-1 0 1 0 0,14-3-1 0 0,17-5-245 0 0,50-6 1 0 0,-86 18 324 0 0,17-4-7 0 0,66-9-124 0 0,-75 12 247 0 0,0 1 0 0 0,-1 1 0 0 0,1 1 0 0 0,19 2 0 0 0,-30-2-26 0 0,0-1 0 0 0,-1 1 1 0 0,1-1-1 0 0,-1 1 0 0 0,1 0 0 0 0,-1 0 1 0 0,0 0-1 0 0,1 1 0 0 0,-1-1 0 0 0,0 0 1 0 0,0 1-1 0 0,0 0 0 0 0,0-1 0 0 0,0 1 1 0 0,0 0-1 0 0,0 0 0 0 0,0 0 0 0 0,-1 0 1 0 0,1 0-1 0 0,-1 1 0 0 0,0-1 0 0 0,1 0 1 0 0,-1 1-1 0 0,0-1 0 0 0,-1 1 0 0 0,1-1 1 0 0,0 1-1 0 0,-1-1 0 0 0,1 1 0 0 0,-1 0 1 0 0,0-1-1 0 0,0 1 0 0 0,0 0 0 0 0,-1 4 1 0 0,1 1 39 0 0,-1 0 1 0 0,-1-1 0 0 0,0 1 0 0 0,0-1 0 0 0,0 1 0 0 0,-1-1-1 0 0,0 0 1 0 0,0 0 0 0 0,-1 0 0 0 0,-8 12 0 0 0,-2-4-66 0 0,0 1 0 0 0,-1-1 0 0 0,-1-1 0 0 0,0-1 0 0 0,-26 17 0 0 0,-96 45-172 0 0,-61 6-862 0 0,193-79 790 0 0,0 0-1 0 0,1 0 0 0 0,-1-1 0 0 0,0 1 0 0 0,0-1 0 0 0,0-1 0 0 0,0 1 0 0 0,-9-2 1 0 0,15 1 78 0 0,0-1 0 0 0,0 1 1 0 0,-1-1-1 0 0,1 0 1 0 0,0 1-1 0 0,0-1 1 0 0,0 0-1 0 0,0 1 1 0 0,0-1-1 0 0,0 1 1 0 0,0-1-1 0 0,0 0 1 0 0,0 1-1 0 0,0-1 0 0 0,0 0 1 0 0,0 1-1 0 0,1-1 1 0 0,-1-1-1 0 0,0 2 57 0 0,7-14-2252 0 0,6-3-3745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7367 0 0,'0'0'568'0'0,"0"1"-133"0"0,-43 65 6494 0 0,-72 83-5581 0 0,10-26-378 0 0,-47 58 63 0 0,116-134-775 0 0,-58 102 1 0 0,83-128-177 0 0,0 1 0 0 0,2-1 0 0 0,0 2 0 0 0,2-1 0 0 0,0 1 0 0 0,1 0 0 0 0,-3 35 0 0 0,3-12-1576 0 0,3-35-5076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1375 0 0,'0'0'12735'0'0,"-9"2"-12296"0"0,-12 6-76 0 0,1 1 0 0 0,0 1 0 0 0,1 0 0 0 0,-24 18 0 0 0,40-26-320 0 0,-150 92 569 0 0,65-42-574 0 0,-112 87 0 0 0,175-117-38 0 0,-43 46 0 0 0,56-54 0 0 0,1 1 0 0 0,0 0 0 0 0,0 1 0 0 0,-14 30 0 0 0,23-40 23 0 0,0 0-1 0 0,0-1 1 0 0,0 1 0 0 0,0 0-1 0 0,1 0 1 0 0,0 0-1 0 0,1 0 1 0 0,-1-1 0 0 0,1 1-1 0 0,0 1 1 0 0,1 5 0 0 0,0-8 44 0 0,0-1 0 0 0,0 1 0 0 0,0 0 0 0 0,0-1 0 0 0,1 1 0 0 0,0 0 1 0 0,-1-1-1 0 0,1 0 0 0 0,1 1 0 0 0,-1-1 0 0 0,0 0 0 0 0,1 0 0 0 0,-1 0 1 0 0,1-1-1 0 0,0 1 0 0 0,0-1 0 0 0,6 5 0 0 0,0-2 75 0 0,1 0 0 0 0,0-1 0 0 0,-1 0-1 0 0,1-1 1 0 0,1 0 0 0 0,-1 0 0 0 0,0-1-1 0 0,1 0 1 0 0,-1-1 0 0 0,21 0 0 0 0,9-3 77 0 0,61-10 1 0 0,-77 9-200 0 0,87-15-677 0 0,-109 18 102 0 0,-5 11-6212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5063 0 0,'0'0'9323'0'0,"2"2"-8199"0"0,-1-1-1025 0 0,0 0 0 0 0,0 0 0 0 0,1 0 0 0 0,-1 1 0 0 0,0-1 0 0 0,0 0 0 0 0,0 1 0 0 0,0-1 0 0 0,0 1 1 0 0,-1-1-1 0 0,1 1 0 0 0,0 0 0 0 0,-1-1 0 0 0,1 1 0 0 0,-1 0 0 0 0,1 3 0 0 0,-1-2-18 0 0,0 1 1 0 0,0-1-1 0 0,0 1 1 0 0,-1-1-1 0 0,0 1 0 0 0,1-1 1 0 0,-1 1-1 0 0,-2 3 0 0 0,-3 6 65 0 0,0 1 0 0 0,-2-1 0 0 0,-10 14 0 0 0,13-18 41 0 0,-27 39 340 0 0,-49 80 751 0 0,77-120-1238 0 0,-9 25 81 0 0,12-31-527 0 0,-1 3 684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9007 0 0,'0'0'414'0'0,"0"-1"-12"0"0,-2-10 5278 0 0,4 53-5202 0 0,1 0 0 0 0,3 0 0 0 0,1 0 0 0 0,3-1 0 0 0,0 0 0 0 0,3-1 0 0 0,36 77 0 0 0,-35-90-395 0 0,1-2-1 0 0,1 1 0 0 0,35 39 0 0 0,70 62 243 0 0,22 28-21 0 0,-129-138-286 0 0,36 51 60 0 0,-44-59-59 0 0,-1 1 0 0 0,0-1 0 0 0,0 1 0 0 0,-1 0 0 0 0,5 18 0 0 0,-8-25-19 0 0,-1-2-1 0 0,1 0 0 0 0,-1-1 0 0 0,0 1 1 0 0,0 0-1 0 0,1 0 0 0 0,-1-1 1 0 0,0 1-1 0 0,0 0 0 0 0,0 0 1 0 0,0 0-1 0 0,0-1 0 0 0,0 1 0 0 0,0 0 1 0 0,0 0-1 0 0,0 0 0 0 0,-1-1 1 0 0,1 1-1 0 0,0 0 0 0 0,-1 1 1 0 0,1-1-18 0 0,0-1 1 0 0,0 0 0 0 0,0 1 0 0 0,0-1 0 0 0,0 1 0 0 0,0-1 0 0 0,0 0-1 0 0,0 1 1 0 0,0-1 0 0 0,-1 1 0 0 0,1-1 0 0 0,0 0 0 0 0,0 1 0 0 0,0-1 0 0 0,-1 1-1 0 0,1-1 1 0 0,0 0 0 0 0,0 1 0 0 0,-1-1 0 0 0,1 0 0 0 0,0 0 0 0 0,-1 1 0 0 0,1-1-1 0 0,0 0 1 0 0,-1 0 0 0 0,1 1 0 0 0,0-1 0 0 0,-1 0 0 0 0,1 0 0 0 0,-1 0-1 0 0,1 0 1 0 0,0 1 0 0 0,-1-1 0 0 0,1 0 0 0 0,-1 0 0 0 0,1 0 0 0 0,-1 0 0 0 0,1 0-1 0 0,0 0 1 0 0,-1 0 0 0 0,1 0 0 0 0,-1 0 0 0 0,1-1 0 0 0,0 1 0 0 0,-1 0 0 0 0,1 0-1 0 0,-1 0 1 0 0,1 0 0 0 0,0 0 0 0 0,-1-1 0 0 0,1 1 0 0 0,0 0 0 0 0,-1-1 0 0 0,-1 0-259 0 0,0 0 1 0 0,1-1 0 0 0,-1 1 0 0 0,1-1 0 0 0,-1 1 0 0 0,1-1 0 0 0,-1 0 0 0 0,1 1 0 0 0,0-1 0 0 0,-1-2 0 0 0,-3-10-5800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3223 0 0,'-28'2'-903'0'0,"22"-1"1969"0"0,1 0 0 0 0,0 0 0 0 0,0 0 0 0 0,-1 1 0 0 0,-8 5 0 0 0,12-6-651 0 0,-1 0 0 0 0,1 0-1 0 0,0 0 1 0 0,1 1-1 0 0,-1-1 1 0 0,0 1-1 0 0,0 0 1 0 0,1-1 0 0 0,-1 1-1 0 0,0 0 1 0 0,1 0-1 0 0,0 0 1 0 0,0 0-1 0 0,-1 0 1 0 0,1 0 0 0 0,0 1-1 0 0,1-1 1 0 0,-1 0-1 0 0,0 0 1 0 0,1 1-1 0 0,-1-1 1 0 0,1 0 0 0 0,0 1-1 0 0,0-1 1 0 0,-1 1-1 0 0,2-1 1 0 0,-1 4 0 0 0,1-3-318 0 0,0 0 1 0 0,-1-1-1 0 0,1 1 1 0 0,0 0-1 0 0,1-1 1 0 0,-1 1-1 0 0,0-1 1 0 0,1 1 0 0 0,0-1-1 0 0,-1 0 1 0 0,1 1-1 0 0,0-1 1 0 0,0 0-1 0 0,0 0 1 0 0,0 0-1 0 0,1-1 1 0 0,-1 1 0 0 0,0 0-1 0 0,6 1 1 0 0,3 3 370 0 0,1-1 0 0 0,25 8 0 0 0,-34-12-412 0 0,39 10 272 0 0,0-2-1 0 0,1-1 0 0 0,0-3 1 0 0,1-1-1 0 0,76-3 0 0 0,-32-8-205 0 0,158-33-1 0 0,-207 31-214 0 0,0-1-1 0 0,58-25 1 0 0,-68 22-1404 0 0,50-31 1 0 0,-42 19-127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10855 0 0,'0'0'3032'0'0,"2"8"-1885"0"0,-3-5-1021 0 0,1 0 1 0 0,-1 1-1 0 0,1-1 0 0 0,-1 0 1 0 0,0 0-1 0 0,0 1 0 0 0,-1-1 1 0 0,1 0-1 0 0,-3 4 0 0 0,-19 27 444 0 0,14-21-374 0 0,-36 48 251 0 0,-59 62 0 0 0,-108 92-155 0 0,73-76 74 0 0,-25 33 146 0 0,118-126-387 0 0,2-5-42 0 0,43-40-19 0 0,-1-10-3716 0 0,1 1-2168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9671 0 0,'0'0'748'0'0,"0"2"-492"0"0,0 8 357 0 0,-1-1-1 0 0,-1 0 1 0 0,0 0-1 0 0,0 0 0 0 0,0 0 1 0 0,-7 13-1 0 0,-26 52 1288 0 0,20-44-1501 0 0,-1-1 1 0 0,-38 50 0 0 0,44-68-252 0 0,1 2 1 0 0,0-1 0 0 0,1 1 0 0 0,0 0 0 0 0,-11 27 0 0 0,18-38-66 0 0,1-1-134 0 0,0 0 1 0 0,0-1 0 0 0,1 1 0 0 0,-1 0 0 0 0,0-1-1 0 0,0 1 1 0 0,0 0 0 0 0,0-1 0 0 0,1 1 0 0 0,-1 0-1 0 0,0-1 1 0 0,1 1 0 0 0,-1 0 0 0 0,0-1 0 0 0,1 1-1 0 0,0 0 1 0 0,5 7-1054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6911 0 0,'0'0'6551'0'0,"-11"6"-4427"0"0,9-4-1780 0 0,-1 1 0 0 0,1-1-1 0 0,0 0 1 0 0,0 1 0 0 0,0-1 0 0 0,-2 5 0 0 0,3-6 97 0 0,2 11 718 0 0,2-9-1050 0 0,0 0 1 0 0,0-1 0 0 0,-1 1 0 0 0,2-1-1 0 0,-1 0 1 0 0,0 0 0 0 0,0 0 0 0 0,1 0 0 0 0,-1-1-1 0 0,1 1 1 0 0,-1-1 0 0 0,1 0 0 0 0,-1 0 0 0 0,1 0-1 0 0,0-1 1 0 0,0 1 0 0 0,-1-1 0 0 0,6 0 0 0 0,8 0 104 0 0,1-2 1 0 0,29-5-1 0 0,-33 5-108 0 0,320-79 278 0 0,-103 21-279 0 0,-195 53-187 0 0,0 2 1 0 0,1 2 0 0 0,-1 1 0 0 0,56 5 0 0 0,-82-2-397 0 0,-1 0 0 0 0,19 6 0 0 0,-26-6-225 0 0,-2 0-113 0 0,0 1 616 0 0,0-1 0 0 0,0 0 1 0 0,0 0-1 0 0,-1 0 0 0 0,1 1 0 0 0,0-1 1 0 0,-1 0-1 0 0,1 0 0 0 0,-1 0 1 0 0,1 0-1 0 0,-1 0 0 0 0,1 0 0 0 0,-1 0 1 0 0,0 0-1 0 0,0 0 0 0 0,1 0 0 0 0,-1 0 1 0 0,0 0-1 0 0,0 0 0 0 0,0-1 1 0 0,0 1-1 0 0,0 0 0 0 0,0-1 0 0 0,-1 2 1 0 0,-12 5-5303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46 11055 0 0,'2'-1'506'0'0,"19"-31"188"0"0,-11 21 667 0 0,-4 10 1233 0 0,-6 1-2379 0 0,0 1 1 0 0,1-1-1 0 0,-1 1 1 0 0,0 0 0 0 0,1-1-1 0 0,-1 1 1 0 0,0 0-1 0 0,0-1 1 0 0,1 1-1 0 0,-1 0 1 0 0,0-1-1 0 0,0 1 1 0 0,0 1-1 0 0,0 0-1096 0 0,1 3 923 0 0,0 0 0 0 0,-1 1 0 0 0,0-1 0 0 0,0 0 0 0 0,0 0 0 0 0,0 0 1 0 0,-1 1-1 0 0,0-1 0 0 0,-2 7 0 0 0,-3 6 152 0 0,-10 22 0 0 0,12-31-134 0 0,-93 174 985 0 0,65-128-920 0 0,2 1 0 0 0,-27 74 0 0 0,56-126-122 0 0,-1 0 0 0 0,1 0 0 0 0,0 1 0 0 0,1-1 0 0 0,-1 0 0 0 0,1 1 0 0 0,0 7-1 0 0,0-11-20 0 0,0 0-1 0 0,0 0 0 0 0,0 0 1 0 0,0 0-1 0 0,1 0 0 0 0,-1 0 0 0 0,0-1 1 0 0,1 1-1 0 0,-1 0 0 0 0,1 0 1 0 0,-1 0-1 0 0,1 0 0 0 0,-1 0 0 0 0,1 0 1 0 0,0-1-1 0 0,-1 1 0 0 0,1 0 1 0 0,0-1-1 0 0,0 1 0 0 0,-1 0 0 0 0,1-1 1 0 0,0 1-1 0 0,0-1 0 0 0,0 1 0 0 0,0-1 1 0 0,0 1-1 0 0,0-1 0 0 0,0 0 1 0 0,0 0-1 0 0,0 1 0 0 0,0-1 0 0 0,0 0 1 0 0,0 0-1 0 0,0 0 0 0 0,0 0 1 0 0,0 0-1 0 0,2 0 0 0 0,14-4-1627 0 0,4-2-4976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1 9215 0 0,'0'0'707'0'0,"-1"1"-464"0"0,-92 67 2485 0 0,-121 67-431 0 0,14-19-1778 0 0,114-70-527 0 0,-49 28 131 0 0,102-53 190 0 0,-60 47 1 0 0,73-50 10 0 0,1 0 0 0 0,1 1-1 0 0,-26 34 1 0 0,38-46-216 0 0,1 1 1 0 0,0 1 0 0 0,0-1-1 0 0,1 1 1 0 0,0 0-1 0 0,1 0 1 0 0,-1 0-1 0 0,2 0 1 0 0,-1 0 0 0 0,1 1-1 0 0,1-1 1 0 0,0 1-1 0 0,0 10 1 0 0,1-16-48 0 0,0 0 1 0 0,1-1 0 0 0,-1 1-1 0 0,1 0 1 0 0,0-1 0 0 0,0 1-1 0 0,0 0 1 0 0,0-1-1 0 0,1 1 1 0 0,0-1 0 0 0,-1 0-1 0 0,1 1 1 0 0,0-1-1 0 0,1 0 1 0 0,-1 0 0 0 0,0 0-1 0 0,1-1 1 0 0,0 1-1 0 0,0-1 1 0 0,-1 1 0 0 0,2-1-1 0 0,3 2 1 0 0,-1-1 21 0 0,0 0 0 0 0,1 0 0 0 0,-1-1-1 0 0,1 0 1 0 0,-1-1 0 0 0,1 1 0 0 0,0-1 0 0 0,0-1 0 0 0,0 1 0 0 0,0-1 0 0 0,8-1 0 0 0,15-2 22 0 0,-1-2 0 0 0,0 0 0 0 0,33-12 1 0 0,80-36-1671 0 0,-114 41-3450 0 0,-4-1-1657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53 4607 0 0,'0'0'1512'0'0,"-17"4"2826"0"0,-8 3 3668 0 0,27-8-7575 0 0,28-13 242 0 0,59-21 374 0 0,-78 31-880 0 0,0 1 1 0 0,0 1-1 0 0,0 0 1 0 0,0 0-1 0 0,1 2 0 0 0,15-1 1 0 0,-25 1-128 0 0,-1 0 0 0 0,1 0 0 0 0,-1 0 0 0 0,1 1 0 0 0,-1-1 0 0 0,1 0 0 0 0,-1 1 0 0 0,0-1 0 0 0,1 0 0 0 0,-1 1 0 0 0,0 0 0 0 0,1-1 0 0 0,-1 1 0 0 0,0 0 0 0 0,0 0 0 0 0,1 0 0 0 0,-1 0 0 0 0,0 0 0 0 0,1 1 0 0 0,-1 0-28 0 0,-1-1 1 0 0,1 0 0 0 0,-1 0 0 0 0,1 0 0 0 0,-1 1-1 0 0,0-1 1 0 0,1 0 0 0 0,-1 1 0 0 0,0-1 0 0 0,0 0-1 0 0,0 1 1 0 0,0-1 0 0 0,0 0 0 0 0,0 1 0 0 0,-1-1-1 0 0,1 0 1 0 0,-1 2 0 0 0,-1 3-6 0 0,0-1-1 0 0,0 0 1 0 0,-1 0 0 0 0,0 0 0 0 0,0 0-1 0 0,0 0 1 0 0,-1-1 0 0 0,-5 7-1 0 0,-14 10 14 0 0,-1-2-1 0 0,-38 24 0 0 0,-3 2-2 0 0,34-22-16 0 0,-35 28 1 0 0,58-44-5 0 0,0 1 0 0 0,0 0 0 0 0,0 0 0 0 0,1 1 0 0 0,-6 10 0 0 0,11-16-66 0 0,0 3 1 0 0,3-5 64 0 0,-1-1-1 0 0,1 1 0 0 0,0-1 1 0 0,-1 1-1 0 0,1-1 1 0 0,0 1-1 0 0,-1-1 1 0 0,1 1-1 0 0,0-1 1 0 0,0 0-1 0 0,0 1 0 0 0,0-1 1 0 0,1 0-1 0 0,-2 1 5 0 0,10 1 10 0 0,1 0 0 0 0,-1 0-1 0 0,1-1 1 0 0,0-1 0 0 0,-1 1 0 0 0,19-3-1 0 0,-15 1-5 0 0,58-6 105 0 0,22 0 54 0 0,-60 5-2178 0 0,-1-1-1 0 0,49-10 1 0 0,-69 10 381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7831 0 0,'0'0'603'0'0,"0"1"-396"0"0,-3 7 346 0 0,1 0 0 0 0,0-1 1 0 0,0 1-1 0 0,0 0 0 0 0,1 0 1 0 0,1 0-1 0 0,-1 0 0 0 0,1 0 1 0 0,2 16-1 0 0,0-12-98 0 0,1 0 0 0 0,0 0-1 0 0,1-1 1 0 0,0 1 0 0 0,0-1-1 0 0,7 11 1 0 0,1-3 16 0 0,-1 0 1 0 0,2-1-1 0 0,1-1 0 0 0,0 0 0 0 0,1-1 1 0 0,0-1-1 0 0,19 14 0 0 0,64 45 976 0 0,55 46-86 0 0,-119-86-1088 0 0,36 49-1 0 0,-47-53-244 0 0,2-1 0 0 0,55 50 0 0 0,-79-78-77 0 0,-1-1 0 0 0,1 0 0 0 0,-1 1-1 0 0,1-1 1 0 0,-1 0 0 0 0,0 1 0 0 0,1-1-1 0 0,-1 0 1 0 0,1 0 0 0 0,0 0 0 0 0,-1 1-1 0 0,1-1 1 0 0,-1 0 0 0 0,1 0 0 0 0,-1 0-1 0 0,1 0 1 0 0,-1 0 0 0 0,1 0 0 0 0,-1 0-1 0 0,1 0 1 0 0,0 0 0 0 0,-1 0-1 0 0,1 0 1 0 0,-1 0 0 0 0,1 0 0 0 0,-1-1-1 0 0,2 1 1 0 0,-1-1-138 0 0,0 0 0 0 0,0 0 0 0 0,0 0 0 0 0,0 0 0 0 0,0 0 0 0 0,0 0 0 0 0,0 0 0 0 0,-1 0 0 0 0,1-1 0 0 0,0 0 1 0 0,5-11-1560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7 11951 0 0,'0'0'1372'0'0,"-6"-5"1194"0"0,1 4-2396 0 0,1 1-1 0 0,-1 0 1 0 0,0 0 0 0 0,1 0 0 0 0,-1 0 0 0 0,1 1 0 0 0,0 0 0 0 0,-1 0 0 0 0,1 0 0 0 0,-1 1 0 0 0,1-1 0 0 0,0 1 0 0 0,0 0 0 0 0,0 0 0 0 0,0 1 0 0 0,-4 2 0 0 0,-8 7 53 0 0,1 1 1 0 0,-20 20-1 0 0,31-29-128 0 0,-322 311 1646 0 0,288-278-1596 0 0,-98 105 346 0 0,27-26-185 0 0,103-108 747 0 0,3-5-2786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12407 0 0,'0'0'566'0'0,"-1"1"-6"0"0,-12 23 1708 0 0,19-16-1174 0 0,-4-7-979 0 0,0 1 0 0 0,0-1 0 0 0,0 0 0 0 0,0 1 0 0 0,1-1 0 0 0,-1 0 0 0 0,0-1 0 0 0,1 1 0 0 0,-1 0 0 0 0,1-1 0 0 0,-1 1 0 0 0,5-1-1 0 0,32 1 688 0 0,-38-1-778 0 0,22-3 257 0 0,0 0 1 0 0,36-10-1 0 0,-34 6 174 0 0,42-4 0 0 0,-59 11-199 0 0,-6 0 614 0 0,-3 1-710 0 0,1 3-128 0 0,-1-1 0 0 0,-1 0 0 0 0,1 1 0 0 0,0-1 0 0 0,-1 0 0 0 0,0 0 0 0 0,1 0 0 0 0,-1 0 0 0 0,-3 3 0 0 0,-24 25 338 0 0,17-19-316 0 0,-33 29-27 0 0,30-27-9 0 0,-25 26 1 0 0,-2 4 6 0 0,25-28-5 0 0,-20 27-1 0 0,33-37-13 0 0,0 0 0 0 0,1 0 0 0 0,0 0-1 0 0,0 0 1 0 0,1 1 0 0 0,0-1 0 0 0,0 1 0 0 0,0-1 0 0 0,1 1-1 0 0,-1 9 1 0 0,1-15-6 0 0,1 1 0 0 0,0-1 0 0 0,0 1 0 0 0,-1-1 0 0 0,1 1 0 0 0,0-1 0 0 0,1 1 0 0 0,-1-1 0 0 0,0 1 0 0 0,0-1 0 0 0,1 0 0 0 0,-1 1 0 0 0,1-1 0 0 0,-1 1 0 0 0,1-1 0 0 0,-1 0 0 0 0,2 2 0 0 0,1 1 0 0 0,-1 0 25 0 0,0 0 1 0 0,1 0-1 0 0,0 0 0 0 0,0 0 0 0 0,0-1 0 0 0,0 1 0 0 0,1-1 1 0 0,-1 0-1 0 0,1 0 0 0 0,0 0 0 0 0,-1-1 0 0 0,1 1 1 0 0,1-1-1 0 0,-1 0 0 0 0,0 0 0 0 0,1 0 0 0 0,-1-1 0 0 0,1 0 1 0 0,-1 1-1 0 0,7-1 0 0 0,9 2 117 0 0,0-1-1 0 0,0-1 1 0 0,26-2 0 0 0,-46 1-142 0 0,161-19 115 0 0,-113 12-630 0 0,-30 3-154 0 0,1-1-46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8 192 919 0 0,'-8'4'14391'0'0,"13"-2"-14127"0"0,-1-1 1 0 0,1 0-1 0 0,-1 0 1 0 0,1 0-1 0 0,-1 0 0 0 0,1-1 1 0 0,0 0-1 0 0,-1 0 1 0 0,8-1-1 0 0,44-7 1112 0 0,-53 8-1315 0 0,268-44 1914 0 0,131-26-1840 0 0,-141 13-374 0 0,-149 34-2925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1839 0 0,'0'0'17366'0'0,"2"1"-16718"0"0,-1 1-537 0 0,1 0 1 0 0,0 0-1 0 0,0 0 0 0 0,-1 0 1 0 0,1 1-1 0 0,-1-1 1 0 0,0 0-1 0 0,0 1 1 0 0,0-1-1 0 0,0 1 1 0 0,0-1-1 0 0,0 1 1 0 0,-1 0-1 0 0,1-1 1 0 0,-1 1-1 0 0,0 0 1 0 0,1-1-1 0 0,-1 1 1 0 0,-1 0-1 0 0,1 3 1 0 0,-2 8 32 0 0,0 1 1 0 0,-8 22-1 0 0,9-31-109 0 0,-7 17 76 0 0,0-1 0 0 0,-19 38-1 0 0,-31 39 108 0 0,-109 139-60 0 0,-15-16-60 0 0,61-76-31 0 0,-2-2 69 0 0,114-130-153 0 0,30-33-391 0 0,44-51-641 0 0,27-25 179 0 0,-73 77 724 0 0,96-81-616 0 0,-93 82 572 0 0,0 1-1 0 0,2 1 1 0 0,35-17 0 0 0,-55 30 175 0 0,-1 1 0 0 0,1-1-1 0 0,0 1 1 0 0,0 0 0 0 0,0 0 0 0 0,-1 1 0 0 0,1-1 0 0 0,0 1 0 0 0,0 0-1 0 0,0 0 1 0 0,0 0 0 0 0,8 1 0 0 0,-10 0 51 0 0,0-1 1 0 0,1 1 0 0 0,-1 0-1 0 0,0 0 1 0 0,0 0-1 0 0,0 0 1 0 0,0 1-1 0 0,0-1 1 0 0,0 0-1 0 0,-1 1 1 0 0,1-1-1 0 0,0 1 1 0 0,-1 0-1 0 0,1 0 1 0 0,-1-1 0 0 0,1 1-1 0 0,-1 0 1 0 0,0 0-1 0 0,0 0 1 0 0,0 0-1 0 0,0 1 1 0 0,0-1-1 0 0,0 3 1 0 0,2 7 83 0 0,-1 0 1 0 0,0 0-1 0 0,-1 0 1 0 0,0 0-1 0 0,-1 0 1 0 0,-1 0-1 0 0,-3 21 1 0 0,-23 84 1054 0 0,16-80-1061 0 0,10-30-139 0 0,-5 15-1582 0 0,0 1 0 0 0,-2-1 1 0 0,0 0-1 0 0,-15 27 1 0 0,11-31-4664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11231 0 0,'0'0'1016'0'0,"0"2"-836"0"0,-2 6-62 0 0,0-1 0 0 0,-1 1 0 0 0,-5 10 0 0 0,-5 14 496 0 0,-26 121 2270 0 0,-4 14-1123 0 0,36-145-2051 0 0,-23 77 1552 0 0,22-48-2367 0 0,7-42-83 0 0,1 1 0 0 0,0 0 0 0 0,2 10 0 0 0,0-9-4518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8287 0 0,'0'0'639'0'0,"-1"2"-171"0"0,-10 17 1577 0 0,2 0 0 0 0,0 0 1 0 0,-7 24-1 0 0,5-14-1491 0 0,5-9 66 0 0,5-18-548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2303 0 0,'0'0'102'0'0,"1"-1"-1"0"0,34-19 17863 0 0,-35 20-17858 0 0,1 0 1 0 0,-1 0-1 0 0,1-1 0 0 0,-1 1 1 0 0,1 0-1 0 0,-1 0 1 0 0,1 0-1 0 0,-1 0 0 0 0,1 0 1 0 0,0 1-1 0 0,-1-1 0 0 0,1 0 1 0 0,-1 0-1 0 0,1 0 1 0 0,-1 0-1 0 0,1 1 0 0 0,-1-1 1 0 0,1 1-1 0 0,0 4-98 0 0,-1 0 0 0 0,0 0 0 0 0,0 0 0 0 0,0 0-1 0 0,-1 0 1 0 0,-2 9 0 0 0,-12 32-308 0 0,11-32-233 0 0,3-12-354 0 0,2-1 654 0 0,-1 1 0 0 0,1-1 0 0 0,0 0 0 0 0,0 0 0 0 0,-1 0 0 0 0,1 0 0 0 0,0 0 1 0 0,0 0-1 0 0,0 0 0 0 0,0 0 0 0 0,1 0 0 0 0,-1 0 0 0 0,0 0 0 0 0,0-1 0 0 0,2 2 0 0 0,8 0-1731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8751 0 0,'0'0'12271'0'0,"2"0"-11818"0"0,41-5 976 0 0,-40 5-1262 0 0,-2 0-8 0 0,19 0-122 0 0,-13 3-528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9871 0 0,'0'0'5328'0'0,"2"1"-4398"0"0,15 4 31 0 0,0-1 0 0 0,1-1 0 0 0,-1 0 0 0 0,22 0 1 0 0,75-3 130 0 0,-83-1-833 0 0,312-25 313 0 0,-282 20-559 0 0,27-4-359 0 0,99-24 0 0 0,-142 23-1325 0 0,0-3 0 0 0,0-1 0 0 0,79-41 0 0 0,-89 37-4169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8287 0 0,'0'0'756'0'0,"0"2"-622"0"0,-1 7 404 0 0,-1 0 1 0 0,1 0 0 0 0,-2 0-1 0 0,1 0 1 0 0,-2-1 0 0 0,-5 14-1 0 0,-1 2 1693 0 0,-38 86 1113 0 0,-12 31-3028 0 0,51-115-70 0 0,1 0 0 0 0,2 0 0 0 0,-6 49 0 0 0,11-60-136 0 0,1 0 0 0 0,1 0 0 0 0,3 22-1 0 0,3-3-4632 0 0,-6-28 3171 0 0,1 7-4827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3679 0 0,'-2'3'11283'0'0,"-2"4"-11065"0"0,-1 0 1 0 0,0 0-1 0 0,0 0 0 0 0,-1 0 0 0 0,0-1 1 0 0,0 0-1 0 0,-1 0 0 0 0,-10 7 1 0 0,-66 38 102 0 0,63-40-106 0 0,-144 71 635 0 0,-23 14-545 0 0,167-83-288 0 0,2 0-1 0 0,-1 2 1 0 0,2 0-1 0 0,0 1 1 0 0,-19 23 0 0 0,24-24 112 0 0,1 0 0 0 0,1 0 0 0 0,0 1 0 0 0,2 0 1 0 0,-1 0-1 0 0,2 1 0 0 0,-7 20 0 0 0,13-32-67 0 0,0-1 0 0 0,-1 1 0 0 0,2 0 0 0 0,-1 0 0 0 0,1 0 0 0 0,-1 0 0 0 0,2 9-1 0 0,-1-12-35 0 0,1 0-1 0 0,-1 0 0 0 0,1 0 0 0 0,-1 0 0 0 0,1 0 0 0 0,0 0 1 0 0,0 0-1 0 0,0 0 0 0 0,0 0 0 0 0,0-1 0 0 0,1 1 1 0 0,-1 0-1 0 0,0-1 0 0 0,1 1 0 0 0,-1-1 0 0 0,1 1 0 0 0,0-1 1 0 0,-1 0-1 0 0,1 1 0 0 0,3 0 0 0 0,3 2 56 0 0,1 0 0 0 0,1-1 0 0 0,-1 0 0 0 0,0 0 0 0 0,1-1 0 0 0,12 1 0 0 0,60 1 154 0 0,-37-5-469 0 0,46-8 1 0 0,-72 5-1035 0 0,-3-1-407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22 138 6911 0 0,'0'0'623'0'0,"-2"1"-514"0"0,-17 10 12988 0 0,26-15-13650 0 0,0 0 561 0 0,0 0 0 0 0,0-1 0 0 0,0 0-1 0 0,6-6 1 0 0,11-9 29 0 0,-4 6-34 0 0,5-4 6 0 0,38-20 0 0 0,-55 33 39 0 0,0 1-1 0 0,1 1 1 0 0,0 0-1 0 0,0 0 1 0 0,0 0-1 0 0,0 1 1 0 0,0 1-1 0 0,0-1 1 0 0,10 1-1 0 0,-18 1-35 0 0,0 0-1 0 0,0 0 0 0 0,1 1 1 0 0,-1-1-1 0 0,0 0 0 0 0,0 1 1 0 0,1-1-1 0 0,-1 0 1 0 0,0 1-1 0 0,0 0 0 0 0,0-1 1 0 0,0 1-1 0 0,0 0 0 0 0,0-1 1 0 0,0 1-1 0 0,0 0 0 0 0,0 0 1 0 0,0 0-1 0 0,0 0 1 0 0,0 0-1 0 0,-1 0 0 0 0,1 0 1 0 0,0 0-1 0 0,-1 0 0 0 0,2 3 1 0 0,0 1 35 0 0,-1 0 0 0 0,1 0 1 0 0,-1 0-1 0 0,1 8 0 0 0,-2-13-44 0 0,1 11 99 0 0,-1 0 1 0 0,0 0-1 0 0,-1 0 1 0 0,0 0-1 0 0,-4 14 1 0 0,-10 28-23 0 0,15-51-208 0 0,-5 8-341 0 0,1-1-2984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12895 0 0,'0'0'1172'0'0,"-7"4"-820"0"0,5-3-211 0 0,1 0 0 0 0,0 0-1 0 0,0 0 1 0 0,-1 0 0 0 0,1 0-1 0 0,0 0 1 0 0,0 0 0 0 0,0 1-1 0 0,0-1 1 0 0,0 0 0 0 0,0 1-1 0 0,1-1 1 0 0,-1 1 0 0 0,0-1-1 0 0,0 3 1 0 0,0 0 75 0 0,0 0 1 0 0,0 0-1 0 0,1 0 0 0 0,0 0 0 0 0,-1 0 1 0 0,2 4-1 0 0,0 5 341 0 0,1 0 1 0 0,7 24 0 0 0,0-9-139 0 0,1-2 1 0 0,1 1 0 0 0,1-1 0 0 0,2-1 0 0 0,0-1 0 0 0,19 25-1 0 0,115 126 1404 0 0,-94-116-1353 0 0,76 109-15 0 0,-41-49-271 0 0,-80-108-158 0 0,0 1-1 0 0,1-1 1 0 0,1-1 0 0 0,18 15-1 0 0,-27-24-63 0 0,-1 0 0 0 0,1 0-1 0 0,-1 0 1 0 0,1 0 0 0 0,-1-1 0 0 0,1 1 0 0 0,-1-1-1 0 0,1 1 1 0 0,-1-1 0 0 0,1 1 0 0 0,0-1-1 0 0,-1 0 1 0 0,1 0 0 0 0,0 0 0 0 0,-1 0 0 0 0,1 0-1 0 0,0 0 1 0 0,-1 0 0 0 0,1 0 0 0 0,0-1-1 0 0,-1 1 1 0 0,3-2 0 0 0,-1 1-397 0 0,0-1 0 0 0,1 0-1 0 0,-1-1 1 0 0,0 1 0 0 0,0 0 0 0 0,4-6 0 0 0,-4 5-258 0 0,9-11-7113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8 11055 0 0,'1'-1'852'0'0,"-1"1"-765"0"0,0 0-1 0 0,0 0 1 0 0,0-1-1 0 0,0 1 1 0 0,0 0-1 0 0,0 0 1 0 0,0 0-1 0 0,1 0 1 0 0,-1 0-1 0 0,0-1 1 0 0,0 1-1 0 0,0 0 1 0 0,0 0-1 0 0,0 0 1 0 0,0 0-1 0 0,0 0 0 0 0,0-1 1 0 0,0 1-1 0 0,0 0 1 0 0,0 0-1 0 0,0 0 1 0 0,0 0-1 0 0,0-1 1 0 0,0 1-1 0 0,0 0 1 0 0,0 0-1 0 0,0 0 1 0 0,0 0-1 0 0,0-1 1 0 0,-1 1-1 0 0,1 0 1 0 0,0 0-1 0 0,0 0 1 0 0,0 0-1 0 0,0 0 1 0 0,0 0-1 0 0,0-1 1 0 0,0 1-1 0 0,0 0 1 0 0,-1 0-1 0 0,1 0 0 0 0,0 0 1 0 0,0 0-1 0 0,0 0 1 0 0,0 0-1 0 0,0 0 1 0 0,-1 0-1 0 0,-7 6 1051 0 0,-13 16-1407 0 0,19-19 668 0 0,-30 34 350 0 0,-52 62 1104 0 0,-108 97 0 0 0,128-139-1482 0 0,-198 192 652 0 0,249-235-959 0 0,2 0-1 0 0,0 1 0 0 0,1 0 1 0 0,-13 25-1 0 0,15-11-143 0 0,8-28-185 0 0,7 7-1753 0 0,-6-7 1475 0 0,2 2-1 0 0,2-2-2590 0 0,4 0-3227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62 226 8751 0 0,'1'-2'399'0'0,"7"-3"-269"0"0,0 0-1 0 0,0 0 1 0 0,0 1-1 0 0,1 0 1 0 0,13-4-1 0 0,-8 3 2186 0 0,28-13-1 0 0,-1 0-131 0 0,23-4-572 0 0,18-7-1292 0 0,127-62-1 0 0,-197 84-882 0 0,-12 7 549 0 0,0 0 0 0 0,0 0 0 0 0,0 0-1 0 0,0 0 1 0 0,0 0 0 0 0,0 0 0 0 0,0 0 0 0 0,0 0 0 0 0,0 0 0 0 0,0 0-1 0 0,0 0 1 0 0,0 0 0 0 0,0 0 0 0 0,-1 0 0 0 0,1 0 0 0 0,0 0 0 0 0,0 0-1 0 0,0 0 1 0 0,0 0 0 0 0,0 0 0 0 0,0 0 0 0 0,0 0 0 0 0,0 0 0 0 0,0-1-1 0 0,0 1 1 0 0,0 0 0 0 0,0 0 0 0 0,0 0 0 0 0,0 0 0 0 0,0 0 0 0 0,0 0-1 0 0,0 0 1 0 0,0 0 0 0 0,0 0 0 0 0,0 0 0 0 0,0 0 0 0 0,0 0 0 0 0,0 0-1 0 0,0 0 1 0 0,0 0 0 0 0,0 0 0 0 0,0 0 0 0 0,0 0 0 0 0,0-1 0 0 0,0 1-1 0 0,0 0 1 0 0,0 0 0 0 0,0 0 0 0 0,0 0 0 0 0,0 0 0 0 0,0 0 0 0 0,0 0-1 0 0,0 0 1 0 0,0 0 0 0 0,0 0 0 0 0,0 0 0 0 0,0 0 0 0 0,0 0 0 0 0,0 0-1 0 0,0 0 1 0 0,0 0 0 0 0,-24 6-542 0 0,0 6 605 0 0,0 2 0 0 0,-36 24 1 0 0,21-12 74 0 0,-63 38 307 0 0,-65 42 280 0 0,146-93-532 0 0,1 2-1 0 0,-33 31 1 0 0,47-41-55 0 0,1 1 0 0 0,0 0 1 0 0,0 0-1 0 0,1 0 0 0 0,0 1 0 0 0,0-1 0 0 0,0 1 0 0 0,1 0 1 0 0,0 0-1 0 0,0 1 0 0 0,1-1 0 0 0,0 0 0 0 0,-2 12 1 0 0,4-15-27 0 0,0 0 0 0 0,0-1 1 0 0,1 1-1 0 0,-1 0 0 0 0,1 0 1 0 0,0 0-1 0 0,0 0 0 0 0,0 0 1 0 0,1-1-1 0 0,-1 1 0 0 0,1-1 1 0 0,0 1-1 0 0,0-1 0 0 0,0 1 1 0 0,0-1-1 0 0,1 0 0 0 0,-1 0 1 0 0,1 0-1 0 0,0-1 0 0 0,0 1 1 0 0,0 0-1 0 0,3 1 0 0 0,5 4 73 0 0,0-2-1 0 0,0 1 0 0 0,1-1 1 0 0,0-1-1 0 0,17 6 0 0 0,-10-5-150 0 0,1-1 1 0 0,-1-1-1 0 0,1-1 0 0 0,0-1 1 0 0,0 0-1 0 0,36-3 0 0 0,-33-1-3473 0 0,29-6 0 0 0,-25 1-3885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6 184 9671 0 0,'0'0'748'0'0,"-1"2"-492"0"0,-4 14 3640 0 0,7-15-2974 0 0,1-1-690 0 0,1 1 1 0 0,-1-1-1 0 0,1 1 1 0 0,-1-1-1 0 0,1 0 1 0 0,-1 0-1 0 0,0-1 1 0 0,1 1-1 0 0,-1-1 1 0 0,1 0 0 0 0,-1 0-1 0 0,0 0 1 0 0,1 0-1 0 0,5-3 1 0 0,5-3 32 0 0,-1 0 1 0 0,13-9 0 0 0,174-98 627 0 0,-120 72-1069 0 0,-64 34 166 0 0,-14 7-22 0 0,-1 2 47 0 0,1 0 1 0 0,0 1-1 0 0,-1-1 1 0 0,1 1-1 0 0,-1-1 1 0 0,0 1-1 0 0,1-1 1 0 0,-1 1-1 0 0,0 0 1 0 0,0-1-1 0 0,0 1 1 0 0,0 0-1 0 0,0 2 1 0 0,0-3-8 0 0,2 7 49 0 0,0 1 0 0 0,-1 0-1 0 0,0 0 1 0 0,0 0 0 0 0,-1 0 0 0 0,0 0 0 0 0,-1 1 0 0 0,0 9-1 0 0,1 14 56 0 0,-1-27-88 0 0,6 53 210 0 0,-5-57-221 0 0,-1 1 0 0 0,1-1-1 0 0,-1 0 1 0 0,1 0 0 0 0,0 0-1 0 0,0 0 1 0 0,0 0 0 0 0,0-1-1 0 0,0 1 1 0 0,0 0 0 0 0,0 0 0 0 0,1-1-1 0 0,-1 1 1 0 0,1 0 0 0 0,-1-1-1 0 0,1 0 1 0 0,-1 1 0 0 0,1-1-1 0 0,0 0 1 0 0,3 2 0 0 0,0 0 48 0 0,11 6 33 0 0,1-1 0 0 0,0-1 0 0 0,22 7 0 0 0,-21-8-30 0 0,37 12-1 0 0,54 21-302 0 0,-99-33 56 0 0,0 0 0 0 0,13 9 0 0 0,7 5-2814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 7367 0 0,'1'0'334'0'0,"24"-12"132"0"0,-10 12 8123 0 0,-15 0-8455 0 0,-5 10 5159 0 0,-2 0-7387 0 0,-6 3 2216 0 0,0 1 1 0 0,0-2 0 0 0,-31 22-1 0 0,4-2-86 0 0,-61 56 82 0 0,-65 53-38 0 0,25-19-70 0 0,135-116-10 0 0,1 0 0 0 0,-1 0 0 0 0,2 0 0 0 0,-1 1 0 0 0,1-1 0 0 0,-6 13 0 0 0,9-17 0 0 0,0 0 0 0 0,0 0 0 0 0,1 0 0 0 0,-1-1 0 0 0,1 1 0 0 0,-1 0 0 0 0,1 0 0 0 0,0 1 0 0 0,-1-1 0 0 0,1 0 0 0 0,0 0 0 0 0,0 0 0 0 0,1 0 0 0 0,-1 0 0 0 0,0 0 0 0 0,1 0 0 0 0,-1 0 0 0 0,1 0 0 0 0,0 0 0 0 0,-1 0 0 0 0,1-1 0 0 0,0 1 0 0 0,0 0 0 0 0,0 0 0 0 0,1-1 0 0 0,-1 1 0 0 0,0-1 0 0 0,1 1 0 0 0,-1-1 0 0 0,3 2 0 0 0,1 1 21 0 0,0-1 0 0 0,0 0 0 0 0,1 0 0 0 0,-1 0 0 0 0,1-1 0 0 0,-1 0 0 0 0,1 0 0 0 0,0-1 0 0 0,10 2 0 0 0,20 1-1212 0 0,-1-4-3822 0 0,-5-1-1369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5983 0 0,'1'-2'274'0'0,"4"-5"-6"0"0,10-16 12272 0 0,-26 32-11803 0 0,-73 67-262 0 0,27-28-402 0 0,-85 97 0 0 0,131-132-72 0 0,-2 2-2 0 0,-12 19 0 0 0,23-30 2 0 0,-1-1 0 0 0,1 1 1 0 0,0 0-1 0 0,0 1 0 0 0,1-1 0 0 0,-1 0 0 0 0,1 0 1 0 0,0 1-1 0 0,0-1 0 0 0,0 8 0 0 0,1-11 19 0 0,0 1-1 0 0,0-1 1 0 0,0 0-1 0 0,1 0 1 0 0,-1 0-1 0 0,0 0 1 0 0,1 0-1 0 0,-1 0 1 0 0,1 1-1 0 0,0-1 1 0 0,-1 0-1 0 0,1 0 1 0 0,0-1-1 0 0,-1 1 1 0 0,1 0-1 0 0,0 0 1 0 0,0 0-1 0 0,0 0 1 0 0,0-1-1 0 0,0 1 1 0 0,0 0-1 0 0,0-1 1 0 0,0 1-1 0 0,1 0 1 0 0,2 0 37 0 0,0 1 0 0 0,-1-1 0 0 0,1 0 1 0 0,0 0-1 0 0,6 1 0 0 0,0-2 63 0 0,1 0 0 0 0,-1 0-1 0 0,0-1 1 0 0,0-1 0 0 0,20-4 0 0 0,48-21 246 0 0,-60 20-309 0 0,0 0 0 0 0,-1-2 0 0 0,30-19 0 0 0,-37 20-43 0 0,0 0 0 0 0,-1 0 0 0 0,0-1 0 0 0,0 0 0 0 0,0-1 0 0 0,12-19-1 0 0,-17 23-29 0 0,0-1 0 0 0,-1 1 0 0 0,1-1-1 0 0,-2 0 1 0 0,1 0 0 0 0,-1 0-1 0 0,0 0 1 0 0,0 0 0 0 0,-1 0 0 0 0,1-10-1 0 0,-2 11-74 0 0,0 0-1 0 0,-1 1 1 0 0,1-1-1 0 0,-1 0 1 0 0,-1 1-1 0 0,1-1 1 0 0,-1 1-1 0 0,0 0 1 0 0,0-1-1 0 0,0 1 1 0 0,-1 0-1 0 0,0 0 1 0 0,0 1-1 0 0,-4-6 1 0 0,-13-11-619 0 0,16 18 475 0 0,1 0-1 0 0,-1 0 1 0 0,1 0-1 0 0,0 0 1 0 0,1-1 0 0 0,-4-5-1 0 0,5 8-360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67 157 5063 0 0,'0'1'232'0'0,"9"37"-130"0"0,-7-27 1338 0 0,-1 0-1 0 0,0 0 1 0 0,-2 18-1 0 0,0-21-408 0 0,0 0-1 0 0,0 0 0 0 0,-1 0 0 0 0,0 0 1 0 0,-6 12-1 0 0,5-14-859 0 0,1-1 0 0 0,-1 0 0 0 0,-1 0-1 0 0,-6 9 1 0 0,7-11 49 0 0,0 0-1 0 0,-1 0 0 0 0,1 0 1 0 0,-1-1-1 0 0,1 1 1 0 0,-8 3-1 0 0,10-6 433 0 0,-2 0-271 0 0,2 0-360 0 0,1 0-1 0 0,0 0 0 0 0,0 0 0 0 0,0 0 1 0 0,0 1-1 0 0,-1-1 0 0 0,1 0 0 0 0,0 0 1 0 0,0 0-1 0 0,0 0 0 0 0,-1 0 1 0 0,1 0-1 0 0,0 0 0 0 0,0 0 0 0 0,0 0 1 0 0,-1 0-1 0 0,1 0 0 0 0,0-1 0 0 0,0 1 1 0 0,0 0-1 0 0,-1 0 0 0 0,1 0 0 0 0,0 0 1 0 0,0 0-1 0 0,0 0 0 0 0,0 0 0 0 0,-1 0 1 0 0,1 0-1 0 0,0-1 0 0 0,0 1 1 0 0,-1-4 34 0 0,1 0 1 0 0,0 1 0 0 0,0-1-1 0 0,1 0 1 0 0,-1 0 0 0 0,1 1-1 0 0,-1-1 1 0 0,1 0 0 0 0,0 1 0 0 0,1-1-1 0 0,-1 0 1 0 0,1 1 0 0 0,-1 0-1 0 0,4-5 1 0 0,3-5-16 0 0,0 1-1 0 0,14-16 1 0 0,-9 13-74 0 0,1 1 1 0 0,1 0-1 0 0,0 1 0 0 0,1 0 1 0 0,0 2-1 0 0,1-1 0 0 0,0 2 0 0 0,1 1 1 0 0,0 0-1 0 0,0 1 0 0 0,1 1 1 0 0,0 0-1 0 0,31-5 0 0 0,-44 11 44 0 0,-1 0 0 0 0,1 1 0 0 0,0-1-1 0 0,0 1 1 0 0,-1 1 0 0 0,1-1 0 0 0,0 1 0 0 0,6 1-1 0 0,-10-1-3 0 0,0 0-1 0 0,0-1 1 0 0,0 1-1 0 0,0 0 0 0 0,0 0 1 0 0,0 1-1 0 0,0-1 0 0 0,-1 0 1 0 0,1 0-1 0 0,0 1 1 0 0,-1-1-1 0 0,1 1 0 0 0,-1 0 1 0 0,0-1-1 0 0,1 1 0 0 0,-1 0 1 0 0,0 0-1 0 0,0 0 1 0 0,0 0-1 0 0,0 0 0 0 0,-1 0 1 0 0,1 0-1 0 0,0 0 0 0 0,0 4 1 0 0,0 1 15 0 0,-1-1 0 0 0,0 1 0 0 0,0 0 0 0 0,0 0 0 0 0,-1 0 0 0 0,0 0 0 0 0,0-1 0 0 0,-3 11 0 0 0,-2-1 10 0 0,0 0-1 0 0,-9 18 1 0 0,11-25-20 0 0,38-37-243 0 0,167-147-1087 0 0,-190 165 1309 0 0,3-3-18 0 0,0 1-1 0 0,0 1 1 0 0,1 0 0 0 0,1 1-1 0 0,26-13 1 0 0,-41 22 37 0 0,0 1-1 0 0,1-1 1 0 0,-1 1-1 0 0,0-1 1 0 0,0 1-1 0 0,1 0 1 0 0,-1-1-1 0 0,0 1 1 0 0,1 0-1 0 0,-1 0 1 0 0,0 0-1 0 0,1 0 1 0 0,-1 0-1 0 0,0 0 1 0 0,1 1-1 0 0,-1-1 1 0 0,0 0-1 0 0,1 1 1 0 0,-1-1-1 0 0,0 1 1 0 0,0-1-1 0 0,0 1 1 0 0,1-1-1 0 0,0 2 1 0 0,-1 0 25 0 0,1-1-1 0 0,-1 1 1 0 0,1 0 0 0 0,-1 0 0 0 0,0 0-1 0 0,0-1 1 0 0,0 1 0 0 0,0 0 0 0 0,0 1-1 0 0,0-1 1 0 0,-1 0 0 0 0,1 0 0 0 0,0 3 0 0 0,0 3 57 0 0,-1 0 1 0 0,1-1 0 0 0,-1 1-1 0 0,0 0 1 0 0,-1 0 0 0 0,0 0-1 0 0,-3 11 1 0 0,-52 161-184 0 0,54-175-664 0 0,-2 13-72 0 0,3-4-6172 0 0,1-5 1209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4607 0 0,'0'0'354'0'0,"-1"2"-233"0"0,-12 18 1418 0 0,-21 30 900 0 0,-37 73-1 0 0,-203 449 2959 0 0,252-527-5047 0 0,-100 184 748 0 0,105-202-1055 0 0,-2-1 0 0 0,0 0 0 0 0,-2-2 0 0 0,0 0-1 0 0,-2-1 1 0 0,-26 20 0 0 0,40-36 10 0 0,0-1 0 0 0,0 0 0 0 0,-20 9 0 0 0,28-15 86 0 0,30-50 110 0 0,2 0-1 0 0,41-49 1 0 0,-31 43-214 0 0,49-55-113 0 0,-72 92 33 0 0,1 1 0 0 0,0 0 0 0 0,32-21 0 0 0,-45 35 36 0 0,1 0 0 0 0,-1 0 0 0 0,1 0 0 0 0,0 1 0 0 0,1 0 0 0 0,-1 1 0 0 0,0 0 0 0 0,11-2 0 0 0,-14 3 6 0 0,-1 1-1 0 0,1 0 1 0 0,0 0 0 0 0,0 0 0 0 0,-1 0 0 0 0,1 1 0 0 0,0-1-1 0 0,-1 1 1 0 0,1 0 0 0 0,-1 0 0 0 0,1 1 0 0 0,-1-1-1 0 0,1 1 1 0 0,-1-1 0 0 0,0 1 0 0 0,0 0 0 0 0,0 0-1 0 0,6 6 1 0 0,-1-1 104 0 0,0 2-1 0 0,0-1 1 0 0,-1 1-1 0 0,0 0 1 0 0,-1 0 0 0 0,10 19-1 0 0,-13-22-32 0 0,0 1-1 0 0,-1 0 0 0 0,1 1 1 0 0,-1-1-1 0 0,-1 0 0 0 0,0 1 1 0 0,0-1-1 0 0,0 1 0 0 0,-1-1 1 0 0,0 1-1 0 0,-1 8 0 0 0,-2 7 98 0 0,-1-1 0 0 0,-2 1 0 0 0,0-1 0 0 0,-1-1 0 0 0,-1 1 0 0 0,-1-1 0 0 0,-1 0 0 0 0,-1-1 0 0 0,-1 0 0 0 0,-25 32 0 0 0,28-42-115 0 0,0-1 0 0 0,0-1 1 0 0,0 0-1 0 0,-1 0 0 0 0,-1-1 0 0 0,1 0 1 0 0,-1-1-1 0 0,0 0 0 0 0,-1 0 0 0 0,-21 6 1 0 0,14-6 52 0 0,0-1 0 0 0,-1-1-1 0 0,1 0 1 0 0,-1-2 0 0 0,0 0 0 0 0,-22-2 0 0 0,35 0-119 0 0,0-1 0 0 0,1 1 0 0 0,-1-2 0 0 0,1 1 0 0 0,-1-1 0 0 0,-7-2 0 0 0,13 3-33 0 0,0 1 1 0 0,0-1-1 0 0,0 1 1 0 0,0-1-1 0 0,0 0 1 0 0,0 1-1 0 0,0-1 1 0 0,0 0-1 0 0,0 0 1 0 0,0 0-1 0 0,0 0 1 0 0,0 0 0 0 0,1 0-1 0 0,-1 0 1 0 0,0 0-1 0 0,0-2 1 0 0,1 2-61 0 0,0 0 0 0 0,-1-1 1 0 0,1 1-1 0 0,0 0 1 0 0,0 0-1 0 0,0-1 0 0 0,0 1 1 0 0,1 0-1 0 0,-1-1 0 0 0,0 1 1 0 0,1 0-1 0 0,-1 0 0 0 0,0-1 1 0 0,1 1-1 0 0,0 0 0 0 0,-1 0 1 0 0,1 0-1 0 0,0 0 1 0 0,1-2-1 0 0,12-16-1198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10135 0 0,'0'0'778'0'0,"0"2"-506"0"0,-12 29 3308 0 0,-23 42 0 0 0,-5 9-618 0 0,21-38-2053 0 0,7-19-242 0 0,-12 37-1 0 0,22-54-599 0 0,0-1 0 0 0,1 0-1 0 0,0 0 1 0 0,0 1-1 0 0,0-1 1 0 0,1 1-1 0 0,0-1 1 0 0,0 1 0 0 0,1-1-1 0 0,2 9 1 0 0,-3-15-120 0 0,0 0 1 0 0,1 1-1 0 0,-1-1 1 0 0,1 0-1 0 0,-1 0 1 0 0,1 0-1 0 0,0 1 1 0 0,-1-1-1 0 0,1 0 1 0 0,0 0-1 0 0,0 0 1 0 0,0 0-1 0 0,0 0 0 0 0,0-1 1 0 0,0 1-1 0 0,0 0 1 0 0,0 0-1 0 0,0-1 1 0 0,0 1-1 0 0,0 0 1 0 0,1-1-1 0 0,-1 1 1 0 0,0-1-1 0 0,0 0 1 0 0,1 1-1 0 0,-1-1 1 0 0,2 0-1 0 0,8 1-1295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13 283 11055 0 0,'0'0'852'0'0,"-1"2"-560"0"0,-11 14 8303 0 0,14-17-8110 0 0,28-26-105 0 0,2 1 0 0 0,1 2 0 0 0,49-27 0 0 0,-11 7-92 0 0,-63 38-288 0 0,30-20-22 0 0,1 2 0 0 0,2 1 0 0 0,47-19 0 0 0,-83 40 13 0 0,-3 1 5 0 0,-1 1 1 0 0,1-1-1 0 0,-1 0 0 0 0,1 1 0 0 0,-1-1 1 0 0,1 1-1 0 0,0 0 0 0 0,-1 0 1 0 0,1-1-1 0 0,-1 1 0 0 0,1 0 1 0 0,0 0-1 0 0,-1 1 0 0 0,1-1 1 0 0,-1 0-1 0 0,4 1 0 0 0,4 3 4 0 0,-2 3 0 0 0,-6-5 10 0 0,0 0 0 0 0,0 0 0 0 0,-1 0 0 0 0,1 1-1 0 0,-1-1 1 0 0,1 0 0 0 0,-1 0 0 0 0,0 1 0 0 0,0-1 0 0 0,0 0-1 0 0,0 0 1 0 0,0 1 0 0 0,-2 3 0 0 0,-8 30 181 0 0,9-33-184 0 0,-25 63 223 0 0,12-30-50 0 0,-12 40-1 0 0,23-64-275 0 0,1-1 0 0 0,0 1 0 0 0,1 0 0 0 0,0 0 0 0 0,0 1 0 0 0,1-1 0 0 0,3 20 0 0 0,-2-31-624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16 1375 0 0,'0'0'66'0'0,"-2"0"-8"0"0,-28-6 2904 0 0,15 3 1590 0 0,-30-3-1 0 0,39 5-4392 0 0,0 2 0 0 0,-1-1-1 0 0,1 0 1 0 0,-11 3 0 0 0,-3 3 234 0 0,-1 1 0 0 0,1 1 0 0 0,1 1 0 0 0,-23 13 0 0 0,-71 51 881 0 0,70-44-770 0 0,14-10-222 0 0,-60 43 734 0 0,77-53-883 0 0,1 1 0 0 0,0 1 0 0 0,0-1 0 0 0,2 2 1 0 0,-11 12-1 0 0,19-23-104 0 0,1 1 0 0 0,-1-1 1 0 0,0 0-1 0 0,0 0 0 0 0,1 0 0 0 0,-1 0 1 0 0,1 1-1 0 0,-1-1 0 0 0,1 0 0 0 0,0 1 1 0 0,-1-1-1 0 0,1 0 0 0 0,0 1 1 0 0,0-1-1 0 0,0 0 0 0 0,0 1 0 0 0,0-1 1 0 0,0 0-1 0 0,1 3 0 0 0,-1-3-2 0 0,1 0-1 0 0,0 0 1 0 0,-1 0-1 0 0,1 0 1 0 0,0 0-1 0 0,0 0 1 0 0,0 0-1 0 0,0 0 1 0 0,0-1 0 0 0,0 1-1 0 0,0 0 1 0 0,0-1-1 0 0,0 1 1 0 0,0 0-1 0 0,1-1 1 0 0,-1 0-1 0 0,0 1 1 0 0,0-1 0 0 0,0 0-1 0 0,1 1 1 0 0,1-1-1 0 0,10 1 23 0 0,-1 0 0 0 0,1 0 0 0 0,0-1 0 0 0,-1-1 0 0 0,1 0 0 0 0,0-1 0 0 0,-1-1 0 0 0,0 1 0 0 0,1-2 0 0 0,-1 0 0 0 0,13-6 0 0 0,-1-1 48 0 0,-1-2 0 0 0,0 0 0 0 0,-1-1-1 0 0,27-24 1 0 0,-49 38-97 0 0,0 0-1 0 0,0-1 0 0 0,0 1 1 0 0,0 0-1 0 0,0 0 0 0 0,1 0 1 0 0,-1-1-1 0 0,0 1 1 0 0,0 0-1 0 0,0 0 0 0 0,0 0 1 0 0,1 0-1 0 0,-1-1 0 0 0,0 1 1 0 0,0 0-1 0 0,0 0 1 0 0,0 0-1 0 0,1 0 0 0 0,-1 0 1 0 0,0 0-1 0 0,0 0 1 0 0,1 0-1 0 0,-1 0 0 0 0,0-1 1 0 0,0 1-1 0 0,0 0 0 0 0,1 0 1 0 0,-1 0-1 0 0,0 0 1 0 0,0 0-1 0 0,1 0 0 0 0,-1 0 1 0 0,0 1-1 0 0,0-1 0 0 0,1 0 1 0 0,-1 0-1 0 0,0 0 1 0 0,0 0-1 0 0,0 0 0 0 0,1 0 1 0 0,-1 0-1 0 0,0 0 1 0 0,0 0-1 0 0,0 1 0 0 0,1-1 1 0 0,-1 0-1 0 0,0 0 0 0 0,0 0 1 0 0,0 0-1 0 0,0 1 1 0 0,0-1-1 0 0,1 0 0 0 0,-1 0 1 0 0,0 0-1 0 0,0 1 0 0 0,0-1 1 0 0,0 0-1 0 0,0 0 1 0 0,0 1-1 0 0,0-1 0 0 0,0 0 1 0 0,0 0-1 0 0,0 0 1 0 0,0 1-1 0 0,0-1 0 0 0,0 1 1 0 0,-1 12-46 0 0,1-13 45 0 0,-5 26 0 0 0,3-18 1 0 0,1 0 1 0 0,0 0-1 0 0,0 0 1 0 0,0 0-1 0 0,1 11 1 0 0,1-17-2 0 0,-1 0 0 0 0,1 1 0 0 0,-1-1 1 0 0,1 0-1 0 0,0 0 0 0 0,0 1 0 0 0,0-1 1 0 0,0 0-1 0 0,0 0 0 0 0,0 0 0 0 0,1 0 1 0 0,-1 0-1 0 0,0-1 0 0 0,1 1 0 0 0,0 0 0 0 0,-1-1 1 0 0,1 1-1 0 0,0-1 0 0 0,0 1 0 0 0,0-1 1 0 0,0 0-1 0 0,4 2 0 0 0,1 0-87 0 0,-1-1-1 0 0,0 0 1 0 0,1 0 0 0 0,-1-1-1 0 0,1 0 1 0 0,0 0-1 0 0,7 0 1 0 0,4-2-2237 0 0,26-2 0 0 0,-22-1-4014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12463 0 0,'0'0'1134'0'0,"-1"0"-838"0"0,-4 2-56 0 0,0-1 0 0 0,0 1 0 0 0,0 0 0 0 0,1 0 0 0 0,-1 0 0 0 0,1 0 0 0 0,-1 1 0 0 0,1 0 0 0 0,0 0 0 0 0,0 0 0 0 0,0 1 0 0 0,-5 5 0 0 0,-3 6 180 0 0,1 0 1 0 0,-11 18-1 0 0,3-4 79 0 0,-28 41 344 0 0,2 3 1 0 0,-56 127-1 0 0,-86 212 197 0 0,104-259-1121 0 0,66-125-1123 0 0,-2-1 0 0 0,-1-1 1 0 0,-29 31-1 0 0,31-41-644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15775 0 0,'0'0'5015'0'0,"2"-1"-4374"0"0,58-15 669 0 0,1 3-1 0 0,79-8 1 0 0,-40 6-1191 0 0,187-18-243 0 0,-163 29-3081 0 0,-97 4 1558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11631 0 0,'0'0'264'0'0,"-2"1"35"0"0,-19 16 80 0 0,1 1 1 0 0,0 1-1 0 0,1 1 1 0 0,1 1-1 0 0,1 1 1 0 0,-24 39-1 0 0,18-21-77 0 0,-146 238 863 0 0,-8-19-823 0 0,160-237-83 0 0,-22 25-1 0 0,7-10 213 0 0,27-32-619 0 0,2-7-878 0 0,3-8-317 0 0,3-5 140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224 325 5063 0 0,'0'0'390'0'0,"-1"1"-252"0"0,-19 26 6338 0 0,-25 50 0 0 0,20-26-4132 0 0,-23 69 0 0 0,41-101-1910 0 0,-15 31 0 0 0,18-44-772 0 0,1 1 1 0 0,-1-1-1 0 0,-1 0 0 0 0,1-1 0 0 0,-1 1 0 0 0,0-1 1 0 0,0 0-1 0 0,-7 6 0 0 0,3-6-1554 0 0</inkml:trace>
  <inkml:trace contextRef="#ctx0" brushRef="#br0" timeOffset="1">438 1 11975 0 0,'0'0'1296'0'0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55 12463 0 0,'0'0'572'0'0,"-1"1"-10"0"0,-10 9-346 0 0,0 0 1 0 0,-14 18 0 0 0,4-4 553 0 0,4-4-26 0 0,-20 32 1 0 0,8-11 100 0 0,-40 59 1466 0 0,60-86-1833 0 0,0 1 1 0 0,-10 25-1 0 0,10-19-168 0 0,7-17-229 0 0,0 1 0 0 0,1-1 0 0 0,0 0 0 0 0,0 0 0 0 0,0 1 0 0 0,0-1 0 0 0,1 9 0 0 0,0-12-24 0 0,1 1-1 0 0,0-1 1 0 0,0 1-1 0 0,0-1 1 0 0,0 1-1 0 0,0-1 1 0 0,0 0-1 0 0,0 1 1 0 0,0-1-1 0 0,0 0 1 0 0,1 0-1 0 0,-1 0 1 0 0,0 0-1 0 0,1 0 1 0 0,2 1-1 0 0,-2-1 4 0 0,1 0 0 0 0,0 0-1 0 0,0 0 1 0 0,0-1 0 0 0,0 1 0 0 0,1-1-1 0 0,-1 1 1 0 0,0-1 0 0 0,0 0 0 0 0,0 0-1 0 0,0 0 1 0 0,0-1 0 0 0,0 1 0 0 0,4-2-1 0 0,8-2 154 0 0,22-9-1 0 0,-34 12-201 0 0,2-1-6 0 0,216-93 290 0 0,-181 75-331 0 0,-15 8-34 0 0,23-16 0 0 0,-47 28 25 0 0,-1 0 0 0 0,1 0 0 0 0,0-1 0 0 0,-1 1 0 0 0,1 0 0 0 0,-1-1 0 0 0,1 1 1 0 0,-1 0-1 0 0,1-1 0 0 0,-1 1 0 0 0,1-1 0 0 0,-1 1 0 0 0,1-1 0 0 0,-1 1 0 0 0,1-1 0 0 0,-1 1 0 0 0,0-1 0 0 0,1 0 0 0 0,-1 1 0 0 0,0-1 0 0 0,0 1 0 0 0,1-1 0 0 0,-1 0 0 0 0,0 1 0 0 0,0-1 0 0 0,0 0 0 0 0,0 1 1 0 0,0-1-1 0 0,0 0 0 0 0,0-1 0 0 0,-1 1-26 0 0,0 0-1 0 0,0 0 1 0 0,0-1 0 0 0,0 1 0 0 0,-1 0 0 0 0,1 0 0 0 0,0 0 0 0 0,-1 0 0 0 0,1 0 0 0 0,-1 1 0 0 0,-2-2-1 0 0,-36-16-500 0 0,27 13 542 0 0,1 0 0 0 0,-1-1 0 0 0,1-1 0 0 0,1 0-1 0 0,-20-15 1 0 0,30 21 33 0 0,0 0-1 0 0,-1-1 1 0 0,1 1-1 0 0,0-1 1 0 0,0 1-1 0 0,0-1 1 0 0,0 0-1 0 0,0 1 1 0 0,0-1-1 0 0,0 0 1 0 0,1 0-1 0 0,-1 0 1 0 0,1 1-1 0 0,-1-1 1 0 0,1 0-1 0 0,0 0 1 0 0,-1-3-1 0 0,2 1 9 0 0,-1 1 0 0 0,0-1 0 0 0,1 0 0 0 0,0 0 0 0 0,0 1 0 0 0,0-1 0 0 0,0 0 0 0 0,3-4 0 0 0,3-4 25 0 0,0 1 0 0 0,1-1 0 0 0,15-17 0 0 0,-11 15-8 0 0,-5 5-360 0 0,0 0-1 0 0,1 1 1 0 0,0 0-1 0 0,0 0 0 0 0,1 1 1 0 0,12-8-1 0 0,-3 5-6663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16871 0 0,'0'0'3024'0'0,"2"1"-2590"0"0,3-1-258 0 0,0 1 0 0 0,-1-1 1 0 0,1 0-1 0 0,0-1 0 0 0,0 1 1 0 0,-1-1-1 0 0,1 0 0 0 0,0 0 1 0 0,-1-1-1 0 0,1 1 0 0 0,6-5 1 0 0,9-1 145 0 0,13-6 123 0 0,-1-1-1 0 0,44-26 1 0 0,-57 29-291 0 0,86-51 68 0 0,23-12 100 0 0,-98 58-268 0 0,1 2-1 0 0,42-14 0 0 0,-63 25-43 0 0,1 1 1 0 0,-1-1-1 0 0,0 1 0 0 0,1 1 1 0 0,-1 0-1 0 0,18 1 0 0 0,-25 0-5 0 0,1 0-1 0 0,-1 1 1 0 0,0-1-1 0 0,0 1 1 0 0,1 0-1 0 0,-1 0 0 0 0,0 0 1 0 0,0 0-1 0 0,0 1 1 0 0,0-1-1 0 0,0 1 1 0 0,0 0-1 0 0,-1 0 1 0 0,1 0-1 0 0,-1 0 1 0 0,1 0-1 0 0,-1 0 1 0 0,0 1-1 0 0,0-1 1 0 0,0 1-1 0 0,0 0 1 0 0,0-1-1 0 0,0 1 1 0 0,2 6-1 0 0,-2-2 26 0 0,0 0-1 0 0,0 0 1 0 0,-1 0 0 0 0,0 1-1 0 0,0-1 1 0 0,-1 1 0 0 0,1-1-1 0 0,-2 1 1 0 0,1-1 0 0 0,-3 11-1 0 0,-1 3 84 0 0,-2 0 0 0 0,-9 26-1 0 0,9-30 5 0 0,1-1-1 0 0,-5 31 0 0 0,9-43-78 0 0,1 0-1 0 0,-1-1 1 0 0,1 1-1 0 0,0 0 0 0 0,1 0 1 0 0,-1 0-1 0 0,1 0 1 0 0,0 0-1 0 0,0 0 0 0 0,0-1 1 0 0,0 1-1 0 0,1 0 1 0 0,-1-1-1 0 0,1 1 1 0 0,3 5-1 0 0,-2-6 1 0 0,1 1 1 0 0,-1 0-1 0 0,1-1 1 0 0,-1 0-1 0 0,1 0 1 0 0,0 0-1 0 0,0 0 1 0 0,1-1-1 0 0,-1 1 1 0 0,0-1-1 0 0,1 0 1 0 0,4 1-1 0 0,11 5 17 0 0,-4-2-36 0 0,-1-1 1 0 0,1 0-1 0 0,0-1 1 0 0,22 2-1 0 0,-5-4 4 0 0,0-2 0 0 0,43-4 0 0 0,65-17-28 0 0,-19 3-112 0 0,-103 14 291 0 0,-4 0-1210 0 0,-5 3-3224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0,'0'0'360'0'0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282 247 5527 0 0,'0'0'498'0'0,"1"-1"-406"0"0,5-5-85 0 0,14-13 1413 0 0,-1-1 0 0 0,-1-1 1 0 0,20-29-1 0 0,-37 48-792 0 0,0 0 333 0 0,-1 1-891 0 0,0 1 1 0 0,1 0 0 0 0,-1-1 0 0 0,0 1 0 0 0,0 0 0 0 0,1-1 0 0 0,-1 1-1 0 0,0-1 1 0 0,0 1 0 0 0,0 0 0 0 0,0-1 0 0 0,0 1 0 0 0,1-1 0 0 0,-1 1-1 0 0,0 0 1 0 0,0-1 0 0 0,0 1 0 0 0,0-1 0 0 0,0 1 0 0 0,0-1 0 0 0,0 1-1 0 0,-1 0 1 0 0,1-1 0 0 0,0 1 0 0 0,0-1 0 0 0,0 1 0 0 0,0 0 0 0 0,0-1-1 0 0,-1 0 1 0 0,-3-1-10 0 0,0 0 0 0 0,0 0 0 0 0,0 0 0 0 0,0 1 0 0 0,0-1 0 0 0,0 1 0 0 0,0 0 0 0 0,-1 0 0 0 0,1 1 1 0 0,0-1-1 0 0,-1 1 0 0 0,1 0 0 0 0,-1 0 0 0 0,1 1 0 0 0,0-1 0 0 0,-6 2 0 0 0,-6 1 11 0 0,0 1 1 0 0,-31 13-1 0 0,35-12 55 0 0,0 1-1 0 0,1 1 1 0 0,-1 0-1 0 0,2 1 1 0 0,-1-1 0 0 0,1 2-1 0 0,0 0 1 0 0,1 0-1 0 0,0 1 1 0 0,-12 16 0 0 0,3 1 166 0 0,1 0 0 0 0,1 1 0 0 0,-13 35 0 0 0,22-50-270 0 0,4-8-16 0 0,1 0 0 0 0,0 1 0 0 0,0-1 0 0 0,0 0 0 0 0,0 1 0 0 0,1-1 0 0 0,0 1 0 0 0,0-1 0 0 0,1 1 0 0 0,-1 7 0 0 0,2-13-3 0 0,-1 0 0 0 0,0 1 0 0 0,0-1 0 0 0,1 1-1 0 0,-1-1 1 0 0,1 1 0 0 0,-1-1 0 0 0,0 0 0 0 0,1 1 0 0 0,-1-1-1 0 0,1 0 1 0 0,-1 0 0 0 0,1 1 0 0 0,-1-1 0 0 0,1 0 0 0 0,-1 0-1 0 0,1 0 1 0 0,-1 1 0 0 0,1-1 0 0 0,-1 0 0 0 0,1 0 0 0 0,0 0-1 0 0,0 0 9 0 0,3 1 13 0 0,0-1 0 0 0,0 1 0 0 0,0-1-1 0 0,1 0 1 0 0,-1 0 0 0 0,0 0 0 0 0,0-1 0 0 0,1 0-1 0 0,-1 1 1 0 0,0-2 0 0 0,5 0 0 0 0,9-5 32 0 0,20-10 0 0 0,-20 8-17 0 0,3-1 4 0 0,9-2-11 0 0,0-3 0 0 0,-1 0 0 0 0,50-36 0 0 0,-72 45-32 0 0,1-1 0 0 0,-1 0 0 0 0,0 0 0 0 0,0 0 0 0 0,7-13 1 0 0,-12 17-7 0 0,0 0 1 0 0,0 0 0 0 0,-1 0 0 0 0,1 0 0 0 0,-1 0 0 0 0,0-1 0 0 0,0 1 0 0 0,0-1-1 0 0,0 1 1 0 0,-1 0 0 0 0,1-1 0 0 0,-1 1 0 0 0,0-1 0 0 0,0 1 0 0 0,0-1 0 0 0,-1 1-1 0 0,1-1 1 0 0,-2-5 0 0 0,0 5-1 0 0,0-5-55 0 0,-1 0 0 0 0,-1 0 1 0 0,0 0-1 0 0,-6-9 0 0 0,7 13 34 0 0,-38-63-396 0 0,39 63 303 0 0,0 1 0 0 0,1 0 0 0 0,-1-1 0 0 0,1 1 0 0 0,0 0 0 0 0,0-1-1 0 0,1 0 1 0 0,-1-6 0 0 0,1 10 80 0 0,0 1-1 0 0,0-1 1 0 0,1 1-1 0 0,-1-1 1 0 0,0 0-1 0 0,0 1 1 0 0,1-1 0 0 0,-1 1-1 0 0,0-1 1 0 0,1 1-1 0 0,-1-1 1 0 0,0 1-1 0 0,1 0 1 0 0,-1-1-1 0 0,1 1 1 0 0,-1-1 0 0 0,1 1-1 0 0,-1 0 1 0 0,1-1-1 0 0,-1 1 1 0 0,1 0-1 0 0,-1-1 1 0 0,1 1-1 0 0,-1 0 1 0 0,1 0-1 0 0,0 0 1 0 0,16-4-1681 0 0,-16 4 1452 0 0,13-2-5287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906 681 5983 0 0,'0'0'936'0'0,"-7"-2"2723"0"0,-25-5 1769 0 0,30 7-5124 0 0,-6-6 497 0 0,7 4-724 0 0,0 0-1 0 0,1 0 1 0 0,-1 0 0 0 0,0 1-1 0 0,0-1 1 0 0,1 0 0 0 0,-1 0-1 0 0,1 0 1 0 0,0 0-1 0 0,-1 0 1 0 0,1 0 0 0 0,0 0-1 0 0,0 0 1 0 0,0 0-1 0 0,1 0 1 0 0,-1 0 0 0 0,0 0-1 0 0,1 0 1 0 0,-1 0 0 0 0,1 0-1 0 0,1-3 1 0 0,3-5 269 0 0,0-1 1 0 0,11-16-1 0 0,-5 10-224 0 0,54-105 206 0 0,-56 100-272 0 0,0 0 0 0 0,-1-1 1 0 0,7-41-1 0 0,-8 25-549 0 0,0-47 0 0 0,-6 66 282 0 0,-1 0 1 0 0,-2 0-1 0 0,0 1 1 0 0,-5-26 0 0 0,6 40 164 0 0,-1 0 0 0 0,1 0 0 0 0,-1 1 1 0 0,0-1-1 0 0,0 0 0 0 0,-3-4 1 0 0,4 8 30 0 0,0-1 1 0 0,0 1 0 0 0,0 0-1 0 0,0 0 1 0 0,0 0 0 0 0,0 1 0 0 0,0-1-1 0 0,0 0 1 0 0,0 0 0 0 0,0 0 0 0 0,0 1-1 0 0,-1-1 1 0 0,1 1 0 0 0,0-1-1 0 0,-1 1 1 0 0,1-1 0 0 0,0 1 0 0 0,-1 0-1 0 0,1 0 1 0 0,0 0 0 0 0,-1-1 0 0 0,1 1-1 0 0,-1 0 1 0 0,1 1 0 0 0,0-1 0 0 0,-3 1-1 0 0,-3 0 1 0 0,1 2 0 0 0,-1-1 0 0 0,1 1-1 0 0,-1 0 1 0 0,1 0 0 0 0,0 1 0 0 0,0-1-1 0 0,1 1 1 0 0,-1 1 0 0 0,1-1 0 0 0,0 1 0 0 0,-8 9-1 0 0,-4 7 44 0 0,-26 43-1 0 0,-5 21 191 0 0,-49 124 0 0 0,60-126-177 0 0,-44 103-35 0 0,-38 84 61 0 0,81-183 164 0 0,-13 27 372 0 0,42-96-518 0 0,-2 0 1 0 0,0-1-1 0 0,-26 31 0 0 0,26-37-371 0 0,0-1-1 0 0,0 0 0 0 0,-2-1 1 0 0,1 0-1 0 0,-1-1 1 0 0,0 0-1 0 0,-1-1 0 0 0,1 0 1 0 0,-1-1-1 0 0,-1-1 0 0 0,1 0 1 0 0,-1-1-1 0 0,-23 3 1 0 0,31-6-224 0 0,-1-1-1 0 0,0 0 1 0 0,1 0 0 0 0,-12-3 0 0 0,8 0-363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7831 0 0,'0'0'1070'0'0,"2"1"299"0"0,60 12 5210 0 0,-42-7-6073 0 0,1-2 0 0 0,24 3 0 0 0,-2-5 40 0 0,0-3 0 0 0,51-6-1 0 0,85-22 130 0 0,130-34-520 0 0,-107 8-4339 0 0,-157 41-1987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5063 0 0,'0'0'232'0'0,"-2"1"-13"0"0,-13 21 2896 0 0,0 1-1 0 0,-18 37 1 0 0,9-12-1880 0 0,24-48-1251 0 0,-77 174 1265 0 0,40-87-616 0 0,-78 135-1 0 0,61-142-574 0 0,-3-2 0 0 0,-4-4 0 0 0,-124 119 0 0 0,179-188-679 0 0,-13 14 1386 0 0,10-5-8225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9 176 14367 0 0,'-6'-7'1535'0'0,"3"1"44"0"0,16 4-841 0 0,67-6-245 0 0,46-7 98 0 0,-48 2-243 0 0,163-30 1224 0 0,-166 26-2710 0 0,86-32-1 0 0,-143 42-416 0 0,-4-2-69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11975 0 0,'0'0'923'0'0,"-1"2"-483"0"0,-65 80 1361 0 0,0-1-317 0 0,-12 30-1344 0 0,-106 201 0 0 0,146-239-32 0 0,-66 93 0 0 0,76-128-113 0 0,-1-1 0 0 0,-2-2 0 0 0,-68 60 0 0 0,47-50-335 0 0,50-43 228 0 0,4-4-152 0 0,16-10 188 0 0,0 0 0 0 0,34-15-1 0 0,-1 0-71 0 0,-4-1-44 0 0,89-48-349 0 0,-132 73 536 0 0,0 1 1 0 0,0 0 0 0 0,1 0 0 0 0,-1 1 0 0 0,0-1 0 0 0,1 1 0 0 0,-1 0 0 0 0,1 0 0 0 0,-1 0-1 0 0,10 0 1 0 0,-13 1 29 0 0,0 1 0 0 0,0-1 0 0 0,-1 0-1 0 0,1 1 1 0 0,0-1 0 0 0,0 1 0 0 0,-1-1-1 0 0,1 1 1 0 0,0-1 0 0 0,-1 1 0 0 0,1 0-1 0 0,0-1 1 0 0,-1 1 0 0 0,1 0 0 0 0,-1-1 0 0 0,1 1-1 0 0,-1 0 1 0 0,0-1 0 0 0,1 1 0 0 0,-1 0-1 0 0,1 1 1 0 0,3 17 360 0 0,-3-11-237 0 0,0 1 1 0 0,0-1 0 0 0,-1 1 0 0 0,0-1 0 0 0,-1 1 0 0 0,0-1 0 0 0,0 1 0 0 0,0-1 0 0 0,-1 0-1 0 0,-1 1 1 0 0,-5 13 0 0 0,-1-3 54 0 0,-23 50 232 0 0,30-67-460 0 0,0 1 0 0 0,1-1 1 0 0,-1 0-1 0 0,0 0 1 0 0,0 0-1 0 0,-5 4 1 0 0,6-5-219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3679 0 0,'0'0'14628'0'0,"2"-2"-14377"0"0,111-97 144 0 0,10-11-77 0 0,-96 84-354 0 0,1 1 0 0 0,1 1 0 0 0,2 1 0 0 0,0 2 0 0 0,1 1 0 0 0,35-16 0 0 0,-23 16-14 0 0,1 2-1 0 0,1 2 1 0 0,0 1 0 0 0,58-9-1 0 0,-81 20 53 0 0,0 0 1 0 0,0 2-1 0 0,0 0 0 0 0,0 2 0 0 0,36 3 1 0 0,-55-2 6 0 0,0 0 1 0 0,0 0 0 0 0,1 0 0 0 0,-1 0 0 0 0,-1 1 0 0 0,1-1-1 0 0,0 1 1 0 0,0 0 0 0 0,-1 1 0 0 0,1-1 0 0 0,-1 0 0 0 0,1 1 0 0 0,-1 0-1 0 0,0 0 1 0 0,0 0 0 0 0,0 0 0 0 0,-1 0 0 0 0,5 8 0 0 0,-4-6 8 0 0,0 1 0 0 0,-1 0 1 0 0,0 0-1 0 0,0 0 1 0 0,-1 0-1 0 0,0 0 1 0 0,0 0-1 0 0,0 1 0 0 0,-1-1 1 0 0,1 0-1 0 0,-2 1 1 0 0,0 7-1 0 0,0-5 27 0 0,-1 1 0 0 0,0-1 0 0 0,-1 0-1 0 0,0 0 1 0 0,0 0 0 0 0,-1 0 0 0 0,0 0 0 0 0,-5 8-1 0 0,0-3 26 0 0,-1-1 0 0 0,0 0 0 0 0,0-1-1 0 0,-15 13 1 0 0,-10 5 33 0 0,-1-2-1 0 0,-52 31 1 0 0,24-18-61 0 0,-1-3-1 0 0,-93 37 0 0 0,137-66-53 0 0,-1-1 0 0 0,-1-1 0 0 0,1-1-1 0 0,-1-1 1 0 0,-25 2 0 0 0,43-7 18 0 0,0 0 1 0 0,1 0 0 0 0,-1 0-1 0 0,0 0 1 0 0,1-1-1 0 0,-1 0 1 0 0,0 0 0 0 0,-4-1-1 0 0,8 1-97 0 0,0 1 0 0 0,0 0 0 0 0,0-1 0 0 0,0 1 0 0 0,0-1 0 0 0,0 0 0 0 0,1 1 0 0 0,-1-1 0 0 0,0 0 0 0 0,0 1 0 0 0,1-1 0 0 0,-1 0 0 0 0,0 0 0 0 0,1 0 0 0 0,-1 0 0 0 0,0-1 0 0 0,0 1-217 0 0,1-1 0 0 0,0 1 0 0 0,0 0 0 0 0,0 0 0 0 0,0-1 0 0 0,0 1 0 0 0,0 0-1 0 0,0 0 1 0 0,0 0 0 0 0,0-1 0 0 0,1 1 0 0 0,-1 0 0 0 0,0 0 0 0 0,1 0 0 0 0,-1 0 0 0 0,1 0 0 0 0,1-3 0 0 0,9-13-5418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89 11055 0 0,'0'0'852'0'0,"1"1"-468"0"0,3 2-213 0 0,1-1 0 0 0,-1 0 0 0 0,0 0-1 0 0,1 0 1 0 0,-1 0 0 0 0,1-1 0 0 0,0 1-1 0 0,-1-1 1 0 0,1-1 0 0 0,0 1-1 0 0,0-1 1 0 0,0 1 0 0 0,0-1 0 0 0,-1-1-1 0 0,1 1 1 0 0,0-1 0 0 0,0 0 0 0 0,0 0-1 0 0,-1 0 1 0 0,6-2 0 0 0,-2 0-143 0 0,-1 1 0 0 0,0-1 0 0 0,0-1 0 0 0,0 1 0 0 0,0-1 0 0 0,-1 0 0 0 0,1-1 1 0 0,-1 0-1 0 0,0 0 0 0 0,0 0 0 0 0,-1-1 0 0 0,6-7 0 0 0,-2-4 25 0 0,-8 9-53 0 0,-4 2-17 0 0,1 5 1 0 0,1 0 0 0 0,-1 0 0 0 0,1 0 0 0 0,-1 1 1 0 0,0-1-1 0 0,1 0 0 0 0,-1 1 0 0 0,0 0 0 0 0,1-1 0 0 0,-1 1 0 0 0,0 0 1 0 0,0 0-1 0 0,1 0 0 0 0,-1 0 0 0 0,0 0 0 0 0,0 0 0 0 0,1 0 0 0 0,-1 1 1 0 0,0-1-1 0 0,-2 1 0 0 0,-36 14-114 0 0,38-14 132 0 0,-41 20 60 0 0,-64 42 0 0 0,76-43 175 0 0,-19 12 330 0 0,2 1-1 0 0,1 3 1 0 0,-68 68 0 0 0,114-103-564 0 0,-31 35 88 0 0,30-33-87 0 0,1 0 0 0 0,-1-1-1 0 0,0 1 1 0 0,0 0 0 0 0,1 0-1 0 0,0 0 1 0 0,0 0 0 0 0,0 0-1 0 0,0 1 1 0 0,0-1 0 0 0,0 6-1 0 0,1-7-3 0 0,0-1 0 0 0,0 1 0 0 0,1-1 1 0 0,-1 1-1 0 0,1-1 0 0 0,-1 0 0 0 0,1 1 0 0 0,0-1 0 0 0,-1 1 0 0 0,1-1 0 0 0,0 0 0 0 0,0 0 0 0 0,0 1 0 0 0,0-1 1 0 0,0 0-1 0 0,0 0 0 0 0,0 0 0 0 0,0 0 0 0 0,0 0 0 0 0,1-1 0 0 0,-1 1 0 0 0,0 0 0 0 0,1 0 0 0 0,-1-1 1 0 0,1 1-1 0 0,-1-1 0 0 0,0 1 0 0 0,3-1 0 0 0,4 3-3 0 0,1-1 0 0 0,0-1 0 0 0,13 1 1 0 0,-20-2 0 0 0,50 3-647 0 0,0-2 1 0 0,64-8-1 0 0,-69 0-5339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0,'0'0'756'0'0,"0"2"-622"0"0,1 7 253 0 0,0 0 0 0 0,1 0 0 0 0,0 0 0 0 0,1 0 1 0 0,-1 0-1 0 0,2-1 0 0 0,-1 1 0 0 0,1-1 0 0 0,8 13 1 0 0,13 10 868 0 0,51 51 0 0 0,38 20 1281 0 0,-25-22-484 0 0,11 19-523 0 0,54 49-786 0 0,-134-132-721 0 0,0-1 1 0 0,1-1-1 0 0,0-1 0 0 0,1-1 1 0 0,0 0-1 0 0,34 11 0 0 0,-48-21-10 0 0,1 1 0 0 0,-1-1 0 0 0,1-1 0 0 0,13 2 0 0 0,-19-3-163 0 0,0 0 0 0 0,0 0 1 0 0,0 0-1 0 0,0 0 0 0 0,0-1 0 0 0,0 1 0 0 0,0-1 0 0 0,-1 0 1 0 0,1 0-1 0 0,0 0 0 0 0,0 0 0 0 0,-1 0 0 0 0,1-1 0 0 0,-1 1 1 0 0,1-1-1 0 0,3-3 0 0 0,-4 2-2070 0 0,-1-6-4395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33 12607 0 0,'0'-8'1143'0'0,"1"-2"-940"0"0,0 1-101 0 0,-1 8 1418 0 0,0 0-1492 0 0,-1 1 0 0 0,1 0 0 0 0,0 0 0 0 0,0 0 0 0 0,0-1 0 0 0,0 1 0 0 0,0 0 0 0 0,0 0 0 0 0,0-1 0 0 0,0 1 0 0 0,0 0 0 0 0,-1 0 0 0 0,1 0 0 0 0,0 0 0 0 0,0-1 0 0 0,0 1 0 0 0,0 0 0 0 0,-1 0 0 0 0,1 0 0 0 0,0 0 0 0 0,0 0-1 0 0,0 0 1 0 0,-1-1 0 0 0,1 1 0 0 0,0 0 0 0 0,0 0 0 0 0,-1 0 0 0 0,1 0 0 0 0,0 0 0 0 0,0 0 0 0 0,0 0 0 0 0,-1 0 0 0 0,1 0 0 0 0,0 0 0 0 0,0 0 0 0 0,-1 0 0 0 0,1 0 0 0 0,0 0 0 0 0,0 0 0 0 0,0 0 0 0 0,-1 1 0 0 0,1-1 0 0 0,0 0 0 0 0,-1 0 0 0 0,-8 4 297 0 0,-5 9-151 0 0,1 0-1 0 0,0 0 1 0 0,1 1-1 0 0,-17 24 0 0 0,0 2 128 0 0,-5-1 43 0 0,-1-1 0 0 0,-2-1 0 0 0,-1-3 0 0 0,-63 45 0 0 0,30-29-53 0 0,-227 145 394 0 0,98-76-69 0 0,191-113-564 0 0,-3 1 10 0 0,1 0 1 0 0,0 1-1 0 0,0 0 0 0 0,-13 14 0 0 0,23-21-163 0 0,4-1-161 0 0,29-1-1339 0 0,-8-3-3279 0 0,0-2-1639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2303 0 0,'0'0'15139'0'0,"-5"9"-14298"0"0,2 10 172 0 0,3-14-930 0 0,0-1 0 0 0,-1 1 0 0 0,1-1 0 0 0,-1 0 0 0 0,0 1 0 0 0,-1-1-1 0 0,1 0 1 0 0,-1 0 0 0 0,1 0 0 0 0,-1 0 0 0 0,0 0 0 0 0,-1 0 0 0 0,-3 5 0 0 0,-16 13 165 0 0,-1-1 1 0 0,-41 28 0 0 0,42-32-101 0 0,6-6-37 0 0,-4 4 96 0 0,-24 22 0 0 0,40-33-193 0 0,-1 1 1 0 0,1 0-1 0 0,0-1 0 0 0,0 2 1 0 0,1-1-1 0 0,-1 0 0 0 0,1 1 1 0 0,0-1-1 0 0,1 1 0 0 0,-4 9 1 0 0,5-13-8 0 0,1 0 1 0 0,-1 0-1 0 0,1 0 0 0 0,0 0 1 0 0,0 0-1 0 0,0 0 0 0 0,0 0 1 0 0,0 0-1 0 0,0 0 1 0 0,0 0-1 0 0,0 0 0 0 0,1 0 1 0 0,-1 0-1 0 0,1 0 0 0 0,0 0 1 0 0,-1 0-1 0 0,1 0 1 0 0,0 0-1 0 0,2 2 0 0 0,-1-2 2 0 0,0 0 0 0 0,0 0 0 0 0,0 0 0 0 0,0-1 0 0 0,0 1 0 0 0,1-1 0 0 0,-1 1 0 0 0,0-1 0 0 0,1 0-1 0 0,-1 0 1 0 0,1 0 0 0 0,-1 0 0 0 0,4 0 0 0 0,6 1 3 0 0,1 0-1 0 0,-1-1 1 0 0,1-1-1 0 0,-1 0 1 0 0,16-2-1 0 0,18-3-749 0 0,-1-2-1 0 0,53-15 0 0 0,-46 5-1481 0 0,-50 17 1400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9671 0 0,'0'0'440'0'0,"-1"-2"-5"0"0,0-3-206 0 0,-2-4-253 0 0,4-12 9526 0 0,3 21-7207 0 0,9 6-2988 0 0,-5-1 1185 0 0,-6-4-440 0 0,-2-1-48 0 0,1 0 1 0 0,0 1 0 0 0,-1-1-1 0 0,0 0 1 0 0,1 0-1 0 0,-1 1 1 0 0,1-1-1 0 0,-1 0 1 0 0,1 1-1 0 0,-1-1 1 0 0,1 1-1 0 0,-1-1 1 0 0,0 1-1 0 0,1-1 1 0 0,-1 1-1 0 0,0-1 1 0 0,0 1-1 0 0,1 0 1 0 0,4 7 65 0 0,-1-1-177 0 0,-5-6-36 0 0,1 0 0 0 0,0 0-1 0 0,0 0 1 0 0,-1 0 0 0 0,1 0-1 0 0,-1 0 1 0 0,1 0 0 0 0,-1 0-1 0 0,1-1 1 0 0,-1 1 0 0 0,0 0-1 0 0,1 0 1 0 0,-1-1 0 0 0,0 1-1 0 0,0 0 1 0 0,1-1 0 0 0,-1 1-1 0 0,0 0 1 0 0,-1 0-1 0 0,1-1-170 0 0,-6 5-4551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16 5063 0 0,'0'0'390'0'0,"6"-10"4806"0"0,-6 9-5001 0 0,0 1 0 0 0,0 0 0 0 0,0-1 0 0 0,0 1 0 0 0,1 0 0 0 0,-1 0 0 0 0,0-1 0 0 0,0 1 0 0 0,0 0 0 0 0,1 0 0 0 0,-1-1 0 0 0,0 1-1 0 0,0 0 1 0 0,1 0 0 0 0,-1 0 0 0 0,0 0 0 0 0,0-1 0 0 0,1 1 0 0 0,-1 0 0 0 0,0 0 0 0 0,1 0 0 0 0,-1 0 0 0 0,0 0 0 0 0,0 0 0 0 0,1 0 0 0 0,-1 0 0 0 0,0 0 0 0 0,1 0 0 0 0,-1 0 0 0 0,0 0 0 0 0,1 0 0 0 0,-1 0 0 0 0,0 0 0 0 0,1 0 0 0 0,5 5 3936 0 0,-3 1-5392 0 0,-2-3 1302 0 0,0-1 1 0 0,-1 1-1 0 0,1 0 0 0 0,-1-1 0 0 0,1 1 0 0 0,-1 0 0 0 0,0-1 1 0 0,0 1-1 0 0,0 0 0 0 0,0 0 0 0 0,-1-1 0 0 0,1 1 1 0 0,-1 0-1 0 0,0-1 0 0 0,0 1 0 0 0,0-1 0 0 0,0 1 0 0 0,-2 3 1 0 0,-3 5-2 0 0,-1 0 0 0 0,-13 17 1 0 0,10-15 18 0 0,-8 13-890 0 0,-1-2 0 0 0,-41 41 0 0 0,53-58-1183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33 8751 0 0,'0'0'794'0'0,"1"-1"-652"0"0,10-17 1951 0 0,-5 7 6064 0 0,-8 10-8124 0 0,0 1 0 0 0,1-1 0 0 0,-1 1 0 0 0,0 0 0 0 0,0-1 0 0 0,0 1 0 0 0,0 0 0 0 0,0 0 0 0 0,0 0 0 0 0,1 1 0 0 0,-1-1 0 0 0,0 0 0 0 0,0 1 0 0 0,0-1 0 0 0,-2 2 0 0 0,0-1 28 0 0,-12 3-2 0 0,1 0 0 0 0,0 2 0 0 0,0 0 1 0 0,0 0-1 0 0,-20 13 0 0 0,-69 54-50 0 0,89-61-9 0 0,14-11-103 0 0,13 2-109 0 0,-5-1 156 0 0,-1-2 0 0 0,1 1 0 0 0,9 0 0 0 0,12 0-72 0 0,3 3-35 0 0,-14-2 37 0 0,-1 1 1 0 0,1 0-1 0 0,29 10 1 0 0,-41-11 109 0 0,0 0-1 0 0,-1 1 1 0 0,1-1 0 0 0,0 1-1 0 0,-1 0 1 0 0,1 0 0 0 0,-1 0-1 0 0,0 1 1 0 0,0 0 0 0 0,-1 0-1 0 0,1 0 1 0 0,3 5 0 0 0,-2-1 4 0 0,-1-1 0 0 0,0 1 0 0 0,-1 0 1 0 0,0 0-1 0 0,0 0 0 0 0,3 16 0 0 0,-5-21 14 0 0,0 0 1 0 0,-1 0-1 0 0,1 0 0 0 0,-1 1 1 0 0,1-1-1 0 0,-1 0 0 0 0,0 0 0 0 0,0 0 1 0 0,-1 0-1 0 0,0 6 0 0 0,-1-3 44 0 0,2-4 19 0 0,-14 14 503 0 0,8-12-460 0 0,0-1 0 0 0,0 0 0 0 0,0 0 0 0 0,0 0 0 0 0,-1-1 0 0 0,1 0 0 0 0,0 0 0 0 0,-13 1 0 0 0,-6 0 90 0 0,-27 0 0 0 0,-5-1-88 0 0,-65 6 377 0 0,111-8-35 0 0,2 0-2296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11975 0 0,'0'0'11656'0'0,"8"-8"-9819"0"0,-4 5-1738 0 0,0 0 1 0 0,1 0-1 0 0,-1 0 0 0 0,1 1 0 0 0,-1 0 0 0 0,1 0 0 0 0,0 0 0 0 0,0 1 0 0 0,0-1 0 0 0,0 1 0 0 0,0 1 0 0 0,0-1 0 0 0,7 0 0 0 0,-4 1-8 0 0,-8 0-90 0 0,0 0-1 0 0,0 0 1 0 0,0 0 0 0 0,0 0 0 0 0,0 0 0 0 0,0 0-1 0 0,0 0 1 0 0,0 0 0 0 0,0 0 0 0 0,0 0 0 0 0,0 0-1 0 0,1 0 1 0 0,-1 0 0 0 0,0 0 0 0 0,0 0 0 0 0,0 0 0 0 0,0 0-1 0 0,0 0 1 0 0,0 0 0 0 0,0 0 0 0 0,0 0 0 0 0,0 0-1 0 0,0 0 1 0 0,0 0 0 0 0,0 0 0 0 0,1 0 0 0 0,-1 0-1 0 0,0 0 1 0 0,0 0 0 0 0,0 0 0 0 0,0 0 0 0 0,0 0 0 0 0,0 0-1 0 0,0 0 1 0 0,0 1 0 0 0,0-1 0 0 0,0 0 0 0 0,0 0-1 0 0,0 0 1 0 0,0 0 0 0 0,0 0 0 0 0,0 0 0 0 0,0 0-1 0 0,0 0 1 0 0,0 0 0 0 0,0 0 0 0 0,0 0 0 0 0,0 0-1 0 0,0 1 1 0 0,0-1 0 0 0,0 0 0 0 0,0 0 0 0 0,0 0 0 0 0,0 0-1 0 0,0 0 1 0 0,0 0 0 0 0,0 0 0 0 0,0 0 0 0 0,0 0-1 0 0,0 0 1 0 0,0 1 0 0 0,0 0 0 0 0,0 0 0 0 0,0-1 0 0 0,0 1 0 0 0,0 0 0 0 0,0 0 1 0 0,0 0-1 0 0,0-1 0 0 0,0 1 0 0 0,0 0 0 0 0,1 0 0 0 0,-1-1 0 0 0,0 1 0 0 0,0 0 0 0 0,1-1 0 0 0,-1 1 0 0 0,1 0 0 0 0,0 0 0 0 0,0 0-20 0 0,0 0 0 0 0,-1 0 1 0 0,1 0-1 0 0,0 0 0 0 0,1 0 0 0 0,-1-1 0 0 0,0 1 0 0 0,0 0 1 0 0,0-1-1 0 0,0 1 0 0 0,0-1 0 0 0,1 1 0 0 0,-1-1 0 0 0,0 0 0 0 0,0 1 1 0 0,1-1-1 0 0,-1 0 0 0 0,0 0 0 0 0,0 0 0 0 0,1 0 0 0 0,-1 0 1 0 0,0 0-1 0 0,1 0 0 0 0,0-1 0 0 0,5 0-774 0 0,-1 0 0 0 0,0-1-1 0 0,9-4 1 0 0,1 0-7707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3679 0 0,'0'0'5104'0'0,"2"1"-3541"0"0,-2-1-1447 0 0,1 0 1 0 0,0 0-1 0 0,-1 0 0 0 0,1 1 1 0 0,0-1-1 0 0,-1 0 0 0 0,1 1 1 0 0,-1-1-1 0 0,1 1 0 0 0,0-1 1 0 0,-1 1-1 0 0,1-1 0 0 0,-1 1 1 0 0,1-1-1 0 0,-1 1 0 0 0,0-1 1 0 0,1 1-1 0 0,-1-1 0 0 0,0 1 1 0 0,1 0-1 0 0,-1-1 0 0 0,0 1 1 0 0,1 0-1 0 0,-1-1 0 0 0,0 2 1 0 0,0 0 17 0 0,0 0 1 0 0,0 1-1 0 0,0-1 1 0 0,0 0-1 0 0,0 0 1 0 0,0 0-1 0 0,-1 0 1 0 0,-1 4-1 0 0,-1 3 144 0 0,0-1 0 0 0,-1 1 0 0 0,-7 10 0 0 0,-82 115 1292 0 0,46-68-1098 0 0,25-34-236 0 0,-75 114 390 0 0,65-89-613 0 0,-30 51-597 0 0,42-72-370 0 0,15-25-85 0 0,-1 0 0 0 0,-14 18 0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190 467 5983 0 0,'-26'-10'516'0'0,"-43"-20"-1"0"0,45 19 2744 0 0,-46-16 4075 0 0,70 30-7082 0 0,1 0-202 0 0,0 1-1 0 0,0 0 1 0 0,1 0 0 0 0,-1 0-1 0 0,1-1 1 0 0,-1 1 0 0 0,1-1-1 0 0,0 1 1 0 0,1-1 0 0 0,-1 0-1 0 0,0 0 1 0 0,1 0-1 0 0,0 0 1 0 0,0 0 0 0 0,0 0-1 0 0,0-1 1 0 0,4 3 0 0 0,4 3 85 0 0,1 0 0 0 0,0-1 0 0 0,0-1 0 0 0,0 0 0 0 0,1 0 0 0 0,0-1 0 0 0,0-1 0 0 0,25 5 1 0 0,8-4 243 0 0,0-1 1 0 0,1-3-1 0 0,52-5 1 0 0,139-24 368 0 0,-181 18-628 0 0,78-24 0 0 0,53-30-3 0 0,-122 40-97 0 0,459-175 127 0 0,-379 144-2160 0 0,70-32-2732 0 0,-203 79 2814 0 0,-2 0-12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73 511 12871 0 0,'0'0'1164'0'0,"-2"1"-958"0"0,1 1 93 0 0,-1 0 1 0 0,0 0 0 0 0,0 0 0 0 0,0-1 0 0 0,0 1 0 0 0,0-1 0 0 0,0 1 0 0 0,-1-1-1 0 0,1 0 1 0 0,-4 2 0 0 0,5-3-180 0 0,0 0 1 0 0,0 0-1 0 0,0 0 0 0 0,0-1 0 0 0,0 1 0 0 0,-1 0 1 0 0,1 0-1 0 0,0-1 0 0 0,0 1 0 0 0,0-1 0 0 0,0 1 1 0 0,0-1-1 0 0,0 1 0 0 0,0-1 0 0 0,0 0 0 0 0,1 1 1 0 0,-1-1-1 0 0,0 0 0 0 0,-1-1 0 0 0,0-1 27 0 0,-1 1 0 0 0,1-1-1 0 0,0 0 1 0 0,0 0 0 0 0,1 0-1 0 0,-1 0 1 0 0,1-1 0 0 0,-1 1 0 0 0,1 0-1 0 0,0-1 1 0 0,0 1 0 0 0,0-1-1 0 0,1 1 1 0 0,-1-5 0 0 0,0-8 253 0 0,1-28-1 0 0,0 40-343 0 0,1-11-3 0 0,1 0 0 0 0,1 1 0 0 0,0-1-1 0 0,1 1 1 0 0,0 0 0 0 0,1 0 0 0 0,1 0 0 0 0,0 1-1 0 0,1-1 1 0 0,0 2 0 0 0,1-1 0 0 0,13-15 0 0 0,-9 13-131 0 0,1 0 0 0 0,1 1 0 0 0,1 1-1 0 0,0 0 1 0 0,0 1 0 0 0,2 1 0 0 0,-1 0 0 0 0,33-15 0 0 0,-16 11-378 0 0,0 2 0 0 0,2 1 0 0 0,-1 1 0 0 0,1 2 0 0 0,1 2 0 0 0,60-5 0 0 0,-67 12-1472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64 11055 0 0,'12'-12'475'0'0,"20"-15"-1"0"0,-27 24-252 0 0,-1 0 0 0 0,1 0 0 0 0,0 0 0 0 0,0 0 1 0 0,0 1-1 0 0,0 0 0 0 0,1 0 0 0 0,6-1 0 0 0,-12 3-128 0 0,1 0 0 0 0,0 0 0 0 0,0 1 0 0 0,-1-1 1 0 0,1 0-1 0 0,0 1 0 0 0,-1-1 0 0 0,1 1 0 0 0,0-1 0 0 0,-1 1 0 0 0,1-1 0 0 0,-1 1 0 0 0,1-1 0 0 0,-1 1 0 0 0,1 0 0 0 0,-1-1 0 0 0,1 1 0 0 0,-1 0 0 0 0,1-1 0 0 0,-1 1 0 0 0,0 0 0 0 0,0 0 0 0 0,1-1 0 0 0,-1 1 1 0 0,0 1-1 0 0,1 1-8 0 0,-1 1 1 0 0,0-1-1 0 0,1 1 1 0 0,-1-1-1 0 0,-1 1 1 0 0,1-1-1 0 0,-1 1 1 0 0,1-1-1 0 0,-1 1 1 0 0,-1 3-1 0 0,-16 37 409 0 0,14-35-428 0 0,-17 35 260 0 0,-39 62 1 0 0,-37 36-187 0 0,70-103-108 0 0,-272 377 298 0 0,211-297-292 0 0,-149 154-1 0 0,213-246-59 0 0,13-14-15 0 0,-1 0 0 0 0,-1-1 0 0 0,-19 15 0 0 0,31-26-53 0 0,4-6 88 0 0,1 1 0 0 0,0-1 0 0 0,0 1 0 0 0,0 0 0 0 0,0 0 0 0 0,0 0 0 0 0,9-5 0 0 0,1-2-19 0 0,136-102-472 0 0,-62 48 124 0 0,68-45-90 0 0,-152 107 484 0 0,1 1 0 0 0,1-1-1 0 0,-1 1 1 0 0,0 0 0 0 0,0 0 0 0 0,1 0-1 0 0,-1 1 1 0 0,1 0 0 0 0,0 0-1 0 0,-1 0 1 0 0,9 0 0 0 0,-11 2 20 0 0,0-1-1 0 0,0 0 1 0 0,0 1 0 0 0,0 0-1 0 0,0 0 1 0 0,0 0 0 0 0,-1 0 0 0 0,1 0-1 0 0,0 0 1 0 0,0 1 0 0 0,-1-1-1 0 0,1 1 1 0 0,-1 0 0 0 0,0 0 0 0 0,1 0-1 0 0,-1 0 1 0 0,0 0 0 0 0,0 0-1 0 0,0 1 1 0 0,-1-1 0 0 0,1 1 0 0 0,2 4-1 0 0,-1 0 29 0 0,0-1-1 0 0,-1 1 1 0 0,0 0-1 0 0,0 0 0 0 0,0 0 1 0 0,-1 1-1 0 0,0-1 1 0 0,0 0-1 0 0,-1 0 1 0 0,0 1-1 0 0,0-1 1 0 0,-1 0-1 0 0,0 0 1 0 0,0 0-1 0 0,-4 11 0 0 0,-1 2-15 0 0,-2 0 0 0 0,0-1 0 0 0,-1 0-1 0 0,-14 21 1 0 0,11-22-51 0 0,-1-1-1 0 0,-17 18 0 0 0,17-20-493 0 0,0 0-1 0 0,-17 27 0 0 0,29-39-426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49 11231 0 0,'0'0'1016'0'0,"-1"1"-836"0"0,0 1-163 0 0,-9 10 98 0 0,9-11 463 0 0,-4 5 4190 0 0,11-7-4588 0 0,-1 1 0 0 0,1 0 1 0 0,0-1-1 0 0,-1 0 0 0 0,1-1 0 0 0,-1 1 1 0 0,1-1-1 0 0,-1 0 0 0 0,0 0 1 0 0,6-3-1 0 0,8-4 83 0 0,5 1-155 0 0,37-22 0 0 0,-54 24-402 0 0,-13 6-242 0 0,-13 4 166 0 0,6 2 318 0 0,0 1 0 0 0,0 0 0 0 0,1 1 0 0 0,1 0 0 0 0,-15 13 0 0 0,-49 51 112 0 0,69-65-64 0 0,-166 188 936 0 0,164-186-878 0 0,0 0 1 0 0,1 1-1 0 0,1 0 0 0 0,0 1 1 0 0,0-1-1 0 0,-6 17 0 0 0,12-26-50 0 0,-1 0-1 0 0,1 0 1 0 0,0 0-1 0 0,-1 0 1 0 0,1 0-1 0 0,0 0 0 0 0,0 0 1 0 0,0 0-1 0 0,-1 0 1 0 0,1 0-1 0 0,0 0 1 0 0,0 0-1 0 0,0 0 1 0 0,1 0-1 0 0,-1 0 1 0 0,0 0-1 0 0,0 0 1 0 0,1 0-1 0 0,-1 0 0 0 0,0-1 1 0 0,1 1-1 0 0,-1 0 1 0 0,1 0-1 0 0,-1 0 1 0 0,1 0-1 0 0,-1 0 1 0 0,1-1-1 0 0,0 1 1 0 0,-1 0-1 0 0,1 0 1 0 0,0-1-1 0 0,0 1 1 0 0,0-1-1 0 0,-1 1 0 0 0,1 0 1 0 0,0-1-1 0 0,0 0 1 0 0,0 1-1 0 0,0-1 1 0 0,0 1-1 0 0,0-1 1 0 0,0 0-1 0 0,0 0 1 0 0,0 0-1 0 0,0 0 1 0 0,0 1-1 0 0,0-1 1 0 0,2-1-1 0 0,4 1-201 0 0,1 0-1 0 0,-1-1 1 0 0,0 0 0 0 0,0 0-1 0 0,11-3 1 0 0,9-5-4476 0 0,4-1-1576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123 273 5063 0 0,'-9'15'112'0'0,"0"0"1"0"0,-1 0-1 0 0,-1-1 0 0 0,-16 16 0 0 0,-8 3 3826 0 0,14-19 2266 0 0,22-16-5484 0 0,1-4-531 0 0,0 0 0 0 0,1 0-1 0 0,0 0 1 0 0,1 0 0 0 0,-1 1 0 0 0,1-1 0 0 0,0 1 0 0 0,1 0-1 0 0,4-4 1 0 0,49-42 325 0 0,-51 45-469 0 0,225-163 61 0 0,-120 99-106 0 0,-93 60 0 0 0,1 0 0 0 0,0 2 0 0 0,0 0 0 0 0,24-4 0 0 0,-41 11-9 0 0,1 1 0 0 0,0-1 1 0 0,-1 1-1 0 0,1 0 0 0 0,6 1 0 0 0,-9-1 15 0 0,-1 0 1 0 0,1 1-1 0 0,-1-1 1 0 0,1 0-1 0 0,0 1 1 0 0,-1-1-1 0 0,0 1 0 0 0,1-1 1 0 0,-1 1-1 0 0,1-1 1 0 0,-1 1-1 0 0,0-1 1 0 0,1 1-1 0 0,-1-1 1 0 0,0 1-1 0 0,1 0 1 0 0,-1-1-1 0 0,0 1 0 0 0,0-1 1 0 0,0 1-1 0 0,1 0 1 0 0,-1 1 18 0 0,2 3 13 0 0,-1 0 1 0 0,1 1-1 0 0,-1-1 0 0 0,0 0 1 0 0,-1 0-1 0 0,1 1 1 0 0,-1-1-1 0 0,0 0 1 0 0,-1 7-1 0 0,-2 8 151 0 0,-6 21 0 0 0,2-11-23 0 0,2-5-6 0 0,-1 3 5 0 0,1 1-1 0 0,1-1 1 0 0,1 39 0 0 0,3-58-156 0 0,0 0 1 0 0,1-1 0 0 0,1 1-1 0 0,0 0 1 0 0,0-1 0 0 0,0 1 0 0 0,1-1-1 0 0,0 0 1 0 0,1 0 0 0 0,0 0 0 0 0,0 0-1 0 0,1 0 1 0 0,0-1 0 0 0,0 0-1 0 0,8 8 1 0 0,-6-9-196 0 0,0 1-1 0 0,0-1 1 0 0,1-1-1 0 0,-1 1 1 0 0,1-1-1 0 0,1-1 1 0 0,-1 1-1 0 0,1-2 1 0 0,0 1-1 0 0,-1-1 1 0 0,2 0-1 0 0,-1-1 1 0 0,0 0-1 0 0,14 1 1 0 0,0-1-985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0 2303 0 0,'0'0'526'0'0,"-2"1"1170"0"0,-30 9 3059 0 0,-57 22-1478 0 0,52-15-3086 0 0,0 1 0 0 0,1 2 0 0 0,1 2 0 0 0,-49 41 1 0 0,-193 146 985 0 0,239-181-1019 0 0,1 2 0 0 0,1 1 0 0 0,1 2 0 0 0,2 1 0 0 0,2 2 0 0 0,1 1 0 0 0,2 1 0 0 0,1 2 0 0 0,-21 43 0 0 0,41-70 4 0 0,0 0 0 0 0,1 0 0 0 0,1 1 0 0 0,0 0 0 0 0,1 0-1 0 0,1 1 1 0 0,0-1 0 0 0,-2 24 0 0 0,6-37-134 0 0,-1 1 0 0 0,1-1 0 0 0,-1 0 0 0 0,1 0 1 0 0,0 1-1 0 0,-1-1 0 0 0,1 0 0 0 0,0 0 0 0 0,0 0 0 0 0,0 0 0 0 0,0 0 0 0 0,0 0 0 0 0,0 0 0 0 0,0 0 0 0 0,0-1 0 0 0,0 1 0 0 0,0 0 0 0 0,0-1 0 0 0,3 2 0 0 0,-4-2-13 0 0,4 2 46 0 0,1 0 1 0 0,-1-1-1 0 0,0 1 0 0 0,1-1 0 0 0,0 0 0 0 0,-1 0 0 0 0,1-1 0 0 0,-1 0 1 0 0,1 1-1 0 0,6-2 0 0 0,8-1 192 0 0,23-5-1 0 0,-1 0 76 0 0,41-8 330 0 0,-62 10-632 0 0,1 1 0 0 0,0 1 1 0 0,0 0-1 0 0,0 2 0 0 0,25 1 1 0 0,-29 0-2114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5527 0 0,'0'0'1787'0'0,"-1"2"-438"0"0,-14 14 2023 0 0,14-14-2617 0 0,0-1-428 0 0,-1 3 195 0 0,0 0 1 0 0,0-1 0 0 0,1 1 0 0 0,0 0-1 0 0,0 0 1 0 0,0 0 0 0 0,0 0 0 0 0,0 8-1 0 0,0-6-246 0 0,0 1 1 0 0,0-1-1 0 0,-3 9 0 0 0,-2-2-149 0 0,0 0 0 0 0,-1 0 0 0 0,-1-1 0 0 0,-13 18 0 0 0,-42 43 111 0 0,31-38-139 0 0,-72 91 74 0 0,100-122-173 0 0,-1 1 1 0 0,0 15-14 0 0,4-17-56 0 0,4-2-52 0 0,-1 0-310 0 0,0-1 1 0 0,1 1 0 0 0,-1-1 0 0 0,0 0-1 0 0,1 1 1 0 0,-1-1 0 0 0,1 0 0 0 0,-1-1-1 0 0,0 1 1 0 0,1 0 0 0 0,-1-1 0 0 0,5-1-1 0 0,17-8-5709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4143 0 0,'3'-3'10678'0'0,"2"21"-8502"0"0,3 29-1980 0 0,-3-7 542 0 0,2-1 0 0 0,17 56 0 0 0,11-4 110 0 0,80 151 0 0 0,-97-212-758 0 0,1-1 0 0 0,26 30 1 0 0,-24-32-72 0 0,0 1 0 0 0,-2 0 0 0 0,17 35 0 0 0,-34-59 42 0 0,-1-3-179 0 0,0 1 1 0 0,-1-1-1 0 0,1 0 1 0 0,-1 0-1 0 0,1 0 0 0 0,-1 0 1 0 0,0 0-1 0 0,1 1 1 0 0,-1-1-1 0 0,0 0 0 0 0,0 0 1 0 0,0 0-1 0 0,0 1 0 0 0,0 0 1 0 0,0-1 49 0 0,-2-1-1273 0 0,-9 0-334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43 10135 0 0,'0'0'778'0'0,"1"-1"-506"0"0,7-7-473 0 0,-2 2 1365 0 0,0 0 1 0 0,0 0-1 0 0,15-9 2109 0 0,-29 28-2945 0 0,-27 43-136 0 0,-3-2 0 0 0,-2-1 1 0 0,-2-2-1 0 0,-70 64 0 0 0,-238 237 30 0 0,235-211-98 0 0,86-103-106 0 0,22-29 8 0 0,4-5-21 0 0,0 0 0 0 0,0 0 0 0 0,1 1 0 0 0,-1-1 1 0 0,1 1-1 0 0,-2 5 0 0 0,-8 16-7 0 0,9-18-20 0 0,3-7-86 0 0,-11 8-268 0 0,3-4 133 0 0,-1 0 1 0 0,1-1-1 0 0,-1 1 1 0 0,0-2-1 0 0,-12 4 1 0 0,-7 4-1101 0 0,20-7-184 0 0,9-1-427 0 0,10-1-1 0 0,6-1-2009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 2303 0 0,'2'-1'2376'0'0,"17"-12"10924"0"0,-17 28-12416 0 0,-3-1-532 0 0,0 0 1 0 0,-1 0-1 0 0,-1 0 0 0 0,-7 25 0 0 0,-25 55 330 0 0,15-43-555 0 0,7-17-136 0 0,4-8-16 0 0,-1 1 1 0 0,-1-2-1 0 0,-20 33 1 0 0,30-56-127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12119 0 0,'0'0'1098'0'0,"1"2"-905"0"0,-1-1-107 0 0,0 0 0 0 0,0 1 0 0 0,1-1 0 0 0,-1 0 1 0 0,1 1-1 0 0,-1-1 0 0 0,1 0 0 0 0,0 0 0 0 0,-1 0 0 0 0,1 0 0 0 0,0 1 0 0 0,0-1 0 0 0,0 0 1 0 0,0 0-1 0 0,0-1 0 0 0,0 1 0 0 0,0 0 0 0 0,0 0 0 0 0,1 1 0 0 0,2-1 27 0 0,-1 1 0 0 0,0-1 1 0 0,0 0-1 0 0,1 0 0 0 0,-1 0 0 0 0,1 0 0 0 0,4 0 0 0 0,5 0 190 0 0,0 0-1 0 0,1-2 1 0 0,14-1-1 0 0,45-8 1118 0 0,132-35 0 0 0,11-1-62 0 0,-172 38-1204 0 0,4 2-354 0 0,0 2 0 0 0,49 1 0 0 0,-80 5-564 0 0,-14-2 436 0 0,-11 5-3245 0 0,3-2 2880 0 0,0 0 1 0 0,-1 0-1 0 0,1 0 0 0 0,-13 3 0 0 0,1-3-826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 9215 0 0,'6'-9'294'0'0,"-6"9"-284"0"0,0 0 1 0 0,0 0 0 0 0,0 0-1 0 0,0 0 1 0 0,0 0-1 0 0,0 0 1 0 0,0 0 0 0 0,0 0-1 0 0,0 1 1 0 0,0-1-1 0 0,0 0 1 0 0,0 0 0 0 0,0 0-1 0 0,0 0 1 0 0,0 0-1 0 0,0 0 1 0 0,0 0-1 0 0,0 0 1 0 0,0 0 0 0 0,0 0-1 0 0,0 0 1 0 0,0 0-1 0 0,0 0 1 0 0,0 0 0 0 0,0 0-1 0 0,0 0 1 0 0,0 0-1 0 0,0 0 1 0 0,0 0 0 0 0,0 0-1 0 0,0 0 1 0 0,0 0-1 0 0,1 0 1 0 0,-1 0 0 0 0,0 0-1 0 0,0 0 1 0 0,0 0-1 0 0,0 0 1 0 0,0 0-1 0 0,0 0 1 0 0,0 0 0 0 0,0 0-1 0 0,0 0 1 0 0,0 0-1 0 0,0 0 1 0 0,0 0 0 0 0,0 0-1 0 0,0 0 1 0 0,0 0-1 0 0,0 0 1 0 0,0 0 0 0 0,0 0-1 0 0,0 0 1 0 0,0 0-1 0 0,0 0 1 0 0,0 0 0 0 0,0 0-1 0 0,-4 17 1326 0 0,1-9-1049 0 0,-7 18 578 0 0,0-2 0 0 0,-25 41 0 0 0,12-22-524 0 0,-4 9 419 0 0,-13 25 640 0 0,-52 141 0 0 0,82-189-1295 0 0,2 0 1 0 0,0 1-1 0 0,-4 49 0 0 0,9-43-1403 0 0,3-35 114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87 5063 0 0,'0'-1'390'0'0,"1"-2"-278"0"0,0 1 1 0 0,1-1-1 0 0,-1 1 1 0 0,0-1-1 0 0,1 1 1 0 0,0 0-1 0 0,-1 0 1 0 0,1 0-1 0 0,0 0 1 0 0,0 0-1 0 0,4-3 1 0 0,-4 3 380 0 0,0 1 1 0 0,0-1-1 0 0,0 1 1 0 0,0-1 0 0 0,-1 0-1 0 0,1 0 1 0 0,0 0-1 0 0,-1 0 1 0 0,0 0 0 0 0,1 0-1 0 0,-1-1 1 0 0,0 1 0 0 0,0 0-1 0 0,0-1 1 0 0,0 1-1 0 0,0-5 1 0 0,-1 6-3 0 0,-16-10 581 0 0,12 10-1002 0 0,0 0 1 0 0,-1 0 0 0 0,1 0-1 0 0,0 1 1 0 0,0 0 0 0 0,-1 0 0 0 0,1 0-1 0 0,0 0 1 0 0,-1 1 0 0 0,1-1-1 0 0,0 1 1 0 0,0 0 0 0 0,0 1-1 0 0,-6 2 1 0 0,-6 3-17 0 0,0 1 0 0 0,-17 11 1 0 0,21-12 6 0 0,-11 8 17 0 0,0 1 0 0 0,1 1 1 0 0,1 1-1 0 0,0 1 0 0 0,2 1 1 0 0,0 0-1 0 0,1 1 1 0 0,-25 40-1 0 0,38-52 72 0 0,0 1 0 0 0,0-1 1 0 0,-6 21-1 0 0,10-26-70 0 0,-1 0-1 0 0,2 0 1 0 0,-1 0 0 0 0,0 0-1 0 0,1 0 1 0 0,-1 0 0 0 0,1 0 0 0 0,1 0-1 0 0,-1 0 1 0 0,0 0 0 0 0,1 0 0 0 0,0 0-1 0 0,1 6 1 0 0,-1-9-40 0 0,0 1-1 0 0,0 0 0 0 0,0-1 1 0 0,1 1-1 0 0,-1-1 0 0 0,0 1 1 0 0,1-1-1 0 0,-1 0 0 0 0,1 1 1 0 0,-1-1-1 0 0,1 0 0 0 0,0 0 1 0 0,-1 0-1 0 0,1 0 0 0 0,0-1 1 0 0,0 1-1 0 0,0 0 0 0 0,-1-1 1 0 0,1 1-1 0 0,0-1 0 0 0,0 1 1 0 0,0-1-1 0 0,0 0 0 0 0,0 0 1 0 0,2 0-1 0 0,5-1 78 0 0,0 1 0 0 0,0-1-1 0 0,0-1 1 0 0,10-2 0 0 0,-9 1-50 0 0,1-1 0 0 0,-1 0 0 0 0,0-1 0 0 0,0 0 0 0 0,-1 0 0 0 0,1-1 0 0 0,-1 0 0 0 0,0-1 0 0 0,8-7 0 0 0,-6 3-38 0 0,-1 0-1 0 0,1-1 1 0 0,-2 0-1 0 0,0-1 1 0 0,14-25-1 0 0,-20 34-134 0 0,-1 0 0 0 0,0 0 0 0 0,-1-1 0 0 0,1 1 0 0 0,-1-1 0 0 0,0 1-1 0 0,0-1 1 0 0,0 1 0 0 0,-1-1 0 0 0,0 0 0 0 0,0 0 0 0 0,0 1 0 0 0,0-1 0 0 0,-1 0 0 0 0,1 1-1 0 0,-1-1 1 0 0,0 1 0 0 0,-1-1 0 0 0,1 1 0 0 0,-1-1 0 0 0,0 1 0 0 0,0 0 0 0 0,0 0 0 0 0,-1 0-1 0 0,0 0 1 0 0,1 0 0 0 0,-1 0 0 0 0,0 1 0 0 0,-1-1 0 0 0,-5-4 0 0 0,5 5-407 0 0,-4-4 290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41 7831 0 0,'0'0'603'0'0,"2"-1"-396"0"0,64-32 9018 0 0,-66 32-8663 0 0,0 1-537 0 0,0 0 0 0 0,0 0 0 0 0,0-1-1 0 0,0 1 1 0 0,0 0 0 0 0,0 0 0 0 0,0 0-1 0 0,0-1 1 0 0,0 1 0 0 0,0 0 0 0 0,0 0-1 0 0,0 0 1 0 0,0-1 0 0 0,0 1 0 0 0,0 0-1 0 0,0 0 1 0 0,0 0 0 0 0,0-1-1 0 0,-1 1 1 0 0,1 0 0 0 0,0 0 0 0 0,0 0-1 0 0,0-1 1 0 0,0 1 0 0 0,0 0 0 0 0,0 0-1 0 0,-1 0 1 0 0,1 0 0 0 0,-10 3 95 0 0,-1 0 0 0 0,1 2 0 0 0,0-1 1 0 0,0 1-1 0 0,-14 10 0 0 0,-3 1-124 0 0,-51 32-222 0 0,-113 91 0 0 0,96-66 126 0 0,37-28 100 0 0,1 2 0 0 0,3 3 0 0 0,-94 113 0 0 0,134-145 36 0 0,1 0 0 0 0,-14 26 0 0 0,23-35 64 0 0,0 0-1 0 0,0 1 1 0 0,0-1 0 0 0,1 1-1 0 0,0-1 1 0 0,1 1 0 0 0,-1 15 0 0 0,2-22-52 0 0,1 1 0 0 0,0-1 1 0 0,1 1-1 0 0,-1-1 1 0 0,1 1-1 0 0,-1-1 1 0 0,1 0-1 0 0,0 1 1 0 0,0-1-1 0 0,1 0 0 0 0,-1 0 1 0 0,1 0-1 0 0,-1 0 1 0 0,4 5-1 0 0,-4-8-32 0 0,0 1 0 0 0,-1 0 0 0 0,1-1 0 0 0,0 1 0 0 0,0 0 0 0 0,-1-1-1 0 0,1 1 1 0 0,0-1 0 0 0,0 0 0 0 0,0 1 0 0 0,0-1 0 0 0,0 0 0 0 0,-1 1 0 0 0,1-1 0 0 0,0 0-1 0 0,1 0 1 0 0,3 1 36 0 0,5 3 60 0 0,1-2 0 0 0,0 1 0 0 0,1-1 0 0 0,-1-1 0 0 0,0 0 0 0 0,0-1 0 0 0,23-2 0 0 0,2-3 235 0 0,40-11 0 0 0,-12 2-167 0 0,-15 3-289 0 0,16-3-1306 0 0,-62 14 814 0 0,9-4-3759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62 10367 0 0,'-1'1'3142'0'0,"-3"3"-2407"0"0,-1 0-1 0 0,0-1 1 0 0,0 0 0 0 0,0 0 0 0 0,-12 4 3481 0 0,37-19-3901 0 0,75-38-263 0 0,-52 30-51 0 0,-42 19 11 0 0,0 0-5 0 0,-1 1 0 0 0,1-1 1 0 0,-1 1-1 0 0,1 0 0 0 0,-1 0 1 0 0,1-1-1 0 0,0 1 0 0 0,-1 0 0 0 0,1 0 1 0 0,-1 0-1 0 0,1 0 0 0 0,-1-1 0 0 0,1 1 1 0 0,0 0-1 0 0,-1 0 0 0 0,1 0 1 0 0,-1 0-1 0 0,1 0 0 0 0,1 1 0 0 0,-2-1-3 0 0,1 0 0 0 0,-1 0 0 0 0,1 0 0 0 0,0 0 0 0 0,-1 0 0 0 0,1 1-1 0 0,-1-1 1 0 0,1 0 0 0 0,0 0 0 0 0,-1 1 0 0 0,1-1 0 0 0,-1 0-1 0 0,1 1 1 0 0,-1-1 0 0 0,1 0 0 0 0,-1 1 0 0 0,0-1 0 0 0,1 1-1 0 0,-1-1 1 0 0,1 0 0 0 0,-1 1 0 0 0,0 0 0 0 0,1-1 0 0 0,-1 1-1 0 0,0-1 1 0 0,0 1 0 0 0,0-1 0 0 0,1 1 0 0 0,-1-1 0 0 0,0 1-1 0 0,0 0 1 0 0,0-1 0 0 0,0 2 0 0 0,0-1 10 0 0,1 2-10 0 0,-1-1 1 0 0,0 1 0 0 0,0 0 0 0 0,0 0 0 0 0,0-1 0 0 0,0 1 0 0 0,-1 0 0 0 0,1-1 0 0 0,-1 1 0 0 0,0-1 0 0 0,1 1 0 0 0,-1-1 0 0 0,0 1 0 0 0,-1-1 0 0 0,-1 5 0 0 0,-4 4 36 0 0,-16 19 1 0 0,18-25-46 0 0,-18 23-13 0 0,-1-2 1 0 0,-1 0-1 0 0,-2-2 0 0 0,0-1 1 0 0,-33 20-1 0 0,43-31-14 0 0,0 1 0 0 0,0 1-1 0 0,1 0 1 0 0,1 1 0 0 0,-25 31-1 0 0,38-44 74 0 0,1 0 0 0 0,0 0 0 0 0,-1 0 1 0 0,1 1-1 0 0,0-1 0 0 0,0 0 0 0 0,1 1 0 0 0,-1-1 0 0 0,0 1 0 0 0,1-1 0 0 0,-1 5 0 0 0,3-5 50 0 0,2 0-66 0 0,-1 1-1 0 0,1-1 0 0 0,0 0 1 0 0,0 0-1 0 0,0 0 0 0 0,0 0 0 0 0,0-1 1 0 0,1 1-1 0 0,-1-1 0 0 0,0 0 0 0 0,1 0 1 0 0,-1-1-1 0 0,7 1 0 0 0,9-2 34 0 0,36-4-1 0 0,-21 1 7 0 0,17 0-55 0 0,59-13-1 0 0,-47-1-3750 0 0,-50 13 1806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7367 0 0,'-1'2'3600'0'0,"-1"1"-3255"0"0,-1 1 0 0 0,1-1 0 0 0,0 1 0 0 0,0 0 0 0 0,1-1 0 0 0,-1 1-1 0 0,1 0 1 0 0,-1 0 0 0 0,1 1 0 0 0,0 6 0 0 0,0-3-107 0 0,1 0 0 0 0,0 0 1 0 0,0 0-1 0 0,1 0 0 0 0,1 9 0 0 0,3 4 149 0 0,1 0 1 0 0,1 0-1 0 0,12 24 0 0 0,-4-15 74 0 0,2-1-1 0 0,1-1 1 0 0,33 39 0 0 0,-22-30-132 0 0,52 56 577 0 0,-15-19-164 0 0,-21-20-534 0 0,43 56 604 0 0,-73-85-689 0 0,0 0 0 0 0,-1 0 0 0 0,15 41 0 0 0,-21-48-246 0 0,-7-17-206 0 0,2-27-9439 0 0,-3 10 4204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32 3679 0 0,'0'0'167'0'0,"1"-1"-7"0"0,8-13 588 0 0,0 4 5467 0 0,-4 3-778 0 0,-9 17-4641 0 0,-8 11-330 0 0,0 1 0 0 0,-2-2 1 0 0,-22 26-1 0 0,-56 51 240 0 0,-346 351-229 0 0,412-420-455 0 0,1 1-1 0 0,-27 42 1 0 0,50-68-9 0 0,-5 14 13 0 0,6-15-130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61 3679 0 0,'-16'5'542'0'0,"-1"-1"0"0"0,-33 4-1 0 0,14-9 8688 0 0,39-13-7683 0 0,0 9-1444 0 0,0 1-1 0 0,0 0 0 0 0,0 0 0 0 0,1 0 1 0 0,0 0-1 0 0,-1 1 0 0 0,1-1 0 0 0,1 1 1 0 0,-1 0-1 0 0,0 0 0 0 0,1 1 1 0 0,0-1-1 0 0,-1 1 0 0 0,8-2 0 0 0,-7 1 47 0 0,0 2-1 0 0,1-1 0 0 0,-1 0 1 0 0,1 1-1 0 0,0 0 0 0 0,-1 1 1 0 0,1-1-1 0 0,0 1 1 0 0,-1 0-1 0 0,1 0 0 0 0,0 1 1 0 0,9 2-1 0 0,-13-3 226 0 0,8 8 342 0 0,-8-6-694 0 0,-1 0 0 0 0,1 0-1 0 0,-1 0 1 0 0,1 0 0 0 0,-1 0 0 0 0,0 0 0 0 0,0 0 0 0 0,0 1-1 0 0,0-1 1 0 0,0 0 0 0 0,0 1 0 0 0,-1-1 0 0 0,1 1 0 0 0,-1-1-1 0 0,1 1 1 0 0,-1-1 0 0 0,0 1 0 0 0,0-1 0 0 0,0 1 0 0 0,0-1 0 0 0,-1 1-1 0 0,1-1 1 0 0,-1 0 0 0 0,0 1 0 0 0,1-1 0 0 0,-1 1 0 0 0,0-1-1 0 0,0 0 1 0 0,-1 0 0 0 0,1 0 0 0 0,-2 3 0 0 0,-4 6 34 0 0,-1-1 0 0 0,-1 1 0 0 0,0-1 0 0 0,-14 12-1 0 0,20-19-30 0 0,-141 129 208 0 0,137-125-232 0 0,-1 1 0 0 0,1 0 0 0 0,-7 10 0 0 0,6-8 0 0 0,-1 4 0 0 0,5 0 0 0 0,5 2 11 0 0,7-1 42 0 0,-6-13-33 0 0,1 1 1 0 0,0-1-1 0 0,0 1 0 0 0,0-1 0 0 0,0 0 0 0 0,1 0 0 0 0,-1-1 1 0 0,0 1-1 0 0,1-1 0 0 0,-1 1 0 0 0,1-1 0 0 0,0 0 1 0 0,-1 0-1 0 0,1-1 0 0 0,0 1 0 0 0,4-1 0 0 0,10 1 83 0 0,-1-1-1 0 0,20-3 0 0 0,-33 3-88 0 0,31-3-103 0 0,-10 1-533 0 0,1 0 0 0 0,0-2 0 0 0,36-10 0 0 0,-50 10-6609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 2759 0 0,'-1'2'207'0'0,"-1"0"315"0"0,0 0-1 0 0,1 0 1 0 0,-1 0 0 0 0,0 0 0 0 0,1 0-1 0 0,0 1 1 0 0,-1-1 0 0 0,1 1-1 0 0,0-1 1 0 0,0 1 0 0 0,0-1-1 0 0,0 1 1 0 0,1 0 0 0 0,-1-1-1 0 0,1 1 1 0 0,0 0 0 0 0,0-1-1 0 0,0 4 1 0 0,0-3-305 0 0,0-1-1 0 0,1 0 1 0 0,0 0 0 0 0,-1 0 0 0 0,1 1-1 0 0,0-1 1 0 0,0 0 0 0 0,0 0 0 0 0,0 0-1 0 0,1 0 1 0 0,-1 0 0 0 0,0 0 0 0 0,1-1-1 0 0,-1 1 1 0 0,1 0 0 0 0,0-1 0 0 0,0 1-1 0 0,0-1 1 0 0,-1 0 0 0 0,1 1 0 0 0,0-1-1 0 0,4 1 1 0 0,0 0-10 0 0,-1 0 1 0 0,1 0-1 0 0,-1-1 0 0 0,1 0 0 0 0,0 0 0 0 0,-1 0 1 0 0,1-1-1 0 0,0 0 0 0 0,6 0 0 0 0,55-10 961 0 0,-37 5-713 0 0,115-19 1076 0 0,104-14-293 0 0,38 13-1879 0 0,-244 18-1975 0 0,-34 0-143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14135 0 0,'0'0'1283'0'0,"1"2"-1055"0"0,1 4-119 0 0,0 0 0 0 0,-1 0 0 0 0,0 0-1 0 0,0 1 1 0 0,0-1 0 0 0,-1 0 0 0 0,0 1 0 0 0,-1-1 0 0 0,1 0 0 0 0,-1 1-1 0 0,-2 7 1 0 0,-2 8 302 0 0,-1-1 1 0 0,-10 20-1 0 0,-4 9 364 0 0,-47 128 1526 0 0,19-19-1720 0 0,33-97-787 0 0,15-60 32 0 0,0 10-1368 0 0,0-10 14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0,'2'1'10107'0'0,"25"16"-4988"0"0,-11-6-3642 0 0,-1 0 0 0 0,17 17 1 0 0,-30-27-1392 0 0,0 4 274 0 0,-1 1-3952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14855 0 0,'0'0'4755'0'0,"2"1"-4151"0"0,0 0-504 0 0,0 1 0 0 0,-1 0 0 0 0,1 0 0 0 0,0-1 0 0 0,-1 1 0 0 0,1 0-1 0 0,-1 0 1 0 0,0 1 0 0 0,1-1 0 0 0,-1 0 0 0 0,0 0 0 0 0,0 0 0 0 0,-1 1 0 0 0,1-1 0 0 0,0 1 0 0 0,-1-1 0 0 0,1 0 0 0 0,-1 1 0 0 0,0-1 0 0 0,0 1 0 0 0,0-1 0 0 0,-1 5-1 0 0,1 20-85 0 0,0-26-444 0 0,13 4-1657 0 0,-1-2 481 0 0,2-4-326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0,'0'0'1136'0'0,"2"1"64"0"0,-1 1-722 0 0,1-1 1 0 0,0 1-1 0 0,0-1 0 0 0,0 1 0 0 0,0-1 0 0 0,0 0 0 0 0,0 0 0 0 0,0 0 1 0 0,0 0-1 0 0,0 0 0 0 0,1-1 0 0 0,-1 1 0 0 0,0-1 0 0 0,3 1 0 0 0,2-1 300 0 0,0 0 0 0 0,-1 0 0 0 0,11-2 0 0 0,-11 1-323 0 0,0 0 1 0 0,0 1 0 0 0,0 0 0 0 0,10 1 0 0 0,-12 0-517 0 0,0 0 0 0 0,-1 1 0 0 0,1 0 1 0 0,0-1-1 0 0,-1 1 0 0 0,1 1 0 0 0,-1-1 1 0 0,0 1-1 0 0,1-1 0 0 0,-1 1 0 0 0,-1 0 1 0 0,1 0-1 0 0,0 0 0 0 0,3 6 0 0 0,-4-6-249 0 0,-1-2-764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10 12439 0 0,'0'0'958'0'0,"0"-2"-625"0"0,0-5 1516 0 0,-2 8-859 0 0,-3 8-677 0 0,0-1 0 0 0,0 1 1 0 0,1 1-1 0 0,0-1 1 0 0,-5 20-1 0 0,1-5-71 0 0,-10 28 148 0 0,-19 55 99 0 0,-57 114 0 0 0,65-164-478 0 0,-73 135-10 0 0,21-79-1 0 0,54-79 0 0 0,-2 3 0 0 0,-1-1 0 0 0,-2-2 0 0 0,-2-1 0 0 0,-1-1 0 0 0,-57 39 0 0 0,58-52 0 0 0,33-18 4 0 0,0 0 0 0 0,-1-1 0 0 0,1 1 0 0 0,0-1 0 0 0,0 1 0 0 0,-1-1 0 0 0,1 0 0 0 0,-1 1 0 0 0,1-1 0 0 0,-2 0 0 0 0,3 0-1 0 0,-1 0-1 0 0,1 0 1 0 0,0 0-1 0 0,-1 0 1 0 0,1 0 0 0 0,-1-1-1 0 0,1 1 1 0 0,-1 0 0 0 0,1 0-1 0 0,0 0 1 0 0,-1 0 0 0 0,1-1-1 0 0,-1 1 1 0 0,1 0 0 0 0,0 0-1 0 0,-1-1 1 0 0,1 1 0 0 0,-1-1-1 0 0,1 0 6 0 0,-1 0 0 0 0,1 0 1 0 0,-1 0-1 0 0,1 0 0 0 0,0 0 0 0 0,-1 1 0 0 0,1-1 0 0 0,0 0 0 0 0,0 0 1 0 0,0 0-1 0 0,0-2 0 0 0,0 3-8 0 0,0-6 12 0 0,1 1 0 0 0,0-1 0 0 0,0 1 0 0 0,1-1-1 0 0,-1 1 1 0 0,1 0 0 0 0,0 0 0 0 0,5-9 0 0 0,26-37 5 0 0,-31 48-21 0 0,23-31-199 0 0,1 2 1 0 0,2 1-1 0 0,60-53 0 0 0,-41 46-140 0 0,2 2 0 0 0,57-32 0 0 0,-12 19-245 0 0,-82 44 466 0 0,0 0 1 0 0,0 1 0 0 0,1 0-1 0 0,0 1 1 0 0,0 1-1 0 0,14-1 1 0 0,-23 3 117 0 0,1 0 0 0 0,0 1 0 0 0,-1 0 1 0 0,1 0-1 0 0,-1 0 0 0 0,1 1 1 0 0,-1-1-1 0 0,1 1 0 0 0,-1 0 1 0 0,0 0-1 0 0,0 0 0 0 0,0 1 1 0 0,0 0-1 0 0,-1 0 0 0 0,1 0 0 0 0,0 0 1 0 0,-1 0-1 0 0,0 1 0 0 0,4 5 1 0 0,1 1 93 0 0,-1 1 0 0 0,0 0 1 0 0,0 0-1 0 0,-1 0 1 0 0,-1 1-1 0 0,4 12 0 0 0,-4-10 105 0 0,-1 1 0 0 0,-1-1 1 0 0,0 1-1 0 0,-1 0 0 0 0,0 0 0 0 0,-2 0 0 0 0,0 17 0 0 0,-1-23-98 0 0,0 0 1 0 0,-1-1-1 0 0,1 1 0 0 0,-2-1 0 0 0,1 0 1 0 0,-1 1-1 0 0,0-1 0 0 0,-1 0 0 0 0,0-1 1 0 0,0 1-1 0 0,-1-1 0 0 0,0 0 1 0 0,-10 12-1 0 0,0-6-19 0 0,0 0 0 0 0,0 0 0 0 0,-1-2-1 0 0,-1 0 1 0 0,0-1 0 0 0,0 0 0 0 0,-1-2 0 0 0,0 0 0 0 0,-22 6 0 0 0,-11 1-47 0 0,0-2 0 0 0,-63 6 0 0 0,95-16-49 0 0,-1-1 1 0 0,1 0-1 0 0,-1-2 1 0 0,1 0-1 0 0,-37-6 1 0 0,54 6-27 0 0,0-1 0 0 0,0 1 0 0 0,0-1 0 0 0,0 1 0 0 0,1-1 1 0 0,-1 0-1 0 0,0 0 0 0 0,1 0 0 0 0,-1 0 0 0 0,0 0 1 0 0,1 0-1 0 0,-1 0 0 0 0,1-1 0 0 0,0 1 0 0 0,-1 0 0 0 0,1-1 1 0 0,0 1-1 0 0,0-1 0 0 0,-2-2 0 0 0,3 2-95 0 0,-1 0-1 0 0,0 0 1 0 0,1 0 0 0 0,0 0-1 0 0,-1 0 1 0 0,1 0-1 0 0,0-1 1 0 0,0 1 0 0 0,0 0-1 0 0,0 0 1 0 0,1 0 0 0 0,-1 0-1 0 0,1 0 1 0 0,-1 0-1 0 0,1 0 1 0 0,0 0 0 0 0,1-3-1 0 0,9-16-1956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4607 0 0,'0'0'354'0'0,"-1"0"-233"0"0,-5 2 196 0 0,5-2 3 0 0,0 0-1 0 0,1 0 1 0 0,-1 0-1 0 0,0 0 1 0 0,1 0-1 0 0,-1 1 1 0 0,0-1-1 0 0,1 0 1 0 0,-1 0-1 0 0,1 1 1 0 0,-1-1-1 0 0,1 1 1 0 0,-1-1-1 0 0,1 0 1 0 0,-1 1-1 0 0,1-1 1 0 0,-1 1-1 0 0,1-1 1 0 0,-1 1-1 0 0,1-1 1 0 0,0 1-1 0 0,-1 0 1 0 0,1-1-1 0 0,0 1 1 0 0,-1-1-1 0 0,1 2 1 0 0,0-1-162 0 0,0 0 0 0 0,0 0 1 0 0,0 0-1 0 0,0 0 0 0 0,0 0 1 0 0,0 0-1 0 0,0 0 0 0 0,0 0 1 0 0,1 0-1 0 0,-1 0 1 0 0,0 0-1 0 0,1 0 0 0 0,-1 0 1 0 0,1 0-1 0 0,-1 0 0 0 0,1 0 1 0 0,-1 0-1 0 0,1-1 1 0 0,0 1-1 0 0,0 1 0 0 0,3 0-11 0 0,0 0 0 0 0,-1 0-1 0 0,1 0 1 0 0,0 0 0 0 0,1-1 0 0 0,-1 1-1 0 0,0-1 1 0 0,0 0 0 0 0,1 0 0 0 0,-1-1-1 0 0,0 1 1 0 0,1-1 0 0 0,5-1-1 0 0,7 0 255 0 0,0-1-1 0 0,20-6 0 0 0,0 1 117 0 0,235-52 1525 0 0,-49 9-1224 0 0,-173 42-762 0 0,52-1 0 0 0,-58 9-1232 0 0,-49 9-1613 0 0,-4 0-2306 0 0,-4 0-1405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36 6911 0 0,'1'-1'315'0'0,"28"-33"8817"0"0,-28 34-8994 0 0,0 1 1 0 0,0 0 0 0 0,1 0-1 0 0,-1 0 1 0 0,0 0-1 0 0,0 0 1 0 0,0 0 0 0 0,0 0-1 0 0,0 1 1 0 0,0-1-1 0 0,-1 0 1 0 0,1 0-1 0 0,0 1 1 0 0,0 1 0 0 0,1 2-26 0 0,-1-1 1 0 0,0 1-1 0 0,-1-1 1 0 0,1 1 0 0 0,-1 0-1 0 0,1-1 1 0 0,-1 1 0 0 0,-1 6-1 0 0,-7 38 507 0 0,-2-10-172 0 0,-1 0 0 0 0,-22 47 0 0 0,-40 71 194 0 0,66-142-612 0 0,-148 268 290 0 0,148-272-398 0 0,0 0 0 0 0,-13 13 0 0 0,16-20-617 0 0,-1 0 0 0 0,1 0 0 0 0,-1 0 0 0 0,-5 3 0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43 1375 0 0,'41'-16'-216'0'0,"11"-2"3603"0"0,-44 15-1346 0 0,0 2 0 0 0,1-1-1 0 0,-1 1 1 0 0,13-1 0 0 0,-19 2-1158 0 0,-3 2-126 0 0,0 3-638 0 0,0-1 1 0 0,0 0-1 0 0,-1 0 0 0 0,0 0 0 0 0,1 0 1 0 0,-2 0-1 0 0,1 0 0 0 0,0-1 1 0 0,-1 1-1 0 0,0-1 0 0 0,1 0 1 0 0,-1 1-1 0 0,-5 3 0 0 0,-7 5 118 0 0,-27 18-1 0 0,35-26-163 0 0,-80 52 245 0 0,-2-4-1 0 0,-139 58 1 0 0,-39 23-318 0 0,206-100 0 0 0,49-27 2 0 0,-37 20-66 0 0,-63 45 1 0 0,102-63 72 0 0,0 0 0 0 0,1 1-1 0 0,1 0 1 0 0,-1 0 0 0 0,1 1 0 0 0,1 0 0 0 0,0 0 0 0 0,0 1 0 0 0,1 0 0 0 0,0 0-1 0 0,-4 14 1 0 0,7-19 20 0 0,1 0 0 0 0,1 0 0 0 0,-1 0 0 0 0,1 0 0 0 0,0 0 0 0 0,1 1 0 0 0,-1-1 0 0 0,1 0 0 0 0,0 0-1 0 0,1 1 1 0 0,-1-1 0 0 0,1 0 0 0 0,1 0 0 0 0,-1 0 0 0 0,1 0 0 0 0,0 0 0 0 0,0 0 0 0 0,1-1 0 0 0,0 1 0 0 0,0-1 0 0 0,0 1-1 0 0,1-1 1 0 0,-1 0 0 0 0,6 5 0 0 0,-3-5 36 0 0,-1 0-1 0 0,1-1 1 0 0,1 0-1 0 0,-1 0 0 0 0,0 0 1 0 0,1-1-1 0 0,0 0 1 0 0,0 0-1 0 0,0-1 1 0 0,13 4-1 0 0,6-1 458 0 0,44 3-1 0 0,-35-6-4 0 0,-1-2-1 0 0,54-6 1 0 0,66-21-194 0 0,-106 13-1976 0 0,-35 9-1860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37 183 5983 0 0,'0'0'1926'0'0,"-1"3"-485"0"0,-27 101 5744 0 0,25-97-6243 0 0,0-10 671 0 0,2 1-1533 0 0,1 0 1 0 0,0 1-1 0 0,0-1 1 0 0,-1 0-1 0 0,1 1 1 0 0,0-1-1 0 0,1 1 1 0 0,-1-1-1 0 0,0 0 1 0 0,1-2-1 0 0,2-4-42 0 0,1 1 0 0 0,0-1-1 0 0,0 1 1 0 0,1 0 0 0 0,0 0-1 0 0,0 0 1 0 0,12-10 0 0 0,3-2-33 0 0,24-17 0 0 0,-9 9-5 0 0,68-38 0 0 0,-83 55 0 0 0,0 0 0 0 0,1 2 0 0 0,0 0 0 0 0,0 1 0 0 0,30-5 0 0 0,-44 11 0 0 0,0 0 0 0 0,1 1 0 0 0,7 0 0 0 0,-1 3 0 0 0,-13-2 1 0 0,0 0 1 0 0,0 0-1 0 0,1 0 0 0 0,-1 0 0 0 0,0 0 1 0 0,0 0-1 0 0,0 0 0 0 0,-1 0 1 0 0,1 0-1 0 0,0 0 0 0 0,0 1 0 0 0,0-1 1 0 0,-1 0-1 0 0,1 1 0 0 0,-1-1 0 0 0,1 0 1 0 0,0 3-1 0 0,-1-1 14 0 0,0 0 0 0 0,0 0 0 0 0,0 0-1 0 0,0 0 1 0 0,0-1 0 0 0,0 1 0 0 0,-1 0 0 0 0,-1 4 0 0 0,-1 3 56 0 0,-1-1 0 0 0,0 1-1 0 0,-10 16 1 0 0,0-5 58 0 0,-22 25-1 0 0,5-7-33 0 0,-32 40-4 0 0,63-79-87 0 0,-1 1-1 0 0,1-1 1 0 0,-1 1 0 0 0,1 0-1 0 0,0-1 1 0 0,-1 1 0 0 0,1 0-1 0 0,-1-1 1 0 0,1 1 0 0 0,0 0-1 0 0,0 0 1 0 0,-1-1 0 0 0,1 1-1 0 0,0 1 1 0 0,0 0 5 0 0,-1 1 14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0,'0'0'1034'0'0,"0"2"-128"0"0,2 46 856 0 0,1 0-1 0 0,3-1 1 0 0,18 75-1 0 0,-7-63-1140 0 0,2 0 0 0 0,36 76-1 0 0,-33-90-317 0 0,40 62-1 0 0,-45-83-175 0 0,2 1 1 0 0,0-2-1 0 0,37 35 1 0 0,-46-50-72 0 0,0 0 1 0 0,1 0-1 0 0,0-1 0 0 0,0 0 1 0 0,1-1-1 0 0,0 0 1 0 0,0-1-1 0 0,14 4 0 0 0,-19-7-170 0 0,-1 0-1 0 0,1-1 1 0 0,0 0 0 0 0,0 0-1 0 0,0 0 1 0 0,0-1 0 0 0,0 0-1 0 0,0 0 1 0 0,0-1-1 0 0,0 0 1 0 0,0 0 0 0 0,-1 0-1 0 0,1-1 1 0 0,0 0-1 0 0,-1-1 1 0 0,12-5 0 0 0,-15 7-355 0 0,-1-1 0 0 0,1 0 0 0 0,-1 0 0 0 0,0 0 0 0 0,0 0 0 0 0,0 0 0 0 0,4-4 0 0 0,1-7-1473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12 1375 0 0,'-1'-1'107'0'0,"0"0"377"0"0,1 0 0 0 0,-1 0 0 0 0,0 1 0 0 0,1-1-1 0 0,-1 0 1 0 0,0 1 0 0 0,1-1 0 0 0,-1 0 0 0 0,0 1 0 0 0,0-1 0 0 0,0 1 0 0 0,0-1-1 0 0,0 1 1 0 0,0 0 0 0 0,-1-1 0 0 0,1 1-173 0 0,0 0 0 0 0,0 0 0 0 0,0 0 0 0 0,0 0 0 0 0,0 0 0 0 0,0 0 0 0 0,0 0 0 0 0,0 1 0 0 0,0-1-1 0 0,0 0 1 0 0,0 0 0 0 0,-1 1 0 0 0,-2 1 28 0 0,1 0 0 0 0,0 0 0 0 0,1 1 1 0 0,-1-1-1 0 0,-5 5 0 0 0,6-5-249 0 0,-20 23 720 0 0,-34 48 0 0 0,5-5-154 0 0,-305 303 1108 0 0,51-127-1176 0 0,247-206-543 0 0,37-25 24 0 0,0 1 1 0 0,2 1-1 0 0,-20 17 1 0 0,38-31 3 0 0,1 0-66 0 0,0 0 1 0 0,1 0-1 0 0,-1-1 0 0 0,0 1 0 0 0,1 0 1 0 0,-1 0-1 0 0,0 0 0 0 0,1-1 0 0 0,-1 1 1 0 0,1 0-1 0 0,-1-1 0 0 0,1 1 0 0 0,0 0 1 0 0,-1-1-1 0 0,1 1 0 0 0,0-1 1 0 0,-1 1-1 0 0,1-1 0 0 0,0 1 0 0 0,-1-1 1 0 0,1 1-1 0 0,0-1 0 0 0,0 0 0 0 0,0 1 1 0 0,-1-1-1 0 0,3 0 0 0 0,21 4-944 0 0,-4-5-3800 0 0,4-2-1673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52 197 6911 0 0,'0'0'528'0'0,"0"3"-234"0"0,0 12 3111 0 0,-1-13-2849 0 0,0 12 3631 0 0,-8-12-2932 0 0,8-1-1175 0 0,1-1-1 0 0,-1 0 1 0 0,0 1 0 0 0,0-1-1 0 0,1 0 1 0 0,-1 1-1 0 0,0-1 1 0 0,0 0-1 0 0,0 0 1 0 0,1 0-1 0 0,-1 0 1 0 0,0 0-1 0 0,0 0 1 0 0,0 0-1 0 0,1 0 1 0 0,-1 0-1 0 0,0 0 1 0 0,-1-1-1 0 0,0 1 34 0 0,1-1 0 0 0,0 1-1 0 0,-1-1 1 0 0,1 1 0 0 0,0-1 0 0 0,-1 1 0 0 0,1-1-1 0 0,0 0 1 0 0,0 0 0 0 0,0 0 0 0 0,0 0-1 0 0,0 0 1 0 0,0 0 0 0 0,0 0 0 0 0,0 0-1 0 0,0 0 1 0 0,0 0 0 0 0,0-1 0 0 0,1 1-1 0 0,-2-3 1 0 0,2 2-59 0 0,0 0 0 0 0,0-1 0 0 0,0 1 0 0 0,0 0 0 0 0,0 0-1 0 0,1-1 1 0 0,-1 1 0 0 0,1 0 0 0 0,-1 0 0 0 0,1 0 0 0 0,0-1 0 0 0,0 1 0 0 0,0 0 0 0 0,3-3-1 0 0,21-29 140 0 0,-19 27-114 0 0,1-3-61 0 0,1 2-1 0 0,1-1 0 0 0,0 1 1 0 0,0 0-1 0 0,1 1 1 0 0,11-7-1 0 0,2 1-22 0 0,43-17 0 0 0,-54 26 7 0 0,-3-1 7 0 0,0 2-1 0 0,1-1 0 0 0,-1 2 0 0 0,1-1 1 0 0,0 1-1 0 0,11-1 0 0 0,27 0 236 0 0,-43 3-140 0 0,7 7-17 0 0,1 4-70 0 0,-9-7-17 0 0,3 6 0 0 0,4 18 0 0 0,-8-21 0 0 0,-2-4 0 0 0,0-1 0 0 0,0 1 0 0 0,0 0 0 0 0,-1 0 0 0 0,1-1 0 0 0,-1 1 0 0 0,0 0 0 0 0,1 0 0 0 0,-1 0 0 0 0,0 0 0 0 0,-1 4 0 0 0,1-2 10 0 0,-1 1 0 0 0,1-1 0 0 0,-1 1 0 0 0,0 0 0 0 0,0-1 0 0 0,-4 9 0 0 0,-18 34 113 0 0,2-9-76 0 0,18-35-36 0 0,0 1-7 0 0,-1 16 9 0 0,2 12 175 0 0,4-17-135 0 0,-1-12-51 0 0,0-3-7 0 0,-1 0-1 0 0,0 1 0 0 0,1-1 0 0 0,-1 0 0 0 0,1 0 0 0 0,-1 0 0 0 0,1 0 0 0 0,-1 0 0 0 0,1 0 0 0 0,0 0 0 0 0,0 1 0 0 0,4 4 4 0 0,-1 0 0 0 0,1-1 0 0 0,0 0 0 0 0,0 0-1 0 0,0-1 1 0 0,1 1 0 0 0,0-1 0 0 0,0 0 0 0 0,0-1 0 0 0,0 1 0 0 0,0-1-1 0 0,1 0 1 0 0,-1-1 0 0 0,1 0 0 0 0,0 0 0 0 0,12 2 0 0 0,3 1-59 0 0,-4 0-300 0 0,25 3 1 0 0,-1-7-3686 0 0,-26-2-2730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0 581 4143 0 0,'0'0'4922'0'0,"3"-1"-4081"0"0,6-1-497 0 0,0-1 0 0 0,0 1-1 0 0,-1-2 1 0 0,1 0 0 0 0,-1 0 0 0 0,0 0-1 0 0,0-1 1 0 0,0 0 0 0 0,-1 0 0 0 0,0-1 0 0 0,9-9-1 0 0,6-8 311 0 0,-2-1-1 0 0,18-27 0 0 0,23-27-5 0 0,-11 21-162 0 0,-22 23-90 0 0,40-36 0 0 0,-67 69-387 0 0,116-99 419 0 0,-98 86-338 0 0,0 2 1 0 0,0-1-1 0 0,1 2 1 0 0,37-15-1 0 0,-51 24-42 0 0,18-3 180 0 0,-19 7-149 0 0,-2 2-61 0 0,1 0 1 0 0,-1 1-1 0 0,-1-1 1 0 0,1 1-1 0 0,0-1 1 0 0,-1 1 0 0 0,0 0-1 0 0,0 0 1 0 0,-1 0-1 0 0,1 0 1 0 0,-1 0 0 0 0,0 0-1 0 0,0 0 1 0 0,-1 1-1 0 0,1 8 1 0 0,-2 9 129 0 0,-1 1 0 0 0,-6 30 0 0 0,3-24-131 0 0,-14 179 127 0 0,19-201-124 0 0,0-1-1 0 0,1 1 1 0 0,0-1 0 0 0,0 0-1 0 0,0 1 1 0 0,1-1 0 0 0,0 0-1 0 0,4 8 1 0 0,-1 2 86 0 0,-2-6-62 0 0,-1-6-22 0 0,-1 1-1 0 0,1-1 1 0 0,1 0-1 0 0,-1 0 1 0 0,1 0-1 0 0,-1 0 0 0 0,7 8 1 0 0,2-1 21 0 0,3-4-33 0 0,-11-7 3 0 0,0 0 1 0 0,0-1-1 0 0,-1 0 0 0 0,1 1 1 0 0,0-1-1 0 0,0 0 0 0 0,0 0 0 0 0,0 0 1 0 0,-1-1-1 0 0,1 1 0 0 0,0-1 0 0 0,0 0 1 0 0,0 1-1 0 0,-1-1 0 0 0,6-3 1 0 0,1-1 110 0 0,1-1 1 0 0,16-12 0 0 0,-9 5-13 0 0,22-15 434 0 0,60-59 1 0 0,26-43-244 0 0,-108 112-286 0 0,-4 3-3 0 0,-1 1 0 0 0,14-23 0 0 0,-20 28 8 0 0,7-12-45 0 0,-10 16-407 0 0,3-4 638 0 0,-2 0-7756 0 0,1 0 1085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1155 1375 0 0,'1'3'107'0'0,"2"6"2983"0"0,1 3 3782 0 0,-2-5-4969 0 0,-1-7-1841 0 0,-1 1-1 0 0,0 0 0 0 0,0-1 0 0 0,0 1 0 0 0,0 0 1 0 0,1-1-1 0 0,-1 1 0 0 0,0 0 0 0 0,1-1 1 0 0,-1 1-1 0 0,0 0 0 0 0,1-1 0 0 0,2 4 3029 0 0,11-20-2250 0 0,-1-1 1 0 0,19-30-1 0 0,-14 20-411 0 0,108-185 729 0 0,49-80-956 0 0,-62 129-130 0 0,-47 78-72 0 0,-66 85 1 0 0,0 0-1 0 0,0-1 1 0 0,0 1-1 0 0,0 0 0 0 0,1-1 1 0 0,-1 1-1 0 0,0 0 1 0 0,0-1-1 0 0,1 1 1 0 0,-1 0-1 0 0,0 0 1 0 0,0-1-1 0 0,1 1 0 0 0,-1 0 1 0 0,0 0-1 0 0,1 0 1 0 0,-1-1-1 0 0,0 1 1 0 0,1 0-1 0 0,-1 0 1 0 0,1 0-1 0 0,-1 0 0 0 0,1 0 1 0 0,0 0 1 0 0,0 1 1 0 0,-1 0 0 0 0,1 0-1 0 0,0 0 1 0 0,0 0 0 0 0,-1 0-1 0 0,1-1 1 0 0,0 1 0 0 0,-1 0-1 0 0,1 0 1 0 0,-1 1 0 0 0,1-1-1 0 0,-1 0 1 0 0,0 0 0 0 0,1 0-1 0 0,-1 0 1 0 0,0 0 0 0 0,0 0-1 0 0,0 2 1 0 0,2 29 0 0 0,-1-25 6 0 0,0 27 12 0 0,1-1 0 0 0,2 0-1 0 0,2 0 1 0 0,1 0 0 0 0,15 42-1 0 0,-6-30-20 0 0,19 91 0 0 0,-8 50 0 0 0,-26-172-1 0 0,1 0 36 0 0,0 0-1 0 0,1 0 1 0 0,7 19-1 0 0,-10-30-85 0 0,1-2 100 0 0,-1 1 0 0 0,0-1 0 0 0,0 1 0 0 0,1-1 0 0 0,-1 0 0 0 0,1 1 0 0 0,-1-1 0 0 0,1 1 0 0 0,0-1 0 0 0,-1 0 0 0 0,1 0 0 0 0,0 1 0 0 0,0-1 0 0 0,0 0 0 0 0,0 0 0 0 0,0 0 0 0 0,0 0 0 0 0,0 0 0 0 0,0 0 0 0 0,1 0 0 0 0,-1-1 0 0 0,0 1 0 0 0,0 0 0 0 0,1-1 0 0 0,2 2 0 0 0,19-1 335 0 0,-20-1-269 0 0,11-4 55 0 0,-11 2-159 0 0,0 0 0 0 0,0 1 0 0 0,-1-1 0 0 0,1 0 0 0 0,0 0 0 0 0,-1 0 0 0 0,0-1 0 0 0,0 1-1 0 0,1-1 1 0 0,-1 1 0 0 0,-1-1 0 0 0,1 1 0 0 0,0-1 0 0 0,-1 0 0 0 0,1 0 0 0 0,1-6 0 0 0,1 0 14 0 0,8-18 90 0 0,18-30-1 0 0,-8 17-53 0 0,-2-1 0 0 0,16-46-1 0 0,-16 37-60 0 0,-8 19 4 0 0,91-205 63 0 0,-75 179-51 0 0,3 2-1 0 0,39-55 0 0 0,87-79-15 0 0,-77 105-248 0 0,-78 82 184 0 0,-3 4-633 0 0,-41 43-1046 0 0,11-16-5667 0 0,18-18 1180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569 126 6447 0 0,'79'-41'2348'0'0,"10"-5"4959"0"0,-8 12-3962 0 0,-67 30-2097 0 0,-12 3 167 0 0,-2 4-1404 0 0,-1 0 0 0 0,0-1 0 0 0,0 0 0 0 0,0 1 0 0 0,0-1 0 0 0,0 1 0 0 0,-1-1 0 0 0,1 0 0 0 0,-1 0 0 0 0,-2 3 0 0 0,-1 1 24 0 0,-24 29 27 0 0,-2-1-1 0 0,-69 57 1 0 0,30-28-26 0 0,-14 12-36 0 0,24-21 0 0 0,-64 72 0 0 0,68-60-27 0 0,3 3 1 0 0,4 1-1 0 0,-52 98 0 0 0,91-146-14 0 0,0 0-1 0 0,1 1 0 0 0,-8 38 1 0 0,13-47 26 0 0,2 1 0 0 0,-1 0 0 0 0,2 0 0 0 0,0 0 1 0 0,1 0-1 0 0,1 0 0 0 0,2 15 0 0 0,-2-24 13 0 0,1 0-1 0 0,0 0 0 0 0,0 0 1 0 0,0 0-1 0 0,1 0 0 0 0,0 0 1 0 0,0-1-1 0 0,0 1 0 0 0,8 8 1 0 0,2 1-16 0 0,28 23 1 0 0,-26-25 14 0 0,3 2 137 0 0,1-2-1 0 0,1 0 1 0 0,35 18 0 0 0,-40-26 308 0 0,-13-4-203 0 0,-1 0-100 0 0,-1-1 1 0 0,1 1-1 0 0,0-1 0 0 0,-1 0 0 0 0,1 0 0 0 0,0 1 1 0 0,0-1-1 0 0,-1 0 0 0 0,1 0 0 0 0,0 0 0 0 0,0 1 1 0 0,-1-1-1 0 0,1 0 0 0 0,1 0 0 0 0,-4-35-5459 0 0,-1 24-2112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426 177 1375 0 0,'0'0'12867'0'0,"2"0"-11320"0"0,4 0-1362 0 0,1-1 0 0 0,-1 0 0 0 0,0 0 1 0 0,1-1-1 0 0,-1 0 0 0 0,0 0 0 0 0,0 0 0 0 0,0-1 1 0 0,-1 0-1 0 0,1 0 0 0 0,-1 0 0 0 0,1-1 1 0 0,7-7-1 0 0,6-6 509 0 0,-1-1-1 0 0,17-22 1 0 0,-31 34-694 0 0,0 1 0 0 0,0-1 0 0 0,-1-1 0 0 0,3-6 0 0 0,-1 2-26 0 0,-4 9-102 0 0,-16-10-352 0 0,12 11 432 0 0,0 1 1 0 0,0 0-1 0 0,0-1 1 0 0,-1 1-1 0 0,1 0 1 0 0,0 0 0 0 0,0 1-1 0 0,0-1 1 0 0,0 1-1 0 0,0-1 1 0 0,-5 3 0 0 0,-34 14-220 0 0,36-14 247 0 0,-187 96-130 0 0,108-54 422 0 0,48-26 9 0 0,-50 36 1 0 0,74-46-176 0 0,1 1 1 0 0,0 0 0 0 0,1 1-1 0 0,0 0 1 0 0,0 1 0 0 0,2 0-1 0 0,-11 16 1 0 0,19-26-70 0 0,-1 1 0 0 0,1 0 0 0 0,-1 0-1 0 0,1 0 1 0 0,0 0 0 0 0,0 0 0 0 0,0 0 0 0 0,1 0 0 0 0,-1 0-1 0 0,0 5 1 0 0,2-7-16 0 0,-1 0-1 0 0,0 1 0 0 0,0-1 1 0 0,0 0-1 0 0,1 0 0 0 0,-1 0 1 0 0,0 0-1 0 0,1 1 1 0 0,-1-1-1 0 0,1 0 0 0 0,-1 0 1 0 0,1 0-1 0 0,0 0 0 0 0,0 0 1 0 0,-1 0-1 0 0,1 0 0 0 0,0 0 1 0 0,0 0-1 0 0,0-1 1 0 0,0 1-1 0 0,0 0 0 0 0,0 0 1 0 0,0-1-1 0 0,0 1 0 0 0,0-1 1 0 0,0 1-1 0 0,0-1 0 0 0,1 1 1 0 0,0-1-1 0 0,5 2 62 0 0,0-1 1 0 0,1 1-1 0 0,-1-2 0 0 0,0 1 0 0 0,1-1 0 0 0,-1 0 1 0 0,12-2-1 0 0,53-12 324 0 0,-59 10-330 0 0,61-16 119 0 0,115-49 1 0 0,-157 52-146 0 0,-21 11-54 0 0,-1 0 0 0 0,16-6 0 0 0,-25 11-65 0 0,-7 14-263 0 0,-3 2 231 0 0,-19 25 1 0 0,20-31-49 0 0,1 1-1 0 0,0-1 1 0 0,1 1 0 0 0,0 1 0 0 0,-8 18 0 0 0,14-29 79 0 0,0 1-1 0 0,1-1 0 0 0,-1 0 1 0 0,0 1-1 0 0,0-1 1 0 0,0 0-1 0 0,0 1 1 0 0,0-1-1 0 0,1 1 0 0 0,-1-1 1 0 0,0 0-1 0 0,0 0 1 0 0,0 1-1 0 0,1-1 1 0 0,-1 0-1 0 0,0 1 0 0 0,1-1 1 0 0,-1 0-1 0 0,0 0 1 0 0,1 1-1 0 0,-1-1 1 0 0,0 0-1 0 0,1 0 0 0 0,-1 0 1 0 0,0 0-1 0 0,1 1 1 0 0,-1-1-1 0 0,1 0 1 0 0,-1 0-97 0 0,13 3-1972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7343 0 0,'0'0'11480'0'0,"-2"2"-11329"0"0,-5 5-136 0 0,-1 0 1 0 0,0 0-1 0 0,0-1 1 0 0,-16 9-1 0 0,2 0-11 0 0,-462 291-196 0 0,460-292 208 0 0,13-9 6 0 0,1 0 1 0 0,-1 1 0 0 0,1 1 0 0 0,0 0 0 0 0,1 0 0 0 0,0 1 0 0 0,-12 13 0 0 0,19-18-13 0 0,0 0 1 0 0,0 1-1 0 0,0-1 0 0 0,1 1 1 0 0,-1-1-1 0 0,1 1 1 0 0,0 0-1 0 0,0-1 0 0 0,0 1 1 0 0,0 0-1 0 0,1 0 1 0 0,0 0-1 0 0,0-1 0 0 0,0 1 1 0 0,0 0-1 0 0,0 0 1 0 0,1 0-1 0 0,-1 0 0 0 0,1-1 1 0 0,0 1-1 0 0,0 0 1 0 0,1-1-1 0 0,-1 1 0 0 0,1-1 1 0 0,0 1-1 0 0,4 5 0 0 0,-3-4 14 0 0,1 1 0 0 0,1-1 0 0 0,-1 0 0 0 0,1 0 0 0 0,0 0 0 0 0,0-1 0 0 0,0 1 0 0 0,1-1 0 0 0,0-1 0 0 0,-1 1 0 0 0,1-1 0 0 0,0 0 0 0 0,1 0 0 0 0,8 2 0 0 0,13 1 72 0 0,1-1 0 0 0,-1-1 1 0 0,1-2-1 0 0,56-2 0 0 0,-66 0-71 0 0,3-1 10 0 0,28-5 1 0 0,-48 6-116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6911 0 0,'0'0'5986'0'0,"0"3"-4289"0"0,-2 7-1326 0 0,0 0 0 0 0,-1 0 0 0 0,0 0 0 0 0,0 0 0 0 0,-1-1 0 0 0,-1 1 0 0 0,-7 12 0 0 0,-48 64 243 0 0,34-51-381 0 0,-6 5-17 0 0,16-22 29 0 0,-18 28-1 0 0,29-35-345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1 653 3223 0 0,'0'0'4520'0'0,"3"2"-3133"0"0,4 0-1061 0 0,1 0 0 0 0,0-1 0 0 0,-1 0 0 0 0,1 0 0 0 0,0-1 0 0 0,0 1 0 0 0,0-2 0 0 0,0 1 0 0 0,0-1 0 0 0,13-3 0 0 0,-2-1 229 0 0,-1 0 0 0 0,1-1-1 0 0,24-12 1 0 0,-25 9-279 0 0,-1 0-1 0 0,0-2 0 0 0,0 0 0 0 0,-1-1 0 0 0,-1 0 1 0 0,28-29-1 0 0,16-23 258 0 0,131-130 887 0 0,-40 52-411 0 0,-44 41-740 0 0,-98 92-247 0 0,-6 8 38 0 0,-38 38-24 0 0,-31 41 0 0 0,-16 22-36 0 0,-4 5 0 0 0,-63 102 0 0 0,141-192 0 0 0,6-3 0 0 0,4-1 0 0 0,-1-10 0 0 0,1 1 0 0 0,0-1 0 0 0,0 0 0 0 0,0 0 0 0 0,0 1 0 0 0,1-1 0 0 0,-1 0 0 0 0,0 0 0 0 0,0 0 0 0 0,1 0 0 0 0,-1 0 0 0 0,1-1 0 0 0,-1 1 0 0 0,0 0 0 0 0,1-1 0 0 0,0 1 0 0 0,-1-1 0 0 0,1 1 0 0 0,-1-1 0 0 0,1 0 0 0 0,-1 1 0 0 0,1-1 0 0 0,0 0 0 0 0,-1 0 0 0 0,3-1 0 0 0,7 1 0 0 0,-1-1 0 0 0,18-5 0 0 0,-22 5 0 0 0,29-7-45 0 0,-1-3-1 0 0,0 0 1 0 0,-1-2 0 0 0,49-27-1 0 0,116-84-91 0 0,-154 92 104 0 0,64-61 0 0 0,28-49 50 0 0,-126 131-6 0 0,0 0 0 0 0,-2 0 0 0 0,1-1-1 0 0,-2 0 1 0 0,11-22 0 0 0,-17 31 37 0 0,-1 2-47 0 0,0 1-1 0 0,0 0 0 0 0,0-1 0 0 0,0 1 1 0 0,0-1-1 0 0,0 1 0 0 0,0-1 1 0 0,0 1-1 0 0,0-1 0 0 0,-1 1 1 0 0,1 0-1 0 0,0-1 0 0 0,0 1 1 0 0,0-1-1 0 0,-1 1 0 0 0,1-1 0 0 0,0 1 1 0 0,0 0-1 0 0,-1-1 0 0 0,1 1 1 0 0,0 0-1 0 0,-1-1 0 0 0,1 1 1 0 0,0 0-1 0 0,-1 0 0 0 0,1-1 1 0 0,0 1-1 0 0,-1 0 0 0 0,1 0 0 0 0,-1-1 1 0 0,1 1-1 0 0,0 0 0 0 0,-1 0 1 0 0,1 0-1 0 0,-1 0 0 0 0,1 0 1 0 0,-1 0-1 0 0,1 0 0 0 0,-1 0 1 0 0,0 0-1 0 0,0 0-1 0 0,-1-1-11 0 0,-1 1-1 0 0,0 0 0 0 0,0 0 1 0 0,0-1-1 0 0,1 2 0 0 0,-1-1 1 0 0,-3 1-1 0 0,-11 4-19 0 0,13-1 5 0 0,1-1 19 0 0,-13 11-66 0 0,1 1-1 0 0,0 1 1 0 0,-20 29 0 0 0,-3 2-77 0 0,-62 84-733 0 0,87-109 866 0 0,1 0 0 0 0,-15 44 0 0 0,13-31 12 0 0,0-2 153 0 0,-9 36 0 0 0,22-64-126 0 0,0-1 1 0 0,0 1 0 0 0,0 0 0 0 0,1-1 0 0 0,0 1 0 0 0,0 0 0 0 0,0-1 0 0 0,0 1 0 0 0,1 0 0 0 0,0-1-1 0 0,0 1 1 0 0,0-1 0 0 0,3 7 0 0 0,-2-9-10 0 0,0 0 0 0 0,0 0-1 0 0,0 0 1 0 0,0 0 0 0 0,0-1-1 0 0,0 1 1 0 0,0-1 0 0 0,1 1-1 0 0,-1-1 1 0 0,0 0 0 0 0,1 0-1 0 0,-1 0 1 0 0,1 0 0 0 0,0-1-1 0 0,4 1 1 0 0,-4 0-7 0 0,17 2 86 0 0,0 0-1 0 0,0-1 1 0 0,38-3 0 0 0,-23 1 29 0 0,-20 0-93 0 0,24-4 1 0 0,-14-1-3724 0 0,-13 2-2226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12407 0 0,'0'0'4178'0'0,"0"2"-3252"0"0,3 10-328 0 0,1-1-343 0 0,-1 0 0 0 0,-1 0 0 0 0,0 0-1 0 0,-1 0 1 0 0,0 1 0 0 0,0-1 0 0 0,-1 0 0 0 0,0 0 0 0 0,-4 16 0 0 0,2-18-191 0 0,-1 0 1 0 0,0 0 0 0 0,0 0-1 0 0,-1-1 1 0 0,0 0-1 0 0,-9 12 1 0 0,-35 40 51 0 0,1 0-129 0 0,45-58-118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87 5983 0 0,'0'0'274'0'0,"-2"1"-6"0"0,-8 2-172 0 0,-15 5 8753 0 0,26-7-8776 0 0,0 0 0 0 0,-1 0 0 0 0,1 0 0 0 0,0 0 1 0 0,0 0-1 0 0,0-1 0 0 0,0 1 0 0 0,0 0 0 0 0,0-1 0 0 0,2 2 0 0 0,-2-1 35 0 0,4 1-4 0 0,-1 0 0 0 0,1 0 1 0 0,-1-1-1 0 0,1 1 0 0 0,0-1 0 0 0,0 0 0 0 0,0 0 1 0 0,-1 0-1 0 0,7 0 0 0 0,45-3 501 0 0,-55 2-595 0 0,217-18 1481 0 0,89-4-734 0 0,-200 13-804 0 0,-88 6-420 0 0,0-1 0 0 0,-1 0-1 0 0,30-12 1 0 0,-44 14 64 0 0,-1 1 0 0 0,1-1 1 0 0,-1 0-1 0 0,1-1 0 0 0,-1 1 0 0 0,0 0 0 0 0,0-1 0 0 0,0 0 0 0 0,0 0 0 0 0,4-6 0 0 0,-6 6-1061 0 0,-1-8-28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7367 0 0,'0'0'2079'0'0,"0"3"-639"0"0,0 5-832 0 0,0 0 0 0 0,0 0 0 0 0,-1 0 0 0 0,0-1 0 0 0,-3 10 0 0 0,-14 44 354 0 0,12-41-608 0 0,-14 39 660 0 0,1 0 237 0 0,-14 67 0 0 0,27-92-1589 0 0,-2 1 1 0 0,-1-2-1 0 0,-26 63 0 0 0,34-94-356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 8495 0 0,'0'0'388'0'0,"2"-1"-10"0"0,21-9 6152 0 0,-23 11-6491 0 0,-1 0 0 0 0,0 0 0 0 0,1 0 0 0 0,-1 0 0 0 0,0 0 0 0 0,0 0-1 0 0,1 0 1 0 0,-1-1 0 0 0,0 1 0 0 0,-2 1 0 0 0,1 0 37 0 0,-17 14 112 0 0,-1 0 1 0 0,0-1-1 0 0,-43 23 0 0 0,-5 4-90 0 0,8-2-79 0 0,-53 38 20 0 0,96-64-35 0 0,0 1 0 0 0,1 0 0 0 0,0 1-1 0 0,-13 19 1 0 0,21-25-4 0 0,-11 15-14 0 0,1 0 0 0 0,-22 43 0 0 0,36-60 13 0 0,0 1 0 0 0,1-1 0 0 0,0 1 0 0 0,0 0 0 0 0,1 0 0 0 0,0 0 0 0 0,1 0 0 0 0,0 0 0 0 0,0 1 0 0 0,1-1 0 0 0,0 0 0 0 0,0 0 0 0 0,3 11 0 0 0,-2-17 60 0 0,-1 0 1 0 0,1-1-1 0 0,0 1 0 0 0,0 0 0 0 0,0 0 1 0 0,1 0-1 0 0,-1-1 0 0 0,1 1 0 0 0,-1-1 1 0 0,1 1-1 0 0,0-1 0 0 0,0 1 0 0 0,0-1 1 0 0,5 4-1 0 0,-6-5 14 0 0,1 1 109 0 0,11 2 168 0 0,-11-3-316 0 0,-1-1 0 0 0,1 1-1 0 0,-1 0 1 0 0,1-1 0 0 0,0 1-1 0 0,-1-1 1 0 0,1 0 0 0 0,0 1-1 0 0,3-1 1 0 0,18-2-12 0 0,1-1 0 0 0,0-1 0 0 0,-1-1 0 0 0,26-9 0 0 0,-16 5-1303 0 0,-14 3-5123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83 5983 0 0,'-10'2'11362'0'0,"11"-3"-11242"0"0,1 0 1 0 0,-1 0-1 0 0,1 0 1 0 0,-1 0-1 0 0,1 0 0 0 0,-1 0 1 0 0,1 0-1 0 0,-1-1 1 0 0,0 1-1 0 0,0-1 1 0 0,2-1-1 0 0,5-7 344 0 0,4 1-233 0 0,0 0-1 0 0,1 1 1 0 0,0 0 0 0 0,26-11-1 0 0,-25 15-143 0 0,-13 4-86 0 0,-1-1 0 0 0,1 1 1 0 0,0 0-1 0 0,0 0 0 0 0,0 0 0 0 0,0 0 1 0 0,-1-1-1 0 0,1 1 0 0 0,0 0 0 0 0,0 1 0 0 0,0-1 1 0 0,0 0-1 0 0,1 0 0 0 0,-2 1-1 0 0,1-1 0 0 0,-1 0 0 0 0,0 1 0 0 0,1-1 0 0 0,-1 1 0 0 0,1-1 0 0 0,-1 1 0 0 0,0-1 0 0 0,0 1 0 0 0,1 0 0 0 0,-1-1 0 0 0,0 1 0 0 0,0-1 0 0 0,1 1 0 0 0,-1-1 0 0 0,0 1 0 0 0,0 0 0 0 0,0-1 0 0 0,0 2 0 0 0,0 2 10 0 0,0-1 0 0 0,-1 1 0 0 0,1-1 0 0 0,-1 1 0 0 0,1-1 0 0 0,-1 1 0 0 0,0-1 0 0 0,0 0 0 0 0,-1 1 0 0 0,1-1 0 0 0,-1 0 0 0 0,0 0 0 0 0,0 0 0 0 0,0 0 0 0 0,0 0 0 0 0,-4 4 0 0 0,-4 3 86 0 0,-1 0 0 0 0,-22 15 1 0 0,-4 4-4 0 0,19-14-93 0 0,11-9 0 0 0,0 1 0 0 0,0-1 0 0 0,0 1 0 0 0,1 1 0 0 0,-10 14 0 0 0,9-11 0 0 0,0 2 0 0 0,-4 8 0 0 0,-1-4 0 0 0,-4 4 0 0 0,-6 11 168 0 0,21-30-1 0 0,6 10 17 0 0,-4-10-169 0 0,-1 0 0 0 0,1-1 1 0 0,0 1-1 0 0,0 0 0 0 0,-1-1 0 0 0,1 1 1 0 0,0-1-1 0 0,2 3 0 0 0,-1-2-5 0 0,0-1-1 0 0,0 1 0 0 0,0-1 1 0 0,0 1-1 0 0,0-1 1 0 0,0 0-1 0 0,0 0 1 0 0,1 0-1 0 0,-1 0 1 0 0,0-1-1 0 0,0 1 0 0 0,1 0 1 0 0,-1-1-1 0 0,1 0 1 0 0,-1 1-1 0 0,5-1 1 0 0,2-1 32 0 0,-1 0 1 0 0,1 0-1 0 0,11-4 0 0 0,-12 3-36 0 0,3 0-350 0 0,1-1 1 0 0,0-1-1 0 0,0 0 0 0 0,-1-1 0 0 0,0 0 0 0 0,0-1 0 0 0,17-11 1 0 0,-14 5-1563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25 417 1839 0 0,'0'0'83'0'0,"-1"2"-6"0"0,-6 8 556 0 0,-6 13 2649 0 0,9-8 7403 0 0,4-15-10625 0 0,0 1-1 0 0,1 0 0 0 0,-1-1 0 0 0,0 1 1 0 0,1 0-1 0 0,-1-1 0 0 0,0 1 1 0 0,1-1-1 0 0,-1 1 0 0 0,1-1 0 0 0,-1 1 1 0 0,1-1-1 0 0,-1 1 0 0 0,1-1 1 0 0,-1 1-1 0 0,1-1 0 0 0,-1 0 1 0 0,1 1-1 0 0,-1-1 0 0 0,1 0 0 0 0,0 0 1 0 0,-1 1-1 0 0,1-1 0 0 0,0 0 1 0 0,-1 0-1 0 0,1 0 0 0 0,0 0 0 0 0,-1 0 1 0 0,1 0-1 0 0,0 0 0 0 0,-1 0 1 0 0,2 0-1 0 0,23-1 808 0 0,-12-3-618 0 0,0-1 0 0 0,0-1 0 0 0,0 0 0 0 0,-1 0 0 0 0,0-1 0 0 0,0-1 0 0 0,12-9 0 0 0,0 0-58 0 0,-4 3-71 0 0,0-1 1 0 0,34-36 0 0 0,26-41-49 0 0,-54 61-25 0 0,38-39 2 0 0,-65 71-55 0 0,1 0 0 0 0,-1 0 0 0 0,1 0-1 0 0,-1 0 1 0 0,1 0 0 0 0,0 0 0 0 0,-1 0-1 0 0,1 0 1 0 0,0 0 0 0 0,0 0 0 0 0,-1 2-1 0 0,0 3-1 0 0,-4 8-6 0 0,-1 0 1 0 0,-1 0 0 0 0,-13 21-1 0 0,-5 8 4 0 0,20-32 4 0 0,-4 5-2 0 0,1-1 0 0 0,1 1 0 0 0,1 0 0 0 0,1 1 0 0 0,-8 32 0 0 0,13-35 8 0 0,0-13 0 0 0,0 0 0 0 0,0 0 0 0 0,0-1 0 0 0,0 1 0 0 0,0 0 0 0 0,1 0 0 0 0,-1-1 0 0 0,0 1 0 0 0,0 0 0 0 0,1 0 0 0 0,-1-1 0 0 0,1 1 0 0 0,0 1 0 0 0,1 0 2 0 0,0-1 0 0 0,0 0-1 0 0,0 1 1 0 0,0-1 0 0 0,0 0-1 0 0,0 0 1 0 0,0 0 0 0 0,1 0 0 0 0,-1-1-1 0 0,0 1 1 0 0,1 0 0 0 0,-1-1 0 0 0,1 0-1 0 0,-1 0 1 0 0,0 1 0 0 0,1-1-1 0 0,-1-1 1 0 0,4 1 0 0 0,2-1 8 0 0,0-1 1 0 0,0 1-1 0 0,-1-1 1 0 0,13-5-1 0 0,-5 0 9 0 0,0 0-1 0 0,0-2 0 0 0,-1 0 0 0 0,0 0 0 0 0,-1-2 1 0 0,23-21-1 0 0,64-81-5 0 0,-96 107-15 0 0,50-65 2 0 0,-47 59 0 0 0,-1 1 0 0 0,0-1 0 0 0,0-1 0 0 0,6-20 0 0 0,-2-3 0 0 0,3 6-20 0 0,-7 17-190 0 0,-6 13 203 0 0,1 0 0 0 0,-1 0 0 0 0,0 0 1 0 0,0 0-1 0 0,0 1 0 0 0,0-1 0 0 0,0 0 1 0 0,0 0-1 0 0,0 0 0 0 0,0 0 0 0 0,0 0 1 0 0,0 0-1 0 0,0 0 0 0 0,0 0 0 0 0,0 0 1 0 0,0 0-1 0 0,0 0 0 0 0,0 0 0 0 0,0 0 1 0 0,0 0-1 0 0,0 0 0 0 0,0 0 1 0 0,0 0-1 0 0,0 0 0 0 0,0 0 0 0 0,1 0 1 0 0,-1 0-1 0 0,0 0 0 0 0,0 0 0 0 0,0 0 1 0 0,0 0-1 0 0,0 0 0 0 0,0 0 0 0 0,0 0 1 0 0,0 0-1 0 0,0 0 0 0 0,0 0 0 0 0,0 0 1 0 0,0 0-1 0 0,0 0 0 0 0,0 0 0 0 0,0 0 1 0 0,0 0-1 0 0,0 0 0 0 0,0 0 0 0 0,0 0 1 0 0,1 0-1 0 0,-1 0 0 0 0,0 0 0 0 0,0 0 1 0 0,0-1-1 0 0,0 1 0 0 0,0 0 1 0 0,0 0-1 0 0,0 0 0 0 0,0 0 0 0 0,0 0 1 0 0,0 0-1 0 0,0 0 0 0 0,-3 24-317 0 0,2-21 363 0 0,-5 25-73 0 0,-1 1 0 0 0,-22 52 0 0 0,-32 51 44 0 0,7-17-80 0 0,49-103 90 0 0,0 1 0 0 0,-3 17 0 0 0,7-25-123 0 0,0 0 0 0 0,0 0 0 0 0,1 0 0 0 0,-1 0 0 0 0,1 0 0 0 0,0 0 0 0 0,1 0 0 0 0,1 9 0 0 0,5-1-1821 0 0,-6-11 933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108 120 2303 0 0,'0'0'102'0'0,"2"-2"-1"0"0,33-29 4623 0 0,-28 24-3287 0 0,0 1 0 0 0,0 0 0 0 0,8-5 0 0 0,5-2-199 0 0,-8 5-66 0 0,0 0-1 0 0,25-12 1 0 0,-33 19-852 0 0,0-1-1 0 0,1 1 1 0 0,-1 0-1 0 0,1 0 1 0 0,-1 1-1 0 0,1-1 1 0 0,4 1-1 0 0,-6 0-116 0 0,5 23 50 0 0,-9-18-233 0 0,1-1-1 0 0,-1 0 1 0 0,0 1 0 0 0,0-1-1 0 0,-1 0 1 0 0,1 0 0 0 0,-1 0-1 0 0,0 0 1 0 0,0 0-1 0 0,0 0 1 0 0,-1-1 0 0 0,1 1-1 0 0,-1-1 1 0 0,-5 5 0 0 0,-1 2 15 0 0,-2 0 1 0 0,0-1 0 0 0,-13 9 0 0 0,-21 12-96 0 0,17-13-137 0 0,-38 33 0 0 0,58-44 171 0 0,1 2-1 0 0,0-1 1 0 0,0 1 0 0 0,0 0-1 0 0,1 0 1 0 0,1 1-1 0 0,-1 0 1 0 0,1 0 0 0 0,-4 11-1 0 0,5-11 29 0 0,-7 26-14 0 0,7-20-31 0 0,3-2 32 0 0,4-1 11 0 0,6-1 0 0 0,3-3 11 0 0,3-2 42 0 0,0-1 11 0 0,-3-1 0 0 0,-4-1 7 0 0,-5 0-76 0 0,16 1-47 0 0,-4-3-1359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10191 0 0,'0'0'920'0'0,"3"0"-754"0"0,55 10 7550 0 0,-55-8-7052 0 0,-1-1-515 0 0,0 0 1 0 0,0 0-1 0 0,-1 0 1 0 0,1 1-1 0 0,0-1 1 0 0,0 1-1 0 0,0-1 1 0 0,-1 1-1 0 0,1 0 1 0 0,-1-1-1 0 0,0 1 1 0 0,1 0-1 0 0,-1 0 1 0 0,0 0-1 0 0,0 0 1 0 0,1 4-1 0 0,-1-2-27 0 0,0 0-1 0 0,0 1 0 0 0,0-1 1 0 0,-1 0-1 0 0,0 1 1 0 0,0-1-1 0 0,0 0 1 0 0,-2 9-1 0 0,-5 21 254 0 0,-2 1-1 0 0,-20 46 1 0 0,8-23-311 0 0,-90 218 92 0 0,74-185-169 0 0,36-89-95 0 0,-2 4-766 0 0,1-4-1506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 13359 0 0,'0'0'1027'0'0,"-7"-3"453"0"0,1 4-1122 0 0,1 0 0 0 0,0 0 0 0 0,0 0 0 0 0,0 1-1 0 0,0-1 1 0 0,0 1 0 0 0,1 1 0 0 0,-1-1 0 0 0,0 1 0 0 0,-5 3 0 0 0,1 0-214 0 0,-8 3 60 0 0,0 1 1 0 0,1 1-1 0 0,0 1 0 0 0,-27 25 1 0 0,-60 80 729 0 0,82-90-814 0 0,1 1 1 0 0,-24 49-1 0 0,-72 183-98 0 0,-48 91-321 0 0,119-278 55 0 0,37-62 183 0 0,-1 0 0 0 0,1-1 1 0 0,-1 0-1 0 0,-14 12 0 0 0,22-22 55 0 0,-1 2 1 0 0,1-1 0 0 0,-1 1 0 0 0,0-1 0 0 0,1 0 0 0 0,-1 1 0 0 0,0-1 1 0 0,0 0-1 0 0,0-1 0 0 0,0 1 0 0 0,0 0 0 0 0,0 0 0 0 0,0-1 0 0 0,0 1 0 0 0,-4-1 0 0 0,-1-3 5 0 0,6 0 4 0 0,-1 1-1 0 0,1-1 0 0 0,0 1 1 0 0,-1-1-1 0 0,1 1 0 0 0,1-1 1 0 0,-1 0-1 0 0,0 1 0 0 0,0-1 1 0 0,1 0-1 0 0,0 0 0 0 0,0 1 1 0 0,-1-1-1 0 0,1 0 1 0 0,1 0-1 0 0,-1-2 0 0 0,2-8 0 0 0,0 0 0 0 0,5-13 0 0 0,-7 24-8 0 0,6-17-139 0 0,1 1 0 0 0,1-1 0 0 0,0 1-1 0 0,1 1 1 0 0,1-1 0 0 0,16-21 0 0 0,6-2-522 0 0,45-44 0 0 0,-63 72 514 0 0,0 1 0 0 0,1 0-1 0 0,0 0 1 0 0,1 2 0 0 0,0 0 0 0 0,1 0-1 0 0,-1 2 1 0 0,2 0 0 0 0,20-6 0 0 0,-22 9 141 0 0,0 1 0 0 0,-1 0 0 0 0,1 1-1 0 0,1 1 1 0 0,-1 1 0 0 0,0 0 0 0 0,0 1 0 0 0,1 1 0 0 0,-1 0 0 0 0,31 8 0 0 0,-40-7 97 0 0,0 0 0 0 0,-1 0 0 0 0,0 1 0 0 0,1 0 0 0 0,-1 0 0 0 0,0 1 0 0 0,0 0 0 0 0,-1 0 0 0 0,9 7 0 0 0,-11-8-7 0 0,0 0 0 0 0,-1 0 0 0 0,1 0 0 0 0,-1 0 0 0 0,0 1 0 0 0,0-1 1 0 0,0 1-1 0 0,0-1 0 0 0,0 1 0 0 0,-1 0 0 0 0,0-1 0 0 0,0 1 0 0 0,0 0 1 0 0,0 0-1 0 0,0 0 0 0 0,-1 0 0 0 0,0 7 0 0 0,-1 1 63 0 0,0-1 0 0 0,-1 1-1 0 0,0-1 1 0 0,-1 0 0 0 0,-1 0-1 0 0,0 0 1 0 0,0 0 0 0 0,-1-1-1 0 0,0 0 1 0 0,-1 0 0 0 0,-11 15-1 0 0,6-11-43 0 0,0-1-1 0 0,-1 0 1 0 0,0-1-1 0 0,-1-1 1 0 0,-1 0-1 0 0,0 0 1 0 0,-17 9-1 0 0,-103 52 120 0 0,102-58-212 0 0,0-1 0 0 0,-48 12 0 0 0,78-24-5 0 0,-54 11 0 0 0,50-11 0 0 0,-1-1 0 0 0,1 1 0 0 0,0-1 0 0 0,-1 0 0 0 0,1-1 0 0 0,0 1 0 0 0,-7-2 0 0 0,12 1-15 0 0,0 1 0 0 0,-1 0-1 0 0,1-1 1 0 0,0 1 0 0 0,-1-1-1 0 0,1 1 1 0 0,0-1 0 0 0,-1 0 0 0 0,1 1-1 0 0,0-1 1 0 0,0 0 0 0 0,0 0-1 0 0,0 0 1 0 0,0 0 0 0 0,0 0-1 0 0,0 0 1 0 0,0 0 0 0 0,0 0 0 0 0,0 0-1 0 0,1-1 1 0 0,-1 1 0 0 0,0 0-1 0 0,1 0 1 0 0,-1-1 0 0 0,1 1 0 0 0,-1 0-1 0 0,1-1 1 0 0,0 1 0 0 0,0-1-1 0 0,-1 1 1 0 0,1 0 0 0 0,0-1 0 0 0,0 1-1 0 0,1-3 1 0 0,-1 0-121 0 0,1 0-1 0 0,1 0 1 0 0,-1 0 0 0 0,0 0-1 0 0,1 0 1 0 0,0 1 0 0 0,0-1-1 0 0,0 0 1 0 0,1 1 0 0 0,3-6 0 0 0,10-9-1698 0 0,4-3-4914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46 1375 0 0,'0'0'6736'0'0,"2"-2"-6526"0"0,-2 2-217 0 0,0 0 0 0 0,0 0 1 0 0,1 0-1 0 0,-1 0 1 0 0,0 0-1 0 0,0 0 0 0 0,0 0 1 0 0,1 0-1 0 0,-1 0 0 0 0,0 0 1 0 0,0 0-1 0 0,0-1 1 0 0,0 1-1 0 0,0 0 0 0 0,1 0 1 0 0,-1 0-1 0 0,0 0 0 0 0,0 0 1 0 0,0-1-1 0 0,0 1 1 0 0,0 0-1 0 0,0 0 0 0 0,0 0 1 0 0,1 0-1 0 0,-1-1 0 0 0,0 1 1 0 0,0 0-1 0 0,0 0 1 0 0,0 0-1 0 0,0-1 0 0 0,0 1 1 0 0,0 0-1 0 0,0 0 0 0 0,0 0 1 0 0,0-1-1 0 0,0 1 1 0 0,0 0-1 0 0,0 0 0 0 0,0 0 1 0 0,0-1-1 0 0,0 1 0 0 0,-1 0 1 0 0,1 0-1 0 0,0 0 1 0 0,0 0-1 0 0,0-1 0 0 0,0 1 1 0 0,0 0-1 0 0,0 0 0 0 0,0 0 1 0 0,-1 0-1 0 0,1-1 1 0 0,0 1-1 0 0,0 0 0 0 0,0 0 1 0 0,0 0-1 0 0,-1 0 0 0 0,1 0 1 0 0,0 0-1 0 0,0 0 1 0 0,0 0-1 0 0,0 0 0 0 0,-1-1 1 0 0,-16-1-360 0 0,8 0 4098 0 0,8 2-3680 0 0,1-1-1 0 0,-1 1 1 0 0,0 0-1 0 0,1-1 1 0 0,-1 1 0 0 0,0-1-1 0 0,1 1 1 0 0,-1 0-1 0 0,0 0 1 0 0,1-1-1 0 0,-1 1 1 0 0,0 0-1 0 0,1 0 1 0 0,-1 0-1 0 0,0 0 1 0 0,1 0-1 0 0,-1 0 1 0 0,0 0 0 0 0,0 0-1 0 0,-1 0 1 0 0,-18 1 1433 0 0,12 2-868 0 0,1-1-1 0 0,-1 1 1 0 0,1 0-1 0 0,-11 7 2766 0 0,25-8-2648 0 0,0-1 0 0 0,-1 1 1 0 0,1 0-1 0 0,11 6 0 0 0,-7-3-672 0 0,0-1 1 0 0,1-1 0 0 0,-1 0-1 0 0,1 0 1 0 0,-1-1-1 0 0,1-1 1 0 0,0 0-1 0 0,0 0 1 0 0,14-2-1 0 0,111-16 497 0 0,-133 17-558 0 0,296-57-1 0 0,-268 50-33 0 0,-29 7-138 0 0,5-5-4960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22 2759 0 0,'2'-1'483'0'0,"11"-4"4116"0"0,23-6-1 0 0,-22 7 4798 0 0,-15 6-9222 0 0,-41 97 112 0 0,-4-2 1 0 0,-96 149-1 0 0,105-181-152 0 0,32-53-109 0 0,4-11-22 0 0,1-1-1 0 0,0 1 1 0 0,0 0 0 0 0,0-1-1 0 0,0 1 1 0 0,0-1 0 0 0,0 1-1 0 0,0 0 1 0 0,0-1 0 0 0,0 1-1 0 0,0 0 1 0 0,1-1 0 0 0,-1 1-1 0 0,0-1 1 0 0,0 1 0 0 0,0-1-1 0 0,1 2 1 0 0,0-1-5 0 0,0 0 0 0 0,0-1 0 0 0,0 1 0 0 0,0 0 0 0 0,0 0 0 0 0,0 0 0 0 0,0-1 0 0 0,0 1 0 0 0,0-1 0 0 0,1 1 0 0 0,-1-1 0 0 0,0 1 0 0 0,0-1 0 0 0,1 1 0 0 0,-1-1 0 0 0,0 0 1 0 0,1 0-1 0 0,1 0 0 0 0,27-2-824 0 0,-5-4-187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0,'0'0'19639'0'0,"1"2"-19546"0"0,4 9-28 0 0,-4-8-114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0,'0'0'13291'0'0,"2"1"-12779"0"0,19 12 736 0 0,-21-11-1118 0 0,20 51 150 0 0,-15-42-281 0 0,2-1-170 0 0,-7-9 109 0 0,1-1 0 0 0,-1 1 0 0 0,1-1 0 0 0,0 1 0 0 0,-1-1 0 0 0,1 1 0 0 0,-1-1 0 0 0,1 0 0 0 0,0 1 0 0 0,-1-1 0 0 0,1 0 0 0 0,0 1 0 0 0,0-1 0 0 0,-1 0 0 0 0,1 0 0 0 0,0 0 0 0 0,0 0 0 0 0,-1 0 0 0 0,2 0 0 0 0,1 1-167 0 0,13 0-1948 0 0,0-3-5274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4143 0 0,'2'-1'7836'0'0,"31"-15"-649"0"0,-20 9-515 0 0,-12 9-6598 0 0,5 5-91 0 0,-4-5-140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 9559 0 0,'0'0'432'0'0,"-2"1"-4"0"0,-4 0-303 0 0,3 0-103 0 0,0 0 1 0 0,1 0-1 0 0,-1 0 0 0 0,0 0 1 0 0,1 1-1 0 0,-1-1 0 0 0,1 1 0 0 0,-5 2 1 0 0,3 1 1188 0 0,-1-1 0 0 0,1 0 0 0 0,-9 11 2661 0 0,11-11-3153 0 0,2-4-647 0 0,0 0-1 0 0,0 0 1 0 0,0 0-1 0 0,-1 0 1 0 0,1 0-1 0 0,0 1 1 0 0,0-1-1 0 0,0 0 1 0 0,0 0-1 0 0,0 0 1 0 0,-1 0-1 0 0,1 1 1 0 0,0-1-1 0 0,0 0 1 0 0,0 0-1 0 0,0 0 1 0 0,0 1-1 0 0,0-1 1 0 0,0 0-1 0 0,0 0 0 0 0,0 1 1 0 0,0-1-1 0 0,0 0 1 0 0,0 0-1 0 0,0 1 1 0 0,0-1-1 0 0,0 0 1 0 0,0 0-1 0 0,0 0 1 0 0,0 1-1 0 0,0-1 1 0 0,0 0-1 0 0,0 0 1 0 0,0 0-1 0 0,0 1 1 0 0,0-1-1 0 0,1 0 1 0 0,-1 0-1 0 0,0 0 1 0 0,0 1-1 0 0,0-1 1 0 0,0 0-1 0 0,18 6 187 0 0,-1-1 0 0 0,1-1-1 0 0,0 0 1 0 0,0-2 0 0 0,0 0 0 0 0,26-1-1 0 0,115-10 454 0 0,-158 9-705 0 0,67-10 41 0 0,92-26 0 0 0,-103 22-29 0 0,-22 5-388 0 0,54-22-1 0 0,-78 24-29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 5983 0 0,'-7'-9'9699'0'0,"4"11"-9613"0"0,1-1 0 0 0,0 0-1 0 0,0 1 1 0 0,0-1 0 0 0,0 1 0 0 0,0 0 0 0 0,1 0 0 0 0,-1-1-1 0 0,0 1 1 0 0,1 0 0 0 0,0 1 0 0 0,-1-1 0 0 0,1 0 0 0 0,0 0-1 0 0,0 1 1 0 0,0-1 0 0 0,0 0 0 0 0,0 1 0 0 0,1-1 0 0 0,-1 3-1 0 0,-2 10 220 0 0,0 0 0 0 0,-1 16 0 0 0,3 125 1130 0 0,3-101-994 0 0,-7 63 1 0 0,4-110-417 0 0,0 0 0 0 0,-1-1 0 0 0,0 1 0 0 0,0 0 0 0 0,0-1 1 0 0,-1 1-1 0 0,-1-1 0 0 0,1 0 0 0 0,-1 0 0 0 0,0 0 1 0 0,-1 0-1 0 0,0-1 0 0 0,0 0 0 0 0,0 0 0 0 0,-1 0 0 0 0,1 0 1 0 0,-13 8-1 0 0,7-7-2 0 0,0 1 1 0 0,1 1-1 0 0,0 0 1 0 0,-14 16-1 0 0,14-9-23 0 0,10-9 0 0 0,0-4 0 0 0,1 10 0 0 0,0-11-60 0 0,0 0 0 0 0,0 1 0 0 0,0-1 0 0 0,1 0 0 0 0,-1-1 0 0 0,1 1-1 0 0,-1 0 1 0 0,1 0 0 0 0,0-1 0 0 0,0 1 0 0 0,0-1 0 0 0,0 1 0 0 0,0-1 0 0 0,0 0 0 0 0,0 0-1 0 0,0 0 1 0 0,0 0 0 0 0,1 0 0 0 0,-1 0 0 0 0,0 0 0 0 0,5 0 0 0 0,-2 0-191 0 0,1 0 1 0 0,0-1-1 0 0,0 0 1 0 0,0 0-1 0 0,0 0 1 0 0,-1 0-1 0 0,12-3 1 0 0,1-2-1128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17 2759 0 0,'29'-7'303'0'0,"8"-2"560"0"0,-24 8 3364 0 0,-2 2 3444 0 0,-12 1-7367 0 0,-2 2-144 0 0,0 1 0 0 0,0-1 0 0 0,0 0 0 0 0,0 0 0 0 0,-1 0 0 0 0,-7 5 0 0 0,-30 22 820 0 0,24-18-693 0 0,-75 48 213 0 0,-142 72 0 0 0,116-70-471 0 0,99-52-29 0 0,1 0 0 0 0,0 2 0 0 0,-17 15 0 0 0,25-19 0 0 0,1 0 0 0 0,-1 1 0 0 0,2 0 0 0 0,-1 1 0 0 0,2 0 0 0 0,-9 14 0 0 0,12-17 0 0 0,1-1 0 0 0,0 1 0 0 0,0-1-1 0 0,1 1 1 0 0,0 0 0 0 0,0 0 0 0 0,1 0 0 0 0,0 1 0 0 0,0-1-1 0 0,1 0 1 0 0,0 0 0 0 0,0 0 0 0 0,3 12 0 0 0,-2-14 33 0 0,1-1 0 0 0,-1 1 0 0 0,1 0 0 0 0,1-1 0 0 0,-1 1 0 0 0,1-1 0 0 0,0 0 0 0 0,0 0 0 0 0,0 0 0 0 0,1 0 0 0 0,0 0 0 0 0,0-1 0 0 0,0 1 0 0 0,0-1 0 0 0,1 0 0 0 0,0-1 0 0 0,-1 1 0 0 0,11 4 1 0 0,-3-2 165 0 0,0-1 1 0 0,0 0 0 0 0,1-1 0 0 0,-1 0-1 0 0,1-1 1 0 0,0 0 0 0 0,0-1 0 0 0,0-1 0 0 0,18 0-1 0 0,-14-2-422 0 0,0 0 0 0 0,23-5 0 0 0,-20 2-2805 0 0,32-12 0 0 0,-36 9-3606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 9559 0 0,'0'2'432'0'0,"-21"128"4146"0"0,21-128-4141 0 0,2 11 5049 0 0,-2-13-5388 0 0,11-16 665 0 0,11-25-1197 0 0,-17 32 427 0 0,-1 1-1 0 0,1 0 1 0 0,1 0-1 0 0,-1 1 0 0 0,1-1 1 0 0,1 1-1 0 0,-1 1 1 0 0,1-1-1 0 0,0 1 1 0 0,1 0-1 0 0,-1 0 1 0 0,1 1-1 0 0,0 0 0 0 0,1 1 1 0 0,-1 0-1 0 0,1 0 1 0 0,11-3-1 0 0,-2 2 12 0 0,0 0-15 0 0,1 1 0 0 0,0 1-1 0 0,23-1 1 0 0,-31 5 174 0 0,-5 1 179 0 0,-5-1-313 0 0,0 0-1 0 0,-1 0 1 0 0,1 0 0 0 0,0 0-1 0 0,0 0 1 0 0,-1 0 0 0 0,1 0-1 0 0,-1 0 1 0 0,2 3-1 0 0,-2-3 14 0 0,2 4 45 0 0,0 0 1 0 0,0 0-1 0 0,-1 1 0 0 0,0-1 1 0 0,0 0-1 0 0,-1 1 0 0 0,1-1 0 0 0,-1 9 1 0 0,-1 2 19 0 0,-4 27 0 0 0,-2-1-91 0 0,7-37-14 0 0,-4 15-17 0 0,3-18-59 0 0,0 10-145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48 552 919 0 0,'-20'21'80'0'0,"-8"18"19227"0"0,28-39-19289 0 0,0 0 0 0 0,1-1 0 0 0,-1 1 0 0 0,0 0 0 0 0,0 0 0 0 0,0 0 0 0 0,0 0 0 0 0,1 0 0 0 0,-1 0 0 0 0,0 0 0 0 0,0 0 0 0 0,0 0 0 0 0,1 0 0 0 0,-1 0 0 0 0,0 0 0 0 0,0 0 0 0 0,0 0 0 0 0,1 0 0 0 0,-1 0 0 0 0,0 0 0 0 0,0 0 0 0 0,0 0 0 0 0,1 0 0 0 0,-1 0 0 0 0,0 0 0 0 0,0 0 0 0 0,0 0 0 0 0,0 0 0 0 0,1 1 0 0 0,-1-1 0 0 0,0 0 27 0 0,1 0 0 0 0,-1 1 0 0 0,1-1 0 0 0,-1 0-1 0 0,1 0 1 0 0,-1 0 0 0 0,1 0 0 0 0,0 0-1 0 0,-1 0 1 0 0,1 0 0 0 0,-1 1 0 0 0,1-2 0 0 0,-1 1-1 0 0,1 0 1 0 0,-1 0 0 0 0,1 0 0 0 0,-1 0-1 0 0,2 0 1 0 0,5-4 5 0 0,1 0 1 0 0,-1 0-1 0 0,0 0 0 0 0,0-1 1 0 0,0 0-1 0 0,-1 0 0 0 0,9-10 1 0 0,42-49 377 0 0,-37 39-375 0 0,178-176 11 0 0,-180 183-61 0 0,23-19-20 0 0,-48 44-22 0 0,1 0 1 0 0,-1 1 0 0 0,2 0-1 0 0,-8 13 1 0 0,6-10-4 0 0,-15 29 37 0 0,1 0-1 0 0,-24 68 1 0 0,36-77 5 0 0,7-10 0 0 0,4-15 0 0 0,0-2 0 0 0,4 10 0 0 0,-4-12 0 0 0,0 1 0 0 0,0 0 0 0 0,0-1 0 0 0,1 0 0 0 0,-1 1 0 0 0,1-1 0 0 0,3 2 0 0 0,-3-1 3 0 0,0-1 0 0 0,0 0 0 0 0,0 0 0 0 0,0 0-1 0 0,1 0 1 0 0,-1 0 0 0 0,0-1 0 0 0,1 1 0 0 0,4 0 0 0 0,3 1 21 0 0,5 3-13 0 0,0-1-11 0 0,5 0-13 0 0,-17-7-25 0 0,-1 1-5 0 0,-1 0 21 0 0,1 0 1 0 0,-1 0 0 0 0,1 0-1 0 0,-1 0 1 0 0,0 0 0 0 0,1-1-1 0 0,-1 1 1 0 0,0-1 0 0 0,0 0-1 0 0,0 0 1 0 0,0 1 0 0 0,0-1 0 0 0,-1 0-1 0 0,3-3 1 0 0,3-3-53 0 0,17-19 12 0 0,-2-1-1 0 0,-1-1 1 0 0,20-35-1 0 0,-17 25 17 0 0,-2 6 51 0 0,72-111-16 0 0,-64 103 46 0 0,48-51 0 0 0,-13 18 19 0 0,-78 79-49 0 0,-21 15 0 0 0,19-9-12 0 0,1 0-1 0 0,0 2 1 0 0,1 0-1 0 0,1 0 1 0 0,0 1-1 0 0,1 0 1 0 0,0 1-1 0 0,-13 25 1 0 0,-3 13-5 0 0,-25 71-1 0 0,35-81-23 0 0,9-23 23 0 0,1 0-1 0 0,1 0 1 0 0,1 1-1 0 0,-3 25 1 0 0,7-40 14 0 0,0 1 0 0 0,1 0-1 0 0,0 0 1 0 0,0-1 0 0 0,0 1 0 0 0,1 0 0 0 0,0-1-1 0 0,0 1 1 0 0,1 0 0 0 0,0-1 0 0 0,0 0 0 0 0,1 1 0 0 0,-1-1-1 0 0,1 0 1 0 0,1 0 0 0 0,6 9 0 0 0,-5-9 60 0 0,0-1 0 0 0,0 0 0 0 0,1-1 0 0 0,0 1 1 0 0,0-1-1 0 0,0 0 0 0 0,0 0 0 0 0,1-1 0 0 0,0 0 0 0 0,-1 0 0 0 0,1-1 1 0 0,0 1-1 0 0,14 1 0 0 0,-18-3 33 0 0,4-2-51 0 0,0 0-3047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16007 0 0,'0'0'1452'0'0,"-2"2"-1196"0"0,-8 7 328 0 0,0 1-1 0 0,-1-1 1 0 0,0-1-1 0 0,-14 9 1 0 0,-10 7 418 0 0,8-3-203 0 0,-29 29 0 0 0,47-40-692 0 0,0-1 1 0 0,1 1 0 0 0,0 0-1 0 0,1 1 1 0 0,0 0-1 0 0,-7 15 1 0 0,13-25-108 0 0,0 1 1 0 0,1-1-1 0 0,-1 0 0 0 0,1 0 1 0 0,-1 0-1 0 0,1 0 0 0 0,-1 1 1 0 0,1-1-1 0 0,0 0 1 0 0,0 0-1 0 0,-1 1 0 0 0,1-1 1 0 0,0 0-1 0 0,0 1 0 0 0,1-1 1 0 0,-1 0-1 0 0,0 0 0 0 0,0 1 1 0 0,0-1-1 0 0,1 0 1 0 0,-1 0-1 0 0,1 1 0 0 0,-1-1 1 0 0,1 0-1 0 0,-1 0 0 0 0,1 0 1 0 0,0 0-1 0 0,0 0 1 0 0,1 2-1 0 0,0-2-78 0 0,1 1 1 0 0,-1-1-1 0 0,0 0 1 0 0,0-1-1 0 0,1 1 1 0 0,-1 0-1 0 0,1-1 1 0 0,-1 1-1 0 0,1-1 1 0 0,-1 1-1 0 0,1-1 0 0 0,-1 0 1 0 0,1 0-1 0 0,3-1 1 0 0,17-3-1003 0 0,5-2-51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7367 0 0,'0'0'13256'0'0,"1"-2"-13136"0"0,11-18 104 0 0,1 1 0 0 0,1 1 0 0 0,29-31 0 0 0,60-41 27 0 0,-99 87-222 0 0,0 1 1 0 0,0 0 0 0 0,0 0-1 0 0,0 1 1 0 0,1-1-1 0 0,-1 1 1 0 0,1 0-1 0 0,-1 0 1 0 0,1 0 0 0 0,6 1-1 0 0,-8 0 35 0 0,-1 0-11 0 0,-2 0-45 0 0,1 0-4 0 0,-1 0-1 0 0,1 0 1 0 0,0 1 0 0 0,-1-1-1 0 0,1 0 1 0 0,0 0-1 0 0,-1 0 1 0 0,1 0 0 0 0,-1 1-1 0 0,1-1 1 0 0,-1 0-1 0 0,1 0 1 0 0,0 1 0 0 0,-1-1-1 0 0,1 0 1 0 0,-1 1 0 0 0,0-1-1 0 0,1 1 1 0 0,-1-1-1 0 0,1 1 1 0 0,-1-1 0 0 0,1 1-1 0 0,3 12 64 0 0,-2-9-57 0 0,-5 17 30 0 0,2-15-24 0 0,-6 23 78 0 0,6-27-84 0 0,0 0 0 0 0,0 1 0 0 0,1 0 0 0 0,-1-1 0 0 0,1 1 0 0 0,-1-1 0 0 0,1 1 0 0 0,0 0 0 0 0,0-1 0 0 0,0 5 0 0 0,1 21-3 0 0,-1-21 29 0 0,0 1 0 0 0,-1 0 0 0 0,0-1 1 0 0,-1 1-1 0 0,-3 11 0 0 0,-1 3 300 0 0,3-10-107 0 0,1 0 0 0 0,-2 19 0 0 0,5-27-152 0 0,2 6 3 0 0,-1-8-68 0 0,0 0 0 0 0,0 0 0 0 0,0 0-1 0 0,0 0 1 0 0,0 0 0 0 0,0 0-1 0 0,0 0 1 0 0,1-1 0 0 0,-1 1 0 0 0,1-1-1 0 0,4 2 1 0 0,-5-2-11 0 0,11 3 55 0 0,-8-4-47 0 0,9 2 39 0 0,-1-3-64 0 0,-11 1-23 0 0,-1-1-1 0 0,1 1 1 0 0,-1-1-1 0 0,1 1 1 0 0,-1-1-1 0 0,1 0 1 0 0,-1 1-1 0 0,0-1 1 0 0,1 0-1 0 0,-1 0 1 0 0,0 0-1 0 0,2-2 1 0 0,0 1-84 0 0,-2 0-378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13415 0 0,'0'0'5768'0'0,"2"1"-5292"0"0,12 9-31 0 0,-1 1-1 0 0,-1 0 0 0 0,0 1 1 0 0,19 24-1 0 0,2 2 265 0 0,2 5-50 0 0,-12-12-269 0 0,-15-21-293 0 0,13 15 461 0 0,19 31 1 0 0,-34-48-451 0 0,-2 1 0 0 0,1-1-1 0 0,-1 1 1 0 0,0 0 0 0 0,-1 0 0 0 0,0 1 0 0 0,0-1-1 0 0,1 13 1 0 0,-3 6-21 0 0,-2-23-78 0 0,-3 22-7 0 0,2-22-20 0 0,-6 20-163 0 0,-1-17 9 0 0,3-3 13 0 0,-2 1-421 0 0,-1 0 0 0 0,1 0 1 0 0,-2 0-1 0 0,1-1 0 0 0,-16 6 0 0 0,4-2-2278 0 0,5-2-4237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11 8431 0 0,'15'-3'461'0'0,"-2"0"-156"0"0,0 1 0 0 0,0 1 0 0 0,0 0 0 0 0,16 0 0 0 0,-19 1 279 0 0,-8 0 526 0 0,1 0-928 0 0,5 1 1554 0 0,-17 1 2082 0 0,-15 5-3172 0 0,-24 14-692 0 0,-60 37 1 0 0,13-7-70 0 0,53-27 117 0 0,0 1-1 0 0,-52 41 1 0 0,-68 69-60 0 0,140-115 50 0 0,-1-2 7 0 0,2 2 1 0 0,0 0-1 0 0,-24 31 0 0 0,34-33 1 0 0,6-2 0 0 0,5-14 1 0 0,0-1-1 0 0,0 1 0 0 0,0-1 1 0 0,0 0-1 0 0,0 1 0 0 0,0-1 1 0 0,1 1-1 0 0,-1-1 0 0 0,0 0 1 0 0,1 1-1 0 0,0-1 0 0 0,-1 0 1 0 0,1 1-1 0 0,0-1 0 0 0,-1 0 1 0 0,1 0-1 0 0,0 0 0 0 0,0 0 1 0 0,2 2-1 0 0,-1-1-2 0 0,1 0 1 0 0,-1-1-1 0 0,1 1 0 0 0,-1-1 1 0 0,1 0-1 0 0,0 0 1 0 0,-1 0-1 0 0,1 0 0 0 0,3 1 1 0 0,6 0 76 0 0,0-1 1 0 0,0 0-1 0 0,20-1 1 0 0,-30 0-45 0 0,171-17 1465 0 0,-69 4-761 0 0,43-4-564 0 0,-116 15-438 0 0,-28 2 159 0 0,-8-3-2691 0 0,3 2 2473 0 0,1 1 0 0 0,-1-1 0 0 0,0 0 1 0 0,0 0-1 0 0,0 1 0 0 0,0-1 0 0 0,0 1 0 0 0,0-1 0 0 0,0 1 0 0 0,0 0 0 0 0,0 0 0 0 0,0 0 0 0 0,0 0 0 0 0,-4 1 0 0 0,-7 3-1209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 2759 0 0,'2'-1'207'0'0,"24"-11"13625"0"0,-25 13-13798 0 0,-1 0-1 0 0,0 0 1 0 0,1 0-1 0 0,-1 0 1 0 0,0 0 0 0 0,0 0-1 0 0,1 0 1 0 0,-1 0 0 0 0,0 0-1 0 0,0 0 1 0 0,0 2-1 0 0,0-2 3 0 0,-1 4 56 0 0,0 1 0 0 0,1-1 1 0 0,-2 0-1 0 0,1 0 0 0 0,-1 1 1 0 0,1-1-1 0 0,-1 0 0 0 0,-1 0 1 0 0,-4 7-1 0 0,-30 42 778 0 0,29-44-643 0 0,-142 182 1857 0 0,133-171-2019 0 0,-14 26 0 0 0,26-35-65 0 0,0-1-168 0 0,4-8-705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 7855 0 0,'0'0'6567'0'0,"2"-1"-6014"0"0,21-13 538 0 0,-14 8-621 0 0,1 0-1 0 0,-1 1 1 0 0,1 0-1 0 0,12-4 1 0 0,-19 8-373 0 0,-1 0-31 0 0,-1 1-1 0 0,1-1 1 0 0,0 1 0 0 0,-1-1-1 0 0,1 1 1 0 0,-1 0-1 0 0,1 0 1 0 0,0 0 0 0 0,-1 0-1 0 0,1 0 1 0 0,0 0-1 0 0,-1 0 1 0 0,1 0 0 0 0,1 1-1 0 0,9 3 55 0 0,-2 3-85 0 0,-6-3 8 0 0,2 8-21 0 0,-2 3 26 0 0,-4-12-43 0 0,0 0 0 0 0,-1 0 0 0 0,1 0 0 0 0,-1 0 0 0 0,0 0 0 0 0,1 0 0 0 0,-1 0 0 0 0,-1 0-1 0 0,1 0 1 0 0,0-1 0 0 0,-1 1 0 0 0,1 0 0 0 0,-1-1 0 0 0,0 1 0 0 0,0-1 0 0 0,0 0 0 0 0,-3 4 0 0 0,-6 3 32 0 0,0 1 0 0 0,-19 11 0 0 0,8-6-17 0 0,21-14-20 0 0,-16 12 0 0 0,1 0 0 0 0,0 1 0 0 0,1 0 0 0 0,1 2 0 0 0,-17 22 0 0 0,22-26 0 0 0,2-2 11 0 0,4-5 32 0 0,0 6-21 0 0,3-6 42 0 0,7 5 48 0 0,-3-6-47 0 0,-1-1-1 0 0,1 0 0 0 0,1 0 0 0 0,-1 0 1 0 0,0 0-1 0 0,1-1 0 0 0,-1 0 1 0 0,1 0-1 0 0,6 2 0 0 0,8 2 206 0 0,21 2-1 0 0,-18-3-79 0 0,28 8 97 0 0,-28-6-196 0 0,31 4 1 0 0,-28-8-118 0 0,-1-1 0 0 0,1-1 1 0 0,-1-2-1 0 0,30-4 0 0 0,-32 2-967 0 0,-1-1 0 0 0,34-12 0 0 0,-28 6-409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1373 66 10623 0 0,'52'-21'701'0'0,"72"-23"109"0"0,-121 43 339 0 0,-13 10-835 0 0,5-5-244 0 0,0-1 0 0 0,0 0 1 0 0,-1-1-1 0 0,1 1 1 0 0,-1-1-1 0 0,-8 2 1 0 0,-40 8 790 0 0,30-8-299 0 0,-72 16 322 0 0,-146 50 1 0 0,142-37-1600 0 0,-166 30 0 0 0,179-45 309 0 0,-215 28-693 0 0,261-44 1097 0 0,0-1 1 0 0,0-2-1 0 0,0-2 0 0 0,-44-9 0 0 0,80 11 7 0 0,-3 0 1 0 0,1 0 0 0 0,-1-1 0 0 0,1 0 0 0 0,-1 0 0 0 0,1-1 0 0 0,0 0 0 0 0,-8-4 0 0 0,15 7-6 0 0,0 0 0 0 0,0 0 0 0 0,0-1 0 0 0,-1 1 0 0 0,1 0 0 0 0,0 0 0 0 0,0 0 0 0 0,0 0 0 0 0,-1 0 0 0 0,1 0 0 0 0,0-1 0 0 0,0 1 0 0 0,0 0 0 0 0,0 0 0 0 0,-1 0 0 0 0,1 0 0 0 0,0-1 0 0 0,0 1 0 0 0,0 0 0 0 0,0 0 0 0 0,0 0 0 0 0,0-1 0 0 0,0 1 0 0 0,-1 0 0 0 0,1 0 0 0 0,0 0 0 0 0,0-1 0 0 0,0 1 0 0 0,0 0 0 0 0,0 0 0 0 0,0-1 0 0 0,0 1 0 0 0,0 0 0 0 0,0 0 0 0 0,1-1 0 0 0,0 1 5 0 0,0-1-1 0 0,0 0 1 0 0,0 1-1 0 0,1-1 1 0 0,-1 1-1 0 0,0-1 0 0 0,1 1 1 0 0,-1 0-1 0 0,0 0 1 0 0,1 0-1 0 0,-1-1 1 0 0,1 1-1 0 0,-1 1 1 0 0,0-1-1 0 0,1 0 0 0 0,-1 0 1 0 0,0 0-1 0 0,1 1 1 0 0,-1-1-1 0 0,0 1 1 0 0,1-1-1 0 0,1 2 1 0 0,3 0 35 0 0,1 1 0 0 0,-1 1 0 0 0,9 5 0 0 0,-3 0 6 0 0,-1 1 0 0 0,0 0 0 0 0,-1 0 0 0 0,0 1 0 0 0,-1 0 0 0 0,0 1 0 0 0,0 0 0 0 0,8 18 0 0 0,3 11 131 0 0,21 59 1 0 0,-34-81-178 0 0,-3-5 0 0 0,-2-6 32 0 0,-2-6 1194 0 0,2-3-964 0 0,1 0-234 0 0,0 1 0 0 0,-1-1 0 0 0,1 1 0 0 0,0-1 0 0 0,0 1 0 0 0,-1 0 0 0 0,1 0 0 0 0,0 0-1 0 0,0 0 1 0 0,-1 0 0 0 0,1 1 0 0 0,0 0 0 0 0,-1-1 0 0 0,1 1 0 0 0,0 0 0 0 0,-1 0 0 0 0,1 0 0 0 0,-1 0 0 0 0,0 1-1 0 0,1-1 1 0 0,-1 1 0 0 0,0-1 0 0 0,0 1 0 0 0,0 0 0 0 0,0 0 0 0 0,0 0 0 0 0,0 0 0 0 0,0 0 0 0 0,1 4 0 0 0,0 0-61 0 0,1 1 0 0 0,-2-1 0 0 0,1 1 1 0 0,-1 0-1 0 0,0 0 0 0 0,-1 0 0 0 0,1 0 1 0 0,0 14-1 0 0,-2-2 36 0 0,0 1 0 0 0,-4 19 0 0 0,2-24-3 0 0,1-4 16 0 0,0-8 1059 0 0,2-3-1060 0 0,0 0 0 0 0,0 0 0 0 0,0 0 0 0 0,0 0-1 0 0,0-1 1 0 0,0 1 0 0 0,-1 0 0 0 0,1 0 0 0 0,0-1 0 0 0,0 1 0 0 0,0 0 0 0 0,-1-1 0 0 0,2 0 0 0 0,4-2 101 0 0,5-3-24 0 0,5-5 12 0 0,-14 7-89 0 0,0 0 6 0 0,5-7 61 0 0,-1-1 0 0 0,0 0-1 0 0,-1 0 1 0 0,0 0 0 0 0,0-1 0 0 0,2-15-1 0 0,13-32 187 0 0,-6 28-108 0 0,26-46 0 0 0,-31 64-143 0 0,1 0 0 0 0,0 0 1 0 0,1 1-1 0 0,1 0 1 0 0,14-12-1 0 0,125-105-29 0 0,-149 129-53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10047 0 0,'0'0'5823'0'0,"1"2"-5312"0"0,0 2-367 0 0,0 0 0 0 0,0 1 0 0 0,0-1 0 0 0,0 0 0 0 0,-1 0 0 0 0,0 1 0 0 0,0-1 0 0 0,0 0 0 0 0,-1 7 0 0 0,-1-3-70 0 0,0 0 0 0 0,-1 0 0 0 0,1 0 0 0 0,-7 10 0 0 0,-14 24 442 0 0,-2 0-1 0 0,-39 47 0 0 0,30-42-275 0 0,-30 35-79 0 0,63-80-142 0 0,4-2-15 0 0,2-1-192 0 0,0 0 0 0 0,0 0 0 0 0,-1 0 0 0 0,1-1 0 0 0,0 0 1 0 0,0 0-1 0 0,6-4 0 0 0,23-15-6495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34 1375 0 0,'-6'-1'108'0'0,"0"0"-1"0"0,0 0 0 0 0,0 1 0 0 0,0 0 1 0 0,-1 0-1 0 0,1 0 0 0 0,0 1 0 0 0,-12 2 1 0 0,-26 10 12461 0 0,50-14-12195 0 0,1-1 0 0 0,-1 1 0 0 0,0-2 0 0 0,1 1 0 0 0,-1-1 0 0 0,0 0 0 0 0,10-7 0 0 0,-14 9-203 0 0,1 0 0 0 0,0 0 0 0 0,-1 0 0 0 0,1 0 1 0 0,-1 0-1 0 0,1 0 0 0 0,4 0 0 0 0,13-4 585 0 0,-13 3-617 0 0,1 0-1 0 0,0 0 1 0 0,0 0-1 0 0,1 1 1 0 0,-1 1-1 0 0,0-1 1 0 0,12 2-1 0 0,-8-1-122 0 0,0 3-5 0 0,-12-3-10 0 0,0 0 0 0 0,0 0 0 0 0,0 0-1 0 0,0 0 1 0 0,0 0 0 0 0,0 0 0 0 0,1 0 0 0 0,-1 0 0 0 0,0 0 0 0 0,0 0 0 0 0,0 0 0 0 0,0 0 0 0 0,0 0 0 0 0,0 0-1 0 0,0 0 1 0 0,0 0 0 0 0,1 0 0 0 0,-1 0 0 0 0,0 0 0 0 0,0 0 0 0 0,0 0 0 0 0,0 1 0 0 0,0-1 0 0 0,0 0 0 0 0,0 0-1 0 0,0 0 1 0 0,0 0 0 0 0,0 0 0 0 0,0 0 0 0 0,0 0 0 0 0,0 0 0 0 0,0 1 0 0 0,0-1 0 0 0,0 0 0 0 0,0 0 0 0 0,0 0-1 0 0,0 0 1 0 0,0 0 0 0 0,0 0 0 0 0,0 0 0 0 0,0 0 0 0 0,0 1 0 0 0,0-1 0 0 0,0 0 0 0 0,0 0 0 0 0,0 0 0 0 0,0 5 2 0 0,-1-1 0 0 0,0 1 0 0 0,0-1 0 0 0,0 1 1 0 0,0-1-1 0 0,-1 0 0 0 0,0 1 0 0 0,1-1 1 0 0,-2 0-1 0 0,1 0 0 0 0,-4 5 0 0 0,-7 8 21 0 0,-17 19 0 0 0,11-14-25 0 0,-4 2 18 0 0,-1-1 1 0 0,-32 24-1 0 0,5-3-16 0 0,19-19-1 0 0,15-11 1 0 0,15-10 2 0 0,1-1 4 0 0,0-1 46 0 0,4-1 13 0 0,6 3-7 0 0,0-1 1 0 0,1 0 0 0 0,-1-1 0 0 0,1 0-1 0 0,18 1 1 0 0,157-1 138 0 0,-113-3-2833 0 0,-60 1-4400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5063 0 0,'0'0'8391'0'0,"2"2"-7892"0"0,0 0-367 0 0,1 1 1 0 0,0-1-1 0 0,0 1 1 0 0,0-1-1 0 0,0 0 1 0 0,0 0-1 0 0,0-1 1 0 0,1 1 0 0 0,-1-1-1 0 0,0 1 1 0 0,1-1-1 0 0,0 0 1 0 0,-1-1-1 0 0,1 1 1 0 0,4 0-1 0 0,8 0 331 0 0,0-1-1 0 0,21-2 0 0 0,-22 1-268 0 0,41-5 895 0 0,105-27 1 0 0,-60 10-484 0 0,-87 20-862 0 0,56-10 1173 0 0,-29 10-5219 0 0,-42 3 4127 0 0,0 0 0 0 0,0 0 0 0 0,0 0 0 0 0,1-1 1 0 0,-1 1-1 0 0,0 0 0 0 0,0 0 0 0 0,0-1 0 0 0,0 1 0 0 0,0 0 0 0 0,1-1 0 0 0,-1 1 1 0 0,0-1-1 0 0,0 1 0 0 0,1-1 0 0 0,-2 0 0 0 0,0-1-357 0 0,-1 1-1274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8751 0 0,'0'0'1907'0'0,"2"1"-824"0"0,-1 0-935 0 0,0-1 0 0 0,1 1 0 0 0,-1 0 0 0 0,0 0 0 0 0,0-1 0 0 0,0 1 0 0 0,1 0 0 0 0,-1 0 1 0 0,0 0-1 0 0,0 1 0 0 0,-1-1 0 0 0,1 0 0 0 0,0 0 0 0 0,0 0 0 0 0,-1 1 0 0 0,1-1 0 0 0,0 0 0 0 0,-1 1 0 0 0,1 1 1 0 0,0 1-7 0 0,0 0 0 0 0,-1 0 1 0 0,0 0-1 0 0,0 0 1 0 0,0 0-1 0 0,0-1 1 0 0,-1 6-1 0 0,-2 7 218 0 0,-1-1 0 0 0,-11 26 1 0 0,15-39-302 0 0,-22 50 682 0 0,11-26-266 0 0,0 1-1 0 0,2 0 0 0 0,-11 53 1 0 0,-1 55 298 0 0,21-130-730 0 0,0 5-71 0 0,0-8-182 0 0,1-2-29 0 0,1 1 0 0 0,0-1 0 0 0,-1 1 0 0 0,1-1-1 0 0,0 0 1 0 0,-1 0 0 0 0,4 0 0 0 0,13-2-6360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15663 0 0,'0'0'2855'0'0,"-1"1"-1544"0"0,-3 9-507 0 0,0-1 1 0 0,0 1 0 0 0,-8 11-1 0 0,-41 51-267 0 0,15-24-202 0 0,-144 237 265 0 0,-102 242-536 0 0,247-466-31 0 0,21-36-97 0 0,1 1-1 0 0,-13 30 1 0 0,23-44-1836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19 3679 0 0,'7'-5'89'0'0,"-3"3"11"0"0,0 1-1 0 0,0-1 1 0 0,0 0-1 0 0,0 1 0 0 0,6-2 1 0 0,4 1 10390 0 0,-16 3-10072 0 0,-17 7 312 0 0,-23 7 1 0 0,7-4-304 0 0,34-10-423 0 0,-54 18 173 0 0,-92 48 0 0 0,84-29-177 0 0,2 2 0 0 0,-68 59 0 0 0,87-64 0 0 0,-5 3 0 0 0,-55 58 0 0 0,96-90 20 0 0,1 0 1 0 0,-1 1-1 0 0,1 0 0 0 0,1 0 0 0 0,0 1 0 0 0,-7 13 1 0 0,10-17-10 0 0,-1 1 0 0 0,1 0 0 0 0,0-1 0 0 0,0 1 1 0 0,1 0-1 0 0,-1-1 0 0 0,1 1 0 0 0,0 0 1 0 0,0 0-1 0 0,1-1 0 0 0,-1 1 0 0 0,1 0 1 0 0,2 6-1 0 0,0-4 100 0 0,0-1-1 0 0,0 0 1 0 0,1 0 0 0 0,6 8-1 0 0,-9-12 40 0 0,10 7 168 0 0,-5-5-159 0 0,0 1-1 0 0,0-1 1 0 0,1-1-1 0 0,0 1 1 0 0,-1-1-1 0 0,1-1 0 0 0,0 1 1 0 0,1-1-1 0 0,-1 0 1 0 0,0-1-1 0 0,0 1 1 0 0,1-1-1 0 0,10-1 1 0 0,0 0-8 0 0,0-1 0 0 0,0 0 0 0 0,0-2 0 0 0,23-5 0 0 0,57-15-349 0 0,-95 23-175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 9815 0 0,'0'0'7588'0'0,"2"-1"-7342"0"0,24-8 398 0 0,1 2 1 0 0,32-6 0 0 0,-56 13-506 0 0,-1 1-55 0 0,8 2-13 0 0,-10-2-67 0 0,0-1 0 0 0,0 1 0 0 0,1 0 1 0 0,-1-1-1 0 0,0 1 0 0 0,0-1 0 0 0,0 1 1 0 0,1 0-1 0 0,-1-1 0 0 0,0 1 0 0 0,0 0 1 0 0,0-1-1 0 0,0 1 0 0 0,0 0 0 0 0,0-1 1 0 0,-1 1-1 0 0,1 0 0 0 0,0-1 0 0 0,0 1 1 0 0,-1 1-1 0 0,1-2-3 0 0,-1 5 7 0 0,0 0-1 0 0,0-1 0 0 0,0 1 1 0 0,-1-1-1 0 0,0 0 1 0 0,0 1-1 0 0,0-1 1 0 0,0 0-1 0 0,-1 0 1 0 0,-4 6-1 0 0,-4 2 68 0 0,-21 19 0 0 0,-2 3 0 0 0,31-30-32 0 0,-6 3-33 0 0,-29 29 54 0 0,34-34-64 0 0,-11 19 0 0 0,11-15 0 0 0,2-4 0 0 0,1 1 0 0 0,-1-1 0 0 0,1 0 0 0 0,0 1 0 0 0,0-1 0 0 0,0 1 0 0 0,-1 4 0 0 0,-9 28 0 0 0,8-21 12 0 0,3-12 20 0 0,0 0 0 0 0,0 0 0 0 0,1 0 0 0 0,-1-1 0 0 0,0 1 0 0 0,1 0 0 0 0,-1 0 0 0 0,1-1 0 0 0,0 1 0 0 0,0 0 0 0 0,-1-1 0 0 0,1 1 0 0 0,0-1 0 0 0,0 1 0 0 0,1-1 0 0 0,-1 1 0 0 0,1 0 0 0 0,1 1 33 0 0,0-1 0 0 0,0 0 0 0 0,0 0-1 0 0,0 0 1 0 0,0 0 0 0 0,1-1 0 0 0,-1 1-1 0 0,4 0 1 0 0,5 1 158 0 0,0 0 1 0 0,0-1-1 0 0,24 2 0 0 0,-21-2-70 0 0,-10-2-125 0 0,0 1-1 0 0,0-1 1 0 0,0 1 0 0 0,0-2-1 0 0,0 1 1 0 0,9-2 0 0 0,0 0 30 0 0,7-2-52 0 0,-19 2-16 0 0,0 1-60 0 0,10-6-855 0 0,-9 4 860 0 0,1-1-945 0 0,13-7-10969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1375 0 0,'2'-1'4292'0'0,"11"-7"364"0"0,-3 2-3341 0 0,-1 1 1 0 0,1 0 0 0 0,0 0 0 0 0,0 1 0 0 0,17-5 0 0 0,-18 7-1046 0 0,1 0 1 0 0,-1 1-1 0 0,1 0 1 0 0,0 0-1 0 0,11 1 1 0 0,-16 2-179 0 0,3 2-20 0 0,-1 0-1 0 0,3 2-4 0 0,5 16 53 0 0,-10-13-109 0 0,-5-8-3 0 0,0 1 1 0 0,0 0-1 0 0,1 0 1 0 0,-1 0 0 0 0,0 0-1 0 0,-1 0 1 0 0,1 0-1 0 0,0 0 1 0 0,-1 0-1 0 0,1-1 1 0 0,-1 1-1 0 0,1 0 1 0 0,-2 3-1 0 0,1-3 1 0 0,-5 10 44 0 0,-3-1-27 0 0,-1 0-1 0 0,0 0 1 0 0,-18 14 0 0 0,-21 21 7 0 0,39-36-33 0 0,0 1 0 0 0,1 2 0 0 0,-3 10 0 0 0,11-19 0 0 0,-4 10 0 0 0,2 1 0 0 0,7 0 0 0 0,-3-14 10 0 0,0 1 0 0 0,0-1 0 0 0,0 0 0 0 0,0 0 0 0 0,1 1 0 0 0,-1-1 0 0 0,0 0 0 0 0,1 0 0 0 0,-1 0 0 0 0,1 0 0 0 0,-1-1 0 0 0,1 1 0 0 0,-1 0 0 0 0,1 0 0 0 0,0-1 0 0 0,-1 1 0 0 0,4-1 0 0 0,31 5 223 0 0,-32-5-222 0 0,234 9-341 0 0,-220-9-1386 0 0,-1-2-5150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7 7831 0 0,'44'-7'3426'0'0,"-44"8"-3333"0"0,-1 0 0 0 0,1 0 0 0 0,-1 0 0 0 0,1-1 0 0 0,-1 1 0 0 0,1 0 0 0 0,-1 0 0 0 0,0-1 0 0 0,0 1 0 0 0,1 0 1 0 0,-1-1-1 0 0,-1 2 0 0 0,0-1 55 0 0,-1 2-15 0 0,-1-1 0 0 0,0 1-1 0 0,0-1 1 0 0,0 0 0 0 0,0 0-1 0 0,0 0 1 0 0,0-1 0 0 0,0 0-1 0 0,-1 1 1 0 0,1-2 0 0 0,-1 1 0 0 0,-6 0-1 0 0,-9 0 861 0 0,-29-2 0 0 0,32 1-629 0 0,-29-2 291 0 0,-1 2 0 0 0,-57 9 0 0 0,-136 44-625 0 0,62-10-36 0 0,100-27-56 0 0,-65 11-228 0 0,104-21 179 0 0,-65 1 0 0 0,76-9-329 0 0,27-12 181 0 0,4 6 234 0 0,-3 6-30 0 0,12 3-29 0 0,-10 0 79 0 0,-1-1 0 0 0,1 0 1 0 0,-1 1-1 0 0,1 0 0 0 0,-1-1 0 0 0,0 1 1 0 0,1 0-1 0 0,-1 0 0 0 0,1 0 0 0 0,-1 0 1 0 0,0 0-1 0 0,0 0 0 0 0,0 0 0 0 0,0 0 1 0 0,0 1-1 0 0,0-1 0 0 0,0 0 0 0 0,0 1 1 0 0,1 1-1 0 0,0 1-4 0 0,0 1 0 0 0,0 0 1 0 0,0-1-1 0 0,1 8 0 0 0,2 12-5 0 0,-1 1 0 0 0,0 39 0 0 0,-3-36 3 0 0,9 50 0 0 0,-4-50 27 0 0,1-1-1 0 0,14 36 1 0 0,-16-52 72 0 0,0-1 0 0 0,0 0 0 0 0,1 0 0 0 0,1 0 0 0 0,-1 0 0 0 0,2-1 0 0 0,-1 0 0 0 0,14 12 0 0 0,-15-17-28 0 0,43 34 477 0 0,-38-30-447 0 0,-9-7 920 0 0,-1-3-864 0 0,4-2-80 0 0,62-68 1126 0 0,-58 60-1035 0 0,0 0-1 0 0,-1 0 1 0 0,0-1-1 0 0,10-24 1 0 0,-11 22-146 0 0,9-25 13 0 0,2 0 1 0 0,25-39 0 0 0,-34 68-25 0 0,0 1-12 0 0,1 2-46 0 0,0 2-8 0 0,-6 4 1 0 0,5-3-7 0 0,-7 4-8 0 0,-2 1 76 0 0,1 0-1 0 0,-1 0 1 0 0,1 0 0 0 0,-1 0 0 0 0,1 0 0 0 0,-1 0 0 0 0,1 0-1 0 0,-1 0 1 0 0,1 0 0 0 0,-1-1 0 0 0,1 1 0 0 0,-1 0-1 0 0,1 0 1 0 0,-1-1 0 0 0,1 1 0 0 0,-1 0 0 0 0,0 0-1 0 0,1-1 1 0 0,-1 1 0 0 0,0 0 0 0 0,1-1 0 0 0,-1 1-1 0 0,0-1 1 0 0,1 1 0 0 0,-1 0 0 0 0,0-1 0 0 0,0 1 0 0 0,1-1-1 0 0,-1 1 1 0 0,0-2 0 0 0,7-5-1859 0 0,7-8-4970 0 0,-12 12 6323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6647 0 0,'0'0'720'0'0,"-9"16"-720"0"0,0 0-2944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57 2759 0 0,'0'0'13206'0'0,"2"1"-12925"0"0,2-1-178 0 0,-1 1 0 0 0,1-1 0 0 0,-1 0 0 0 0,1 0 0 0 0,-1 0 1 0 0,1 0-1 0 0,-1-1 0 0 0,0 1 0 0 0,7-3 0 0 0,31-14 952 0 0,-36 15-994 0 0,9-5 362 0 0,1 1 0 0 0,0 0 0 0 0,0 1 0 0 0,1 1 0 0 0,16-3 0 0 0,-30 7-252 0 0,0 1-10 0 0,6 8-27 0 0,-7-6-133 0 0,1 0 0 0 0,-1 0 1 0 0,0 0-1 0 0,-1 0 0 0 0,1 0 1 0 0,0 0-1 0 0,-1 0 1 0 0,0 0-1 0 0,1 0 0 0 0,-1 1 1 0 0,-1-1-1 0 0,1 0 0 0 0,0 0 1 0 0,-1 0-1 0 0,1 0 1 0 0,-1 0-1 0 0,0 0 0 0 0,0 0 1 0 0,0 0-1 0 0,-3 5 1 0 0,-2 2-3 0 0,1 0 1 0 0,-1-1-1 0 0,-1 1 1 0 0,-11 11-1 0 0,-2-1-20 0 0,-1 0 0 0 0,-44 31 0 0 0,57-45 20 0 0,-16 15-55 0 0,-4 3-62 0 0,17-15-34 0 0,0 0 1 0 0,-13 14 0 0 0,22-21 115 0 0,0 0-76 0 0,1-1 19 0 0,-4 8 74 0 0,3 2 19 0 0,7-2 15 0 0,0-7 54 0 0,19-2 74 0 0,0 0 0 0 0,0-2 1 0 0,1-1-1 0 0,26-6 0 0 0,35-4 84 0 0,-10 3-343 0 0,-74 9-75 0 0,10-6-1466 0 0,-3-2 26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5527 0 0,'0'0'1416'0'0,"3"1"-484"0"0,-2 0-708 0 0,1 0-1 0 0,-1-1 1 0 0,1 1 0 0 0,0-1-1 0 0,-1 1 1 0 0,1-1-1 0 0,0 0 1 0 0,0 1-1 0 0,-1-1 1 0 0,1 0-1 0 0,2 0 1 0 0,-2-1 121 0 0,10-8 977 0 0,4-8 3372 0 0,-12 16-4578 0 0,-1 1 0 0 0,1 0 0 0 0,-1 0 0 0 0,1 0 1 0 0,0 0-1 0 0,-1 0 0 0 0,1 1 0 0 0,-1-1 0 0 0,7 3 0 0 0,1 0 186 0 0,65 12 683 0 0,-75-15-965 0 0,1 0-1 0 0,-1 0 1 0 0,0 1-1 0 0,0-1 0 0 0,0 0 1 0 0,1 1-1 0 0,-1-1 1 0 0,0 1-1 0 0,0-1 1 0 0,0 1-1 0 0,0 0 1 0 0,0-1-1 0 0,0 1 0 0 0,0 0 1 0 0,0 0-1 0 0,0 0 1 0 0,0 1-1 0 0,0-1-7 0 0,-1 0 0 0 0,1 1 0 0 0,-1-1 1 0 0,1 0-1 0 0,-1 1 0 0 0,0-1 0 0 0,1 0 0 0 0,-1 1 0 0 0,0-1 0 0 0,0 1 0 0 0,0-1 0 0 0,0 0 0 0 0,-1 1 0 0 0,1-1 0 0 0,0 1 1 0 0,0-1-1 0 0,-1 0 0 0 0,1 1 0 0 0,-1-1 0 0 0,1 0 0 0 0,-1 0 0 0 0,0 1 0 0 0,-1 1 0 0 0,-4 6-2 0 0,0 1-1 0 0,-1-1 1 0 0,0 0-1 0 0,-1 0 1 0 0,-14 13-1 0 0,-1 0-2 0 0,0-1-7 0 0,18-17 0 0 0,1 0 0 0 0,0 0 0 0 0,0 0 0 0 0,-5 9 0 0 0,-10 13 0 0 0,-30 38 11 0 0,48-63 42 0 0,9-2-7 0 0,-1 0-1 0 0,0-1 0 0 0,1 0 1 0 0,-1-1-1 0 0,0 1 0 0 0,0-1 1 0 0,0-1-1 0 0,11-7 1 0 0,3 0 73 0 0,-12 7-48 0 0,0 0 0 0 0,0 1 0 0 0,1 0 0 0 0,-1 0 0 0 0,1 1 0 0 0,-1 1 0 0 0,1-1 0 0 0,-1 2 0 0 0,1-1 0 0 0,0 1 0 0 0,-1 1 0 0 0,1 0 0 0 0,0 0 0 0 0,-1 1 0 0 0,17 5 0 0 0,-21-6-18 0 0,3 2 12 0 0,7 3-55 0 0,9 3-63 0 0,-21-9 1 0 0,-1 1-81 0 0,5 0-364 0 0,1-1-1584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11311 0 0,'0'0'2312'0'0,"0"2"-2138"0"0,1 0-20 0 0,-1-1 1 0 0,0 0-1 0 0,1 0 1 0 0,-1 0-1 0 0,1 0 1 0 0,-1 0 0 0 0,1 0-1 0 0,0 0 1 0 0,-1 0-1 0 0,1 0 1 0 0,0-1-1 0 0,0 1 1 0 0,-1 0-1 0 0,1 0 1 0 0,0-1 0 0 0,0 1-1 0 0,0 0 1 0 0,1 0-1 0 0,1 0-12 0 0,-1 0-1 0 0,0 0 1 0 0,1-1 0 0 0,-1 1-1 0 0,1-1 1 0 0,-1 1-1 0 0,1-1 1 0 0,3 0 0 0 0,6-1 64 0 0,0 0 1 0 0,23-6-1 0 0,-19 4 270 0 0,40-8 36 0 0,171-25 312 0 0,-201 34-786 0 0,6 0-23 0 0,0-1-1 0 0,39-9 1 0 0,-65 10-118 0 0,0 0 1 0 0,0 0 0 0 0,0 0 0 0 0,10-7 0 0 0,-15 8-218 0 0,1-1-435 0 0,-2 2 582 0 0,1-1 16 0 0,0 0-1 0 0,0 1 1 0 0,0-1-1 0 0,-1 0 1 0 0,1 0-1 0 0,0 0 1 0 0,-1 0-1 0 0,1 0 1 0 0,-1 0-1 0 0,1 0 1 0 0,-1 0-1 0 0,1 0 1 0 0,-1 0 0 0 0,0-1-1 0 0,1 1 1 0 0,-1 0-1 0 0,0 0 1 0 0,0 0-1 0 0,0 0 1 0 0,0-2-1 0 0,-5-7-1530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 8287 0 0,'0'0'756'0'0,"1"-1"-622"0"0,8-5 4952 0 0,-15 18-4350 0 0,1-4-598 0 0,0-1 0 0 0,0-1 0 0 0,-1 1 0 0 0,0-1 0 0 0,-11 9 0 0 0,10-10 15 0 0,1 1-1 0 0,0-1 1 0 0,0 2-1 0 0,1-1 1 0 0,-1 1 0 0 0,-5 10-1 0 0,6-8-35 0 0,1 0-1 0 0,0 1 1 0 0,1 0-1 0 0,0-1 1 0 0,1 1-1 0 0,0 0 1 0 0,0 1-1 0 0,0 10 1 0 0,2 4 140 0 0,1 0-1 0 0,5 29 1 0 0,-2 27 514 0 0,-4-75-671 0 0,0-4-60 0 0,-7 20 181 0 0,2-9-92 0 0,4-11 31 0 0,4-2-266 0 0,10 1-77 0 0,3-4-16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0,'0'0'2330'0'0,"1"2"-482"0"0,12 54 6302 0 0,-12-54-8054 0 0,-1 0-1 0 0,0 0 1 0 0,1 0 0 0 0,-1 0-1 0 0,0-1 1 0 0,-1 1-1 0 0,1 0 1 0 0,0 0-1 0 0,-1 2 1 0 0,-2 17 391 0 0,2-17-410 0 0,-1 5-77 0 0,-4 5-2358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 11519 0 0,'-9'-1'1191'0'0,"4"1"-711"0"0,1 0 1 0 0,-1 0-1 0 0,0 1 1 0 0,0 0-1 0 0,1 0 1 0 0,-1 0-1 0 0,0 1 1 0 0,1-1-1 0 0,-1 1 0 0 0,1 0 1 0 0,-7 4-1 0 0,-5 4 1577 0 0,-22 18-1 0 0,26-18-1870 0 0,1 0 0 0 0,0 1 0 0 0,0 0 0 0 0,1 1 0 0 0,-16 25 0 0 0,20-28-202 0 0,2-1 0 0 0,-1 1 0 0 0,1 0 0 0 0,1 0 0 0 0,0 0 0 0 0,0 0-1 0 0,0 1 1 0 0,1-1 0 0 0,1 1 0 0 0,-1 13 0 0 0,2-19-65 0 0,0-1 0 0 0,0 0 0 0 0,1 0-1 0 0,-1 0 1 0 0,3 6 0 0 0,-3-8-225 0 0,0 0 0 0 0,1 0-1 0 0,-1 0 1 0 0,1 0 0 0 0,-1 0-1 0 0,1-1 1 0 0,-1 1 0 0 0,1 0 0 0 0,0 0-1 0 0,-1 0 1 0 0,1-1 0 0 0,0 1-1 0 0,0 0 1 0 0,1 0 0 0 0,7 4-6549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9215 0 0,'1'-1'707'0'0,"24"-21"9682"0"0,-23 24-9974 0 0,14 17 526 0 0,-14-17-807 0 0,-2 1-74 0 0,-1 29 24 0 0,-1-9-295 0 0,0-19 41 0 0,0-1-8 0 0,2-1-485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2303 0 0,'0'0'102'0'0,"2"0"-1"0"0,26-5 18710 0 0,-29 8-18545 0 0,-26 39 398 0 0,22-32-553 0 0,1 2-79 0 0,4-10-184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 5527 0 0,'0'0'10219'0'0,"-1"2"-9416"0"0,0-1-588 0 0,1 1 1 0 0,-1-1 0 0 0,1 1 0 0 0,-1-1 0 0 0,1 1 0 0 0,0-1-1 0 0,0 1 1 0 0,-1-1 0 0 0,1 1 0 0 0,0 0 0 0 0,1-1 0 0 0,-1 1-1 0 0,1 2 1 0 0,0 12 557 0 0,2-14-389 0 0,3 1-245 0 0,-1 0 0 0 0,1-1-1 0 0,0 1 1 0 0,1-1 0 0 0,-1 0-1 0 0,0-1 1 0 0,1 0 0 0 0,-1 0-1 0 0,1 0 1 0 0,-1-1 0 0 0,1 0-1 0 0,7 0 1 0 0,15-3 338 0 0,41-9-1 0 0,-57 9-376 0 0,198-51 809 0 0,-148 38-948 0 0,1 3-1 0 0,1 2 0 0 0,88-2 1 0 0,-143 12 29 0 0,-25-4-8819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3679 0 0,'-1'1'3044'0'0,"-5"5"-1383"0"0,0 1 0 0 0,1-1 0 0 0,0 1-1 0 0,0 0 1 0 0,-3 8 0 0 0,3-5-1083 0 0,1 0 1 0 0,0 0-1 0 0,-4 17 1 0 0,6-15-515 0 0,0 0 1 0 0,0 1 0 0 0,1-1-1 0 0,1 0 1 0 0,0 1 0 0 0,0-1 0 0 0,6 24-1 0 0,13 58 568 0 0,-18-87-633 0 0,0 0 1 0 0,0 1-1 0 0,-1-1 0 0 0,0 0 0 0 0,0 0 0 0 0,-1 0 0 0 0,0 0 1 0 0,0 0-1 0 0,-1 1 0 0 0,-3 9 0 0 0,4-13-216 0 0,-1 0-1 0 0,0 0 1 0 0,0 0 0 0 0,0-1 0 0 0,0 1-1 0 0,0 0 1 0 0,-1-1 0 0 0,0 0 0 0 0,1 0-1 0 0,-1 0 1 0 0,-1 0 0 0 0,1 0-1 0 0,0 0 1 0 0,0-1 0 0 0,-1 1 0 0 0,0-1-1 0 0,1 0 1 0 0,-1 0 0 0 0,-5 1 0 0 0,-47 12-3931 0 0,42-13 3162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 6911 0 0,'3'-1'528'0'0,"49"-6"272"0"0,-29 6 7560 0 0,-22 3-8070 0 0,-1 0-263 0 0,0 0 0 0 0,0-1 0 0 0,0 1 0 0 0,-1 0 0 0 0,1-1 0 0 0,0 1 0 0 0,-1 0 1 0 0,1-1-1 0 0,-1 1 0 0 0,0 0 0 0 0,1-1 0 0 0,-1 1 0 0 0,0-1 0 0 0,0 1 1 0 0,0-1-1 0 0,0 1 0 0 0,0-1 0 0 0,0 0 0 0 0,0 0 0 0 0,-1 1 0 0 0,1-1 0 0 0,0 0 1 0 0,-2 1-1 0 0,-5 3 60 0 0,-1 0 1 0 0,1 0-1 0 0,-11 3 1 0 0,8-3-19 0 0,-134 55 120 0 0,-17 7 108 0 0,134-53-258 0 0,0 1-1 0 0,1 2 1 0 0,-39 30-1 0 0,44-27-21 0 0,0 1-1 0 0,1 1 1 0 0,1 0-1 0 0,1 2 1 0 0,1 0-1 0 0,2 1 1 0 0,-26 52-1 0 0,36-65 25 0 0,1 0-1 0 0,0 0 0 0 0,-5 25 1 0 0,9-32 28 0 0,0 1-1 0 0,1 0 1 0 0,-1 0 0 0 0,1 0-1 0 0,0 0 1 0 0,1-1 0 0 0,-1 1-1 0 0,1 0 1 0 0,0 0 0 0 0,4 8 0 0 0,-5-13-43 0 0,0 0 1 0 0,1 0 0 0 0,-1 0-1 0 0,1 0 1 0 0,-1 0 0 0 0,1 0-1 0 0,0-1 1 0 0,-1 1 0 0 0,1 0 0 0 0,0 0-1 0 0,-1-1 1 0 0,1 1 0 0 0,0 0-1 0 0,1 0 1 0 0,3 3 53 0 0,2 2 37 0 0,1 0 0 0 0,0 0 0 0 0,0 0 1 0 0,0-1-1 0 0,1 0 0 0 0,-1-1 1 0 0,1 0-1 0 0,1 0 0 0 0,-1-1 1 0 0,0 0-1 0 0,1 0 0 0 0,0-1 1 0 0,-1-1-1 0 0,1 0 0 0 0,10 0 1 0 0,5 0-289 0 0,-1-2 1 0 0,1-1 0 0 0,0-1-1 0 0,40-11 1 0 0,-60 12-1787 0 0,8-4-5041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10567 0 0,'0'2'482'0'0,"1"7"-309"0"0,-1 0 0 0 0,0 0 0 0 0,0 0 0 0 0,-1 0 0 0 0,-3 13 1 0 0,-13 46 1346 0 0,13-57-1106 0 0,4-7-214 0 0,-1-1 1 0 0,-1 0-1 0 0,1 0 1 0 0,0 1-1 0 0,-1-1 0 0 0,1 0 1 0 0,-1 0-1 0 0,0 0 1 0 0,0 0-1 0 0,0-1 0 0 0,-1 1 1 0 0,-3 3-1 0 0,-2 1 905 0 0,6-6-814 0 0,1 0 0 0 0,-1 0 0 0 0,1 1 0 0 0,-1-1 0 0 0,1 1 0 0 0,0-1 0 0 0,-1 1 1 0 0,1-1-1 0 0,0 1 0 0 0,0-1 0 0 0,0 1 0 0 0,0 0 0 0 0,-1 2 0 0 0,5-4 29 0 0,9-1-216 0 0,-1 0-1 0 0,0-1 1 0 0,0 0-1 0 0,0-1 1 0 0,0 0-1 0 0,0-1 1 0 0,0 0-1 0 0,-1-1 1 0 0,14-8-1 0 0,5-5-103 0 0,51-41 0 0 0,-33 20-204 0 0,-37 33 144 0 0,2 2 38 0 0,2 5-20 0 0,0 4 31 0 0,-1 3 11 0 0,-9-4 1 0 0,-1-1-1 0 0,0 0 1 0 0,0 1-1 0 0,-1 0 1 0 0,1-1-1 0 0,-1 1 1 0 0,0 0-1 0 0,0 0 0 0 0,0 1 1 0 0,0-1-1 0 0,-1 0 1 0 0,1 1-1 0 0,-1-1 1 0 0,0 1-1 0 0,0 6 1 0 0,-1 8 28 0 0,0-1 1 0 0,-6 37 0 0 0,4-38-11 0 0,2-15-84 0 0,12-6-4626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53 3679 0 0,'0'0'284'0'0,"1"-2"-186"0"0,1 0 1353 0 0,0 1-1 0 0,0-1 1 0 0,1 0 0 0 0,-1 0 0 0 0,1 1-1 0 0,-1-1 1 0 0,1 1 0 0 0,-1 0 0 0 0,6-2 0 0 0,29-3 1045 0 0,2 3-1939 0 0,-15 2-223 0 0,1-2-1 0 0,32-7 1 0 0,-48 8-260 0 0,0 0 0 0 0,0 0 0 0 0,11 0 0 0 0,-17 2-10 0 0,-3 0-55 0 0,1 0-1 0 0,-1-1 1 0 0,1 1 0 0 0,-1 0-1 0 0,0 0 1 0 0,1-1 0 0 0,-1 1-1 0 0,1 0 1 0 0,0 0-1 0 0,-1 0 1 0 0,1 0 0 0 0,-1-1-1 0 0,1 1 1 0 0,-1 0 0 0 0,1 0-1 0 0,-1 0 1 0 0,1 0 0 0 0,-1 0-1 0 0,1 0 1 0 0,0 1-1 0 0,-6 8 11 0 0,0 1-1 0 0,-1-1 1 0 0,0 0-1 0 0,-1-1 0 0 0,1 0 1 0 0,-2 0-1 0 0,-10 10 0 0 0,2-5 1 0 0,0 0 0 0 0,-37 21-1 0 0,33-21-18 0 0,1 1 0 0 0,0 0 0 0 0,1 2 0 0 0,-17 17 0 0 0,26-24 0 0 0,0 2 0 0 0,2 3 0 0 0,5 1 0 0 0,2-13 0 0 0,1 1 0 0 0,0-1 1 0 0,-1 1-1 0 0,1 0 0 0 0,0-1 0 0 0,0 1 0 0 0,0-1 0 0 0,1 0 0 0 0,-1 1 0 0 0,1-1 0 0 0,-1 0 1 0 0,1 0-1 0 0,0 0 0 0 0,0 0 0 0 0,0 0 0 0 0,0 0 0 0 0,0-1 0 0 0,0 1 0 0 0,0 0 1 0 0,0-1-1 0 0,1 0 0 0 0,-1 0 0 0 0,1 1 0 0 0,3 0 0 0 0,7 2 22 0 0,-1-1-1 0 0,0-1 1 0 0,25 3-1 0 0,-27-4 2 0 0,15 2-7 0 0,0-1-1 0 0,1-2 1 0 0,0 0 0 0 0,-1-2-1 0 0,1 0 1 0 0,29-8-1 0 0,-30 1-711 0 0,-23 8 291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1211 3 2303 0 0,'33'-1'-213'0'0,"1"0"1501"0"0,0 1 8880 0 0,-37 0-10049 0 0,0 1 0 0 0,1-1 0 0 0,-1 1 0 0 0,1 0 0 0 0,-1-1 0 0 0,-3 3 0 0 0,-6 1 219 0 0,-23 3 871 0 0,0-2 1 0 0,-67 1-1 0 0,58-4-742 0 0,-50 7 0 0 0,18 5-426 0 0,-134 18 6 0 0,-205 11-501 0 0,343-32 334 0 0,-22 3-2 0 0,21-2 122 0 0,57-12-12 0 0,6-3-49 0 0,10 2 60 0 0,0 1 1 0 0,0-1-1 0 0,-1 0 0 0 0,1 1 1 0 0,0-1-1 0 0,0 0 0 0 0,0 1 1 0 0,0-1-1 0 0,0 0 0 0 0,0 1 1 0 0,0-1-1 0 0,0 0 0 0 0,0 1 1 0 0,0-1-1 0 0,0 0 0 0 0,0 1 1 0 0,1-1-1 0 0,-1 0 0 0 0,0 1 1 0 0,0-1-1 0 0,1 0 0 0 0,5-9 55 0 0,4 2-44 0 0,2 4-10 0 0,2 4 0 0 0,-10 2 1 0 0,0-1 0 0 0,0 1 1 0 0,0 0-1 0 0,0 0 0 0 0,0 0 0 0 0,0 1 0 0 0,0-1 0 0 0,-1 1 0 0 0,0 0 1 0 0,1 0-1 0 0,-1 0 0 0 0,0 0 0 0 0,0 1 0 0 0,-1-1 0 0 0,1 1 0 0 0,-1 0 1 0 0,1 0-1 0 0,2 7 0 0 0,2 6 11 0 0,-1 2 1 0 0,0-1-1 0 0,3 21 1 0 0,-4-18 1 0 0,12 39 236 0 0,3-1 0 0 0,32 63 0 0 0,-45-105-215 0 0,2-1-1 0 0,0-1 1 0 0,1 0 0 0 0,1 0-1 0 0,15 16 1 0 0,-3-7 283 0 0,49 39 0 0 0,-64-55-155 0 0,-16-11 102 0 0,-17-11 91 0 0,21 9-342 0 0,1 1-1 0 0,0 0 1 0 0,0-1-1 0 0,1 0 1 0 0,-1 0-1 0 0,1 1 0 0 0,0-2 1 0 0,0 1-1 0 0,0 0 1 0 0,1 0-1 0 0,0 0 1 0 0,0-1-1 0 0,0 1 1 0 0,1-1-1 0 0,0 1 1 0 0,0 0-1 0 0,0-1 1 0 0,2-8-1 0 0,1-5 65 0 0,1 1 0 0 0,0-1 0 0 0,14-34 0 0 0,-9 33 39 0 0,1 0 0 0 0,0 1 1 0 0,22-30-1 0 0,47-47 211 0 0,-3 18 67 0 0,-74 76-315 0 0,-1 1 0 0 0,4-6-76 0 0,-27 13-704 0 0,20-5 440 0 0,43-12-10133 0 0,-20 4 5894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61 6911 0 0,'0'0'528'0'0,"0"3"-170"0"0,-4 26 2266 0 0,-1 0 0 0 0,-15 51 0 0 0,16-69 938 0 0,10-20-3546 0 0,16-18 494 0 0,43-52 57 0 0,-51 65-560 0 0,-1 0-1 0 0,2 1 1 0 0,19-14 0 0 0,16-1 21 0 0,-50 28-13 0 0,1 0-1 0 0,-1-1 0 0 0,1 1 1 0 0,0 0-1 0 0,-1 0 0 0 0,1 0 1 0 0,0 0-1 0 0,-1-1 0 0 0,1 1 1 0 0,0 0-1 0 0,-1 0 0 0 0,1 0 1 0 0,0 1-1 0 0,-1-1 1 0 0,1 0-1 0 0,0 0 0 0 0,-1 0 1 0 0,1 0-1 0 0,0 1 0 0 0,0-1 1 0 0,0 1 33 0 0,1-1-15 0 0,-1 1 0 0 0,1-1 1 0 0,0 1-1 0 0,-1 0 1 0 0,1 0-1 0 0,-1-1 1 0 0,1 1-1 0 0,-1 0 1 0 0,1 1-1 0 0,-1-1 0 0 0,0 0 1 0 0,1 0-1 0 0,1 3 1 0 0,-1-1 12 0 0,2 1-28 0 0,-1 0 1 0 0,0 0-1 0 0,0 0 0 0 0,0 1 0 0 0,0-1 1 0 0,-1 1-1 0 0,1 0 0 0 0,2 9 0 0 0,-4-10-18 0 0,1 1 0 0 0,-1-1 0 0 0,0 1 0 0 0,0 0 0 0 0,0-1 0 0 0,0 1 0 0 0,-1-1 0 0 0,0 10 0 0 0,-1-2 0 0 0,0 18 0 0 0,2 6 0 0 0,0-24 0 0 0,1-1 0 0 0,0 0 0 0 0,6 20 0 0 0,-1-12-3 0 0,-3-15 5 0 0,-1-3 15 0 0,0 2 3 0 0,0 0 0 0 0,0 0-1 0 0,0-1 1 0 0,0 0 0 0 0,1 1-1 0 0,-1-1 1 0 0,1-1 0 0 0,-1 1-1 0 0,1 0 1 0 0,0-1 0 0 0,7 2 0 0 0,-10-3-19 0 0,25 4-985 0 0,-10-6-4506 0 0,-5-3-1042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4143 0 0,'0'0'16050'0'0,"2"-1"-15838"0"0,41-17 135 0 0,-22 8-79 0 0,31-9-1 0 0,-10 7-131 0 0,-39 12 8 0 0,0 9-57 0 0,-3-8-85 0 0,1 0 1 0 0,-1 0 0 0 0,1-1-1 0 0,-1 1 1 0 0,0 0-1 0 0,1 0 1 0 0,-1 0-1 0 0,0 0 1 0 0,0-1 0 0 0,0 1-1 0 0,0 0 1 0 0,0 0-1 0 0,0 0 1 0 0,0 1 0 0 0,0 1 1 0 0,-1 0 1 0 0,0 1 0 0 0,0-1-1 0 0,-1 0 1 0 0,1 0 0 0 0,-1 0-1 0 0,1 0 1 0 0,-1 0 0 0 0,-3 4-1 0 0,-24 24 79 0 0,11-12-52 0 0,-81 78 152 0 0,91-87-172 0 0,3 1-11 0 0,4-2 11 0 0,2-5 31 0 0,4 4-20 0 0,-3-3 20 0 0,2 5-31 0 0,3 8-11 0 0,-6-16 0 0 0,3 17 0 0 0,1-6 0 0 0,5-4 15 0 0,-5-6 19 0 0,-1-1 1 0 0,1 0-1 0 0,0 0 1 0 0,0-1-1 0 0,0 0 1 0 0,0 0-1 0 0,0 0 1 0 0,10 1-1 0 0,45-3 250 0 0,-49 0-227 0 0,56-1-43 0 0,-52 3-14 0 0,-3 0-15 0 0,-10-1-174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15199 0 0,'0'0'3496'0'0,"-1"2"-2865"0"0,-48 158 2692 0 0,33-101-2937 0 0,-41 103 1 0 0,22-93-307 0 0,-3-2-1 0 0,-3-1 1 0 0,-2-2 0 0 0,-3-2 0 0 0,-102 105-1 0 0,-58 27-2089 0 0,185-177 1158 0 0,-16 13-5128 0 0,13-11-519 0 0</inkml:trace>
  <inkml:trace contextRef="#ctx0" brushRef="#br0" timeOffset="1">74 742 9215 0 0,'0'0'831'0'0,"-2"-1"-686"0"0,-9-2-527 0 0,-18-7 2938 0 0,-3 6 9526 0 0,35 5-11765 0 0,13 2-78 0 0,1 0 0 0 0,0-1 0 0 0,28 0 0 0 0,53-7 57 0 0,-18 0-129 0 0,437-28-1408 0 0,-466 29-220 0 0,61 2 0 0 0,-71 4-360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3223 0 0,'1'-2'240'0'0,"1"-2"1487"0"0,3-9 9504 0 0,-4 9-10758 0 0,2 6-32 0 0,6 7-73 0 0,-1 2 0 0 0,0-1 0 0 0,0 1 0 0 0,8 16 0 0 0,11 15 244 0 0,101 119 396 0 0,16 21-740 0 0,-104-123-74 0 0,61 120-1 0 0,-85-142-134 0 0,-1 0 0 0 0,-1 1 0 0 0,-2 0 1 0 0,12 76-1 0 0,-22-93-47 0 0,0 1 1 0 0,-2 0-1 0 0,-1 0 1 0 0,-1-1 0 0 0,0 1-1 0 0,-2 0 1 0 0,0-1-1 0 0,-2 0 1 0 0,0 0-1 0 0,-1 0 1 0 0,-1-1-1 0 0,-1 0 1 0 0,-1-1 0 0 0,-1 0-1 0 0,0 0 1 0 0,-15 17-1 0 0,-31 31 305 0 0,-99 92 0 0 0,120-124-255 0 0,-68 72 142 0 0,102-106-145 0 0,1-9-56 0 0,1-4 33 0 0,1-23-3498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16 4143 0 0,'0'0'1322'0'0,"7"-9"1660"0"0,-7 9-2863 0 0,0-1 0 0 0,1 1 0 0 0,-1-1 0 0 0,0 1 0 0 0,1 0 0 0 0,-1-1 0 0 0,0 1-1 0 0,1-1 1 0 0,-1 1 0 0 0,1 0 0 0 0,-1 0 0 0 0,1-1 0 0 0,-1 1 0 0 0,1 0 0 0 0,-1 0 0 0 0,1-1-1 0 0,-1 1 1 0 0,1 0 0 0 0,-1 0 0 0 0,1 0 0 0 0,-1 0 0 0 0,1 0 0 0 0,-1 0 0 0 0,2 0 0 0 0,-2 0-70 0 0,1 1 0 0 0,-1-1 0 0 0,0 1 1 0 0,0-1-1 0 0,1 1 0 0 0,-1-1 1 0 0,0 1-1 0 0,0 0 0 0 0,0-1 1 0 0,0 1-1 0 0,0-1 0 0 0,0 1 1 0 0,0 0-1 0 0,0-1 0 0 0,0 1 0 0 0,0-1 1 0 0,0 1-1 0 0,0 0 0 0 0,-10 39 187 0 0,8-36 117 0 0,-14 46 196 0 0,-40 80 0 0 0,-35 41 443 0 0,85-162-988 0 0,-174 327 186 0 0,39-114-180 0 0,140-221-10 0 0,-22 30 86 0 0,-31 33 1 0 0,-22 25 72 0 0,75-88 103 0 0,5-12 152 0 0,5-8-204 0 0,1-1-1 0 0,22-31 1 0 0,-19 31-191 0 0,28-37-183 0 0,62-67 0 0 0,-65 80-26 0 0,-24 27 80 0 0,32-27 0 0 0,-40 40 93 0 0,-1-1-1 0 0,2 0 1 0 0,-1 1-1 0 0,1 0 1 0 0,-1 1 0 0 0,1 0-1 0 0,0 0 1 0 0,0 0 0 0 0,8-2-1 0 0,-9 5 25 0 0,0 0 1 0 0,0 0-1 0 0,0 0 0 0 0,0 1 0 0 0,0 0 0 0 0,0 0 0 0 0,0 1 0 0 0,0-1 0 0 0,-1 1 1 0 0,1 0-1 0 0,9 6 0 0 0,25 7 39 0 0,82 8 92 0 0,-117-23-131 0 0,0 0-5 0 0,12 6 10 0 0,-6 1 31 0 0,-4 1-33 0 0,-6-6-6 0 0,0 0 0 0 0,0 0 0 0 0,-1 1 0 0 0,0-1 0 0 0,1 0 0 0 0,-1 0 0 0 0,0 1 0 0 0,0-1 0 0 0,0 0 0 0 0,0 1 0 0 0,-1-1 0 0 0,1 0 0 0 0,0 0 0 0 0,-1 1 0 0 0,0-1-1 0 0,0 0 1 0 0,1 0 0 0 0,-1 0 0 0 0,0 0 0 0 0,-1 0 0 0 0,-1 4 0 0 0,-4 4 38 0 0,0-1 0 0 0,-15 16-1 0 0,-15 10 23 0 0,-1-2 0 0 0,-75 49-1 0 0,75-55-50 0 0,12-9 38 0 0,-43 22 0 0 0,57-34-42 0 0,0-1 1 0 0,0 0 0 0 0,-1-1 0 0 0,0 0 0 0 0,0-1 0 0 0,-17 2 0 0 0,30-4-24 0 0,0-1-1 0 0,-1 0 1 0 0,1 0-1 0 0,-1 0 1 0 0,1 0 0 0 0,0 0-1 0 0,-1 0 1 0 0,1 0-1 0 0,0 0 1 0 0,-1 0 0 0 0,1 0-1 0 0,-1 0 1 0 0,1 0-1 0 0,0-1 1 0 0,-1 1 0 0 0,1 0-1 0 0,0 0 1 0 0,-1 0-1 0 0,1 0 1 0 0,0-1 0 0 0,-1 1-1 0 0,1 0 1 0 0,0 0-1 0 0,-1 0 1 0 0,1-1 0 0 0,0 1-1 0 0,0 0 1 0 0,-1-1-1 0 0,1 1 1 0 0,0 0 0 0 0,0-1-1 0 0,-1 0-9 0 0,1 0-1 0 0,0 0 0 0 0,0 1 1 0 0,0-1-1 0 0,0 0 1 0 0,1 0-1 0 0,-1 0 1 0 0,0 0-1 0 0,0 1 1 0 0,0-1-1 0 0,1 0 1 0 0,-1 0-1 0 0,1-1 0 0 0,15-23-650 0 0,-15 25 628 0 0,12-16-1086 0 0,3-2-298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119 132 2303 0 0,'0'0'7043'0'0,"6"6"-6382"0"0,-4-4-568 0 0,-1-1-1 0 0,1 0 1 0 0,0 0 0 0 0,0 0-1 0 0,0 0 1 0 0,0 0-1 0 0,0 0 1 0 0,0-1-1 0 0,0 1 1 0 0,1-1 0 0 0,-1 1-1 0 0,0-1 1 0 0,0 0-1 0 0,4 0 1 0 0,31-3 702 0 0,8-6 139 0 0,15-1-333 0 0,91-30-1 0 0,-144 38-732 0 0,-1-1-1 0 0,1 0 1 0 0,-1 0 0 0 0,10-7-1 0 0,-14 9 19 0 0,0-1 0 0 0,0 0 0 0 0,0 0-1 0 0,0 1 1 0 0,0-1 0 0 0,0 0 0 0 0,-1 0 0 0 0,1-1-1 0 0,-1 1 1 0 0,1 0 0 0 0,-1-1 0 0 0,0 1 0 0 0,0 0 0 0 0,1-6-1 0 0,-1 7-110 0 0,-12-15-78 0 0,9 14 305 0 0,0 1 1 0 0,0 0-1 0 0,0 0 0 0 0,0-1 0 0 0,0 1 0 0 0,-1 1 0 0 0,1-1 0 0 0,0 0 0 0 0,-1 0 0 0 0,1 1 0 0 0,0-1 1 0 0,-1 1-1 0 0,1 0 0 0 0,-1 0 0 0 0,1 0 0 0 0,0 0 0 0 0,-1 0 0 0 0,-4 1 0 0 0,-5 2 30 0 0,-1 0-1 0 0,-15 6 0 0 0,22-7-29 0 0,-46 17-26 0 0,-60 31 0 0 0,92-39 67 0 0,1 0 0 0 0,0 2-1 0 0,0 0 1 0 0,1 1 0 0 0,-28 29-1 0 0,35-31 198 0 0,0 0 0 0 0,1 1 0 0 0,1 0 0 0 0,0 0 0 0 0,0 1 0 0 0,1 0 0 0 0,1 1 0 0 0,-9 28 0 0 0,14-37-161 0 0,1-1-1 0 0,0 1 0 0 0,0-1 0 0 0,0 1 1 0 0,1 0-1 0 0,0-1 0 0 0,0 1 1 0 0,1-1-1 0 0,-1 1 0 0 0,1 0 0 0 0,0-1 1 0 0,1 1-1 0 0,-1-1 0 0 0,1 0 1 0 0,0 0-1 0 0,1 1 0 0 0,-1-1 0 0 0,1 0 1 0 0,0-1-1 0 0,0 1 0 0 0,0-1 1 0 0,1 1-1 0 0,0-1 0 0 0,0 0 0 0 0,0 0 1 0 0,0 0-1 0 0,0-1 0 0 0,1 0 1 0 0,0 0-1 0 0,0 0 0 0 0,-1 0 0 0 0,2-1 1 0 0,-1 1-1 0 0,10 2 0 0 0,2-2 18 0 0,-1 0 0 0 0,1-2 1 0 0,0 1-1 0 0,0-2 0 0 0,26-2 0 0 0,-8-3-151 0 0,55-13 0 0 0,-17-1-3504 0 0,-55 12-1497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2759 0 0,'-1'1'6275'0'0,"-4"10"-5521"0"0,0 0 0 0 0,-1 0 0 0 0,0-1 0 0 0,-1 0-1 0 0,0-1 1 0 0,-1 1 0 0 0,-9 8 0 0 0,-19 24 330 0 0,4-1-487 0 0,14-18-234 0 0,1 0-1 0 0,-22 39 1 0 0,36-56-339 0 0,0-1-1 0 0,0-1 1 0 0,-1 1-1 0 0,0 0 1 0 0,0-1 0 0 0,0 0-1 0 0,0 0 1 0 0,-9 5 0 0 0,-4 3-1778 0 0,-19 9 0 0 0,34-20 1328 0 0,-5 3-4824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0,'0'0'392'0'0,"7"7"-392"0"0,2 0 304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156 255 7367 0 0,'-1'2'568'0'0,"-5"3"-279"0"0,0 1 1 0 0,0-1-1 0 0,-1 0 0 0 0,1 0 0 0 0,-9 3 0 0 0,-11 9 2699 0 0,15-10-1968 0 0,-1 0 0 0 0,-22 10 0 0 0,10-6-428 0 0,22-10-159 0 0,3-3-353 0 0,0-1-68 0 0,-1 0 1 0 0,1 0-1 0 0,1 0 0 0 0,-1 0 0 0 0,0 0 0 0 0,1 1 0 0 0,0-1 0 0 0,-1 0 1 0 0,1 1-1 0 0,3-4 0 0 0,27-24 32 0 0,-13 12-91 0 0,11-10-178 0 0,1 1 0 0 0,63-43 0 0 0,-58 47 97 0 0,1 1 0 0 0,1 2 0 0 0,1 2 0 0 0,0 2 0 0 0,43-12 0 0 0,-78 27 131 0 0,11-3 120 0 0,28-5 1 0 0,-40 9-109 0 0,0 0 1 0 0,0-1-1 0 0,0 1 0 0 0,0 0 1 0 0,0 0-1 0 0,0 1 0 0 0,0-1 1 0 0,0 1-1 0 0,0-1 1 0 0,0 1-1 0 0,0 0 0 0 0,0 0 1 0 0,0 0-1 0 0,-1 1 0 0 0,1-1 1 0 0,3 3-1 0 0,-4-2 0 0 0,-1-1 0 0 0,1 1-1 0 0,-1 0 1 0 0,0 0 0 0 0,0 0 0 0 0,0 0-1 0 0,0 0 1 0 0,0 0 0 0 0,-1 0 0 0 0,1 0 0 0 0,0 1-1 0 0,-1-1 1 0 0,0 0 0 0 0,1 0 0 0 0,-1 0 0 0 0,0 1-1 0 0,0-1 1 0 0,0 0 0 0 0,-1 0 0 0 0,0 5 0 0 0,0 1 32 0 0,-1 0-1 0 0,-1 0 1 0 0,1 0 0 0 0,-5 9 0 0 0,-3 1 37 0 0,0 0-1 0 0,0 0 1 0 0,-2-1-1 0 0,-22 26 1 0 0,9-17 3 0 0,-48 41 0 0 0,37-29-276 0 0,35-37-55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216 389 2303 0 0,'1'2'167'0'0,"-1"-1"-152"0"0,4 30 1374 0 0,-4-29-648 0 0,0 0-1 0 0,0 0 1 0 0,0 0-1 0 0,-1 0 1 0 0,1 0 0 0 0,-1 0-1 0 0,1 0 1 0 0,-2 1-1 0 0,1-1 375 0 0,-4 3 277 0 0,1-3-1225 0 0,1 0 0 0 0,0-1 0 0 0,0 1 0 0 0,0-1 0 0 0,-1 0 0 0 0,1 0 0 0 0,-1 0 0 0 0,1 0 0 0 0,-6 0-1 0 0,-36 0 486 0 0,38-1-597 0 0,-3 0 10 0 0,0 1-9 0 0,0-1 1 0 0,0-1-1 0 0,0 0 1 0 0,0 0-1 0 0,-10-3 1 0 0,18 4-48 0 0,0-1 0 0 0,0 0 0 0 0,0 0 0 0 0,0 0 0 0 0,0 0 0 0 0,0 0 1 0 0,0 0-1 0 0,0 0 0 0 0,0-1 0 0 0,0 1 0 0 0,1-1 0 0 0,-1 1 1 0 0,0-1-1 0 0,1 0 0 0 0,0 0 0 0 0,-1 1 0 0 0,1-1 0 0 0,0 0 1 0 0,0 0-1 0 0,0 0 0 0 0,0-1 0 0 0,0 1 0 0 0,1 0 0 0 0,-1 0 0 0 0,1 0 1 0 0,-1 0-1 0 0,1-5 0 0 0,-1-3 8 0 0,2 0 0 0 0,-1 1-1 0 0,1-1 1 0 0,1 0 0 0 0,0 0 0 0 0,0 1-1 0 0,1-1 1 0 0,0 1 0 0 0,1 0 0 0 0,-1 0 0 0 0,2 0-1 0 0,10-16 1 0 0,-1 5-123 0 0,1 0-1 0 0,2 1 1 0 0,35-34-1 0 0,-29 34-41 0 0,0 2 0 0 0,1 0 0 0 0,1 1 0 0 0,1 2 0 0 0,0 1 0 0 0,1 0 0 0 0,0 2 0 0 0,1 1 0 0 0,32-7 0 0 0,-44 14 292 0 0,-1 0-1 0 0,23 0 1 0 0,-33 2-48 0 0,1 1 0 0 0,-1 0 0 0 0,0 1 0 0 0,0-1-1 0 0,0 1 1 0 0,1 0 0 0 0,-1 0 0 0 0,0 1 0 0 0,0 0 0 0 0,-1-1-1 0 0,6 4 1 0 0,-6-2-29 0 0,-1-1 0 0 0,0 1 0 0 0,0 1 0 0 0,0-1 0 0 0,0 0 0 0 0,0 1 0 0 0,-1-1-1 0 0,0 1 1 0 0,1 0 0 0 0,-1-1 0 0 0,0 1 0 0 0,-1 0 0 0 0,1 1 0 0 0,-1-1 0 0 0,0 0 0 0 0,0 0 0 0 0,0 0 0 0 0,-1 1-1 0 0,1 5 1 0 0,0 4 34 0 0,-1 0-1 0 0,-1 0 0 0 0,0 1 1 0 0,-5 21-1 0 0,2-21-51 0 0,0 0-1 0 0,-1 0 1 0 0,0-1-1 0 0,-2 0 1 0 0,1 0-1 0 0,-2 0 1 0 0,0-1-1 0 0,-17 23 1 0 0,16-26-54 0 0,0 0-1 0 0,-1 0 1 0 0,0-1 0 0 0,0 0-1 0 0,-1 0 1 0 0,0-1 0 0 0,-1-1 0 0 0,0 0-1 0 0,0 0 1 0 0,-15 5 0 0 0,3-4-42 0 0,1 0 1 0 0,-2-2-1 0 0,1 0 0 0 0,-47 3 1 0 0,50-7-8 0 0,-61 0-86 0 0,75-2 56 0 0,0 0 0 0 0,0-1-1 0 0,0 0 1 0 0,0-1 0 0 0,0 0 0 0 0,1 0 0 0 0,-1 0 0 0 0,-12-7 0 0 0,19 9 28 0 0,-1-1-1 0 0,1 1 1 0 0,0 0 0 0 0,-1-1 0 0 0,1 1-1 0 0,0-1 1 0 0,0 1 0 0 0,0-1-1 0 0,0 1 1 0 0,-1-1 0 0 0,1 1 0 0 0,0-1-1 0 0,0 1 1 0 0,0-1 0 0 0,0 1 0 0 0,0-1-1 0 0,0 1 1 0 0,0-1 0 0 0,0 1 0 0 0,1-1-1 0 0,-1 1 1 0 0,0-1 0 0 0,0 1-1 0 0,0-1 1 0 0,1 0 0 0 0,4-11-3582 0 0,2-1-1536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 10735 0 0,'0'0'979'0'0,"-2"2"-808"0"0,-20 24-150 0 0,-14 15 622 0 0,-51 76-1 0 0,-99 222 648 0 0,169-304-1114 0 0,-28 60 755 0 0,-88 137-1 0 0,118-212-933 0 0,0-1 0 0 0,0 0 0 0 0,-2-2 0 0 0,-1 1 0 0 0,0-2 0 0 0,-35 25 0 0 0,33-29-550 0 0,0 0 0 0 0,-1-1 0 0 0,0-1 1 0 0,-26 7-1 0 0,44-15 321 0 0,0-2 0 0 0,-1 1 0 0 0,1 0 0 0 0,-1-1 0 0 0,1 1 1 0 0,-1-1-1 0 0,1 0 0 0 0,-6-1 0 0 0,8 1 155 0 0,0 0-1 0 0,0 0 0 0 0,0-1 1 0 0,1 1-1 0 0,-1 0 1 0 0,0 0-1 0 0,0-1 1 0 0,0 1-1 0 0,1 0 1 0 0,-1-1-1 0 0,0 1 0 0 0,0-1 1 0 0,1 1-1 0 0,-1-1 1 0 0,0 1-1 0 0,1-1 1 0 0,-1 0-1 0 0,1 1 0 0 0,-1-1 1 0 0,1 0-1 0 0,-1 1 1 0 0,1-1-1 0 0,-1 0 1 0 0,1 0-1 0 0,0 1 1 0 0,-1-1-1 0 0,1 0 0 0 0,0 0 1 0 0,0 0-1 0 0,0 1 1 0 0,-1-1-1 0 0,1 0 1 0 0,0 0-1 0 0,0 0 0 0 0,0 0 1 0 0,0 1-1 0 0,1-1 1 0 0,-1 0-1 0 0,0 0 1 0 0,1-1-1 0 0,4-11-3077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81 4143 0 0,'0'0'652'0'0,"1"1"522"0"0,2 2-690 0 0,-1 0-1 0 0,1-1 1 0 0,0 1 0 0 0,0-1 0 0 0,0 1 0 0 0,0-1-1 0 0,0 0 1 0 0,0 0 0 0 0,0-1 0 0 0,1 1 0 0 0,-1-1 0 0 0,5 2-1 0 0,-2-1-120 0 0,1-1 0 0 0,-1 0 0 0 0,1 0 0 0 0,-1-1 0 0 0,1 0 0 0 0,8 0 0 0 0,7-3 55 0 0,-1-1 0 0 0,0-1-1 0 0,25-9 1 0 0,-18 5-119 0 0,41-14 155 0 0,-68 22-453 0 0,1 1-1 0 0,-1-1 0 0 0,0 1 1 0 0,0-1-1 0 0,0 0 1 0 0,0 1-1 0 0,0-1 0 0 0,0 0 1 0 0,0 0-1 0 0,0 0 1 0 0,0 0-1 0 0,0 0 0 0 0,0 0 1 0 0,0 0-1 0 0,0-1 1 0 0,-1 1-11 0 0,1 0 0 0 0,-1 1 0 0 0,0-1 1 0 0,0 0-1 0 0,0 1 0 0 0,0-1 0 0 0,0 0 1 0 0,0 1-1 0 0,0-1 0 0 0,0 0 0 0 0,0 0 1 0 0,0 1-1 0 0,0-1 0 0 0,0 0 0 0 0,-1 1 1 0 0,1-1-1 0 0,0 0 0 0 0,0 1 0 0 0,-1-1 1 0 0,0 0-1 0 0,0-1-31 0 0,-1 0 0 0 0,0 0 0 0 0,0 0 1 0 0,0 0-1 0 0,0 0 0 0 0,0 1 0 0 0,0-1 1 0 0,0 1-1 0 0,-1-1 0 0 0,1 1 0 0 0,0 0 0 0 0,-1 0 1 0 0,-3-1-1 0 0,-3 0-29 0 0,-1 1 0 0 0,1 0 1 0 0,-1 0-1 0 0,1 0 0 0 0,-1 2 0 0 0,1-1 1 0 0,-1 1-1 0 0,1 0 0 0 0,-1 1 0 0 0,-9 3 1 0 0,0 1 46 0 0,1 0 1 0 0,0 1 0 0 0,1 1 0 0 0,-20 11-1 0 0,12-3 47 0 0,0 1-1 0 0,0 1 1 0 0,-27 27-1 0 0,41-34-4 0 0,0 1 0 0 0,1 0-1 0 0,0 0 1 0 0,0 1-1 0 0,2 0 1 0 0,0 0-1 0 0,0 1 1 0 0,-6 16 0 0 0,13-27-19 0 0,0-1 0 0 0,0 1 1 0 0,1 0-1 0 0,-1-1 0 0 0,0 1 1 0 0,1 0-1 0 0,0-1 1 0 0,0 1-1 0 0,0 0 0 0 0,0-1 1 0 0,0 1-1 0 0,0 0 0 0 0,1 0 1 0 0,-1-1-1 0 0,1 1 1 0 0,0-1-1 0 0,0 1 0 0 0,2 4 1 0 0,-1-4 20 0 0,0 0 1 0 0,0 0 0 0 0,1-1 0 0 0,-1 1 0 0 0,1 0 0 0 0,0-1-1 0 0,0 0 1 0 0,0 1 0 0 0,0-1 0 0 0,0 0 0 0 0,0-1-1 0 0,5 3 1 0 0,4 1-59 0 0,0-1 0 0 0,1-1 0 0 0,0 0 0 0 0,0 0 1 0 0,0-1-1 0 0,21 0 0 0 0,0-2-1245 0 0,3-1-3986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4607 0 0,'0'0'354'0'0,"0"2"-9"0"0,-6 8 1750 0 0,1 0 0 0 0,-14 18 0 0 0,3-3-1069 0 0,-146 228 2532 0 0,86-140-3073 0 0,19-30-320 0 0,24-34-229 0 0,-2-1 0 0 0,-2-2 1 0 0,-63 61-1 0 0,88-96-548 0 0,-27 20-1 0 0,15-18-3859 0 0,11-9-218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8287 0 0,'0'0'756'0'0,"-1"3"-622"0"0,-3 6 1065 0 0,0 1 1 0 0,1 0 0 0 0,0 0-1 0 0,1 0 1 0 0,0 1 0 0 0,1-1-1 0 0,-1 20 1 0 0,3-23-576 0 0,-1 0 0 0 0,1 0 0 0 0,1 0 0 0 0,-1 0 0 0 0,4 9 0 0 0,-3-10-585 0 0,1-1 0 0 0,-1 0 1 0 0,1 1-1 0 0,1-1 1 0 0,-1 0-1 0 0,8 9 1 0 0,-7-9-201 0 0,1-1 0 0 0,0 1 1 0 0,0-1-1 0 0,0 0 0 0 0,0 0 1 0 0,0 0-1 0 0,1-1 0 0 0,0 0 1 0 0,11 5-1 0 0,-1-4-1499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177 173 5063 0 0,'121'-102'1149'0'0,"-33"44"4006"0"0,-85 56-5004 0 0,-1 0-1 0 0,1 1 1 0 0,0 0-1 0 0,1-1 1 0 0,-1 1-1 0 0,0 0 1 0 0,0 1-1 0 0,0-1 1 0 0,1 1 0 0 0,-1-1-1 0 0,0 1 1 0 0,0 0-1 0 0,1 0 1 0 0,-1 0-1 0 0,0 1 1 0 0,1-1-1 0 0,-1 1 1 0 0,0-1-1 0 0,5 3 1 0 0,-5-1-89 0 0,1-1 1 0 0,-1 1-1 0 0,0 0 1 0 0,1 0-1 0 0,-1 1 0 0 0,0-1 1 0 0,0 1-1 0 0,-1 0 1 0 0,1-1-1 0 0,-1 1 1 0 0,1 0-1 0 0,-1 1 1 0 0,0-1-1 0 0,0 0 0 0 0,0 1 1 0 0,1 3-1 0 0,1 4 98 0 0,0 0-1 0 0,-1 1 1 0 0,-1-1-1 0 0,0 1 1 0 0,0 0-1 0 0,-1-1 1 0 0,-1 22-1 0 0,-13 84 1414 0 0,8-87-1190 0 0,5-25-318 0 0,-3 15 222 0 0,-1 0 1 0 0,-10 35-1 0 0,12-48-265 0 0,-1-1-1 0 0,0 0 1 0 0,0 0-1 0 0,0 0 0 0 0,-1 0 1 0 0,0 0-1 0 0,0-1 1 0 0,-1 0-1 0 0,1 0 0 0 0,-1 0 1 0 0,0 0-1 0 0,-7 4 1 0 0,-3 1 30 0 0,-1-1 0 0 0,1-1 0 0 0,-2 0 0 0 0,1-1 0 0 0,-1 0 0 0 0,-23 5 0 0 0,5-5-23 0 0,0 0-1 0 0,-44 1 1 0 0,67-7-97 0 0,1-1-1 0 0,-1 0 1 0 0,1 0-1 0 0,-1-1 1 0 0,1-1 0 0 0,-1 0-1 0 0,1 0 1 0 0,-15-6-1 0 0,25 7-5 0 0,0 1 0 0 0,-1-1 0 0 0,1 0 0 0 0,0 1 1 0 0,0-1-1 0 0,0 0 0 0 0,0 0 0 0 0,0 0 0 0 0,0 0 0 0 0,0 0 0 0 0,0 0 0 0 0,0 0 0 0 0,0 0 0 0 0,1 0 0 0 0,-1-1 0 0 0,0 1 0 0 0,1 0 0 0 0,-1 0 0 0 0,1-1 0 0 0,-1 1 1 0 0,1 0-1 0 0,0-1 0 0 0,-1 1 0 0 0,1-1 0 0 0,0 1 0 0 0,0 0 0 0 0,0-1 0 0 0,0 1 0 0 0,0 0 0 0 0,1-3 0 0 0,5-15-1066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11311 0 0,'0'0'547'0'0,"2"2"-236"0"0,2 1-147 0 0,5 4 76 0 0,0 0 1 0 0,15 16-1 0 0,-12-10 1224 0 0,-12-12-1343 0 0,2 1-1 0 0,-1-1 0 0 0,0 1 1 0 0,0-1-1 0 0,0 0 1 0 0,1 1-1 0 0,-1-1 0 0 0,0 0 1 0 0,1 0-1 0 0,-1 0 1 0 0,1 0-1 0 0,0 0 1 0 0,-1 0-1 0 0,1 0 0 0 0,0-1 1 0 0,-1 1-1 0 0,1-1 1 0 0,0 1-1 0 0,0-1 0 0 0,0 1 1 0 0,2-1-1 0 0,7-1-112 0 0,-1 0 0 0 0,0 0 0 0 0,0-1 0 0 0,0 0 0 0 0,0-1 0 0 0,-1 0 0 0 0,1-1 0 0 0,-1 0 0 0 0,1-1 0 0 0,-1 1 0 0 0,15-12 0 0 0,-23 15-177 0 0,-1-2-304 0 0,0 2 455 0 0,0 1 0 0 0,0-1-1 0 0,0 1 1 0 0,0-1 0 0 0,0 1 0 0 0,0-1 0 0 0,0 1 0 0 0,0-1-1 0 0,0 1 1 0 0,0 0 0 0 0,0-1 0 0 0,-1 1 0 0 0,1-1 0 0 0,0 1-1 0 0,0-1 1 0 0,0 1 0 0 0,-1-1 0 0 0,1 1 0 0 0,0 0 0 0 0,0-1-1 0 0,-1 1 1 0 0,1 0 0 0 0,-1-1 0 0 0,1 1 0 0 0,-1-1 0 0 0,-6 0-108 0 0,-1 1 0 0 0,0-1 0 0 0,1 1 0 0 0,-1 1 0 0 0,0-1 0 0 0,1 2 0 0 0,-1-1 0 0 0,-12 4 0 0 0,-61 26-2 0 0,69-26 112 0 0,-125 59-51 0 0,112-51 62 0 0,4-3 176 0 0,1 1 0 0 0,0 2 0 0 0,1 0 0 0 0,0 1 0 0 0,-24 24 0 0 0,33-28-68 0 0,1 0-1 0 0,0 0 0 0 0,1 0 1 0 0,0 2-1 0 0,1-1 0 0 0,0 1 1 0 0,1-1-1 0 0,0 2 1 0 0,1-1-1 0 0,-7 25 0 0 0,11-34-62 0 0,0 1 0 0 0,1-1 0 0 0,-1 1 0 0 0,1-1 0 0 0,0 1 0 0 0,0-1 0 0 0,0 1 0 0 0,0-1 0 0 0,1 1 0 0 0,-1 0 0 0 0,1-1 0 0 0,0 0 0 0 0,0 1 0 0 0,0-1 0 0 0,1 1 0 0 0,-1-1-1 0 0,3 3 1 0 0,-2-3-16 0 0,0-1-1 0 0,1 1 0 0 0,-1 0 0 0 0,1-1 0 0 0,-1 0 0 0 0,1 0 0 0 0,0 0 1 0 0,0 0-1 0 0,0 0 0 0 0,0-1 0 0 0,0 1 0 0 0,1-1 0 0 0,-1 0 1 0 0,0 0-1 0 0,1 0 0 0 0,-1 0 0 0 0,5 0 0 0 0,7 1-389 0 0,-1-1-1 0 0,1-1 1 0 0,0-1-1 0 0,0 0 1 0 0,-1 0-1 0 0,1-2 1 0 0,-1 0-1 0 0,15-5 1 0 0,3-2-896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134 239 3679 0 0,'-1'2'4051'0'0,"-4"7"-2266"0"0,0 0 1 0 0,-11 12-1 0 0,-16 15 259 0 0,-41 25-543 0 0,72-61-1093 0 0,2 0-304 0 0,189-124 971 0 0,-52 33-1603 0 0,-74 45-85 0 0,75-37-1 0 0,-136 81 585 0 0,48-21-396 0 0,-46 21 436 0 0,0 1-1 0 0,0-1 0 0 0,-1 1 0 0 0,1 0 0 0 0,0 1 0 0 0,0-1 1 0 0,0 1-1 0 0,0 0 0 0 0,6 1 0 0 0,-11-1 3 0 0,1 0 1 0 0,0 0-1 0 0,0 0 0 0 0,0 1 0 0 0,-1-1 0 0 0,1 0 1 0 0,0 0-1 0 0,0 1 0 0 0,-1-1 0 0 0,1 1 0 0 0,0-1 1 0 0,-1 1-1 0 0,1-1 0 0 0,0 1 0 0 0,-1-1 0 0 0,1 1 0 0 0,-1-1 1 0 0,1 1-1 0 0,-1 0 0 0 0,1-1 0 0 0,-1 1 0 0 0,1 1 1 0 0,0 0 15 0 0,-1-1 0 0 0,1 1 0 0 0,-1 0 1 0 0,0 0-1 0 0,1 0 0 0 0,-1-1 1 0 0,0 1-1 0 0,0 0 0 0 0,-1 3 0 0 0,0 4 86 0 0,-1-1 0 0 0,0 0 0 0 0,-5 11 0 0 0,-10 19 212 0 0,-2-1 0 0 0,-31 48 0 0 0,29-54-142 0 0,2 1 1 0 0,2 1-1 0 0,-20 50 1 0 0,36-79-276 0 0,0 0-1 0 0,0 1 1 0 0,0-1 0 0 0,0 0 0 0 0,0 9 0 0 0,12-10-808 0 0,-9-2 662 0 0,0-1 0 0 0,0 0-1 0 0,0 0 1 0 0,0 0 0 0 0,0 0-1 0 0,0 0 1 0 0,-1 0 0 0 0,1 0-1 0 0,0-1 1 0 0,0 1 0 0 0,3-2-1 0 0,10-4-1403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258 337 6911 0 0,'0'0'623'0'0,"0"2"-514"0"0,-2 5 495 0 0,0 0-1 0 0,-1-1 1 0 0,0 1-1 0 0,0-1 1 0 0,0 0-1 0 0,0 0 0 0 0,-1 0 1 0 0,0-1-1 0 0,-1 1 1 0 0,1-1-1 0 0,-1 0 1 0 0,0 0-1 0 0,0 0 0 0 0,0-1 1 0 0,-1 0-1 0 0,-7 5 1 0 0,7-6-528 0 0,1-1 0 0 0,-1 1 0 0 0,0-1 0 0 0,0 0 1 0 0,0-1-1 0 0,0 0 0 0 0,-7 1 0 0 0,-5 0 158 0 0,3 0 1 0 0,-23 0-1 0 0,34-2-205 0 0,1 0 0 0 0,-1 0 0 0 0,1-1 1 0 0,-1 0-1 0 0,1 1 0 0 0,-1-1 0 0 0,1 0 1 0 0,0-1-1 0 0,-1 1 0 0 0,1 0 0 0 0,-6-5 1 0 0,8 5-15 0 0,0 0 1 0 0,0 0-1 0 0,0 0 1 0 0,0 0-1 0 0,1 0 1 0 0,-1 0-1 0 0,0 0 1 0 0,1-1 0 0 0,-1 1-1 0 0,0 0 1 0 0,1-1-1 0 0,-1 1 1 0 0,1 0-1 0 0,0-1 1 0 0,-1 1 0 0 0,1 0-1 0 0,0-1 1 0 0,0 1-1 0 0,0-1 1 0 0,0 1-1 0 0,0 0 1 0 0,0-1 0 0 0,1 1-1 0 0,-1-1 1 0 0,0 1-1 0 0,1 0 1 0 0,-1-1-1 0 0,1 1 1 0 0,0-2-1 0 0,2-3 38 0 0,0-1 0 0 0,0 1 0 0 0,1 0-1 0 0,4-6 1 0 0,7-8 0 0 0,1 1-1 0 0,1 1 1 0 0,1 0-1 0 0,26-19 1 0 0,86-55-342 0 0,-56 41-95 0 0,23-12-201 0 0,-79 53 470 0 0,0 1 0 0 0,1 0-1 0 0,31-9 1 0 0,-48 17 115 0 0,1 0 0 0 0,-1 0 0 0 0,1 1 0 0 0,-1-1 0 0 0,1 1 0 0 0,-1 0 0 0 0,1-1 0 0 0,-1 1 0 0 0,1 0 0 0 0,-1 1 0 0 0,1-1 0 0 0,-1 0 0 0 0,1 1 0 0 0,-1-1 0 0 0,1 1 0 0 0,-1 0 0 0 0,4 1 0 0 0,-2 0 0 0 0,1 1 3 0 0,1-1-1 0 0,-1 1 1 0 0,0 1-1 0 0,-1-1 1 0 0,1 1-1 0 0,0-1 1 0 0,-1 1-1 0 0,0 1 1 0 0,0-1-1 0 0,0 1 1 0 0,-1-1-1 0 0,1 1 1 0 0,4 9-1 0 0,-6-10 3 0 0,0 0 0 0 0,0 0 1 0 0,-1 0-1 0 0,1 1 0 0 0,-1-1 0 0 0,0 0 0 0 0,0 1 0 0 0,-1-1 0 0 0,1 0 0 0 0,-1 1 0 0 0,0-1 0 0 0,0 1 1 0 0,-1-1-1 0 0,1 1 0 0 0,-1-1 0 0 0,0 0 0 0 0,0 1 0 0 0,-3 7 0 0 0,-3 2 106 0 0,-1 0 0 0 0,0 0 0 0 0,-1-1 0 0 0,0 0 0 0 0,-1-1 0 0 0,0 0 0 0 0,-1 0-1 0 0,-1-1 1 0 0,0-1 0 0 0,-15 11 0 0 0,3-5-43 0 0,-1-1 0 0 0,0-1-1 0 0,-1-1 1 0 0,-52 18 0 0 0,21-14-330 0 0,-81 13 0 0 0,134-29 215 0 0,-28 4-203 0 0,30-5 201 0 0,1 0 0 0 0,-1 0 0 0 0,0 0 0 0 0,0 0 0 0 0,1 0 0 0 0,-1 0 0 0 0,0-1 0 0 0,0 1-1 0 0,1-1 1 0 0,-1 1 0 0 0,0-1 0 0 0,1 0 0 0 0,-4-1 0 0 0,4 2 24 0 0,1-1-1 0 0,0 1 1 0 0,-1-1 0 0 0,1 1 0 0 0,0-1 0 0 0,-1 1-1 0 0,1-1 1 0 0,0 1 0 0 0,0-1 0 0 0,0 1-1 0 0,-1-1 1 0 0,1 1 0 0 0,0-1 0 0 0,0 1-1 0 0,0-1 1 0 0,0 1 0 0 0,0-1 0 0 0,0 0 0 0 0,0 1-1 0 0,0-1 1 0 0,0 1 0 0 0,0-1 0 0 0,0 1-1 0 0,0-1 1 0 0,1 0 0 0 0,-1 1 0 0 0,0-1-1 0 0,0 1 1 0 0,1-1 0 0 0,-1 1 0 0 0,1-1 0 0 0,12-17-734 0 0,-10 14 542 0 0,28-29-5011 0 0,-11 14 48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11255 0 0,'0'0'1023'0'0,"-1"2"-842"0"0,-1 3-148 0 0,1-1-1 0 0,-2 0 0 0 0,1 0 1 0 0,0 0-1 0 0,-1-1 1 0 0,0 1-1 0 0,-5 5 0 0 0,-28 26 785 0 0,31-30-697 0 0,-112 105 1325 0 0,-53 62-270 0 0,-159 158 253 0 0,245-249-1205 0 0,-44 47-19 0 0,124-123-189 0 0,-1 1 0 0 0,1-1 0 0 0,0 1 0 0 0,1 0 0 0 0,-6 13 0 0 0,8-18-19 0 0,1 0 0 0 0,-1 0-1 0 0,1 0 1 0 0,0 0 0 0 0,-1 0 0 0 0,1 0-1 0 0,0 0 1 0 0,0 0 0 0 0,0 0 0 0 0,0 0-1 0 0,0 1 1 0 0,0-1 0 0 0,0 0 0 0 0,0 0-1 0 0,0 0 1 0 0,0 0 0 0 0,1 0 0 0 0,-1 0-1 0 0,0 0 1 0 0,1 0 0 0 0,-1 0 0 0 0,1 0-1 0 0,-1 0 1 0 0,1 0 0 0 0,0 0 0 0 0,-1 0-1 0 0,1 0 1 0 0,0 0 0 0 0,0 0 0 0 0,0-1-1 0 0,-1 1 1 0 0,1 0 0 0 0,0-1 0 0 0,0 1-1 0 0,0 0 1 0 0,0-1 0 0 0,0 1 0 0 0,0-1-1 0 0,0 0 1 0 0,0 1 0 0 0,0-1 0 0 0,1 0-1 0 0,-1 0 1 0 0,0 1 0 0 0,1-1 0 0 0,6 1-247 0 0,-1-1 0 0 0,0 1 1 0 0,1-1-1 0 0,9-2 0 0 0,13-1-1057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 4607 0 0,'0'0'354'0'0,"-1"2"-233"0"0,-2 5 80 0 0,1-4 362 0 0,0 0 0 0 0,0 0 0 0 0,1 0 1 0 0,-1 0-1 0 0,1 1 0 0 0,0-1 0 0 0,-1 7 1 0 0,2-9-436 0 0,0 1 1 0 0,1-1-1 0 0,-1 0 1 0 0,0 0-1 0 0,1 0 1 0 0,-1 0-1 0 0,1 0 1 0 0,0 1-1 0 0,-1-1 1 0 0,1 0-1 0 0,0 0 0 0 0,0-1 1 0 0,-1 1-1 0 0,1 0 1 0 0,0 0-1 0 0,0 0 1 0 0,0 0-1 0 0,0-1 1 0 0,3 2-1 0 0,-1 0 94 0 0,0 0 1 0 0,1 0-1 0 0,0-1 0 0 0,-1 1 0 0 0,5 0 0 0 0,5 1 229 0 0,0-1-1 0 0,1 0 0 0 0,0-1 0 0 0,-1 0 0 0 0,1-1 1 0 0,0-1-1 0 0,-1 0 0 0 0,17-4 0 0 0,-21 3-304 0 0,23-4 338 0 0,37-12-1 0 0,-61 15-460 0 0,1 0-1 0 0,-1 0 0 0 0,0-1 0 0 0,-1 0 1 0 0,1-1-1 0 0,-1 1 0 0 0,0-2 1 0 0,0 1-1 0 0,10-10 0 0 0,-14 12-22 0 0,6-10-16 0 0,-9 12 10 0 0,0 1 0 0 0,0 0 0 0 0,0 0 0 0 0,0 0 0 0 0,0-1 0 0 0,0 1 0 0 0,0 0 0 0 0,0 0 0 0 0,0-1 0 0 0,-1 1 0 0 0,1 0 0 0 0,0 0 0 0 0,0 0 0 0 0,0-1 0 0 0,0 1 0 0 0,0 0 0 0 0,0 0 0 0 0,0 0 0 0 0,-1 0 0 0 0,1-1 0 0 0,0 1 0 0 0,0 0 0 0 0,0 0 0 0 0,0 0 0 0 0,-1 0 0 0 0,1 0 0 0 0,0 0 0 0 0,0-1 0 0 0,0 1 0 0 0,-1 0 0 0 0,1 0 0 0 0,0 0 0 0 0,0 0 0 0 0,0 0 0 0 0,-1 0 0 0 0,1 0 0 0 0,0 0 0 0 0,0 0 0 0 0,-1 0 0 0 0,1 0-1 0 0,0 0 1 0 0,0 0 0 0 0,0 0 0 0 0,-1 0 0 0 0,-10 0-129 0 0,-1 3 47 0 0,0 0 1 0 0,0 1-1 0 0,1 1 1 0 0,-21 11-1 0 0,-43 30-11 0 0,54-32 85 0 0,-9 5 48 0 0,0 0 36 0 0,1 0 1 0 0,1 2 0 0 0,-43 40 0 0 0,69-59-67 0 0,1-1-1 0 0,0 1 0 0 0,0-1 1 0 0,-1 1-1 0 0,1-1 1 0 0,0 1-1 0 0,0 0 0 0 0,0-1 1 0 0,1 1-1 0 0,-1 0 1 0 0,0 0-1 0 0,1 0 0 0 0,-1 0 1 0 0,1 0-1 0 0,-1 0 0 0 0,1-1 1 0 0,0 1-1 0 0,0 2 1 0 0,0-2-4 0 0,1-1 0 0 0,-1 0 1 0 0,1 1-1 0 0,-1-1 1 0 0,1 0-1 0 0,0 0 0 0 0,-1 0 1 0 0,1 0-1 0 0,0 0 0 0 0,0 0 1 0 0,0 0-1 0 0,-1 0 1 0 0,1 0-1 0 0,0 0 0 0 0,1 0 1 0 0,-1 0-1 0 0,0 0 0 0 0,0-1 1 0 0,0 1-1 0 0,0-1 1 0 0,1 1-1 0 0,-1-1 0 0 0,0 1 1 0 0,0-1-1 0 0,1 1 0 0 0,2-1 1 0 0,12 3-175 0 0,0-1-1 0 0,0 0 1 0 0,1-1 0 0 0,18-1-1 0 0,67-11-2312 0 0,-68 6 545 0 0,0 2 0 0 0,48 0 0 0 0,-72 5 474 0 0,4-1 11197 0 0,-8-4-8422 0 0,119-71 355 0 0,-73 47-1600 0 0,2 3 0 0 0,0 2 0 0 0,70-19 0 0 0,-115 39-63 0 0,-6 0 2 0 0,1 2 1 0 0,-1-1 0 0 0,0 0-1 0 0,0 1 1 0 0,1-1 0 0 0,-1 1-1 0 0,7 0 1 0 0,-10 1 2 0 0,1-1-1 0 0,-1 1 1 0 0,0-1-1 0 0,1 1 1 0 0,-1 0-1 0 0,0-1 1 0 0,0 1 0 0 0,0-1-1 0 0,1 1 1 0 0,-1 0-1 0 0,0-1 1 0 0,0 1-1 0 0,0-1 1 0 0,0 1-1 0 0,0 0 1 0 0,0-1-1 0 0,0 1 1 0 0,0 1 0 0 0,0-2 0 0 0,-1 4 32 0 0,1 1-1 0 0,-1-1 1 0 0,0 0-1 0 0,0 1 1 0 0,0-1 0 0 0,-1 0-1 0 0,1 0 1 0 0,-4 6-1 0 0,-21 33 243 0 0,10-19-176 0 0,-4 12 38 0 0,20-36-131 0 0,0 1 0 0 0,-1 0 0 0 0,1-1 0 0 0,0 1 0 0 0,0 0 0 0 0,0-1 0 0 0,0 1 0 0 0,0 0 0 0 0,0-1 0 0 0,0 1 0 0 0,0 0 0 0 0,1-1 0 0 0,-1 1 0 0 0,0 0 0 0 0,0-1 0 0 0,0 1 0 0 0,1 0 0 0 0,-1-1 0 0 0,0 1 0 0 0,1-1 0 0 0,-1 1 0 0 0,0 0 0 0 0,1-1 0 0 0,-1 1 1 0 0,1 0-1 0 0,12 10 85 0 0,-9-8-85 0 0,-1-1 5 0 0,-1-1 0 0 0,1 1 0 0 0,0-1 0 0 0,0 1 0 0 0,0-1 0 0 0,0 0 0 0 0,0 0 0 0 0,6 1 0 0 0,38 13-1883 0 0,-44-14 1357 0 0,0-1 1 0 0,0 1 0 0 0,0 0-1 0 0,0-1 1 0 0,0 0-1 0 0,0 0 1 0 0,0 0-1 0 0,0 0 1 0 0,0 0-1 0 0,0-1 1 0 0,0 1 0 0 0,0-1-1 0 0,0 0 1 0 0,0 0-1 0 0,0 0 1 0 0,4-2-1 0 0,9-5-4504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10135 0 0,'0'0'5938'0'0,"-1"2"-5360"0"0,-13 30 622 0 0,-11 37 0 0 0,-3 6-548 0 0,-3-6-65 0 0,-69 112 0 0 0,-61 54-89 0 0,7-45-290 0 0,75-95-124 0 0,-27 19-433 0 0,105-113 93 0 0,5-3-2282 0 0,-2 1 2195 0 0,0 0-1 0 0,0 0 1 0 0,-1-1 0 0 0,1 1-1 0 0,2-3 1 0 0,1 0-532 0 0,9-8-1163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82 5527 0 0,'-25'-13'444'0'0,"17"8"180"0"0,0 1-1 0 0,-1 0 1 0 0,0 0-1 0 0,-12-3 4263 0 0,21 5-4706 0 0,1 0-1 0 0,-1 1 1 0 0,0-1-1 0 0,1 0 1 0 0,-1 1 0 0 0,1-1-1 0 0,-1 1 1 0 0,1-1-1 0 0,0 1 1 0 0,0-1-1 0 0,-1 1 1 0 0,1-1-1 0 0,0 1 1 0 0,0 0-1 0 0,1-1 1 0 0,-1 1-1 0 0,0 0 1 0 0,0 0 0 0 0,1 0-1 0 0,-1 0 1 0 0,0 0-1 0 0,1 0 1 0 0,-1 0-1 0 0,1 0 1 0 0,-1 1-1 0 0,1-1 1 0 0,0 1-1 0 0,-1-1 1 0 0,4 0-1 0 0,5-1 185 0 0,0 0 0 0 0,1 1-1 0 0,17-1 1 0 0,-16 2 102 0 0,332 6 3232 0 0,-230 0-3132 0 0,-45-2-385 0 0,45 1 59 0 0,-68-4-280 0 0,53-2-211 0 0,-75 0 249 0 0,-5 0-4219 0 0,-27 12 1629 0 0,-2 0 306 0 0,-2-1-3682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1375 0 0,'-3'2'7252'0'0,"-9"5"-3238"0"0,7-5-3439 0 0,0 0 0 0 0,0 0 1 0 0,0 1-1 0 0,0-1 1 0 0,0 1-1 0 0,0 0 0 0 0,1 1 1 0 0,0-1-1 0 0,-7 7 1 0 0,10-8-506 0 0,-1 0 1 0 0,1 0-1 0 0,-1 1 0 0 0,1-1 1 0 0,0 0-1 0 0,0 1 1 0 0,0-1-1 0 0,0 0 1 0 0,1 1-1 0 0,-1-1 1 0 0,0 1-1 0 0,1 0 1 0 0,0-1-1 0 0,0 1 1 0 0,0-1-1 0 0,0 1 0 0 0,0-1 1 0 0,0 1-1 0 0,0 0 1 0 0,1-1-1 0 0,0 1 1 0 0,1 3-1 0 0,10 27 672 0 0,20 34 0 0 0,-18-38-272 0 0,18 51 0 0 0,-29-71-439 0 0,0 1-1 0 0,0-1 0 0 0,-1 1 1 0 0,0 0-1 0 0,-1-1 1 0 0,0 1-1 0 0,-1 0 1 0 0,0 0-1 0 0,0-1 1 0 0,-1 1-1 0 0,-3 12 0 0 0,0-1-21 0 0,-2 0 0 0 0,0-1-1 0 0,-14 31 1 0 0,16-44-103 0 0,0 1 1 0 0,0-1 0 0 0,-1 0-1 0 0,0-1 1 0 0,0 1 0 0 0,-1-1 0 0 0,0 0-1 0 0,0-1 1 0 0,0 1 0 0 0,0-1-1 0 0,-1 0 1 0 0,-10 5 0 0 0,1-2-207 0 0,-1-1 1 0 0,1 0-1 0 0,-1-1 0 0 0,-24 4 1 0 0,-72 8-1049 0 0,36-7-958 0 0,58-7-3665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100 213 7855 0 0,'0'0'714'0'0,"-4"-5"-572"0"0,-1-1 412 0 0,0 1 0 0 0,0 0 0 0 0,0 0 0 0 0,-1 0 0 0 0,0 1 0 0 0,0 0 0 0 0,-11-6 0 0 0,16 10 361 0 0,-3 0-445 0 0,4 0-457 0 0,0 0 0 0 0,-1 0-1 0 0,1 0 1 0 0,0 0 0 0 0,0 0 0 0 0,0 0-1 0 0,-1 0 1 0 0,1 0 0 0 0,0 0 0 0 0,0 0 0 0 0,0 0-1 0 0,-1 0 1 0 0,1 0 0 0 0,0 0 0 0 0,0 0 0 0 0,0 0-1 0 0,-1 0 1 0 0,1 0 0 0 0,0 1 0 0 0,0-1-1 0 0,0 0 1 0 0,-1 0 0 0 0,1 0 0 0 0,0 0 0 0 0,0 0-1 0 0,0 0 1 0 0,0 1 0 0 0,0-1 0 0 0,-1 0-1 0 0,1 0 1 0 0,0 0 0 0 0,0 0 0 0 0,0 1 0 0 0,0-1-1 0 0,-3 5 84 0 0,0 1 0 0 0,0-1 0 0 0,1 1 0 0 0,0-1 0 0 0,0 1-1 0 0,1 0 1 0 0,-1 0 0 0 0,1 0 0 0 0,0 9 0 0 0,0 9 261 0 0,2 26 1 0 0,0-9-76 0 0,3 78 135 0 0,-1 48-187 0 0,-7-118 143 0 0,3-48-285 0 0,1 0-72 0 0,0 0 0 0 0,-1-1-1 0 0,1 1 1 0 0,-1 0 0 0 0,1-1 0 0 0,-1 1-1 0 0,1-1 1 0 0,-1 1 0 0 0,1-1 0 0 0,-1 1-1 0 0,1-1 1 0 0,-1 1 0 0 0,0-1 0 0 0,1 0-1 0 0,-1 1 1 0 0,-1-1 0 0 0,0 2 492 0 0,2-7-459 0 0,1 0-1 0 0,0 0 1 0 0,0 0-1 0 0,1 0 1 0 0,-1 0-1 0 0,1 0 1 0 0,0 0-1 0 0,0 1 1 0 0,1-1-1 0 0,-1 1 1 0 0,1-1-1 0 0,0 1 1 0 0,7-7-1 0 0,6-6 141 0 0,32-26-1 0 0,-42 38-148 0 0,80-61 172 0 0,110-64-1 0 0,-53 37-154 0 0,98-57-290 0 0,-195 125-96 0 0,2 2-1 0 0,1 3 0 0 0,68-20 0 0 0,-71 31-2684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863 110 4607 0 0,'11'-18'409'0'0,"22"-37"1251"0"0,-11 22 11515 0 0,-17 30-10399 0 0,-5 9-2648 0 0,-1-1 0 0 0,0 1-1 0 0,0 0 1 0 0,0-1 0 0 0,-1 1-1 0 0,0-1 1 0 0,-2 6 0 0 0,-23 41 313 0 0,12-26-220 0 0,-206 343 808 0 0,123-216-962 0 0,41-63-39 0 0,-92 155 19 0 0,-60 120 82 0 0,93-179-69 0 0,110-176-154 0 0,1 0 1 0 0,-1-1-1 0 0,-6 20 0 0 0,12-27-219 0 0,9 3-1879 0 0,2-3 488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 5983 0 0,'-1'-1'464'0'0,"-3"1"-388"0"0,1 0 0 0 0,0 0 0 0 0,-1 0-1 0 0,1 0 1 0 0,0 0 0 0 0,-1 1 0 0 0,1 0-1 0 0,0-1 1 0 0,-1 1 0 0 0,1 1 0 0 0,-4 1-1 0 0,-37 20 2053 0 0,23-11-1406 0 0,-23 14 220 0 0,1 1-1 0 0,2 2 1 0 0,1 2-1 0 0,-59 58 1 0 0,93-83-817 0 0,1 0-1 0 0,-1 0 1 0 0,1 0 0 0 0,0 0 0 0 0,0 1-1 0 0,1 0 1 0 0,-1 0 0 0 0,2 1-1 0 0,-1-1 1 0 0,1 1 0 0 0,0-1 0 0 0,-1 9-1 0 0,3-14 82 0 0,3 0-12 0 0,2-1-150 0 0,-1 0-1 0 0,0 0 1 0 0,0 0-1 0 0,1 0 1 0 0,-1 0-1 0 0,0-1 1 0 0,1 0 0 0 0,-1 1-1 0 0,1-1 1 0 0,-1 0-1 0 0,1-1 1 0 0,-1 1-1 0 0,5-2 1 0 0,9-1 96 0 0,24-9 0 0 0,-21 5-54 0 0,197-68-391 0 0,-195 66 70 0 0,-11 5-173 0 0,0 0 0 0 0,-1-1-1 0 0,0 0 1 0 0,14-9 0 0 0,-23 14 208 0 0,-17-7 85 0 0,12 6 161 0 0,1 0-1 0 0,-1 1 0 0 0,0 0 1 0 0,0 0-1 0 0,0 0 0 0 0,1 0 1 0 0,-1 0-1 0 0,0 1 0 0 0,0 0 1 0 0,1 0-1 0 0,-8 2 0 0 0,10-2 22 0 0,-9 15 364 0 0,9-8-365 0 0,-1-1-1 0 0,1 1 1 0 0,0 0 0 0 0,0 0 0 0 0,1-1 0 0 0,1 9 0 0 0,3 12-4631 0 0,0-14-565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1 697 6911 0 0,'0'0'528'0'0,"2"-9"1372"0"0,5-14 2923 0 0,7-12-2185 0 0,-5 12-1888 0 0,9-26 104 0 0,3 1-1 0 0,31-54 1 0 0,-39 81-740 0 0,1 1 0 0 0,1 0 0 0 0,0 1 0 0 0,1 1 0 0 0,1 0 0 0 0,38-29 0 0 0,-5 12-374 0 0,107-57 0 0 0,65-8-4998 0 0,-195 90 1356 0 0,-4 3-960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249 465 8751 0 0,'0'0'794'0'0,"-1"2"-652"0"0,-102 149 8513 0 0,76-115-8544 0 0,-84 106 355 0 0,104-134-2131 0 0</inkml:trace>
  <inkml:trace contextRef="#ctx0" brushRef="#br0" timeOffset="1">591 15 14335 0 0,'16'-11'1408'0'0,"-7"8"-1256"0"0,1 3-152 0 0,-1 0 0 0 0,0 5-224 0 0,0 2-6056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92 1375 0 0,'22'-23'484'0'0,"-18"18"752"0"0,0 0 0 0 0,-1 1 0 0 0,0-2 0 0 0,0 1 0 0 0,3-7-1 0 0,0-1-308 0 0,-5 12-419 0 0,-6-7 461 0 0,5 7-907 0 0,-1 0-1 0 0,0 0 1 0 0,0 1-1 0 0,0-1 1 0 0,0 0 0 0 0,0 1-1 0 0,0-1 1 0 0,-1 0-1 0 0,1 1 1 0 0,0 0 0 0 0,0-1-1 0 0,0 1 1 0 0,0 0-1 0 0,-1-1 1 0 0,1 1-1 0 0,0 0 1 0 0,0 0 0 0 0,0 0-1 0 0,-1 0 1 0 0,1 0-1 0 0,-2 1 1 0 0,-29 6 529 0 0,25-5-457 0 0,-11 4 119 0 0,1 1 0 0 0,0 0 0 0 0,0 1 0 0 0,1 1-1 0 0,-23 16 1 0 0,-72 62 946 0 0,87-66-986 0 0,11-11-79 0 0,0 0 57 0 0,-16 18 1 0 0,26-25-153 0 0,0 0 1 0 0,1 0-1 0 0,-1 0 0 0 0,1 1 1 0 0,0-1-1 0 0,0 1 1 0 0,0-1-1 0 0,1 1 0 0 0,-1 0 1 0 0,1 0-1 0 0,-1 4 1 0 0,1-6 34 0 0,4-2-2 0 0,7 2-36 0 0,0-1-1 0 0,0 0 1 0 0,1-1 0 0 0,-1 0-1 0 0,0-1 1 0 0,0 0-1 0 0,0-1 1 0 0,1 0-1 0 0,10-4 1 0 0,92-37 404 0 0,-82 30-404 0 0,5-2 24 0 0,-27 13-78 0 0,-7 5 0 0 0,-5 4-14 0 0,-1 1 30 0 0,-1 0-1 0 0,-1 0 1 0 0,1-1 0 0 0,-1 1-1 0 0,-1-1 1 0 0,1-1-1 0 0,-13 10 1 0 0,-17 20 5 0 0,27-25 14 0 0,1-1 0 0 0,-12 21 0 0 0,19-29-145 0 0,4-3-267 0 0,13-3-94 0 0,6-4-14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16007 0 0,'0'0'1722'0'0,"-1"2"-1630"0"0,-17 18 11 0 0,2 1 0 0 0,0 1 0 0 0,2 1 0 0 0,-16 31 1 0 0,17-30-38 0 0,-104 175 466 0 0,23-41-220 0 0,-111 168-100 0 0,136-230-726 0 0,-101 108 0 0 0,159-192 449 0 0,-35 35-185 0 0,40-41 215 0 0,0-1 0 0 0,-1 0 0 0 0,1-1 0 0 0,-1 1 0 0 0,-13 5 0 0 0,20-10 33 0 0,-1 1 0 0 0,1-1 0 0 0,0 0 0 0 0,-1 0 0 0 0,1 0 0 0 0,-1 0 0 0 0,1 0 0 0 0,0-1 0 0 0,-1 1 0 0 0,1 0 0 0 0,0 0 0 0 0,-1 0 0 0 0,1 0 0 0 0,-1 0 0 0 0,1 0 0 0 0,0-1 0 0 0,-1 1 0 0 0,1 0 0 0 0,0 0 0 0 0,0 0 0 0 0,-1-1 0 0 0,1 1 0 0 0,0 0 0 0 0,-1 0 0 0 0,1-1 0 0 0,0 1 0 0 0,0 0 0 0 0,0-1-1 0 0,-1 1 1 0 0,1 0 0 0 0,0-1 0 0 0,0 1 0 0 0,0 0 0 0 0,0-1 0 0 0,0 1 0 0 0,0-1 0 0 0,-1 1 0 0 0,1-1 0 0 0,-2-13-46 0 0,3 8-6 0 0,0 1 0 0 0,0 0 0 0 0,1-1 0 0 0,0 1 0 0 0,0 0 0 0 0,0 0 0 0 0,1 0 0 0 0,-1 1-1 0 0,7-9 1 0 0,34-39-438 0 0,-33 40 399 0 0,39-38-589 0 0,3 2 0 0 0,68-49 0 0 0,-90 74 76 0 0,1 1-1 0 0,37-18 0 0 0,-51 31 400 0 0,0 1-1 0 0,1 1 1 0 0,0 1 0 0 0,0 0-1 0 0,0 1 1 0 0,20-2-1 0 0,-33 6 273 0 0,-1 1 0 0 0,0-1 0 0 0,1 1-1 0 0,-1 0 1 0 0,0 1 0 0 0,1-1 0 0 0,-1 1 0 0 0,0-1-1 0 0,0 1 1 0 0,0 1 0 0 0,1-1 0 0 0,-1 1 0 0 0,0-1-1 0 0,5 4 1 0 0,-5-2 81 0 0,-1 0 0 0 0,1 0 1 0 0,-1 0-1 0 0,0 0 0 0 0,0 1 0 0 0,0-1 0 0 0,0 1 0 0 0,-1 0 0 0 0,1 0 0 0 0,-1 0 0 0 0,0 0 0 0 0,0 0 1 0 0,1 7-1 0 0,1 2 117 0 0,0 1 1 0 0,-1 1-1 0 0,0-1 1 0 0,0 19-1 0 0,-3 58 575 0 0,-1-41-287 0 0,2-31-374 0 0,-2 0-1 0 0,0 0 1 0 0,-1 0 0 0 0,-1 0-1 0 0,-1-1 1 0 0,-8 25-1 0 0,10-38-132 0 0,-1 1 0 0 0,0 0 0 0 0,-1 0 0 0 0,1-1 0 0 0,-1 0 0 0 0,0 0 0 0 0,-1 0 0 0 0,1 0 0 0 0,-1-1 0 0 0,0 1 0 0 0,0-1 0 0 0,0 0 0 0 0,-1-1 0 0 0,1 1 0 0 0,-8 2 0 0 0,3-1 19 0 0,-1-1-1 0 0,1-1 0 0 0,-1 0 0 0 0,0 0 0 0 0,0-1 1 0 0,0 0-1 0 0,0-1 0 0 0,-13 0 0 0 0,-25-4 207 0 0,0-2 1 0 0,-60-14-1 0 0,84 14-190 0 0,10 3-66 0 0,7 1-19 0 0,0 0 0 0 0,0-1 0 0 0,1 0 0 0 0,-1 0 1 0 0,1 0-1 0 0,-1-1 0 0 0,1 0 0 0 0,-11-7 0 0 0,11 3-940 0 0,7-3-3836 0 0,4-3-1529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15 8287 0 0,'3'-7'863'0'0,"-1"-1"4304"0"0,-3 10-4758 0 0,-234 384 4137 0 0,-16-8-3357 0 0,69-160-981 0 0,67-86-166 0 0,98-108-806 0 0,16-23-117 0 0,17-1-10778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 11519 0 0,'0'0'1040'0'0,"-1"1"-853"0"0,-1 6-88 0 0,1-4 0 0 0,1-1 0 0 0,-1 0 0 0 0,1 0 0 0 0,0 0 0 0 0,0 0 0 0 0,0 0 0 0 0,0 0 0 0 0,0 0 0 0 0,0 0 0 0 0,1 1 0 0 0,-1-1 0 0 0,1 0 0 0 0,-1 0 0 0 0,1 0 0 0 0,0 0 0 0 0,0 0 0 0 0,0-1 0 0 0,0 1 0 0 0,0 0 0 0 0,0 0 0 0 0,1-1 0 0 0,1 3 0 0 0,1 0 97 0 0,0 0 1 0 0,0 0-1 0 0,0-1 0 0 0,0 1 0 0 0,1-1 0 0 0,9 5 0 0 0,0-2 100 0 0,-1-1-1 0 0,1 0 0 0 0,1-1 0 0 0,-1 0 1 0 0,0-2-1 0 0,21 2 0 0 0,-2-2 264 0 0,59-4-1 0 0,-66 0-309 0 0,42-10 0 0 0,-56 9-224 0 0,0-1 0 0 0,0 0 0 0 0,0 0 0 0 0,0-1 0 0 0,16-10 0 0 0,-25 13-49 0 0,1 0-1 0 0,-1-1 1 0 0,0 1-1 0 0,-1 0 1 0 0,1-1-1 0 0,0 0 0 0 0,-1 1 1 0 0,1-1-1 0 0,-1 0 1 0 0,0 0-1 0 0,0-1 1 0 0,0 1-1 0 0,0 0 1 0 0,1-5-1 0 0,-3 7 3 0 0,0 0 0 0 0,0 0 0 0 0,0 1 0 0 0,0-1 0 0 0,0 0-1 0 0,-1 1 1 0 0,1-1 0 0 0,0 0 0 0 0,0 1 0 0 0,-1-1 0 0 0,1 0 0 0 0,0 1 0 0 0,-1-1 0 0 0,1 1-1 0 0,-1-1 1 0 0,1 1 0 0 0,-1-1 0 0 0,1 1 0 0 0,-1-1 0 0 0,1 1 0 0 0,-1-1 0 0 0,1 1-1 0 0,-1 0 1 0 0,0-1 0 0 0,1 1 0 0 0,-2-1 0 0 0,-16-6-349 0 0,12 6 290 0 0,-1 1-1 0 0,0-1 0 0 0,1 1 1 0 0,-1 0-1 0 0,0 1 1 0 0,1 0-1 0 0,-8 1 0 0 0,-48 15-257 0 0,34-8 198 0 0,-12 3 136 0 0,1 2 1 0 0,0 1-1 0 0,1 2 1 0 0,1 1-1 0 0,1 3 1 0 0,0 0-1 0 0,2 3 1 0 0,1 0-1 0 0,-48 47 1 0 0,73-63 68 0 0,-1 1 0 0 0,2 0 0 0 0,-1 1 0 0 0,2 0 0 0 0,-1 0 1 0 0,-9 21-1 0 0,14-28-49 0 0,1 0 0 0 0,0 0 0 0 0,0 0 0 0 0,0 0 0 0 0,0 0 1 0 0,1 1-1 0 0,-1-1 0 0 0,1 0 0 0 0,0 1 0 0 0,0-1 0 0 0,0 0 0 0 0,0 1 0 0 0,0-1 0 0 0,1 0 1 0 0,-1 0-1 0 0,1 1 0 0 0,0-1 0 0 0,0 0 0 0 0,1 0 0 0 0,-1 0 0 0 0,0 0 0 0 0,1 0 0 0 0,0 0 1 0 0,0-1-1 0 0,0 1 0 0 0,0-1 0 0 0,0 1 0 0 0,0-1 0 0 0,4 4 0 0 0,1-2 3 0 0,0 1-1 0 0,0-1 0 0 0,0 0 1 0 0,0-1-1 0 0,1 0 1 0 0,-1 0-1 0 0,1-1 0 0 0,0 1 1 0 0,0-2-1 0 0,8 2 1 0 0,6-1-400 0 0,0 0 0 0 0,33-2 1 0 0,-16-4-1350 0 0,1-2-4133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8287 0 0,'0'0'639'0'0,"-1"0"-415"0"0,-15 5 949 0 0,1 0 0 0 0,0 1 0 0 0,-20 10 1 0 0,9-4-532 0 0,-35 15 502 0 0,-99 61 1 0 0,132-70-1029 0 0,-37 26 119 0 0,58-39-187 0 0,-1 2 0 0 0,2-1 0 0 0,-1 1 1 0 0,1-1-1 0 0,-11 17 0 0 0,16-22-36 0 0,0 0 0 0 0,0 1 0 0 0,0-1 0 0 0,0 1 0 0 0,1-1 0 0 0,-1 1 0 0 0,1 0 0 0 0,-1-1 0 0 0,1 1 0 0 0,0 0 0 0 0,-1-1 0 0 0,1 1 0 0 0,0 0 0 0 0,0-1 0 0 0,0 1 0 0 0,0 0 0 0 0,0-1 0 0 0,1 1 0 0 0,-1 0 0 0 0,1-1 0 0 0,-1 1 0 0 0,1-1 0 0 0,-1 1 0 0 0,1-1 0 0 0,0 1 0 0 0,0-1 0 0 0,-1 1 0 0 0,1-1 0 0 0,0 1 0 0 0,1-1 0 0 0,-1 0 0 0 0,0 0 0 0 0,0 0 0 0 0,0 0 0 0 0,1 0 0 0 0,1 2 0 0 0,5 2 34 0 0,0 0 1 0 0,1-1-1 0 0,-1 0 0 0 0,1 0 0 0 0,10 3 0 0 0,29 8-1 0 0,41 16-25 0 0,-74-24-20 0 0,0 0 0 0 0,-1 0 0 0 0,25 18-1 0 0,-35-22 32 0 0,-1 0 1 0 0,1 0-1 0 0,-1 0 0 0 0,1 0 1 0 0,-1 0-1 0 0,0 1 0 0 0,0 0 0 0 0,-1-1 1 0 0,1 1-1 0 0,-1 0 0 0 0,0 0 0 0 0,0 1 1 0 0,0-1-1 0 0,0 0 0 0 0,-1 1 1 0 0,0-1-1 0 0,0 1 0 0 0,0-1 0 0 0,0 1 1 0 0,-1 0-1 0 0,1-1 0 0 0,-1 1 0 0 0,-1 0 1 0 0,1-1-1 0 0,-1 1 0 0 0,1-1 0 0 0,-1 1 1 0 0,-1-1-1 0 0,1 1 0 0 0,-4 6 1 0 0,0 2 35 0 0,-2-2 1 0 0,1 1-1 0 0,-2-1 1 0 0,1 0 0 0 0,-1 0-1 0 0,-1-1 1 0 0,0-1 0 0 0,-1 1-1 0 0,0-1 1 0 0,0-1 0 0 0,0 0-1 0 0,-1 0 1 0 0,-1-1 0 0 0,1 0-1 0 0,-23 8 1 0 0,23-10-16 0 0,0-1 0 0 0,0 0 1 0 0,0-1-1 0 0,-1 0 0 0 0,0-1 0 0 0,1-1 1 0 0,-1 1-1 0 0,0-2 0 0 0,0 0 0 0 0,0 0 0 0 0,0-1 1 0 0,1 0-1 0 0,-1-1 0 0 0,0-1 0 0 0,1 0 1 0 0,-1 0-1 0 0,-20-10 0 0 0,27 10-229 0 0,0 1 0 0 0,1-1 0 0 0,-1-1-1 0 0,1 1 1 0 0,-1-1 0 0 0,1 1 0 0 0,0-1-1 0 0,-5-8 1 0 0,6 9-154 0 0,1 0 0 0 0,0-1 0 0 0,1 1 1 0 0,-1 0-1 0 0,1-1 0 0 0,-1 0 0 0 0,1 1 0 0 0,0-1 0 0 0,1 0 0 0 0,-1 0 0 0 0,0 1 0 0 0,1-1 0 0 0,0-6 0 0 0,2-11-6105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2759 0 0,'0'0'126'0'0,"1"-2"-5"0"0,14-17 4287 0 0,-3 17-3852 0 0,-11 2-526 0 0,0 0 1 0 0,1 0-1 0 0,-1 0 1 0 0,0 0-1 0 0,0 0 0 0 0,0 0 1 0 0,1 1-1 0 0,-1-1 1 0 0,0 0-1 0 0,0 1 0 0 0,0-1 1 0 0,2 1-1 0 0,-1 0 10 0 0,-1 0-1 0 0,0-1 0 0 0,1 1 1 0 0,-1-1-1 0 0,1 0 1 0 0,-1 1-1 0 0,1-1 1 0 0,-1 0-1 0 0,2 0 0 0 0,84 0 1336 0 0,-69-3-1060 0 0,0 0 0 0 0,0-1 1 0 0,30-10-1 0 0,-5 1 96 0 0,-12 4-195 0 0,-3 1 273 0 0,52-9-1 0 0,-57 16-296 0 0,0 1-1 0 0,1 1 0 0 0,-1 1 0 0 0,41 9 0 0 0,-39-6-48 0 0,-1-1 0 0 0,1-1 0 0 0,46-1 0 0 0,-47-3-143 0 0,0 0 0 0 0,27 4 0 0 0,-21-2 11 0 0,0-2-1 0 0,0 0 1 0 0,-1-3-1 0 0,35-7 1 0 0,-56 10 0 0 0,27-5 53 0 0,1 3 0 0 0,52 0 0 0 0,71 15 128 0 0,-119-9-76 0 0,48-3-1 0 0,-33-1-50 0 0,-24-1-65 0 0,-1-1 0 0 0,0-2 0 0 0,30-8 0 0 0,8-1 0 0 0,-35 9 0 0 0,43 0 0 0 0,-72 5 0 0 0,76-7 0 0 0,-52 4 0 0 0,0 1 0 0 0,-1 1 0 0 0,30 2 0 0 0,10 9 0 0 0,69 20 0 0 0,-47-10 11 0 0,-61-15 10 0 0,0-2 0 0 0,0-2 0 0 0,47-2 0 0 0,26 1 12 0 0,78-4 20 0 0,-115 1-42 0 0,-32 4-11 0 0,-26 0 0 0 0,1 0 0 0 0,-1-1 0 0 0,1 0 0 0 0,12-2 0 0 0,1 0 0 0 0,1 0 0 0 0,34 2 0 0 0,-22 1 0 0 0,80-4-5 0 0,-41 1 81 0 0,113 10 0 0 0,-144-5-34 0 0,-1-2 0 0 0,46-4 0 0 0,-48 1-51 0 0,4 3 15 0 0,-28 0 23 0 0,23-2 0 0 0,52-8-29 0 0,107-24 0 0 0,-168 27 0 0 0,1 1 0 0 0,0 1 0 0 0,0 2 0 0 0,0 1 0 0 0,55 5 0 0 0,-70-1 0 0 0,-2 0 11 0 0,-7-2 32 0 0,4 3-22 0 0,-6-3-16 0 0,0-1 0 0 0,0 1 0 0 0,0-1 0 0 0,0 1 0 0 0,0-1 0 0 0,0 0 1 0 0,-1 0-1 0 0,7-1 0 0 0,3 0 2 0 0,11 0 10 0 0,1-2-1 0 0,38-8 1 0 0,-14 2-3 0 0,-36 8-14 0 0,-1 0 0 0 0,1 1 0 0 0,-1 0 0 0 0,14 3 0 0 0,19 0 0 0 0,-21-1 0 0 0,-1 0 0 0 0,35 8 0 0 0,-28-4 0 0 0,-19-4 0 0 0,1 0 0 0 0,-1-1 0 0 0,20 0 0 0 0,51 2 0 0 0,8 7 0 0 0,-25-9 0 0 0,0 0 0 0 0,63-8 0 0 0,-36 0 70 0 0,46-7 92 0 0,-74 6 168 0 0,120 2 0 0 0,-172 6-302 0 0,98-3 100 0 0,-25-7-128 0 0,-69 9 0 0 0,-1 0 0 0 0,-3 0 5 0 0,-1 1-13 0 0,11-6 75 0 0,8 0-13 0 0,2 3-44 0 0,-2-3-10 0 0,1 2 0 0 0,-25 3 0 0 0,19 0 0 0 0,-9 1 0 0 0,-1 0 0 0 0,1 0 11 0 0,-1 2 32 0 0,15 2-30 0 0,0 1-16 0 0,-13 0 3 0 0,0-1 0 0 0,-4-1-18 0 0,-10-3-69 0 0,-19 15-2446 0 0,13-11 2294 0 0,1-1-27 0 0,-11 3-1192 0 0,-6 2 571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0:2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61 463 3567 0 0,'0'0'166'0'0,"-2"-1"-12"0"0,-39-24 463 0 0,24 15 3701 0 0,17 12-4154 0 0,1-2-154 0 0,-1 1-1 0 0,0 0 0 0 0,1 0 0 0 0,-1-1 1 0 0,1 1-1 0 0,-1 0 0 0 0,1-1 0 0 0,-1 1 0 0 0,1 0 1 0 0,0-1-1 0 0,-1 1 0 0 0,1-1 0 0 0,0 1 0 0 0,1 0 1 0 0,2 0 43 0 0,0 1 0 0 0,0-1 1 0 0,1 0-1 0 0,-1-1 0 0 0,1 1 1 0 0,-1-1-1 0 0,0 0 0 0 0,1 0 1 0 0,-1 0-1 0 0,8-2 0 0 0,35-9 439 0 0,51-6 0 0 0,-89 16-474 0 0,-1 0 0 0 0,0 0 0 0 0,0 1 0 0 0,1 1 0 0 0,-1-1-1 0 0,0 1 1 0 0,0 0 0 0 0,0 1 0 0 0,13 4 0 0 0,-6-1-5 0 0,12 4 6 0 0,-21-6-11 0 0,0-1-1 0 0,0 0 1 0 0,0 0-1 0 0,0-1 1 0 0,12 2-1 0 0,14-1-7 0 0,-12 0 0 0 0,-1-1 0 0 0,21-2 0 0 0,127-27 366 0 0,-25 3-44 0 0,-120 23-273 0 0,37 3-1 0 0,-20 0 10 0 0,243-10 59 0 0,-160-1 102 0 0,-55 3 80 0 0,75 3-1 0 0,-15 13 61 0 0,-22 0-126 0 0,15-15-194 0 0,-38 0-3 0 0,13-2 10 0 0,-57 4-39 0 0,4 0 15 0 0,0 2-1 0 0,85 6 0 0 0,-91-2 89 0 0,1-2-1 0 0,0-2 1 0 0,-1-1 0 0 0,39-8-1 0 0,-16-1 270 0 0,24-4-35 0 0,70 9-7 0 0,-31 3-221 0 0,39 1-88 0 0,85 6-28 0 0,-105-9 7 0 0,-128 5-2 0 0,37-5 86 0 0,-25 2-26 0 0,29 0-1 0 0,237-2 274 0 0,-259 5-284 0 0,292-13 362 0 0,-301 12-428 0 0,14 1 37 0 0,1-3 1 0 0,40-8-1 0 0,-38 5 10 0 0,74-4-1 0 0,-88 9-39 0 0,246-4 83 0 0,-210 7-92 0 0,-21-3 12 0 0,65-12 0 0 0,-16 1 60 0 0,59 3-47 0 0,-78 7-11 0 0,137-24-1 0 0,-170 20 1 0 0,38-2 0 0 0,-46 7 0 0 0,1-2 0 0 0,46-12 0 0 0,28-24 0 0 0,-87 34 8 0 0,6-3 6 0 0,0 2 1 0 0,0 1-1 0 0,1 0 1 0 0,0 2-1 0 0,29-1 1 0 0,-16 4 177 0 0,-21 0-126 0 0,28 1 0 0 0,38 3 27 0 0,11 0-5 0 0,-90-2-88 0 0,1 0 0 0 0,-1-1 0 0 0,1 0 0 0 0,-1 0 0 0 0,1 0 0 0 0,-1 0 0 0 0,1-1 0 0 0,6-1 0 0 0,3-1 0 0 0,30 1 0 0 0,10 1 22 0 0,33 0 20 0 0,-70 1-33 0 0,1 0 0 0 0,21-4-1 0 0,-25 1-1 0 0,-1 2-1 0 0,1 0 0 0 0,-1 1 1 0 0,1 0-1 0 0,14 2 0 0 0,80 11 18 0 0,-25-5-8 0 0,-54-4-20 0 0,-3-1-8 0 0,0 1 0 0 0,-1 1 0 0 0,1 2 0 0 0,27 10 0 0 0,-45-13 12 0 0,-3-2 0 0 0,0-1 0 0 0,-1 1 0 0 0,1-1 0 0 0,0 0 0 0 0,0 0 0 0 0,7 1 0 0 0,-4-1 0 0 0,-2 0 0 0 0,0 0 0 0 0,0-1 0 0 0,0 0 0 0 0,0 0 0 0 0,1-1 0 0 0,9-1 0 0 0,11 0 0 0 0,-19 2 0 0 0,0 0 0 0 0,0-1 0 0 0,0 0 0 0 0,12-3 0 0 0,6-4 18 0 0,-1 2 0 0 0,48-6 1 0 0,53 3 51 0 0,-98 8-67 0 0,133 0 45 0 0,-85 2-32 0 0,-40 3-16 0 0,-31-3 0 0 0,1 0 0 0 0,-1 0 0 0 0,1 0 0 0 0,-1-1 0 0 0,1 0 0 0 0,9-1 0 0 0,31-4 45 0 0,-29 3 2 0 0,28-6 0 0 0,-40 7-38 0 0,19-3-5 0 0,0 3-4 0 0,-9-2 0 0 0,-5 0 0 0 0,-5 0 1 0 0,0 1-1 0 0,16-1 79 0 0,25-1 97 0 0,33 0-80 0 0,-43 4-97 0 0,-22 0 31 0 0,0 0-1 0 0,0-1 1 0 0,23-5 0 0 0,-16 3-28 0 0,-3-4 140 0 0,-16 6-13 0 0,-4 1-252 0 0,-33 7-97 0 0,33-6 60 0 0,-11 6-426 0 0,11-6 373 0 0,1 0 0 0 0,-1 0 1 0 0,0 1-1 0 0,0-1 0 0 0,1 1 1 0 0,-1 0-1 0 0,1-1 0 0 0,-1 1 1 0 0,-1 2-1 0 0,2-2-492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16 8751 0 0,'0'0'674'0'0,"0"-1"-438"0"0,2-4-79 0 0,-2 4 518 0 0,0 1-580 0 0,0-1 1 0 0,-1 1 0 0 0,1-1 0 0 0,0 1-1 0 0,0-1 1 0 0,-1 1 0 0 0,1-1-1 0 0,0 1 1 0 0,-1 0 0 0 0,1-1 0 0 0,0 1-1 0 0,-1-1 1 0 0,1 1 0 0 0,0 0 0 0 0,-1 0-1 0 0,1-1 1 0 0,-1 1 0 0 0,1 0-1 0 0,-1 0 1 0 0,1-1 0 0 0,0 1 0 0 0,-1 0-1 0 0,1 0 1 0 0,-1 0 0 0 0,1 0 0 0 0,-1 0-1 0 0,1 0 1 0 0,-1 0 0 0 0,1-1 0 0 0,-2 2-1 0 0,-14-2 315 0 0,9 2-284 0 0,0 1 0 0 0,1-1-1 0 0,-1 1 1 0 0,1 1 0 0 0,0-1 0 0 0,0 1-1 0 0,0 0 1 0 0,0 0 0 0 0,-11 9 0 0 0,-4 4 476 0 0,-22 23 1 0 0,25-22-307 0 0,0 0-35 0 0,1 2 1 0 0,1 0-1 0 0,1 0 1 0 0,0 1 0 0 0,2 1-1 0 0,0 1 1 0 0,1 0 0 0 0,-16 43-1 0 0,24-52-200 0 0,1-1 0 0 0,-4 24 1 0 0,6-32-54 0 0,0 0 0 0 0,1 1 0 0 0,0-1 0 0 0,0 0 0 0 0,0 0 0 0 0,1 0 0 0 0,-1 0 0 0 0,1 0 0 0 0,0 0 0 0 0,0 0 0 0 0,0 0 0 0 0,3 5 0 0 0,-3-8 0 0 0,0 0 0 0 0,0 0 0 0 0,0 0 0 0 0,0 0 0 0 0,0 0 0 0 0,1 0 0 0 0,-1 0 0 0 0,0-1 0 0 0,0 1 0 0 0,0-1 0 0 0,1 1 0 0 0,-1-1 0 0 0,0 1 0 0 0,1-1 0 0 0,-1 0 0 0 0,0 1 0 0 0,3-1 0 0 0,22 0 12 0 0,-8-4-26 0 0,0 0 0 0 0,0-1 0 0 0,-1-1 0 0 0,0-1 0 0 0,31-17 0 0 0,-31 15 33 0 0,-1 0 0 0 0,0-2-1 0 0,0 0 1 0 0,-1 0 0 0 0,27-27-1 0 0,-39 34-22 0 0,0 1 0 0 0,-1-1-1 0 0,1 0 1 0 0,0 0 0 0 0,-1 0 0 0 0,0 0-1 0 0,0-1 1 0 0,-1 1 0 0 0,1 0-1 0 0,-1-1 1 0 0,0 1 0 0 0,0-1 0 0 0,0 1-1 0 0,0-1 1 0 0,-1 0 0 0 0,0 1 0 0 0,-1-9-1 0 0,0 7 3 0 0,0 1-1 0 0,0-1 0 0 0,-1 1 0 0 0,0 0 1 0 0,0-1-1 0 0,0 1 0 0 0,-1 0 1 0 0,0 0-1 0 0,0 0 0 0 0,0 1 1 0 0,0-1-1 0 0,-1 1 0 0 0,0 0 1 0 0,-5-5-1 0 0,-66-69-150 0 0,53 53-49 0 0,12 12 331 0 0,4 4-4455 0 0,17 14-1245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0:4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1839 0 0,'0'0'1795'0'0,"0"2"-1622"0"0,1 0-37 0 0,0-1-1 0 0,-1 1 1 0 0,1 0-1 0 0,0-1 1 0 0,0 1-1 0 0,0 0 0 0 0,0-1 1 0 0,0 0-1 0 0,0 1 1 0 0,0-1-1 0 0,1 1 0 0 0,-1-1 1 0 0,0 0-1 0 0,1 0 1 0 0,-1 0-1 0 0,3 2 0 0 0,0-2 46 0 0,0 1 0 0 0,0-1 0 0 0,0 1 0 0 0,-1-1-1 0 0,1 0 1 0 0,1 0 0 0 0,3 0 0 0 0,8-1 186 0 0,0 0 1 0 0,31-4 0 0 0,-45 4-357 0 0,136-15 605 0 0,-121 14-547 0 0,0 1 0 0 0,34 4 0 0 0,-14-1-19 0 0,-3-2-20 0 0,0-1 0 0 0,0-2-1 0 0,0-1 1 0 0,0-2 0 0 0,-1-1 0 0 0,35-11-1 0 0,28-7 476 0 0,-82 21-386 0 0,0 1 0 0 0,1 1 0 0 0,-1 1-1 0 0,26 1 1 0 0,-12 1-99 0 0,1-1-1 0 0,-1-2 1 0 0,0-1 0 0 0,39-8 0 0 0,33-8 12 0 0,-53 9 88 0 0,-38 7-112 0 0,0 0 8 0 0,0 0 1 0 0,0 1 0 0 0,14 0-1 0 0,-18 0-16 0 0,22 2 0 0 0,-14 0 0 0 0,16-4 0 0 0,-9 4 0 0 0,-14 0 0 0 0,1-1 0 0 0,-1 1 0 0 0,1-1 0 0 0,0-1 0 0 0,7 0 0 0 0,8-2 0 0 0,24-8-1 0 0,-25 6 7 0 0,28-4 0 0 0,-34 8 18 0 0,2-2 2 0 0,0 2 0 0 0,0 0 0 0 0,27 3 0 0 0,-19 0-14 0 0,0-1 1 0 0,1-2-1 0 0,32-4 1 0 0,-24 1-10 0 0,130-7-3 0 0,9-10 377 0 0,-131 15-322 0 0,-24 3-7 0 0,0 1 0 0 0,1 1 0 0 0,-1 1 0 0 0,32 3 0 0 0,72 9 88 0 0,-96-9-129 0 0,0-2 1 0 0,0 0-1 0 0,30-5 0 0 0,18 1 18 0 0,58-2 146 0 0,-113 4-144 0 0,29-3 22 0 0,-12 1-19 0 0,0 1 1 0 0,39 4-1 0 0,148 21 114 0 0,-95-22-144 0 0,-64-2 0 0 0,55-1 0 0 0,63 1 0 0 0,-149 3 0 0 0,-12-1 0 0 0,26-1 0 0 0,-23 0 0 0 0,40 3 0 0 0,-13 1 0 0 0,5 0 0 0 0,25 0 0 0 0,56-1 0 0 0,45-3 0 0 0,-7-1 180 0 0,-25 0-8 0 0,-92-4-72 0 0,70-13-1 0 0,-57 6-106 0 0,19 3 32 0 0,142 2 0 0 0,-89 6-11 0 0,217-18 50 0 0,-102 16 208 0 0,-144 4-181 0 0,43-9 16 0 0,-120 6-84 0 0,-1 2 1 0 0,48 6 0 0 0,-47-3-21 0 0,93 9 13 0 0,-41-2 8 0 0,97-2 0 0 0,31-23 149 0 0,45 0 54 0 0,-68 24-164 0 0,-179-8-62 0 0,75 1 31 0 0,96-9-1 0 0,-53 0-19 0 0,62 7 46 0 0,44-2-63 0 0,174-17 69 0 0,-264 16-10 0 0,-11 0 10 0 0,-51-2-53 0 0,151-4-12 0 0,-141 6 67 0 0,76 4 114 0 0,-67 3-169 0 0,2-1-12 0 0,-13 2 1 0 0,26 3 0 0 0,-77-3 66 0 0,1-2 0 0 0,85-6 0 0 0,-35 0-56 0 0,-47 2 13 0 0,56-5 29 0 0,22-6 1 0 0,-53 13 11 0 0,-39 0-27 0 0,-1 0 0 0 0,56 11-1 0 0,3 1 14 0 0,22-12-2 0 0,-35-2 52 0 0,77-5 118 0 0,-25 5-145 0 0,13 1-8 0 0,-74 4-54 0 0,-24-1 7 0 0,0-1 0 0 0,55-6-1 0 0,-82 2-17 0 0,-16 3 0 0 0,2 2 0 0 0,29-2 0 0 0,-20 0 0 0 0,-2 0-25 0 0,-10-1-98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0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2159 0 0,'0'0'3903'0'0,"2"0"-3598"0"0,19 0 640 0 0,60-2 712 0 0,-44-3-1220 0 0,-17 2-205 0 0,0 0-1 0 0,1 2 1 0 0,34 1 0 0 0,-23 2-192 0 0,62-5 0 0 0,-78 2-38 0 0,10-3-2 0 0,54-10 395 0 0,-47 7-283 0 0,-12 2 2 0 0,-6 2-31 0 0,1 0-1 0 0,30 0 0 0 0,50-6 27 0 0,33-1 34 0 0,61-7-143 0 0,-143 12 135 0 0,49 0 0 0 0,-11 1-7 0 0,-63 5-116 0 0,-8 0 5 0 0,0-1 0 0 0,24-4 1 0 0,-25 3 3 0 0,8-4 28 0 0,-18 5-47 0 0,30-4 128 0 0,-3 0-66 0 0,74-15 64 0 0,-75 15-117 0 0,0 0 0 0 0,0 2-1 0 0,0 2 1 0 0,1 0 0 0 0,49 8-1 0 0,-71-7-10 0 0,0 1 0 0 0,0-1 0 0 0,0 1 0 0 0,10 4 0 0 0,-4 0 0 0 0,5-1 0 0 0,-14-6 0 0 0,-1 0 0 0 0,17 2 27 0 0,-18-1-17 0 0,18-4 31 0 0,18-2 51 0 0,-19 4 130 0 0,0-2 1 0 0,20-5 0 0 0,-36 7-214 0 0,1 0-9 0 0,16 2 75 0 0,23 4 83 0 0,-28-3-158 0 0,-2 1 0 0 0,-6 0 8 0 0,-1-1-1 0 0,0-1 0 0 0,1 1 0 0 0,-1-1 1 0 0,11-1-1 0 0,-8 0 3 0 0,32-8 0 0 0,137-7 112 0 0,-151 15-116 0 0,99 0 26 0 0,4 0 0 0 0,-42 0-32 0 0,-21 2 0 0 0,8 0 70 0 0,49 0-76 0 0,22 0 6 0 0,-121 0-3 0 0,55 2 70 0 0,-66-3-67 0 0,1 3 0 0 0,3 1 0 0 0,-15-4 0 0 0,18-2 0 0 0,-12 0 0 0 0,26 0 0 0 0,-9 3 0 0 0,-9 0 0 0 0,29-4 0 0 0,-4 3 0 0 0,5 0 64 0 0,-24 0-64 0 0,-10 1 0 0 0,23-2 0 0 0,-34 0 0 0 0,0 1 0 0 0,0-1 0 0 0,-1 1 0 0 0,1 0 0 0 0,0 0 0 0 0,0 0 0 0 0,-1 0 0 0 0,1 0 0 0 0,0 1 0 0 0,4 1 0 0 0,5 0 0 0 0,69-2 0 0 0,142-3 0 0 0,-211 2 2 0 0,1 1-1 0 0,15 2 0 0 0,-24-2 6 0 0,12 0 36 0 0,18 0 41 0 0,65-3 362 0 0,-85 3-446 0 0,0 0 0 0 0,2 1 0 0 0,0 0 0 0 0,21 1 63 0 0,-25 0-8 0 0,1-1-45 0 0,2 1-10 0 0,30-2 64 0 0,-16 0-64 0 0,1 0 0 0 0,81-6 0 0 0,-94 7 0 0 0,32-2 0 0 0,46-2 0 0 0,-80 1 0 0 0,-1 1 0 0 0,0 2 0 0 0,0 0 0 0 0,1 1 0 0 0,0 0 0 0 0,-1 1 0 0 0,1 0 0 0 0,0-2 0 0 0,0 0 0 0 0,-1-1 0 0 0,0 0 0 0 0,2 0 0 0 0,-2 0 0 0 0,2 1 0 0 0,-2 1 0 0 0,0-2 0 0 0,1 2 0 0 0,-1-2 0 0 0,0 0 0 0 0,0 0 0 0 0,0 0 0 0 0,0-1 0 0 0,-1-1 0 0 0,1 3 0 0 0,0-1 0 0 0,0 0 0 0 0,1-1 0 0 0,-1 0 0 0 0,0 1 0 0 0,-4-1 11 0 0,4 1 106 0 0,-12 0-53 0 0,1-1-10 0 0,9 0-44 0 0,2 1-10 0 0,0 1 0 0 0,0 0 0 0 0,0 2 0 0 0,1-3 0 0 0,0 0 0 0 0,1 0 0 0 0,0 0 0 0 0,-1-1 0 0 0,0 0 0 0 0,1 0 0 0 0,-10 0 0 0 0,11-1 0 0 0,22 1 0 0 0,-24 1 0 0 0,-2 0 0 0 0,0 2 0 0 0,-10-1 20 0 0,1-1-1 0 0,-1 1 1 0 0,1-1-1 0 0,-1 1 1 0 0,1-1-1 0 0,-1 0 1 0 0,0-1-1 0 0,5 0 1 0 0,2 0 36 0 0,2-1-29 0 0,1-1 18 0 0,-6 2-44 0 0,30-2 194 0 0,-23 1-172 0 0,0 0 20 0 0,0 0-33 0 0,0-1-10 0 0,6-1-1 0 0,-19 4 0 0 0,21-1 67 0 0,-10 1-55 0 0,-5 1 42 0 0,-4-2-58 0 0,17-6 144 0 0,7 0 95 0 0,-7 0-153 0 0,-17 7-80 0 0,16-2 69 0 0,-5 0-70 0 0,1 2 0 0 0,-1 0 0 0 0,0 0 0 0 0,-2 1 11 0 0,-7 0 32 0 0,7-2-33 0 0,1 1-10 0 0,-2-1 0 0 0,10-3 0 0 0,21-2 64 0 0,-9 5-10 0 0,-3 0-44 0 0,0 1-10 0 0,15-4 0 0 0,-12 4 0 0 0,-14 0 0 0 0,33-4 0 0 0,-38 3 0 0 0,1 1 0 0 0,8 0 0 0 0,-5 0 0 0 0,-13-1 0 0 0,26 0 0 0 0,12 1 0 0 0,-30 0 0 0 0,1 0 0 0 0,1-1 0 0 0,15-2 0 0 0,12-2 11 0 0,-37 4 2 0 0,21 0 27 0 0,19 0-40 0 0,-41 0 0 0 0,22 3 0 0 0,-11 0 0 0 0,-1 2 0 0 0,2 0 0 0 0,-9-3 0 0 0,15-3 0 0 0,38 2 0 0 0,-30 0 0 0 0,1 4 0 0 0,-26-3 0 0 0,20-1 0 0 0,5 0 0 0 0,18 3 0 0 0,-1-2 0 0 0,-16-1 0 0 0,-16 0 0 0 0,0-1 0 0 0,0 0 0 0 0,0 0 0 0 0,-1 2 0 0 0,0-1 0 0 0,0 0 0 0 0,2 0 0 0 0,8-3 0 0 0,-2 3 0 0 0,10 0 0 0 0,-22 0 0 0 0,0-1 0 0 0,27-2 0 0 0,-23 1 0 0 0,0 1 0 0 0,0 1 0 0 0,0 0 0 0 0,1 1 11 0 0,0-1 32 0 0,0 0-33 0 0,-1 0-10 0 0,0 0 0 0 0,0-1 0 0 0,0-1 0 0 0,1 0 0 0 0,0 2 0 0 0,1 0 0 0 0,0 0 0 0 0,-2 0 0 0 0,1 2 0 0 0,-1 0 0 0 0,0-1 0 0 0,0 0 0 0 0,0 0 0 0 0,1-1 0 0 0,0 2 0 0 0,0 0 0 0 0,-1-1 0 0 0,4 0 0 0 0,-15-3 0 0 0,2 2 0 0 0,27 3 0 0 0,11-1 0 0 0,-29 0 0 0 0,0-1 0 0 0,0-1 0 0 0,0-1 0 0 0,1 1 0 0 0,-1-2 0 0 0,0 2 0 0 0,0 0 0 0 0,0-1 0 0 0,0 0 0 0 0,1 1 0 0 0,7 1-3 0 0,-16-1 10 0 0,26-2 43 0 0,-3-1 43 0 0,-14 2-50 0 0,1 1-33 0 0,-4-2 1 0 0,-5 2 29 0 0,-5-1-25 0 0,23 2-6 0 0,19 1 44 0 0,-35-3-51 0 0,42 5 186 0 0,-36-2-178 0 0,9 0-10 0 0,0-2 0 0 0,-4 2 0 0 0,37 0-72 0 0,-42-3 72 0 0,14 1 0 0 0,1-3 0 0 0,7 1 0 0 0,-14 2 0 0 0,21-2 0 0 0,2 4 0 0 0,-30-2 0 0 0,1-2 0 0 0,-14 1 0 0 0,-1 1 0 0 0,33 7 0 0 0,-5-4 0 0 0,28 1 0 0 0,-13 1 0 0 0,-1-3 0 0 0,-12 2 0 0 0,-2-1 0 0 0,-16-3 0 0 0,2 0 0 0 0,0 2 0 0 0,-1-2 0 0 0,6-2 0 0 0,5 4 0 0 0,-14 0 0 0 0,-7-1 0 0 0,21-1 0 0 0,4 0 0 0 0,0-2 0 0 0,28-1 64 0 0,-53 1-64 0 0,0 1 0 0 0,15 3 0 0 0,-14-1 0 0 0,18 2 0 0 0,-22-3 0 0 0,19 1 0 0 0,1-1 0 0 0,-8-1 0 0 0,0 0 0 0 0,0-2 0 0 0,0 1 0 0 0,0 1 0 0 0,45-2 0 0 0,-43 3 0 0 0,-1 2 0 0 0,0 0 0 0 0,-1 0 0 0 0,0 1 0 0 0,0 1 0 0 0,1 0 0 0 0,-1-3 0 0 0,1 0 0 0 0,0 1 0 0 0,-1-1 0 0 0,1 0 0 0 0,0 1 0 0 0,-1 0 0 0 0,1 1 0 0 0,0 0 0 0 0,0-1 0 0 0,5 2 0 0 0,-18-4 0 0 0,18-4 0 0 0,-13 3 0 0 0,27 2 0 0 0,-32-1 0 0 0,42 1 0 0 0,-34-2 0 0 0,-6 1 0 0 0,1 0 0 0 0,0 1 0 0 0,-1-1 0 0 0,1 1 0 0 0,6 1 0 0 0,10 3 0 0 0,-16-3 0 0 0,30 8 0 0 0,31 3 0 0 0,-63-12 0 0 0,1-1 0 0 0,-1 1 0 0 0,0 0 0 0 0,0-1 0 0 0,1 0 0 0 0,-1 0 0 0 0,0 0 0 0 0,4-1 0 0 0,23-1 0 0 0,-14 2 0 0 0,-1 0 0 0 0,0 2 0 0 0,-1 1 0 0 0,0-1 0 0 0,0 2 0 0 0,-5 2-10 0 0,-7-5-58 0 0,-1-1 52 0 0,-1 0 1 0 0,1 1 0 0 0,0-1-1 0 0,-1 0 1 0 0,1 1 0 0 0,-1-1 0 0 0,1 1-1 0 0,-1-1 1 0 0,1 1 0 0 0,-1-1 0 0 0,1 1-1 0 0,-1-1 1 0 0,1 1 0 0 0,0 1-1 0 0,2 2-148 0 0,15 13-1088 0 0,-4-5-2741 0 0,-3-4-898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1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3679 0 0,'0'0'167'0'0,"2"0"37"0"0,4-3 79 0 0,23-2 714 0 0,-25 5-938 0 0,8 3-49 0 0,-9-3 38 0 0,-1 1-1 0 0,1 0 1 0 0,-1-1-1 0 0,1 1 1 0 0,0-1-1 0 0,-1 0 1 0 0,1 0-1 0 0,0 0 1 0 0,-1 0-1 0 0,1 0 0 0 0,4-2 1 0 0,-3 1-28 0 0,-1 1 408 0 0,8 0 25 0 0,-8 0 200 0 0,23 3 567 0 0,-24-3-612 0 0,1 0-544 0 0,51-2 384 0 0,-40 1-448 0 0,31-1 11 0 0,-26 2 176 0 0,-7-1 59 0 0,1 0 0 0 0,18-3 0 0 0,-22 3-103 0 0,-8 1-143 0 0,1 1-1 0 0,-1-1 1 0 0,1 1-1 0 0,-1-1 1 0 0,1 0-1 0 0,-1 1 1 0 0,1-1-1 0 0,0 0 1 0 0,-1 0-1 0 0,1 0 1 0 0,-1 0-1 0 0,1-1 1 0 0,2 1-1 0 0,11-2 1 0 0,1 2 0 0 0,0 0 0 0 0,-7-1 12 0 0,3 0-36 0 0,10-2 202 0 0,4-1 128 0 0,-24 4-222 0 0,1 0-26 0 0,52-7 187 0 0,-42 6-213 0 0,3-1 16 0 0,32 0 0 0 0,-34 2-5 0 0,0 0-33 0 0,0 0-10 0 0,0 0 0 0 0,1-1 0 0 0,0 0 11 0 0,64-6 617 0 0,-23 0-488 0 0,-54 7-134 0 0,36-2 148 0 0,-19 2-79 0 0,46-3-153 0 0,-33 3 78 0 0,-16 0 0 0 0,6 0 30 0 0,-5 0 4 0 0,-11-1-34 0 0,-1 0 0 0 0,19 1 0 0 0,-9 2 0 0 0,1-1 0 0 0,6 1 20 0 0,-22-2-11 0 0,38-4 26 0 0,8-1 195 0 0,-2 1-22 0 0,-39 3-196 0 0,18 0-14 0 0,20 2 2 0 0,-17 2 0 0 0,-7-4 0 0 0,-6-1 0 0 0,16-1 11 0 0,-3 1 50 0 0,52-4 279 0 0,-2 3-198 0 0,0 1-56 0 0,-31 0-86 0 0,16 0 64 0 0,-13 1-53 0 0,24-1 74 0 0,57 2 99 0 0,18 14-120 0 0,44-7 128 0 0,-117-7-192 0 0,157-3 0 0 0,-200 3-32 0 0,43 4-1 0 0,-21 1 10 0 0,21-3 61 0 0,95-10-1 0 0,105-11 699 0 0,-242 17-731 0 0,188-3 131 0 0,-130 11-136 0 0,-76-5 0 0 0,33-1 0 0 0,36-5 0 0 0,-49 2 0 0 0,41 2 0 0 0,-59 2 22 0 0,133 5 31 0 0,19-13 0 0 0,-118 5-26 0 0,-1 3-1 0 0,53 8 0 0 0,-53-5-30 0 0,-32-2 16 0 0,49 4 41 0 0,0-2 0 0 0,79-7 0 0 0,11-6 149 0 0,155 10-145 0 0,-131 2 68 0 0,-129-3-98 0 0,137 2 20 0 0,-80 5 7 0 0,204-24 138 0 0,-94-13 45 0 0,-50 4-144 0 0,-128 21-93 0 0,-1 2 0 0 0,79 4 0 0 0,-72 1 13 0 0,-1-2 0 0 0,0-2 0 0 0,0-2-1 0 0,52-11 1 0 0,-85 12-13 0 0,57-9 0 0 0,0 2 0 0 0,77-1 0 0 0,16 22 0 0 0,-39 0 0 0 0,201-15 0 0 0,-182-3 0 0 0,-18-2 10 0 0,-78 5 55 0 0,-19 3-52 0 0,0 2 1 0 0,0 0-1 0 0,46 9 0 0 0,-16-2-13 0 0,80 0 0 0 0,57-11 0 0 0,136 1 0 0 0,-168 21 0 0 0,8 1 0 0 0,-118-18 12 0 0,-21-2 5 0 0,1 2 1 0 0,40 8-1 0 0,-36-5-2 0 0,0-1-1 0 0,0-1 0 0 0,0-2 1 0 0,45-5-1 0 0,-46 1-14 0 0,0 2 0 0 0,0 2 0 0 0,-1 1 0 0 0,1 2 0 0 0,0 1 0 0 0,39 11 0 0 0,-69-15 0 0 0,4 2 0 0 0,0-2 0 0 0,16 2 0 0 0,-14-1 0 0 0,35 4 0 0 0,-16-2 0 0 0,-9-2 29 0 0,-9-1 1 0 0,-1 0 0 0 0,1 1-1 0 0,11 4 1 0 0,-16-5-6 0 0,-1 1-6 0 0,1-1 0 0 0,-1 0 0 0 0,1 0 0 0 0,-1-1 0 0 0,13-1 0 0 0,184 0 110 0 0,-197 1-124 0 0,11 1 4 0 0,-3 1 34 0 0,14 0-10 0 0,-19-2-24 0 0,1 0 1 0 0,0 1-1 0 0,-1 1 1 0 0,12 2-1 0 0,14 3-8 0 0,1-2 0 0 0,0-2 0 0 0,0-1 0 0 0,53-3 0 0 0,-66-1 0 0 0,-11 1 0 0 0,0 0 0 0 0,0 1 0 0 0,0 0 0 0 0,0 1 0 0 0,1 1 0 0 0,18 4 0 0 0,-16-2 0 0 0,26 1 0 0 0,-33-3 0 0 0,26 2 0 0 0,-6-1 0 0 0,-17-3 16 0 0,0-1 0 0 0,0 0 0 0 0,0 0 0 0 0,0-1 0 0 0,16-5 1 0 0,-6 2 4 0 0,8 2 0 0 0,-3-2 32 0 0,-21 4-35 0 0,18 0 28 0 0,-10 2-46 0 0,-1 2 0 0 0,1 2 0 0 0,-3-2 12 0 0,-6-2 36 0 0,6-3-36 0 0,-1-1-1 0 0,13-7 117 0 0,-21 9-96 0 0,1 3-64 0 0,2 6-7 0 0,4 11-1586 0 0,-2-9-4362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1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4055 0 0,'0'0'184'0'0,"-11"-6"1250"0"0,-9 3-268 0 0,18 3-184 0 0,4 0-890 0 0,23-2-9 0 0,0-1 1 0 0,0-1-1 0 0,0-1 1 0 0,28-9-1 0 0,-22 4 52 0 0,64-8-1 0 0,149 9-56 0 0,-241 9 116 0 0,-5-1-181 0 0,1 0-1 0 0,0 0 0 0 0,-1 0 1 0 0,1 1-1 0 0,-1-1 0 0 0,1 1 1 0 0,0-1-1 0 0,-1 1 0 0 0,1-1 0 0 0,-1 1 1 0 0,0 0-1 0 0,-2 0 0 0 0,-15 0 66 0 0,1 2 0 0 0,-1 0-1 0 0,1 0 1 0 0,-35 11 0 0 0,19-4-99 0 0,-10 2-39 0 0,19-4 121 0 0,0-2 1 0 0,-1 0-1 0 0,-41 2 1 0 0,65-7 48 0 0,0 0 2 0 0,-1 0-30 0 0,5-1 87 0 0,16-2 308 0 0,27-3 195 0 0,112-18-672 0 0,48-2 0 0 0,-185 24 0 0 0,5 1 0 0 0,-1 1 0 0 0,34 3 0 0 0,-44-1-12 0 0,-2-2-24 0 0,-10 0 58 0 0,-5 0-28 0 0,0 0 1 0 0,0 1-1 0 0,0-1 1 0 0,1 1-1 0 0,-1-1 1 0 0,0 1-1 0 0,-3 2 1 0 0,-9 1-13 0 0,-236 30 146 0 0,173-29-81 0 0,-24 3 44 0 0,99-9-79 0 0,-16 8 98 0 0,21-8-68 0 0,1 0-22 0 0,21 0-22 0 0,92-1 22 0 0,-64 2 2 0 0,96-12 0 0 0,6-10 42 0 0,-141 19-64 0 0,-8-1 0 0 0,-10 2 0 0 0,-10 1 0 0 0,-155 15 0 0 0,82-5 0 0 0,75-8 1 0 0,-301 17 137 0 0,280-17-7 0 0,32-2 166 0 0,4 2-242 0 0,22 1-90 0 0,-1 0 0 0 0,36-3 1 0 0,-16-1-4 0 0,27-1 38 0 0,128-21 0 0 0,-185 21 0 0 0,0 0 0 0 0,15-6 0 0 0,27-9 0 0 0,-55 18 0 0 0,0 0 0 0 0,0 0 0 0 0,0 0 0 0 0,0 0 0 0 0,0 0 0 0 0,-1 0 0 0 0,1 0 0 0 0,0-1 0 0 0,0 1 0 0 0,0 0 0 0 0,0 0 0 0 0,0 0 0 0 0,0 0 0 0 0,0 0 0 0 0,0 0 0 0 0,0 0 0 0 0,0 0 0 0 0,0 0 0 0 0,0 0 0 0 0,0 0 0 0 0,0-1 0 0 0,0 1 0 0 0,0 0 0 0 0,0 0 0 0 0,0 0 0 0 0,0 0 0 0 0,0 0 0 0 0,0 0 0 0 0,0 0 0 0 0,0 0 0 0 0,1 0 0 0 0,-1 0 0 0 0,0 0 0 0 0,0-1 0 0 0,0 1 0 0 0,0 0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0,-9-2 0 0 0,-13 0 0 0 0,-8 5 0 0 0,-47 11 0 0 0,21-2 0 0 0,-18 2 0 0 0,25-4 0 0 0,-77 6 0 0 0,93-17 0 0 0,2-2 0 0 0,21 2 11 0 0,8 1 192 0 0,4 0-129 0 0,12 3-94 0 0,0-1 0 0 0,0 0 0 0 0,0-1 0 0 0,14-1-1 0 0,61-6-186 0 0,-23 0 131 0 0,152-18 76 0 0,-56 2 0 0 0,-146 20 0 0 0,-4 1 11 0 0,-19-6 56 0 0,1 4-45 0 0,1 1 0 0 0,-1-1 0 0 0,0 1 0 0 0,0 1 0 0 0,0-1 0 0 0,0 1 1 0 0,0 0-1 0 0,0 0 0 0 0,-8 1 0 0 0,-11 0 31 0 0,-25 4 1 0 0,22-1-49 0 0,-51 4 29 0 0,-14 1 51 0 0,-101-4 1 0 0,162-7-86 0 0,146 36-1606 0 0,-83-22-2404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9:0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18 271 1839 0 0,'0'0'7343'0'0,"-1"-1"-7167"0"0,-1-2-189 0 0,0 1 1 0 0,0 0-1 0 0,1-1 0 0 0,0 1 1 0 0,-1-1-1 0 0,1 1 0 0 0,0-1 0 0 0,0 0 1 0 0,0 1-1 0 0,1-1 0 0 0,-1 0 1 0 0,1 0-1 0 0,-1 1 0 0 0,1-1 1 0 0,0 0-1 0 0,0 0 0 0 0,0 0 0 0 0,0 0 1 0 0,1 1-1 0 0,0-5 0 0 0,18-52-967 0 0,-15 50 663 0 0,1-13 6940 0 0,-2 22-6434 0 0,7 3-12 0 0,-7-3-9 0 0,8-3 95 0 0,-8 2-202 0 0,0 0-1 0 0,0 0 1 0 0,0 0-1 0 0,0 0 1 0 0,0-1 0 0 0,-1 1-1 0 0,1-1 1 0 0,4-3-1 0 0,-2 1-28 0 0,0 1-1 0 0,0 0 0 0 0,0 0 0 0 0,1 0 0 0 0,-1 0 1 0 0,7-1-1 0 0,-7 3 12 0 0,0 0-20 0 0,-1 0 1 0 0,0 1-1 0 0,0-1 0 0 0,1 1 1 0 0,-1 1-1 0 0,0-1 1 0 0,0 0-1 0 0,1 1 1 0 0,-1 0-1 0 0,0 0 1 0 0,0 0-1 0 0,4 2 1 0 0,-5-1 20 0 0,2-1 27 0 0,0 1-1 0 0,-1-1 1 0 0,1 0-1 0 0,0 0 1 0 0,-1-1 0 0 0,1 1-1 0 0,6-1 1 0 0,41-7 387 0 0,-3 0-214 0 0,-41 6-179 0 0,31-10-10 0 0,18-6 211 0 0,-54 17-138 0 0,-1 0-74 0 0,9 0-32 0 0,-7 0 15 0 0,-1 0 0 0 0,1 0-1 0 0,0 1 1 0 0,0 0 0 0 0,0 0-1 0 0,-1 0 1 0 0,1 0 0 0 0,6 3-1 0 0,22 8 202 0 0,-19-7-146 0 0,-7-3 0 0 0,0-1 0 0 0,0 1 0 0 0,9 0 0 0 0,-9-2-7 0 0,1 1-1 0 0,-1 1 1 0 0,8 1 0 0 0,-11-2 8 0 0,45 1 371 0 0,31 14-192 0 0,-27-13-48 0 0,-46-2-220 0 0,-4 0 5 0 0,0-1 1 0 0,-1 1-1 0 0,1-1 1 0 0,0 0-1 0 0,0 0 1 0 0,0 0-1 0 0,4-1 1 0 0,30-11 66 0 0,7-4 56 0 0,-29 12-132 0 0,-1 2 0 0 0,1 3 0 0 0,2 3 0 0 0,0 1 0 0 0,0 2 0 0 0,-1-3 0 0 0,10 0 0 0 0,-3 4 0 0 0,-9-5 16 0 0,-11-2 59 0 0,1-2-6 0 0,13-1 27 0 0,54-8 931 0 0,-65 10-985 0 0,9 3-31 0 0,1-3-11 0 0,2 4 0 0 0,0-1 0 0 0,-1 0 11 0 0,0 0 31 0 0,16-1-25 0 0,-20-5 7 0 0,-3 1-1 0 0,91-20 52 0 0,-66 14-75 0 0,-11 1 11 0 0,-16 8 13 0 0,-2 1-5 0 0,17 3-7 0 0,-18-5-12 0 0,20-4-2 0 0,-10 4 31 0 0,25 1-1 0 0,-27 0-21 0 0,5 2-7 0 0,-2 3 0 0 0,5 2 0 0 0,-15-9 0 0 0,-1 0 0 0 0,10 3 0 0 0,1-1 0 0 0,14-2 0 0 0,-25 1 0 0 0,-1 0 0 0 0,0 0 0 0 0,0 0 0 0 0,0 0 0 0 0,0-1 0 0 0,-1 1 0 0 0,1-1 0 0 0,0 0 0 0 0,0 0 0 0 0,0 0 0 0 0,-1 0 0 0 0,1 0 0 0 0,3-2 0 0 0,3-2 0 0 0,3 0 16 0 0,-1-1 0 0 0,1 0 0 0 0,17-14 0 0 0,-17 14 6 0 0,0-1 0 0 0,0 2 0 0 0,0-1 1 0 0,21-4-1 0 0,-2-1 3 0 0,-17 6-14 0 0,0 3 31 0 0,19 5-31 0 0,-23-3 3 0 0,-6 0-4 0 0,0 0 0 0 0,0 0 0 0 0,1 1 0 0 0,-1 0 0 0 0,0 0 0 0 0,7 2 0 0 0,12 2 44 0 0,-22-5-21 0 0,22 13 4 0 0,-7-6-37 0 0,0-2 12 0 0,11 4 48 0 0,-17-7-7 0 0,-9-2-46 0 0,9 2 23 0 0,-3-1 2 0 0,-1 0 0 0 0,1 0 1 0 0,11-1-1 0 0,-2-3-19 0 0,1 0-13 0 0,0-1 11 0 0,-3-2 31 0 0,2 2-31 0 0,-11 5-10 0 0,1-1-4 0 0,16-4 136 0 0,-19 2-100 0 0,0 0 8 0 0,19 3-22 0 0,23 0-30 0 0,-44-1 8 0 0,-1 0 0 0 0,1 1 0 0 0,0-1 0 0 0,0 0-1 0 0,0 0 1 0 0,0 0 0 0 0,0 0 0 0 0,-1 1 0 0 0,1-1 0 0 0,0 0-1 0 0,0 1 1 0 0,-1-1 0 0 0,1 1 0 0 0,0-1 0 0 0,1 2-1 0 0,1 0 2 0 0,11 6 2 0 0,24 17 0 0 0,-24-17 0 0 0,19 9 0 0 0,-23-11 0 0 0,3-1 0 0 0,21-7 0 0 0,-19 3 0 0 0,1-2 0 0 0,63-17 136 0 0,-65 15-136 0 0,-2 1 3 0 0,11-2 63 0 0,4 1-7 0 0,-6 1-41 0 0,-17 3-20 0 0,1 1-8 0 0,17 1 4 0 0,-5-2 21 0 0,1 1 43 0 0,-2-3-43 0 0,1 2-15 0 0,17 7 0 0 0,-18-8 0 0 0,31-3 73 0 0,-43 3-58 0 0,0 0-1 0 0,-1 0 0 0 0,1-1 1 0 0,-1 1-1 0 0,1-1 0 0 0,0 0 1 0 0,4-1-1 0 0,2-2 42 0 0,1 0-1 0 0,-1 0 1 0 0,1 1-1 0 0,-1 1 0 0 0,23-3 1 0 0,-24 5-12 0 0,26-4-33 0 0,-30 2-11 0 0,13 4 0 0 0,-10-1 0 0 0,12 1 0 0 0,-18-1 0 0 0,3 1 0 0 0,32 8 0 0 0,-22-7 0 0 0,1-2 0 0 0,-15-1 0 0 0,1 0 0 0 0,0 0 0 0 0,0 1 0 0 0,0-1 0 0 0,-1 1 0 0 0,1-1 0 0 0,0 1 0 0 0,0-1 0 0 0,-1 1 0 0 0,1 0 0 0 0,-1 0 0 0 0,3 1 0 0 0,0-1 0 0 0,14-2 0 0 0,-3 0 0 0 0,0 3 0 0 0,-11 1 0 0 0,1-1 0 0 0,16 0 0 0 0,10 0 0 0 0,2-3 26 0 0,-30 1-22 0 0,0 0 0 0 0,0 0 0 0 0,0 0-1 0 0,0 1 1 0 0,0-1 0 0 0,0 0 0 0 0,0 1 0 0 0,-1 0-1 0 0,5 1 1 0 0,3 1-4 0 0,2-1 0 0 0,-7-3 0 0 0,29 4 0 0 0,-18 0 0 0 0,10 2 9 0 0,-16-6 11 0 0,4-1 4 0 0,-11 3-16 0 0,21-4-5 0 0,-19 3-3 0 0,-3-1 0 0 0,1 1 0 0 0,-1 0 0 0 0,0-1 0 0 0,0 1 0 0 0,1-1 0 0 0,-1 0 0 0 0,0 1 0 0 0,0-1 0 0 0,4-2 0 0 0,2-2 0 0 0,-6 4 0 0 0,1 0 0 0 0,0 0 0 0 0,-1 0 0 0 0,1 0 0 0 0,0 1 0 0 0,0-1 0 0 0,0 1 0 0 0,0-1 0 0 0,0 1 0 0 0,0 0 0 0 0,3 0 0 0 0,26-1 0 0 0,-12 0 2 0 0,-7 0 19 0 0,0 1-1 0 0,23 4 1 0 0,35-1 28 0 0,-61-2-62 0 0,0 0-1 0 0,18-1 0 0 0,-21-1 21 0 0,1 1-1 0 0,0 0 0 0 0,0 0 1 0 0,12 3-1 0 0,-9 1-7 0 0,-6-3 0 0 0,1 0 0 0 0,-1 0-1 0 0,1 0 1 0 0,-1-1-1 0 0,1 1 1 0 0,9-2-1 0 0,48 7-51 0 0,-30-8 53 0 0,-18 4 0 0 0,19 5 0 0 0,-31-6 0 0 0,1 0 0 0 0,0-1 0 0 0,0 1 0 0 0,0-1 0 0 0,0 0 0 0 0,0 0 0 0 0,0-1 0 0 0,1 1 0 0 0,-1-1 0 0 0,8-2 0 0 0,-2 1 0 0 0,-5 1 0 0 0,-2 1 0 0 0,22 1 0 0 0,-4 0 0 0 0,-18-3 0 0 0,2 0 0 0 0,32 5 0 0 0,-18-2 0 0 0,0-1 0 0 0,0 4 0 0 0,-1 1 11 0 0,0-3 43 0 0,9-1 49 0 0,-21-2-86 0 0,0-1 1 0 0,96-5 155 0 0,-9-8-109 0 0,-21 2-64 0 0,-59 11 0 0 0,1 1 0 0 0,19 1 0 0 0,7 0 0 0 0,-8 1 0 0 0,-19-3 0 0 0,-7 1 0 0 0,0 0 0 0 0,1 1 0 0 0,-1-1 0 0 0,8 1 0 0 0,16 5 0 0 0,-10-1 0 0 0,-4-4 0 0 0,-4-2 10 0 0,28-3 33 0 0,7 8-32 0 0,25-6 0 0 0,1-2 172 0 0,-30 2-153 0 0,-35 2-16 0 0,1-1-1 0 0,0 0 1 0 0,14-5-1 0 0,-13 4 30 0 0,-1 0-1 0 0,18-2 0 0 0,198-30 489 0 0,-208 33-531 0 0,-2-1 0 0 0,1 2 0 0 0,-1-2 0 0 0,1-1 0 0 0,-2 3 0 0 0,1 1 0 0 0,-1 0 0 0 0,-1 3 0 0 0,2-3 11 0 0,-1 0 31 0 0,0 4-20 0 0,1-2 20 0 0,17-1 22 0 0,-32-1-36 0 0,1 0-16 0 0,-1-1 0 0 0,1 1-1 0 0,-1 0 1 0 0,1 0 0 0 0,-1 0-1 0 0,1 0 1 0 0,-1 0 0 0 0,1 0-1 0 0,0 0 1 0 0,-1 0 0 0 0,1 0-1 0 0,-1 0 1 0 0,1 0 0 0 0,-1 0-1 0 0,1 0 1 0 0,-1 1-1 0 0,1-1 1 0 0,-1 0 0 0 0,1 0-1 0 0,-1 1 1 0 0,1-1 0 0 0,0 1-1 0 0,8 7 0 0 0,-2 1-23 0 0,-6-7-47 0 0,0-1 50 0 0,-1 0-1 0 0,0 0 0 0 0,1 0 0 0 0,-1 0 0 0 0,1-1 0 0 0,-1 1 1 0 0,1 0-1 0 0,-1 0 0 0 0,1-1 0 0 0,-1 1 0 0 0,1 0 0 0 0,1 0 1 0 0,-2 0-9 0 0,2 1-62 0 0,-1 1-352 0 0,3 8 288 0 0,-3-8-27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9:4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1375 0 0,'0'0'7722'0'0,"-1"2"-7334"0"0,-3 13 195 0 0,0-1-264 0 0,-5 29 0 0 0,6-26-244 0 0,0 7 22 0 0,1-20-88 0 0,-2 3-62 0 0,-1 2-55 0 0,3-7-11 0 0,1 0 19 0 0,-31 27 6144 0 0,35-29-6086 0 0,21 0-41 0 0,-21 0 48 0 0,0-1 1 0 0,1 0 0 0 0,-1 0-1 0 0,0-1 1 0 0,0 1-1 0 0,0 0 1 0 0,-1-1-1 0 0,1 0 1 0 0,0 0-1 0 0,-1 0 1 0 0,1 0 0 0 0,-1 0-1 0 0,1 0 1 0 0,-1-1-1 0 0,0 1 1 0 0,0-1-1 0 0,2-3 1 0 0,-3 3 24 0 0,13-15-5 0 0,2-6-39 0 0,-11 16 209 0 0,1 1-1 0 0,0-1 0 0 0,11-9 1 0 0,-15 15 163 0 0,-2 2-314 0 0,0 0-1 0 0,0 0 0 0 0,0 0 1 0 0,0 0-1 0 0,0 1 0 0 0,0-1 1 0 0,0 0-1 0 0,0 0 0 0 0,0 0 0 0 0,0 0 1 0 0,0 0-1 0 0,0 0 0 0 0,1 0 1 0 0,-1 0-1 0 0,0 0 0 0 0,0 0 1 0 0,0 0-1 0 0,0 0 0 0 0,0 0 1 0 0,0 0-1 0 0,0 0 0 0 0,0 0 1 0 0,0 0-1 0 0,0 0 0 0 0,0 0 1 0 0,1 0-1 0 0,-1 0 0 0 0,0 0 1 0 0,0 0-1 0 0,0 0 0 0 0,0 0 1 0 0,0 0-1 0 0,0 0 0 0 0,0 0 1 0 0,0 0-1 0 0,0 0 0 0 0,0 0 1 0 0,1 0-1 0 0,-1 0 0 0 0,0 0 1 0 0,0 0-1 0 0,0 0 0 0 0,0 0 1 0 0,0 0-1 0 0,0 0 0 0 0,0 0 0 0 0,0 0 1 0 0,0-1-1 0 0,0 1 0 0 0,0 0 1 0 0,0 0-1 0 0,0 0 0 0 0,0 0 1 0 0,0 0-1 0 0,0 0 0 0 0,0 0 1 0 0,0 0-1 0 0,0 0 0 0 0,0-1 1 0 0,4-2 5 0 0,13 5 381 0 0,-12 1-335 0 0,-2 2-55 0 0,0 0 1 0 0,0 1 0 0 0,0-1-1 0 0,-1 1 1 0 0,0 0 0 0 0,0 0-1 0 0,-1-1 1 0 0,1 1 0 0 0,-1 0-1 0 0,-1 1 1 0 0,1-1 0 0 0,-1 0-1 0 0,0 0 1 0 0,0 0 0 0 0,-2 8-1 0 0,-7 74 2 0 0,-7 135-14 0 0,16-218-2 0 0,-2 21-26 0 0,0-13 62 0 0,2-11 676 0 0,3-2-638 0 0,3-1-47 0 0,1 0 0 0 0,-1 0 0 0 0,1-1 0 0 0,-1 0-1 0 0,10-5 1 0 0,43-25 67 0 0,-49 26-89 0 0,6-5-95 0 0,1-1-1 0 0,-2-1 0 0 0,0 0 1 0 0,24-28-1 0 0,-5 5-84 0 0,-10 8 105 0 0,-15 15 53 0 0,1 1 1 0 0,13-12-1 0 0,-13 14 31 0 0,-2 2 23 0 0,-7 6 201 0 0,2 1-119 0 0,-1-2-70 0 0,2 0-13 0 0,16-3 159 0 0,-15 6-92 0 0,7 3-1 0 0,-6-1-20 0 0,8 5-44 0 0,-1 2 19 0 0,-3 3-22 0 0,3 9 32 0 0,-12-15-51 0 0,1 0 7 0 0,3 10 46 0 0,-1 1 1 0 0,-1 0-1 0 0,0 0 1 0 0,1 26-1 0 0,0-3 73 0 0,-3-34-53 0 0,4 8-16 0 0,0 2-49 0 0,-4-15-10 0 0,-1 0 0 0 0,1 0 0 0 0,0 0 0 0 0,-1 0 0 0 0,1 0 0 0 0,0-1 0 0 0,0 1 0 0 0,0 0 0 0 0,0-1 0 0 0,0 1 0 0 0,1 0 0 0 0,0 0-6 0 0,0-1 1 0 0,0 1-1 0 0,0-1 0 0 0,0 0 0 0 0,0 1 0 0 0,0-1 0 0 0,0 0 0 0 0,0 0 1 0 0,0-1-1 0 0,0 1 0 0 0,0 0 0 0 0,0-1 0 0 0,0 1 0 0 0,0-1 0 0 0,0 0 1 0 0,0 1-1 0 0,0-1 0 0 0,-1 0 0 0 0,1 0 0 0 0,0 0 0 0 0,0-1 1 0 0,-1 1-1 0 0,1 0 0 0 0,1-2 0 0 0,7-6-57 0 0,-1 0-1 0 0,13-16 1 0 0,-19 21 55 0 0,84-116-102 0 0,-48 62 108 0 0,-39 57 3 0 0,78-105 322 0 0,-61 84-248 0 0,2 1-1 0 0,33-29 0 0 0,-48 47-31 0 0,8-1-33 0 0,3 5-10 0 0,-13 0-4 0 0,1 1 0 0 0,-1-1-1 0 0,1 1 1 0 0,-1-1 0 0 0,0 1-1 0 0,0 0 1 0 0,0 0 0 0 0,0 0-1 0 0,0 0 1 0 0,0 0 0 0 0,-1 0-1 0 0,1 0 1 0 0,-1 1 0 0 0,1-1-1 0 0,-1 1 1 0 0,0-1 0 0 0,0 1-1 0 0,0-1 1 0 0,0 1 0 0 0,1 5-1 0 0,0 5 6 0 0,0 0 0 0 0,2 25 0 0 0,-5-15-1 0 0,-4 41 0 0 0,3-51 0 0 0,0 3 0 0 0,-1-3 11 0 0,1-8 32 0 0,-3 4-22 0 0,2-5 22 0 0,-2 4-45 0 0,4-6-58 0 0,1-2-18 0 0,0 0 75 0 0,1 0-1 0 0,-1 0 1 0 0,0 0 0 0 0,0 1-1 0 0,1-1 1 0 0,-1 0 0 0 0,0 0-1 0 0,0 0 1 0 0,0 0 0 0 0,1 1-1 0 0,-1-1 1 0 0,0 0-1 0 0,0 0 1 0 0,0 1 0 0 0,0-1-1 0 0,1 0 1 0 0,-1 0 0 0 0,0 0-1 0 0,0 1 1 0 0,0-1 0 0 0,0 0-1 0 0,0 1 1 0 0,0-1-1 0 0,0 1 1 0 0,0-1 0 0 0,1 1 1 0 0,-1-1-1 0 0,0 1 0 0 0,0-1 1 0 0,0 1-1 0 0,0-1 0 0 0,1 0 1 0 0,-1 1-1 0 0,0-1 0 0 0,0 1 0 0 0,1-1 1 0 0,-1 1-1 0 0,0-1 0 0 0,1 0 1 0 0,-1 1-1 0 0,0-1 0 0 0,1 0 1 0 0,-1 1-1 0 0,1-1 0 0 0,-1 0 1 0 0,1 0-1 0 0,-1 1 0 0 0,1-1 1 0 0,22 11-13 0 0,-16-10 13 0 0,-1-2-5 0 0,12 2-36 0 0,0-4 32 0 0,-9 0 17 0 0,0 0 0 0 0,0 0-1 0 0,-1-1 1 0 0,1 0 0 0 0,-1-1 0 0 0,0 0-1 0 0,0 0 1 0 0,-1 0 0 0 0,1-1 0 0 0,-1 0-1 0 0,0-1 1 0 0,-1 0 0 0 0,0 0 0 0 0,0 0-1 0 0,6-10 1 0 0,53-82 742 0 0,-44 76-449 0 0,-20 21-276 0 0,-1 5-301 0 0,-32 102-370 0 0,-3 13 52 0 0,31-98 496 0 0,2-7 123 0 0,2-10 1277 0 0,3-3-1051 0 0,7-1-141 0 0,1-1 0 0 0,-1 0-1 0 0,1 0 1 0 0,15-7 0 0 0,21-4 105 0 0,-45 12-217 0 0,0 1 0 0 0,0-1-1 0 0,0 0 1 0 0,0 1 0 0 0,1 0-1 0 0,-1 0 1 0 0,0-1 0 0 0,0 1 0 0 0,0 1-1 0 0,1-1 1 0 0,-1 0 0 0 0,0 0-1 0 0,4 2 1 0 0,5 1-66 0 0,-8-3-25 0 0,1 1 0 0 0,-1 0 0 0 0,1 0 0 0 0,-1 0 0 0 0,1 1 0 0 0,-1-1 0 0 0,0 1 0 0 0,0 0 0 0 0,0 0 1 0 0,0 0-1 0 0,0 0 0 0 0,0 0 0 0 0,0 1 0 0 0,-1-1 0 0 0,1 1 0 0 0,1 3 0 0 0,-2-5-41 0 0,0 1 12 0 0,9 4 59 0 0,2-3 69 0 0,54-5 685 0 0,-58 2-611 0 0,-1 1 0 0 0,0 1-1 0 0,1 0 1 0 0,-1 0 0 0 0,0 1-1 0 0,9 4 1 0 0,-10-4-115 0 0,0 0 0 0 0,0 0 0 0 0,0 1 0 0 0,-1 0 0 0 0,0 1 0 0 0,0-1 0 0 0,7 8 0 0 0,-6-6-59 0 0,-2-1-39 0 0,-1-1 0 0 0,0 1-1 0 0,-1 0 1 0 0,1 0 0 0 0,-1 0-1 0 0,0 1 1 0 0,0-1 0 0 0,-1 1 0 0 0,1-1-1 0 0,-1 1 1 0 0,-1 0 0 0 0,1 0-1 0 0,0 6 1 0 0,1 10-672 0 0,-1 0 1 0 0,-1 27-1 0 0,-1-44 665 0 0,-5-32 819 0 0,0 6-382 0 0,0-59 1270 0 0,2-1-1 0 0,12-105 1 0 0,-7 152-1622 0 0,2 1 1 0 0,12-50-1 0 0,-15 81-72 0 0,14 3-1915 0 0,3 4 993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9:2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6 8719 0 0,'-2'0'399'0'0,"-4"3"-145"0"0,2-1-192 0 0,-1 0 1 0 0,0 0-1 0 0,1-1 0 0 0,-1 0 1 0 0,-9 2-1 0 0,12-3 325 0 0,0 0-116 0 0,0 0-1 0 0,-1 0 1 0 0,1-1 0 0 0,0 1 0 0 0,-1-1 0 0 0,1 1-1 0 0,-3-2 1 0 0,-4-1-267 0 0,-4-2-95 0 0,11 5 72 0 0,-15-3-81 0 0,12 2-127 0 0,2 0 304 0 0,-1 0 0 0 0,0 1 0 0 0,1-1 0 0 0,-1 1 0 0 0,0 0 0 0 0,1-1 1 0 0,-1 2-1 0 0,0-1 0 0 0,1 0 0 0 0,-7 2 0 0 0,8-1 976 0 0,1 0-743 0 0,-5 6-177 0 0,0 3-74 0 0,3 4-49 0 0,3-9-16 0 0,2 16-445 0 0,-2-18 1516 0 0,1-1-791 0 0,2 8 12 0 0,-2-8 269 0 0,1 1-379 0 0,26 54 565 0 0,-21-44-661 0 0,0 0 0 0 0,-5-10-30 0 0,0 1-1 0 0,0-1 0 0 0,0 1 1 0 0,0 0-1 0 0,1 6 0 0 0,-2-7 34 0 0,-1 0 45 0 0,-1 10 42 0 0,0 0 1 0 0,0 0 0 0 0,-4 13-1 0 0,4-19-135 0 0,-1-1-1 0 0,0 1 0 0 0,0-1 1 0 0,-1 0-1 0 0,0 0 1 0 0,0 0-1 0 0,0 0 0 0 0,-5 5 1 0 0,-8 16 99 0 0,4-5 145 0 0,10-18-242 0 0,-4 3 174 0 0,1 1 1 0 0,-8 15-1 0 0,13-18-142 0 0,5 3 3 0 0,-2-1 16 0 0,4-1-60 0 0,5 3 186 0 0,-8-6-163 0 0,1-1 1 0 0,-1 1 0 0 0,0-1 0 0 0,0 0 0 0 0,1-1-1 0 0,-1 1 1 0 0,1-1 0 0 0,0 0 0 0 0,-1 0 0 0 0,1 0 0 0 0,8 0-1 0 0,-3-1 42 0 0,0-1-1 0 0,0 0 0 0 0,-1 0 0 0 0,15-4 0 0 0,-12 1-18 0 0,41-11 148 0 0,-41 11-168 0 0,2 2-16 0 0,26-3 1 0 0,-38 5-42 0 0,15 0 3 0 0,-14 1 0 0 0,34-6 0 0 0,-27 4 0 0 0,-6 1 0 0 0,-1 0 0 0 0,1 0 0 0 0,0-1 0 0 0,-1 1 0 0 0,1-1 0 0 0,-1 0 0 0 0,6-2 0 0 0,0 0 20 0 0,1-1-1 0 0,-1 1 1 0 0,0-2-1 0 0,10-5 0 0 0,47-38 279 0 0,-53 38-256 0 0,8-4 0 0 0,-15 11-28 0 0,11-5 5 0 0,-12 6-18 0 0,20-10 51 0 0,26-20-29 0 0,-8 7 37 0 0,-40 22-52 0 0,0 1 0 0 0,0 0-1 0 0,1 0 1 0 0,-1 0 0 0 0,1 0 0 0 0,-1 0-1 0 0,8-2 1 0 0,-1 1-6 0 0,23-9-2 0 0,-5 6 0 0 0,-15 3 0 0 0,10 0 0 0 0,-19 4 0 0 0,8 2 0 0 0,-4 7 0 0 0,-5-6 0 0 0,-1-3 0 0 0,-1 1 0 0 0,0 0 0 0 0,0 0 0 0 0,0 0 0 0 0,0 0 0 0 0,0 0 0 0 0,0 0 0 0 0,0 0 0 0 0,0 4 0 0 0,8 25 0 0 0,-3-6 1 0 0,-4-22-9 0 0,2 4-38 0 0,-2-3 35 0 0,1-1 0 0 0,-1 1 0 0 0,1-1 0 0 0,0 0 0 0 0,0 0-1 0 0,0 0 1 0 0,0 0 0 0 0,0 0 0 0 0,0 0 0 0 0,1-1 0 0 0,0 0 0 0 0,-1 0 0 0 0,1 0 0 0 0,0 0 0 0 0,0-1 0 0 0,0 1 0 0 0,0-1 0 0 0,0 0 0 0 0,0 0 0 0 0,0 0 0 0 0,1-1-1 0 0,-1 1 1 0 0,0-1 0 0 0,0 0 0 0 0,1-1 0 0 0,7 0 0 0 0,28-10 11 0 0,20-11-1 0 0,-35 12 17 0 0,0 2 1 0 0,1 0-1 0 0,40-6 0 0 0,117-10-16 0 0,-159 21 0 0 0,-21 3 0 0 0,20 0 0 0 0,-7-1 0 0 0,-6 1 0 0 0,-1 0 0 0 0,1 0 0 0 0,14 2 0 0 0,-8 0 0 0 0,-2 3 0 0 0,-11-4 4 0 0,1 1-10 0 0,6 12 86 0 0,-8-10-17 0 0,0 6 3 0 0,0-2-23 0 0,0 14 148 0 0,1-11-191 0 0,-2-10-14 0 0,-1 0-1 0 0,1 0 0 0 0,0 1 0 0 0,0-1 0 0 0,0 0 0 0 0,-1 0 0 0 0,1 0 0 0 0,0-1 0 0 0,0 1 0 0 0,0 0 1 0 0,1 0-1 0 0,-1 0 0 0 0,0-1 0 0 0,0 1 0 0 0,0-1 0 0 0,0 1 0 0 0,1-1 0 0 0,-1 1 0 0 0,0-1 0 0 0,1 0 0 0 0,1 1 1 0 0,4-1-9 0 0,-1 1 0 0 0,1-1 1 0 0,7-1-1 0 0,-2 0 0 0 0,-8 1 16 0 0,0 0 0 0 0,-1 0 0 0 0,1 0-1 0 0,0-1 1 0 0,0 0 0 0 0,0 0 0 0 0,0 0 0 0 0,5-3 0 0 0,11-2-1 0 0,-12 3 8 0 0,1-1 0 0 0,-1 0 0 0 0,15-9 0 0 0,4-2 0 0 0,-23 12 0 0 0,16-7 0 0 0,-16 8 0 0 0,20-5 0 0 0,-2 3 79 0 0,41-1 0 0 0,-44 4-56 0 0,10 0-12 0 0,-23 0-11 0 0,20-1 0 0 0,-8 3 0 0 0,0 2 0 0 0,-1 2 0 0 0,6 4 0 0 0,-19-6 0 0 0,0 1 0 0 0,10 7 0 0 0,-1 3 0 0 0,5 8 6 0 0,-2 1-61 0 0,-7-9 20 0 0,1-2-34 0 0,1-5-3 0 0,-9-7 64 0 0,0 1-1 0 0,0-1 1 0 0,0 1 0 0 0,0-1 0 0 0,0 0 0 0 0,0 0 0 0 0,0 0-1 0 0,0 0 1 0 0,0 0 0 0 0,0 0 0 0 0,0-1 0 0 0,0 1-1 0 0,2-1 1 0 0,1 0-16 0 0,3-2 16 0 0,0 1-1 0 0,0-2 1 0 0,0 1-1 0 0,0-1 1 0 0,0 0-1 0 0,-1-1 1 0 0,1 0 0 0 0,6-6-1 0 0,22-16 20 0 0,-29 23-4 0 0,-4 1 20 0 0,1 1 0 0 0,0-1 1 0 0,0 1-1 0 0,0 0 0 0 0,0 1 1 0 0,0-1-1 0 0,0 1 0 0 0,0 0 1 0 0,7-1-1 0 0,30-9 42 0 0,-29 9-69 0 0,-10 2 0 0 0,0-1 0 0 0,1 1 0 0 0,-1 0 0 0 0,0 0 0 0 0,0 0 0 0 0,0 0 0 0 0,0 0 0 0 0,1 0 0 0 0,-1 1 0 0 0,0-1 0 0 0,0 1 0 0 0,0 0 0 0 0,0-1 0 0 0,2 2 0 0 0,3 1 0 0 0,19 7-140 0 0,-24-8 139 0 0,6 2-60 0 0,15-2-49 0 0,-12-2 122 0 0,-9 0 112 0 0,0 1-60 0 0,7 4-11 0 0,22 10-217 0 0,-13-13-130 0 0,-15-2 297 0 0,6 0-268 0 0,0 0 1 0 0,-1-1-1 0 0,1-1 1 0 0,0 0-1 0 0,0 0 1 0 0,0 0-1 0 0,-1-1 1 0 0,13-6 0 0 0,-8 2-986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9:51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75 205 919 0 0,'0'0'10108'0'0,"-2"-1"-10249"0"0,2 1 111 0 0,-1 0-1 0 0,1 0 1 0 0,0 0-1 0 0,-1-1 1 0 0,1 1 0 0 0,0 0-1 0 0,-1 0 1 0 0,1 0 0 0 0,0 0-1 0 0,-1 0 1 0 0,1 0-1 0 0,0 0 1 0 0,-1 0 0 0 0,1 0-1 0 0,0 0 1 0 0,-1 1-1 0 0,1-1 1 0 0,0 0 0 0 0,0 0-1 0 0,-1 0 1 0 0,1 0-1 0 0,0 0 1 0 0,-1 0 0 0 0,1 1-1 0 0,0-1 1 0 0,0 0 0 0 0,-1 0-1 0 0,1 1 1 0 0,0-1-1 0 0,0 0 1 0 0,0 0 0 0 0,-1 1-1 0 0,1-1 1 0 0,0 0-1 0 0,0 0 1 0 0,0 1 0 0 0,0-1-1 0 0,-1 0 1 0 0,1 1-1 0 0,0-1 1 0 0,0 0 0 0 0,0 1-1 0 0,0-1 1 0 0,0 0 0 0 0,0 0-1 0 0,0 1 1 0 0,0-1-1 0 0,0 0 1 0 0,0 6 4910 0 0,-2-5-5004 0 0,-5 4 93 0 0,1 0-35 0 0,-1-2 72 0 0,-6 2 3 0 0,11-4 23 0 0,1 0 0 0 0,-1 0 0 0 0,0 0 0 0 0,1 0 1 0 0,0 0-1 0 0,-1 1 0 0 0,1-1 0 0 0,0 0 0 0 0,-2 3 0 0 0,0-1 49 0 0,1-1 69 0 0,-3 3-73 0 0,6-2 246 0 0,9-4 1673 0 0,2-2-2008 0 0,2-1 12 0 0,0 2 0 0 0,7-1-7 0 0,-19 2 38 0 0,5 2 80 0 0,-6-1-111 0 0,30 0 474 0 0,1 1-1 0 0,31 7 0 0 0,-38-4-395 0 0,1-2-15 0 0,-6 0-63 0 0,-19-2 0 0 0,32-3 0 0 0,-29 2 10 0 0,19 3 40 0 0,-6 1 108 0 0,1 2 0 0 0,-1 0-1 0 0,0 1 1 0 0,0 1 0 0 0,21 12-1 0 0,0-2 189 0 0,-35-15-266 0 0,0-2 0 0 0,4 2-32 0 0,0 0 0 0 0,0-1 0 0 0,1 0 0 0 0,-1-1 0 0 0,1 1 0 0 0,-1-1 0 0 0,0-1 0 0 0,14-2 0 0 0,-14 1 2 0 0,0 0 0 0 0,0-1 0 0 0,-1 0 0 0 0,1 0 0 0 0,-1 0 0 0 0,11-8 0 0 0,7-4 43 0 0,-1 3-24 0 0,-16 10-70 0 0,0 0 2 0 0,12-5-1 0 0,8-4 0 0 0,0 0 0 0 0,1 2 0 0 0,1 1 0 0 0,46-6 0 0 0,41 9-6 0 0,-36 2 79 0 0,-61 1 19 0 0,0 0 0 0 0,0-2 1 0 0,-1 0-1 0 0,32-11 0 0 0,69-38 424 0 0,-12 6-386 0 0,-71 33-120 0 0,-3 0-10 0 0,43-10 0 0 0,-46 16 0 0 0,1 2 0 0 0,0 1 0 0 0,0 1 0 0 0,1 2 0 0 0,-1 1 0 0 0,38 4 0 0 0,-24 2 0 0 0,-14-1 0 0 0,0-1 0 0 0,54-3 0 0 0,-84 0 0 0 0,49-2 11 0 0,-15 2 53 0 0,92 6-16 0 0,-105-5-43 0 0,-2 2-5 0 0,18 5 0 0 0,82 19 0 0 0,-95-21 0 0 0,2-1 0 0 0,0-2 0 0 0,2-2 0 0 0,-25-2 21 0 0,22 2 30 0 0,44 8 13 0 0,-56-7-64 0 0,1 1 11 0 0,1 1 31 0 0,0 1-31 0 0,2 0-11 0 0,-12-3 18 0 0,0 0 0 0 0,1-1 1 0 0,-1 0-1 0 0,1 0 0 0 0,6 0 0 0 0,-1-1 16 0 0,0 1 0 0 0,0 0 0 0 0,18 5 0 0 0,26 5-23 0 0,-34-6-2 0 0,-2-1 24 0 0,-1 0 0 0 0,0 2-1 0 0,35 14 1 0 0,-37-12 29 0 0,0-1 0 0 0,0-1 1 0 0,0-1-1 0 0,33 6 0 0 0,-30-9 82 0 0,0 0 0 0 0,0-2 1 0 0,0 0-1 0 0,19-3 0 0 0,80-9 84 0 0,-51 5-111 0 0,-23-4-104 0 0,16 0-15 0 0,-31 8 0 0 0,0 1-1 0 0,39 3 0 0 0,62 10-5 0 0,-127-11 8 0 0,17 3 0 0 0,1-2 0 0 0,43-3 0 0 0,65-11 125 0 0,-28 1-61 0 0,-92 10-52 0 0,30 0 58 0 0,10 3-5 0 0,31 5-109 0 0,37 2 8 0 0,-63-9 36 0 0,-1-3 0 0 0,1-2 0 0 0,70-17 0 0 0,105-20 13 0 0,-206 39 19 0 0,37 0-1 0 0,-40 3-27 0 0,83 0-48 0 0,108 14 0 0 0,-147-10 65 0 0,109-11-1 0 0,-12 1 3 0 0,35-2-87 0 0,46-9 64 0 0,-206 16 0 0 0,-25 2 9 0 0,0 1 1 0 0,1 1-1 0 0,-1-1 0 0 0,16 6 0 0 0,14 1 9 0 0,155 14-18 0 0,-190-22 0 0 0,146 2 65 0 0,-78-4-55 0 0,-16 5 16 0 0,84 14 1 0 0,-102-12 5 0 0,1-2 0 0 0,-1-1 0 0 0,80-8 0 0 0,48-16 43 0 0,-145 19-64 0 0,23-2 42 0 0,79 2 0 0 0,-113 4-53 0 0,224 18 0 0 0,-149-5 64 0 0,-10-5-64 0 0,-45-6 0 0 0,36-2 0 0 0,-65-1 0 0 0,65 0 0 0 0,-42 0 15 0 0,4-1 41 0 0,49 7 1 0 0,-70-5-68 0 0,0 0 1 0 0,-1 1-1 0 0,1 0 0 0 0,14 5 1 0 0,5 2-1 0 0,16 5 11 0 0,-7-3 0 0 0,-11-7 0 0 0,-23-4 0 0 0,28 6 0 0 0,-20-3 0 0 0,1 0 0 0 0,1-1 0 0 0,0 1-11 0 0,1 0-184 0 0,0 0 0 0 0,-1-1 0 0 0,24-1 0 0 0,-25-1-1192 0 0,-1-1 1 0 0,1 0-1 0 0,18-6 0 0 0,-11 2-5643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9:5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74 182 3679 0 0,'0'0'6824'0'0,"2"-2"-6704"0"0,12-9-75 0 0,-13 11-73 0 0,0-1-1 0 0,0 0 1 0 0,1 0-1 0 0,-2 0 0 0 0,1 0 1 0 0,0 0-1 0 0,0 0 0 0 0,0 0 1 0 0,0 0-1 0 0,-1-1 0 0 0,1 1 1 0 0,0 0-1 0 0,0-2 0 0 0,3-4-71 0 0,-2 1 572 0 0,0-1-1 0 0,0 1 1 0 0,-1 0 0 0 0,0 0-1 0 0,0-1 1 0 0,0 1-1 0 0,-1 0 1 0 0,0-11-1 0 0,0-6 1220 0 0,1 17-1537 0 0,-1 1 1 0 0,0 0-1 0 0,-1-1 1 0 0,1 1-1 0 0,-1 0 1 0 0,-2-10-1 0 0,0 13-74 0 0,2 1-79 0 0,1 0 0 0 0,-1 1 0 0 0,0-1 0 0 0,0 0 1 0 0,0 1-1 0 0,0 0 0 0 0,0-1 0 0 0,0 1 0 0 0,-1-1 0 0 0,1 1 0 0 0,0 0 0 0 0,0 0 0 0 0,0-1 0 0 0,0 1 0 0 0,0 0 0 0 0,-2 0 0 0 0,-1 1-3 0 0,-9 1-11 0 0,1 3-40 0 0,-1 1 29 0 0,-4 4-32 0 0,-14 4 2293 0 0,32-12-2144 0 0,1 0-83 0 0,-1 0 0 0 0,1 0-1 0 0,0 0 1 0 0,0-1 0 0 0,0 1 0 0 0,0-1-1 0 0,0 1 1 0 0,0-1 0 0 0,0 1 0 0 0,1-1-1 0 0,-1 0 1 0 0,0 0 0 0 0,1 0 0 0 0,-1-1-1 0 0,1 1 1 0 0,-1 0 0 0 0,4-1 0 0 0,0 1-6 0 0,0 0 12 0 0,0 0-1 0 0,-1-1 1 0 0,1 0-1 0 0,0 0 1 0 0,-1 0-1 0 0,1-1 1 0 0,10-3 0 0 0,5 1 3 0 0,-6 1 1 0 0,-1 0-7 0 0,0 1 1 0 0,16 0-1 0 0,-13 2-13 0 0,0-1 0 0 0,19 5 0 0 0,-2-1 0 0 0,31 2 90 0 0,30 2 68 0 0,-24-10-94 0 0,-1-3 0 0 0,85-17 0 0 0,-99 14-2 0 0,83-3 0 0 0,58 12 148 0 0,63-15-110 0 0,-30-1-30 0 0,25 22-70 0 0,33 19 0 0 0,-32-31 0 0 0,-179 1 0 0 0,262 2 0 0 0,-139 27 0 0 0,31 2 0 0 0,40-29 267 0 0,-1-18 198 0 0,-56 3-285 0 0,-103 13-180 0 0,0 4 0 0 0,125 18 0 0 0,32-8 686 0 0,-77-6-220 0 0,17-2-346 0 0,-165-7-120 0 0,-40 5 54 0 0,0 0 0 0 0,0-1 0 0 0,0 1-1 0 0,-1-1 1 0 0,1 1 0 0 0,0-1 0 0 0,0 0 0 0 0,-1 0 0 0 0,1 0-1 0 0,4-2 1 0 0,-3 0 82 0 0,-2 2 12 0 0,0 0-51 0 0,18-8 319 0 0,-18 8-284 0 0,-2 1-291 0 0,1 0 53 0 0,0 0 1 0 0,0 0 0 0 0,-1 0 0 0 0,1 0 0 0 0,0 0 0 0 0,-1 0-1 0 0,1 0 1 0 0,0 0 0 0 0,0 0 0 0 0,-1 0 0 0 0,1 1-1 0 0,0-1 1 0 0,0 0 0 0 0,-1 0 0 0 0,1 1 0 0 0,0-1 0 0 0,-1 1-1 0 0,1-1 1 0 0,-1 0 0 0 0,1 1 0 0 0,-1-1 0 0 0,1 1 0 0 0,0-1-1 0 0,-1 1 1 0 0,0 0 0 0 0,1-1 0 0 0,-1 1 0 0 0,1-1-1 0 0,-1 1 1 0 0,0 0 0 0 0,1-1 0 0 0,-1 1 0 0 0,1 1 0 0 0,4 14-2365 0 0,-4 2-4342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9:5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225 163 1839 0 0,'-2'2'134'0'0,"-24"23"531"0"0,-43 32 7479 0 0,40-34-7228 0 0,26-20-817 0 0,0 0 0 0 0,-1-1 0 0 0,1 0 1 0 0,-1 0-1 0 0,0 0 0 0 0,1 0 0 0 0,-8 2 0 0 0,7-3 49 0 0,2 0 515 0 0,0 0-610 0 0,0-1 1 0 0,0 1 0 0 0,0 0-1 0 0,0 0 1 0 0,0 0-1 0 0,0 1 1 0 0,0-1-1 0 0,0 0 1 0 0,0 1-1 0 0,1-1 1 0 0,-1 1-1 0 0,0-1 1 0 0,1 1-1 0 0,0 0 1 0 0,-3 3-1 0 0,2-2 20 0 0,1-1 103 0 0,-6 19 275 0 0,5-18-351 0 0,-10 36 2351 0 0,11-38-1926 0 0,1-1-503 0 0,0 1 0 0 0,0-1 1 0 0,0 0-1 0 0,-1 0 0 0 0,1 0 1 0 0,0 1-1 0 0,0-1 0 0 0,0 0 0 0 0,0 0 1 0 0,0 0-1 0 0,0 1 0 0 0,-1-1 0 0 0,1 0 1 0 0,0 0-1 0 0,0 1 0 0 0,0-1 1 0 0,0 0-1 0 0,0 0 0 0 0,0 0 0 0 0,0 1 1 0 0,0-1-1 0 0,0 0 0 0 0,0 0 0 0 0,0 1 1 0 0,0-1-1 0 0,0 0 0 0 0,0 0 1 0 0,0 1-1 0 0,1-1 0 0 0,-1 0 0 0 0,0 0 1 0 0,0 1-1 0 0,0-1 0 0 0,4 11 497 0 0,-4-10-618 0 0,3 2 153 0 0,39 11 31 0 0,-34-10-64 0 0,2-3 6 0 0,9 0-22 0 0,-13-2-5 0 0,-4 1 0 0 0,1 0 0 0 0,-1-1 0 0 0,0 1 0 0 0,1 0 0 0 0,-1 0 0 0 0,0 1 0 0 0,1-1 0 0 0,-1 0 0 0 0,0 1 0 0 0,3 0 0 0 0,10 1 0 0 0,-1-1 0 0 0,29-1 0 0 0,0 0 58 0 0,-27 1 7 0 0,23-3-1 0 0,-4-4 80 0 0,-1-1-1 0 0,54-20 1 0 0,-31 9-44 0 0,-27 7 53 0 0,40-19 1 0 0,-42 16 13 0 0,45-14 1 0 0,-62 25-127 0 0,0 0 0 0 0,0 1-1 0 0,0 0 1 0 0,0 1 0 0 0,0 0 0 0 0,15 1-1 0 0,4 0 11 0 0,195 3 13 0 0,-196-1-42 0 0,28 2 239 0 0,83-6 0 0 0,21-22 396 0 0,-4 1-391 0 0,-128 20-251 0 0,1 2-1 0 0,-1 1 1 0 0,42 6 0 0 0,89 14 112 0 0,-137-19 57 0 0,0-1 0 0 0,34-5-1 0 0,-9 1 73 0 0,10-2-62 0 0,68-15-1 0 0,-85 13-160 0 0,-26 5-33 0 0,98-19 0 0 0,143-9 0 0 0,-131 29 35 0 0,96-9 87 0 0,-119-6 100 0 0,42-5 20 0 0,-44 10-91 0 0,-54 6-89 0 0,54-1 0 0 0,-100 7-62 0 0,57-1 51 0 0,1 3-1 0 0,67 11 1 0 0,-38-4-13 0 0,-19-4-12 0 0,-13 0 43 0 0,1-2 1 0 0,90-9-1 0 0,5-3 48 0 0,51-5-105 0 0,-173 12-13 0 0,208-22 45 0 0,-95 9-24 0 0,162 3 244 0 0,-148 10-77 0 0,-36 1 72 0 0,39-1 111 0 0,318-8-370 0 0,-436 10 0 0 0,99 10 40 0 0,-38-1-16 0 0,18-2-12 0 0,188 6 40 0 0,-115-22 76 0 0,1 0 0 0 0,-140 9-114 0 0,126 2 89 0 0,-159-2-90 0 0,65 3 91 0 0,151 23 1 0 0,-174-17-77 0 0,69 3 0 0 0,-68-8 54 0 0,188-3 216 0 0,-220-2-269 0 0,458-15 191 0 0,-47 19-140 0 0,114-12-80 0 0,-231-10 0 0 0,-94 11-53 0 0,104-26 115 0 0,-323 32-55 0 0,119-12 189 0 0,-113 13-165 0 0,0 1 0 0 0,0 2 1 0 0,0-1-1 0 0,36 10 0 0 0,-50-10-24 0 0,0 0 0 0 0,0 0 0 0 0,0 1 0 0 0,0 0 0 0 0,0 0-1 0 0,-1 0 1 0 0,6 4 0 0 0,0 0 2 0 0,-6-4-9 0 0,7 8 0 0 0,-6-6 0 0 0,36 34 64 0 0,-30-30-64 0 0,2-3 0 0 0,8-1 0 0 0,-13-5-53 0 0,54 5-3014 0 0,-61-7 2683 0 0,1 0 156 0 0,-1-1 1 0 0,0 1-1 0 0,0-1 0 0 0,0 1 1 0 0,-1-1-1 0 0,1 0 0 0 0,-1 1 1 0 0,0-6-1 0 0,-4-16-1603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806 485 11519 0 0,'0'0'887'0'0,"-2"1"-583"0"0,-8 7 202 0 0,1 0-1 0 0,-1 1 1 0 0,2 0 0 0 0,-1 1-1 0 0,1 0 1 0 0,1 0 0 0 0,0 1-1 0 0,0-1 1 0 0,1 2 0 0 0,-6 13 0 0 0,11-23 324 0 0,4-2-771 0 0,-1-1 0 0 0,0 0-1 0 0,0 0 1 0 0,0 0 0 0 0,-1-1-1 0 0,1 1 1 0 0,0 0 0 0 0,0-1 0 0 0,-1 1-1 0 0,1-1 1 0 0,1-2 0 0 0,1 1 55 0 0,17-19 194 0 0,-1 0 1 0 0,-1-1 0 0 0,22-34-1 0 0,41-83 12 0 0,-56 94-141 0 0,-18 31-186 0 0,0-1 0 0 0,-1 0 0 0 0,-1 0 1 0 0,0-1-1 0 0,4-25 0 0 0,-8 33-106 0 0,0 0 0 0 0,-1 1-1 0 0,-1-1 1 0 0,0 0 0 0 0,0 0 0 0 0,0 1 0 0 0,-1-1 0 0 0,-1 0 0 0 0,1 1 0 0 0,-1-1-1 0 0,-1 1 1 0 0,-6-15 0 0 0,9 21 89 0 0,-1 0 0 0 0,0 0-1 0 0,0 1 1 0 0,0-1 0 0 0,-1 0-1 0 0,1 0 1 0 0,0 1-1 0 0,-1-1 1 0 0,1 1 0 0 0,-1-1-1 0 0,1 1 1 0 0,-1 0 0 0 0,0 0-1 0 0,1 0 1 0 0,-1 0 0 0 0,0 0-1 0 0,0 0 1 0 0,0 0 0 0 0,0 0-1 0 0,0 1 1 0 0,0-1 0 0 0,0 1-1 0 0,0-1 1 0 0,0 1 0 0 0,0 0-1 0 0,0 0 1 0 0,0 0 0 0 0,-1 0-1 0 0,1 0 1 0 0,0 0 0 0 0,0 1-1 0 0,0-1 1 0 0,0 1 0 0 0,0-1-1 0 0,0 1 1 0 0,0 0 0 0 0,-3 2-1 0 0,-2 1 5 0 0,-1 0-1 0 0,1 0 0 0 0,0 1 0 0 0,0 0 0 0 0,1 1 1 0 0,0 0-1 0 0,0 0 0 0 0,-6 7 0 0 0,-1 5 21 0 0,0 0-1 0 0,2 0 1 0 0,0 1 0 0 0,1 1-1 0 0,-12 35 1 0 0,-24 108 13 0 0,27-88 30 0 0,-51 147 2 0 0,49-171-35 0 0,-2 0-1 0 0,-35 56 1 0 0,-128 148 83 0 0,78-116-15 0 0,-32 37 391 0 0,134-169-437 0 0,0 0 0 0 0,-1 0 0 0 0,0 0 0 0 0,0-1 0 0 0,-1-1 0 0 0,0 1 0 0 0,-13 6 0 0 0,12-9-16 0 0,9-3-19 0 0,-1 0 0 0 0,1 0 1 0 0,0 0-1 0 0,-1 0 0 0 0,1 0 0 0 0,-1 0 0 0 0,1 0 0 0 0,0 0 0 0 0,-1 0 1 0 0,1 0-1 0 0,-1 0 0 0 0,1 0 0 0 0,0 0 0 0 0,-1 0 0 0 0,1 0 0 0 0,0 0 1 0 0,-1-1-1 0 0,1 1 0 0 0,-1 0 0 0 0,1 0 0 0 0,0 0 0 0 0,-1-1 0 0 0,1 1 1 0 0,0 0-1 0 0,0 0 0 0 0,-1-1 0 0 0,1 1 0 0 0,0 0 0 0 0,0-1 0 0 0,-1 1 0 0 0,1 0 1 0 0,0-1-1 0 0,0 1 0 0 0,0 0 0 0 0,-1-1 0 0 0,1 1 0 0 0,0-1 0 0 0,0 1 1 0 0,0 0-1 0 0,0-1 0 0 0,0 1 0 0 0,0-1 0 0 0,0 0-40 0 0,-2-11-827 0 0,3-4-310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0:0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50 4143 0 0,'-11'11'440'0'0,"10"-9"-450"0"0,1-2 114 0 0,-1 0-1 0 0,1 0 0 0 0,0 0 1 0 0,0 1-1 0 0,0-1 0 0 0,0 0 1 0 0,0 0-1 0 0,0 0 0 0 0,0 0 1 0 0,0 0-1 0 0,-1 0 0 0 0,1 1 1 0 0,0-1-1 0 0,0 0 0 0 0,0 0 1 0 0,0 0-1 0 0,0 0 0 0 0,-1 0 1 0 0,1 0-1 0 0,0 0 0 0 0,0 0 1 0 0,0 0-1 0 0,0 0 0 0 0,-1 0 1 0 0,1 0-1 0 0,0 0 1 0 0,0 0-1 0 0,0 0 0 0 0,0 0 1 0 0,-1 0-1 0 0,1 0 0 0 0,0 0 1 0 0,0 0-1 0 0,0 0 0 0 0,-1 0 1 0 0,-8-17-1092 0 0,5 8 1012 0 0,3 8 741 0 0,-1-10 7527 0 0,6 95-8280 0 0,-4-77-12 0 0,6 31 0 0 0,-4-16-1 0 0,-1 14 18 0 0,0-31 51 0 0,0 0 0 0 0,0-1 0 0 0,0 1 0 0 0,1 0 0 0 0,-1-1 0 0 0,1 1 0 0 0,3 4 0 0 0,-3-7 3 0 0,0-1 0 0 0,1 0-61 0 0,1 0 1 0 0,-1 0 0 0 0,0 0 0 0 0,0-1 0 0 0,1 1 0 0 0,-1-1 0 0 0,0 0-1 0 0,1 0 1 0 0,-1 0 0 0 0,0-1 0 0 0,1 1 0 0 0,-1-1 0 0 0,0 0-1 0 0,0 1 1 0 0,0-2 0 0 0,1 1 0 0 0,-1 0 0 0 0,0-1 0 0 0,-1 1 0 0 0,1-1-1 0 0,0 0 1 0 0,0 0 0 0 0,-1 0 0 0 0,1 0 0 0 0,-1 0 0 0 0,1-1 0 0 0,-1 1-1 0 0,2-4 1 0 0,13-15-11 0 0,15-28 0 0 0,-22 33 0 0 0,0 1 0 0 0,1 0 0 0 0,0 0 0 0 0,22-20 0 0 0,-29 31-6 0 0,4-3-70 0 0,-1 0 0 0 0,1 1 0 0 0,13-7 1 0 0,-19 12 60 0 0,0 0 1 0 0,0 0 0 0 0,0 0 0 0 0,0 0 0 0 0,0 0-1 0 0,1 0 1 0 0,-1 1 0 0 0,0-1 0 0 0,1 1 0 0 0,-1 0-1 0 0,0 0 1 0 0,1 0 0 0 0,-1 0 0 0 0,0 0-1 0 0,1 0 1 0 0,-1 0 0 0 0,0 1 0 0 0,1-1 0 0 0,-1 1-1 0 0,4 1 1 0 0,-2 0 5 0 0,-2-1 0 0 0,1 0 1 0 0,-1 0-1 0 0,1 0 1 0 0,-1 1-1 0 0,0-1 0 0 0,1 1 1 0 0,-1 0-1 0 0,2 2 0 0 0,-1-2 8 0 0,8 10 22 0 0,-9-7 26 0 0,1 3 13 0 0,-2-5 16 0 0,1 0 0 0 0,-1-1 0 0 0,1 1-1 0 0,0-1 1 0 0,0 1 0 0 0,0-1 0 0 0,4 4 0 0 0,-5-6-52 0 0,0 1 1 0 0,0-1-1 0 0,-1 1 1 0 0,1-1-1 0 0,0 0 1 0 0,0 0 0 0 0,0 1-1 0 0,0-1 1 0 0,0 0-1 0 0,0 0 1 0 0,0 0-1 0 0,0 0 1 0 0,-1 0 0 0 0,1 0-1 0 0,0 0 1 0 0,0 0-1 0 0,0 0 1 0 0,0-1-1 0 0,0 1 1 0 0,0 0 0 0 0,0-1-1 0 0,0 1 1 0 0,-1 0-1 0 0,1-1 1 0 0,0 1-1 0 0,0-1 1 0 0,0 1 0 0 0,-1-1-1 0 0,1 0 1 0 0,0 0-1 0 0,4-4 78 0 0,0 1 0 0 0,-1-1 0 0 0,6-8 0 0 0,-9 11-11 0 0,1 1-32 0 0,5-4-66 0 0,-5 4-78 0 0,0 0-109 0 0,7-1 98 0 0,-5 2 0 0 0,8 3 16 0 0,1 3 64 0 0,-1 1 16 0 0,1 0 0 0 0,1-1 0 0 0,1-2 12 0 0,-7-5 34 0 0,0-1 0 0 0,1 1 0 0 0,-1-1-1 0 0,0 0 1 0 0,0-1 0 0 0,0 0 0 0 0,0-1 0 0 0,0 1 0 0 0,-1-1-1 0 0,9-7 1 0 0,-6 4-22 0 0,-3 2 9 0 0,0 1 1 0 0,0-1 0 0 0,12-4 0 0 0,-4 2-21 0 0,12-2-13 0 0,-22 10 0 0 0,12-1 0 0 0,2 5 0 0 0,-2 4 0 0 0,-5 0 16 0 0,0 0 0 0 0,-1 1-1 0 0,1 1 1 0 0,-2 0 0 0 0,17 22-1 0 0,-14-18 83 0 0,-12-13 0 0 0,1-1 4 0 0,2 1-39 0 0,0-1 0 0 0,0 1 0 0 0,0-1 0 0 0,0 0 0 0 0,0 0 0 0 0,0 0 0 0 0,6 0 0 0 0,-8-1 89 0 0,12-5 376 0 0,22-4 240 0 0,-34 8-258 0 0,-1 0-396 0 0,1 0-86 0 0,0-1 0 0 0,0 1 0 0 0,0 0 0 0 0,0 0 0 0 0,0 0-1 0 0,0 0 1 0 0,0 0 0 0 0,1 1 0 0 0,-1-1 0 0 0,0 1 0 0 0,3-1 0 0 0,-1 1-17 0 0,0 1 1 0 0,0-1 0 0 0,0 1 0 0 0,1 0-1 0 0,-1 0 1 0 0,0 0 0 0 0,0 1-1 0 0,7 3 1 0 0,-4 0-12 0 0,-5-4-1 0 0,0 0 0 0 0,0 0 0 0 0,0 0 0 0 0,0 0 0 0 0,0 0 0 0 0,0 0-1 0 0,0-1 1 0 0,1 1 0 0 0,-1 0 0 0 0,4-1 0 0 0,-3 1-9 0 0,-1 0 1 0 0,0 0-1 0 0,1-1 0 0 0,-1 1 0 0 0,0-1 0 0 0,1 0 1 0 0,-1 0-1 0 0,0 1 0 0 0,1-2 0 0 0,-1 1 1 0 0,5-1-1 0 0,-2 0 3 0 0,-3 1 7 0 0,0 0 0 0 0,0-1 0 0 0,0 1 0 0 0,0-1 0 0 0,0 1 0 0 0,0-1 0 0 0,0 0 0 0 0,0 0 0 0 0,-1 0 0 0 0,1 0 0 0 0,0 0 0 0 0,0 0 0 0 0,-1 0 0 0 0,1 0 0 0 0,1-3 0 0 0,2 0 0 0 0,-3 2 4 0 0,0 1-1 0 0,-1-1 0 0 0,1 1 1 0 0,0-1-1 0 0,-1 0 1 0 0,1 1-1 0 0,-1-1 1 0 0,1 0-1 0 0,1-4 1 0 0,-1 3 16 0 0,0 0 0 0 0,0 0 0 0 0,0 0 0 0 0,0 0 0 0 0,0 0 1 0 0,1 1-1 0 0,0-1 0 0 0,3-2 0 0 0,-3 2 40 0 0,8 0-48 0 0,2 0-12 0 0,1 2 11 0 0,1 4 31 0 0,-10 1-40 0 0,0 0-1 0 0,0 0 0 0 0,-1 1 1 0 0,1-1-1 0 0,-1 1 0 0 0,0 0 1 0 0,6 11-1 0 0,-3-3-1 0 0,6 13 11 0 0,-11-24 786 0 0,0-1-622 0 0,1-1-145 0 0,-1 1 0 0 0,1-1 1 0 0,0 0-1 0 0,0 0 0 0 0,0 0 0 0 0,-1 0 1 0 0,1 0-1 0 0,0-1 0 0 0,0 1 1 0 0,-1-1-1 0 0,1 0 0 0 0,0 1 0 0 0,-1-1 1 0 0,1-1-1 0 0,-1 1 0 0 0,1 0 1 0 0,-1-1-1 0 0,0 1 0 0 0,4-3 0 0 0,2-4-16 0 0,1 0-1 0 0,-2 0 1 0 0,12-14 0 0 0,-9 9-112 0 0,-9 12 57 0 0,1-1 1 0 0,-1 1-1 0 0,1 0 0 0 0,-1-1 0 0 0,1 1 0 0 0,-1 0 0 0 0,1 0 0 0 0,0 0 0 0 0,-1 0 0 0 0,1 0 0 0 0,0 1 0 0 0,0-1 0 0 0,0 0 0 0 0,-1 1 0 0 0,1-1 0 0 0,0 1 0 0 0,3 0 0 0 0,-1 0-1 0 0,0 0 0 0 0,0 0-1 0 0,0 0 1 0 0,0 1 0 0 0,0 0-1 0 0,5 1 1 0 0,21 10-4 0 0,-21-9 39 0 0,-1 1 1 0 0,1-1-1 0 0,0-1 0 0 0,9 2 0 0 0,7 2 4 0 0,-20-7 5 0 0,1 0 14 0 0,5 0 74 0 0,-1-1 0 0 0,1 1 0 0 0,-1-1 0 0 0,1-1-1 0 0,-1 0 1 0 0,0-1 0 0 0,0 0 0 0 0,15-8 0 0 0,-20 10-64 0 0,-1 0 0 0 0,1 0 0 0 0,0 1 1 0 0,0 0-1 0 0,6-1 0 0 0,16-5 110 0 0,-17 4-125 0 0,3 1-11 0 0,-2 1-19 0 0,-7 1-49 0 0,1 1-1 0 0,-1 0 0 0 0,0 0 0 0 0,0 0 0 0 0,0 1 0 0 0,0-1 1 0 0,0 1-1 0 0,-1 0 0 0 0,1 0 0 0 0,3 3 0 0 0,-4-3 5 0 0,-1 1-1 0 0,1 0 1 0 0,-1 0-1 0 0,0 0 0 0 0,0 0 1 0 0,3 7-1 0 0,2 0-3 0 0,-6-8-8 0 0,10 8-112 0 0,-8-8 140 0 0,0 0 0 0 0,-1-1 0 0 0,1 1 0 0 0,0 0-1 0 0,0-1 1 0 0,1 0 0 0 0,-1 0 0 0 0,0 0 0 0 0,0 0 0 0 0,0 0 0 0 0,1-1 0 0 0,-1 1-1 0 0,0-1 1 0 0,1 0 0 0 0,-1 0 0 0 0,7-1 0 0 0,-4 0-260 0 0,0-1-1 0 0,1 0 1 0 0,-1 0 0 0 0,0 0 0 0 0,0-1 0 0 0,0 0-1 0 0,10-6 1 0 0,5-7-824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5063 0 0,'0'0'7654'0'0,"2"0"-6670"0"0,1 1-759 0 0,-1-1 0 0 0,0 1 1 0 0,0 0-1 0 0,0-1 0 0 0,0 1 0 0 0,0 0 1 0 0,-1 0-1 0 0,1 1 0 0 0,0-1 1 0 0,0 0-1 0 0,-1 1 0 0 0,1-1 1 0 0,-1 0-1 0 0,1 1 0 0 0,-1 0 1 0 0,2 1-1 0 0,-1 1-118 0 0,0-1 0 0 0,-1 1 0 0 0,0 0 0 0 0,1-1 1 0 0,-1 1-1 0 0,0 0 0 0 0,-1 0 0 0 0,2 7 0 0 0,-3-3-26 0 0,1 1-1 0 0,-1-1 1 0 0,0 0-1 0 0,-1 1 1 0 0,0-1-1 0 0,0 0 1 0 0,-1 0-1 0 0,0 0 1 0 0,-7 12-1 0 0,0 3 46 0 0,-9 16-46 0 0,-1-1 1 0 0,-27 37-1 0 0,17-27-14 0 0,-33 43-1 0 0,12-17-21 0 0,-183 249 9 0 0,207-287-194 0 0,25-34-23 0 0,12-10-199 0 0,-6 4 173 0 0,19-17-1040 0 0,6-8-362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192 604 3223 0 0,'-5'4'66'0'0,"0"-1"-1"0"0,0 1 0 0 0,0-1 1 0 0,0 0-1 0 0,0-1 0 0 0,-1 1 1 0 0,1-1-1 0 0,-1 0 0 0 0,-9 2 4137 0 0,10-11 703 0 0,0-2-3817 0 0,4 4-861 0 0,0 0 1 0 0,1 1-1 0 0,0-1 1 0 0,0 0-1 0 0,0 1 1 0 0,0-1-1 0 0,1 0 1 0 0,0 1-1 0 0,0-1 1 0 0,2-4-1 0 0,3-9 127 0 0,9-18-1 0 0,-2 9-215 0 0,2 1-1 0 0,0 1 0 0 0,2 0 1 0 0,1 2-1 0 0,1 0 0 0 0,0 0 1 0 0,2 2-1 0 0,1 1 0 0 0,43-33 1 0 0,-44 38-152 0 0,173-119 192 0 0,-169 119-57 0 0,1 1 0 0 0,0 1 0 0 0,1 2 0 0 0,0 1-1 0 0,1 1 1 0 0,30-6 0 0 0,-46 12-80 0 0,1 2 1 0 0,-1 0-1 0 0,0 0 0 0 0,25 2 0 0 0,-33 0-45 0 0,0-1-1 0 0,0 1 1 0 0,1 0 0 0 0,-1 0-1 0 0,0 1 1 0 0,0-1 0 0 0,0 1-1 0 0,0 0 1 0 0,0 0 0 0 0,-1 0-1 0 0,1 0 1 0 0,0 1 0 0 0,-1-1-1 0 0,0 1 1 0 0,1 0 0 0 0,-1 0 0 0 0,4 6-1 0 0,-5-5 5 0 0,0 0 0 0 0,0-1 0 0 0,0 2 0 0 0,-1-1 0 0 0,1 0 0 0 0,-1 0 0 0 0,0 0 0 0 0,0 1 0 0 0,-1-1 0 0 0,1 0 0 0 0,-1 1 0 0 0,0-1 0 0 0,-1 9 0 0 0,-1 1 0 0 0,-1 0 0 0 0,0 0 0 0 0,-5 14 0 0 0,-4 3-8 0 0,-1 1-1 0 0,-1-1 1 0 0,-2-1-1 0 0,-1-1 1 0 0,-2 0 0 0 0,-23 28-1 0 0,-1-6-233 0 0,-3-1 0 0 0,-56 48 0 0 0,52-57-150 0 0,-1-2-1 0 0,-2-2 1 0 0,-83 44 0 0 0,91-58 293 0 0,-55 19 0 0 0,83-37 100 0 0,1 0 0 0 0,-1-1-1 0 0,-27 3 1 0 0,33-6-6 0 0,0-1 0 0 0,0 0 1 0 0,-1 0-1 0 0,1-1 0 0 0,0-1 0 0 0,-14-3 1 0 0,13 0-454 0 0,20 2-37 0 0,21 4 430 0 0,84 34 1610 0 0,-87-26-1235 0 0,2 1 28 0 0,0 1 0 0 0,-1 2-1 0 0,0 0 1 0 0,25 18 0 0 0,-44-25-264 0 0,0 1 0 0 0,-1-1 0 0 0,0 1 0 0 0,0 0 0 0 0,-1 1 0 0 0,0 0 0 0 0,0 0 0 0 0,0 0 0 0 0,-1 0-1 0 0,-1 1 1 0 0,0 0 0 0 0,5 14 0 0 0,0 8 186 0 0,-1 0 0 0 0,6 46 0 0 0,-9-41-214 0 0,-4-35-150 0 0,10 0-3865 0 0,1-3-2457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85 131 11055 0 0,'0'0'852'0'0,"1"2"-405"0"0,2 10 482 0 0,0-1 248 0 0,1 0 1 0 0,5 14 0 0 0,-7-21-910 0 0,0 0 0 0 0,0 0 0 0 0,1-1 0 0 0,-1 1 1 0 0,1-1-1 0 0,0 0 0 0 0,0 1 0 0 0,0-1 1 0 0,7 5-1 0 0,-6-6-201 0 0,-1 0-1 0 0,1 0 1 0 0,-1 0 0 0 0,1 0 0 0 0,0-1 0 0 0,0 1-1 0 0,0-1 1 0 0,0 0 0 0 0,0 0 0 0 0,0-1 0 0 0,0 1-1 0 0,0-1 1 0 0,0 0 0 0 0,5 0 0 0 0,-2-1-9 0 0,0 0 0 0 0,0-1 0 0 0,0 0 0 0 0,0 0 0 0 0,0 0 0 0 0,-1-1 0 0 0,11-6 0 0 0,-2 0-103 0 0,0-1-1 0 0,-1 0 1 0 0,0-2-1 0 0,-1 1 1 0 0,22-26-1 0 0,-27 28-130 0 0,0-1 0 0 0,-1 0-1 0 0,0 0 1 0 0,-1 0 0 0 0,0-1-1 0 0,0 0 1 0 0,-1 0 0 0 0,4-14 0 0 0,-9 24 150 0 0,1 0 1 0 0,-1 0 0 0 0,0 0 0 0 0,0 0 0 0 0,1-1 0 0 0,-1 1 0 0 0,0 0 0 0 0,0 0 0 0 0,0-1 0 0 0,0 1 0 0 0,0 0-1 0 0,-1 0 1 0 0,1 0 0 0 0,0-1 0 0 0,-1 1 0 0 0,1 0 0 0 0,0 0 0 0 0,-1 0 0 0 0,0-2 0 0 0,0 3-5 0 0,0-1 0 0 0,1 1 0 0 0,-1-1 0 0 0,0 1 0 0 0,0-1 1 0 0,0 1-1 0 0,1-1 0 0 0,-1 1 0 0 0,0-1 0 0 0,0 1 0 0 0,0 0 0 0 0,0 0 1 0 0,0 0-1 0 0,0-1 0 0 0,0 1 0 0 0,1 0 0 0 0,-1 0 0 0 0,0 0 0 0 0,-2 0 1 0 0,-1 1-38 0 0,-1 0 1 0 0,1 0 0 0 0,-1 0 0 0 0,1 1 0 0 0,0-1-1 0 0,-1 1 1 0 0,1 0 0 0 0,-8 5 0 0 0,-28 23 201 0 0,1 2-1 0 0,1 1 1 0 0,2 3 0 0 0,2 0-1 0 0,1 2 1 0 0,2 2 0 0 0,-50 82-1 0 0,78-116-99 0 0,-4 6 84 0 0,-10 22 1 0 0,16-31-98 0 0,-1 0 0 0 0,1 0-1 0 0,1 0 1 0 0,-1 0 0 0 0,0 0 0 0 0,1 0-1 0 0,-1 0 1 0 0,1 0 0 0 0,0 1 0 0 0,0-1-1 0 0,1 0 1 0 0,-1 0 0 0 0,0 0-1 0 0,2 3 1 0 0,-1-4 2 0 0,0 0-1 0 0,0 0 1 0 0,0-1-1 0 0,0 1 1 0 0,1 0 0 0 0,-1-1-1 0 0,1 1 1 0 0,-1-1-1 0 0,1 0 1 0 0,-1 1-1 0 0,1-1 1 0 0,0 0-1 0 0,0 0 1 0 0,0 0 0 0 0,0 0-1 0 0,-1 0 1 0 0,1 0-1 0 0,0-1 1 0 0,0 1-1 0 0,1-1 1 0 0,2 1-1 0 0,6 1 34 0 0,0-1 0 0 0,19 0 0 0 0,-27-1-74 0 0,49-3-934 0 0,-17-2-3762 0 0,-5 0-1343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22 10591 0 0,'19'-21'7159'0'0,"-20"22"-7022"0"0,-1 0 1 0 0,1 0 0 0 0,0 0-1 0 0,0 0 1 0 0,-1 0-1 0 0,1 1 1 0 0,0-1-1 0 0,0 1 1 0 0,-1 2-1 0 0,-1 0 56 0 0,-38 37 269 0 0,28-30-474 0 0,2 1-1 0 0,-16 18 1 0 0,0 5-32 0 0,16-23-10 0 0,0 2-1 0 0,1-1 1 0 0,-8 17 0 0 0,16-26 44 0 0,-1 1 0 0 0,1 0 0 0 0,0 0 0 0 0,1 0 0 0 0,-1 1 1 0 0,1-1-1 0 0,0 0 0 0 0,1 0 0 0 0,-1 1 0 0 0,1-1 0 0 0,0 0 0 0 0,0 1 0 0 0,2 9 0 0 0,0-6 31 0 0,0 0 1 0 0,0 0-1 0 0,1 0 0 0 0,1 0 0 0 0,-1-1 0 0 0,1 0 1 0 0,1 0-1 0 0,-1 0 0 0 0,1 0 0 0 0,1 0 0 0 0,-1-1 1 0 0,1 0-1 0 0,1 0 0 0 0,-1-1 0 0 0,1 0 0 0 0,0 0 1 0 0,1 0-1 0 0,-1-1 0 0 0,9 4 0 0 0,-13-7-13 0 0,0-1 63 0 0,-1 0 0 0 0,0 0 0 0 0,0 0 0 0 0,0 1 0 0 0,0-1 1 0 0,0 1-1 0 0,0-1 0 0 0,2 4 0 0 0,-4-4-53 0 0,1-1 0 0 0,-1 1 0 0 0,0 0 0 0 0,1 0-1 0 0,-1 0 1 0 0,0 0 0 0 0,0 0 0 0 0,0 0 0 0 0,0 0 0 0 0,0 0 0 0 0,0 0 0 0 0,0 0 0 0 0,0 0 0 0 0,0 0 0 0 0,0 0 0 0 0,-1 0 0 0 0,1 0 0 0 0,0 0 0 0 0,0 0-1 0 0,-1 0 1 0 0,1 0 0 0 0,-1 0 0 0 0,1 0 0 0 0,-2 0 0 0 0,-1 4-9 0 0,0 0-1 0 0,0-1 0 0 0,-1 1 1 0 0,0-1-1 0 0,0 0 0 0 0,0 0 1 0 0,-1 0-1 0 0,1-1 0 0 0,-1 1 1 0 0,-5 2-1 0 0,-9 4 6 0 0,-25 11 1 0 0,42-21-14 0 0,-23 11-114 0 0,1-2 0 0 0,-1-1 1 0 0,-1-1-1 0 0,1-1 0 0 0,-52 5 1 0 0,69-11 63 0 0,-1 0 1 0 0,-16-2-1 0 0,23 1-5 0 0,0 1 0 0 0,0 0-1 0 0,0-1 1 0 0,1 0 0 0 0,-1 1-1 0 0,0-1 1 0 0,0 0 0 0 0,1 0-1 0 0,-3-1 1 0 0,4 1-24 0 0,-1 1-1 0 0,1 0 1 0 0,-1-1 0 0 0,1 1 0 0 0,0-1-1 0 0,-1 1 1 0 0,1-1 0 0 0,0 0-1 0 0,-1 1 1 0 0,1-1 0 0 0,0 1-1 0 0,-1-1 1 0 0,1 0 0 0 0,0 1 0 0 0,0-1-1 0 0,0 1 1 0 0,0-1 0 0 0,0 0-1 0 0,0 1 1 0 0,0-1 0 0 0,0 0-1 0 0,0 1 1 0 0,0-1 0 0 0,0 0 0 0 0,0 1-1 0 0,0-2 1 0 0,5-8-1157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10135 0 0,'-1'2'778'0'0,"-9"13"-58"0"0,-1-1 0 0 0,-1 0-1 0 0,0-1 1 0 0,0 0 0 0 0,-22 16 0 0 0,-19 20 1301 0 0,31-28-1648 0 0,2 2 0 0 0,1 0 1 0 0,1 1-1 0 0,-16 26 0 0 0,33-49-353 0 0,0 1-1 0 0,0-1 0 0 0,1 0 1 0 0,-1 1-1 0 0,1-1 1 0 0,-1 0-1 0 0,1 1 0 0 0,-1-1 1 0 0,1 1-1 0 0,-1-1 0 0 0,1 0 1 0 0,0 1-1 0 0,0-1 1 0 0,0 1-1 0 0,0-1 0 0 0,0 1 1 0 0,0-1-1 0 0,0 1 1 0 0,1-1-1 0 0,-1 1 0 0 0,1-1 1 0 0,-1 0-1 0 0,1 1 0 0 0,-1-1 1 0 0,1 1-1 0 0,0-1 1 0 0,-1 0-1 0 0,1 0 0 0 0,0 1 1 0 0,0-1-1 0 0,0 0 1 0 0,0 0-1 0 0,0 0 0 0 0,0 0 1 0 0,2 1-1 0 0,1 0 68 0 0,0 0 0 0 0,0 0 1 0 0,-1-1-1 0 0,1 1 0 0 0,0-1 0 0 0,0 0 0 0 0,0 0 0 0 0,1 0 1 0 0,-1-1-1 0 0,0 0 0 0 0,8 0 0 0 0,5-1 143 0 0,1-2-1 0 0,-1 0 1 0 0,0-1 0 0 0,0 0-1 0 0,32-14 1 0 0,76-45 204 0 0,-110 55-401 0 0,4-2-93 0 0,0-1 0 0 0,-1-1 0 0 0,-1-1 0 0 0,0 0 0 0 0,0-1-1 0 0,-1-1 1 0 0,14-17 0 0 0,-29 30-234 0 0,0 0-1 0 0,0 0 1 0 0,0 0-1 0 0,0 0 0 0 0,0 0 1 0 0,0-1-1 0 0,0 1 1 0 0,-1 0-1 0 0,1 0 1 0 0,-1-1-1 0 0,1 1 1 0 0,-1 0-1 0 0,0-4 0 0 0,1-3-1763 0 0,0 2 124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 2759 0 0,'1'-1'6030'0'0,"7"-3"-202"0"0,-5 5-5697 0 0,1-1 1 0 0,-1 1-1 0 0,0-1 1 0 0,0 1-1 0 0,1 0 1 0 0,-1 0-1 0 0,0 1 1 0 0,0-1-1 0 0,0 1 1 0 0,0-1-1 0 0,0 1 1 0 0,-1 0 0 0 0,1 0-1 0 0,-1 0 1 0 0,1 1-1 0 0,-1-1 1 0 0,1 0-1 0 0,-1 1 1 0 0,3 5-1 0 0,-1-1 9 0 0,-1-1-1 0 0,0 1 1 0 0,0 0-1 0 0,-1-1 1 0 0,1 2 0 0 0,-2-1-1 0 0,1 0 1 0 0,-1 0-1 0 0,0 0 1 0 0,0 1-1 0 0,-1-1 1 0 0,0 0-1 0 0,0 1 1 0 0,-3 11 0 0 0,-1 6 86 0 0,0-1 0 0 0,-2 1 1 0 0,-13 34-1 0 0,-35 70 262 0 0,49-119-455 0 0,-93 192 432 0 0,-46 111-70 0 0,140-304-402 0 0,-14 45 68 0 0,17-49-114 0 0,0-1 0 0 0,0 0 1 0 0,0 0-1 0 0,1 0 1 0 0,-1 0-1 0 0,1 1 0 0 0,0-1 1 0 0,1 0-1 0 0,-1 0 0 0 0,2 7 1 0 0,1-10-1267 0 0,7-1-425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 17191 0 0,'0'0'787'0'0,"-1"0"-16"0"0,0-1-754 0 0,0 1 1 0 0,0-1 0 0 0,1 1 0 0 0,-1-1 0 0 0,0 1 0 0 0,0 0 0 0 0,0 0 0 0 0,0-1 0 0 0,0 1 0 0 0,0 0 0 0 0,0 0 0 0 0,0 0 0 0 0,0 0 0 0 0,0 0-1 0 0,1 0 1 0 0,-1 0 0 0 0,0 0 0 0 0,0 1 0 0 0,0-1 0 0 0,0 0 0 0 0,0 0 0 0 0,0 1 0 0 0,0-1 0 0 0,1 1 0 0 0,-1-1 0 0 0,0 1 0 0 0,-1 0-1 0 0,1 1 47 0 0,-1-1 0 0 0,0 1-1 0 0,1 0 1 0 0,0 0 0 0 0,-1 0-1 0 0,1 1 1 0 0,-1 2 0 0 0,0-2 34 0 0,-28 62 377 0 0,2 1 1 0 0,3 2-1 0 0,-30 131 0 0 0,-11 67-94 0 0,40-185-270 0 0,-43 94 0 0 0,-43 29-21 0 0,105-193-95 0 0,-6 12-40 0 0,1 0 0 0 0,-15 40 0 0 0,26-61-253 0 0,12-6-4429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56 371 12439 0 0,'-17'7'754'0'0,"-21"12"2155"0"0,40-18-1626 0 0,2 1-1031 0 0,0-1 0 0 0,-1-1 1 0 0,1 1-1 0 0,0 0 1 0 0,0-1-1 0 0,0 0 1 0 0,0 0-1 0 0,0 0 1 0 0,0 0-1 0 0,0-1 1 0 0,6-1-1 0 0,9-2 334 0 0,21-9-1 0 0,-9 3 30 0 0,551-191 1615 0 0,-451 148-2058 0 0,92-33 1 0 0,-118 57-2020 0 0,-92 26 806 0 0</inkml:trace>
  <inkml:trace contextRef="#ctx0" brushRef="#br0" timeOffset="1">1577 87 19375 0 0,'0'0'2104'0'0,"-3"9"-2104"0"0,-1 0 0 0 0,1 0 0 0 0,-2 0 200 0 0,-1 1 0 0 0,1 1 0 0 0,0 1 0 0 0,1 1-200 0 0,2-3-96 0 0,-1-1 0 0 0,1 0-5808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0,'0'0'17704'0'0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9671 0 0,'0'0'11240'0'0,"2"1"-10417"0"0,9 1-401 0 0,1 0-1 0 0,0 0 1 0 0,0-1 0 0 0,-1 0 0 0 0,1-1 0 0 0,24-3 0 0 0,74-19 254 0 0,-68 13-405 0 0,162-42 3 0 0,-130 31-2681 0 0,1 1-4345 0 0,-42 12-470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7055 0 0,'0'0'5088'0'0,"-2"9"-3762"0"0,-15 27 4859 0 0,11-22-8557 0 0,3-10 1975 0 0,-1 6-2005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709 217 8495 0 0,'110'-44'920'0'0,"-83"34"151"0"0,1-1-1 0 0,49-29 0 0 0,46-39 3693 0 0,-79 48-4065 0 0,-42 30 452 0 0,-4 1-1121 0 0,0 0 1 0 0,0 0-1 0 0,0 0 0 0 0,0 0 1 0 0,1 0-1 0 0,-1 1 1 0 0,0-1-1 0 0,0 1 1 0 0,0-1-1 0 0,0 1 1 0 0,0 0-1 0 0,1-1 1 0 0,-1 1-1 0 0,0 0 1 0 0,-2 2-1 0 0,0-1 18 0 0,-15 8-33 0 0,-188 100 371 0 0,-133 114-372 0 0,36-27-13 0 0,295-191 0 0 0,-6 3-3 0 0,8-5-9 0 0,-1 1 0 0 0,1-1 0 0 0,0 1-1 0 0,1 1 1 0 0,-1-1 0 0 0,-7 9 0 0 0,13-13-74 0 0,13 4 16 0 0,1-1 0 0 0,-1 0-1 0 0,1-1 1 0 0,0-1 0 0 0,0 0 0 0 0,0-1 0 0 0,24 0 0 0 0,21 3-40 0 0,-30-1 96 0 0,0 2 0 0 0,-1 2 1 0 0,0 0-1 0 0,-1 2 0 0 0,51 23 0 0 0,3 9 41 0 0,79 53 0 0 0,-152-90-11 0 0,-1 1 1 0 0,1 0 0 0 0,-1 0 0 0 0,1 1-1 0 0,-2 0 1 0 0,11 13 0 0 0,-16-18-8 0 0,0 0 1 0 0,0 0-1 0 0,0 0 0 0 0,0 0 1 0 0,-1 0-1 0 0,1 1 0 0 0,0-1 1 0 0,-1 0-1 0 0,1 0 0 0 0,-1 0 1 0 0,1 0-1 0 0,-1 0 1 0 0,1 0-1 0 0,-1 0 0 0 0,0 0 1 0 0,1 0-1 0 0,-1-1 0 0 0,0 1 1 0 0,0 0-1 0 0,-1 1 0 0 0,1-1 8 0 0,-9 8 30 0 0,-1-1 0 0 0,1 0 0 0 0,-2 0 0 0 0,1-1 0 0 0,-1 0 0 0 0,-21 8 0 0 0,11-5 0 0 0,-31 13-59 0 0,-61 17 1 0 0,60-22-68 0 0,-135 41-233 0 0,135-46 287 0 0,-88 11 0 0 0,138-24 21 0 0,-5 1-10 0 0,0 0 0 0 0,0 0 0 0 0,0-1 0 0 0,0 0 0 0 0,-14-3 0 0 0,22 3 9 0 0,1 0-1 0 0,-1 0 1 0 0,1-1-1 0 0,-1 1 1 0 0,1 0-1 0 0,-1 0 0 0 0,1 0 1 0 0,-1-1-1 0 0,1 1 1 0 0,-1 0-1 0 0,1-1 1 0 0,-1 1-1 0 0,1 0 1 0 0,-1-1-1 0 0,1 1 1 0 0,0-1-1 0 0,-1 1 1 0 0,1 0-1 0 0,0-1 1 0 0,-1 1-1 0 0,1-1 1 0 0,0 1-1 0 0,-1-1 0 0 0,1 1 1 0 0,0-1-1 0 0,0 0 1 0 0,0 0-15 0 0,0 0 0 0 0,0 0 0 0 0,0 0 0 0 0,0 0 0 0 0,0 0 0 0 0,1 0 0 0 0,-1 0 0 0 0,0 0 0 0 0,0 0 0 0 0,1 0 0 0 0,-1 0 0 0 0,1 0-1 0 0,0-1 1 0 0,2-1-91 0 0,-1-1 0 0 0,1 0 0 0 0,0 1-1 0 0,1 0 1 0 0,3-4 0 0 0,-3 5-5 0 0,-1 0 1 0 0,1-1-1 0 0,0 2 1 0 0,-1-1-1 0 0,1 0 1 0 0,0 1-1 0 0,0 0 1 0 0,0 0-1 0 0,0 0 1 0 0,9-1-1 0 0,-1 2-566 0 0,1 0 1 0 0,16 2-1 0 0,-1 1-793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25 11055 0 0,'4'-7'195'0'0,"9"-11"4028"0"0,-13 19-3845 0 0,-1 1 0 0 0,0-1 0 0 0,0 0 0 0 0,1 1 0 0 0,-1-1 1 0 0,0 0-1 0 0,0 0 0 0 0,0 0 0 0 0,-2 2 0 0 0,-2 2-91 0 0,-407 509 499 0 0,315-408-1402 0 0,89-98 422 0 0,-8 10-1873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4143 0 0,'1'-2'319'0'0,"118"-97"7165"0"0,-109 91-7272 0 0,22-17 669 0 0,106-77 1837 0 0,-113 86-2188 0 0,2 1 0 0 0,-1 0 0 0 0,48-16 0 0 0,-44 20-93 0 0,0 2 0 0 0,1 1 1 0 0,32-4-1 0 0,-52 11-344 0 0,-1 0 0 0 0,1 0 0 0 0,0 1 0 0 0,0 1 0 0 0,0-1 0 0 0,0 2 0 0 0,0 0 0 0 0,0 0 0 0 0,-1 1 0 0 0,1 0 0 0 0,-1 0 0 0 0,14 8 0 0 0,-21-9-80 0 0,0 0 1 0 0,0-1-1 0 0,0 2 0 0 0,0-1 0 0 0,0 0 0 0 0,0 1 0 0 0,-1-1 1 0 0,1 1-1 0 0,-1 0 0 0 0,0 0 0 0 0,0 0 0 0 0,0 0 0 0 0,0 0 1 0 0,0 0-1 0 0,-1 0 0 0 0,0 1 0 0 0,1-1 0 0 0,-1 0 0 0 0,0 1 1 0 0,-1 0-1 0 0,1-1 0 0 0,-1 1 0 0 0,1-1 0 0 0,-1 1 0 0 0,0 0 1 0 0,0-1-1 0 0,-1 1 0 0 0,1-1 0 0 0,-1 1 0 0 0,0-1 0 0 0,0 1 1 0 0,-1 4-1 0 0,-2 1-3 0 0,0 1 0 0 0,0-1 0 0 0,-1 0 0 0 0,0 0-1 0 0,-1-1 1 0 0,0 1 0 0 0,0-1 0 0 0,0-1 0 0 0,-1 1 0 0 0,-11 8 0 0 0,-10 6 14 0 0,-1-3 0 0 0,0 0 0 0 0,-2-2-1 0 0,-58 25 1 0 0,-137 36-404 0 0,208-73 297 0 0,-12 5-344 0 0,0-2 0 0 0,-1-2 0 0 0,-49 6 0 0 0,58-14-383 0 0,22 2 681 0 0,0-1 0 0 0,0 1 1 0 0,0-1-1 0 0,0 0 0 0 0,0 1 1 0 0,0-1-1 0 0,0 1 1 0 0,0-1-1 0 0,0 1 0 0 0,0-1 1 0 0,1 1-1 0 0,-1-1 0 0 0,0 1 1 0 0,1-1-1 0 0,-1 1 1 0 0,1-2-1 0 0,10-12-1939 0 0,7-3-3275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9271 0 0,'6'1'91'0'0,"-1"-1"0"0"0,0 1 1 0 0,1 1-1 0 0,-1-1 0 0 0,0 1 0 0 0,0 0 0 0 0,0 0 0 0 0,0 0 0 0 0,0 1 0 0 0,0 0 0 0 0,-1 0 0 0 0,1 0 0 0 0,-1 0 0 0 0,0 1 0 0 0,0 0 0 0 0,0 0 0 0 0,0 0 1 0 0,-1 0-1 0 0,6 8 0 0 0,41 63 5546 0 0,-49-74-4521 0 0,10 1 104 0 0,-9-2-1105 0 0,0 0 1 0 0,0 1 0 0 0,0-1-1 0 0,0 0 1 0 0,0 0 0 0 0,0 0 0 0 0,4-1-1 0 0,1-2 96 0 0,1 0 1 0 0,-1 0-1 0 0,0-1 0 0 0,0 0 0 0 0,0 0 0 0 0,0 0 1 0 0,10-10-1 0 0,4-2 90 0 0,17-13 23 0 0,38-39 1 0 0,-71 64-328 0 0,0-1 0 0 0,-1 0 1 0 0,0 0-1 0 0,0 0 0 0 0,0 0 0 0 0,-1 0 0 0 0,4-7 0 0 0,-7 10-107 0 0,-9 3-47 0 0,-1 0 0 0 0,1 0 0 0 0,0 1 0 0 0,0 0 0 0 0,-1 1 0 0 0,2 0 0 0 0,-1 1 0 0 0,0-1 0 0 0,-11 8 0 0 0,-11 8-58 0 0,-30 25 0 0 0,50-36 172 0 0,-45 36-7 0 0,1 4 0 0 0,3 1 0 0 0,-63 77 0 0 0,114-123 54 0 0,-3 1 0 0 0,0 1-1 0 0,0 0 1 0 0,1 0 0 0 0,0 0-1 0 0,-3 7 1 0 0,5-11 8 0 0,1 0 0 0 0,-1 0 0 0 0,1 0 0 0 0,0 0 0 0 0,0 0 1 0 0,-1 0-1 0 0,1 0 0 0 0,0 0 0 0 0,0 0 0 0 0,0 0 0 0 0,0 0 0 0 0,0 0 1 0 0,0 0-1 0 0,1 0 0 0 0,-1 0 0 0 0,0 0 0 0 0,0 0 0 0 0,1 0 0 0 0,-1 0 1 0 0,1 0-1 0 0,-1 0 0 0 0,1 0 0 0 0,-1 0 0 0 0,1 0 0 0 0,0 0 0 0 0,-1-1 1 0 0,1 1-1 0 0,0 0 0 0 0,-1 0 0 0 0,1-1 0 0 0,0 1 0 0 0,0 0 0 0 0,0-1 1 0 0,0 1-1 0 0,1 0 0 0 0,3 1 45 0 0,-1-1-1 0 0,0 1 1 0 0,0-1 0 0 0,0 0 0 0 0,1 0 0 0 0,-1 0-1 0 0,1 0 1 0 0,-1-1 0 0 0,5 0 0 0 0,43-4 448 0 0,-33 1-338 0 0,105-15-155 0 0,-43-1-7757 0 0,-56 12 1607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 9671 0 0,'9'-5'291'0'0,"0"1"-1"0"0,1 0 1 0 0,0 1 0 0 0,0 0-1 0 0,10-1 1 0 0,9-1 5055 0 0,-28 5-5133 0 0,0-1 1 0 0,-1 1 0 0 0,1 0 0 0 0,0 0 0 0 0,0 0 0 0 0,-1 0 0 0 0,1 0 0 0 0,0 0 0 0 0,0 0 0 0 0,0 0 0 0 0,-1 0-1 0 0,1 0 1 0 0,0 0 0 0 0,0 1 0 0 0,-1-1 0 0 0,1 0 0 0 0,0 0 0 0 0,-1 1 0 0 0,1-1 0 0 0,0 1 0 0 0,-1-1-1 0 0,1 0 1 0 0,1 2 0 0 0,-2-1-141 0 0,0-1-1 0 0,1 1 1 0 0,-1 0 0 0 0,0 0-1 0 0,1 0 1 0 0,-1 0 0 0 0,0-1-1 0 0,0 1 1 0 0,0 0-1 0 0,0 0 1 0 0,0 0 0 0 0,0 0-1 0 0,0 0 1 0 0,0 0-1 0 0,0-1 1 0 0,0 1 0 0 0,-1 1-1 0 0,-1 3-87 0 0,1-1 0 0 0,-1 1 0 0 0,0-1 0 0 0,0 1 0 0 0,-6 7 0 0 0,-61 66 88 0 0,44-51-37 0 0,-36 48-1 0 0,-64 99-35 0 0,118-164 0 0 0,1 0 0 0 0,0 1 0 0 0,1 0 0 0 0,-5 15 0 0 0,10-15 11 0 0,1-10-8 0 0,0 0 1 0 0,0 0-1 0 0,0 0 1 0 0,1 0 0 0 0,-1 0-1 0 0,1 0 1 0 0,-1 0-1 0 0,0 0 1 0 0,1 0-1 0 0,-1-1 1 0 0,1 1-1 0 0,0-1 1 0 0,-1 1-1 0 0,1-1 1 0 0,-1 1-1 0 0,1-1 1 0 0,2 0 0 0 0,31 1-100 0 0,-18-4-466 0 0,-1 0 1 0 0,0-1-1 0 0,-1-1 0 0 0,29-12 1 0 0,-17 7-951 0 0,3-2-531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129 364 4143 0 0,'0'1'8564'0'0,"-3"8"-7316"0"0,1 0-1 0 0,-2-1 0 0 0,1 1 1 0 0,-7 11-1 0 0,-5 11-153 0 0,-19 42 463 0 0,22-48-1238 0 0,0-1 1 0 0,2 1 0 0 0,-10 40 0 0 0,18-60-324 0 0,2-3-12 0 0,-1 0-1 0 0,1 0 1 0 0,0 0 0 0 0,0 1 0 0 0,0-1 0 0 0,0 0 0 0 0,0 0 0 0 0,0 0 0 0 0,0 0 0 0 0,2 4-1 0 0,-2-6-76 0 0,1 1 0 0 0,-1-1 0 0 0,0 1-1 0 0,0-1 1 0 0,1 0 0 0 0,-1 1 0 0 0,1-1-1 0 0,-1 1 1 0 0,0-1 0 0 0,1 0 0 0 0,-1 0-1 0 0,1 1 1 0 0,-1-1 0 0 0,1 0 0 0 0,-1 0-1 0 0,1 1 1 0 0,-1-1 0 0 0,1 0 0 0 0,-1 0-1 0 0,1 0 1 0 0,0 0 0 0 0,0 0-178 0 0,10 3-1100 0 0</inkml:trace>
  <inkml:trace contextRef="#ctx0" brushRef="#br0" timeOffset="1">420 8 11975 0 0,'0'0'1064'0'0,"0"-8"1936"0"0,7 16-3088 0 0,0 4-4176 0 0,0 2-840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44 4143 0 0,'0'0'319'0'0,"0"-1"-210"0"0,-1-2 224 0 0,0 0-1 0 0,-1 1 1 0 0,1-1-1 0 0,-1 1 0 0 0,1 0 1 0 0,-1-1-1 0 0,0 1 0 0 0,0 0 1 0 0,0 0-1 0 0,0 0 1 0 0,0 0-1 0 0,0 0 0 0 0,0 1 1 0 0,-1-1-1 0 0,1 1 0 0 0,-1-1 1 0 0,1 1-1 0 0,-1 0 1 0 0,0 0-1 0 0,1 0 0 0 0,-1 0 1 0 0,0 1-1 0 0,-3-1 0 0 0,0 0-218 0 0,1 1 0 0 0,0 0 0 0 0,0 0-1 0 0,0 1 1 0 0,0 0 0 0 0,0 0 0 0 0,0 0-1 0 0,0 0 1 0 0,0 1 0 0 0,1-1 0 0 0,-1 1 0 0 0,-7 4-1 0 0,-14 10 106 0 0,1 1-1 0 0,1 1 1 0 0,0 1-1 0 0,2 1 1 0 0,0 1-1 0 0,1 0 1 0 0,1 2 0 0 0,1 1-1 0 0,-30 50 1 0 0,46-70-151 0 0,0 0 0 0 0,1 1 1 0 0,0 0-1 0 0,0-1 1 0 0,0 1-1 0 0,1 0 1 0 0,0 0-1 0 0,-1 8 1 0 0,2-12 325 0 0,15 6 60 0 0,-4-2-300 0 0,-5-4-86 0 0,0 0 1 0 0,-1-1-1 0 0,1 1 0 0 0,0-2 0 0 0,-1 1 1 0 0,1 0-1 0 0,-1-1 0 0 0,9-2 0 0 0,46-17 293 0 0,-29 9-245 0 0,18-5-9 0 0,-49 16-107 0 0,0 0 0 0 0,0 0 0 0 0,0 0 0 0 0,0 0 1 0 0,1 0-1 0 0,-1 0 0 0 0,0 0 0 0 0,0-1 0 0 0,0 1 0 0 0,1 0 1 0 0,-1 0-1 0 0,0 0 0 0 0,0 0 0 0 0,0 0 0 0 0,1 0 1 0 0,-1 0-1 0 0,0 0 0 0 0,0 0 0 0 0,1 0 0 0 0,-1 0 1 0 0,0 1-1 0 0,0-1 0 0 0,0 0 0 0 0,1 0 0 0 0,-1 0 1 0 0,0 0-1 0 0,0 0 0 0 0,0 0 0 0 0,0 0 0 0 0,1 0 0 0 0,-1 1 1 0 0,0-1-1 0 0,0 0 0 0 0,0 0 0 0 0,0 0 0 0 0,0 0 1 0 0,1 1-1 0 0,-1-1 0 0 0,0 0 0 0 0,0 0 0 0 0,0 0 1 0 0,0 0-1 0 0,0 1 0 0 0,0-1 0 0 0,0 0 0 0 0,0 0 1 0 0,0 0-1 0 0,0 1 0 0 0,0-1 0 0 0,0 0 0 0 0,0 0 0 0 0,0 1 1 0 0,0-1-1 0 0,0 0 0 0 0,0 0 0 0 0,0 0 0 0 0,0 1 1 0 0,0-1-1 0 0,0 0 0 0 0,0 0 0 0 0,-4 13-2 0 0,4-12 3 0 0,-4 9 43 0 0,-1 0 0 0 0,-6 11 0 0 0,7-14 3 0 0,0-1 1 0 0,1 0-1 0 0,0 1 1 0 0,0 0-1 0 0,1 0 1 0 0,-1 0 0 0 0,-1 11-1 0 0,4-9-223 0 0,0-9 160 0 0,0 0 0 0 0,0 0-1 0 0,0 0 1 0 0,0 0 0 0 0,0 0 0 0 0,0 0 0 0 0,0 1-1 0 0,0-1 1 0 0,0 0 0 0 0,0 0 0 0 0,0 0-1 0 0,0 0 1 0 0,0 0 0 0 0,0 0 0 0 0,0 0-1 0 0,0 0 1 0 0,0 0 0 0 0,0 0 0 0 0,0 0-1 0 0,0 0 1 0 0,0 0 0 0 0,0 0 0 0 0,0 1 0 0 0,0-1-1 0 0,1 0 1 0 0,-1 0 0 0 0,0 0 0 0 0,0 0-1 0 0,0 0 1 0 0,0 0 0 0 0,0 0 0 0 0,0 0-1 0 0,0 0 1 0 0,0 0 0 0 0,0 0 0 0 0,0 0-1 0 0,0 0 1 0 0,0 0 0 0 0,0 0 0 0 0,1 0-1 0 0,-1 0 1 0 0,0 0 0 0 0,0 0 0 0 0,0 0 0 0 0,0 0-1 0 0,0 0 1 0 0,0 0 0 0 0,0 0 0 0 0,0 0-1 0 0,0 0 1 0 0,0 0 0 0 0,0 0 0 0 0,0 0-1 0 0,1 0 1 0 0,-1 0 0 0 0,13-1-1193 0 0,5-4-57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17935 0 0,'0'0'2867'0'0,"-1"1"-2374"0"0,-25 38 214 0 0,-37 75 0 0 0,58-103-641 0 0,-72 173 424 0 0,54-124-363 0 0,-26 65-311 0 0,-100 180-1 0 0,125-266-274 0 0,10-15-1272 0 0,-22 45 1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38 4607 0 0,'39'-15'417'0'0,"-28"12"526"0"0,1-1 1 0 0,20-12 6372 0 0,-36 17-7164 0 0,-1 0 0 0 0,1-1 0 0 0,0 1 0 0 0,0 1 0 0 0,-5 1 0 0 0,-6 2-13 0 0,-21 6 39 0 0,0 2 0 0 0,-34 18 1 0 0,-66 42 510 0 0,-155 117 760 0 0,260-167-1213 0 0,-45 42 0 0 0,72-61-205 0 0,0 1 1 0 0,0-1-1 0 0,0 1 0 0 0,0 0 0 0 0,1 1 0 0 0,0-1 0 0 0,-5 12 0 0 0,8-16-20 0 0,-1 1 1 0 0,1 0-1 0 0,-1-1 0 0 0,1 1 0 0 0,-1 0 0 0 0,1-1 0 0 0,0 1 0 0 0,0 0 0 0 0,0 0 1 0 0,0-1-1 0 0,0 1 0 0 0,0 0 0 0 0,0-1 0 0 0,1 1 0 0 0,-1 0 0 0 0,1 0 0 0 0,-1-1 0 0 0,1 1 1 0 0,0-1-1 0 0,-1 1 0 0 0,1-1 0 0 0,0 1 0 0 0,0-1 0 0 0,0 1 0 0 0,0-1 0 0 0,0 0 1 0 0,1 1-1 0 0,-1-1 0 0 0,0 0 0 0 0,1 0 0 0 0,-1 0 0 0 0,2 1 0 0 0,5 2 29 0 0,-1 0 0 0 0,1-1 0 0 0,0 0-1 0 0,0-1 1 0 0,0 1 0 0 0,0-2 0 0 0,0 1-1 0 0,11 0 1 0 0,69-1 181 0 0,-69-1-177 0 0,36-2-981 0 0,88-14-1 0 0,-109 9-994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 7367 0 0,'0'0'1086'0'0,"2"0"476"0"0,7-2 5637 0 0,1 5-5230 0 0,-8 0-1770 0 0,0 1 0 0 0,0-1 0 0 0,0 0 0 0 0,-1 1 0 0 0,1-1 0 0 0,-1 0 0 0 0,0 1 0 0 0,0 0 0 0 0,-1-1 0 0 0,1 1 0 0 0,0 7-1 0 0,-1 6 310 0 0,-3 23-1 0 0,1-12-186 0 0,1-15-218 0 0,0 1 1 0 0,-1-1-1 0 0,-1 0 0 0 0,-6 17 1 0 0,-22 50 293 0 0,4-9-181 0 0,-29 92 67 0 0,13-25 16 0 0,3-10-62 0 0,37-118-202 0 0,1-4-14 0 0,-1 1 0 0 0,0-1 0 0 0,0 1-1 0 0,-1-1 1 0 0,-5 8 0 0 0,7-12-101 0 0,4-5-257 0 0,20-38-1717 0 0,-6 15 829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635 241 1375 0 0,'-2'2'107'0'0,"2"-2"-29"0"0,0 0 0 0 0,-1 0 0 0 0,1 0 0 0 0,0 1 0 0 0,0-1 0 0 0,-1 0 0 0 0,1 0-1 0 0,0 1 1 0 0,0-1 0 0 0,0 0 0 0 0,-1 0 0 0 0,1 1 0 0 0,0-1 0 0 0,0 0 0 0 0,0 1 0 0 0,0-1 0 0 0,-1 0 0 0 0,1 1-1 0 0,0-1 1 0 0,6 9 7939 0 0,-14-4-3019 0 0,16-8-4769 0 0,0 0 0 0 0,0 0 0 0 0,-1-1 0 0 0,1 0 0 0 0,-1-1 0 0 0,0 1 0 0 0,0-1 0 0 0,0-1 0 0 0,-1 0 0 0 0,0 1 0 0 0,0-2 0 0 0,-1 1 0 0 0,9-13 0 0 0,-6 6-90 0 0,1-1-40 0 0,-1-1 0 0 0,8-21-1 0 0,-14 32-97 0 0,-1 0 0 0 0,1 0 0 0 0,-1 0 0 0 0,0-1 0 0 0,-1 1 0 0 0,1 0 0 0 0,-1-1 0 0 0,0 1 0 0 0,0 0 0 0 0,0-1 0 0 0,0 1 0 0 0,-1 0 0 0 0,0-1 0 0 0,-1-4 0 0 0,1 7-29 0 0,0 0 0 0 0,0 0 1 0 0,-1 0-1 0 0,1 0 0 0 0,-1 0 0 0 0,1 0 0 0 0,-1 1 0 0 0,1-1 0 0 0,-1 0 0 0 0,0 1 1 0 0,0-1-1 0 0,0 1 0 0 0,0 0 0 0 0,0 0 0 0 0,0 0 0 0 0,0 0 0 0 0,0 0 0 0 0,0 0 1 0 0,-1 0-1 0 0,1 1 0 0 0,-5-2 0 0 0,-2 1-211 0 0,-1 0 1 0 0,1 1-1 0 0,-19 0 0 0 0,14 2 30 0 0,0 0-1 0 0,0 1 1 0 0,0 1 0 0 0,0 0-1 0 0,0 0 1 0 0,1 2-1 0 0,-25 13 1 0 0,1 3 77 0 0,-45 36-1 0 0,-34 36 677 0 0,-120 125-1 0 0,228-211-467 0 0,-4 3 55 0 0,2 0 0 0 0,-11 15 0 0 0,19-24-87 0 0,0 1 1 0 0,0 0-1 0 0,0 0 0 0 0,0 0 0 0 0,1 0 0 0 0,-1 0 0 0 0,1 1 0 0 0,0-1 0 0 0,0 0 0 0 0,0 1 0 0 0,0-1 0 0 0,1 1 0 0 0,0-1 0 0 0,-1 1 0 0 0,2 4 1 0 0,-1-6-19 0 0,0-1 0 0 0,0 0 1 0 0,1 1-1 0 0,-1-1 1 0 0,1 0-1 0 0,-1 1 1 0 0,1-1-1 0 0,-1 0 1 0 0,1 0-1 0 0,0 1 1 0 0,0-1-1 0 0,-1 0 1 0 0,1 0-1 0 0,0 0 1 0 0,0 0-1 0 0,0 0 1 0 0,0 0-1 0 0,1 0 1 0 0,-1-1-1 0 0,0 1 1 0 0,1 0-1 0 0,1 1 12 0 0,0-1-1 0 0,0 0 1 0 0,0-1 0 0 0,0 1-1 0 0,0-1 1 0 0,0 1-1 0 0,1-1 1 0 0,-1 0 0 0 0,4 0-1 0 0,5-1 29 0 0,0-1-1 0 0,-1-1 1 0 0,1 1 0 0 0,12-6-1 0 0,27-12 210 0 0,92-52 0 0 0,-14-9-250 0 0,-111 68-37 0 0,-1-2 0 0 0,0 0 0 0 0,-1 0 0 0 0,24-30 0 0 0,-40 44 11 0 0,5-5-42 0 0,-1-1-1 0 0,1 1 0 0 0,4-13 0 0 0,-8 17-41 0 0,-10 13-71 0 0,1-1 139 0 0,0 0 1 0 0,1 0 0 0 0,0 1 0 0 0,1 0 0 0 0,-5 11 0 0 0,-21 61 16 0 0,30-78-1 0 0,-1 5-295 0 0,0 1-1 0 0,0-1 1 0 0,1 1-1 0 0,1 0 1 0 0,-1 16 0 0 0,2-14-662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349 116 2759 0 0,'3'-1'207'0'0,"10"-6"748"0"0,1-1-1 0 0,-1-1 0 0 0,16-13 1 0 0,2-2 3259 0 0,-25 20-3578 0 0,1-1 1 0 0,-1 0-1 0 0,-1 0 0 0 0,9-10 0 0 0,-13 14-233 0 0,-7-4 198 0 0,4 4-564 0 0,-1 0 0 0 0,0 1 0 0 0,0-1 0 0 0,1 1 0 0 0,-1-1 0 0 0,0 1 0 0 0,0 0 0 0 0,0 0 0 0 0,1 0 0 0 0,-1 0 0 0 0,0 1-1 0 0,0-1 1 0 0,-4 2 0 0 0,-40 15 20 0 0,35-12-31 0 0,-23 10 281 0 0,2 1-1 0 0,0 2 0 0 0,1 1 0 0 0,1 1 1 0 0,1 2-1 0 0,0 1 0 0 0,2 1 0 0 0,1 2 1 0 0,-30 35-1 0 0,27-20 532 0 0,28-38-728 0 0,0 0 0 0 0,0 0 0 0 0,0 1 0 0 0,0 0 0 0 0,1-1 0 0 0,0 1 1 0 0,-1 0-1 0 0,1-1 0 0 0,1 1 0 0 0,-2 5 0 0 0,3-8-88 0 0,-1-1 0 0 0,0 1 0 0 0,1-1-1 0 0,-1 1 1 0 0,0-1 0 0 0,1 1 0 0 0,-1-1 0 0 0,0 1 0 0 0,1-1-1 0 0,-1 1 1 0 0,1-1 0 0 0,-1 0 0 0 0,1 1 0 0 0,-1-1 0 0 0,1 0-1 0 0,-1 0 1 0 0,1 1 0 0 0,-1-1 0 0 0,1 0 0 0 0,1 0-1 0 0,-1 1 40 0 0,2 0-10 0 0,1 1 1 0 0,0-1-1 0 0,0 0 1 0 0,0-1-1 0 0,0 1 1 0 0,0-1-1 0 0,0 1 1 0 0,0-1 0 0 0,0 0-1 0 0,1-1 1 0 0,-1 1-1 0 0,0-1 1 0 0,0 0-1 0 0,0 0 1 0 0,-1 0-1 0 0,6-2 1 0 0,8-4 42 0 0,-1-1 0 0 0,19-11 0 0 0,-34 19-94 0 0,11-8-4 0 0,65-40 38 0 0,-67 41-103 0 0,0-1-1 0 0,0 0 1 0 0,-1-1 0 0 0,16-19-1 0 0,-24 27-26 0 0,-2 3-400 0 0,-32 56 241 0 0,19-36 235 0 0,-19 43-1 0 0,31-53 1 0 0,2-11 13 0 0,0-1-1 0 0,1 1 0 0 0,-1 0 1 0 0,0 0-1 0 0,1-1 0 0 0,-1 1 1 0 0,1 0-1 0 0,-1-1 0 0 0,1 1 1 0 0,-1-1-1 0 0,1 1 0 0 0,-1 0 1 0 0,1-1-1 0 0,0 1 0 0 0,-1-1 1 0 0,1 0-1 0 0,0 1 0 0 0,-1-1 1 0 0,1 1-1 0 0,0-1 0 0 0,0 0 1 0 0,-1 0-1 0 0,1 1 0 0 0,0-1 1 0 0,0 0-1 0 0,-1 0 0 0 0,1 0 1 0 0,0 0-1 0 0,0 0 0 0 0,0 0 1 0 0,0 0-1 0 0,1 0 0 0 0,2-1-54 0 0,0 1-1 0 0,0-1 1 0 0,-1 1-1 0 0,1-1 1 0 0,7-3-1 0 0,40-24-2239 0 0,-18 10 932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1 919 0 0,'-1'1'15667'0'0,"-87"67"-12336"0"0,-12 17-2953 0 0,98-84-378 0 0,1 1 0 0 0,-1-1 0 0 0,1 1 0 0 0,-1 0 0 0 0,1 0 0 0 0,0 0 0 0 0,-1 0 0 0 0,1 0 0 0 0,0 0 0 0 0,0 0 0 0 0,1 0 0 0 0,-1 0 0 0 0,-1 4 0 0 0,3 5 0 0 0,0-8 0 0 0,1 0 0 0 0,-1-1 0 0 0,1 1 0 0 0,0 0 0 0 0,0-1 0 0 0,0 1 0 0 0,0-1 0 0 0,4 4 0 0 0,22 17 0 0 0,-22-19 0 0 0,3 4 12 0 0,1 0-1 0 0,-2 1 1 0 0,1 0 0 0 0,-1 0-1 0 0,0 1 1 0 0,-1 0 0 0 0,0 1-1 0 0,10 21 1 0 0,-14-27 24 0 0,-2 0 1 0 0,1 1 0 0 0,0-1-1 0 0,-1 1 1 0 0,0-1-1 0 0,0 1 1 0 0,-1-1 0 0 0,1 1-1 0 0,-2 8 1 0 0,1-9 11 0 0,-1-1 0 0 0,0 0 0 0 0,0 0 0 0 0,0 0 0 0 0,-1 0 0 0 0,1 0 0 0 0,-1 0 1 0 0,0-1-1 0 0,0 1 0 0 0,0 0 0 0 0,-1-1 0 0 0,0 1 0 0 0,-5 5 0 0 0,4-5 7 0 0,-1-1 0 0 0,0 1 0 0 0,0-1 0 0 0,0 0 0 0 0,0 0 0 0 0,0 0 0 0 0,0-1 0 0 0,-10 4 0 0 0,-6-1 100 0 0,-21 4 1 0 0,19-5-67 0 0,8-1-32 0 0,0-1 1 0 0,0 0 0 0 0,-28-1-1 0 0,36-2-129 0 0,1 1 0 0 0,-1-1 0 0 0,1 0-1 0 0,0 0 1 0 0,-1-1 0 0 0,1 0 0 0 0,0 0 0 0 0,0-1-1 0 0,0 1 1 0 0,0-1 0 0 0,-8-6 0 0 0,13 8-89 0 0,0 0 0 0 0,0 0-1 0 0,0 1 1 0 0,0-1 0 0 0,0 0 0 0 0,0 0 0 0 0,0-1 0 0 0,1 1 0 0 0,-1 0 0 0 0,0 0 0 0 0,1 0-1 0 0,-1 0 1 0 0,1-1 0 0 0,-1 1 0 0 0,1 0 0 0 0,-1-1 0 0 0,1 1 0 0 0,0 0 0 0 0,0-1 0 0 0,0 1-1 0 0,0 0 1 0 0,0-1 0 0 0,0 1 0 0 0,0 0 0 0 0,0-1 0 0 0,0 1 0 0 0,1 0 0 0 0,-1-1-1 0 0,0 1 1 0 0,2-2 0 0 0,6-14-6103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42 8751 0 0,'2'1'399'0'0,"10"4"-174"0"0,-1 0 0 0 0,21 15 0 0 0,-21-12 1679 0 0,1-1 1 0 0,23 11-1 0 0,-9-7 683 0 0,-16-6-1785 0 0,0-1 1 0 0,13 4-1 0 0,-19-7-655 0 0,0-1-1 0 0,1 1 1 0 0,-1-1 0 0 0,0 1 0 0 0,0-1-1 0 0,0 0 1 0 0,0-1 0 0 0,0 1-1 0 0,7-2 1 0 0,6-3-42 0 0,0-1 0 0 0,-1 0-1 0 0,0 0 1 0 0,0-2 0 0 0,0 0 0 0 0,-1-1 0 0 0,-1-1-1 0 0,1 0 1 0 0,-2 0 0 0 0,1-2 0 0 0,13-15-1 0 0,-26 27-124 0 0,0-1-1 0 0,-1 1 1 0 0,1-1-1 0 0,-1 0 1 0 0,1 1-1 0 0,-1-1 0 0 0,1 0 1 0 0,-1 1-1 0 0,1-1 1 0 0,-1 0-1 0 0,1 1 0 0 0,-1-1 1 0 0,0 0-1 0 0,0 0 1 0 0,1 0-1 0 0,-1 1 0 0 0,0-1 1 0 0,0-1-1 0 0,0 2-6 0 0,0-1-1 0 0,-1 1 1 0 0,1 0 0 0 0,0 0-1 0 0,-1 0 1 0 0,1-1-1 0 0,-1 1 1 0 0,1 0 0 0 0,0 0-1 0 0,-1 0 1 0 0,1 0-1 0 0,-1 0 1 0 0,1 0 0 0 0,0 0-1 0 0,-1 0 1 0 0,1 0-1 0 0,-1 0 1 0 0,1 0 0 0 0,0 0-1 0 0,-1 0 1 0 0,1 0 0 0 0,-1 0-1 0 0,1 0 1 0 0,-1 1-1 0 0,-33 11-657 0 0,-23 14 538 0 0,1 3 0 0 0,1 2 1 0 0,1 2-1 0 0,3 2 0 0 0,-51 46 0 0 0,94-75 167 0 0,-1 1 10 0 0,1 1-1 0 0,-1 0 1 0 0,1 0 0 0 0,0 1-1 0 0,1 0 1 0 0,-11 17 0 0 0,18-25-23 0 0,-1 0 1 0 0,0 0 0 0 0,1 0-1 0 0,-1 1 1 0 0,1-1 0 0 0,0 0-1 0 0,-1 0 1 0 0,1 0-1 0 0,0 1 1 0 0,0-1 0 0 0,0 0-1 0 0,0 0 1 0 0,0 0 0 0 0,0 1-1 0 0,0-1 1 0 0,0 0-1 0 0,1 0 1 0 0,-1 0 0 0 0,1 2-1 0 0,-1-2 1 0 0,1 0 1 0 0,0 0-1 0 0,-1 0 0 0 0,1 0 0 0 0,0-1 0 0 0,0 1 0 0 0,0 0 0 0 0,0-1 0 0 0,-1 1 0 0 0,1 0 1 0 0,0-1-1 0 0,0 1 0 0 0,0-1 0 0 0,0 0 0 0 0,0 1 0 0 0,1-1 0 0 0,0 1 0 0 0,6 0 39 0 0,-1 0-1 0 0,1-1 1 0 0,0 0-1 0 0,14-1 1 0 0,-18 0-29 0 0,41-3-162 0 0,79-20-1 0 0,-41 1-1730 0 0,0-2-3310 0 0,-19 6-874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62 6447 0 0,'1'-2'499'0'0,"3"-9"-1027"0"0,-2-13 4677 0 0,-2 23-3934 0 0,0 0 0 0 0,0 0 0 0 0,0 0 0 0 0,0 0 0 0 0,0 0 0 0 0,0 0 0 0 0,0 0 0 0 0,0 0 0 0 0,-1 0 0 0 0,1 1 0 0 0,0-1 0 0 0,-1 0-1 0 0,1 0 1 0 0,-1 0 0 0 0,1 0 0 0 0,-1 0 0 0 0,1 1 0 0 0,-1-1 0 0 0,0 0 0 0 0,1 1 0 0 0,-1-1 0 0 0,0 0 0 0 0,0 1 0 0 0,1-1 0 0 0,-1 1 0 0 0,0-1 0 0 0,0 1 0 0 0,0-1 0 0 0,0 1 0 0 0,0 0 0 0 0,1-1 0 0 0,-1 1-1 0 0,0 0 1 0 0,0 0 0 0 0,0 0 0 0 0,0 0 0 0 0,-2 0 0 0 0,-3 0 126 0 0,1 1-1 0 0,-1 1 1 0 0,0-1 0 0 0,0 1-1 0 0,0 0 1 0 0,-8 5 0 0 0,1-2-79 0 0,-2 2-189 0 0,0 1-1 0 0,0 0 1 0 0,1 1-1 0 0,0 1 1 0 0,0 0 0 0 0,1 1-1 0 0,1 0 1 0 0,-1 1 0 0 0,2 0-1 0 0,0 1 1 0 0,0 1 0 0 0,2-1-1 0 0,-11 19 1 0 0,17-27-70 0 0,0 1 0 0 0,1-1 0 0 0,0 1 0 0 0,0 0 0 0 0,0-1 0 0 0,0 1 0 0 0,1 0-1 0 0,0 0 1 0 0,1 0 0 0 0,-1 9 0 0 0,1-12-1 0 0,1 1 0 0 0,-1 0 0 0 0,1 0-1 0 0,0 0 1 0 0,0 0 0 0 0,0-1 0 0 0,1 1-1 0 0,-1 0 1 0 0,1-1 0 0 0,0 0 0 0 0,0 1-1 0 0,0-1 1 0 0,0 0 0 0 0,1 0 0 0 0,-1 0 0 0 0,1 0-1 0 0,3 2 1 0 0,3 2-2 0 0,0-1 0 0 0,0-1 0 0 0,1 0 0 0 0,0 0 0 0 0,0-1 0 0 0,16 5 0 0 0,8 4 0 0 0,-28-10 0 0 0,14 4 0 0 0,0 2 0 0 0,-1 0 0 0 0,0 2 0 0 0,30 21 0 0 0,-47-31 20 0 0,-1 0-1 0 0,1 1 1 0 0,-1-1-1 0 0,0 1 1 0 0,0-1-1 0 0,1 1 1 0 0,-1-1 0 0 0,0 1-1 0 0,0 0 1 0 0,-1-1-1 0 0,1 1 1 0 0,0 0-1 0 0,0 0 1 0 0,-1-1-1 0 0,1 1 1 0 0,-1 0-1 0 0,0 0 1 0 0,0 0 0 0 0,1 0-1 0 0,-1 0 1 0 0,0 0-1 0 0,-1 0 1 0 0,1 0-1 0 0,0-1 1 0 0,0 1-1 0 0,-1 0 1 0 0,1 0-1 0 0,-1 0 1 0 0,0 0-1 0 0,0-1 1 0 0,1 1 0 0 0,-3 2-1 0 0,0 1 54 0 0,0 0 0 0 0,0 0-1 0 0,-1 0 1 0 0,0-1 0 0 0,0 1-1 0 0,0-1 1 0 0,-1 0 0 0 0,1 0-1 0 0,-8 4 1 0 0,-5 2-2 0 0,-2-1-1 0 0,1 0 0 0 0,-1-1 1 0 0,0-1-1 0 0,-1-1 0 0 0,-24 5 1 0 0,-11-2-87 0 0,-58 3 0 0 0,91-10-524 0 0,-1-1-1 0 0,-41-4 0 0 0,48 0-862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24 6447 0 0,'8'-4'670'0'0,"-4"3"-428"0"0,-1-1 0 0 0,1 0 0 0 0,-1 0 1 0 0,1 0-1 0 0,7-9 8420 0 0,-16 14-8309 0 0,-32 15-62 0 0,1 3 0 0 0,-34 25-1 0 0,48-31-114 0 0,1 2 1 0 0,1 0-1 0 0,1 2 0 0 0,-19 21 0 0 0,33-33-50 0 0,-1 0 0 0 0,1 0 0 0 0,1 0 0 0 0,-1 0 0 0 0,1 1 0 0 0,1 0 0 0 0,-1 0 0 0 0,2 0 0 0 0,-1 0 0 0 0,1 1 0 0 0,0-1 0 0 0,0 1 0 0 0,1-1 0 0 0,0 1 0 0 0,1 0 0 0 0,1 12 0 0 0,-1-17-84 0 0,1-1 1 0 0,-1 0 0 0 0,1 0-1 0 0,0 1 1 0 0,0-1-1 0 0,0 0 1 0 0,1 0 0 0 0,-1 0-1 0 0,1 0 1 0 0,0 0-1 0 0,-1-1 1 0 0,1 1 0 0 0,0 0-1 0 0,1-1 1 0 0,-1 0-1 0 0,0 1 1 0 0,1-1 0 0 0,3 3-1 0 0,-1-3 14 0 0,-1 1 0 0 0,1-1 0 0 0,0 0 0 0 0,0 0 0 0 0,-1-1 0 0 0,1 1 0 0 0,0-1 0 0 0,0 0 0 0 0,1 0 0 0 0,-1-1 0 0 0,7 0 0 0 0,1 0 55 0 0,0-2-1 0 0,0 1 1 0 0,0-2-1 0 0,-1 0 1 0 0,1 0-1 0 0,-1-1 1 0 0,19-9-1 0 0,-15 5-5 0 0,0 0 0 0 0,-1-1 0 0 0,0-1-1 0 0,27-23 1 0 0,-37 28-82 0 0,0 0-1 0 0,-1 0 0 0 0,1-1 1 0 0,-1 0-1 0 0,0 0 0 0 0,0 0 1 0 0,-1 0-1 0 0,0-1 1 0 0,0 1-1 0 0,0-1 0 0 0,-1 0 1 0 0,0 1-1 0 0,-1-1 0 0 0,1 0 1 0 0,0-12-1 0 0,-2 13-119 0 0,0 0 1 0 0,0 0-1 0 0,-1 0 0 0 0,1 0 0 0 0,-1 0 1 0 0,0 1-1 0 0,-1-1 0 0 0,0 0 1 0 0,0 0-1 0 0,0 1 0 0 0,0-1 0 0 0,-1 1 1 0 0,0 0-1 0 0,0 0 0 0 0,-1 0 0 0 0,1 0 1 0 0,-1 0-1 0 0,-7-6 0 0 0,-3-1-2348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528 910 10135 0 0,'0'0'919'0'0,"0"-2"-759"0"0,3-4 486 0 0,0-1-1 0 0,0 1 1 0 0,0 0-1 0 0,1 0 1 0 0,0 0-1 0 0,0 0 1 0 0,0 0 0 0 0,6-5-1 0 0,-1 1 220 0 0,87-90 3481 0 0,-5 7-3531 0 0,-51 44-725 0 0,-2-2 1 0 0,-2-1 0 0 0,-3-2-1 0 0,-2-1 1 0 0,-2-1 0 0 0,29-85-1 0 0,-55 135-76 0 0,20-72-10 0 0,-21 70-70 0 0,0-1 0 0 0,-1 0 1 0 0,0 1-1 0 0,-1-1 0 0 0,0 0 1 0 0,0 1-1 0 0,-2-10 0 0 0,2 16 31 0 0,0 1 0 0 0,0 0-1 0 0,0 0 1 0 0,-1 0 0 0 0,1 0-1 0 0,0 0 1 0 0,-1-1-1 0 0,1 1 1 0 0,-1 0 0 0 0,0 0-1 0 0,1 0 1 0 0,-1 0-1 0 0,0 1 1 0 0,1-1 0 0 0,-1 0-1 0 0,0 0 1 0 0,0 0-1 0 0,0 0 1 0 0,0 1 0 0 0,0-1-1 0 0,-1 0 1 0 0,0 0-1 0 0,1 1 1 0 0,-1-1 0 0 0,1 1-1 0 0,-1 0 1 0 0,0 0 0 0 0,1 0-1 0 0,-1 0 1 0 0,1 0-1 0 0,-1 0 1 0 0,0 0 0 0 0,1 0-1 0 0,-1 1 1 0 0,-2 0 0 0 0,-4 2-58 0 0,0 1 0 0 0,1-1 0 0 0,-1 2 0 0 0,-11 7 0 0 0,-2 4 24 0 0,1 2 0 0 0,0 0 1 0 0,1 1-1 0 0,1 0 0 0 0,-25 37 1 0 0,8-3 73 0 0,-36 70 1 0 0,-36 120 408 0 0,19 9-72 0 0,60-168-269 0 0,0-9-10 0 0,-4 0 0 0 0,-2-3 1 0 0,-76 118-1 0 0,88-157-185 0 0,-2-1 0 0 0,-2-1 0 0 0,0-2 1 0 0,-2 0-1 0 0,-1-2 0 0 0,-64 46 0 0 0,69-58-1229 0 0,2-5-397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21 136 12439 0 0,'-4'-1'535'0'0,"-13"-8"6284"0"0,19 7-6528 0 0,0 1 0 0 0,0 0 0 0 0,0-1 0 0 0,1 1 0 0 0,-1 0 0 0 0,0 0 0 0 0,4 0 0 0 0,-5 0-78 0 0,304-85 1627 0 0,-235 69-3079 0 0,-22 5-6961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47 2759 0 0,'2'-2'207'0'0,"34"-42"11448"0"0,-36 45-11173 0 0,0 5-265 0 0,1 1 1 0 0,-1-1-1 0 0,0 0 0 0 0,-1 0 0 0 0,1 1 0 0 0,-1-1 0 0 0,-1 0 0 0 0,1 0 0 0 0,-5 12 0 0 0,-4 4 146 0 0,-13 26-1 0 0,-226 420 797 0 0,135-255-904 0 0,87-167-219 0 0,-2-1 1 0 0,-2-1 0 0 0,-62 67-1 0 0,53-73-70 0 0,28-27-219 0 0,0 1 1 0 0,-13 16-1 0 0,25-27 29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110 205 9271 0 0,'-24'11'597'0'0,"1"2"-1"0"0,-39 26 2697 0 0,82-40-2500 0 0,1-1-1 0 0,-1-1 1 0 0,0-2 0 0 0,29-9 0 0 0,-10 3-307 0 0,256-76 1810 0 0,71-19-169 0 0,-306 93-2395 0 0,1 3 1 0 0,1 2-1 0 0,83 1 0 0 0,-143 7-292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11167 0 0,'0'0'1016'0'0,"-1"1"-756"0"0,-15 21 1102 0 0,-23 44-1 0 0,13-20-736 0 0,-171 332 1200 0 0,95-171-1314 0 0,-18 1-285 0 0,93-168-169 0 0,-2-1 0 0 0,-65 67 1 0 0,74-86-2 0 0,-44 30 1 0 0,52-41 2 0 0,0-2 0 0 0,-1 0 0 0 0,0 0-1 0 0,0-1 1 0 0,-19 5 0 0 0,30-10 285 0 0,11-7-166 0 0,-5 2-149 0 0,104-80 171 0 0,-61 45-344 0 0,2 3 1 0 0,54-32-1 0 0,-87 60 118 0 0,0 0 0 0 0,20-7 0 0 0,-31 13 22 0 0,0 1-1 0 0,0-1 0 0 0,1 1 0 0 0,-1 0 0 0 0,0 0 0 0 0,1 1 0 0 0,-1-1 1 0 0,1 1-1 0 0,0 1 0 0 0,-1-1 0 0 0,8 2 0 0 0,-12-1 12 0 0,1-1 0 0 0,0 1 0 0 0,0 0 0 0 0,-1 0 0 0 0,1 0 0 0 0,-1 0 0 0 0,1 1 0 0 0,-1-1 0 0 0,1 0 0 0 0,-1 1 0 0 0,1-1 0 0 0,-1 0 0 0 0,0 1 0 0 0,0 0 0 0 0,0-1 0 0 0,0 1 0 0 0,0 0 0 0 0,0-1 0 0 0,-1 1 0 0 0,1 0 0 0 0,0 0 0 0 0,-1 0 0 0 0,0 0 0 0 0,1 0 0 0 0,-1 0 0 0 0,0 0 0 0 0,0-1 0 0 0,0 1 0 0 0,0 2 0 0 0,0 3 63 0 0,-1 0 1 0 0,0 0-1 0 0,0-1 1 0 0,0 1-1 0 0,-1-1 1 0 0,0 1-1 0 0,-3 6 1 0 0,-6 8 47 0 0,0 0 1 0 0,-20 25 0 0 0,4-6-419 0 0,26-38 71 0 0,-1 0 0 0 0,1 0 1 0 0,0 0-1 0 0,0 0 1 0 0,0 0-1 0 0,0 0 0 0 0,1 0 1 0 0,-1 0-1 0 0,1 1 0 0 0,-1 3 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4 439 16271 0 0,'0'0'1628'0'0,"-3"-7"-1414"0"0,3 6-181 0 0,0 0 0 0 0,-1 0 1 0 0,1 0-1 0 0,0 1 1 0 0,0-1-1 0 0,0 0 1 0 0,0 0-1 0 0,0 0 1 0 0,1 0-1 0 0,-1 1 1 0 0,0-1-1 0 0,0 0 0 0 0,0 0 1 0 0,1 0-1 0 0,-1 1 1 0 0,0-1-1 0 0,1 0 1 0 0,-1 0-1 0 0,1 1 1 0 0,-1-1-1 0 0,2-1 1 0 0,15-14 525 0 0,-8 9-401 0 0,202-155 73 0 0,-121 97-475 0 0,-34 24 87 0 0,121-67 0 0 0,-170 104 163 0 0,-5 2 0 0 0,0 1 0 0 0,0 0-1 0 0,0 0 1 0 0,0 0 0 0 0,0 1 0 0 0,0-1 0 0 0,1 0 0 0 0,-1 1-1 0 0,0-1 1 0 0,0 1 0 0 0,0 0 0 0 0,1 0 0 0 0,-1 0 0 0 0,4 0 0 0 0,-4 0 135 0 0,5 35 272 0 0,-8-25-246 0 0,0 0 0 0 0,0 0 0 0 0,-1-1 0 0 0,0 1 0 0 0,0 0 0 0 0,-8 17 0 0 0,-30 53 766 0 0,0-2-859 0 0,37-69-271 0 0,0 0 0 0 0,0 1-1 0 0,0-1 1 0 0,1 1 0 0 0,1-1-1 0 0,-2 19 1 0 0,4-28-57 0 0,-1 1 0 0 0,0-1 0 0 0,0 1 0 0 0,0-1 0 0 0,0 1-1 0 0,0-1 1 0 0,0 1 0 0 0,1-1 0 0 0,-1 1 0 0 0,0-1 0 0 0,0 1 0 0 0,1-1 0 0 0,-1 1 0 0 0,0-1 0 0 0,1 0 0 0 0,-1 1 0 0 0,1-1 0 0 0,0 1 0 0 0,6 10-7474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7367 0 0,'2'1'2086'0'0,"0"1"-1709"0"0,1 0-1 0 0,0 0 1 0 0,0 0 0 0 0,0 0 0 0 0,0-1 0 0 0,0 0 0 0 0,0 1-1 0 0,1-1 1 0 0,-1 0 0 0 0,0-1 0 0 0,1 1 0 0 0,-1 0 0 0 0,1-1-1 0 0,-1 0 1 0 0,1 0 0 0 0,2 0 0 0 0,13-1 209 0 0,32-7 0 0 0,-32 5-124 0 0,22-5-289 0 0,0-2 0 0 0,-1-2 1 0 0,0-2-1 0 0,63-30 0 0 0,-101 43-429 0 0,-19-1-788 0 0,5-1 783 0 0,3 3 88 0 0,-1 1 0 0 0,1 0 0 0 0,-1 0 0 0 0,1 1 0 0 0,0 0 0 0 0,-14 5 0 0 0,-55 27-432 0 0,54-23 432 0 0,-17 10 484 0 0,0 2 1 0 0,2 2 0 0 0,0 2 0 0 0,2 1-1 0 0,-60 60 1 0 0,91-82-236 0 0,-28 28 261 0 0,32-31-294 0 0,0 0-1 0 0,-1 0 1 0 0,1 0-1 0 0,0 0 1 0 0,1 0-1 0 0,-1 1 0 0 0,0-1 1 0 0,1 1-1 0 0,0-1 1 0 0,-1 5-1 0 0,2-7-33 0 0,0 0 1 0 0,0 0-1 0 0,0 0 0 0 0,0 0 0 0 0,0 0 0 0 0,0 1 0 0 0,0-1 0 0 0,1 0 0 0 0,-1 0 1 0 0,0 0-1 0 0,1 0 0 0 0,-1 0 0 0 0,1 0 0 0 0,-1 0 0 0 0,1 0 0 0 0,-1 0 1 0 0,1 0-1 0 0,0 0 0 0 0,0 0 0 0 0,-1 0 0 0 0,1-1 0 0 0,0 1 0 0 0,0 0 1 0 0,0 0-1 0 0,0-1 0 0 0,0 1 0 0 0,0-1 0 0 0,0 1 0 0 0,0-1 0 0 0,0 1 0 0 0,0-1 1 0 0,0 0-1 0 0,0 1 0 0 0,3-1 0 0 0,1 1 29 0 0,1 0 0 0 0,0 0-1 0 0,-1-1 1 0 0,1 0 0 0 0,9-1 0 0 0,100-13 421 0 0,22-3-379 0 0,-130 17-221 0 0,69-3-2221 0 0,-58 4-3517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5063 0 0,'0'0'390'0'0,"0"3"-252"0"0,-5 30 1090 0 0,-2 0 0 0 0,-1 0-1 0 0,-1-1 1 0 0,-2 0-1 0 0,-1-1 1 0 0,-18 33 0 0 0,-11 7-250 0 0,-68 90 0 0 0,-64 55-762 0 0,116-146-138 0 0,-96 108 56 0 0,152-176-204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9503 0 0,'0'0'432'0'0,"1"-1"-5"0"0,15-28-254 0 0,-11 17 309 0 0,2 0-1 0 0,9-14 0 0 0,14-9 202 0 0,1 0 1 0 0,2 3-1 0 0,1 0 0 0 0,2 2 0 0 0,1 2 0 0 0,1 1 0 0 0,81-42 1 0 0,-77 48-465 0 0,2 2 0 0 0,0 1 0 0 0,0 3 0 0 0,2 2 0 0 0,56-10 0 0 0,-91 21-179 0 0,-1 1 0 0 0,1 0 0 0 0,-1 1 0 0 0,1 0 0 0 0,17 3 0 0 0,-24-2-31 0 0,-1-1 0 0 0,1 1 0 0 0,-1 0-1 0 0,0 0 1 0 0,0 1 0 0 0,0-1 0 0 0,1 1 0 0 0,-1-1-1 0 0,0 1 1 0 0,-1 0 0 0 0,1 0 0 0 0,0 0 0 0 0,-1 0-1 0 0,1 1 1 0 0,-1-1 0 0 0,1 1 0 0 0,-1-1-1 0 0,0 1 1 0 0,0 0 0 0 0,0 0 0 0 0,1 3 0 0 0,0 4 46 0 0,0 0 0 0 0,0-1 1 0 0,-1 1-1 0 0,0 0 0 0 0,-1 0 1 0 0,0 1-1 0 0,-1-1 1 0 0,0 0-1 0 0,-2 18 0 0 0,-3 4 206 0 0,-15 54 1 0 0,16-72-219 0 0,-1 1 0 0 0,0-2 0 0 0,-1 1 0 0 0,-10 16 0 0 0,12-23-26 0 0,-1 0-1 0 0,0-1 1 0 0,0 1-1 0 0,-1-1 0 0 0,0 0 1 0 0,0 0-1 0 0,0-1 1 0 0,-1 0-1 0 0,-7 5 1 0 0,-7 2 25 0 0,0-2 0 0 0,0 0 1 0 0,-1-2-1 0 0,-26 8 1 0 0,-95 16 232 0 0,69-17-220 0 0,-24 9-83 0 0,-97 17-110 0 0,169-39-48 0 0,24-2 28 0 0,16-9-878 0 0,37-18-4882 0 0,-17 10-2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131 532 12207 0 0,'-5'6'1106'0'0,"2"-3"-978"0"0,0-1 1 0 0,0 0-1 0 0,0 0 1 0 0,0 0-1 0 0,-1-1 1 0 0,1 1-1 0 0,0-1 1 0 0,-1 0-1 0 0,1 0 1 0 0,0 0-1 0 0,-1 0 1 0 0,0-1-1 0 0,1 1 1 0 0,-1-1-1 0 0,1 0 1 0 0,-1 0-1 0 0,1 0 1 0 0,-5-1 0 0 0,5 0 73 0 0,1 1 0 0 0,-1-1 1 0 0,0 0-1 0 0,0 0 0 0 0,1 0 1 0 0,-1 0-1 0 0,1 0 0 0 0,-1 0 1 0 0,1-1-1 0 0,0 0 1 0 0,-1 1-1 0 0,1-1 0 0 0,0 0 1 0 0,0 0-1 0 0,0 0 0 0 0,0 0 1 0 0,0 0-1 0 0,1-1 0 0 0,-1 1 1 0 0,1 0-1 0 0,0-1 0 0 0,-1 1 1 0 0,0-4-1 0 0,0-1-45 0 0,1 0 1 0 0,0 1-1 0 0,0-1 0 0 0,1 0 0 0 0,0 0 0 0 0,0 1 0 0 0,0-1 1 0 0,1 0-1 0 0,0 0 0 0 0,0 1 0 0 0,1-1 0 0 0,0 1 0 0 0,0-1 1 0 0,4-7-1 0 0,2-4 59 0 0,1 1 0 0 0,1 0 0 0 0,21-27-1 0 0,-11 17-238 0 0,1 1 0 0 0,2 1 0 0 0,0 1 0 0 0,2 0 0 0 0,0 2-1 0 0,2 2 1 0 0,40-26 0 0 0,53-14-1035 0 0,-56 39-1414 0 0,-47 16-956 0 0,31-3 0 0 0,-22 6-2322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265 144 6447 0 0,'0'0'499'0'0,"1"2"-328"0"0,3 13-204 0 0,7 5 4497 0 0,-10-18-4109 0 0,1 0 0 0 0,0-1 0 0 0,-1 1 0 0 0,1 0 0 0 0,0-1 0 0 0,0 1 0 0 0,0-1 0 0 0,0 0 0 0 0,0 1 0 0 0,0-1 0 0 0,0 0 0 0 0,0 0 0 0 0,0-1 1 0 0,0 1-1 0 0,4 0 0 0 0,1 0-40 0 0,1 0 0 0 0,0 0 0 0 0,0-1 0 0 0,-1-1 1 0 0,1 1-1 0 0,0-1 0 0 0,-1-1 0 0 0,1 1 0 0 0,-1-1 1 0 0,15-6-1 0 0,5-3 124 0 0,37-23 0 0 0,-59 31-398 0 0,1 0-28 0 0,8-4 60 0 0,-1-1 0 0 0,22-17 0 0 0,-33 23-100 0 0,1 0 0 0 0,-1-1 0 0 0,1 1 0 0 0,-1 0 0 0 0,0-1 0 0 0,0 1 0 0 0,0-1 0 0 0,0 0 0 0 0,-1 0 1 0 0,1 1-1 0 0,-1-1 0 0 0,1 0 0 0 0,-1-1 0 0 0,0 1 0 0 0,0 0 0 0 0,-1 0 0 0 0,1 0 0 0 0,-1 0 0 0 0,1-6 1 0 0,-1 8-24 0 0,-1-1 0 0 0,1 1 1 0 0,-1-1-1 0 0,1 1 0 0 0,-1-1 1 0 0,0 1-1 0 0,1-1 1 0 0,-1 1-1 0 0,0 0 0 0 0,0-1 1 0 0,0 1-1 0 0,0 0 0 0 0,0 0 1 0 0,0 0-1 0 0,-1-1 1 0 0,1 1-1 0 0,0 0 0 0 0,0 1 1 0 0,-1-1-1 0 0,1 0 0 0 0,-1 0 1 0 0,1 1-1 0 0,-1-1 1 0 0,1 1-1 0 0,-1-1 0 0 0,-1 0 1 0 0,-6-1-264 0 0,0 0 1 0 0,-1 1 0 0 0,-10-1 0 0 0,15 2 214 0 0,-10-1-56 0 0,0 2-1 0 0,-1 0 1 0 0,1 1-1 0 0,0 0 1 0 0,0 1 0 0 0,0 1-1 0 0,0 1 1 0 0,1 0 0 0 0,-1 0-1 0 0,1 2 1 0 0,-18 10 0 0 0,-5 6 343 0 0,1 2 0 0 0,-57 50 0 0 0,89-72-169 0 0,-25 22 466 0 0,-40 45 1 0 0,62-62-376 0 0,1 0 0 0 0,0 0 0 0 0,0 1 0 0 0,0 0 0 0 0,1 0 0 0 0,1 0 0 0 0,0 1 0 0 0,0-1 0 0 0,0 1 0 0 0,-3 20 0 0 0,6-27-84 0 0,1 0 0 0 0,0 0 0 0 0,0 0 0 0 0,0 0 0 0 0,0 0-1 0 0,0 0 1 0 0,1 0 0 0 0,-1 0 0 0 0,1 0 0 0 0,0 0 0 0 0,0 0 0 0 0,0-1 0 0 0,0 1-1 0 0,1 0 1 0 0,-1 0 0 0 0,2 2 0 0 0,0-2 8 0 0,-1 0-1 0 0,1-1 0 0 0,0 1 1 0 0,0-1-1 0 0,0 1 1 0 0,0-1-1 0 0,0 0 1 0 0,0 0-1 0 0,1 0 0 0 0,-1-1 1 0 0,5 2-1 0 0,7 2-220 0 0,1-1 0 0 0,-1-1 0 0 0,1-1 0 0 0,29 1-1 0 0,-38-2-65 0 0,25 0-1060 0 0,1-2-79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13 160 8751 0 0,'47'-52'3303'0'0,"-47"52"-3175"0"0,1-1-1 0 0,-1 0 1 0 0,0 1-1 0 0,1-1 1 0 0,-1 1-1 0 0,1-1 1 0 0,-1 1 0 0 0,1-1-1 0 0,0 1 1 0 0,-1-1-1 0 0,1 1 1 0 0,-1 0-1 0 0,1-1 1 0 0,0 1 0 0 0,-1 0-1 0 0,1-1 1 0 0,0 1-1 0 0,-1 0 1 0 0,1 0-1 0 0,0 0 1 0 0,0 0 0 0 0,-1 0-1 0 0,1 0 1 0 0,0 0-1 0 0,-1 0 1 0 0,1 0-1 0 0,0 0 1 0 0,0 0 0 0 0,-1 0-1 0 0,1 0 1 0 0,0 0-1 0 0,-1 1 1 0 0,1-1-1 0 0,0 0 1 0 0,-1 0 0 0 0,1 1-1 0 0,0-1 1 0 0,-1 1-1 0 0,1-1 1 0 0,-1 1-1 0 0,1-1 1 0 0,0 1 0 0 0,1 2-9 0 0,0-1 0 0 0,0 1 0 0 0,0-1 1 0 0,0 1-1 0 0,0 0 0 0 0,-1-1 1 0 0,2 5-1 0 0,0 3 77 0 0,0 0 1 0 0,-1 0 0 0 0,0 0-1 0 0,-1 1 1 0 0,0-1 0 0 0,0 0-1 0 0,-1 1 1 0 0,-3 17-1 0 0,-1 2 392 0 0,-14 50-1 0 0,-28 53 160 0 0,13-44-445 0 0,22-54-131 0 0,11-34 318 0 0,2-2-244 0 0,3-1-164 0 0,0 0 0 0 0,-1-1 0 0 0,1 0 0 0 0,-1 0-1 0 0,0 0 1 0 0,0-1 0 0 0,5-4 0 0 0,28-33 260 0 0,-22 22-186 0 0,210-216-6 0 0,-31 66-848 0 0,-56 67-2624 0 0,-125 95 1766 0 0,-2 1-61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284 277 10591 0 0,'0'0'819'0'0,"0"2"-534"0"0,-3 11 426 0 0,0-1 0 0 0,0 0 0 0 0,-2 0 0 0 0,1 0 0 0 0,-1-1 0 0 0,-14 22 0 0 0,-48 63 2962 0 0,54-79-3621 0 0,-134 176 1022 0 0,134-173-1366 0 0,12-19-848 0 0,10 1-1884 0 0</inkml:trace>
  <inkml:trace contextRef="#ctx0" brushRef="#br0" timeOffset="1">476 27 5063 0 0,'0'0'224'0'0,"3"-9"48"0"0,1 1-272 0 0,-1-1 7240 0 0,6 12-7768 0 0,9 10-16 0 0,-2-1-8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 10591 0 0,'-1'1'819'0'0,"-15"7"-401"0"0,1 1 0 0 0,1 0 0 0 0,-1 1 0 0 0,-19 19-1 0 0,23-20-29 0 0,-2 1-50 0 0,-104 91 2248 0 0,86-71-2000 0 0,-45 54 0 0 0,70-77-529 0 0,-54 77 362 0 0,55-76-365 0 0,0 1 0 0 0,0 0 0 0 0,1 0-1 0 0,0 1 1 0 0,1-1 0 0 0,0 1 0 0 0,1 0-1 0 0,-2 10 1 0 0,4-18-29 0 0,0-1 0 0 0,-1 1 0 0 0,1 0 0 0 0,0 0 0 0 0,0-1-1 0 0,1 1 1 0 0,-1 0 0 0 0,0 0 0 0 0,1-1 0 0 0,-1 1 0 0 0,1 0 0 0 0,-1-1 0 0 0,1 1 0 0 0,0-1-1 0 0,-1 1 1 0 0,1 0 0 0 0,0-1 0 0 0,0 0 0 0 0,2 3 0 0 0,-1-3 27 0 0,0 1 0 0 0,0-1-1 0 0,-1 0 1 0 0,1 0 0 0 0,0 0 0 0 0,0 0 0 0 0,0 0 0 0 0,0-1 0 0 0,0 1 0 0 0,0-1 0 0 0,1 1 0 0 0,-1-1 0 0 0,4 0-1 0 0,4 0 131 0 0,0-1-1 0 0,0 0 0 0 0,0 0 1 0 0,0-2-1 0 0,15-4 0 0 0,1-1-41 0 0,0-2 0 0 0,0-1 0 0 0,-1-1 0 0 0,-1-1 0 0 0,0-2 0 0 0,-1 0 0 0 0,43-36 0 0 0,-57 41-126 0 0,0 0-1 0 0,0 0 0 0 0,-1-1 1 0 0,-1 0-1 0 0,0-1 1 0 0,0 1-1 0 0,-1-1 1 0 0,0-1-1 0 0,7-24 1 0 0,-10 25-22 0 0,0 0 1 0 0,0-1-1 0 0,-1 1 1 0 0,-1-1 0 0 0,0 1-1 0 0,-1-1 1 0 0,0 1 0 0 0,-1-1-1 0 0,0 1 1 0 0,-6-22-1 0 0,5 28-200 0 0,0 0 0 0 0,-1 0 0 0 0,1 0-1 0 0,-2 1 1 0 0,1-1 0 0 0,0 1-1 0 0,-1 0 1 0 0,0 0 0 0 0,0 0 0 0 0,-1 1-1 0 0,0-1 1 0 0,1 1 0 0 0,-1 0-1 0 0,-1 0 1 0 0,1 1 0 0 0,0-1 0 0 0,-12-4-1 0 0,15 8-536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216 113 11055 0 0,'-1'1'852'0'0,"-28"22"483"0"0,2 1 0 0 0,0 2 0 0 0,-30 37 0 0 0,48-52-1081 0 0,0 0-1 0 0,2 1 1 0 0,-1 0-1 0 0,2 0 1 0 0,0 1-1 0 0,0 0 1 0 0,1 0 0 0 0,0 0-1 0 0,1 0 1 0 0,1 1-1 0 0,0 0 1 0 0,0 15-1 0 0,2-25-175 0 0,1 0 1 0 0,1 0-1 0 0,-1 0 0 0 0,0 1 0 0 0,1-1 0 0 0,0 0 0 0 0,0 0 0 0 0,0 0 1 0 0,1 0-1 0 0,2 6 0 0 0,-3-9-34 0 0,0 1 1 0 0,0 0-1 0 0,1 0 1 0 0,-1-1 0 0 0,0 1-1 0 0,1-1 1 0 0,-1 1-1 0 0,1-1 1 0 0,-1 0-1 0 0,1 0 1 0 0,0 0-1 0 0,0 0 1 0 0,-1 0-1 0 0,1 0 1 0 0,0 0-1 0 0,0 0 1 0 0,0-1-1 0 0,0 1 1 0 0,0 0-1 0 0,0-1 1 0 0,0 0-1 0 0,0 0 1 0 0,3 0-1 0 0,3 0 59 0 0,-1-1 0 0 0,1 0 0 0 0,-1 0 0 0 0,0-1 0 0 0,1 0 0 0 0,-1-1-1 0 0,0 1 1 0 0,9-6 0 0 0,53-33 444 0 0,-47 27-432 0 0,9-7-56 0 0,-2 0 0 0 0,0-2 0 0 0,-1-1 0 0 0,25-30 0 0 0,-18 14 12 0 0,-2-1 0 0 0,33-55 0 0 0,-6-13-4168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10135 0 0,'-1'1'7599'0'0,"-17"14"-6757"0"0,1 0 0 0 0,-2-2 1 0 0,-20 13-1 0 0,-15 9-660 0 0,5-2-90 0 0,-34 27-54 0 0,44-31 16 0 0,39-29-54 0 0,-1 1 1 0 0,1-1-1 0 0,-1 0 1 0 0,1 1-1 0 0,-1-1 1 0 0,1 1-1 0 0,0-1 1 0 0,-1 0-1 0 0,1 1 1 0 0,0-1-1 0 0,-1 1 1 0 0,1-1-1 0 0,0 1 1 0 0,-1 0-1 0 0,1-1 1 0 0,0 1 0 0 0,0-1-1 0 0,0 1 1 0 0,0-1-1 0 0,0 1 1 0 0,0 0-1 0 0,3 3-2 0 0,-3-3 3 0 0,1 0-4 0 0,1 1-1 0 0,0 0 1 0 0,0 0-1 0 0,0 0 0 0 0,0-1 1 0 0,0 1-1 0 0,0-1 1 0 0,0 0-1 0 0,0 0 1 0 0,0 0-1 0 0,5 2 0 0 0,29 7-136 0 0,-17-5 67 0 0,-7-1 30 0 0,13 3-72 0 0,0 2 0 0 0,36 17 1 0 0,-55-23 116 0 0,0 0 0 0 0,0 1 1 0 0,-1 0-1 0 0,1 0 1 0 0,-1 0-1 0 0,0 1 0 0 0,0 0 1 0 0,0-1-1 0 0,0 2 1 0 0,-1-1-1 0 0,0 1 0 0 0,0-1 1 0 0,-1 1-1 0 0,0 0 0 0 0,3 7 1 0 0,-4-6 106 0 0,0-1-1 0 0,-1 1 1 0 0,0 0 0 0 0,0 0 0 0 0,-1 0 0 0 0,0 0-1 0 0,0 0 1 0 0,0 0 0 0 0,-1 0 0 0 0,-2 9 0 0 0,-3 9 419 0 0,-14 33-1 0 0,18-52-470 0 0,-2 4 52 0 0,0 0-1 0 0,-1 0 1 0 0,0-1 0 0 0,-1 1-1 0 0,0-1 1 0 0,0 0 0 0 0,-1-1-1 0 0,0 0 1 0 0,-1 0 0 0 0,1 0-1 0 0,-13 8 1 0 0,9-8-39 0 0,-1 0 0 0 0,0-1 1 0 0,0-1-1 0 0,-1 0 0 0 0,0 0 0 0 0,0-1 1 0 0,-1-1-1 0 0,-18 4 0 0 0,19-6-30 0 0,0-1 0 0 0,-1 0 0 0 0,-16-2 1 0 0,6 1 15 0 0,24 0-60 0 0,-1 0-1 0 0,0 0 0 0 0,0 0 0 0 0,1 0 0 0 0,-1 0 1 0 0,0-1-1 0 0,1 1 0 0 0,-1 0 0 0 0,0 0 0 0 0,1-1 0 0 0,-1 1 1 0 0,0 0-1 0 0,1-1 0 0 0,-1 1 0 0 0,0-1 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 9671 0 0,'0'0'9095'0'0,"-9"-1"-8216"0"0,6 1-834 0 0,0 1 1 0 0,0-1 0 0 0,0 1 0 0 0,0 0 0 0 0,0 0 0 0 0,0 0-1 0 0,0 0 1 0 0,0 0 0 0 0,0 1 0 0 0,1-1 0 0 0,-1 1 0 0 0,0 0-1 0 0,1-1 1 0 0,-4 5 0 0 0,-3 3-45 0 0,0 1 0 0 0,-9 11 0 0 0,12-13 23 0 0,-14 17-24 0 0,2 0 0 0 0,0 2 0 0 0,-20 42 0 0 0,31-54 0 0 0,0 1 0 0 0,1 0 0 0 0,1 0 0 0 0,1 1 0 0 0,0 0 0 0 0,1 0 0 0 0,1 0 0 0 0,-1 18 0 0 0,3-30 36 0 0,1 0 0 0 0,-1 0-1 0 0,1 0 1 0 0,0 0 0 0 0,0 0-1 0 0,1 0 1 0 0,-1 0 0 0 0,4 6 0 0 0,-4-10-10 0 0,1 0 1 0 0,-1-1 0 0 0,1 1 0 0 0,-1 0 0 0 0,0-1 0 0 0,1 1 0 0 0,0-1 0 0 0,-1 1 0 0 0,1-1-1 0 0,-1 1 1 0 0,1-1 0 0 0,-1 0 0 0 0,1 0 0 0 0,0 0 0 0 0,2 0 0 0 0,-3-1 8 0 0,8 0 56 0 0,0 0 0 0 0,0-1 0 0 0,0-1 0 0 0,-1 1 0 0 0,1-1 0 0 0,-1-1 0 0 0,0 0 0 0 0,9-5 0 0 0,0 1-1 0 0,5-4 69 0 0,-1 0 0 0 0,33-26 0 0 0,35-36 283 0 0,-79 64-382 0 0,1 0 0 0 0,-1-1 0 0 0,-1 0 0 0 0,14-21 0 0 0,-20 28-81 0 0,0-1 0 0 0,-1 1 0 0 0,1-1 0 0 0,-1 0 0 0 0,0 0 0 0 0,0 0 0 0 0,-1 0 0 0 0,0 0 0 0 0,1 0 0 0 0,-2-1 0 0 0,1 1 0 0 0,-1 0 1 0 0,0-1-1 0 0,0 1 0 0 0,0 0 0 0 0,-1-6 0 0 0,0 7-68 0 0,0 1 1 0 0,-1-1-1 0 0,1 1 1 0 0,-1-1-1 0 0,0 1 1 0 0,1 0-1 0 0,-1 0 0 0 0,-1 0 1 0 0,1 0-1 0 0,0 0 1 0 0,-1 0-1 0 0,-4-4 1 0 0,2 3-170 0 0,-1 1 0 0 0,1-1 0 0 0,-1 1 0 0 0,1 0 0 0 0,-1 0 0 0 0,-11-3 0 0 0,0 2-338 0 0,1 0-1 0 0,0 2 0 0 0,-1 0 1 0 0,-30 0-1 0 0,30 2 235 0 0,12 1 185 0 0,-1-1 1 0 0,1 1-1 0 0,0-1 0 0 0,0-1 0 0 0,0 1 0 0 0,0-1 0 0 0,0 0 0 0 0,-6-1 1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78 218 8431 0 0,'0'0'1000'0'0,"0"3"-488"0"0,-37 190 3750 0 0,-2 23-2676 0 0,39-216-1542 0 0,0 1 0 0 0,0-1 0 0 0,-1 0 0 0 0,1 1-1 0 0,0-1 1 0 0,0 0 0 0 0,0 0 0 0 0,0 1 0 0 0,0-1 0 0 0,0 0-1 0 0,0 1 1 0 0,0-1 0 0 0,0 0 0 0 0,0 1 0 0 0,0-1 0 0 0,0 0-1 0 0,0 1 1 0 0,0-1 0 0 0,0 0 0 0 0,0 1 0 0 0,0-1 0 0 0,0 0 0 0 0,1 1-1 0 0,-1-1 1 0 0,0 0 0 0 0,0 0 0 0 0,0 1 0 0 0,0-1 0 0 0,1 0-1 0 0,-1 0 1 0 0,0 1 0 0 0,7-10 539 0 0,9-26-95 0 0,-15 32-354 0 0,40-102 483 0 0,18-41-464 0 0,-48 124-123 0 0,1 0 0 0 0,0 0 0 0 0,2 1 0 0 0,22-25 0 0 0,-15 23-21 0 0,1 1 0 0 0,1 1 0 0 0,1 0 0 0 0,0 2 0 0 0,2 1 0 0 0,0 1-1 0 0,1 2 1 0 0,43-19 0 0 0,-57 29-17 0 0,0 2 0 0 0,1-1 1 0 0,-1 2-1 0 0,1 0 0 0 0,0 1 0 0 0,-1 0 0 0 0,1 1 0 0 0,0 0 0 0 0,-1 1 0 0 0,1 1 0 0 0,0 0 0 0 0,19 6 1 0 0,-18-4-831 0 0,0-2 0 0 0,1 1 0 0 0,-1-2 0 0 0,20 0 0 0 0,-17-1-4758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2303 0 0,'2'0'167'0'0,"9"3"666"0"0,0 0 0 0 0,0-1 0 0 0,1 0 0 0 0,-1-1 0 0 0,0 0 0 0 0,1-1 0 0 0,-1-1 0 0 0,0 1 0 0 0,1-2 0 0 0,-1 0 0 0 0,13-3 0 0 0,13-7 872 0 0,70-30 0 0 0,-46 16-1367 0 0,-22 9-95 0 0,-1-2 1 0 0,37-24 0 0 0,-73 42-478 0 0,-9-16-2010 0 0,3 15 2199 0 0,1 0 1 0 0,-1 0-1 0 0,0 1 0 0 0,0-1 0 0 0,0 1 0 0 0,0 0 0 0 0,0 0 0 0 0,0 0 0 0 0,0 0 0 0 0,-1 1 1 0 0,1 0-1 0 0,-7 0 0 0 0,5 1-12 0 0,0 0 0 0 0,-1 0 1 0 0,1 1-1 0 0,0 0 0 0 0,0 0 1 0 0,1 1-1 0 0,-10 4 0 0 0,-4 5-33 0 0,1 1 0 0 0,1 1 0 0 0,-28 28 0 0 0,40-38 97 0 0,-129 140 843 0 0,115-119-420 0 0,0 0 0 0 0,2 2 0 0 0,1 0 0 0 0,-16 36 0 0 0,29-56-346 0 0,0 2 0 0 0,0-1 1 0 0,0 0-1 0 0,1 1 1 0 0,1-1-1 0 0,-1 1 0 0 0,1 10 1 0 0,1-16-69 0 0,0 0 0 0 0,0 0 1 0 0,0 0-1 0 0,1 1 0 0 0,0-1 1 0 0,-1 0-1 0 0,1 0 0 0 0,0 0 1 0 0,1 0-1 0 0,-1-1 0 0 0,0 1 1 0 0,1 0-1 0 0,0 0 0 0 0,-1-1 1 0 0,1 1-1 0 0,0-1 0 0 0,0 0 1 0 0,1 1-1 0 0,-1-1 0 0 0,0 0 1 0 0,1 0-1 0 0,4 3 0 0 0,-1-2-42 0 0,1 0 0 0 0,0 0 0 0 0,-1-1-1 0 0,1 0 1 0 0,0 0 0 0 0,0 0 0 0 0,0-1-1 0 0,0 0 1 0 0,1 0 0 0 0,-1-1 0 0 0,11-1-1 0 0,22-5-4250 0 0,-6-3-1099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28 10135 0 0,'1'-1'102'0'0,"-1"0"0"0"0,0 0 0 0 0,0 0 0 0 0,0 0 0 0 0,0 0 0 0 0,0 0 0 0 0,0 0 0 0 0,0 0 0 0 0,0 0 0 0 0,0 0 0 0 0,-1 1 0 0 0,1-1 0 0 0,0 0 0 0 0,-1 0 0 0 0,1 0 0 0 0,-1 0 0 0 0,1 0 0 0 0,-1 0 0 0 0,1 0 0 0 0,-1 0 0 0 0,-1 0 119 0 0,1 0 0 0 0,0 0 0 0 0,-1 0-1 0 0,1 1 1 0 0,-1-1 0 0 0,1 0 0 0 0,-1 1-1 0 0,1 0 1 0 0,-1-1 0 0 0,1 1 0 0 0,-1 0 0 0 0,-2-1-1 0 0,-3 1-38 0 0,0 0-1 0 0,0 1 1 0 0,1 0-1 0 0,-1 0 1 0 0,0 0 0 0 0,0 1-1 0 0,1-1 1 0 0,-1 2-1 0 0,1-1 1 0 0,0 1-1 0 0,0 0 1 0 0,0 0-1 0 0,0 1 1 0 0,-9 7-1 0 0,-6 5-166 0 0,1 2 0 0 0,-24 27-1 0 0,38-39 69 0 0,-3 3-81 0 0,0 1 0 0 0,1 0 0 0 0,0 1 0 0 0,1 0 1 0 0,-9 16-1 0 0,14-23-2 0 0,0 1 0 0 0,0 0-1 0 0,0 0 1 0 0,1 0 0 0 0,0 0 0 0 0,0 1 0 0 0,1-1 0 0 0,-1 0-1 0 0,1 0 1 0 0,0 0 0 0 0,0 1 0 0 0,1-1 0 0 0,-1 0 0 0 0,1 0 0 0 0,0 0-1 0 0,3 7 1 0 0,0-2 34 0 0,1 0 0 0 0,-1 0 1 0 0,2 0-1 0 0,-1-1 0 0 0,1 0 0 0 0,1 0 0 0 0,0-1 0 0 0,8 9 0 0 0,8 5 193 0 0,37 26-1 0 0,-44-36-183 0 0,-14-10-7 0 0,0-1 0 0 0,0 1 1 0 0,0 0-1 0 0,0 0 0 0 0,0 0 0 0 0,0 0 0 0 0,0 0 1 0 0,-1 1-1 0 0,1-1 0 0 0,-1 1 0 0 0,0-1 1 0 0,1 1-1 0 0,-1-1 0 0 0,0 1 0 0 0,0-1 0 0 0,-1 1 1 0 0,1 0-1 0 0,-1 0 0 0 0,1-1 0 0 0,-1 1 1 0 0,0 0-1 0 0,0 0 0 0 0,0 3 0 0 0,-1-2-8 0 0,0 1 0 0 0,-1 0-1 0 0,1-1 1 0 0,-1 1 0 0 0,0-1-1 0 0,0 0 1 0 0,0 1 0 0 0,-1-1-1 0 0,0 0 1 0 0,1-1 0 0 0,-2 1 0 0 0,-5 6-1 0 0,-4 2 16 0 0,0-1-1 0 0,-1 0 1 0 0,0-1-1 0 0,-1-1 1 0 0,0 0 0 0 0,-1-1-1 0 0,1 0 1 0 0,-32 9-1 0 0,-6-2-177 0 0,-79 11 0 0 0,110-22 4 0 0,19-4 214 0 0,-5 2-394 0 0,0-1 0 0 0,0 0-1 0 0,-14-1 1 0 0,21 0 209 0 0,0 0-1 0 0,-1 0 1 0 0,1 0-1 0 0,0 0 1 0 0,0 0-1 0 0,0 0 1 0 0,-1-1-1 0 0,1 1 1 0 0,0 0-1 0 0,0-1 1 0 0,0 1-1 0 0,0-1 1 0 0,0 0-1 0 0,0 1 1 0 0,0-1-1 0 0,0 0 1 0 0,0 1-1 0 0,0-1 1 0 0,0 0-1 0 0,0 0 1 0 0,0 0-1 0 0,1 0 1 0 0,-1 0-1 0 0,0 0 1 0 0,1 0-1 0 0,-1 0 1 0 0,1 0-1 0 0,-1 0 1 0 0,1 0-1 0 0,-1 0 1 0 0,1 0-1 0 0,-1-3 1 0 0,1 2-59 0 0,1 0 1 0 0,-1 0 0 0 0,0 0-1 0 0,1 0 1 0 0,-1 0 0 0 0,1 0 0 0 0,-1 0-1 0 0,3-2 1 0 0,-3 3 149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10135 0 0,'0'0'919'0'0,"-1"1"-759"0"0,-17 19 1495 0 0,0-2 0 0 0,-36 28 0 0 0,7-6-804 0 0,34-29-700 0 0,3-3 19 0 0,1 1 1 0 0,0 0-1 0 0,0 1 0 0 0,0 0 1 0 0,-6 11-1 0 0,13-19-130 0 0,1 0 1 0 0,0 0 0 0 0,-1 0-1 0 0,1 0 1 0 0,1 1-1 0 0,-1-1 1 0 0,0 0 0 0 0,0 1-1 0 0,1-1 1 0 0,-1 0-1 0 0,1 1 1 0 0,0-1 0 0 0,0 1-1 0 0,0-1 1 0 0,0 1-1 0 0,0-1 1 0 0,0 0 0 0 0,1 1-1 0 0,-1-1 1 0 0,1 1-1 0 0,0-1 1 0 0,0 0 0 0 0,0 0-1 0 0,0 1 1 0 0,0-1-1 0 0,0 0 1 0 0,0 0 0 0 0,1 0-1 0 0,-1 0 1 0 0,1 0-1 0 0,0 0 1 0 0,-1-1 0 0 0,3 3-1 0 0,0-1 48 0 0,0 1 1 0 0,0-1-1 0 0,0 0 0 0 0,1 0 0 0 0,-1 0 0 0 0,8 3 0 0 0,-9-5-37 0 0,0 0 0 0 0,0-1-1 0 0,0 1 1 0 0,0-1-1 0 0,0 1 1 0 0,0-1-1 0 0,0 0 1 0 0,0 0 0 0 0,0 0-1 0 0,0-1 1 0 0,0 1-1 0 0,6-2 1 0 0,1-2 118 0 0,1 1 0 0 0,-1-2 1 0 0,1 0-1 0 0,-2 0 0 0 0,1-1 0 0 0,0 0 1 0 0,9-8-1 0 0,-4 1 79 0 0,-1 0 1 0 0,0-1-1 0 0,15-19 1 0 0,-16 14-204 0 0,-1 0 0 0 0,0 0 0 0 0,-2-1 0 0 0,11-28 0 0 0,-19 43-283 0 0,1 0-1 0 0,0 0 0 0 0,0 0 1 0 0,4-6-1 0 0,10-6-3685 0 0,-8 10-2887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70 10135 0 0,'4'-8'467'0'0,"0"0"0"0"0,1 1 0 0 0,0 0 0 0 0,0 0-1 0 0,0 0 1 0 0,1 0 0 0 0,13-11 2804 0 0,-18 18-3207 0 0,-1 0-1 0 0,1 1 1 0 0,-1-1 0 0 0,1 0 0 0 0,-1 1-1 0 0,1-1 1 0 0,-1 0 0 0 0,1 1 0 0 0,-1-1 0 0 0,0 0-1 0 0,1 1 1 0 0,-1-1 0 0 0,0 1 0 0 0,1-1-1 0 0,-1 1 1 0 0,0-1 0 0 0,0 1 0 0 0,1-1-1 0 0,-1 1 1 0 0,0-1 0 0 0,0 1 0 0 0,0 0-1 0 0,4 13 251 0 0,-3-3-167 0 0,-1 1 0 0 0,0-1 0 0 0,-1 0 0 0 0,0 0 0 0 0,-4 19 0 0 0,-20 57 137 0 0,17-63-171 0 0,-213 575 1253 0 0,117-365-1239 0 0,64-145-76 0 0,36-82-58 0 0,2-2-5 0 0,-1 0 0 0 0,1 0 0 0 0,0 0 0 0 0,0 0 0 0 0,1 0 0 0 0,-1 0 0 0 0,1 1 0 0 0,0-1 0 0 0,1 1 0 0 0,-1 5 0 0 0,4-9-757 0 0,11-2-246 0 0,5-5-44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15695 0 0,'0'0'2474'0'0,"-1"3"-2060"0"0,-64 239 963 0 0,51-197-1112 0 0,-98 297 1147 0 0,31-99-842 0 0,-30 51-231 0 0,69-205-239 0 0,19-45-19 0 0,-24 72-1 0 0,40-81-676 0 0,7-35 491 0 0,0 1-1 0 0,0-1 1 0 0,0 1-1 0 0,0-1 1 0 0,0 1-1 0 0,0-1 1 0 0,1 1-1 0 0,-1-1 1 0 0,0 1-1 0 0,0 0 1 0 0,0-1-1 0 0,0 0 1 0 0,1 1 0 0 0,-1-1-1 0 0,0 1 1 0 0,1-1-1 0 0,-1 1 1 0 0,0-1-1 0 0,1 1 1 0 0,-1-1-1 0 0,0 0 1 0 0,1 1-1 0 0,-1-1 1 0 0,1 0-1 0 0,-1 1 1 0 0,1-1-1 0 0,-1 0 1 0 0,1 0-1 0 0,-1 0 1 0 0,1 1-1 0 0,-1-1 1 0 0,1 0-1 0 0,-1 0 1 0 0,1 0 0 0 0,-1 0-1 0 0,2 0 1 0 0,8 1-1661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18687 0 0,'0'0'1692'0'0,"1"-2"-1298"0"0,0-1-248 0 0,1 0 1 0 0,0 0 0 0 0,-1 0-1 0 0,1 0 1 0 0,1 0 0 0 0,-1 1-1 0 0,0-1 1 0 0,1 1 0 0 0,-1 0-1 0 0,1-1 1 0 0,0 1 0 0 0,0 0-1 0 0,-1 1 1 0 0,1-1 0 0 0,1 0-1 0 0,4-1 1 0 0,9-4 144 0 0,0 2 0 0 0,17-4 1 0 0,-24 6-209 0 0,132-37 677 0 0,38-10-288 0 0,68 4 224 0 0,-122 24-2396 0 0,-1-3-6058 0 0,-86 15 560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14743 0 0,'0'0'10807'0'0,"2"0"-10102"0"0,7-2-495 0 0,-1 0 0 0 0,1 0 0 0 0,11-6 0 0 0,12-8-3815 0 0,-24 11 1930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3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414 169 1839 0 0,'29'-46'181'0'0,"-20"30"1610"0"0,1 0 0 0 0,1 1 1 0 0,13-15-1 0 0,18-15 4150 0 0,-39 63-5411 0 0,-1 7-309 0 0,-10 22-57 0 0,-1 0 1 0 0,-27 76 0 0 0,31-108-161 0 0,-20 56 18 0 0,-3-1-1 0 0,-4-2 0 0 0,-2 0 1 0 0,-3-3-1 0 0,-71 95 0 0 0,-73 67-21 0 0,162-204 0 0 0,-1-1 11 0 0,19-21 133 0 0,12-14 189 0 0,14-14-281 0 0,1 1-1 0 0,1 1 1 0 0,1 2 0 0 0,1 0-1 0 0,36-20 1 0 0,-40 29-52 0 0,-1 1 0 0 0,2 1 0 0 0,-1 1 0 0 0,2 1 0 0 0,-1 2 0 0 0,1 0 0 0 0,39-5 0 0 0,-51 12 29 0 0,0 0 0 0 0,0 1 0 0 0,0 1 0 0 0,24 4 0 0 0,60 17-44 0 0,-38-7-377 0 0,-48-10 227 0 0,-8-3-650 0 0,0-1 0 0 0,-1 1 0 0 0,1-1-1 0 0,7 2 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3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287 100 2759 0 0,'0'0'7888'0'0,"2"0"-7692"0"0,38-5 848 0 0,-27 4-422 0 0,0 0 0 0 0,15-4 0 0 0,25-12 1234 0 0,-31 9-1452 0 0,1 1 0 0 0,1 2 1 0 0,38-6-1 0 0,-68 3-703 0 0,3 5 257 0 0,0 0 0 0 0,1 0 0 0 0,-1 1 0 0 0,0-1-1 0 0,-1 1 1 0 0,1 0 0 0 0,0 0 0 0 0,-1 0 0 0 0,1 1-1 0 0,-1-1 1 0 0,1 1 0 0 0,-1-1 0 0 0,0 1 0 0 0,-4 0-1 0 0,2 0-10 0 0,0 1-1 0 0,0 0 1 0 0,0 0-1 0 0,0 0 0 0 0,0 1 1 0 0,0 0-1 0 0,0 0 0 0 0,-8 3 1 0 0,-4 3-37 0 0,-1 1 1 0 0,1 1 0 0 0,0 0 0 0 0,-22 17 0 0 0,-11 9 367 0 0,-86 74-1 0 0,121-95-190 0 0,1 2 0 0 0,0 0 0 0 0,1 1 0 0 0,1 0 0 0 0,1 1 0 0 0,0 1-1 0 0,2 0 1 0 0,-16 37 0 0 0,24-51-69 0 0,0 2 1 0 0,0-1-1 0 0,0 0 0 0 0,1 0 0 0 0,0 1 0 0 0,1-1 1 0 0,-1 0-1 0 0,1 1 0 0 0,1-1 0 0 0,0 11 1 0 0,0-13-14 0 0,0-1 1 0 0,0 0 0 0 0,0 0 0 0 0,1 0-1 0 0,-1 0 1 0 0,1 0 0 0 0,0 0 0 0 0,-1 0 0 0 0,1-1-1 0 0,1 1 1 0 0,-1 0 0 0 0,0-1 0 0 0,0 0-1 0 0,1 0 1 0 0,0 1 0 0 0,-1-1 0 0 0,1-1 0 0 0,0 1-1 0 0,0 0 1 0 0,0-1 0 0 0,0 1 0 0 0,3 0 0 0 0,6 1 26 0 0,-1 0 0 0 0,1 0 0 0 0,0-1 0 0 0,0-1 0 0 0,0 0 0 0 0,0 0 0 0 0,-1-1 1 0 0,20-3-1 0 0,2-2 30 0 0,60-17 0 0 0,-35 2-473 0 0,-1-3 1 0 0,96-52-1 0 0,-101 47-336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28 15263 0 0,'1'-2'696'0'0,"19"-23"3751"0"0,-20 33-4222 0 0,-1-1 0 0 0,0 1 0 0 0,0-1 1 0 0,-1 1-1 0 0,0-1 0 0 0,-1 1 0 0 0,-5 11 0 0 0,-29 48 185 0 0,22-42-180 0 0,-127 203 262 0 0,11-19-168 0 0,27-42-618 0 0,-16 26-189 0 0,68-85-3043 0 0,38-77 375 0 0,10-22 1653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459 142 12207 0 0,'14'-16'355'0'0,"0"1"-1"0"0,1 0 0 0 0,33-24 1 0 0,-45 37-303 0 0,11-9 726 0 0,0 0 0 0 0,0 2 0 0 0,28-14 0 0 0,-42 23-757 0 0,0 0 1 0 0,1 0-1 0 0,-1 1 1 0 0,1-1-1 0 0,-1 0 1 0 0,0 1-1 0 0,1-1 1 0 0,-1 0-1 0 0,0 1 1 0 0,0-1-1 0 0,1 0 1 0 0,-1 1 0 0 0,0-1-1 0 0,0 1 1 0 0,1-1-1 0 0,-1 0 1 0 0,0 1-1 0 0,0-1 1 0 0,0 1-1 0 0,0-1 1 0 0,0 1-1 0 0,0 0 1 0 0,0-1-19 0 0,1 3 30 0 0,-1 1 0 0 0,0-1-1 0 0,0 1 1 0 0,0-1 0 0 0,0 0-1 0 0,-1 1 1 0 0,1-1 0 0 0,-1 1 0 0 0,0-1-1 0 0,-2 5 1 0 0,-16 36 133 0 0,12-31-102 0 0,-145 311 217 0 0,-53 111 64 0 0,2-75-1106 0 0,172-308 553 0 0,20-36-1096 0 0,2-6-375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93 128 8751 0 0,'-5'-1'127'0'0,"1"2"-1"0"0,0-1 0 0 0,-1 0 1 0 0,1 1-1 0 0,-1 0 0 0 0,1 0 0 0 0,0 0 1 0 0,-1 0-1 0 0,1 1 0 0 0,0 0 0 0 0,0-1 1 0 0,0 2-1 0 0,0-1 0 0 0,1 0 1 0 0,-1 1-1 0 0,0 0 0 0 0,1-1 0 0 0,0 1 1 0 0,0 1-1 0 0,-5 5 0 0 0,8-8 60 0 0,-1 0 0 0 0,0 0 0 0 0,1 0 0 0 0,-1 0 0 0 0,1 0 0 0 0,0 0-1 0 0,-1 0 1 0 0,1 1 0 0 0,0-1 0 0 0,0 0 0 0 0,-1 0 0 0 0,1 0 0 0 0,0 1-1 0 0,0-1 1 0 0,0 0 0 0 0,1 0 0 0 0,-1 0 0 0 0,0 0 0 0 0,0 1 0 0 0,1-1 0 0 0,-1 0-1 0 0,1 0 1 0 0,-1 0 0 0 0,1 0 0 0 0,-1 0 0 0 0,1 0 0 0 0,0 0 0 0 0,-1 0-1 0 0,1 0 1 0 0,0 0 0 0 0,0 0 0 0 0,0 0 0 0 0,1 1 0 0 0,1 0-59 0 0,-1 0-1 0 0,1 0 1 0 0,0-1 0 0 0,0 1 0 0 0,0 0 0 0 0,0-1-1 0 0,0 0 1 0 0,0 0 0 0 0,0 0 0 0 0,1 0 0 0 0,3 0 0 0 0,5 0 111 0 0,0-1 0 0 0,1 0 0 0 0,-1-1 1 0 0,0-1-1 0 0,22-4 0 0 0,60-24 736 0 0,-76 24-809 0 0,90-32 403 0 0,228-71 231 0 0,-324 106-1109 0 0,89-22 166 0 0,-87 23-2323 0 0,1 1 1 0 0,24-1-1 0 0,-21 4-4140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6447 0 0,'0'0'499'0'0,"-2"-3"-328"0"0,-9-22 9818 0 0,26 31-9440 0 0,-2 4-321 0 0,0 0 0 0 0,-1 0-1 0 0,0 1 1 0 0,19 24 0 0 0,-2-4 64 0 0,44 42 311 0 0,44 48 117 0 0,-83-83-462 0 0,38 56 0 0 0,32 70-106 0 0,-79-117-89 0 0,33 80 0 0 0,-47-97-132 0 0,0-3 186 0 0,12 48 1 0 0,-21-67-217 0 0,0 0-1 0 0,-1 0 1 0 0,0 1 0 0 0,-1-1 0 0 0,0 0 0 0 0,0 1 0 0 0,-1-1-1 0 0,0 0 1 0 0,0 1 0 0 0,-4 10 0 0 0,4-17-821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28 3223 0 0,'-6'-8'288'0'0,"6"7"28"0"0,-1 0 0 0 0,0-1 0 0 0,0 1 0 0 0,0 0 0 0 0,0-1 0 0 0,0 1-1 0 0,-1 0 1 0 0,1 0 0 0 0,0 0 0 0 0,0 0 0 0 0,-1 0 0 0 0,1 0 0 0 0,-1 1-1 0 0,1-1 1 0 0,-1 0 0 0 0,1 1 0 0 0,-1-1 0 0 0,1 1 0 0 0,-1-1 0 0 0,1 1-1 0 0,-1 0 1 0 0,0 0 0 0 0,1-1 0 0 0,-1 1 0 0 0,0 0 0 0 0,1 1 0 0 0,-1-1-1 0 0,1 0 1 0 0,-1 0 0 0 0,0 1 0 0 0,1-1 0 0 0,-1 1 0 0 0,1-1 0 0 0,-1 1-1 0 0,1 0 1 0 0,-1-1 0 0 0,1 1 0 0 0,-2 2 0 0 0,-5 3 232 0 0,1 1-1 0 0,-1 0 1 0 0,2 0 0 0 0,-1 1-1 0 0,-6 10 1 0 0,5-7-863 0 0,-107 139 1124 0 0,-101 128 21 0 0,144-194-606 0 0,-95 88-1 0 0,-129 97 337 0 0,227-212-529 0 0,26-22 55 0 0,39-29-13 0 0,13-9-136 0 0,21-11-465 0 0,32-26-859 0 0,-59 38 1326 0 0,37-26-698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12439 0 0,'0'0'1126'0'0,"0"2"-929"0"0,-16 41 2140 0 0,-2 0 1 0 0,-32 57-1 0 0,3-26-2252 0 0,-38 36-192 0 0,82-105 56 0 0,-10 8-2571 0 0,6-8 1062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42 2759 0 0,'2'-1'207'0'0,"1"-1"-169"0"0,1-1 0 0 0,-1 1 0 0 0,0-1 0 0 0,6-4 0 0 0,4-9 11255 0 0,-9 9-7304 0 0,-12 7-3914 0 0,1 1-1 0 0,-1 1 1 0 0,0-1-1 0 0,1 1 1 0 0,0 0 0 0 0,-15 7-1 0 0,-41 24 172 0 0,53-28-184 0 0,1 1 0 0 0,-1 1 0 0 0,-14 13 0 0 0,20-16-36 0 0,0 0 0 0 0,1 0 0 0 0,0 0 0 0 0,0 1 1 0 0,0-1-1 0 0,0 1 0 0 0,1 0 0 0 0,0-1 0 0 0,0 1 0 0 0,0 0 0 0 0,-2 11 0 0 0,3-13 29 0 0,2 5-28 0 0,3 3 51 0 0,-2-9-52 0 0,0 0 1 0 0,-1 0-1 0 0,1 0 0 0 0,0 0 1 0 0,0 0-1 0 0,0-1 0 0 0,0 1 0 0 0,0-1 1 0 0,0 0-1 0 0,1 1 0 0 0,-1-1 1 0 0,0 0-1 0 0,5 1 0 0 0,-2-1 6 0 0,0 1 0 0 0,1-1-1 0 0,-1-1 1 0 0,1 1 0 0 0,-1-1-1 0 0,0 0 1 0 0,1 0 0 0 0,-1 0-1 0 0,1-1 1 0 0,-1 0 0 0 0,0 0-1 0 0,1 0 1 0 0,-1-1 0 0 0,0 0-1 0 0,7-3 1 0 0,-10 5 37 0 0,-4 0-15 0 0,-3 3-44 0 0,4-2 28 0 0,0-1 1 0 0,0 1-1 0 0,0-1 0 0 0,0 1 1 0 0,1-1-1 0 0,-1 1 0 0 0,0-1 1 0 0,0 1-1 0 0,1 0 0 0 0,-1 0 0 0 0,0-1 1 0 0,1 1-1 0 0,-1 0 0 0 0,1 0 1 0 0,-1 1-1 0 0,1-2-31 0 0,0 1-1 0 0,0-1 1 0 0,0 0 0 0 0,0 1 0 0 0,0-1 0 0 0,0 0-1 0 0,0 0 1 0 0,1 1 0 0 0,-1-1 0 0 0,0 0-1 0 0,0 0 1 0 0,0 1 0 0 0,0-1 0 0 0,1 0-1 0 0,-1 0 1 0 0,0 0 0 0 0,0 1 0 0 0,1-1-1 0 0,-1 0 1 0 0,0 0 0 0 0,0 0 0 0 0,1 0-1 0 0,-1 0 1 0 0,0 0 0 0 0,0 1 0 0 0,1-1-1 0 0,-1 0 1 0 0,0 0 0 0 0,1 0 0 0 0,-1 0-1 0 0,24 1 183 0 0,19-6 84 0 0,-24 2-170 0 0,39-1-1 0 0,-58 4-117 0 0,0 0 0 0 0,1 0 0 0 0,-1 1 0 0 0,0-1 0 0 0,0 0 0 0 0,1 0 0 0 0,-1 0 0 0 0,0 0 0 0 0,0 1 0 0 0,1-1 0 0 0,-1 0 0 0 0,0 0 0 0 0,0 0-1 0 0,1 1 1 0 0,-1-1 0 0 0,0 0 0 0 0,0 0 0 0 0,0 1 0 0 0,0-1 0 0 0,0 0 0 0 0,1 1 0 0 0,-1-1 0 0 0,0 0 0 0 0,0 0 0 0 0,0 1 0 0 0,0-1-1 0 0,0 0 1 0 0,0 1 0 0 0,0-1 0 0 0,0 0 0 0 0,0 1 0 0 0,0-1 0 0 0,0 0 0 0 0,0 0 0 0 0,0 1 0 0 0,0-1 0 0 0,0 0 0 0 0,-1 1 0 0 0,1-1-1 0 0,0 0 1 0 0,0 0 0 0 0,0 1 0 0 0,-1-1 0 0 0,-3 12-367 0 0,-1-5-301 0 0,0 0 0 0 0,0 0-1 0 0,-1-1 1 0 0,0 0 0 0 0,-11 9-1 0 0,-6 4-5716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79 209 6911 0 0,'60'-123'-61'0'0,"-40"80"2636"0"0,1 0 8213 0 0,-26 54-10119 0 0,2-6-640 0 0,-31 68 140 0 0,-25 82-1 0 0,-14 81-4133 0 0,68-216-2399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4143 0 0,'-27'-2'184'0'0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0,'0'0'506'0'0,"-1"0"-10"0"0,0 0-490 0 0,0 0-1 0 0,1 0 1 0 0,-1 0 0 0 0,1 0 0 0 0,-1 0 0 0 0,1 0 0 0 0,-1 0 0 0 0,0 0 0 0 0,1 0 0 0 0,-1 0 0 0 0,1 1 0 0 0,-1-1 0 0 0,1 0 0 0 0,-1 0-1 0 0,1 0 1 0 0,-1 1 0 0 0,1-1 0 0 0,-1 0 0 0 0,1 1 0 0 0,-1-1 0 0 0,1 0 0 0 0,-1 1 0 0 0,1-1 0 0 0,0 1 0 0 0,-1-1 0 0 0,1 0 0 0 0,0 1-1 0 0,-1-1 1 0 0,1 1 0 0 0,-1 0 0 0 0,1 0 9 0 0,-3 4 294 0 0,0-1 1 0 0,0 0-1 0 0,1 1 0 0 0,0 0 0 0 0,0-1 0 0 0,0 1 0 0 0,0 0 0 0 0,1 0 0 0 0,0 0 0 0 0,0 0 0 0 0,0 0 1 0 0,1 0-1 0 0,-1 0 0 0 0,1 0 0 0 0,1 1 0 0 0,-1-1 0 0 0,1 0 0 0 0,0 0 0 0 0,0 0 0 0 0,0 0 0 0 0,3 6 1 0 0,1 3-114 0 0,1-1 1 0 0,0 1-1 0 0,1-1 1 0 0,0-1-1 0 0,1 1 1 0 0,12 14-1 0 0,-10-16-127 0 0,1 0-1 0 0,0 0 0 0 0,0-1 1 0 0,22 14-1 0 0,-8-8 12 0 0,38 18 0 0 0,-49-28-128 0 0,-1-1 1 0 0,1 0 0 0 0,1-1 0 0 0,17 4 0 0 0,-17-6-672 0 0,1 0-1 0 0,-1-1 1 0 0,0-1-1 0 0,1 0 1 0 0,-1-1-1 0 0,27-5 1 0 0,-1-4-1063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892 102 4143 0 0,'45'-32'346'0'0,"13"-9"-125"0"0,-19 17 4288 0 0,-38 23-4212 0 0,0 1 0 0 0,0-1-1 0 0,0 1 1 0 0,0-1 0 0 0,0 1 0 0 0,0 0-1 0 0,1-1 1 0 0,-1 1 0 0 0,0 0-1 0 0,0 0 1 0 0,0-1 0 0 0,1 1 0 0 0,-1 0-1 0 0,0 0 1 0 0,0 1 0 0 0,0-1-1 0 0,1 0 1 0 0,-1 0 0 0 0,0 0-1 0 0,0 1 1 0 0,2 0 0 0 0,-2 0-201 0 0,0 0-1 0 0,0 0 1 0 0,1 0 0 0 0,-1 0-1 0 0,0 0 1 0 0,0 0 0 0 0,0 0 0 0 0,0 1-1 0 0,-1-1 1 0 0,1 0 0 0 0,0 1-1 0 0,0-1 1 0 0,-1 0 0 0 0,1 1 0 0 0,-1-1-1 0 0,1 4 1 0 0,0-1-37 0 0,-1 0 1 0 0,0 1 0 0 0,0-1-1 0 0,0 0 1 0 0,0 1-1 0 0,-1-1 1 0 0,1 1-1 0 0,-1-1 1 0 0,0 0-1 0 0,-1 0 1 0 0,-2 7-1 0 0,-4 6 242 0 0,-11 20 0 0 0,18-36-296 0 0,-9 16 182 0 0,-1-1-1 0 0,-1 0 1 0 0,-1 0 0 0 0,-26 24-1 0 0,-68 49 224 0 0,68-58-270 0 0,-145 108-20 0 0,122-98-100 0 0,-74 38 0 0 0,109-66 2 0 0,1-1 1 0 0,-2-2-1 0 0,-54 14 1 0 0,66-21-5 0 0,-1 0 1 0 0,1-1-1 0 0,-1-1 1 0 0,0 0-1 0 0,0-1 0 0 0,0-1 1 0 0,1-1-1 0 0,-21-4 1 0 0,31 5-3 0 0,0-1-1 0 0,0 0 1 0 0,0 0-1 0 0,0-1 1 0 0,1 0 0 0 0,-1 0-1 0 0,1 0 1 0 0,0-1 0 0 0,-1 1-1 0 0,2-1 1 0 0,-7-6 0 0 0,9 7-20 0 0,0 1 1 0 0,0-1-1 0 0,0 1 1 0 0,0-1-1 0 0,0 0 0 0 0,1 0 1 0 0,-1 0-1 0 0,1 0 1 0 0,0 0-1 0 0,0 0 1 0 0,0 0-1 0 0,0 0 1 0 0,1-1-1 0 0,-1 1 0 0 0,1 0 1 0 0,0 0-1 0 0,0-1 1 0 0,0 1-1 0 0,0 0 1 0 0,1 0-1 0 0,-1 0 1 0 0,1-1-1 0 0,1-3 1 0 0,-2 6-3 0 0,1-2-23 0 0,0 0-1 0 0,0 0 0 0 0,0 0 0 0 0,1 1 0 0 0,-1-1 1 0 0,1 0-1 0 0,0 1 0 0 0,1-4 0 0 0,5 2-54 0 0,-6 4 79 0 0,0 0-1 0 0,0 0 1 0 0,0 0 0 0 0,0 0-1 0 0,-1 0 1 0 0,1 1 0 0 0,0-1-1 0 0,0 1 1 0 0,0-1 0 0 0,0 1-1 0 0,0 0 1 0 0,-1-1-1 0 0,1 1 1 0 0,0 0 0 0 0,0 0-1 0 0,-1 1 1 0 0,1-1 0 0 0,-1 0-1 0 0,1 0 1 0 0,-1 1 0 0 0,0-1-1 0 0,1 1 1 0 0,0 2 0 0 0,2 1 13 0 0,0 1 0 0 0,0 0 1 0 0,0 0-1 0 0,-1 1 0 0 0,2 7 1 0 0,2 6 78 0 0,-1 1 0 0 0,-1 0 1 0 0,-1 1-1 0 0,2 32 1 0 0,-4 88 155 0 0,-3-76-203 0 0,-2 9 33 0 0,-23 146 0 0 0,23-207-340 0 0,0 0 0 0 0,-6 14 0 0 0,9-27-92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16007 0 0,'3'0'731'0'0,"143"-10"1403"0"0,14-2 1112 0 0,-131 9-2835 0 0,480-78 2222 0 0,-388 45-6153 0 0,-87 24-1629 0 0,0 1-1969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8751 0 0,'0'0'1046'0'0,"-1"3"-317"0"0,-47 110 2863 0 0,32-80-3351 0 0,-126 244 800 0 0,-14-7-545 0 0,39-70-209 0 0,94-158-227 0 0,-40 64-36 0 0,51-87 11 0 0,-1-1 0 0 0,-1-1 0 0 0,-22 22 0 0 0,32-35-19 0 0,-1 0 0 0 0,1-1 0 0 0,0 1-1 0 0,-1-1 1 0 0,0 0 0 0 0,-6 2 0 0 0,10-4-10 0 0,1-1 0 0 0,-1 1 0 0 0,0-1 1 0 0,0 0-1 0 0,0 0 0 0 0,0 0 0 0 0,1 1 1 0 0,-1-1-1 0 0,0 0 0 0 0,0 0 1 0 0,0 0-1 0 0,0 0 0 0 0,0 0 0 0 0,0 0 1 0 0,0-1-1 0 0,1 1 0 0 0,-1 0 0 0 0,0 0 1 0 0,0-1-1 0 0,0 1 0 0 0,1 0 0 0 0,-1-1 1 0 0,0 1-1 0 0,0-1 0 0 0,1 1 0 0 0,-1-1 1 0 0,0 1-1 0 0,0-1 0 0 0,1 1 0 0 0,-1-1 1 0 0,1 0-1 0 0,-1 1 0 0 0,1-1 0 0 0,-1 0 1 0 0,1 0-1 0 0,-1 1 0 0 0,1-1 0 0 0,0 0 1 0 0,-1 0-1 0 0,1 0 0 0 0,0 0 0 0 0,0 1 1 0 0,0-1-1 0 0,-1 0 0 0 0,1 0 0 0 0,0 0 1 0 0,0-1-1 0 0,-1-8 69 0 0,1 0 1 0 0,-1 0-1 0 0,2 0 1 0 0,-1 0-1 0 0,1 0 1 0 0,1 0-1 0 0,0 0 1 0 0,0 0-1 0 0,5-12 1 0 0,0 5 30 0 0,0-1 0 0 0,1 1 0 0 0,1 0 0 0 0,11-15 0 0 0,-12 20-89 0 0,1 1 0 0 0,0 0 0 0 0,1 0-1 0 0,0 1 1 0 0,0 1 0 0 0,1 0 0 0 0,0 0-1 0 0,1 1 1 0 0,0 0 0 0 0,0 1 0 0 0,1 1 0 0 0,15-7-1 0 0,-17 10-31 0 0,-1-1 1 0 0,1 2-1 0 0,0-1 0 0 0,0 1 0 0 0,1 1 1 0 0,-1 0-1 0 0,0 1 0 0 0,1 0 0 0 0,-1 0 0 0 0,0 1 1 0 0,0 1-1 0 0,0 0 0 0 0,0 1 0 0 0,0 0 0 0 0,19 7 1 0 0,-15-3 50 0 0,0 1 0 0 0,0 0 0 0 0,-1 1 0 0 0,0 1 1 0 0,0 0-1 0 0,-1 1 0 0 0,-1 0 0 0 0,0 1 1 0 0,0 0-1 0 0,-1 1 0 0 0,13 19 0 0 0,-22-28-16 0 0,0-1 1 0 0,-1 1-1 0 0,1-1 0 0 0,-1 1 1 0 0,1 0-1 0 0,-1-1 0 0 0,0 1 0 0 0,-1 0 1 0 0,1 0-1 0 0,-1 0 0 0 0,0 0 0 0 0,0 0 1 0 0,0 0-1 0 0,0 0 0 0 0,0 0 0 0 0,-1-1 1 0 0,0 1-1 0 0,0 0 0 0 0,0 0 0 0 0,0-1 1 0 0,-1 1-1 0 0,1 0 0 0 0,-1-1 0 0 0,0 1 1 0 0,0-1-1 0 0,0 0 0 0 0,-1 0 1 0 0,-4 5-1 0 0,-1 1 27 0 0,-2 0 1 0 0,1 0-1 0 0,-1-1 1 0 0,-1 0 0 0 0,1-1-1 0 0,-1 0 1 0 0,-19 8-1 0 0,-14 4 99 0 0,-77 21-1 0 0,-49 1-84 0 0,147-35-80 0 0,-3 0-35 0 0,1-1 1 0 0,-1-1-1 0 0,0-1 0 0 0,-45 0 0 0 0,68-3-12 0 0,0-1 1 0 0,-1 1-1 0 0,1-1 0 0 0,0 1 0 0 0,0-1 1 0 0,0 0-1 0 0,-4-2 0 0 0,6 2 5 0 0,1 1 0 0 0,-1 0 1 0 0,1-1-1 0 0,-1 1 0 0 0,1 0 0 0 0,0-1 1 0 0,-1 1-1 0 0,1 0 0 0 0,0-1 0 0 0,-1 1 1 0 0,1-1-1 0 0,0 1 0 0 0,-1-1 0 0 0,1 1 0 0 0,0-1 1 0 0,0 1-1 0 0,0-1 0 0 0,-1 1 0 0 0,1-1 1 0 0,0 0-1 0 0,0 0-96 0 0,0 0-1 0 0,0 0 1 0 0,1 0-1 0 0,-1 0 1 0 0,0 0 0 0 0,0 0-1 0 0,1 0 1 0 0,-1 0 0 0 0,1 0-1 0 0,-1 0 1 0 0,1 1 0 0 0,-1-1-1 0 0,1 0 1 0 0,1-1 0 0 0,11-13-5545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5063 0 0,'17'-2'113'0'0,"0"0"-1"0"0,0 1 0 0 0,0 0 1 0 0,0 2-1 0 0,0 0 0 0 0,20 4 0 0 0,-30-4 306 0 0,1 1-1 0 0,-1 1 0 0 0,0-1 1 0 0,0 1-1 0 0,-1 1 0 0 0,14 7 1 0 0,-15-7 327 0 0,-1-1 0 0 0,1 1 1 0 0,-1 1-1 0 0,1-1 1 0 0,-1 1-1 0 0,0 0 0 0 0,-1 0 1 0 0,1 0-1 0 0,3 8 1 0 0,4 12 295 0 0,-9-17-688 0 0,2 0-1 0 0,-1-1 1 0 0,1 0 0 0 0,5 8 0 0 0,-8-13-283 0 0,0-1 1 0 0,0 1-1 0 0,1-1 0 0 0,-1 0 1 0 0,0 0-1 0 0,0 0 0 0 0,1 0 1 0 0,-1 0-1 0 0,1 0 0 0 0,-1 0 1 0 0,1 0-1 0 0,-1 0 1 0 0,1-1-1 0 0,-1 1 0 0 0,1-1 1 0 0,0 1-1 0 0,-1-1 0 0 0,4 1 1 0 0,-2-1 3 0 0,0-1 0 0 0,0 1 0 0 0,0 0 0 0 0,0-1 1 0 0,0 0-1 0 0,0 1 0 0 0,0-1 0 0 0,0 0 0 0 0,-1-1 0 0 0,4-1 1 0 0,3-2 44 0 0,1-1 0 0 0,-2-1 1 0 0,1 0-1 0 0,-1 0 1 0 0,8-9-1 0 0,-15 15-115 0 0,69-79 268 0 0,-64 72-310 0 0,0 0-1 0 0,-1-1 1 0 0,0 1 0 0 0,-1-1-1 0 0,0 0 1 0 0,0 0 0 0 0,-1-1-1 0 0,4-14 1 0 0,-7 22-102 0 0,-9 5-199 0 0,1 1 272 0 0,1 1-1 0 0,0 0 1 0 0,0 0 0 0 0,0 1-1 0 0,1 0 1 0 0,-12 12-1 0 0,3-2 20 0 0,-38 39 128 0 0,3 2-1 0 0,-58 85 1 0 0,105-137-75 0 0,-25 40 83 0 0,26-40-81 0 0,-1-1-1 0 0,2 1 1 0 0,-1-1 0 0 0,0 1 0 0 0,1-1-1 0 0,0 1 1 0 0,0 0 0 0 0,-1 8-1 0 0,2-12-5 0 0,1 1 0 0 0,-1-1 1 0 0,0 1-1 0 0,0 0 0 0 0,1-1 0 0 0,-1 1 0 0 0,1-1 0 0 0,-1 1 0 0 0,1-1 0 0 0,0 1 1 0 0,-1-1-1 0 0,1 1 0 0 0,0-1 0 0 0,0 0 0 0 0,0 1 0 0 0,0-1 0 0 0,0 0 0 0 0,0 0 1 0 0,0 0-1 0 0,1 0 0 0 0,-1 0 0 0 0,0 0 0 0 0,1 0 0 0 0,-1 0 0 0 0,1-1 0 0 0,-1 1 1 0 0,1 0-1 0 0,-1-1 0 0 0,1 1 0 0 0,-1-1 0 0 0,3 1 0 0 0,4 0 6 0 0,1 0 1 0 0,-1 0-1 0 0,1 0 0 0 0,13-2 0 0 0,-3-1 23 0 0,0 0 0 0 0,0-1 0 0 0,24-8 0 0 0,54-22-922 0 0,-54 18-322 0 0,10-3-5736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 10479 0 0,'0'0'950'0'0,"-4"-12"5834"0"0,-7 44-6121 0 0,-8 28 510 0 0,-45 94 1 0 0,55-139-1104 0 0,-1-1 0 0 0,-1 0 0 0 0,0 0 1 0 0,-22 20-1 0 0,-10 14-2899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111 250 6447 0 0,'0'0'586'0'0,"0"2"-486"0"0,-7 20 61 0 0,5-18 420 0 0,0 0 0 0 0,0 0 0 0 0,-1 0 0 0 0,1-1 0 0 0,-1 1 0 0 0,0-1 0 0 0,0 1 0 0 0,-1-1 0 0 0,1 0 0 0 0,0 0 0 0 0,-1-1 0 0 0,0 1 0 0 0,-7 3 0 0 0,9-5-442 0 0,-1 0 1 0 0,0 0 0 0 0,0 0 0 0 0,0 0 0 0 0,0 0 0 0 0,0-1 0 0 0,-6 1 0 0 0,8-1-108 0 0,0 0 0 0 0,0 0-1 0 0,0 0 1 0 0,0 0 0 0 0,0 0-1 0 0,0 0 1 0 0,0-1 0 0 0,0 1-1 0 0,0 0 1 0 0,0 0-1 0 0,0-1 1 0 0,0 1 0 0 0,0-1-1 0 0,1 1 1 0 0,-1-1 0 0 0,0 1-1 0 0,0-1 1 0 0,0 1 0 0 0,1-1-1 0 0,-1 0 1 0 0,0 1 0 0 0,0-1-1 0 0,0-1 1 0 0,0 0 4 0 0,1 1 0 0 0,-1-1-1 0 0,1 1 1 0 0,0-1 0 0 0,-1 1 0 0 0,1-1 0 0 0,0 1-1 0 0,0-1 1 0 0,0 1 0 0 0,0-1 0 0 0,0 1-1 0 0,0-1 1 0 0,1-2 0 0 0,2-5 108 0 0,0 0 1 0 0,1 0-1 0 0,8-16 1 0 0,-10 21-89 0 0,9-16-32 0 0,1 1 1 0 0,1 1-1 0 0,1 0 1 0 0,0 1-1 0 0,1 0 1 0 0,1 2-1 0 0,0-1 0 0 0,2 2 1 0 0,-1 0-1 0 0,2 1 1 0 0,38-20-1 0 0,-47 28 33 0 0,0 1 0 0 0,1 0 0 0 0,0 1-1 0 0,0 0 1 0 0,0 0 0 0 0,0 1 0 0 0,0 1 0 0 0,1 0-1 0 0,-1 0 1 0 0,0 1 0 0 0,1 1 0 0 0,18 2 0 0 0,-24-1-11 0 0,0-1 1 0 0,1 1 0 0 0,-1 0 0 0 0,0 0 0 0 0,0 1-1 0 0,0 0 1 0 0,-1 0 0 0 0,1 0 0 0 0,-1 1 0 0 0,7 5-1 0 0,-8-5-29 0 0,-1 0 0 0 0,1 0-1 0 0,-1 0 1 0 0,0 0 0 0 0,0 0-1 0 0,-1 1 1 0 0,1-1-1 0 0,-1 1 1 0 0,0-1 0 0 0,0 1-1 0 0,0 0 1 0 0,-1 0 0 0 0,0 0-1 0 0,1 6 1 0 0,-1-4-3 0 0,-1 0 1 0 0,0 0-1 0 0,0 0 0 0 0,-1 0 1 0 0,0-1-1 0 0,0 1 0 0 0,0 0 1 0 0,-1-1-1 0 0,0 1 0 0 0,0 0 1 0 0,-1-1-1 0 0,0 0 0 0 0,0 0 1 0 0,-4 7-1 0 0,-2 0-94 0 0,0-1 0 0 0,0-1 0 0 0,-1 0 1 0 0,-1 0-1 0 0,-16 13 0 0 0,3 0-1108 0 0,23-23 527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380 416 7831 0 0,'0'0'603'0'0,"1"2"-396"0"0,2 1-748 0 0,-1-1 1276 0 0,-1 0 0 0 0,1 0 0 0 0,0 0-1 0 0,-1 1 1 0 0,1-1 0 0 0,0 4 0 0 0,-1-5-546 0 0,-1 0 1 0 0,0 0-1 0 0,0 0 0 0 0,0 0 0 0 0,1 0 1 0 0,-1 0-1 0 0,0 0 0 0 0,0 0 0 0 0,-1 0 0 0 0,1 0 1 0 0,0 1-1 0 0,0-1 0 0 0,0 0 0 0 0,-1 0 1 0 0,1 0-1 0 0,0 0 0 0 0,-1 0 0 0 0,1 0 1 0 0,-1 0-1 0 0,0-1 0 0 0,0 3 0 0 0,-1-1-48 0 0,-1 1 1 0 0,1-1-1 0 0,-1 0 0 0 0,1 0 0 0 0,-1 0 1 0 0,0 0-1 0 0,0 0 0 0 0,1 0 0 0 0,-1-1 1 0 0,-1 1-1 0 0,1-1 0 0 0,0 0 0 0 0,0 0 1 0 0,-6 1-1 0 0,-5 0 113 0 0,-1 0 1 0 0,-16 0 0 0 0,11-1-107 0 0,-9 0-24 0 0,1 0 1 0 0,-32-5-1 0 0,48 3-115 0 0,0-1 0 0 0,0 0 0 0 0,0-1 0 0 0,1 0-1 0 0,0-1 1 0 0,-1 0 0 0 0,-18-11 0 0 0,28 14-6 0 0,-1-1 0 0 0,1 0 0 0 0,-1 1-1 0 0,1-1 1 0 0,0 0 0 0 0,0 0 0 0 0,0 0 0 0 0,0-1 0 0 0,0 1 0 0 0,1 0 0 0 0,-1-1 0 0 0,1 1 0 0 0,-1-1-1 0 0,1 1 1 0 0,0-1 0 0 0,0 0 0 0 0,0 1 0 0 0,0-1 0 0 0,0-5 0 0 0,1 3-4 0 0,0 0 1 0 0,0 0 0 0 0,0 0-1 0 0,1-1 1 0 0,0 1-1 0 0,0 0 1 0 0,0 1-1 0 0,1-1 1 0 0,0 0 0 0 0,3-6-1 0 0,4-6-30 0 0,0 1-1 0 0,1 0 1 0 0,1 1-1 0 0,1 0 1 0 0,0 1-1 0 0,1 0 1 0 0,22-18-1 0 0,109-75-252 0 0,-119 91 242 0 0,2 0-1 0 0,0 1 1 0 0,38-13-1 0 0,-48 22 31 0 0,1 0 0 0 0,-1 1-1 0 0,1 1 1 0 0,0 1 0 0 0,1 0-1 0 0,32 0 1 0 0,-44 3 52 0 0,1 1 0 0 0,-1 0 0 0 0,1 0 0 0 0,-1 1 0 0 0,0 0 0 0 0,0 0 0 0 0,0 1 0 0 0,0 0 0 0 0,0 0 0 0 0,0 0 0 0 0,10 8 0 0 0,-14-9-15 0 0,-1 0 0 0 0,1 0 1 0 0,0 0-1 0 0,-1 1 0 0 0,0 0 0 0 0,1-1 1 0 0,-1 1-1 0 0,0 0 0 0 0,-1 0 1 0 0,1 0-1 0 0,0 0 0 0 0,-1 0 1 0 0,0 0-1 0 0,1 1 0 0 0,-1-1 1 0 0,-1 0-1 0 0,1 1 0 0 0,0-1 0 0 0,-1 1 1 0 0,0-1-1 0 0,0 1 0 0 0,0-1 1 0 0,0 1-1 0 0,0-1 0 0 0,-1 1 1 0 0,-1 5-1 0 0,-1 2 21 0 0,-1-1 0 0 0,-1 1 0 0 0,0-1-1 0 0,0 0 1 0 0,-1 0 0 0 0,0-1 0 0 0,0 1 0 0 0,-15 15 0 0 0,0-5 52 0 0,0 0 0 0 0,-30 22-1 0 0,18-20-51 0 0,-1-1-1 0 0,-1-2 0 0 0,0-1 0 0 0,-75 26 0 0 0,87-38-253 0 0,0 0 1 0 0,-41 4-1 0 0,60-9 84 0 0,0-1 0 0 0,-1 0-1 0 0,1 0 1 0 0,0-1 0 0 0,-1 1 0 0 0,1-1-1 0 0,0 0 1 0 0,-8-2 0 0 0,11 2-25 0 0,0 1 0 0 0,0 0 0 0 0,-1-1 0 0 0,1 1 0 0 0,0-1 1 0 0,0 0-1 0 0,0 1 0 0 0,0-1 0 0 0,0 0 0 0 0,0 0 0 0 0,0 0 0 0 0,0 1 0 0 0,1-1 0 0 0,-1 0 1 0 0,0 0-1 0 0,0 0 0 0 0,1 0 0 0 0,-1-1 0 0 0,1 1 0 0 0,-1 0 0 0 0,1 0 0 0 0,-1 0 1 0 0,1 0-1 0 0,0-1 0 0 0,-1 1 0 0 0,1 0 0 0 0,0 0 0 0 0,0-1 0 0 0,0 1 0 0 0,0 0 0 0 0,0 0 1 0 0,0-1-1 0 0,0 1 0 0 0,1-2 0 0 0,6-17-5610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9 5527 0 0,'2'-1'423'0'0,"16"-7"9209"0"0,-17 10-8629 0 0,0-1-955 0 0,-1 1 1 0 0,1-1 0 0 0,0 1 0 0 0,-1 0-1 0 0,1-1 1 0 0,-1 1 0 0 0,1 0-1 0 0,-1 0 1 0 0,0-1 0 0 0,0 1 0 0 0,0 0-1 0 0,0 0 1 0 0,0 0 0 0 0,0-1 0 0 0,0 1-1 0 0,-1 0 1 0 0,1 0 0 0 0,-1-1 0 0 0,1 1-1 0 0,-1 0 1 0 0,0 1 0 0 0,-4 9 29 0 0,-1-1 0 0 0,-6 11 0 0 0,3-7 21 0 0,-218 334 1493 0 0,15-26-804 0 0,197-298-919 0 0,-80 134 487 0 0,79-136-1168 0 0,-1-1 0 0 0,-1 0 0 0 0,0-2 0 0 0,-36 31 0 0 0,36-37-844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14599 0 0,'2'1'664'0'0,"8"4"-401"0"0,-1 0 0 0 0,1 1-1 0 0,-1 0 1 0 0,0 1 0 0 0,-1 0-1 0 0,12 11 1 0 0,-11-8 303 0 0,2-1 1 0 0,-1 0-1 0 0,24 14 0 0 0,-30-22-444 0 0,1 1 0 0 0,0 0 0 0 0,-1-1 0 0 0,1 0 0 0 0,0 0 0 0 0,0-1-1 0 0,0 1 1 0 0,0-1 0 0 0,0 0 0 0 0,0-1 0 0 0,-1 1 0 0 0,1-1 0 0 0,7-1 0 0 0,-3 0 37 0 0,-1-1-1 0 0,0 1 1 0 0,1-1 0 0 0,-1-1 0 0 0,-1 1 0 0 0,14-10 0 0 0,-14 8-162 0 0,-1 0 0 0 0,1 0 0 0 0,-1-1 0 0 0,0 0-1 0 0,6-8 1 0 0,-10 11-93 0 0,0 0 0 0 0,0 0-1 0 0,0-1 1 0 0,-1 1 0 0 0,1 0-1 0 0,-1 0 1 0 0,1-1-1 0 0,-1 1 1 0 0,0-1 0 0 0,0 1-1 0 0,-1-1 1 0 0,1 1 0 0 0,-1-1-1 0 0,0-5 1 0 0,0 8 39 0 0,0 0 1 0 0,0 0-1 0 0,0 0 1 0 0,0 0-1 0 0,0 0 0 0 0,-1 0 1 0 0,1 0-1 0 0,0-1 1 0 0,-1 1-1 0 0,1 0 1 0 0,-1 0-1 0 0,1 0 0 0 0,-1 1 1 0 0,0-1-1 0 0,1 0 1 0 0,-1 0-1 0 0,0 0 0 0 0,0 0 1 0 0,1 1-1 0 0,-1-1 1 0 0,-2-1-1 0 0,2 1 10 0 0,-1 1 0 0 0,0-1 0 0 0,1 1 0 0 0,-1 0 0 0 0,1-1 0 0 0,-1 1 0 0 0,0 0-1 0 0,1 0 1 0 0,-1 0 0 0 0,0 0 0 0 0,1 0 0 0 0,-1 0 0 0 0,-2 1 0 0 0,-4 2-41 0 0,-1 0 0 0 0,0 0 0 0 0,1 1-1 0 0,-10 5 1 0 0,13-7 49 0 0,-17 11 213 0 0,0 0-1 0 0,1 1 1 0 0,1 2 0 0 0,0 0 0 0 0,1 1-1 0 0,1 1 1 0 0,0 0 0 0 0,2 1-1 0 0,-16 23 1 0 0,29-38-119 0 0,0 1 0 0 0,1 0 0 0 0,-1 0-1 0 0,1 0 1 0 0,0 0 0 0 0,0 0 0 0 0,0 0 0 0 0,1 1-1 0 0,-2 9 1 0 0,3-13-48 0 0,0 1-1 0 0,0-1 1 0 0,0 0 0 0 0,0 1-1 0 0,1-1 1 0 0,-1 0 0 0 0,1 1-1 0 0,-1-1 1 0 0,1 0 0 0 0,0 0-1 0 0,0 0 1 0 0,0 1 0 0 0,0-1-1 0 0,0 0 1 0 0,0 0 0 0 0,1 0-1 0 0,-1-1 1 0 0,1 1 0 0 0,-1 0 0 0 0,1 0-1 0 0,0-1 1 0 0,0 1 0 0 0,-1-1-1 0 0,1 0 1 0 0,3 2 0 0 0,2 1-72 0 0,0-1 1 0 0,0 0 0 0 0,1 0 0 0 0,-1-1-1 0 0,10 2 1 0 0,21 2-5462 0 0,-11-4-872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5527 0 0,'1'2'4835'0'0,"0"10"-2811"0"0,0-1 1 0 0,-1 18-1 0 0,-2-13-1614 0 0,0 0 0 0 0,-1 1 0 0 0,0-1 0 0 0,-2 0 0 0 0,-8 21 0 0 0,-14 26 1030 0 0,-63 109-1 0 0,-55 42-553 0 0,115-175-908 0 0,-2-2-1 0 0,-2-1 0 0 0,-1-2 1 0 0,-52 40-1 0 0,59-55-1413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10591 0 0,'6'-8'246'0'0,"0"1"0"0"0,0 0-1 0 0,1 0 1 0 0,-1 0-1 0 0,2 1 1 0 0,10-8 0 0 0,53-28 1071 0 0,-41 25-718 0 0,6-3 249 0 0,0 2 0 0 0,40-14 0 0 0,-53 24-304 0 0,0 1 0 0 0,1 1 0 0 0,-1 1 0 0 0,44-3 0 0 0,-57 7-288 0 0,0 1-1 0 0,1 1 1 0 0,-1-1 0 0 0,0 2-1 0 0,0-1 1 0 0,1 2 0 0 0,-1-1-1 0 0,0 1 1 0 0,15 7-1 0 0,-21-8-200 0 0,1 1-1 0 0,-1-1 0 0 0,0 1 0 0 0,0 0 0 0 0,0 0 0 0 0,0 1 0 0 0,-1-1 0 0 0,1 1 0 0 0,-1 0 1 0 0,0 0-1 0 0,0 0 0 0 0,0 0 0 0 0,-1 0 0 0 0,1 0 0 0 0,-1 1 0 0 0,0 0 0 0 0,0-1 0 0 0,-1 1 1 0 0,0 0-1 0 0,1 0 0 0 0,0 9 0 0 0,-1-2-17 0 0,-1 1 1 0 0,0 0-1 0 0,0 0 1 0 0,-2 0-1 0 0,1-1 1 0 0,-2 1-1 0 0,1 0 1 0 0,-7 16 0 0 0,2-12 1 0 0,0-1 0 0 0,-1 0 1 0 0,-1 0-1 0 0,0-1 1 0 0,-18 22-1 0 0,10-17 6 0 0,0-1 0 0 0,-2 0 0 0 0,-1-1-1 0 0,0-2 1 0 0,-1 0 0 0 0,0-1 0 0 0,-2-1-1 0 0,-29 15 1 0 0,28-18-18 0 0,-1-1-1 0 0,-26 7 1 0 0,41-15-154 0 0,0 1 0 0 0,1-2 0 0 0,-1 1 1 0 0,0-1-1 0 0,0-1 0 0 0,0 0 0 0 0,0 0 1 0 0,-16-3-1 0 0,24 3 3 0 0,0-1 0 0 0,0 1 0 0 0,0-1 0 0 0,0 0 0 0 0,0 1 0 0 0,1-1 0 0 0,-1 0 0 0 0,0 0 0 0 0,-2-2-1 0 0,3 2 7 0 0,0 0 0 0 0,1 1-1 0 0,-1-1 1 0 0,1 0-1 0 0,-1 1 1 0 0,1-1-1 0 0,-1 0 1 0 0,1 0 0 0 0,0 0-1 0 0,-1 1 1 0 0,1-1-1 0 0,0 0 1 0 0,0 0-1 0 0,0 0 1 0 0,-1 0 0 0 0,1 0-1 0 0,0 1 1 0 0,0-1-1 0 0,0 0 1 0 0,0 0-1 0 0,1 0 1 0 0,-1 0 0 0 0,0-1-1 0 0,5-10-1849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0,'0'0'1136'0'0,"0"2"-746"0"0,2 13 233 0 0,1 0 0 0 0,1 0 0 0 0,0 0 0 0 0,1 0 0 0 0,7 14 0 0 0,-10-25-478 0 0,0 0 1 0 0,0 0-1 0 0,1 0 1 0 0,-1 0-1 0 0,1-1 0 0 0,0 1 1 0 0,0-1-1 0 0,0 0 1 0 0,1 0-1 0 0,-1 0 1 0 0,1 0-1 0 0,0 0 1 0 0,0-1-1 0 0,-1 0 1 0 0,2 0-1 0 0,-1 0 1 0 0,0 0-1 0 0,0 0 1 0 0,0-1-1 0 0,1 0 1 0 0,-1 0-1 0 0,6 0 0 0 0,5 0 38 0 0,0 0-1 0 0,0-2 1 0 0,0 0-1 0 0,0 0 1 0 0,0-2-1 0 0,0 0 1 0 0,0 0-1 0 0,17-8 1 0 0,-23 8-207 0 0,0-1-1 0 0,0 0 1 0 0,0-1 0 0 0,0 0 0 0 0,-1 0-1 0 0,0-1 1 0 0,0 0 0 0 0,0 0-1 0 0,-1-1 1 0 0,0 0 0 0 0,0 0 0 0 0,-1-1-1 0 0,9-12 1 0 0,-14 18-58 0 0,0-1 0 0 0,1 1 0 0 0,-1 0 0 0 0,0-1 0 0 0,0 1 0 0 0,-1-1 0 0 0,1 1-1 0 0,0-1 1 0 0,-1 0 0 0 0,0 1 0 0 0,1-1 0 0 0,-1 0 0 0 0,0 1 0 0 0,0-1 0 0 0,-1-2 0 0 0,0 4 41 0 0,1 1-1 0 0,-1-1 1 0 0,0 0 0 0 0,0 1 0 0 0,0-1 0 0 0,0 1-1 0 0,1 0 1 0 0,-1-1 0 0 0,0 1 0 0 0,0 0 0 0 0,0-1 0 0 0,0 1-1 0 0,0 0 1 0 0,0 0 0 0 0,0 0 0 0 0,0 0 0 0 0,0 0-1 0 0,-1 0 1 0 0,-2 0-6 0 0,-1 1 0 0 0,1-1 0 0 0,0 1 1 0 0,0 0-1 0 0,0 1 0 0 0,0-1 0 0 0,0 1 0 0 0,0-1 0 0 0,0 1 0 0 0,-3 3 0 0 0,-36 26-89 0 0,34-25 93 0 0,-38 32 220 0 0,-49 52 0 0 0,74-67-100 0 0,1 1 0 0 0,2 0-1 0 0,0 2 1 0 0,-16 30 0 0 0,34-54-46 0 0,-1 0 0 0 0,1 1 0 0 0,0-1 0 0 0,0 1 0 0 0,0 0 0 0 0,0-1 0 0 0,0 1 0 0 0,1 0 0 0 0,-1 0 0 0 0,1 0 0 0 0,0-1 0 0 0,0 1 0 0 0,0 0 0 0 0,0 3 0 0 0,1-5-110 0 0,-1 0 0 0 0,0 0 1 0 0,1 0-1 0 0,-1 1 0 0 0,1-1 0 0 0,0 0 0 0 0,-1 0 0 0 0,1 0 0 0 0,0 0 0 0 0,-1 0 0 0 0,1 0 1 0 0,0 0-1 0 0,1 1 0 0 0,0-1-498 0 0,0 0 1 0 0,0 1-1 0 0,0-1 0 0 0,0 0 1 0 0,0-1-1 0 0,0 1 0 0 0,0 0 1 0 0,0 0-1 0 0,3 0 1 0 0,16 1-6382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12607 0 0,'0'0'3424'0'0,"-1"1"-3056"0"0,-7 25 496 0 0,-7 30 0 0 0,-9 25-314 0 0,-18 20 157 0 0,-4-2 1 0 0,-116 181-1 0 0,-64 49 309 0 0,115-165-700 0 0,57-81-204 0 0,42-62-89 0 0,18-29-79 0 0,0 0 0 0 0,0 1 1 0 0,11-10-1 0 0,7-7-68 0 0,7-12-1 0 0,57-64-25 0 0,-67 79 119 0 0,0 1 0 0 0,38-26 0 0 0,-55 42 27 0 0,0 1-1 0 0,1 1 1 0 0,-1-1-1 0 0,1 1 1 0 0,0-1 0 0 0,0 1-1 0 0,0 1 1 0 0,0-1-1 0 0,0 1 1 0 0,0 0-1 0 0,8-1 1 0 0,-12 2 17 0 0,1 0 0 0 0,-1 1 1 0 0,1-1-1 0 0,-1 0 0 0 0,1 1 0 0 0,-1-1 0 0 0,0 1 1 0 0,1 0-1 0 0,-1-1 0 0 0,0 1 0 0 0,1 0 1 0 0,-1 0-1 0 0,0 0 0 0 0,0 0 0 0 0,0 0 0 0 0,0 0 1 0 0,0 0-1 0 0,0 0 0 0 0,0 0 0 0 0,0 0 1 0 0,0 1-1 0 0,0-1 0 0 0,-1 0 0 0 0,1 1 1 0 0,0 1-1 0 0,1 1 35 0 0,0 1-1 0 0,-1-1 1 0 0,0 0 0 0 0,0 1 0 0 0,0-1 0 0 0,0 9 0 0 0,-3-2 29 0 0,1 0 1 0 0,-2 0 0 0 0,1 0 0 0 0,-1 0-1 0 0,-1-1 1 0 0,-5 12 0 0 0,1-1 40 0 0,-20 41 147 0 0,19-43-304 0 0,0 0 0 0 0,-11 40 0 0 0,19-58-38 0 0,1 0-1 0 0,0 0 1 0 0,-1 0 0 0 0,1 0-1 0 0,0 0 1 0 0,0 0 0 0 0,0 0-1 0 0,0-1 1 0 0,0 1 0 0 0,0 0-1 0 0,0 0 1 0 0,0 0-1 0 0,0 0 1 0 0,0 0 0 0 0,1 0-1 0 0,-1 0 1 0 0,0 0 0 0 0,1 0-1 0 0,-1 0 1 0 0,0-1-1 0 0,1 1 1 0 0,-1 0 0 0 0,1 0-1 0 0,-1 0 1 0 0,1-1 0 0 0,0 1-1 0 0,-1 0 1 0 0,1-1 0 0 0,0 1-1 0 0,0 0 1 0 0,-1-1-1 0 0,1 1 1 0 0,0-1 0 0 0,0 1-1 0 0,0-1 1 0 0,0 0 0 0 0,-1 1-1 0 0,1-1 1 0 0,0 0 0 0 0,1 1-1 0 0,12 1-1514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15631 0 0,'0'0'2327'0'0,"1"-2"-1634"0"0,-1 0-550 0 0,1 0 0 0 0,0 0 0 0 0,0 0 0 0 0,0 0 0 0 0,0 0 0 0 0,0 0 0 0 0,1 0 0 0 0,-1 1 0 0 0,0-1 0 0 0,1 0 0 0 0,-1 1 0 0 0,1-1 0 0 0,2-1 0 0 0,28-18 600 0 0,-21 13-428 0 0,95-66 493 0 0,29-20-613 0 0,-110 79-176 0 0,0 1 0 0 0,2 1 1 0 0,41-15-1 0 0,-62 26-19 0 0,0 1 0 0 0,0-1 0 0 0,1 1 0 0 0,-1 0 0 0 0,0 0 0 0 0,0 1 0 0 0,8-1 0 0 0,-12 2 0 0 0,0-1 0 0 0,0 0 0 0 0,-1 1 0 0 0,1-1 0 0 0,0 1 0 0 0,0-1 0 0 0,0 1 0 0 0,-1 0 0 0 0,1 0 0 0 0,0 0 0 0 0,-1 0 0 0 0,1 0 0 0 0,-1 0 0 0 0,1 0 0 0 0,-1 0 0 0 0,0 1 0 0 0,1-1 0 0 0,-1 1 0 0 0,0-1 0 0 0,0 1 0 0 0,0-1 0 0 0,0 1 0 0 0,0 0 0 0 0,0-1 0 0 0,0 1 0 0 0,-1 0 0 0 0,1 2 0 0 0,1 5 35 0 0,0 0-1 0 0,-1 0 0 0 0,0 0 1 0 0,-1 0-1 0 0,0 0 0 0 0,0 0 1 0 0,-1 0-1 0 0,0-1 0 0 0,-4 15 1 0 0,-3 6 300 0 0,-17 42-1 0 0,-32 58 282 0 0,52-121-577 0 0,5-6-294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21 478 8751 0 0,'2'0'3039'0'0,"4"1"-1992"0"0,10-1 10838 0 0,-11-2-11785 0 0,-4 1 212 0 0,-3-17 370 0 0,0 11-690 0 0,-1 0 0 0 0,-1 1 0 0 0,-7-14 0 0 0,6 13-121 0 0,1 0 0 0 0,-7-15 1 0 0,9 14 35 0 0,0-1-1 0 0,0 1 1 0 0,1 0 0 0 0,0-1-1 0 0,1 1 1 0 0,-1-1 0 0 0,2 0 0 0 0,-1 1-1 0 0,1-1 1 0 0,1 1 0 0 0,-1 0 0 0 0,1-1-1 0 0,1 1 1 0 0,-1 0 0 0 0,2 0 0 0 0,-1 0-1 0 0,1 1 1 0 0,6-10 0 0 0,4-5-306 0 0,1 1 0 0 0,1 1 0 0 0,1 0 0 0 0,33-30 0 0 0,-39 40 197 0 0,0 0 0 0 0,1 1 0 0 0,0 0 0 0 0,1 1 0 0 0,-1 0 0 0 0,2 1 0 0 0,13-5 0 0 0,-22 10 265 0 0,0 0 1 0 0,1 0 0 0 0,-1 1-1 0 0,0 0 1 0 0,1 0 0 0 0,-1 1-1 0 0,0-1 1 0 0,1 1 0 0 0,-1 0-1 0 0,1 0 1 0 0,-1 1 0 0 0,1 0-1 0 0,-1 0 1 0 0,0 0 0 0 0,1 1-1 0 0,-1-1 1 0 0,0 1 0 0 0,0 0-1 0 0,0 1 1 0 0,-1-1 0 0 0,1 1-1 0 0,6 5 1 0 0,-6-4 64 0 0,-1 0-1 0 0,1 0 1 0 0,0 1 0 0 0,-1 0-1 0 0,0 0 1 0 0,0 0-1 0 0,-1 0 1 0 0,1 1 0 0 0,-1-1-1 0 0,0 1 1 0 0,-1 0-1 0 0,0 0 1 0 0,1 0 0 0 0,-2 0-1 0 0,3 9 1 0 0,-3-6-23 0 0,-1-1 0 0 0,1 1 1 0 0,-2 0-1 0 0,1-1 0 0 0,-1 1 1 0 0,0 0-1 0 0,-1-1 0 0 0,0 1 1 0 0,0-1-1 0 0,-7 16 0 0 0,-5 6 2 0 0,-2-1 0 0 0,-1 0 0 0 0,-1-1 0 0 0,-1-1 0 0 0,-1-1 0 0 0,-2-1 0 0 0,-32 30 0 0 0,38-41-107 0 0,-28 20-1 0 0,39-31-60 0 0,1 0-1 0 0,-2 0 0 0 0,1 0 1 0 0,0-1-1 0 0,0 0 0 0 0,-1 0 1 0 0,1 0-1 0 0,-1-1 1 0 0,0 1-1 0 0,-10 0 0 0 0,13-2-153 0 0,1-1 0 0 0,0 1 0 0 0,-1-1 0 0 0,1 1 0 0 0,0-1 0 0 0,-1 0 0 0 0,1 0 0 0 0,0 0 0 0 0,0 0 0 0 0,0 0-1 0 0,0 0 1 0 0,0-1 0 0 0,0 1 0 0 0,0-1 0 0 0,1 1 0 0 0,-1-1 0 0 0,0 0 0 0 0,1 0 0 0 0,-1 0 0 0 0,1 0 0 0 0,0 0-1 0 0,-1 0 1 0 0,1 0 0 0 0,-1-4 0 0 0,-2-6-1625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11 12295 0 0,'0'0'563'0'0,"1"-1"-14"0"0,14-9 2743 0 0,-16 11-2737 0 0,-55 60 740 0 0,-66 95 1 0 0,47-56-670 0 0,-236 347 606 0 0,180-261-1280 0 0,100-149-2012 0 0,0-3 0 0 0,-66 57 0 0 0,75-73 136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16127 0 0,'0'0'1460'0'0,"10"4"-562"0"0,2-1-631 0 0,0 0 1 0 0,0-1-1 0 0,0 0 1 0 0,0-1-1 0 0,0-1 1 0 0,0 0-1 0 0,13-1 1 0 0,86-17 1741 0 0,-104 17-1996 0 0,7-2-17 0 0,-4 2-16 0 0,-1 0 1 0 0,1-2-1 0 0,-1 1 1 0 0,1-1 0 0 0,-1 0-1 0 0,0-1 1 0 0,17-9-1 0 0,-24 11-33 0 0,0 1-1 0 0,0-1 1 0 0,0 1 0 0 0,-1-1-1 0 0,1 0 1 0 0,-1 0 0 0 0,1 1-1 0 0,2-5 1 0 0,-4 5-69 0 0,-11-8-172 0 0,6 8 274 0 0,1 0 0 0 0,0 1 0 0 0,-1-1 1 0 0,1 1-1 0 0,0 0 0 0 0,-1 0 0 0 0,1 0 0 0 0,0 1 0 0 0,-1 0 0 0 0,1 0 0 0 0,0 0 0 0 0,0 0 1 0 0,-7 3-1 0 0,-6 4 34 0 0,-30 18-1 0 0,42-23 18 0 0,-17 10 94 0 0,1 2-1 0 0,0 0 1 0 0,-21 21-1 0 0,33-27-64 0 0,0 0 0 0 0,1 1 0 0 0,0 0-1 0 0,0 0 1 0 0,1 0 0 0 0,1 1 0 0 0,0 0-1 0 0,-7 17 1 0 0,12-24-52 0 0,0-1 0 0 0,0 1 1 0 0,0-1-1 0 0,0 1 0 0 0,0 0 0 0 0,1-1 0 0 0,0 1 0 0 0,0 0 1 0 0,0 0-1 0 0,0-1 0 0 0,1 1 0 0 0,-1 0 0 0 0,1-1 0 0 0,0 1 1 0 0,2 4-1 0 0,-2-5-184 0 0,1 0 1 0 0,-1 0-1 0 0,1-1 1 0 0,0 1-1 0 0,0 0 1 0 0,0-1-1 0 0,0 0 1 0 0,0 0-1 0 0,1 1 1 0 0,-1-1-1 0 0,1 0 1 0 0,-1-1-1 0 0,1 1 1 0 0,0 0-1 0 0,-1-1 1 0 0,1 0-1 0 0,0 1 1 0 0,5 0-1 0 0,11 2-6828 0 0</inkml:trace>
  <inkml:trace contextRef="#ctx0" brushRef="#br0" timeOffset="1">405 346 9671 0 0,'0'0'9118'0'0,"1"-1"-7864"0"0,112-47 2372 0 0,-41 14-3058 0 0,110-69-1 0 0,-168 94-552 0 0,61-38 97 0 0,-65 41-101 0 0,1 1 1 0 0,0 0-1 0 0,0 1 0 0 0,1 0 1 0 0,13-2-1 0 0,-24 5-13 0 0,0 1-1 0 0,0 0 1 0 0,0 0 0 0 0,0-1-1 0 0,0 1 1 0 0,0 0-1 0 0,0 0 1 0 0,-1 0 0 0 0,1 0-1 0 0,0 0 1 0 0,0 0-1 0 0,0 0 1 0 0,0 1 0 0 0,0-1-1 0 0,0 0 1 0 0,0 0-1 0 0,0 1 1 0 0,-1-1 0 0 0,1 0-1 0 0,0 1 1 0 0,0-1-1 0 0,0 1 1 0 0,-1-1 0 0 0,1 1-1 0 0,0 0 1 0 0,-1-1-1 0 0,1 1 1 0 0,0 0 0 0 0,-1-1-1 0 0,1 1 1 0 0,-1 0-1 0 0,1 0 1 0 0,-1-1 0 0 0,1 1-1 0 0,-1 0 1 0 0,0 0-1 0 0,1 0 1 0 0,-1 0 0 0 0,0-1-1 0 0,0 1 1 0 0,0 0-1 0 0,1 0 1 0 0,-1 0 0 0 0,0 0-1 0 0,0 0 1 0 0,0 0-1 0 0,-1 0 1 0 0,1 0 0 0 0,0 1-1 0 0,-1 5-17 0 0,0-1 0 0 0,-1 1 0 0 0,0-1 0 0 0,0 0 0 0 0,-4 9 0 0 0,-47 86 16 0 0,2-6 0 0 0,50-92 3 0 0,-8 23-3 0 0,5-14-8 0 0,4-12 3 0 0,0 1 0 0 0,1-1 0 0 0,-1 1 0 0 0,0-1 0 0 0,0 1 0 0 0,0-1 0 0 0,1 1 0 0 0,-1-1 0 0 0,0 1 0 0 0,0-1 0 0 0,1 1 0 0 0,-1-1 0 0 0,0 1 0 0 0,1-1 0 0 0,-1 0 0 0 0,1 1 0 0 0,-1-1 0 0 0,1 0 0 0 0,-1 1 1 0 0,1-1-1 0 0,0 1 0 0 0,0-1-18 0 0,0 1-47 0 0,1 1 1 0 0,-1-1 0 0 0,1 0-1 0 0,0 0 1 0 0,-1 0-1 0 0,1-1 1 0 0,0 1 0 0 0,0 0-1 0 0,-1-1 1 0 0,1 1-1 0 0,0-1 1 0 0,0 1 0 0 0,0-1-1 0 0,0 0 1 0 0,2 0-1 0 0,2 0-702 0 0,-1-1 0 0 0,0 0 0 0 0,1 0 0 0 0,6-2 0 0 0,7-3-6424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 17911 0 0,'-8'-3'874'0'0,"6"3"-837"0"0,-1 0 0 0 0,1 0 1 0 0,0 0-1 0 0,0 1 1 0 0,-1-1-1 0 0,1 0 1 0 0,0 1-1 0 0,-1 0 1 0 0,1-1-1 0 0,0 1 0 0 0,0 0 1 0 0,0 0-1 0 0,-3 2 1 0 0,-29 19 445 0 0,21-12-404 0 0,-17 12 232 0 0,2 0-1 0 0,0 2 1 0 0,2 2-1 0 0,0 0 0 0 0,-23 32 1 0 0,28-28 5 0 0,1 0 0 0 0,2 1 1 0 0,-24 54-1 0 0,-31 106 566 0 0,16-37-551 0 0,-86 216-24 0 0,139-360-464 0 0,0-1 1 0 0,0 1-1 0 0,-1-1 0 0 0,-8 11 0 0 0,13-19-247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16007 0 0,'0'0'1452'0'0,"2"-1"-1196"0"0,4-5-130 0 0,2 1 1 0 0,-1 1-1 0 0,1-1 0 0 0,-1 1 0 0 0,1 0 1 0 0,12-3-1 0 0,0-1 485 0 0,20-8 598 0 0,2 1 0 0 0,54-11 0 0 0,89-6 929 0 0,323 6-47 0 0,-315 22-4525 0 0,-167 2-192 0 0,-4 1-5485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82 114 7831 0 0,'0'0'1696'0'0,"-1"-1"-1102"0"0,-1 0-1 0 0,1 0 1 0 0,0 0-1 0 0,0 0 1 0 0,-1 0-1 0 0,1 0 1 0 0,-1 0-1 0 0,1 1 0 0 0,-3-2 1 0 0,2 4-577 0 0,0 0-1 0 0,0-1 1 0 0,0 1 0 0 0,1 0 0 0 0,-1 0 0 0 0,0 0-1 0 0,1 0 1 0 0,0 0 0 0 0,-1 0 0 0 0,1 1 0 0 0,0-1-1 0 0,0 0 1 0 0,0 1 0 0 0,-1 2 0 0 0,-7 42 374 0 0,5-27-177 0 0,-24 185 1121 0 0,27-188-1271 0 0,1 0 1 0 0,0 0-1 0 0,4 22 0 0 0,-4-38-48 0 0,1-1-1 0 0,-1 1 1 0 0,0 0-1 0 0,0 0 0 0 0,0-1 1 0 0,1 1-1 0 0,-1 0 1 0 0,0-1-1 0 0,1 1 1 0 0,-1-1-1 0 0,0 1 0 0 0,1 0 1 0 0,-1-1-1 0 0,1 1 1 0 0,-1-1-1 0 0,1 1 1 0 0,-1-1-1 0 0,1 1 0 0 0,-1-1 1 0 0,1 0-1 0 0,0 1 1 0 0,-1-1-1 0 0,1 0 1 0 0,0 1-1 0 0,-1-1 0 0 0,1 0 1 0 0,0 0-1 0 0,-1 0 1 0 0,1 1-1 0 0,0-1 1 0 0,0 0-1 0 0,-1 0 0 0 0,1 0 1 0 0,0 0-1 0 0,-1 0 1 0 0,1 0-1 0 0,0-1 1 0 0,1 1-1 0 0,2-1 41 0 0,0 0 0 0 0,1 0 1 0 0,-1-1-1 0 0,6-2 0 0 0,7-5 45 0 0,0 0 0 0 0,-1-1 0 0 0,-1-1 0 0 0,1 0 0 0 0,-2-2 0 0 0,1 1 0 0 0,20-26 0 0 0,76-113-391 0 0,-74 97 151 0 0,-33 53 92 0 0,-3 7 48 0 0,0 9 42 0 0,-1-13-40 0 0,-2 43 146 0 0,2 40 155 0 0,0-78-280 0 0,1 0 0 0 0,0 1 0 0 0,1-1 1 0 0,-1 1-1 0 0,1-1 0 0 0,1 0 0 0 0,-1 0 0 0 0,6 10 0 0 0,-6-16-1 0 0,-1 1 0 0 0,0-1 0 0 0,0 0-1 0 0,0 0 1 0 0,1 0 0 0 0,-1 0 0 0 0,1 0 0 0 0,-1 0-1 0 0,1 0 1 0 0,-1 0 0 0 0,1 0 0 0 0,0-1 0 0 0,-1 1-1 0 0,1-1 1 0 0,0 1 0 0 0,-1-1 0 0 0,1 0-1 0 0,0 1 1 0 0,3-1 0 0 0,2 0 194 0 0,1 0 1 0 0,14-3-1 0 0,-6 1 19 0 0,0-1 0 0 0,1-1 0 0 0,-2-1 0 0 0,1 0-1 0 0,0-1 1 0 0,21-12 0 0 0,-31 15-206 0 0,1-1 0 0 0,-1 0-1 0 0,0-1 1 0 0,0 1 0 0 0,0-1 0 0 0,-1 0 0 0 0,0-1-1 0 0,0 1 1 0 0,0-1 0 0 0,-1 0 0 0 0,0 0 0 0 0,0-1-1 0 0,0 1 1 0 0,-1-1 0 0 0,0 0 0 0 0,4-12-1 0 0,-2 0-170 0 0,0 1-1 0 0,1-1 0 0 0,1 1 0 0 0,0 0 0 0 0,2 1 0 0 0,0 0 0 0 0,1 0 0 0 0,0 1 0 0 0,1 1 0 0 0,15-16 0 0 0,22-16-6518 0 0,-22 21 228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8287 0 0,'0'0'639'0'0,"11"-4"3020"0"0,-10 4-3598 0 0,-1-1 134 0 0,1 1 0 0 0,0 0 0 0 0,-1-1 0 0 0,1 1 1 0 0,0 0-1 0 0,-1 0 0 0 0,1-1 0 0 0,0 1 0 0 0,0 0 0 0 0,-1 0 1 0 0,1 0-1 0 0,0 0 0 0 0,0 0 0 0 0,-1 0 0 0 0,1 0 0 0 0,0 0 1 0 0,0 0-1 0 0,-1 0 0 0 0,1 0 0 0 0,0 1 0 0 0,0-1 0 0 0,-1 0 1 0 0,1 0-1 0 0,0 1 0 0 0,-1-1 0 0 0,1 0 0 0 0,0 1 0 0 0,-1-1 1 0 0,1 1-1 0 0,-1-1 0 0 0,1 1 0 0 0,0-1 0 0 0,-1 1 0 0 0,1 1 1 0 0,0-1-155 0 0,-1 1 0 0 0,1 0 1 0 0,-1 0-1 0 0,1 0 1 0 0,-1 0-1 0 0,0 0 1 0 0,0 0-1 0 0,0 0 0 0 0,0 0 1 0 0,0 0-1 0 0,-1 0 1 0 0,1 0-1 0 0,-2 3 1 0 0,-10 25 393 0 0,11-26-349 0 0,-113 209 1974 0 0,62-121-1779 0 0,48-85-326 0 0,2-4 4 0 0,0 0 0 0 0,0 0 0 0 0,1 0 0 0 0,-1 0 0 0 0,1 1 0 0 0,0-1 1 0 0,0 1-1 0 0,-1 6 0 0 0,2-9-24 0 0,0-1 0 0 0,0 1 0 0 0,1 0 1 0 0,-1-1-1 0 0,0 1 0 0 0,1 0 0 0 0,-1-1 0 0 0,0 1 1 0 0,1-1-1 0 0,-1 1 0 0 0,1-1 0 0 0,-1 1 0 0 0,1-1 1 0 0,-1 1-1 0 0,1-1 0 0 0,-1 1 0 0 0,1-1 0 0 0,0 0 1 0 0,-1 1-1 0 0,1-1 0 0 0,0 0 0 0 0,-1 0 0 0 0,1 1 1 0 0,0-1-1 0 0,0 0 0 0 0,18 3-1651 0 0,-3-5 2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15663 0 0,'0'0'1207'0'0,"-2"2"-788"0"0,1-1-387 0 0,-214 231 2582 0 0,154-150-2382 0 0,3 3 0 0 0,5 2 0 0 0,-61 133 0 0 0,81-144-124 0 0,-29 99-1 0 0,-7 84-136 0 0,56-210-1493 0 0,1-17-5711 0 0,9-24 1906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14279 0 0,'0'0'1298'0'0,"3"1"-1069"0"0,8 6 118 0 0,1-2-1 0 0,1 0 1 0 0,-1 0 0 0 0,1-1 0 0 0,0 0 0 0 0,0-1-1 0 0,0-1 1 0 0,0 0 0 0 0,0-1 0 0 0,0 0-1 0 0,22-2 1 0 0,15-3 253 0 0,84-18-1 0 0,-128 21-612 0 0,122-28 184 0 0,-2-5 0 0 0,130-53 0 0 0,-47-6-3142 0 0,-170 72-3829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 9671 0 0,'0'0'1198'0'0,"0"2"-170"0"0,-2 10 449 0 0,1-8-566 0 0,0 1 0 0 0,0 0 0 0 0,0 0 0 0 0,1 5 1 0 0,0-8-772 0 0,0-1 0 0 0,0 0 0 0 0,0 0 0 0 0,0 0 0 0 0,1 1 0 0 0,-1-1 0 0 0,0 0 0 0 0,1 0 0 0 0,-1 0 0 0 0,1 0 0 0 0,-1 0 0 0 0,1 0 0 0 0,-1 0 1 0 0,1 0-1 0 0,0 0 0 0 0,0 0 0 0 0,-1 0 0 0 0,1 0 0 0 0,0-1 0 0 0,0 1 0 0 0,0 0 0 0 0,2 1 0 0 0,0-1-72 0 0,1 0 0 0 0,-1 1 0 0 0,1-1-1 0 0,-1 0 1 0 0,1-1 0 0 0,0 1 0 0 0,-1-1-1 0 0,1 1 1 0 0,0-1 0 0 0,-1 0 0 0 0,1-1 0 0 0,0 1-1 0 0,-1-1 1 0 0,1 1 0 0 0,-1-1 0 0 0,1 0-1 0 0,3-2 1 0 0,4-1 123 0 0,-1-1 1 0 0,0 0-1 0 0,0 0 0 0 0,12-9 0 0 0,-21 12-321 0 0,1 1-1 0 0,-1 0 0 0 0,1-1 1 0 0,-1 1-1 0 0,1-1 0 0 0,-1 0 1 0 0,0 0-1 0 0,0 1 1 0 0,0-1-1 0 0,0 0 0 0 0,0 0 1 0 0,0 0-1 0 0,0 0 0 0 0,0-3 1 0 0,-1 5 59 0 0,0-1 1 0 0,0 0-1 0 0,1 1 1 0 0,-1-1 0 0 0,0 0-1 0 0,0 1 1 0 0,-1-1-1 0 0,1 0 1 0 0,0 1-1 0 0,0-1 1 0 0,0 0-1 0 0,0 1 1 0 0,-1-1 0 0 0,1 0-1 0 0,0 1 1 0 0,0-1-1 0 0,-1 1 1 0 0,1-1-1 0 0,-1 0 1 0 0,0 0 27 0 0,0 1 0 0 0,1-1 1 0 0,-1 0-1 0 0,0 1 0 0 0,0-1 0 0 0,0 1 0 0 0,0 0 1 0 0,0-1-1 0 0,0 1 0 0 0,0 0 0 0 0,0-1 0 0 0,0 1 1 0 0,0 0-1 0 0,0 0 0 0 0,0 0 0 0 0,0 0 0 0 0,-1 0 1 0 0,-2 0-99 0 0,0 1 1 0 0,0 0 0 0 0,1-1 0 0 0,-1 1 0 0 0,-7 3 0 0 0,-9 3-233 0 0,7-5 336 0 0,0 1 0 0 0,-1 1 0 0 0,1 0 0 0 0,1 1 0 0 0,-1 1 1 0 0,-17 10-1 0 0,4 0 91 0 0,-90 60 814 0 0,96-61-388 0 0,0 1 0 0 0,1 1 0 0 0,-24 27 0 0 0,38-38-351 0 0,0 0-1 0 0,1 1 1 0 0,0-1-1 0 0,0 1 1 0 0,1-1-1 0 0,0 1 1 0 0,0 0-1 0 0,-2 11 1 0 0,4-16-164 0 0,0 0 0 0 0,1 0 0 0 0,-1 0 0 0 0,1 0 0 0 0,0 0 0 0 0,0 0 0 0 0,0 0 0 0 0,0 0 0 0 0,0 0 0 0 0,0 0 0 0 0,1 0 1 0 0,-1 1-1 0 0,1-1 0 0 0,-1 0 0 0 0,1 0 0 0 0,0-1 0 0 0,0 1 0 0 0,0 0 0 0 0,0 0 0 0 0,0 0 0 0 0,0 0 0 0 0,0-1 0 0 0,0 1 0 0 0,1-1 0 0 0,-1 1 0 0 0,1-1 0 0 0,-1 1 0 0 0,1-1 0 0 0,0 0 0 0 0,0 0 0 0 0,-1 1 0 0 0,1-1 0 0 0,0-1 0 0 0,3 2 1 0 0,11 3-1234 0 0,2-1-62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14279 0 0,'0'0'1103'0'0,"0"4"-720"0"0,-14 41 595 0 0,-1 0 0 0 0,-37 71 0 0 0,18-41-148 0 0,-95 195 1140 0 0,-33 11-1615 0 0,-63 122-133 0 0,198-348-51 0 0,41-58-75 0 0,156-62-267 0 0,-135 52 133 0 0,52-17 21 0 0,-75 27 18 0 0,1 0-1 0 0,-1 1 0 0 0,1 0 1 0 0,25 0-1 0 0,-34 2 12 0 0,0 0 1 0 0,-1 0-1 0 0,1 1 0 0 0,0-1 0 0 0,0 1 1 0 0,0 0-1 0 0,-1 0 0 0 0,1 0 1 0 0,-1 1-1 0 0,1-1 0 0 0,-1 1 0 0 0,1 0 1 0 0,-1 0-1 0 0,0 0 0 0 0,0 1 0 0 0,0-1 1 0 0,5 6-1 0 0,-5-4 40 0 0,0 1 1 0 0,0-1-1 0 0,-1 1 0 0 0,1 0 1 0 0,-1-1-1 0 0,0 1 0 0 0,-1 0 1 0 0,1 0-1 0 0,-1 1 0 0 0,0-1 1 0 0,0 0-1 0 0,0 8 0 0 0,0 49 712 0 0,-1-32-551 0 0,1 0 0 0 0,6 32 0 0 0,-5-55-217 0 0,-1 1 0 0 0,1 0 0 0 0,1 0 0 0 0,-1-1 1 0 0,1 1-1 0 0,1-1 0 0 0,-1 0 0 0 0,1 0 0 0 0,1 0 0 0 0,-1 0 0 0 0,1-1 0 0 0,8 9 0 0 0,-8-10-288 0 0,0-2-1 0 0,0 1 0 0 0,0 0 0 0 0,0-1 0 0 0,0 0 0 0 0,1 0 0 0 0,-1-1 0 0 0,1 1 1 0 0,0-1-1 0 0,0 0 0 0 0,8 1 0 0 0,17 0-7318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6447 0 0,'0'-2'298'0'0,"0"-4"-245"0"0,0 1 3067 0 0,0-5 3333 0 0,2 14-6011 0 0,10 19-157 0 0,-1 0 1 0 0,-1 1 0 0 0,8 30 0 0 0,-7-23-131 0 0,20 60 525 0 0,84 223 799 0 0,-89-255-1378 0 0,2-1 0 0 0,3-1 0 0 0,44 61 0 0 0,-51-85-71 0 0,27 38 96 0 0,71 76 1 0 0,-54-74-53 0 0,-55-58-90 0 0,-13-14-64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49 6447 0 0,'2'-6'179'0'0,"-1"4"-127"0"0,0-1 0 0 0,-1 0 0 0 0,1 1 0 0 0,-1-1 0 0 0,1 1 0 0 0,-1-1 0 0 0,0 0 0 0 0,0 1 0 0 0,0-1 0 0 0,0 1 0 0 0,-1-1 0 0 0,1 0 0 0 0,-2-4 0 0 0,1 7 67 0 0,1 0 1 0 0,0 0-1 0 0,-1-1 0 0 0,1 1 0 0 0,-1 0 0 0 0,1 0 1 0 0,0 0-1 0 0,-1 0 0 0 0,1 0 0 0 0,-1-1 1 0 0,1 1-1 0 0,-1 0 0 0 0,1 0 0 0 0,-1 0 1 0 0,1 0-1 0 0,0 0 0 0 0,-1 0 0 0 0,1 1 0 0 0,-1-1 1 0 0,1 0-1 0 0,-1 0 0 0 0,1 0 0 0 0,-1 0 1 0 0,1 1-1 0 0,-11 3 1156 0 0,-2 2-828 0 0,1 1-1 0 0,0 1 1 0 0,1 0-1 0 0,-1 1 1 0 0,-13 14-1 0 0,-47 56-74 0 0,65-72-226 0 0,-478 626 3845 0 0,391-498-3828 0 0,-62 85 35 0 0,129-187 78 0 0,-30 33 0 0 0,55-65 562 0 0,7 13-4772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43 390 9415 0 0,'-2'0'431'0'0,"-39"10"4722"0"0,43-12-4951 0 0,-1 0-1 0 0,0 1 0 0 0,0-1 0 0 0,1 0 0 0 0,-1 0 1 0 0,1 1-1 0 0,-1-1 0 0 0,1 1 0 0 0,0 0 1 0 0,4-3-1 0 0,-5 3-56 0 0,30-21 651 0 0,-8 6-446 0 0,0-1-1 0 0,-2 0 0 0 0,28-30 0 0 0,11-16 203 0 0,95-77 0 0 0,-109 106-472 0 0,-41 30-80 0 0,0 1 0 0 0,1 0 0 0 0,-1 1 0 0 0,0-1 0 0 0,1 1 0 0 0,-1 0 0 0 0,10-2 0 0 0,-5 5 0 0 0,-8 0-3 0 0,-1 0-1 0 0,0 1 1 0 0,0-1 0 0 0,0 0-1 0 0,1 0 1 0 0,-1 1-1 0 0,-1-1 1 0 0,1 1 0 0 0,0-1-1 0 0,0 1 1 0 0,0-1-1 0 0,-1 1 1 0 0,1-1 0 0 0,-1 1-1 0 0,1-1 1 0 0,-1 1-1 0 0,0 0 1 0 0,1-1 0 0 0,-1 1-1 0 0,0 0 1 0 0,0 1-1 0 0,-3 38-11 0 0,-23 90-52 0 0,0 11 235 0 0,25-136-157 0 0,0 1 1 0 0,1-1 0 0 0,0 1-1 0 0,0-1 1 0 0,1 0 0 0 0,0 1-1 0 0,0-1 1 0 0,0 1 0 0 0,1-1-1 0 0,4 10 1 0 0,-4-12 9 0 0,0-1-1 0 0,0 0 1 0 0,0 1 0 0 0,0-1-1 0 0,1 0 1 0 0,-1 0 0 0 0,1 0 0 0 0,0-1-1 0 0,0 1 1 0 0,0-1 0 0 0,0 0-1 0 0,0 1 1 0 0,1-1 0 0 0,-1-1-1 0 0,0 1 1 0 0,1 0 0 0 0,0-1-1 0 0,7 2 1 0 0,0 0 124 0 0,-1-2 0 0 0,1 1 0 0 0,0-1-1 0 0,0-1 1 0 0,0 0 0 0 0,0 0 0 0 0,0-1-1 0 0,0-1 1 0 0,0 0 0 0 0,18-6 0 0 0,-16 4-76 0 0,0-1 1 0 0,0-1-1 0 0,-1 0 0 0 0,0-1 1 0 0,0-1-1 0 0,0 0 1 0 0,-1 0-1 0 0,10-10 0 0 0,4-7 172 0 0,34-43-1 0 0,-26 25-3815 0 0,-16 20-1282 0 0,-8 12-1837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1221 5527 0 0,'2'-1'12294'0'0,"14"-13"-10538"0"0,23-29 0 0 0,-5 7-1179 0 0,35-36 61 0 0,-2-3 0 0 0,-5-3 1 0 0,74-118-1 0 0,-98 136-638 0 0,-12 21-11 0 0,-2 0 0 0 0,26-59 0 0 0,-49 96-72 0 0,-1 4-281 0 0,2 24 201 0 0,-1 35 1 0 0,1 17 28 0 0,5-17 113 0 0,2-1 0 0 0,30 104-1 0 0,-31-141 97 0 0,1-1 0 0 0,0 1 0 0 0,23 36 0 0 0,-24-47-41 0 0,1 0-1 0 0,0 0 1 0 0,0-1-1 0 0,1 0 1 0 0,1-1-1 0 0,0 0 1 0 0,18 13-1 0 0,-21-18-1 0 0,1 0-1 0 0,17 7 0 0 0,-26-12-26 0 0,1 1 1 0 0,0-1-1 0 0,0 1 1 0 0,0-1-1 0 0,0 0 1 0 0,0 1-1 0 0,0-1 1 0 0,0 0-1 0 0,0 0 1 0 0,1 0-1 0 0,-1 1 1 0 0,0-1-1 0 0,0 0 1 0 0,0-1-1 0 0,0 1 1 0 0,0 0-1 0 0,0 0 1 0 0,0 0-1 0 0,0-1 1 0 0,0 1-1 0 0,0 0 1 0 0,0-1-1 0 0,0 1 1 0 0,1-2-1 0 0,1 1 18 0 0,1-1 23 0 0,-1 0 0 0 0,0-1 0 0 0,1 1 0 0 0,-1-1 0 0 0,0 0 0 0 0,-1 1-1 0 0,1-1 1 0 0,0 0 0 0 0,-1-1 0 0 0,3-4 0 0 0,19-35 431 0 0,94-250 894 0 0,-91 217-1239 0 0,4-5-152 0 0,2 2 0 0 0,5 1 0 0 0,58-92 0 0 0,-43 91-408 0 0,113-129 0 0 0,-162 204 308 0 0,1-1 0 0 0,0 1-1 0 0,0 0 1 0 0,6-4 0 0 0,-9 8-159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12407 0 0,'0'0'1395'0'0,"-1"2"-1004"0"0,-59 37 2178 0 0,42-29-1928 0 0,2 1 1 0 0,-31 25-1 0 0,28-16-523 0 0,0 1 0 0 0,2 1 0 0 0,0 0 0 0 0,2 1 0 0 0,-13 25 1 0 0,-56 129-44 0 0,75-156-18 0 0,-69 202 790 0 0,54-145-382 0 0,-27 133 839 0 0,49-197-1125 0 0,0 0-1 0 0,1 0 1 0 0,1 0 0 0 0,0 0-1 0 0,1 0 1 0 0,4 26-1 0 0,-2-30-44 0 0,-1 0 0 0 0,1-1-1 0 0,1 1 1 0 0,0-1-1 0 0,0 0 1 0 0,1 0 0 0 0,0 0-1 0 0,0 0 1 0 0,1-1-1 0 0,9 10 1 0 0,-10-12 10 0 0,1 0 0 0 0,0-1 0 0 0,1 1-1 0 0,-1-1 1 0 0,1 0 0 0 0,0-1 0 0 0,14 7 0 0 0,9 2 372 0 0,-28-12-408 0 0,3 0 10 0 0,6 0-160 0 0,-15 22-11819 0 0,-1-14 5431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0 784 919 0 0,'0'0'16686'0'0,"2"1"-15964"0"0,3 1-532 0 0,-1 0 0 0 0,1 0 0 0 0,0 0 0 0 0,0-1 0 0 0,1 0 0 0 0,-1 0 0 0 0,0 0 0 0 0,0 0 0 0 0,1-1 0 0 0,-1 0 0 0 0,0 0 0 0 0,0 0 0 0 0,6-2 0 0 0,-2 0-61 0 0,0 0 1 0 0,-1-1-1 0 0,1 0 1 0 0,-1-1-1 0 0,0 0 1 0 0,0 0 0 0 0,9-6-1 0 0,27-22 174 0 0,47-44 1 0 0,-21 16-188 0 0,5-2-98 0 0,73-80-1 0 0,-103 92-10 0 0,-2-1 0 0 0,54-86 0 0 0,-86 118-241 0 0,-10 18 113 0 0,-3 2-6 0 0,-13 13 13 0 0,1 1-1 0 0,1 0 1 0 0,0 1-1 0 0,2 0 0 0 0,-17 29 1 0 0,-4 5 120 0 0,15-26-6 0 0,-60 93 0 0 0,65-96 0 0 0,1 0 0 0 0,1 1 0 0 0,-13 39 0 0 0,22-56 2 0 0,-1 0 0 0 0,1 0-1 0 0,0 1 1 0 0,1-1 0 0 0,-1 0 0 0 0,1 0-1 0 0,1 8 1 0 0,-1-11 7 0 0,0-1-1 0 0,0 0 1 0 0,1 1 0 0 0,-1-1-1 0 0,1 0 1 0 0,-1 0-1 0 0,1 0 1 0 0,-1 1 0 0 0,1-1-1 0 0,0 0 1 0 0,-1 0-1 0 0,1 0 1 0 0,0 0-1 0 0,0 0 1 0 0,0 0 0 0 0,0 0-1 0 0,0 0 1 0 0,0 0-1 0 0,0 0 1 0 0,0-1 0 0 0,0 1-1 0 0,0 0 1 0 0,1-1-1 0 0,-1 1 1 0 0,0-1 0 0 0,0 1-1 0 0,1-1 1 0 0,-1 0-1 0 0,0 0 1 0 0,1 1-1 0 0,-1-1 1 0 0,0 0 0 0 0,1 0-1 0 0,1 0 1 0 0,4-1 60 0 0,0 0 0 0 0,0 0 0 0 0,1 0 0 0 0,-1-1 0 0 0,0 0-1 0 0,0 0 1 0 0,0-1 0 0 0,8-4 0 0 0,53-33 365 0 0,-41 22-251 0 0,29-17-79 0 0,-2-2 0 0 0,-1-3 0 0 0,-3-2 0 0 0,-1-3 0 0 0,-2-1 0 0 0,41-54 0 0 0,-59 64-189 0 0,41-54-525 0 0,-60 76 511 0 0,-1-1 0 0 0,-1 0-1 0 0,0-1 1 0 0,8-21-1 0 0,-16 35-92 0 0,-5 6-102 0 0,0 0 268 0 0,-1 0-1 0 0,1 1 1 0 0,1 0 0 0 0,-1 0 0 0 0,1 0 0 0 0,0 1-1 0 0,-6 8 1 0 0,-36 59 47 0 0,3 2-1 0 0,3 1 1 0 0,-30 85 0 0 0,64-146 0 0 0,1 1 1 0 0,0-1-1 0 0,2 1 0 0 0,0 0 1 0 0,-2 27-1 0 0,5-39-60 0 0,0 1 0 0 0,0 0 0 0 0,0 0 0 0 0,1 0 0 0 0,-1-1 0 0 0,1 1 0 0 0,0 0 1 0 0,1-1-1 0 0,-1 1 0 0 0,1-1 0 0 0,0 1 0 0 0,0-1 0 0 0,1 0 0 0 0,-1 0 0 0 0,1 0 0 0 0,0 0 0 0 0,0 0 0 0 0,0 0 0 0 0,0-1 0 0 0,1 0 0 0 0,-1 0 0 0 0,1 0 0 0 0,5 3 0 0 0,4 1-1182 0 0,0-1-370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9671 0 0,'-2'0'748'0'0,"-2"3"-466"0"0,0-1 0 0 0,1 0 0 0 0,-1 1 0 0 0,0 0 1 0 0,1 0-1 0 0,0 0 0 0 0,0 0 0 0 0,0 0 0 0 0,0 1 0 0 0,0-1 0 0 0,1 1 0 0 0,-1 0 0 0 0,1 0 0 0 0,0 0 0 0 0,0 0 0 0 0,1 0 0 0 0,-1 0 0 0 0,1 0 0 0 0,0 1 0 0 0,-1 7 0 0 0,1-5-9 0 0,0 0 1 0 0,1 0-1 0 0,1 0 0 0 0,-1 0 1 0 0,1 0-1 0 0,0-1 0 0 0,0 1 1 0 0,1 0-1 0 0,0 0 0 0 0,0-1 1 0 0,1 1-1 0 0,0-1 0 0 0,3 7 1 0 0,3 1-60 0 0,1 1 1 0 0,1-2 0 0 0,0 0 0 0 0,0 0-1 0 0,1-1 1 0 0,1 0 0 0 0,16 11-1 0 0,13 6 305 0 0,49 25 0 0 0,-20-13-44 0 0,-48-28-383 0 0,49 22 0 0 0,-55-30 174 0 0,-14-5-2086 0 0,-1-10-5298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8287 0 0,'0'0'639'0'0,"-2"0"-415"0"0,-2 0-2 0 0,0 0 0 0 0,0 0 0 0 0,0 0-1 0 0,0 1 1 0 0,1 0 0 0 0,-1-1 0 0 0,0 2 0 0 0,0-1 0 0 0,0 0-1 0 0,1 1 1 0 0,-1-1 0 0 0,0 1 0 0 0,-4 3 0 0 0,-8 6 1336 0 0,-20 17 0 0 0,35-27-1579 0 0,-41 38 1114 0 0,1 2 0 0 0,-54 71 0 0 0,69-80-737 0 0,6-8-87 0 0,0 2 1 0 0,-30 53-1 0 0,41-57-2081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3223 0 0,'-11'4'4926'0'0,"9"-2"-3982"0"0,0 0-1 0 0,0 0 1 0 0,0 0 0 0 0,1 0 0 0 0,-1 0 0 0 0,-2 4 0 0 0,3-5-731 0 0,0 0-1 0 0,1 1 1 0 0,-1-1 0 0 0,1 1 0 0 0,-1-1 0 0 0,1 1 0 0 0,-1 0 0 0 0,1-1 0 0 0,0 4 0 0 0,0-2-155 0 0,0-1 0 0 0,1 1 0 0 0,-1-1 0 0 0,1 1 1 0 0,0-1-1 0 0,0 1 0 0 0,0-1 0 0 0,0 1 0 0 0,0-1 0 0 0,1 0 0 0 0,-1 0 1 0 0,0 0-1 0 0,1 1 0 0 0,0-1 0 0 0,2 2 0 0 0,13 13 493 0 0,29 22-1 0 0,11 10-101 0 0,-51-42-399 0 0,1 0-1 0 0,-1 1 1 0 0,-1 0 0 0 0,1 0-1 0 0,8 17 1 0 0,-12-20-31 0 0,0 1 0 0 0,1-1-1 0 0,-2 1 1 0 0,1 0 0 0 0,-1 0 0 0 0,0 0-1 0 0,0 0 1 0 0,-1 0 0 0 0,1 0 0 0 0,-1 0-1 0 0,-1 0 1 0 0,1 1 0 0 0,-1-1 0 0 0,0 0-1 0 0,-1-1 1 0 0,1 1 0 0 0,-1 0 0 0 0,0 0-1 0 0,-1-1 1 0 0,1 1 0 0 0,-1-1 0 0 0,0 1-1 0 0,0-1 1 0 0,-1 0 0 0 0,0-1 0 0 0,0 1-1 0 0,0 0 1 0 0,0-1 0 0 0,-1 0 0 0 0,1 0-1 0 0,-9 5 1 0 0,7-5 9 0 0,-9 7 87 0 0,0-1 1 0 0,-24 11-1 0 0,34-18-151 0 0,1-1 0 0 0,-1-1 0 0 0,0 1 0 0 0,0-1 0 0 0,0 0 0 0 0,1 0-1 0 0,-1 0 1 0 0,0 0 0 0 0,0-1 0 0 0,0 0 0 0 0,0 0 0 0 0,0-1-1 0 0,0 1 1 0 0,-5-2 0 0 0,8 1-87 0 0,1 1 0 0 0,0-1 0 0 0,-1 1 0 0 0,1-1-1 0 0,0 0 1 0 0,0 1 0 0 0,0-1 0 0 0,0 0 0 0 0,0 0 0 0 0,0 0-1 0 0,0 0 1 0 0,0 0 0 0 0,0 0 0 0 0,0 0 0 0 0,0-1 0 0 0,0 1-1 0 0,1 0 1 0 0,-1 0 0 0 0,0-1 0 0 0,1 1 0 0 0,-1 0 0 0 0,1-1-1 0 0,0 1 1 0 0,-1 0 0 0 0,1-1 0 0 0,0 1 0 0 0,0-1 0 0 0,0 1 0 0 0,0 0-1 0 0,0-1 1 0 0,0 1 0 0 0,0-1 0 0 0,1 1 0 0 0,-1-2 0 0 0,4-11-1527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0 696 6911 0 0,'0'0'623'0'0,"1"3"-514"0"0,4 16 644 0 0,10 28 7658 0 0,-14-46-7965 0 0,0 1-26 0 0,-1-2-349 0 0,0 0 0 0 0,0 1 0 0 0,0-1 1 0 0,0 0-1 0 0,0 0 0 0 0,0 0 0 0 0,0 0 0 0 0,0 0 1 0 0,0 1-1 0 0,0-1 0 0 0,0 0 0 0 0,0 0 1 0 0,0 0-1 0 0,0 0 0 0 0,0 0 0 0 0,0 0 1 0 0,0 1-1 0 0,0-1 0 0 0,0 0 0 0 0,0 0 1 0 0,0 0-1 0 0,0 0 0 0 0,0 0 0 0 0,1 0 1 0 0,-1 0-1 0 0,0 0 0 0 0,0 1 0 0 0,0-1 1 0 0,0 0-1 0 0,0 0 0 0 0,0 0 0 0 0,0 0 0 0 0,1 0 1 0 0,-1 0-1 0 0,0 0 0 0 0,0 0 0 0 0,0 0 1 0 0,0 0-1 0 0,0 0 0 0 0,1 0 0 0 0,-1 0 1 0 0,0 0-1 0 0,0 0 0 0 0,0 0 0 0 0,0 0 1 0 0,0 0-1 0 0,0 0 0 0 0,1 0 0 0 0,-1 0 1 0 0,0 0-1 0 0,0 0 0 0 0,0 0 0 0 0,0 0 1 0 0,0 0-1 0 0,0 0 0 0 0,1-1 0 0 0,-1 1 0 0 0,0 0 1 0 0,0 0-1 0 0,0 0 0 0 0,0 0 0 0 0,0 0 1 0 0,0 0-1 0 0,7-15 1508 0 0,1-21-440 0 0,-6 10-403 0 0,1 0 1 0 0,8-34-1 0 0,-8 49-648 0 0,0 0 0 0 0,1 0 0 0 0,1 0 0 0 0,-1 1 0 0 0,2-1 0 0 0,0 1 0 0 0,11-15 0 0 0,2 2 44 0 0,1 2 1 0 0,1 0-1 0 0,33-25 1 0 0,78-46-55 0 0,-96 68-75 0 0,226-135-930 0 0,-209 132 496 0 0,2 2 0 0 0,1 2 0 0 0,64-16 0 0 0,-112 37 418 0 0,-1 0 0 0 0,0 1 0 0 0,1 0 1 0 0,-1 0-1 0 0,1 1 0 0 0,-1 0 0 0 0,1 0 0 0 0,-1 1 0 0 0,1 0 0 0 0,-1 0 0 0 0,0 1 0 0 0,1 0 0 0 0,10 4 0 0 0,-10-2-360 0 0,-1-1 0 0 0,0 1 0 0 0,0 1-1 0 0,11 9 1 0 0,-9-6-1417 0 0,-1 0 1 0 0,0 0-1 0 0,8 12 1 0 0,-1 1-5382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68 3223 0 0,'64'-21'-37'0'0,"9"-3"3210"0"0,0 4 5639 0 0,-53 18-6038 0 0,-25 9-2120 0 0,0-2-487 0 0,1-1 0 0 0,-1 0-1 0 0,0 0 1 0 0,0 0 0 0 0,-1-1-1 0 0,1 1 1 0 0,-1-1 0 0 0,-6 2-1 0 0,-52 17 502 0 0,27-11-580 0 0,-125 49 29 0 0,-74 25-97 0 0,160-62-64 0 0,-91 16-1 0 0,87-28 29 0 0,0-3-1 0 0,0-4 1 0 0,-1-3-1 0 0,-151-19 1 0 0,217 16-22 0 0,-35-4 26 0 0,45 6-2 0 0,0 0 0 0 0,0 0 0 0 0,0 1 0 0 0,0-1-1 0 0,0 1 1 0 0,0 0 0 0 0,-6 2 0 0 0,10-2 10 0 0,0-1 0 0 0,0 1-1 0 0,0-1 1 0 0,0 1 0 0 0,1-1 0 0 0,-1 1 0 0 0,0-1 0 0 0,0 1-1 0 0,0 0 1 0 0,1-1 0 0 0,-1 1 0 0 0,0 0 0 0 0,1 0 0 0 0,-1 0-1 0 0,1 0 1 0 0,-1-1 0 0 0,1 1 0 0 0,-1 0 0 0 0,1 0 0 0 0,0 0-1 0 0,-1 0 1 0 0,1 0 0 0 0,0 0 0 0 0,0 0 0 0 0,0 0 0 0 0,0 0-1 0 0,0 0 1 0 0,0 0 0 0 0,0 0 0 0 0,0 0 0 0 0,0 0 0 0 0,0 0 0 0 0,0 0-1 0 0,1 0 1 0 0,-1 0 0 0 0,0 0 0 0 0,1 0 0 0 0,0 1 0 0 0,2 4-9 0 0,0-1 0 0 0,0 1 0 0 0,0-1 0 0 0,7 9 0 0 0,10 8 28 0 0,1 0-1 0 0,1-2 0 0 0,0 0 1 0 0,2-2-1 0 0,0 0 0 0 0,29 16 0 0 0,165 73-4 0 0,-143-73-313 0 0,-56-25-43 0 0,23 16 0 0 0,-40-24 251 0 0,-16 17-61 0 0,-8 3 230 0 0,15-15-21 0 0,1 0-1 0 0,-11 14 0 0 0,15-17 645 0 0,8-9-423 0 0,9-12-61 0 0,63-114 433 0 0,-67 111-587 0 0,-2-1 0 0 0,0 0-1 0 0,-2-1 1 0 0,8-33 0 0 0,-10 25 19 0 0,2 1 0 0 0,14-39 1 0 0,-18 62-116 0 0,0 0 1 0 0,1 0-1 0 0,0 0 1 0 0,0 0-1 0 0,0 0 1 0 0,1 1-1 0 0,0 0 1 0 0,0 0-1 0 0,1 0 1 0 0,-1 0-1 0 0,1 1 1 0 0,1 0-1 0 0,-1 0 1 0 0,1 1-1 0 0,-1 0 1 0 0,15-7 0 0 0,-19 11-278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36 3679 0 0,'-17'-1'16239'0'0,"21"-2"-16101"0"0,0 1 1 0 0,0 0-1 0 0,0 0 1 0 0,0 0-1 0 0,0 0 0 0 0,1 1 1 0 0,5-2-1 0 0,36-5 290 0 0,-34 6-278 0 0,10-2 125 0 0,26 0 0 0 0,-41 4-220 0 0,0 0 0 0 0,0 1 0 0 0,0-1 0 0 0,0 1 0 0 0,0 1 0 0 0,0-1-1 0 0,0 1 1 0 0,6 3 0 0 0,-12-5-50 0 0,1 1-1 0 0,-1 0 1 0 0,0-1 0 0 0,1 1-1 0 0,-1 0 1 0 0,0 0 0 0 0,0 0-1 0 0,0 0 1 0 0,0 0 0 0 0,0 0-1 0 0,0 0 1 0 0,0 0 0 0 0,0 0-1 0 0,0 0 1 0 0,0 1 0 0 0,-1-1-1 0 0,1 0 1 0 0,-1 1 0 0 0,1-1-1 0 0,0 2 1 0 0,-1 0-4 0 0,0-1 1 0 0,1 0-1 0 0,-2 0 0 0 0,1 1 0 0 0,0-1 1 0 0,0 0-1 0 0,-1 0 0 0 0,1 1 0 0 0,-1-1 1 0 0,1 0-1 0 0,-3 4 0 0 0,-2 3-3 0 0,0-1 1 0 0,0 0-1 0 0,0 0 0 0 0,-14 15 0 0 0,-15 11 15 0 0,-59 47-1 0 0,-45 23 31 0 0,120-92-47 0 0,17-11 4 0 0,-4 3 1 0 0,0-1 0 0 0,0 1 1 0 0,1 1-1 0 0,-1-1 0 0 0,1 0 0 0 0,0 1 0 0 0,0 0 0 0 0,0 0 0 0 0,-4 9 0 0 0,7-11 41 0 0,0 5-11 0 0,1-7-15 0 0,1 0 0 0 0,0 0 0 0 0,-1 0 0 0 0,1 0 0 0 0,0 0 0 0 0,0 0 0 0 0,-1 0 0 0 0,1 0 0 0 0,0-1 0 0 0,0 1 1 0 0,0 0-1 0 0,0-1 0 0 0,0 1 0 0 0,0-1 0 0 0,0 1 0 0 0,0-1 0 0 0,0 1 0 0 0,2-1 0 0 0,-2 1 19 0 0,9 3 67 0 0,-1-1 0 0 0,1 0 1 0 0,0 0-1 0 0,0-1 0 0 0,20 2 0 0 0,54-3-166 0 0,-50-2-264 0 0,-10 1-24 0 0,91 4-4003 0 0,-93-1 2473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3679 0 0,'16'-7'17976'0'0,"-11"18"-20285"0"0,27 74 4416 0 0,-22-54-1501 0 0,2-1 1 0 0,0 0-1 0 0,29 46 0 0 0,-28-57-393 0 0,1 0 0 0 0,0-2 0 0 0,2 1 1 0 0,0-2-1 0 0,37 29 0 0 0,-26-26-47 0 0,0-2 0 0 0,2 0 0 0 0,48 20-1 0 0,0-8 89 0 0,-66-26-258 0 0,1 0 0 0 0,0 0 0 0 0,-1-1 0 0 0,22 0 0 0 0,-31-2-492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16527 0 0,'0'0'1499'0'0,"-2"1"-1235"0"0,-14 10 278 0 0,1 1-1 0 0,1 1 1 0 0,0 0-1 0 0,-19 23 1 0 0,-3 3 67 0 0,-74 69 282 0 0,-125 95-1 0 0,201-181-920 0 0,32-21-188 0 0,9-9-404 0 0,21-20-1322 0 0,-8 9 161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7367 0 0,'0'0'568'0'0,"-1"1"-373"0"0,-2 0 170 0 0,0 0 0 0 0,0 0 0 0 0,1 1 0 0 0,-1-1 0 0 0,0 1 1 0 0,1 0-1 0 0,0 0 0 0 0,-1 0 0 0 0,1 0 0 0 0,0 0 0 0 0,0 1 0 0 0,0-1 0 0 0,0 1 0 0 0,0-1 0 0 0,1 1 0 0 0,-3 4 0 0 0,2-3-60 0 0,1 1 0 0 0,0-1-1 0 0,0 1 1 0 0,0 0 0 0 0,0 0-1 0 0,1-1 1 0 0,0 1-1 0 0,0 0 1 0 0,1 8 0 0 0,1 3 72 0 0,2 0 1 0 0,0 0-1 0 0,1-1 0 0 0,0 0 1 0 0,11 21-1 0 0,22 39 871 0 0,62 94-1 0 0,-88-151-1067 0 0,-1 0-1 0 0,-1 1 1 0 0,0 0 0 0 0,-2 1 0 0 0,11 34 0 0 0,-15-41-103 0 0,-2-1 0 0 0,0 1 1 0 0,0 0-1 0 0,-1 0 0 0 0,-1 1 1 0 0,0-1-1 0 0,0 0 0 0 0,-2 0 1 0 0,0 0-1 0 0,-5 19 0 0 0,-1-7 31 0 0,-1-1 1 0 0,-2 0-1 0 0,-15 28 0 0 0,-47 65 146 0 0,38-64-204 0 0,-104 137 30 0 0,71-102-288 0 0,64-82 216 0 0,-1 2-625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425 180 4143 0 0,'1'1'2871'0'0,"9"7"-481"0"0,-9-7-2191 0 0,0 1 1 0 0,0-1-1 0 0,0 0 0 0 0,0 0 0 0 0,1 0 1 0 0,-1 0-1 0 0,0 0 0 0 0,1 0 1 0 0,-1 0-1 0 0,1 0 0 0 0,-1 0 1 0 0,1-1-1 0 0,-1 1 0 0 0,1-1 1 0 0,0 1-1 0 0,-1-1 0 0 0,1 0 0 0 0,0 1 1 0 0,-1-1-1 0 0,1 0 0 0 0,0 0 1 0 0,-1 0-1 0 0,1 0 0 0 0,0 0 1 0 0,-1-1-1 0 0,1 1 0 0 0,2-1 1 0 0,0-1 115 0 0,1 0 1 0 0,0-1-1 0 0,-1 0 1 0 0,1 1-1 0 0,-1-1 1 0 0,0-1-1 0 0,6-4 1 0 0,-9 6-82 0 0,10-17 260 0 0,-8 12-479 0 0,-1 0 0 0 0,1 0 1 0 0,-1-1-1 0 0,0 1 1 0 0,-1-1-1 0 0,0 1 1 0 0,0-1-1 0 0,0-7 0 0 0,-1 11-61 0 0,0-1 0 0 0,-1 1 0 0 0,1 0 0 0 0,-1 0 0 0 0,0-1 0 0 0,0 1 0 0 0,-1 0 0 0 0,1 0 0 0 0,-1 0 0 0 0,1 0 0 0 0,-1 1 0 0 0,-1-1 0 0 0,1 0 0 0 0,0 1 0 0 0,-6-6 0 0 0,6 7-11 0 0,0 1 1 0 0,0 0-1 0 0,-1-1 0 0 0,1 1 0 0 0,0 0 0 0 0,-1 1 0 0 0,1-1 0 0 0,-1 0 1 0 0,1 1-1 0 0,-1-1 0 0 0,1 1 0 0 0,-1 0 0 0 0,1-1 0 0 0,-1 1 0 0 0,1 1 1 0 0,-1-1-1 0 0,1 0 0 0 0,-5 2 0 0 0,-4 0-97 0 0,-1 0 0 0 0,-17 8 0 0 0,3 1 132 0 0,1 1 0 0 0,1 2 1 0 0,0 0-1 0 0,0 1 1 0 0,2 1-1 0 0,0 2 0 0 0,1 0 1 0 0,-20 23-1 0 0,11-8 238 0 0,2 1 1 0 0,1 2-1 0 0,2 1 0 0 0,-27 51 0 0 0,47-77-133 0 0,0-1-1 0 0,1 1 0 0 0,0 0 0 0 0,1 0 1 0 0,0 1-1 0 0,-2 16 0 0 0,6-23 16 0 0,8 3-24 0 0,-8-8-68 0 0,1 1 0 0 0,0-1 0 0 0,-1 1 0 0 0,1-1 0 0 0,0 0 0 0 0,-1 0 0 0 0,1 0 0 0 0,0 0 0 0 0,-1 0 0 0 0,1 0 0 0 0,0 0-1 0 0,-1-1 1 0 0,1 1 0 0 0,0 0 0 0 0,2-2 0 0 0,26-12 66 0 0,-28 12-56 0 0,55-32 86 0 0,88-73 1 0 0,-68 47-176 0 0,-34 28 53 0 0,12-10-36 0 0,78-44 0 0 0,-133 87 64 0 0,0-1 0 0 0,0 0 0 0 0,0 1 0 0 0,1-1 1 0 0,-1 0-1 0 0,0 1 0 0 0,0-1 0 0 0,0 1 0 0 0,0-1 0 0 0,0 1 0 0 0,0-1 0 0 0,0 1 1 0 0,0-1-1 0 0,0 0 0 0 0,0 1 0 0 0,0-1 0 0 0,0 1 0 0 0,0-1 0 0 0,0 1 0 0 0,0 0 1 0 0,-5 16 191 0 0,-1-1 0 0 0,0 0 1 0 0,-10 17-1 0 0,-9 23 389 0 0,17-34-477 0 0,2-3-43 0 0,-16 32 1 0 0,21-42-58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2 330 13247 0 0,'0'0'3650'0'0,"-1"-8"-2314"0"0,1 4-1197 0 0,0 0 0 0 0,1 0 1 0 0,-1 0-1 0 0,1 1 1 0 0,0-1-1 0 0,0 0 0 0 0,0 0 1 0 0,1 0-1 0 0,-1 1 1 0 0,1-1-1 0 0,4-5 0 0 0,3-7-23 0 0,15-15-1 0 0,-20 25-53 0 0,17-20-40 0 0,2 1 0 0 0,0 0 0 0 0,1 2 1 0 0,32-24-1 0 0,-44 38-41 0 0,-1 1 1 0 0,1 0-1 0 0,1 1 1 0 0,0 1-1 0 0,0 0 1 0 0,0 0-1 0 0,0 2 1 0 0,1-1-1 0 0,0 2 1 0 0,0 0-1 0 0,0 0 1 0 0,20 0 0 0 0,-30 3 15 0 0,-1 0-1 0 0,1 0 1 0 0,-1 0 0 0 0,1 1 0 0 0,-1 0 0 0 0,0-1 0 0 0,1 1 0 0 0,-1 0 0 0 0,0 1 0 0 0,1-1 0 0 0,-1 0 0 0 0,0 1 0 0 0,0 0 0 0 0,0 0 0 0 0,-1 0 0 0 0,1 0 0 0 0,0 0 0 0 0,-1 0 0 0 0,5 5 0 0 0,-5-3 9 0 0,0-1-1 0 0,0 1 0 0 0,0 0 1 0 0,0 0-1 0 0,-1 0 0 0 0,0 0 1 0 0,1 0-1 0 0,-1 0 0 0 0,-1 0 1 0 0,1 0-1 0 0,-1 0 0 0 0,1 0 1 0 0,-1 0-1 0 0,0 1 0 0 0,-2 7 1 0 0,0 2 37 0 0,-1-1 0 0 0,0 1 0 0 0,-1 0 0 0 0,-1-1 0 0 0,-10 20 0 0 0,-38 59 218 0 0,49-86-259 0 0,-1 2-138 0 0,4-7-565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199 343 5983 0 0,'-1'6'60'0'0,"0"1"0"0"0,-1-1-1 0 0,1 1 1 0 0,-1-1 0 0 0,-1 0 0 0 0,1 0-1 0 0,-5 8 1 0 0,3-6 1136 0 0,-1-1 0 0 0,0 1-1 0 0,-1-1 1 0 0,0 0 0 0 0,0-1 0 0 0,0 1 0 0 0,-1-1 0 0 0,0 0-1 0 0,-13 8 1 0 0,14-11-687 0 0,0 1-1 0 0,0-1 1 0 0,0-1-1 0 0,-9 3 1 0 0,13-4-478 0 0,0 0-1 0 0,0-1 1 0 0,0 1 0 0 0,-1-1 0 0 0,1 0 0 0 0,0 0 0 0 0,0 0-1 0 0,-1 0 1 0 0,1 0 0 0 0,0 0 0 0 0,0-1 0 0 0,-1 1-1 0 0,1-1 1 0 0,0 1 0 0 0,0-1 0 0 0,0 0 0 0 0,0 0 0 0 0,0 0-1 0 0,0 0 1 0 0,0 0 0 0 0,0 0 0 0 0,0-1 0 0 0,1 1-1 0 0,-1-1 1 0 0,0 1 0 0 0,1-1 0 0 0,-1 1 0 0 0,1-1 0 0 0,0 0-1 0 0,-1 0 1 0 0,1 0 0 0 0,0 0 0 0 0,0 0 0 0 0,0 0-1 0 0,0 0 1 0 0,1 0 0 0 0,-1 0 0 0 0,1-1 0 0 0,-1 1 0 0 0,1 0-1 0 0,0 0 1 0 0,-1 0 0 0 0,2-5 0 0 0,0-4-42 0 0,1-1 0 0 0,0 1 1 0 0,1-1-1 0 0,0 1 0 0 0,1 0 1 0 0,0 0-1 0 0,1 0 0 0 0,9-15 1 0 0,7-7-310 0 0,29-35 1 0 0,-33 46 192 0 0,1 2 0 0 0,1 1 0 0 0,0 0 0 0 0,2 1 0 0 0,0 1 0 0 0,1 1 0 0 0,0 1 0 0 0,38-18 0 0 0,-44 25 203 0 0,0 1 1 0 0,1 1-1 0 0,0 0 0 0 0,0 1 0 0 0,1 1 0 0 0,-1 1 1 0 0,1 0-1 0 0,0 1 0 0 0,-1 1 0 0 0,1 1 1 0 0,0 1-1 0 0,0 0 0 0 0,34 7 0 0 0,-44-5 0 0 0,1-1-1 0 0,0 1 1 0 0,0 1 0 0 0,-1-1-1 0 0,0 1 1 0 0,0 1 0 0 0,0 0-1 0 0,0 0 1 0 0,8 7 0 0 0,-14-9-61 0 0,0-1 0 0 0,1 0 0 0 0,-1 1 0 0 0,0-1 1 0 0,0 1-1 0 0,0 0 0 0 0,-1-1 0 0 0,1 1 0 0 0,-1 0 0 0 0,1 0 0 0 0,-1 0 1 0 0,0 0-1 0 0,0 0 0 0 0,0 1 0 0 0,-1-1 0 0 0,1 0 0 0 0,-1 0 0 0 0,0 1 1 0 0,0-1-1 0 0,0 0 0 0 0,0 0 0 0 0,0 1 0 0 0,-1-1 0 0 0,1 0 1 0 0,-1 0-1 0 0,0 0 0 0 0,0 0 0 0 0,-3 6 0 0 0,-1 2 12 0 0,-1-1 0 0 0,-1 0-1 0 0,1 0 1 0 0,-1-1 0 0 0,-1 1 0 0 0,0-2 0 0 0,-12 12-1 0 0,-71 48 14 0 0,62-47-29 0 0,1-1-110 0 0,-16 13-652 0 0,-1-3 0 0 0,-84 42 1 0 0,121-68 437 0 0,-1-1 0 0 0,1 0 0 0 0,-1 0 1 0 0,-18 3-1 0 0,25-6 81 0 0,-1 0 0 0 0,1 0 0 0 0,-1 0 0 0 0,1 0 1 0 0,-1 0-1 0 0,1-1 0 0 0,-1 1 0 0 0,1-1 0 0 0,0 0 0 0 0,-3 0 0 0 0,3 0-122 0 0,1 0-1 0 0,0 0 1 0 0,-1 0 0 0 0,1 0-1 0 0,0 0 1 0 0,0 0-1 0 0,0 0 1 0 0,0 0 0 0 0,0 0-1 0 0,0 0 1 0 0,0 0 0 0 0,0-1-1 0 0,0 1 1 0 0,0-1-1 0 0,1 1 1 0 0,-1 0 0 0 0,0-3-1 0 0,-2-9-4041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64 8751 0 0,'41'-41'928'0'0,"-17"19"4892"0"0,-26 23-5245 0 0,-9 5-475 0 0,1 0 0 0 0,1 0-1 0 0,-1 2 1 0 0,-14 13 0 0 0,-33 40-151 0 0,42-44 43 0 0,-24 29 615 0 0,3 2-1 0 0,1 1 1 0 0,-47 92 0 0 0,-62 172-519 0 0,126-272-112 0 0,-23 67 70 0 0,20-51-476 0 0,13-39 160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0,'0'0'10619'0'0,"2"1"-10407"0"0,37 22 1048 0 0,0 1 0 0 0,48 41 0 0 0,-73-53-1063 0 0,1 2 0 0 0,-2 0 0 0 0,0 1 0 0 0,0 0 0 0 0,-2 1 0 0 0,0 0 0 0 0,-1 1 0 0 0,11 23 0 0 0,-9-9-135 0 0,-2 0-1 0 0,11 58 0 0 0,10 31-987 0 0,-30-116 498 0 0,0 0 0 0 0,1 0 0 0 0,0-1 0 0 0,0 1 1 0 0,0-1-1 0 0,4 6 0 0 0,6 2-5611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 7367 0 0,'0'0'784'0'0,"-22"-14"14824"0"0,13 14-14216 0 0,18 7-8320 0 0,2-1-1024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61 13103 0 0,'29'-22'799'0'0,"-15"12"-447"0"0,21-19 3321 0 0,-36 34-3642 0 0,1-1 1 0 0,-2 0-1 0 0,1 1 0 0 0,0-1 0 0 0,-1 0 0 0 0,0 0 0 0 0,0 0 1 0 0,-3 6-1 0 0,-1 0 15 0 0,-15 30 81 0 0,-3-1-1 0 0,-1-1 1 0 0,-1-2-1 0 0,-50 53 1 0 0,21-34-176 0 0,-113 88 1 0 0,121-109-78 0 0,-1-3 1 0 0,-2-1-1 0 0,-1-3 1 0 0,-1-2-1 0 0,-1-2 1 0 0,-86 23-1 0 0,120-40 191 0 0,-1-1 1 0 0,0-1-1 0 0,0-1 0 0 0,0 0 0 0 0,-1-2 0 0 0,-32-2 0 0 0,51 1-39 0 0,0 0 0 0 0,0 0 0 0 0,0-1-1 0 0,1 1 1 0 0,-1-1 0 0 0,0 1 0 0 0,0-1 0 0 0,1 0-1 0 0,-1 0 1 0 0,0 0 0 0 0,1 0 0 0 0,-1 0 0 0 0,1 0-1 0 0,-1 0 1 0 0,1 0 0 0 0,0-1 0 0 0,-1 1 0 0 0,1 0-1 0 0,0-1 1 0 0,0 0 0 0 0,-2-2 0 0 0,1-1 25 0 0,1 1 1 0 0,-1-1 0 0 0,1 0 0 0 0,0 0 0 0 0,0 0-1 0 0,0 0 1 0 0,1 0 0 0 0,0-9 0 0 0,0 13 141 0 0,9 10-3661 0 0,-8-7 3475 0 0,12 14 181 0 0,-1 0 0 0 0,-1 0 1 0 0,0 1-1 0 0,-1 1 0 0 0,-1 0 1 0 0,-1 0-1 0 0,0 1 0 0 0,-2 0 1 0 0,0 0-1 0 0,-1 0 0 0 0,4 36 1 0 0,-8-40-19 0 0,0 0 0 0 0,-1 0 0 0 0,-1 0 1 0 0,-1 0-1 0 0,0 0 0 0 0,0 0 0 0 0,-2 0 1 0 0,-7 21-1 0 0,-7 7 138 0 0,-31 59 0 0 0,27-60 21 0 0,-21 53 0 0 0,40-84-302 0 0,3-10-30 0 0,0-1 1 0 0,0 0 0 0 0,0 1-1 0 0,0-1 1 0 0,0 0 0 0 0,0 1-1 0 0,0-1 1 0 0,0 1 0 0 0,0-1-1 0 0,1 0 1 0 0,-1 1-1 0 0,0-1 1 0 0,0 0 0 0 0,0 1-1 0 0,0-1 1 0 0,0 0 0 0 0,1 1-1 0 0,-1-1 1 0 0,0 0 0 0 0,0 0-1 0 0,1 1 1 0 0,1 0-76 0 0,0-1 0 0 0,-1 1 0 0 0,1-1 0 0 0,0 0 0 0 0,0 0 0 0 0,0 0 0 0 0,0 0 0 0 0,0 0-1 0 0,0 0 1 0 0,-1 0 0 0 0,1 0 0 0 0,0-1 0 0 0,0 1 0 0 0,3-2 0 0 0,19-6-646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18 291 16671 0 0,'0'0'1512'0'0,"-9"0"-1216"0"0,0 0 2152 0 0,11-2-1936 0 0,29-31 56 0 0,61-52 0 0 0,-29 30-468 0 0,-51 44-92 0 0,10-10 17 0 0,2 0 1 0 0,45-30-1 0 0,-64 48-23 0 0,14-5-14 0 0,-19 8 9 0 0,1 1 0 0 0,-1 0 0 0 0,1-1 0 0 0,-1 1 0 0 0,0-1 0 0 0,1 1 0 0 0,-1 0 0 0 0,0-1 0 0 0,1 1 0 0 0,-1-1 0 0 0,0 1 0 0 0,0 0 0 0 0,0 0 0 0 0,0-1 0 0 0,0 1 0 0 0,0 0 0 0 0,0 0 0 0 0,0-1 3 0 0,1 13 8 0 0,-1-1 0 0 0,-1 0 0 0 0,0 0 0 0 0,-1 0 0 0 0,-5 18 0 0 0,-1 13 8 0 0,7-35-3 0 0,0-1 1 0 0,1 0-1 0 0,0 1 0 0 0,0-1 1 0 0,1 1-1 0 0,0-1 0 0 0,0 0 1 0 0,1 0-1 0 0,2 9 0 0 0,-2-10 2 0 0,1-1 1 0 0,-1 0-1 0 0,1 0 0 0 0,0 0 1 0 0,0-1-1 0 0,0 1 0 0 0,1-1 1 0 0,0 0-1 0 0,-1 0 0 0 0,2 0 1 0 0,-1 0-1 0 0,8 5 0 0 0,13 6 441 0 0,52 23-1 0 0,-43-23-383 0 0,-27-12-21 0 0,0 0 0 0 0,0-1-1 0 0,0 0 1 0 0,0 0 0 0 0,1 0 0 0 0,-1-1 0 0 0,0 0 0 0 0,1-1 0 0 0,8 0 0 0 0,-4-1 58 0 0,-1 0 0 0 0,0-1 0 0 0,0-1 0 0 0,0 0 1 0 0,15-5-1 0 0,2-5 48 0 0,-1-1 0 0 0,-1-1 0 0 0,39-28 0 0 0,-28 15-118 0 0,-1-1 0 0 0,50-54 0 0 0,-68 61-50 0 0,-13 11-531 0 0,-8 6-171 0 0,-6 4-211 0 0,8 1 937 0 0,-4 0-494 0 0,1 1 0 0 0,-1-1 0 0 0,0 1 0 0 0,-6 2 0 0 0,-8 4-1305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1035 9871 0 0,'-9'7'1055'0'0,"-14"9"-1138"0"0,11-13 7779 0 0,16-15-6268 0 0,3-1-1046 0 0,0 0-1 0 0,1 1 0 0 0,0 0 1 0 0,0 1-1 0 0,14-14 0 0 0,5-7-26 0 0,0-3-120 0 0,-2 5-56 0 0,-1-1 0 0 0,25-46 0 0 0,81-213 119 0 0,-116 257-291 0 0,-8 17-7 0 0,2 0 0 0 0,0 1 0 0 0,0 0 0 0 0,13-16 0 0 0,-15 25-16 0 0,-5 5-64 0 0,0 3 0 0 0,2 4 56 0 0,0 0 0 0 0,-1 1 0 0 0,1-1 0 0 0,-1 1 0 0 0,-1 0 0 0 0,0-1 0 0 0,1 11 0 0 0,0 54-64 0 0,-2-32 67 0 0,1 27-1 0 0,15 87 0 0 0,-13-132 20 0 0,1 0-1 0 0,2-1 1 0 0,0 0-1 0 0,1 0 1 0 0,1 0-1 0 0,1-1 0 0 0,0 0 1 0 0,18 25-1 0 0,-21-36 106 0 0,1 1-1 0 0,1-1 1 0 0,-1 0-1 0 0,1-1 1 0 0,1 0 0 0 0,-1 0-1 0 0,1-1 1 0 0,0 0-1 0 0,1-1 1 0 0,16 8-1 0 0,-21-11-51 0 0,0 0-1 0 0,0 0 0 0 0,1-1 1 0 0,-1 1-1 0 0,0-1 0 0 0,0-1 0 0 0,1 1 1 0 0,-1-1-1 0 0,0 0 0 0 0,1 0 0 0 0,-1 0 1 0 0,0-1-1 0 0,1 0 0 0 0,-1 0 0 0 0,0 0 1 0 0,0-1-1 0 0,0 0 0 0 0,0 0 0 0 0,0 0 1 0 0,0 0-1 0 0,0-1 0 0 0,-1 0 1 0 0,7-5-1 0 0,-6 4 13 0 0,-1-1-1 0 0,1 0 1 0 0,-1 0 0 0 0,0 0 0 0 0,-1-1-1 0 0,0 1 1 0 0,0-1 0 0 0,0 0 0 0 0,0 0-1 0 0,2-7 1 0 0,2-11 130 0 0,5-32-1 0 0,-9 37-138 0 0,27-132 173 0 0,25-126-129 0 0,20 7-87 0 0,-65 240-102 0 0,1 1 1 0 0,25-46-1 0 0,-35 73 27 0 0,1 4-113 0 0,-1-1 102 0 0,0 0-1 0 0,0 1 1 0 0,0-1-1 0 0,0 1 0 0 0,0 0 1 0 0,0-1-1 0 0,0 1 1 0 0,-1 0-1 0 0,1-1 1 0 0,0 5-1 0 0,4 15-1649 0 0,-2 0-1 0 0,2 34 1 0 0,-3-26-5819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356 209 6447 0 0,'42'-43'144'0'0,"47"-45"2983"0"0,-63 65 441 0 0,44-31 0 0 0,-99 78-127 0 0,-72 75-2585 0 0,22-6-278 0 0,4 4 0 0 0,-87 147-1 0 0,149-224-572 0 0,-55 96 101 0 0,57-93-67 0 0,0 0 0 0 0,1 0 0 0 0,-8 32 0 0 0,16-47 21 0 0,1 0 0 0 0,0 0 0 0 0,0 0-1 0 0,0 1 1 0 0,1-1 0 0 0,1 0 0 0 0,-1 1 0 0 0,1-1 0 0 0,0 0-1 0 0,1 0 1 0 0,0 0 0 0 0,1 0 0 0 0,-1 0 0 0 0,1 0 0 0 0,1-1-1 0 0,0 1 1 0 0,0-1 0 0 0,0 0 0 0 0,1 0 0 0 0,0-1-1 0 0,0 1 1 0 0,10 8 0 0 0,6 4 125 0 0,1 0 0 0 0,0-2 0 0 0,2-1 0 0 0,0-1 0 0 0,1-1 0 0 0,0-1 0 0 0,29 10 0 0 0,-43-19-121 0 0,-7-3-62 0 0,0 0-1 0 0,-1-1 1 0 0,1 1 0 0 0,0-1-1 0 0,0 0 1 0 0,0 0 0 0 0,0 0-1 0 0,7-1 1 0 0,-11 1-1 0 0,10-2-1 0 0,5-1 729 0 0,-12 3-2806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67 611 2759 0 0,'-1'2'207'0'0,"-58"101"5032"0"0,56-97-5338 0 0,3-4 1015 0 0,-1 0 0 0 0,0 0 0 0 0,1 0 0 0 0,-1 0 1 0 0,1 0-1 0 0,0 0 0 0 0,0 0 0 0 0,0 4 0 0 0,0-4-332 0 0,1-1-101 0 0,0 1-384 0 0,1-1 1 0 0,-1 0 0 0 0,0 1-1 0 0,0-1 1 0 0,1 0-1 0 0,-1 0 1 0 0,1 0-1 0 0,-1 0 1 0 0,1 0-1 0 0,-1 0 1 0 0,1 0-1 0 0,0-1 1 0 0,-1 1-1 0 0,1-1 1 0 0,0 1 0 0 0,-1-1-1 0 0,1 1 1 0 0,0-1-1 0 0,0 0 1 0 0,0 0-1 0 0,-1 0 1 0 0,1 0-1 0 0,0 0 1 0 0,0 0-1 0 0,0-1 1 0 0,-1 1-1 0 0,3-1 1 0 0,1-1-41 0 0,1 0 1 0 0,-1-1-1 0 0,0 1 0 0 0,0-1 0 0 0,0 0 1 0 0,-1-1-1 0 0,9-6 0 0 0,28-31 105 0 0,-2-2 1 0 0,52-71-1 0 0,-37 43-153 0 0,188-206-143 0 0,-219 255 120 0 0,-67 93-62 0 0,-4-2 13 0 0,-56 88 132 0 0,99-149-75 0 0,-42 79 16 0 0,42-77-23 0 0,2-1-1 0 0,-1 1 1 0 0,1 0-1 0 0,0 0 1 0 0,1 0-1 0 0,1 0 1 0 0,-2 15-1 0 0,3-24 8 0 0,0 0-1 0 0,0 0 0 0 0,0 0 1 0 0,0 0-1 0 0,0 0 0 0 0,0 0 1 0 0,1 0-1 0 0,-1 0 1 0 0,0 0-1 0 0,0 0 0 0 0,1-1 1 0 0,-1 1-1 0 0,1 0 0 0 0,-1 0 1 0 0,1 0-1 0 0,-1 0 1 0 0,1-1-1 0 0,-1 1 0 0 0,1 0 1 0 0,0-1-1 0 0,-1 1 0 0 0,1 0 1 0 0,0-1-1 0 0,0 1 1 0 0,-1-1-1 0 0,1 1 0 0 0,0-1 1 0 0,0 1-1 0 0,0-1 0 0 0,0 0 1 0 0,-1 1-1 0 0,1-1 1 0 0,0 0-1 0 0,0 0 0 0 0,0 1 1 0 0,0-1-1 0 0,0 0 0 0 0,0 0 1 0 0,1 0-1 0 0,3-1-15 0 0,0 1 0 0 0,0-1 1 0 0,0 0-1 0 0,0 0 0 0 0,-1 0 0 0 0,7-3 0 0 0,41-20 56 0 0,-1-1 0 0 0,-1-3 0 0 0,80-59 0 0 0,-82 49-20 0 0,80-78 0 0 0,27-57 16 0 0,-111 120-32 0 0,76-70 0 0 0,-175 203-440 0 0,9-18 440 0 0,-43 59 0 0 0,65-86 0 0 0,-28 56 0 0 0,44-73 0 0 0,0 0 0 0 0,2 0 0 0 0,0 1 0 0 0,-4 21 0 0 0,8-31 0 0 0,1 0 0 0 0,0 0 0 0 0,0 0 0 0 0,1 0 0 0 0,0 1 0 0 0,1-1 0 0 0,0 0 0 0 0,0 0 0 0 0,1 0 0 0 0,0-1 0 0 0,4 11 0 0 0,-3-13 12 0 0,0 0 0 0 0,1 0 0 0 0,0-1 0 0 0,0 1 0 0 0,0-1 0 0 0,1 0 0 0 0,0 0 0 0 0,0 0 0 0 0,0-1 0 0 0,0 0 0 0 0,1 0 0 0 0,0 0 0 0 0,7 3 0 0 0,-4-3 16 0 0,-2-2 4 0 0,-5-2-94 0 0,-2 0-44 0 0,1 0 0 0 0,0-1 1 0 0,-1 1-1 0 0,1 0 1 0 0,0 0-1 0 0,-1-1 1 0 0,1 1-1 0 0,-1 0 0 0 0,1-1 1 0 0,-1 1-1 0 0,1-1 1 0 0,-1 1-1 0 0,1-1 1 0 0,-1 1-1 0 0,1-1 0 0 0,0 0 1 0 0,5-6-850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0,'0'1'2912'0'0,"-1"5"-1521"0"0,1-1-1 0 0,-1 0 0 0 0,1 0 0 0 0,1 7 0 0 0,5 24 1192 0 0,16 33-1428 0 0,-22-69-1146 0 0,4 11 50 0 0,0 0 1 0 0,1 0 0 0 0,1-1-1 0 0,0 0 1 0 0,0 0-1 0 0,1 0 1 0 0,8 9-1 0 0,-11-15-170 0 0,-1 0 0 0 0,2-1 1 0 0,-1 1-1 0 0,0-1 0 0 0,1 1 0 0 0,-1-2 0 0 0,1 1 0 0 0,0 0 0 0 0,0-1 0 0 0,0 0 0 0 0,0 0 0 0 0,0 0 0 0 0,1-1 0 0 0,-1 0 0 0 0,0 0 0 0 0,1 0 0 0 0,7 0 0 0 0,12-2-1540 0 0</inkml:trace>
  <inkml:trace contextRef="#ctx0" brushRef="#br0" timeOffset="1">575 10 7831 0 0,'0'0'3970'0'0,"0"1"-2908"0"0,2 2-869 0 0,-1-1-1 0 0,0 0 0 0 0,0 1 1 0 0,0-1-1 0 0,-1 1 0 0 0,1-1 1 0 0,-1 1-1 0 0,1-1 0 0 0,-1 1 1 0 0,0-1-1 0 0,0 1 0 0 0,0-1 1 0 0,0 6-1 0 0,-1-3-40 0 0,-1 0-1 0 0,1 0 1 0 0,-1 1 0 0 0,0-1-1 0 0,0 0 1 0 0,-3 6-1 0 0,-3 1-39 0 0,0 0-1 0 0,-1 0 0 0 0,0-1 1 0 0,-13 13-1 0 0,1-4-170 0 0,-2-1 0 0 0,0-1 0 0 0,0-1 0 0 0,-2 0 1 0 0,0-2-1 0 0,-1-2 0 0 0,0 0 0 0 0,-1-1 0 0 0,-1-2 0 0 0,1-1 0 0 0,-2-1 0 0 0,-28 5 1 0 0,50-12-3 0 0,0-1 1 0 0,0 0-1 0 0,0 1 1 0 0,0-2-1 0 0,0 1 1 0 0,0-1-1 0 0,-7-2 1 0 0,12 3 50 0 0,1-1-1 0 0,-1 1 1 0 0,1 0 0 0 0,0-1-1 0 0,-1 0 1 0 0,1 1 0 0 0,0-1-1 0 0,-1 0 1 0 0,1 1 0 0 0,0-1-1 0 0,0 0 1 0 0,0 0-1 0 0,0 0 1 0 0,-1 0 0 0 0,1 0-1 0 0,1 0 1 0 0,-1 0 0 0 0,0-1-1 0 0,0 1 1 0 0,0 0 0 0 0,1 0-1 0 0,-1-1 1 0 0,0 1 0 0 0,1 0-1 0 0,-1-1 1 0 0,1 1 0 0 0,0-1-1 0 0,0 1 1 0 0,-1-1 0 0 0,1 1-1 0 0,0-1 1 0 0,0 1 0 0 0,0 0-1 0 0,0-1 1 0 0,1 1 0 0 0,-1-1-1 0 0,0 1 1 0 0,0-1 0 0 0,2-1-1 0 0,-2 1 107 0 0,1 0-1 0 0,0 0 1 0 0,-1 1 0 0 0,1-1-1 0 0,0 0 1 0 0,0 1 0 0 0,0-1-1 0 0,0 1 1 0 0,0-1-1 0 0,1 1 1 0 0,-1 0 0 0 0,0-1-1 0 0,2 0 1 0 0,-2 2-47 0 0,0 0 1 0 0,0 0-1 0 0,0 1 1 0 0,-1-1-1 0 0,1 0 1 0 0,0 1-1 0 0,0-1 1 0 0,-1 1-1 0 0,1-1 1 0 0,0 1-1 0 0,-1-1 1 0 0,1 1-1 0 0,-1-1 1 0 0,1 1-1 0 0,-1 0 1 0 0,1-1-1 0 0,-1 1 1 0 0,1 0-1 0 0,-1-1 1 0 0,1 1-1 0 0,-1 1 1 0 0,7 16 302 0 0,-4-9-225 0 0,-1 0 1 0 0,-1 1-1 0 0,0-1 0 0 0,0 1 0 0 0,-1 13 0 0 0,-8 50 135 0 0,2-27-133 0 0,5-40-114 0 0,-4 109 129 0 0,5-103-88 0 0,1-1-1 0 0,0 1 0 0 0,1-1 1 0 0,0 0-1 0 0,1 0 0 0 0,0 0 1 0 0,9 19-1 0 0,-11-28 17 0 0,2 4 173 0 0</inkml:trace>
  <inkml:trace contextRef="#ctx0" brushRef="#br0" timeOffset="2">971 175 6767 0 0,'0'0'7223'0'0,"-5"8"-4804"0"0,5-5-2306 0 0,1 0 1 0 0,-1 0-1 0 0,1 0 0 0 0,0 0 1 0 0,0 0-1 0 0,0 0 1 0 0,0 0-1 0 0,0 0 1 0 0,1-1-1 0 0,-1 1 1 0 0,1 0-1 0 0,0-1 1 0 0,-1 1-1 0 0,1-1 1 0 0,0 0-1 0 0,1 0 1 0 0,-1 0-1 0 0,4 3 1 0 0,9 7 29 0 0,0-1 0 0 0,0 0 1 0 0,27 13-1 0 0,-29-18-84 0 0,-1 1-1 0 0,0 0 1 0 0,0 1 0 0 0,0 0-1 0 0,-1 1 1 0 0,-1 0 0 0 0,15 16-1 0 0,-22-21-41 0 0,0 0-1 0 0,-1-1 0 0 0,0 1 1 0 0,0 0-1 0 0,0 0 0 0 0,0 1 1 0 0,0-1-1 0 0,-1 0 0 0 0,0 1 1 0 0,0-1-1 0 0,0 1 1 0 0,0-1-1 0 0,-1 1 0 0 0,0-1 1 0 0,0 6-1 0 0,-1-4 35 0 0,0 0 1 0 0,0 1-1 0 0,-1-1 0 0 0,0 0 1 0 0,0 0-1 0 0,0 0 0 0 0,-1 0 1 0 0,0 0-1 0 0,-6 8 0 0 0,-1 0 29 0 0,0-1-1 0 0,-1-1 0 0 0,-1 0 0 0 0,0 0 0 0 0,0-1 0 0 0,-2-1 0 0 0,-18 12 0 0 0,26-18-95 0 0,-7 4-176 0 0,-23 11 0 0 0,34-18-128 0 0,13-3-7788 0 0,1 2 2840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1251 48 11631 0 0,'22'-10'408'0'0,"1"1"0"0"0,0 2 0 0 0,0 0 0 0 0,47-7 0 0 0,-68 13 1312 0 0,-1 3-1280 0 0,-1 0-366 0 0,1 1 0 0 0,-1-1-1 0 0,0 1 1 0 0,0-1 0 0 0,0 1-1 0 0,0-1 1 0 0,0 1 0 0 0,-1-1-1 0 0,1 1 1 0 0,-1-1 0 0 0,0 0-1 0 0,1 1 1 0 0,-1-1 0 0 0,0 0-1 0 0,0 0 1 0 0,-1 1 0 0 0,1-1-1 0 0,0 0 1 0 0,-1 0 0 0 0,1 0-1 0 0,-3 2 1 0 0,-6 7 166 0 0,-1-1 0 0 0,-17 14 0 0 0,12-10-19 0 0,-2 0-115 0 0,0 1 1 0 0,-2-2 0 0 0,1-1 0 0 0,-2-1 0 0 0,0 0 0 0 0,0-1 0 0 0,-41 12-1 0 0,-10-3-44 0 0,-83 10 0 0 0,56-11-55 0 0,-214 35 37 0 0,232-44 41 0 0,-154-3-1 0 0,218-6-41 0 0,-18-2 115 0 0,0-1 0 0 0,-36-7 1 0 0,70 9 131 0 0,-5 12-560 0 0,4-9 254 0 0,0 1 0 0 0,1 0 0 0 0,0-1 0 0 0,-1 1 0 0 0,1 0 0 0 0,0 0 0 0 0,0 0 0 0 0,1 0 1 0 0,-1 0-1 0 0,0 0 0 0 0,1 0 0 0 0,0 0 0 0 0,0 0 0 0 0,0 1 0 0 0,0-1 0 0 0,0 0 1 0 0,1 0-1 0 0,0 0 0 0 0,-1 0 0 0 0,1 0 0 0 0,1 3 0 0 0,28 61-84 0 0,-10-27 68 0 0,-6-7 103 0 0,1-1 1 0 0,2 0-1 0 0,2-2 0 0 0,0 0 0 0 0,2-1 1 0 0,2-1-1 0 0,0-1 0 0 0,32 28 1 0 0,-16-23 706 0 0,82 52 1 0 0,-119-83-297 0 0,-3-2-449 0 0,0-1 0 0 0,0 0-1 0 0,0 1 1 0 0,0-1-1 0 0,0 1 1 0 0,0-1 0 0 0,-1 1-1 0 0,-1-2 1 0 0,-1-2 12 0 0,-12-13-31 0 0,5 6-11 0 0,1 0 1 0 0,-13-20 0 0 0,20 26-5 0 0,0 1 1 0 0,1 0 0 0 0,0-1-1 0 0,0 0 1 0 0,0 1-1 0 0,0-1 1 0 0,1 0-1 0 0,0 0 1 0 0,0 0 0 0 0,1-8-1 0 0,0 0-7 0 0,2 1-1 0 0,0-1 1 0 0,0 1-1 0 0,1 0 1 0 0,1 0 0 0 0,0 0-1 0 0,10-22 1 0 0,0 8-21 0 0,1 0 0 0 0,24-33-1 0 0,-21 38-8 0 0,2 0 0 0 0,0 1 0 0 0,1 1 0 0 0,1 1-1 0 0,28-18 1 0 0,-42 32 22 0 0,-6 4-64 0 0,-3 2-461 0 0,-4 19-1715 0 0,2-8-4771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48 8287 0 0,'0'0'639'0'0,"-2"0"222"0"0,0-1-1 0 0,0 0 1 0 0,0 0-1 0 0,0 0 1 0 0,0-1 0 0 0,1 1-1 0 0,-1 0 1 0 0,-2-3-1 0 0,9 1-758 0 0,-1-1 0 0 0,1 1 0 0 0,0-1 0 0 0,-1 1 0 0 0,2 0 0 0 0,-1 1 0 0 0,0-1 0 0 0,0 1 0 0 0,1 0 0 0 0,-1 1 0 0 0,1-1 0 0 0,0 1 0 0 0,-1 0 0 0 0,1 1 0 0 0,0-1 0 0 0,0 1 0 0 0,-1 0 0 0 0,1 0 0 0 0,11 3 0 0 0,-16-3-87 0 0,-1 0 0 0 0,1 0 0 0 0,0 1 0 0 0,-1-1 0 0 0,1 0-1 0 0,0 0 1 0 0,-1 1 0 0 0,1-1 0 0 0,0 1 0 0 0,-1-1 0 0 0,1 1 0 0 0,-1-1-1 0 0,1 1 1 0 0,-1-1 0 0 0,1 1 0 0 0,-1-1 0 0 0,1 1 0 0 0,-1-1 0 0 0,0 1 0 0 0,1 0-1 0 0,-1-1 1 0 0,0 1 0 0 0,0 0 0 0 0,1-1 0 0 0,-1 1 0 0 0,0 0 0 0 0,0 0-1 0 0,0-1 1 0 0,0 1 0 0 0,0 1 0 0 0,0 1 22 0 0,0-1 1 0 0,0 0-1 0 0,0 1 0 0 0,0-1 0 0 0,-1 0 0 0 0,1 1 1 0 0,-2 2-1 0 0,-4 9 83 0 0,-1 0-1 0 0,-1-1 1 0 0,0 1 0 0 0,0-2 0 0 0,-13 14-1 0 0,-56 56 10 0 0,27-31-63 0 0,43-44-66 0 0,-10 12 66 0 0,16-18 16 0 0,3 1-38 0 0,0-1 0 0 0,0 0 0 0 0,0 1 0 0 0,0-1 0 0 0,1 0 0 0 0,-1 0 0 0 0,0-1 0 0 0,1 1 0 0 0,-1 0 0 0 0,1-1 0 0 0,4 1 0 0 0,4-1 117 0 0,-1-1 0 0 0,1 0 1 0 0,0-1-1 0 0,12-3 0 0 0,3 0-4 0 0,-13 3-497 0 0,107-13 1753 0 0,-103 14-2085 0 0,26 2-1 0 0,-32 0-1047 0 0,0 1-1 0 0,-1 0 1 0 0,15 5 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6247 0 0,'0'0'563'0'0,"1"-2"-464"0"0,7-10 1463 0 0,1 0 1 0 0,1 1 0 0 0,12-12 3919 0 0,-22 23-5440 0 0,0-1 0 0 0,0 1-1 0 0,0 0 1 0 0,0 0 0 0 0,0 0-1 0 0,0 0 1 0 0,0 0 0 0 0,0-1-1 0 0,0 1 1 0 0,0 0 0 0 0,0 0-1 0 0,0 0 1 0 0,0 0 0 0 0,0 0 0 0 0,0 0-1 0 0,1-1 1 0 0,-1 1 0 0 0,0 0-1 0 0,0 0 1 0 0,0 0 0 0 0,0 0-1 0 0,0 0 1 0 0,0 0 0 0 0,0 0-1 0 0,1 0 1 0 0,-1 0 0 0 0,0 0-1 0 0,0 0 1 0 0,0 0 0 0 0,0 0 0 0 0,0-1-1 0 0,1 1 1 0 0,-1 0 0 0 0,0 0-1 0 0,0 0 1 0 0,0 0 0 0 0,0 0-1 0 0,1 1 1 0 0,8 0 1105 0 0,6 6-474 0 0,2 6-179 0 0,20 21 0 0 0,-23-20-433 0 0,31 22 0 0 0,-11-13-167 0 0,-14-8-478 0 0,1-1 0 0 0,1-1 0 0 0,32 14 0 0 0,-43-23-1680 0 0,1-2-4034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5527 0 0,'0'2'6251'0'0,"-14"28"-2671"0"0,11-26-3447 0 0,1 0 0 0 0,-1-1 0 0 0,0 1 0 0 0,-1-1 1 0 0,1 1-1 0 0,-1-1 0 0 0,1 0 0 0 0,-8 4 1 0 0,-40 24-434 0 0,-99 43 1 0 0,113-59 135 0 0,0-2 1 0 0,-1-2-1 0 0,-68 12 0 0 0,97-22 195 0 0,7 0 917 0 0,24-4-58 0 0,-11 2-621 0 0,27-8 681 0 0,-36 9 26 0 0,-5 13-680 0 0,-10 30 10 0 0,6-24-96 0 0,1 0-1 0 0,-6 36 1 0 0,6-7 25 0 0,-1-1 0 0 0,-23 74 0 0 0,29-116-235 0 0,-1-2 0 0 0,1-1 0 0 0,0 1 0 0 0,0 0 0 0 0,-1-1 0 0 0,0 1 0 0 0,1-1 0 0 0,-1 1 0 0 0,-4 3 0 0 0,3-1 52 0 0,13-14-5056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4 9647 0 0,'2'-1'439'0'0,"18"-2"145"0"0,-6 3-543 0 0,-12 2-122 0 0,2 0 1181 0 0,-3-1-954 0 0,-1 0-1 0 0,1 0 1 0 0,0 0 0 0 0,-1 0 0 0 0,1 0-1 0 0,-1 0 1 0 0,1 0 0 0 0,-1 1 0 0 0,1-1-1 0 0,-1 0 1 0 0,0 0 0 0 0,0 0-1 0 0,0 1 1 0 0,0-1 0 0 0,0 0 0 0 0,0 2-1 0 0,-1 1 36 0 0,0-1 0 0 0,0 1 0 0 0,0-1 0 0 0,0 1 0 0 0,-1-1 0 0 0,0 0 0 0 0,0 0 0 0 0,0 0 0 0 0,0 0-1 0 0,0 0 1 0 0,0 0 0 0 0,-1 0 0 0 0,0-1 0 0 0,1 1 0 0 0,-6 3 0 0 0,-19 10 142 0 0,-29 13 0 0 0,33-18-28 0 0,1 0 0 0 0,-38 28 0 0 0,-5 11-292 0 0,-142 117-995 0 0,160-125 719 0 0,2 2-1 0 0,-47 60 0 0 0,74-81 346 0 0,1 0 0 0 0,-19 37 0 0 0,31-50-44 0 0,0 1-1 0 0,0 0 1 0 0,1 0-1 0 0,1 0 1 0 0,0 0 0 0 0,0 1-1 0 0,1-1 1 0 0,-1 22-1 0 0,3-27 13 0 0,1-1 0 0 0,-1 1-1 0 0,1-1 1 0 0,0 0 0 0 0,1 0 0 0 0,-1 1-1 0 0,1-1 1 0 0,0 0 0 0 0,1 0 0 0 0,-1-1-1 0 0,1 1 1 0 0,0 0 0 0 0,0-1-1 0 0,0 0 1 0 0,1 0 0 0 0,-1 0 0 0 0,1 0-1 0 0,0 0 1 0 0,0-1 0 0 0,1 1 0 0 0,-1-1-1 0 0,6 2 1 0 0,0 1 6 0 0,0 0 0 0 0,1-1 0 0 0,0-1-1 0 0,0 0 1 0 0,0-1 0 0 0,1 0 0 0 0,-1 0 0 0 0,1-1-1 0 0,13 0 1 0 0,-15-2-218 0 0,0 0 0 0 0,0-1-1 0 0,0 0 1 0 0,16-4 0 0 0,15-9-5701 0 0,-23 5 731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4143 0 0,'0'0'319'0'0,"-1"0"-210"0"0,-16-1 10836 0 0,16 4-9675 0 0,-1 0-2714 0 0,1 2 1641 0 0,-1 0 1 0 0,1 0-1 0 0,0-1 1 0 0,0 1-1 0 0,0 0 0 0 0,1 0 1 0 0,-1 1-1 0 0,2 6 1 0 0,5 43 592 0 0,-3-40-516 0 0,-1 0-128 0 0,1-1 0 0 0,1 0 0 0 0,0 0-1 0 0,1-1 1 0 0,0 1 0 0 0,1-1 0 0 0,1 0-1 0 0,0 0 1 0 0,1-1 0 0 0,0 0 0 0 0,15 16 0 0 0,66 61 441 0 0,3 3 11 0 0,-87-86-585 0 0,0 0-1 0 0,-1 0 1 0 0,1 0 0 0 0,-1 1-1 0 0,0 0 1 0 0,-1 0 0 0 0,4 11 0 0 0,-6-14-11 0 0,0 0 1 0 0,0 0 0 0 0,0 0-1 0 0,-1 0 1 0 0,0 0 0 0 0,0 0 0 0 0,0 0-1 0 0,0 0 1 0 0,-1 0 0 0 0,1 0 0 0 0,-1 0-1 0 0,0 0 1 0 0,0 0 0 0 0,-1-1-1 0 0,-3 8 1 0 0,0-1 8 0 0,-2 1 1 0 0,1-1-1 0 0,-1-1 0 0 0,-15 16 1 0 0,-37 30 83 0 0,27-26-65 0 0,15-15-2 0 0,-1 0 1 0 0,-20 11-1 0 0,-22 16 26 0 0,53-35-103 0 0,0 0 0 0 0,1 0 1 0 0,0 0-1 0 0,0 1 0 0 0,1 0 1 0 0,-6 8-1 0 0,10-13-635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12439 0 0,'0'0'958'0'0,"0"-16"803"0"0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84 9439 0 0,'0'0'1879'0'0,"1"-2"-928"0"0,0-2-326 0 0,1 0 1 0 0,0 0-1 0 0,0 0 1 0 0,0 0-1 0 0,6-7 1 0 0,-3 5-352 0 0,0 1 1 0 0,0 0-1 0 0,1 0 0 0 0,0 0 1 0 0,0 0-1 0 0,0 1 1 0 0,0 0-1 0 0,1 1 0 0 0,8-4 1 0 0,-13 6 1437 0 0,-2 8-1619 0 0,-1 0 0 0 0,0 0-1 0 0,0 0 1 0 0,0 0 0 0 0,-1 0 0 0 0,-5 12 0 0 0,-1 0-81 0 0,-12 18 0 0 0,9-17 49 0 0,-46 85-40 0 0,-185 368 104 0 0,137-252-246 0 0,104-218-6 0 0,4-5-597 0 0,2-2 271 0 0,1 0 0 0 0,-1 0-1 0 0,0 0 1 0 0,7-8 0 0 0,9-13-6125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96 338 4607 0 0,'-24'-12'1382'0'0,"-48"-15"11082"0"0,73 27-12436 0 0,0 1 1 0 0,0-1 0 0 0,0 1-1 0 0,0 0 1 0 0,-1 0-1 0 0,1-1 1 0 0,0 1 0 0 0,0 0-1 0 0,-1 0 1 0 0,1 0 0 0 0,0 1-1 0 0,0 0 3 0 0,0-1-1 0 0,1 1 0 0 0,-1-1 0 0 0,0 1 1 0 0,1-1-1 0 0,-1 1 0 0 0,0-1 0 0 0,3 1 1 0 0,6 4 42 0 0,-1 0-1 0 0,2-1 1 0 0,-1 0 0 0 0,0-1 0 0 0,1 0 0 0 0,20 4 0 0 0,-13-5 59 0 0,0-1-1 0 0,0 0 1 0 0,30-2-1 0 0,6-5 369 0 0,101-22-1 0 0,-113 18-308 0 0,445-117 1214 0 0,-346 80-1729 0 0,3 5-1 0 0,230-33 0 0 0,-202 44-4962 0 0,-136 21 3655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 3223 0 0,'-1'1'6072'0'0,"-33"68"1696"0"0,-17 37-6629 0 0,14-30-518 0 0,-213 415 131 0 0,195-391-758 0 0,-4-3 0 0 0,-5-3 0 0 0,-97 111 0 0 0,149-192 6 0 0,-1-1 0 0 0,1 0 0 0 0,-2 0 0 0 0,0-2 0 0 0,0 0 0 0 0,-19 10 0 0 0,33-20 0 0 0,0 0 0 0 0,0 0 0 0 0,0 0 0 0 0,-1 0 0 0 0,1 1 0 0 0,0-1 0 0 0,0 0 0 0 0,-1 0 0 0 0,1 0 0 0 0,0 0 0 0 0,0 0 0 0 0,-1 0 0 0 0,1 0 0 0 0,0 0 0 0 0,0 0 0 0 0,-1 0 0 0 0,1 0 0 0 0,0 0 0 0 0,0 0 0 0 0,-1 0 0 0 0,1 0 0 0 0,0 0 0 0 0,0 0 0 0 0,-1 0 0 0 0,1 0 0 0 0,0 0 0 0 0,0 0 0 0 0,-1 0 0 0 0,1-1 0 0 0,0 1 0 0 0,0 0 0 0 0,-1 0 0 0 0,1 0 0 0 0,0 0 0 0 0,0-1 0 0 0,0 1 0 0 0,0 0 0 0 0,-1 0 0 0 0,1 0 0 0 0,0-1 0 0 0,0 1 0 0 0,0 0 0 0 0,0 0 0 0 0,0 0 0 0 0,0-1 0 0 0,-1 1 0 0 0,1 0 0 0 0,0-1 0 0 0,0 1 0 0 0,0 0 0 0 0,0 0 0 0 0,0-1 0 0 0,0 1 0 0 0,0 0 0 0 0,0 0 0 0 0,0-1 0 0 0,0 1 0 0 0,0 0 0 0 0,0 0 0 0 0,1-1 0 0 0,-1 1 0 0 0,0 0 0 0 0,0 0 0 0 0,0-1 0 0 0,0 1 0 0 0,0 0 0 0 0,1-1 0 0 0,0-4-20 0 0,0 0-1 0 0,1 0 1 0 0,0 0-1 0 0,0 0 1 0 0,0 0-1 0 0,1 1 1 0 0,5-10-1 0 0,25-28-141 0 0,-32 42 160 0 0,22-27-94 0 0,2 1 0 0 0,1 2 0 0 0,46-35 0 0 0,-55 47 109 0 0,1 0-1 0 0,0 2 0 0 0,1 0 1 0 0,0 1-1 0 0,1 0 0 0 0,0 2 1 0 0,29-7-1 0 0,-44 13 44 0 0,1 0 0 0 0,-1 0 1 0 0,0 1-1 0 0,0 0 0 0 0,0 0 0 0 0,0 0 1 0 0,1 0-1 0 0,-1 1 0 0 0,0 0 0 0 0,0 0 0 0 0,0 1 1 0 0,0-1-1 0 0,0 1 0 0 0,7 4 0 0 0,-8-4 2 0 0,0 1-1 0 0,0 0 1 0 0,-1 0-1 0 0,0 0 1 0 0,1 0-1 0 0,-1 0 0 0 0,0 1 1 0 0,-1-1-1 0 0,1 1 1 0 0,0 0-1 0 0,-1 0 1 0 0,0 0-1 0 0,0 0 0 0 0,0 0 1 0 0,-1 0-1 0 0,1 0 1 0 0,0 5-1 0 0,0 4 14 0 0,0-1 0 0 0,-1 0-1 0 0,0 1 1 0 0,-1-1 0 0 0,-1 0-1 0 0,0 1 1 0 0,0-1 0 0 0,-1 0-1 0 0,-1 0 1 0 0,-4 14 0 0 0,-4 4-1170 0 0,-1 0 0 0 0,-26 48 1 0 0,32-69-216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62 12671 0 0,'2'2'579'0'0,"11"15"-285"0"0,-8-9 213 0 0,1 0 1 0 0,0-1-1 0 0,10 9 1 0 0,-14-14-288 0 0,1 0 0 0 0,0 0 0 0 0,0 0 0 0 0,0 0 0 0 0,0 0 0 0 0,0-1 0 0 0,1 1 0 0 0,-1-1 0 0 0,0 0 0 0 0,1 0 0 0 0,-1 0 0 0 0,1-1 0 0 0,3 1 0 0 0,2-1-123 0 0,0 0 0 0 0,-1 0 1 0 0,1-1-1 0 0,0 0 0 0 0,-1-1 0 0 0,1 0 0 0 0,-1 0 1 0 0,0-1-1 0 0,0 0 0 0 0,0-1 0 0 0,0 1 1 0 0,0-2-1 0 0,-1 1 0 0 0,1-1 0 0 0,-1 0 0 0 0,-1 0 1 0 0,1-1-1 0 0,-1 0 0 0 0,0 0 0 0 0,0-1 1 0 0,0 1-1 0 0,-1-1 0 0 0,0-1 0 0 0,6-12 1 0 0,-10 19-124 0 0,-1 0 0 0 0,1 0 1 0 0,-1 0-1 0 0,1 0 1 0 0,-1 0-1 0 0,0 0 0 0 0,1 0 1 0 0,-1 0-1 0 0,0-1 1 0 0,0 1-1 0 0,0 0 0 0 0,0 0 1 0 0,0 0-1 0 0,0 0 1 0 0,0 0-1 0 0,0 0 1 0 0,-1-2-1 0 0,1 2 9 0 0,-1 1 0 0 0,1-1 1 0 0,0 1-1 0 0,-1-1 0 0 0,1 1 0 0 0,-1-1 0 0 0,1 1 1 0 0,-1-1-1 0 0,1 1 0 0 0,-1 0 0 0 0,1-1 1 0 0,-1 1-1 0 0,1 0 0 0 0,-1 0 0 0 0,0-1 0 0 0,1 1 1 0 0,-1 0-1 0 0,1 0 0 0 0,-1 0 0 0 0,0 0 1 0 0,1 0-1 0 0,-2 0 0 0 0,-2 0-28 0 0,1 0 1 0 0,-1 0-1 0 0,0 1 1 0 0,1 0-1 0 0,-1-1 1 0 0,1 1-1 0 0,-1 1 1 0 0,1-1-1 0 0,-5 2 1 0 0,-39 25-207 0 0,-71 55 0 0 0,87-60 229 0 0,-8 7 18 0 0,-41 39 0 0 0,65-53 72 0 0,0-1 0 0 0,1 2 1 0 0,1 0-1 0 0,0 1 1 0 0,-11 21-1 0 0,23-37-61 0 0,0-1-1 0 0,0 1 1 0 0,1-1-1 0 0,-1 1 0 0 0,0 0 1 0 0,1-1-1 0 0,-1 1 1 0 0,1 0-1 0 0,0-1 1 0 0,-1 1-1 0 0,1 0 1 0 0,0 0-1 0 0,0 0 1 0 0,0-1-1 0 0,0 1 1 0 0,1 0-1 0 0,-1 0 0 0 0,1 2 1 0 0,0-3-6 0 0,0 0-1 0 0,0 1 1 0 0,0-1 0 0 0,0 0 0 0 0,0 0 0 0 0,0 0-1 0 0,0 0 1 0 0,0 0 0 0 0,1 0 0 0 0,-1 0 0 0 0,0 0-1 0 0,1 0 1 0 0,-1 0 0 0 0,0-1 0 0 0,1 1-1 0 0,-1-1 1 0 0,1 1 0 0 0,0-1 0 0 0,-1 0 0 0 0,1 1-1 0 0,1-1 1 0 0,12 2-126 0 0,0-1 0 0 0,0-1 0 0 0,0 0 0 0 0,-1-1 0 0 0,19-3 0 0 0,72-18-2827 0 0,-98 20 2618 0 0,35-9-1418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34 288 1375 0 0,'2'1'66'0'0,"-1"0"-128"0"0,1 1 0 0 0,0 0-1 0 0,0-1 1 0 0,-1 1 0 0 0,1 0 0 0 0,-1 0 0 0 0,0 0 0 0 0,1 0 0 0 0,-1 0-1 0 0,0 0 1 0 0,1 4 0 0 0,-1-4 431 0 0,-1 1 1 0 0,1 0-1 0 0,-1-1 0 0 0,1 1 1 0 0,-1 0-1 0 0,0 0 0 0 0,0 0 1 0 0,-1 5-1 0 0,0-4 629 0 0,0 1-1 0 0,-1-1 1 0 0,1 0-1 0 0,-1 1 0 0 0,0-1 1 0 0,0 0-1 0 0,0 0 1 0 0,-1 0-1 0 0,1 0 1 0 0,-1-1-1 0 0,-6 7 1 0 0,8-9-738 0 0,0-1 1 0 0,0 1-1 0 0,0 0 1 0 0,0-1 0 0 0,0 1-1 0 0,-1-1 1 0 0,1 1-1 0 0,0-1 1 0 0,0 0-1 0 0,-1 0 1 0 0,1 1 0 0 0,0-1-1 0 0,-1 0 1 0 0,1 0-1 0 0,0 0 1 0 0,-1 0 0 0 0,-1-1-1 0 0,2 1 476 0 0,1-2-201 0 0,0-3-417 0 0,1 1 1 0 0,0-1-1 0 0,0 1 0 0 0,0 0 1 0 0,1-1-1 0 0,0 1 1 0 0,-1 0-1 0 0,2 0 1 0 0,-1 0-1 0 0,0 0 0 0 0,4-4 1 0 0,35-42 68 0 0,-36 45-147 0 0,16-17-9 0 0,2 1 0 0 0,0 0 0 0 0,51-32 1 0 0,85-39-217 0 0,-129 76 101 0 0,-7 3 73 0 0,-6 3 10 0 0,-1 1 0 0 0,1 0 0 0 0,1 2 1 0 0,34-11-1 0 0,-51 17 1 0 0,1 1 0 0 0,-1 0 0 0 0,0-1 1 0 0,1 1-1 0 0,-1 0 0 0 0,0 0 0 0 0,1 0 0 0 0,-1 0 0 0 0,1 0 0 0 0,-1 0 0 0 0,0 0 0 0 0,1 1 0 0 0,-1-1 1 0 0,0 0-1 0 0,1 1 0 0 0,-1-1 0 0 0,0 1 0 0 0,0 0 0 0 0,1-1 0 0 0,-1 1 0 0 0,0 0 0 0 0,0 0 0 0 0,0-1 1 0 0,0 1-1 0 0,0 0 0 0 0,0 0 0 0 0,0 0 0 0 0,0 0 0 0 0,0 1 0 0 0,0-1 0 0 0,-1 0 0 0 0,1 0 0 0 0,0 0 1 0 0,-1 1-1 0 0,1-1 0 0 0,-1 0 0 0 0,0 0 0 0 0,1 1 0 0 0,-1-1 0 0 0,0 1 0 0 0,0-1 0 0 0,0 0 0 0 0,0 3 1 0 0,0 7 8 0 0,0 0 1 0 0,-1 0-1 0 0,0 0 1 0 0,-4 15 0 0 0,3-16 1 0 0,-14 61 24 0 0,-9 63 58 0 0,24-124-77 0 0,0-1-1 0 0,1 1 1 0 0,0-1-1 0 0,1 1 1 0 0,0 0-1 0 0,0-1 1 0 0,4 12-1 0 0,-4-17-7 0 0,0 0 0 0 0,1 0 0 0 0,-1-1-1 0 0,1 1 1 0 0,0-1 0 0 0,1 1 0 0 0,-1-1 0 0 0,0 0-1 0 0,1 0 1 0 0,0 0 0 0 0,-1 0 0 0 0,1 0 0 0 0,1-1-1 0 0,-1 1 1 0 0,0-1 0 0 0,0 0 0 0 0,1 0 0 0 0,0 0-1 0 0,6 2 1 0 0,3 1-80 0 0,1-1 0 0 0,0 0-1 0 0,0-1 1 0 0,0-1 0 0 0,26 2-1 0 0,8-6-6910 0 0,-30 0-120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6447 0 0,'-7'-4'7400'0'0,"10"13"-7344"0"0,0-1 160 0 0,-1-1 0 0 0,1 0 0 0 0,0 0 0 0 0,8 13 0 0 0,87 131 2641 0 0,27 37-1140 0 0,80 70-222 0 0,-106-138-1054 0 0,-5 8-172 0 0,-45-58-152 0 0,-38-56-385 0 0,17 27 825 0 0,-6-2-4288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8 7367 0 0,'2'-7'7700'0'0,"-8"19"-6658"0"0,4-9-857 0 0,-18 30 409 0 0,-2 0 0 0 0,-43 51 0 0 0,-63 50-7 0 0,-20 22-139 0 0,111-116-372 0 0,-323 373 936 0 0,332-382-879 0 0,19-22-80 0 0,1 0-1 0 0,-1 1 0 0 0,2 1 1 0 0,-10 14-1 0 0,15-16 118 0 0,0-2-1648 0 0,13 0-547 0 0,3-2 315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14 176 11543 0 0,'-6'8'1235'0'0,"5"-7"-1100"0"0,0-1 0 0 0,1 1 0 0 0,-1-1 0 0 0,1 1 0 0 0,-1 0 0 0 0,1-1 0 0 0,-1 1 0 0 0,1-1-1 0 0,0 1 1 0 0,-1 0 0 0 0,1-1 0 0 0,0 1 0 0 0,-1 0 0 0 0,1-1 0 0 0,0 1 0 0 0,0 0 0 0 0,-1 0 0 0 0,1-1 0 0 0,0 1 0 0 0,0 1 0 0 0,0-1-88 0 0,1 0 0 0 0,-1-1 0 0 0,0 1 0 0 0,1-1 1 0 0,-1 1-1 0 0,0-1 0 0 0,1 1 0 0 0,-1-1 0 0 0,1 1 0 0 0,-1-1 0 0 0,0 0 1 0 0,1 1-1 0 0,-1-1 0 0 0,1 0 0 0 0,-1 1 0 0 0,1-1 0 0 0,0 0 0 0 0,-1 1 1 0 0,1-1-1 0 0,3 1 79 0 0,-1 0 0 0 0,1 0 0 0 0,-1 0 0 0 0,1-1 0 0 0,5 1 0 0 0,16-3 374 0 0,-1 0 0 0 0,39-10-1 0 0,-21 3-212 0 0,221-43 149 0 0,60-11 6 0 0,-312 61-459 0 0,92-17-1103 0 0,-87 14 820 0 0,0 1 0 0 0,0-2 0 0 0,-1 0 0 0 0,18-10 0 0 0,-22 9-1729 0 0,-2 0-3665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163 173 7919 0 0,'0'0'363'0'0,"-2"0"-12"0"0,-11 4 448 0 0,1 0 1 0 0,0 1-1 0 0,0 0 1 0 0,-24 15 2871 0 0,42-10-3486 0 0,11 15-22 0 0,-15-22-164 0 0,1 0 1 0 0,-1 1 0 0 0,0-1 0 0 0,0 1 0 0 0,0-1 0 0 0,0 1-1 0 0,0 0 1 0 0,-1 0 0 0 0,0-1 0 0 0,0 1 0 0 0,0 0-1 0 0,1 8 1 0 0,-3 29 9 0 0,-1 0 1 0 0,-3-1-1 0 0,-16 73 0 0 0,-1 9 146 0 0,-37 354 99 0 0,48-402-233 0 0,11-71 1096 0 0,12-15-769 0 0,0-2-266 0 0,-2-1 0 0 0,0-1-1 0 0,0 1 1 0 0,13-34 0 0 0,-5 11 1 0 0,30-61 190 0 0,28-52 222 0 0,-60 122-385 0 0,56-87 195 0 0,-58 95-264 0 0,1 1 1 0 0,1 1 0 0 0,25-24 0 0 0,-26 31 26 0 0,0 0 0 0 0,30-17 1 0 0,-40 27-26 0 0,7 1-33 0 0,-11 1-10 0 0,0 1 0 0 0,0-1 0 0 0,0 0 0 0 0,0 1 0 0 0,0-1 0 0 0,0 1 0 0 0,0 0 0 0 0,0-1 0 0 0,0 1 0 0 0,0 0 0 0 0,-1-1 0 0 0,2 2 0 0 0,1 1-4 0 0,-1 0-1 0 0,0 1 1 0 0,0-1 0 0 0,0 1-1 0 0,0-1 1 0 0,-1 1 0 0 0,0-1-1 0 0,1 1 1 0 0,-1 0-1 0 0,0 0 1 0 0,-1 0 0 0 0,1 7-1 0 0,0 5-46 0 0,-2 29-1 0 0,0-37 50 0 0,-27 239-201 0 0,2-37 56 0 0,23-174 147 0 0,0-7 0 0 0,0 36 0 0 0,4-51 0 0 0,6-2 0 0 0,4-5 14 0 0,-8-6-6 0 0,0-1 1 0 0,0 0 0 0 0,0 0 0 0 0,0 0 0 0 0,0 0 0 0 0,0 0 0 0 0,0-1 0 0 0,0 1-1 0 0,0-1 1 0 0,0 0 0 0 0,0 0 0 0 0,-1 0 0 0 0,1 0 0 0 0,0 0 0 0 0,0 0 0 0 0,-1-1-1 0 0,1 0 1 0 0,-1 1 0 0 0,1-1 0 0 0,3-4 0 0 0,6-5 75 0 0,-1 0 0 0 0,15-19 0 0 0,-25 30-81 0 0,33-46 244 0 0,-2-2-1 0 0,27-52 1 0 0,27-42 344 0 0,236-284 720 0 0,-122 193-1179 0 0,-96 110-97 0 0,-95 113-94 0 0,0 0 0 0 0,1 0 0 0 0,0 1-1 0 0,11-9 1 0 0,-18 16-101 0 0,-2 3-72 0 0,-1 0 186 0 0,1-1 0 0 0,0 1 0 0 0,0 0 0 0 0,0-1 0 0 0,-1 1 1 0 0,1 0-1 0 0,0 0 0 0 0,-1 0 0 0 0,1-1 0 0 0,-1 1 0 0 0,1 2 0 0 0,0-3-3 0 0,0 4-512 0 0,0-1-1 0 0,0 0 1 0 0,0 1-1 0 0,0-1 1 0 0,0 0 0 0 0,-1 1-1 0 0,1-1 1 0 0,-1 1-1 0 0,0-1 1 0 0,0 4-1 0 0,-3 21-5966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0 919 0 0,'0'3'552'0'0,"-3"8"3234"0"0,-1 1 0 0 0,-7 16 0 0 0,-29 49 99 0 0,10-23-3224 0 0,3 3-463 0 0,2 1-1 0 0,-26 91 0 0 0,20-40-341 0 0,-66 153-1 0 0,94-254 101 0 0,2-6 457 0 0,11-12 23 0 0,16-16 364 0 0,46-57 0 0 0,15-38-166 0 0,-49 65-488 0 0,6-15-88 0 0,-30 46-55 0 0,27-37 0 0 0,-19 44-19 0 0,-18 16-38 0 0,0 0-1 0 0,0 0 0 0 0,0 0 1 0 0,0 1-1 0 0,0-1 0 0 0,0 1 1 0 0,0 0-1 0 0,1 0 0 0 0,-1 0 1 0 0,0 1-1 0 0,1 0 0 0 0,-1 0 1 0 0,1 0-1 0 0,-1 0 0 0 0,0 0 1 0 0,1 1-1 0 0,-1 0 0 0 0,0 0 1 0 0,1 0-1 0 0,-1 1 0 0 0,0-1 1 0 0,6 4-1 0 0,-9-4 45 0 0,0 0 1 0 0,0 1-1 0 0,0-1 1 0 0,0 1-1 0 0,0-1 0 0 0,0 1 1 0 0,0 0-1 0 0,0-1 1 0 0,0 1-1 0 0,-1 0 0 0 0,1-1 1 0 0,-1 1-1 0 0,1 0 1 0 0,-1 2-1 0 0,1 0 3 0 0,1 2 4 0 0,-2 1 1 0 0,1-1-1 0 0,0 1 0 0 0,-1-1 0 0 0,0 1 1 0 0,-1-1-1 0 0,0 1 0 0 0,0-1 0 0 0,-3 12 0 0 0,-3 5-14 0 0,-13 28 0 0 0,15-39 15 0 0,-13 30 62 0 0,-9 24 414 0 0,-23 78 0 0 0,49-137-62 0 0,-1 0 0 0 0,2 1 0 0 0,-1 13 0 0 0,12-26-40 0 0,-5 0-299 0 0,1 1 0 0 0,-1-1-1 0 0,0 0 1 0 0,-1 0 0 0 0,10-12-1 0 0,22-34 150 0 0,-15 21-103 0 0,36-46 112 0 0,3 3-1 0 0,127-116 0 0 0,-136 144-239 0 0,143-121-128 0 0,-146 129 82 0 0,2 2-1 0 0,62-33 1 0 0,-105 64-32 0 0,-6 2-27 0 0,1 1-1 0 0,0-1 1 0 0,0 1-1 0 0,0-1 1 0 0,1 1-1 0 0,-1 0 1 0 0,0 0-1 0 0,0 0 1 0 0,6 0-1 0 0,-8 1-26 0 0,-1 0 1 0 0,1 1-1 0 0,0-1 1 0 0,-1 0-1 0 0,1 0 0 0 0,-1 1 1 0 0,1-1-1 0 0,-1 0 0 0 0,1 0 1 0 0,-1 1-1 0 0,1-1 0 0 0,-1 1 1 0 0,1-1-1 0 0,-1 0 0 0 0,0 1 1 0 0,1-1-1 0 0,-1 1 0 0 0,0-1 1 0 0,1 1-1 0 0,2 8-1174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1375 0 0,'0'0'10860'0'0,"0"2"-9524"0"0,-10 41 690 0 0,-5 50 0 0 0,2-10-1186 0 0,1-24-397 0 0,-28 191 189 0 0,15-87-2136 0 0,22-144 589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7831 0 0,'0'0'603'0'0,"-8"4"5640"0"0,13 9-5819 0 0,1 0 1 0 0,0 0 0 0 0,1-1 0 0 0,13 18 0 0 0,3 6 317 0 0,60 126 881 0 0,-33-61-1336 0 0,-42-85-268 0 0,0-1 0 0 0,1 0 0 0 0,20 26 1 0 0,-26-38-56 0 0,0 0 1 0 0,0 0 0 0 0,0 0-1 0 0,0-1 1 0 0,0 1 0 0 0,0-1-1 0 0,1 1 1 0 0,-1-1 0 0 0,1 0 0 0 0,0 0-1 0 0,0-1 1 0 0,0 1 0 0 0,-1-1-1 0 0,1 0 1 0 0,1 0 0 0 0,-1 0 0 0 0,0 0-1 0 0,0-1 1 0 0,0 0 0 0 0,0 0-1 0 0,0 0 1 0 0,5-1 0 0 0,0 0-636 0 0,0-2-1 0 0,-1 1 1 0 0,13-6 0 0 0,6-5-5227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 9671 0 0,'0'0'1228'0'0,"0"2"-40"0"0,1 2-763 0 0,-1 0 0 0 0,1 1 0 0 0,-1-1-1 0 0,-1 0 1 0 0,1 0 0 0 0,0 1 0 0 0,-1-1 0 0 0,0 0-1 0 0,0 0 1 0 0,0 0 0 0 0,-1 0 0 0 0,-3 7-1 0 0,-4 8-31 0 0,-14 21-1 0 0,22-38-339 0 0,-18 27 56 0 0,-1-1 0 0 0,-2-1 1 0 0,0-1-1 0 0,-30 26 0 0 0,7-11-183 0 0,-75 50 1 0 0,79-64-204 0 0,-2-2 0 0 0,-51 22 0 0 0,-97 29-913 0 0,172-70 1079 0 0,-1 0 0 0 0,0-1 1 0 0,0-1-1 0 0,-32 3 0 0 0,49-7 106 0 0,0 0-1 0 0,0 0 0 0 0,0 0 1 0 0,-1-1-1 0 0,1 1 1 0 0,0-1-1 0 0,0 0 1 0 0,0 0-1 0 0,1 0 0 0 0,-1 0 1 0 0,0 0-1 0 0,0 0 1 0 0,0-1-1 0 0,1 0 0 0 0,-1 1 1 0 0,1-1-1 0 0,-1 0 1 0 0,1 0-1 0 0,0 0 0 0 0,-2-3 1 0 0,3 4 18 0 0,0 1 1 0 0,1 0-1 0 0,-1-1 1 0 0,1 1-1 0 0,0-1 1 0 0,-1 1-1 0 0,1-1 1 0 0,-1 1-1 0 0,1-1 0 0 0,0 0 1 0 0,-1 1-1 0 0,1-1 1 0 0,0 1-1 0 0,0-1 1 0 0,-1 0-1 0 0,1 1 1 0 0,0-1-1 0 0,0 0 0 0 0,0 1 1 0 0,0-1-1 0 0,0 0 1 0 0,0 1-1 0 0,0-1 1 0 0,0 0-1 0 0,0 1 1 0 0,0-1-1 0 0,0 0 1 0 0,0 1-1 0 0,0-1 0 0 0,1 0 1 0 0,-1 1-1 0 0,0-1 1 0 0,1 1-1 0 0,-1-1 1 0 0,0 0-1 0 0,1 1 1 0 0,-1-1-1 0 0,0 1 0 0 0,1-1 1 0 0,-1 1-1 0 0,1-1 1 0 0,-1 1-1 0 0,2-1 1 0 0,0-1 38 0 0,1 1 0 0 0,0-1 0 0 0,0 1 0 0 0,0 0 0 0 0,0 0 0 0 0,0 0 0 0 0,0 0 0 0 0,1 1 0 0 0,-1-1 0 0 0,0 1 0 0 0,0 0 0 0 0,5 0 0 0 0,-5-1-39 0 0,15 2 45 0 0,-5 4-47 0 0,-10-1-13 0 0,-2-2 3 0 0,1 1 0 0 0,0 1-1 0 0,0-1 0 0 0,0 1 1 0 0,-1-1-1 0 0,1 1 0 0 0,-1 0 1 0 0,0 0-1 0 0,0 0 0 0 0,0-1 1 0 0,-1 1-1 0 0,1 0 1 0 0,-1 7-1 0 0,-1 6 98 0 0,-3 27 0 0 0,2-36-35 0 0,-17 112 537 0 0,-11 101 768 0 0,30-205-1161 0 0,1 0-1 0 0,1-1 1 0 0,0 1-1 0 0,1-1 0 0 0,9 27 1 0 0,-6-20-22 0 0,-5-19-170 0 0,0 0 0 0 0,0 1 0 0 0,-1-1 0 0 0,1 0-1 0 0,-1 0 1 0 0,0 1 0 0 0,0-1 0 0 0,0 0 0 0 0,-1 7 0 0 0,0-1-36 0 0,-5 18-2504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4143 0 0,'0'0'9430'0'0,"3"-11"-8668"0"0,2-2-389 0 0,2-1 0 0 0,0 1 0 0 0,1 1 0 0 0,0-1 0 0 0,1 1 0 0 0,0 0-1 0 0,1 1 1 0 0,20-18 0 0 0,-1 3-139 0 0,-2 0 67 0 0,46-31 1 0 0,-64 51-255 0 0,1 0-1 0 0,-1 1 1 0 0,1 0 0 0 0,0 0 0 0 0,0 1-1 0 0,0 1 1 0 0,0 0 0 0 0,1 0-1 0 0,19-2 1 0 0,-11 5 24 0 0,-15 0-28 0 0,-2 1-43 0 0,0 0 0 0 0,-1-1 1 0 0,1 1-1 0 0,0 0 0 0 0,-1 0 1 0 0,1 0-1 0 0,0 0 1 0 0,-1 0-1 0 0,1 1 0 0 0,-1-1 1 0 0,0 0-1 0 0,1 1 0 0 0,-1-1 1 0 0,0 1-1 0 0,0-1 1 0 0,0 1-1 0 0,0 0 0 0 0,0 0 1 0 0,0-1-1 0 0,0 1 1 0 0,-1 0-1 0 0,1 0 0 0 0,-1 0 1 0 0,1 0-1 0 0,-1-1 0 0 0,0 1 1 0 0,0 4-1 0 0,1 7-16 0 0,-2 0 0 0 0,0 0-1 0 0,-4 18 1 0 0,-1 11 71 0 0,5-28-12 0 0,0 0 1 0 0,1 0-1 0 0,1 0 1 0 0,0 0-1 0 0,0-1 1 0 0,6 21 0 0 0,-6-30 6 0 0,1 0 0 0 0,-1 0 0 0 0,1 0 0 0 0,-1 0 0 0 0,1 0 0 0 0,1 0 0 0 0,-1 0 0 0 0,0-1 0 0 0,1 1 1 0 0,0-1-1 0 0,0 0 0 0 0,0 0 0 0 0,0 0 0 0 0,0 0 0 0 0,1 0 0 0 0,-1-1 0 0 0,1 0 0 0 0,0 1 0 0 0,0-1 0 0 0,0 0 0 0 0,0-1 1 0 0,0 1-1 0 0,0-1 0 0 0,8 2 0 0 0,-5-3 59 0 0,0 1 0 0 0,0-1 0 0 0,0 0-1 0 0,0-1 1 0 0,-1 0 0 0 0,1 0 0 0 0,0-1 0 0 0,0 1 0 0 0,8-5 0 0 0,1 0 41 0 0,-1-1 1 0 0,25-15-1 0 0,-26 13-126 0 0,-2-1 1 0 0,1 0 0 0 0,-1-1-1 0 0,-1 0 1 0 0,0-1 0 0 0,-1 0-1 0 0,0-1 1 0 0,-1 0-1 0 0,0-1 1 0 0,-1 0 0 0 0,0 0-1 0 0,-2-1 1 0 0,1 1 0 0 0,4-22-1 0 0,-5 20-773 0 0,-4 11 77 0 0,0 0-1 0 0,0 0 1 0 0,-1-1-1 0 0,0 1 1 0 0,1-10-1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0 928 6447 0 0,'0'0'8364'0'0,"2"0"-7094"0"0,2 0-932 0 0,1-1 0 0 0,-1 0 1 0 0,0 0-1 0 0,1 0 1 0 0,-1 0-1 0 0,0-1 1 0 0,0 1-1 0 0,0-1 1 0 0,0 0-1 0 0,0 0 0 0 0,6-6 1 0 0,6-4 348 0 0,19-19 0 0 0,-17 14-335 0 0,29-28 84 0 0,-2-3-1 0 0,-2-1 0 0 0,62-95 0 0 0,87-180-357 0 0,-191 322-82 0 0,1 24-618 0 0,0 34 0 0 0,1 7 611 0 0,3 0 0 0 0,19 81-1 0 0,-17-103-23 0 0,-3-14 28 0 0,2 0 0 0 0,0 0 0 0 0,13 28 0 0 0,-16-44 52 0 0,2-1 0 0 0,-1 1 0 0 0,1-1 0 0 0,1-1-1 0 0,-1 1 1 0 0,2-1 0 0 0,-1 0 0 0 0,2 0 0 0 0,16 14 0 0 0,-16-17 76 0 0,0 0 0 0 0,0 0 0 0 0,0-1 0 0 0,1 0 0 0 0,-1-1 0 0 0,1 0 0 0 0,13 3 0 0 0,-19-5-81 0 0,1-1 1 0 0,0-1-1 0 0,0 1 1 0 0,0-1-1 0 0,0 1 1 0 0,-1-2-1 0 0,1 1 0 0 0,0 0 1 0 0,0-1-1 0 0,0 0 1 0 0,0 0-1 0 0,-1 0 1 0 0,1-1-1 0 0,-1 0 0 0 0,1 0 1 0 0,-1 0-1 0 0,1 0 1 0 0,3-4-1 0 0,4-3 32 0 0,-1 0 1 0 0,0-2-1 0 0,-1 1 0 0 0,0-1 0 0 0,-1-1 1 0 0,0 0-1 0 0,-1 0 0 0 0,8-16 0 0 0,46-111 172 0 0,-59 132-239 0 0,86-266 159 0 0,-36 98-155 0 0,-43 146-218 0 0,16-32-1 0 0,-21 51 117 0 0,0 1 0 0 0,1-1 0 0 0,0 1 0 0 0,0 1 0 0 0,1-1 0 0 0,14-13-1 0 0,-18 19 75 0 0,0 1 0 0 0,0-1-1 0 0,1 1 1 0 0,-1 0-1 0 0,0 0 1 0 0,1 1 0 0 0,-1-1-1 0 0,6-1 1 0 0,-8 3-5 0 0,0-1 0 0 0,1 1 0 0 0,-1 0 0 0 0,0-1 0 0 0,0 1 0 0 0,0 0 1 0 0,1 0-1 0 0,-1 0 0 0 0,0 0 0 0 0,0 1 0 0 0,1-1 0 0 0,-1 0 0 0 0,0 0 0 0 0,0 1 0 0 0,0-1 0 0 0,1 0 1 0 0,-1 1-1 0 0,0 0 0 0 0,0-1 0 0 0,0 1 0 0 0,0-1 0 0 0,0 1 0 0 0,0 0 0 0 0,0 0 0 0 0,0 0 0 0 0,0 0 1 0 0,-1-1-1 0 0,1 1 0 0 0,0 0 0 0 0,-1 0 0 0 0,1 1 0 0 0,0-1 0 0 0,-1 0 0 0 0,1 0 0 0 0,0 2 0 0 0,2 2-165 0 0,-2-1-361 0 0,1-1 1 0 0,-1 0-1 0 0,1 1 0 0 0,-1-1 0 0 0,0 0 0 0 0,0 1 0 0 0,0 6 0 0 0,1 2-6444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 11975 0 0,'0'0'1083'0'0,"-1"-1"-891"0"0,0 0 115 0 0,-1 0 1 0 0,0 1-1 0 0,1-1 0 0 0,-1 1 1 0 0,1-1-1 0 0,-1 1 0 0 0,0-1 1 0 0,0 1-1 0 0,1 0 0 0 0,-1 0 1 0 0,0 0-1 0 0,0 0 0 0 0,1 0 1 0 0,-1 0-1 0 0,0 0 0 0 0,0 1 1 0 0,1-1-1 0 0,-1 1 0 0 0,-2 0 1 0 0,0 1-165 0 0,-3 2-2 0 0,0 0 0 0 0,1 1-1 0 0,-1-1 1 0 0,1 1 0 0 0,0 0 0 0 0,0 1 0 0 0,0 0-1 0 0,-8 11 1 0 0,-124 219-21 0 0,21 11 688 0 0,87-180-212 0 0,-40 128-1 0 0,64-172-546 0 0,1 0 0 0 0,1 0 0 0 0,1 0 0 0 0,1 0-1 0 0,1 0 1 0 0,1 1 0 0 0,1-1 0 0 0,1 0 0 0 0,10 45 0 0 0,-10-60 29 0 0,1-1 1 0 0,-1 0-1 0 0,1 0 0 0 0,1 0 0 0 0,-1 0 0 0 0,1 0 1 0 0,1-1-1 0 0,-1 1 0 0 0,1-1 0 0 0,0 0 0 0 0,0-1 1 0 0,1 1-1 0 0,0-1 0 0 0,0 0 0 0 0,0-1 0 0 0,0 1 1 0 0,1-1-1 0 0,0 0 0 0 0,0-1 0 0 0,0 0 0 0 0,0 0 1 0 0,13 4-1 0 0,129 23 1486 0 0,-143-29-1504 0 0,-4-1 48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0 689 5983 0 0,'0'0'2018'0'0,"3"1"-474"0"0,5 3-947 0 0,1-1 0 0 0,0 0 0 0 0,-1 0 0 0 0,1-1 1 0 0,0-1-1 0 0,0 1 0 0 0,0-1 0 0 0,0-1 0 0 0,15 0 1 0 0,-15-1-383 0 0,-1-1 1 0 0,1 0 0 0 0,-1 0 0 0 0,0-1-1 0 0,0 0 1 0 0,0 0 0 0 0,0-1 0 0 0,0 0 0 0 0,10-7-1 0 0,3-5 425 0 0,33-32 0 0 0,-31 26-379 0 0,157-161 1333 0 0,-19 16-982 0 0,-114 119-583 0 0,29-25 8 0 0,-69 67-117 0 0,-5 5-10 0 0,-13 9-96 0 0,-13 10 168 0 0,0 1 1 0 0,1 2-1 0 0,1 0 0 0 0,1 1 1 0 0,1 2-1 0 0,-28 42 0 0 0,40-54 19 0 0,-36 65-49 0 0,39-67 43 0 0,0 1 1 0 0,1 0-1 0 0,0 0 1 0 0,0 1-1 0 0,-2 13 1 0 0,6-23 6 0 0,0-1 0 0 0,0 1 0 0 0,0-1 0 0 0,1 1 0 0 0,-1-1 0 0 0,0 0 1 0 0,0 1-1 0 0,1-1 0 0 0,-1 1 0 0 0,1-1 0 0 0,-1 0 0 0 0,1 1 0 0 0,0-1 1 0 0,-1 0-1 0 0,1 1 0 0 0,0-1 0 0 0,0 0 0 0 0,0 0 0 0 0,0 0 0 0 0,0 0 1 0 0,0 0-1 0 0,0 0 0 0 0,1 0 0 0 0,-1 0 0 0 0,0 0 0 0 0,0-1 0 0 0,3 2 1 0 0,0 0 57 0 0,0 0 1 0 0,0-1 0 0 0,1 1 0 0 0,-1-1 0 0 0,1 0 0 0 0,-1 0-1 0 0,7 0 1 0 0,6-1 57 0 0,0 0 0 0 0,0-1 0 0 0,0-1 0 0 0,0-1 0 0 0,22-6 1 0 0,-10 0-110 0 0,1-2 0 0 0,29-14 0 0 0,-47 18-88 0 0,0 0 0 0 0,0-1 0 0 0,-1 0 0 0 0,0 0 0 0 0,0-1 0 0 0,11-13 1 0 0,53-69-378 0 0,-45 51 312 0 0,90-119 8 0 0,-58 75 136 0 0,-48 63 92 0 0,-64 91 10 0 0,-60 112 0 0 0,97-153-102 0 0,0 1 0 0 0,2 0 0 0 0,-10 41 0 0 0,16-51 0 0 0,1-1 0 0 0,2 1 0 0 0,0 0 0 0 0,1 1 0 0 0,1-1 0 0 0,3 29 0 0 0,-2-43 1 0 0,0 0-1 0 0,1 1 0 0 0,0-1 1 0 0,0 0-1 0 0,0 0 1 0 0,4 6-1 0 0,3 3-7 0 0,17 22-1 0 0,-21-31-56 0 0,-5-5-224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7367 0 0,'0'0'568'0'0,"0"1"-373"0"0,-3 5 217 0 0,0 0-1 0 0,1 0 1 0 0,0 0-1 0 0,0 1 1 0 0,1-1 0 0 0,0 0-1 0 0,0 1 1 0 0,0-1-1 0 0,1 0 1 0 0,0 1 0 0 0,0-1-1 0 0,2 12 1 0 0,1-8-30 0 0,-1 0 1 0 0,1 0-1 0 0,1 0 1 0 0,0 0-1 0 0,0-1 1 0 0,1 0-1 0 0,8 13 1 0 0,-4-9-135 0 0,0-1 1 0 0,2 0 0 0 0,-1-1 0 0 0,1 0-1 0 0,1 0 1 0 0,0-1 0 0 0,17 11 0 0 0,12 4 512 0 0,46 20-1 0 0,39 24-111 0 0,-51-18-531 0 0,-73-50-188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7367 0 0,'-10'7'462'0'0,"-2"0"0"0"0,1-1-1 0 0,-15 6 1 0 0,14-7 571 0 0,0 1 1 0 0,-21 13-1 0 0,-33 32 139 0 0,4 2-1 0 0,-92 100 1 0 0,88-91-3422 0 0,65-61 1390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11487 0 0,'0'0'1270'0'0,"9"8"-452"0"0,-2-6-661 0 0,-1 0 0 0 0,0 0 0 0 0,1 0 0 0 0,-1-1 0 0 0,1 0-1 0 0,0 0 1 0 0,-1 0 0 0 0,1-1 0 0 0,0 0 0 0 0,8-2 0 0 0,71-13 875 0 0,-70 12-838 0 0,190-55 1823 0 0,-21 6-878 0 0,-119 35-1003 0 0,38-8-1814 0 0,-102 25 256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310 118 4143 0 0,'0'0'191'0'0,"1"-1"-11"0"0,31-15 5731 0 0,43-16-1 0 0,-72 30-5833 0 0,-1 1-1 0 0,1-1 1 0 0,0 0 0 0 0,0 0-1 0 0,-1 0 1 0 0,4-3-1 0 0,-5 4 0 0 0,0-8 352 0 0,-1 7-394 0 0,0 0 0 0 0,0 0-1 0 0,-1 0 1 0 0,1 0 0 0 0,-1 0-1 0 0,1 0 1 0 0,-1 0 0 0 0,0 0-1 0 0,0 0 1 0 0,0 0 0 0 0,0 0-1 0 0,0 1 1 0 0,0-1 0 0 0,-2-1 0 0 0,2 2-34 0 0,0 0 1 0 0,0 0-1 0 0,0 0 1 0 0,0 0-1 0 0,-1 0 1 0 0,1 0 0 0 0,0 0-1 0 0,0 0 1 0 0,-1 1-1 0 0,1-1 1 0 0,0 1-1 0 0,-1-1 1 0 0,1 1 0 0 0,-1-1-1 0 0,1 1 1 0 0,0 0-1 0 0,-1 0 1 0 0,1 0-1 0 0,-1 0 1 0 0,1 0-1 0 0,-1 0 1 0 0,1 0 0 0 0,-1 0-1 0 0,1 0 1 0 0,-3 1-1 0 0,3 0 0 0 0,-8 1 0 0 0,1 1 0 0 0,-1 0 0 0 0,-14 9 0 0 0,3-2 0 0 0,-18 10 20 0 0,1 3 0 0 0,-65 50 0 0 0,56-39 18 0 0,30-22 97 0 0,-29 28 0 0 0,41-36-104 0 0,0 0 0 0 0,0 0 0 0 0,1 1 0 0 0,-1 0 0 0 0,1 0 0 0 0,0 0 0 0 0,1 0 0 0 0,-1 0 0 0 0,1 0 0 0 0,0 1 0 0 0,-2 6 0 0 0,4-10 71 0 0,13 1 120 0 0,-7-3-183 0 0,0 0 0 0 0,0 0 0 0 0,-1-1 0 0 0,1 0 0 0 0,0 0-1 0 0,0 0 1 0 0,-1-1 0 0 0,1 1 0 0 0,0-1 0 0 0,6-4 0 0 0,10-5 98 0 0,23-15-1 0 0,-25 13-77 0 0,202-138 597 0 0,-221 150-741 0 0,-2 3-272 0 0,-3 9 299 0 0,-1 0 0 0 0,-8 13 1 0 0,8-16 53 0 0,1-1 0 0 0,0 1 0 0 0,0 0 0 0 0,1 0-1 0 0,0 0 1 0 0,0 1 0 0 0,-2 13 0 0 0,5-18-4 0 0,-1 0 0 0 0,1 0 0 0 0,0 0-1 0 0,1 0 1 0 0,-1 0 0 0 0,2 7 0 0 0,0 4-127 0 0,-2-6-444 0 0,0 1 0 0 0,1 0 0 0 0,0 0 0 0 0,1 0 0 0 0,3 11 0 0 0,-2-12-899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16495 0 0,'0'0'1499'0'0,"-1"2"-1235"0"0,0 8-195 0 0,0-1 0 0 0,-1 1 0 0 0,-1 0 0 0 0,0 0 0 0 0,0-1 0 0 0,-1 0 0 0 0,0 0 0 0 0,-8 14 0 0 0,-21 26 443 0 0,-25 42-25 0 0,52-78-443 0 0,-1 0-1 0 0,2 1 1 0 0,-1-1 0 0 0,2 1 0 0 0,-4 19 0 0 0,3-8-51 0 0,1-4 23 0 0,-3 33 1 0 0,7-48-33 0 0,0 0 1 0 0,0 0-1 0 0,0 0 0 0 0,1 0 0 0 0,0 0 1 0 0,0 0-1 0 0,1 0 0 0 0,-1 0 0 0 0,1-1 1 0 0,4 8-1 0 0,-5-11-164 0 0,0 0 0 0 0,1 0 0 0 0,-1 0 0 0 0,0-1 0 0 0,1 1 0 0 0,-1 0 0 0 0,1-1 0 0 0,0 1 0 0 0,-1-1 0 0 0,3 2 0 0 0,10 4-1051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7831 0 0,'0'0'5420'0'0,"1"2"-4698"0"0,0 0-562 0 0,1 1 0 0 0,-1 0 1 0 0,1 0-1 0 0,0-1 1 0 0,0 1-1 0 0,0-1 0 0 0,0 1 1 0 0,1-1-1 0 0,-1 0 1 0 0,1 0-1 0 0,-1 0 0 0 0,1 0 1 0 0,0 0-1 0 0,0-1 1 0 0,0 1-1 0 0,0-1 0 0 0,0 0 1 0 0,3 1-1 0 0,-1-1 19 0 0,1 0 1 0 0,-1 0-1 0 0,0-1 0 0 0,1 0 0 0 0,-1 0 0 0 0,0 0 0 0 0,1-1 1 0 0,-1 0-1 0 0,0 0 0 0 0,10-3 0 0 0,14-6 173 0 0,0-2 1 0 0,-1-1-1 0 0,0-1 0 0 0,34-24 1 0 0,-26 13-79 0 0,-1-1 0 0 0,47-48 0 0 0,-58 48-281 0 0,31-44-1 0 0,-55 70 6 0 0,1-1-94 0 0,-2 2-397 0 0,1 1 462 0 0,-1 0 1 0 0,0 0-1 0 0,0-1 1 0 0,0 1-1 0 0,0-1 1 0 0,0 1-1 0 0,-1 1 1 0 0,-4 4-32 0 0,-59 120-201 0 0,42-81 321 0 0,20-38-30 0 0,-1-1-1 0 0,1 1 1 0 0,1-1 0 0 0,-1 1-1 0 0,1 0 1 0 0,1 0 0 0 0,0 0-1 0 0,-1 15 1 0 0,2-22-23 0 0,-1-1 0 0 0,1 1 0 0 0,0 0 0 0 0,0 0-1 0 0,0-1 1 0 0,0 1 0 0 0,0 0 0 0 0,0-1 0 0 0,0 1 0 0 0,0 0 0 0 0,1-1-1 0 0,-1 1 1 0 0,0 0 0 0 0,0 0 0 0 0,1-1 0 0 0,-1 1 0 0 0,0-1-1 0 0,0 1 1 0 0,1 0 0 0 0,-1-1 0 0 0,1 1 0 0 0,-1-1 0 0 0,1 1 0 0 0,-1-1-1 0 0,1 1 1 0 0,-1-1 0 0 0,1 1 0 0 0,-1-1 0 0 0,1 1 0 0 0,0-1-1 0 0,-1 0 1 0 0,1 1 0 0 0,-1-1 0 0 0,1 0 0 0 0,0 0 0 0 0,-1 0 0 0 0,1 1-1 0 0,0-1 1 0 0,0 0 0 0 0,-1 0 0 0 0,1 0 0 0 0,0 0 0 0 0,-1 0-1 0 0,2 0 1 0 0,-1 0 23 0 0,2 0-1 0 0,0 0 1 0 0,1-1 0 0 0,-1 1-1 0 0,0-1 1 0 0,0 1 0 0 0,0-1 0 0 0,-1 0-1 0 0,1 0 1 0 0,0 0 0 0 0,3-2 0 0 0,28-19 196 0 0,-16 11-99 0 0,38-25 116 0 0,76-65-1 0 0,39-57-153 0 0,-114 104-81 0 0,20-20-136 0 0,16-29-1344 0 0,-92 101 1224 0 0,-1 4-442 0 0,-1-1 677 0 0,1 1 1 0 0,-1-1 0 0 0,0 1 0 0 0,0-1 0 0 0,1 0 0 0 0,-1 1 0 0 0,0-1 0 0 0,-2 2 0 0 0,-2 3 25 0 0,-93 121 781 0 0,2-3-328 0 0,74-90-452 0 0,1 1 0 0 0,-16 39 0 0 0,31-62-8 0 0,1 0 0 0 0,1 1 0 0 0,0 0 0 0 0,1-1 0 0 0,0 1 0 0 0,1 0 0 0 0,1 1 0 0 0,0-1 0 0 0,0 0 0 0 0,2 17 0 0 0,0-27-40 0 0,0 1 1 0 0,-1 0-1 0 0,1-1 0 0 0,0 1 1 0 0,1-1-1 0 0,-1 1 0 0 0,1-1 1 0 0,-1 0-1 0 0,1 1 0 0 0,0-1 1 0 0,0 0-1 0 0,0 0 0 0 0,1 0 1 0 0,-1 0-1 0 0,1-1 0 0 0,3 3 1 0 0,19 11-5824 0 0,-13-11-332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0,'0'0'390'0'0,"1"2"-252"0"0,11 27 4284 0 0,2 3 2077 0 0,-2-11-5077 0 0,-5-12-971 0 0,0 0 0 0 0,0 0 1 0 0,1-1-1 0 0,1 1 0 0 0,-1-2 0 0 0,2 1 0 0 0,13 8 1 0 0,-17-12-527 0 0,1-1 1 0 0,0 0 0 0 0,0 0 0 0 0,0 0 0 0 0,0-1-1 0 0,1 0 1 0 0,-1 0 0 0 0,1-1 0 0 0,-1 0 0 0 0,1 0 0 0 0,-1-1-1 0 0,12 0 1 0 0,-1-2-1417 0 0,28-8 0 0 0,-25 5-347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7831 0 0,'0'0'3818'0'0,"0"2"-2164"0"0,-2 9-1253 0 0,-1 0 0 0 0,-1 0 0 0 0,0 0 0 0 0,0 0-1 0 0,-1-1 1 0 0,0 0 0 0 0,-1 0 0 0 0,0 0 0 0 0,-11 13 0 0 0,-11 11 1309 0 0,-35 32 0 0 0,58-61-1699 0 0,-3 3-146 0 0,0-1 0 0 0,-1 1 0 0 0,0-2 0 0 0,0 1 0 0 0,-1-1 0 0 0,0 0 0 0 0,0-1 0 0 0,-17 7 0 0 0,17-10 1 0 0,1 1 1 0 0,-1-1 0 0 0,1-1-1 0 0,-1 1 1 0 0,0-2 0 0 0,1 1-1 0 0,-1-1 1 0 0,0-1-1 0 0,0 0 1 0 0,-12-3 0 0 0,0-1-850 0 0,-42-17 0 0 0,63 21 1162 0 0,-3 12 218 0 0,2 2 287 0 0,-1 1-1 0 0,2 0 1 0 0,0 26-1 0 0,6 42 548 0 0,-5-79-1196 0 0,4 25 157 0 0,1-1-1 0 0,1 0 0 0 0,18 51 1 0 0,-21-69-216 0 0,-3-9-76 0 0,1 1 0 0 0,-1 0 0 0 0,0 0 0 0 0,0 0 0 0 0,0-1 0 0 0,0 1 0 0 0,0 0 0 0 0,0 0 0 0 0,0 0 0 0 0,0 0 0 0 0,0-1 0 0 0,0 1 0 0 0,0 0 0 0 0,0 0 0 0 0,-1 0 0 0 0,1 0 0 0 0,0-1 0 0 0,0 1 0 0 0,-1 0 0 0 0,1 0 0 0 0,-1-1 0 0 0,1 1 0 0 0,-1 0 0 0 0,1-1 0 0 0,-1 1 0 0 0,0 0 0 0 0,-17 9-2815 0 0,16-9 2554 0 0,-1 0-1421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0,'3'2'6833'0'0,"11"5"-3666"0"0,30 11-2653 0 0,-6-3 532 0 0,-25-9-757 0 0,-1 0 1 0 0,0 1-1 0 0,0 0 0 0 0,0 1 0 0 0,-1 0 0 0 0,21 20 0 0 0,-25-21-182 0 0,0 2 0 0 0,0-1 0 0 0,-1 1 0 0 0,0 0 0 0 0,0 0 0 0 0,-1 1 0 0 0,0-1 0 0 0,-1 1 0 0 0,5 17 0 0 0,-6-17-90 0 0,-1 0 0 0 0,0 0 1 0 0,-1 0-1 0 0,0 0 1 0 0,0 0-1 0 0,-1 0 1 0 0,0 0-1 0 0,-3 16 1 0 0,2-20 0 0 0,-1 0 0 0 0,0 0 0 0 0,0-1 0 0 0,0 1 0 0 0,0-1 0 0 0,-1 1 0 0 0,0-1 0 0 0,0 0 0 0 0,0 0 0 0 0,-1 0 0 0 0,0 0 0 0 0,0-1 0 0 0,0 0 0 0 0,0 0 0 0 0,-9 7 0 0 0,8-7-21 0 0,0-1 0 0 0,-1 0 0 0 0,1 0-1 0 0,-1 0 1 0 0,1 0 0 0 0,-1-1 0 0 0,0 0 0 0 0,0 0 0 0 0,0 0 0 0 0,0-1 0 0 0,-9 1 0 0 0,14-2-211 0 0,-1-1-150 0 0,2 1 322 0 0,0 0-1 0 0,0 0 1 0 0,0 0 0 0 0,0 0-1 0 0,0 0 1 0 0,-1 0 0 0 0,1 0-1 0 0,0 0 1 0 0,0-1 0 0 0,0 1-1 0 0,0 0 1 0 0,0 0 0 0 0,0 0-1 0 0,-1 0 1 0 0,1 0 0 0 0,0 0-1 0 0,0 0 1 0 0,0 0 0 0 0,0 0-1 0 0,0-1 1 0 0,0 1 0 0 0,0 0-1 0 0,0 0 1 0 0,0 0 0 0 0,0 0-1 0 0,-1 0 1 0 0,1 0 0 0 0,0-1-1 0 0,0 1 1 0 0,0 0 0 0 0,0 0-1 0 0,0 0 1 0 0,0 0 0 0 0,0 0-1 0 0,0-1 1 0 0,0 1 0 0 0,9-12-5684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1446 41 12007 0 0,'75'-41'5334'0'0,"-77"42"-5054"0"0,-77 43 59 0 0,-2-3 1 0 0,-143 48-1 0 0,151-66-478 0 0,-135 23 0 0 0,-81-7 130 0 0,264-37 8 0 0,-41 5 1 0 0,-71-3-1 0 0,99-5 4 0 0,0-2 0 0 0,0-1 0 0 0,-47-13 0 0 0,73 14 9 0 0,1-1 1 0 0,-1 0-1 0 0,1-1 1 0 0,0 0 0 0 0,0-1-1 0 0,1 0 1 0 0,0-1-1 0 0,0 0 1 0 0,-15-14-1 0 0,23 20-4 0 0,1-1 0 0 0,-1 0 0 0 0,1 1 0 0 0,0-1 0 0 0,0 0 0 0 0,0 0 0 0 0,0 0 0 0 0,0 0 0 0 0,0 1 0 0 0,1-1 0 0 0,-1 0 0 0 0,1 0 0 0 0,-1-3 0 0 0,1 4 83 0 0,6 1-36 0 0,0 1 0 0 0,0 0 0 0 0,1 0 1 0 0,-1 1-1 0 0,0 0 0 0 0,0 0 0 0 0,0 0 0 0 0,-1 1 0 0 0,1 0 0 0 0,0 0 1 0 0,-1 0-1 0 0,8 7 0 0 0,6 5-26 0 0,32 34 0 0 0,-44-41 4 0 0,17 18-13 0 0,-1 1 1 0 0,-2 2-1 0 0,19 30 1 0 0,43 100-874 0 0,-70-136 620 0 0,-12-21 148 0 0,1 0 11 0 0,47 39-70 0 0,-40-31 229 0 0,-2 0 0 0 0,1 0 1 0 0,-1 1-1 0 0,-1 0 0 0 0,0 0 0 0 0,-1 1 0 0 0,8 24 0 0 0,2 1 58 0 0,-14-35 49 0 0,1 2-71 0 0,-2-4-112 0 0,0 0 0 0 0,0 0 1 0 0,0 1-1 0 0,0-1 1 0 0,0 0-1 0 0,0 0 1 0 0,0 0-1 0 0,0 1 1 0 0,0-1-1 0 0,0 0 1 0 0,1 0-1 0 0,-1 0 1 0 0,0 1-1 0 0,0-1 1 0 0,0 0-1 0 0,0 0 0 0 0,0 0 1 0 0,0 0-1 0 0,1 0 1 0 0,-1 1-1 0 0,0-1 1 0 0,0 0-1 0 0,0 0 1 0 0,0 0-1 0 0,0 0 1 0 0,1 0-1 0 0,-1 0 1 0 0,0 0-1 0 0,0 0 0 0 0,0 1 1 0 0,1-1-1 0 0,-1 0 1 0 0,0 0-1 0 0,0 0 1 0 0,0 0-1 0 0,1 0 1 0 0,-1 0-1 0 0,4-2 21 0 0,-1 1-1 0 0,1-1 0 0 0,-1 0 1 0 0,0 0-1 0 0,1 0 0 0 0,-1-1 1 0 0,0 1-1 0 0,0-1 0 0 0,0 1 0 0 0,4-6 1 0 0,1-4 23 0 0,13-20 0 0 0,-7 9-2 0 0,2-2-26 0 0,-2 0 0 0 0,-1-2 1 0 0,12-31-1 0 0,22-87 15 0 0,-6 17-45 0 0,-34 114-523 0 0,-5 15-1028 0 0,2 6-138 0 0,-1 5-4304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10943 0 0,'0'2'498'0'0,"1"8"-255"0"0,-1 1 0 0 0,2-1 0 0 0,-1 0 0 0 0,2 0 1 0 0,-1 0-1 0 0,1 0 0 0 0,1 0 0 0 0,0-1 0 0 0,0 1 1 0 0,7 11-1 0 0,-2-8 249 0 0,0 1 0 0 0,1-2 0 0 0,1 1-1 0 0,0-1 1 0 0,0-1 0 0 0,14 11 0 0 0,-3-5-64 0 0,1-2-1 0 0,0 0 1 0 0,31 14-1 0 0,79 29 626 0 0,-63-29-534 0 0,86 44-299 0 0,-154-72-342 0 0,-18-11-12850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10135 0 0,'-2'1'5859'0'0,"-18"11"-5148"0"0,1 1-1 0 0,0 1 1 0 0,-21 19 0 0 0,16-12-506 0 0,-40 30-158 0 0,-80 49-1 0 0,-50 18-596 0 0,160-102-228 0 0,32-16 338 0 0,8-7-1813 0 0,1-2 786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6911 0 0,'0'0'528'0'0,"3"-7"1148"0"0,-1 4-1013 0 0,1 0-1 0 0,-1 1 0 0 0,0-1 0 0 0,1 0 0 0 0,-1 1 0 0 0,1 0 0 0 0,5-4 1 0 0,-1 2-210 0 0,-1 0 0 0 0,1 1-1 0 0,8-3 1 0 0,4 0 274 0 0,35-7-1 0 0,-39 11-528 0 0,-1 0 0 0 0,1 1 1 0 0,0 1-1 0 0,-1 0 0 0 0,1 1 1 0 0,0 0-1 0 0,-1 1 0 0 0,20 6 1 0 0,-33-8 20 0 0,-1 3-183 0 0,0 0 1 0 0,-1-1 0 0 0,0 1 0 0 0,0 0-1 0 0,1-1 1 0 0,-2 1 0 0 0,1 0 0 0 0,0-1 0 0 0,0 0-1 0 0,-1 1 1 0 0,1-1 0 0 0,-1 0 0 0 0,0 0-1 0 0,-4 4 1 0 0,-4 5 108 0 0,-20 13 0 0 0,12-10-12 0 0,-8 9-99 0 0,1 1 0 0 0,-23 29 0 0 0,40-43-30 0 0,0 0 0 0 0,1 1 0 0 0,0 0-1 0 0,1 0 1 0 0,0 0 0 0 0,1 1 0 0 0,0 0-1 0 0,-5 23 1 0 0,9-29-1 0 0,1-1 0 0 0,-1 1 0 0 0,1-1 0 0 0,1 1 0 0 0,-1-1 0 0 0,2 7 1 0 0,-1-10 26 0 0,0 0 0 0 0,0 0 0 0 0,0 0 1 0 0,1 0-1 0 0,-1 0 0 0 0,0-1 1 0 0,1 1-1 0 0,0 0 0 0 0,-1-1 1 0 0,1 1-1 0 0,0-1 0 0 0,0 0 0 0 0,2 2 1 0 0,-2-2 9 0 0,6 4 17 0 0,0 0 0 0 0,0-1 1 0 0,1 1-1 0 0,-1-2 0 0 0,1 0 1 0 0,0 0-1 0 0,0 0 0 0 0,14 1 1 0 0,-7-2-511 0 0,0-1 0 0 0,0 0 1 0 0,0-1-1 0 0,19-3 1 0 0,-12-1-543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7831 0 0,'0'0'706'0'0,"1"0"-316"0"0,6 1 859 0 0,0-1 0 0 0,-1-1-1 0 0,1 1 1 0 0,12-3 0 0 0,7-1 522 0 0,270-11 2592 0 0,89-9-4769 0 0,-345 17-2099 0 0,-23 3 1038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14479 0 0,'0'0'2168'0'0,"0"2"-1510"0"0,0 1-471 0 0,-1 1 0 0 0,0 0 0 0 0,0-1 0 0 0,0 1 0 0 0,0-1 0 0 0,-1 0 1 0 0,1 1-1 0 0,-1-1 0 0 0,0 0 0 0 0,-2 3 0 0 0,-25 31 619 0 0,-17 11-184 0 0,31-33-637 0 0,0 0 0 0 0,1 1-1 0 0,0 1 1 0 0,2 0 0 0 0,-13 21-1 0 0,24-37-993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14047 0 0,'0'0'1276'0'0,"-1"1"-1049"0"0,-10 17 127 0 0,1-1-1 0 0,1 1 1 0 0,0 1-1 0 0,-9 29 1 0 0,13-34-234 0 0,-24 66 507 0 0,3 2 0 0 0,-20 113 0 0 0,32-85-409 0 0,14-94-259 0 0,-1 1 1 0 0,2-1-1 0 0,0 0 1 0 0,7 28-1 0 0,-3-27-1295 0 0,2-7-2812 0 0,1-2-1807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52 13359 0 0,'9'-6'286'0'0,"-1"1"0"0"0,1 0 1 0 0,0 0-1 0 0,1 1 0 0 0,-1 0 0 0 0,15-3 0 0 0,28-8 2182 0 0,-51 14-1521 0 0,-5 12-613 0 0,2-6-273 0 0,-1-1 0 0 0,0 1 0 0 0,0-1 0 0 0,0 1-1 0 0,-1-1 1 0 0,0 0 0 0 0,1-1 0 0 0,-1 1 0 0 0,-1-1 0 0 0,1 1 0 0 0,-6 2-1 0 0,-7 5 29 0 0,-30 12 0 0 0,13-8-52 0 0,-2-3 1 0 0,0 0-1 0 0,-1-2 0 0 0,0-2 0 0 0,-44 4 1 0 0,-6-5-12 0 0,-97-4 0 0 0,-102-15-24 0 0,47 0-18 0 0,216 11-53 0 0,11 0-89 0 0,0 1 0 0 0,0 0 0 0 0,-1 0 0 0 0,1 1 0 0 0,-20 5 1 0 0,30-6-13 0 0,3 2-268 0 0,6 8 363 0 0,1 0 1 0 0,10 9 0 0 0,15 18 311 0 0,-18-17-188 0 0,-2 0-1 0 0,0 1 0 0 0,-1 0 0 0 0,-1 0 1 0 0,-1 2-1 0 0,-1-1 0 0 0,-2 1 1 0 0,9 39-1 0 0,-2 30 562 0 0,-10-55-336 0 0,2 0 0 0 0,1-1-1 0 0,21 60 1 0 0,-25-88-194 0 0,0 0 0 0 0,0-1 0 0 0,1 1 0 0 0,0-1 0 0 0,1 0 0 0 0,0 0 0 0 0,0-1 0 0 0,0 1 0 0 0,1-1-1 0 0,-1 0 1 0 0,2-1 0 0 0,-1 1 0 0 0,0-1 0 0 0,1 0 0 0 0,0-1 0 0 0,1 0 0 0 0,-1 0 0 0 0,14 5 0 0 0,-12-6-79 0 0,-9-3-4 0 0,1 0 0 0 0,-1-1 1 0 0,1 1-1 0 0,-1 0 0 0 0,0-1 0 0 0,1 1 0 0 0,-1-1 0 0 0,1 1 1 0 0,-1-1-1 0 0,0 1 0 0 0,1-1 0 0 0,-1 1 0 0 0,0-1 0 0 0,0 1 0 0 0,1-1 1 0 0,-1 1-1 0 0,0-1 0 0 0,0 1 0 0 0,0-2 0 0 0,0 2 0 0 0,2-5 13 0 0,-1-1-1 0 0,0 1 1 0 0,0-1-1 0 0,-1 0 0 0 0,0 1 1 0 0,0-1-1 0 0,0 0 1 0 0,-1 1-1 0 0,0-1 1 0 0,-2-8-1 0 0,-2-26 15 0 0,6 1-24 0 0,1 0 0 0 0,14-75 0 0 0,-11 91 0 0 0,2 1 0 0 0,0-1 0 0 0,1 1 0 0 0,1 0 0 0 0,2 1 0 0 0,14-24 0 0 0,34-34 6 0 0,-4 9-217 0 0,-54 69 98 0 0,1 14-6233 0 0,-1 2 442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15463 0 0,'0'0'1400'0'0,"0"2"-1154"0"0,0 6-19 0 0,0 0 1 0 0,0 1-1 0 0,1-1 1 0 0,0 0-1 0 0,0 0 1 0 0,1 0-1 0 0,0 0 1 0 0,0 0 0 0 0,1 0-1 0 0,0-1 1 0 0,1 1-1 0 0,-1-1 1 0 0,1 0-1 0 0,8 10 1 0 0,4 1 210 0 0,1 0 1 0 0,1-2-1 0 0,0 0 1 0 0,29 19 0 0 0,-10-12-538 0 0,63 30-1 0 0,-75-43-1322 0 0,-8-4-2358 0 0,-8-2-2647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14511 0 0,'0'0'1314'0'0,"1"2"-1078"0"0,1 0-199 0 0,0 0 0 0 0,-1 0 0 0 0,0 0 1 0 0,0 1-1 0 0,1-1 0 0 0,-1 0 1 0 0,-1 1-1 0 0,1-1 0 0 0,0 1 0 0 0,-1-1 1 0 0,1 1-1 0 0,-1-1 0 0 0,0 1 0 0 0,1 4 1 0 0,-2-3 114 0 0,1 1 0 0 0,-1 0 0 0 0,0-1 0 0 0,-1 1 0 0 0,1-1 0 0 0,-1 1 0 0 0,-2 6 0 0 0,-4 2 174 0 0,0 0 0 0 0,-1-1 1 0 0,0 1-1 0 0,-11 10 0 0 0,0-3-328 0 0,0-1-1 0 0,0-2 0 0 0,-2 0 1 0 0,0-1-1 0 0,-1-1 0 0 0,-1-1 1 0 0,-36 15-1 0 0,50-25-166 0 0,0 0 1 0 0,0-1-1 0 0,-1 0 1 0 0,1-1-1 0 0,-1 0 1 0 0,1-1-1 0 0,-1 0 1 0 0,0-1-1 0 0,-19-1 1 0 0,28 1 236 0 0,1 0 0 0 0,-1 0 0 0 0,0 0 1 0 0,1 1-1 0 0,-1-1 0 0 0,1 1 1 0 0,-1-1-1 0 0,0 1 0 0 0,1 0 0 0 0,-1-1 1 0 0,1 1-1 0 0,-1 0 0 0 0,1 0 1 0 0,0 0-1 0 0,-1 0 0 0 0,1 0 1 0 0,0 1-1 0 0,0-1 0 0 0,0 0 0 0 0,0 0 1 0 0,0 1-1 0 0,-2 2 0 0 0,-2 5-156 0 0,1 0 0 0 0,-7 16 1 0 0,7-15 210 0 0,-3 9-2 0 0,2 0 0 0 0,0 0-1 0 0,1 1 1 0 0,1-1 0 0 0,1 1-1 0 0,1 0 1 0 0,1 26 0 0 0,3-2 491 0 0,-1-18-54 0 0,-3 44 1 0 0,1-61-503 0 0,-2-1-1 0 0,1 1 1 0 0,-1 0-1 0 0,-1-1 1 0 0,1 1-1 0 0,-1-1 1 0 0,-1 0-1 0 0,-8 15 1 0 0,1-7 9 0 0,-18 20 1 0 0,3-4-248 0 0,25-31 102 0 0,2-1-171 0 0,0-1 204 0 0,0 1-1 0 0,0 0 1 0 0,0-1 0 0 0,0 1-1 0 0,0-1 1 0 0,0 1 0 0 0,0-1 0 0 0,0 1-1 0 0,0-1 1 0 0,2-1 0 0 0,2-1-80 0 0,17-10-279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5983 0 0,'-9'2'10044'0'0,"24"-3"-9747"0"0,-1-1 0 0 0,1-1 0 0 0,-1 0 0 0 0,0-1-1 0 0,24-9 1 0 0,5-2-58 0 0,-8 4-98 0 0,-21 5 75 0 0,1 2 1 0 0,-1 0-1 0 0,1 0 0 0 0,28-2 1 0 0,-41 6 323 0 0,-2 2-424 0 0,-2 6-81 0 0,1-1 1 0 0,-1 0 0 0 0,-1-1-1 0 0,1 1 1 0 0,-1 0-1 0 0,0-1 1 0 0,-1 1-1 0 0,-7 11 1 0 0,-44 49 368 0 0,34-43-351 0 0,-35 36-6 0 0,31-35-1 0 0,-32 41 0 0 0,56-64 206 0 0,2-1-59 0 0,3 2-87 0 0,1-1-1 0 0,-1 0 1 0 0,1 0-1 0 0,-1 0 1 0 0,1 0 0 0 0,-1 0-1 0 0,1-1 1 0 0,0 0-1 0 0,0 0 1 0 0,8 0-1 0 0,58 0 590 0 0,-46-1-660 0 0,-2 0-181 0 0,46 0-367 0 0,-23-2-4419 0 0,-30 0-1640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13159 0 0,'0'0'598'0'0,"-2"0"-9"0"0,1 0-567 0 0,-1 1 0 0 0,1-1-1 0 0,-1 0 1 0 0,1 1 0 0 0,-1-1 0 0 0,1 1-1 0 0,-1-1 1 0 0,1 1 0 0 0,-1 0 0 0 0,1 0 0 0 0,0 0-1 0 0,0-1 1 0 0,-1 1 0 0 0,1 0 0 0 0,0 0-1 0 0,0 1 1 0 0,0-1 0 0 0,0 0 0 0 0,0 0 0 0 0,0 1-1 0 0,0-1 1 0 0,0 0 0 0 0,1 1 0 0 0,-1-1 0 0 0,0 1-1 0 0,1-1 1 0 0,0 0 0 0 0,-1 1 0 0 0,1 0-1 0 0,0-1 1 0 0,-1 1 0 0 0,1-1 0 0 0,0 1 0 0 0,0-1-1 0 0,1 3 1 0 0,-1 2 63 0 0,1-1-1 0 0,1 1 1 0 0,-1-1 0 0 0,1 0-1 0 0,0 1 1 0 0,0-1 0 0 0,4 7-1 0 0,23 31 398 0 0,1 0 0 0 0,61 65 0 0 0,-50-60-160 0 0,-4-6-36 0 0,102 131 1492 0 0,-131-161-1599 0 0,0 1 0 0 0,-1 0 0 0 0,0 0-1 0 0,-1 1 1 0 0,0 0 0 0 0,-1 0 0 0 0,-1 0 0 0 0,0 1-1 0 0,-1-1 1 0 0,-1 1 0 0 0,0 0 0 0 0,-1 0-1 0 0,0 0 1 0 0,-1 0 0 0 0,-1 0 0 0 0,-1-1 0 0 0,0 1-1 0 0,-1 0 1 0 0,0-1 0 0 0,-6 16 0 0 0,-1-3-36 0 0,-2 0 1 0 0,0-2-1 0 0,-2 0 1 0 0,-26 38-1 0 0,15-30-95 0 0,-1-2 0 0 0,-49 45 0 0 0,37-42-132 0 0,-46 30 0 0 0,33-26-772 0 0,50-37 479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25 155 5063 0 0,'-3'-25'868'0'0,"-1"-43"0"0"0,6 7 8338 0 0,-9 82-8377 0 0,2-5-600 0 0,1 5 21 0 0,2-1 0 0 0,1 0 0 0 0,1 1 0 0 0,3 31 0 0 0,18 83 830 0 0,-21-134-1072 0 0,12 55 132 0 0,3-1 1 0 0,2 0-1 0 0,3-1 1 0 0,1-1-1 0 0,3-1 1 0 0,3-1-1 0 0,1-1 1 0 0,3-2 0 0 0,2-1-1 0 0,1-1 1 0 0,51 50-1 0 0,-46-57-120 0 0,-3-4 79 0 0,47 60 0 0 0,-75-84-86 0 0,0 1 0 0 0,0 0 0 0 0,-1 0 0 0 0,-1 0 0 0 0,0 1 0 0 0,-1 0 0 0 0,0 0-1 0 0,-1 1 1 0 0,0-1 0 0 0,2 17 0 0 0,-6-27-50 0 0,-1-1 0 0 0,1 1 1 0 0,0 0-1 0 0,-1-1 0 0 0,1 1 0 0 0,-1 0 0 0 0,0-1 0 0 0,0 1 0 0 0,0-1 0 0 0,0 1 1 0 0,0-1-1 0 0,0 0 0 0 0,-3 3 0 0 0,-2 7-841 0 0,4-11-754 0 0,-9 2-454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32 6911 0 0,'0'0'315'0'0,"0"-16"114"0"0,-7 0 8027 0 0,5 18-8340 0 0,0-1 0 0 0,0 0 1 0 0,0 1-1 0 0,0 0 0 0 0,0-1 0 0 0,0 1 0 0 0,0 0 0 0 0,1 0 0 0 0,-1 0 0 0 0,0 0 0 0 0,-1 5 0 0 0,-17 31 177 0 0,13-21-124 0 0,-44 89 444 0 0,-45 85 91 0 0,-37 4-369 0 0,-17-10-214 0 0,74-92-113 0 0,-131 140 112 0 0,176-199-111 0 0,-47 44 144 0 0,76-77 4 0 0,3-3-144 0 0,2-3-388 0 0,0 0 0 0 0,0 0 0 0 0,1 1 0 0 0,-1-1 0 0 0,1 1 0 0 0,0-1-1 0 0,1 1 1 0 0,6-5 0 0 0,-8 7-44 0 0,0 1 0 0 0,-1-1 0 0 0,2 1 1 0 0,-1 0-1 0 0,0 0 0 0 0,0 0 0 0 0,0 0 0 0 0,0 1 0 0 0,7-1 0 0 0,-5 0-1854 0 0,6-1-2193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9 125 8287 0 0,'0'0'382'0'0,"0"2"-8"0"0,0 1-278 0 0,-1-1-59 0 0,1 0 0 0 0,-1 1 0 0 0,1-1 0 0 0,-1 0 0 0 0,0 0 0 0 0,-4 7 6441 0 0,6-9-6392 0 0,-1 1 0 0 0,0-1 0 0 0,0 1 0 0 0,0 0 0 0 0,0-1 0 0 0,1 1 0 0 0,-1-1 0 0 0,0 1 0 0 0,0-1 0 0 0,1 0 0 0 0,-1 1-1 0 0,0-1 1 0 0,1 1 0 0 0,-1-1 0 0 0,1 0 0 0 0,-1 1 0 0 0,0-1 0 0 0,1 1 0 0 0,-1-1 0 0 0,1 0 0 0 0,-1 0 0 0 0,1 1 0 0 0,-1-1 0 0 0,1 0 0 0 0,-1 0-1 0 0,1 0 1 0 0,0 0 0 0 0,-1 1 0 0 0,1-1 0 0 0,-1 0 0 0 0,1 0 0 0 0,0 0 0 0 0,20-1 738 0 0,1-4-195 0 0,1 0 0 0 0,39-17 0 0 0,-15 5-225 0 0,34-11 172 0 0,-3 0-185 0 0,107-22 0 0 0,-173 48-665 0 0,-1 0-1 0 0,1 1 0 0 0,0 0 0 0 0,0 1 0 0 0,22 2 0 0 0,-32-2-878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0,'2'0'2435'0'0,"1"0"-1655"0"0,0 0 1 0 0,0 1-1 0 0,0-1 0 0 0,0 1 0 0 0,0 0 1 0 0,0 0-1 0 0,3 1 0 0 0,21 14 1794 0 0,-10-4-2056 0 0,15 17-1 0 0,-27-24-217 0 0,22 21 633 0 0,43 56 0 0 0,15 36-260 0 0,-72-98-659 0 0,18 27 5 0 0,-14-20-137 0 0,2-1 0 0 0,0 0 1 0 0,33 33-1 0 0,-37-47-1227 0 0,0-2-4301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62 2759 0 0,'16'-10'489'0'0,"1"1"0"0"0,24-8-1 0 0,35-8 10257 0 0,-74 25-9422 0 0,-1 0-1240 0 0,-1 0 0 0 0,1 0 0 0 0,-1 0 1 0 0,1 0-1 0 0,-1 0 0 0 0,1 0 0 0 0,-1 0 1 0 0,1 0-1 0 0,-1 0 0 0 0,0 0 0 0 0,1 1 1 0 0,-1-1-1 0 0,1 0 0 0 0,-1 0 0 0 0,1 1 1 0 0,-1-1-1 0 0,0 0 0 0 0,1 1 0 0 0,-1-1 1 0 0,0 0-1 0 0,1 1 0 0 0,-1-1 0 0 0,0 0 1 0 0,0 1-1 0 0,1-1 0 0 0,-1 1 0 0 0,1 1-26 0 0,-1-1-1 0 0,0 0 0 0 0,1 0 0 0 0,-1 1 1 0 0,0-1-1 0 0,0 0 0 0 0,0 1 0 0 0,0-1 1 0 0,0 3-1 0 0,-2 2-10 0 0,1 1 0 0 0,-1-1 0 0 0,-3 9 0 0 0,-54 104 681 0 0,23-53-458 0 0,-43 81 31 0 0,-153 213 0 0 0,87-168-168 0 0,35-62-156 0 0,86-99-135 0 0,-5 7-2474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2 5983 0 0,'0'0'464'0'0,"1"0"-305"0"0,7-2 5677 0 0,-9 15-3152 0 0,0-7-2579 0 0,0-1 1 0 0,0 0-1 0 0,0 1 1 0 0,-1-1-1 0 0,0 0 0 0 0,0 0 1 0 0,-1 0-1 0 0,1 0 1 0 0,-1-1-1 0 0,-6 9 0 0 0,-6 5 93 0 0,-21 20-1 0 0,24-25-82 0 0,-32 28-29 0 0,-74 54-1 0 0,76-63-92 0 0,8-7-164 0 0,-1-2 0 0 0,-1-1-1 0 0,0-2 1 0 0,-2-2 0 0 0,0-1-1 0 0,-1-1 1 0 0,-1-3 0 0 0,0-1-1 0 0,-1-2 1 0 0,0-2 0 0 0,-68 5-1 0 0,-8-10 1860 0 0,119-3-1628 0 0,-1 0 0 0 0,1 0 1 0 0,0 0-1 0 0,0 0 0 0 0,0 0 0 0 0,0 0 0 0 0,0 1 0 0 0,3 0 0 0 0,3 1 22 0 0,-1-1-14 0 0,0 0 0 0 0,0 0 1 0 0,-1 1-1 0 0,1 0 0 0 0,0 1 1 0 0,-1-1-1 0 0,0 1 0 0 0,0 0 0 0 0,0 1 1 0 0,0-1-1 0 0,0 1 0 0 0,-1 1 1 0 0,1-1-1 0 0,-1 1 0 0 0,0 0 0 0 0,0 0 1 0 0,3 6-1 0 0,-2-3-5 0 0,-1 1 0 0 0,0-1 0 0 0,0 1 0 0 0,-1 0 0 0 0,0 1 0 0 0,-1-1 0 0 0,0 1 0 0 0,-1 0 0 0 0,0-1 0 0 0,0 1 0 0 0,0 13 0 0 0,-1 1-23 0 0,-2-1 0 0 0,0 0 0 0 0,-6 28 1 0 0,-19 66 211 0 0,-6 38-65 0 0,27-130-324 0 0,3-4-3543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9759 0 0,'0'0'1130'0'0,"2"-1"-646"0"0,156-153 4414 0 0,-139 135-4566 0 0,2 0-1 0 0,0 2 0 0 0,45-29 1 0 0,-63 43-318 0 0,-2 3-11 0 0,0-1 1 0 0,0 0-1 0 0,0 1 0 0 0,0-1 0 0 0,0 0 1 0 0,0 1-1 0 0,0-1 0 0 0,1 1 0 0 0,-1 0 1 0 0,0-1-1 0 0,0 1 0 0 0,1 0 0 0 0,-1 0 1 0 0,0 0-1 0 0,2 0 0 0 0,8 1-3 0 0,-9-1 0 0 0,0 2 0 0 0,0-1 0 0 0,1 0 0 0 0,-1 0 0 0 0,0 1 0 0 0,0-1 0 0 0,0 1 0 0 0,-1-1 0 0 0,1 1 0 0 0,0 0 0 0 0,-1 0 0 0 0,3 3 0 0 0,16 31 0 0 0,-17-28 0 0 0,1-1 0 0 0,9 14 0 0 0,33 27 152 0 0,-14-16 368 0 0,31 36 1154 0 0,-62-67-1659 0 0,0 0 1 0 0,0 0-1 0 0,0 0 1 0 0,1-1 0 0 0,-1 1-1 0 0,0 0 1 0 0,1 0-1 0 0,-1-1 1 0 0,0 1 0 0 0,1-1-1 0 0,-1 1 1 0 0,1-1-1 0 0,-1 0 1 0 0,1 1 0 0 0,-1-1-1 0 0,1 0 1 0 0,-1 0 0 0 0,1 0-1 0 0,-1 0 1 0 0,1 0-1 0 0,-1-1 1 0 0,1 1 0 0 0,-1 0-1 0 0,1-1 1 0 0,-1 1-1 0 0,1-1 1 0 0,-1 1 0 0 0,1-1-1 0 0,-1 0 1 0 0,2-1 0 0 0,2-1 30 0 0,0 0 0 0 0,-1-1 0 0 0,0 1 0 0 0,0-1 0 0 0,0 0 0 0 0,6-8 0 0 0,6-8 75 0 0,2 1-1 0 0,0 0 1 0 0,1 2-1 0 0,25-19 1 0 0,89-52-660 0 0,-132 88 347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1 771 8287 0 0,'0'0'10796'0'0,"4"-8"-10288"0"0,8-15-106 0 0,1 0 0 0 0,30-37-1 0 0,-7 9-206 0 0,91-137-3 0 0,-101 152-196 0 0,-16 22-39 0 0,0 1 0 0 0,-1-1 0 0 0,8-17 0 0 0,-16 30-31 0 0,-1 3-82 0 0,0 28 131 0 0,2 1 1 0 0,1-1 0 0 0,2-1 0 0 0,0 1 0 0 0,2-1-1 0 0,12 32 1 0 0,-11-40 119 0 0,0-1 1 0 0,2 0-1 0 0,0-1 0 0 0,25 35 0 0 0,-28-45-45 0 0,1-1 0 0 0,0 0-1 0 0,0 0 1 0 0,0 0 0 0 0,1-1-1 0 0,1 0 1 0 0,-1-1 0 0 0,1 0-1 0 0,0 0 1 0 0,0-1 0 0 0,13 4-1 0 0,-20-8 36 0 0,0 0 0 0 0,0 0 0 0 0,0-1-1 0 0,0 1 1 0 0,0-1 0 0 0,0 0 0 0 0,0 0 0 0 0,0 0 0 0 0,0 0-1 0 0,0-1 1 0 0,0 1 0 0 0,0-1 0 0 0,0 0 0 0 0,-1 0-1 0 0,1 0 1 0 0,0 0 0 0 0,0 0 0 0 0,-1 0 0 0 0,1-1-1 0 0,-1 0 1 0 0,1 1 0 0 0,-1-1 0 0 0,1 0 0 0 0,3-4 0 0 0,3-5 99 0 0,1 0 0 0 0,-1 0 0 0 0,14-25 1 0 0,-15 22-95 0 0,124-218 412 0 0,17-25 8 0 0,-123 218-620 0 0,-2-2 1 0 0,25-58-1 0 0,-48 97-49 0 0,-2 6-2151 0 0,1-1 1821 0 0,-1 0 0 0 0,0 0 0 0 0,0 0-1 0 0,-2 5 1 0 0,-1 4-756 0 0,1 0-66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 3223 0 0,'14'-9'14478'0'0,"-17"21"-13869"0"0,-2 2-430 0 0,0-1 0 0 0,-2-1 1 0 0,-12 22-1 0 0,-30 33-179 0 0,45-61 23 0 0,-80 99 32 0 0,36-47-56 0 0,-71 113 0 0 0,98-135 128 0 0,2 2 1 0 0,1 0-1 0 0,-15 50 0 0 0,28-73 39 0 0,1 1 0 0 0,1-1 0 0 0,0 1 1 0 0,1 0-1 0 0,0 0 0 0 0,1 0 0 0 0,1 0 0 0 0,1 0 0 0 0,1 0 1 0 0,0 0-1 0 0,6 25 0 0 0,-5-33-55 0 0,1 1 0 0 0,0 0 1 0 0,0-1-1 0 0,1 0 0 0 0,0 0 0 0 0,0 0 1 0 0,1-1-1 0 0,0 0 0 0 0,0 0 0 0 0,1 0 1 0 0,0-1-1 0 0,11 9 0 0 0,-4-6 22 0 0,-1-1 0 0 0,1 0 0 0 0,0 0 0 0 0,1-2 0 0 0,0 0 0 0 0,23 7 0 0 0,-16-10-42 0 0,-20-3-134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88 672 6447 0 0,'0'0'586'0'0,"-2"1"-305"0"0,-8 7 799 0 0,1 1 0 0 0,0-1 0 0 0,0 2 0 0 0,-8 10 0 0 0,-12 13-651 0 0,28-33-358 0 0,1 0-1 0 0,0 0 0 0 0,0 0 0 0 0,0 0 1 0 0,0 0-1 0 0,0 0 0 0 0,0 1 0 0 0,-1-1 1 0 0,1 0-1 0 0,0 0 0 0 0,0 0 0 0 0,0 0 1 0 0,0 0-1 0 0,0 0 0 0 0,0 0 0 0 0,0 0 1 0 0,0 1-1 0 0,0-1 0 0 0,0 0 0 0 0,-1 0 1 0 0,1 0-1 0 0,0 0 0 0 0,0 0 0 0 0,0 0 1 0 0,0 1-1 0 0,0-1 0 0 0,0 0 1 0 0,0 0-1 0 0,0 0 0 0 0,0 0 0 0 0,0 0 1 0 0,0 1-1 0 0,0-1 0 0 0,0 0 0 0 0,0 0 1 0 0,0 0-1 0 0,0 0 0 0 0,0 0 0 0 0,1 0 1 0 0,-1 1-1 0 0,0-1 0 0 0,0 0 0 0 0,0 0 1 0 0,0 0-1 0 0,0 0 0 0 0,0 0 0 0 0,0 0 1 0 0,0 0-1 0 0,0 1 0 0 0,0-1 0 0 0,1 0 1 0 0,-1 0-1 0 0,0 0 0 0 0,0 0 0 0 0,0 0 1 0 0,0 0-1 0 0,0 0 0 0 0,0 0 1 0 0,1 0-1 0 0,-1 0 0 0 0,0 0 0 0 0,0 0 1 0 0,15 0 1471 0 0,20-7-519 0 0,-24 1-798 0 0,1 0 0 0 0,-2 0 1 0 0,1-2-1 0 0,0 1 0 0 0,14-15 0 0 0,45-51 135 0 0,-46 47-192 0 0,218-256 233 0 0,-217 251-413 0 0,-23 29-49 0 0,-3 17-82 0 0,-2 7 136 0 0,0 0-1 0 0,-2 0 1 0 0,-1-1 0 0 0,-12 32-1 0 0,-7 22 90 0 0,19-50-56 0 0,-2 3-16 0 0,1-1 0 0 0,1 1 0 0 0,2 0-1 0 0,-1 29 1 0 0,5-54-9 0 0,0-1 1 0 0,0 1-1 0 0,0 0 0 0 0,1-1 0 0 0,-1 1 0 0 0,1-1 0 0 0,-1 1 1 0 0,3 4-1 0 0,-3-7 2 0 0,1 1 0 0 0,-1-1 0 0 0,0 1 0 0 0,1-1 1 0 0,-1 1-1 0 0,0-1 0 0 0,1 1 0 0 0,-1-1 0 0 0,1 0 0 0 0,-1 1 0 0 0,1-1 0 0 0,-1 0 1 0 0,1 1-1 0 0,-1-1 0 0 0,1 0 0 0 0,0 1 0 0 0,1-1 3 0 0,0 0 0 0 0,0 0 0 0 0,0 0 0 0 0,0 0 0 0 0,0 0 0 0 0,0 0 0 0 0,0 0 0 0 0,0-1 0 0 0,0 1 0 0 0,0-1 0 0 0,0 1 0 0 0,0-1 0 0 0,0 0 0 0 0,3-2 0 0 0,31-19 81 0 0,-24 14-29 0 0,23-16 11 0 0,-1-1 0 0 0,38-37-1 0 0,55-65 83 0 0,-52 43-136 0 0,-5-3 0 0 0,86-138 0 0 0,-105 149-580 0 0,-50 74 437 0 0,-2 14-431 0 0,0 0 507 0 0,0 0 0 0 0,-1 0 0 0 0,-6 18 0 0 0,-19 45 94 0 0,20-59-61 0 0,-56 120 78 0 0,-4 11 114 0 0,66-144-172 0 0,-52 159 38 0 0,49-145-37 0 0,0 1 0 0 0,2 0 0 0 0,0 0 0 0 0,0 0 0 0 0,2 0 0 0 0,0 0 0 0 0,4 25 0 0 0,-3-39-1 0 0,-1-1 0 0 0,1 1 0 0 0,0-1 0 0 0,0 1 0 0 0,1-1 0 0 0,-1 1 0 0 0,1-1 0 0 0,-1 0 0 0 0,1 0 0 0 0,4 6 0 0 0,-5-7 31 0 0,3-2-1338 0 0,5-1-1432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5527 0 0,'0'0'498'0'0,"-2"2"-406"0"0,-1 1 483 0 0,1 1 1 0 0,-1 0-1 0 0,1-1 1 0 0,-1 1-1 0 0,1 0 1 0 0,0 1-1 0 0,1-1 1 0 0,-1 0-1 0 0,1 0 1 0 0,0 1-1 0 0,0-1 1 0 0,0 1-1 0 0,0-1 1 0 0,1 1-1 0 0,0-1 1 0 0,0 1-1 0 0,1 8 1 0 0,2 6 348 0 0,0-1 1 0 0,1 0 0 0 0,7 19 0 0 0,-6-21-716 0 0,1-2 0 0 0,1 1-1 0 0,0-1 1 0 0,1 0 0 0 0,0 0-1 0 0,1-1 1 0 0,1 0 0 0 0,0-1 0 0 0,1 0-1 0 0,0-1 1 0 0,1 0 0 0 0,0 0-1 0 0,1-2 1 0 0,20 14 0 0 0,-7-8-101 0 0,0 0 0 0 0,0-2 0 0 0,29 10 0 0 0,-43-18-119 0 0,1-1-1 0 0,-1-1 1 0 0,1 0 0 0 0,0-1-1 0 0,0 0 1 0 0,0-1 0 0 0,0-1-1 0 0,0 0 1 0 0,17-2-1 0 0,-22 1-201 0 0,0-1 0 0 0,-1 0-1 0 0,0-1 1 0 0,1 0 0 0 0,-1 0-1 0 0,0 0 1 0 0,8-6 0 0 0,-8 4-1571 0 0,0 0 1 0 0,0 0 0 0 0,9-10 0 0 0,-1-3-4603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7367 0 0,'0'0'568'0'0,"-1"1"-373"0"0,-30 28 3711 0 0,4-4-528 0 0,-20 23-1289 0 0,-79 64-1 0 0,45-48-1544 0 0,-200 147-200 0 0,221-168-400 0 0,35-24-340 0 0,-1-1 1 0 0,-29 15 0 0 0,62-42-1813 0 0,7-4-3990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6 144 1375 0 0,'-1'2'9568'0'0,"0"-2"-9354"0"0,1 1 1 0 0,0-1-1 0 0,-1 1 0 0 0,1-1 0 0 0,0 1 0 0 0,-1-1 1 0 0,1 1-1 0 0,0-1 0 0 0,0 1 0 0 0,0-1 0 0 0,-1 1 0 0 0,1-1 1 0 0,0 1-1 0 0,0 0 0 0 0,0-1 0 0 0,0 1 0 0 0,0-1 0 0 0,0 1 1 0 0,0-1-1 0 0,0 1 0 0 0,0 0 0 0 0,0-1 0 0 0,0 1 0 0 0,1-1 1 0 0,-1 1-1 0 0,0-1 0 0 0,0 1 0 0 0,0-1 0 0 0,1 1 0 0 0,-1-1 1 0 0,0 1-1 0 0,1 0 0 0 0,1 0-60 0 0,0 0 0 0 0,0-1 1 0 0,1 1-1 0 0,-1 0 0 0 0,0-1 0 0 0,0 0 1 0 0,0 0-1 0 0,5 0 0 0 0,3 1 226 0 0,1-2-1 0 0,0 0 1 0 0,0 0-1 0 0,17-5 0 0 0,44-17 788 0 0,-38 12-686 0 0,34-10-232 0 0,98-34 699 0 0,-58 13-3747 0 0,-93 34 1232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115 557 5527 0 0,'0'0'423'0'0,"-1"1"-278"0"0,-30 21 1783 0 0,-16 14 4046 0 0,42-31-5364 0 0,1-1 1 0 0,-1 1 0 0 0,1 0-1 0 0,0 0 1 0 0,0 0 0 0 0,-6 11 2535 0 0,12-15-3070 0 0,0 0-1 0 0,-1-1 1 0 0,1 1-1 0 0,0-1 1 0 0,0 1-1 0 0,0-1 1 0 0,0 0-1 0 0,0 0 1 0 0,-1 0-1 0 0,1 0 1 0 0,0 0-1 0 0,2 0 1 0 0,-2-1 5 0 0,6 1 20 0 0,-1-2 1 0 0,0 1 0 0 0,0-1-1 0 0,0 0 1 0 0,-1-1-1 0 0,1 1 1 0 0,7-5-1 0 0,6-4 49 0 0,18-14 0 0 0,33-29-68 0 0,-3-2 0 0 0,94-101 0 0 0,-124 115-135 0 0,30-30 58 0 0,-60 65-15 0 0,0 0 1 0 0,0 1-1 0 0,0 0 0 0 0,1 1 0 0 0,0 0 0 0 0,0 0 1 0 0,14-4-1 0 0,-19 8-1 0 0,13-6-58 0 0,-15 6-3 0 0,-3 9-29 0 0,0-1 81 0 0,0 1-1 0 0,-1 0 1 0 0,0 0-1 0 0,0-1 1 0 0,0 1 0 0 0,-1-1-1 0 0,-7 12 1 0 0,-35 53-123 0 0,45-72 143 0 0,-27 40-21 0 0,3 1-1 0 0,-37 82 1 0 0,60-121 21 0 0,0 1 0 0 0,0-1 0 0 0,1 1 0 0 0,-1-1 0 0 0,0 1 0 0 0,1 0 0 0 0,-1-1 0 0 0,1 1 0 0 0,0 0 0 0 0,0 0 0 0 0,1 5 0 0 0,3 0 0 0 0,-3-8 0 0 0,1 1 0 0 0,0 0 0 0 0,0-1 0 0 0,0 1 0 0 0,0-1 0 0 0,0 0 0 0 0,0 0 0 0 0,0 1 0 0 0,-1-1 0 0 0,1-1 0 0 0,0 1 0 0 0,0 0 0 0 0,3-1 0 0 0,29-7 0 0 0,-24 6 0 0 0,9-4-34 0 0,0-1 0 0 0,0 0 0 0 0,0-2 0 0 0,-1 0 0 0 0,18-12 0 0 0,83-64-219 0 0,-87 58 104 0 0,0-1 0 0 0,-2-2 1 0 0,49-63-1 0 0,61-114-569 0 0,-118 176 274 0 0,-21 29 341 0 0,0 5-68 0 0,0-1 163 0 0,-1 1 0 0 0,1 0 0 0 0,-1-1 0 0 0,0 1 0 0 0,0-1 0 0 0,0 1 0 0 0,0 0 0 0 0,-1 3 0 0 0,1-5 8 0 0,-2 8 32 0 0,0 0 0 0 0,0 0 0 0 0,-1 0 0 0 0,0 0 0 0 0,-7 14 0 0 0,-27 43 289 0 0,20-37-234 0 0,-40 64 268 0 0,-38 74 122 0 0,78-135-386 0 0,6-12-29 0 0,0 1 0 0 0,2 1 1 0 0,0-1-1 0 0,2 2 0 0 0,-7 27 0 0 0,13-44-46 0 0,0-4-13 0 0,1 0 1 0 0,0 0 0 0 0,-1 0-1 0 0,1 0 1 0 0,0 0 0 0 0,0 0-1 0 0,1 0 1 0 0,-1 0-1 0 0,0 0 1 0 0,0 0 0 0 0,1 0-1 0 0,0 0 1 0 0,-1 0-1 0 0,1 0 1 0 0,0-1 0 0 0,0 1-1 0 0,0 0 1 0 0,0 0 0 0 0,1 2-1 0 0,-1-3-2 0 0,-1 0 0 0 0,1 0 0 0 0,0 1 0 0 0,-1-1 0 0 0,1 0 0 0 0,0 0 0 0 0,0 0 0 0 0,0 0 0 0 0,0 0 0 0 0,0 0 0 0 0,0 0 0 0 0,0 0 0 0 0,0 0 0 0 0,0 0-1 0 0,0-1 1 0 0,1 1 0 0 0,-1 0 0 0 0,2 0 0 0 0,2 1-24 0 0,-3-1-169 0 0,1 1 0 0 0,0-1 0 0 0,0 0-1 0 0,-1 1 1 0 0,1-1 0 0 0,0-1 0 0 0,0 1 0 0 0,0 0 0 0 0,0-1 0 0 0,1 0 0 0 0,-1 1 0 0 0,0-1 0 0 0,5-1 0 0 0,4 0-1146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4607 0 0,'0'0'679'0'0,"0"1"393"0"0,-5 45 6533 0 0,5-32-6661 0 0,1-1 1 0 0,0 1-1 0 0,4 14 1 0 0,-2-13-475 0 0,0-1 1 0 0,2 0-1 0 0,-1 0 1 0 0,2 0 0 0 0,10 18-1 0 0,-13-26-434 0 0,1 0-1 0 0,-1-1 0 0 0,1 0 0 0 0,0 0 0 0 0,1 0 1 0 0,-1 0-1 0 0,1 0 0 0 0,0-1 0 0 0,0 0 0 0 0,0 0 1 0 0,1-1-1 0 0,-1 1 0 0 0,1-1 0 0 0,10 4 1 0 0,-11-6-121 0 0,-1 0 0 0 0,1 0 1 0 0,0-1-1 0 0,0 1 0 0 0,0-1 1 0 0,-1 0-1 0 0,1-1 1 0 0,0 1-1 0 0,8-3 0 0 0,5-1-1148 0 0,20-8 0 0 0,-33 10 924 0 0,5-2-547 0 0,0 0 0 0 0,0-1-1 0 0,-1 0 1 0 0,15-11 0 0 0,-6 3-751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68 143 16183 0 0,'-6'-2'204'0'0,"0"1"-1"0"0,0 0 1 0 0,0 0-1 0 0,-1 0 1 0 0,1 1 0 0 0,0 0-1 0 0,-1 0 1 0 0,-11 3 2542 0 0,55-7-1569 0 0,73-15 1 0 0,-48 7-871 0 0,140-31-10 0 0,90-14 97 0 0,-267 55-1519 0 0,0 0 0 0 0,0 2-1 0 0,43 4 1 0 0,-52 0-620 0 0,-4 1-201 0 0</inkml:trace>
  <inkml:trace contextRef="#ctx0" brushRef="#br0" timeOffset="1">993 77 7367 0 0,'0'0'334'0'0,"2"0"-1"0"0,5 1 208 0 0,-7 0-241 0 0,0-1-1 0 0,0 1 1 0 0,0 0-1 0 0,0-1 1 0 0,0 1-1 0 0,0 0 1 0 0,0-1-1 0 0,0 1 1 0 0,0 0-1 0 0,0-1 1 0 0,0 1-1 0 0,-1-1 1 0 0,1 1-1 0 0,0 0 1 0 0,-1 0 353 0 0,-10 31 5637 0 0,-2-1-3477 0 0,7-18-2556 0 0,-1 1 0 0 0,-1-1 1 0 0,0-1-1 0 0,-16 20 0 0 0,-4-1-73 0 0,-60 52 1 0 0,75-72-833 0 0,-17 21 0 0 0,7-7-281 0 0,22-23-32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34 10047 0 0,'0'0'3755'0'0,"-1"0"-3586"0"0,1-1 0 0 0,0 0 1 0 0,0 1-1 0 0,0-1 0 0 0,0 1 0 0 0,-1-1 1 0 0,1 0-1 0 0,0 1 0 0 0,0-1 0 0 0,0 1 1 0 0,0-1-1 0 0,0 0 0 0 0,1 1 0 0 0,-1-1 1 0 0,0 0-1 0 0,2-2 80 0 0,0 1 1 0 0,0 0 0 0 0,0 0-1 0 0,0 0 1 0 0,1 0-1 0 0,-1 0 1 0 0,1 0-1 0 0,-1 1 1 0 0,1-1 0 0 0,5-2-1 0 0,-5 16-69 0 0,-3-7-72 0 0,0 1 1 0 0,0-1-1 0 0,-1 1 0 0 0,1-1 0 0 0,-1 1 1 0 0,-1-1-1 0 0,1 0 0 0 0,-1 0 0 0 0,-3 8 0 0 0,-24 45 662 0 0,27-55-738 0 0,-13 25 278 0 0,-99 193 721 0 0,85-151-916 0 0,-37 95 77 0 0,43-96-173 0 0,-22 118-1 0 0,44-177-463 0 0,-1 1-1 0 0,0-1 0 0 0,-1 1 0 0 0,-1-1 1 0 0,-7 15-1 0 0,6-15-1181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4607 0 0,'0'0'12328'0'0,"1"2"-12180"0"0,18 16 235 0 0,0 0 0 0 0,1-1 1 0 0,1-2-1 0 0,29 19 0 0 0,-8-7-167 0 0,-26-15-168 0 0,0 0-1 0 0,16 17 1 0 0,-25-22-39 0 0,0 1 1 0 0,-1-1-1 0 0,0 1 0 0 0,0 0 1 0 0,-1 1-1 0 0,6 12 0 0 0,-9-19 1 0 0,-1 1 0 0 0,0 0 0 0 0,-1 0-1 0 0,1 0 1 0 0,0 0 0 0 0,-1 0 0 0 0,0 0-1 0 0,1 0 1 0 0,-1 0 0 0 0,0 0 0 0 0,-1 0-1 0 0,1 0 1 0 0,-2 5 0 0 0,1-3 11 0 0,-1 0 0 0 0,0-1 0 0 0,0 1 0 0 0,0-1 0 0 0,-1 1 1 0 0,1-1-1 0 0,-7 6 0 0 0,-2 3 63 0 0,-1-1 1 0 0,-1-1-1 0 0,-24 18 0 0 0,36-28-79 0 0,-17 12 43 0 0,-1 0 0 0 0,-39 19 0 0 0,51-29-165 0 0,1 0-1 0 0,-1-1 0 0 0,1 0 0 0 0,-1 0 1 0 0,0 0-1 0 0,1-1 0 0 0,-1 0 1 0 0,0-1-1 0 0,0 1 0 0 0,0-1 0 0 0,0 0 1 0 0,0-1-1 0 0,-13-2 0 0 0,18 2-111 0 0,1 1 0 0 0,-1-1 0 0 0,1 1 0 0 0,0-1 0 0 0,-1 1-1 0 0,1-1 1 0 0,-1 0 0 0 0,1 0 0 0 0,0 1 0 0 0,0-1 0 0 0,0 0 0 0 0,-3-3 0 0 0,-1-6-5545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22 10535 0 0,'15'-5'297'0'0,"2"0"0"0"0,26-4 0 0 0,-36 8-173 0 0,-1 0 0 0 0,0 1 1 0 0,1 0-1 0 0,-1 0 0 0 0,0 0 0 0 0,0 1 1 0 0,1 0-1 0 0,-1 0 0 0 0,0 1 0 0 0,9 3 1 0 0,-14-5 28 0 0,0 1 0 0 0,0-1 0 0 0,-1 0 0 0 0,1 1 0 0 0,0-1 1 0 0,0 1-1 0 0,-1-1 0 0 0,1 0 0 0 0,0 1 0 0 0,-1 0 0 0 0,1-1 1 0 0,-1 1-1 0 0,1-1 0 0 0,-1 1 0 0 0,1 0 0 0 0,-1-1 0 0 0,1 1 1 0 0,-1 0-1 0 0,0 0 0 0 0,1-1 0 0 0,-1 1 0 0 0,0 0 0 0 0,1 1 1 0 0,-1-1-64 0 0,-1 0 0 0 0,1 0 0 0 0,0 0 0 0 0,0 0 0 0 0,-1 0 0 0 0,1 0 0 0 0,0 0 1 0 0,-1 0-1 0 0,1 0 0 0 0,-1 0 0 0 0,0-1 0 0 0,1 1 0 0 0,-1 0 0 0 0,0 0 1 0 0,1 0-1 0 0,-1-1 0 0 0,0 1 0 0 0,0 0 0 0 0,-1 0 0 0 0,-3 2 83 0 0,0 0 1 0 0,0-1-1 0 0,-1 1 0 0 0,1-1 0 0 0,-1 0 1 0 0,1-1-1 0 0,-10 2 0 0 0,-2 1 57 0 0,-172 58 146 0 0,-233 49-746 0 0,131-48 67 0 0,219-52 221 0 0,-2-5-1 0 0,-76-1 1 0 0,133-6 94 0 0,1 0 0 0 0,0 0 0 0 0,0-2 0 0 0,-1 0 0 0 0,1 0 0 0 0,1-2 0 0 0,-27-10 0 0 0,32 8 63 0 0,9 7-68 0 0,0-1 1 0 0,0 1-1 0 0,1-1 0 0 0,-1 1 1 0 0,0-1-1 0 0,1 1 1 0 0,-1-1-1 0 0,1 0 1 0 0,-1 1-1 0 0,1-1 0 0 0,-1 0 1 0 0,1 1-1 0 0,-1-1 1 0 0,1 0-1 0 0,-1-1 0 0 0,3-3 11 0 0,-1 5-5 0 0,0-2-9 0 0,0 0 0 0 0,1 0 0 0 0,-1 0 0 0 0,0 0-1 0 0,1 0 1 0 0,0 0 0 0 0,0 0 0 0 0,-1 1 0 0 0,1-1 0 0 0,0 1-1 0 0,0-1 1 0 0,1 1 0 0 0,-1 0 0 0 0,0-1 0 0 0,0 1 0 0 0,0 1 0 0 0,1-1-1 0 0,-1 0 1 0 0,1 0 0 0 0,-1 1 0 0 0,0-1 0 0 0,1 1 0 0 0,-1 0-1 0 0,1 0 1 0 0,-1 0 0 0 0,3 0 0 0 0,0 0 4 0 0,-1 1 0 0 0,1-1 0 0 0,-1 1 0 0 0,1 0 0 0 0,-1 0 0 0 0,1 0 0 0 0,-1 0 0 0 0,0 1 0 0 0,0 0 0 0 0,0 0 0 0 0,0 0 0 0 0,0 0 0 0 0,6 5 0 0 0,-5-2-8 0 0,0 1 0 0 0,0 0 0 0 0,-1 0 0 0 0,1 0 0 0 0,-1 1 0 0 0,-1 0 0 0 0,1 0 0 0 0,-1 0 0 0 0,-1 0 0 0 0,1 0 0 0 0,-1 0 0 0 0,0 1 0 0 0,-1-1 0 0 0,1 9 0 0 0,1 12 0 0 0,-2 1 0 0 0,-4 41 0 0 0,0-25 0 0 0,2-16 0 0 0,1 1 0 0 0,1 0 0 0 0,9 49 0 0 0,-7-65 75 0 0,0 0-1 0 0,1 0 1 0 0,1 0-1 0 0,9 19 1 0 0,-10-26-31 0 0,0 0 1 0 0,1 0-1 0 0,0-1 1 0 0,1 0-1 0 0,-1 0 0 0 0,1 0 1 0 0,0-1-1 0 0,1 0 1 0 0,-1 0-1 0 0,13 7 1 0 0,-19-12-18 0 0,0 0 0 0 0,1 0 0 0 0,-1 0 1 0 0,0 0-1 0 0,1 0 0 0 0,-1 0 1 0 0,0 0-1 0 0,1 0 0 0 0,-1 0 1 0 0,0 0-1 0 0,1 0 0 0 0,-1 0 0 0 0,1 0 1 0 0,-1 0-1 0 0,0 0 0 0 0,1 0 1 0 0,-1 0-1 0 0,0 0 0 0 0,0 0 1 0 0,1 0-1 0 0,-1 0 0 0 0,0-1 1 0 0,1 1-1 0 0,-1 0 0 0 0,0 0 0 0 0,1 0 1 0 0,-1-1-1 0 0,0 1 0 0 0,1 0 1 0 0,8-14 319 0 0,7-23-225 0 0,-12 26 8 0 0,28-59 180 0 0,53-83 0 0 0,-49 99-305 0 0,3 1 1 0 0,83-87-1 0 0,-119 136-37 0 0,0 1-1 0 0,0-1 0 0 0,0 1 1 0 0,-1-1-1 0 0,1 0 1 0 0,2-5-1 0 0,-5 7-71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9671 0 0,'0'0'875'0'0,"0"2"-719"0"0,-1 2-260 0 0,-2 8 847 0 0,0 1 1 0 0,1-1-1 0 0,1 1 1 0 0,0-1-1 0 0,1 1 0 0 0,2 23 1 0 0,1-23-492 0 0,0-1 0 0 0,0 1-1 0 0,2-1 1 0 0,-1 0 0 0 0,1 0 0 0 0,1-1 0 0 0,7 12 0 0 0,-2-8-21 0 0,0 0 1 0 0,0-1 0 0 0,2 0-1 0 0,18 15 1 0 0,98 74 1825 0 0,-25-24-851 0 0,-96-72-1146 0 0,1 1 0 0 0,-2 0 0 0 0,1 0 0 0 0,10 15 0 0 0,-13-16-48 0 0,-5-5-164 0 0,-3-9-5711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 13735 0 0,'0'0'1246'0'0,"0"-1"-1028"0"0,0-5 3374 0 0,-9 9-3050 0 0,3-1-457 0 0,1 1 1 0 0,0 0 0 0 0,0 0 0 0 0,1 0 0 0 0,-1 1 0 0 0,-6 7 0 0 0,-7 4 98 0 0,-55 39 338 0 0,-57 47-87 0 0,107-81-416 0 0,1 1 0 0 0,1 1 0 0 0,-25 33 0 0 0,29-29-159 0 0,8-13-251 0 0,0-1-1 0 0,0 1 1 0 0,-1-1-1 0 0,-23 20 1 0 0,32-31-482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1839 0 0,'2'-1'134'0'0,"12"-4"4734"0"0,23-12 1 0 0,13-12-914 0 0,-30 17-2999 0 0,1 0 0 0 0,42-17 1 0 0,-61 29-907 0 0,0-1 1 0 0,0 1-1 0 0,-1-1 0 0 0,1 1 1 0 0,0 0-1 0 0,0-1 0 0 0,0 1 1 0 0,0 0-1 0 0,-1 0 1 0 0,1 1-1 0 0,0-1 0 0 0,2 1 1 0 0,-3-1-36 0 0,0 0 1 0 0,0 1 0 0 0,0-1 0 0 0,-1 1 0 0 0,1-1-1 0 0,0 1 1 0 0,0-1 0 0 0,-1 1 0 0 0,1 0 0 0 0,0-1-1 0 0,-1 1 1 0 0,1 0 0 0 0,0 0 0 0 0,-1-1-1 0 0,1 1 1 0 0,-1 0 0 0 0,1 0 0 0 0,-1 0 0 0 0,0 0-1 0 0,1-1 1 0 0,-1 1 0 0 0,0 0 0 0 0,0 0-1 0 0,1 2 1 0 0,-2 8-16 0 0,-3 3 0 0 0,0 0 0 0 0,-2-1 0 0 0,0 1 0 0 0,-14 23 0 0 0,6-13 0 0 0,8-14 0 0 0,-1-1 0 0 0,0 0 0 0 0,0 0 0 0 0,-1-1 0 0 0,-10 9 0 0 0,4-6 0 0 0,-7 10 0 0 0,16-15 0 0 0,2 1 12 0 0,2-6 47 0 0,15 15 313 0 0,-9-13-288 0 0,-1-1 0 0 0,1 0 1 0 0,-1 0-1 0 0,1 0 0 0 0,0 0 0 0 0,0-1 1 0 0,0 1-1 0 0,0-1 0 0 0,0-1 0 0 0,0 1 1 0 0,7-1-1 0 0,8 0 77 0 0,31-5-1 0 0,-19 1-95 0 0,103 0-389 0 0,-80 10-3677 0 0,-43-2-5874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9671 0 0,'0'0'1168'0'0,"1"1"-293"0"0,0 2-555 0 0,0-1 0 0 0,1 0 1 0 0,-1 0-1 0 0,1 0 0 0 0,-1 0 0 0 0,1 0 1 0 0,0-1-1 0 0,0 1 0 0 0,0 0 0 0 0,0-1 1 0 0,0 1-1 0 0,0-1 0 0 0,0 0 0 0 0,4 2 1 0 0,-1-1-34 0 0,-1-1 1 0 0,1 1-1 0 0,0-1 1 0 0,-1-1-1 0 0,1 1 1 0 0,0-1-1 0 0,6 0 1 0 0,7-1 151 0 0,-1-1 1 0 0,0-1 0 0 0,22-7 0 0 0,-36 9-352 0 0,227-54 1366 0 0,61 0-1262 0 0,-263 53-612 0 0,-16 2-2708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1375 0 0,'0'0'66'0'0,"-1"3"-8"0"0,-3 27 5076 0 0,-1 0 0 0 0,-17 51 0 0 0,-4-12-1476 0 0,-7-2-3772 0 0,16-35 381 0 0,-33 64 79 0 0,41-78-317 0 0,2 0 1 0 0,0 1-1 0 0,-5 26 0 0 0,11-38-21 0 0,0-1 0 0 0,0 1-1 0 0,0-1 1 0 0,1 1 0 0 0,0-1-1 0 0,1 1 1 0 0,1 9 0 0 0,-2-13-82 0 0,1-1-1 0 0,0 0 1 0 0,-1 0 0 0 0,1 0 0 0 0,0 0 0 0 0,0 0-1 0 0,0 0 1 0 0,0 0 0 0 0,0 0 0 0 0,1-1-1 0 0,-1 1 1 0 0,0 0 0 0 0,1-1 0 0 0,0 1 0 0 0,-1-1-1 0 0,1 1 1 0 0,0-1 0 0 0,-1 0 0 0 0,1 0 0 0 0,0 0-1 0 0,0 0 1 0 0,0 0 0 0 0,0 0 0 0 0,0 0-1 0 0,4 0 1 0 0,6 1-810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1312 44 11519 0 0,'37'-34'7307'0'0,"-45"31"-6966"0"0,4 1-334 0 0,-1 1 0 0 0,1 0 0 0 0,-1 0 0 0 0,1 0 0 0 0,-1 1 0 0 0,0 0 0 0 0,1 0 0 0 0,-1 0 0 0 0,0 0 0 0 0,-8 3 0 0 0,-6 1 14 0 0,-25 10 1 0 0,3-1-14 0 0,-178 46-211 0 0,-215 50-386 0 0,325-89 581 0 0,-134 6 0 0 0,163-25 14 0 0,71-1-15 0 0,0-1 0 0 0,0 0 0 0 0,1 0 0 0 0,-1-1 0 0 0,1-1 0 0 0,-1 1 0 0 0,-7-5 0 0 0,15 7 4 0 0,0 0 1 0 0,0-1-1 0 0,0 1 1 0 0,0-1 0 0 0,0 1-1 0 0,1 0 1 0 0,-1-1-1 0 0,0 0 1 0 0,0 1 0 0 0,1-1-1 0 0,-1 1 1 0 0,1-1-1 0 0,-1 0 1 0 0,0 0 0 0 0,1 1-1 0 0,-1-1 1 0 0,1 0-1 0 0,-1 0 1 0 0,1 0 0 0 0,0 0-1 0 0,-1 1 1 0 0,1-1-1 0 0,0-2 1 0 0,0 2 1 0 0,0 0 0 0 0,0 0 0 0 0,0 0 1 0 0,1 0-1 0 0,-1 0 0 0 0,1 0 0 0 0,-1 0 0 0 0,1 0 0 0 0,-1 0 1 0 0,1 1-1 0 0,-1-1 0 0 0,1 0 0 0 0,0 0 0 0 0,-1 0 0 0 0,1 1 1 0 0,0-1-1 0 0,1-1 0 0 0,2-1 2 0 0,0 1 0 0 0,0-1 0 0 0,0 1 0 0 0,0 0 0 0 0,1 0 0 0 0,-1 0 0 0 0,1 0 0 0 0,4 0 0 0 0,-5 1 1 0 0,0 0 0 0 0,0 1 0 0 0,0 0 1 0 0,0 0-1 0 0,-1 0 0 0 0,1 0 0 0 0,0 1 0 0 0,0-1 0 0 0,0 1 0 0 0,0 0 0 0 0,-1 0 0 0 0,6 3 0 0 0,-6-3 0 0 0,-1 0-1 0 0,1 1 0 0 0,-1 0 1 0 0,0 0-1 0 0,1 0 0 0 0,-1 0 1 0 0,0 0-1 0 0,0 0 0 0 0,0 0 1 0 0,0 0-1 0 0,-1 1 0 0 0,1-1 1 0 0,-1 1-1 0 0,1 0 0 0 0,-1-1 1 0 0,0 1-1 0 0,1 3 1 0 0,3 12-14 0 0,-1 0 1 0 0,0 0 0 0 0,1 27 0 0 0,-3 57 92 0 0,0-11-20 0 0,-1-65-38 0 0,2 1 0 0 0,11 47 0 0 0,-10-60 28 0 0,1 0 1 0 0,0 0-1 0 0,1-1 0 0 0,1 0 0 0 0,0 0 1 0 0,15 21-1 0 0,12 5 375 0 0,-24-29-160 0 0,17 23 0 0 0,-9-16 2618 0 0,-17-18-2843 0 0,1-1 0 0 0,0 0-1 0 0,-1 0 1 0 0,1 0 0 0 0,-1 0-1 0 0,0 0 1 0 0,2-4-1 0 0,-2 5-27 0 0,24-53 60 0 0,25-75-1 0 0,-31 77-56 0 0,-8 18-114 0 0,-1 0-1 0 0,6-44 0 0 0,3-71-288 0 0,-15 115 368 0 0,-4 33 11 0 0,0 1 1 0 0,0-1-1 0 0,0 0 0 0 0,0 1 1 0 0,0-1-1 0 0,1 0 0 0 0,-1 1 1 0 0,0-1-1 0 0,0 0 0 0 0,0 1 1 0 0,1-1-1 0 0,-1 0 0 0 0,0 1 1 0 0,1-1-1 0 0,-1 1 0 0 0,1-1 1 0 0,-1 0-1 0 0,1 1 0 0 0,-1-1 1 0 0,1 1-1 0 0,-1 0 0 0 0,1-1 1 0 0,-1 1-1 0 0,1-1 0 0 0,-1 1 1 0 0,1 0-1 0 0,0-1 0 0 0,-1 1 1 0 0,1 0-1 0 0,0 0 0 0 0,-1 0 1 0 0,1-1-1 0 0,1 1 0 0 0,-1 0-28 0 0,0 0-1 0 0,1 0 1 0 0,-1 1-1 0 0,0-1 1 0 0,1 0-1 0 0,-1 1 1 0 0,0-1-1 0 0,1 1 1 0 0,-1-1-1 0 0,0 1 0 0 0,0 0 1 0 0,0-1-1 0 0,0 1 1 0 0,1 0-1 0 0,-1 0 1 0 0,1 1-1 0 0,1 2-480 0 0,1 0-1 0 0,-1 1 1 0 0,0-1 0 0 0,0 1-1 0 0,0 0 1 0 0,0 0-1 0 0,-1 0 1 0 0,2 7 0 0 0,2 4-5687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5063 0 0,'0'0'6402'0'0,"0"2"-4484"0"0,-1 13-1293 0 0,0 0-1 0 0,1 1 0 0 0,1-1 1 0 0,1 0-1 0 0,0 0 0 0 0,1 0 1 0 0,1 0-1 0 0,8 24 0 0 0,-4-20-374 0 0,0 0 0 0 0,1-1-1 0 0,1 0 1 0 0,1 0 0 0 0,0-1-1 0 0,15 16 1 0 0,-20-25-212 0 0,1-1 0 0 0,0 0 0 0 0,1 0 0 0 0,0-1-1 0 0,0 0 1 0 0,0 0 0 0 0,10 4 0 0 0,-16-9-205 0 0,1 1-1 0 0,0-1 1 0 0,-1 0-1 0 0,1 0 0 0 0,0 0 1 0 0,0 0-1 0 0,0-1 1 0 0,0 1-1 0 0,-1-1 1 0 0,1 1-1 0 0,0-1 0 0 0,0 0 1 0 0,0 0-1 0 0,0-1 1 0 0,0 1-1 0 0,0 0 1 0 0,0-1-1 0 0,-1 0 1 0 0,1 0-1 0 0,0 0 0 0 0,0 0 1 0 0,-1 0-1 0 0,1 0 1 0 0,0-1-1 0 0,-1 1 1 0 0,0-1-1 0 0,1 0 0 0 0,2-2 1 0 0,4-7-1460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55 254 4143 0 0,'-1'1'191'0'0,"-34"35"272"0"0,17-19 12105 0 0,20-17-12091 0 0,5-1-363 0 0,0 1 0 0 0,1-2 1 0 0,-1 1-1 0 0,0-1 0 0 0,0 0 0 0 0,-1 0 0 0 0,13-6 1 0 0,47-30-391 0 0,-56 32 195 0 0,104-76-394 0 0,1 0 920 0 0,-94 69-166 0 0,1 1 0 0 0,0 0 0 0 0,1 2 0 0 0,24-8 1 0 0,-45 18-266 0 0,10-4 114 0 0,0 1-1 0 0,-1 0 0 0 0,2 0 0 0 0,18 0 0 0 0,-30 3 1 0 0,1 4 61 0 0,-1-4-180 0 0,-1 0 0 0 0,0 0 0 0 0,0 1 0 0 0,1-1 1 0 0,-1 0-1 0 0,0 0 0 0 0,0 1 0 0 0,1-1 0 0 0,-1 0 1 0 0,0 1-1 0 0,0-1 0 0 0,0 0 0 0 0,0 0 0 0 0,1 1 1 0 0,-1-1-1 0 0,0 0 0 0 0,0 1 0 0 0,0-1 0 0 0,0 1 1 0 0,0-1-1 0 0,0 0 0 0 0,0 1 0 0 0,0-1 1 0 0,0 6 44 0 0,0 0 1 0 0,-1 0-1 0 0,0 0 1 0 0,0 0 0 0 0,0-1-1 0 0,-1 1 1 0 0,0-1-1 0 0,0 1 1 0 0,0-1 0 0 0,-1 0-1 0 0,-4 7 1 0 0,-11 31 248 0 0,15-35-236 0 0,-1 0 0 0 0,-6 12 0 0 0,7-15-55 0 0,0 0 1 0 0,0 0-1 0 0,1 0 0 0 0,0 1 1 0 0,0-1-1 0 0,0 1 0 0 0,1-1 1 0 0,-1 8-1 0 0,-1 4 35 0 0,0-1 0 0 0,-7 23-1 0 0,-1 4-232 0 0,12-23-2358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49 8087 0 0,'15'-17'-68'0'0,"-2"1"1975"0"0,2 1 6773 0 0,-19 25-7284 0 0,4-5-1244 0 0,-8 20 203 0 0,0 0 0 0 0,-2-1 0 0 0,-21 38 0 0 0,-48 66-3 0 0,31-54-255 0 0,-97 185-15 0 0,126-218-70 0 0,2 1 1 0 0,2 0-1 0 0,2 1 1 0 0,-13 71-1 0 0,23-91-113 0 0,1 1 0 0 0,2-1-1 0 0,0 1 1 0 0,1-1 0 0 0,5 27-1 0 0,-5-48-99 0 0,6-12-6768 0 0,2-3 763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34 5983 0 0,'-11'1'458'0'0,"0"1"-1"0"0,0 1 0 0 0,-18 6 1 0 0,3 2 10640 0 0,28-11-10674 0 0,14-7 408 0 0,22-11 0 0 0,-22 10-311 0 0,32-12 0 0 0,-43 18-429 0 0,0 1 1 0 0,0 0-1 0 0,1 0 1 0 0,-1 0-1 0 0,1 1 1 0 0,-1-1-1 0 0,0 1 0 0 0,1 1 1 0 0,-1-1-1 0 0,10 3 1 0 0,-13-2-76 0 0,1 0 0 0 0,0 1 0 0 0,0 0 0 0 0,-1 0 0 0 0,1 0 0 0 0,-1 0 0 0 0,0 0 0 0 0,1 0 0 0 0,-1 0 0 0 0,0 1-1 0 0,0-1 1 0 0,-1 1 0 0 0,1 0 0 0 0,0-1 0 0 0,-1 1 0 0 0,0 0 0 0 0,1 0 0 0 0,-1 0 0 0 0,0 0 0 0 0,-1 0 0 0 0,2 4 0 0 0,-2-2-6 0 0,-1 0-1 0 0,1 0 1 0 0,-1 0 0 0 0,0-1-1 0 0,0 1 1 0 0,-1 0 0 0 0,1-1-1 0 0,-1 1 1 0 0,0-1 0 0 0,0 1-1 0 0,-1-1 1 0 0,1 0 0 0 0,-1 0-1 0 0,-4 5 1 0 0,-5 5 42 0 0,-1 0 1 0 0,-19 17-1 0 0,-120 106-53 0 0,144-129 0 0 0,0 0 0 0 0,1 0 0 0 0,-11 16 0 0 0,18-24 0 0 0,-1 1 0 0 0,1-1 0 0 0,0 1 0 0 0,-1-1 0 0 0,1 1 0 0 0,0-1 0 0 0,0 1 0 0 0,-1-1 0 0 0,1 1 0 0 0,0-1 0 0 0,0 1 0 0 0,0-1 0 0 0,0 1 0 0 0,0 0 0 0 0,0-1 0 0 0,0 1 0 0 0,0-1 0 0 0,0 1 0 0 0,0-1 0 0 0,0 1 0 0 0,0 0 0 0 0,0 0 0 0 0,5 2 0 0 0,-5-3 0 0 0,4 2 5 0 0,0 1-1 0 0,0-1 1 0 0,1 0 0 0 0,-1 0-1 0 0,0-1 1 0 0,1 1-1 0 0,0-1 1 0 0,-1 0 0 0 0,1 0-1 0 0,0-1 1 0 0,-1 1-1 0 0,8-1 1 0 0,8-1 29 0 0,29-4-1 0 0,-43 4-32 0 0,24-3-67 0 0,0 2-1 0 0,0 1 1 0 0,32 3 0 0 0,42 9-1536 0 0,-95-11 143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 13703 0 0,'0'0'1246'0'0,"-1"-1"-1028"0"0,-2-3 1165 0 0,2 17-918 0 0,1 4-125 0 0,2-1 0 0 0,0 1 0 0 0,1 0 0 0 0,1-1 1 0 0,7 22-1 0 0,-6-22-82 0 0,2 8 152 0 0,2-1 1 0 0,0 1-1 0 0,2-2 0 0 0,1 0 1 0 0,19 29-1 0 0,0-9 322 0 0,56 59-1 0 0,-70-84-550 0 0,-1 2 1 0 0,-1 0-1 0 0,-1 1 0 0 0,0 0 1 0 0,-2 1-1 0 0,13 29 0 0 0,-20-39-127 0 0,-1 0 0 0 0,-1 0-1 0 0,0 0 1 0 0,0 0 0 0 0,-1 0-1 0 0,-1 1 1 0 0,0-1 0 0 0,0 0-1 0 0,-1 1 1 0 0,-1-1 0 0 0,0 1-1 0 0,0-1 1 0 0,-1 1 0 0 0,-1-1-1 0 0,-5 17 1 0 0,1-11 20 0 0,-1-1 0 0 0,-1 1 0 0 0,0-1 0 0 0,-18 22 0 0 0,-52 55 251 0 0,66-78-273 0 0,-33 32 328 0 0,-91 70 0 0 0,36-33-132 0 0,89-74-198 0 0,0-1 1 0 0,0 0 0 0 0,-22 12-1 0 0,32-20 254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3:0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16 267 1839 0 0,'-9'-9'2802'0'0,"8"8"-2513"0"0,-4-7 1075 0 0,4-1-1384 0 0,6 0 33 0 0,-3 7 1107 0 0,0 2-1066 0 0,8-3-32 0 0,82-15 1070 0 0,-44 9-501 0 0,0 2-1 0 0,0 3 1 0 0,68 1-1 0 0,50-4-405 0 0,5-21 77 0 0,-59 8 136 0 0,192-7 841 0 0,-123 15-1053 0 0,3-14-130 0 0,-55 6 106 0 0,-126 20-41 0 0,5 0 74 0 0,2 0 425 0 0,11 12-254 0 0,-11-7-355 0 0,-8-4 42 0 0,1-2 1 0 0,3 0-41 0 0,-3 0 0 0 0,0 0 0 0 0,0 1 1 0 0,0-1-1 0 0,0-1 0 0 0,0 1 1 0 0,0 0-1 0 0,-1-1 1 0 0,1 1-1 0 0,0-1 0 0 0,2-2 1 0 0,-1 2-2 0 0,15-14-14 0 0,-9 6 2 0 0,-1 1 0 0 0,0 3-78 0 0,-7 5-338 0 0,0 3-174 0 0,9 8-39 0 0,-8-8-10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3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2303 0 0,'0'0'2959'0'0,"2"-1"-2866"0"0,32-11-1 0 0,3-1 304 0 0,-28 9 51 0 0,0 0-1 0 0,1 1 1 0 0,0 0-1 0 0,16-2 0 0 0,20 1 499 0 0,51-7-270 0 0,-72 7-588 0 0,39-1 0 0 0,-12 1-37 0 0,63-15 187 0 0,-8 1 38 0 0,-17 8 113 0 0,156 5 0 0 0,-206 6-388 0 0,0-2 0 0 0,58-9 0 0 0,-18 2 413 0 0,20-4 222 0 0,173-38-35 0 0,-254 48-542 0 0,1 1 0 0 0,-1 0 0 0 0,0 2 0 0 0,21 3 1 0 0,4-1-54 0 0,17 2 61 0 0,-19-2-60 0 0,54-2 0 0 0,-77-2 97 0 0,0-1 0 0 0,26-6 0 0 0,-24 3-26 0 0,3-1 20 0 0,-12 3-71 0 0,0 0 1 0 0,-1 1-1 0 0,1 1 0 0 0,20-1 0 0 0,-27 1-11 0 0,19 4 41 0 0,5 2-3 0 0,16 5-53 0 0,-36-7-2 0 0,26 3 15 0 0,-5-1 17 0 0,3-3-7 0 0,3-2-23 0 0,30 1 0 0 0,-4 3 0 0 0,-32-3 64 0 0,-16-2 0 0 0,-5 1-33 0 0,3-1 2 0 0,10-3 31 0 0,-8 2-64 0 0,0-1 0 0 0,12-5 49 0 0,17 0 70 0 0,-13 3-119 0 0,-16 3 0 0 0,1 0 0 0 0,-1 1 0 0 0,0-1 0 0 0,2 0 0 0 0,-2 2 0 0 0,0 0 0 0 0,0 0 11 0 0,9 1 42 0 0,-18-1-28 0 0,0-2 17 0 0,-2 1-32 0 0,19-1 67 0 0,-21 2-75 0 0,22 0 58 0 0,-22-1-62 0 0,21-5 79 0 0,-7 3-24 0 0,2-2-3 0 0,-14 3-29 0 0,1 0-31 0 0,28-5-40 0 0,-18 5 39 0 0,0 0 11 0 0,0 1 0 0 0,0 1 0 0 0,1 2 0 0 0,-1 1 0 0 0,10 4 0 0 0,-2-2 0 0 0,-7-3 0 0 0,0 0 0 0 0,1 0 0 0 0,-2-1 0 0 0,0 1 0 0 0,-2-2 12 0 0,2-1 60 0 0,-11 0-12 0 0,-1 1 11 0 0,6-3-6 0 0,-6 3 1 0 0,0-1-8 0 0,7-3-46 0 0,2 4-45 0 0,-8 0-138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3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2303 0 0,'0'0'3011'0'0,"2"0"-2735"0"0,24 3-45 0 0,-18-3-159 0 0,-1 0 1 0 0,0 0 0 0 0,0-1-1 0 0,0 0 1 0 0,0 0 0 0 0,0 0-1 0 0,0-1 1 0 0,0 0 0 0 0,9-5-1 0 0,2 0 500 0 0,-6 3-314 0 0,0 0 0 0 0,0 1 0 0 0,0 0 0 0 0,0 1 0 0 0,0 0 0 0 0,18 0 0 0 0,-1 2-237 0 0,30 4 32 0 0,1 2-53 0 0,-30-6 0 0 0,16 0 64 0 0,-2 0 83 0 0,4 1 75 0 0,1-2 0 0 0,-1-3 0 0 0,66-13 0 0 0,-85 11 45 0 0,55-5-1 0 0,-45 10-95 0 0,-30 2-152 0 0,-5-1-2 0 0,0 0 1 0 0,0 0-1 0 0,-1 1 1 0 0,1-1-1 0 0,0 1 1 0 0,7 2 0 0 0,3 1 43 0 0,14-1 61 0 0,-7-2-39 0 0,-20-1-83 0 0,20-1-83 0 0,-16 1 65 0 0,20-4 20 0 0,5-4-2 0 0,79-20 590 0 0,-77 22-433 0 0,-12 3-40 0 0,1 0 0 0 0,-1 1 0 0 0,23 1 1 0 0,-31 1-46 0 0,45 2 16 0 0,-35-1-88 0 0,0 3 0 0 0,8 0 0 0 0,15-1 11 0 0,-12 1 76 0 0,-21-3 14 0 0,39-4-44 0 0,-41 3-57 0 0,13-1-2 0 0,-21 1 2 0 0,19-5 13 0 0,7-1 222 0 0,-14 4-225 0 0,31 5-83 0 0,-15-3 58 0 0,-26-1 16 0 0,1-1-2 0 0,14 6 12 0 0,-11-2 7 0 0,-4-1-13 0 0,1 0 0 0 0,-1 0 0 0 0,0-1 0 0 0,1 0 0 0 0,-1 0 0 0 0,6 0 0 0 0,10-1 30 0 0,-11 1-8 0 0,0 0 0 0 0,0 0 0 0 0,1 1 0 0 0,-1 0 0 0 0,0 0 0 0 0,9 4 0 0 0,12-1-27 0 0,-21-1 0 0 0,-6-2 0 0 0,-1-1 0 0 0,1 1 0 0 0,-1 0 0 0 0,1-1 0 0 0,-1 1 0 0 0,1-1 0 0 0,0 0 0 0 0,-1 0 0 0 0,1 0 0 0 0,-1 0 0 0 0,5-1 0 0 0,-2 0 0 0 0,20 1 0 0 0,5 1 0 0 0,2-1 0 0 0,-18 0 0 0 0,7-1 27 0 0,-19 1-16 0 0,20-4 15 0 0,7-2-26 0 0,3-1 26 0 0,-13 2 52 0 0,35-4 0 0 0,-33 6-41 0 0,-21 3-25 0 0,37 3 13 0 0,-22-3-25 0 0,9-2 0 0 0,-24 2 0 0 0,5 2 0 0 0,28 3 0 0 0,-14-2 0 0 0,-15-3 0 0 0,17-2 0 0 0,-16 1 0 0 0,20 2 0 0 0,-11 1 0 0 0,2-1 0 0 0,-2-1 11 0 0,0-2 32 0 0,1-1-33 0 0,-2 1-10 0 0,0-1 0 0 0,1-1 0 0 0,1 1 0 0 0,-1 1 0 0 0,0 1 0 0 0,0 1 0 0 0,16-1 0 0 0,-1 1 0 0 0,-22 1 0 0 0,28 4 0 0 0,-29-4 0 0 0,5 0 0 0 0,-1 0 0 0 0,1 0 0 0 0,16-1 0 0 0,14-1 0 0 0,-26 1 0 0 0,0 0 0 0 0,15-2 0 0 0,15 0 0 0 0,-31 2 0 0 0,2 1 0 0 0,-2 0 0 0 0,0-1 0 0 0,1-2 0 0 0,0 1 0 0 0,1 0 0 0 0,0-2 0 0 0,8 1 0 0 0,-2-3 0 0 0,-9 2 0 0 0,1 2 0 0 0,0 0 0 0 0,0-1 0 0 0,-10 1 1 0 0,14-3 32 0 0,2-4-3 0 0,2 3-30 0 0,-15 2 0 0 0,18-8 0 0 0,-12 6 0 0 0,1 0 0 0 0,0 4 0 0 0,0 0 0 0 0,0 1 0 0 0,1 0 0 0 0,3 0 0 0 0,-14 2 0 0 0,0-1 0 0 0,14-1 0 0 0,12-3 0 0 0,11-6 0 0 0,-36 7 0 0 0,22-2 0 0 0,-19 3 0 0 0,-4 0 0 0 0,-1 1 0 0 0,1-1 0 0 0,-1 1 0 0 0,1 0 0 0 0,-1 0 0 0 0,1 0 0 0 0,0 1 0 0 0,4 0 0 0 0,6 2 0 0 0,1-3 0 0 0,31 2 0 0 0,-32 0 0 0 0,2 1 0 0 0,7 2 0 0 0,-3-3 0 0 0,-19-2 0 0 0,13 0 0 0 0,1-1 0 0 0,0 0 0 0 0,5 0 0 0 0,-17 1 0 0 0,35-5 0 0 0,-23 3 0 0 0,0 2 0 0 0,0 2 0 0 0,0 0 0 0 0,-1-1 0 0 0,0-2 0 0 0,0 1 0 0 0,-1-2 0 0 0,-1 2 11 0 0,-10 0 106 0 0,-1-2-53 0 0,3-4-10 0 0,-14 3-56 0 0,8 3-42 0 0,0-1-1 0 0,0 1 1 0 0,0 0-1 0 0,0 0 1 0 0,0 0-1 0 0,0 0 1 0 0,1 0-1 0 0,-1 1 1 0 0,0-1-1 0 0,0 0 1 0 0,0 1-1 0 0,0-1 1 0 0,0 1-1 0 0,0 0 1 0 0,1 0-1 0 0,-3 1 1 0 0,-1 1-690 0 0,-8 2-3732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0:2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72 5527 0 0,'0'0'498'0'0,"-2"2"-406"0"0,-2 0 223 0 0,0 1-161 0 0,-1 0 0 0 0,1 0-1 0 0,-10 4 1 0 0,11-6 730 0 0,-1 0 1 0 0,1 0-1 0 0,0 0 0 0 0,-1-1 0 0 0,1 1 0 0 0,-6-1 1 0 0,8 0-809 0 0,-1 0 0 0 0,1-1-1 0 0,-1 1 1 0 0,1-1 0 0 0,0 1 0 0 0,-1-1 0 0 0,1 1 0 0 0,0-1 0 0 0,-1 0 0 0 0,1 0 0 0 0,0 0 0 0 0,0 0 0 0 0,0 0 0 0 0,0 0 0 0 0,0 0 0 0 0,0 0 0 0 0,0 0 0 0 0,0-1-1 0 0,-1-1 1 0 0,-2-8 5087 0 0,7 10-5042 0 0,7-2-6 0 0,-7 2 58 0 0,-1 0-106 0 0,2 0-58 0 0,23 1 419 0 0,-22-1-303 0 0,0 0 0 0 0,-1 0 0 0 0,1 0 0 0 0,7-3 0 0 0,8-3 79 0 0,-7 5-193 0 0,4 2-11 0 0,-1 1 0 0 0,7 6 0 0 0,-1-3 0 0 0,-2-2 0 0 0,-15-3 0 0 0,0-1 0 0 0,3 3 1 0 0,3-1-3 0 0,13-9 14 0 0,41-25 788 0 0,-62 33-684 0 0,2-1 27 0 0,-3-1-118 0 0,12-3 384 0 0,-12 6-217 0 0,23 1 85 0 0,-23-1-211 0 0,0 0 6 0 0,6 0-6 0 0,-4 1 6 0 0,9 4 4 0 0,3-3-20 0 0,-1 0-45 0 0,-3 1 0 0 0,-8-1 31 0 0,7 0-20 0 0,-2 1 92 0 0,0 1 1 0 0,18 8 0 0 0,-25-11 18 0 0,12 5 60 0 0,-12-5-134 0 0,24 5 109 0 0,-23-5-109 0 0,-1 0-5 0 0,11 6-32 0 0,2 1 20 0 0,-1 1-31 0 0,2 0-11 0 0,-3-2 11 0 0,-11-5 42 0 0,1-2 11 0 0,9 3 0 0 0,-9-3 0 0 0,0 1 0 0 0,8 0 0 0 0,-8-1 0 0 0,0 1-11 0 0,1-1-44 0 0,21 5 42 0 0,-22-5-99 0 0,0 1 76 0 0,11 6-17 0 0,2-2-11 0 0,1-1 0 0 0,-2-3 12 0 0,-9-2 36 0 0,5 0-25 0 0,-5 0 19 0 0,8 0-31 0 0,3-1-11 0 0,2 1 0 0 0,-1 0 0 0 0,-1 1 0 0 0,0 0 0 0 0,-1 0 0 0 0,1-2 0 0 0,-2 0 0 0 0,1-2 0 0 0,50-13 0 0 0,-51 13 0 0 0,0 0 0 0 0,3-1 0 0 0,-14 4 0 0 0,18-1 0 0 0,-7 1-12 0 0,-1 0-36 0 0,-3 1 25 0 0,-2-1-6 0 0,12-1 5 0 0,-7 3 24 0 0,1-1 0 0 0,-1 0 0 0 0,0 0 0 0 0,0 0 0 0 0,0-2 0 0 0,-1 1 0 0 0,1 1 0 0 0,-1 4 0 0 0,1 1 0 0 0,0 1 0 0 0,1 1 0 0 0,-2-2 11 0 0,-8-3 31 0 0,8-1-31 0 0,1 0-11 0 0,-10-1-4 0 0,1 0 1 0 0,-1 1-1 0 0,0 0 0 0 0,8 2 0 0 0,-3 3-34 0 0,-6-3 18 0 0,0-2-47 0 0,-3-1-96 0 0,0 0 160 0 0,0 1 0 0 0,0-1 0 0 0,1 0 0 0 0,-1 0 0 0 0,0 1 0 0 0,0-1 0 0 0,0 0 0 0 0,0 0 0 0 0,1 1 0 0 0,-1-1 0 0 0,0 0 0 0 0,0 0 0 0 0,0 0 0 0 0,1 1 0 0 0,-1-1 0 0 0,0 0 0 0 0,0 0 0 0 0,1 0 0 0 0,-1 0 0 0 0,0 0 0 0 0,0 0 0 0 0,1 1 0 0 0,-1-1 0 0 0,0 0 0 0 0,1 0 0 0 0,-1 0 1 0 0,0 0 0 0 0,1 0-1 0 0,-1 0 1 0 0,0 0 0 0 0,1 0-1 0 0,-1 0 1 0 0,0 0 0 0 0,0 0-1 0 0,1 1 1 0 0,-1-1 0 0 0,0 0-1 0 0,0 0 1 0 0,1 0 0 0 0,-1 0-1 0 0,0 1 1 0 0,0-1 0 0 0,0 0-1 0 0,0 0 1 0 0,1 0-1 0 0,-1 1 1 0 0,0-1 0 0 0,0 0-1 0 0,0 0 1 0 0,0 1 0 0 0,0-1-1 0 0,1 1 1 0 0,1 0-62 0 0,9 2 0 0 0,-9-2 0 0 0,1-2-64 0 0,4-2-1 0 0,-1 0-1 0 0,1 0 0 0 0,-1-1 1 0 0,12-9-1 0 0,-16 11-85 0 0,-2 1 131 0 0,0 0-1 0 0,1 1 0 0 0,0-1 0 0 0,-1 0 1 0 0,1 0-1 0 0,-1 0 0 0 0,1 0 1 0 0,0 0-1 0 0,-1 1 0 0 0,1-1 0 0 0,1 0 1 0 0,1-2-137 0 0,7-12-1877 0 0,2-3-5504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1:0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1 345 1839 0 0,'0'0'5979'0'0,"1"-1"-5799"0"0,28-18 855 0 0,-27 18-737 0 0,0-1 44 0 0,19-8 1599 0 0,-19 9-1525 0 0,0 0-231 0 0,2-1-114 0 0,2-2 117 0 0,12-16 148 0 0,-8 12-26 0 0,-1 0-1 0 0,1 0 1 0 0,1 1-1 0 0,-1 0 1 0 0,12-4-1 0 0,37-9 1559 0 0,-54 18-1757 0 0,1 0 0 0 0,0 1 0 0 0,-1 0 0 0 0,1 0 0 0 0,0 0 0 0 0,-1 1 0 0 0,1 0 0 0 0,0 0 0 0 0,11 2 0 0 0,-1 1-30 0 0,0 1 0 0 0,17 7-1 0 0,-23-7 17 0 0,0-1 1 0 0,0 0-1 0 0,1 0 0 0 0,0-1 0 0 0,-1 0 0 0 0,22 0 0 0 0,-21-3 9 0 0,-1-1 0 0 0,1 1-1 0 0,-1-2 1 0 0,1 0 0 0 0,-1 0 0 0 0,0-1-1 0 0,13-6 1 0 0,63-43 823 0 0,-40 24-602 0 0,-10 4-239 0 0,15-8-12 0 0,-45 30-77 0 0,0 0 1 0 0,1 0 0 0 0,-1 0 0 0 0,0 1 0 0 0,1 0-1 0 0,10-1 1 0 0,12 0 0 0 0,5-3 0 0 0,-23 4 25 0 0,1 1 0 0 0,0 0 0 0 0,-1 1 0 0 0,1 0 0 0 0,22 4-1 0 0,23 1 307 0 0,0-8 104 0 0,17 0 106 0 0,-55 3-370 0 0,1-2 1 0 0,-1 0-1 0 0,29-7 0 0 0,-20 3-64 0 0,128-21 96 0 0,-129 25-185 0 0,0 1-1 0 0,40 2 1 0 0,-41 2-142 0 0,0 1 0 0 0,44 12 0 0 0,9 2-72 0 0,-45-14 180 0 0,69-2 0 0 0,-66-2 121 0 0,196-16-25 0 0,-227 16-81 0 0,14-3 1 0 0,-14 2 0 0 0,1 0 0 0 0,0 1 0 0 0,0 0 0 0 0,-1 0 0 0 0,1 0 0 0 0,0 1 0 0 0,-1 0 0 0 0,1 0 0 0 0,-1 1 0 0 0,11 3 0 0 0,-11-3 0 0 0,22 5 0 0 0,-22-6 0 0 0,23 6 0 0 0,7 2 112 0 0,1-1 0 0 0,50 4 0 0 0,-4-8 189 0 0,87-7 1 0 0,-147 2-288 0 0,1 0 1 0 0,-1 2 0 0 0,1 1-1 0 0,-1 1 1 0 0,1 1 0 0 0,-1 0-1 0 0,27 11 1 0 0,-40-12-15 0 0,29 8 0 0 0,-21-7 67 0 0,0-1-1 0 0,0-2 1 0 0,0 1-1 0 0,26-3 1 0 0,73-11 458 0 0,-57 4-410 0 0,25-4-88 0 0,-41 5-11 0 0,1 2 0 0 0,60 1 0 0 0,-4 3-16 0 0,-58-1 0 0 0,45 5 0 0 0,51-2 164 0 0,-70-2-89 0 0,51 0 147 0 0,128-16 1 0 0,-89 4-160 0 0,-85 9-50 0 0,-18 2 51 0 0,102 10 0 0 0,-111-6-64 0 0,-26-1 0 0 0,24 3 0 0 0,-12 0 20 0 0,0-1-1 0 0,-1-1 1 0 0,1-2-1 0 0,0-1 1 0 0,38-7-1 0 0,-34 4 91 0 0,72 3-1 0 0,-5 1 11 0 0,-73-1-106 0 0,0 1 0 0 0,0 2-1 0 0,42 8 1 0 0,89 27 68 0 0,-124-28-72 0 0,2 0-12 0 0,-1-2 0 0 0,2-2 0 0 0,-1-2 0 0 0,52-2 0 0 0,-19-5-10 0 0,106-21-1 0 0,-166 23 13 0 0,88-14-32 0 0,-83 15 21 0 0,-1 0 1 0 0,0 1-1 0 0,33 4 0 0 0,28 7-12 0 0,78 16-7 0 0,-113-19 81 0 0,1-1-1 0 0,1-2 1 0 0,63-2 0 0 0,53 9-139 0 0,-54-2 160 0 0,139 24 152 0 0,-236-32-227 0 0,31 5 15 0 0,78 16 51 0 0,-99-19-47 0 0,0-2 0 0 0,23 1 0 0 0,-17-2-11 0 0,-19 0-101 0 0,0-1-1 0 0,-1 0 1 0 0,1-1-1 0 0,-1 1 0 0 0,1-1 1 0 0,-1-1-1 0 0,1 1 1 0 0,-1-1-1 0 0,0 0 1 0 0,0-1-1 0 0,0 1 1 0 0,0-1-1 0 0,7-4 1 0 0,-6 1-344 0 0,0 1 1 0 0,0-1-1 0 0,0-1 1 0 0,-1 1-1 0 0,0-1 1 0 0,0 0-1 0 0,0-1 1 0 0,8-15 0 0 0,-3 2-7495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1:12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36 128 5871 0 0,'0'0'534'0'0,"-2"1"-438"0"0,-1 0-212 0 0,1 0 296 0 0,-1 0 0 0 0,1-1 1 0 0,-1 1-1 0 0,1-1 0 0 0,-1 1 0 0 0,1-1 1 0 0,-1 0-1 0 0,1 0 0 0 0,-7 0 7164 0 0,12-1-7088 0 0,44-14 450 0 0,-25 8-633 0 0,-12 4-78 0 0,21-4 21 0 0,-15 4 50 0 0,0 0 1 0 0,2 2-54 0 0,0 3-13 0 0,6-1 32 0 0,-19-1-13 0 0,6-1 108 0 0,98-15 1746 0 0,49-4-1025 0 0,-145 19-810 0 0,-8 1-37 0 0,-1-1 0 0 0,1 1 0 0 0,0 0 1 0 0,0 0-1 0 0,-1 1 0 0 0,1 0 0 0 0,0-1 0 0 0,-1 2 0 0 0,1-1 1 0 0,-1 0-1 0 0,1 1 0 0 0,6 3 0 0 0,11 5-1 0 0,42 25 0 0 0,-53-28 0 0 0,-7-4 35 0 0,0 0 0 0 0,0 0 0 0 0,0 0 0 0 0,1 0 0 0 0,-1-1 0 0 0,10 3 1 0 0,-8-3 20 0 0,-1-1 52 0 0,1-1 0 0 0,-1 1 1 0 0,1-1-1 0 0,0-1 1 0 0,-1 1-1 0 0,1-1 1 0 0,-1 0-1 0 0,1-1 1 0 0,8-2-1 0 0,-10 3-14 0 0,10-3 246 0 0,-2 0-162 0 0,1 1-1 0 0,-1 0 0 0 0,1 1 1 0 0,0 1-1 0 0,-1 0 0 0 0,21 1 0 0 0,-23-1-165 0 0,-6 1-12 0 0,0 0 0 0 0,0 0 0 0 0,1 0 0 0 0,-1 1-1 0 0,0 0 1 0 0,0-1 0 0 0,6 3 0 0 0,-8-2 0 0 0,22 4-88 0 0,34 14 0 0 0,-47-15 88 0 0,-1 0 0 0 0,1-1 0 0 0,0 0 0 0 0,0 0 0 0 0,12 0 0 0 0,-11-2 0 0 0,4 1 50 0 0,-1-1 0 0 0,0-1 1 0 0,1 0-1 0 0,-1-2 0 0 0,29-4 0 0 0,-19-1 222 0 0,46-20 1 0 0,-58 22-236 0 0,109-41 16 0 0,-107 41-38 0 0,1 0-1 0 0,-1 1 1 0 0,1 1 0 0 0,0 0-1 0 0,27-1 1 0 0,57-9 33 0 0,-83 9-48 0 0,0-1 0 0 0,-2 2 11 0 0,-9 2 45 0 0,10-2 24 0 0,0 1 18 0 0,-6 0 66 0 0,-8 2-160 0 0,26 4 224 0 0,-12-3-133 0 0,-5 1-31 0 0,15 1-32 0 0,0-1-32 0 0,-3-3 0 0 0,7 1 0 0 0,-25 1 0 0 0,20-4 0 0 0,16-6 11 0 0,3 2 54 0 0,-20 2-5 0 0,-16 3-60 0 0,-2 0 0 0 0,0 2 0 0 0,0-1 0 0 0,0 1 0 0 0,0 0 0 0 0,7 1 0 0 0,0-1 0 0 0,1 4 0 0 0,-1 1 0 0 0,-1 0 0 0 0,4 4 0 0 0,15 4 0 0 0,-16-8 0 0 0,-1-1 12 0 0,-4-1 47 0 0,-6-2-5 0 0,3 0-32 0 0,-3 0 20 0 0,49 12 33 0 0,-42-10-64 0 0,-7-2 31 0 0,6 1-46 0 0,24-2-292 0 0,-31 0 207 0 0,-1 0-10 0 0,5-1-70 0 0,0-1 0 0 0,0 1 0 0 0,0-1 0 0 0,-1-1 0 0 0,1 1 0 0 0,-1-1-1 0 0,8-4 1 0 0,42-30-2222 0 0,-55 35 2253 0 0,24-15-1593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1:13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107 115 6415 0 0,'0'0'586'0'0,"-1"-1"-486"0"0,-5-3 330 0 0,0-1 0 0 0,0 1-1 0 0,0 0 1 0 0,-1 0 0 0 0,1 1 0 0 0,-9-3 0 0 0,-7-4 357 0 0,20 10-492 0 0,-1 0 0 0 0,1 0 0 0 0,0 0 0 0 0,0 0 0 0 0,0 1 0 0 0,0-1 1 0 0,-1 0-1 0 0,1 1 0 0 0,0 0 0 0 0,-3 1 0 0 0,0-1 2956 0 0,79 26-1255 0 0,-66-23-1883 0 0,-4-3-74 0 0,21 1 13 0 0,-8 0-12 0 0,1 0-33 0 0,31-1-1 0 0,72-3-138 0 0,-99 1 155 0 0,1 0 0 0 0,-1-2 0 0 0,27-7 0 0 0,66-23 386 0 0,-83 23-306 0 0,23-7 44 0 0,-28 7-68 0 0,0 1 1 0 0,1 2 0 0 0,56-8 0 0 0,-63 15 398 0 0,1 1 1 0 0,41 7 0 0 0,-19-2-17 0 0,-17-4-238 0 0,0-1-1 0 0,52-7 1 0 0,6 1 116 0 0,-68 5-237 0 0,-6-1 5 0 0,0 1 0 0 0,0 1 0 0 0,0 0 0 0 0,12 3-1 0 0,-16-2-8 0 0,0 0 0 0 0,0 0-1 0 0,0 1 1 0 0,0 0-1 0 0,10 6 1 0 0,32 15 300 0 0,-36-19-335 0 0,1 0-11 0 0,-1-1-42 0 0,-8-3-4 0 0,1 0 0 0 0,-1 0 0 0 0,1 0 0 0 0,0-1 0 0 0,7 0 0 0 0,1 0 28 0 0,21 3 70 0 0,-17-2-91 0 0,-1 2 0 0 0,31 6 0 0 0,-2 0-14 0 0,17 2 0 0 0,-61-10 0 0 0,1 0 0 0 0,0 0 0 0 0,-1-1 0 0 0,1 1 0 0 0,0-1 0 0 0,0 1 0 0 0,0-1 0 0 0,0 0 0 0 0,4 0 0 0 0,26-1 0 0 0,133-1 13 0 0,-66 2 134 0 0,-57-5-141 0 0,49-2 29 0 0,-77 7-30 0 0,1 1-1 0 0,-1 0 1 0 0,0 1-1 0 0,16 4 1 0 0,64 10-5 0 0,-88-14-4 0 0,28 3-65 0 0,-28-4 41 0 0,32 0-33 0 0,-37-1 60 0 0,3 1-12 0 0,21-3-27 0 0,8-3-13 0 0,-5 0 42 0 0,-20 3 11 0 0,1 0 0 0 0,-1 0 0 0 0,1 1 0 0 0,19 1 0 0 0,10 3 0 0 0,38-4 0 0 0,-29 1 0 0 0,-10-2-21 0 0,-26 1-19 0 0,0 0-1 0 0,0 1 0 0 0,0 1 1 0 0,13 1-1 0 0,3 5-107 0 0,-16-3 112 0 0,1-1 0 0 0,22 2 0 0 0,-23-4 44 0 0,0-1 1 0 0,0 0-1 0 0,0 0 0 0 0,0-1 1 0 0,0-1-1 0 0,0 0 0 0 0,0 0 0 0 0,20-8 1 0 0,16-3 44 0 0,-41 12-43 0 0,-1-1-1 0 0,0 1 1 0 0,1 0 0 0 0,-1 1-1 0 0,9-1 1 0 0,-7 2-4 0 0,4-1-6 0 0,2 3 0 0 0,-2 0 12 0 0,-8-1 49 0 0,7 4 5 0 0,57 32-153 0 0,-55-29 39 0 0,1-1 24 0 0,-1 0-24 0 0,-5-5 90 0 0,8 3 0 0 0,-12-6 367 0 0,-2 6 176 0 0,-1-1-2446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81 7831 0 0,'27'-21'641'0'0,"6"-6"726"0"0,-14 10 3419 0 0,-18 17-4598 0 0,-1 0 1 0 0,0-1 0 0 0,1 1 0 0 0,-1 0 0 0 0,1-1 0 0 0,-1 1 0 0 0,0-1-1 0 0,1 1 1 0 0,-1-1 0 0 0,0 1 0 0 0,0-1 0 0 0,1 1 0 0 0,-1 0-1 0 0,0-1 1 0 0,0 1 0 0 0,0-1 0 0 0,0 0 0 0 0,0 1 0 0 0,1-1-1 0 0,-1 1 1 0 0,0-1 0 0 0,-1 0-152 0 0,1 1 0 0 0,0 0 0 0 0,0 0 0 0 0,0-1 0 0 0,-1 1 0 0 0,1 0 0 0 0,0 0 0 0 0,0-1 0 0 0,-1 1 0 0 0,1 0 0 0 0,0 0 0 0 0,-1-1 0 0 0,1 1 0 0 0,0 0 0 0 0,-1 0 0 0 0,1 0 0 0 0,0 0 0 0 0,-1 0 0 0 0,1 0 0 0 0,0 0 0 0 0,-1 0 0 0 0,0-1 0 0 0,-1 1-44 0 0,-1 0 1 0 0,0 0-1 0 0,0 0 0 0 0,0 0 1 0 0,0 1-1 0 0,-3 0 0 0 0,-13 5 47 0 0,-1 1-1 0 0,1 1 0 0 0,0 0 1 0 0,-32 21-1 0 0,-66 54-95 0 0,66-45-10 0 0,39-30 3 0 0,0 1-1 0 0,1 0 1 0 0,0 1 0 0 0,1 0 0 0 0,0 0-1 0 0,-14 20 1 0 0,23-30 58 0 0,1 1 0 0 0,0 0 0 0 0,-1-1 0 0 0,1 1 0 0 0,-1 0 0 0 0,1-1 0 0 0,0 1 0 0 0,-1 0 0 0 0,1-1 0 0 0,0 1 0 0 0,0 0 0 0 0,0 0 0 0 0,-1-1 0 0 0,1 1 0 0 0,0 0 0 0 0,0 0 0 0 0,0-1 0 0 0,0 1 0 0 0,0 0 0 0 0,0 0 0 0 0,1-1 0 0 0,-1 1 0 0 0,0 0 0 0 0,1 1-1 0 0,-1-1-5 0 0,1-1-1 0 0,0 1 0 0 0,-1-1 0 0 0,1 1 0 0 0,0-1 0 0 0,0 1 0 0 0,-1-1 0 0 0,1 0 0 0 0,0 1 0 0 0,0-1 1 0 0,0 0-1 0 0,0 1 0 0 0,0-1 0 0 0,-1 0 0 0 0,1 0 0 0 0,0 0 0 0 0,1 0 0 0 0,5 0-46 0 0,-1 0-1 0 0,1-1 1 0 0,-1 0 0 0 0,11-3-1 0 0,0-1 73 0 0,-1-2-1 0 0,0 0 1 0 0,0-1-1 0 0,-1 0 0 0 0,0-1 1 0 0,-1-1-1 0 0,1 0 1 0 0,-2-1-1 0 0,0-1 1 0 0,22-24-1 0 0,-31 30 6 0 0,-3 5-150 0 0,-5 11-169 0 0,-43 77 48 0 0,8-16 238 0 0,-20 45 241 0 0,-44 91-113 0 0,75-145 84 0 0,-27 90 1 0 0,15 2 470 0 0,-16 51 894 0 0,52-194-1458 0 0,-1 1 1 0 0,-1-1-1 0 0,1 0 0 0 0,-2 0 0 0 0,0 0 0 0 0,0-1 1 0 0,-1 0-1 0 0,0-1 0 0 0,0 0 0 0 0,-1 0 0 0 0,-1-1 0 0 0,1 0 1 0 0,-1 0-1 0 0,-1-1 0 0 0,-15 8 0 0 0,15-9-102 0 0,-2 0-1 0 0,1-1 0 0 0,-1-1 0 0 0,1 0 1 0 0,-1 0-1 0 0,0-1 0 0 0,-1-1 0 0 0,1-1 1 0 0,0 1-1 0 0,-1-2 0 0 0,1 0 1 0 0,0-1-1 0 0,-1 0 0 0 0,-16-4 0 0 0,21 3-306 0 0,0-1 0 0 0,1 0 0 0 0,0 0-1 0 0,0-1 1 0 0,0 0 0 0 0,0 0-1 0 0,0-1 1 0 0,1 0 0 0 0,0 0-1 0 0,0-1 1 0 0,0 0 0 0 0,1 0-1 0 0,0-1 1 0 0,0 0 0 0 0,1 0 0 0 0,-6-8-1 0 0,-10-21-1359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1:1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1375 0 0,'0'0'1331'0'0,"-1"2"18"0"0,0 0-161 0 0,0 0-1 0 0,-1 1 0 0 0,0-1 0 0 0,1 0 0 0 0,-1 0 0 0 0,-4 3 1 0 0,-26 18 1860 0 0,-1 0-2215 0 0,16-7-595 0 0,-20 7 92 0 0,36-22-258 0 0,-1 0 0 0 0,2 0 42 0 0,-3 2 255 0 0,0-1-1 0 0,0 1 1 0 0,1 0 0 0 0,0 0-1 0 0,-1 0 1 0 0,-2 7 0 0 0,15-1-73 0 0,1-3-127 0 0,-8-5-138 0 0,-1 0 58 0 0,1 1-15 0 0,0-1-63 0 0,1 0-9 0 0,11 15 63 0 0,-6-4-65 0 0,-1 1 11 0 0,-2-2 42 0 0,-4-7-1 0 0,0-1 0 0 0,1 1 0 0 0,0 0 0 0 0,0-1 0 0 0,0 0 0 0 0,0 0 1 0 0,0 0-1 0 0,1 0 0 0 0,0 0 0 0 0,-1 0 0 0 0,1-1 0 0 0,0 0 0 0 0,0 0 0 0 0,0 0 0 0 0,0 0 0 0 0,0-1 0 0 0,6 2 0 0 0,4-1 65 0 0,0 0 0 0 0,0 0-1 0 0,28-2 1 0 0,-25 0-84 0 0,4-1 75 0 0,0 0-1 0 0,33-6 1 0 0,-39 4 41 0 0,1 1 1 0 0,22 0-1 0 0,-22 2-101 0 0,0 0-1 0 0,0-1 1 0 0,0-1-1 0 0,-1-1 1 0 0,1 0-1 0 0,-1-1 1 0 0,1 0-1 0 0,-1-1 1 0 0,0-1-1 0 0,18-9 1 0 0,11-14 45 0 0,28-15 85 0 0,-60 38-149 0 0,-1 1 0 0 0,1 0 0 0 0,1 0 0 0 0,16-3 0 0 0,-24 6-18 0 0,0 1 0 0 0,0 0 0 0 0,1 0 0 0 0,-1 1 0 0 0,0 0 0 0 0,0 0 0 0 0,0 0 1 0 0,0 0-1 0 0,0 1 0 0 0,0 0 0 0 0,0 0 0 0 0,0 0 0 0 0,7 3 0 0 0,2 1 26 0 0,-7-3-26 0 0,-1 0 0 0 0,0 1-1 0 0,1-1 1 0 0,-1 1 0 0 0,8 5 0 0 0,-9-4-2 0 0,1-1-1 0 0,0 0 1 0 0,0 0 0 0 0,0 0-1 0 0,12 2 1 0 0,-9-2 4 0 0,28 5 49 0 0,-28-6-34 0 0,-2-1 12 0 0,0 0-1 0 0,0-1 1 0 0,14 0-1 0 0,-6-1 29 0 0,-2 1 47 0 0,0 0-1 0 0,16 3 0 0 0,-11-2-50 0 0,8 1 1 0 0,-25-2-67 0 0,24 9 67 0 0,-9-3-65 0 0,-1 3 0 0 0,-1 0 0 0 0,-1 0 0 0 0,2-1 0 0 0,1-2 0 0 0,-11-4 2 0 0,22 1 60 0 0,-23-2-49 0 0,1-1-1 0 0,-1 0 1 0 0,0 0 0 0 0,1 0-1 0 0,-1 0 1 0 0,0-1-1 0 0,1 1 1 0 0,-1-1 0 0 0,8-3-1 0 0,-3 1 1 0 0,-5 1 29 0 0,5-2-31 0 0,0-1 0 0 0,-5 4 31 0 0,7-3-31 0 0,1 1-11 0 0,-1 0 11 0 0,-7 2 31 0 0,10-1-30 0 0,-10 2-6 0 0,1 2 40 0 0,7 1-35 0 0,-1 3-11 0 0,0 0 0 0 0,0-1 0 0 0,0-3 0 0 0,1-2 0 0 0,1-2 0 0 0,-1-3 0 0 0,-1 2 0 0 0,0-1 0 0 0,1 0 0 0 0,-3 0-20 0 0,-7 3-73 0 0,22-2-742 0 0,-16-2 447 0 0,0 0-1 0 0,-1-1 0 0 0,1 0 1 0 0,-1 0-1 0 0,0-1 1 0 0,10-13-1 0 0,-6 6-567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1439 1 9647 0 0,'0'0'868'0'0,"-2"0"-665"0"0,-12 8 426 0 0,-1-1 0 0 0,-22 17-1 0 0,-7 4 173 0 0,-174 70 1223 0 0,136-64-1974 0 0,4-6-172 0 0,-1-3 0 0 0,-137 25 0 0 0,121-34-297 0 0,79-15 135 0 0,-1 0 0 0 0,1-1 0 0 0,-31-3 0 0 0,43 2 131 0 0,0 0-1 0 0,0 0 1 0 0,1 0 0 0 0,-8-3-1 0 0,10 3-102 0 0,2 0-311 0 0,0-1 511 0 0,0 1 1 0 0,0 0-1 0 0,0-1 0 0 0,0 1 1 0 0,0 0-1 0 0,0 0 1 0 0,0-1-1 0 0,1 1 0 0 0,0-1 1 0 0,0 2 13 0 0,1-3 17 0 0,1 0-1 0 0,1 0 1 0 0,-1 1-1 0 0,0-1 1 0 0,1 1-1 0 0,-1 1 1 0 0,1-1-1 0 0,0 0 1 0 0,-1 1-1 0 0,1 0 1 0 0,0 0-1 0 0,0 1 1 0 0,0-1-1 0 0,0 1 1 0 0,5 0-1 0 0,-6 1 36 0 0,-1-1 1 0 0,1 1-1 0 0,-1-1 0 0 0,0 1 1 0 0,1 0-1 0 0,-1 0 1 0 0,0 0-1 0 0,1 1 0 0 0,-1-1 1 0 0,0 1-1 0 0,0 0 0 0 0,0 0 1 0 0,0 0-1 0 0,-1 0 0 0 0,1 0 1 0 0,0 1-1 0 0,-1-1 1 0 0,0 1-1 0 0,1 0 0 0 0,-1 0 1 0 0,3 5-1 0 0,-2 0 44 0 0,0 0 1 0 0,-1 0-1 0 0,1 0 0 0 0,-1 0 1 0 0,-1 0-1 0 0,0 1 1 0 0,0-1-1 0 0,-1 1 0 0 0,0-1 1 0 0,0 1-1 0 0,-1-1 0 0 0,-3 16 1 0 0,-3 9 282 0 0,-22 58 0 0 0,29-90-333 0 0,-171 374 810 0 0,97-226-777 0 0,52-106 0 0 0,-35 56 1 0 0,45-83-31 0 0,0 0 0 0 0,0 0 0 0 0,-2-2 0 0 0,0 1 0 0 0,-31 24 0 0 0,19-22 28 0 0,-1 0-1 0 0,-39 17 0 0 0,48-25 11 0 0,16-8 666 0 0,4-3-498 0 0,5-6-92 0 0,0 0 0 0 0,0 1 0 0 0,1 0-1 0 0,0 0 1 0 0,0 1 0 0 0,16-10 0 0 0,63-28 304 0 0,-46 25-218 0 0,43-20 297 0 0,1 4 1 0 0,2 4 0 0 0,145-32-1 0 0,-172 48-300 0 0,-34 7-181 0 0,1 2 0 0 0,1 0 0 0 0,29-1 0 0 0,-54 7-46 0 0,1 0 0 0 0,0 0 0 0 0,-1 0 0 0 0,1 1 0 0 0,-1-1 0 0 0,1 1 0 0 0,0 0 1 0 0,-1 0-1 0 0,0 0 0 0 0,1 1 0 0 0,-1-1 0 0 0,6 4 0 0 0,-8-4-103 0 0,1 0 1 0 0,-1 0-1 0 0,0 0 1 0 0,0 0 0 0 0,0 1-1 0 0,0-1 1 0 0,0 0-1 0 0,0 0 1 0 0,0 1-1 0 0,-1-1 1 0 0,1 1 0 0 0,1 2-1 0 0,-2-2-266 0 0,0-1-1 0 0,1 1 1 0 0,-1 0-1 0 0,0 0 1 0 0,0 0-1 0 0,0 0 0 0 0,0 0 1 0 0,-1 0-1 0 0,1-1 1 0 0,0 1-1 0 0,-1 0 1 0 0,0 3-1 0 0,-4 6-4519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1375 0 0,'1'-2'107'0'0,"16"-10"1870"0"0,0 0 1 0 0,1 1-1 0 0,0 1 0 0 0,1 0 0 0 0,26-9 1 0 0,103-28 1395 0 0,-37 21-2406 0 0,-97 23-832 0 0,0 2-1 0 0,0-1 1 0 0,0 2 0 0 0,1 0-1 0 0,-1 1 1 0 0,14 2 0 0 0,-22-2-116 0 0,-1 1 0 0 0,0-1 1 0 0,-1 1-1 0 0,1 0 0 0 0,0 0 1 0 0,0 0-1 0 0,-1 1 0 0 0,0 0 1 0 0,1 0-1 0 0,-1 0 0 0 0,5 5 1 0 0,1 2-197 0 0,-1 0-1 0 0,14 22 1 0 0,0-1-2673 0 0,-19-28 1128 0 0,12 5-20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5527 0 0,'-1'2'250'0'0,"-5"11"103"0"0,4-8-225 0 0,-1 0 0 0 0,1-1 0 0 0,1 1 0 0 0,-1 0 1 0 0,0 1-1 0 0,1-1 0 0 0,0 0 0 0 0,0 0 0 0 0,1 0 0 0 0,0 6 0 0 0,1 3 747 0 0,0 0-1 0 0,1 0 0 0 0,1 0 0 0 0,1-1 1 0 0,0 0-1 0 0,0 1 0 0 0,13 23 0 0 0,-7-21-372 0 0,-1 0 1 0 0,2-1-1 0 0,0 0 0 0 0,1-1 0 0 0,18 18 0 0 0,-3-8-73 0 0,1-2 0 0 0,0-2 0 0 0,2 0-1 0 0,0-2 1 0 0,60 26 0 0 0,48 20 174 0 0,-130-60-559 0 0,-5-3-56 0 0,0 0 0 0 0,-1 0 0 0 0,1 0 0 0 0,-1 1 0 0 0,1-1 0 0 0,-1 1 0 0 0,4 2 1 0 0,-6-3-14 0 0,1 0 1 0 0,-1-1 0 0 0,1 1 0 0 0,-1 0 0 0 0,0 0 0 0 0,1-1 0 0 0,-1 1 0 0 0,0 0 0 0 0,1 0 0 0 0,-1 0 0 0 0,0 0 0 0 0,0-1 0 0 0,0 1 0 0 0,0 0 0 0 0,0 0 0 0 0,0 0-1 0 0,0 0 1 0 0,0 0 0 0 0,0-1 0 0 0,0 1 0 0 0,0 0 0 0 0,-1 0 0 0 0,1 0 0 0 0,0 0 0 0 0,-1-1 0 0 0,1 1 0 0 0,0 0 0 0 0,-1 0 0 0 0,1-1 0 0 0,-2 2 0 0 0,-13 18-2942 0 0,6-10 1214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7831 0 0,'0'0'7943'0'0,"-1"2"-7468"0"0,-12 15-255 0 0,0 0 0 0 0,-28 27 1 0 0,27-30-50 0 0,-29 31 199 0 0,-26 28 28 0 0,-97 78 0 0 0,-25 7-280 0 0,176-144-257 0 0,-1 0 0 0 0,2 2 1 0 0,-22 27-1 0 0,34-35-2022 0 0,2-6 1670 0 0,-2 7-1092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11743 0 0,'0'0'539'0'0,"1"-1"-10"0"0,20-25 307 0 0,-20 25-145 0 0,15-3 1289 0 0,-15 5-2208 0 0,-1-1 0 0 0,1 0 1 0 0,-1 0-1 0 0,1 0 0 0 0,-1 1 0 0 0,1-1 0 0 0,-1 0 1 0 0,0 1-1 0 0,1-1 0 0 0,-1 0 0 0 0,0 1 0 0 0,1-1 1 0 0,-1 0-1 0 0,0 1 0 0 0,1-1 0 0 0,-1 1 0 0 0,0-1 1 0 0,0 1-1 0 0,1 0 0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12439 0 0,'0'0'8368'0'0,"9"-5"-10272"0"0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2303 0 0,'3'-9'863'0'0,"0"-5"597"0"0,4-21 2057 0 0,-7 34-2773 0 0,-1-3 2814 0 0,10 38-3422 0 0,1-1-1 0 0,19 41 1 0 0,36 63 465 0 0,-63-134-592 0 0,100 191 643 0 0,-27-54-387 0 0,125 212 950 0 0,-181-319-1074 0 0,4 4 63 0 0,27 34-1 0 0,-49-69-267 0 0,-1-15-3199 0 0,-1-1-1513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41 6591 0 0,'0'0'299'0'0,"2"-9"102"0"0,5-15 47 0 0,-7 23 548 0 0,3-5 1954 0 0,-10 27-2763 0 0,0 0 1 0 0,-1 0 0 0 0,-1 0 0 0 0,-24 37-1 0 0,7-19-72 0 0,-42 50 0 0 0,-98 87 117 0 0,55-62-74 0 0,-109 113-217 0 0,200-208 42 0 0,-117 129 353 0 0,88-98 1336 0 0,53-50-1608 0 0,2 1-183 0 0,0-1-1 0 0,0 1 1 0 0,1-2-1 0 0,-1 1 0 0 0,0 0 1 0 0,0-1-1 0 0,0-1 1 0 0,7-1-1 0 0,14-7-524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0 418 919 0 0,'1'-1'1963'0'0,"35"-36"5790"0"0,-11 9-6507 0 0,27-40 0 0 0,-21 23-95 0 0,46-50-1 0 0,-57 74-1088 0 0,1 1-1 0 0,0 0 0 0 0,2 2 1 0 0,26-18-1 0 0,-43 32-61 0 0,0 0 0 0 0,0 1 0 0 0,0 0 0 0 0,1 0 0 0 0,-1 0 0 0 0,1 1 0 0 0,0 0 0 0 0,9-2 0 0 0,-5 5 0 0 0,-9-1 10 0 0,0 1-1 0 0,0 1 1 0 0,0-1 0 0 0,0 0-1 0 0,0 0 1 0 0,-1 1 0 0 0,1-1-1 0 0,0 1 1 0 0,-1 0-1 0 0,1-1 1 0 0,-1 1 0 0 0,0 0-1 0 0,0 0 1 0 0,1 0-1 0 0,-1 0 1 0 0,0 0 0 0 0,-1 0-1 0 0,1 0 1 0 0,0 0-1 0 0,0 3 1 0 0,2 7 116 0 0,-1-1 0 0 0,1 21-1 0 0,-1-19-48 0 0,2 51 28 0 0,6 36-54 0 0,-8-88-40 0 0,0-1 0 0 0,1 0 1 0 0,1 0-1 0 0,0 0 0 0 0,0 0 1 0 0,9 15-1 0 0,-12-25 6 0 0,0 0 1 0 0,0 1 0 0 0,0-1-1 0 0,0 0 1 0 0,0 0-1 0 0,1 0 1 0 0,-1 0-1 0 0,0 0 1 0 0,0 0-1 0 0,1 0 1 0 0,-1 0-1 0 0,1-1 1 0 0,-1 1 0 0 0,1 0-1 0 0,-1-1 1 0 0,1 1-1 0 0,-1-1 1 0 0,1 0-1 0 0,0 1 1 0 0,-1-1-1 0 0,1 0 1 0 0,0 0 0 0 0,-1 0-1 0 0,1 0 1 0 0,-1 0-1 0 0,1-1 1 0 0,0 1-1 0 0,1-1 1 0 0,5-1 125 0 0,-1 0 0 0 0,1-1 1 0 0,-1 0-1 0 0,8-5 0 0 0,-12 7-99 0 0,8-4 63 0 0,0-1 0 0 0,0-1-1 0 0,-1 1 1 0 0,0-1 0 0 0,10-10-1 0 0,59-47 106 0 0,-10 9-200 0 0,-59 46-15 0 0,-1-2 0 0 0,14-18 0 0 0,-16 19-24 0 0,-2 3-255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70 11975 0 0,'-5'-7'1064'0'0,"-1"-2"-848"0"0,1-2-216 0 0,0 2 2272 0 0,3 0 248 0 0,14 2-4832 0 0,17-7 840 0 0,-4 10-8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1 810 8783 0 0,'0'0'3546'0'0,"0"2"-3222"0"0,19 20 1004 0 0,-17-21-1092 0 0,9 0 282 0 0,-8-1-426 0 0,1 0 0 0 0,0 0 0 0 0,-1-1 0 0 0,1 1 0 0 0,-1-1 0 0 0,1 0 0 0 0,-1 0 0 0 0,1-1 0 0 0,-1 1 0 0 0,1-1 0 0 0,-1 1 0 0 0,0-1 0 0 0,0 0 0 0 0,0 0 0 0 0,0 0 0 0 0,0-1 0 0 0,3-3 0 0 0,5-5 187 0 0,0-2-1 0 0,14-21 1 0 0,-13 18-148 0 0,26-41 149 0 0,54-109 1 0 0,4-8-241 0 0,-74 146-217 0 0,-17 40 74 0 0,-1 5 75 0 0,0 0-1 0 0,-1 0 0 0 0,-1 1 1 0 0,1 27-1 0 0,-1-8 28 0 0,-1-11 14 0 0,2 0 1 0 0,1 0-1 0 0,1 0 0 0 0,12 35 0 0 0,-14-53 43 0 0,1 1 0 0 0,0 0 0 0 0,0-1 0 0 0,1 0 0 0 0,0 0 0 0 0,0 0-1 0 0,1-1 1 0 0,0 0 0 0 0,0 0 0 0 0,1 0 0 0 0,0-1 0 0 0,0 0 0 0 0,1 0 0 0 0,-1 0-1 0 0,15 6 1 0 0,-11-6 55 0 0,0-1-1 0 0,0 0 0 0 0,0-1 1 0 0,0-1-1 0 0,1 0 0 0 0,12 2 1 0 0,-19-4-59 0 0,-1-1 0 0 0,0 0-1 0 0,0 0 1 0 0,1 0 0 0 0,-1 0 0 0 0,0-1 0 0 0,0 0 0 0 0,0 0 0 0 0,1 0 0 0 0,-1 0 0 0 0,0-1 0 0 0,-1 0 0 0 0,1 1 0 0 0,0-1 0 0 0,0-1 0 0 0,-1 1 0 0 0,1-1 0 0 0,-1 1 0 0 0,0-1 0 0 0,5-4 0 0 0,9-13 97 0 0,0 0 0 0 0,-1-1-1 0 0,15-26 1 0 0,131-253 310 0 0,-156 289-441 0 0,32-61 105 0 0,4 2 0 0 0,76-100-1 0 0,-113 164-119 0 0,-3 3-7 0 0,1 0 0 0 0,0 0 0 0 0,0 0 1 0 0,-1 0-1 0 0,7-3 0 0 0,-7 4-89 0 0,-6 13-4076 0 0,1 0 2395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6303 0 0,'0'0'1107'0'0,"0"2"-636"0"0,0 2-320 0 0,0 0 0 0 0,0 0 0 0 0,-1-1 0 0 0,0 1 1 0 0,1 0-1 0 0,-1-1 0 0 0,-1 1 0 0 0,1 0 0 0 0,0-1 1 0 0,-1 0-1 0 0,0 1 0 0 0,0-1 0 0 0,0 0 0 0 0,0 0 1 0 0,0 0-1 0 0,-1 0 0 0 0,1 0 0 0 0,-1 0 0 0 0,0-1 0 0 0,0 1 1 0 0,0-1-1 0 0,-4 2 0 0 0,-5 4 211 0 0,0 0-1 0 0,0 0 1 0 0,-17 16-1 0 0,6-4-44 0 0,-223 190-223 0 0,218-184-92 0 0,3-3 24 0 0,-32 40 0 0 0,42-44 53 0 0,1 1 0 0 0,1 0 0 0 0,1 1 0 0 0,1 0 0 0 0,1 1 0 0 0,1 0 0 0 0,-11 36 0 0 0,18-47 41 0 0,0-1 0 0 0,1 1-1 0 0,0-1 1 0 0,0 1 0 0 0,1-1 0 0 0,0 1 0 0 0,1 0-1 0 0,3 15 1 0 0,-2-19-5 0 0,1 1 0 0 0,0 0 0 0 0,0-1 0 0 0,0 0 1 0 0,1 1-1 0 0,0-1 0 0 0,0-1 0 0 0,0 1 0 0 0,1-1 0 0 0,0 1 0 0 0,1-2 0 0 0,8 9 0 0 0,-2-4 115 0 0,0-1 0 0 0,1-1 0 0 0,0 1 1 0 0,0-2-1 0 0,16 7 0 0 0,2-1 464 0 0,38 9 1 0 0,-67-22-203 0 0,-1 2-472 0 0,-1 0 1 0 0,0 0-1 0 0,1 0 1 0 0,-1 0-1 0 0,0 0 1 0 0,0 0 0 0 0,-1 0-1 0 0,0 3 1 0 0,0 4-277 0 0,-2 0 1 0 0,-5 15 0 0 0,7-21-76 0 0,0-1-153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82 1375 0 0,'0'0'283'0'0,"-2"1"649"0"0,-41 15 4476 0 0,41-15-5066 0 0,0 0 0 0 0,0 0-1 0 0,0 0 1 0 0,0 0 0 0 0,-1 0 0 0 0,1-1 0 0 0,0 1-1 0 0,-3 0 1 0 0,5-1-281 0 0,0 0 0 0 0,0 0 0 0 0,0 0 0 0 0,0 0 0 0 0,0 0 0 0 0,-1 0-1 0 0,1 0 1 0 0,0 0 0 0 0,-1-1 1522 0 0,0 1-1522 0 0,1 0 0 0 0,0 0 0 0 0,0 0 0 0 0,0 0 0 0 0,0 0 0 0 0,0 0 0 0 0,0 0 0 0 0,0 0-1 0 0,0-1 1 0 0,0 1 0 0 0,0 0 0 0 0,0 0 0 0 0,0 0 0 0 0,0 0 0 0 0,0 0 0 0 0,0 0 0 0 0,0 0-1 0 0,0 0 1 0 0,0 0 0 0 0,0 0 0 0 0,0-1 0 0 0,10-7 985 0 0,4-1-1039 0 0,2 1-1 0 0,-1 0 0 0 0,26-8 0 0 0,52-13 107 0 0,-32 11 37 0 0,-53 16-122 0 0,0 0 0 0 0,1 1 0 0 0,-1 0 0 0 0,17 0 0 0 0,-24 1-26 0 0,0-1-1 0 0,0 1 1 0 0,-1 0 0 0 0,1 0-1 0 0,0 0 1 0 0,0 0-1 0 0,0 0 1 0 0,-1 0-1 0 0,1 0 1 0 0,0 1 0 0 0,0-1-1 0 0,-1 0 1 0 0,1 0-1 0 0,0 0 1 0 0,0 1-1 0 0,-1-1 1 0 0,1 0 0 0 0,0 1-1 0 0,-1-1 1 0 0,1 1-1 0 0,-1-1 1 0 0,1 1-1 0 0,0-1 1 0 0,-1 1 0 0 0,1-1-1 0 0,-1 1 1 0 0,1 0-1 0 0,-1-1 1 0 0,0 1-1 0 0,1 0 1 0 0,-1-1 0 0 0,1 1-1 0 0,-1 0 1 0 0,0 0-1 0 0,0-1 1 0 0,1 2-1 0 0,-1 0 1 0 0,1 1 0 0 0,-1 0 0 0 0,1 0 0 0 0,-1 1 0 0 0,0-1 0 0 0,0 0 0 0 0,0 0 0 0 0,0 0-1 0 0,0 0 1 0 0,-1 1 0 0 0,0-1 0 0 0,1 0 0 0 0,-1 0 0 0 0,0 0 0 0 0,-1 0 0 0 0,1 0 0 0 0,0 0-1 0 0,-1-1 1 0 0,-3 6 0 0 0,-1 0 5 0 0,0 1 1 0 0,-1-1-1 0 0,0-1 0 0 0,-12 11 0 0 0,2-4-2 0 0,-2 0-1 0 0,0-2 0 0 0,-29 15 0 0 0,-65 24 28 0 0,7-4-17 0 0,103-45-14 0 0,-12 3 13 0 0,13-5 137 0 0,5-1-95 0 0,22-9-12 0 0,0 1 1 0 0,1 1-1 0 0,0 1 1 0 0,46-6-1 0 0,-67 12-37 0 0,-1 1-1 0 0,1-1 0 0 0,0 1 1 0 0,-1 0-1 0 0,1 0 1 0 0,0 0-1 0 0,0 1 1 0 0,-1-1-1 0 0,1 1 0 0 0,0 1 1 0 0,-1-1-1 0 0,1 0 1 0 0,-1 1-1 0 0,6 3 0 0 0,-7-3-4 0 0,-1-1 0 0 0,0 1 0 0 0,0 0 0 0 0,0 0 0 0 0,0 0 0 0 0,-1 0 0 0 0,1 0 0 0 0,0 1 0 0 0,-1-1 0 0 0,0 0 0 0 0,2 5 0 0 0,-1-2-2 0 0,0 1 1 0 0,-1-1 0 0 0,1 1-1 0 0,-2-1 1 0 0,1 1-1 0 0,0 0 1 0 0,-1 5-1 0 0,0 0 0 0 0,0-8 2 0 0,1 0 0 0 0,-1 0 0 0 0,0 0 0 0 0,0 0 0 0 0,-1 0-1 0 0,1 1 1 0 0,-1-1 0 0 0,1 0 0 0 0,-1 0 0 0 0,0 0 0 0 0,0 0 0 0 0,-1-1-1 0 0,1 1 1 0 0,0 0 0 0 0,-1 0 0 0 0,0-1 0 0 0,1 1 0 0 0,-1-1-1 0 0,0 1 1 0 0,-5 3 0 0 0,0-1 11 0 0,0 0 1 0 0,-1 0-1 0 0,1-1 0 0 0,-1 0 0 0 0,-13 4 0 0 0,3 0-3 0 0,-54 22-10 0 0,-41 19 0 0 0,-15 13 230 0 0,119-58-161 0 0,0-2 1416 0 0,12-8-1298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18 2303 0 0,'1'-1'167'0'0,"14"-5"-97"0"0,9-5 8661 0 0,-25 13-8628 0 0,0 0 0 0 0,0 0 0 0 0,0 0 1 0 0,-1-1-1 0 0,1 1 0 0 0,-1 0 0 0 0,1-1 0 0 0,-1 1 0 0 0,-3 1 0 0 0,2 0 82 0 0,-16 14 162 0 0,-1-1-1 0 0,-1-1 0 0 0,-1-1 0 0 0,0 0 1 0 0,-1-2-1 0 0,-41 17 0 0 0,34-18-319 0 0,-1-1-1 0 0,-1-1 0 0 0,1-2 1 0 0,-46 5-1 0 0,46-9-78 0 0,-53-4 0 0 0,78 1-81 0 0,5 0 77 0 0,7 0 33 0 0,4 3 23 0 0,-3 3 0 0 0,-6-3 1 0 0,0-1 0 0 0,0 1 0 0 0,0-1 0 0 0,-1 1 0 0 0,0-1 0 0 0,1 1 0 0 0,-1 0 0 0 0,0-1 0 0 0,0 1 0 0 0,0-1 0 0 0,-1 1-1 0 0,1 0 1 0 0,0-1 0 0 0,-1 1 0 0 0,0-1 0 0 0,0 1 0 0 0,0-1 0 0 0,0 0 0 0 0,-1 4 0 0 0,-4 5 11 0 0,0 0-1 0 0,-12 16 1 0 0,2-8 50 0 0,0 0-1 0 0,-34 28 1 0 0,10-9 33 0 0,34-32 137 0 0,-1 0 1 0 0,0 0-1 0 0,0-1 1 0 0,-15 9-1 0 0,68-36 33 0 0,-27 12-230 0 0,1 1 0 0 0,0 1 0 0 0,24-6 1 0 0,-12 5-28 0 0,48-9-3 0 0,-70 17-6 0 0,0 0 1 0 0,0 0 0 0 0,-1 1-1 0 0,1 0 1 0 0,0 1 0 0 0,11 2-1 0 0,-17-2 3 0 0,0 0 0 0 0,0 0-1 0 0,0 0 1 0 0,0 1 0 0 0,0-1 0 0 0,-1 1-1 0 0,1 0 1 0 0,-1 0 0 0 0,1 0-1 0 0,-1 1 1 0 0,0-1 0 0 0,0 1 0 0 0,0 0-1 0 0,0 0 1 0 0,0 0 0 0 0,3 6 0 0 0,-1-1 4 0 0,-1 1 1 0 0,0 0-1 0 0,0 0 0 0 0,-1 0 1 0 0,0 0-1 0 0,3 17 1 0 0,-6-23 35 0 0,0 1-33 0 0,-5 9 64 0 0,2-7-56 0 0,0 0-1 0 0,-1 0 1 0 0,1 0 0 0 0,-1 0-1 0 0,0 0 1 0 0,-1-1 0 0 0,1 0-1 0 0,-1 0 1 0 0,0 0 0 0 0,0-1 0 0 0,-9 7-1 0 0,-8 3 89 0 0,-39 20 0 0 0,47-27-98 0 0,-63 34 45 0 0,76-40-138 0 0,12-2-824 0 0,58-10-907 0 0,-48 6 1121 0 0,2 0-119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4143 0 0,'0'0'2794'0'0,"-9"2"-1596"0"0,-3 2-936 0 0,1 1 0 0 0,0 0-1 0 0,0 0 1 0 0,1 1-1 0 0,0 0 1 0 0,0 1-1 0 0,0 1 1 0 0,-10 10 0 0 0,-9 10 473 0 0,-27 36 1 0 0,37-41-532 0 0,8-10 5 0 0,1 1 1 0 0,-17 28-1 0 0,23-34-76 0 0,0 0 0 0 0,1 0 0 0 0,0 0-1 0 0,0 0 1 0 0,1 1 0 0 0,0 0 0 0 0,-2 12-1 0 0,4-18-53 0 0,0 0-1 0 0,0 0 1 0 0,0 0-1 0 0,0 0 0 0 0,0 0 1 0 0,1 0-1 0 0,0 0 1 0 0,-1 0-1 0 0,1 0 0 0 0,0 0 1 0 0,0 0-1 0 0,1 0 1 0 0,-1-1-1 0 0,0 1 0 0 0,1 0 1 0 0,0-1-1 0 0,-1 1 1 0 0,1-1-1 0 0,0 0 0 0 0,1 0 1 0 0,-1 1-1 0 0,0-1 1 0 0,0-1-1 0 0,1 1 1 0 0,-1 0-1 0 0,1-1 0 0 0,0 1 1 0 0,-1-1-1 0 0,1 0 1 0 0,0 0-1 0 0,4 2 0 0 0,2-1 67 0 0,0 0-1 0 0,0-1 0 0 0,0 0 0 0 0,0 0 0 0 0,0-1 0 0 0,0 0 0 0 0,0-1 1 0 0,0 0-1 0 0,13-3 0 0 0,-1-1-38 0 0,-1-1 1 0 0,0-1-1 0 0,32-16 0 0 0,-39 16-80 0 0,-1 0-1 0 0,0-1 0 0 0,0 0 0 0 0,-1-1 0 0 0,0 0 0 0 0,13-15 0 0 0,-20 20-24 0 0,0-1 1 0 0,-1 0-1 0 0,0 0 0 0 0,0 0 0 0 0,0 0 0 0 0,0-1 1 0 0,-1 1-1 0 0,0-1 0 0 0,0 0 0 0 0,-1 1 0 0 0,1-1 0 0 0,-1 0 1 0 0,0 0-1 0 0,-1 0 0 0 0,0 0 0 0 0,0 0 0 0 0,0 0 1 0 0,0 0-1 0 0,-1 0 0 0 0,-2-6 0 0 0,2 7-66 0 0,0 0 0 0 0,-1 0 0 0 0,0 0-1 0 0,0 1 1 0 0,0-1 0 0 0,-1 1 0 0 0,1 0-1 0 0,-1-1 1 0 0,0 1 0 0 0,-1 1 0 0 0,1-1 0 0 0,0 0-1 0 0,-1 1 1 0 0,0-1 0 0 0,0 1 0 0 0,0 0 0 0 0,0 1-1 0 0,-1-1 1 0 0,1 1 0 0 0,-1 0 0 0 0,1 0 0 0 0,-1 0-1 0 0,0 0 1 0 0,-5 0 0 0 0,3 0-58 0 0,0 2 1 0 0,0-1-1 0 0,0 1 0 0 0,0 0 1 0 0,0 0-1 0 0,-8 2 0 0 0,13-2 19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5351 0 0,'0'0'483'0'0,"2"1"-392"0"0,6 4 531 0 0,-1 0 0 0 0,0 1 1 0 0,0 0-1 0 0,-1 0 0 0 0,0 0 0 0 0,9 12 1 0 0,16 15 1507 0 0,-18-21-1521 0 0,-1 0 0 0 0,0 1 0 0 0,15 22 0 0 0,-21-27-483 0 0,-1 2 0 0 0,0-1 0 0 0,-1 1 0 0 0,0-1 0 0 0,0 1 0 0 0,-1 1 0 0 0,3 11 0 0 0,-4-11-15 0 0,-1 1 0 0 0,0-1 1 0 0,0 1-1 0 0,-1-1 0 0 0,-1 1 0 0 0,0-1 0 0 0,0 1 0 0 0,-1-1 0 0 0,-1 0 0 0 0,0 1 0 0 0,-1-1 0 0 0,0 0 0 0 0,0-1 0 0 0,-1 1 1 0 0,0-1-1 0 0,-1 0 0 0 0,0 0 0 0 0,-13 14 0 0 0,7-9-44 0 0,0 0 1 0 0,-1-1-1 0 0,-1-1 1 0 0,-1 0-1 0 0,0-1 1 0 0,0 0-1 0 0,-20 10 1 0 0,28-18-34 0 0,0-1 0 0 0,-1-1 0 0 0,-13 4 0 0 0,-9 2-205 0 0,29-7 42 0 0,13-1-9094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4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61 5063 0 0,'53'-42'479'0'0,"-32"23"2169"0"0,-30 29-530 0 0,1-1 0 0 0,-11 18 0 0 0,-17 35-142 0 0,-31 77-2486 0 0,50-104 1134 0 0,-30 80-531 0 0,29-70-26 0 0,16-29-1652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2759 0 0,'0'0'420'0'0,"-2"1"724"0"0,-12 8 852 0 0,0 1 1 0 0,-15 14-1 0 0,12-8-1116 0 0,-19 23 0 0 0,20-20-642 0 0,1 2 0 0 0,1 0 1 0 0,-22 45-1 0 0,33-61-105 0 0,1 1 0 0 0,0 0 0 0 0,0 0 0 0 0,1 0 0 0 0,0 0 0 0 0,0 1 0 0 0,0 5 0 0 0,1-10 163 0 0,5 9 310 0 0,-3-9-527 0 0,-1 1 0 0 0,0-1 0 0 0,1 0 0 0 0,-1 1 0 0 0,1-1-1 0 0,-1 0 1 0 0,1 0 0 0 0,0 0 0 0 0,0-1 0 0 0,0 1 0 0 0,0 0 0 0 0,0-1-1 0 0,1 1 1 0 0,-1-1 0 0 0,0 0 0 0 0,1 1 0 0 0,-1-1 0 0 0,1 0 0 0 0,-1-1-1 0 0,1 1 1 0 0,-1 0 0 0 0,1-1 0 0 0,0 1 0 0 0,-1-1 0 0 0,1 0 0 0 0,0 0-1 0 0,3 0 1 0 0,1-1-38 0 0,0-1-1 0 0,-1 1 1 0 0,1-1 0 0 0,0 0-1 0 0,-1-1 1 0 0,0 0-1 0 0,0 0 1 0 0,1 0 0 0 0,9-8-1 0 0,0 0 62 0 0,-1-2 0 0 0,15-16 0 0 0,-25 24-122 0 0,-1 0 0 0 0,1-1-1 0 0,-2 0 1 0 0,1 0 0 0 0,0 0 0 0 0,-1 0-1 0 0,3-8 1 0 0,-1-2-83 0 0,8-30 0 0 0,-12 42 74 0 0,-1 1 0 0 0,1-1-1 0 0,-1 1 1 0 0,0-1 0 0 0,1 1 0 0 0,-2-1-1 0 0,1 0 1 0 0,0 1 0 0 0,-1-1 0 0 0,1 1-1 0 0,-1-1 1 0 0,0 1 0 0 0,0 0 0 0 0,-3-6-1 0 0,3 7 25 0 0,-1 0 1 0 0,1 0-1 0 0,-1 0 0 0 0,0 0 0 0 0,1 1 1 0 0,-1-1-1 0 0,0 0 0 0 0,0 1 0 0 0,0-1 1 0 0,0 1-1 0 0,-1 0 0 0 0,1 0 0 0 0,0 0 0 0 0,0 0 1 0 0,-1 0-1 0 0,1 0 0 0 0,0 0 0 0 0,-1 1 1 0 0,1 0-1 0 0,-1-1 0 0 0,-3 1 0 0 0,-6-1 7 0 0,6 1-36 0 0,0 0 0 0 0,1-1 0 0 0,-1 1 0 0 0,-7-3 0 0 0,11 2-110 0 0,14-4-1240 0 0,2 0 363 0 0,3 1-46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45 4607 0 0,'2'-2'208'0'0,"40"-41"7175"0"0,-43 45-7342 0 0,0-1 0 0 0,0 1 0 0 0,0-1 1 0 0,0 0-1 0 0,-1 0 0 0 0,1 1 0 0 0,0-1 0 0 0,-3 1 1 0 0,0 1-17 0 0,-21 21 9 0 0,2 0 0 0 0,0 2 1 0 0,2 0-1 0 0,1 2 0 0 0,-24 42 0 0 0,24-35 120 0 0,9-19 227 0 0,-14 34-1 0 0,23-45-327 0 0,0 1 0 0 0,1-1-1 0 0,-1 0 1 0 0,1 1 0 0 0,0-1-1 0 0,0 0 1 0 0,1 1-1 0 0,0-1 1 0 0,0 1 0 0 0,0-1-1 0 0,2 8 1 0 0,-2-9 370 0 0,3 2-249 0 0,5 5 224 0 0,12 12 420 0 0,-19-22-567 0 0,11-1-47 0 0,-4-1-180 0 0,0-1 0 0 0,0 1 0 0 0,0-2 0 0 0,0 1 1 0 0,0-1-1 0 0,-1 0 0 0 0,0-1 0 0 0,1 0 0 0 0,-1 0 0 0 0,-1-1 0 0 0,1 1 0 0 0,-1-1 0 0 0,11-11 1 0 0,-3 1 35 0 0,-1 1 1 0 0,0-2 0 0 0,-1 0-1 0 0,14-26 1 0 0,-17 27-53 0 0,-2 0 0 0 0,0 0 0 0 0,8-24 0 0 0,-14 34-6 0 0,1 0 0 0 0,-1 0 0 0 0,0 1 0 0 0,-1-1 0 0 0,1 0 0 0 0,-1 0-1 0 0,0 0 1 0 0,0 0 0 0 0,-1 0 0 0 0,1 0 0 0 0,-1 0 0 0 0,0 0 0 0 0,0 0 0 0 0,-1 0-1 0 0,0 0 1 0 0,-2-4 0 0 0,3 7-39 0 0,-1 0 0 0 0,0 0 0 0 0,0 0 0 0 0,1 0 0 0 0,-1 0 0 0 0,0 1-1 0 0,0-1 1 0 0,-1 1 0 0 0,1 0 0 0 0,0-1 0 0 0,0 1 0 0 0,-1 0 0 0 0,1 0 0 0 0,-1 0-1 0 0,1 1 1 0 0,-1-1 0 0 0,1 1 0 0 0,-4-1 0 0 0,4 1-194 0 0,-2 1 99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7367 0 0,'-34'-23'2954'0'0,"32"24"-1979"0"0,1-1-946 0 0,1 0 0 0 0,0-1 0 0 0,0 1-1 0 0,0 0 1 0 0,-1 0 0 0 0,1 0 0 0 0,0 0-1 0 0,0 0 1 0 0,0 0 0 0 0,-1 0-1 0 0,1 0 1 0 0,0 0 0 0 0,0 1 0 0 0,0-1-1 0 0,-1 0 1 0 0,1 0 0 0 0,0 0 0 0 0,0 0-1 0 0,0 0 1 0 0,-1 0 0 0 0,1 0-1 0 0,0 0 1 0 0,0 0 0 0 0,0 1 0 0 0,0-1-1 0 0,0 0 1 0 0,-1 0 0 0 0,1 0 0 0 0,0 0-1 0 0,0 0 1 0 0,0 1 0 0 0,0-1 0 0 0,0 0-1 0 0,0 0 1 0 0,0 6 41 0 0,1-1 0 0 0,0 0-1 0 0,0 0 1 0 0,0 0 0 0 0,0 0 0 0 0,1 0-1 0 0,0 0 1 0 0,0 0 0 0 0,1-1 0 0 0,-1 1-1 0 0,1-1 1 0 0,0 0 0 0 0,0 1 0 0 0,0-1-1 0 0,1-1 1 0 0,0 1 0 0 0,-1 0 0 0 0,8 4-1 0 0,7 5 187 0 0,1 0 0 0 0,39 19-1 0 0,-44-25-114 0 0,51 27 276 0 0,-12-8-86 0 0,-1 2-1 0 0,57 42 0 0 0,-99-62-309 0 0,-1 0-1 0 0,0 0 1 0 0,0 0 0 0 0,-1 1-1 0 0,0 0 1 0 0,-1 1-1 0 0,0 0 1 0 0,0 0 0 0 0,5 14-1 0 0,-7-15-11 0 0,-2 1-1 0 0,1 0 1 0 0,-1 1-1 0 0,-1-1 0 0 0,0 0 1 0 0,0 1-1 0 0,-1 0 1 0 0,-1-1-1 0 0,0 1 1 0 0,-2 17-1 0 0,-1-7 60 0 0,-1-1-1 0 0,-1 1 1 0 0,-1-1-1 0 0,-1-1 1 0 0,-1 1 0 0 0,0-1-1 0 0,-21 33 1 0 0,-2-5 240 0 0,-60 70 0 0 0,69-92-210 0 0,-1-1-1 0 0,-1-1 0 0 0,-1-1 1 0 0,-1-1-1 0 0,-38 22 0 0 0,53-36-87 0 0,-1 1 45 0 0,-1 0 1 0 0,-15 6-1 0 0,26-13 0 0 0,19 1-535 0 0,6-1-240 0 0,-6-3-821 0 0,1-1-4093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60 10591 0 0,'3'-5'169'0'0,"0"0"0"0"0,1 1 0 0 0,0-1-1 0 0,0 1 1 0 0,0-1 0 0 0,0 1 0 0 0,1 0-1 0 0,-1 1 1 0 0,1-1 0 0 0,0 1 0 0 0,0 0-1 0 0,1 0 1 0 0,11-4 2783 0 0,-16 8-1660 0 0,1 2-1187 0 0,-1 0 0 0 0,0 0 0 0 0,-1 0 0 0 0,1 0 0 0 0,0 0 0 0 0,-1 0 0 0 0,1 0 0 0 0,-1 0 1 0 0,0 0-1 0 0,0 0 0 0 0,0 0 0 0 0,-1 0 0 0 0,1 0 0 0 0,-2 5 0 0 0,-2 8 102 0 0,-10 23 0 0 0,9-26-16 0 0,-34 79 620 0 0,-84 142 0 0 0,120-229-805 0 0,-156 246 163 0 0,24-42-89 0 0,-54 128-276 0 0,107-188 88 0 0,34-62-914 0 0,47-85 562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7919 0 0,'0'0'2534'0'0,"1"2"-2066"0"0,21 17 808 0 0,26 18 1 0 0,-44-35-1206 0 0,23 17 441 0 0,-12-8-159 0 0,23 18 1 0 0,-34-24-313 0 0,1 0 1 0 0,-1-1-1 0 0,1 2 0 0 0,-2-1 0 0 0,1 0 1 0 0,0 1-1 0 0,-1 0 0 0 0,3 7 0 0 0,-1-1 19 0 0,-1-1-1 0 0,-1 1 0 0 0,0 0 1 0 0,0 0-1 0 0,-1 0 0 0 0,0 20 1 0 0,-2-27-5 0 0,0 0 0 0 0,0 0 0 0 0,-1 0 0 0 0,1 0 0 0 0,-1 0 1 0 0,-1 0-1 0 0,1 0 0 0 0,-1 0 0 0 0,1-1 0 0 0,-1 1 0 0 0,-1 0 0 0 0,1-1 0 0 0,-1 0 0 0 0,0 1 0 0 0,1-1 1 0 0,-2 0-1 0 0,1-1 0 0 0,-7 7 0 0 0,-3 1 40 0 0,8-6-71 0 0,-1 0 0 0 0,1 0 0 0 0,-1-1 0 0 0,-1 0 0 0 0,1 0-1 0 0,-1 0 1 0 0,1-1 0 0 0,-1 0 0 0 0,0 0 0 0 0,0-1-1 0 0,-8 2 1 0 0,13-4-130 0 0,7-9-3208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4607 0 0,'0'0'354'0'0,"-2"-1"-84"0"0,1 1-81 0 0,0-1 0 0 0,1 0 0 0 0,-1 1-1 0 0,0-1 1 0 0,0 1 0 0 0,0 0 0 0 0,0-1-1 0 0,0 1 1 0 0,0 0 0 0 0,0-1 0 0 0,0 1-1 0 0,0 0 1 0 0,0 0 0 0 0,0 0 0 0 0,0 0-1 0 0,0 0 1 0 0,0 0 0 0 0,0 0 0 0 0,0 0-1 0 0,0 1 1 0 0,0-1 0 0 0,0 0 0 0 0,0 0-1 0 0,0 1 1 0 0,0-1 0 0 0,1 1 0 0 0,-1-1-1 0 0,0 1 1 0 0,-1 0 0 0 0,1 0 726 0 0,1 1-627 0 0,0-1-197 0 0,1 1 0 0 0,0 0 0 0 0,-1 0 0 0 0,1-1 1 0 0,0 1-1 0 0,0 0 0 0 0,0-1 0 0 0,0 1 0 0 0,0-1 1 0 0,0 1-1 0 0,0-1 0 0 0,1 0 0 0 0,-1 1 0 0 0,1-1 1 0 0,-1 0-1 0 0,1 0 0 0 0,-1 0 0 0 0,1 0 0 0 0,-1 0 0 0 0,1 0 1 0 0,0 0-1 0 0,2 0 0 0 0,5 4 40 0 0,31 16 1002 0 0,60 44 0 0 0,-80-50-851 0 0,-1 1-1 0 0,-1 1 0 0 0,0 1 0 0 0,24 31 0 0 0,6 28-177 0 0,-13-19-62 0 0,-32-54-61 0 0,0 1 0 0 0,1 0-1 0 0,0-1 1 0 0,5 5 0 0 0,-8-7-62 0 0,1-1 1 0 0,0 0 0 0 0,0 0-1 0 0,-1 0 1 0 0,1 1-1 0 0,0-2 1 0 0,0 1-1 0 0,0 0 1 0 0,0 0 0 0 0,0-1-1 0 0,0 1 1 0 0,0-1-1 0 0,1 1 1 0 0,2-1 0 0 0,12-1-1042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 8751 0 0,'0'0'3936'0'0,"1"1"-3344"0"0,0 2-497 0 0,1 1 0 0 0,-1-1 0 0 0,0 0 0 0 0,-1 1 0 0 0,1-1 0 0 0,0 0 1 0 0,-1 1-1 0 0,0-1 0 0 0,0 1 0 0 0,0-1 0 0 0,0 0 0 0 0,-1 1 0 0 0,1-1 0 0 0,-1 1 0 0 0,0-1 0 0 0,0 0 0 0 0,0 0 0 0 0,0 1 0 0 0,-1-1 0 0 0,-1 3 0 0 0,-5 7-45 0 0,0 0 1 0 0,-1 0 0 0 0,-13 14-1 0 0,20-26-32 0 0,-12 15 21 0 0,0-1-1 0 0,-1-1 1 0 0,-1-1-1 0 0,-20 14 1 0 0,-74 38 56 0 0,65-41-79 0 0,-136 70-512 0 0,171-89 481 0 0,-166 74-672 0 0,142-66 552 0 0,1-2 1 0 0,-1-1 0 0 0,-51 7-1 0 0,78-16 139 0 0,-25 1 82 0 0,27-20 208 0 0,4 12-240 0 0,2-18 467 0 0,0 12-426 0 0,2-1-84 0 0,0 10-12 0 0,-2 2 1 0 0,0-1 0 0 0,1 1 0 0 0,-1-1 0 0 0,0 1 0 0 0,0 0 0 0 0,0 0 0 0 0,1 0 0 0 0,-1 0 0 0 0,1 0 0 0 0,-1 0 0 0 0,1 0 0 0 0,-1 0 0 0 0,1 0 0 0 0,-1 1 0 0 0,3-2 0 0 0,2 0 0 0 0,6-2 2 0 0,1-1 0 0 0,0 2 0 0 0,0 0 0 0 0,23-3 0 0 0,-12 3 71 0 0,-23 3-12 0 0,0 0 0 0 0,-1-1 1 0 0,1 1-1 0 0,0 0 0 0 0,-1 0 0 0 0,1 0 1 0 0,0 0-1 0 0,0 1 0 0 0,-1-1 0 0 0,1 0 1 0 0,0 0-1 0 0,0 0 0 0 0,-1 1 0 0 0,1-1 1 0 0,0 0-1 0 0,-1 0 0 0 0,1 1 0 0 0,0-1 1 0 0,-1 1-1 0 0,1-1 0 0 0,-1 1 0 0 0,1-1 1 0 0,0 1-1 0 0,0 1-19 0 0,0-1-1 0 0,0 1 1 0 0,-1-1 0 0 0,1 1-1 0 0,0-1 1 0 0,-1 1 0 0 0,1-1 0 0 0,-1 1-1 0 0,1-1 1 0 0,-1 3 0 0 0,1 3 21 0 0,-1-1 1 0 0,0 1-1 0 0,0-1 1 0 0,-2 9 0 0 0,-5 17 361 0 0,-12 38 1 0 0,4-21-127 0 0,-55 246 1313 0 0,62-258-1409 0 0,3 0 0 0 0,-2 52 1 0 0,6-85-196 0 0,5 12 49 0 0,-3-14-361 0 0,10-1-3859 0 0,2-4-1841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7367 0 0,'0'0'667'0'0,"4"-10"653"0"0,4-9 135 0 0,0 2 1 0 0,2-1-1 0 0,15-21 1 0 0,-12 21-1384 0 0,0 2 1 0 0,1-1 0 0 0,1 2 0 0 0,1 0-1 0 0,0 1 1 0 0,1 0 0 0 0,0 1 0 0 0,1 1-1 0 0,34-16 1 0 0,-29 19-73 0 0,-13 9 0 0 0,-2 4-10 0 0,-7-3 9 0 0,1 0-1 0 0,-1 0 1 0 0,0 1 0 0 0,0-1 0 0 0,0 0 0 0 0,0 1 0 0 0,0-1 0 0 0,0 1 0 0 0,-1-1 0 0 0,1 1 0 0 0,0-1 0 0 0,-1 1 0 0 0,1-1 0 0 0,-1 1 0 0 0,1 2 0 0 0,2 23 210 0 0,-3-27-208 0 0,-1 73 608 0 0,-1-50-380 0 0,3 42 0 0 0,0-58-204 0 0,0 0-1 0 0,0 0 0 0 0,1 0 0 0 0,0 0 0 0 0,0-1 0 0 0,1 1 1 0 0,-1-1-1 0 0,2 1 0 0 0,-1-1 0 0 0,5 7 0 0 0,-6-11 5 0 0,0 1 0 0 0,1-1-1 0 0,-1 0 1 0 0,1 0 0 0 0,-1 0-1 0 0,1 0 1 0 0,0 0-1 0 0,0-1 1 0 0,0 1 0 0 0,0-1-1 0 0,0 0 1 0 0,0 0 0 0 0,0 0-1 0 0,0 0 1 0 0,0 0 0 0 0,1-1-1 0 0,-1 1 1 0 0,0-1 0 0 0,0 0-1 0 0,6 0 1 0 0,7-2 160 0 0,-1 1 1 0 0,1-2 0 0 0,15-5-1 0 0,-12 4-17 0 0,-15 3-138 0 0,16-3 217 0 0,31-11 0 0 0,-45 12-227 0 0,0 0-1 0 0,0 0 1 0 0,0 0-1 0 0,0-1 1 0 0,0 0-1 0 0,0 0 1 0 0,-1 0 0 0 0,8-9-1 0 0,16-20 43 0 0,-1-2-1 0 0,30-50 0 0 0,-40 59-61 0 0,9-18-24 0 0,-26 43-56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1 919 6447 0 0,'0'0'586'0'0,"7"2"281"0"0,-4-1 2250 0 0,0 0-2700 0 0,0-1 0 0 0,0 1 0 0 0,-1 0 1 0 0,1-1-1 0 0,0 1 0 0 0,0-1 0 0 0,-1 0 1 0 0,1 0-1 0 0,0 0 0 0 0,0 0 0 0 0,0-1 1 0 0,-1 1-1 0 0,1-1 0 0 0,4-1 0 0 0,-4 1-254 0 0,1-1-1 0 0,-1 0 0 0 0,1 0 0 0 0,-1-1 0 0 0,0 1 0 0 0,0-1 0 0 0,0 1 0 0 0,0-1 0 0 0,4-6 1 0 0,5-8 320 0 0,0-1 0 0 0,13-27 0 0 0,-3 4-68 0 0,23-43-66 0 0,-26 46-324 0 0,2 1-1 0 0,35-48 0 0 0,-10 26-38 0 0,-45 58-58 0 0,-3 15-110 0 0,-18 73 74 0 0,13-65 76 0 0,2 0 0 0 0,1 0 0 0 0,0 0 0 0 0,2 1 0 0 0,0 36 0 0 0,2-47 35 0 0,2 0-1 0 0,0 0 0 0 0,0 0 1 0 0,1 0-1 0 0,1-1 0 0 0,0 1 1 0 0,0-1-1 0 0,7 12 0 0 0,-8-17 1 0 0,1-1-1 0 0,0 1 0 0 0,0 0 1 0 0,1-1-1 0 0,-1 0 1 0 0,1 0-1 0 0,0 0 1 0 0,0-1-1 0 0,1 1 1 0 0,-1-1-1 0 0,1-1 0 0 0,0 1 1 0 0,0-1-1 0 0,1 0 1 0 0,10 4-1 0 0,-6-4 62 0 0,1 1 1 0 0,-1-2-1 0 0,1 0 0 0 0,0 0 0 0 0,-1-1 1 0 0,1 0-1 0 0,14-2 0 0 0,-19 1-1 0 0,0-2-1 0 0,0 1 1 0 0,0-1-1 0 0,0 0 0 0 0,-1 0 1 0 0,1-1-1 0 0,-1 1 1 0 0,1-2-1 0 0,-1 1 0 0 0,0-1 1 0 0,0 0-1 0 0,-1 0 1 0 0,9-8-1 0 0,5-6 75 0 0,-1-1 1 0 0,0 0-1 0 0,-2-1 0 0 0,0-1 1 0 0,23-43-1 0 0,67-162-35 0 0,-16 29 22 0 0,17 10-62 0 0,-96 170-95 0 0,0 2-1 0 0,1-1 1 0 0,1 1-1 0 0,17-14 0 0 0,-26 25 12 0 0,0 1 0 0 0,0-1-1 0 0,1 1 1 0 0,-1 0-1 0 0,1 0 1 0 0,0 0-1 0 0,0 1 1 0 0,0-1-1 0 0,0 1 1 0 0,0 1-1 0 0,0-1 1 0 0,1 1-1 0 0,-1 0 1 0 0,1 0-1 0 0,-1 0 1 0 0,1 1-1 0 0,-1 0 1 0 0,1 0-1 0 0,6 1 1 0 0,-10 0-293 0 0,1-1 0 0 0,-1 1 0 0 0,1 0 0 0 0,-1 0 1 0 0,1 1-1 0 0,-1-1 0 0 0,0 0 0 0 0,1 1 0 0 0,-1-1 0 0 0,0 1 0 0 0,0 0 1 0 0,0 0-1 0 0,1 2 0 0 0,7 6-6412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11575 0 0,'0'0'1047'0'0,"-1"1"-859"0"0,-2 2-218 0 0,-3 4 397 0 0,-1-1 0 0 0,-1 1-1 0 0,-14 9 1 0 0,3-2 46 0 0,-1 0 1 0 0,2 2-1 0 0,0 0 0 0 0,-17 20 0 0 0,7-7-160 0 0,-13 13 156 0 0,-52 67-1 0 0,79-90-262 0 0,2 0 0 0 0,0 0 1 0 0,1 2-1 0 0,1-1 0 0 0,0 1 0 0 0,-11 39 0 0 0,19-50-38 0 0,1 1 0 0 0,-1-1 0 0 0,2 0 0 0 0,-1 0 0 0 0,1 1 0 0 0,1-1 0 0 0,0 0 0 0 0,0 0 0 0 0,1 0 0 0 0,1 0 0 0 0,-1 0 0 0 0,8 17 0 0 0,-5-16-15 0 0,1 0 1 0 0,0 0-1 0 0,0 0 1 0 0,1-1 0 0 0,0 0-1 0 0,1-1 1 0 0,0 1-1 0 0,0-2 1 0 0,1 1 0 0 0,13 9-1 0 0,129 82 395 0 0,-131-86-464 0 0,-17-12-87 0 0,1 1-2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 7423 0 0,'0'0'4507'0'0,"7"-5"-298"0"0,-7 5-4191 0 0,0 0 1 0 0,0 0-1 0 0,0 0 0 0 0,1-1 0 0 0,-1 1 1 0 0,0 0-1 0 0,0 0 0 0 0,1 0 0 0 0,-1 0 0 0 0,0 0 1 0 0,0 1-1 0 0,0-1 0 0 0,1 0 0 0 0,-1 0 0 0 0,0 0 1 0 0,0 0-1 0 0,1 0 0 0 0,-1 0 0 0 0,0 0 1 0 0,0 0-1 0 0,0 0 0 0 0,0 0 0 0 0,1 1 0 0 0,-1-1 1 0 0,0 0-1 0 0,0 0 0 0 0,0 0 0 0 0,0 0 1 0 0,1 1-1 0 0,-1-1 0 0 0,0 0 0 0 0,0 0 0 0 0,0 0 1 0 0,0 1-1 0 0,0-1 0 0 0,0 0 0 0 0,0 0 0 0 0,0 1 1 0 0,0 12 127 0 0,-10 15-153 0 0,-1-6 74 0 0,0 0 1 0 0,-27 37 0 0 0,-35 36 58 0 0,58-77-105 0 0,2-3-15 0 0,-1 0 0 0 0,0-1-1 0 0,-21 15 1 0 0,34-28 247 0 0,12-2-242 0 0,-1 0-1 0 0,0-1 0 0 0,1 0 1 0 0,-1-1-1 0 0,12-5 0 0 0,9-2-8 0 0,154-34-2 0 0,-126 30 0 0 0,-48 12 0 0 0,-2 2-10 0 0,-7 0-53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5983 0 0,'0'0'7132'0'0,"0"1"-6766"0"0,-20 35 945 0 0,-25 63-1 0 0,-6 43-317 0 0,-40 91-605 0 0,40-130-274 0 0,32-56-38 0 0,18-46-226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7799 0 0,'13'0'834'0'0,"-4"-2"1946"0"0,-9 4-2482 0 0,-1 0-208 0 0,1 1 1 0 0,-1 0-1 0 0,1-1 0 0 0,-1 1 0 0 0,0 0 0 0 0,0-1 0 0 0,0 1 0 0 0,0-1 0 0 0,0 0 0 0 0,-1 1 1 0 0,1-1-1 0 0,-1 0 0 0 0,1 0 0 0 0,-4 3 0 0 0,-5 5 339 0 0,-19 15-1 0 0,7-7-61 0 0,3 1 20 0 0,1 0-1 0 0,-18 24 1 0 0,30-35-307 0 0,1 0 0 0 0,-1 1 0 0 0,1-1 0 0 0,1 1 0 0 0,0 1 0 0 0,0-1 0 0 0,1 0 0 0 0,-4 16 0 0 0,7-23-41 0 0,0 0-1 0 0,0 0 1 0 0,0 1-1 0 0,0-1 1 0 0,0 0-1 0 0,0 0 1 0 0,1 1-1 0 0,-1-1 0 0 0,1 0 1 0 0,0 0-1 0 0,-1 0 1 0 0,1 1-1 0 0,0-1 1 0 0,0 0-1 0 0,1 0 1 0 0,-1-1-1 0 0,0 1 1 0 0,0 0-1 0 0,1 0 1 0 0,0 0-1 0 0,2 1 1 0 0,-1 0 73 0 0,0 0 0 0 0,1-1 0 0 0,-1 1 0 0 0,1-1 0 0 0,0 0 1 0 0,-1 0-1 0 0,1-1 0 0 0,0 1 0 0 0,8 1 0 0 0,3 0 221 0 0,1-1 0 0 0,15 1 0 0 0,-26-4-314 0 0,0 0 0 0 0,0 1 1 0 0,-1-2-1 0 0,1 1 0 0 0,0 0 0 0 0,-1-1 1 0 0,7-3-1 0 0,1 0 32 0 0,-9 3-47 0 0,0 1 0 0 0,0-1-1 0 0,0 0 1 0 0,0 0 0 0 0,0-1-1 0 0,0 1 1 0 0,-1 0 0 0 0,1-1 0 0 0,-1 0-1 0 0,0 0 1 0 0,0 1 0 0 0,0-1-1 0 0,0-1 1 0 0,0 1 0 0 0,0 0-1 0 0,-1 0 1 0 0,0-1 0 0 0,1 1 0 0 0,-1 0-1 0 0,0-1 1 0 0,-1 1 0 0 0,1-6-1 0 0,1-4-115 0 0,-1 0 0 0 0,-1 0 0 0 0,-1 0-1 0 0,-3-24 1 0 0,3 24-21 0 0,-2 0-1 0 0,0 0 1 0 0,0 0-1 0 0,-1 0 1 0 0,-1 0-1 0 0,0 1 1 0 0,-13-22-1 0 0,15 28 50 0 0,3 5-109 0 0,7 10-3470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 6911 0 0,'0'0'528'0'0,"1"-1"-341"0"0,3-4 10 0 0,-3 4 715 0 0,-1 1-815 0 0,0 0 0 0 0,0-1 0 0 0,1 1 0 0 0,-1 0 0 0 0,0 0 0 0 0,0 0 0 0 0,0 0-1 0 0,1-1 1 0 0,-1 1 0 0 0,0 0 0 0 0,0 0 0 0 0,0 0 0 0 0,0-1 0 0 0,1 1 0 0 0,-1 0 0 0 0,0 0 0 0 0,0 0-1 0 0,0-1 1 0 0,0 1 0 0 0,0 0 0 0 0,0 0 0 0 0,0-1 0 0 0,0 1 0 0 0,0 0 0 0 0,0 0 0 0 0,0-1-1 0 0,0 1 1 0 0,0 0 0 0 0,0 0 0 0 0,0-1 0 0 0,-7 0 2410 0 0,-12 7-1674 0 0,14-3-833 0 0,0 1 0 0 0,0 0 0 0 0,1 0 0 0 0,0 0 0 0 0,-1 0 0 0 0,2 1 0 0 0,-1 0 0 0 0,0 0 0 0 0,1 0 0 0 0,0 0 0 0 0,-4 9 0 0 0,-1 7 0 0 0,-11 38 0 0 0,13-38 0 0 0,2-6 20 0 0,0 0 0 0 0,1 0 0 0 0,0 1 0 0 0,0 30 0 0 0,3-40 104 0 0,1 0 0 0 0,-1 0-1 0 0,1 0 1 0 0,0 0 0 0 0,0 0-1 0 0,1 0 1 0 0,-1 0 0 0 0,2-1-1 0 0,-1 1 1 0 0,0-1 0 0 0,1 1-1 0 0,0-1 1 0 0,0 0 0 0 0,1 0-1 0 0,6 7 1 0 0,-8-9-57 0 0,1-1-1 0 0,0 0 1 0 0,0 0-1 0 0,0-1 1 0 0,0 1 0 0 0,0-1-1 0 0,1 1 1 0 0,-1-1 0 0 0,0 0-1 0 0,1 0 1 0 0,-1 0-1 0 0,1-1 1 0 0,-1 1 0 0 0,1-1-1 0 0,-1 0 1 0 0,1 0 0 0 0,-1 0-1 0 0,1 0 1 0 0,-1 0 0 0 0,1-1-1 0 0,3-1 1 0 0,5-1 53 0 0,0-1 0 0 0,0 0-1 0 0,-1-1 1 0 0,18-9 0 0 0,-11 4-54 0 0,0-1 0 0 0,-1-1-1 0 0,0 0 1 0 0,-1-2 0 0 0,27-27-1 0 0,-36 33-39 0 0,0 0-1 0 0,0-1 1 0 0,-1 0-1 0 0,-1 0 1 0 0,0 0 0 0 0,0-1-1 0 0,0 0 1 0 0,-1 0-1 0 0,-1 0 1 0 0,0 0-1 0 0,0 0 1 0 0,-1-1 0 0 0,1-14-1 0 0,-3 23-37 0 0,0-1 0 0 0,0 0 0 0 0,0 1 0 0 0,0-1-1 0 0,0 0 1 0 0,-1 1 0 0 0,1-1 0 0 0,-1 0 0 0 0,0 1-1 0 0,0-1 1 0 0,0 1 0 0 0,0-1 0 0 0,0 1 0 0 0,0 0 0 0 0,-1-1-1 0 0,-2-2 1 0 0,2 2-32 0 0,-1 1 0 0 0,0 0 0 0 0,0-1-1 0 0,0 1 1 0 0,0 0 0 0 0,0 0 0 0 0,0 1 0 0 0,-1-1-1 0 0,1 1 1 0 0,-7-2 0 0 0,-6-1-157 0 0,0 2 0 0 0,0 0 0 0 0,0 1 0 0 0,-24 1 0 0 0,23 0 105 0 0,-5-1-701 0 0,12-1-4468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75 13735 0 0,'-9'-4'149'0'0,"-1"-1"215"0"0,-1 2 0 0 0,1-1 0 0 0,-18-2 2253 0 0,29 7-1820 0 0,3 3-625 0 0,0-1 0 0 0,-1 0-1 0 0,1 0 1 0 0,0 0 0 0 0,0-1 0 0 0,1 1 0 0 0,-1-1-1 0 0,0 0 1 0 0,1 0 0 0 0,-1 0 0 0 0,10 1 0 0 0,5 1 398 0 0,32 3 1 0 0,32-3 811 0 0,136-11 0 0 0,-139 2-1003 0 0,54-5-513 0 0,-1-5-1 0 0,138-35 0 0 0,-223 41-2211 0 0,-29 5 983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2303 0 0,'-5'2'14318'0'0,"7"-1"-14316"0"0,0-1 1 0 0,0 0 0 0 0,1 0-1 0 0,-1 0 1 0 0,0 1 0 0 0,1 0-1 0 0,-1-1 1 0 0,0 1-1 0 0,0 0 1 0 0,1 0 0 0 0,3 2-1 0 0,11 7 61 0 0,-10-6-18 0 0,0 0 0 0 0,-1 1-1 0 0,1-1 1 0 0,-1 1 0 0 0,0 1 0 0 0,-1-1-1 0 0,1 1 1 0 0,-1 0 0 0 0,0 0 0 0 0,-1 0-1 0 0,1 1 1 0 0,-1-1 0 0 0,0 1 0 0 0,-1 0-1 0 0,0 1 1 0 0,0-1 0 0 0,0 0-1 0 0,-1 1 1 0 0,2 15 0 0 0,-1-10 1 0 0,-2-7-34 0 0,-1 0 0 0 0,1-1 1 0 0,-1 11-1 0 0,-1-5 9 0 0,-1 1-1 0 0,-5 18 1 0 0,6-26-18 0 0,-1-1 1 0 0,1 0-1 0 0,0 1 0 0 0,-1-1 0 0 0,0 0 1 0 0,0 0-1 0 0,0 0 0 0 0,0 0 0 0 0,0-1 1 0 0,-1 1-1 0 0,1-1 0 0 0,-1 1 0 0 0,0-1 0 0 0,-5 4 1 0 0,-5 2 19 0 0,-1-1 1 0 0,-20 8-1 0 0,7-3-14 0 0,2-1 3 0 0,23-10 356 0 0,4-3-410 0 0,-1 1-1 0 0,0-1 1 0 0,0 0-1 0 0,1 1 1 0 0,-1-1-1 0 0,1 1 0 0 0,2-2 1 0 0,0-1-120 0 0,5-4-1284 0 0,0 0-4450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2759 0 0,'0'0'6610'0'0,"-2"11"-5669"0"0,-8 29-80 0 0,-10 31 423 0 0,-97 187 1140 0 0,95-217-2232 0 0,-35 75 282 0 0,57-115-544 0 0,-4 8-2458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3223 0 0,'0'0'3194'0'0,"-1"1"-2250"0"0,-17 39 1810 0 0,-38 60 1 0 0,28-53-2092 0 0,13-23-372 0 0,-26 30 0 0 0,6-8-113 0 0,16-13-45 0 0,15-25-108 0 0,3-1 39 0 0,1-6 172 0 0,13 1-100 0 0,-4-1-116 0 0,1-1-1 0 0,-1 0 1 0 0,1 0-1 0 0,-1-1 0 0 0,1 0 1 0 0,14-4-1 0 0,55-21 179 0 0,-12 3-116 0 0,80-11-424 0 0,-135 31-1950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6447 0 0,'0'0'5268'0'0,"1"1"-5009"0"0,0 3-202 0 0,0-1 1 0 0,0 1-1 0 0,0-1 1 0 0,0 1-1 0 0,0 0 0 0 0,-1-1 1 0 0,1 1-1 0 0,-1 0 0 0 0,0 0 1 0 0,-1-1-1 0 0,1 1 1 0 0,0 0-1 0 0,-2 5 0 0 0,-3 7 246 0 0,-11 28 0 0 0,8-25 19 0 0,-83 179 1803 0 0,25-65-1327 0 0,8-14-427 0 0,50-103-329 0 0,-7 20 0 0 0,15-34-4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1375 0 0,'-1'1'4462'0'0,"-38"72"3262"0"0,-22 44-6342 0 0,44-77-1121 0 0,-2-1 0 0 0,-2-1-1 0 0,-30 43 1 0 0,50-80-256 0 0,-6 9 78 0 0,-1 1 0 0 0,-16 14 1 0 0,23-24 282 0 0,3 0-339 0 0,0-1 1 0 0,-1 1-1 0 0,1-1 0 0 0,-1 1 0 0 0,1-1 0 0 0,0 1 0 0 0,0-1 0 0 0,-1 0 1 0 0,1 0-1 0 0,0 0 0 0 0,-1 0 0 0 0,1 0 0 0 0,1-1 0 0 0,36-6 179 0 0,67-20 0 0 0,-54 12-134 0 0,4-1-110 0 0,125-28-1640 0 0,-173 42-2214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8751 0 0,'0'0'674'0'0,"-1"2"-341"0"0,-20 11 983 0 0,12-9-919 0 0,2 1-1 0 0,-1 0 0 0 0,1 1 0 0 0,-1 0 0 0 0,2 0 0 0 0,-10 10 0 0 0,5-3-167 0 0,1 1 1 0 0,1 1-1 0 0,0 0 0 0 0,1 0 0 0 0,0 0 0 0 0,2 1 0 0 0,-9 28 1 0 0,4-6 20 0 0,-1-1 0 0 0,-24 48 0 0 0,22-58-119 0 0,-1-2-1 0 0,-32 43 0 0 0,-46 40 108 0 0,73-85-171 0 0,-6 4 28 0 0,-20 26 208 0 0,45-52-237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8839 0 0,'0'0'800'0'0,"1"2"-569"0"0,80 104 3610 0 0,-8-12-2351 0 0,115 111 0 0 0,-170-186-1361 0 0,0 0-1 0 0,-1 1 1 0 0,-1 1 0 0 0,24 42-1 0 0,-35-54-86 0 0,-1 1 0 0 0,0 0 0 0 0,0 0 0 0 0,-1 1-1 0 0,0-1 1 0 0,-1 1 0 0 0,0 0 0 0 0,-1-1 0 0 0,0 1 0 0 0,-1 0 0 0 0,0 0-1 0 0,0 0 1 0 0,-1-1 0 0 0,-4 16 0 0 0,1-9 59 0 0,-1-1 0 0 0,-1 0 0 0 0,-1-1 0 0 0,-1 1 0 0 0,0-1 0 0 0,0 0 0 0 0,-17 20 1 0 0,-3 0 389 0 0,-53 50 1 0 0,-113 81 29 0 0,131-115-477 0 0,35-24-92 0 0,27-26-200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1416 31 6911 0 0,'0'0'1832'0'0,"6"-10"3550"0"0,-6 9-5295 0 0,0 0 0 0 0,0 1 0 0 0,0-1 1 0 0,0 1-1 0 0,0-1 0 0 0,1 0 0 0 0,-1 1 0 0 0,0-1 1 0 0,0 0-1 0 0,-1 1 0 0 0,1-1 0 0 0,0 1 0 0 0,0-1 1 0 0,0 0-1 0 0,0 1 0 0 0,0-1 0 0 0,-1 1 1 0 0,1-1-1 0 0,0 0 0 0 0,-1 1 0 0 0,1-1 0 0 0,0 1 1 0 0,-1-1-1 0 0,1 1 0 0 0,-1-1 0 0 0,1 1 1 0 0,0-1-1 0 0,-1 1 0 0 0,1 0 0 0 0,-2-1 0 0 0,0 0-12 0 0,1 1 0 0 0,-1-1 1 0 0,0 1-1 0 0,1 0 0 0 0,-1-1 0 0 0,0 1 0 0 0,0 0 0 0 0,0 0 0 0 0,1 0 0 0 0,-1 0 0 0 0,-2 1 0 0 0,-4 1-14 0 0,0 0 1 0 0,0 0 0 0 0,-16 7-1 0 0,-145 85 84 0 0,-31 15-228 0 0,-152 48-200 0 0,281-124 278 0 0,-121 38-1 0 0,191-71 6 0 0,-13 5-1 0 0,-1-2-1 0 0,-28 3 0 0 0,40-5-3 0 0,0-1 0 0 0,0 0-1 0 0,0 0 1 0 0,0 0 0 0 0,-1 0-1 0 0,1-1 1 0 0,0 1-1 0 0,0-1 1 0 0,0 0 0 0 0,0 0-1 0 0,0 0 1 0 0,0 0 0 0 0,0 0-1 0 0,1-1 1 0 0,-1 1 0 0 0,0-1-1 0 0,1 0 1 0 0,-1 0 0 0 0,1 0-1 0 0,-4-3 1 0 0,5 3-11 0 0,0 0 1 0 0,0 1-1 0 0,0-1 1 0 0,1 0-1 0 0,-1 1 0 0 0,1-1 1 0 0,-1 0-1 0 0,1 0 1 0 0,0 0-1 0 0,-1 1 1 0 0,1-1-1 0 0,0 0 0 0 0,0 0 1 0 0,0 0-1 0 0,1 0 1 0 0,-1 1-1 0 0,0-1 1 0 0,1 0-1 0 0,-1 0 0 0 0,1 0 1 0 0,0 1-1 0 0,1-4 1 0 0,2-3-85 0 0,1-1 0 0 0,0 1 1 0 0,6-8-1 0 0,-6 9 40 0 0,6-8-103 0 0,57-78-581 0 0,-55 78 663 0 0,0 1 0 0 0,1 0 0 0 0,28-22 0 0 0,-38 33 75 0 0,15-8 12 0 0,-19 11-5 0 0,0 0-1 0 0,0 0 1 0 0,0 0 0 0 0,0 0-1 0 0,0 0 1 0 0,0 0 0 0 0,0 0-1 0 0,0 0 1 0 0,0 0 0 0 0,0 1-1 0 0,0-1 1 0 0,0 0 0 0 0,0 0-1 0 0,0 0 1 0 0,0 0 0 0 0,0 0-1 0 0,0 0 1 0 0,0 0 0 0 0,0 0-1 0 0,0 0 1 0 0,0 0 0 0 0,0 0-1 0 0,0 0 1 0 0,0 0 0 0 0,0 0 0 0 0,0 0-1 0 0,0 0 1 0 0,0 1 0 0 0,0-1-1 0 0,0 0 1 0 0,0 0 0 0 0,0 0-1 0 0,0 0 1 0 0,0 0 0 0 0,0 0-1 0 0,0 0 1 0 0,1 0 0 0 0,-1 0-1 0 0,0 0 1 0 0,0 0 0 0 0,0 0-1 0 0,0 0 1 0 0,0 0 0 0 0,0 0-1 0 0,0 0 1 0 0,0 0 0 0 0,0 0-1 0 0,0 0 1 0 0,0 0 0 0 0,0 0-1 0 0,0 0 1 0 0,0 0 0 0 0,0 0-1 0 0,1 0 1 0 0,-1 0 0 0 0,0 0 0 0 0,0 0-1 0 0,0 0 1 0 0,0 0 0 0 0,0 0-1 0 0,0 0 1 0 0,0 0 0 0 0,-2 21 31 0 0,-1-1 0 0 0,-1 1 1 0 0,0-1-1 0 0,-13 32 0 0 0,11-34-27 0 0,-138 491 711 0 0,129-447-678 0 0,-43 153 412 0 0,48-188-378 0 0,0 0 1 0 0,-2-1 0 0 0,-2-1 0 0 0,0 0-1 0 0,-31 41 1 0 0,-10-1-148 0 0,30-42-4984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 1375 0 0,'-6'-4'14108'0'0,"19"4"-13326"0"0,11-1-302 0 0,0-2 1 0 0,0-1-1 0 0,-1 0 1 0 0,38-14 0 0 0,36-6 186 0 0,-14 18-2442 0 0,-52 5-1402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13415 0 0,'0'0'1216'0'0,"1"1"-932"0"0,1 2-154 0 0,0-1 0 0 0,-1 1 0 0 0,1 0 0 0 0,-1 0 0 0 0,1 0 0 0 0,-1 0 0 0 0,0 0 0 0 0,0 0 0 0 0,-1 0 0 0 0,1 0 0 0 0,-1 0 0 0 0,1 0 0 0 0,-1 1 0 0 0,0-1 0 0 0,0 0 0 0 0,0 0 0 0 0,-1 4 0 0 0,-2 6 14 0 0,0 0 0 0 0,-1-1 1 0 0,-5 13-1 0 0,2-6 55 0 0,-3 6-138 0 0,-2-1 1 0 0,0 0-1 0 0,-19 25 0 0 0,-13 26-348 0 0,44-73 97 0 0,2-3-1243 0 0,9-3-184 0 0,6-5-3789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46 152 3679 0 0,'0'0'5722'0'0,"3"1"-3980"0"0,0 2-1398 0 0,1 0 0 0 0,1-1 0 0 0,-1 1 0 0 0,0-1 0 0 0,1 0 0 0 0,-1 0 0 0 0,1-1 0 0 0,0 1 0 0 0,-1-1 0 0 0,1 0 0 0 0,0-1 0 0 0,0 1 0 0 0,0-1 0 0 0,-1 0 0 0 0,1 0 0 0 0,0 0 0 0 0,0-1 0 0 0,0 1 0 0 0,8-4 0 0 0,11-3 68 0 0,-1-2 0 0 0,-1-1 0 0 0,1 0-1 0 0,-2-2 1 0 0,38-25 0 0 0,-21 11-451 0 0,-36 24-333 0 0,0 0-1 0 0,1 0 1 0 0,-1 0-1 0 0,0 0 1 0 0,0-1-1 0 0,0 1 1 0 0,-1-1-1 0 0,1 1 1 0 0,0-1-1 0 0,0-2 1 0 0,-1 3-211 0 0,-3 0-1 0 0,0-1 436 0 0,0 1-1 0 0,0 0 1 0 0,0 0 0 0 0,-1 0-1 0 0,1 0 1 0 0,-1 0-1 0 0,1 0 1 0 0,-1 1 0 0 0,0-1-1 0 0,0 1 1 0 0,1 0-1 0 0,-1-1 1 0 0,0 1 0 0 0,0 1-1 0 0,0-1 1 0 0,-4 0-1 0 0,2 1 107 0 0,0 0 0 0 0,0 0 1 0 0,0 0-1 0 0,0 1 0 0 0,0 0 0 0 0,0 0 0 0 0,1 0 0 0 0,-1 0 0 0 0,0 1 0 0 0,-4 2 0 0 0,-6 3 120 0 0,2 0-1 0 0,-1 1 0 0 0,1 0 1 0 0,0 1-1 0 0,-18 16 0 0 0,7-4 53 0 0,10-9-66 0 0,1 0-1 0 0,1 0 1 0 0,-1 1 0 0 0,-11 18-1 0 0,12-13 178 0 0,1 0-1 0 0,1 1 1 0 0,0 0-1 0 0,-7 25 1 0 0,13-32-81 0 0,1-1 0 0 0,0 1 0 0 0,1 0 0 0 0,1-1 0 0 0,0 1 0 0 0,0 0 0 0 0,1 0 0 0 0,1 0 0 0 0,1 13 0 0 0,1-10 61 0 0,0 1 0 0 0,10 28 0 0 0,-11-39-164 0 0,0 0 0 0 0,0 0 0 0 0,1 0 0 0 0,0 0 0 0 0,0-1 0 0 0,0 1 0 0 0,1-1 0 0 0,0 0 0 0 0,-1 0 0 0 0,1 0 0 0 0,7 5 0 0 0,-10-9-40 0 0,1 1 1 0 0,0 0-1 0 0,-1-1 1 0 0,1 1-1 0 0,0-1 1 0 0,-1 0-1 0 0,1 0 1 0 0,0 1-1 0 0,0-1 1 0 0,-1 0 0 0 0,1 0-1 0 0,0-1 1 0 0,0 1-1 0 0,0 0 1 0 0,2-1-1 0 0,0 0 25 0 0,16-4-215 0 0,0 0 1 0 0,0-2-1 0 0,-1 0 0 0 0,37-19 0 0 0,-31 13-1019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6447 0 0,'-1'1'499'0'0,"-6"2"-37"0"0,1 1 0 0 0,1 0 0 0 0,-1 1 0 0 0,0-1 0 0 0,1 1 1 0 0,0 0-1 0 0,-7 10 0 0 0,-16 13 4074 0 0,-63 53 1021 0 0,53-45-4729 0 0,-50 62-1 0 0,81-87-1288 0 0,-12 21 0 0 0,13-21-1927 0 0,2-4 786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5983 0 0,'0'0'9062'0'0,"1"-2"-8637"0"0,14-18 3 0 0,1 0 0 0 0,1 0 1 0 0,33-29-1 0 0,69-43-569 0 0,-111 86 126 0 0,1 1 1 0 0,0 0 0 0 0,0 1-1 0 0,16-5 1 0 0,-19 7 14 0 0,0 0 1 0 0,1 0 0 0 0,-1 1-1 0 0,0 0 1 0 0,1 1-1 0 0,-1-1 1 0 0,1 1 0 0 0,7 1-1 0 0,-12-1 32 0 0,0 0-1 0 0,0 1 0 0 0,0-1 1 0 0,0 1-1 0 0,0 0 0 0 0,0-1 1 0 0,0 1-1 0 0,0 0 0 0 0,-1 0 0 0 0,1 0 1 0 0,0 0-1 0 0,-1 1 0 0 0,1-1 1 0 0,-1 0-1 0 0,1 1 0 0 0,-1-1 1 0 0,1 1-1 0 0,0 1 0 0 0,0 0 42 0 0,-1 0 0 0 0,0 0 0 0 0,0-1 0 0 0,0 1 0 0 0,0 1-1 0 0,0-1 1 0 0,0 0 0 0 0,-1 0 0 0 0,1 0 0 0 0,-1 5 0 0 0,0 3 76 0 0,-1-1 1 0 0,-1 0-1 0 0,1 1 1 0 0,-2-1-1 0 0,-6 19 1 0 0,9-28-157 0 0,-6 14-269 0 0,1 0 0 0 0,0 0 0 0 0,1 0 1 0 0,1 0-1 0 0,-3 30 0 0 0,10-24-2357 0 0,-3-19 1274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159 373 3679 0 0,'0'0'6027'0'0,"1"10"-527"0"0,-3-8-5435 0 0,0 1 1 0 0,0-1-1 0 0,0 0 0 0 0,0 0 1 0 0,-1 0-1 0 0,1 0 0 0 0,-1 0 0 0 0,0 0 1 0 0,1-1-1 0 0,-1 0 0 0 0,0 1 1 0 0,0-1-1 0 0,0 0 0 0 0,0 0 1 0 0,0 0-1 0 0,0-1 0 0 0,-4 1 1 0 0,-5 1 176 0 0,0-1 0 0 0,0-1 1 0 0,-17-1-1 0 0,26 2-242 0 0,1-1 0 0 0,1 0 0 0 0,0 0 0 0 0,0 0 0 0 0,0 0 0 0 0,0-1 0 0 0,0 1 0 0 0,0 0 0 0 0,-1 0 0 0 0,1-1 0 0 0,0 1 0 0 0,0-1 0 0 0,0 1 0 0 0,0-1 0 0 0,0 1 0 0 0,-2-2 0 0 0,2 1-8 0 0,0 1-1 0 0,0-1 0 0 0,-1 0 1 0 0,1 0-1 0 0,0 0 0 0 0,0 1 1 0 0,0-1-1 0 0,-1 0 1 0 0,1 0-1 0 0,0-1 0 0 0,1 1 1 0 0,-1 0-1 0 0,0 0 0 0 0,0 0 1 0 0,0-1-1 0 0,1 1 1 0 0,-1 0-1 0 0,1-1 0 0 0,-1-1 1 0 0,0 1-31 0 0,1-1-1 0 0,-1 0 1 0 0,1 1 0 0 0,0-1 0 0 0,0 0 0 0 0,0 1 0 0 0,1-1 0 0 0,-1 0-1 0 0,2-4 1 0 0,1-3-98 0 0,1-1 1 0 0,1 2-1 0 0,-1-1 0 0 0,7-9 0 0 0,4-4-21 0 0,0 1 0 0 0,2 0 0 0 0,0 1 0 0 0,38-34 0 0 0,-27 31 234 0 0,1 1-1 0 0,0 2 1 0 0,37-20-1 0 0,-53 34 49 0 0,0 1 0 0 0,1 0 0 0 0,0 1 0 0 0,0 0 0 0 0,0 1 0 0 0,21-3 0 0 0,-30 6-48 0 0,1 0-1 0 0,0 0 1 0 0,0 1 0 0 0,-1 0 0 0 0,1 0-1 0 0,0 1 1 0 0,0 0 0 0 0,-1 0 0 0 0,1 0-1 0 0,-1 0 1 0 0,1 1 0 0 0,-1 0 0 0 0,1 0-1 0 0,-1 1 1 0 0,0 0 0 0 0,0-1 0 0 0,0 2-1 0 0,0-1 1 0 0,6 6 0 0 0,-9-6-24 0 0,1 0 0 0 0,-1 1 1 0 0,0-1-1 0 0,0 1 0 0 0,0 0 1 0 0,0-1-1 0 0,0 1 0 0 0,-1 0 0 0 0,0 0 1 0 0,0 0-1 0 0,0 0 0 0 0,0 0 0 0 0,-1 1 1 0 0,1-1-1 0 0,-1 0 0 0 0,0 0 1 0 0,0 0-1 0 0,-1 0 0 0 0,1 0 0 0 0,-1 0 1 0 0,-2 7-1 0 0,-1 2-4 0 0,0 0 0 0 0,0 0 0 0 0,-2-1 0 0 0,0 0 0 0 0,-9 16 1 0 0,0-6-90 0 0,-1-2 0 0 0,0 1 0 0 0,-1-2 0 0 0,-1 0 0 0 0,-24 18 0 0 0,35-31-247 0 0,-1 0-1 0 0,0-1 0 0 0,0 0 0 0 0,-13 5 1 0 0,-17 3-6075 0 0,25-9 1441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6911 0 0,'0'0'1468'0'0,"-2"2"-660"0"0,-5 6-429 0 0,0 0-1 0 0,0 1 1 0 0,1 0-1 0 0,0 0 0 0 0,-8 20 1 0 0,-19 56-280 0 0,19-46 282 0 0,-154 436 3264 0 0,162-456-3766 0 0,1-1-1 0 0,1 1 1 0 0,1 0-1 0 0,0 0 1 0 0,1 0-1 0 0,2 0 1 0 0,1 35-1 0 0,1-43-5122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88 7367 0 0,'15'-65'1806'0'0,"-14"63"-1620"0"0,-1 1 1 0 0,1 0 0 0 0,0-1 0 0 0,0 1-1 0 0,0 0 1 0 0,0-1 0 0 0,0 1 0 0 0,0 0-1 0 0,0 0 1 0 0,0 0 0 0 0,1 0-1 0 0,-1 0 1 0 0,3-1 0 0 0,2-2 4032 0 0,-26 26-3218 0 0,-28 45-544 0 0,3 2 0 0 0,3 1-1 0 0,-59 136 1 0 0,69-131-306 0 0,-54 134 247 0 0,81-188-364 0 0,4-20-132 0 0,19-17-495 0 0,22-28-1303 0 0,-16 12-2777 0 0,-5 6-573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51 437 5527 0 0,'-2'1'423'0'0,"-35"27"8876"0"0,28-50-8473 0 0,8 15-733 0 0,0 1 0 0 0,1-1 0 0 0,-1 1 0 0 0,2-1 0 0 0,-1 1 0 0 0,1-1 0 0 0,0 1 0 0 0,0-1 0 0 0,0 1 0 0 0,5-12 1 0 0,-1 8-4 0 0,0 0 1 0 0,0 1-1 0 0,0 0 1 0 0,2 0 0 0 0,12-16-1 0 0,6 1-37 0 0,0 0 1 0 0,1 2-1 0 0,32-20 0 0 0,-39 28-57 0 0,108-71-48 0 0,-106 73 51 0 0,1 1-1 0 0,0 0 0 0 0,0 2 1 0 0,32-8-1 0 0,-32 11 46 0 0,1 2-1 0 0,0 1 0 0 0,1 0 0 0 0,-1 2 1 0 0,26 1-1 0 0,-31 2 69 0 0,-1-1 1 0 0,1 2-1 0 0,0 1 1 0 0,-1 0 0 0 0,1 1-1 0 0,-1 1 1 0 0,19 9-1 0 0,-32-13-90 0 0,0 0 0 0 0,-1 0 0 0 0,1 1 0 0 0,-1-1 0 0 0,4 4 0 0 0,0 3 37 0 0,-5 0-4 0 0,-2-6-52 0 0,-1 0 1 0 0,1-1 0 0 0,-1 1 0 0 0,0 0 0 0 0,0-1 0 0 0,0 1-1 0 0,0-1 1 0 0,0 1 0 0 0,0-1 0 0 0,-1 1 0 0 0,1-1 0 0 0,-1 0-1 0 0,0 0 1 0 0,0 0 0 0 0,1 0 0 0 0,-1 0 0 0 0,-5 3 0 0 0,-4 4 20 0 0,0-2 0 0 0,-17 9 0 0 0,17-9-19 0 0,-101 71 41 0 0,52-33-28 0 0,-157 117-18 0 0,186-139 0 0 0,-54 36 0 0 0,31-20 0 0 0,-10 4 0 0 0,54-37-20 0 0,9-6-74 0 0,12-6-577 0 0,4-2 160 0 0,1 0 0 0 0,21-7 0 0 0,-28 11 251 0 0,16-6-410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17 6447 0 0,'5'-4'367'0'0,"-3"2"-253"0"0,-1 1 0 0 0,1-1 1 0 0,0 1-1 0 0,0 0 0 0 0,0 0 1 0 0,0 0-1 0 0,0 0 0 0 0,0 0 0 0 0,4-1 1 0 0,-21 16 7104 0 0,-43 37-5630 0 0,18-15-1330 0 0,1 3 0 0 0,2 1 0 0 0,2 2 0 0 0,2 1 0 0 0,-50 85 0 0 0,67-98-58 0 0,2 1-1 0 0,1 0 0 0 0,-10 39 1 0 0,9-16 34 0 0,-9 64 0 0 0,21-104-216 0 0,1 0 1 0 0,0 0-1 0 0,1 0 0 0 0,1 0 1 0 0,0 1-1 0 0,5 22 0 0 0,-5-31-41 0 0,1 1-1 0 0,0 0 0 0 0,0-1 0 0 0,1 0 1 0 0,0 0-1 0 0,0 1 0 0 0,1-2 1 0 0,-1 1-1 0 0,1 0 0 0 0,0-1 1 0 0,1 0-1 0 0,0 0 0 0 0,-1 0 1 0 0,2 0-1 0 0,6 5 0 0 0,-3-7-4096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2759 0 0,'2'-8'247'0'0,"1"-3"167"0"0,0 0 0 0 0,0-14 0 0 0,4-11 10215 0 0,-9 38-10259 0 0,-1 3-266 0 0,0 0 0 0 0,0 1 0 0 0,1-1 0 0 0,0 1 0 0 0,-1 0 0 0 0,2 0 0 0 0,-1 0-1 0 0,1 0 1 0 0,0 0 0 0 0,0 0 0 0 0,0 12 0 0 0,1 0 110 0 0,1 1 0 0 0,5 31-1 0 0,-3-36-157 0 0,0 0-1 0 0,0-1 1 0 0,2 1-1 0 0,-1-1 0 0 0,2 0 1 0 0,0 0-1 0 0,0-1 1 0 0,1 0-1 0 0,1 0 1 0 0,0-1-1 0 0,0 0 0 0 0,1 0 1 0 0,18 16-1 0 0,-14-15 32 0 0,0 0-1 0 0,-1 1 0 0 0,-1 0 1 0 0,20 29-1 0 0,-30-40-254 0 0,2 5-421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45 10735 0 0,'2'-1'496'0'0,"8"-3"-236"0"0,0-1-1 0 0,10-5 0 0 0,-13 5 269 0 0,0 1-1 0 0,1 1 1 0 0,-1-1 0 0 0,1 1 0 0 0,12-2-1 0 0,-18 4 1001 0 0,-2 3-1100 0 0,0 1-363 0 0,-1 1 0 0 0,1-1 0 0 0,-1 0 0 0 0,0 0 0 0 0,0 0 0 0 0,0 0 0 0 0,0-1 0 0 0,0 1 0 0 0,-1 0 0 0 0,1 0 0 0 0,-1-1 0 0 0,-3 5 0 0 0,-5 4 89 0 0,-16 16 0 0 0,9-11-113 0 0,-21 22-55 0 0,-3-1 0 0 0,-1-3 1 0 0,-1-1-1 0 0,-2-2 0 0 0,-1-3 1 0 0,-1-1-1 0 0,-82 33 0 0 0,117-55-60 0 0,1-1-1 0 0,-1-1 1 0 0,0 1-1 0 0,0-2 1 0 0,-21 2-1 0 0,28-3 32 0 0,0-1 0 0 0,0 0 0 0 0,1-1 0 0 0,-1 1 0 0 0,0-1 0 0 0,0 0 0 0 0,1 0 0 0 0,-1 0-1 0 0,1 0 1 0 0,-1-1 0 0 0,1 0 0 0 0,-1 0 0 0 0,1 0 0 0 0,0-1 0 0 0,0 0 0 0 0,0 1 0 0 0,-5-6 0 0 0,-12-17-270 0 0,17 19 204 0 0,0 1 0 0 0,-1 0 0 0 0,1 0 0 0 0,-8-6 0 0 0,11 10-15 0 0,0 1 40 0 0,0 0 81 0 0,1 1 1 0 0,-1-1-1 0 0,0 0 0 0 0,1 1 0 0 0,-1-1 0 0 0,0 0 1 0 0,1 1-1 0 0,-1-1 0 0 0,1 1 0 0 0,-1-1 0 0 0,1 1 1 0 0,-1-1-1 0 0,1 1 0 0 0,-1 0 0 0 0,1-1 0 0 0,-1 1 1 0 0,1 0-1 0 0,0-1 0 0 0,-1 1 0 0 0,1 0 0 0 0,0-1 1 0 0,-1 2-1 0 0,-4 17 154 0 0,5-10-71 0 0,0-1 0 0 0,0 1 0 0 0,1-1 0 0 0,0 1 1 0 0,1-1-1 0 0,-1 0 0 0 0,2 0 0 0 0,-1 1 0 0 0,8 14 0 0 0,6 23 424 0 0,-14-36-416 0 0,1 0-1 0 0,-1 1 0 0 0,-1-1 0 0 0,0 1 1 0 0,0-1-1 0 0,-1 1 0 0 0,0-1 0 0 0,-1 1 1 0 0,0-1-1 0 0,-4 14 0 0 0,-4 5 77 0 0,0-1 0 0 0,-25 49-1 0 0,-37 50 301 0 0,2-4-199 0 0,68-121-205 0 0,13-8-9 0 0,6-6-926 0 0,21-19 1 0 0,-14 11-5548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6447 0 0,'0'0'499'0'0,"-1"2"-328"0"0,-4 2 6 0 0,2-1 2413 0 0,3-3-2463 0 0,-1 0-1 0 0,1 0 0 0 0,0 1 1 0 0,0-1-1 0 0,0 0 0 0 0,0 0 1 0 0,0 0-1 0 0,0 0 0 0 0,0 1 1 0 0,0-1-1 0 0,0 0 0 0 0,0 0 1 0 0,0 0-1 0 0,0 0 0 0 0,0 1 1 0 0,0-1-1 0 0,0 0 0 0 0,0 0 1 0 0,0 0-1 0 0,0 1 0 0 0,0-1 1 0 0,0 0-1 0 0,0 0 0 0 0,0 0 1 0 0,0 0-1 0 0,1 1 506 0 0,-1-1-506 0 0,11 2 1393 0 0,15-6-854 0 0,157-46 2930 0 0,-71 21-2686 0 0,2 1-397 0 0,-109 27-555 0 0,0 0-1 0 0,1 1 1 0 0,-1-1 0 0 0,0 1-1 0 0,1 0 1 0 0,-1 1-1 0 0,7 0 1 0 0,7 4-5991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8719 0 0,'0'0'1371'0'0,"-1"2"-908"0"0,-1 6-194 0 0,-1 0 1 0 0,1 0 0 0 0,1 0-1 0 0,0 0 1 0 0,0 0 0 0 0,0 0-1 0 0,1 0 1 0 0,0 1 0 0 0,1-1-1 0 0,0 0 1 0 0,0 0 0 0 0,3 10-1 0 0,5 14 1089 0 0,21 51-1 0 0,-24-68-993 0 0,7 19 43 0 0,3-1 1 0 0,0 0 0 0 0,3-1 0 0 0,0 0-1 0 0,2-2 1 0 0,1-1 0 0 0,2 0 0 0 0,1-2-1 0 0,0-1 1 0 0,40 31 0 0 0,118 68 474 0 0,-46-33-467 0 0,-120-78-452 0 0,-16-12-157 0 0,-8-8-5417 0 0,-2-1-755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27 247 3223 0 0,'-1'11'2710'0'0,"-1"-9"-2206"0"0,2 0-189 0 0,-1-1 0 0 0,0 0 0 0 0,1 0 0 0 0,-1 0 0 0 0,0 0 0 0 0,0 0 0 0 0,0-1 0 0 0,0 1 0 0 0,0 0 0 0 0,0 0-1 0 0,0-1 1 0 0,0 1 0 0 0,0 0 0 0 0,0-1 0 0 0,0 1 0 0 0,0-1 0 0 0,0 1 0 0 0,-1-1 0 0 0,1 0 0 0 0,0 1 0 0 0,-2-1 0 0 0,2 0 342 0 0,1-3-463 0 0,1 0 1 0 0,-1-1-1 0 0,1 1 0 0 0,0 0 0 0 0,0 0 0 0 0,0 0 0 0 0,0 0 1 0 0,1 0-1 0 0,-1 0 0 0 0,1 0 0 0 0,-1 1 0 0 0,1-1 0 0 0,4-4 0 0 0,3-3 62 0 0,20-18-1 0 0,-18 19-76 0 0,16-14 66 0 0,55-36 0 0 0,36-11 65 0 0,-104 62-227 0 0,-7 5 47 0 0,-1-1 0 0 0,0 1 0 0 0,1 1 0 0 0,0-1 1 0 0,-1 1-1 0 0,1 0 0 0 0,12-1 0 0 0,-18 3-86 0 0,1 0-1 0 0,0-1 1 0 0,0 1-1 0 0,0 1 1 0 0,0-1-1 0 0,0 0 1 0 0,-1 0 0 0 0,1 1-1 0 0,0-1 1 0 0,0 1-1 0 0,0-1 1 0 0,-1 1 0 0 0,1 0-1 0 0,0 0 1 0 0,-1 0-1 0 0,1 0 1 0 0,-1 0-1 0 0,1 0 1 0 0,-1 0 0 0 0,1 0-1 0 0,-1 1 1 0 0,0-1-1 0 0,1 1 1 0 0,-1-1-1 0 0,0 1 1 0 0,0-1 0 0 0,0 1-1 0 0,0 0 1 0 0,-1-1-1 0 0,1 1 1 0 0,0 0-1 0 0,-1-1 1 0 0,1 4 0 0 0,1 2-33 0 0,-1 0 1 0 0,-1 0 0 0 0,1 0 0 0 0,-1 0 0 0 0,0 0-1 0 0,-1 0 1 0 0,0 1 0 0 0,-2 9 0 0 0,-1-1-15 0 0,-1 1 1 0 0,-9 21-1 0 0,12-32 2 0 0,0-4-1 0 0,1 1 0 0 0,0 0 0 0 0,0-1 0 0 0,-1 1 0 0 0,0-1 0 0 0,-3 4 1 0 0,5-4-69 0 0,5-14-636 0 0,3-5 533 0 0,0 0 0 0 0,1 1 1 0 0,1-1-1 0 0,1 2 1 0 0,15-18-1 0 0,-19 24 195 0 0,1 1 0 0 0,1 0 0 0 0,0 0-1 0 0,0 1 1 0 0,1 0 0 0 0,-1 0 0 0 0,1 1 0 0 0,1 1-1 0 0,16-8 1 0 0,-25 12 18 0 0,0 1 0 0 0,0-1 0 0 0,0 0 0 0 0,0 1 0 0 0,0-1 0 0 0,0 1 0 0 0,0 0-1 0 0,0 0 1 0 0,1 0 0 0 0,-1 0 0 0 0,0 0 0 0 0,0 0 0 0 0,0 0 0 0 0,0 1 0 0 0,0-1 0 0 0,0 1 0 0 0,0-1-1 0 0,0 1 1 0 0,0 0 0 0 0,3 2 0 0 0,-3-1 14 0 0,1 0 1 0 0,-1 0-1 0 0,0 0 0 0 0,0 1 1 0 0,0-1-1 0 0,-1 1 0 0 0,1 0 1 0 0,0-1-1 0 0,-1 1 0 0 0,0 0 1 0 0,0 0-1 0 0,0 0 1 0 0,1 4-1 0 0,1 9 26 0 0,0 0 0 0 0,-2 0 0 0 0,0 0 0 0 0,0 0 0 0 0,-3 18 0 0 0,1 9 47 0 0,-1 11-648 0 0,-2-17-3176 0 0,3-25-2699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6447 0 0,'-1'1'8831'0'0,"-67"62"-6725"0"0,18-15-1835 0 0,-181 186 1434 0 0,131-127-1019 0 0,56-61-395 0 0,-236 258 502 0 0,274-296-766 0 0,5-6-95 0 0,2-3-180 0 0,1 0 90 0 0,0 0-1 0 0,0 0 1 0 0,-1 0 0 0 0,1 1-1 0 0,0-1 1 0 0,3 0 0 0 0,8-3-645 0 0,5-6-296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 9991 0 0,'0'0'456'0'0,"-1"0"-8"0"0,-11-4 448 0 0,0 0-1 0 0,-15-1 0 0 0,14 2 2905 0 0,13 5-3769 0 0,1-1 0 0 0,-1 1 0 0 0,1-1 0 0 0,-1 1 0 0 0,1-1 0 0 0,0 0 0 0 0,0 1 0 0 0,-1-1 1 0 0,1 0-1 0 0,0 0 0 0 0,0 0 0 0 0,0 0 0 0 0,0 0 0 0 0,1 0 0 0 0,1 2 0 0 0,19 12 186 0 0,16 5 25 0 0,0-2 0 0 0,51 17 0 0 0,-73-29-208 0 0,45 12 108 0 0,106 20 0 0 0,-81-21-94 0 0,-66-12-33 0 0,0 0 0 0 0,0 1 0 0 0,20 9 0 0 0,-30-12-17 0 0,-5-1 4 0 0,0 0 0 0 0,0 0 1 0 0,-1 0-1 0 0,1 1 0 0 0,8 5 0 0 0,-12-7 191 0 0,-19 3-101 0 0,0 0-92 0 0,0 1 0 0 0,0 1 0 0 0,0 0 0 0 0,-18 10 0 0 0,-90 50-8 0 0,22-10 96 0 0,34-18 105 0 0,-24 11 115 0 0,79-42-194 0 0,-1-1 1 0 0,-1 0-1 0 0,1-1 1 0 0,-21 3 0 0 0,18-5 25 0 0,18-3 37 0 0,21-8-248 0 0,-13 5-395 0 0,0 1 0 0 0,1 1 0 0 0,-1-1 1 0 0,1 2-1 0 0,-1-1 0 0 0,10 1 0 0 0,-6 0-761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13 455 0 0,'0'0'5760'0'0,"9"-4"-5760"0"0,-1-1-144 0 0,1 1-72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85 2303 0 0,'-2'0'167'0'0,"-119"26"10600"0"0,120-26-10621 0 0,-2 0-5 0 0,-21 9 6 0 0,99-23 2892 0 0,104-31-2345 0 0,-121 28-405 0 0,1 2 0 0 0,94-10 0 0 0,-146 24-275 0 0,9 0 55 0 0,0 0-1 0 0,25 2 1 0 0,-37-1-61 0 0,0 1 0 0 0,0-1 1 0 0,0 1-1 0 0,0 0 0 0 0,0 0 0 0 0,0 1 1 0 0,0-1-1 0 0,-1 1 0 0 0,1 0 1 0 0,-1 0-1 0 0,1 0 0 0 0,-1 0 0 0 0,0 1 1 0 0,0-1-1 0 0,6 6 0 0 0,-8-7-7 0 0,0 0-1 0 0,-1 1 1 0 0,1-1-1 0 0,0 0 1 0 0,0 1-1 0 0,0-1 1 0 0,-1 1-1 0 0,1-1 1 0 0,-1 1-1 0 0,1-1 1 0 0,-1 1-1 0 0,0-1 1 0 0,0 1-1 0 0,1-1 1 0 0,-1 1-1 0 0,0-1 1 0 0,0 1-1 0 0,-1 1 1 0 0,1 0 1 0 0,-1 0 0 0 0,0-1 0 0 0,0 1 0 0 0,0-1 0 0 0,0 1 1 0 0,0-1-1 0 0,-1 0 0 0 0,1 1 0 0 0,-4 3 0 0 0,-2 2 5 0 0,-1 0-1 0 0,-1-1 1 0 0,1 0-1 0 0,-11 6 1 0 0,17-11-7 0 0,-38 24 0 0 0,-75 34 0 0 0,52-28 0 0 0,-89 48 0 0 0,-7-8 45 0 0,66-33-26 0 0,86-36-4 0 0,6-2 60 0 0,2-1 3 0 0,10-3-32 0 0,0 0-1 0 0,0-1 0 0 0,17-8 1 0 0,14-5 34 0 0,3 2-62 0 0,-30 8-11 0 0,1 2 0 0 0,0 0 0 0 0,1 0 0 0 0,-1 2 0 0 0,1 0 0 0 0,-1 1 0 0 0,21-1 0 0 0,-27 4-8 0 0,1 0 0 0 0,-1 0 1 0 0,0 1-1 0 0,0 0 0 0 0,0 0 0 0 0,-1 1 0 0 0,1 1 0 0 0,0-1 0 0 0,-1 2 0 0 0,0-1 0 0 0,9 7 1 0 0,0 2-27 0 0,27 24 0 0 0,-34-26 27 0 0,-10-6 0 0 0,0-2 0 0 0,-1-1-2 0 0,1 0 1 0 0,0 0-1 0 0,-1 0 0 0 0,0 0 1 0 0,1 0-1 0 0,-1 0 0 0 0,0 0 0 0 0,0 1 1 0 0,0-1-1 0 0,0 0 0 0 0,-1 0 1 0 0,1 0-1 0 0,0 0 0 0 0,-1 0 0 0 0,-1 3 1 0 0,0-1-3 0 0,0 0-1 0 0,0 0 1 0 0,0-1 0 0 0,0 1 0 0 0,-1-1 0 0 0,0 1-1 0 0,-4 3 1 0 0,-4 3 4 0 0,-1-1 0 0 0,0 0 0 0 0,-18 9 0 0 0,-17 10 38 0 0,-2-3 0 0 0,-1-1-1 0 0,-1-3 1 0 0,-90 25 0 0 0,36-17 6 0 0,-57 12 40 0 0,151-39-100 0 0,44-19-393 0 0,49-10-2998 0 0,-50 17 2127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 7831 0 0,'0'0'706'0'0,"-8"-1"-564"0"0,3 1 68 0 0,1 1-1 0 0,-1 0 1 0 0,0 0-1 0 0,1 0 0 0 0,-1 0 1 0 0,1 1-1 0 0,-1 0 0 0 0,-6 4 1 0 0,-34 22 1774 0 0,43-27-1929 0 0,-311 236 2317 0 0,313-237-2365 0 0,-11 9 167 0 0,0 1 1 0 0,-13 16-1 0 0,22-23-144 0 0,0-1 1 0 0,0 1-1 0 0,0-1 1 0 0,1 1-1 0 0,-1 0 1 0 0,1 0-1 0 0,-1 0 0 0 0,1 0 1 0 0,0 0-1 0 0,0 0 1 0 0,0 0-1 0 0,1 0 0 0 0,-1 0 1 0 0,1 0-1 0 0,0 0 1 0 0,0 0-1 0 0,0 7 1 0 0,1-9-16 0 0,-1 1 0 0 0,1 0 0 0 0,0-1 1 0 0,0 1-1 0 0,0-1 0 0 0,0 0 0 0 0,0 1 1 0 0,0-1-1 0 0,0 0 0 0 0,0 1 0 0 0,1-1 1 0 0,-1 0-1 0 0,0 0 0 0 0,1 0 0 0 0,-1 0 1 0 0,1 0-1 0 0,-1-1 0 0 0,1 1 0 0 0,-1 0 1 0 0,1-1-1 0 0,3 2 0 0 0,4 0 122 0 0,-1 0-1 0 0,17 2 1 0 0,-24-4-121 0 0,21 1 214 0 0,-1-1 0 0 0,1 0 0 0 0,0-2 0 0 0,-1 0 1 0 0,1-2-1 0 0,-1 0 0 0 0,29-10 0 0 0,2-5 201 0 0,85-42 0 0 0,-124 55-393 0 0,0-2 1 0 0,0 0-1 0 0,21-18 1 0 0,-30 23-35 0 0,0 0 1 0 0,0-1 0 0 0,-1 0 0 0 0,1 0 0 0 0,-1 0 0 0 0,0 0-1 0 0,0-1 1 0 0,0 1 0 0 0,-1-1 0 0 0,0 0 0 0 0,0 1 0 0 0,0-1 0 0 0,0 0-1 0 0,1-8 1 0 0,-3 10-34 0 0,0-1 0 0 0,0 1 0 0 0,-1-1-1 0 0,1 0 1 0 0,-1 1 0 0 0,0-1 0 0 0,0 1 0 0 0,0 0 0 0 0,0-1-1 0 0,-1 1 1 0 0,1 0 0 0 0,-1 0 0 0 0,0-1 0 0 0,0 1 0 0 0,0 1-1 0 0,0-1 1 0 0,-1 0 0 0 0,1 0 0 0 0,-1 1 0 0 0,-5-5 0 0 0,-5-3-260 0 0,0 1 0 0 0,-1 0 1 0 0,-17-8-1 0 0,26 15 232 0 0,-55-25-951 0 0,59 26 913 0 0,1 1-1 0 0,0-1 1 0 0,-1 1 0 0 0,1-1-1 0 0,0 1 1 0 0,-1-1 0 0 0,1 0-1 0 0,0 1 1 0 0,0-1-1 0 0,0 1 1 0 0,0-1 0 0 0,0 0-1 0 0,0 1 1 0 0,0-1 0 0 0,0 0-1 0 0,0 1 1 0 0,0-1-1 0 0,0 1 1 0 0,0-1 0 0 0,0 0-1 0 0,0 1 1 0 0,0-1 0 0 0,1 1-1 0 0,-1-1 1 0 0,0 0-1 0 0,0 1 1 0 0,1-1 0 0 0,7-5-1619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 12151 0 0,'-10'-6'433'0'0,"0"1"-1"0"0,-12-5 1 0 0,-3-1 1599 0 0,26 12-1396 0 0,2 4-560 0 0,0-1 0 0 0,1 1 1 0 0,0-1-1 0 0,0 0 0 0 0,0 0 1 0 0,1 0-1 0 0,6 4 1 0 0,40 22-18 0 0,-32-19-5 0 0,98 55 162 0 0,106 62 299 0 0,-160-87-233 0 0,81 67-1 0 0,-123-90-185 0 0,-1 0 0 0 0,-1 2-1 0 0,0 0 1 0 0,28 41 0 0 0,-41-51-61 0 0,-1 1 0 0 0,1-1-1 0 0,-1 1 1 0 0,-1 0 0 0 0,6 21 0 0 0,-9-24-10 0 0,0 0 0 0 0,0 0 0 0 0,0 0 0 0 0,-1 0 0 0 0,0 0 0 0 0,-1 0 0 0 0,1 0 0 0 0,-2 0 0 0 0,-2 12 0 0 0,0-11 25 0 0,1 0 1 0 0,-2 0-1 0 0,1 0 1 0 0,-1 0-1 0 0,0-1 1 0 0,-1 1-1 0 0,0-1 1 0 0,-8 7-1 0 0,-9 9 267 0 0,-28 22 0 0 0,22-23-54 0 0,0-2 1 0 0,-1-1-1 0 0,-1-2 0 0 0,-48 21 1 0 0,32-19-82 0 0,-2-2-1 0 0,-74 16 1 0 0,48-21-107 0 0,73-13-61 0 0,4 0-152 0 0,16-2-64 0 0,30-3-5995 0 0,-15 3-499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4807 0 0,'0'0'9815'0'0,"2"2"-9726"0"0,4 6-1 0 0,0 1 0 0 0,-1 0 0 0 0,0 1 0 0 0,-1-1 0 0 0,0 1 0 0 0,0 0 0 0 0,3 14 0 0 0,11 52 80 0 0,2 13 412 0 0,55 150 0 0 0,-72-231-560 0 0,1 1 1 0 0,0-2-1 0 0,0 1 0 0 0,1 0 0 0 0,8 11 1 0 0,-11-18-67 0 0,-1 1 0 0 0,0-1 0 0 0,0 0 0 0 0,1 1 0 0 0,-1-1 1 0 0,1 0-1 0 0,-1 0 0 0 0,1 0 0 0 0,-1 0 0 0 0,1 0 0 0 0,0-1 0 0 0,0 1 1 0 0,-1 0-1 0 0,1-1 0 0 0,0 1 0 0 0,0-1 0 0 0,-1 0 0 0 0,1 0 1 0 0,0 1-1 0 0,0-1 0 0 0,0 0 0 0 0,0-1 0 0 0,-1 1 0 0 0,1 0 1 0 0,0 0-1 0 0,0-1 0 0 0,0 1 0 0 0,-1-1 0 0 0,1 0 0 0 0,0 1 0 0 0,0-1 1 0 0,-1 0-1 0 0,3-2 0 0 0,10-7-5453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4 6447 0 0,'2'0'499'0'0,"5"-3"4373"0"0,-4 26-3972 0 0,-5-12-780 0 0,0 1 0 0 0,-2 0 0 0 0,1-1 0 0 0,-1 1 0 0 0,-8 13 0 0 0,-32 55 877 0 0,39-71-857 0 0,-14 24 321 0 0,-1-1 0 0 0,-2 0 0 0 0,-1-2-1 0 0,-43 44 1 0 0,11-24-142 0 0,-2-3 0 0 0,-2-3 0 0 0,-1-2 0 0 0,-107 55 0 0 0,138-84-280 0 0,0 0 1 0 0,-1-2-1 0 0,0-2 1 0 0,-61 13-1 0 0,86-22-38 0 0,1 1 6 0 0,0 0 0 0 0,-1-1 0 0 0,1 0 0 0 0,0 0 0 0 0,0 0 0 0 0,-1-1 0 0 0,1 1 0 0 0,-8-3 0 0 0,11 3 59 0 0,3 0-8 0 0,4-1-45 0 0,0 1-1 0 0,0-1 0 0 0,-1 2 0 0 0,1-1 1 0 0,0 0-1 0 0,0 1 0 0 0,-1 0 1 0 0,1 1-1 0 0,0-1 0 0 0,-1 1 0 0 0,1 0 1 0 0,-1 0-1 0 0,0 1 0 0 0,0 0 1 0 0,0 0-1 0 0,0 0 0 0 0,0 0 1 0 0,0 1-1 0 0,-1 0 0 0 0,0 0 0 0 0,0 0 1 0 0,0 0-1 0 0,4 5 0 0 0,-1 2-9 0 0,0-1 1 0 0,-1 1-1 0 0,0 0 0 0 0,-1 0 0 0 0,0 1 0 0 0,-1-1 0 0 0,0 1 1 0 0,-1 0-1 0 0,4 25 0 0 0,-4 8 13 0 0,-1 1 1 0 0,-10 88-1 0 0,6-111-12 0 0,-4 17 39 0 0,-20 75-1 0 0,12-62 17 0 0,-28 148 380 0 0,41-200-562 0 0,4-4-1373 0 0,10-12 100 0 0,1-7-68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5983 0 0,'-2'1'464'0'0,"-3"1"-360"0"0,-1 0 0 0 0,1 0-1 0 0,-11 1 1 0 0,11-2 760 0 0,0 0 1 0 0,0 0-1 0 0,0 0 1 0 0,0 1-1 0 0,-7 3 4815 0 0,15-5-5376 0 0,37-5 562 0 0,73-21 1 0 0,11-2-693 0 0,-74 19-1032 0 0,-17 3-3918 0 0,-6 1-1002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7367 0 0,'0'0'950'0'0,"-1"2"36"0"0,-1 12-476 0 0,0 0-1 0 0,1-1 1 0 0,0 1 0 0 0,1 0-1 0 0,0-1 1 0 0,1 1-1 0 0,1 0 1 0 0,0-1-1 0 0,1 1 1 0 0,6 17 0 0 0,8 17-145 0 0,34 65 1 0 0,-42-93 57 0 0,20 33 521 0 0,57 82-1 0 0,-24-43-310 0 0,142 208-105 0 0,-165-249-650 0 0,-38-50-46 0 0,1 0-22 0 0,0-1-26 0 0,0 1 0 0 0,-1-1 0 0 0,1 0 0 0 0,0 0 0 0 0,0 0 0 0 0,-1 0-1 0 0,1 0 1 0 0,0 0 0 0 0,0-1 0 0 0,-1 1 0 0 0,1-1 0 0 0,0 1 0 0 0,0-1 0 0 0,-1 1 0 0 0,1-1-1 0 0,-1 0 1 0 0,1 0 0 0 0,-1 0 0 0 0,1 0 0 0 0,-1 0 0 0 0,1 0 0 0 0,1-2 0 0 0,14-14-1502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98 5983 0 0,'0'0'542'0'0,"2"0"-446"0"0,21-6 2979 0 0,1 0 0 0 0,-1 2 1 0 0,26-1-1 0 0,-28 3-2479 0 0,0 0-1 0 0,0-1 0 0 0,0-2 1 0 0,38-12-1 0 0,-50 13-603 0 0,1 0 0 0 0,-1-1 0 0 0,0 0-1 0 0,0-1 1 0 0,-1 0 0 0 0,9-8 0 0 0,-16 13-121 0 0,-24-2-2023 0 0,11 5 1922 0 0,-1 1 0 0 0,0 1 0 0 0,1 0 0 0 0,0 0 0 0 0,0 1 0 0 0,0 1 0 0 0,0 0 0 0 0,-12 9 0 0 0,-9 8 347 0 0,-40 36 0 0 0,38-29 310 0 0,2 3 1 0 0,-40 47-1 0 0,69-76-365 0 0,1 1 0 0 0,0-1 0 0 0,0 1-1 0 0,0 0 1 0 0,1 0 0 0 0,0 0 0 0 0,0 0 0 0 0,-2 9-1 0 0,3-12-25 0 0,1 0 0 0 0,0 0 0 0 0,0 0 0 0 0,0 0 0 0 0,0 0 0 0 0,0 0 0 0 0,0 0 0 0 0,0 0-1 0 0,1 0 1 0 0,-1 1 0 0 0,1-1 0 0 0,0 0 0 0 0,-1 0 0 0 0,1-1 0 0 0,0 1 0 0 0,0 0 0 0 0,0 0-1 0 0,0 0 1 0 0,1-1 0 0 0,-1 1 0 0 0,0 0 0 0 0,1-1 0 0 0,-1 1 0 0 0,1-1 0 0 0,2 2 0 0 0,3 2 42 0 0,1-1 1 0 0,-1-1-1 0 0,1 1 1 0 0,0-1 0 0 0,-1 0-1 0 0,2-1 1 0 0,-1 0 0 0 0,0 0-1 0 0,0-1 1 0 0,10 1 0 0 0,7-1-122 0 0,0-1 0 0 0,28-3 0 0 0,-25-1-1077 0 0,1-1-402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11 6447 0 0,'0'0'298'0'0,"1"-2"-10"0"0,3-7 6208 0 0,-20 30-3533 0 0,5-10-2996 0 0,-14 19 168 0 0,-1-2 0 0 0,-47 38-1 0 0,37-34 202 0 0,6-5-44 0 0,-199 196 1936 0 0,1 30-990 0 0,136-150-2208 0 0,91-101 428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77 298 6911 0 0,'0'0'315'0'0,"-1"0"-7"0"0,-29 10 525 0 0,28-8-340 0 0,-1-1-1 0 0,0 0 1 0 0,1 0-1 0 0,-1 0 1 0 0,0-1-1 0 0,0 1 0 0 0,1-1 1 0 0,-5 1-1 0 0,6-1-172 0 0,0-2-137 0 0,-1 1-64 0 0,1-1 1 0 0,-1 0-1 0 0,1 0 1 0 0,0 0-1 0 0,-1 0 0 0 0,1 0 1 0 0,0 0-1 0 0,0 0 1 0 0,1-1-1 0 0,-1 1 1 0 0,0 0-1 0 0,1 0 0 0 0,-1-5 1 0 0,0 2 45 0 0,1 0 1 0 0,1 0-1 0 0,-1 0 1 0 0,0 0-1 0 0,1 0 1 0 0,2-6-1 0 0,0 0 38 0 0,1 0 0 0 0,0 0 0 0 0,1 0 0 0 0,0 1 0 0 0,7-11 0 0 0,-3 9-131 0 0,0 1 1 0 0,1-1 0 0 0,0 2-1 0 0,1-1 1 0 0,0 1-1 0 0,0 1 1 0 0,1 0-1 0 0,0 1 1 0 0,21-11 0 0 0,-14 10 31 0 0,1 0 1 0 0,0 1-1 0 0,1 1 1 0 0,0 1 0 0 0,40-7-1 0 0,-56 13-104 0 0,0-1 0 0 0,0 1 0 0 0,0-1 0 0 0,0 2 0 0 0,0-1 0 0 0,0 0 0 0 0,0 1 0 0 0,0 0 0 0 0,0 0 0 0 0,0 0 0 0 0,0 1 0 0 0,-1 0 0 0 0,8 3 0 0 0,-8-2 0 0 0,-1-1 0 0 0,0 1 0 0 0,0-1 0 0 0,0 1 0 0 0,0 0 0 0 0,-1 0 0 0 0,1 0 0 0 0,-1 0 0 0 0,0 1 0 0 0,0-1 0 0 0,0 1 0 0 0,0-1 0 0 0,0 1 0 0 0,-1 0 0 0 0,0 0 0 0 0,0 0 0 0 0,1 6 0 0 0,0 7 7 0 0,0 1 0 0 0,-2 0 1 0 0,0 0-1 0 0,-1 0 0 0 0,-5 27 0 0 0,-1 40 14 0 0,7-79-21 0 0,-1-4 0 0 0,1 0 0 0 0,1 0 0 0 0,-1 0 0 0 0,0 0 0 0 0,0 1 0 0 0,1-1 0 0 0,-1 0 0 0 0,1 0 0 0 0,0 0 0 0 0,-1 0 0 0 0,3 3 0 0 0,-2-3 26 0 0,1 1 0 0 0,0-1 0 0 0,0 1 0 0 0,0-1 0 0 0,0 0-1 0 0,0 0 1 0 0,0 0 0 0 0,0 0 0 0 0,1 0 0 0 0,-1 0 0 0 0,1-1 0 0 0,-1 1-1 0 0,1-1 1 0 0,0 0 0 0 0,0 0 0 0 0,-1 0 0 0 0,1 0 0 0 0,0 0 0 0 0,0 0-1 0 0,0-1 1 0 0,5 1 0 0 0,3 0 96 0 0,1 0 1 0 0,0-1-1 0 0,0 0 0 0 0,13-2 0 0 0,-8 0-35 0 0,15-2 96 0 0,38-9-1 0 0,-60 10-167 0 0,0 0 0 0 0,0-1 0 0 0,0 0 0 0 0,0-1 0 0 0,0 0 0 0 0,-1 0 0 0 0,14-11 0 0 0,7-10-76 0 0,-2-1 1 0 0,0-1-1 0 0,-2-1 0 0 0,26-39 0 0 0,-25 26-936 0 0,-26 41 548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1024 3223 0 0,'0'0'10523'0'0,"1"0"-9912"0"0,4-1-409 0 0,0 0 0 0 0,0-1-1 0 0,-1 0 1 0 0,1 0 0 0 0,-1 0 0 0 0,1 0 0 0 0,-1-1 0 0 0,0 0 0 0 0,0 0 0 0 0,0 0 0 0 0,-1 0 0 0 0,1 0 0 0 0,5-8 0 0 0,5-6 360 0 0,21-37 1 0 0,-10 14-131 0 0,82-135 711 0 0,-32 47-809 0 0,-67 117-319 0 0,-2-1 1 0 0,0-1-1 0 0,0 0 1 0 0,6-22-1 0 0,-8 25 1 0 0,0 1-1 0 0,1-1 1 0 0,0 1 0 0 0,0 0-1 0 0,1 1 1 0 0,13-16-1 0 0,-10 14 77 0 0,-1-1-1 0 0,13-22 0 0 0,-21 32 38 0 0,2 2-75 0 0,1 1-55 0 0,0 0 0 0 0,-1 0 0 0 0,1 0 0 0 0,0 0 0 0 0,-1 0 0 0 0,0 0 0 0 0,1 1 0 0 0,-1-1 0 0 0,0 1 0 0 0,0 0 1 0 0,3 5-1 0 0,1 4-19 0 0,7 23 0 0 0,-2-7 9 0 0,1 5 11 0 0,-1 1 0 0 0,-1 0 0 0 0,8 58 0 0 0,-12-53 0 0 0,0 2 0 0 0,1 0 0 0 0,2-1 0 0 0,21 59 0 0 0,-26-89 13 0 0,0-1 0 0 0,0 0 0 0 0,1 0-1 0 0,0-1 1 0 0,1 1 0 0 0,6 7 0 0 0,-9-13-8 0 0,0-1 0 0 0,-1 1 1 0 0,1-1-1 0 0,0 0 0 0 0,0 0 1 0 0,0 0-1 0 0,0 0 0 0 0,0 0 1 0 0,1-1-1 0 0,-1 0 0 0 0,0 1 1 0 0,1-1-1 0 0,-1-1 0 0 0,1 1 1 0 0,-1 0-1 0 0,1-1 0 0 0,-1 0 1 0 0,1 1-1 0 0,0-1 0 0 0,5-1 1 0 0,-2-1 16 0 0,-1 1 1 0 0,1-1 0 0 0,-1 0 0 0 0,0 0 0 0 0,1-1 0 0 0,-1 0 0 0 0,0 0 0 0 0,-1 0 0 0 0,1-1 0 0 0,-1 0 0 0 0,1 0 0 0 0,-1 0 0 0 0,0-1 0 0 0,0 0-1 0 0,-1 0 1 0 0,0 0 0 0 0,0 0 0 0 0,5-8 0 0 0,5-11 121 0 0,-1-1 1 0 0,0 0-1 0 0,8-28 0 0 0,-17 42-78 0 0,40-130 488 0 0,-35 103-402 0 0,3 1-1 0 0,0 0 1 0 0,34-65-1 0 0,-14 51-48 0 0,68-80 0 0 0,-75 100-64 0 0,38-42-27 0 0,-26 31-64 0 0,44-64-1 0 0,-80 104-146 0 0,2-4-1869 0 0,-6 12-206 0 0,0 5-2511 0 0,-1 1-1289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5063 0 0,'1'1'5794'0'0,"3"6"-4088"0"0,-4-5-1495 0 0,1 1 1 0 0,-1-1-1 0 0,0 0 0 0 0,0 1 0 0 0,0-1 0 0 0,0 1 0 0 0,0-1 0 0 0,-1 0 0 0 0,1 1 0 0 0,-1-1 0 0 0,0 0 1 0 0,1 1-1 0 0,-1-1 0 0 0,0 0 0 0 0,0 0 0 0 0,-2 3 0 0 0,-2 4-157 0 0,0 0 0 0 0,-9 10 0 0 0,-23 24 689 0 0,-68 60 0 0 0,72-72-400 0 0,-36 32 247 0 0,-37 37 211 0 0,79-73-533 0 0,-42 58 1 0 0,46-50-173 0 0,1 0-1 0 0,1 1 1 0 0,2 2-1 0 0,-20 57 0 0 0,31-70-79 0 0,0 0-1 0 0,2 0 1 0 0,1 1-1 0 0,2-1 0 0 0,0 1 1 0 0,1 0-1 0 0,2 1 1 0 0,3 33-1 0 0,0-38-8 0 0,1 0 0 0 0,1-1 0 0 0,1 1-1 0 0,1-1 1 0 0,17 37 0 0 0,-18-46 26 0 0,1 0-1 0 0,0-1 1 0 0,1 0 0 0 0,0 0-1 0 0,0 0 1 0 0,1-1 0 0 0,1 0-1 0 0,0-1 1 0 0,0 0 0 0 0,19 12-1 0 0,-4-8 188 0 0,0 0-1 0 0,0-2 0 0 0,1-1 1 0 0,1-1-1 0 0,-1-1 1 0 0,54 8-1 0 0,-60-15-1115 0 0,-18-1-128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257 122 4607 0 0,'0'0'208'0'0,"1"-1"-9"0"0,28-31-165 0 0,-16 18 1154 0 0,13-17 1 0 0,0-3 1976 0 0,-25 33-2686 0 0,1-8 4122 0 0,-6 11-4571 0 0,1-1 1 0 0,0 0-1 0 0,0 1 1 0 0,0-1-1 0 0,0 1 0 0 0,0 0 1 0 0,0 0-1 0 0,0 0 1 0 0,1 1-1 0 0,-1-1 0 0 0,1 1 1 0 0,-4 3-1 0 0,-27 40 94 0 0,25-34-74 0 0,-124 151 203 0 0,71-92-204 0 0,-6 12-39 0 0,55-65 6 0 0,11-16 59 0 0,15-3-43 0 0,1 0 0 0 0,-1 0 0 0 0,0-1 0 0 0,14-4 0 0 0,54-18 33 0 0,-55 15-70 0 0,1 1 0 0 0,-1 1 0 0 0,1 1 0 0 0,1 2 0 0 0,41-2 0 0 0,-69 6-54 0 0,3 9-3245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351 101 7223 0 0,'5'-7'150'0'0,"-1"0"-1"0"0,1 0 1 0 0,-1 1 0 0 0,8-8-1 0 0,6-8 578 0 0,-13 15 47 0 0,1 1 0 0 0,0 0 0 0 0,0 0-1 0 0,8-7 2227 0 0,-12 26-2482 0 0,-3-2-412 0 0,0-1 0 0 0,0 1-1 0 0,-1-1 1 0 0,-1 0 0 0 0,1 0 0 0 0,-8 16-1 0 0,-30 56 139 0 0,-97 130 110 0 0,53-88-225 0 0,0 16 217 0 0,69-112-310 0 0,2 1-1 0 0,1 0 1 0 0,-10 35 0 0 0,20-54-158 0 0,-4 13-4574 0 0,4-11-658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3223 0 0,'0'0'143'0'0,"-2"1"-3"0"0,-17 9 3363 0 0,-28 20 0 0 0,-48 45-202 0 0,86-67-3179 0 0,-9 9 210 0 0,1 0 0 0 0,1 1 0 0 0,0 1 0 0 0,1 1 0 0 0,2 0 0 0 0,0 1 0 0 0,-12 24 0 0 0,23-40-291 0 0,0 0-1 0 0,-1 0 1 0 0,2 1-1 0 0,-1-1 1 0 0,1 0 0 0 0,-1 1-1 0 0,1-1 1 0 0,0 7-1 0 0,1-10-22 0 0,0 0-1 0 0,0 0 0 0 0,1 0 1 0 0,-1 0-1 0 0,0-1 1 0 0,1 1-1 0 0,-1 0 0 0 0,1 0 1 0 0,-1 0-1 0 0,1 0 1 0 0,0 0-1 0 0,0-1 0 0 0,0 1 1 0 0,0 0-1 0 0,0-1 1 0 0,0 1-1 0 0,0-1 0 0 0,1 1 1 0 0,-1-1-1 0 0,1 1 1 0 0,-1-1-1 0 0,1 0 0 0 0,-1 0 1 0 0,1 0-1 0 0,0 0 1 0 0,2 1-1 0 0,2 0 74 0 0,1-1 0 0 0,0 0 0 0 0,-1-1 0 0 0,1 1 0 0 0,0-1 1 0 0,0-1-1 0 0,-1 1 0 0 0,11-3 0 0 0,5-2 40 0 0,-1-1 0 0 0,-1-1 0 0 0,32-14 0 0 0,-42 17-133 0 0,0-1 1 0 0,0 0-1 0 0,-1-1 0 0 0,0 0 1 0 0,0 0-1 0 0,-1-1 1 0 0,1 0-1 0 0,-1-1 0 0 0,10-12 1 0 0,-13 13-106 0 0,0 0 0 0 0,0 0 0 0 0,0 0 0 0 0,-1-1 0 0 0,6-14 0 0 0,-10 19 43 0 0,1 1 0 0 0,0-1 0 0 0,-1 1 0 0 0,0-1 0 0 0,1 0 0 0 0,-1 1 0 0 0,0-1 0 0 0,0 0 0 0 0,-1 0 0 0 0,1 1 0 0 0,0-1 0 0 0,-1 1 0 0 0,0-1 0 0 0,0 0 0 0 0,0 1 0 0 0,0-1 0 0 0,0 1 0 0 0,0 0-1 0 0,0-1 1 0 0,-1 1 0 0 0,1 0 0 0 0,-1 0 0 0 0,-2-3 0 0 0,2 3-63 0 0,0 1-1 0 0,0-1 1 0 0,0 1-1 0 0,0-1 1 0 0,0 1-1 0 0,0-1 0 0 0,-1 1 1 0 0,1 0-1 0 0,0 0 1 0 0,-1 0-1 0 0,1 1 1 0 0,-1-1-1 0 0,1 0 1 0 0,-1 1-1 0 0,1 0 1 0 0,-1-1-1 0 0,0 1 1 0 0,1 0-1 0 0,-1 1 1 0 0,1-1-1 0 0,-1 0 0 0 0,1 1 1 0 0,-1-1-1 0 0,1 1 1 0 0,-5 1-1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8839 0 0,'-1'1'400'0'0,"-3"1"-317"0"0,0 0-1 0 0,0 0 0 0 0,0 0 0 0 0,-1-1 0 0 0,1 1 0 0 0,-6 0 0 0 0,-18 7-23 0 0,3 3 328 0 0,1 2 1 0 0,1 0 0 0 0,0 2 0 0 0,1 0-1 0 0,1 2 1 0 0,0 0 0 0 0,1 1 0 0 0,1 1-1 0 0,-18 26 1 0 0,31-37-304 0 0,0-1 0 0 0,1 1 0 0 0,0 0 0 0 0,0 1 0 0 0,1-1 1 0 0,-5 18-1 0 0,8-23-57 0 0,0 0-1 0 0,0 0 1 0 0,1 0 0 0 0,-1 0 0 0 0,1 0 0 0 0,0 0 0 0 0,0 0 0 0 0,1 0 0 0 0,-1 0 0 0 0,1 0-1 0 0,0 0 1 0 0,0-1 0 0 0,0 1 0 0 0,0 0 0 0 0,1 0 0 0 0,-1-1 0 0 0,1 1 0 0 0,0-1-1 0 0,0 1 1 0 0,4 3 0 0 0,0 0 21 0 0,0-1-1 0 0,0 0 0 0 0,1 0 1 0 0,0-1-1 0 0,0 0 1 0 0,1 0-1 0 0,-1-1 0 0 0,1 1 1 0 0,0-2-1 0 0,0 1 1 0 0,0-1-1 0 0,1 0 1 0 0,11 2-1 0 0,-13-4 24 0 0,0 0 0 0 0,0 0 0 0 0,1-1 0 0 0,-1 0 0 0 0,0 0 0 0 0,0-1 0 0 0,0 1 1 0 0,0-2-1 0 0,0 1 0 0 0,0-1 0 0 0,0 0 0 0 0,0 0 0 0 0,0-1 0 0 0,-1 0 0 0 0,1 0 0 0 0,10-8 0 0 0,-10 6-25 0 0,0-1-1 0 0,-1 0 1 0 0,0 0 0 0 0,0-1-1 0 0,-1 0 1 0 0,1 0-1 0 0,-2 0 1 0 0,1 0 0 0 0,-1-1-1 0 0,0 0 1 0 0,0 0-1 0 0,-1 0 1 0 0,0 0 0 0 0,3-18-1 0 0,-3 13 12 0 0,-2 0 1 0 0,1 0-1 0 0,-2 0 0 0 0,0 0 0 0 0,0 0 0 0 0,-1-1 1 0 0,-1 1-1 0 0,0 0 0 0 0,-6-17 0 0 0,1-8-36 0 0,6 31-18 0 0,0 0 0 0 0,-1-1 0 0 0,0 1 0 0 0,0 0 0 0 0,0 0 0 0 0,-1 0 0 0 0,0 1 0 0 0,-7-13 0 0 0,9 18-77 0 0,-13 5-2033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5063 0 0,'0'0'12071'0'0,"2"0"-11622"0"0,13-3 14 0 0,152-27 1058 0 0,-134 22-1461 0 0,0 0-1197 0 0,-11 4-3587 0 0,-2 0-1195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149 167 6911 0 0,'0'0'528'0'0,"6"-7"552"0"0,0 0-114 0 0,1 0-1 0 0,0 1 1 0 0,14-10-1 0 0,53-26 595 0 0,-64 37-1246 0 0,19-9 227 0 0,0 1-1 0 0,0 2 1 0 0,1 1 0 0 0,1 1-1 0 0,0 2 1 0 0,36-5-1 0 0,-65 12-531 0 0,1 0-1 0 0,-1-1 0 0 0,1 1 1 0 0,-1 0-1 0 0,1 0 0 0 0,-1 1 1 0 0,1-1-1 0 0,-1 0 0 0 0,0 1 1 0 0,1 0-1 0 0,-1-1 0 0 0,1 1 1 0 0,-1 0-1 0 0,0 0 1 0 0,0 1-1 0 0,0-1 0 0 0,1 0 1 0 0,-1 1-1 0 0,0-1 0 0 0,-1 1 1 0 0,1-1-1 0 0,0 1 0 0 0,0 0 1 0 0,-1 0-1 0 0,1 0 0 0 0,-1 0 1 0 0,1 0-1 0 0,-1 0 1 0 0,0 1-1 0 0,0-1 0 0 0,0 0 1 0 0,0 0-1 0 0,-1 1 0 0 0,1-1 1 0 0,0 1-1 0 0,-1-1 0 0 0,0 1 1 0 0,0-1-1 0 0,1 1 0 0 0,-1-1 1 0 0,-1 1-1 0 0,1-1 0 0 0,0 1 1 0 0,-1 3-1 0 0,-2 1-36 0 0,0 1 1 0 0,0-1-1 0 0,-1 0 0 0 0,1 0 0 0 0,-2 0 0 0 0,1 0 1 0 0,-1-1-1 0 0,0 0 0 0 0,0 0 0 0 0,-1 0 0 0 0,-11 10 0 0 0,2-5-106 0 0,0 0-1 0 0,-1 0 1 0 0,-33 15-1 0 0,-109 39 3 0 0,-2 2 64 0 0,124-51-138 0 0,34-15 124 0 0,4-2-679 0 0,24-9 666 0 0,18-6 34 0 0,-31 13 56 0 0,-1 1 1 0 0,0 0-1 0 0,1 1 0 0 0,-1 0 1 0 0,0 1-1 0 0,1 1 0 0 0,-1 0 1 0 0,1 0-1 0 0,-1 1 0 0 0,0 1 1 0 0,0 0-1 0 0,0 0 0 0 0,0 2 1 0 0,0-1-1 0 0,13 9 0 0 0,-20-11 27 0 0,-1 1 0 0 0,0 0 0 0 0,0 0 0 0 0,0 0 0 0 0,0 1 0 0 0,0-1 0 0 0,-1 1 0 0 0,0 0 0 0 0,0 0 0 0 0,0 0 0 0 0,0 0 0 0 0,0 0 0 0 0,-1 1 0 0 0,0-1 0 0 0,0 1 0 0 0,3 9 0 0 0,-4-11-3 0 0,0 1 0 0 0,-1 0 0 0 0,1-1 0 0 0,-1 1 1 0 0,0 0-1 0 0,0-1 0 0 0,0 1 0 0 0,-1 0 1 0 0,1 0-1 0 0,-1-1 0 0 0,0 1 0 0 0,0-1 0 0 0,0 1 1 0 0,0-1-1 0 0,-1 1 0 0 0,1-1 0 0 0,-1 0 1 0 0,0 1-1 0 0,0-1 0 0 0,0 0 0 0 0,-1 0 0 0 0,1-1 1 0 0,-5 5-1 0 0,-5 4 221 0 0,-1-1 1 0 0,-1-1-1 0 0,0 0 1 0 0,0-1 0 0 0,-30 12-1 0 0,-82 22 122 0 0,82-29-326 0 0,-64 26-72 0 0,106-39-193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58 11487 0 0,'-3'-4'146'0'0,"-1"-1"-1"0"0,1 1 1 0 0,-1 0-1 0 0,0 0 1 0 0,0 0-1 0 0,0 1 0 0 0,0-1 1 0 0,0 1-1 0 0,-1 0 1 0 0,0 0-1 0 0,1 1 1 0 0,-1-1-1 0 0,0 1 1 0 0,0 0-1 0 0,0 0 1 0 0,-1 1-1 0 0,1 0 0 0 0,0 0 1 0 0,-1 0-1 0 0,1 0 1 0 0,-6 1-1 0 0,6 0-50 0 0,1 1-1 0 0,0 0 0 0 0,0 0 1 0 0,0 0-1 0 0,0 0 0 0 0,0 1 1 0 0,1-1-1 0 0,-1 1 0 0 0,0 0 1 0 0,1 0-1 0 0,-1 1 1 0 0,1-1-1 0 0,-1 1 0 0 0,1-1 1 0 0,0 1-1 0 0,0 0 0 0 0,1 0 1 0 0,-4 4-1 0 0,-5 8 94 0 0,0 1 0 0 0,-13 26 1 0 0,-94 233 460 0 0,51-107-576 0 0,32-86-73 0 0,-89 182 0 0 0,91-205-17 0 0,33-58-63 0 0,1-4-11 0 0,0 0 77 0 0,0 0 1 0 0,0 0-1 0 0,0 0 1 0 0,1 0-1 0 0,2-5 0 0 0,1-2 12 0 0,6-13-24 0 0,1 1-1 0 0,0 0 1 0 0,2 1-1 0 0,1 0 1 0 0,0 1-1 0 0,1 1 1 0 0,1 0-1 0 0,1 2 0 0 0,33-26 1 0 0,-44 38-2 0 0,0 0 0 0 0,0 0 0 0 0,0 1 0 0 0,1 0 0 0 0,-1 1 0 0 0,1 0 1 0 0,0 0-1 0 0,0 1 0 0 0,0-1 0 0 0,9 0 0 0 0,-10 3 40 0 0,0-1 1 0 0,-1 2-1 0 0,1-1 0 0 0,0 1 0 0 0,-1 0 1 0 0,1 0-1 0 0,-1 0 0 0 0,1 1 1 0 0,-1 0-1 0 0,0 1 0 0 0,0-1 1 0 0,0 1-1 0 0,7 4 0 0 0,-9-5 0 0 0,0 1-1 0 0,0 0 1 0 0,0 0-1 0 0,0 0 1 0 0,0 0-1 0 0,-1 1 1 0 0,1-1-1 0 0,-1 1 1 0 0,0 0-1 0 0,0 0 1 0 0,-1 0-1 0 0,1 0 1 0 0,-1 1-1 0 0,0-1 1 0 0,0 1-1 0 0,0-1 1 0 0,0 1-1 0 0,-1 0 1 0 0,0 0-1 0 0,0 0 1 0 0,0-1-1 0 0,-1 1 1 0 0,1 0 0 0 0,-1 0-1 0 0,-1 0 1 0 0,1 0-1 0 0,-1 0 1 0 0,1 0-1 0 0,-3 5 1 0 0,-1 5 77 0 0,-1 0 0 0 0,0 0 1 0 0,-1 0-1 0 0,-1-1 1 0 0,0 0-1 0 0,-1 0 1 0 0,0-1-1 0 0,-1 0 1 0 0,-20 21-1 0 0,3-6 50 0 0,-1-1 0 0 0,-2-1-1 0 0,-1-2 1 0 0,0-1 0 0 0,-61 33-1 0 0,68-42-112 0 0,16-9-14 0 0,-1 0 0 0 0,0-1 1 0 0,0 0-1 0 0,0 0 0 0 0,-1-1 1 0 0,1 0-1 0 0,-18 4 0 0 0,23-7-4 0 0,0 1 0 0 0,-1-1-1 0 0,1 0 1 0 0,0 0 0 0 0,0 0 0 0 0,0 0-1 0 0,0 0 1 0 0,0-1 0 0 0,0 0-1 0 0,0 1 1 0 0,0-1 0 0 0,-4-2 0 0 0,5 1-4 0 0,0 1 1 0 0,0 0-1 0 0,0-1 1 0 0,1 0-1 0 0,-1 1 1 0 0,0-1 0 0 0,1 0-1 0 0,-1 0 1 0 0,1 0-1 0 0,0 0 1 0 0,0 0-1 0 0,-1 0 1 0 0,1 0 0 0 0,1 0-1 0 0,-1-1 1 0 0,0 1-1 0 0,0-3 1 0 0,0-1-43 0 0,0-1 0 0 0,1 1 0 0 0,-1 0 0 0 0,1-1 0 0 0,1 1 0 0 0,-1-1 0 0 0,1 1 0 0 0,0-1 0 0 0,1 1 0 0 0,0 0 0 0 0,0-1 0 0 0,3-5 0 0 0,3-7-224 0 0,1 1 1 0 0,17-28-1 0 0,-6 18-590 0 0,1-1-220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57 9759 0 0,'9'-5'357'0'0,"74"-47"4974"0"0,-91 53-5109 0 0,0 1 0 0 0,0 0 0 0 0,0 0-1 0 0,0 1 1 0 0,0 0 0 0 0,0 0 0 0 0,-10 7 0 0 0,1-2-65 0 0,-66 34 117 0 0,-47 20-168 0 0,99-49-129 0 0,-1-2 0 0 0,-47 11 0 0 0,75-21 39 0 0,2-1-13 0 0,1 0-1 0 0,-1 1 0 0 0,1-1 0 0 0,-1 0 1 0 0,1 0-1 0 0,-1 0 0 0 0,0 0 1 0 0,1 0-1 0 0,-1 0 0 0 0,1 0 1 0 0,-1 0-1 0 0,1-1 0 0 0,-1 1 1 0 0,1-1-1 0 0,-4-1 0 0 0,4 2-57 0 0,-1-1 0 0 0,1 0 0 0 0,-1 1 0 0 0,1-1 0 0 0,0 0 0 0 0,-1 0 0 0 0,1 0 1 0 0,0 0-1 0 0,0 0 0 0 0,0 0 0 0 0,-2-2 0 0 0,2 2-404 0 0,2 3 127 0 0,0 5 278 0 0,-1-3 54 0 0,0 0 0 0 0,0 0 0 0 0,0 0-1 0 0,0 0 1 0 0,-1 0 0 0 0,1 0 0 0 0,-1 0 0 0 0,0-1 0 0 0,-1 1-1 0 0,1 0 1 0 0,-1 0 0 0 0,1-1 0 0 0,-1 1 0 0 0,0-1-1 0 0,0 1 1 0 0,-1-1 0 0 0,1 0 0 0 0,-1 0 0 0 0,-3 4-1 0 0,-7 5 48 0 0,-1 0-1 0 0,0 0 1 0 0,-17 9-1 0 0,8-5 132 0 0,-8 4 645 0 0,30-19-380 0 0,5 0-430 0 0,1-1 1 0 0,-1 1-1 0 0,0 0 1 0 0,0 0-1 0 0,7 3 1 0 0,14 4-70 0 0,-13-7 3 0 0,1 0 1 0 0,-1-1-1 0 0,17-2 1 0 0,-14 0-52 0 0,26 2-1 0 0,-13 3-5 0 0,75 7-42 0 0,-83-7 196 0 0,-1 1-1 0 0,1 1 1 0 0,22 9-1 0 0,-37-12-32 0 0,5 2 17 0 0,0 0-1 0 0,-1 0 0 0 0,1 1 1 0 0,-1 1-1 0 0,13 8 1 0 0,-20-12-24 0 0,0 0 1 0 0,0 0-1 0 0,0 0 1 0 0,0 1-1 0 0,0-1 1 0 0,0 0-1 0 0,-1 1 1 0 0,1 0-1 0 0,-1-1 1 0 0,0 1-1 0 0,0 0 1 0 0,0-1-1 0 0,0 1 1 0 0,0 0-1 0 0,-1 0 1 0 0,1 0-1 0 0,-1 0 1 0 0,1 0-1 0 0,-1 0 1 0 0,0 0-1 0 0,-1 0 1 0 0,1 0-1 0 0,0 0 1 0 0,-2 4-1 0 0,0 0 10 0 0,0-1-1 0 0,-1 1 1 0 0,0-1 0 0 0,0 0-1 0 0,0 0 1 0 0,-1 0 0 0 0,0 0-1 0 0,0 0 1 0 0,0-1-1 0 0,-1 0 1 0 0,0 0 0 0 0,0 0-1 0 0,0-1 1 0 0,-9 6 0 0 0,-3 2 55 0 0,-1-1-1 0 0,-1 0 1 0 0,-27 10 0 0 0,-213 74 113 0 0,257-94-542 0 0,5-8-5319 0 0,3-2 384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0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82 1839 0 0,'-2'0'2074'0'0,"-3"2"-948"0"0,1-1 0 0 0,-1 1 1 0 0,0-1-1 0 0,1 1 0 0 0,-7 4 0 0 0,-4 4-452 0 0,-20 17 0 0 0,2-1-230 0 0,1-5-414 0 0,4-3 487 0 0,-50 43-1 0 0,70-53-338 0 0,0-1-1 0 0,1 1 1 0 0,0 1-1 0 0,1-1 1 0 0,0 1-1 0 0,0 1 1 0 0,1-1-1 0 0,0 1 1 0 0,0 0-1 0 0,-3 12 1 0 0,5-13-55 0 0,1-1-1 0 0,0 1 1 0 0,0 0-1 0 0,1 0 1 0 0,-1 14 0 0 0,2-20-94 0 0,1 0-1 0 0,-1-1 1 0 0,0 0 0 0 0,1 1 0 0 0,-1-1 0 0 0,1 1 0 0 0,0-1 0 0 0,0 1-1 0 0,0-1 1 0 0,0 0 0 0 0,0 0 0 0 0,0 0 0 0 0,1 1 0 0 0,-1-1 0 0 0,1-1-1 0 0,0 1 1 0 0,-1 0 0 0 0,1 0 0 0 0,0 0 0 0 0,0-1 0 0 0,0 1 0 0 0,0-1 0 0 0,0 0-1 0 0,4 2 1 0 0,2 0 104 0 0,-1 0 0 0 0,1-1 0 0 0,-1 0 0 0 0,1 0 0 0 0,0-1 0 0 0,0 0 0 0 0,0-1-1 0 0,15 0 1 0 0,-1-2 605 0 0,41-8-1 0 0,-48 6-547 0 0,1 0 0 0 0,-1-1 1 0 0,0 0-1 0 0,0-2 0 0 0,-1 0 0 0 0,0 0 1 0 0,0-1-1 0 0,-1-1 0 0 0,0 0 0 0 0,-1-1 1 0 0,1-1-1 0 0,14-16 0 0 0,-24 23-167 0 0,0 1 1 0 0,-1-1-1 0 0,1 0 0 0 0,-1 1 0 0 0,0-1 0 0 0,0 0 1 0 0,0 0-1 0 0,-1 0 0 0 0,1-1 0 0 0,-1 1 0 0 0,0 0 1 0 0,-1-1-1 0 0,1 1 0 0 0,-1 0 0 0 0,1-1 0 0 0,-1 1 1 0 0,0-1-1 0 0,-1 1 0 0 0,-1-8 0 0 0,-2-4-78 0 0,-1 1 0 0 0,-1 1 0 0 0,0-1 0 0 0,-11-17 0 0 0,9 16-84 0 0,0-1 1 0 0,-8-23-1 0 0,9 14-1114 0 0,-5-34-1 0 0,10 23-5473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0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8375 0 0,'0'0'758'0'0,"12"0"-60"0"0,-2-1-949 0 0,-8 1 896 0 0,0 0 0 0 0,0 0 0 0 0,0 0 0 0 0,0 1 0 0 0,0-1-1 0 0,-1 1 1 0 0,1-1 0 0 0,0 1 0 0 0,0 0 0 0 0,0 0 0 0 0,3 1 0 0 0,-2 0-598 0 0,1 0 0 0 0,0 0 0 0 0,0-1-1 0 0,-1 1 1 0 0,8 0 0 0 0,13 6 24 0 0,-21-6-68 0 0,19 10 18 0 0,1 0 1 0 0,-1 2-1 0 0,39 32 0 0 0,-56-41-27 0 0,0 0-1 0 0,0 0 0 0 0,0 1 0 0 0,0 0 1 0 0,-1 0-1 0 0,0 0 0 0 0,0 1 0 0 0,-1-1 1 0 0,0 1-1 0 0,0 0 0 0 0,0 0 0 0 0,-1 0 1 0 0,0 0-1 0 0,0 0 0 0 0,-1 1 0 0 0,0-1 1 0 0,0 0-1 0 0,-1 12 0 0 0,-1-6-3 0 0,-1 0 0 0 0,0-1 0 0 0,-1 1 0 0 0,-1-1 0 0 0,1 0 0 0 0,-2 0 0 0 0,0 0 0 0 0,0-1 0 0 0,-1 0 0 0 0,-1 0 0 0 0,-9 14 0 0 0,-11 9-48 0 0,-60 59-1 0 0,69-76 56 0 0,0-2-27 0 0,14-12 16 0 0,-1 0 0 0 0,1 0 0 0 0,0 1 0 0 0,0-1 0 0 0,1 1 0 0 0,-6 7 0 0 0,8-10-216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 8551 0 0,'0'0'390'0'0,"1"-1"-8"0"0,0-1-300 0 0,0 1 1 0 0,0-1-1 0 0,0 1 0 0 0,0-1 0 0 0,1 1 0 0 0,-1 0 0 0 0,0 0 0 0 0,1-1 0 0 0,-1 1 0 0 0,1 0 0 0 0,-1 0 0 0 0,1 0 0 0 0,-1 1 0 0 0,1-1 0 0 0,3-1 1 0 0,0 0 4629 0 0,-4 4-4638 0 0,-1 0 0 0 0,1-1 0 0 0,-1 1 0 0 0,0 0 0 0 0,0 0 0 0 0,0-1 0 0 0,0 1 0 0 0,0 0 0 0 0,0 0 1 0 0,0-1-1 0 0,0 1 0 0 0,-1 2 0 0 0,0-2 36 0 0,-4 16 287 0 0,0 0 0 0 0,-2-1 0 0 0,0 1 0 0 0,-1-1 0 0 0,-19 30 0 0 0,7-12-906 0 0,-116 257 509 0 0,130-278-119 0 0,0 1 0 0 0,2-1 0 0 0,0 1 0 0 0,0 0 0 0 0,1 0 0 0 0,-1 25 0 0 0,4-38-909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9215 0 0,'0'0'3150'0'0,"-8"4"-408"0"0,2-1-2649 0 0,0 0 0 0 0,1 0-1 0 0,-1 0 1 0 0,1 1-1 0 0,0 0 1 0 0,0 0 0 0 0,1 1-1 0 0,-6 5 1 0 0,-33 45 102 0 0,24-29 12 0 0,3-5-124 0 0,2 1-1 0 0,0 0 0 0 0,1 1 1 0 0,-19 46-1 0 0,27-56-55 0 0,5-10-3 0 0,0 10-15 0 0,0-10-8 0 0,0 0 0 0 0,0 0 0 0 0,1 1 1 0 0,-1-1-1 0 0,1 0 0 0 0,0 0 0 0 0,-1 0 0 0 0,2 0 0 0 0,0 4 0 0 0,0-6 42 0 0,0 0 0 0 0,0 1 0 0 0,0-1-1 0 0,1 0 1 0 0,-1 0 0 0 0,0 0 0 0 0,0 0 0 0 0,1-1 0 0 0,-1 1 0 0 0,0 0-1 0 0,1-1 1 0 0,-1 0 0 0 0,3 1 0 0 0,32-1 233 0 0,-12-1-174 0 0,11-1-36 0 0,50-8-1 0 0,-53 4-47 0 0,36-1-1 0 0,-26 5-6253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19 9935 0 0,'0'0'455'0'0,"1"-2"-12"0"0,9-14 2683 0 0,-18 36-2212 0 0,-19 30-16 0 0,2 2 0 0 0,-26 77 0 0 0,15-34-618 0 0,8-27-123 0 0,-105 281-64 0 0,132-344-173 0 0,0 1 1 0 0,-1-1 0 0 0,2 0 0 0 0,-2 10 0 0 0,2-13-296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11375 0 0,'0'0'1963'0'0,"-1"2"-1566"0"0,-9 20 104 0 0,-2-1 0 0 0,0 1 0 0 0,-27 32 0 0 0,-2 5 714 0 0,19-29-889 0 0,13-18-201 0 0,0 0 0 0 0,-9 20 0 0 0,14-24-107 0 0,0 0-1 0 0,0 1 1 0 0,1 0-1 0 0,1 0 0 0 0,0 0 1 0 0,0 0-1 0 0,-1 11 1 0 0,3-18-10 0 0,0 1 1 0 0,0-1-1 0 0,0 0 0 0 0,0 1 1 0 0,1-1-1 0 0,-1 0 0 0 0,1 0 1 0 0,-1 1-1 0 0,1-1 0 0 0,0 0 1 0 0,0 0-1 0 0,0 0 0 0 0,0 0 1 0 0,0 0-1 0 0,1 0 1 0 0,-1 0-1 0 0,0-1 0 0 0,1 1 1 0 0,0 0-1 0 0,-1-1 0 0 0,1 1 1 0 0,0-1-1 0 0,0 1 0 0 0,0-1 1 0 0,-1 0-1 0 0,1 0 0 0 0,1 0 1 0 0,-1 0-1 0 0,0 0 0 0 0,0 0 1 0 0,0-1-1 0 0,0 1 1 0 0,1-1-1 0 0,2 1 0 0 0,13 1 60 0 0,-1-1 0 0 0,1 0 0 0 0,0-2 0 0 0,0 0 0 0 0,0-1 0 0 0,0 0 0 0 0,26-8 0 0 0,107-38-793 0 0,-117 35-1163 0 0,-18 5 773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9671 0 0,'0'0'3359'0'0,"-2"2"-2076"0"0,-12 18-736 0 0,0 1 0 0 0,2 0 0 0 0,-13 28 0 0 0,5-8-429 0 0,-135 231 30 0 0,127-219 3 0 0,-45 93 666 0 0,66-130-966 0 0,1 1 0 0 0,1 0-1 0 0,0 1 1 0 0,1-1 0 0 0,1 1 0 0 0,-1 33 0 0 0,5-40-5831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7 161 3679 0 0,'-7'-3'8320'0'0,"17"-1"-7337"0"0,235-76 3184 0 0,-153 55-3603 0 0,140-20 1 0 0,-159 42-1854 0 0,-71 2 713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9215 0 0,'0'0'831'0'0,"1"3"-686"0"0,1 11 399 0 0,-1 1 1 0 0,0-1-1 0 0,0 1 0 0 0,-1-1 0 0 0,-1 1 0 0 0,-1-1 0 0 0,0 1 0 0 0,-1-1 0 0 0,-7 24 0 0 0,-2-5-240 0 0,-1 0 0 0 0,-34 60-1 0 0,-111 169-31 0 0,157-261-266 0 0,-3 6 36 0 0,0-1 0 0 0,1 1 0 0 0,0-1 0 0 0,-4 14 0 0 0,7-19-41 0 0,0 0-1 0 0,-1 0 0 0 0,1 0 0 0 0,0 0 1 0 0,0 0-1 0 0,0 0 0 0 0,0 0 1 0 0,0 0-1 0 0,0 0 0 0 0,0 0 1 0 0,0 0-1 0 0,1 0 0 0 0,-1 0 1 0 0,0 1-1 0 0,5 1-446 0 0,-4-3 194 0 0,9 5-3689 0 0,1-2-1377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93 6911 0 0,'0'0'528'0'0,"1"-1"-341"0"0,6-6 1573 0 0,-3 2 1973 0 0,-3 5-2987 0 0,0-1 1 0 0,0 0-1 0 0,0 1 1 0 0,0-1 0 0 0,2 0-1 0 0,8 0-1217 0 0,-1 2 534 0 0,1 0-1 0 0,-1-2 1 0 0,0 1-1 0 0,0-1 1 0 0,1-1 0 0 0,-1 0-1 0 0,0 0 1 0 0,0-1-1 0 0,13-5 1 0 0,-1-1-98 0 0,-1-2-1 0 0,40-24 1 0 0,-59 34-45 0 0,-4 0-825 0 0,-2 1 774 0 0,1 0 0 0 0,-1 0 0 0 0,1 0-1 0 0,-1 0 1 0 0,0 0 0 0 0,1 1 0 0 0,-1 0 0 0 0,1 0 0 0 0,-6 1 0 0 0,-33 16-453 0 0,31-13 384 0 0,-38 20 602 0 0,1 1 0 0 0,-59 42 0 0 0,-78 79 536 0 0,175-138-895 0 0,1-1 1 0 0,-1 1-1 0 0,1 1 0 0 0,1-1 0 0 0,0 2 1 0 0,-9 13-1 0 0,16-23-34 0 0,1 0-1 0 0,-1 0 1 0 0,1 0 0 0 0,-1 0-1 0 0,1 0 1 0 0,0 0 0 0 0,-1 0 0 0 0,1 0-1 0 0,0 0 1 0 0,0 0 0 0 0,0 0-1 0 0,-1 1 1 0 0,1-1 0 0 0,0 0-1 0 0,1 0 1 0 0,-1 0 0 0 0,0 0 0 0 0,0 0-1 0 0,0 0 1 0 0,1 0 0 0 0,-1 1-1 0 0,1-1 1 0 0,-1 0 0 0 0,1 0-1 0 0,-1 0 1 0 0,1 0 0 0 0,-1-1 0 0 0,1 1-1 0 0,0 0 1 0 0,0 0 0 0 0,-1 0-1 0 0,1 0 1 0 0,0-1 0 0 0,0 1-1 0 0,0 0 1 0 0,0-1 0 0 0,0 1 0 0 0,0-1-1 0 0,0 1 1 0 0,0-1 0 0 0,0 1-1 0 0,0-1 1 0 0,1 1 0 0 0,5 1 41 0 0,0 0 1 0 0,0 0 0 0 0,0-1-1 0 0,0 0 1 0 0,12 0 0 0 0,15-2 168 0 0,0-1 0 0 0,46-10 1 0 0,-46 6-196 0 0,157-35-1933 0 0,-159 31 826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0 455 0 0,'20'2'4212'0'0,"-14"3"-407"0"0,-4-4-3223 0 0,0 1-498 0 0,-1-1 0 0 0,0 1 0 0 0,1 0 0 0 0,-1 0 0 0 0,0 0 0 0 0,0 0 0 0 0,0 0 0 0 0,-1 0 0 0 0,1 0 0 0 0,0 0 0 0 0,-1 1 0 0 0,1-1 0 0 0,-1 0 0 0 0,0 0 0 0 0,0 1 0 0 0,0-1 0 0 0,0 0 0 0 0,0 0 0 0 0,-1 5 0 0 0,-1 3 281 0 0,0 0 1 0 0,-1 0-1 0 0,-5 10 0 0 0,3-7 119 0 0,-70 203 2940 0 0,66-192-3779 0 0,-2-1-1 0 0,0 0 1 0 0,-1-1-1 0 0,-22 29 1 0 0,34-50-217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9671 0 0,'0'0'440'0'0,"-1"1"-5"0"0,-21 14-207 0 0,1 1 0 0 0,1 0 0 0 0,0 2 0 0 0,-25 28 0 0 0,40-40-19 0 0,0-1 0 0 0,0 1 0 0 0,1 1 0 0 0,0-1 0 0 0,0 0 0 0 0,0 1 0 0 0,1 0-1 0 0,0 0 1 0 0,0 0 0 0 0,1 0 0 0 0,0 1 0 0 0,0-1 0 0 0,0 1 0 0 0,1-1 0 0 0,1 1 0 0 0,-1 0 0 0 0,1-1 0 0 0,0 1 0 0 0,1-1 0 0 0,0 1 0 0 0,0 0 0 0 0,1-1-1 0 0,-1 0 1 0 0,2 1 0 0 0,-1-1 0 0 0,4 7 0 0 0,-4-12-189 0 0,-1 0 0 0 0,1 0 0 0 0,0 0-1 0 0,0-1 1 0 0,0 1 0 0 0,0 0 0 0 0,0-1 0 0 0,0 0 0 0 0,0 1-1 0 0,0-1 1 0 0,1 0 0 0 0,-1 0 0 0 0,4 1 0 0 0,-1-1 14 0 0,2 2 24 0 0,-1-1-1 0 0,1-1 0 0 0,0 0 1 0 0,0 0-1 0 0,0 0 0 0 0,0 0 1 0 0,0-1-1 0 0,0-1 0 0 0,0 1 1 0 0,0-1-1 0 0,9-2 0 0 0,2-1 107 0 0,-1-2-1 0 0,0 1 0 0 0,21-11 1 0 0,-32 13-158 0 0,0-1 0 0 0,0 1 1 0 0,-1-1-1 0 0,1 0 0 0 0,-1 0 1 0 0,0-1-1 0 0,0 1 0 0 0,0-1 1 0 0,-1 0-1 0 0,1 0 0 0 0,-1-1 1 0 0,0 1-1 0 0,-1-1 0 0 0,0 0 1 0 0,3-7-1 0 0,-3 6-126 0 0,-1 0 0 0 0,0 0-1 0 0,-1 0 1 0 0,0 0 0 0 0,0-1 0 0 0,0 1 0 0 0,-1 0 0 0 0,0-1 0 0 0,-1 1-1 0 0,1 0 1 0 0,-1 0 0 0 0,-1-1 0 0 0,1 1 0 0 0,-1 0 0 0 0,-1 0 0 0 0,1 0-1 0 0,-5-8 1 0 0,6 14-136 0 0,-5-3-81 0 0,0-1-3275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2303 0 0,'0'0'6894'0'0,"-1"1"-6249"0"0,-64 54-77 0 0,-3 2 340 0 0,58-47-534 0 0,1 0-1 0 0,0 1 1 0 0,1 0 0 0 0,1 0 0 0 0,-1 0 0 0 0,2 1-1 0 0,-9 19 1 0 0,13-25-309 0 0,0-1 1 0 0,0 0-1 0 0,1 1 0 0 0,0-1 0 0 0,0 1 1 0 0,0 0-1 0 0,0-1 0 0 0,1 1 1 0 0,0 0-1 0 0,0-1 0 0 0,1 1 1 0 0,0-1-1 0 0,-1 1 0 0 0,2 0 0 0 0,-1-1 1 0 0,1 0-1 0 0,0 1 0 0 0,0-1 1 0 0,0 0-1 0 0,6 8 0 0 0,-5-8-4 0 0,1-1-1 0 0,0 0 0 0 0,0 0 0 0 0,1 0 1 0 0,-1 0-1 0 0,1-1 0 0 0,0 1 0 0 0,0-1 1 0 0,0-1-1 0 0,0 1 0 0 0,0-1 0 0 0,1 0 1 0 0,-1 0-1 0 0,1 0 0 0 0,-1-1 0 0 0,1 0 1 0 0,0 0-1 0 0,-1 0 0 0 0,12-1 0 0 0,-1 0 42 0 0,0-1 0 0 0,0 0 0 0 0,-1-2-1 0 0,1 0 1 0 0,-1 0 0 0 0,18-8 0 0 0,-27 9-93 0 0,0-1 1 0 0,-1 0-1 0 0,1 0 1 0 0,-1 0-1 0 0,1-1 1 0 0,-1 0-1 0 0,0 0 1 0 0,-1 0-1 0 0,1-1 1 0 0,-1 0-1 0 0,1 0 1 0 0,-2 0-1 0 0,1 0 1 0 0,0 0-1 0 0,-1-1 1 0 0,0 0-1 0 0,0 0 1 0 0,-1 0 0 0 0,0 0-1 0 0,0 0 1 0 0,0 0-1 0 0,-1 0 1 0 0,0-1-1 0 0,0 1 1 0 0,0 0-1 0 0,-1-1 1 0 0,0-10-1 0 0,-2 4-97 0 0,0 0 0 0 0,-1 1-1 0 0,0-1 1 0 0,0 1 0 0 0,-10-20-1 0 0,12 29 63 0 0,-1-1-1 0 0,0 0 0 0 0,1 1 0 0 0,-2 0 1 0 0,1-1-1 0 0,0 1 0 0 0,-1 0 1 0 0,1 0-1 0 0,-1 0 0 0 0,0 1 1 0 0,0-1-1 0 0,0 1 0 0 0,0-1 1 0 0,0 1-1 0 0,-1 0 0 0 0,1 0 0 0 0,-1 0 1 0 0,0 1-1 0 0,1-1 0 0 0,-1 1 1 0 0,0 0-1 0 0,-4-1 0 0 0,6 2-66 0 0,0 0 1 0 0,0 0-1 0 0,0 1 0 0 0,0-1 0 0 0,0 0 0 0 0,1 1 1 0 0,-1-1-1 0 0,-4 2 0 0 0,-4 4-4576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 8751 0 0,'-9'-2'794'0'0,"8"2"-773"0"0,1-1 0 0 0,-1 1 0 0 0,0 0 0 0 0,1 0 0 0 0,-1 0 0 0 0,0 0 0 0 0,1 0 0 0 0,-1 0 0 0 0,0 0 0 0 0,1 0 0 0 0,-1 0 0 0 0,0 0 0 0 0,1 1 0 0 0,-1-1 1 0 0,1 0-1 0 0,-1 0 0 0 0,0 1 0 0 0,1-1 0 0 0,-1 0 0 0 0,1 1 0 0 0,-1-1 0 0 0,0 0 0 0 0,1 1 0 0 0,-1-1 0 0 0,1 1 0 0 0,0-1 0 0 0,-1 1 0 0 0,1-1 0 0 0,-1 1 0 0 0,1-1 0 0 0,0 1 0 0 0,-1 0 1 0 0,1-1-1 0 0,0 1 0 0 0,0-1 0 0 0,-1 1 0 0 0,1 0 0 0 0,0-1 0 0 0,0 1 0 0 0,0 0 0 0 0,0-1 0 0 0,0 1 0 0 0,0 0 0 0 0,0-1 0 0 0,0 1 0 0 0,0 0 0 0 0,0-1 0 0 0,0 1 0 0 0,0 0 0 0 0,1-1 1 0 0,-1 1-1 0 0,0 0 0 0 0,1 2 177 0 0,0 0 0 0 0,1 0 0 0 0,-1 0 0 0 0,1 0 0 0 0,-1 0 1 0 0,1 0-1 0 0,0-1 0 0 0,0 1 0 0 0,0-1 0 0 0,0 0 0 0 0,0 1 1 0 0,0-1-1 0 0,5 3 0 0 0,4 2 243 0 0,22 13 1 0 0,-29-17-418 0 0,71 32 374 0 0,113 39-1 0 0,-81-34-175 0 0,177 81 17 0 0,-239-98-228 0 0,-2 2 1 0 0,0 1-1 0 0,-2 3 1 0 0,44 39-1 0 0,-67-52-5 0 0,-1 1 0 0 0,-1 1 0 0 0,-1 0 0 0 0,0 1 0 0 0,-1 1-1 0 0,-2 0 1 0 0,0 1 0 0 0,13 30 0 0 0,-18-32 33 0 0,-1-1 1 0 0,-1 1 0 0 0,0 0-1 0 0,-1 1 1 0 0,-2-1-1 0 0,0 1 1 0 0,0-1 0 0 0,-2 1-1 0 0,-1-1 1 0 0,-4 33-1 0 0,0-28 35 0 0,-1 1 0 0 0,-2-1 0 0 0,0-1 0 0 0,-1 1 0 0 0,-1-2 0 0 0,-2 1 0 0 0,0-1 0 0 0,-1-1 0 0 0,-31 39 0 0 0,-2-8 31 0 0,-2-3-1 0 0,-73 59 1 0 0,92-85-103 0 0,-1-2 1 0 0,-1-2 0 0 0,-49 25-1 0 0,71-40-77 0 0,0 0-1 0 0,0-1 0 0 0,-17 4 1 0 0,25-7-104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5527 0 0,'-67'142'4042'0'0,"32"-73"-2300"0"0,8-15-1127 0 0,-123 280 3492 0 0,138-297-3757 0 0,11-36-366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6 694 5983 0 0,'0'0'796'0'0,"-1"-1"119"0"0,0-5-480 0 0,0 1 0 0 0,0 0-1 0 0,0-1 1 0 0,1 1 0 0 0,0-1 0 0 0,0 1 0 0 0,0 0-1 0 0,1-1 1 0 0,0 1 0 0 0,2-10 0 0 0,3-6 19 0 0,12-27 0 0 0,-12 33-100 0 0,12-29 419 0 0,2 1 0 0 0,45-70 1 0 0,-45 83-490 0 0,1 2 0 0 0,2 0 0 0 0,0 2 0 0 0,37-32 0 0 0,-29 33-179 0 0,0 0-1 0 0,58-32 0 0 0,-71 47-45 0 0,1 0 0 0 0,1 2-1 0 0,0 0 1 0 0,0 1 0 0 0,1 1-1 0 0,33-5 1 0 0,-46 9-48 0 0,0 2 0 0 0,0-1-1 0 0,0 1 1 0 0,0 1 0 0 0,0-1 0 0 0,0 1-1 0 0,0 1 1 0 0,0-1 0 0 0,0 2-1 0 0,0-1 1 0 0,-1 1 0 0 0,1 0 0 0 0,-1 0-1 0 0,0 1 1 0 0,0 0 0 0 0,0 0-1 0 0,0 1 1 0 0,-1 0 0 0 0,0 0 0 0 0,0 0-1 0 0,0 1 1 0 0,-1 0 0 0 0,1 0-1 0 0,-1 0 1 0 0,-1 1 0 0 0,1 0 0 0 0,6 14-1 0 0,-9-16-14 0 0,1 0 0 0 0,-1 0 0 0 0,0 0 0 0 0,-1 0 0 0 0,1 1 0 0 0,-1-1-1 0 0,0 0 1 0 0,0 1 0 0 0,-1-1 0 0 0,0 1 0 0 0,0-1 0 0 0,0 1 0 0 0,0-1 0 0 0,-1 1 0 0 0,0-1-1 0 0,0 1 1 0 0,0-1 0 0 0,-1 0 0 0 0,0 1 0 0 0,0-1 0 0 0,0 0 0 0 0,-1 0 0 0 0,-3 4 0 0 0,-7 11 29 0 0,-2 0 1 0 0,0-1-1 0 0,-1-1 1 0 0,-31 26-1 0 0,-83 55 102 0 0,51-51-93 0 0,-100 45 0 0 0,96-51-26 0 0,63-32-45 0 0,-75 35-2751 0 0,86-41-3027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13359 0 0,'0'0'1210'0'0,"-7"3"-972"0"0,-17 5-20 0 0,1 1-1 0 0,0 2 1 0 0,1 0-1 0 0,0 1 1 0 0,1 1-1 0 0,0 1 0 0 0,1 0 1 0 0,1 2-1 0 0,0 1 1 0 0,-25 29-1 0 0,27-27 1 0 0,1 1-1 0 0,1 1 1 0 0,1 1-1 0 0,1 0 0 0 0,0 1 1 0 0,2 0-1 0 0,1 0 1 0 0,1 2-1 0 0,1-1 1 0 0,-6 30-1 0 0,10-36-159 0 0,2 1 1 0 0,0-1-1 0 0,1 1 0 0 0,1 0 0 0 0,0-1 0 0 0,2 1 0 0 0,4 22 1 0 0,-3-31-216 0 0,-1 0 1 0 0,2 1 0 0 0,0-2 0 0 0,0 1 0 0 0,11 17-1 0 0,-10-19-525 0 0,0-1 0 0 0,0 0-1 0 0,1-1 1 0 0,0 1 0 0 0,1-1-1 0 0,0 0 1 0 0,13 9 0 0 0,-3-4-5196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0,'0'0'10851'0'0,"2"1"-10647"0"0,1 1-144 0 0,0 0 1 0 0,0 0-1 0 0,0 0 1 0 0,-1 1 0 0 0,1-1-1 0 0,0 1 1 0 0,-1-1-1 0 0,0 1 1 0 0,1 0-1 0 0,2 5 1 0 0,17 38 379 0 0,-3-8-65 0 0,-8-19-287 0 0,1-1 0 0 0,1-1 0 0 0,1 0 0 0 0,0-1 0 0 0,2 0 0 0 0,31 26 0 0 0,-33-32-779 0 0,0-1 1 0 0,1 0-1 0 0,0 0 1 0 0,1-2-1 0 0,23 9 0 0 0,-17-10-4693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10367 0 0,'0'0'935'0'0,"0"2"-768"0"0,0 5 145 0 0,-1 0 1 0 0,0 0-1 0 0,-1-1 1 0 0,1 1-1 0 0,-1 0 1 0 0,-1-1-1 0 0,-2 7 1 0 0,-25 44 756 0 0,22-44-987 0 0,0-1 1 0 0,-1 0-1 0 0,-1 0 1 0 0,0-1-1 0 0,-1-1 1 0 0,0 0-1 0 0,-19 14 1 0 0,0-3 348 0 0,-64 31 1 0 0,62-37-320 0 0,0-2 1 0 0,-2-2 0 0 0,1 0 0 0 0,-2-2 0 0 0,1-2 0 0 0,-1-1 0 0 0,0-2 0 0 0,-56 0 0 0 0,95-4-83 0 0,1 1-22 0 0,10 5-18 0 0,-11-5-4 0 0,14 7-26 0 0,-10 0 54 0 0,-6-6 7 0 0,-1 1 0 0 0,0 0 1 0 0,0 0-1 0 0,0-1 0 0 0,0 1 1 0 0,0 0-1 0 0,-1 0 0 0 0,1 0 1 0 0,-1 0-1 0 0,0 0 0 0 0,1 0 1 0 0,-2 0-1 0 0,1 4 0 0 0,-8 39 443 0 0,-89 294 1011 0 0,96-338-1468 0 0,-81 228 154 0 0,81-229-202 0 0,10-7-795 0 0,-3 2 601 0 0,11-10-448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19 126 5063 0 0,'-2'1'-1795'0'0,"-14"8"14123"0"0,22-10-10579 0 0,28-12-1236 0 0,55-27 1 0 0,5-3-239 0 0,-63 32-963 0 0,50-11-1 0 0,-56 16-5502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8 12439 0 0,'0'0'958'0'0,"2"-7"5098"0"0,-13 68-5212 0 0,-2 6-558 0 0,-5-5-185 0 0,-3 0 0 0 0,-3-2 0 0 0,-2 0-1 0 0,-48 78 1 0 0,-151 194-115 0 0,157-236 12 0 0,-75 131-446 0 0,127-190-1596 0 0,12-29 1000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0,'0'0'756'0'0,"1"2"-622"0"0,17 14 1221 0 0,1-1 0 0 0,1 0 1 0 0,37 19-1 0 0,-36-22-822 0 0,0 1 1 0 0,-1 1 0 0 0,-1 0-1 0 0,20 20 1 0 0,-10-2 366 0 0,49 70 0 0 0,13 44-248 0 0,-76-120-648 0 0,-13-23 1 0 0,0 1 0 0 0,1-1 0 0 0,-1 1 0 0 0,1-1 0 0 0,0 0 0 0 0,0 0 0 0 0,0 0 0 0 0,0 0 0 0 0,0 0 0 0 0,1-1 0 0 0,5 4 0 0 0,-7-5-78 0 0,0-1 0 0 0,0 1 0 0 0,0 0-1 0 0,0-1 1 0 0,1 0 0 0 0,-1 1 0 0 0,0-1-1 0 0,0 0 1 0 0,1 0 0 0 0,-1 0 0 0 0,0 0-1 0 0,1 0 1 0 0,-1-1 0 0 0,0 1 0 0 0,0-1 0 0 0,0 0-1 0 0,1 1 1 0 0,-1-1 0 0 0,0 0 0 0 0,0 0-1 0 0,0 0 1 0 0,2-3 0 0 0,12-6-1330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13159 0 0,'0'0'598'0'0,"-2"1"-9"0"0,-8 3-508 0 0,0 2-1 0 0,0-1 1 0 0,0 2-1 0 0,0-1 1 0 0,1 1-1 0 0,-11 10 1 0 0,-39 44 750 0 0,-90 99 181 0 0,70-68-457 0 0,-95 83 0 0 0,154-158-5499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5983 0 0,'0'0'464'0'0,"-9"0"-106"0"0,-32-1 4165 0 0,5 1 3880 0 0,40 0-7489 0 0,20 1-765 0 0,11 2-123 0 0,0 1-1 0 0,-1 2 1 0 0,36 10 0 0 0,98 38 106 0 0,-13-4-74 0 0,-96-31-55 0 0,-31-9-9 0 0,1-2 0 0 0,33 6 1 0 0,-62-13-7 0 0,0 0 1 0 0,-1-1-1 0 0,1 1 1 0 0,0 0 0 0 0,0-1-1 0 0,0 1 1 0 0,0 0-1 0 0,-1-1 1 0 0,1 1 0 0 0,0 0-1 0 0,-1-1 1 0 0,1 1 0 0 0,-1 0-1 0 0,0 0 1 0 0,-7 8-30 0 0,-1-1 1 0 0,0 0-1 0 0,0-1 0 0 0,-1 0 1 0 0,0 0-1 0 0,0-1 1 0 0,-15 7-1 0 0,13-7-2 0 0,-71 40 8 0 0,-88 66-1 0 0,87-44 36 0 0,81-66 3 0 0,-9 11-22 0 0,11-11-174 0 0,3-4-1394 0 0,8-5 647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52 146 10855 0 0,'-7'1'256'0'0,"5"0"-179"0"0,0-1-1 0 0,-1 1 1 0 0,1-1 0 0 0,0 0-1 0 0,-1 0 1 0 0,1 0 0 0 0,0 0 0 0 0,-1 0-1 0 0,1 0 1 0 0,0 0 0 0 0,-4-2-1 0 0,5 2 6 0 0,0 0 0 0 0,0-1 0 0 0,1 1 0 0 0,-1 0-1 0 0,0-1 1 0 0,1 1 0 0 0,-1-1 0 0 0,0 1 0 0 0,1-1-1 0 0,-1 1 1 0 0,1-1 0 0 0,-1 1 0 0 0,0-1 0 0 0,1 0-1 0 0,0 1 1 0 0,-1-1 0 0 0,1 0 0 0 0,-1 1 0 0 0,1-1 0 0 0,0 0-1 0 0,-1 1 1 0 0,1-1 0 0 0,0 0 0 0 0,0 0 0 0 0,0 0-1 0 0,-1 1 1 0 0,1-1 0 0 0,0 0 0 0 0,0 0 0 0 0,0 0-1 0 0,1 0 1 0 0,-1-1 207 0 0,0 0-1 0 0,1 0 1 0 0,0 1 0 0 0,-1-1-1 0 0,1 1 1 0 0,0-1-1 0 0,0 1 1 0 0,0-1 0 0 0,1-2-1 0 0,4-1-68 0 0,0-1 0 0 0,1 1 0 0 0,-1 0-1 0 0,1 0 1 0 0,9-4 0 0 0,4-3-85 0 0,-6 3-102 0 0,1 1 1 0 0,-1 1 0 0 0,1 0 0 0 0,1 1 0 0 0,25-7 0 0 0,-29 10 38 0 0,1 0 0 0 0,0 1 0 0 0,-1 1 0 0 0,1 0 0 0 0,0 1 0 0 0,0 0 0 0 0,22 3 1 0 0,-29-1-32 0 0,0-1 1 0 0,0 1 0 0 0,0 1 0 0 0,0-1 0 0 0,-1 1 0 0 0,1 0-1 0 0,-1 0 1 0 0,1 1 0 0 0,-1 0 0 0 0,0 0 0 0 0,-1 0 0 0 0,9 8-1 0 0,-11-10-40 0 0,-1 0 0 0 0,1 1 0 0 0,0-1 0 0 0,0 0 0 0 0,-1 1 1 0 0,0 0-1 0 0,1-1 0 0 0,-1 1 0 0 0,0 0 0 0 0,0-1 0 0 0,0 1 0 0 0,-1 0 0 0 0,1 0 0 0 0,-1 0 0 0 0,1-1 0 0 0,-1 1 0 0 0,0 0 0 0 0,0 0 0 0 0,0 0 0 0 0,-1 0 0 0 0,1 0 0 0 0,-1 0 0 0 0,1 0 0 0 0,-1-1 0 0 0,0 1 0 0 0,0 0 0 0 0,0-1 0 0 0,-1 1 0 0 0,-1 3 0 0 0,-5 4 0 0 0,1 0-1 0 0,-1-1 1 0 0,-1-1-1 0 0,0 1 1 0 0,0-1-1 0 0,-15 10 1 0 0,-67 36-32 0 0,69-42-2 0 0,-27 13 21 0 0,-61 22-1 0 0,109-46-52 0 0,12 4-85 0 0,1-3 77 0 0,0 0-1 0 0,0-1 1 0 0,0 0-1 0 0,1 0 1 0 0,19-3-1 0 0,14 1-1 0 0,-22 2 19 0 0,0 2 0 0 0,-1 0 0 0 0,0 1 0 0 0,25 9 0 0 0,-35-10 55 0 0,-1 2 1 0 0,0 0-1 0 0,1 1 1 0 0,-2 0-1 0 0,1 0 0 0 0,-1 1 1 0 0,0 1-1 0 0,18 16 1 0 0,-25-20 47 0 0,0 0 0 0 0,-1 0 1 0 0,1 1-1 0 0,-1-1 0 0 0,0 1 0 0 0,0 0 1 0 0,-1 0-1 0 0,1 0 0 0 0,-1 0 1 0 0,0 0-1 0 0,-1 1 0 0 0,1-1 0 0 0,-1 1 1 0 0,0-1-1 0 0,0 7 0 0 0,-1-7-7 0 0,0-1 0 0 0,0 1 0 0 0,-1-1 0 0 0,0 1 0 0 0,1-1 1 0 0,-2 0-1 0 0,1 0 0 0 0,0 1 0 0 0,-1-1 0 0 0,0 0 0 0 0,0 0 0 0 0,0 0 0 0 0,0-1 0 0 0,-1 1 0 0 0,0 0 0 0 0,1-1 0 0 0,-1 0 0 0 0,-1 0 0 0 0,-5 5 0 0 0,-13 9 61 0 0,-1-1-1 0 0,-38 20 1 0 0,-54 18-8 0 0,51-25-60 0 0,32-14-102 0 0,-46 14 0 0 0,74-28 5 0 0,0 0 1 0 0,1 0 0 0 0,-1-1 0 0 0,0 1-1 0 0,1-1 1 0 0,-7-1 0 0 0,8 1-107 0 0,1 0 0 0 0,0 0 0 0 0,0-1 0 0 0,-1 1 0 0 0,1 0 0 0 0,0-1 0 0 0,0 1 0 0 0,-1-1 0 0 0,1 1 0 0 0,-1-2 0 0 0,1 2-113 0 0,1-1 1 0 0,-1 1-1 0 0,1-1 0 0 0,0 1 0 0 0,-1-1 1 0 0,1 1-1 0 0,-1-1 0 0 0,1 0 0 0 0,0 1 0 0 0,-1-1 1 0 0,1 1-1 0 0,0-1 0 0 0,0 0 0 0 0,-1 1 1 0 0,1-1-1 0 0,0 0 0 0 0,0 0 0 0 0,0 1 0 0 0,0-2 1 0 0,1-10-5392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6447 0 0,'0'0'586'0'0,"-1"2"-180"0"0,-55 69 7366 0 0,-40 31-6851 0 0,31-33-836 0 0,16-18-155 0 0,-13 13 61 0 0,52-53 26 0 0,1 1 1 0 0,0 0-1 0 0,-12 24 0 0 0,20-35 18 0 0,0 1 0 0 0,0 0 0 0 0,0-1 0 0 0,1 1 0 0 0,-1 0 0 0 0,0-1 0 0 0,1 1 0 0 0,-1 0 0 0 0,1 0 0 0 0,0 0 0 0 0,0-1 0 0 0,0 1 0 0 0,0 0 0 0 0,0 0 0 0 0,0 0 0 0 0,0-1 0 0 0,0 1 0 0 0,1 0 0 0 0,-1 0 0 0 0,1 0-1 0 0,-1-1 1 0 0,1 1 0 0 0,0 0 0 0 0,-1-1 0 0 0,1 1 0 0 0,0-1 0 0 0,0 1 0 0 0,0-1 0 0 0,1 1 0 0 0,-1-1 0 0 0,2 2 0 0 0,1 0 87 0 0,-1-1 0 0 0,1 0-1 0 0,-1 0 1 0 0,1-1 0 0 0,0 1 0 0 0,-1-1 0 0 0,1 1-1 0 0,0-1 1 0 0,0 0 0 0 0,0-1 0 0 0,0 1 0 0 0,0-1-1 0 0,5 0 1 0 0,11-1 106 0 0,-1-1 0 0 0,1 0 0 0 0,-1-2 0 0 0,0 0 0 0 0,0-1 0 0 0,0-1 0 0 0,33-16 0 0 0,-41 16-177 0 0,0-1 1 0 0,0 0-1 0 0,-1 0 0 0 0,0-1 0 0 0,0 0 1 0 0,-1-1-1 0 0,0 0 0 0 0,0 0 0 0 0,-1-1 0 0 0,9-15 1 0 0,-13 19-32 0 0,0-1 0 0 0,0 1 0 0 0,-1-1 0 0 0,1-1 0 0 0,-2 1 0 0 0,1 0 0 0 0,-1-1 0 0 0,0 1 1 0 0,0-1-1 0 0,-1 0 0 0 0,0 1 0 0 0,-1-1 0 0 0,0 0 0 0 0,0 0 0 0 0,0 0 0 0 0,-1 1 0 0 0,-3-16 1 0 0,2 19-103 0 0,1-1 1 0 0,-1 1 0 0 0,0 0 0 0 0,0-1 0 0 0,-1 1 0 0 0,1 0 0 0 0,-1 1 0 0 0,0-1 0 0 0,0 0 0 0 0,0 1 0 0 0,-1 0 0 0 0,1 0 0 0 0,-1 0 0 0 0,-3-3 0 0 0,1 3-139 0 0,1 0-1 0 0,0 0 0 0 0,-1 1 0 0 0,0 0 0 0 0,1 0 1 0 0,-1 0-1 0 0,0 1 0 0 0,0 0 0 0 0,0 0 0 0 0,-8 0 1 0 0,11 1 33 0 0,-10-1-1278 0 0,-23 2-1 0 0,23 1-4042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0,'0'2'4371'0'0,"1"2"-3828"0"0,0 0 0 0 0,0 0 0 0 0,1-1 0 0 0,-1 1 0 0 0,1 0 0 0 0,0-1 0 0 0,0 0 0 0 0,1 1 1 0 0,-1-1-1 0 0,4 4 0 0 0,34 32-129 0 0,-16-18 433 0 0,42 52 1706 0 0,82 117 0 0 0,-106-132-1929 0 0,-24-34-368 0 0,-1 1 0 0 0,-1 0 0 0 0,-1 1 0 0 0,-2 1 0 0 0,13 34 0 0 0,-21-47-200 0 0,-1 1 0 0 0,-1-1 0 0 0,0 1 0 0 0,-1 0 0 0 0,0 0 0 0 0,-1 0 0 0 0,-1 0 0 0 0,-1 0 0 0 0,0 0 0 0 0,-1 0 0 0 0,0 0 0 0 0,-6 19 0 0 0,2-15-88 0 0,-2-1-1 0 0,0 0 1 0 0,0 0-1 0 0,-19 26 0 0 0,4-12-65 0 0,-35 39-1 0 0,21-32-261 0 0,-2-3 0 0 0,-1-1 0 0 0,-48 31 0 0 0,69-53-1337 0 0,5-4-5126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11231 0 0,'0'0'3290'0'0,"2"0"-2585"0"0,18-2-207 0 0,1-1 1 0 0,-1-1-1 0 0,0 0 0 0 0,-1-1 1 0 0,31-13-1 0 0,14-3 179 0 0,138-27 533 0 0,-111 38-1072 0 0,-52 9-5765 0 0,-22 1-652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21023 0 0,'0'0'2107'0'0,"1"1"-1930"0"0,7 5-101 0 0,0-2 1 0 0,0 1-1 0 0,0-1 0 0 0,1 0 0 0 0,0 0 0 0 0,-1-1 1 0 0,1 0-1 0 0,1-1 0 0 0,-1 0 0 0 0,0 0 0 0 0,14 0 1 0 0,-7-1-147 0 0,-1-1 0 0 0,1-1 1 0 0,-1 0-1 0 0,1-1 0 0 0,-1-1 0 0 0,19-5 1 0 0,-13 1-705 0 0,0-2 1 0 0,-1 0 0 0 0,0-1 0 0 0,19-13-1 0 0,-11 5-998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73 2303 0 0,'0'0'3943'0'0,"-1"2"-3872"0"0,-21 20 1045 0 0,18-17-832 0 0,-1 0 1 0 0,1-1-1 0 0,-1 1 1 0 0,-7 3-1 0 0,-4 6 665 0 0,14-11-751 0 0,-1-1 1 0 0,1 0-1 0 0,-1 1 1 0 0,0-1-1 0 0,0 0 0 0 0,0 0 1 0 0,-5 1-1 0 0,1 3 178 0 0,-7 3 294 0 0,5-7 3172 0 0,12-19-2875 0 0,-1 12-912 0 0,0 1 0 0 0,1-1 0 0 0,-1 1 0 0 0,1 0 0 0 0,0 0 1 0 0,1 0-1 0 0,-1 1 0 0 0,1-1 0 0 0,-1 1 0 0 0,7-5 0 0 0,3-3 28 0 0,-1 0-57 0 0,0 0 0 0 0,1 1 0 0 0,0 0 0 0 0,1 1 0 0 0,28-14 0 0 0,-27 16 21 0 0,-11 4-54 0 0,1 1 0 0 0,-1 0 0 0 0,1 0 0 0 0,0 0 0 0 0,0 1 0 0 0,0 0 0 0 0,0 0 0 0 0,0 0 0 0 0,0 0 0 0 0,10 1 0 0 0,-13 0 1 0 0,-1 0 0 0 0,0 0 0 0 0,1 0 0 0 0,-1 0 0 0 0,1 1 0 0 0,-1-1 0 0 0,1 1 0 0 0,-1-1 0 0 0,0 1 0 0 0,1-1 0 0 0,-1 1 1 0 0,2 1-1 0 0,16 16-49 0 0,-6-5 53 0 0,-1 2-9 0 0,-1-1 0 0 0,0 2 0 0 0,-1 0 0 0 0,0 0 0 0 0,7 18 0 0 0,11 18 5 0 0,-22-41 11 0 0,0-1-1 0 0,1 0 0 0 0,0 0 1 0 0,1-1-1 0 0,0 0 1 0 0,10 9-1 0 0,-14-15 14 0 0,-1 0-1 0 0,1-1 1 0 0,0 1 0 0 0,0-1-1 0 0,0 0 1 0 0,0 0 0 0 0,0-1-1 0 0,1 1 1 0 0,-1-1 0 0 0,0 0-1 0 0,1 0 1 0 0,-1 0 0 0 0,1-1-1 0 0,-1 1 1 0 0,1-1 0 0 0,-1 0-1 0 0,1-1 1 0 0,-1 1 0 0 0,8-2-1 0 0,10-4 95 0 0,0-1-1 0 0,-1-1 1 0 0,0 0-1 0 0,0-2 1 0 0,29-17-1 0 0,-12 1-18 0 0,61-50-1 0 0,-42 19-194 0 0,-55 55-70 0 0,-7 20-4397 0 0,4-16 3326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13 840 5983 0 0,'0'0'274'0'0,"-1"1"-6"0"0,0-1-263 0 0,1 0 1 0 0,-1 0-1 0 0,1 0 1 0 0,0 1-1 0 0,-1-1 1 0 0,1 0-1 0 0,0 1 1 0 0,-1-1-1 0 0,1 0 1 0 0,0 1-1 0 0,0-1 1 0 0,-1 0-1 0 0,1 1 1 0 0,0-1-1 0 0,0 0 1 0 0,-1 1-1 0 0,1-1 1 0 0,0 1-1 0 0,0-1 1 0 0,0 0-1 0 0,0 1 1 0 0,0-1-1 0 0,0 1 1 0 0,0-1-1 0 0,0 1 1 0 0,0-1-1 0 0,0 1 1 0 0,0-1-1 0 0,0 0 1 0 0,0 1-1 0 0,0-1 1 0 0,0 1-1 0 0,0-1 1 0 0,0 1-1 0 0,1 0 1 0 0,-1 0 72 0 0,0 11 1602 0 0,0 1 1 0 0,-1-1-1 0 0,-5 25 5389 0 0,10-50-5873 0 0,3-6-902 0 0,0 0 0 0 0,2 0 1 0 0,18-30-1 0 0,-4 6-227 0 0,1-3-50 0 0,107-201-116 0 0,-93 185-277 0 0,82-106 1 0 0,-116 163 353 0 0,0 1-6 0 0,-1 0 0 0 0,1 0 0 0 0,0 0 1 0 0,8-4-1 0 0,-12 8 23 0 0,1 0 0 0 0,-1 0 0 0 0,1 0 0 0 0,-1 0 0 0 0,1 0 0 0 0,-1 0 0 0 0,0 0 0 0 0,1 1 1 0 0,-1-1-1 0 0,1 0 0 0 0,-1 0 0 0 0,1 1 0 0 0,-1-1 0 0 0,0 0 0 0 0,1 1 0 0 0,-1-1 0 0 0,1 0 1 0 0,-1 1-1 0 0,0-1 0 0 0,1 0 0 0 0,-1 1 0 0 0,0 0 0 0 0,1-1-2 0 0,1 3-3 0 0,0 0 1 0 0,0 0 0 0 0,0 1 0 0 0,0-1 0 0 0,-1 0 0 0 0,1 1-1 0 0,-1-1 1 0 0,0 1 0 0 0,0 0 0 0 0,1 5 0 0 0,2 41-42 0 0,-3-33 25 0 0,14 130-25 0 0,-11-128 46 0 0,0-1-1 0 0,2 1 1 0 0,0-1-1 0 0,0 0 1 0 0,17 29-1 0 0,-12-28 13 0 0,1 0 0 0 0,1-2 1 0 0,0 1-1 0 0,1-2 0 0 0,1 0 0 0 0,1 0 0 0 0,0-2 0 0 0,31 23 0 0 0,-42-34-3 0 0,1 0-1 0 0,-1 0 0 0 0,1-1 1 0 0,-1 1-1 0 0,1-1 1 0 0,0 0-1 0 0,-1-1 0 0 0,1 0 1 0 0,0 1-1 0 0,0-2 0 0 0,0 1 1 0 0,0-1-1 0 0,12 0 1 0 0,-15-1 18 0 0,1 1 0 0 0,0-1 0 0 0,-1 0 0 0 0,1 0 0 0 0,-1 0 0 0 0,1-1 0 0 0,-1 1 0 0 0,0-1 0 0 0,1 0 0 0 0,-1 0 0 0 0,0 0 1 0 0,0 0-1 0 0,0 0 0 0 0,0-1 0 0 0,-1 1 0 0 0,1-1 0 0 0,-1 0 0 0 0,1 0 0 0 0,-1 0 0 0 0,0 0 0 0 0,0 0 0 0 0,-1 0 0 0 0,3-6 1 0 0,2-9 87 0 0,-2 1 1 0 0,0-1-1 0 0,-1 0 1 0 0,0 0-1 0 0,-1-26 1 0 0,3-18 27 0 0,3-27-81 0 0,-5 44-59 0 0,13-60 0 0 0,3 35-174 0 0,53-126-1 0 0,-49 139-663 0 0,-22 56 261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10135 0 0,'2'1'9330'0'0,"0"1"-9056"0"0,1-1 0 0 0,0 1 0 0 0,0-1 1 0 0,0 0-1 0 0,0 0 0 0 0,0 0 1 0 0,0 0-1 0 0,0-1 0 0 0,5 1 0 0 0,33 1 757 0 0,-27-2-635 0 0,34 0 67 0 0,70-9 0 0 0,49-16 818 0 0,-13 0-691 0 0,54-5-5107 0 0,-166 21-3542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4143 0 0,'0'0'9983'0'0,"-7"6"-9644"0"0,-36 28 1008 0 0,23-19-741 0 0,-29 30-1 0 0,-15 26-347 0 0,3 3-1 0 0,3 2 1 0 0,4 3 0 0 0,-77 148-1 0 0,121-207-237 0 0,1 1-1 0 0,1-1 0 0 0,1 1 1 0 0,1 0-1 0 0,0 1 0 0 0,2 0 1 0 0,-3 25-1 0 0,7-41-7 0 0,0 1 0 0 0,0-1 0 0 0,1 0 0 0 0,0 0 0 0 0,0 0 0 0 0,0-1 1 0 0,1 1-1 0 0,0 0 0 0 0,0 0 0 0 0,0-1 0 0 0,1 1 0 0 0,0-1 0 0 0,0 0 0 0 0,0 0 0 0 0,1 0 1 0 0,0 0-1 0 0,0-1 0 0 0,5 6 0 0 0,-3-5 23 0 0,0 0 0 0 0,0-1 0 0 0,1 0 0 0 0,-1 0 0 0 0,1 0 0 0 0,0-1 0 0 0,0 0 0 0 0,0 0 0 0 0,1-1 0 0 0,-1 0 0 0 0,1 0 0 0 0,-1 0 0 0 0,14 0 0 0 0,-3-1-652 0 0,-1-1 0 0 0,33-4 0 0 0,-39 2-5631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 10135 0 0,'0'0'5024'0'0,"-9"-1"-3234"0"0,6 1-1728 0 0,1 1 1 0 0,-1-1 0 0 0,0 1-1 0 0,0 0 1 0 0,1 0-1 0 0,-1 0 1 0 0,-4 2 0 0 0,-9 4 6 0 0,-94 34-72 0 0,55-18 60 0 0,6-3-45 0 0,-57 19 193 0 0,92-35-282 0 0,1 0 0 0 0,-1-2 0 0 0,1 1 0 0 0,-1-2 0 0 0,0 0 0 0 0,-14-1 0 0 0,24 0-63 0 0,0-1-1 0 0,1 1 0 0 0,-1-1 1 0 0,1 0-1 0 0,-1 0 0 0 0,1 0 1 0 0,0-1-1 0 0,-1 1 1 0 0,1-1-1 0 0,0 1 0 0 0,0-1 1 0 0,0 0-1 0 0,0 0 0 0 0,-3-4 1 0 0,1 1-263 0 0,1 0 0 0 0,-1-1 0 0 0,1 0 0 0 0,0 1 1 0 0,0-2-1 0 0,-2-5 0 0 0,5 11 384 0 0,1 0 0 0 0,0 1 0 0 0,0-1 0 0 0,-1 1 0 0 0,1-1 0 0 0,0 0 0 0 0,0 1 0 0 0,0-1 0 0 0,0 0 0 0 0,0 1 0 0 0,0-1 0 0 0,0 0 0 0 0,0 0 0 0 0,0 1 0 0 0,0-2 0 0 0,2 2 231 0 0,0 7-107 0 0,0 1-3 0 0,-1 0-1 0 0,0 0 0 0 0,0 0 1 0 0,-1-1-1 0 0,0 1 0 0 0,-1 0 1 0 0,0 0-1 0 0,0 0 0 0 0,-1 0 1 0 0,1-1-1 0 0,-2 1 0 0 0,1-1 1 0 0,-1 1-1 0 0,-7 12 0 0 0,6-15 80 0 0,-1 0 0 0 0,1-1-1 0 0,-1 1 1 0 0,0-1 0 0 0,-1 0 0 0 0,1 0-1 0 0,-1-1 1 0 0,-8 5 0 0 0,1 0 144 0 0,-4 1 17 0 0,1 1 0 0 0,1 1 0 0 0,0 1 0 0 0,0 0 0 0 0,-18 19 0 0 0,32-29-210 0 0,1-2-124 0 0,0 1 0 0 0,0 0 0 0 0,0-1 0 0 0,0 1-1 0 0,0 0 1 0 0,0-1 0 0 0,0 1 0 0 0,0 0 0 0 0,0-1-1 0 0,0 1 1 0 0,1 0 0 0 0,-1-1 0 0 0,0 1 0 0 0,1 1 0 0 0,8 0-5 0 0,0 0 0 0 0,0 0 0 0 0,0-1 0 0 0,0-1 0 0 0,1 1 1 0 0,-1-1-1 0 0,18-3 0 0 0,24 1-242 0 0,-34 4 196 0 0,1 0-1 0 0,-1 1 0 0 0,0 1 0 0 0,0 1 1 0 0,0 0-1 0 0,21 10 0 0 0,-10-1-43 0 0,0 0 0 0 0,42 32-1 0 0,-67-45 89 0 0,0 1 0 0 0,-1 0-1 0 0,1 0 1 0 0,-1 0 0 0 0,0 1-1 0 0,1-1 1 0 0,-1 1 0 0 0,0-1-1 0 0,-1 1 1 0 0,1-1 0 0 0,0 1-1 0 0,-1 0 1 0 0,1 0 0 0 0,-1 0-1 0 0,2 5 1 0 0,-4-6 22 0 0,1 1 1 0 0,0-1-1 0 0,-1 0 1 0 0,1 0 0 0 0,-1 0-1 0 0,0 0 1 0 0,0 0-1 0 0,0 0 1 0 0,0 0-1 0 0,0 0 1 0 0,0 0-1 0 0,-1 0 1 0 0,-2 3-1 0 0,3-3 9 0 0,-5 5 36 0 0,0-1 0 0 0,-1 1-1 0 0,0-1 1 0 0,0-1 0 0 0,0 1-1 0 0,0-1 1 0 0,-12 6 0 0 0,-61 26 151 0 0,68-32-188 0 0,-57 22 13 0 0,-66 31 50 0 0,134-58-293 0 0,10-5-2848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11575 0 0,'0'0'3371'0'0,"-2"1"-3287"0"0,-111 85 125 0 0,94-72-84 0 0,1 1 0 0 0,1 0 0 0 0,0 2 0 0 0,1 0 0 0 0,-27 37 0 0 0,38-45-39 0 0,0-1 0 0 0,0 1 0 0 0,1 0 0 0 0,0 0 0 0 0,1 1 0 0 0,0-1 0 0 0,-3 17 0 0 0,5-23-49 0 0,1 0 0 0 0,-1 0 0 0 0,1 0 0 0 0,0 0 0 0 0,0 0 0 0 0,0 0 0 0 0,0 0 0 0 0,1 0 0 0 0,-1 0 0 0 0,1 0 0 0 0,0 0 0 0 0,0 0 0 0 0,0-1 0 0 0,0 1 0 0 0,1 0 0 0 0,-1-1 0 0 0,1 1 0 0 0,-1 0 0 0 0,1-1 0 0 0,0 0 0 0 0,0 1 0 0 0,0-1 0 0 0,0 0 0 0 0,0 0 0 0 0,1 0 0 0 0,-1 0 0 0 0,1-1 0 0 0,4 3 0 0 0,4 1 115 0 0,0-1 0 0 0,0 0 0 0 0,0 0 0 0 0,1-2 0 0 0,0 1 0 0 0,-1-2 0 0 0,1 1 0 0 0,0-2 0 0 0,0 1 1 0 0,-1-2-1 0 0,1 1 0 0 0,13-4 0 0 0,-7 1-11 0 0,0-1 0 0 0,0-1 0 0 0,-1-1 0 0 0,1 0 0 0 0,-1-1 0 0 0,0-1 0 0 0,16-11 0 0 0,-25 14-94 0 0,0-1-1 0 0,-1 0 1 0 0,1-1 0 0 0,-1 1-1 0 0,0-1 1 0 0,-1-1-1 0 0,0 1 1 0 0,0-1 0 0 0,-1 0-1 0 0,7-13 1 0 0,-10 17-42 0 0,0 0 0 0 0,0-1 0 0 0,-1 1 1 0 0,0-1-1 0 0,0 1 0 0 0,0-1 0 0 0,0 0 0 0 0,-1 1 0 0 0,1-1 1 0 0,-2-6-1 0 0,1 7-5 0 0,-1 1 1 0 0,0-1 0 0 0,0 1-1 0 0,0-1 1 0 0,0 1-1 0 0,0 0 1 0 0,-1 0-1 0 0,1 0 1 0 0,-1-1-1 0 0,0 1 1 0 0,0 1 0 0 0,0-1-1 0 0,-1 0 1 0 0,1 0-1 0 0,-4-2 1 0 0,-70-63-1876 0 0,75 68 1784 0 0,1-1 0 0 0,-1 1-1 0 0,0-1 1 0 0,1 1 0 0 0,-1-1 0 0 0,0 1-1 0 0,0 0 1 0 0,1 0 0 0 0,-1-1 0 0 0,0 1-1 0 0,0 0 1 0 0,1 0 0 0 0,-1 0 0 0 0,0 0-1 0 0,0-1 1 0 0,0 1 0 0 0,0 0-1 0 0,1 1 1 0 0,-1-1 0 0 0,0 0 0 0 0,-1 0-1 0 0,-15 7-1332 0 0,17-7 1318 0 0,-9 5-852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0,'0'0'6830'0'0,"11"2"-5460"0"0,-7 0-1299 0 0,0 0-1 0 0,0-1 0 0 0,0 2 1 0 0,6 3-1 0 0,-8-5-55 0 0,-1-1-1 0 0,0 1 0 0 0,0 0 1 0 0,0 0-1 0 0,0 0 1 0 0,0 0-1 0 0,0 0 0 0 0,0 0 1 0 0,0 0-1 0 0,0 0 1 0 0,0 0-1 0 0,-1 1 0 0 0,1-1 1 0 0,0 0-1 0 0,-1 0 1 0 0,1 3-1 0 0,0-1 85 0 0,3 4 127 0 0,-1-1-1 0 0,0 1 0 0 0,-1 0 0 0 0,3 9 0 0 0,4 13 365 0 0,-1-10-330 0 0,0-2 0 0 0,1 1 0 0 0,0-1 0 0 0,2 0 0 0 0,0-1 0 0 0,15 16 0 0 0,-9-13-88 0 0,0 0 0 0 0,-1 1 0 0 0,13 22 0 0 0,-28-40-167 0 0,0 0 0 0 0,0 1-1 0 0,0-1 1 0 0,0 0 0 0 0,0 0 0 0 0,-1 1-1 0 0,1-1 1 0 0,-1 1 0 0 0,1-1-1 0 0,-1 1 1 0 0,0-1 0 0 0,0 0 0 0 0,0 1-1 0 0,-1 4 1 0 0,0-3 16 0 0,-1 1-1 0 0,1-1 1 0 0,-1 0 0 0 0,1 0 0 0 0,-1 0-1 0 0,-1 0 1 0 0,-3 6 0 0 0,-3 1 74 0 0,0-1 1 0 0,0 0 0 0 0,-1 0-1 0 0,-15 10 1 0 0,2-2 32 0 0,-75 65 269 0 0,93-77-445 0 0,4-5-197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332 121 2303 0 0,'0'0'12362'0'0,"-17"-1"-10506"0"0,17 1-1825 0 0,0 0 0 0 0,0 0 0 0 0,0 0 0 0 0,0 0 0 0 0,0 0 0 0 0,-1 0 0 0 0,1 0 0 0 0,0 0 0 0 0,0 0 1 0 0,0-1-1 0 0,0 1 0 0 0,0 0 0 0 0,0 0 0 0 0,0 0 0 0 0,0 0 0 0 0,0 0 0 0 0,0 0 0 0 0,0 0 0 0 0,0-1 1 0 0,0 1-1 0 0,0 0 0 0 0,0 0 0 0 0,0 0 0 0 0,0 0 0 0 0,0 0 0 0 0,0 0 0 0 0,0-1 0 0 0,0 1 0 0 0,0 0 1 0 0,0 0-1 0 0,0 0 0 0 0,0 0 0 0 0,0 0 0 0 0,0 0 0 0 0,0 0 0 0 0,1 0 0 0 0,-1-1 0 0 0,0 1 0 0 0,0 0 1 0 0,0 0-1 0 0,0 0 0 0 0,0 0 0 0 0,0 0 0 0 0,0 0 0 0 0,0 0 0 0 0,0 0 0 0 0,1 0 0 0 0,-1 0 0 0 0,0 0 1 0 0,0 0-1 0 0,0 0 0 0 0,12-8 407 0 0,17-5-337 0 0,-28 12-43 0 0,96-32 67 0 0,-20 8-86 0 0,-49 14-7 0 0,29-6 1 0 0,-46 15-34 0 0,1-1 0 0 0,-1 2 0 0 0,1 0 1 0 0,-1 0-1 0 0,21 2 0 0 0,-30-1 1 0 0,0 1 0 0 0,0-1 0 0 0,0 0 0 0 0,1 1 0 0 0,-1-1 0 0 0,0 1 0 0 0,0 0 0 0 0,0 0 0 0 0,0 0 0 0 0,3 2 0 0 0,-4-3-1 0 0,-1 1 0 0 0,1-1 1 0 0,-1 1-1 0 0,1-1 0 0 0,-1 1 0 0 0,0-1 0 0 0,1 1 0 0 0,-1 0 0 0 0,1-1 0 0 0,-1 1 0 0 0,0 0 1 0 0,0-1-1 0 0,1 1 0 0 0,-1 0 0 0 0,0 2-5 0 0,0 0 1 0 0,0 0 0 0 0,0-1-1 0 0,0 1 1 0 0,0 0-1 0 0,-1 0 1 0 0,1-1-1 0 0,-1 1 1 0 0,0 0-1 0 0,0-1 1 0 0,0 1 0 0 0,-2 2-1 0 0,-17 30-47 0 0,19-34 50 0 0,-12 18-5 0 0,-1-1 0 0 0,-1 0 0 0 0,-1-1-1 0 0,0-1 1 0 0,-2 0 0 0 0,1-1 0 0 0,-37 22 0 0 0,-8-1-31 0 0,-79 33 1 0 0,40-22 24 0 0,49-17-30 0 0,-66 48 0 0 0,98-63 10 0 0,-30 29 0 0 0,49-43 788 0 0,3-1-590 0 0,26-2 94 0 0,-1-1 0 0 0,51-12 0 0 0,9-2-214 0 0,70 1 63 0 0,-125 15-77 0 0,0 1 0 0 0,61 8-1 0 0,-60 0-142 0 0,-32-7-8 0 0,6 3-643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2759 0 0,'-1'1'7003'0'0,"-26"14"-3255"0"0,-14 17-2403 0 0,13-9-785 0 0,10-9-194 0 0,2 2 1 0 0,0-1-1 0 0,0 2 0 0 0,-15 22 0 0 0,23-29-241 0 0,6-9-103 0 0,0 1 0 0 0,0 0 0 0 0,1 0 0 0 0,-1 0 0 0 0,1 0 0 0 0,0 0 0 0 0,-1 1-1 0 0,1-1 1 0 0,0 0 0 0 0,0 1 0 0 0,1-1 0 0 0,-1 0 0 0 0,0 1 0 0 0,1-1 0 0 0,-1 1 0 0 0,1-1 0 0 0,0 1 0 0 0,0-1 0 0 0,0 1-1 0 0,0-1 1 0 0,0 1 0 0 0,1 3 0 0 0,0-4 4 0 0,0 0 0 0 0,1 0-1 0 0,-1 0 1 0 0,0 0 0 0 0,1 0-1 0 0,-1 0 1 0 0,1-1 0 0 0,-1 1 0 0 0,1 0-1 0 0,0-1 1 0 0,0 1 0 0 0,0-1-1 0 0,0 0 1 0 0,0 0 0 0 0,0 1-1 0 0,4 0 1 0 0,0 2-11 0 0,3 0 65 0 0,-3-2-63 0 0,0 0-1 0 0,0-1 0 0 0,0 0 1 0 0,0 1-1 0 0,0-2 0 0 0,0 1 0 0 0,0-1 1 0 0,0 0-1 0 0,1 0 0 0 0,-1-1 1 0 0,0 0-1 0 0,6-1 0 0 0,7-1 4 0 0,67-13-367 0 0,-26 5 85 0 0,18-8-822 0 0,-77 18 732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7367 0 0,'0'0'5751'0'0,"3"16"-4790"0"0,-7-8-627 0 0,-1 1 0 0 0,0-1-1 0 0,-1 0 1 0 0,0-1-1 0 0,0 1 1 0 0,-10 8 0 0 0,6-5 191 0 0,-16 21 1 0 0,-1 10 605 0 0,-39 84-1 0 0,-8 52-190 0 0,6-12-1605 0 0,61-152 270 0 0,0 2-1262 0 0,3-6-2624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6447 0 0,'0'0'586'0'0,"-1"1"-486"0"0,-36 33 5322 0 0,-14 15-3003 0 0,-43 49-2090 0 0,78-82-278 0 0,-25 18 0 0 0,-11 10 97 0 0,52-44-126 0 0,-1 0 0 0 0,1 1 0 0 0,0-1 0 0 0,0 0 0 0 0,-1 0 0 0 0,1 0 0 0 0,0 1 0 0 0,0-1 0 0 0,-1 0 0 0 0,1 0 0 0 0,0 0 0 0 0,0 1 0 0 0,0-1 0 0 0,0 0 1 0 0,-1 0-1 0 0,1 1 0 0 0,0-1 0 0 0,0 0 0 0 0,0 1 0 0 0,0-1 0 0 0,0 0 0 0 0,0 0 0 0 0,0 1 0 0 0,0-1 0 0 0,0 0 0 0 0,0 1 0 0 0,0-1 0 0 0,0 0 0 0 0,0 1 0 0 0,0-1 0 0 0,0 0 1 0 0,0 0-1 0 0,0 1 0 0 0,11 4 376 0 0,-11-5-410 0 0,13 2 77 0 0,0 0 1 0 0,0-1 0 0 0,0 0 0 0 0,0-1 0 0 0,0-1 0 0 0,0 0 0 0 0,15-3-1 0 0,23-1 47 0 0,-51 5-112 0 0,286-6 340 0 0,-262 5-696 0 0,-23 1-81 0 0,8-4-6646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1839 0 0,'0'1'5720'0'0,"-10"37"177"0"0,-7-3-3363 0 0,-26 34-2262 0 0,14-25 577 0 0,-135 282 1384 0 0,112-212-3051 0 0,42-91-101 0 0,9-21-106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10135 0 0,'0'0'4130'0'0,"0"2"-3757"0"0,78 217 2168 0 0,-44-132-1691 0 0,51 159 822 0 0,-67-185-1394 0 0,-3 2 0 0 0,8 66 0 0 0,-21-106-260 0 0,-1-1 1 0 0,0 1-1 0 0,-2 0 0 0 0,0-1 0 0 0,-2 1 1 0 0,-1-1-1 0 0,-12 43 0 0 0,11-48 5 0 0,-2-1 1 0 0,0 0-1 0 0,-1 0 1 0 0,0-1-1 0 0,-2 1 1 0 0,0-2-1 0 0,0 0 1 0 0,-1 0-1 0 0,-1-1 1 0 0,-22 21-1 0 0,29-31-14 0 0,-19 17 27 0 0,1 0 0 0 0,1 1 0 0 0,1 1-1 0 0,-22 32 1 0 0,41-53-36 0 0,-1 2 0 0 0,1 11 0 0 0,2-10 30 0 0,0 1 0 0 0,1-1 0 0 0,-1 1 0 0 0,1-1 0 0 0,0 1 0 0 0,0-1-1 0 0,3 6 1 0 0,7 7-1405 0 0,-9-15 746 0 0,-1-1 0 0 0,1 0 0 0 0,-1 1 0 0 0,1-1 0 0 0,0 0 0 0 0,-1 0 0 0 0,1 0 0 0 0,3 1 0 0 0,5 0-5542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18 239 4607 0 0,'0'2'9427'0'0,"-3"63"-3582"0"0,-3 1-3843 0 0,-3 68-1071 0 0,9-129-894 0 0,0 0-1 0 0,1 0 0 0 0,-1 0 0 0 0,1-1 0 0 0,0 1 0 0 0,0 0 0 0 0,1-1 0 0 0,-1 1 1 0 0,1-1-1 0 0,0 1 0 0 0,4 6 0 0 0,-4-10-2 0 0,-1 1-1 0 0,0 0 1 0 0,1 0-1 0 0,0-1 1 0 0,-1 1-1 0 0,1-1 1 0 0,0 1 0 0 0,0-1-1 0 0,0 0 1 0 0,0 1-1 0 0,0-1 1 0 0,0 0 0 0 0,0-1-1 0 0,0 1 1 0 0,1 0-1 0 0,-1 0 1 0 0,0-1-1 0 0,0 0 1 0 0,1 1 0 0 0,-1-1-1 0 0,0 0 1 0 0,1 0-1 0 0,-1 0 1 0 0,0 0 0 0 0,5-1-1 0 0,0-1 30 0 0,0-1-1 0 0,1 1 1 0 0,-1-1-1 0 0,0 0 1 0 0,0 0-1 0 0,0-1 1 0 0,-1 0-1 0 0,1-1 1 0 0,-1 1-1 0 0,0-1 1 0 0,0 0 0 0 0,-1-1-1 0 0,6-6 1 0 0,2-3-125 0 0,-1-1 1 0 0,-1 0-1 0 0,-1-1 1 0 0,9-18-1 0 0,-10 15-226 0 0,-8 18 136 0 0,-2 4-448 0 0,0 2 598 0 0,0-1 0 0 0,0 1 1 0 0,1-1-1 0 0,-1 1 0 0 0,1-1 0 0 0,0 1 0 0 0,0 0 0 0 0,0-1 0 0 0,0 1 1 0 0,1-1-1 0 0,-1 1 0 0 0,3 5 0 0 0,-1-3 13 0 0,0 0-1 0 0,1-1 1 0 0,0 0 0 0 0,0 1-1 0 0,0-1 1 0 0,0 0 0 0 0,5 4-1 0 0,31 40 226 0 0,-20-23-55 0 0,26 24 0 0 0,-40-43-152 0 0,15 12-5 0 0,-18-18-7 0 0,0 0 1 0 0,0 0-1 0 0,0 0 0 0 0,0 0 0 0 0,0 0 1 0 0,0-1-1 0 0,0 1 0 0 0,0-1 0 0 0,0 1 0 0 0,0-1 1 0 0,0 1-1 0 0,0-1 0 0 0,0 0 0 0 0,0 0 1 0 0,0 0-1 0 0,1-1 0 0 0,-1 1 0 0 0,0 0 1 0 0,0-1-1 0 0,0 1 0 0 0,0-1 0 0 0,0 0 0 0 0,0 0 1 0 0,0 1-1 0 0,0-1 0 0 0,0-1 0 0 0,-1 1 1 0 0,3-2-1 0 0,6-4 139 0 0,0-1 1 0 0,-1-1-1 0 0,15-16 0 0 0,-13 14-66 0 0,41-45-87 0 0,-3-3 1 0 0,-3-1-1 0 0,-2-2 1 0 0,-2-2 0 0 0,52-112-1 0 0,-39 57-2070 0 0,-55 117 1697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 1375 0 0,'10'-3'9428'0'0,"-8"4"-9189"0"0,0 0 0 0 0,1 1 0 0 0,-1-1 0 0 0,0 1 0 0 0,1 0-1 0 0,-1-1 1 0 0,0 1 0 0 0,-1 0 0 0 0,1 0 0 0 0,0 1 0 0 0,0-1 0 0 0,-1 0-1 0 0,1 0 1 0 0,-1 1 0 0 0,0-1 0 0 0,2 4 0 0 0,-2-1-39 0 0,0-1 0 0 0,0 0-1 0 0,-1 1 1 0 0,1-1 0 0 0,-1 1 0 0 0,0-1 0 0 0,0 0 0 0 0,-1 1-1 0 0,0 5 1 0 0,-3 7 119 0 0,-1 0-1 0 0,-1-1 1 0 0,0 0 0 0 0,-10 18-1 0 0,-104 193 762 0 0,-191 271 0 0 0,299-478-1193 0 0,10-15-322 0 0,-1 0-1 0 0,0-1 1 0 0,-6 9 0 0 0,19-23-4185 0 0,6-7-1466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114 442 4143 0 0,'-2'0'191'0'0,"-7"2"-73"0"0,1 0 1 0 0,-1 1-1 0 0,0 0 0 0 0,-11 6 1 0 0,-16 10 3769 0 0,32-17-3100 0 0,3-2-607 0 0,0 1 0 0 0,0 0 0 0 0,0-1 1 0 0,0 1-1 0 0,0-1 0 0 0,0 0 0 0 0,0 1 0 0 0,0-1 0 0 0,0 0 0 0 0,0 0 0 0 0,-3 1 1 0 0,4-1-127 0 0,0 0 0 0 0,0-1 0 0 0,0 1 0 0 0,0 0 0 0 0,0 0 0 0 0,0 0 0 0 0,-1 0 0 0 0,1-1 0 0 0,0 1 0 0 0,0 0 0 0 0,0 0 0 0 0,0 0 1 0 0,0 0-1 0 0,0-1 0 0 0,0 1 0 0 0,0 0 0 0 0,0 0 0 0 0,0 0 0 0 0,0-1 0 0 0,0 1 0 0 0,0 0 0 0 0,0 0 0 0 0,0 0 0 0 0,0-1 0 0 0,0 1 0 0 0,0 0 1 0 0,0 0-1 0 0,0 0 0 0 0,0 0 0 0 0,0-1 0 0 0,0 1 0 0 0,0 0 0 0 0,0 0 0 0 0,0 0 0 0 0,1 0 0 0 0,-1-1 0 0 0,0 1 0 0 0,18-27 2303 0 0,-13 19-2635 0 0,35-46 669 0 0,2 2 0 0 0,70-68 0 0 0,-89 98-378 0 0,1 2 1 0 0,0 1-1 0 0,1 1 1 0 0,32-18-1 0 0,-14 14-17 0 0,88-34 0 0 0,-116 50 86 0 0,2 1-1 0 0,-1 1 0 0 0,0 0 0 0 0,1 1 1 0 0,0 1-1 0 0,-1 0 0 0 0,33 2 1 0 0,-41 1-55 0 0,1 0 0 0 0,-1 1 0 0 0,1-1 0 0 0,-1 2 0 0 0,0-1 0 0 0,0 1 0 0 0,0 1 0 0 0,0-1 0 0 0,0 1 1 0 0,-1 1-1 0 0,0-1 0 0 0,0 1 0 0 0,0 1 0 0 0,0-1 0 0 0,-1 1 0 0 0,0 0 0 0 0,7 9 0 0 0,-7-7-16 0 0,0 0 0 0 0,0 1-1 0 0,-1 0 1 0 0,0 0 0 0 0,-1 0-1 0 0,1 1 1 0 0,-2-1 0 0 0,0 1 0 0 0,3 12-1 0 0,-5-15-3 0 0,0 0 0 0 0,0 1 0 0 0,-1-1-1 0 0,0 0 1 0 0,-1 1 0 0 0,1-1-1 0 0,-1 0 1 0 0,-1 0 0 0 0,1 1 0 0 0,-1-1-1 0 0,0 0 1 0 0,-1 0 0 0 0,-6 11 0 0 0,-4 5 167 0 0,-1-1 1 0 0,-1-1 0 0 0,-1 0-1 0 0,0-1 1 0 0,-24 22 0 0 0,11-17 48 0 0,0-1 0 0 0,-64 40 0 0 0,7-17-195 0 0,-169 65 1 0 0,234-103-333 0 0,-1-1 1 0 0,1-1 0 0 0,-1-1-1 0 0,-35 4 1 0 0,39-11-589 0 0,6-5-33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18 5527 0 0,'0'0'732'0'0,"6"-7"1014"0"0,-4 6-1227 0 0,0-1 0 0 0,0 1 0 0 0,0 0 0 0 0,0 0 0 0 0,0-1 0 0 0,5 0 0 0 0,-7 2-412 0 0,0 0 0 0 0,1 0 0 0 0,-1 0-1 0 0,0 0 1 0 0,1 0 0 0 0,-1 0 0 0 0,1 0 0 0 0,-1 0-1 0 0,0 0 1 0 0,1 0 0 0 0,-1 0 0 0 0,0 0 0 0 0,1 0-1 0 0,-1 0 1 0 0,0 1 0 0 0,1-1 0 0 0,-1 0 0 0 0,0 0-1 0 0,1 0 1 0 0,-1 0 0 0 0,0 1 0 0 0,0-1 0 0 0,1 0-1 0 0,-1 0 1 0 0,0 1 0 0 0,0-1 0 0 0,1 0 0 0 0,-1 1 0 0 0,0-1-1 0 0,0 0 1 0 0,0 1 0 0 0,1-1 0 0 0,-1 0 0 0 0,0 1-1 0 0,0-1 1 0 0,0 0 0 0 0,0 1 0 0 0,0-1 0 0 0,0 0-1 0 0,0 1 1 0 0,0-1 0 0 0,0 1 0 0 0,0-1 0 0 0,0 0-1 0 0,0 1 1 0 0,0 3 25 0 0,-1 0-1 0 0,1 0 1 0 0,-1 0-1 0 0,1 0 1 0 0,-1-1-1 0 0,0 1 1 0 0,-1 0-1 0 0,1-1 1 0 0,-1 1-1 0 0,-2 4 1 0 0,-25 36 529 0 0,20-31-453 0 0,-82 99 314 0 0,18-24-402 0 0,18-14-53 0 0,-55 102 0 0 0,48-50-54 0 0,52-100-13 0 0,1-1 0 0 0,1 1-1 0 0,-5 31 1 0 0,11-50 2 0 0,1 1 0 0 0,1 0 0 0 0,-1 0 0 0 0,1 0 0 0 0,1 0-1 0 0,0 0 1 0 0,0 0 0 0 0,2 10 0 0 0,-1-14-55 0 0,-1 0-1 0 0,1 0 1 0 0,-1 0-1 0 0,1 0 1 0 0,0 0-1 0 0,0-1 1 0 0,1 1-1 0 0,-1-1 1 0 0,1 1 0 0 0,0-1-1 0 0,0 0 1 0 0,0 0-1 0 0,0 0 1 0 0,0-1-1 0 0,1 1 1 0 0,-1-1-1 0 0,6 3 1 0 0,-3-2-211 0 0,0 0 0 0 0,1-1 0 0 0,0 0 0 0 0,-1 0 0 0 0,1 0 0 0 0,0-1 0 0 0,0 0 0 0 0,12 0 0 0 0,11-2-1367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7423 0 0,'0'0'340'0'0,"0"-1"-5"0"0,0-5 4725 0 0,1 16-4792 0 0,0-1 0 0 0,0 1 0 0 0,1-1 1 0 0,1 0-1 0 0,-1 1 0 0 0,1-1 0 0 0,1 0 0 0 0,0-1 1 0 0,0 1-1 0 0,1-1 0 0 0,0 1 0 0 0,0-1 0 0 0,13 14 0 0 0,3 1-68 0 0,1-1 1 0 0,47 37-1 0 0,-7-13 43 0 0,-26-21-251 0 0,50 49-1 0 0,-61-51-1676 0 0,-14-14-4114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31 5063 0 0,'2'-1'390'0'0,"47"-28"4407"0"0,-47 29-2901 0 0,-1 0-1869 0 0,-1-1 0 0 0,0 1 0 0 0,0 0 1 0 0,1 0-1 0 0,-1 0 0 0 0,0 0 0 0 0,0 0 0 0 0,1 0 1 0 0,-1 0-1 0 0,0 0 0 0 0,0 0 0 0 0,1 0 1 0 0,-1 0-1 0 0,0 0 0 0 0,0 0 0 0 0,1 0 1 0 0,-1 0-1 0 0,0 1 0 0 0,0-1 0 0 0,1 0 0 0 0,-1 0 1 0 0,0 0-1 0 0,0 0 0 0 0,1 0 0 0 0,-1 0 1 0 0,0 1-1 0 0,0-1 0 0 0,1 0 0 0 0,-1 3 4 0 0,1 0 0 0 0,-1-1-1 0 0,0 1 1 0 0,0 0 0 0 0,0-1-1 0 0,0 1 1 0 0,-1 0 0 0 0,1 0-1 0 0,-1-1 1 0 0,1 1 0 0 0,-1-1-1 0 0,0 1 1 0 0,0-1 0 0 0,0 1-1 0 0,0-1 1 0 0,-1 1 0 0 0,1-1-1 0 0,-2 3 1 0 0,-6 7 133 0 0,0 0 1 0 0,-12 11-1 0 0,11-12 88 0 0,-29 30 317 0 0,-1-3-1 0 0,-1-1 0 0 0,-49 31 1 0 0,31-27-439 0 0,-117 61 0 0 0,127-79-194 0 0,-1-2 1 0 0,0-3 0 0 0,-58 14-1 0 0,96-28 35 0 0,0-1-1 0 0,0-1 0 0 0,0 0 1 0 0,0-1-1 0 0,-1 0 0 0 0,1-1 1 0 0,-21-2-1 0 0,32 2 25 0 0,-1-1 0 0 0,0 0 0 0 0,1 1 0 0 0,-1-1 0 0 0,1 0-1 0 0,0 0 1 0 0,-1 0 0 0 0,1 0 0 0 0,0 0 0 0 0,-1 0 0 0 0,1 0 0 0 0,0 0 0 0 0,0-1 0 0 0,0 1 0 0 0,0 0 0 0 0,0-1 0 0 0,0 1 0 0 0,1-1 0 0 0,-1 1-1 0 0,0-1 1 0 0,1 1 0 0 0,-1-1 0 0 0,1 1 0 0 0,-1-1 0 0 0,1 0 0 0 0,0 1 0 0 0,0-1 0 0 0,0 0 0 0 0,0 1 0 0 0,0-1 0 0 0,0 0 0 0 0,0 1 0 0 0,0-1-1 0 0,1 0 1 0 0,-1 1 0 0 0,1-1 0 0 0,-1 1 0 0 0,1-1 0 0 0,0 1 0 0 0,-1-1 0 0 0,1 1 0 0 0,0-1 0 0 0,0 1 0 0 0,0 0 0 0 0,0-1 0 0 0,0 1 0 0 0,0 0-1 0 0,1 0 1 0 0,-1 0 0 0 0,2-1 0 0 0,0-1 5 0 0,-2 2 0 0 0,1 0 0 0 0,-1 0 0 0 0,1 0 0 0 0,-1 0 0 0 0,1 0 0 0 0,-1 0 0 0 0,1 1 0 0 0,0-1 0 0 0,-1 1 0 0 0,1-1 0 0 0,2 1 0 0 0,-2-1 5 0 0,0 0 1 0 0,1 1-1 0 0,-1-1 0 0 0,1 1 0 0 0,-1 0 0 0 0,1 0 1 0 0,-1 0-1 0 0,0 0 0 0 0,1 0 0 0 0,-1 0 0 0 0,1 1 1 0 0,-1-1-1 0 0,0 1 0 0 0,1-1 0 0 0,2 3 0 0 0,-1-1 17 0 0,0 0-1 0 0,0 0 0 0 0,0 1 1 0 0,-1-1-1 0 0,1 1 1 0 0,-1 0-1 0 0,0 0 0 0 0,3 4 1 0 0,0 1 30 0 0,0 0 1 0 0,0 1-1 0 0,-1-1 0 0 0,-1 1 1 0 0,1 0-1 0 0,5 19 1 0 0,-6-14 20 0 0,-1 0 0 0 0,-1 1 0 0 0,0-1 0 0 0,-1 1 0 0 0,0 0-1 0 0,-2-1 1 0 0,1 1 0 0 0,-2 0 0 0 0,0-1 0 0 0,-1 1 0 0 0,0-1 0 0 0,-6 15 0 0 0,-8 16 126 0 0,-2 0 1 0 0,-33 54-1 0 0,41-79-84 0 0,6-11 1 0 0,0 1-1 0 0,0 0 1 0 0,0 1-1 0 0,2-1 1 0 0,-1 1-1 0 0,1 0 0 0 0,1 0 1 0 0,0 0-1 0 0,-1 15 1 0 0,3-24-126 0 0,0 0-1 0 0,0 0 1 0 0,0 0-1 0 0,0 0 1 0 0,1 0 0 0 0,-1 0-1 0 0,1 0 1 0 0,-1 0 0 0 0,1 0-1 0 0,1 3 1 0 0,-1-5-18 0 0,-1 1 0 0 0,1 0 1 0 0,-1 0-1 0 0,1-1 0 0 0,0 1 1 0 0,-1-1-1 0 0,1 1 0 0 0,0 0 1 0 0,0-1-1 0 0,-1 1 0 0 0,1-1 1 0 0,0 0-1 0 0,0 1 0 0 0,0-1 1 0 0,-1 0-1 0 0,3 1 0 0 0,-1-1-164 0 0,1 0 0 0 0,-1 1-1 0 0,1-2 1 0 0,0 1-1 0 0,-1 0 1 0 0,1 0 0 0 0,-1-1-1 0 0,1 0 1 0 0,4-1-1 0 0,-6 2 45 0 0,16-7-1078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7831 0 0,'0'0'1024'0'0,"0"2"111"0"0,0 0-953 0 0,0-1-1 0 0,0 0 1 0 0,0 1 0 0 0,0-1 0 0 0,0 0-1 0 0,1 1 1 0 0,-1-1 0 0 0,0 0-1 0 0,1 1 1 0 0,-1-1 0 0 0,1 0-1 0 0,0 0 1 0 0,-1 0 0 0 0,1 0 0 0 0,0 1-1 0 0,0-1 1 0 0,-1 0 0 0 0,1 0-1 0 0,0 0 1 0 0,0-1 0 0 0,0 1-1 0 0,0 0 1 0 0,1 0 0 0 0,-1 0 0 0 0,0-1-1 0 0,0 1 1 0 0,0-1 0 0 0,1 1-1 0 0,-1-1 1 0 0,0 1 0 0 0,2-1-1 0 0,2 1-10 0 0,0 0 0 0 0,0-1 0 0 0,0 1-1 0 0,1-1 1 0 0,-1-1 0 0 0,0 1-1 0 0,8-2 1 0 0,24-7 442 0 0,62-22-1 0 0,32-24-694 0 0,-85 35-249 0 0,-23 9-894 0 0,-1 2-389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0,'2'1'2488'0'0,"15"24"4856"0"0,-1 1-4131 0 0,-6-10-2373 0 0,0 0 1 0 0,12 14-1 0 0,11 3 538 0 0,1-1 0 0 0,46 35 0 0 0,38 34 754 0 0,56 99-207 0 0,-167-190-1911 0 0,0 0-1 0 0,1-1 0 0 0,0 0 1 0 0,1-1-1 0 0,0 0 0 0 0,0 0 1 0 0,0-1-1 0 0,1 0 0 0 0,0 0 1 0 0,16 6-1 0 0,-18-10-36 0 0,9 5-300 0 0,1-2 0 0 0,20 5 0 0 0,-36-11-36 0 0,5 2-577 0 0,-3-2-2049 0 0,-4 0 3018 0 0,1 0-218 0 0,0 0-1 0 0,0-1 1 0 0,0 1 0 0 0,0 0 0 0 0,0 0 0 0 0,0-1-1 0 0,0 1 1 0 0,0-1 0 0 0,-1 1 0 0 0,1-1 0 0 0,0 1-1 0 0,0-1 1 0 0,0 1 0 0 0,-1-1 0 0 0,2 0 0 0 0,2-8-1445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0 9671 0 0,'0'0'3322'0'0,"-1"2"-2589"0"0,-12 16-188 0 0,0-1-1 0 0,-2-1 1 0 0,-22 22-1 0 0,-57 40 1251 0 0,33-28-1079 0 0,-180 130 631 0 0,54-44-422 0 0,143-102-733 0 0,-91 75 198 0 0,129-103-461 0 0,0-1 1 0 0,0 0-1 0 0,0 0 1 0 0,-1-1-1 0 0,-9 5 1 0 0,15-8-235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12959 0 0,'0'0'3794'0'0,"3"-1"-2977"0"0,18-3 44 0 0,0-2-1 0 0,0 0 1 0 0,29-14 0 0 0,15-5 66 0 0,-18 11-247 0 0,0 3 0 0 0,88-11-1 0 0,-82 18-438 0 0,4 0-1441 0 0,-21-2-5478 0 0,-21 3-369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41 1375 0 0,'0'0'66'0'0,"1"0"-8"0"0,5-2 42 0 0,0 0-1 0 0,0 1 1 0 0,0 0-1 0 0,6 0 0 0 0,23-6 6066 0 0,61-19 3783 0 0,-96 28-9917 0 0,-1 0 1 0 0,1 0 0 0 0,-1 0 0 0 0,0 0 0 0 0,1 0 0 0 0,-1 0-1 0 0,0 0 1 0 0,0-1 0 0 0,0 1 0 0 0,-1 0 0 0 0,1 0-1 0 0,0-1 1 0 0,-1 1 0 0 0,1-1 0 0 0,-3 3 0 0 0,-25 19 147 0 0,28-22-169 0 0,-20 12 67 0 0,1-1 0 0 0,-37 16 0 0 0,-49 12-15 0 0,56-22-67 0 0,-190 68-329 0 0,215-77 168 0 0,-51 9 0 0 0,74-17 8 0 0,3-16-354 0 0,0 13 463 0 0,0-1 0 0 0,1 1-1 0 0,0-1 1 0 0,-1 1-1 0 0,1 0 1 0 0,0 0 0 0 0,0 0-1 0 0,0 0 1 0 0,0 0 0 0 0,3-2-1 0 0,27-16-163 0 0,-18 12 153 0 0,-5 2 23 0 0,-7 4 36 0 0,1 0 0 0 0,0 0-1 0 0,0 1 1 0 0,-1-1-1 0 0,1 1 1 0 0,0 0 0 0 0,0 0-1 0 0,1 0 1 0 0,-1 0 0 0 0,4 0-1 0 0,-7 2 7 0 0,1 0 0 0 0,-1 0 0 0 0,0 0 0 0 0,1 0 0 0 0,-1 0 0 0 0,0 0 0 0 0,0 0 0 0 0,1 0 0 0 0,-1 0 0 0 0,0 0 0 0 0,-1 2 0 0 0,1-3-5 0 0,0 8 0 0 0,-1-1-1 0 0,0 1 1 0 0,-1 0 0 0 0,0-1-1 0 0,0 1 1 0 0,-1-1-1 0 0,1 1 1 0 0,-2-1-1 0 0,-4 9 1 0 0,-8 10 28 0 0,-19 24 0 0 0,29-42-8 0 0,-5 6 117 0 0,-1 0-1 0 0,0-1 1 0 0,-25 20-1 0 0,-47 27 964 0 0,79-56-1092 0 0,-1-1 1 0 0,-1 1-1 0 0,2 0 0 0 0,-1 1 0 0 0,0-1 0 0 0,1 1 1 0 0,0 0-1 0 0,0 0 0 0 0,-7 11 0 0 0,12-16-8 0 0,-1 1 0 0 0,1-1 0 0 0,-1 1 0 0 0,1-1 0 0 0,0 1 0 0 0,-1 0 0 0 0,1-1 0 0 0,0 1 0 0 0,-1 0 0 0 0,1-1 0 0 0,0 1 0 0 0,0 0 0 0 0,0-1 0 0 0,-1 1 0 0 0,1 0 0 0 0,0 0 0 0 0,0-1 0 0 0,0 1 0 0 0,0 0 0 0 0,0-1 0 0 0,1 2 0 0 0,0 1 0 0 0,-2-3 0 0 0,1 1 0 0 0,0 0 0 0 0,0-1 0 0 0,0 1 0 0 0,0 0 0 0 0,0-1 0 0 0,0 1 0 0 0,0 0 0 0 0,0-1 0 0 0,1 1 0 0 0,-1 0 0 0 0,0-1 0 0 0,0 1 0 0 0,0-1 0 0 0,1 1 0 0 0,-1 0 0 0 0,0-1 0 0 0,1 1 0 0 0,-1-1 0 0 0,1 1 0 0 0,-1-1 0 0 0,0 1 0 0 0,1-1 0 0 0,-1 1 0 0 0,1-1 0 0 0,-1 0 0 0 0,1 1 0 0 0,0-1 0 0 0,1 1 0 0 0,1 2-16 0 0,1 0 0 0 0,0 0 0 0 0,0-1 0 0 0,0 0 0 0 0,0 0-1 0 0,0 0 1 0 0,0 0 0 0 0,1-1 0 0 0,-1 0 0 0 0,1 0 0 0 0,7 1 0 0 0,5 0-137 0 0,32-2 1 0 0,-24 0 90 0 0,98-9-197 0 0,-79 4 213 0 0,51 1-1 0 0,-76 5 47 0 0,0 0 0 0 0,-1 1 0 0 0,29 7 0 0 0,-41-7 0 0 0,-1-1 0 0 0,1 1 0 0 0,-1 0 0 0 0,1 0 0 0 0,-1 1 0 0 0,0 0 0 0 0,0 0 0 0 0,0 0 0 0 0,-1 0 0 0 0,1 1 0 0 0,-1 0 0 0 0,0 0 0 0 0,0 0 0 0 0,0 1 0 0 0,6 8 0 0 0,-4 2 29 0 0,-8-10-12 0 0,1-4-9 0 0,-3 6 14 0 0,1 0 0 0 0,-1 0 0 0 0,-1-1 0 0 0,1 1 0 0 0,-1-1 1 0 0,0 0-1 0 0,-1-1 0 0 0,1 1 0 0 0,-1-1 0 0 0,0 0 1 0 0,-1 0-1 0 0,-8 4 0 0 0,-10 5 97 0 0,-54 22 0 0 0,60-29-115 0 0,-23 11 51 0 0,-179 63-66 0 0,215-80-148 0 0,-1 1 0 0 0,0-1 0 0 0,1 0-1 0 0,-8 0 1 0 0,13-1-311 0 0,2-2-634 0 0,9-6-280 0 0,7-2-58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251 140 2759 0 0,'0'0'7475'0'0,"-3"7"-6660"0"0,3-3 2103 0 0,1-3-2756 0 0,-1 1-1 0 0,1-1 0 0 0,0 1 0 0 0,0-1 0 0 0,0 1 1 0 0,0-1-1 0 0,1 1 0 0 0,-1-1 0 0 0,0 0 0 0 0,0 0 1 0 0,1 0-1 0 0,-1 0 0 0 0,1 0 0 0 0,-1 0 0 0 0,4 1 1 0 0,-1 0 27 0 0,0-1 1 0 0,0 1 0 0 0,1-1 0 0 0,-1 0 0 0 0,0-1-1 0 0,6 1 1 0 0,4-1 205 0 0,-1 0 0 0 0,0-1 0 0 0,19-4 0 0 0,4-3 257 0 0,37-14 0 0 0,-54 14-668 0 0,0-1 0 0 0,-1-1 0 0 0,-1-1 1 0 0,25-18-1 0 0,-40 28 5 0 0,13-11-352 0 0,25-24 0 0 0,-39 35 221 0 0,-43-15-1892 0 0,25 12 1949 0 0,-28-1-1 0 0,28 4 73 0 0,9 0 29 0 0,-1 1 0 0 0,1 1-1 0 0,0-1 1 0 0,-1 1 0 0 0,1 1-1 0 0,0 0 1 0 0,-1 0 0 0 0,1 0-1 0 0,0 1 1 0 0,-9 5 0 0 0,-10 6 86 0 0,-38 27 0 0 0,29-18-89 0 0,-167 104-3 0 0,192-120 6 0 0,0 1 0 0 0,1 0 0 0 0,-17 15 0 0 0,23-17-9 0 0,-1-1 0 0 0,1 0 1 0 0,0 1-1 0 0,0 0 0 0 0,1 0 0 0 0,-1 0 0 0 0,1 0 0 0 0,-4 12 0 0 0,5-10 133 0 0,0 1 0 0 0,0-1 0 0 0,1 1 0 0 0,0-1 0 0 0,0 1-1 0 0,1-1 1 0 0,0 1 0 0 0,0-1 0 0 0,1 1 0 0 0,0-1 0 0 0,3 10 0 0 0,-2-13-51 0 0,-1 0 0 0 0,1 0 0 0 0,0 0 0 0 0,1 0 1 0 0,-1 0-1 0 0,1-1 0 0 0,0 1 0 0 0,0-1 0 0 0,1 0 1 0 0,-1 0-1 0 0,1 0 0 0 0,0-1 0 0 0,0 1 1 0 0,0-1-1 0 0,0 0 0 0 0,1 0 0 0 0,-1 0 0 0 0,1 0 1 0 0,5 1-1 0 0,1 0-8 0 0,-1-1-1 0 0,1 0 1 0 0,0-1 0 0 0,1 0 0 0 0,-1-1 0 0 0,0 0 0 0 0,0-1-1 0 0,1 0 1 0 0,18-3 0 0 0,11-4-36 0 0,48-14 0 0 0,-86 20-42 0 0,17-5-241 0 0,37-15 1 0 0,-48 17-280 0 0,0-1 0 0 0,-1 1 0 0 0,1-2 0 0 0,-1 1 0 0 0,0-1 0 0 0,7-8 0 0 0,-13 12-933 0 0,3-6-42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5527 0 0,'-2'1'5787'0'0,"-11"7"-4207"0"0,-22 14 0 0 0,15-7-1332 0 0,0 2-1 0 0,2 0 1 0 0,-24 27 0 0 0,32-32-89 0 0,0 0 1 0 0,1 1-1 0 0,1 0 1 0 0,0 0-1 0 0,1 1 1 0 0,0 0-1 0 0,1 0 1 0 0,-5 19 0 0 0,10-29-125 0 0,1 0 1 0 0,-1 0 0 0 0,1 0 0 0 0,0 0 0 0 0,0 0-1 0 0,0 0 1 0 0,0 0 0 0 0,1 0 0 0 0,0 0 0 0 0,-1 0-1 0 0,2 0 1 0 0,-1 0 0 0 0,0-1 0 0 0,1 1-1 0 0,-1 0 1 0 0,1-1 0 0 0,0 1 0 0 0,0-1 0 0 0,1 0-1 0 0,-1 0 1 0 0,1 1 0 0 0,0-2 0 0 0,-1 1 0 0 0,1 0-1 0 0,0 0 1 0 0,1-1 0 0 0,-1 0 0 0 0,0 0 0 0 0,1 0-1 0 0,-1 0 1 0 0,1 0 0 0 0,0-1 0 0 0,-1 1 0 0 0,1-1-1 0 0,0 0 1 0 0,0 0 0 0 0,0-1 0 0 0,5 1 0 0 0,7 0 167 0 0,0-1 1 0 0,0-1 0 0 0,0-1 0 0 0,0 0-1 0 0,0-1 1 0 0,19-6 0 0 0,-6 0 115 0 0,-1-2-1 0 0,38-20 1 0 0,-54 25-262 0 0,-1 0 0 0 0,-1-1 0 0 0,1 0 0 0 0,-1-1 0 0 0,12-12 0 0 0,-19 18-45 0 0,0-1 0 0 0,0 0 0 0 0,-1 0 1 0 0,0 0-1 0 0,1-1 0 0 0,-1 1 0 0 0,0 0 0 0 0,-1-1 0 0 0,1 1 0 0 0,0-1 0 0 0,-1 0 0 0 0,0 0 0 0 0,0 1 0 0 0,0-1 1 0 0,-1 0-1 0 0,1 0 0 0 0,-1 0 0 0 0,0 0 0 0 0,0 0 0 0 0,0 0 0 0 0,-1-5 0 0 0,0 6-39 0 0,0 1 0 0 0,0 0 0 0 0,0 0-1 0 0,0 0 1 0 0,0 0 0 0 0,0 0 0 0 0,-1 0 0 0 0,1 0-1 0 0,0 0 1 0 0,-1 1 0 0 0,0-1 0 0 0,1 0 0 0 0,-1 1-1 0 0,0-1 1 0 0,0 1 0 0 0,0 0 0 0 0,0 0 0 0 0,0-1-1 0 0,-3 0 1 0 0,-6-2-289 0 0,0 0 0 0 0,-21-4-1 0 0,8 2 2 0 0,-28-12-769 0 0,48 16 746 0 0,0 0-1 0 0,0 0 1 0 0,1 0 0 0 0,-1-1 0 0 0,1 1-1 0 0,-1-1 1 0 0,1 0 0 0 0,0 1-1 0 0,0-2 1 0 0,-4-4 0 0 0,3 1-1001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1375 0 0,'0'0'9120'0'0,"2"0"-8368"0"0,16-1 514 0 0,35-7 1 0 0,-5 1-432 0 0,341-19 1784 0 0,-70 4-1238 0 0,-232 13-1019 0 0,145-10 359 0 0,13 34-698 0 0,-152-6 4 0 0,125-5 0 0 0,18-7-27 0 0,56-4 0 0 0,-85 6 0 0 0,-107 2 0 0 0,201-25 0 0 0,-239 17 0 0 0,38-6 9 0 0,-39 4 101 0 0,118-2 1 0 0,-96 7-41 0 0,2 1-63 0 0,-39 1 38 0 0,1-1 0 0 0,-1-2 0 0 0,60-15 1 0 0,-14 2 202 0 0,289-23 528 0 0,-315 36-776 0 0,132-2 0 0 0,-157 7 27 0 0,63-7 0 0 0,-65 2-14 0 0,72-4 60 0 0,-97 8-16 0 0,-12 2-57 0 0,21 8 67 0 0,-15-6-80 0 0,-7-3-54 0 0,9 6-637 0 0,1 5-2084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1839 0 0,'0'0'1376'0'0,"-2"1"-24"0"0,-2 0 674 0 0,0 0 0 0 0,0 0 0 0 0,0 0 0 0 0,0 1-1 0 0,0 0 1 0 0,-5 3 0 0 0,-4 4-1501 0 0,23-1-98 0 0,-8-7-396 0 0,-1 0 1 0 0,1 0-1 0 0,-1 0 1 0 0,1 0-1 0 0,-1 0 1 0 0,1 0 0 0 0,0 0-1 0 0,-1 0 1 0 0,4 0-1 0 0,43 9 483 0 0,-30-7-416 0 0,-1 1 0 0 0,1 0 1 0 0,29 13-1 0 0,157 90 43 0 0,-171-87-141 0 0,0-1 0 0 0,2-1 0 0 0,39 13 0 0 0,-54-24 0 0 0,0-1 0 0 0,1 0 0 0 0,0-2 0 0 0,0 0 0 0 0,1-2 0 0 0,-1 0 0 0 0,24-2 0 0 0,-26 1 0 0 0,-12-1 0 0 0,0 0 0 0 0,-1 0 0 0 0,1 0 0 0 0,11-3 0 0 0,-18 3 0 0 0,1 0 0 0 0,-1 0 0 0 0,0 0-1 0 0,0 0 1 0 0,1 0 0 0 0,-1 0 0 0 0,0-1-1 0 0,0 1 1 0 0,1 0 0 0 0,-1 0 0 0 0,0 0 0 0 0,0 0-1 0 0,1 0 1 0 0,-1 0 0 0 0,0 0 0 0 0,1 1 0 0 0,-1-1-1 0 0,0 0 1 0 0,0 0 0 0 0,1 0 0 0 0,-1 0 0 0 0,0 0-1 0 0,0 0 1 0 0,1 0 0 0 0,-1 1 0 0 0,0-1-1 0 0,0 0 1 0 0,0 0 0 0 0,1 0 0 0 0,-1 0 0 0 0,0 1-1 0 0,0-1 1 0 0,0 0 0 0 0,0 0 0 0 0,1 1 0 0 0,-1-1-1 0 0,0 0 1 0 0,0 0 0 0 0,0 1 0 0 0,0-1-1 0 0,0 0 1 0 0,0 0 0 0 0,0 1 0 0 0,0-1 0 0 0,0 0-1 0 0,0 0 1 0 0,0 1 0 0 0,0-1 0 0 0,0 0 0 0 0,0 0-1 0 0,0 1 1 0 0,0-1 0 0 0,0 0 0 0 0,0 1-1 0 0,0-1 1 0 0,0 0 0 0 0,0 0 0 0 0,0 1 0 0 0,0-1-1 0 0,-1 0 1 0 0,1 0 0 0 0,0 0 0 0 0,0 1 0 0 0,0-1-1 0 0,0 0 1 0 0,-1 0 0 0 0,1 0 0 0 0,0 1 0 0 0,-3 4-8 0 0,0 0 1 0 0,0-1 0 0 0,0 1-1 0 0,0-1 1 0 0,-1 0 0 0 0,1 0-1 0 0,-1 0 1 0 0,0 0 0 0 0,0 0 0 0 0,-9 5-1 0 0,-5 2 15 0 0,-29 14-1 0 0,20-12-12 0 0,-39 19 6 0 0,-131 44 0 0 0,189-73 4 0 0,-62 23-15 0 0,60-22 25 0 0,1 0-1 0 0,0 1 0 0 0,1 0 1 0 0,-1 1-1 0 0,-9 8 1 0 0,14-9-84 0 0,0-1 0 0 0,1 1 0 0 0,0 0 0 0 0,0 0 0 0 0,1 0 1 0 0,-1 0-1 0 0,1 1 0 0 0,0-1 0 0 0,1 1 0 0 0,-3 7 1 0 0,4-10-939 0 0,0 5-58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35 4143 0 0,'-16'12'772'0'0,"-29"18"0"0"0,1-7 6854 0 0,68-34-5880 0 0,-5 0-1310 0 0,0 1 0 0 0,1 0 0 0 0,0 2 0 0 0,24-7 0 0 0,-11 6-186 0 0,-5 1-21 0 0,45-7 0 0 0,-65 14-164 0 0,0 0-1 0 0,0 1 1 0 0,0 0 0 0 0,0 0-1 0 0,1 1 1 0 0,-1 0-1 0 0,0 0 1 0 0,0 1 0 0 0,-1 0-1 0 0,12 4 1 0 0,-17-5-56 0 0,0 0 0 0 0,0 0 0 0 0,0 0 0 0 0,0 0 0 0 0,0 0 0 0 0,0 1 0 0 0,0-1 0 0 0,-1 1 0 0 0,1-1 0 0 0,0 1 0 0 0,-1 0 0 0 0,1-1 0 0 0,-1 1 0 0 0,1 0 0 0 0,-1 0 0 0 0,0 0 0 0 0,0 0 0 0 0,0 0 0 0 0,0 0 0 0 0,0 0 0 0 0,-1 1 0 0 0,1-1 0 0 0,-1 0 0 0 0,1 0 0 0 0,-1 1 0 0 0,0-1 0 0 0,0 0 0 0 0,0 1 0 0 0,0-1 0 0 0,0 0 0 0 0,0 1 0 0 0,-1-1 0 0 0,1 0 0 0 0,-1 0 0 0 0,-1 5 0 0 0,-1 0-7 0 0,0 0-1 0 0,0 0 0 0 0,-1-1 1 0 0,0 1-1 0 0,0-1 0 0 0,-1 1 0 0 0,0-2 1 0 0,0 1-1 0 0,-10 8 0 0 0,-4 3 14 0 0,-2-1 0 0 0,1-1 0 0 0,-40 21 0 0 0,-90 44-16 0 0,67-34 13 0 0,-8 11 40 0 0,86-54-51 0 0,1 0 1 0 0,1-1 0 0 0,0 1 0 0 0,0 0-1 0 0,0 0 1 0 0,-5 7 0 0 0,8-10-1 0 0,0 1 1 0 0,0-1-1 0 0,0 0 0 0 0,0 1 1 0 0,0-1-1 0 0,0 1 0 0 0,0-1 1 0 0,0 0-1 0 0,0 1 0 0 0,0-1 1 0 0,1 0-1 0 0,-1 1 0 0 0,0-1 1 0 0,0 0-1 0 0,0 1 0 0 0,1-1 1 0 0,-1 0-1 0 0,0 1 0 0 0,0-1 1 0 0,1 0-1 0 0,-1 0 0 0 0,0 1 1 0 0,1-1-1 0 0,-1 0 0 0 0,1 0 1 0 0,8 7 16 0 0,-2-4-18 0 0,1 0 0 0 0,0 0 0 0 0,0-1 0 0 0,1 0 0 0 0,-1 0 0 0 0,0-1 0 0 0,15 1 0 0 0,14 2 0 0 0,-8 1-6 0 0,0 1-1 0 0,0 2 0 0 0,-1 0 1 0 0,0 2-1 0 0,-1 2 0 0 0,0 0 1 0 0,29 19-1 0 0,-50-27 4 0 0,1 1 0 0 0,-1 0 0 0 0,11 12 0 0 0,-15-15 3 0 0,0 1 0 0 0,0-1 0 0 0,0 1 1 0 0,0 0-1 0 0,0-1 0 0 0,-1 1 0 0 0,1 0 0 0 0,-1 0 0 0 0,0 0 0 0 0,0 1 0 0 0,0-1 0 0 0,1 4 0 0 0,-3 9 0 0 0,-2-11 0 0 0,1-3 0 0 0,-2 6 13 0 0,-1 0 0 0 0,-1 0 0 0 0,0-1-1 0 0,0 0 1 0 0,0 0 0 0 0,-1 0 0 0 0,0-1 0 0 0,0 0 0 0 0,-15 9-1 0 0,-6 2 76 0 0,-43 18 0 0 0,-91 29-562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7367 0 0,'0'0'667'0'0,"-2"1"-547"0"0,-40 25 2070 0 0,0 2-1 0 0,-45 40 1 0 0,19-6-1962 0 0,38-34 31 0 0,-40 40 37 0 0,61-57-177 0 0,0 0 1 0 0,0 1-1 0 0,1 0 1 0 0,-11 21-1 0 0,18-30-53 0 0,-1 0-1 0 0,1 0 1 0 0,0 0 0 0 0,0 0-1 0 0,0 0 1 0 0,0 0-1 0 0,0 0 1 0 0,1 1 0 0 0,0-1-1 0 0,-1 0 1 0 0,1 1-1 0 0,1-1 1 0 0,-1 0 0 0 0,0 0-1 0 0,1 1 1 0 0,-1-1-1 0 0,1 0 1 0 0,0 0 0 0 0,0 0-1 0 0,0 0 1 0 0,1 0-1 0 0,-1 0 1 0 0,1 0 0 0 0,0 0-1 0 0,0 0 1 0 0,0-1-1 0 0,0 1 1 0 0,0-1 0 0 0,0 1-1 0 0,1-1 1 0 0,-1 0-1 0 0,1 0 1 0 0,-1 0 0 0 0,1 0-1 0 0,0-1 1 0 0,0 1-1 0 0,0-1 1 0 0,0 1 0 0 0,5 0-1 0 0,5 2 132 0 0,0-1-1 0 0,1 0 1 0 0,-1-1-1 0 0,1-1 0 0 0,-1 0 1 0 0,1-1-1 0 0,0 0 1 0 0,20-4-1 0 0,-19 1-72 0 0,1 0-1 0 0,-1-1 1 0 0,1 0-1 0 0,-1-2 0 0 0,-1 0 1 0 0,29-15-1 0 0,-36 16-109 0 0,0 0 0 0 0,0-1 0 0 0,0 1-1 0 0,-1-2 1 0 0,0 1 0 0 0,0 0 0 0 0,0-1 0 0 0,-1 0 0 0 0,0-1-1 0 0,-1 1 1 0 0,1-1 0 0 0,-2 0 0 0 0,1 0 0 0 0,-1 0 0 0 0,0-1-1 0 0,-1 1 1 0 0,1-1 0 0 0,0-14 0 0 0,-1 8-60 0 0,-1 1 1 0 0,-1 0-1 0 0,0-1 0 0 0,-1 1 0 0 0,-1 0 1 0 0,0 0-1 0 0,-1 0 0 0 0,-1 0 1 0 0,0 0-1 0 0,-11-24 0 0 0,13 34-11 0 0,1 0 1 0 0,-1 1-1 0 0,0-1 0 0 0,-1 1 0 0 0,1 0 1 0 0,0 0-1 0 0,-1 0 0 0 0,0 0 0 0 0,-3-3 0 0 0,5 5-48 0 0,-1 0 0 0 0,1 0 0 0 0,-1 0 0 0 0,0 1 0 0 0,1-1 0 0 0,-1 0 0 0 0,0 1 0 0 0,1-1 0 0 0,-1 1 0 0 0,0 0 0 0 0,0-1 0 0 0,1 1 0 0 0,-1 0 0 0 0,0 0 0 0 0,0 0 0 0 0,1 1 0 0 0,-1-1-1 0 0,0 0 1 0 0,0 0 0 0 0,1 1 0 0 0,-1-1 0 0 0,-2 2 0 0 0,-5 2-4364 0 0,0 1-1414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5 129 7831 0 0,'0'0'5251'0'0,"-1"0"-5014"0"0,1 1-1 0 0,-1-1 1 0 0,1 1 0 0 0,0-1-1 0 0,-1 1 1 0 0,1-1 0 0 0,0 1-1 0 0,0 0 1 0 0,-1-1 0 0 0,1 1-1 0 0,0 0 1 0 0,0-1 0 0 0,0 1-1 0 0,-1 0 1 0 0,1 0 0 0 0,2 0-175 0 0,-1 1 1 0 0,1-1 0 0 0,-1 1 0 0 0,1-1-1 0 0,-1 0 1 0 0,1 0 0 0 0,0 0 0 0 0,-1 0-1 0 0,1 0 1 0 0,0 0 0 0 0,0 0 0 0 0,0-1-1 0 0,0 1 1 0 0,0-1 0 0 0,0 1 0 0 0,0-1-1 0 0,0 0 1 0 0,0 1 0 0 0,0-1 0 0 0,0 0-1 0 0,0-1 1 0 0,0 1 0 0 0,3-1 0 0 0,8-1 142 0 0,1 0 1 0 0,17-7-1 0 0,-24 7-119 0 0,205-72 856 0 0,-99 32-802 0 0,-99 37-409 0 0,0 0-1 0 0,0 2 0 0 0,0 0 1 0 0,1 0-1 0 0,-1 1 0 0 0,1 1 1 0 0,18 1-1 0 0,-21 0-773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10135 0 0,'-2'1'8238'0'0,"-11"8"-7750"0"0,1 0 1 0 0,-12 12 0 0 0,12-11-497 0 0,-1 1 0 0 0,-16 10 0 0 0,-2-4-48 0 0,-1-2-1 0 0,-1 0 0 0 0,-43 12 0 0 0,-106 20-101 0 0,163-43 167 0 0,9-1-35 0 0,1-1 0 0 0,-1-1 0 0 0,1 0 0 0 0,-1 0 0 0 0,0-1-1 0 0,-18-2 1 0 0,26 2-64 0 0,-1 0 0 0 0,1-1 0 0 0,0 0-1 0 0,0 1 1 0 0,0-1 0 0 0,0 0 0 0 0,0 0 0 0 0,0 0-1 0 0,0 0 1 0 0,0 0 0 0 0,1-1 0 0 0,-1 1 0 0 0,0-1-1 0 0,-2-2 1 0 0,3 2-95 0 0,0 0-1 0 0,0 0 0 0 0,0-1 1 0 0,0 1-1 0 0,0 0 1 0 0,0 0-1 0 0,1 0 1 0 0,-1-1-1 0 0,1 1 1 0 0,0 0-1 0 0,-1-1 1 0 0,1 1-1 0 0,0 0 0 0 0,1-1 1 0 0,-1 1-1 0 0,0 0 1 0 0,1-3-1 0 0,1-3-334 0 0,-2 7 111 0 0,1-1 22 0 0,5-5 51 0 0,-6 7 334 0 0,0 0-1 0 0,0 1 0 0 0,0-1 0 0 0,0 0 1 0 0,0 0-1 0 0,0 0 0 0 0,0 0 0 0 0,0 0 1 0 0,0 0-1 0 0,1 1 0 0 0,-1-1 0 0 0,0 0 1 0 0,0 0-1 0 0,0 0 0 0 0,0 0 0 0 0,0 0 1 0 0,0 0-1 0 0,0 0 0 0 0,0 0 0 0 0,0 0 1 0 0,1 1-1 0 0,-1-1 0 0 0,0 0 0 0 0,0 0 1 0 0,0 0-1 0 0,0 0 0 0 0,0 0 0 0 0,0 0 1 0 0,0 0-1 0 0,1 0 0 0 0,-1 0 0 0 0,0 0 1 0 0,0 0-1 0 0,0 0 0 0 0,0 0 0 0 0,0 0 1 0 0,0 0-1 0 0,1 0 0 0 0,-1 0 0 0 0,0 0 1 0 0,0 0-1 0 0,0 0 0 0 0,0 0 0 0 0,0 0 1 0 0,0 0-1 0 0,1 0 0 0 0,-1-1 0 0 0,-4 14-9 0 0,-5 3 281 0 0,0 0 0 0 0,-1-1 0 0 0,-1 0 0 0 0,-1-1 0 0 0,-26 26 0 0 0,25-26-139 0 0,-158 177 3062 0 0,171-190-3179 0 0,0-1-1 0 0,-1 0 1 0 0,1 0-1 0 0,0 0 0 0 0,0 1 1 0 0,0-1-1 0 0,-1 0 1 0 0,1 0-1 0 0,0 0 1 0 0,0 1-1 0 0,0-1 1 0 0,0 0-1 0 0,0 0 1 0 0,0 1-1 0 0,0-1 0 0 0,0 0 1 0 0,-1 0-1 0 0,1 1 1 0 0,0-1-1 0 0,0 0 1 0 0,0 1-1 0 0,0-1 1 0 0,0 0-1 0 0,0 0 1 0 0,0 1-1 0 0,1-1 0 0 0,-1 0 1 0 0,0 0-1 0 0,0 1 1 0 0,0-1-1 0 0,0 0 1 0 0,0 0-1 0 0,0 1 1 0 0,0-1-1 0 0,1 0 0 0 0,-1 0 1 0 0,0 0-1 0 0,0 1 1 0 0,14 3 119 0 0,19-4-107 0 0,-32 0-6 0 0,90-6-267 0 0,54-3-698 0 0,-120 9 801 0 0,0 2 0 0 0,1 0 0 0 0,41 10 0 0 0,-59-10 231 0 0,-1 1 0 0 0,1 0 0 0 0,-1 0 0 0 0,0 0 0 0 0,0 1-1 0 0,0 0 1 0 0,-1 1 0 0 0,1 0 0 0 0,-1 0 0 0 0,0 0 0 0 0,-1 0 0 0 0,1 1-1 0 0,6 9 1 0 0,-8-9-8 0 0,0 0-1 0 0,0 0 0 0 0,0 0 1 0 0,-1 0-1 0 0,0 1 0 0 0,-1-1 1 0 0,1 1-1 0 0,-1 0 1 0 0,-1 0-1 0 0,1 0 0 0 0,-1-1 1 0 0,0 1-1 0 0,-1 1 0 0 0,0-1 1 0 0,0 9-1 0 0,-2-10-44 0 0,1 0 0 0 0,-1 0 0 0 0,0 0-1 0 0,0 0 1 0 0,-1-1 0 0 0,1 1 0 0 0,-1-1 0 0 0,-1 1-1 0 0,1-1 1 0 0,-1 0 0 0 0,0-1 0 0 0,0 1 0 0 0,0-1-1 0 0,0 1 1 0 0,-7 4 0 0 0,-8 4 80 0 0,0 0 0 0 0,-34 18 0 0 0,-56 18 63 0 0,55-25-120 0 0,48-22-45 0 0,0 0 0 0 0,0 0 0 0 0,-1-1 0 0 0,1 0 0 0 0,0 0 0 0 0,0 0 0 0 0,-8-1 0 0 0,14 0-12 0 0,0 0 1 0 0,-1 0-1 0 0,1 0 0 0 0,0 0 0 0 0,0 0 1 0 0,-1 0-1 0 0,1 0 0 0 0,0 0 0 0 0,0 0 0 0 0,-1 0 1 0 0,1 0-1 0 0,0 0 0 0 0,0 0 0 0 0,0-1 1 0 0,-1 1-1 0 0,1 0 0 0 0,0 0 0 0 0,0 0 0 0 0,0 0 1 0 0,-1 0-1 0 0,1-1 0 0 0,0 1 0 0 0,0 0 1 0 0,0 0-1 0 0,0 0 0 0 0,0-1 0 0 0,-1 1 0 0 0,1 0 1 0 0,0 0-1 0 0,0-1 0 0 0,0 1 0 0 0,0 0 1 0 0,0 0-1 0 0,0 0 0 0 0,0-1 0 0 0,0 1 1 0 0,0 0-1 0 0,0 0 0 0 0,0-1 0 0 0,0 1 0 0 0,0 0 1 0 0,0 0-1 0 0,0-1 0 0 0,0 1 0 0 0,0 0 1 0 0,0 0-1 0 0,0-1 0 0 0,0 1 0 0 0,0 0 0 0 0,1 0 1 0 0,-1 0-1 0 0,0-1 0 0 0,0 1 0 0 0,0 0 1 0 0,0 0-1 0 0,0 0 0 0 0,1-1 0 0 0,-1 1 0 0 0,0 0 1 0 0,0 0-1 0 0,0 0 0 0 0,1 0 0 0 0,-1 0 1 0 0,0 0-1 0 0,0-1 0 0 0,1 1 0 0 0,7-9-532 0 0,1 0-1 0 0,-1 0 1 0 0,2 1-1 0 0,-1 0 0 0 0,15-8 1 0 0,-6 3-1230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8751 0 0,'0'0'674'0'0,"-1"0"-274"0"0,-12 9 341 0 0,1 0 1 0 0,0 0-1 0 0,1 1 0 0 0,1 0 1 0 0,-1 1-1 0 0,1 0 1 0 0,-12 19-1 0 0,-51 94 712 0 0,61-101-571 0 0,2-5-655 0 0,2 1 0 0 0,1 0-1 0 0,0 0 1 0 0,1 1 0 0 0,-6 39-1 0 0,11-53-136 0 0,1-1-1 0 0,0 1 1 0 0,0 0 0 0 0,0 0-1 0 0,1 0 1 0 0,0 0 0 0 0,0 0-1 0 0,0 0 1 0 0,1-1 0 0 0,0 1-1 0 0,0-1 1 0 0,0 1-1 0 0,1-1 1 0 0,-1 0 0 0 0,1 1-1 0 0,1-1 1 0 0,-1-1 0 0 0,1 1-1 0 0,0-1 1 0 0,0 1 0 0 0,6 4-1 0 0,-8-7-24 0 0,1-1-1 0 0,0 1 0 0 0,0-1 1 0 0,0 0-1 0 0,0 1 1 0 0,0-1-1 0 0,0 0 0 0 0,0-1 1 0 0,1 1-1 0 0,-1-1 0 0 0,0 1 1 0 0,6-1-1 0 0,-1 0 6 0 0,1-1 0 0 0,-1 0 0 0 0,12-2 0 0 0,8-4 25 0 0,-1-1-1 0 0,0-1 0 0 0,0-2 1 0 0,-1 0-1 0 0,0-2 0 0 0,-1-1 1 0 0,-1-1-1 0 0,0 0 0 0 0,-1-2 1 0 0,35-33-1 0 0,-53 45-86 0 0,-1 0 0 0 0,0 0 0 0 0,1 0 0 0 0,-2-1 0 0 0,7-10 0 0 0,-9 15-7 0 0,-1-1 0 0 0,1 1 0 0 0,0-1 0 0 0,-1 1 0 0 0,1-1 0 0 0,-1 1 0 0 0,1-1 0 0 0,-1 0 0 0 0,0 1 0 0 0,0-1 0 0 0,0 1 0 0 0,0-1 0 0 0,0 0 0 0 0,0 1 0 0 0,0-1 0 0 0,-1 0 0 0 0,1 1 0 0 0,0-1 0 0 0,-1 1 0 0 0,1-1 0 0 0,-1 1-1 0 0,0-1 1 0 0,1 1 0 0 0,-1-1 0 0 0,0 1 0 0 0,0 0 0 0 0,0 0 0 0 0,0-1 0 0 0,-2 0 0 0 0,-7-6-49 0 0,0 1 1 0 0,-1 0-1 0 0,0 1 0 0 0,0 0 0 0 0,-1 1 1 0 0,-19-6-1 0 0,-10-5-89 0 0,26 9-3 0 0,1 0-1 0 0,-16-10 0 0 0,26 15 74 0 0,0-1 1 0 0,0 0-1 0 0,1-1 0 0 0,-1 1 0 0 0,1 0 0 0 0,0-1 1 0 0,0 0-1 0 0,0 0 0 0 0,0 0 0 0 0,0 0 0 0 0,-2-6 1 0 0,4 7-106 0 0,0 2 51 0 0,1 0 0 0 0,-1 0 1 0 0,1 0-1 0 0,-1 0 0 0 0,1 0 0 0 0,-1 0 1 0 0,1 0-1 0 0,0 0 0 0 0,-1 0 0 0 0,1 0 1 0 0,0-1-1 0 0,0 0 0 0 0,6-4-1283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7367 0 0,'0'0'5995'0'0,"2"0"-4287"0"0,30-2-71 0 0,44-8 1 0 0,-22 2-849 0 0,409-52 2488 0 0,16 13-2080 0 0,-309 32-958 0 0,3 0-19 0 0,376-41 263 0 0,187-68 99 0 0,-705 118-545 0 0,113-18 265 0 0,-111 20-215 0 0,0 2 0 0 0,45 1-1 0 0,-72 2-77 0 0,-1-1 0 0 0,1 1 1 0 0,0 0-1 0 0,-1 0 0 0 0,1 1 0 0 0,-1 0 0 0 0,1 0 1 0 0,-1 0-1 0 0,9 5 0 0 0,-13-6-22 0 0,1 0 0 0 0,0 1 0 0 0,-1-1 0 0 0,1 0 0 0 0,-1 1 0 0 0,1-1 0 0 0,-1 1 0 0 0,0 0 0 0 0,1 0 0 0 0,-1-1 0 0 0,0 1 0 0 0,0 0 0 0 0,-1 0 1 0 0,1 0-1 0 0,0 0 0 0 0,0 0 0 0 0,-1 0 0 0 0,1 0 0 0 0,-1 0 0 0 0,0 0 0 0 0,0 0 0 0 0,0 0 0 0 0,0 0 0 0 0,0 0 0 0 0,0 1 0 0 0,0-1 0 0 0,-1 0 0 0 0,0 4 0 0 0,-1-1-412 0 0,0 0 0 0 0,-1 0 0 0 0,1 0-1 0 0,-1-1 1 0 0,0 1 0 0 0,0-1 0 0 0,-1 0 0 0 0,1 1-1 0 0,-6 3 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0 887 13247 0 0,'0'0'643'0'0,"2"1"-278"0"0,6 6-266 0 0,0 1-1 0 0,0-1 0 0 0,-1 2 0 0 0,0-1 1 0 0,-1 1-1 0 0,1 0 0 0 0,-2 0 1 0 0,1 0-1 0 0,-2 1 0 0 0,6 13 1 0 0,5 17 455 0 0,31 77 345 0 0,-38-102-826 0 0,0 1-1 0 0,2-1 1 0 0,-1 0 0 0 0,2-1-1 0 0,13 15 1 0 0,40 31 563 0 0,-16-15-123 0 0,-47-44-492 0 0,0 0 0 0 0,0 0 0 0 0,0 0 0 0 0,0 0 0 0 0,0-1 0 0 0,0 1 0 0 0,0 0 0 0 0,0 0 0 0 0,0-1 0 0 0,0 1 0 0 0,0-1 0 0 0,1 1 0 0 0,-1-1 0 0 0,0 1 0 0 0,0-1 0 0 0,1 0 0 0 0,-1 1 0 0 0,0-1 0 0 0,1 0 0 0 0,-1 0 0 0 0,3 0 0 0 0,-3-1 14 0 0,0 1-1 0 0,0-1 1 0 0,1 1 0 0 0,-1-1 0 0 0,0 0 0 0 0,0 0 0 0 0,0 0 0 0 0,0 0 0 0 0,0 1 0 0 0,0-1 0 0 0,0 0-1 0 0,0-1 1 0 0,0 1 0 0 0,0 0 0 0 0,-1 0 0 0 0,2-3 0 0 0,1-2 86 0 0,0-1 1 0 0,-1 0-1 0 0,0 0 0 0 0,0 0 1 0 0,0 0-1 0 0,0-9 0 0 0,35-529 309 0 0,-33 412-724 0 0,5-102-276 0 0,-9 222 545 0 0,1 1 0 0 0,1 0 1 0 0,0-1-1 0 0,1 1 0 0 0,0 0 1 0 0,1 0-1 0 0,7-18 0 0 0,-10 29 25 0 0,-1 0 0 0 0,1 0 0 0 0,0 0 0 0 0,-1-1 0 0 0,1 1 0 0 0,0 0 0 0 0,0 0 0 0 0,0 0 0 0 0,0 0 0 0 0,0 0 0 0 0,0 0 0 0 0,0 0 0 0 0,0 0 0 0 0,2 0 0 0 0,2-3 0 0 0,2-3 0 0 0,-6 6 0 0 0,0 0 0 0 0,0 1 0 0 0,0-1 0 0 0,0 0 0 0 0,0 0 0 0 0,0 1 0 0 0,0-1 0 0 0,0 0 0 0 0,1 1 0 0 0,-1-1 0 0 0,0 1 0 0 0,0-1 0 0 0,0 1 0 0 0,1 0 0 0 0,-1 0 0 0 0,0-1 0 0 0,3 1 0 0 0,3-1 0 0 0,3 0 41 0 0,1 1 0 0 0,-1 0 0 0 0,0 1 0 0 0,1 0 0 0 0,-1 0 0 0 0,12 4 0 0 0,11 1 56 0 0,21 0-29 0 0,0-2 0 0 0,1-3 0 0 0,60-6 0 0 0,162-32 19 0 0,-116 13-78 0 0,513-89 801 0 0,-473 55-652 0 0,-171 43-276 0 0,-26 13 14 0 0,-3 1-114 0 0,-3 1-344 0 0,-3 0 28 0 0,0 1 0 0 0,1-1 0 0 0,-1 1 1 0 0,0 1-1 0 0,-7 2 0 0 0,-12 6-4338 0 0,3 0-451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227 158 6447 0 0,'-9'3'8954'0'0,"26"5"-7830"0"0,-15-7-1041 0 0,0 0 0 0 0,1 0 0 0 0,-1 0 0 0 0,0 0 0 0 0,1 0 0 0 0,-1 0-1 0 0,1-1 1 0 0,2 1 0 0 0,11 0 109 0 0,0-2-1 0 0,1 0 0 0 0,27-5 1 0 0,47-16 454 0 0,-85 21-642 0 0,0-1-67 0 0,0 0 1 0 0,-1 0-1 0 0,1-1 0 0 0,-1 0 0 0 0,0 0 1 0 0,0 0-1 0 0,6-5 0 0 0,-8 6 21 0 0,-1 0 1 0 0,1 0-1 0 0,-1-1 0 0 0,1 1 0 0 0,-1-1 0 0 0,0 0 0 0 0,0 0 0 0 0,0 0 1 0 0,0 0-1 0 0,0 0 0 0 0,-1 0 0 0 0,0 0 0 0 0,2-5 0 0 0,-3 8 17 0 0,0-1 0 0 0,0 0-1 0 0,0 0 1 0 0,0 1 0 0 0,0-1-1 0 0,0 0 1 0 0,-1 0 0 0 0,1 1 0 0 0,0-1-1 0 0,0 0 1 0 0,-1 1 0 0 0,1-1-1 0 0,-1-1 1 0 0,-2-6-118 0 0,3-5-24 0 0,1 10 124 0 0,-1 0 0 0 0,0 1 0 0 0,0-1 0 0 0,0 0 0 0 0,0 0 0 0 0,-1 1 0 0 0,0-5 0 0 0,0 6 37 0 0,1 0 0 0 0,-1 0 0 0 0,1 0 1 0 0,-1 0-1 0 0,0 0 0 0 0,0 0 0 0 0,1 0 0 0 0,-1 0 1 0 0,0 0-1 0 0,0 1 0 0 0,0-1 0 0 0,0 0 0 0 0,0 0 1 0 0,0 1-1 0 0,0-1 0 0 0,0 1 0 0 0,0-1 0 0 0,-1 1 1 0 0,1-1-1 0 0,0 1 0 0 0,-2-1 0 0 0,-2 0 6 0 0,-1 1 0 0 0,0-1-1 0 0,0 1 1 0 0,0 0 0 0 0,0 0-1 0 0,0 0 1 0 0,0 1 0 0 0,-11 3 0 0 0,-46 16 48 0 0,60-19-40 0 0,-26 11 30 0 0,2 1 0 0 0,-1 2 0 0 0,2 1 0 0 0,0 0 0 0 0,1 2 0 0 0,-24 23 0 0 0,27-21 95 0 0,0 0 0 0 0,2 2 0 0 0,0 0-1 0 0,-22 34 1 0 0,38-49-70 0 0,-1 1-1 0 0,1 0 0 0 0,0 0 1 0 0,0 0-1 0 0,1 0 0 0 0,0 1 1 0 0,-1 8-1 0 0,3-15-29 0 0,1 1-1 0 0,0-1 1 0 0,0 0 0 0 0,-1 1-1 0 0,2-1 1 0 0,-1 0 0 0 0,0 1-1 0 0,0-1 1 0 0,1 0 0 0 0,-1 1-1 0 0,1-1 1 0 0,-1 0 0 0 0,1 0 0 0 0,0 1-1 0 0,0-1 1 0 0,0 0 0 0 0,1 0-1 0 0,-1 0 1 0 0,0 0 0 0 0,1-1-1 0 0,-1 1 1 0 0,1 0 0 0 0,-1 0-1 0 0,1-1 1 0 0,0 1 0 0 0,0-1-1 0 0,0 0 1 0 0,0 1 0 0 0,0-1 0 0 0,4 2-1 0 0,9 3 135 0 0,1-1 0 0 0,-1 0 0 0 0,1-1 0 0 0,29 3 0 0 0,65 0 108 0 0,-77-8-688 0 0,-1-1 0 0 0,1-1 0 0 0,-1-2 0 0 0,0-1 0 0 0,0-1 0 0 0,39-16 0 0 0,-43 13-1486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113 125 10679 0 0,'0'0'4854'0'0,"2"0"-4420"0"0,4-1-134 0 0,-1 1 0 0 0,0-1 0 0 0,1 0 0 0 0,-1-1 0 0 0,0 1 0 0 0,10-5 0 0 0,34-18 794 0 0,-16 6-632 0 0,-10 8-200 0 0,77-33 602 0 0,-87 39-761 0 0,-1 0 0 0 0,1 1 0 0 0,0 1 0 0 0,0 0 0 0 0,0 1 0 0 0,17 0 0 0 0,-24 1-92 0 0,-1 1-1 0 0,0-1 1 0 0,0 1 0 0 0,0 1-1 0 0,0-1 1 0 0,-1 1 0 0 0,1-1-1 0 0,0 1 1 0 0,-1 1 0 0 0,1-1-1 0 0,-1 1 1 0 0,8 5 0 0 0,-9-6-11 0 0,-1 0-1 0 0,0 0 1 0 0,0 0 0 0 0,0 1 0 0 0,0-1 0 0 0,-1 0 0 0 0,1 1-1 0 0,-1-1 1 0 0,1 1 0 0 0,-1 0 0 0 0,0-1 0 0 0,0 1-1 0 0,0 0 1 0 0,0 0 0 0 0,-1 0 0 0 0,1 0 0 0 0,-1 0 0 0 0,1-1-1 0 0,-1 1 1 0 0,0 0 0 0 0,0 0 0 0 0,-1 0 0 0 0,0 5 0 0 0,0-2-18 0 0,-1 0 1 0 0,1-1-1 0 0,-1 1 1 0 0,-1 0-1 0 0,1-1 1 0 0,-1 0-1 0 0,0 1 1 0 0,0-1 0 0 0,-6 7-1 0 0,1-4-26 0 0,0 0 1 0 0,0 0-1 0 0,-1-1 0 0 0,-12 7 0 0 0,-184 133-32 0 0,-29 20-20 0 0,192-137 6 0 0,42-30 88 0 0,0 1 1 0 0,0-1-1 0 0,-1 0 1 0 0,1 0-1 0 0,0 0 1 0 0,0 0-1 0 0,0 0 1 0 0,0 1-1 0 0,-1-1 1 0 0,1 0-1 0 0,0 0 1 0 0,0 0-1 0 0,0 1 1 0 0,0-1-1 0 0,0 0 1 0 0,-1 0 0 0 0,1 1-1 0 0,0-1 1 0 0,0 0-1 0 0,0 0 1 0 0,0 1-1 0 0,0-1 1 0 0,0 0-1 0 0,0 0 1 0 0,0 1-1 0 0,0-1 1 0 0,0 0-1 0 0,0 1 1 0 0,1-1 0 0 0,0 1 0 0 0,0 0 1 0 0,-1-1-1 0 0,1 1 0 0 0,0-1 0 0 0,0 1 1 0 0,0-1-1 0 0,0 0 0 0 0,0 1 1 0 0,0-1-1 0 0,0 0 0 0 0,0 0 0 0 0,0 0 1 0 0,0 0-1 0 0,2 0 0 0 0,21 1 3 0 0,-18-1-3 0 0,19-2 37 0 0,0-1-1 0 0,0-1 0 0 0,36-10 1 0 0,-17 3-10 0 0,4 0 25 0 0,60-12 263 0 0,-90 20-257 0 0,1 1 0 0 0,-1 1 0 0 0,35 2 1 0 0,24 8-1273 0 0,-72-9 755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9703 0 0,'0'0'1558'0'0,"0"2"-994"0"0,0 9-94 0 0,-2 0 0 0 0,1 0 0 0 0,-1 0 0 0 0,-1 0 0 0 0,0 0 0 0 0,-1-1 0 0 0,1 1 0 0 0,-2-1 0 0 0,-5 10 0 0 0,-8 10 734 0 0,-33 43 1 0 0,51-72-1188 0 0,0-1-1 0 0,-1 1 1 0 0,1-1 0 0 0,0 1 0 0 0,-1-1-1 0 0,1 1 1 0 0,0-1 0 0 0,0 1 0 0 0,-1-1-1 0 0,1 1 1 0 0,0 0 0 0 0,0-1-1 0 0,0 1 1 0 0,0-1 0 0 0,0 1 0 0 0,0 0-1 0 0,0-1 1 0 0,0 1 0 0 0,0 0 0 0 0,0-1-1 0 0,0 1 1 0 0,0-1 0 0 0,0 1 0 0 0,1 0-1 0 0,-1-1 1 0 0,0 1 0 0 0,0-1 0 0 0,1 1-1 0 0,-1-1 1 0 0,0 1 0 0 0,1-1 0 0 0,-1 1-1 0 0,1-1 1 0 0,-1 1 0 0 0,0-1 0 0 0,1 0-1 0 0,-1 1 1 0 0,1-1 0 0 0,-1 1-1 0 0,1-1 1 0 0,0 0 0 0 0,-1 0 0 0 0,2 1-1 0 0,0 0 9 0 0,1 1 0 0 0,0-1 0 0 0,0 0 0 0 0,0 0 0 0 0,0 0 0 0 0,0-1 0 0 0,4 1 0 0 0,12 0 47 0 0,0-2 0 0 0,0 0 0 0 0,0-1 1 0 0,-1-1-1 0 0,20-5 0 0 0,89-33-187 0 0,-118 38 84 0 0,20-9-1869 0 0,-17 4 746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7367 0 0,'0'0'934'0'0,"0"13"2366"0"0,1 4-2758 0 0,-2-1 1 0 0,0 1 0 0 0,-1-1-1 0 0,0 1 1 0 0,-2-1 0 0 0,-5 17-1 0 0,-7 6 372 0 0,-2-1-1 0 0,-45 68 0 0 0,-15 29 515 0 0,64-106-1200 0 0,7-17-189 0 0,1 1-1 0 0,0 0 0 0 0,1 1 0 0 0,0-1 1 0 0,1 1-1 0 0,-3 20 0 0 0,6-33-95 0 0,1-1-1 0 0,0 1 1 0 0,0 0-1 0 0,0 0 1 0 0,0 0-1 0 0,0-1 1 0 0,0 1-1 0 0,0 0 1 0 0,0 0 0 0 0,0-1-1 0 0,0 1 1 0 0,1 0-1 0 0,-1 0 1 0 0,0-1-1 0 0,1 1 1 0 0,-1 0-1 0 0,0 0 1 0 0,1-1-1 0 0,-1 1 1 0 0,1 0-1 0 0,-1-1 1 0 0,0 1 0 0 0,1-1-1 0 0,0 1 1 0 0,-1-1-1 0 0,1 1 1 0 0,-1-1-1 0 0,1 1 1 0 0,0-1-1 0 0,-1 1 1 0 0,1-1-1 0 0,0 0 1 0 0,0 1-1 0 0,-1-1 1 0 0,1 0 0 0 0,0 0-1 0 0,0 0 1 0 0,-1 0-1 0 0,1 1 1 0 0,0-1-1 0 0,0 0 1 0 0,-1 0-1 0 0,1 0 1 0 0,0 0-1 0 0,0-1 1 0 0,0 1-1 0 0,-1 0 1 0 0,1 0 0 0 0,0 0-1 0 0,1-1 1 0 0,11-4-6189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4607 0 0,'0'0'208'0'0,"-2"1"-9"0"0,-8 7 2072 0 0,0 0 1 0 0,0 0-1 0 0,1 1 1 0 0,-16 19-1 0 0,-12 11-1700 0 0,-21 16 1052 0 0,56-53-1473 0 0,0 0 1 0 0,0 0-1 0 0,0 1 1 0 0,0-1-1 0 0,-3 6 1 0 0,3-3 30 0 0,0 0 1 0 0,0 0-1 0 0,1 1 1 0 0,-2 9-1 0 0,3-11-102 0 0,1-2-69 0 0,0 0 1 0 0,0 0 0 0 0,-1 0-1 0 0,1 0 1 0 0,1 0-1 0 0,-1-1 1 0 0,0 1-1 0 0,0 0 1 0 0,1 0-1 0 0,-1-1 1 0 0,1 1-1 0 0,-1-1 1 0 0,1 1 0 0 0,0-1-1 0 0,0 0 1 0 0,-1 0-1 0 0,1 0 1 0 0,4 2-1 0 0,-2-2 2 0 0,1 1-1 0 0,-1-1 1 0 0,1 0-1 0 0,0-1 1 0 0,7 1-1 0 0,-10-1-4 0 0,73 2-992 0 0,87-9-1 0 0,-159 7 631 0 0,0-1 0 0 0,0 1 0 0 0,0-1 0 0 0,0 0 1 0 0,0 0-1 0 0,0 0 0 0 0,0 0 0 0 0,3-2 0 0 0,10-11-5519 0 0,-8 6 1654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2759 0 0,'-1'1'5574'0'0,"-29"39"-509"0"0,-32 56 0 0 0,-18 50-3561 0 0,-4 8-681 0 0,61-117-741 0 0,8-14-145 0 0,1 1 1 0 0,1 0 0 0 0,-19 50 0 0 0,29-54-362 0 0,3-20 346 0 0,0 1 1 0 0,0 0 0 0 0,0-1-1 0 0,0 1 1 0 0,0 0-1 0 0,0-1 1 0 0,0 1 0 0 0,0-1-1 0 0,0 1 1 0 0,0 0 0 0 0,1-1-1 0 0,-1 1 1 0 0,0-1 0 0 0,1 1-1 0 0,-1-1 1 0 0,0 1 0 0 0,1-1-1 0 0,-1 1 1 0 0,1-1-1 0 0,-1 1 1 0 0,0-1 0 0 0,1 1-1 0 0,-1-1 1 0 0,1 0 0 0 0,-1 1-1 0 0,1-1 1 0 0,0 0 0 0 0,0 1-1 0 0,12 0-6446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 12751 0 0,'0'0'1158'0'0,"5"-6"-932"0"0,0 0 2940 0 0,-16 19-2846 0 0,1 2 0 0 0,0-1 1 0 0,1 1-1 0 0,0 1 1 0 0,-11 28-1 0 0,17-38-276 0 0,1 0 0 0 0,0 0 0 0 0,0 0 0 0 0,1 1 0 0 0,0-1 0 0 0,0 0 0 0 0,0 1 0 0 0,1-1 0 0 0,-1 1 0 0 0,2-1 0 0 0,-1 1 0 0 0,1-1 0 0 0,0 1 0 0 0,0-1 0 0 0,1 0 0 0 0,0 1 0 0 0,0-1 0 0 0,0 0 0 0 0,6 10 0 0 0,2 2 69 0 0,1-1-1 0 0,0-1 1 0 0,26 29 0 0 0,47 39 269 0 0,-69-69-303 0 0,151 126 670 0 0,-23-20-127 0 0,-111-91-404 0 0,-1 2 0 0 0,34 44-1 0 0,-52-58-129 0 0,0 0 0 0 0,-2 1 0 0 0,0 0 0 0 0,-1 0 0 0 0,-1 1 0 0 0,9 28 0 0 0,-15-36-56 0 0,0 0-1 0 0,-1 0 0 0 0,0 0 1 0 0,-1 1-1 0 0,0-1 1 0 0,-1 0-1 0 0,-1 0 0 0 0,0 1 1 0 0,0-1-1 0 0,-1 0 0 0 0,-1 0 1 0 0,-7 21-1 0 0,2-14-7 0 0,-1 0 0 0 0,0-1 0 0 0,-2 0 0 0 0,0 0 0 0 0,-1-1 0 0 0,0-1 0 0 0,-2 0 0 0 0,0-1-1 0 0,-28 24 1 0 0,10-13-102 0 0,-1-3 0 0 0,-1 0 0 0 0,-74 34 0 0 0,10-9-1443 0 0,57-27-5587 0 0,27-13 482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12 499 8495 0 0,'0'0'1250'0'0,"-1"3"-882"0"0,-3 15 235 0 0,2 0 0 0 0,0 1 1 0 0,0-1-1 0 0,2 1 0 0 0,3 28 0 0 0,19 96 1164 0 0,-16-112-1587 0 0,12 54 143 0 0,5-1 0 0 0,47 118-1 0 0,-62-184-237 0 0,1 0-1 0 0,0 0 1 0 0,2-1-1 0 0,0 0 0 0 0,0-1 1 0 0,2 0-1 0 0,0-1 1 0 0,29 26-1 0 0,-11-10 194 0 0,-30-30-112 0 0,-1-3-55 0 0,14-300 342 0 0,71-398-933 0 0,-81 674 480 0 0,16-183 0 0 0,-15 187 0 0 0,-5 21 0 0 0,0 1 0 0 0,0 0 0 0 0,0 0 0 0 0,0 0 0 0 0,0-1 0 0 0,0 1 0 0 0,0 0 0 0 0,0 0 0 0 0,0 0 0 0 0,0-1 0 0 0,0 1 0 0 0,0 0 0 0 0,0 0 0 0 0,0-1 0 0 0,1 1 0 0 0,-1 0 0 0 0,0 0 0 0 0,0 0 0 0 0,0 0 0 0 0,0-1 0 0 0,0 1 0 0 0,1 0 0 0 0,-1 0 0 0 0,0 0 0 0 0,0 0 0 0 0,0 0 0 0 0,1 0 0 0 0,-1 0 0 0 0,0-1 0 0 0,0 1 0 0 0,0 0 0 0 0,1 0 0 0 0,-1 0 0 0 0,0 0 0 0 0,0 0 0 0 0,1 0 0 0 0,-1 0 0 0 0,0 0 0 0 0,0 0 0 0 0,0 0 0 0 0,1 0 0 0 0,-1 0 0 0 0,0 0 0 0 0,0 0 0 0 0,1 1 0 0 0,-1-1 0 0 0,0 0 0 0 0,0 0 0 0 0,0 0 0 0 0,1 0 0 0 0,-1 0 0 0 0,0 0 0 0 0,0 0 0 0 0,0 1 0 0 0,0-1 0 0 0,1 0 0 0 0,-1 0 0 0 0,10 11 0 0 0,-9-9 0 0 0,17 19 1 0 0,-14-16 0 0 0,0 1 0 0 0,1-1-1 0 0,0 1 1 0 0,0-2 0 0 0,0 1 0 0 0,1 0-1 0 0,0-1 1 0 0,-1 0 0 0 0,1 0 0 0 0,1-1-1 0 0,-1 1 1 0 0,11 3 0 0 0,-2-4 30 0 0,-1 0 1 0 0,1-1 0 0 0,0 0-1 0 0,0-1 1 0 0,0-1-1 0 0,21-2 1 0 0,91-18 81 0 0,-72 10-95 0 0,-14 3 16 0 0,230-47 241 0 0,242-56 134 0 0,-404 94-175 0 0,1 5 1 0 0,193 5-1 0 0,-234 13-197 0 0,83 19 0 0 0,38 4-1359 0 0,-181-30 1039 0 0,0 0 0 0 0,0 0 0 0 0,0-1 0 0 0,0-1 0 0 0,0 1 0 0 0,9-4 0 0 0,1-1-755 0 0,25-11 0 0 0,-7-2-281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130 181 4143 0 0,'0'0'191'0'0,"-12"-3"1697"0"0,7 2 1935 0 0,-1-3-3381 0 0,0-1-346 0 0,6 4-58 0 0,-1 1-1 0 0,1-1 0 0 0,0 0 0 0 0,-1 1 0 0 0,1-1 0 0 0,0 0 1 0 0,0 1-1 0 0,0-1 0 0 0,0 0 0 0 0,0 0 0 0 0,-1 1 1 0 0,1-1-1 0 0,0 0 0 0 0,1 0 0 0 0,-1 1 0 0 0,0-1 1 0 0,0 0-1 0 0,0 1 0 0 0,0-1 0 0 0,1 0 0 0 0,-1-1 1 0 0,7-12 419 0 0,-1 7-222 0 0,0 0 1 0 0,0 0-1 0 0,0 1 0 0 0,0 0 0 0 0,1 0 0 0 0,0 1 0 0 0,1-1 0 0 0,-1 2 0 0 0,10-6 0 0 0,5 0 323 0 0,1 0 1 0 0,27-7-1 0 0,-19 7-265 0 0,1 2 1 0 0,0 2-1 0 0,1 1 1 0 0,-1 1 0 0 0,1 2-1 0 0,0 1 1 0 0,0 2 0 0 0,55 7-1 0 0,-84-7-287 0 0,-1 0-1 0 0,1 0 1 0 0,0 0-1 0 0,-1 0 1 0 0,1 0-1 0 0,-1 1 1 0 0,1 0 0 0 0,-1-1-1 0 0,0 1 1 0 0,0 1-1 0 0,0-1 1 0 0,6 5-1 0 0,-8-5-4 0 0,0-1 0 0 0,0 1 0 0 0,0-1 0 0 0,0 1 0 0 0,0-1-1 0 0,-1 1 1 0 0,1 0 0 0 0,0 0 0 0 0,-1-1 0 0 0,0 1 0 0 0,1 0 0 0 0,-1 0-1 0 0,0 0 1 0 0,0 0 0 0 0,1-1 0 0 0,-2 1 0 0 0,1 0 0 0 0,0 0 0 0 0,0 0-1 0 0,0 0 1 0 0,-1-1 0 0 0,1 1 0 0 0,-1 0 0 0 0,0 0 0 0 0,1-1 0 0 0,-1 1-1 0 0,-2 3 1 0 0,0 0 2 0 0,-1 0 1 0 0,1 0-1 0 0,-1 0 0 0 0,0-1 0 0 0,-1 1 0 0 0,1-1 0 0 0,-1 0 0 0 0,-9 6 1 0 0,-5 3 15 0 0,-23 9 1 0 0,23-12-16 0 0,-109 59-136 0 0,-175 125 0 0 0,302-193 133 0 0,-29 21-46 0 0,0 2 0 0 0,-27 29 1 0 0,56-52 100 0 0,2 1 23 0 0,4 2-44 0 0,0 0 1 0 0,1 0-1 0 0,-1 0 1 0 0,1-1-1 0 0,0 0 1 0 0,0 0-1 0 0,0 0 1 0 0,0-1-1 0 0,1 0 1 0 0,7 2 0 0 0,13 1 65 0 0,32 3 0 0 0,-36-5-32 0 0,27 0-14 0 0,69-3 0 0 0,-46-2-65 0 0,-39 8-2239 0 0,-25-6 1006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1839 0 0,'0'0'14430'0'0,"2"1"-14298"0"0,-1-1-69 0 0,-1 0 0 0 0,1 0 0 0 0,0 0 1 0 0,0 0-1 0 0,-1 1 0 0 0,1-1 1 0 0,0 0-1 0 0,0 0 0 0 0,-1 1 0 0 0,1-1 1 0 0,0 1-1 0 0,-1-1 0 0 0,1 1 1 0 0,-1-1-1 0 0,1 1 0 0 0,0-1 0 0 0,-1 1 1 0 0,1-1-1 0 0,-1 1 0 0 0,1 0 1 0 0,-1-1-1 0 0,0 1 0 0 0,1 0 0 0 0,-1-1 1 0 0,1 2-1 0 0,-1 0 1 0 0,0 0-1 0 0,1-1 1 0 0,-1 1-1 0 0,0 0 1 0 0,0 0-1 0 0,-1-1 1 0 0,1 1-1 0 0,0 0 1 0 0,0-1-1 0 0,-1 1 1 0 0,0 2-1 0 0,-2 3 54 0 0,0 0-1 0 0,0 0 1 0 0,-1-1 0 0 0,-8 12-1 0 0,-10 11 127 0 0,4-3-187 0 0,-1-2 0 0 0,-1 0 0 0 0,-25 22 0 0 0,39-41-3 0 0,15 1 23 0 0,-2-5-63 0 0,0 0 0 0 0,0-1 0 0 0,0 1 0 0 0,0-1 0 0 0,0-1 0 0 0,0 1 0 0 0,0-1 0 0 0,0-1 0 0 0,10-2 0 0 0,20-3 43 0 0,1 3-140 0 0,61 2 1 0 0,-42 2-790 0 0,-25-1-2407 0 0,-22-4-5838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6911 0 0,'-1'2'5235'0'0,"-17"29"-3252"0"0,-25 59 0 0 0,34-69-1432 0 0,-20 43 438 0 0,-86 183 270 0 0,80-177-1069 0 0,-5 9-538 0 0,30-61-1910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215 176 6447 0 0,'0'0'499'0'0,"-2"1"-51"0"0,-6 9 4983 0 0,3-2-3603 0 0,4-6-916 0 0,1 0-400 0 0,0 7-86 0 0,0-7-11 0 0,2-1-6 0 0,3 1-289 0 0,0 0-1 0 0,0-1 1 0 0,0 1-1 0 0,0-1 1 0 0,0 0 0 0 0,0-1-1 0 0,0 1 1 0 0,0-1-1 0 0,0 0 1 0 0,1 0-1 0 0,-1-1 1 0 0,0 1-1 0 0,0-1 1 0 0,9-3-1 0 0,7-3 25 0 0,0-1 0 0 0,24-12-1 0 0,-22 9-95 0 0,-9 5-33 0 0,-1-1-1 0 0,0 0 0 0 0,-1 0 1 0 0,0-1-1 0 0,0-1 0 0 0,0 0 1 0 0,-1 0-1 0 0,10-12 1 0 0,-15 12-106 0 0,-4 7-81 0 0,-2 2 162 0 0,0-5-118 0 0,0 0-1 0 0,0 1 1 0 0,-1-1 0 0 0,0 0 0 0 0,-1-6-1 0 0,1 9 88 0 0,1 0 0 0 0,-1 1 0 0 0,0-1-1 0 0,0 0 1 0 0,0 1 0 0 0,-1-1 0 0 0,1 0 0 0 0,0 1-1 0 0,0 0 1 0 0,-1-1 0 0 0,1 1 0 0 0,-1 0 0 0 0,0-1-1 0 0,1 1 1 0 0,-1 0 0 0 0,-2-1 0 0 0,-2 0-15 0 0,0 0 0 0 0,0-1 0 0 0,0 2 0 0 0,-1-1 0 0 0,1 1 1 0 0,0 0-1 0 0,-1 0 0 0 0,1 1 0 0 0,-1 0 0 0 0,1 0 0 0 0,-1 0 0 0 0,1 1 0 0 0,-1 0 0 0 0,1 0 1 0 0,-10 4-1 0 0,-2 1 16 0 0,1 0 1 0 0,0 2 0 0 0,1-1 0 0 0,-22 15-1 0 0,11-5 4 0 0,-14 7-47 0 0,1 2 0 0 0,2 2 0 0 0,-43 40 0 0 0,76-63 77 0 0,0 0-1 0 0,0 1 1 0 0,1 0 0 0 0,0 0-1 0 0,0 0 1 0 0,0 1-1 0 0,1-1 1 0 0,0 1 0 0 0,0 0-1 0 0,0 0 1 0 0,1 0-1 0 0,-1 7 1 0 0,2-4 63 0 0,0 0 0 0 0,0 0 1 0 0,1 0-1 0 0,0 0 0 0 0,1 0 0 0 0,0 0 1 0 0,1 0-1 0 0,3 13 0 0 0,2-2 170 0 0,0 0 0 0 0,1-1 0 0 0,15 28 0 0 0,-15-34-118 0 0,0-1-1 0 0,1-1 1 0 0,0 1 0 0 0,1-1 0 0 0,20 18-1 0 0,-23-23-59 0 0,-3-3-3 0 0,1 0 0 0 0,0 0 0 0 0,-1 0 0 0 0,2-1 0 0 0,7 5 0 0 0,-11-8-58 0 0,1 1 0 0 0,-1 0 0 0 0,0-1 0 0 0,1 1 0 0 0,-1-1 0 0 0,1 0 0 0 0,-1 0 0 0 0,1 0 0 0 0,-1 0 0 0 0,1 0 0 0 0,-1 0 0 0 0,1-1 0 0 0,-1 1 0 0 0,1-1 0 0 0,-1 0 0 0 0,0 1 1 0 0,3-3-1 0 0,4-1-1307 0 0,1-1 0 0 0,-1 0 0 0 0,15-13 0 0 0,8-8-4419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68 272 5063 0 0,'0'0'232'0'0,"-1"2"-13"0"0,-2 11 481 0 0,-1-1 0 0 0,-8 20 0 0 0,10-28-95 0 0,0 0-1 0 0,-1 0 1 0 0,1 0 0 0 0,-1 0 0 0 0,0 0 0 0 0,0-1-1 0 0,0 1 1 0 0,0-1 0 0 0,-1 0 0 0 0,1 1-1 0 0,-5 2 1 0 0,7-6-569 0 0,1 0-1 0 0,0 0 1 0 0,0 0 0 0 0,0 0-1 0 0,0 0 1 0 0,0 1-1 0 0,0-1 1 0 0,-1 0-1 0 0,1 0 1 0 0,0 0 0 0 0,0 0-1 0 0,0 0 1 0 0,0 0-1 0 0,-1 0 1 0 0,1 0-1 0 0,0 0 1 0 0,0 1 0 0 0,0-1-1 0 0,0 0 1 0 0,-1 0-1 0 0,1 0 1 0 0,0 0-1 0 0,0 0 1 0 0,0 0-1 0 0,0 0 1 0 0,-1 0 0 0 0,1 0-1 0 0,0-1 1 0 0,0 1-1 0 0,0 0 1 0 0,-1 0-1 0 0,1 0 1 0 0,0 0 0 0 0,0 0-1 0 0,0 0 1 0 0,0 0-1 0 0,0 0 1 0 0,-1 0-1 0 0,1 0 1 0 0,0-1 0 0 0,0 1-1 0 0,0 0 1 0 0,0 0-1 0 0,0 0 1 0 0,0 0-1 0 0,-1 0 1 0 0,1-1 0 0 0,0 1-1 0 0,0 0 1 0 0,0 0-1 0 0,0 0 1 0 0,0 0-1 0 0,0-1 1 0 0,0 1 0 0 0,0 0-1 0 0,2-17 417 0 0,13-18-400 0 0,-4 18-140 0 0,1 1 0 0 0,1 0-1 0 0,23-22 1 0 0,50-37-233 0 0,-45 41 213 0 0,-20 17 140 0 0,0 0 0 0 0,2 2 0 0 0,-1 1 0 0 0,2 0 1 0 0,0 2-1 0 0,36-13 0 0 0,-50 22 107 0 0,-1 0 0 0 0,1 1-1 0 0,0 0 1 0 0,15-1 0 0 0,-22 2-34 0 0,1 1-1 0 0,0 0 1 0 0,-1 0-1 0 0,1 1 1 0 0,-1-1-1 0 0,1 1 1 0 0,-1-1-1 0 0,1 1 1 0 0,-1 0-1 0 0,1 0 1 0 0,-1 1-1 0 0,0-1 1 0 0,1 1 0 0 0,-1 0-1 0 0,5 3 1 0 0,-7-3-49 0 0,1 0 1 0 0,0 0-1 0 0,-1 1 1 0 0,0-1-1 0 0,1 0 1 0 0,-1 1-1 0 0,0-1 0 0 0,0 0 1 0 0,1 5-1 0 0,5 26 302 0 0,-5-23-258 0 0,0 3 33 0 0,-2 0 0 0 0,0 0 0 0 0,0 0 0 0 0,-1 0-1 0 0,-6 25 1 0 0,3-12-58 0 0,-12 56 245 0 0,8-51-169 0 0,-4 46 0 0 0,12-75-153 0 0,0 0 0 0 0,0 0 1 0 0,0 0-1 0 0,0 0 1 0 0,0 0-1 0 0,1-1 1 0 0,-1 1-1 0 0,1 0 1 0 0,-1 0-1 0 0,1 0 1 0 0,-1 0-1 0 0,1-1 1 0 0,0 1-1 0 0,0 0 1 0 0,0-1-1 0 0,0 1 0 0 0,0-1 1 0 0,0 1-1 0 0,2 1 1 0 0,-2-2-152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1 919 0 0,'0'0'12240'0'0,"-1"1"-11774"0"0,-20 28 1165 0 0,-18 31 0 0 0,31-45-1415 0 0,1 0-1 0 0,1 0 1 0 0,0 0-1 0 0,1 1 1 0 0,1 0-1 0 0,1 0 0 0 0,0 0 1 0 0,1 0-1 0 0,-1 31 1 0 0,3-47-211 0 0,0 1 1 0 0,1 0-1 0 0,-1 0 0 0 0,0-1 1 0 0,0 1-1 0 0,0 0 1 0 0,1 0-1 0 0,-1-1 0 0 0,0 1 1 0 0,1 0-1 0 0,-1-1 1 0 0,1 1-1 0 0,-1 0 0 0 0,1-1 1 0 0,-1 1-1 0 0,1-1 1 0 0,-1 1-1 0 0,1-1 0 0 0,-1 1 1 0 0,1-1-1 0 0,0 1 1 0 0,-1-1-1 0 0,1 0 0 0 0,0 1 1 0 0,-1-1-1 0 0,1 0 1 0 0,1 1-1 0 0,22 3 58 0 0,-21-3-48 0 0,13-1 14 0 0,0 0-1 0 0,-1-1 1 0 0,1 0 0 0 0,27-7-1 0 0,-4 2-136 0 0,96-16-2837 0 0,-101 15 1623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11743 0 0,'0'0'1343'0'0,"-1"2"-890"0"0,-10 34 581 0 0,-2-1 1 0 0,-28 55-1 0 0,36-79-893 0 0,-41 90 750 0 0,-46 86 690 0 0,91-185-1569 0 0,-73 133 688 0 0,62-109-742 0 0,2 0 0 0 0,0 0-1 0 0,-9 41 1 0 0,19-55 38 0 0,0-1-1008 0 0,-2-6-3969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14511 0 0,'186'-7'1976'0'0,"300"-18"-1337"0"0,0-19-467 0 0,355-74 1210 0 0,-638 85-607 0 0,-113 19-533 0 0,202-31 587 0 0,2 18-404 0 0,29 20-360 0 0,-146 5-1278 0 0,-138 0 115 0 0,-6 0-56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77 164 2303 0 0,'-10'1'269'0'0,"0"1"0"0"0,-17 7 0 0 0,22-7 1439 0 0,0 0 0 0 0,1 0 0 0 0,-1 1 0 0 0,-5 4 6531 0 0,25-4-7413 0 0,-4-2-561 0 0,-1-1 0 0 0,1 0-1 0 0,0 0 1 0 0,0-1 0 0 0,11-3-1 0 0,9-1 220 0 0,340-56 1955 0 0,-245 38-1991 0 0,613-71 705 0 0,-549 87-1792 0 0,-137 7 76 0 0,82 13 0 0 0,-82-3-424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11687 0 0,'0'0'6062'0'0,"2"-1"-5548"0"0,93-36 1793 0 0,-31 10-1348 0 0,87-23 1 0 0,0 21-973 0 0,-123 26-560 0 0,0 1 1 0 0,0 1 0 0 0,41 5 0 0 0,-63-4 193 0 0,1 1 1 0 0,-1 0-1 0 0,1 0 0 0 0,-1 1 0 0 0,0 0 0 0 0,0 0 1 0 0,1 1-1 0 0,4 3 0 0 0,-8-4-1261 0 0,2 7-51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16 129 10623 0 0,'-2'1'488'0'0,"1"-1"-322"0"0,-12 8 4390 0 0,22-14-2561 0 0,-5 3-1717 0 0,28-17 775 0 0,1 2 0 0 0,0 2 0 0 0,68-25 0 0 0,-73 33-828 0 0,0 0 1 0 0,0 2-1 0 0,0 1 1 0 0,1 2 0 0 0,48-1-1 0 0,6 12-597 0 0,-29 2-2748 0 0,-31-5-4252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10591 0 0,'-9'17'321'0'0,"-1"0"0"0"0,-17 23 1 0 0,-2 2-150 0 0,-137 247 332 0 0,153-266-469 0 0,-59 100 641 0 0,-35 66 143 0 0,80-136-599 0 0,-32 92 1 0 0,47-100-204 0 0,11-41-209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55 769 6447 0 0,'-2'-1'499'0'0,"0"1"-440"0"0,-1 0-1 0 0,1-1 1 0 0,-1 0 0 0 0,1 1-1 0 0,-1-1 1 0 0,1 0 0 0 0,0 0 0 0 0,-1 0-1 0 0,1-1 1 0 0,0 1 0 0 0,0 0-1 0 0,-2-3 1 0 0,0 1 471 0 0,2 1-260 0 0,0 0 0 0 0,1 0 0 0 0,-1-1-1 0 0,1 1 1 0 0,0 0 0 0 0,-1-1-1 0 0,1 1 1 0 0,0 0 0 0 0,0-1 0 0 0,1 1-1 0 0,-1-1 1 0 0,1 0 0 0 0,-1 1-1 0 0,1-1 1 0 0,0 0 0 0 0,0 1 0 0 0,0-4-1 0 0,0 4-265 0 0,0-7 148 0 0,0 1 0 0 0,1 0 0 0 0,0 0-1 0 0,1 0 1 0 0,-1 0 0 0 0,2 0 0 0 0,-1 0 0 0 0,1 0 0 0 0,5-9 0 0 0,6-9 254 0 0,21-31 0 0 0,-22 37-188 0 0,4-6-99 0 0,1 0 0 0 0,1 2-1 0 0,2 0 1 0 0,0 1 0 0 0,38-31-1 0 0,33-17-43 0 0,131-78 0 0 0,-191 129 105 0 0,2 2 1 0 0,0 1-1 0 0,2 2 1 0 0,39-12 0 0 0,-61 23-39 0 0,1 1 0 0 0,0 0 0 0 0,0 1 0 0 0,0 0 0 0 0,0 1 0 0 0,0 1 0 0 0,0 1 0 0 0,0 0 0 0 0,0 1 0 0 0,0 0 0 0 0,0 2 0 0 0,0-1 0 0 0,23 11 1 0 0,-18-6-30 0 0,0 2 0 0 0,-1 1 1 0 0,29 20-1 0 0,-40-25-94 0 0,0 0 1 0 0,-1 1-1 0 0,1 0 1 0 0,-1 0-1 0 0,-1 1 1 0 0,0 0 0 0 0,0 0-1 0 0,0 0 1 0 0,-1 1-1 0 0,7 15 1 0 0,-10-18-11 0 0,-1 0 1 0 0,1 0 0 0 0,-1 0 0 0 0,0 1 0 0 0,-1-1 0 0 0,0 0 0 0 0,0 1 0 0 0,0-1 0 0 0,0 0 0 0 0,-1 1 0 0 0,0-1 0 0 0,-1 0 0 0 0,1 0 0 0 0,-1 1 0 0 0,-1-1 0 0 0,1-1 0 0 0,-1 1 0 0 0,-5 8 0 0 0,-1 1 25 0 0,0-1 1 0 0,-1-1-1 0 0,-1 0 1 0 0,0 0 0 0 0,-24 20-1 0 0,-198 136 553 0 0,135-102-353 0 0,17-10-54 0 0,-227 146 39 0 0,289-193-376 0 0,-61 38 460 0 0,67-40-791 0 0,1 1 1 0 0,1 0-1 0 0,-1 0 0 0 0,-9 13 1 0 0,19-20-725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52 7367 0 0,'89'-52'6344'0'0,"-91"55"-5666"0"0,-4 5-232 0 0,0 0 0 0 0,0-1 0 0 0,-1 0 0 0 0,-12 11 0 0 0,-37 26 796 0 0,28-23-953 0 0,-18 16 239 0 0,2 2 1 0 0,-57 63-1 0 0,28-12-162 0 0,-101 162-1 0 0,157-225-348 0 0,2 0 0 0 0,1 1 0 0 0,-12 34 0 0 0,22-51-10 0 0,1 0 1 0 0,0-1 0 0 0,0 1 0 0 0,1 0 0 0 0,1 0 0 0 0,0 0 0 0 0,0 1 0 0 0,1-1 0 0 0,1 0 0 0 0,0 0 0 0 0,0 0 0 0 0,4 14 0 0 0,-3-19 9 0 0,1 1 1 0 0,-1-1-1 0 0,1 0 1 0 0,1 0 0 0 0,-1 0-1 0 0,1 0 1 0 0,0 0 0 0 0,0-1-1 0 0,1 0 1 0 0,-1 0 0 0 0,1 0-1 0 0,0-1 1 0 0,1 1 0 0 0,-1-1-1 0 0,1 0 1 0 0,0-1 0 0 0,-1 1-1 0 0,9 2 1 0 0,-4-2-379 0 0,1 0 1 0 0,0-1 0 0 0,0 0-1 0 0,1-1 1 0 0,-1 0-1 0 0,0-1 1 0 0,1 0-1 0 0,-1-1 1 0 0,23-2-1 0 0,-10-1-887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502 194 9559 0 0,'0'0'432'0'0,"-2"0"-4"0"0,-10-2-75 0 0,-1 1 0 0 0,-24 0-1 0 0,5 1 6869 0 0,34 0-7105 0 0,0-1-1 0 0,0 1 1 0 0,0-1 0 0 0,0 0-1 0 0,-1 0 1 0 0,1 0 0 0 0,0 0-1 0 0,-1 0 1 0 0,3-1 0 0 0,4-3 87 0 0,21-8 24 0 0,1 1 1 0 0,54-14-1 0 0,-23 8-112 0 0,-54 16-108 0 0,184-55 517 0 0,-139 44-138 0 0,91-11 1 0 0,-109 20-248 0 0,25-2-27 0 0,-52 6-96 0 0,0 0-1 0 0,0 0 0 0 0,0 1 0 0 0,0 0 0 0 0,-1 0 0 0 0,8 3 0 0 0,-2 0-4 0 0,-4 3-11 0 0,-8-6 1 0 0,1 1 0 0 0,-1-1 0 0 0,1 0 0 0 0,-1 1 0 0 0,1-1 0 0 0,-1 0 0 0 0,0 1 0 0 0,0-1 0 0 0,0 1 0 0 0,0-1 0 0 0,0 0 0 0 0,0 1 0 0 0,0-1 0 0 0,0 1 0 0 0,0-1 0 0 0,-1 0 0 0 0,1 1 0 0 0,-1-1 0 0 0,1 0 0 0 0,-1 1 0 0 0,1-1-1 0 0,-1 0 1 0 0,0 0 0 0 0,0 1 0 0 0,1-1 0 0 0,-1 0 0 0 0,0 0 0 0 0,0 0 0 0 0,0 0 0 0 0,0 0 0 0 0,0 0 0 0 0,-2 1 0 0 0,-3 2 6 0 0,0 1-1 0 0,-1-1 0 0 0,1 0 1 0 0,-11 5-1 0 0,-22 10-21 0 0,2 2 0 0 0,1 2 0 0 0,0 1 0 0 0,2 2 0 0 0,-36 35-1 0 0,-194 174-373 0 0,148-136 222 0 0,-218 176-34 0 0,196-169 191 0 0,127-96-47 0 0,-17 21 49 0 0,26-30-23 0 0,14-1 169 0 0,4-2 124 0 0,30-8 1 0 0,-11 2-44 0 0,36-8 101 0 0,233-34 486 0 0,9 20-232 0 0,-221 28-498 0 0,-72 2-162 0 0,-17 2-118 0 0,3-1-91 0 0,-1 11-465 0 0,-5-11 679 0 0,0-1 0 0 0,0 1 1 0 0,0-1-1 0 0,0 1 0 0 0,0 0 0 0 0,0-1 1 0 0,0 1-1 0 0,0 0 0 0 0,0-1 0 0 0,0 1 1 0 0,0-1-1 0 0,0 1 0 0 0,-1 0 0 0 0,1-1 1 0 0,0 1-1 0 0,0-1 0 0 0,-1 1 0 0 0,1-1 1 0 0,0 1-1 0 0,-1 0 0 0 0,0 0 0 0 0,1-1-163 0 0,-1 3-1542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339 282 6447 0 0,'0'0'7432'0'0,"0"1"-7262"0"0,2 2-92 0 0,-1 0 1 0 0,1 0 0 0 0,0 0 0 0 0,0 0 0 0 0,0-1 0 0 0,0 1-1 0 0,0-1 1 0 0,0 1 0 0 0,1-1 0 0 0,-1 0 0 0 0,1 0-1 0 0,-1 0 1 0 0,5 2 0 0 0,-5-3-28 0 0,1 0 1 0 0,-1 0-1 0 0,1-1 1 0 0,0 1-1 0 0,0-1 1 0 0,-1 1-1 0 0,1-1 1 0 0,0 0-1 0 0,-1 0 0 0 0,1 0 1 0 0,0-1-1 0 0,0 1 1 0 0,-1 0-1 0 0,1-1 1 0 0,0 0-1 0 0,-1 0 0 0 0,4-1 1 0 0,30-13 90 0 0,-1-1 1 0 0,43-27-1 0 0,60-50-1321 0 0,-125 84 815 0 0,-1 0 1 0 0,0-1-1 0 0,17-19 0 0 0,-28 27 142 0 0,-2-12 3 0 0,0 12 217 0 0,0 0 0 0 0,0 0 0 0 0,0 0-1 0 0,-1 0 1 0 0,1 0 0 0 0,-1 0 0 0 0,0 1 0 0 0,1-1 0 0 0,-1 1 0 0 0,0-1 0 0 0,0 1-1 0 0,0 0 1 0 0,-3-2 0 0 0,-32-14 318 0 0,23 12-137 0 0,0-1-50 0 0,-1 0 0 0 0,0 2 0 0 0,0-1 1 0 0,-1 2-1 0 0,1 0 0 0 0,-27-1 0 0 0,31 4-120 0 0,-1 0 0 0 0,1 1 0 0 0,0 0 0 0 0,0 1 0 0 0,0 0 0 0 0,1 1 0 0 0,-1 0 0 0 0,0 1 0 0 0,1 0 0 0 0,-13 7 0 0 0,-7 8 76 0 0,1 1 1 0 0,-47 43-1 0 0,37-30 10 0 0,2-1 143 0 0,-59 66 1 0 0,75-73-219 0 0,1 1 1 0 0,1 1-1 0 0,-25 48 0 0 0,40-66 26 0 0,0 0-1 0 0,0 0 0 0 0,1 0 0 0 0,0 1 0 0 0,1-1 1 0 0,0 1-1 0 0,0 0 0 0 0,1-1 0 0 0,0 1 1 0 0,1 16-1 0 0,1-20 36 0 0,0 0 0 0 0,0 0 0 0 0,0-1 1 0 0,1 1-1 0 0,0 0 0 0 0,0 0 0 0 0,0-1 0 0 0,1 0 0 0 0,0 1 1 0 0,0-1-1 0 0,0 0 0 0 0,1 0 0 0 0,-1 0 0 0 0,1-1 1 0 0,1 0-1 0 0,-1 1 0 0 0,0-1 0 0 0,9 5 0 0 0,-8-6 1 0 0,0 1 0 0 0,1-1-1 0 0,0 0 1 0 0,0-1 0 0 0,0 1 0 0 0,0-1-1 0 0,0-1 1 0 0,1 1 0 0 0,-1-1-1 0 0,12 1 1 0 0,2-2 105 0 0,0 0 0 0 0,23-4-1 0 0,-25 1-97 0 0,1 2-1 0 0,34 1 0 0 0,-36 2-550 0 0,0 1-1 0 0,30 9 0 0 0,-45-11-763 0 0,2-1-313 0 0,10 3-58 0 0,-10-3-17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10591 0 0,'0'0'6158'0'0,"2"-1"-5436"0"0,3-3-372 0 0,0 1-1 0 0,1 0 1 0 0,-1 0-1 0 0,1 1 1 0 0,0 0-1 0 0,12-3 0 0 0,39-6 1023 0 0,50 4 105 0 0,-22 2-769 0 0,-38 1-615 0 0,145-17 629 0 0,-141 13-483 0 0,87-25 0 0 0,-69 10-1125 0 0,-34 10-1606 0 0,2 1-1 0 0,64-11 0 0 0,-83 20-4583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2759 0 0,'0'0'12592'0'0,"-1"-2"-12120"0"0,1 2-377 0 0,0 0 0 0 0,0-1-1 0 0,0 1 1 0 0,-1 0 0 0 0,1 0 0 0 0,0 0-1 0 0,0 0 1 0 0,0-1 0 0 0,0 1 0 0 0,0 0-1 0 0,0 0 1 0 0,0 0 0 0 0,0-1 0 0 0,0 1-1 0 0,0 0 1 0 0,0 0 0 0 0,0 0-1 0 0,0-1 1 0 0,0 1 0 0 0,0 0 0 0 0,0 0-1 0 0,0-1 1 0 0,0 1 0 0 0,0 0 0 0 0,0 0-1 0 0,0 0 1 0 0,0-1 0 0 0,0 1 0 0 0,0 0-1 0 0,0 0 1 0 0,0 0 0 0 0,0 0 0 0 0,1-1-1 0 0,7 1 1200 0 0,22 10-1507 0 0,-10-2 583 0 0,119 31 462 0 0,-106-31-717 0 0,0 1 0 0 0,0 1 0 0 0,39 19 0 0 0,-26-7-86 0 0,58 30 26 0 0,-95-46-45 0 0,1-2-1 0 0,-1 1 0 0 0,1-1 1 0 0,0 0-1 0 0,0-1 0 0 0,0-1 1 0 0,0 1-1 0 0,0-1 0 0 0,1-1 0 0 0,-1 0 1 0 0,1-1-1 0 0,-1 0 0 0 0,1 0 1 0 0,10-2-1 0 0,72-24 435 0 0,-88 26-377 0 0,3 3-54 0 0,-8-3-13 0 0,0 1 0 0 0,1-1 0 0 0,-1 1 0 0 0,0-1 0 0 0,0 1 0 0 0,0-1 0 0 0,1 1 0 0 0,-1 0 0 0 0,0-1 0 0 0,0 1 0 0 0,0-1 0 0 0,0 1 0 0 0,0-1 0 0 0,0 1 0 0 0,0 0 0 0 0,0-1 0 0 0,-1 2 0 0 0,1 1 0 0 0,-1 2 0 0 0,-10 11 0 0 0,2-5 0 0 0,8-10 0 0 0,0 0 0 0 0,0 1 0 0 0,0-1 0 0 0,0 0 0 0 0,0 1 0 0 0,-1-1 0 0 0,1 0 0 0 0,-1 0 0 0 0,1 0 0 0 0,-1 0 0 0 0,1 0 0 0 0,-3 0 0 0 0,-1 1 0 0 0,-136 78 0 0 0,90-54 0 0 0,-78 27 0 0 0,-5 1 0 0 0,47-13 0 0 0,-136 68 0 0 0,211-101 0 0 0,6-2 5 0 0,7-2 1 0 0,3-3-60 0 0,-1 0-257 0 0,0 0-1 0 0,1 0 1 0 0,-1 0-1 0 0,0 0 0 0 0,1-1 1 0 0,-1 0-1 0 0,0 1 1 0 0,0-1-1 0 0,5-1 0 0 0,-1 1-3355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10567 0 0,'0'0'3906'0'0,"1"-1"-2986"0"0,3-4-730 0 0,0 1 1 0 0,0-1-1 0 0,0 1 1 0 0,0 1-1 0 0,0-1 1 0 0,1 1 0 0 0,0-1-1 0 0,0 1 1 0 0,0 0-1 0 0,0 1 1 0 0,5-3-1 0 0,13-3 170 0 0,31-8 0 0 0,-29 9-148 0 0,284-75 792 0 0,-300 79-962 0 0,-4 1-20 0 0,0 1 1 0 0,0 0 0 0 0,1 0 0 0 0,-1 0 0 0 0,0 0 0 0 0,0 1-1 0 0,9 0 1 0 0,0 4-23 0 0,-12-3-212 0 0,0 0 0 0 0,1 1 0 0 0,-1-1 0 0 0,0 1-1 0 0,-1 0 1 0 0,1-1 0 0 0,0 1 0 0 0,0 0 0 0 0,-1 0 0 0 0,1 0-1 0 0,-1 0 1 0 0,0 1 0 0 0,1-1 0 0 0,-1 0 0 0 0,1 3 0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26 10591 0 0,'3'-5'305'0'0,"16"-15"2965"0"0,-19 34-530 0 0,-1-9-2585 0 0,1-1 1 0 0,-1 1-1 0 0,0-1 0 0 0,-2 9 0 0 0,-17 41 732 0 0,-42 78-1 0 0,15-35-342 0 0,14-21-294 0 0,-25 54-26 0 0,46-107-179 0 0,-1-1 0 0 0,0-1 1 0 0,-26 31-1 0 0,-17 9 51 0 0,32-37-52 0 0,1 1-1 0 0,1 2 0 0 0,1 0 1 0 0,-17 30-1 0 0,38-56-190 0 0,-1-1 69 0 0,1 1 1 0 0,-1-1 0 0 0,1 1 0 0 0,0-1-1 0 0,-1 1 1 0 0,1-1 0 0 0,0 1 0 0 0,0-1-1 0 0,-1 1 1 0 0,1-1 0 0 0,0 1 0 0 0,0 0 0 0 0,0-1-1 0 0,0 1 1 0 0,0-1 0 0 0,0 1 0 0 0,-1 0-1 0 0,2-1 1 0 0,-1 1 0 0 0,0 0 0 0 0,0 0 0 0 0,9 7-965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6447 0 0,'0'0'13564'0'0,"-1"3"-13204"0"0,-4 31-13 0 0,-11 33 1 0 0,11-47-267 0 0,2-7-69 0 0,3-1-165 0 0,0-10-638 0 0,6 8-2386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193 307 3679 0 0,'0'-2'284'0'0,"-1"-4"606"0"0,0 0 0 0 0,1 0-1 0 0,0 1 1 0 0,0-1-1 0 0,1 0 1 0 0,-1 0-1 0 0,1 1 1 0 0,0-1 0 0 0,4-8-1 0 0,-3 9-416 0 0,0 0-1 0 0,0 0 1 0 0,1 1 0 0 0,0-1-1 0 0,0 1 1 0 0,0-1-1 0 0,1 1 1 0 0,5-6 0 0 0,4 0-181 0 0,-1 1 0 0 0,2 0 0 0 0,-1 1 0 0 0,1 1 0 0 0,20-9 0 0 0,-2 1 206 0 0,100-47 184 0 0,-98 48-412 0 0,70-19 1 0 0,-91 30-89 0 0,-1 1-1 0 0,26-2 1 0 0,-37 4-166 0 0,0 0 0 0 0,0 0 0 0 0,0 0 0 0 0,0 1 0 0 0,0-1-1 0 0,0 0 1 0 0,0 0 0 0 0,0 1 0 0 0,0-1 0 0 0,0 1 0 0 0,0-1 0 0 0,0 1-1 0 0,0-1 1 0 0,0 1 0 0 0,0 0 0 0 0,0-1 0 0 0,-1 1 0 0 0,1 0 0 0 0,0-1 0 0 0,0 1-1 0 0,-1 0 1 0 0,2 2 0 0 0,-1-1 24 0 0,0 1 0 0 0,0-1 0 0 0,0 1 0 0 0,0 0-1 0 0,0-1 1 0 0,0 6 0 0 0,0 0-34 0 0,0 0 0 0 0,-1-1 1 0 0,-1 1-1 0 0,1 0 0 0 0,-1 0 0 0 0,-1 0 0 0 0,1 0 0 0 0,-1-1 0 0 0,-1 1 0 0 0,1-1 0 0 0,-8 14 1 0 0,-2 2 22 0 0,-1-1 1 0 0,-22 27 0 0 0,12-20 1 0 0,-2-1 0 0 0,0 0 0 0 0,-57 44-1 0 0,-100 57-728 0 0,-22 18-1152 0 0,181-128 1791 0 0,16-14 40 0 0,-1 0 1 0 0,1 1-1 0 0,0 0 0 0 0,1 1 0 0 0,0-1 0 0 0,0 1 0 0 0,0 0 1 0 0,1 1-1 0 0,0 0 0 0 0,-8 15 0 0 0,10-10 19 0 0,3 1 20 0 0,1-12 1 0 0,0 0 1 0 0,0 0-1 0 0,0 0 0 0 0,1 0 0 0 0,-1 0 1 0 0,0 0-1 0 0,1 0 0 0 0,-1-1 0 0 0,1 1 1 0 0,0 0-1 0 0,0-1 0 0 0,-1 1 0 0 0,1-1 1 0 0,0 0-1 0 0,0 1 0 0 0,0-1 0 0 0,1 0 1 0 0,-1 0-1 0 0,0-1 0 0 0,0 1 0 0 0,5 1 1 0 0,3 0 60 0 0,1 0 0 0 0,0 0 0 0 0,15 0 0 0 0,14-3 62 0 0,0-1-1 0 0,41-9 0 0 0,-36 5-95 0 0,76-9-1579 0 0,-95 13 624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543 108 10591 0 0,'14'-25'1104'0'0,"-12"23"-723"0"0,0-1 1 0 0,-1 0-1 0 0,0 0 0 0 0,1 0 0 0 0,-1 0 0 0 0,0 0 0 0 0,0 0 1 0 0,0 0-1 0 0,-1 0 0 0 0,1 0 0 0 0,-1-6 0 0 0,0 7-225 0 0,0 1 1 0 0,-1-1-1 0 0,1 0 0 0 0,-1 1 1 0 0,1-1-1 0 0,-1 1 0 0 0,0-1 0 0 0,1 0 1 0 0,-1 1-1 0 0,0-1 0 0 0,0 1 0 0 0,0 0 1 0 0,0-1-1 0 0,-1 1 0 0 0,1 0 0 0 0,0 0 1 0 0,-1 0-1 0 0,1-1 0 0 0,0 2 0 0 0,-1-1 1 0 0,1 0-1 0 0,-3-1 0 0 0,0 0-95 0 0,-1 0 1 0 0,1 1-1 0 0,0 0 0 0 0,-1 0 0 0 0,1 0 1 0 0,-1 0-1 0 0,1 1 0 0 0,-1-1 0 0 0,1 1 1 0 0,-1 0-1 0 0,-4 1 0 0 0,-10 2-12 0 0,-25 6-1 0 0,20-4-45 0 0,-28 5 43 0 0,-65 15-42 0 0,98-20 10 0 0,0 1-1 0 0,1 1 0 0 0,0 1 1 0 0,-19 11-1 0 0,36-18-14 0 0,-15 8 17 0 0,0 1 0 0 0,1 0 1 0 0,-22 20-1 0 0,28-20-16 0 0,-8 14 26 0 0,14-13 20 0 0,2-5-54 0 0,-4 15 8 0 0,5-16 0 0 0,1 0 0 0 0,-1 1 0 0 0,1 1 0 0 0,-1-1 0 0 0,1 0 0 0 0,1 1 0 0 0,-1-1 0 0 0,1 0 0 0 0,0 1 0 0 0,0-1 0 0 0,1 0 0 0 0,0-1 0 0 0,0 1 0 0 0,0 0 0 0 0,1-1 0 0 0,0 0 0 0 0,0 0 0 0 0,0 0 0 0 0,0 0 0 0 0,11 8 0 0 0,4 1 0 0 0,0-1 0 0 0,1-1 0 0 0,43 19 0 0 0,6 4 0 0 0,-48-23-13 0 0,-1 1 1 0 0,-1 0-1 0 0,0 2 0 0 0,33 33 0 0 0,-47-41 26 0 0,0 0-1 0 0,0 0 1 0 0,0 1 0 0 0,-1 0-1 0 0,0 0 1 0 0,-1 0 0 0 0,0 0-1 0 0,0 0 1 0 0,-1 1 0 0 0,0-1-1 0 0,2 14 1 0 0,-2 6 30 0 0,-1 0-1 0 0,-3 36 1 0 0,2-59-34 0 0,-1-1 0 0 0,0 0 0 0 0,0 0 0 0 0,0 0-1 0 0,-1 0 1 0 0,1 0 0 0 0,-1 0 0 0 0,0 0 0 0 0,0-1 0 0 0,0 1-1 0 0,-1-1 1 0 0,1 1 0 0 0,-1-1 0 0 0,0 0 0 0 0,0 0 0 0 0,0 0-1 0 0,0 0 1 0 0,-1 0 0 0 0,1-1 0 0 0,-1 0 0 0 0,-7 4 0 0 0,-7 3 41 0 0,0-1 0 0 0,-1-1 0 0 0,-27 7 0 0 0,25-8-66 0 0,-11 3 34 0 0,-1-2-1 0 0,-55 6 1 0 0,85-13-16 0 0,1 1 0 0 0,-1-1 0 0 0,1 0 0 0 0,-1 0 0 0 0,1 0 0 0 0,-1 0 0 0 0,1-1 0 0 0,-1 1 0 0 0,1-1 0 0 0,0 0 0 0 0,-1 1 0 0 0,1-1 0 0 0,0 0 0 0 0,-1 0 0 0 0,1-1 0 0 0,0 1 0 0 0,0 0 0 0 0,0-1 0 0 0,0 1 0 0 0,-3-4-1 0 0,3 2 6 0 0,0 0 0 0 0,0 0 0 0 0,1 0 0 0 0,-1 0 0 0 0,1-1 0 0 0,0 1-1 0 0,0 0 1 0 0,0-1 0 0 0,0 1 0 0 0,0-1 0 0 0,1 1 0 0 0,0-1-1 0 0,-1 0 1 0 0,2-3 0 0 0,0-12 14 0 0,0 0 0 0 0,2 1 0 0 0,0-1 1 0 0,1 1-1 0 0,12-32 0 0 0,44-87 98 0 0,-53 122-117 0 0,36-67 146 0 0,-36 71-123 0 0,1 0-1 0 0,0 1 1 0 0,0 0 0 0 0,1 0-1 0 0,10-8 1 0 0,-8 9-25 0 0,-1 1 0 0 0,3 7 0 0 0,-7 1 0 0 0,-1 0 0 0 0,1 0 0 0 0,0-1 0 0 0,-1 1 0 0 0,1-1 0 0 0,-1-1 0 0 0,1 1 0 0 0,-1-1 0 0 0,1 0 0 0 0,6-3 0 0 0,0-1 0 0 0,1 1 6 0 0,0-2-1 0 0,-1 1 0 0 0,0-2 1 0 0,11-8-1 0 0,-20 14-12 0 0,1 0-1 0 0,-1-1 1 0 0,0 0 0 0 0,-1 1-1 0 0,1-1 1 0 0,0 0-1 0 0,-1-1 1 0 0,0 1 0 0 0,0 0-1 0 0,0-1 1 0 0,0 1 0 0 0,0-1-1 0 0,-1 1 1 0 0,1-1-1 0 0,-1 0 1 0 0,0 0 0 0 0,0 0-1 0 0,0-5 1 0 0,-1 6-51 0 0,0 1-1 0 0,-1 0 1 0 0,1 0 0 0 0,-1 0-1 0 0,1 0 1 0 0,-1 0 0 0 0,0 0 0 0 0,0 0-1 0 0,0 0 1 0 0,0 0 0 0 0,0 0-1 0 0,0 0 1 0 0,-1 1 0 0 0,1-1 0 0 0,0 0-1 0 0,-1 1 1 0 0,0-1 0 0 0,-1-1-1 0 0,-3-1-372 0 0,1 1 0 0 0,0-1 0 0 0,-1 1 0 0 0,-8-4 0 0 0,1 2-667 0 0,3 1-28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6911 0 0,'0'0'528'0'0,"-1"-2"-341"0"0,-4-10 3549 0 0,5 14-3473 0 0,0-1 1 0 0,0 0-1 0 0,-1 0 0 0 0,1 1 1 0 0,0-1-1 0 0,0 0 0 0 0,0 1 1 0 0,1-1-1 0 0,-1 0 0 0 0,0 1 0 0 0,0-1 1 0 0,1 0-1 0 0,-1 0 0 0 0,1 1 1 0 0,-1-1-1 0 0,1 0 0 0 0,0 1 1 0 0,12 20-202 0 0,-13-22-29 0 0,11 14 53 0 0,1-1 1 0 0,0 0-1 0 0,1-1 1 0 0,19 15-1 0 0,-2-2 20 0 0,54 43 238 0 0,42 39 314 0 0,-72-51-185 0 0,67 88 0 0 0,-95-108-348 0 0,-2 1-1 0 0,-1 2 0 0 0,34 79 1 0 0,-49-96-88 0 0,-1 0 1 0 0,-1 1 0 0 0,-1 0-1 0 0,-1 0 1 0 0,-1 0 0 0 0,-1 0-1 0 0,-1 0 1 0 0,-1 0 0 0 0,-1 1-1 0 0,-4 22 1 0 0,-1-12 94 0 0,-2-1 1 0 0,0 0-1 0 0,-3-1 1 0 0,-1 0-1 0 0,-1-1 0 0 0,-21 37 1 0 0,-5 5 251 0 0,-15 29 77 0 0,41-81-579 0 0,-1 0 0 0 0,-26 29 0 0 0,34-43-505 0 0,0-1 0 0 0,0 0 1 0 0,-14 9-1 0 0,16-12-631 0 0,-1-1-1 0 0,1 1 1 0 0,-1-1-1 0 0,-8 3 1 0 0,-1-2-4061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3679 0 0,'0'0'4947'0'0,"2"-1"-3443"0"0,38-13 474 0 0,68-14 0 0 0,50-15-469 0 0,-18 3-657 0 0,-130 38-906 0 0,0-1-1 0 0,0 2 1 0 0,1-1-1 0 0,-1 2 1 0 0,0-1 0 0 0,0 1-1 0 0,1 1 1 0 0,-1 0-1 0 0,0 0 1 0 0,0 1-1 0 0,14 4 1 0 0,-22-5-963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6447 0 0,'0'0'1851'0'0,"1"-2"-543"0"0,1-2-946 0 0,0 1 0 0 0,0 0 0 0 0,1-1 0 0 0,-1 1 0 0 0,1 0 0 0 0,-1 1 0 0 0,1-1-1 0 0,0 0 1 0 0,0 1 0 0 0,0-1 0 0 0,1 1 0 0 0,-1 0 0 0 0,0 0 0 0 0,1 0 0 0 0,6-2 0 0 0,7-2-28 0 0,0 1 0 0 0,22-4 1 0 0,-14 3 122 0 0,114-20 1278 0 0,-5 1-1154 0 0,-115 20-640 0 0,126-26-937 0 0,-113 23-3408 0 0,-1-3-1487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27 162 7367 0 0,'0'0'667'0'0,"-1"2"-547"0"0,-5 17 2013 0 0,1-5 57 0 0,0 0 0 0 0,-2 15 0 0 0,6-22-1885 0 0,0 0 0 0 0,1 0 0 0 0,0 0 0 0 0,1 8 0 0 0,5 37 832 0 0,25 93-1 0 0,-29-139-1118 0 0,-1 1-1 0 0,0-1 1 0 0,0 1-1 0 0,0-1 1 0 0,-1 1 0 0 0,0-1-1 0 0,-1 8 1 0 0,0-2 1 0 0,-2-1-1 0 0,0 0 1 0 0,0-1 0 0 0,-5 13 0 0 0,8-23-12 0 0,0 0 1 0 0,-1 1-1 0 0,1-1 1 0 0,0 0-1 0 0,0 0 0 0 0,0 0 1 0 0,0 1-1 0 0,0-1 1 0 0,0 0-1 0 0,0 0 1 0 0,0 0-1 0 0,0 0 0 0 0,-1 1 1 0 0,1-1-1 0 0,0 0 1 0 0,0 0-1 0 0,0 0 1 0 0,0 0-1 0 0,0 0 0 0 0,-1 0 1 0 0,1 1-1 0 0,0-1 1 0 0,0 0-1 0 0,0 0 0 0 0,-1 0 1 0 0,1 0-1 0 0,0 0 1 0 0,0 0-1 0 0,0 0 1 0 0,-1 0-1 0 0,1 0 0 0 0,0 0 1 0 0,0 0-1 0 0,0 0 1 0 0,-1 0-1 0 0,1 0 1 0 0,0 0-1 0 0,0 0 0 0 0,0 0 1 0 0,0 0-1 0 0,-1 0 1 0 0,1 0-1 0 0,0 0 1 0 0,0-1-1 0 0,0 1 0 0 0,-1 0 1 0 0,1 0-1 0 0,0 0 1 0 0,0 0-1 0 0,0 0 1 0 0,0 0-1 0 0,0-1 0 0 0,-1 1 1 0 0,1 0-1 0 0,0 0 1 0 0,0 0-1 0 0,0 0 1 0 0,0-1-1 0 0,0 1 0 0 0,0 0 1 0 0,0 0-1 0 0,0 0 1 0 0,0 0-1 0 0,0-1 1 0 0,-1 1-1 0 0,-4-11 262 0 0,5 8-219 0 0,-1 0 0 0 0,1 0 1 0 0,0 1-1 0 0,0-1 1 0 0,0 0-1 0 0,1 0 0 0 0,-1 0 1 0 0,1 0-1 0 0,-1 1 1 0 0,1-1-1 0 0,0 0 0 0 0,0 0 1 0 0,2-3-1 0 0,3-5 51 0 0,13-19 0 0 0,-10 16-95 0 0,18-22 26 0 0,2 0-1 0 0,45-44 1 0 0,13-15 74 0 0,-45 47-65 0 0,1 3 1 0 0,87-71-1 0 0,-77 77-1105 0 0,-52 38 574 0 0,-3 12-4129 0 0,-5 5-1616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57 8719 0 0,'5'-12'181'0'0,"-3"7"-56"0"0,1-1-1 0 0,-1 0 1 0 0,2 1 0 0 0,-1 0-1 0 0,0 0 1 0 0,7-8 3560 0 0,-11 17-3283 0 0,-9 20 290 0 0,-1-1-1 0 0,-1-1 0 0 0,-29 42 0 0 0,-13 23 392 0 0,-94 178-171 0 0,101-191-887 0 0,-20 34 103 0 0,58-89-249 0 0,-1 0 0 0 0,2 1 0 0 0,-11 39 1 0 0,13-33-190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7831 0 0,'0'0'1962'0'0,"1"-2"-710"0"0,0-1-999 0 0,1 0 1 0 0,-1 0 0 0 0,1 1 0 0 0,-1-1 0 0 0,1 1 0 0 0,0-1-1 0 0,0 1 1 0 0,0 0 0 0 0,0-1 0 0 0,1 1 0 0 0,-1 0-1 0 0,0 0 1 0 0,1 1 0 0 0,3-3 0 0 0,8-4 367 0 0,22-9 1 0 0,-24 12-218 0 0,40-15 953 0 0,90-23-1 0 0,-101 32-833 0 0,31-6 122 0 0,84-7 0 0 0,-34 6-752 0 0,-71 11-153 0 0,-27 5-837 0 0,28-7 1 0 0,-25 0-122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37 4143 0 0,'0'0'2730'0'0,"1"-2"-1952"0"0,2-3 109 0 0,1 0 0 0 0,-1 0 0 0 0,7-7 0 0 0,-8 11 73 0 0,2-2-291 0 0,-4 3-617 0 0,0 0-1 0 0,0 0 1 0 0,0-1 0 0 0,0 1-1 0 0,1 0 1 0 0,-1 0-1 0 0,0 0 1 0 0,0-1 0 0 0,0 1-1 0 0,1 0 1 0 0,-1 0 0 0 0,0 0-1 0 0,0 0 1 0 0,1-1-1 0 0,-1 1 1 0 0,0 0 0 0 0,0 0-1 0 0,1 0 1 0 0,-1 0 0 0 0,0 0-1 0 0,0 0 1 0 0,1 0-1 0 0,-1 0 1 0 0,0 0 0 0 0,1 0-1 0 0,-1 0 1 0 0,0 0 0 0 0,0 0-1 0 0,1 0 1 0 0,-1 0-1 0 0,0 0 1 0 0,1 0 0 0 0,-1 0-1 0 0,1 2-14 0 0,1 0 0 0 0,-1 0 0 0 0,0 0 0 0 0,0 0 0 0 0,-1 0-1 0 0,1 0 1 0 0,0 0 0 0 0,-1 0 0 0 0,1 0 0 0 0,-1 0 0 0 0,0 1 0 0 0,1-1-1 0 0,-1 0 1 0 0,0 0 0 0 0,0 0 0 0 0,-1 1 0 0 0,1-1 0 0 0,0 0 0 0 0,-1 0 0 0 0,0 3-1 0 0,-3 6 82 0 0,0-1 0 0 0,-10 19 1 0 0,11-22-61 0 0,-147 256 1474 0 0,11-74-1348 0 0,52-74-97 0 0,43-56-66 0 0,43-58-18 0 0,1 0 1 0 0,-1 0 0 0 0,1 0-1 0 0,-1 0 1 0 0,1 0-1 0 0,-1 0 1 0 0,1 0-1 0 0,0 0 1 0 0,-1 0-1 0 0,1 0 1 0 0,0 2 0 0 0,0-2-167 0 0,0-1 0 0 0,1 1 0 0 0,-1 0 1 0 0,0 0-1 0 0,1 0 0 0 0,-1-1 1 0 0,1 1-1 0 0,-1 0 0 0 0,1-1 0 0 0,-1 1 1 0 0,1 0-1 0 0,0-1 0 0 0,-1 1 1 0 0,1-1-1 0 0,0 1 0 0 0,0-1 1 0 0,-1 1-1 0 0,1-1 0 0 0,0 0 0 0 0,0 1 1 0 0,0-1-1 0 0,-1 0 0 0 0,1 0 1 0 0,0 1-1 0 0,0-1 0 0 0,0 0 0 0 0,0 0 1 0 0,-1 0-1 0 0,3 0 0 0 0,14-1-5321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67 569 5983 0 0,'0'0'464'0'0,"-2"0"-305"0"0,-37-13 2828 0 0,37 12-2815 0 0,0-1 0 0 0,0 1 0 0 0,0 0-1 0 0,0-1 1 0 0,0 1 0 0 0,1-1 0 0 0,-1 1 0 0 0,1-1 0 0 0,-3-2-1 0 0,4 3-96 0 0,-1-1-1 0 0,0 1 1 0 0,1 0 0 0 0,-1-1-1 0 0,0 1 1 0 0,1-1-1 0 0,0 1 1 0 0,-1-1 0 0 0,1 1-1 0 0,0-1 1 0 0,0 1-1 0 0,0-1 1 0 0,0 1-1 0 0,0-1 1 0 0,0 1 0 0 0,0-1-1 0 0,0 1 1 0 0,1-1-1 0 0,-1 1 1 0 0,0-1-1 0 0,1 1 1 0 0,1-3 0 0 0,0-1 66 0 0,1 0 1 0 0,0-1 0 0 0,0 1 0 0 0,5-5-1 0 0,16-17 160 0 0,1 1-1 0 0,1 1 0 0 0,36-25 1 0 0,-45 36-271 0 0,24-18-1 0 0,1 1-1 0 0,1 2 0 0 0,2 2 0 0 0,80-36 1 0 0,-57 35 23 0 0,98-38 49 0 0,-122 50-40 0 0,82-16-1 0 0,-112 30 16 0 0,-1 0-1 0 0,1 1 1 0 0,0 0 0 0 0,0 1-1 0 0,20 3 1 0 0,-30-3-47 0 0,0 1 1 0 0,1 0-1 0 0,-1 0 1 0 0,1 0-1 0 0,-1 0 0 0 0,0 1 1 0 0,0 0-1 0 0,0 0 1 0 0,0 0-1 0 0,0 0 1 0 0,0 1-1 0 0,-1-1 1 0 0,1 1-1 0 0,-1 0 1 0 0,1 0-1 0 0,-1 1 0 0 0,0-1 1 0 0,0 1-1 0 0,-1-1 1 0 0,4 6-1 0 0,-4-5-13 0 0,-1 0-1 0 0,0 0 0 0 0,0 0 1 0 0,0 0-1 0 0,-1 0 1 0 0,1 0-1 0 0,-1 0 0 0 0,0 0 1 0 0,0 0-1 0 0,0 0 1 0 0,0 0-1 0 0,-1 0 0 0 0,0 0 1 0 0,0 0-1 0 0,0-1 0 0 0,0 1 1 0 0,0 0-1 0 0,-4 5 1 0 0,-3 6 84 0 0,0 1 1 0 0,-20 25 0 0 0,25-37-72 0 0,-18 23 153 0 0,-1-2 0 0 0,-1 0 0 0 0,-39 33 0 0 0,-88 55 105 0 0,135-102-286 0 0,-43 29 52 0 0,-3-4 1 0 0,-115 53-1 0 0,-142 33-81 0 0,304-118-40 0 0,12-3-8 0 0,17 2-970 0 0,-3-3 359 0 0,0-1 1 0 0,0 0-1 0 0,13-3 1 0 0,-3 0-2076 0 0,14-1-2208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46 5063 0 0,'70'-42'768'0'0,"-68"41"395"0"0,9-1 6214 0 0,-35 12-6983 0 0,1 2 1 0 0,0 1-1 0 0,0 1 0 0 0,-23 19 0 0 0,-82 76 398 0 0,72-60-631 0 0,11-7-27 0 0,-41 49 0 0 0,-35 55 54 0 0,64-76-36 0 0,37-45-60 0 0,1 0-1 0 0,1 2 1 0 0,-24 47-1 0 0,35-59-59 0 0,1 0-1 0 0,0 1 0 0 0,1 0 1 0 0,1 0-1 0 0,0 0 0 0 0,1 0 1 0 0,1 1-1 0 0,0 30 0 0 0,3-39-79 0 0,0 0 0 0 0,0 0 1 0 0,1-1-1 0 0,0 1 0 0 0,1 0 0 0 0,0-1 0 0 0,0 1 0 0 0,0-1 0 0 0,1 0 1 0 0,0 0-1 0 0,0-1 0 0 0,1 1 0 0 0,0-1 0 0 0,0 0 0 0 0,1 0 0 0 0,-1 0 0 0 0,1-1 1 0 0,0 0-1 0 0,1 0 0 0 0,7 4 0 0 0,10 1-619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307 261 8751 0 0,'-2'-2'674'0'0,"0"1"-543"0"0,-17-12 732 0 0,19 13-740 0 0,-1-1 1 0 0,1 1-1 0 0,-1 0 0 0 0,1-1 0 0 0,-1 1 0 0 0,1-1 0 0 0,-1 1 0 0 0,1-1 1 0 0,0 1-1 0 0,-1-1 0 0 0,1 0 0 0 0,0 1 0 0 0,0-1 0 0 0,-1 1 0 0 0,1-1 1 0 0,0 0-1 0 0,0 1 0 0 0,0-1 0 0 0,0 0 0 0 0,0 1 0 0 0,0-1 0 0 0,0 0 1 0 0,0 1-1 0 0,0-1 0 0 0,0 0 0 0 0,0 1 0 0 0,0-1 0 0 0,0 1 0 0 0,0-1 1 0 0,1-1-1 0 0,0 0 30 0 0,0 0 0 0 0,1 0 0 0 0,-1 0 0 0 0,1 0 1 0 0,0 0-1 0 0,-1 0 0 0 0,1 0 0 0 0,3-2 1 0 0,5-4 119 0 0,1 1 1 0 0,15-9-1 0 0,-26 16-247 0 0,39-19 428 0 0,1 1 1 0 0,0 2-1 0 0,59-16 1 0 0,130-18 177 0 0,-178 40-490 0 0,-49 10-139 0 0,137-24 224 0 0,-114 21-146 0 0,0 2 0 0 0,0 0-1 0 0,39 4 1 0 0,-48 0-1 0 0,-12-1 0 0 0,3 8 0 0 0,-7-7-73 0 0,0-1-1 0 0,0 1 1 0 0,0-1-1 0 0,0 1 0 0 0,0-1 1 0 0,-1 0-1 0 0,1 1 1 0 0,-1-1-1 0 0,0 0 1 0 0,0 1-1 0 0,0-1 0 0 0,0 0 1 0 0,0 0-1 0 0,0 0 1 0 0,0 0-1 0 0,-1 0 1 0 0,-2 4-1 0 0,-3 2 41 0 0,0 0-1 0 0,-16 12 1 0 0,-82 58 228 0 0,65-49-251 0 0,-110 67 74 0 0,78-52-79 0 0,29-17-17 0 0,-188 124 37 0 0,174-110-24 0 0,-97 93 1 0 0,106-86 0 0 0,3 3 0 0 0,2 2 0 0 0,-46 73 0 0 0,73-95-16 0 0,15-30 0 0 0,1-1 0 0 0,0 1 0 0 0,-1-1 0 0 0,1 1 0 0 0,0-1 0 0 0,0 0 0 0 0,0 1 0 0 0,-1-1 0 0 0,1 1 0 0 0,0-1 0 0 0,0 1 0 0 0,0-1 0 0 0,0 1 0 0 0,0-1 0 0 0,0 1 0 0 0,0-1 0 0 0,0 1 0 0 0,0-1 0 0 0,0 1 0 0 0,1 0 0 0 0,0 0 1 0 0,0 0 1 0 0,0 0-1 0 0,0 0 0 0 0,1 0 0 0 0,-1 0 1 0 0,0-1-1 0 0,1 1 0 0 0,-1 0 0 0 0,0-1 1 0 0,1 1-1 0 0,-1-1 0 0 0,1 1 0 0 0,-1-1 1 0 0,4 0-1 0 0,25 2 34 0 0,9-6 89 0 0,-1-1 1 0 0,41-11 0 0 0,0-1 194 0 0,71-12 285 0 0,116-17 284 0 0,-254 44-879 0 0,-4 1-2 0 0,0 0 1 0 0,1 1 0 0 0,-1 0-1 0 0,0 1 1 0 0,12 1-1 0 0,-18-2-135 0 0,11 3-256 0 0,-11-2-198 0 0,0-1 0 0 0,0 0 0 0 0,0 0 0 0 0,0 0 0 0 0,0 0 0 0 0,0 0 0 0 0,0 0 0 0 0,0 0 0 0 0,0-1 0 0 0,0 1 0 0 0,0-1 0 0 0,4-1 0 0 0,-5 2-154 0 0,13-7-5375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57 180 4143 0 0,'-42'-6'287'0'0,"28"6"8709"0"0,196-40-4222 0 0,-45 8-3037 0 0,-8 11-442 0 0,189-8 0 0 0,-98 6-1423 0 0,-215 22-450 0 0,0-1 0 0 0,-1 1 1 0 0,1-1-1 0 0,-1 0 0 0 0,0 0 0 0 0,1 0 0 0 0,-1-1 0 0 0,0 1 0 0 0,7-7 1 0 0,-8 7-1437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92 6911 0 0,'36'-65'886'0'0,"-19"38"11808"0"0,-18 30-12530 0 0,-20 33-90 0 0,-1-1-1 0 0,-1 0 0 0 0,-3-2 1 0 0,0-1-1 0 0,-58 53 0 0 0,-6 11-73 0 0,67-69 13 0 0,-1-1 0 0 0,-1-1-1 0 0,-1-1 1 0 0,-34 24 0 0 0,-77 35-2 0 0,127-75 32 0 0,2 0-22 0 0,8-8-20 0 0,0 0 0 0 0,0 0-1 0 0,0 0 1 0 0,0 0 0 0 0,0 0 0 0 0,0 0 0 0 0,0 0 0 0 0,0 1 0 0 0,0-1 0 0 0,-1 0-1 0 0,1 0 1 0 0,0 0 0 0 0,0 0 0 0 0,0 0 0 0 0,0 0 0 0 0,0 0 0 0 0,0 0 0 0 0,0 0-1 0 0,0 0 1 0 0,0 0 0 0 0,0 0 0 0 0,0 0 0 0 0,0 1 0 0 0,0-1 0 0 0,0 0 0 0 0,0 0-1 0 0,0 0 1 0 0,0 0 0 0 0,0 0 0 0 0,0 0 0 0 0,0 0 0 0 0,0 0 0 0 0,0 0 0 0 0,0 0-1 0 0,0 0 1 0 0,0 0 0 0 0,0 1 0 0 0,0-1 0 0 0,0 0 0 0 0,0 0 0 0 0,0 0 0 0 0,0 0-1 0 0,1 0 1 0 0,-1 0 0 0 0,0 0 0 0 0,0 0 0 0 0,0 0 0 0 0,0 0 0 0 0,0 0 0 0 0,0 0-1 0 0,0 0 1 0 0,0 0 0 0 0,0 0 0 0 0,0 0 0 0 0,0 0 0 0 0,0 0 0 0 0,0 0 0 0 0,0 0-1 0 0,1 0 1 0 0,-1 0 0 0 0,4 3 16 0 0,0-1-1 0 0,0-1 1 0 0,0 1-1 0 0,0 0 1 0 0,1-1-1 0 0,-1 0 1 0 0,1 0-1 0 0,-1 0 1 0 0,1-1-1 0 0,-1 0 1 0 0,1 0-1 0 0,-1 0 0 0 0,9-1 1 0 0,10-2 103 0 0,33-10 1 0 0,-41 10-81 0 0,79-23 199 0 0,-48 12-46 0 0,96-15-1 0 0,-93 24-186 0 0,-1 2 0 0 0,52 5 0 0 0,-19 8-7585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 1375 0 0,'-2'1'66'0'0,"-1"0"-28"0"0,-18 10-6 0 0,3 6 8907 0 0,20-4-1747 0 0,9-7-5939 0 0,-6-4-1028 0 0,0-1 0 0 0,0 0-1 0 0,1 0 1 0 0,-1-1 0 0 0,0 0-1 0 0,1 1 1 0 0,7-2 0 0 0,40-8 974 0 0,-30 5-911 0 0,57-8 19 0 0,50-11 390 0 0,-105 17-4049 0 0,35-13 1 0 0,-47 13-3739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61 10103 0 0,'0'0'464'0'0,"-2"-1"-9"0"0,-8-1-176 0 0,0 1 0 0 0,0 0 0 0 0,0 0 1 0 0,0 1-1 0 0,1 0 0 0 0,-1 1 0 0 0,-20 4 5784 0 0,34-5-5551 0 0,39 2 187 0 0,0-2 0 0 0,55-6 0 0 0,87-22-342 0 0,-28 5-644 0 0,-90 18-4264 0 0,-49 4-1833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203 227 14511 0 0,'0'0'3464'0'0,"2"-1"-2821"0"0,13-3 415 0 0,22-3 0 0 0,15-5-109 0 0,-33 6-1091 0 0,0 0-1 0 0,0-2 1 0 0,-1 0-1 0 0,23-15 1 0 0,-35 19-32 0 0,0 0-1 0 0,0 0 1 0 0,0-1 0 0 0,-1 1-1 0 0,0-1 1 0 0,0-1 0 0 0,0 1-1 0 0,-1-1 1 0 0,0 1 0 0 0,0-1-1 0 0,0 0 1 0 0,0-1 0 0 0,-1 1 0 0 0,0-1-1 0 0,3-10 1 0 0,-6 15 150 0 0,1 0 0 0 0,-1 0 0 0 0,1 0 0 0 0,-1 0 1 0 0,0 0-1 0 0,0 0 0 0 0,0 0 0 0 0,0 0 0 0 0,0 0 0 0 0,0 0 0 0 0,-1 0 0 0 0,1 0 1 0 0,-1 0-1 0 0,1 0 0 0 0,-1 1 0 0 0,0-1 0 0 0,1 0 0 0 0,-1 0 0 0 0,0 0 1 0 0,0 1-1 0 0,-2-3 0 0 0,2 3 3 0 0,-1 0 1 0 0,0 0 0 0 0,1 0-1 0 0,-1 0 1 0 0,0 0-1 0 0,1 0 1 0 0,-1 1-1 0 0,0-1 1 0 0,0 0-1 0 0,0 1 1 0 0,0-1 0 0 0,1 1-1 0 0,-1 0 1 0 0,0 0-1 0 0,0 0 1 0 0,0 0-1 0 0,0 0 1 0 0,0 0 0 0 0,0 0-1 0 0,0 1 1 0 0,-3 0-1 0 0,-6 2 2 0 0,1 1 0 0 0,-1 0-1 0 0,1 0 1 0 0,-1 1 0 0 0,1 0 0 0 0,-12 10-1 0 0,-55 44 317 0 0,60-45-232 0 0,6-5 1 0 0,-104 89 539 0 0,88-73-417 0 0,2 0 0 0 0,-26 34 1 0 0,46-51-136 0 0,-1-1 1 0 0,1 1-1 0 0,1 0 1 0 0,-1 0-1 0 0,1 1 0 0 0,1-1 1 0 0,-4 13-1 0 0,6-19-37 0 0,1 1-1 0 0,-1 0 0 0 0,1-1 1 0 0,0 1-1 0 0,-1 0 1 0 0,1-1-1 0 0,0 1 1 0 0,1-1-1 0 0,-1 1 0 0 0,0 0 1 0 0,1-1-1 0 0,0 1 1 0 0,-1-1-1 0 0,1 1 1 0 0,0-1-1 0 0,0 1 0 0 0,1-1 1 0 0,-1 0-1 0 0,0 1 1 0 0,1-1-1 0 0,-1 0 0 0 0,1 0 1 0 0,0 0-1 0 0,0 0 1 0 0,0 0-1 0 0,0-1 1 0 0,0 1-1 0 0,0 0 0 0 0,0-1 1 0 0,3 2-1 0 0,1 0-19 0 0,0-1 1 0 0,0 0-1 0 0,1 0 0 0 0,-1 0 0 0 0,0-1 0 0 0,1 0 0 0 0,-1 0 1 0 0,1 0-1 0 0,0-1 0 0 0,-1 0 0 0 0,8-1 0 0 0,12-2-208 0 0,36-9-1 0 0,-59 12 190 0 0,41-12-1571 0 0,55-21 1 0 0,-52 15 394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34 8751 0 0,'13'-8'361'0'0,"20"-18"6004"0"0,-33 30-5603 0 0,-2 6-567 0 0,0 0 0 0 0,0 0 0 0 0,-1 0 0 0 0,-1 0 0 0 0,1 0 0 0 0,-2 0-1 0 0,-5 10 1 0 0,-46 67 476 0 0,30-50-389 0 0,-21 38 428 0 0,-55 118 0 0 0,81-147-593 0 0,-31 64 56 0 0,41-89-140 0 0,-2 0 0 0 0,0-1 1 0 0,-17 18-1 0 0,20-25-229 0 0,-1 0-1 0 0,-12 22 1 0 0,11-7-5404 0 0,8-12-598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12439 0 0,'0'0'1126'0'0,"-3"2"-792"0"0,-35 30 2078 0 0,16-15-1771 0 0,1 2 0 0 0,1 0-1 0 0,-21 25 1 0 0,34-37-596 0 0,4-3-24 0 0,0 1 0 0 0,0-1 0 0 0,0 0 0 0 0,1 1 1 0 0,-4 7-1 0 0,-13 28-1644 0 0,18-38 143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64 150 7831 0 0,'144'-86'6023'0'0,"-118"74"-5390"0"0,0 2 0 0 0,1 0 0 0 0,0 2 0 0 0,0 1 1 0 0,1 1-1 0 0,48-4 0 0 0,-68 10-443 0 0,0-1 1 0 0,0 2-1 0 0,-1-1 0 0 0,1 1 1 0 0,0 0-1 0 0,0 1 0 0 0,9 2 1 0 0,-14-3-141 0 0,-1 1-1 0 0,0-1 1 0 0,0 1 0 0 0,0-1 0 0 0,-1 1 0 0 0,1 0 0 0 0,0 0 0 0 0,0-1 0 0 0,-1 1 0 0 0,0 0 0 0 0,1 1 0 0 0,1 2 0 0 0,-1-2 35 0 0,0 1-60 0 0,-1 0 1 0 0,1-1-1 0 0,-1 1 0 0 0,0 0 0 0 0,0 0 0 0 0,0 0 1 0 0,0-1-1 0 0,-1 1 0 0 0,0 0 0 0 0,1 0 1 0 0,-2 0-1 0 0,1 0 0 0 0,0 0 0 0 0,-2 8 0 0 0,-1 1 16 0 0,-1 0-1 0 0,-10 23 0 0 0,11-30-28 0 0,-1-1 0 0 0,0 1 0 0 0,0-1 0 0 0,0 0 0 0 0,-1 0 0 0 0,1 0 0 0 0,-1 0 0 0 0,-6 3 0 0 0,1 0-3 0 0,-57 49 7 0 0,-2-4 0 0 0,-2-3 0 0 0,-83 44 0 0 0,138-85-3 0 0,0 1 0 0 0,1 0 0 0 0,1 1-1 0 0,-19 17 1 0 0,21-14-13 0 0,4-1 0 0 0,7-12 0 0 0,1 0 0 0 0,0 0 0 0 0,0 0 0 0 0,-1 0 0 0 0,1 0 0 0 0,0 0 0 0 0,0-1 0 0 0,0 1 0 0 0,0 0 0 0 0,0 0 0 0 0,0 0 0 0 0,0 0 0 0 0,1 1 0 0 0,0 1 3 0 0,0-1 0 0 0,1 0 0 0 0,-1 0 0 0 0,1 0 0 0 0,0 0 0 0 0,-1-1 0 0 0,1 1 0 0 0,0 0-1 0 0,0-1 1 0 0,0 1 0 0 0,0-1 0 0 0,0 1 0 0 0,0-1 0 0 0,1 0 0 0 0,-1 0 0 0 0,0 0 0 0 0,1 0 0 0 0,-1-1 0 0 0,1 1 0 0 0,3 0 0 0 0,4 1 16 0 0,0-1 0 0 0,0 0 1 0 0,19 0-1 0 0,191-6-271 0 0,-127 5-6328 0 0,-62 0 289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46 8751 0 0,'0'0'674'0'0,"-1"-2"-317"0"0,-2-1-156 0 0,1 0 0 0 0,0 0 0 0 0,-1 0 0 0 0,1 1 0 0 0,-1-1 0 0 0,0 1 0 0 0,0-1 0 0 0,0 1 0 0 0,0 0 0 0 0,0 0 0 0 0,0 1 0 0 0,-1-1 0 0 0,1 1 0 0 0,0-1 0 0 0,-1 1 0 0 0,-6-1 0 0 0,2 0 59 0 0,-1 0 1 0 0,0 1-1 0 0,0 0 1 0 0,-1 0-1 0 0,1 1 0 0 0,-10 1 1 0 0,-38 8 827 0 0,-71 22 0 0 0,42-9-536 0 0,58-15-366 0 0,1 2 1 0 0,1 1-1 0 0,-47 25 0 0 0,60-27-132 0 0,0-1 0 0 0,1 2-1 0 0,0 0 1 0 0,-14 14 0 0 0,21-18-41 0 0,0 0 1 0 0,0 0-1 0 0,1 0 0 0 0,0 1 0 0 0,0-1 1 0 0,0 1-1 0 0,1 0 0 0 0,0 0 0 0 0,0 0 1 0 0,0 1-1 0 0,-2 10 0 0 0,2 3 48 0 0,4-14-60 0 0,1-2 9 0 0,-1 1 3 0 0,0 0 0 0 0,1 0 0 0 0,0 0 0 0 0,0 0 0 0 0,0 0 0 0 0,0-1 0 0 0,1 1 0 0 0,0-1 0 0 0,0 0 0 0 0,0 0 0 0 0,1 0 0 0 0,-1 0 0 0 0,7 5 0 0 0,6 4 30 0 0,1 0 0 0 0,21 11 0 0 0,2 2 8 0 0,-19-11-44 0 0,-6-5-6 0 0,0 1-1 0 0,0 0 1 0 0,-1 1-1 0 0,-1 1 1 0 0,23 26-1 0 0,-33-33 14 0 0,0-1 0 0 0,0 0 1 0 0,0 1-1 0 0,-1 0 0 0 0,0 0 0 0 0,0-1 0 0 0,-1 1 0 0 0,1 0 0 0 0,-1 0 1 0 0,0 1-1 0 0,-1-1 0 0 0,0 0 0 0 0,0 0 0 0 0,0 0 0 0 0,-1 0 0 0 0,1 0 1 0 0,-2 0-1 0 0,-1 7 0 0 0,1-7 3 0 0,0 1 0 0 0,0-1 0 0 0,-1 0 0 0 0,0 1 0 0 0,0-1 0 0 0,-1-1 0 0 0,1 1 0 0 0,-1 0 0 0 0,-1-1 0 0 0,1 0 0 0 0,-1 0 0 0 0,0 0 0 0 0,0-1 0 0 0,0 0 0 0 0,0 1 0 0 0,-7 2 0 0 0,-4 1 26 0 0,1-2 1 0 0,-1 1-1 0 0,0-2 1 0 0,-32 7-1 0 0,12-6 39 0 0,-45 1 0 0 0,55-5-39 0 0,-35-4 0 0 0,54 2-35 0 0,0-1 0 0 0,0 0 1 0 0,1 0-1 0 0,-1-1 0 0 0,0 0 1 0 0,1 0-1 0 0,-1-1 0 0 0,1 1 1 0 0,0-1-1 0 0,-9-6 0 0 0,13 8-2 0 0,1-1 0 0 0,-1 1-1 0 0,1-1 1 0 0,-1 0 0 0 0,1 1 0 0 0,-1-1-1 0 0,1 0 1 0 0,0 0 0 0 0,0 0 0 0 0,-1 0-1 0 0,2 0 1 0 0,-1 0 0 0 0,0 0 0 0 0,0 0-1 0 0,1 0 1 0 0,-1-1 0 0 0,1 1 0 0 0,-1 0-1 0 0,1 0 1 0 0,0 0 0 0 0,0-1 0 0 0,0 1-1 0 0,0 0 1 0 0,1 0 0 0 0,-1-1 0 0 0,0 1-1 0 0,1 0 1 0 0,0 0 0 0 0,0 0 0 0 0,1-4-1 0 0,2-2 19 0 0,0 1-1 0 0,0-1 0 0 0,1 1 0 0 0,0 0 0 0 0,0 0 0 0 0,12-10 0 0 0,65-57 42 0 0,-30 29-66 0 0,165-122 1 0 0,-51 44 0 0 0,-151 110-1 0 0,-8 7-1 0 0,1 0-1 0 0,0 0 1 0 0,0 0-1 0 0,16-7 1 0 0,-15 8-179 0 0,-7 5-491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0,'3'0'298'0'0,"44"15"127"0"0,-1 2-1 0 0,54 28 1 0 0,-49-21 722 0 0,23 11 196 0 0,-2 4 1 0 0,89 62-1 0 0,-107-61-699 0 0,-2 2 0 0 0,-1 2-1 0 0,55 63 1 0 0,-78-75-190 0 0,-2 0-1 0 0,35 60 0 0 0,-51-75-265 0 0,-1 0-1 0 0,-1 1 1 0 0,0 0-1 0 0,-2 0 1 0 0,0 1-1 0 0,-1 0 1 0 0,5 35-1 0 0,-9-39-74 0 0,-1-1 1 0 0,-1 1-1 0 0,0-1 0 0 0,-1 1 0 0 0,-1-1 0 0 0,0 1 0 0 0,-1-1 1 0 0,-10 25-1 0 0,-1-7 96 0 0,0-1 0 0 0,-32 46 0 0 0,14-30-94 0 0,-2-1 0 0 0,-3-3 0 0 0,-1-1 0 0 0,-1-1 0 0 0,-89 66 0 0 0,97-86-506 0 0,-1-2-1 0 0,-1-1 0 0 0,-42 16 1 0 0,73-33-988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9503 0 0,'0'0'5816'0'0,"2"-2"-5032"0"0,3-1-527 0 0,1 0-1 0 0,-1 0 1 0 0,1 1 0 0 0,0-1-1 0 0,-1 1 1 0 0,9-2-1 0 0,42-6 479 0 0,-25 5-371 0 0,129-19 837 0 0,-95 16-898 0 0,-17 3 206 0 0,84 2-1 0 0,-42 8-1397 0 0,-3 3-4216 0 0,-84-8 3251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7831 0 0,'0'0'3151'0'0,"3"-1"-1868"0"0,231-38 5935 0 0,-65 8-5303 0 0,6 11-1338 0 0,-150 17-570 0 0,36-9 0 0 0,11-1-171 0 0,-34 10-591 0 0,-12 3-4852 0 0,-8 1-1049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98 8895 0 0,'11'-15'315'0'0,"1"0"0"0"0,0 1-1 0 0,22-20 1 0 0,-14 15 7169 0 0,-26 29-7384 0 0,-42 72 824 0 0,7-12-492 0 0,-55 116-51 0 0,-53 96 151 0 0,74-170-494 0 0,11-18 7 0 0,47-68-463 0 0,2 1 0 0 0,0 1-1 0 0,2 0 1 0 0,-17 52 0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10 241 12895 0 0,'-10'-4'1440'0'0,"23"4"978"0"0,9-1-1804 0 0,5-6-92 0 0,-1-1-1 0 0,0-1 1 0 0,-1-1-1 0 0,34-19 1 0 0,2 0-50 0 0,18-5-42 0 0,1 3 1 0 0,149-34-1 0 0,-208 60-350 0 0,0 2 1 0 0,32-2-1 0 0,-47 5-367 0 0,0 0-1 0 0,0 0 0 0 0,-1 1 1 0 0,1-1-1 0 0,0 1 0 0 0,-1 1 1 0 0,1-1-1 0 0,0 1 0 0 0,-1 0 1 0 0,0 0-1 0 0,1 0 0 0 0,-1 1 1 0 0,0 0-1 0 0,7 5 1 0 0,0 5-6251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14223 0 0,'0'0'1291'0'0,"1"-1"-1063"0"0,8-6 6217 0 0,-11 7-6427 0 0,1 0-1 0 0,0 1 1 0 0,0-1-1 0 0,-1 0 1 0 0,1 1-1 0 0,0-1 1 0 0,0 1-1 0 0,0-1 1 0 0,0 1 0 0 0,0-1-1 0 0,0 1 1 0 0,0 0-1 0 0,0 0 1 0 0,0 0-1 0 0,0-1 1 0 0,0 1-1 0 0,0 0 1 0 0,0 0-1 0 0,1 0 1 0 0,-1 0 0 0 0,-1 2-1 0 0,-10 25 34 0 0,11-26-33 0 0,0 0-14 0 0,0 0 1 0 0,0 0-1 0 0,0 1 0 0 0,1-1 1 0 0,-1 0-1 0 0,0 0 0 0 0,1 1 1 0 0,0-1-1 0 0,0 0 0 0 0,-1 5 1 0 0,2-2-16 0 0,-1-3-218 0 0,1 0-635 0 0,0-2 487 0 0,-1 1 241 0 0,0-1 0 0 0,0 1 0 0 0,0-1 0 0 0,1 1 0 0 0,-1-1 0 0 0,0 1 0 0 0,1-1 0 0 0,-1 1 1 0 0,0-1-1 0 0,1 0 0 0 0,-1 1 0 0 0,0-1 0 0 0,1 0 0 0 0,-1 1 0 0 0,1-1 0 0 0,-1 0 0 0 0,1 0 0 0 0,-1 1 0 0 0,1-1 0 0 0,-1 0 0 0 0,1 0 0 0 0,10 3-6603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160 223 5063 0 0,'-1'2'390'0'0,"-3"4"-131"0"0,-1 0-1 0 0,0-1 1 0 0,-9 9 0 0 0,7-8 874 0 0,0 0 1 0 0,0-1-1 0 0,0 0 0 0 0,-1 0 1 0 0,0 0-1 0 0,0-1 1 0 0,0-1-1 0 0,-1 1 0 0 0,-17 4 1 0 0,25-8-1021 0 0,0 0 1 0 0,-1 1-1 0 0,1-1 1 0 0,-1 0-1 0 0,1 0 1 0 0,0 0-1 0 0,-1 0 1 0 0,1 0 0 0 0,-1 0-1 0 0,1-1 1 0 0,0 1-1 0 0,-1 0 1 0 0,1-1-1 0 0,-1 1 1 0 0,1-1-1 0 0,0 1 1 0 0,0-1-1 0 0,-1 0 1 0 0,1 1-1 0 0,0-1 1 0 0,0 0-1 0 0,-1-1 1 0 0,1 1-108 0 0,0 0 0 0 0,1 0 0 0 0,-1-1 0 0 0,1 1 0 0 0,0 0 0 0 0,-1 0 0 0 0,1-1 0 0 0,0 1 0 0 0,0 0 0 0 0,0-1 0 0 0,0 1 1 0 0,0 0-1 0 0,0-1 0 0 0,0 1 0 0 0,0 0 0 0 0,0-1 0 0 0,1 1 0 0 0,-1 0 0 0 0,0 0 0 0 0,1-1 0 0 0,-1 1 0 0 0,1 0 0 0 0,0 0 0 0 0,1-2 1 0 0,4-7-217 0 0,0 0 0 0 0,1 1 0 0 0,0 0 1 0 0,0 0-1 0 0,1 1 0 0 0,14-12 1 0 0,62-41-1264 0 0,-67 49 1220 0 0,22-16-146 0 0,1 2 0 0 0,81-37 0 0 0,-120 63 500 0 0,1 0 0 0 0,-1 0-1 0 0,1 0 1 0 0,-1 0 0 0 0,1 0 0 0 0,-1 0 0 0 0,1 0 0 0 0,-1 1-1 0 0,1-1 1 0 0,-1 1 0 0 0,0-1 0 0 0,1 1 0 0 0,-1 0 0 0 0,0-1-1 0 0,1 1 1 0 0,-1 0 0 0 0,0 0 0 0 0,0 0 0 0 0,0 0 0 0 0,1 0-1 0 0,-1 0 1 0 0,0 0 0 0 0,1 2 0 0 0,1 1 42 0 0,-1-1 1 0 0,1 1-1 0 0,-1 0 0 0 0,0 0 1 0 0,0 0-1 0 0,0 1 1 0 0,-1-1-1 0 0,0 0 1 0 0,1 1-1 0 0,-1-1 0 0 0,-1 1 1 0 0,1 5-1 0 0,-1 4-5 0 0,0-1 1 0 0,-1 1-1 0 0,-3 13 0 0 0,-1 7-130 0 0,0 36-1 0 0,5-54-990 0 0,0-1 1 0 0,4 20-1 0 0,-3-32-1140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11055 0 0,'0'0'6264'0'0,"0"3"-5909"0"0,-4 13-137 0 0,0-1 0 0 0,-1 0 0 0 0,-1 0 0 0 0,0 0-1 0 0,-1-1 1 0 0,-12 18 0 0 0,-60 81 498 0 0,49-73-520 0 0,-34 44 57 0 0,-55 78-127 0 0,113-153-292 0 0,0 1-1 0 0,-5 12 1 0 0,5-5-5272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 2759 0 0,'-3'-1'5599'0'0,"1"0"-5126"0"0,0 1-1 0 0,0-1 1 0 0,0 1-1 0 0,0 0 1 0 0,0 0-1 0 0,0 0 1 0 0,0 0-1 0 0,0 0 1 0 0,0 0-1 0 0,-2 1 1 0 0,-24 8 1290 0 0,14-2-1608 0 0,-21 16 0 0 0,32-21 3 0 0,-22 17-49 0 0,1 0 1 0 0,1 1-1 0 0,1 1 0 0 0,1 2 0 0 0,1 0 1 0 0,1 1-1 0 0,1 0 0 0 0,1 2 0 0 0,1 0 0 0 0,-22 49 1 0 0,34-63-96 0 0,0 0 1 0 0,0 0 0 0 0,1 0-1 0 0,-2 14 1 0 0,4-22 2 0 0,1 0 1 0 0,0 0-1 0 0,-1 0 0 0 0,2 0 1 0 0,-1-1-1 0 0,0 1 0 0 0,1 0 1 0 0,0 0-1 0 0,0 0 0 0 0,0 0 1 0 0,0-1-1 0 0,1 1 0 0 0,-1-1 1 0 0,1 1-1 0 0,0-1 0 0 0,4 6 1 0 0,-4-7 4 0 0,0 0 0 0 0,0-1 0 0 0,0 1 0 0 0,0-1 0 0 0,1 0 0 0 0,-1 0 0 0 0,0 0 0 0 0,1 0 0 0 0,-1 0 0 0 0,1 0 0 0 0,3 0 0 0 0,-2 0 12 0 0,2 0 17 0 0,0 0 1 0 0,1 0-1 0 0,-1 0 0 0 0,1-1 0 0 0,-1 0 0 0 0,1-1 0 0 0,-1 1 1 0 0,0-1-1 0 0,8-2 0 0 0,9-4 148 0 0,24-10 0 0 0,-43 16-190 0 0,17-7 72 0 0,-1-1 0 0 0,-1 0 0 0 0,33-22 1 0 0,-41 23-52 0 0,0-1 1 0 0,-1 0-1 0 0,0 0 1 0 0,0-1-1 0 0,-1-1 1 0 0,0 1 0 0 0,8-14-1 0 0,-9 10-9 0 0,0-1 0 0 0,0 0 0 0 0,-1 0 0 0 0,-1-1 0 0 0,0 0 0 0 0,3-19 0 0 0,-7 25-20 0 0,0-1 0 0 0,-1 1-1 0 0,0 0 1 0 0,-1-1 0 0 0,0 1-1 0 0,-1-1 1 0 0,0 1-1 0 0,0 0 1 0 0,-1-1 0 0 0,-1 1-1 0 0,-3-11 1 0 0,4 18-39 0 0,1 0 1 0 0,-1 0-1 0 0,1 0 1 0 0,-1 0-1 0 0,0 0 1 0 0,0 1-1 0 0,-1-1 1 0 0,1 0 0 0 0,0 1-1 0 0,-1 0 1 0 0,1 0-1 0 0,-1 0 1 0 0,0 0-1 0 0,0 0 1 0 0,0 0-1 0 0,0 0 1 0 0,0 1-1 0 0,0 0 1 0 0,0 0-1 0 0,0 0 1 0 0,-1 0-1 0 0,1 0 1 0 0,0 0-1 0 0,-1 1 1 0 0,1 0-1 0 0,-1 0 1 0 0,1 0-1 0 0,0 0 1 0 0,-1 0-1 0 0,1 0 1 0 0,0 1-1 0 0,-1 0 1 0 0,1 0 0 0 0,0 0-1 0 0,-5 2 1 0 0,-2 4-3924 0 0,8-5 2644 0 0,-5 8-4139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35 10591 0 0,'0'0'488'0'0,"1"-3"-12"0"0,3-5-154 0 0,-3 6 483 0 0,-13-4 1346 0 0,7 5-2007 0 0,1 0 0 0 0,-1 1 0 0 0,1 0-1 0 0,-1 0 1 0 0,0 0 0 0 0,1 0 0 0 0,-1 1 0 0 0,1 0 0 0 0,-1-1 0 0 0,-5 3 0 0 0,-7 3-67 0 0,-20 9 0 0 0,12-4-43 0 0,0 2 1 0 0,1 0-1 0 0,1 2 1 0 0,0 1-1 0 0,1 0 0 0 0,1 2 1 0 0,0 0-1 0 0,1 1 1 0 0,1 2-1 0 0,-21 28 1 0 0,34-39-27 0 0,0 0 0 0 0,0 1 0 0 0,1-1 1 0 0,1 1-1 0 0,-1 0 0 0 0,2 0 1 0 0,0 0-1 0 0,0 1 0 0 0,1-1 1 0 0,0 1-1 0 0,0 16 0 0 0,2-21 47 0 0,0 1 0 0 0,1-1 0 0 0,0 1 1 0 0,0-1-1 0 0,0 0 0 0 0,1 1 0 0 0,0-1 0 0 0,1 0 0 0 0,0 0 0 0 0,0 0 0 0 0,0 0 0 0 0,1-1 1 0 0,0 1-1 0 0,0-1 0 0 0,0 0 0 0 0,1 0 0 0 0,0 0 0 0 0,9 7 0 0 0,-6-6 64 0 0,1-1-1 0 0,0 1 0 0 0,0-1 1 0 0,1-1-1 0 0,-1 0 0 0 0,1-1 1 0 0,0 1-1 0 0,17 3 1 0 0,-21-7-72 0 0,-1 1 1 0 0,1-2 0 0 0,0 1 0 0 0,0-1 0 0 0,0 0 0 0 0,0 0 0 0 0,0 0 0 0 0,0-1 0 0 0,-1 0 0 0 0,1 0 0 0 0,0-1 0 0 0,0 1 0 0 0,-1-1-1 0 0,1 0 1 0 0,-1-1 0 0 0,0 1 0 0 0,8-6 0 0 0,-7 3-21 0 0,0 0 0 0 0,0-1 0 0 0,0 1-1 0 0,-1-1 1 0 0,0 0 0 0 0,0-1 0 0 0,0 1-1 0 0,-1-1 1 0 0,4-8 0 0 0,4-11 69 0 0,10-31 0 0 0,-22 57-93 0 0,65-238 688 0 0,-53 183-565 0 0,-7 38-86 0 0,0-3-45 0 0,-1 0 0 0 0,0-1-1 0 0,0-21 1 0 0,-4 40-223 0 0,-2 1-608 0 0,1 1 560 0 0,-1 0-1 0 0,0 0 0 0 0,1-1 0 0 0,-1 1 1 0 0,0 0-1 0 0,0 1 0 0 0,1-1 0 0 0,-1 0 1 0 0,0 0-1 0 0,0 1 0 0 0,1-1 0 0 0,-3 2 1 0 0,4-2 261 0 0,-15 4-1968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 11575 0 0,'-12'2'933'0'0,"-41"5"-989"0"0,21-5 6450 0 0,72-4-5782 0 0,-1-2-1 0 0,40-9 1 0 0,-2-1-539 0 0,-59 12-52 0 0,11-2 21 0 0,34-2 0 0 0,-55 6-41 0 0,1 1 0 0 0,0-1 1 0 0,-1 1-1 0 0,1 0 1 0 0,-1 1-1 0 0,1 0 0 0 0,-1 1 1 0 0,12 4-1 0 0,-19-6-1 0 0,1-1-1 0 0,0 1 0 0 0,-1 0 1 0 0,1 0-1 0 0,-1 0 1 0 0,0 0-1 0 0,1 0 1 0 0,-1 0-1 0 0,0 1 1 0 0,1-1-1 0 0,-1 0 0 0 0,0 0 1 0 0,0 1-1 0 0,0-1 1 0 0,0 1-1 0 0,-1-1 1 0 0,1 1-1 0 0,0 0 0 0 0,0 2 1 0 0,0-2-2 0 0,-1 0 0 0 0,0 1 0 0 0,0-1 0 0 0,0 0 0 0 0,0 1 1 0 0,-1-1-1 0 0,1 0 0 0 0,0 0 0 0 0,-1 1 0 0 0,0-1 0 0 0,1 0 0 0 0,-3 4 0 0 0,-2 3-4 0 0,-1 0 0 0 0,1 0 0 0 0,-2-1 0 0 0,1 0 0 0 0,-10 9 0 0 0,-21 21 23 0 0,-2-2 0 0 0,-2-1 0 0 0,0-3 0 0 0,-3-1 0 0 0,0-2 0 0 0,-2-2 0 0 0,-69 29 0 0 0,63-31-6 0 0,67-19 42 0 0,14 0-133 0 0,35 1 0 0 0,-34-4-142 0 0,35 8 0 0 0,-48-7 204 0 0,-1 1 0 0 0,0 0 0 0 0,0 1 0 0 0,0 1 0 0 0,-1 1 0 0 0,0 0 0 0 0,0 1 0 0 0,-1 0 0 0 0,0 1 0 0 0,0 1 0 0 0,-2 0 0 0 0,1 1 0 0 0,17 22 0 0 0,-27-31 20 0 0,-1 1 1 0 0,0-1-1 0 0,1 1 0 0 0,-1 0 0 0 0,-1-1 1 0 0,1 1-1 0 0,-1 0 0 0 0,1 0 0 0 0,-1 0 1 0 0,0 0-1 0 0,0 0 0 0 0,-1 1 0 0 0,1-1 1 0 0,-1 0-1 0 0,0 0 0 0 0,0 5 0 0 0,-1-3 50 0 0,-1 0-1 0 0,1 0 0 0 0,-1 0 0 0 0,0 1 0 0 0,-1-2 0 0 0,1 1 1 0 0,-1 0-1 0 0,0 0 0 0 0,-7 8 0 0 0,1-2 56 0 0,-1-1-1 0 0,0 0 1 0 0,0-1 0 0 0,-1 0-1 0 0,-1 0 1 0 0,0-2-1 0 0,0 1 1 0 0,-20 9 0 0 0,5-5 45 0 0,-2-2 0 0 0,-55 16 0 0 0,-62 3 122 0 0,140-29-266 0 0,-80 15 3 0 0,84-16-872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3223 0 0,'0'-7'15004'0'0,"19"0"-12200"0"0,27-4-3060 0 0,93-2 976 0 0,-87 12-1512 0 0,-18 4-2818 0 0,-21-2-2732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6911 0 0,'0'0'988'0'0,"2"-1"452"0"0,35-4 3511 0 0,25 3-2449 0 0,-13 0-1545 0 0,80-7-66 0 0,141-29 0 0 0,-247 33-1767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1839 0 0,'0'0'83'0'0,"-2"-1"157"0"0,-27-16 17027 0 0,29 17-17073 0 0,-12 12-177 0 0,10-9-18 0 0,-18 15 13 0 0,18-16 119 0 0,-1 2-62 0 0,-1-2-47 0 0,5-6-50 0 0,0 0 0 0 0,1 0 0 0 0,-1 0 0 0 0,1 1 1 0 0,-1-1-1 0 0,1 0 0 0 0,0 1 0 0 0,0-1 1 0 0,1 1-1 0 0,-1 0 0 0 0,6-6 0 0 0,4-4 14 0 0,-8 11 17 0 0,14-19 7 0 0,-16 19 43 0 0,-7 13 75 0 0,-4 8 70 0 0,8-18 278 0 0,-3 13-62 0 0,1-4-350 0 0,-2 2-10 0 0,-3 5-69 0 0,4-14-8 0 0,0-1-3 0 0,-4 8-1814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530 185 10591 0 0,'16'-11'515'0'0,"0"-1"-1"0"0,0-1 1 0 0,-1 0-1 0 0,-1-2 1 0 0,0 1-1 0 0,-1-2 1 0 0,17-25-1 0 0,-17 15 3729 0 0,-17 22-3766 0 0,-2-4-266 0 0,3 6-189 0 0,-1 0 1 0 0,1 1 0 0 0,-1-1-1 0 0,1 1 1 0 0,-1 0 0 0 0,0 0-1 0 0,1 1 1 0 0,-1-1 0 0 0,0 1-1 0 0,0 0 1 0 0,0 0-1 0 0,1 0 1 0 0,-8 1 0 0 0,-6 2 2 0 0,-31 11 0 0 0,12-4-7 0 0,-143 32-18 0 0,140-30 0 0 0,0 3 0 0 0,0 1 0 0 0,2 1 0 0 0,-37 24 0 0 0,56-30 0 0 0,-18 13 0 0 0,31-21 0 0 0,1 1 0 0 0,-1 0 0 0 0,1 0 0 0 0,0 0 0 0 0,0 0 0 0 0,1 1 0 0 0,-1-1 0 0 0,1 1 0 0 0,-3 5 0 0 0,5-8-1 0 0,1 0-1 0 0,-1 0 1 0 0,0 0-1 0 0,1-1 1 0 0,-1 1-1 0 0,1 0 1 0 0,0 0-1 0 0,-1 0 1 0 0,1 0-1 0 0,0 0 1 0 0,0 0-1 0 0,1 0 1 0 0,-1 0-1 0 0,0 0 1 0 0,1 0-1 0 0,-1 0 1 0 0,1 0-1 0 0,-1-1 1 0 0,1 1-1 0 0,0 0 1 0 0,0 0-1 0 0,0 0 1 0 0,0-1-1 0 0,0 1 1 0 0,0-1-1 0 0,0 1 1 0 0,0-1-1 0 0,1 1 1 0 0,-1-1-1 0 0,1 0 1 0 0,-1 1 0 0 0,3 0-1 0 0,4 3-42 0 0,0 0-1 0 0,1 0 1 0 0,0-1 0 0 0,19 6-1 0 0,-26-9 36 0 0,238 65-647 0 0,-46-16-20 0 0,-170-43 625 0 0,-15-5 32 0 0,0 0 0 0 0,0 1 0 0 0,0 0 1 0 0,-1 1-1 0 0,1 0 0 0 0,-1 0 1 0 0,0 1-1 0 0,8 6 0 0 0,-7-1 19 0 0,-8-9 2 0 0,0 1 0 0 0,-1 0 0 0 0,1 0 0 0 0,-1-1 0 0 0,1 1 1 0 0,-1 0-1 0 0,0 0 0 0 0,0 0 0 0 0,1-1 0 0 0,-1 1 0 0 0,-1 0 0 0 0,1 0 0 0 0,0 0 0 0 0,0-1 0 0 0,-1 1 0 0 0,1 0 0 0 0,-1 0 0 0 0,1-1 0 0 0,-1 1 0 0 0,0 0 0 0 0,0-1 0 0 0,0 1 0 0 0,0-1 0 0 0,-2 3 0 0 0,-1 3 51 0 0,-1-1-1 0 0,0-1 1 0 0,-1 1-1 0 0,-8 7 1 0 0,1-4 16 0 0,-1 0 0 0 0,0 0 0 0 0,0-1 0 0 0,-1-1 0 0 0,0-1 0 0 0,0 0 0 0 0,-17 4 0 0 0,-6 0 42 0 0,-68 9-1 0 0,90-17-79 0 0,-77 7 54 0 0,81-9-70 0 0,-1 0-1 0 0,0-1 1 0 0,0 0 0 0 0,1-1-1 0 0,-15-3 1 0 0,13 0 9 0 0,5-3 31 0 0,9 7-51 0 0,-1 0 0 0 0,1 0 1 0 0,0 0-1 0 0,-1 0 1 0 0,1 0-1 0 0,0 0 0 0 0,0 0 1 0 0,0 0-1 0 0,0 0 1 0 0,0 0-1 0 0,0 0 1 0 0,0 0-1 0 0,0-1 0 0 0,0 1 1 0 0,0 0-1 0 0,0 0 1 0 0,1 0-1 0 0,-1 0 0 0 0,0 0 1 0 0,1 0-1 0 0,-1 0 1 0 0,2-2-1 0 0,16-21 44 0 0,-14 19-47 0 0,12-13 13 0 0,0 1 0 0 0,1 1-1 0 0,1 1 1 0 0,21-15 0 0 0,83-46-19 0 0,-62 42-5 0 0,81-50-49 0 0,-116 67 43 0 0,-1-1 0 0 0,0-1 0 0 0,28-30 0 0 0,-49 46 9 0 0,-2 2 7 0 0,0 1 0 0 0,0-1 0 0 0,0 0-1 0 0,-1 0 1 0 0,1 0 0 0 0,0 1 0 0 0,-1-1-1 0 0,1 0 1 0 0,0 0 0 0 0,-1 0 0 0 0,1 0-1 0 0,-1 0 1 0 0,0 0 0 0 0,1 0 0 0 0,-1-1-1 0 0,0 0 1 0 0,1 1-20 0 0,-1 1-1 0 0,0-1 1 0 0,0 1-1 0 0,0-1 1 0 0,0 0-1 0 0,0 1 1 0 0,0-1 0 0 0,1 1-1 0 0,-2-1 1 0 0,1 1-1 0 0,0-1 1 0 0,0 1-1 0 0,0-1 1 0 0,0 0-1 0 0,0 1 1 0 0,0-1 0 0 0,0 1-1 0 0,-1-1 1 0 0,1 1-1 0 0,0-1 1 0 0,0 1-1 0 0,-1-1 1 0 0,1 1-1 0 0,-1-1 1 0 0,0 0 1 0 0,0 0 1 0 0,0 0-1 0 0,-1 0 0 0 0,1 0 1 0 0,0 0-1 0 0,-1 1 0 0 0,1-1 1 0 0,0 0-1 0 0,-3 0 0 0 0,0 0-576 0 0,-1 0 0 0 0,0 0 0 0 0,0 0-1 0 0,1 0 1 0 0,-7 1 0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508 231 10623 0 0,'4'-6'298'0'0,"19"-23"556"0"0,2-4 870 0 0,-24 31-774 0 0,0-1-61 0 0,1-1-736 0 0,-1-1-1 0 0,1 1 1 0 0,-1-1 0 0 0,0 1 0 0 0,0-1-1 0 0,0 0 1 0 0,-1 1 0 0 0,0-1 0 0 0,0 0 0 0 0,0 0-1 0 0,0 1 1 0 0,-1-1 0 0 0,0 0 0 0 0,0 1-1 0 0,0-1 1 0 0,0 0 0 0 0,-1 1 0 0 0,0 0-1 0 0,0-1 1 0 0,-4-5 0 0 0,4 6-140 0 0,-1 0 0 0 0,0 0 0 0 0,0 0 1 0 0,-1 0-1 0 0,1 1 0 0 0,-1-1 0 0 0,0 1 0 0 0,0 0 1 0 0,0 0-1 0 0,0 0 0 0 0,-1 1 0 0 0,1-1 0 0 0,-1 1 1 0 0,1 0-1 0 0,-1 0 0 0 0,0 1 0 0 0,0 0 0 0 0,0-1 1 0 0,0 2-1 0 0,0-1 0 0 0,0 0 0 0 0,0 1 0 0 0,0 0 1 0 0,0 0-1 0 0,0 1 0 0 0,0-1 0 0 0,0 1 0 0 0,-7 2 1 0 0,-21 7-111 0 0,1 2 1 0 0,0 0 0 0 0,-50 29-1 0 0,56-27 42 0 0,-59 34-18 0 0,72-39 73 0 0,0 0 0 0 0,0 1 0 0 0,1 1 0 0 0,-12 13 0 0 0,16-16-19 0 0,1 1 0 0 0,0 0 0 0 0,0 0 0 0 0,1 1 0 0 0,-8 14 0 0 0,13-21 18 0 0,0-1 0 0 0,0 0-1 0 0,1 0 1 0 0,-1 1-1 0 0,0-1 1 0 0,1 0 0 0 0,-1 1-1 0 0,1-1 1 0 0,0 0-1 0 0,0 1 1 0 0,0-1 0 0 0,0 1-1 0 0,0-1 1 0 0,0 0-1 0 0,1 1 1 0 0,-1-1 0 0 0,1 0-1 0 0,0 1 1 0 0,0-1-1 0 0,0 0 1 0 0,0 0 0 0 0,0 1-1 0 0,0-1 1 0 0,0 0-1 0 0,1 0 1 0 0,-1 0 0 0 0,1-1-1 0 0,-1 1 1 0 0,1 0-1 0 0,0-1 1 0 0,0 1 0 0 0,3 1-1 0 0,0 1 8 0 0,1-1 1 0 0,0 0-1 0 0,0-1 0 0 0,0 1 0 0 0,0-1 0 0 0,1 0 1 0 0,-1-1-1 0 0,1 0 0 0 0,-1 0 0 0 0,1 0 0 0 0,7 0 1 0 0,13-2 109 0 0,38-5 0 0 0,-37 3-63 0 0,1 0-35 0 0,46-12 1 0 0,-61 11-108 0 0,-1 0 0 0 0,0-1 0 0 0,0 0 1 0 0,0-1-1 0 0,17-11 0 0 0,-26 14 56 0 0,0 0 0 0 0,-1 0 0 0 0,1-1 0 0 0,-1 1 0 0 0,0-1 1 0 0,0 0-1 0 0,0 0 0 0 0,-1 0 0 0 0,1 0 0 0 0,-1-1 0 0 0,0 1 0 0 0,0-1 0 0 0,1-5 0 0 0,0-2 22 0 0,-2 2 22 0 0,-1 8 226 0 0,-4 3-172 0 0,1 1-1 0 0,-1-1 1 0 0,1 1-1 0 0,-1-1 1 0 0,1 1-1 0 0,-1 0 1 0 0,1 1-1 0 0,0-1 0 0 0,0 0 1 0 0,-4 5-1 0 0,-2 3 87 0 0,-13 19 0 0 0,7-9-75 0 0,-25 34 14 0 0,3 2 1 0 0,2 1-1 0 0,-41 93 0 0 0,49-83-60 0 0,-1 4 4 0 0,8-37-95 0 0,19-32-87 0 0,-2 7-1621 0 0,2-7 147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495 261 6447 0 0,'0'0'10087'0'0,"0"-2"-9476"0"0,3-10-440 0 0,0 0 1 0 0,-1 0 0 0 0,-1-1-1 0 0,0 1 1 0 0,0 0 0 0 0,-1-1 0 0 0,-1 1-1 0 0,0 0 1 0 0,-1 0 0 0 0,0 0-1 0 0,-1 0 1 0 0,0 0 0 0 0,-10-21 0 0 0,11 26-210 0 0,-1 0 0 0 0,-1 0 1 0 0,1 1-1 0 0,-1-1 0 0 0,-1 1 1 0 0,1 0-1 0 0,-10-10 0 0 0,12 15 24 0 0,0 0-1 0 0,0 0 1 0 0,0 1-1 0 0,0-1 1 0 0,0 1 0 0 0,0-1-1 0 0,0 1 1 0 0,0 0-1 0 0,-1-1 1 0 0,1 1-1 0 0,0 0 1 0 0,0 1 0 0 0,0-1-1 0 0,0 0 1 0 0,0 1-1 0 0,-1-1 1 0 0,1 1-1 0 0,-3 1 1 0 0,0-1-16 0 0,-30 10-17 0 0,0 2 0 0 0,1 1 0 0 0,0 2 0 0 0,1 1 0 0 0,-32 23 0 0 0,47-28 8 0 0,0 1 0 0 0,1 0 0 0 0,-22 23 0 0 0,31-28 33 0 0,2-1-1 0 0,-1 1 0 0 0,1 1 1 0 0,0-1-1 0 0,0 1 1 0 0,1 0-1 0 0,0 0 0 0 0,1 1 1 0 0,-5 13-1 0 0,8-19 7 0 0,0 0-1 0 0,1-1 0 0 0,-1 1 1 0 0,1 0-1 0 0,0 0 1 0 0,-1-1-1 0 0,2 1 1 0 0,-1 0-1 0 0,0 0 0 0 0,1-1 1 0 0,0 1-1 0 0,-1 0 1 0 0,1-1-1 0 0,1 1 0 0 0,2 6 1 0 0,-2-7 6 0 0,0-1-1 0 0,-1 0 1 0 0,1 1 0 0 0,1-1 0 0 0,-1 0 0 0 0,0 0-1 0 0,0 0 1 0 0,1 0 0 0 0,-1 0 0 0 0,1-1 0 0 0,0 1-1 0 0,-1-1 1 0 0,1 0 0 0 0,0 1 0 0 0,0-1 0 0 0,0-1-1 0 0,0 1 1 0 0,0 0 0 0 0,6 0 0 0 0,3 0 23 0 0,0 0 0 0 0,0 0 0 0 0,0-2 0 0 0,0 1 0 0 0,0-1 0 0 0,0-1 0 0 0,-1 0 0 0 0,1-1-1 0 0,0-1 1 0 0,-1 1 0 0 0,0-2 0 0 0,1 1 0 0 0,10-8 0 0 0,-14 7 3 0 0,0 1-18 0 0,-1-1 0 0 0,1 0-1 0 0,-1 0 1 0 0,0-1 0 0 0,-1 0 0 0 0,12-12-1 0 0,-15 15-13 0 0,-1 0 0 0 0,0 0 1 0 0,0 0-1 0 0,0-1 0 0 0,0 1 0 0 0,-1 0 0 0 0,2-5 0 0 0,0 0 10 0 0,2-4 33 0 0,-4 11-43 0 0,0 0 1 0 0,-1 0 0 0 0,1-1 0 0 0,-1 1 0 0 0,1 0 0 0 0,-1 0 0 0 0,1-1 0 0 0,-1 1 0 0 0,0 0 0 0 0,0-1-1 0 0,1 1 1 0 0,-1 0 0 0 0,0-2 0 0 0,10-15-13 0 0,-5 11 8 0 0,-4 5-66 0 0,-2 16-51 0 0,1-7 119 0 0,-2 1 0 0 0,1-1 1 0 0,-1 1-1 0 0,0-1 0 0 0,-1 0 0 0 0,0 0 0 0 0,-3 7 1 0 0,-31 47 53 0 0,29-48-17 0 0,-90 124 168 0 0,50-74-98 0 0,34-44-91 0 0,0 0-1 0 0,2 1 0 0 0,1 0 1 0 0,0 1-1 0 0,-8 24 0 0 0,18-42-192 0 0,1 0 0 0 0,-1-1 0 0 0,0 1 0 0 0,1-1 0 0 0,0 1 0 0 0,0 0 0 0 0,-1-1 0 0 0,2 1 0 0 0,-1 0 0 0 0,0 0 1 0 0,0-1-1 0 0,2 4 0 0 0,-1-4-1103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90 16039 0 0,'5'-9'220'0'0,"-1"1"1"0"0,2-1-1 0 0,-1 1 0 0 0,1 0 0 0 0,0 0 0 0 0,0 0 0 0 0,1 1 0 0 0,0 0 0 0 0,14-10 1 0 0,-20 17 809 0 0,1 2-911 0 0,0 1 0 0 0,0 0 0 0 0,0-1 0 0 0,-1 1 0 0 0,1 0 0 0 0,-1 0-1 0 0,0 1 1 0 0,0-1 0 0 0,0 0 0 0 0,0 0 0 0 0,0 0 0 0 0,-1 1 0 0 0,0-1 0 0 0,1 6-1 0 0,-1 6 201 0 0,-4 27-1 0 0,3-40-273 0 0,-5 40 586 0 0,-22 70-1 0 0,-23 40-201 0 0,12-37-357 0 0,-123 352-520 0 0,151-436 191 0 0,2-6-179 0 0,0-1-1 0 0,-2 1 1 0 0,-17 28-1 0 0,9-17-715 0 0,18-34-42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122 148 8719 0 0,'-2'1'399'0'0,"-17"5"66"0"0,9-2-62 0 0,0-1 0 0 0,0 1 0 0 0,1 0 0 0 0,-1 1 0 0 0,-15 11 0 0 0,21-13 439 0 0,0 1 2121 0 0,8-3-837 0 0,4 0-2567 0 0,4 0 701 0 0,1-2 0 0 0,-1 1 0 0 0,1-1 0 0 0,-1-1 0 0 0,0 0-1 0 0,1-1 1 0 0,18-7 0 0 0,-10 4-69 0 0,486-136 1999 0 0,-344 108-1870 0 0,-152 34-300 0 0,-9 4-7 0 0,-6 1 7 0 0,-3 1-10 0 0,1 1 0 0 0,-1-1-1 0 0,0 0 1 0 0,0-1-1 0 0,-11 7 1 0 0,-14 10 7 0 0,-4 7-17 0 0,1 2 0 0 0,-38 42 0 0 0,-376 517 147 0 0,379-481-108 0 0,17-26-25 0 0,42-65-750 0 0,1 0 0 0 0,-11 29-1 0 0,19-43 378 0 0,-2 6-6873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455 318 2303 0 0,'0'0'7788'0'0,"1"-1"-7213"0"0,7-2-106 0 0,-1-1 0 0 0,1 0 1 0 0,-1 0-1 0 0,0-1 0 0 0,-1 1 0 0 0,1-1 1 0 0,-1-1-1 0 0,0 0 0 0 0,7-8 0 0 0,-3 1-134 0 0,-1 0 0 0 0,0 0-1 0 0,-1-1 1 0 0,6-15-1 0 0,26-48-350 0 0,-33 64-26 0 0,-5 9 3 0 0,0-1 0 0 0,0 1 0 0 0,0 0 0 0 0,-1-1 0 0 0,1 1 0 0 0,-1-1 0 0 0,0 1 0 0 0,0-1 0 0 0,-1-6 0 0 0,1 7 29 0 0,0 3 10 0 0,-1 0-1 0 0,0 0 1 0 0,0 0 0 0 0,0 0-1 0 0,0 0 1 0 0,0 0 0 0 0,0 0-1 0 0,0 0 1 0 0,0 0 0 0 0,-1 0-1 0 0,1 0 1 0 0,0 0 0 0 0,-1 0-1 0 0,1 0 1 0 0,0 0 0 0 0,-1-1-1 0 0,-4-6 12 0 0,3 6-7 0 0,0 1 0 0 0,0 0 0 0 0,0 0 0 0 0,0 1 0 0 0,0-1-1 0 0,0 0 1 0 0,0 1 0 0 0,0-1 0 0 0,0 1 0 0 0,0 0 0 0 0,0 0 0 0 0,0-1 0 0 0,0 1 0 0 0,0 1 0 0 0,0-1 0 0 0,-4 1 0 0 0,-1 0 8 0 0,0 0 1 0 0,0 1 0 0 0,-11 4-1 0 0,-13 9-12 0 0,0 2 0 0 0,2 1 0 0 0,-49 38 0 0 0,42-30 0 0 0,23-17 0 0 0,-46 34-11 0 0,-81 74 0 0 0,125-102 8 0 0,0 0-1 0 0,1 1 1 0 0,1 0-1 0 0,1 1 1 0 0,0 1-1 0 0,1 0 1 0 0,1 1 0 0 0,1-1-1 0 0,0 2 1 0 0,-5 20-1 0 0,11-31 33 0 0,2-1-1 0 0,-1 1 0 0 0,1 0 0 0 0,0 0 1 0 0,1 0-1 0 0,0 0 0 0 0,1 0 0 0 0,0 0 1 0 0,0 0-1 0 0,5 16 0 0 0,-5-22 3 0 0,0 0 0 0 0,0 0-1 0 0,0-1 1 0 0,0 1 0 0 0,1 0 0 0 0,-1 0-1 0 0,1-1 1 0 0,0 1 0 0 0,0 0-1 0 0,0-1 1 0 0,0 0 0 0 0,0 0 0 0 0,1 1-1 0 0,-1-1 1 0 0,1-1 0 0 0,-1 1 0 0 0,1 0-1 0 0,0-1 1 0 0,-1 1 0 0 0,1-1 0 0 0,0 0-1 0 0,0 0 1 0 0,0 0 0 0 0,0 0 0 0 0,0 0-1 0 0,0-1 1 0 0,0 1 0 0 0,1-1 0 0 0,-1 0-1 0 0,0 0 1 0 0,0 0 0 0 0,0 0-1 0 0,5-2 1 0 0,11-2 81 0 0,0 0 1 0 0,0-2-1 0 0,-1 0 0 0 0,0-2 0 0 0,0 0 1 0 0,-1 0-1 0 0,0-2 0 0 0,22-15 0 0 0,11-14-42 0 0,56-54-1 0 0,-87 74-74 0 0,-14 15 5 0 0,24-22-4 0 0,-1-3 1 0 0,24-30 0 0 0,-75 75-111 0 0,4-3 110 0 0,6-2 4 0 0,0 1 0 0 0,1 0 0 0 0,-21 27 0 0 0,29-30 14 0 0,4-8-8 0 0,0-1 1 0 0,1 1 0 0 0,-1-1-1 0 0,0 1 1 0 0,0-1 0 0 0,0 1-1 0 0,1-1 1 0 0,-1 1 0 0 0,0-1-1 0 0,1 1 1 0 0,-1-1 0 0 0,0 1-1 0 0,1-1 1 0 0,-1 1 0 0 0,1-1-1 0 0,-1 0 1 0 0,1 1 0 0 0,-1-1-1 0 0,1 1 1 0 0,1 0 10 0 0,0 0 0 0 0,-1 1 0 0 0,1-1-1 0 0,-1 1 1 0 0,1-1 0 0 0,-1 1 0 0 0,0 0 0 0 0,0 0 0 0 0,1 0 0 0 0,-1-1 0 0 0,0 4 0 0 0,0-5-18 0 0,-1 1 1 0 0,1 0 0 0 0,-1-1 0 0 0,1 1 0 0 0,-1 0-1 0 0,0 0 1 0 0,1 0 0 0 0,-1-1 0 0 0,0 1 0 0 0,0 0 0 0 0,1 0-1 0 0,-1 0 1 0 0,0-1 0 0 0,0 1 0 0 0,0 0 0 0 0,0 0 0 0 0,0 0-1 0 0,0 0 1 0 0,0 0 0 0 0,-1 1 0 0 0,0 1-23 0 0,-5 43-1228 0 0,8-38-763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1 525 9671 0 0,'0'0'6928'0'0,"2"0"-6364"0"0,0-1-479 0 0,1 1 0 0 0,-1-1-1 0 0,1 0 1 0 0,-1 1-1 0 0,0-1 1 0 0,1 0 0 0 0,-1-1-1 0 0,0 1 1 0 0,1 0 0 0 0,-1-1-1 0 0,0 1 1 0 0,0-1-1 0 0,0 1 1 0 0,0-1 0 0 0,0 0-1 0 0,-1 0 1 0 0,1 0 0 0 0,2-4-1 0 0,5-7 73 0 0,-2 1-1 0 0,8-16 0 0 0,-10 18-39 0 0,10-22 35 0 0,-1-2 0 0 0,11-45 0 0 0,-7 23-19 0 0,-13 41-88 0 0,0 1 0 0 0,1 1 0 0 0,1-1 0 0 0,0 1 0 0 0,13-18-1 0 0,-14 23-38 0 0,1 1 0 0 0,0-1-1 0 0,0 1 1 0 0,0 0-1 0 0,1 1 1 0 0,0 0-1 0 0,1 0 1 0 0,-1 1 0 0 0,11-5-1 0 0,7-1-43 0 0,0 2 0 0 0,1 0 0 0 0,0 2-1 0 0,1 1 1 0 0,31-3 0 0 0,-34 5-43 0 0,-11 1-84 0 0,0 1-1 0 0,0 1 1 0 0,0 0 0 0 0,27 2 0 0 0,-15 1-1489 0 0,-15 0 76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4143 0 0,'2'2'6064'0'0,"24"21"1883"0"0,-16-14-7623 0 0,-1 1-1 0 0,0 1 1 0 0,-1-1 0 0 0,8 15 0 0 0,-14-22-285 0 0,0 0 1 0 0,0 0-1 0 0,0 0 1 0 0,0 0-1 0 0,1-1 1 0 0,0 1-1 0 0,-1-1 1 0 0,1 1-1 0 0,0-1 1 0 0,0 0-1 0 0,0 0 1 0 0,6 3-1 0 0,-7-4-15 0 0,1 0 0 0 0,0-1 1 0 0,0 1-1 0 0,0 0 0 0 0,0-1 0 0 0,0 0 0 0 0,0 0 0 0 0,-1 0 0 0 0,1 0 0 0 0,0 0 0 0 0,0 0 0 0 0,0-1 0 0 0,0 0 0 0 0,0 1 0 0 0,0-1 0 0 0,3-2 0 0 0,12-5 7 0 0,-1 0 1 0 0,-1-2-1 0 0,1 0 0 0 0,-2-1 0 0 0,1 0 0 0 0,-1-1 0 0 0,-1-1 1 0 0,-1 0-1 0 0,1-1 0 0 0,-2-1 0 0 0,0 0 0 0 0,18-31 1 0 0,-28 42-94 0 0,0-1 0 0 0,0 0 0 0 0,0 0 0 0 0,-1 0 0 0 0,1 0 1 0 0,-1 0-1 0 0,0 0 0 0 0,-1 0 0 0 0,0 0 0 0 0,1 0 0 0 0,-2 0 1 0 0,1 0-1 0 0,0-1 0 0 0,-1 1 0 0 0,-2-6 0 0 0,3 8 9 0 0,-1 1 0 0 0,0 0 0 0 0,0 0 0 0 0,0 0 0 0 0,0 0 0 0 0,0 0 0 0 0,0 0 0 0 0,0 0 0 0 0,-1 0 0 0 0,1 0-1 0 0,-1 0 1 0 0,1 1 0 0 0,-1-1 0 0 0,1 1 0 0 0,-1-1 0 0 0,0 1 0 0 0,0 0 0 0 0,0-1 0 0 0,0 1 0 0 0,0 0 0 0 0,0 0 0 0 0,0 0 0 0 0,-1 1-1 0 0,1-1 1 0 0,0 1 0 0 0,0-1 0 0 0,0 1 0 0 0,-1 0 0 0 0,1-1 0 0 0,0 1 0 0 0,-1 0 0 0 0,1 1 0 0 0,0-1 0 0 0,-1 0 0 0 0,-3 2 0 0 0,-1 0 30 0 0,0 0 1 0 0,-1 0 0 0 0,1 1-1 0 0,0 0 1 0 0,1 1 0 0 0,-1 0-1 0 0,0 0 1 0 0,1 0-1 0 0,0 1 1 0 0,0 0 0 0 0,1 0-1 0 0,-1 0 1 0 0,1 1 0 0 0,-8 10-1 0 0,-2 7-112 0 0,0 1 0 0 0,-19 43-1 0 0,7-13 68 0 0,-70 149 4 0 0,95-197 136 0 0,0 1 0 0 0,0-1 1 0 0,0 1-1 0 0,1-1 0 0 0,0 1 0 0 0,0 0 0 0 0,1-1 0 0 0,0 1 0 0 0,0 0 0 0 0,0 0 0 0 0,3 10 1 0 0,-2-13-29 0 0,0-1 0 0 0,0 1 0 0 0,1-1 0 0 0,-1 1 1 0 0,1-1-1 0 0,0 0 0 0 0,0 0 0 0 0,0 0 1 0 0,0 0-1 0 0,0 0 0 0 0,1 0 0 0 0,-1 0 1 0 0,1-1-1 0 0,0 0 0 0 0,0 1 0 0 0,0-1 0 0 0,0 0 1 0 0,0 0-1 0 0,0-1 0 0 0,1 1 0 0 0,-1-1 1 0 0,7 3-1 0 0,4-1 147 0 0,-1 0 0 0 0,0-1 1 0 0,0-1-1 0 0,1 0 0 0 0,22-1 1 0 0,69-13 324 0 0,-88 11-461 0 0,6-2-98 0 0,-1-2 0 0 0,1 0 0 0 0,-1-1 1 0 0,24-12-1 0 0,40-23-3439 0 0,-60 27-2864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49 10047 0 0,'2'-2'463'0'0,"13"-16"145"0"0,7-11 6365 0 0,-22 31-6735 0 0,-2 20-48 0 0,-1 1 1 0 0,0-1 0 0 0,-2 0 0 0 0,-1-1 0 0 0,-12 32 0 0 0,-19 30-74 0 0,7-8-138 0 0,2-8-594 0 0,17-42-1122 0 0,7-15 718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3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94 343 3223 0 0,'-7'19'1141'0'0,"-12"24"0"0"0,16-37-41 0 0,-1-1-1 0 0,1 1 1 0 0,-1-1 0 0 0,0 0-1 0 0,0 0 1 0 0,-1 0-1 0 0,-10 9 1246 0 0,14-14-2289 0 0,0-1 1 0 0,-1 1-1 0 0,1 0 0 0 0,0 0 0 0 0,0-1 0 0 0,0 1 1 0 0,0-1-1 0 0,0 1 0 0 0,0-1 0 0 0,0 1 1 0 0,0-1-1 0 0,-1 0 0 0 0,1-1-33 0 0,-1 0 1 0 0,1 0-1 0 0,0 1 0 0 0,0-1 1 0 0,1 0-1 0 0,-1 0 0 0 0,0 0 1 0 0,1 0-1 0 0,-1 0 0 0 0,1 0 1 0 0,-1 0-1 0 0,1-1 0 0 0,0 1 1 0 0,0 0-1 0 0,0-4 0 0 0,6-32 89 0 0,0 16-176 0 0,1 0 0 0 0,14-29 0 0 0,-7 18 39 0 0,-2 8-83 0 0,0 0 1 0 0,2 1-1 0 0,0 0 0 0 0,2 1 1 0 0,1 0-1 0 0,0 2 0 0 0,38-36 1 0 0,-51 54 94 0 0,-1 0 0 0 0,1 0 0 0 0,0 1 1 0 0,0-1-1 0 0,0 1 0 0 0,0 0 0 0 0,1 0 1 0 0,5-2-1 0 0,-8 4 29 0 0,-1-1 0 0 0,1 1 1 0 0,0 0-1 0 0,0-1 0 0 0,-1 1 0 0 0,1 0 0 0 0,0 0 1 0 0,0 0-1 0 0,-1 0 0 0 0,1 1 0 0 0,0-1 0 0 0,-1 0 1 0 0,1 1-1 0 0,0-1 0 0 0,-1 1 0 0 0,1 0 0 0 0,-1-1 1 0 0,1 1-1 0 0,0 0 0 0 0,-1 0 0 0 0,0 0 0 0 0,1 0 1 0 0,-1 0-1 0 0,0 0 0 0 0,2 2 0 0 0,6 9 203 0 0,0 0-1 0 0,-1 0 0 0 0,-1 0 0 0 0,0 1 1 0 0,-1 0-1 0 0,5 14 0 0 0,-2 3 190 0 0,11 54 0 0 0,-14-57-335 0 0,3 16-74 0 0,-9-40-2 0 0,1 1-1 0 0,-1-1 1 0 0,0 1 0 0 0,0-1-1 0 0,0 1 1 0 0,-1-1 0 0 0,1 1-1 0 0,-1-1 1 0 0,0 1-1 0 0,0-1 1 0 0,0 0 0 0 0,0 0-1 0 0,-1 1 1 0 0,-2 3 0 0 0,3-4-19 0 0,-13 15-1219 0 0,13-17 4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3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47 541 7831 0 0,'0'0'356'0'0,"-1"1"-6"0"0,-11 12 6802 0 0,10-15-7018 0 0,-1-1 0 0 0,1 1 1 0 0,0-1-1 0 0,0 0 0 0 0,0 0 1 0 0,0 0-1 0 0,1 0 0 0 0,-1 0 1 0 0,1 0-1 0 0,0 0 0 0 0,0 0 1 0 0,0-1-1 0 0,-1-5 0 0 0,-1-8-119 0 0,-1-26 0 0 0,4 31 29 0 0,-2-12-27 0 0,2-1-1 0 0,1 1 0 0 0,1 0 1 0 0,1-1-1 0 0,1 1 0 0 0,1 0 1 0 0,12-37-1 0 0,-11 46-45 0 0,0 1 1 0 0,1 0-1 0 0,0 0 1 0 0,1 0-1 0 0,1 1 0 0 0,0 0 1 0 0,1 0-1 0 0,0 1 0 0 0,1 1 1 0 0,0 0-1 0 0,1 0 1 0 0,21-15-1 0 0,-26 22 42 0 0,-1 1 0 0 0,1 0 1 0 0,0 0-1 0 0,0 1 0 0 0,0-1 1 0 0,0 2-1 0 0,0-1 0 0 0,1 1 0 0 0,-1 0 1 0 0,0 0-1 0 0,1 1 0 0 0,-1 0 1 0 0,1 0-1 0 0,-1 1 0 0 0,13 3 0 0 0,-4-1 153 0 0,-1 2 0 0 0,0 0-1 0 0,0 0 1 0 0,-1 1 0 0 0,1 1-1 0 0,17 12 1 0 0,-28-17-127 0 0,0 1 0 0 0,0 0 0 0 0,0 0 0 0 0,0 0 0 0 0,0 0 0 0 0,-1 1 0 0 0,0-1 0 0 0,1 1 1 0 0,-2 0-1 0 0,1 0 0 0 0,0 0 0 0 0,-1 0 0 0 0,1 1 0 0 0,-1-1 0 0 0,0 1 0 0 0,-1-1 0 0 0,1 1 0 0 0,-1 0 0 0 0,0 0 0 0 0,0 0 0 0 0,-1-1 0 0 0,1 1 0 0 0,-1 0 1 0 0,0 0-1 0 0,0 0 0 0 0,-1 0 0 0 0,1 0 0 0 0,-1 0 0 0 0,0-1 0 0 0,0 1 0 0 0,-1 0 0 0 0,-4 8 0 0 0,-2 5-1 0 0,-2-1-1 0 0,0-1 0 0 0,-1 0 1 0 0,0 0-1 0 0,-21 20 1 0 0,-75 65-307 0 0,66-65-48 0 0,-30 23-1421 0 0,60-52 97 0 0,-1 0 1 0 0,-18 9-1 0 0,14-10-3314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0 13647 0 0,'0'0'1523'0'0,"-1"1"-1158"0"0,-1 2-228 0 0,0-1 0 0 0,1 0 0 0 0,-1 1 0 0 0,0-1 0 0 0,1 1 0 0 0,0-1 0 0 0,-1 1 0 0 0,1 0 0 0 0,0-1 0 0 0,0 5 0 0 0,-5 33 377 0 0,2-12-345 0 0,-4 20-93 0 0,-44 188-46 0 0,44-209-33 0 0,-2 0-1 0 0,-1-1 1 0 0,-1 0 0 0 0,-1-1-1 0 0,-1 0 1 0 0,-26 35-1 0 0,12-28-195 0 0,-1-1 0 0 0,-39 33-1 0 0,-23 12-3891 0 0,60-52-860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 10591 0 0,'-1'2'488'0'0,"-39"125"1944"0"0,38-117-2196 0 0,-4 20 1349 0 0,6-28-1481 0 0,0 0 0 0 0,0-1-1 0 0,0 1 1 0 0,0 0 0 0 0,0 0-1 0 0,0-1 1 0 0,1 1 0 0 0,-1 0-1 0 0,1-1 1 0 0,0 1 0 0 0,-1 0-1 0 0,1-1 1 0 0,0 1 0 0 0,1 1-1 0 0,0-2-49 0 0,-1 0 0 0 0,1 0 0 0 0,-1 0 0 0 0,1 0 1 0 0,-1-1-1 0 0,1 1 0 0 0,0 0 0 0 0,-1-1 0 0 0,1 0 0 0 0,0 1 0 0 0,-1-1 0 0 0,1 0 0 0 0,0 0 0 0 0,0 0 0 0 0,-1 0 0 0 0,4 0 0 0 0,-2 0 93 0 0,12-1 206 0 0,-1-1 0 0 0,1 0 0 0 0,-1-1 0 0 0,16-5 0 0 0,19-4-117 0 0,-34 9-223 0 0,-13 2-59 0 0,1 0-1 0 0,-1 1 0 0 0,0-1 1 0 0,0 0-1 0 0,0 0 1 0 0,1 0-1 0 0,-1-1 1 0 0,0 1-1 0 0,0 0 0 0 0,-1-1 1 0 0,1 1-1 0 0,0-1 1 0 0,0 0-1 0 0,-1 0 1 0 0,1 1-1 0 0,-1-1 0 0 0,0 0 1 0 0,1 0-1 0 0,-1 0 1 0 0,0 0-1 0 0,0-1 1 0 0,0 1-1 0 0,0 0 0 0 0,-1 0 1 0 0,1-1-1 0 0,-1 1 1 0 0,1-4-1 0 0,-1 3-23 0 0,0 0 0 0 0,0 1 0 0 0,0-1 0 0 0,0 0 0 0 0,-1 0 0 0 0,1 1 0 0 0,-1-1 0 0 0,0 0 0 0 0,0 1 0 0 0,0-1 0 0 0,0 0 0 0 0,0 1 0 0 0,0 0 0 0 0,-1-1 0 0 0,1 1 0 0 0,-1 0 0 0 0,1-1 0 0 0,-1 1 0 0 0,-3-2 0 0 0,2 2 28 0 0,0 0 1 0 0,0 1-1 0 0,0-1 0 0 0,-1 1 0 0 0,1 0 0 0 0,-1 0 1 0 0,1 0-1 0 0,-1 0 0 0 0,1 1 0 0 0,-1-1 0 0 0,1 1 1 0 0,-1 0-1 0 0,0 0 0 0 0,1 0 0 0 0,-1 0 0 0 0,0 1 0 0 0,-6 1 1 0 0,-1 1-140 0 0,1 0 0 0 0,-1 1 1 0 0,1 0-1 0 0,-16 10 0 0 0,4 0-44 0 0,0 2 1 0 0,1 1-1 0 0,-31 32 0 0 0,41-39 174 0 0,-24 25 511 0 0,-44 58 0 0 0,61-70-48 0 0,2 1 0 0 0,1 1 1 0 0,-23 49-1 0 0,36-68-365 0 0,-1 0 0 0 0,1 0 0 0 0,1 0 0 0 0,-1 0 0 0 0,1 1 0 0 0,0-1 0 0 0,0 0 0 0 0,1 1 0 0 0,0-1 0 0 0,0 0 0 0 0,1 7 0 0 0,0-10-43 0 0,0 1 1 0 0,0-1-1 0 0,0 0 0 0 0,0 0 0 0 0,1 0 1 0 0,-1 0-1 0 0,1 0 0 0 0,0 0 1 0 0,-1 0-1 0 0,2 0 0 0 0,-1-1 0 0 0,0 1 1 0 0,0-1-1 0 0,1 0 0 0 0,-1 1 1 0 0,1-1-1 0 0,0 0 0 0 0,0-1 0 0 0,0 1 1 0 0,0 0-1 0 0,0-1 0 0 0,3 2 1 0 0,2-1-98 0 0,0 1 0 0 0,0-1 0 0 0,0-1 1 0 0,1 1-1 0 0,-1-1 0 0 0,0-1 1 0 0,1 0-1 0 0,-1 0 0 0 0,11-2 0 0 0,-2 0-519 0 0,0-1-1 0 0,-1-1 0 0 0,27-10 0 0 0,1-4-554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 10591 0 0,'-2'2'819'0'0,"-21"28"717"0"0,0 2 1 0 0,2 1-1 0 0,-18 37 0 0 0,-43 112 634 0 0,71-155-2152 0 0,-61 138-134 0 0,50-120 33 0 0,-44 66 0 0 0,36-71 101 0 0,27-37-119 0 0,0 1 0 0 0,-1-1 0 0 0,1 0 0 0 0,-1 0 0 0 0,0-1 0 0 0,0 1 0 0 0,0-1 0 0 0,-5 3 0 0 0,9-5 21 0 0,-1 0 0 0 0,1 0-1 0 0,-1 0 1 0 0,1 1 0 0 0,0-1 0 0 0,-1 0 0 0 0,1 0 0 0 0,-1 0-1 0 0,1 0 1 0 0,-1 0 0 0 0,1 0 0 0 0,-1 0 0 0 0,1-1 0 0 0,0 1 0 0 0,-1 0-1 0 0,1 0 1 0 0,-1 0 0 0 0,1 0 0 0 0,-1 0 0 0 0,1-1 0 0 0,-2 0-209 0 0,-6-2-734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72 128 16703 0 0,'-11'-4'462'0'0,"4"1"-162"0"0,0 1 0 0 0,1 1 1 0 0,-1-1-1 0 0,0 1 0 0 0,0 0 1 0 0,-13 0 3431 0 0,23 1-3368 0 0,43-2 88 0 0,59-11-1 0 0,-48 5-377 0 0,291-44-107 0 0,-268 40-248 0 0,51-3-2280 0 0,-60 9-3985 0 0,-28 1 230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1 403 12151 0 0,'6'-16'269'0'0,"0"1"0"0"0,2 0-1 0 0,-1 1 1 0 0,18-25 0 0 0,44-46 74 0 0,-63 78-207 0 0,10-10 340 0 0,1 0 1 0 0,0 1-1 0 0,34-23 1 0 0,62-30 424 0 0,-90 57-651 0 0,45-18 0 0 0,-61 28-177 0 0,0 0-1 0 0,0 0 1 0 0,0 0-1 0 0,1 1 1 0 0,-1 0-1 0 0,1 0 1 0 0,-1 1-1 0 0,1 0 1 0 0,-1 0-1 0 0,0 1 1 0 0,10 1-1 0 0,-12 0 36 0 0,0 0-1 0 0,-1 0 0 0 0,1 1 1 0 0,-1-1-1 0 0,1 1 0 0 0,-1 0 1 0 0,0 0-1 0 0,0 1 1 0 0,0-1-1 0 0,-1 1 0 0 0,1 0 1 0 0,-1 0-1 0 0,0 0 1 0 0,0 0-1 0 0,4 8 0 0 0,0 0 167 0 0,-1 1 0 0 0,-1-1-1 0 0,0 1 1 0 0,6 22 0 0 0,-9-24-230 0 0,-1 0 0 0 0,1 0 0 0 0,-2 0 0 0 0,0 0 0 0 0,0 0 0 0 0,-1 0 1 0 0,0-1-1 0 0,0 1 0 0 0,-2 0 0 0 0,1 0 0 0 0,-1-1 0 0 0,-1 0 0 0 0,0 1 0 0 0,0-1 0 0 0,-1-1 0 0 0,0 1 1 0 0,-1-1-1 0 0,0 0 0 0 0,-1 0 0 0 0,0 0 0 0 0,0-1 0 0 0,0 0 0 0 0,-1-1 0 0 0,-1 1 0 0 0,1-2 0 0 0,-14 9 0 0 0,-13 5-110 0 0,-2-2-1 0 0,1-2 0 0 0,-2-1 0 0 0,-77 19 0 0 0,104-32-99 0 0,1 1 0 0 0,-17 0 0 0 0,24-3-107 0 0,0 1 0 0 0,0-1 1 0 0,1-1-1 0 0,-1 1 0 0 0,0 0 1 0 0,1-1-1 0 0,-1 1 0 0 0,0-1 0 0 0,1 0 1 0 0,-1 0-1 0 0,0 0 0 0 0,1 0 1 0 0,-1 0-1 0 0,1 0 0 0 0,-4-3 1 0 0,-1-6-6122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218 130 15231 0 0,'0'0'1379'0'0,"2"2"-1136"0"0,2 1-130 0 0,1 1 1 0 0,0-1 0 0 0,0 0 0 0 0,0 0 0 0 0,1-1 0 0 0,-1 0-1 0 0,0 0 1 0 0,1 0 0 0 0,0 0 0 0 0,-1-1 0 0 0,1 0 0 0 0,0 0-1 0 0,0 0 1 0 0,9-1 0 0 0,0-1-34 0 0,0-1 1 0 0,0-1-1 0 0,28-8 0 0 0,-10 2-26 0 0,-15 5-54 0 0,-1 0 0 0 0,-1-2 0 0 0,1 0 0 0 0,-1-1 0 0 0,0 0 0 0 0,0-2 0 0 0,-1 1 0 0 0,0-2 0 0 0,-1 0 0 0 0,18-16 0 0 0,-17 4-90 0 0,-14 21-78 0 0,-7-8-786 0 0,5 8 906 0 0,0 1-1 0 0,-1-1 1 0 0,1 0-1 0 0,0 1 1 0 0,0-1-1 0 0,0 1 1 0 0,0-1-1 0 0,-1 1 1 0 0,1-1-1 0 0,0 1 1 0 0,0 0-1 0 0,-1-1 1 0 0,1 1-1 0 0,0 0 1 0 0,-1 0-1 0 0,-1 0 1 0 0,-24 5-328 0 0,20-3 330 0 0,-31 7-73 0 0,0 2 0 0 0,1 2 0 0 0,-37 18 0 0 0,-103 62 233 0 0,155-81 181 0 0,0 2-1 0 0,1 1 1 0 0,0 1-1 0 0,1 0 1 0 0,1 2-1 0 0,-30 34 1 0 0,44-46-159 0 0,1 1 0 0 0,-1 0 0 0 0,1 0 0 0 0,0 1 0 0 0,0 0 0 0 0,1-1 0 0 0,-4 16 0 0 0,6-20-134 0 0,1-1 0 0 0,-1 1-1 0 0,1 0 1 0 0,0 0 0 0 0,0 0-1 0 0,0 0 1 0 0,0-1 0 0 0,1 1-1 0 0,-1 0 1 0 0,1 0-1 0 0,-1 0 1 0 0,1-1 0 0 0,0 1-1 0 0,0 0 1 0 0,0-1 0 0 0,1 1-1 0 0,-1-1 1 0 0,1 1 0 0 0,-1-1-1 0 0,1 0 1 0 0,0 0 0 0 0,0 1-1 0 0,0-1 1 0 0,0 0 0 0 0,0-1-1 0 0,2 3 1 0 0,0-1-780 0 0,0-1 0 0 0,1 1 0 0 0,-1-1 0 0 0,0 0 0 0 0,1 0 1 0 0,4 1-1 0 0,12 1-5184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0 430 5983 0 0,'0'0'15042'0'0,"0"-2"-14806"0"0,1-7-244 0 0,1 0 0 0 0,0-1 1 0 0,1 1-1 0 0,0 0 1 0 0,0 0-1 0 0,1 0 0 0 0,9-14 1 0 0,4-14-316 0 0,32-75-543 0 0,-37 90 677 0 0,0 1 1 0 0,30-38 0 0 0,-33 47 65 0 0,1 1 0 0 0,1 0 0 0 0,18-14 1 0 0,-24 21 56 0 0,-1 1 1 0 0,1 0-1 0 0,0 0 1 0 0,0 0-1 0 0,0 0 1 0 0,0 1-1 0 0,1 0 1 0 0,-1 0-1 0 0,1 1 1 0 0,-1-1-1 0 0,1 1 1 0 0,9 0-1 0 0,-13 1 70 0 0,0 0 0 0 0,0 1-1 0 0,0-1 1 0 0,0 1 0 0 0,0 0 0 0 0,0-1 0 0 0,0 1-1 0 0,0 0 1 0 0,0 0 0 0 0,0 0 0 0 0,-1 1-1 0 0,1-1 1 0 0,0 0 0 0 0,-1 1 0 0 0,1-1-1 0 0,-1 1 1 0 0,1-1 0 0 0,-1 1 0 0 0,0 0-1 0 0,1 0 1 0 0,-1 0 0 0 0,0-1 0 0 0,0 1-1 0 0,0 0 1 0 0,-1 0 0 0 0,2 4 0 0 0,0 0 114 0 0,0 0 1 0 0,-1 0-1 0 0,0 0 1 0 0,0 1-1 0 0,0-1 1 0 0,0 0-1 0 0,-2 13 1 0 0,-3 123 1366 0 0,1-15-3276 0 0,3-117 471 0 0,0-8-64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119 447 9071 0 0,'0'0'816'0'0,"2"1"-672"0"0,5 1-96 0 0,19 7 3186 0 0,-42 2-942 0 0,12-9-1943 0 0,0-1 0 0 0,0 0 1 0 0,0 0-1 0 0,0 0 1 0 0,0 0-1 0 0,0 0 1 0 0,-1-1-1 0 0,1 0 1 0 0,0 0-1 0 0,-7 0 1 0 0,-1-2 403 0 0,0 0 0 0 0,-16-4 1 0 0,26 6-724 0 0,0-1 0 0 0,0 1 1 0 0,1-1-1 0 0,-1 1 1 0 0,0-1-1 0 0,1 0 1 0 0,-1 0-1 0 0,1 1 1 0 0,-1-1-1 0 0,1-1 0 0 0,-1 1 1 0 0,1 0-1 0 0,-1 0 1 0 0,1 0-1 0 0,0-1 1 0 0,0 1-1 0 0,0-1 1 0 0,0 1-1 0 0,0-1 1 0 0,0 1-1 0 0,-1-2 0 0 0,2 0-38 0 0,-1 1 0 0 0,1 0 0 0 0,0-1 0 0 0,-1 1-1 0 0,1 0 1 0 0,0-1 0 0 0,1 1 0 0 0,-1-1-1 0 0,0 1 1 0 0,1 0 0 0 0,-1-1 0 0 0,1 1-1 0 0,1-4 1 0 0,4-5-140 0 0,-1 1 0 0 0,1-1 0 0 0,1 1-1 0 0,-1 1 1 0 0,10-10 0 0 0,15-18-305 0 0,28-33-701 0 0,93-86 0 0 0,-141 146 1051 0 0,1 0 1 0 0,1 1-1 0 0,-1 1 1 0 0,28-14-1 0 0,-35 19 106 0 0,1 1-1 0 0,-1 0 0 0 0,1 0 0 0 0,-1 1 0 0 0,1 0 0 0 0,0-1 1 0 0,0 2-1 0 0,-1-1 0 0 0,1 1 0 0 0,0 0 0 0 0,0 0 1 0 0,0 1-1 0 0,0-1 0 0 0,0 1 0 0 0,10 4 0 0 0,-13-4 24 0 0,0 0-1 0 0,0 1 0 0 0,0-1 0 0 0,0 1 1 0 0,0 0-1 0 0,-1-1 0 0 0,1 1 1 0 0,0 1-1 0 0,-1-1 0 0 0,0 0 0 0 0,0 1 1 0 0,1-1-1 0 0,-1 1 0 0 0,-1-1 1 0 0,1 1-1 0 0,2 4 0 0 0,-2-2 14 0 0,-1 0 1 0 0,1 0-1 0 0,-1 0 0 0 0,1 0 0 0 0,-2 1 1 0 0,1-1-1 0 0,-1 0 0 0 0,1 1 1 0 0,-2 5-1 0 0,-1 6 49 0 0,0-1 0 0 0,-1 1 1 0 0,-1-1-1 0 0,-1 0 0 0 0,-9 21 0 0 0,4-15 0 0 0,-1 0 1 0 0,-1-1-1 0 0,-1 0 0 0 0,-1-1 1 0 0,0-1-1 0 0,-2 0 0 0 0,0-1 0 0 0,-1-1 1 0 0,-27 21-1 0 0,16-17-335 0 0,-1-1 0 0 0,-1-2 0 0 0,-1-1 1 0 0,0-2-1 0 0,-2-1 0 0 0,1-1 0 0 0,-38 9 0 0 0,55-19-737 0 0,1 0-36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1 12439 0 0,'0'0'1991'0'0,"-1"2"-1266"0"0,-5 19 593 0 0,3-10-1151 0 0,-1-1 0 0 0,1 1 1 0 0,-10 16-1 0 0,-52 87-111 0 0,5 4 1 0 0,-47 132-1 0 0,73-157 1 0 0,-164 399 794 0 0,82-268-1472 0 0,106-203-1339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171 281 5527 0 0,'2'0'5639'0'0,"8"0"-3732"0"0,0-1 0 0 0,-1-1 0 0 0,14-2 0 0 0,58-22-639 0 0,-75 24-1001 0 0,14-6-214 0 0,0 0 0 0 0,-1-1 1 0 0,0-1-1 0 0,33-24 1 0 0,-42 26-221 0 0,1-1 0 0 0,-1 0 0 0 0,-1 0 0 0 0,0-1 0 0 0,0 0 1 0 0,-1-1-1 0 0,0 0 0 0 0,0 0 0 0 0,5-12 0 0 0,-12 19 109 0 0,1 0-1 0 0,-1 1 1 0 0,0-1-1 0 0,0 0 1 0 0,0 0-1 0 0,0 0 1 0 0,-1 0-1 0 0,1 0 1 0 0,-1 1-1 0 0,0-5 1 0 0,0 7 36 0 0,0 0 0 0 0,-1 0 0 0 0,1 0 0 0 0,0 0 0 0 0,0 0 0 0 0,-1 0 0 0 0,1 0 0 0 0,0 1 0 0 0,-1-1 0 0 0,1 0 0 0 0,-1 0 1 0 0,1 0-1 0 0,-1 1 0 0 0,1-1 0 0 0,-1 0 0 0 0,0 1 0 0 0,1-1 0 0 0,-2-1 0 0 0,0 2-2 0 0,1-1-1 0 0,0 1 1 0 0,-1 0 0 0 0,1-1 0 0 0,0 1 0 0 0,-1 0-1 0 0,1 0 1 0 0,0 0 0 0 0,-1 0 0 0 0,1 0 0 0 0,0 0-1 0 0,-1 0 1 0 0,1 0 0 0 0,0 0 0 0 0,-1 1-1 0 0,-1 0 1 0 0,-4 1-43 0 0,1 1 0 0 0,0 0 0 0 0,0 0 0 0 0,0 1 0 0 0,-11 8 0 0 0,-3 2-17 0 0,-50 31 99 0 0,1 3 0 0 0,-86 79 0 0 0,36-3 712 0 0,115-120-697 0 0,0 1 1 0 0,1 0-1 0 0,0 1 1 0 0,0-1 0 0 0,0 0-1 0 0,1 1 1 0 0,0 0-1 0 0,-3 11 1 0 0,5-16-25 0 0,-1 0-1 0 0,1 1 1 0 0,0-1-1 0 0,0 0 1 0 0,0 1 0 0 0,0-1-1 0 0,0 1 1 0 0,0-1-1 0 0,0 0 1 0 0,0 1-1 0 0,0-1 1 0 0,1 0 0 0 0,-1 1-1 0 0,0-1 1 0 0,1 0-1 0 0,-1 0 1 0 0,1 1 0 0 0,0-1-1 0 0,-1 0 1 0 0,1 0-1 0 0,0 0 1 0 0,0 0 0 0 0,0 0-1 0 0,0 0 1 0 0,0 0-1 0 0,0 0 1 0 0,0 0-1 0 0,0 0 1 0 0,0 0 0 0 0,0-1-1 0 0,0 1 1 0 0,0 0-1 0 0,1-1 1 0 0,-1 1 0 0 0,0-1-1 0 0,1 1 1 0 0,-1-1-1 0 0,0 0 1 0 0,1 0 0 0 0,-1 1-1 0 0,0-1 1 0 0,1 0-1 0 0,2 0 1 0 0,15-2-1207 0 0,4-1-461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210 190 8287 0 0,'-55'57'1422'0'0,"16"-16"3426"0"0,-75 62 0 0 0,112-102-4239 0 0,48-47-427 0 0,-3-1-1 0 0,64-93 1 0 0,-84 108-294 0 0,0 1 0 0 0,2 0 0 0 0,35-33 0 0 0,-59 63 20 0 0,3 42 16 0 0,-9 5 148 0 0,3-36-32 0 0,0 1 0 0 0,1-1 0 0 0,0 1 0 0 0,1 0 0 0 0,0-1 0 0 0,1 1 0 0 0,0 0 0 0 0,1-1 0 0 0,5 18 0 0 0,-4-21-37 0 0,1 1 0 0 0,0 0-1 0 0,0-1 1 0 0,0 1 0 0 0,1-1 0 0 0,1-1 0 0 0,-1 1-1 0 0,1-1 1 0 0,0 0 0 0 0,0 0 0 0 0,1 0-1 0 0,-1-1 1 0 0,13 7 0 0 0,-16-10-908 0 0,4 1 1438 0 0,8-5-13664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50 8751 0 0,'0'-1'674'0'0,"-8"-48"8828"0"0,8 61-8262 0 0,-54 164-1120 0 0,19-71 119 0 0,11-16 46 0 0,-16 119 1 0 0,5 94 374 0 0,28-223-618 0 0,3-46-33 0 0,-1 0 0 0 0,-1 0-1 0 0,-2 0 1 0 0,-1-1 0 0 0,-25 60-1 0 0,13-46-357 0 0,18-38-718 0 0,10-13-1407 0 0,6-5 1024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59 2303 0 0,'-72'24'1163'0'0,"17"-6"7813"0"0,49-16-6983 0 0,-14 4 6923 0 0,22-5-8754 0 0,0-1 0 0 0,-1 1-1 0 0,1 0 1 0 0,0 0 0 0 0,-1 0 0 0 0,1 0 0 0 0,0 0-1 0 0,1 2 1 0 0,6 3 179 0 0,9 2 23 0 0,0-1 0 0 0,1-1-1 0 0,0 0 1 0 0,0-1-1 0 0,1-1 1 0 0,24 2-1 0 0,-7-4-98 0 0,0-1-1 0 0,53-6 1 0 0,-3-7-892 0 0,-2-3 1 0 0,1-5-1 0 0,120-43 0 0 0,-129 36-1198 0 0,1 0-403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37 229 4055 0 0,'0'0'9068'0'0,"-2"0"-9010"0"0,0 1-188 0 0,-2 0 402 0 0,0 0-1 0 0,0 0 1 0 0,0 1-1 0 0,0 0 0 0 0,0-1 1 0 0,-5 5 1727 0 0,12-5-1933 0 0,7 0 3 0 0,-7-1 86 0 0,-1 1-31 0 0,9 1-3 0 0,-9-1 608 0 0,1 0-642 0 0,7 3-14 0 0,-7-3-1 0 0,-1 0-12 0 0,9 3-37 0 0,-9-3 30 0 0,1-1 1 0 0,3 0-68 0 0,3 0 217 0 0,0 0 1 0 0,0 1-1 0 0,0 0 0 0 0,13 4 0 0 0,-16-5-111 0 0,5 0-16 0 0,-1 1 33 0 0,-1-4-60 0 0,6-3 185 0 0,-13 5-143 0 0,2 0-32 0 0,11-6-49 0 0,0 2 1 0 0,-9 4 32 0 0,11-3-33 0 0,2-2-10 0 0,0-1 0 0 0,-3-1 0 0 0,-1-2 0 0 0,0 1 0 0 0,0-1 0 0 0,0 0 0 0 0,0 1 11 0 0,2 1 42 0 0,1 0 1 0 0,0 2-44 0 0,50-17 54 0 0,-53 19-64 0 0,1 2 0 0 0,-1 2 0 0 0,-11 0 78 0 0,1 0 0 0 0,-1 0 0 0 0,1 0 1 0 0,-1 1-1 0 0,0-1 0 0 0,1 1 0 0 0,-1 0 0 0 0,0 1 0 0 0,5 1 0 0 0,-1 0-83 0 0,-6-2 75 0 0,1-1 4 0 0,35 7 8 0 0,-30-5-13 0 0,27-3-14 0 0,-22 1-45 0 0,2 0-10 0 0,-2 1 0 0 0,0 2 0 0 0,1 2 0 0 0,6 5-14 0 0,-15-8 52 0 0,17 2 150 0 0,-17-2-176 0 0,5 1 15 0 0,22-3 161 0 0,-16-1-116 0 0,-3-1-7 0 0,-8 1-12 0 0,8-1-31 0 0,2-1 20 0 0,6-3-33 0 0,-20 6-9 0 0,42-7 66 0 0,-24 4-66 0 0,0 1 0 0 0,1 0 11 0 0,11 0 45 0 0,-27 3-47 0 0,-1-1 52 0 0,1 0 5 0 0,0 0-55 0 0,22 8 150 0 0,-20-5-89 0 0,11 3-7 0 0,-1 0-1 0 0,-10-3-11 0 0,20 9-43 0 0,-20-10 15 0 0,1-1 4 0 0,-3 0-16 0 0,28 3-15 0 0,-25-3 2 0 0,0 0 0 0 0,0 0 0 0 0,0-1 0 0 0,0 0 0 0 0,0 0 0 0 0,9-2 0 0 0,-1-1 0 0 0,0 2 20 0 0,25-6 1 0 0,0-2 2 0 0,-23 6-23 0 0,-1 0 0 0 0,-3-1 0 0 0,0 2 0 0 0,0 0 0 0 0,1 0 0 0 0,0-2 13 0 0,4-5 85 0 0,-15 6-75 0 0,0 0 3 0 0,30-23 281 0 0,-25 18-289 0 0,-5 4-7 0 0,1 0 0 0 0,0 1 1 0 0,0-1-1 0 0,-1 1 0 0 0,6-3 0 0 0,3-2-11 0 0,-3 1-17 0 0,-4 4-138 0 0,4-1-898 0 0,-7 7 806 0 0,25 31-891 0 0,-25-32 943 0 0,8 3-101 0 0,-6-3 237 0 0,-1-1 3 0 0,0 0 0 0 0,0 0-1 0 0,1-1 1 0 0,-1 0 0 0 0,0 1 0 0 0,1-1-1 0 0,-1-1 1 0 0,0 1 0 0 0,1 0-1 0 0,-1-1 1 0 0,0 1 0 0 0,0-1 0 0 0,1 0-1 0 0,-1 0 1 0 0,0 0 0 0 0,5-3-1 0 0,5-3-219 0 0,0 0 0 0 0,15-12 0 0 0,21-18-5185 0 0,-19 13-205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7831 0 0,'0'0'2983'0'0,"-2"1"-1796"0"0,-102 45 4469 0 0,58-25-4038 0 0,-58 35 0 0 0,37-18-1425 0 0,44-26-140 0 0,5-3-55 0 0,0 1-1 0 0,1 1 1 0 0,-22 17 0 0 0,37-26-145 0 0,13 5-1173 0 0,1-2 1068 0 0,0 0 0 0 0,0-1 0 0 0,15 4 0 0 0,-12-4 85 0 0,-1 0-1 0 0,14 7 1 0 0,-16-4 129 0 0,0 0-1 0 0,0 0 1 0 0,-1 1 0 0 0,0 1 0 0 0,0 0 0 0 0,-1 0 0 0 0,12 15 0 0 0,-2 0 248 0 0,-2 1 1 0 0,19 31-1 0 0,-32-47-58 0 0,0 0-1 0 0,0 1 0 0 0,-1 0 0 0 0,0-1 1 0 0,-1 2-1 0 0,0-1 0 0 0,3 16 1 0 0,-6-21-41 0 0,1-1 1 0 0,-1 1 0 0 0,0-1 0 0 0,0 1 0 0 0,-1-1 0 0 0,1 1 0 0 0,-1-1 0 0 0,0 0 0 0 0,0 1-1 0 0,-1-1 1 0 0,1 0 0 0 0,-1 0 0 0 0,0 0 0 0 0,0 0 0 0 0,0 0 0 0 0,0 0 0 0 0,-1 0 0 0 0,0-1-1 0 0,0 1 1 0 0,-4 3 0 0 0,-4 2-40 0 0,0 0-1 0 0,-1-1 0 0 0,0 0 1 0 0,0-1-1 0 0,-1 0 0 0 0,0-1 1 0 0,0-1-1 0 0,-1 0 0 0 0,0 0 1 0 0,-19 2-1 0 0,-16 2 344 0 0,-83 2-1 0 0,81-8-348 0 0,46-3-70 0 0,-69 2-582 0 0,67-2 453 0 0,0 0-1 0 0,0-1 1 0 0,0-1 0 0 0,0 1 0 0 0,1-1 0 0 0,-1 0-1 0 0,0 0 1 0 0,-8-5 0 0 0,4-2-1318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6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21 334 2303 0 0,'0'0'2720'0'0,"-1"2"-1893"0"0,1-2-799 0 0,0 1 0 0 0,0-1 0 0 0,0 0 1 0 0,0 1-1 0 0,0-1 0 0 0,0 0 0 0 0,0 0 0 0 0,0 1 0 0 0,0-1 0 0 0,0 0 1 0 0,-1 1-1 0 0,1-1 0 0 0,0 0 0 0 0,0 0 0 0 0,0 1 0 0 0,-1-1 0 0 0,1 0 1 0 0,0 0-1 0 0,0 0 0 0 0,0 1 0 0 0,-1-1 0 0 0,1 0 0 0 0,0 0 0 0 0,0 0 1 0 0,-1 0-1 0 0,1 0 0 0 0,0 1 0 0 0,-1-1 0 0 0,1 0 0 0 0,0 0 0 0 0,0 0 0 0 0,-1 0 1 0 0,1 0-1 0 0,0 0 0 0 0,-1 0 0 0 0,1 0 0 0 0,0 0 0 0 0,-1 0 0 0 0,1 0 1 0 0,0 0-1 0 0,0 0 0 0 0,-1 0 0 0 0,1-1 0 0 0,0 1 0 0 0,-1 0 0 0 0,1 0 1 0 0,0 0-1 0 0,0 0 0 0 0,-1 0 0 0 0,-2-4 2978 0 0,-3-6 5218 0 0,15 7-8152 0 0,-6 3 64 0 0,1 0-39 0 0,0 0 0 0 0,-1 0 1 0 0,1 1-1 0 0,0 0 0 0 0,5 1 0 0 0,-6-1 184 0 0,-3 0-271 0 0,0-1-1 0 0,0 0 0 0 0,0 0 1 0 0,1 1-1 0 0,-1-1 1 0 0,0 0-1 0 0,0 0 1 0 0,0 1-1 0 0,1-1 0 0 0,-1 0 1 0 0,0 0-1 0 0,1 0 1 0 0,-1 0-1 0 0,0 1 1 0 0,0-1-1 0 0,1 0 0 0 0,-1 0 1 0 0,0 0-1 0 0,1 0 1 0 0,-1 0-1 0 0,0 0 1 0 0,1 0-1 0 0,-1 0 0 0 0,1 0 2 0 0,-1 0 0 0 0,0 0 0 0 0,1 0 0 0 0,-1 0 0 0 0,0 0 0 0 0,1 0 0 0 0,-1 1 0 0 0,0-1 0 0 0,1 0 0 0 0,-1 0 0 0 0,0 0 0 0 0,0 0 0 0 0,1 0 0 0 0,-1 0 0 0 0,0 1 0 0 0,0-1 0 0 0,1 0 0 0 0,-1 0 0 0 0,0 1 0 0 0,0-1 0 0 0,1 0 0 0 0,-1 0 0 0 0,0 1 0 0 0,2 1 179 0 0,3 2-89 0 0,-1 0-35 0 0,1-1 0 0 0,-1 1 0 0 0,1-1 0 0 0,0 0 0 0 0,0 0 0 0 0,1 0 0 0 0,-1 0 0 0 0,7 1 0 0 0,-10-3 1 0 0,2 0 3 0 0,-1 0-45 0 0,29 2 154 0 0,-13-3-167 0 0,1-1-12 0 0,1 1 0 0 0,0 0 0 0 0,10 5 83 0 0,-19-2-25 0 0,6 1 44 0 0,-9-1-64 0 0,-1-2-1 0 0,1 1 0 0 0,-1-1 0 0 0,1-1 1 0 0,0 0-1 0 0,-1 0 0 0 0,1 0 1 0 0,17-4-1 0 0,-16 2 10 0 0,1-1 1 0 0,0 1-1 0 0,-1-2 1 0 0,1 0 0 0 0,11-6-1 0 0,-1-1 48 0 0,35-23-1 0 0,-1 0-91 0 0,-53 32-2 0 0,1 0 0 0 0,-1 1 0 0 0,1-1 0 0 0,-1 1 0 0 0,1 0 1 0 0,0 0-1 0 0,-1 0 0 0 0,4-1 0 0 0,2 0 10 0 0,-1 1-1 0 0,0-2 1 0 0,0 1 0 0 0,10-5 0 0 0,-12 4-11 0 0,19-7 0 0 0,21-3 11 0 0,-16 6 42 0 0,1 0 18 0 0,-14 3-3 0 0,0 0 8 0 0,12-2 34 0 0,-12 0-83 0 0,8-5 26 0 0,27-16 177 0 0,-36 18-158 0 0,6-1-8 0 0,10-2 29 0 0,-14 6-13 0 0,10-4 3 0 0,-24 9-86 0 0,24-4 3 0 0,-8 2 0 0 0,0 0 12 0 0,-2 2 49 0 0,-6 1 40 0 0,0 0-1 0 0,0 1 1 0 0,16 3-1 0 0,-15-2 54 0 0,-1-1-1 0 0,1 0 0 0 0,16-1 0 0 0,1 0 39 0 0,2-2-192 0 0,-16 1-15 0 0,1 0-43 0 0,-1 2 43 0 0,5 0 27 0 0,-19-1 1 0 0,2 2 13 0 0,31 6-13 0 0,-20-6-13 0 0,0 1 0 0 0,-1 0 0 0 0,1-1 0 0 0,0 0 0 0 0,1 1 0 0 0,12 1 0 0 0,-22-4 0 0 0,-1 1 7 0 0,0-1 1 0 0,0 0-1 0 0,1 0 0 0 0,-1 0 1 0 0,0 0-1 0 0,0-1 0 0 0,0 1 0 0 0,0-1 1 0 0,-1 0-1 0 0,1 0 0 0 0,4-2 1 0 0,0-1-9 0 0,4 0 82 0 0,1-1 1 0 0,19-11-1 0 0,-17 8 43 0 0,26-11 0 0 0,-23 12-89 0 0,-13 5-11 0 0,19-1-14 0 0,-6 0-10 0 0,0 1 0 0 0,0 0 0 0 0,0 0 11 0 0,-14 2-1 0 0,1-1-1 0 0,-1 1 1 0 0,1 0 0 0 0,-1 0 0 0 0,1 0-1 0 0,6 2 1 0 0,-6-1-2 0 0,-1 0 1 0 0,1 0-1 0 0,0-1 0 0 0,0 0 0 0 0,6 0 0 0 0,63 2-8 0 0,-64-2 0 0 0,-4 0 0 0 0,1 0 0 0 0,-1 0 0 0 0,0-1 0 0 0,11-2 0 0 0,30-7 0 0 0,3-1 0 0 0,-46 10 3 0 0,2 0 17 0 0,1 0 0 0 0,-1 0 0 0 0,1 1 0 0 0,-1 0 1 0 0,1 0-1 0 0,8 2 0 0 0,4 0 5 0 0,30 3 14 0 0,-30-4-39 0 0,-16-2 0 0 0,2 0 0 0 0,28 4 0 0 0,32 1 0 0 0,-58-3 0 0 0,35 0 0 0 0,-39-1 0 0 0,15 0 0 0 0,61-2 0 0 0,-44-1 0 0 0,-18 2 0 0 0,45-6 0 0 0,-25 3 0 0 0,-18 1 0 0 0,2 0 4 0 0,-11 2 20 0 0,1 2 1 0 0,-7-1-15 0 0,0-1 0 0 0,1 1-1 0 0,-1 0 1 0 0,1 1-1 0 0,-1-1 1 0 0,5 2-1 0 0,23 5 10 0 0,-6-2 40 0 0,-17-3-47 0 0,1-1 0 0 0,-1 0-1 0 0,0 0 1 0 0,1-1 0 0 0,-1 0-1 0 0,12-2 1 0 0,-10 1 46 0 0,-1-1 1 0 0,1 0-1 0 0,0 0 0 0 0,0-1 0 0 0,14-7 0 0 0,-16 7-47 0 0,3 0-11 0 0,2 1 0 0 0,-3 5-15 0 0,-9-3-59 0 0,0 1-334 0 0,-2-1 286 0 0,1 0 1 0 0,0 1-1 0 0,0-1 1 0 0,-1 0-1 0 0,1 1 0 0 0,0-1 1 0 0,0 0-1 0 0,0 0 1 0 0,-1 0-1 0 0,1 0 0 0 0,0 0 1 0 0,0 0-1 0 0,0 0 1 0 0,-1 0-1 0 0,2 0 0 0 0,5-8-2160 0 0,0-6-5625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10:5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14279 0 0,'13'75'3348'0'0,"-13"-83"-2848"0"0,1-29 247 0 0,0 24 186 0 0,-1 10-103 0 0,1 5 326 0 0,9 112 2177 0 0,-1-22-2716 0 0,-8-40-672 0 0,0-51-402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2:33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18 234 1375 0 0,'0'0'663'0'0,"-1"2"-68"0"0,-1 0-384 0 0,-7 21 802 0 0,3-9 560 0 0,15-7-1499 0 0,-7-7-64 0 0,0 2 67 0 0,23-7 1429 0 0,-21 3-1203 0 0,0 0 1 0 0,0 0 0 0 0,0-1 0 0 0,6-4-1 0 0,-5 4-268 0 0,-4 2 153 0 0,16-11-63 0 0,-12 8-121 0 0,4-3-4 0 0,22-15 0 0 0,14-4 0 0 0,-36 21 149 0 0,0-1-1 0 0,11-10 1 0 0,-13 11 20 0 0,0-1 1 0 0,1 1 0 0 0,-1 0-1 0 0,15-6 1 0 0,14-6 27 0 0,-34 17-121 0 0,12-4 125 0 0,-11 4-129 0 0,-1 0-38 0 0,1 0 0 0 0,-1 0 0 0 0,0 0-1 0 0,1 0 1 0 0,-1 1 0 0 0,1-1 0 0 0,-1 1 0 0 0,4 1-1 0 0,-3-1 47 0 0,-2 3-2 0 0,3 6 49 0 0,-1 0 1 0 0,0 1-1 0 0,0-1 1 0 0,-2 1 0 0 0,1 0-1 0 0,-1 0 1 0 0,-1 0-1 0 0,0-1 1 0 0,0 1 0 0 0,-1 0-1 0 0,0 0 1 0 0,-6 18-1 0 0,7-26 524 0 0,-1-1-539 0 0,-1 6-37 0 0,1-6-14 0 0,3-3-98 0 0,2-2 25 0 0,0 1 4 0 0,0-1-1 0 0,-1 0 1 0 0,1-1 0 0 0,-1 1 0 0 0,0-1 0 0 0,0 1-1 0 0,5-9 1 0 0,-3 5 1 0 0,-4 5 1 0 0,1-1 1 0 0,-1 1-1 0 0,1 0 0 0 0,-1 0 0 0 0,1 0 1 0 0,0 1-1 0 0,4-4 0 0 0,15-8-6 0 0,-16 12 13 0 0,17-7 9 0 0,-16 8 12 0 0,0 0 0 0 0,13-1-12 0 0,0 1-10 0 0,-1 3 0 0 0,0 1 0 0 0,0 1 0 0 0,0 0 0 0 0,0-2 0 0 0,-8-3 21 0 0,0-1-1 0 0,0 0 1 0 0,0-1-1 0 0,0 0 1 0 0,0 0-1 0 0,0-1 1 0 0,-1 0-1 0 0,11-5 1 0 0,-7 2 7 0 0,1 1 0 0 0,0 1 0 0 0,1 0 0 0 0,-1 1-1 0 0,19-2 1 0 0,-21 5-28 0 0,16-2-131 0 0,-4-1 18 0 0,-20 2 111 0 0,18 2-58 0 0,-16 0 57 0 0,0 2-1 0 0,0-1 1 0 0,9 6-1 0 0,-3-1 4 0 0,-1 1 0 0 0,-1 0 12 0 0,-9-6 7 0 0,0-1 0 0 0,1 1 0 0 0,0-1-1 0 0,-1 0 1 0 0,1 1 0 0 0,0-1 0 0 0,0 0-1 0 0,0 0 1 0 0,0 0 0 0 0,0-1 0 0 0,0 1-1 0 0,0 0 1 0 0,0-1 0 0 0,0 1 0 0 0,0-1-1 0 0,0 0 1 0 0,0 1 0 0 0,1-1 0 0 0,-1 0-1 0 0,0-1 1 0 0,2 1 0 0 0,0-2 45 0 0,0 0 1 0 0,-1 0-1 0 0,1 0 0 0 0,-1 0 1 0 0,0-1-1 0 0,1 1 0 0 0,-1-1 0 0 0,5-6 1 0 0,8-7 11 0 0,-13 13-76 0 0,16-10 0 0 0,-5 2-27 0 0,-13 10 4 0 0,20-5 1 0 0,-3 1 22 0 0,-1 1 0 0 0,0-1 0 0 0,2-1 0 0 0,-1 3 0 0 0,0 1 0 0 0,-1 0 0 0 0,0 0 0 0 0,1 2 0 0 0,-1 0 0 0 0,0 0 0 0 0,-1 0 0 0 0,-11 0-84 0 0,-1 0 0 0 0,0 0 0 0 0,0 0 0 0 0,0 0 0 0 0,0 1 0 0 0,8 2 0 0 0,-6-2-104 0 0,-3 0 76 0 0,-1-1 19 0 0,12 1 62 0 0,10 1-31 0 0,-19-2 67 0 0,14-4 10 0 0,-8 2 60 0 0,-1-1 0 0 0,0 0 1 0 0,0-1-1 0 0,0 0 0 0 0,14-9 1 0 0,9-9 398 0 0,-31 21-219 0 0,12 0 224 0 0,-11 0-438 0 0,0 1-31 0 0,14 8 352 0 0,1 2-276 0 0,-16-6-47 0 0,20 12-23 0 0,-10-10-16 0 0,-2-1 0 0 0,0-1 0 0 0,1 0 0 0 0,1 3 0 0 0,-3 1 0 0 0,-7-6 6 0 0,1 0 0 0 0,-1 0-1 0 0,0 0 1 0 0,1 0-1 0 0,-1-1 1 0 0,1 1 0 0 0,0-1-1 0 0,5 2 1 0 0,-7-3-2 0 0,0 1 0 0 0,0-1 0 0 0,0 0 0 0 0,1 0 0 0 0,-1 0-1 0 0,0 0 1 0 0,0 0 0 0 0,0 0 0 0 0,1-1 0 0 0,-1 1 0 0 0,0 0 0 0 0,0 0 0 0 0,0-1 0 0 0,0 1 0 0 0,1-1 0 0 0,0 0 0 0 0,6-4 12 0 0,-1 0 0 0 0,0 0 0 0 0,-1-1 0 0 0,1 0 0 0 0,-1 0 0 0 0,0-1 0 0 0,8-10 0 0 0,-12 13-9 0 0,-1 2-8 0 0,0 1 1 0 0,0-1-1 0 0,-1 1 1 0 0,1 0-1 0 0,1-1 0 0 0,-1 1 1 0 0,0 0-1 0 0,0 0 1 0 0,0 0-1 0 0,1 0 1 0 0,-1 0-1 0 0,3-1 1 0 0,3-5-23 0 0,-1 2 0 0 0,1 0 1 0 0,-1 0 0 0 0,1 1 0 0 0,8-4 0 0 0,-1 1 22 0 0,-13 6 0 0 0,3-1 0 0 0,0 0 0 0 0,0 0 0 0 0,0 0 0 0 0,0 1 0 0 0,0-1 0 0 0,0 1 0 0 0,6-1 0 0 0,24-3 0 0 0,-1-2 67 0 0,-15 3-43 0 0,-1 3 19 0 0,0 3-33 0 0,-4 5 1 0 0,-10-6 106 0 0,-3 0-104 0 0,1 0-1 0 0,0 0 1 0 0,0 0-1 0 0,-1 0 1 0 0,1 0-1 0 0,0 0 1 0 0,0-1-1 0 0,0 1 1 0 0,0 0-1 0 0,1 1 1 0 0,0 0 471 0 0,0 0-420 0 0,5 8-43 0 0,-4-6 18 0 0,-2-3-35 0 0,-1-1 0 0 0,1 1-1 0 0,0 0 1 0 0,-1 0 0 0 0,1-1-1 0 0,0 1 1 0 0,-1-1 0 0 0,1 1-1 0 0,0 0 1 0 0,0-1 0 0 0,0 1-1 0 0,-1-1 1 0 0,1 0 0 0 0,0 1-1 0 0,0-1 1 0 0,1 1 0 0 0,-2-1 1 0 0,14 6 5 0 0,10 3-10 0 0,-11-5 0 0 0,13 1 0 0 0,108 22-216 0 0,-125-25 216 0 0,13 4 0 0 0,2 2 0 0 0,-20-7 0 0 0,17 9 0 0 0,-17-9 0 0 0,0 1 0 0 0,9 11 0 0 0,-1 2 1 0 0,-10-10 1 0 0,-1 2 49 0 0,12 44 359 0 0,-12-48-168 0 0,0-5-184 0 0,8-5-35 0 0,2-5 52 0 0,-10 8-54 0 0,-1 3-17 0 0,0-1 0 0 0,0 1 0 0 0,1-1 0 0 0,-1 1 0 0 0,0 0 0 0 0,1-1 0 0 0,-1 1 0 0 0,1-1 0 0 0,0 1 0 0 0,-1 0 0 0 0,3-3 0 0 0,8-17 36 0 0,-10 19-109 0 0,1 3-405 0 0,8 4 462 0 0,2 2 12 0 0,2 0 0 0 0,0 0-12 0 0,3-1-806 0 0,2-5-3196 0 0,-1-2-1350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2:4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5039 0 0,'0'0'1066'0'0,"0"-2"-2796"0"0,3-21 2838 0 0,0 22-476 0 0,14-4 534 0 0,1 0-1 0 0,27-14 0 0 0,-43 18-991 0 0,10-2 216 0 0,-10 3-180 0 0,32-12 1628 0 0,-32 11-1688 0 0,10-4 228 0 0,-8 4-339 0 0,-1 0-1 0 0,0 0 1 0 0,0 0-1 0 0,0 0 1 0 0,0 0-1 0 0,5-3 1 0 0,5-3-40 0 0,3 0 151 0 0,-14 7 72 0 0,1-1 0 0 0,-1 1 0 0 0,0 0 0 0 0,1 0 1 0 0,-1 0-1 0 0,0 0 0 0 0,1 1 0 0 0,-1-1 0 0 0,3 1 0 0 0,3 1-130 0 0,-6-1 78 0 0,8 5 165 0 0,-6-4-258 0 0,0 1 0 0 0,0-1-1 0 0,0 0 1 0 0,6 1-1 0 0,1 0-64 0 0,3-3-1 0 0,6-2 43 0 0,-15 0-52 0 0,-2-1 7 0 0,17-4 52 0 0,-17 6-63 0 0,13-11 3 0 0,7-4 63 0 0,-3 1 11 0 0,-19 14 310 0 0,2 3 107 0 0,2 2-360 0 0,0 1 0 0 0,0-1 0 0 0,-1 1-1 0 0,1 0 1 0 0,-1 0 0 0 0,0 1 0 0 0,-1-1 0 0 0,4 8 0 0 0,1-1-431 0 0,-7-10 567 0 0,10 3-175 0 0,-10-4-71 0 0,2 1 291 0 0,0-2-153 0 0,26-5 528 0 0,-26 4-524 0 0,3 0-8 0 0,-3-1-139 0 0,18-3 270 0 0,-20 5-283 0 0,-1 0-1 0 0,1 0 0 0 0,0-1 1 0 0,-1 1-1 0 0,1 0 1 0 0,0 1-1 0 0,0-1 0 0 0,-1 0 1 0 0,1 0-1 0 0,0 0 1 0 0,-1 0-1 0 0,1 0 1 0 0,0 1-1 0 0,0-1 0 0 0,-1 0 1 0 0,1 1-1 0 0,-1-1 1 0 0,1 1-1 0 0,0-1 0 0 0,-1 0 1 0 0,1 1-1 0 0,0 0 9 0 0,4 3 60 0 0,-1-1-56 0 0,0 1-1 0 0,0 0 1 0 0,-1 0 0 0 0,1 0 0 0 0,-1 0 0 0 0,0 1-1 0 0,0-1 1 0 0,3 8 0 0 0,-1-1-1 0 0,2 4 33 0 0,-1 0-36 0 0,1 0-12 0 0,3-3 0 0 0,-8-11 0 0 0,-1-1 0 0 0,0 1 0 0 0,0-1 0 0 0,0 1 0 0 0,0-1 0 0 0,0 1 0 0 0,1-1 0 0 0,-1 0 0 0 0,0 0 0 0 0,0 0 0 0 0,0 0 0 0 0,2 0 0 0 0,1 0 5 0 0,0 0-1 0 0,0-1 1 0 0,0 0 0 0 0,0 0-1 0 0,0 0 1 0 0,0 0 0 0 0,0 0-1 0 0,0-1 1 0 0,-1 0 0 0 0,6-3-1 0 0,4-4 64 0 0,23-22-1 0 0,-27 23-53 0 0,0-1-14 0 0,-9 9 0 0 0,1-1 0 0 0,-1 1 0 0 0,1-1 0 0 0,-1 1 0 0 0,1 0 0 0 0,-1-1 0 0 0,0 1 0 0 0,1 0 0 0 0,-1-1 0 0 0,1 1 0 0 0,-1 0 0 0 0,1 0 0 0 0,0 0 0 0 0,-1-1 0 0 0,1 1 0 0 0,-1 0 0 0 0,1 0 0 0 0,-1 0 0 0 0,2 0 0 0 0,-2 0 0 0 0,1 1 0 0 0,0-1 0 0 0,0 0 0 0 0,0 1 0 0 0,-1-1 0 0 0,1 1 0 0 0,0-1 0 0 0,-1 1 0 0 0,1-1 0 0 0,0 1 0 0 0,-1 0 0 0 0,1-1 0 0 0,-1 1 0 0 0,1 0 0 0 0,-1 0 0 0 0,1-1 0 0 0,-1 1 0 0 0,1 0 1 0 0,-1 1-1 0 0,7 21 48 0 0,0-1 21 0 0,-2-11-48 0 0,3-3 36 0 0,-7-7-53 0 0,-1-1 1 0 0,1 0-1 0 0,0 1 0 0 0,-1-1 1 0 0,1 0-1 0 0,0 0 0 0 0,-1 1 1 0 0,1-1-1 0 0,0 0 0 0 0,0 0 1 0 0,-1 0-1 0 0,1 0 0 0 0,0 0 1 0 0,0 0-1 0 0,-1 0 0 0 0,1 0 1 0 0,0 0-1 0 0,0-1 0 0 0,0 1 1 0 0,2-1 8 0 0,0 1 8 0 0,-1 0 0 0 0,1 0 0 0 0,0-1 0 0 0,0 1 0 0 0,-1-1 1 0 0,1 0-1 0 0,-1 0 0 0 0,1 0 0 0 0,0 0 0 0 0,-1 0 0 0 0,0 0 0 0 0,5-4 0 0 0,-2 1 16 0 0,-1-1 0 0 0,1 0 0 0 0,-1 0 0 0 0,4-7 0 0 0,24-29 40 0 0,-24 32-77 0 0,-1 0 0 0 0,-1 1-11 0 0,-4 7-42 0 0,-1 0 0 0 0,9 0 42 0 0,7 1 11 0 0,16-2 0 0 0,-6-3 0 0 0,-23 3 0 0 0,8-4 0 0 0,0-1 0 0 0,37-20 0 0 0,-44 26 0 0 0,15-12 0 0 0,-9 4-2 0 0,-4 4-17 0 0,13-6-13 0 0,-16 7 24 0 0,16-10-69 0 0,-8 8-5 0 0,-6 4 25 0 0,9 1 46 0 0,4 3 11 0 0,0-1 0 0 0,-3-1 11 0 0,-5 1 48 0 0,-9-1-123 0 0,24-4 762 0 0,-25 5-681 0 0,0 0 0 0 0,0 0 0 0 0,0 0 0 0 0,-1 0 0 0 0,1 0 0 0 0,0 0 0 0 0,-1 0 0 0 0,1 0 0 0 0,-1 0 0 0 0,1 2 0 0 0,0-2 12 0 0,2 4 16 0 0,-3-4-37 0 0,7 25 316 0 0,-2-9-301 0 0,0-1-23 0 0,3-3 0 0 0,3-4 11 0 0,-6-7 31 0 0,6-1-19 0 0,-5-2 25 0 0,7-2-24 0 0,1-4 24 0 0,-1 0-36 0 0,-3 1-24 0 0,-9 6 8 0 0,0-1 0 0 0,0 1 0 0 0,0-1 0 0 0,0 1 1 0 0,-1 0-1 0 0,1-1 0 0 0,0 1 0 0 0,0 0 0 0 0,0 0 0 0 0,0 0 0 0 0,0 0 0 0 0,0 0 0 0 0,0 0 0 0 0,0 0 0 0 0,1 0 0 0 0,2 0-6 0 0,19 0-58 0 0,0-2 0 0 0,-1-1 0 0 0,24-6 1 0 0,-36 6 63 0 0,1-1 0 0 0,-1-1 0 0 0,1 0 0 0 0,-1 0 0 0 0,-1-1 0 0 0,14-10 0 0 0,-21 15 4 0 0,21-16 0 0 0,22-21 0 0 0,-39 33 13 0 0,-5 4 161 0 0,-1 2-145 0 0,1 1 1 0 0,-1-1-1 0 0,1 0 1 0 0,0 1-1 0 0,-1-1 1 0 0,1 0-1 0 0,0 0 1 0 0,-1 1-1 0 0,1-1 1 0 0,1 1-1 0 0,4 6 76 0 0,-1 9 84 0 0,-3-9-134 0 0,-1-1 0 0 0,2 0-1 0 0,4 13 1 0 0,-2-11-70 0 0,-4-7-54 0 0,11 1-290 0 0,-10-2 271 0 0,27 1-1109 0 0,-20-3 308 0 0,0 0-1 0 0,0 0 0 0 0,16-4 1 0 0,-7 0-865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1839 0 0,'0'0'2888'0'0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6127 0 0,'0'3'282'0'0,"0"0"-183"0"0,-2 22 174 0 0,-1 1 390 0 0,-4 12 10150 0 0,-3-26-10768 0 0,10-12-58 0 0,0 1 0 0 0,0-1 0 0 0,0 0 0 0 0,0 1 1 0 0,0-1-1 0 0,0 1 0 0 0,0-1 0 0 0,0 0 0 0 0,0 1 0 0 0,0-1 0 0 0,0 1 1 0 0,0-1-1 0 0,-1 0 0 0 0,1 1 0 0 0,0-1 0 0 0,0 0 0 0 0,0 1 0 0 0,-1-1 1 0 0,1 0-1 0 0,-1 1 0 0 0,-4 9 259 0 0,-3 16 245 0 0,7-24-362 0 0,1 1 20 0 0,0-2-66 0 0,0 0 1 0 0,0 0-1 0 0,0 0 0 0 0,0 0 1 0 0,1 0-1 0 0,-1 0 0 0 0,0 0 0 0 0,1 0 1 0 0,-1 0-1 0 0,0 0 0 0 0,1 0 0 0 0,-1 0 1 0 0,1 0-1 0 0,0 0 0 0 0,-1 0 1 0 0,1-1-1 0 0,0 1 0 0 0,-1 0 0 0 0,1 0 1 0 0,0-1-1 0 0,1 2 0 0 0,1 0 61 0 0,-1-2-74 0 0,5 3-61 0 0,8-3 60 0 0,30-3 67 0 0,-27 4-124 0 0,-1 4-12 0 0,15 7 51 0 0,-28-11-35 0 0,-1 0 0 0 0,0 0 0 0 0,0 1 0 0 0,0-1 0 0 0,4 4 0 0 0,-5-4-3 0 0,4 3 39 0 0,1-1-1 0 0,-1 0 1 0 0,1 0-1 0 0,0 0 1 0 0,0-1-1 0 0,0 0 1 0 0,0-1-1 0 0,0 1 1 0 0,1-1-1 0 0,-1-1 1 0 0,0 1-1 0 0,9-2 0 0 0,-13 1-40 0 0,0-1-1 0 0,-1 0 0 0 0,1 0 1 0 0,-1 0-1 0 0,1 0 0 0 0,-1 0 0 0 0,1 0 1 0 0,-1-1-1 0 0,0 1 0 0 0,5-4 1 0 0,-1 0 33 0 0,4-2-7 0 0,0-1 1 0 0,0-1-1 0 0,-1 0 0 0 0,15-18 0 0 0,-17 15-26 0 0,2-1-11 0 0,0 2 0 0 0,1 1 0 0 0,3 5 11 0 0,2 3 31 0 0,45 11 33 0 0,-35-7 285 0 0,-23-2-144 0 0,1 0-144 0 0,-1 1-47 0 0,18 0 167 0 0,-18-1-113 0 0,1 0-12 0 0,48 12 8 0 0,-3-2-20 0 0,-41-8-43 0 0,-4-1-12 0 0,0 0 0 0 0,1 1 0 0 0,0-2 0 0 0,-1 1 0 0 0,1 0-1 0 0,-1-1 1 0 0,8 0 0 0 0,32 3 0 0 0,-40-3 0 0 0,15 1 0 0 0,1 3 0 0 0,-7-3 0 0 0,2 0 16 0 0,1-1 64 0 0,0 0 11 0 0,1 1-22 0 0,-2 0-2 0 0,-3-2 10 0 0,-7 0-10 0 0,8 1-54 0 0,2 1-13 0 0,1 1 0 0 0,0 1 0 0 0,1-1 0 0 0,2-1 0 0 0,0-2 0 0 0,-4-1 5 0 0,0-1 73 0 0,14-6 15 0 0,-18 6-85 0 0,7-2-6 0 0,-1 0-1 0 0,0-1 1 0 0,0 0 0 0 0,22-14-1 0 0,-24 12-17 0 0,3 3-64 0 0,-1 0-16 0 0,-1 1 0 0 0,-3 4 3 0 0,-8 0 23 0 0,5 0 46 0 0,-4 1-18 0 0,9 5 31 0 0,6 2 11 0 0,21 2 0 0 0,-37-8-30 0 0,17 1-151 0 0,-19-2-48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2:45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83 1375 0 0,'0'0'9127'0'0,"-1"-2"-9478"0"0,-1-6 357 0 0,1 6 476 0 0,-3 1-283 0 0,4 1-89 0 0,-1 0 1 0 0,1 0 0 0 0,0 0 0 0 0,-1 0 0 0 0,1 0 0 0 0,-1 0 0 0 0,1 0 0 0 0,-1 0 0 0 0,1 0 0 0 0,0 0 0 0 0,-1 0 0 0 0,1 0 0 0 0,-1 0 0 0 0,1-1 0 0 0,0 1 0 0 0,-1 0 0 0 0,1 0 0 0 0,0 0 0 0 0,-1-1 0 0 0,1 1 0 0 0,0 0 0 0 0,-1 0 0 0 0,1-1 0 0 0,-4-8-101 0 0,6-3-10 0 0,4 0 0 0 0,-4 8 0 0 0,0 0 0 0 0,13-8 0 0 0,-4 4 0 0 0,-1 4-16 0 0,-10 3 10 0 0,1 1 0 0 0,0 0 0 0 0,-1 0 0 0 0,1 0 0 0 0,0 0 0 0 0,-1 0 0 0 0,1 0-1 0 0,0 0 1 0 0,-1 0 0 0 0,1 0 0 0 0,0 0 0 0 0,-1 0 0 0 0,1 1 0 0 0,-1-1 0 0 0,1 0 0 0 0,0 0-1 0 0,-1 1 1 0 0,1-1 0 0 0,-1 0 0 0 0,1 1 0 0 0,0-1 0 0 0,-1 0 0 0 0,1 2 0 0 0,27 29 1029 0 0,-23-24-794 0 0,-3-5 289 0 0,-2-2-491 0 0,0 1-1 0 0,1-1 1 0 0,-1 1-1 0 0,1 0 1 0 0,-1-1-1 0 0,0 1 1 0 0,1-1-1 0 0,-1 1 1 0 0,1-1-1 0 0,-1 1 1 0 0,1-1-1 0 0,0 1 0 0 0,-1-1 1 0 0,2 1-1 0 0,2 3 345 0 0,16 11 77 0 0,-18-14-364 0 0,1 0-16 0 0,28 12 124 0 0,0-2-128 0 0,-10-5-130 0 0,-5-3 2 0 0,0-3 50 0 0,11-5 62 0 0,-24 4 7 0 0,0 0 266 0 0,0 0-193 0 0,9-2 0 0 0,-9 2-5 0 0,-1 0-22 0 0,9-1-5 0 0,-8 1 0 0 0,0 1-1 0 0,11-1-7 0 0,7 2-5 0 0,-17 1-83 0 0,-2-1 10 0 0,5 1 16 0 0,0 1 0 0 0,-1 0 0 0 0,11 5 0 0 0,-5-2-6 0 0,6 4-47 0 0,-15-8 30 0 0,20 9-160 0 0,-19-8 148 0 0,0 0 8 0 0,18 0-64 0 0,-18-3 113 0 0,0 1 0 0 0,1-1 0 0 0,-1 0-1 0 0,1-1 1 0 0,-1 1 0 0 0,1-1 0 0 0,-1 0 0 0 0,0 0-1 0 0,0 0 1 0 0,1-1 0 0 0,6-3 0 0 0,-6 3 50 0 0,-3 1 94 0 0,20-6 571 0 0,-9 5-626 0 0,-2 3-125 0 0,1 2-12 0 0,-8-1-6 0 0,-1 0-1 0 0,1-1 1 0 0,0 0 0 0 0,0 0-1 0 0,6 1 1 0 0,7-6-31 0 0,-11 2 48 0 0,1 0-10 0 0,3-2-3 0 0,4-6 14 0 0,-8 6 18 0 0,0 1-13 0 0,-1 0 1 0 0,0-1-1 0 0,0 1 1 0 0,7-9-1 0 0,4-2 58 0 0,-14 12-20 0 0,5 1 131 0 0,2 0 214 0 0,13 12-180 0 0,-20-7-237 0 0,1-2-14 0 0,14 6 15 0 0,-4-4 16 0 0,-3-3 43 0 0,-5-1-28 0 0,-1 0 1 0 0,1 0-1 0 0,0 0 1 0 0,0 1 0 0 0,5 1-1 0 0,4 2-15 0 0,0 5 0 0 0,-10-6 29 0 0,-1-1 0 0 0,1 1 0 0 0,0 0 0 0 0,1-1 0 0 0,-1 0 0 0 0,0 0 0 0 0,6 2 0 0 0,-6-3-25 0 0,-2-1 15 0 0,0 1-1 0 0,1-1 0 0 0,-1 0 1 0 0,0 0-1 0 0,0 0 1 0 0,0 0-1 0 0,0-1 0 0 0,1 1 1 0 0,-1-1-1 0 0,0 1 1 0 0,0-1-1 0 0,0 0 1 0 0,4-1-1 0 0,-3 0-8 0 0,0 1 13 0 0,1 0 1 0 0,0 0-1 0 0,-1-1 0 0 0,1 1 0 0 0,-1-1 0 0 0,1 0 1 0 0,-1 0-1 0 0,0-1 0 0 0,5-3 0 0 0,-3 1-31 0 0,7-4 8 0 0,0 0 0 0 0,-1 3-21 0 0,3 0-172 0 0,-12 5 111 0 0,1 2 16 0 0,5 1 62 0 0,0 0 0 0 0,-1 1 0 0 0,1 0 0 0 0,9 6 0 0 0,13 5 90 0 0,-24-11-83 0 0,-5-2-3 0 0,1-1 0 0 0,-1 1 0 0 0,0-1 0 0 0,0 1 0 0 0,0-1 0 0 0,0 1 0 0 0,0-1-1 0 0,0 1 1 0 0,1-1 0 0 0,-1 0 0 0 0,0 0 0 0 0,0 0 0 0 0,3 1 0 0 0,4-2 52 0 0,2 1-43 0 0,9-1 11 0 0,18-13 169 0 0,-11 5-907 0 0,-12 10-542 0 0,-9 0 1374 0 0,-3-1-346 0 0,19 8-2072 0 0,-19-7 1638 0 0,-1 1-20 0 0,0-1 451 0 0,0 1 43 0 0,0-1 0 0 0,0 0 0 0 0,0 0-1 0 0,-1 0 1 0 0,1 1 0 0 0,0-1-1 0 0,-1 0 1 0 0,1 1 0 0 0,-1-1-1 0 0,0 0 1 0 0,1 1 0 0 0,-1-1 0 0 0,0 1-1 0 0,0-1 1 0 0,0 0 0 0 0,0 3-1 0 0,-3 11-767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1839 0 0,'-1'3'134'0'0,"2"13"10328"0"0,2-11-9138 0 0,-1-4-1084 0 0,-1 3-43 0 0,1 0-1 0 0,0-1 1 0 0,0 1-1 0 0,4 6 1 0 0,-3-3-47 0 0,5 13 100 0 0,-5-16-171 0 0,6 4-23 0 0,4 0-46 0 0,4-3-10 0 0,-10-5 45 0 0,-1 0-1 0 0,1 0 0 0 0,-1 0 1 0 0,1-1-1 0 0,-1 0 1 0 0,0 0-1 0 0,11-3 1 0 0,-3-1 100 0 0,0 0 1 0 0,18-10-1 0 0,59-37 276 0 0,-29 15-311 0 0,-57 34-97 0 0,18-8 25 0 0,-20 10-36 0 0,21-10-2 0 0,-20 10 0 0 0,19-3 0 0 0,-5 0 0 0 0,16-2 44 0 0,2-3 354 0 0,11-11 831 0 0,-45 19-692 0 0,1 1-441 0 0,-1-1-53 0 0,2 1-53 0 0,16 8 507 0 0,6 3-411 0 0,-14-7-86 0 0,3-2 0 0 0,-1 1 0 0 0,-1 1 0 0 0,9 0 0 0 0,-10-2 0 0 0,8-1 0 0 0,-13-1 14 0 0,0 0 0 0 0,0 0 0 0 0,0-1 0 0 0,1 0 0 0 0,-1 0 1 0 0,0-1-1 0 0,0 0 0 0 0,9-4 0 0 0,-1 1 10 0 0,1 0 0 0 0,0 1 0 0 0,-1 1 1 0 0,2 1-1 0 0,19-1 0 0 0,-14 2-24 0 0,-17 3 0 0 0,-1 0 0 0 0,17 2-1 0 0,-20-4-2 0 0,22 12 82 0 0,12 5 66 0 0,-32-16-146 0 0,12 6 269 0 0,0-1 0 0 0,18 5 0 0 0,-28-10-252 0 0,-1 0 0 0 0,1 0-1 0 0,0 0 1 0 0,0-1 0 0 0,0 0 0 0 0,0 0 0 0 0,0 0 0 0 0,0 0 0 0 0,7-2 0 0 0,-1 0-3 0 0,-8 1-4 0 0,0 1 1 0 0,0-1 0 0 0,0 1-1 0 0,0-1 1 0 0,0 0-1 0 0,3-2 1 0 0,0 1 18 0 0,1-1 0 0 0,-1 1 1 0 0,1 1-1 0 0,11-2 0 0 0,14-2-15 0 0,-27 3-11 0 0,-3 2 2 0 0,0-1 1 0 0,0 1 0 0 0,0 0 0 0 0,0 0-1 0 0,0 0 1 0 0,0 0 0 0 0,0 0-1 0 0,0 1 1 0 0,0-1 0 0 0,3 2 0 0 0,9 0 4 0 0,-1 2 0 0 0,0 0 1 0 0,0 0-1 0 0,0 2 0 0 0,-1-1 1 0 0,1 2-1 0 0,13 8 0 0 0,25 16-9 0 0,-33-21 0 0 0,-13-9 0 0 0,0-2 0 0 0,8 3 0 0 0,-8-2 1 0 0,12 1-3 0 0,6-4 14 0 0,36-2 201 0 0,-50 4-162 0 0,7 0-3 0 0,17 2 2 0 0,-3-2-39 0 0,20-2-11 0 0,-25 1 0 0 0,-22 1 0 0 0,21-5 0 0 0,-19 5 0 0 0,-1-1 0 0 0,0 1 0 0 0,1 1 0 0 0,-1-1 0 0 0,8 1 0 0 0,20-2 0 0 0,19-1-1 0 0,8 1 13 0 0,-28 3 33 0 0,13 4 94 0 0,-37-4-107 0 0,0 0-1 0 0,0 0 1 0 0,0 1 0 0 0,0 0 0 0 0,0 0 0 0 0,-1 0 0 0 0,1 1 0 0 0,-1 0-1 0 0,8 5 1 0 0,-3-2-25 0 0,1-1-7 0 0,0 1 0 0 0,-1-1 0 0 0,0 0-13 0 0,-9-4-3 0 0,0 1 0 0 0,0-2 0 0 0,1 1 0 0 0,-1 0 0 0 0,0 0 0 0 0,0-1 1 0 0,1 1-1 0 0,-1-1 0 0 0,1 0 0 0 0,3 1 0 0 0,-2-2-20 0 0,-1 2-28 0 0,-1-1 0 0 0,10 1-3 0 0,16 1-74 0 0,9 2-21 0 0,-34-4 151 0 0,37 3-126 0 0,-20-3-127 0 0,-1-1 0 0 0,1 0 0 0 0,-1-2 1 0 0,37-9-1 0 0,-43 9 151 0 0,1 1 0 0 0,0 0 0 0 0,1 1 0 0 0,15 1 0 0 0,-5 0-110 0 0,47-6 0 0 0,-48 2 223 0 0,-6-1 0 0 0,7-5 0 0 0,-14 5-8 0 0,28-8-37 0 0,-36 12 12 0 0,0 0 0 0 0,0 0 1 0 0,0 1-1 0 0,1-1 0 0 0,-1 1 1 0 0,0 0-1 0 0,0 0 0 0 0,0 0 1 0 0,0 0-1 0 0,5 1 0 0 0,6 1-443 0 0,10-5-2152 0 0,-22 2 1473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2:5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1 919 0 0,'0'0'1427'0'0,"-2"1"-684"0"0,1 1-684 0 0,0-1 0 0 0,0 0 1 0 0,0 1-1 0 0,0-1 1 0 0,0 0-1 0 0,-1 0 0 0 0,1 0 1 0 0,-1 0-1 0 0,-1 1 0 0 0,-12-2 6522 0 0,14 2-6192 0 0,-5 4-511 0 0,5-1 3106 0 0,25 24-780 0 0,-22-28-1657 0 0,0 0-342 0 0,21 11 323 0 0,-21-10-295 0 0,0-2-129 0 0,11 5 582 0 0,26 5 0 0 0,-31-8-539 0 0,-5-1-10 0 0,69 3 590 0 0,-32-1-446 0 0,10 2-233 0 0,19 0 32 0 0,-68-5-79 0 0,9 1 55 0 0,1-1 0 0 0,-1 0 0 0 0,1-1 0 0 0,-1 0 0 0 0,1-1-1 0 0,-1 0 1 0 0,17-7 0 0 0,28-12 40 0 0,-48 17-96 0 0,1 0 0 0 0,11 2 0 0 0,4-4 11 0 0,-21 6-7 0 0,0-1-1 0 0,1 1 1 0 0,-1-1 0 0 0,0 1 0 0 0,0 0-1 0 0,0 0 1 0 0,1 0 0 0 0,-1 0 0 0 0,0 1 0 0 0,2 0-1 0 0,-2-1-1 0 0,12 1 8 0 0,10 6-10 0 0,-1-5 0 0 0,0 0 0 0 0,-21-2 0 0 0,20-2 0 0 0,-6 0 0 0 0,0 1 0 0 0,-1-1 0 0 0,4 0 0 0 0,-1 0 0 0 0,-3 1 11 0 0,5-2 65 0 0,24-5 1 0 0,-32 6-41 0 0,5-2-36 0 0,-11 3 8 0 0,1 0-1 0 0,-1-1 1 0 0,1 0 0 0 0,9-4-1 0 0,-8 2 51 0 0,0 1 0 0 0,1 1-1 0 0,-1 0 1 0 0,1 0 0 0 0,13-1-1 0 0,-17 1-56 0 0,19 2 73 0 0,-19 1-31 0 0,7 3-22 0 0,8 3 26 0 0,-19-6-58 0 0,18 12 279 0 0,-1-2-7 0 0,-17-11-197 0 0,2 2-11 0 0,7 4-42 0 0,1 1-11 0 0,-1 1 0 0 0,-1 1 0 0 0,-1 1 0 0 0,-1 0 0 0 0,0-2-15 0 0,-5-7-70 0 0,22 11-651 0 0,-21-11 520 0 0,0-1-1 0 0,0 1 1 0 0,0-1 0 0 0,0 0-1 0 0,0 1 1 0 0,0-1 0 0 0,1-1-1 0 0,-1 1 1 0 0,0 0 0 0 0,0-1-1 0 0,0 0 1 0 0,0 1 0 0 0,0-1-1 0 0,5-3 1 0 0,7-4-1447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3:0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58 919 0 0,'0'0'1242'0'0,"-2"1"-1342"0"0,-9 2-315 0 0,7-2 1196 0 0,1-1 0 0 0,0 1 1 0 0,0 0-1 0 0,-1 1 0 0 0,1-1 0 0 0,0 0 0 0 0,-3 3 0 0 0,5-3-319 0 0,0-1-338 0 0,1 1 0 0 0,0 0 0 0 0,-1-1 0 0 0,1 1 0 0 0,0-1 0 0 0,-1 1 1 0 0,1-1-1 0 0,0 1 0 0 0,0 0 0 0 0,-1-1 0 0 0,1 1 0 0 0,0 0 0 0 0,0-1 1 0 0,0 1-1 0 0,0-1 0 0 0,0 1 0 0 0,0 0 0 0 0,0-1 0 0 0,0 2 0 0 0,18 16 155 0 0,-16-17-170 0 0,0 0 6 0 0,8 3-10 0 0,-8-3 3 0 0,12 2 152 0 0,-11-3-124 0 0,-1 0-2 0 0,9 2-5 0 0,-7-1-53 0 0,1 0 0 0 0,-1-1 1 0 0,1 1-1 0 0,0-1 0 0 0,-1 0 0 0 0,1 0 0 0 0,-1-1 0 0 0,9-1 0 0 0,2-2-8 0 0,1 1-1 0 0,0-1 10 0 0,0-1 1 0 0,62-25 572 0 0,-75 29-546 0 0,0 1 2 0 0,43-8 476 0 0,-43 7-518 0 0,0 1 8 0 0,11 0 34 0 0,-11 0 12 0 0,0 0 2 0 0,68-12 856 0 0,-42 4-561 0 0,14-8-184 0 0,-29 12-221 0 0,2 3-10 0 0,12 0 0 0 0,-22 1 0 0 0,12-2 0 0 0,11-2 0 0 0,29-5 406 0 0,-47 7-396 0 0,2 2-10 0 0,-2 2 11 0 0,-3-1 86 0 0,1 2 1 0 0,15 5 0 0 0,-17-5-18 0 0,-1-1 1 0 0,1 0-1 0 0,-1 0 0 0 0,1-1 1 0 0,0 0-1 0 0,8 1 1 0 0,11-2 12 0 0,-13-2-93 0 0,1 1 0 0 0,44-7 0 0 0,-34 6 21 0 0,41-7 338 0 0,-48 6-289 0 0,-1 1-56 0 0,-4 1-13 0 0,-2 2 52 0 0,12 1-19 0 0,-17-1-6 0 0,18 5-16 0 0,12 5 68 0 0,4 2 92 0 0,-10-5-80 0 0,9-6 68 0 0,-30-1-131 0 0,0-1 0 0 0,0 0-1 0 0,0-1 1 0 0,0 0 0 0 0,13-3 0 0 0,-3-1 15 0 0,29-3 1 0 0,-42 7-37 0 0,17 1 81 0 0,-11 0 45 0 0,0 0 0 0 0,16 4-1 0 0,-22-3-102 0 0,15 3 93 0 0,-1-1-75 0 0,-13-2-21 0 0,0-1 1 0 0,0 0-1 0 0,0 0 0 0 0,-1 0 0 0 0,1-1 0 0 0,9-1 0 0 0,2-1 41 0 0,-5 1-3 0 0,-8 1-52 0 0,31-4 165 0 0,48-2-1 0 0,-20 4-125 0 0,-47 3-53 0 0,1 2 0 0 0,0 1 0 0 0,-2 1 0 0 0,1-1 0 0 0,0 1 0 0 0,2-1 0 0 0,-1-3 0 0 0,-1-1 0 0 0,-1-1 0 0 0,2 0 0 0 0,1 0 0 0 0,-1-1 0 0 0,-1 1 0 0 0,-1 0 0 0 0,5-1 1 0 0,-17 3 0 0 0,5 2 51 0 0,4-1-42 0 0,2 3-10 0 0,-3 0 11 0 0,-7-1 32 0 0,5 4-33 0 0,3 0-10 0 0,-3-1-14 0 0,-7-5-56 0 0,21 8-670 0 0,-21-9 451 0 0,1-1-124 0 0,21-14-1633 0 0,-13 3 874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 2759 0 0,'1'-2'207'0'0,"2"-9"5513"0"0,-6 19-470 0 0,-9 5-3853 0 0,7-8-845 0 0,-28 37 1175 0 0,-34 55 0 0 0,15-3-171 0 0,49-89-1547 0 0,0 1 0 0 0,1-1 0 0 0,-1 1 0 0 0,1 0 0 0 0,1 0 0 0 0,-1 0 1 0 0,1 0-1 0 0,0 0 0 0 0,0 1 0 0 0,1-1 0 0 0,0 0 0 0 0,0 0 0 0 0,1 10 0 0 0,1-3-598 0 0,0 0 1 0 0,-1 0-1 0 0,-1 0 1 0 0,-1 25-1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11951 0 0,'0'0'1083'0'0,"-1"2"-891"0"0,-30 42 337 0 0,-32 61-1 0 0,-97 233-276 0 0,12 5 102 0 0,134-314-243 0 0,-1-1 1 0 0,-36 50 0 0 0,41-64-40 0 0,-2 0 0 0 0,0-1 0 0 0,0 0 0 0 0,-1-1 0 0 0,-1-1-1 0 0,-25 17 1 0 0,37-27 383 0 0,2-1-429 0 0,-1 0-1 0 0,1 0 1 0 0,-1 0 0 0 0,0 0-1 0 0,1 0 1 0 0,-1 0 0 0 0,1 0-1 0 0,-1-1 1 0 0,0 1 0 0 0,1 0-1 0 0,-1 0 1 0 0,1-1 0 0 0,-1 1 0 0 0,0-1-1 0 0,0-3 9 0 0,0-1-1 0 0,0 1 0 0 0,1-1 1 0 0,-1 0-1 0 0,1 1 0 0 0,0-1 1 0 0,1 1-1 0 0,-1-1 1 0 0,1 1-1 0 0,0-1 0 0 0,0 1 1 0 0,0-1-1 0 0,0 1 0 0 0,1-1 1 0 0,0 1-1 0 0,3-6 1 0 0,4-7-28 0 0,1 1 0 0 0,19-25 1 0 0,4 2-16 0 0,48-44 1 0 0,-66 69-38 0 0,0 2 0 0 0,1 0 0 0 0,0 0 1 0 0,1 2-1 0 0,29-14 0 0 0,-9 8 85 0 0,69-18 1 0 0,-95 31-26 0 0,-1 1 1 0 0,1 0-1 0 0,-1 0 1 0 0,1 2-1 0 0,-1-1 1 0 0,1 1 0 0 0,16 3-1 0 0,-23-3-12 0 0,-1 0-1 0 0,1 1 1 0 0,-1 0-1 0 0,1 0 0 0 0,-1 0 1 0 0,1 0-1 0 0,-1 1 1 0 0,0-1-1 0 0,1 1 1 0 0,-1 0-1 0 0,0 0 1 0 0,0 0-1 0 0,0 0 1 0 0,-1 1-1 0 0,1-1 1 0 0,-1 1-1 0 0,1 0 1 0 0,-1-1-1 0 0,0 1 0 0 0,0 0 1 0 0,0 0-1 0 0,0 1 1 0 0,0-1-1 0 0,-1 0 1 0 0,2 5-1 0 0,-1-1 43 0 0,-1 1 0 0 0,0-1 0 0 0,0 0 0 0 0,0 1 0 0 0,-1-1 0 0 0,0 1 0 0 0,-1-1 0 0 0,1 1 0 0 0,-4 11 0 0 0,1-7 67 0 0,-1-2-1 0 0,0 1 0 0 0,0 0 0 0 0,-1-1 0 0 0,-11 17 0 0 0,2-7 40 0 0,-2 0 0 0 0,0-2-1 0 0,-1 0 1 0 0,0 0-1 0 0,-26 18 1 0 0,24-22-111 0 0,-1-1 0 0 0,0-1 0 0 0,-1 0 0 0 0,0-1 1 0 0,-31 10-1 0 0,17-10-16 0 0,1-1 1 0 0,-67 10-1 0 0,94-19-41 0 0,0-1 0 0 0,-1 0 0 0 0,1 0 0 0 0,0 0 0 0 0,-11-3 0 0 0,16 3-174 0 0,3-1-37 0 0,1-4 18 0 0,0 0 0 0 0,1 1 0 0 0,0-1 0 0 0,-1 1 0 0 0,2-1-1 0 0,-1 1 1 0 0,0 0 0 0 0,1 0 0 0 0,0 1 0 0 0,6-6 0 0 0,-5 5-63 0 0,20-19-881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187 130 12895 0 0,'0'0'595'0'0,"-6"7"188"0"0,-19 41 881 0 0,25-47-1602 0 0,0-1 1 0 0,0 1-1 0 0,0 0 1 0 0,0-1 0 0 0,0 1-1 0 0,0 0 1 0 0,0-1-1 0 0,0 1 1 0 0,0 0 0 0 0,0-1-1 0 0,1 1 1 0 0,-1 0-1 0 0,0-1 1 0 0,0 1 0 0 0,0-1-1 0 0,1 1 1 0 0,-1 0-1 0 0,0-1 1 0 0,1 1 0 0 0,-1-1-1 0 0,1 1 1 0 0,-1-1 0 0 0,1 1-1 0 0,-1-1 1 0 0,1 1-1 0 0,15 11 469 0 0,-12-11-470 0 0,0 0 0 0 0,0 0 1 0 0,0 0-1 0 0,-1-1 0 0 0,1 0 0 0 0,0 1 0 0 0,0-1 0 0 0,0 0 0 0 0,0-1 1 0 0,0 1-1 0 0,0-1 0 0 0,0 0 0 0 0,4-1 0 0 0,8-3 288 0 0,27-13-1 0 0,-28 11-141 0 0,29-13-56 0 0,0-3 0 0 0,-2-1 0 0 0,64-48 0 0 0,-104 70-186 0 0,0 1-1 0 0,0-1 1 0 0,-1 1 0 0 0,1-1-1 0 0,-1 1 1 0 0,1-1-1 0 0,-1 0 1 0 0,0 0 0 0 0,0 0-1 0 0,0 1 1 0 0,0-1-1 0 0,0 0 1 0 0,0 0-1 0 0,1-4 1 0 0,-2 6 24 0 0,0-1 0 0 0,0 1 0 0 0,0 0-1 0 0,0-1 1 0 0,0 1 0 0 0,0-1 0 0 0,0 1 0 0 0,-1-1-1 0 0,1 1 1 0 0,0-1 0 0 0,0 1 0 0 0,0 0 0 0 0,0-1 0 0 0,0 1-1 0 0,-1-1 1 0 0,1 1 0 0 0,0 0 0 0 0,0-1 0 0 0,-1 1-1 0 0,1 0 1 0 0,0-1 0 0 0,-1 1 0 0 0,1 0 0 0 0,0-1 0 0 0,-1 1-1 0 0,-1-1-1 0 0,1 1 0 0 0,-1-1 0 0 0,1 1-1 0 0,0-1 1 0 0,-1 1 0 0 0,1 0-1 0 0,-1 0 1 0 0,1 0 0 0 0,-1 0-1 0 0,1 0 1 0 0,-1 0 0 0 0,-1 0 0 0 0,-7 2-17 0 0,0 0 0 0 0,0 1 0 0 0,0 0 0 0 0,0 0 0 0 0,0 1 0 0 0,-12 7 0 0 0,-55 36-4 0 0,49-28 82 0 0,-49 27 81 0 0,-60 41 40 0 0,119-74-140 0 0,1 1 0 0 0,1 0 0 0 0,0 2 0 0 0,1-1 0 0 0,-18 26 0 0 0,30-36-15 0 0,0 0 1 0 0,0 1-1 0 0,0-1 1 0 0,0 1-1 0 0,1 0 1 0 0,0-1-1 0 0,0 1 1 0 0,1 0-1 0 0,-1 0 1 0 0,1 0-1 0 0,1 1 1 0 0,-1-1-1 0 0,1 10 1 0 0,0-12 4 0 0,1 0 0 0 0,0 0-1 0 0,0 1 1 0 0,0-1 0 0 0,0 0 0 0 0,0 0 0 0 0,1 0 0 0 0,0 0-1 0 0,0 0 1 0 0,0-1 0 0 0,0 1 0 0 0,1 0 0 0 0,-1-1-1 0 0,1 0 1 0 0,0 1 0 0 0,0-1 0 0 0,0 0 0 0 0,0-1 0 0 0,1 1-1 0 0,4 2 1 0 0,6 3 66 0 0,0-1 1 0 0,0-1-1 0 0,1 0 0 0 0,0-1 0 0 0,0 0 0 0 0,18 2 1 0 0,-4-2-50 0 0,1-2 0 0 0,39 0 1 0 0,12-6-633 0 0,-47-2-4858 0 0,-12 0-990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27 8375 0 0,'0'0'382'0'0,"7"-4"132"0"0,20-18 8444 0 0,-29 23-8660 0 0,-26 30 353 0 0,0 0 0 0 0,-26 42-1 0 0,25-29-615 0 0,1-1-237 0 0,-53 61 0 0 0,73-95-765 0 0,2-1-3825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6911 0 0,'0'0'608'0'0,"-7"7"-480"0"0,-2 5-128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173 379 14423 0 0,'-1'0'662'0'0,"-12"2"-230"0"0,0-1 0 0 0,0 0 0 0 0,0-1 1 0 0,0 0-1 0 0,1-1 0 0 0,-1-1 0 0 0,0 0 1 0 0,0 0-1 0 0,-15-6 0 0 0,26 7-419 0 0,1 1-1 0 0,-1-1 0 0 0,1 1 1 0 0,-1-1-1 0 0,1 0 0 0 0,0 0 1 0 0,-1 1-1 0 0,1-1 0 0 0,0 0 1 0 0,-1-1-1 0 0,1 1 0 0 0,0 0 1 0 0,0 0-1 0 0,0 0 0 0 0,0-1 1 0 0,0 1-1 0 0,0 0 0 0 0,0-1 1 0 0,0 1-1 0 0,1-1 0 0 0,-1-1 1 0 0,0 1 15 0 0,1-1 0 0 0,0 1 1 0 0,0-1-1 0 0,0 1 0 0 0,0 0 1 0 0,0-1-1 0 0,0 1 0 0 0,1-1 1 0 0,-1 1-1 0 0,1 0 1 0 0,0-1-1 0 0,1-3 0 0 0,3-4 50 0 0,1 1-1 0 0,0 0 0 0 0,0 0 1 0 0,1 0-1 0 0,9-9 0 0 0,7-6-90 0 0,1 1-1 0 0,2 2 1 0 0,0 0-1 0 0,1 2 1 0 0,31-16-1 0 0,-23 16-11 0 0,1 1 1 0 0,1 3-1 0 0,71-21 0 0 0,-93 32 5 0 0,0 1 0 0 0,24-2 0 0 0,-32 5 20 0 0,0 0 0 0 0,0 0 0 0 0,0 1 0 0 0,1-1 0 0 0,-1 2 0 0 0,0-1 0 0 0,11 4 0 0 0,-16-4-1 0 0,0 0 0 0 0,0 0 0 0 0,0 0 1 0 0,0 0-1 0 0,0 1 0 0 0,0-1 0 0 0,-1 0 0 0 0,1 1 0 0 0,0-1 0 0 0,-1 1 0 0 0,1 0 0 0 0,-1-1 0 0 0,1 1 0 0 0,-1 0 0 0 0,0 0 1 0 0,2 3-1 0 0,-2-2 15 0 0,0 1 1 0 0,0 0 0 0 0,0-1-1 0 0,0 1 1 0 0,-1 0 0 0 0,1-1-1 0 0,-1 1 1 0 0,0 0 0 0 0,0 4 0 0 0,-2 3 66 0 0,0 0 1 0 0,0-1 0 0 0,-1 1 0 0 0,0-1 0 0 0,-8 19 0 0 0,-46 76 266 0 0,22-42-416 0 0,11-22-3305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73 432 6447 0 0,'0'0'499'0'0,"2"1"-58"0"0,15 1 5184 0 0,-7 0 510 0 0,-23 2-4899 0 0,11-4-1216 0 0,-1 1 1 0 0,1-1-1 0 0,-1 0 0 0 0,1 1 0 0 0,-1-1 0 0 0,1-1 1 0 0,-1 1-1 0 0,1 0 0 0 0,-1-1 0 0 0,1 1 0 0 0,-1-1 1 0 0,1 0-1 0 0,-1 1 0 0 0,1-1 0 0 0,0 0 0 0 0,0-1 1 0 0,-1 1-1 0 0,-2-2 0 0 0,2 0-4 0 0,1 0 0 0 0,-1 0 0 0 0,0 0 0 0 0,1 0 0 0 0,-1 0 0 0 0,1 0 0 0 0,0-1-1 0 0,0 1 1 0 0,0-1 0 0 0,-2-6 0 0 0,1 2-23 0 0,1-1-1 0 0,0 1 1 0 0,0-1-1 0 0,1 1 0 0 0,0-1 1 0 0,1 1-1 0 0,0-1 1 0 0,0 0-1 0 0,1 1 1 0 0,1-11-1 0 0,2 7-38 0 0,0 1 0 0 0,0 1 0 0 0,1-1 0 0 0,0 0 0 0 0,1 1 0 0 0,0 0 0 0 0,1 0 0 0 0,0 1 0 0 0,0 0 0 0 0,1 0 0 0 0,0 1 0 0 0,1 0 0 0 0,0 0 0 0 0,0 1-1 0 0,13-8 1 0 0,5-1-19 0 0,0 1-1 0 0,1 1 0 0 0,1 1 1 0 0,45-13-1 0 0,-42 15 19 0 0,-1 2 1 0 0,2 2-1 0 0,-1 1 0 0 0,1 1 1 0 0,0 2-1 0 0,49 1 0 0 0,-78 3 60 0 0,1-1 0 0 0,0 1 0 0 0,0-1 0 0 0,-1 2 0 0 0,1-1-1 0 0,0 0 1 0 0,-1 1 0 0 0,1 0 0 0 0,-1 0 0 0 0,8 5 0 0 0,-10-6 6 0 0,-1 0 1 0 0,1 1 0 0 0,-1 0-1 0 0,1-1 1 0 0,-1 1 0 0 0,1 0-1 0 0,-1 0 1 0 0,0-1-1 0 0,0 1 1 0 0,0 0 0 0 0,0 0-1 0 0,0 1 1 0 0,-1-1 0 0 0,1 0-1 0 0,0 0 1 0 0,-1 0-1 0 0,0 0 1 0 0,1 0 0 0 0,-1 1-1 0 0,0-1 1 0 0,0 0 0 0 0,0 0-1 0 0,-1 1 1 0 0,1-1 0 0 0,-1 3-1 0 0,-2 8 75 0 0,-1 0-1 0 0,-1-1 0 0 0,0 1 1 0 0,0-1-1 0 0,-1 0 1 0 0,-1 0-1 0 0,0-1 0 0 0,0 0 1 0 0,-2 0-1 0 0,1 0 1 0 0,-12 10-1 0 0,-14 11 240 0 0,-68 51 1 0 0,97-80-319 0 0,-146 108 217 0 0,100-77-271 0 0,-59 28-1 0 0,103-58-156 0 0,-34 14 214 0 0,37-17-482 0 0,0 0 1 0 0,0 0 0 0 0,0 0 0 0 0,0 0 0 0 0,-5-1 0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15 13447 0 0,'1'-9'1491'0'0,"-1"9"-1453"0"0,0 0 0 0 0,0-1 0 0 0,0 1 0 0 0,0 0-1 0 0,1-1 1 0 0,-1 1 0 0 0,0 0 0 0 0,0-1 0 0 0,0 1 0 0 0,1 0 0 0 0,-1 0 0 0 0,0 0 0 0 0,0-1-1 0 0,1 1 1 0 0,-1 0 0 0 0,0 0 0 0 0,1 0 0 0 0,-1-1 0 0 0,0 1 0 0 0,0 0 0 0 0,1 0 0 0 0,-1 0-1 0 0,0 0 1 0 0,1 0 0 0 0,-1 0 0 0 0,0 0 0 0 0,1 0 0 0 0,-1 0 0 0 0,0 0 0 0 0,1 0 0 0 0,-1 0-1 0 0,0 0 1 0 0,1 0 0 0 0,-1 0 0 0 0,1 0 0 0 0,11 7 690 0 0,-11-6-702 0 0,0 0 0 0 0,-1-1 0 0 0,1 1 0 0 0,-1 0 0 0 0,1 0 0 0 0,-1-1 0 0 0,1 1 1 0 0,-1 0-1 0 0,0 0 0 0 0,1 0 0 0 0,-1 0 0 0 0,0-1 0 0 0,0 1 0 0 0,0 0 0 0 0,0 0 0 0 0,0 0 0 0 0,0 1 0 0 0,1 2 46 0 0,0 6 3 0 0,0 0 0 0 0,-1 1-1 0 0,0-1 1 0 0,-1 0 0 0 0,0 1 0 0 0,-4 18-1 0 0,-22 60 465 0 0,12-46-472 0 0,-149 387 1160 0 0,142-386-1468 0 0,-1 0 0 0 0,-35 49 0 0 0,37-64-7 0 0,-1-1 0 0 0,-2-1 0 0 0,-48 44 1 0 0,59-61-816 0 0,0-1 1 0 0,-1 0 0 0 0,-21 11-1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35 13447 0 0,'0'0'299'0'0,"-1"1"45"0"0,-24 47 407 0 0,22-43-378 0 0,1 1 0 0 0,0-1 0 0 0,1 1-1 0 0,-1 0 1 0 0,1 0 0 0 0,0 0-1 0 0,0 8 1 0 0,2-13-314 0 0,0 1-1 0 0,0-1 1 0 0,0 0-1 0 0,0 1 1 0 0,1-1-1 0 0,-1 0 0 0 0,0 0 1 0 0,1 0-1 0 0,-1 1 1 0 0,1-1-1 0 0,-1-1 1 0 0,4 3-1 0 0,0-1 58 0 0,1-1 1 0 0,0 1-1 0 0,-1-1 0 0 0,1 0 0 0 0,0 0 0 0 0,0 0 0 0 0,0-1 1 0 0,0 0-1 0 0,9-1 0 0 0,2-1 128 0 0,33-9 0 0 0,-23 4-222 0 0,-1-1 0 0 0,41-18 0 0 0,-60 23-157 0 0,-1-1-1 0 0,1 1 1 0 0,-1-1 0 0 0,0 0-1 0 0,0-1 1 0 0,0 1 0 0 0,-1-1-1 0 0,0-1 1 0 0,0 1-1 0 0,0-1 1 0 0,0 1 0 0 0,-1-1-1 0 0,0 0 1 0 0,6-13 0 0 0,-10 18 114 0 0,0 1 0 0 0,0-1 1 0 0,0 1-1 0 0,-1-1 0 0 0,1 1 1 0 0,0-1-1 0 0,0 1 0 0 0,0-1 1 0 0,0 1-1 0 0,-1 0 1 0 0,1-1-1 0 0,0 1 0 0 0,0-1 1 0 0,-1 1-1 0 0,1-1 0 0 0,0 1 1 0 0,-1 0-1 0 0,1-1 0 0 0,-1 1 1 0 0,1 0-1 0 0,0-1 1 0 0,-1 1-1 0 0,-9-7-155 0 0,6 6 168 0 0,0-1-1 0 0,-1 1 1 0 0,1 0-1 0 0,0 0 1 0 0,0 1 0 0 0,-1-1-1 0 0,1 1 1 0 0,-1 0-1 0 0,1 0 1 0 0,0 1 0 0 0,-1-1-1 0 0,1 1 1 0 0,-7 2 0 0 0,-7 2-15 0 0,-30 13 0 0 0,24-7 102 0 0,0 1 1 0 0,1 2-1 0 0,0 0 0 0 0,1 1 0 0 0,0 1 0 0 0,2 1 1 0 0,0 1-1 0 0,1 0 0 0 0,-33 42 0 0 0,45-49-18 0 0,0-1 0 0 0,0 2 1 0 0,1-1-1 0 0,1 1 0 0 0,0 0 0 0 0,0 0 0 0 0,-3 18 0 0 0,7-26-46 0 0,0 0 0 0 0,1 0 0 0 0,0 1 1 0 0,0-1-1 0 0,0 0 0 0 0,0 0 0 0 0,0 0 0 0 0,1 0 0 0 0,0 0 0 0 0,0 0 0 0 0,2 7 0 0 0,-1-8-5 0 0,0 0-1 0 0,-1-1 1 0 0,1 1-1 0 0,0 0 1 0 0,0-1-1 0 0,1 1 1 0 0,-1-1-1 0 0,0 0 1 0 0,1 0-1 0 0,-1 0 1 0 0,1 0-1 0 0,0 0 1 0 0,0 0 0 0 0,0-1-1 0 0,0 1 1 0 0,5 1-1 0 0,0-1-113 0 0,0 1 1 0 0,0-2-1 0 0,0 1 0 0 0,0-1 0 0 0,11 0 1 0 0,3 0-723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8751 0 0,'0'0'674'0'0,"-1"1"-438"0"0,-1 11 1339 0 0,-2 0 0 0 0,-6 14 1 0 0,2-4-1 0 0,-6 16-312 0 0,-61 155 727 0 0,28-92-1846 0 0,-6-2 0 0 0,-82 119 0 0 0,84-144-226 0 0,-86 95-1 0 0,132-163-925 0 0,-1-1 0 0 0,0 1 0 0 0,-13 8 0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70 109 8751 0 0,'25'-15'628'0'0,"0"1"-1"0"0,1 0 0 0 0,0 2 1 0 0,1 1-1 0 0,0 2 0 0 0,1 0 1 0 0,0 2-1 0 0,0 1 0 0 0,1 1 1 0 0,0 1-1 0 0,43 1 0 0 0,-54 3-269 0 0,-1 1-1 0 0,0 1 0 0 0,34 8 1 0 0,-42-8-243 0 0,-1 1 1 0 0,1 0-1 0 0,0 1 0 0 0,-1 0 1 0 0,0 0-1 0 0,0 0 1 0 0,0 1-1 0 0,0 1 1 0 0,7 6-1 0 0,-12-8-45 0 0,0-1 0 0 0,0 1 0 0 0,0 0 1 0 0,0 0-1 0 0,-1 0 0 0 0,0 1 0 0 0,0-1 0 0 0,0 0 0 0 0,0 1 0 0 0,-1-1 0 0 0,0 1 0 0 0,0 0 0 0 0,0 0 0 0 0,0-1 0 0 0,-1 1 0 0 0,0 0 1 0 0,0 0-1 0 0,0-1 0 0 0,-1 1 0 0 0,-1 8 0 0 0,-1 1 106 0 0,0 0 0 0 0,-1 0 0 0 0,-1 0 0 0 0,0-1 0 0 0,-13 22 0 0 0,2-8-55 0 0,-2 0 0 0 0,-1-2 0 0 0,-1 0 0 0 0,-1-1 0 0 0,-1-1 0 0 0,-1-1 0 0 0,-32 24 0 0 0,5-10 151 0 0,-2-1 0 0 0,-97 46 0 0 0,128-70-294 0 0,0-1 0 0 0,0-1 0 0 0,-1-2 0 0 0,-39 10-1 0 0,58-17-33 0 0,1 1-1 0 0,0-1 1 0 0,0 0 0 0 0,0 0-1 0 0,0 0 1 0 0,0 0-1 0 0,-3-1 1 0 0,4 1 0 0 0,1-1 1 0 0,-1 1-1 0 0,0 0 1 0 0,1 0 0 0 0,-1-1-1 0 0,1 1 1 0 0,-1 0 0 0 0,1 0-1 0 0,-1-1 1 0 0,1 1 0 0 0,0-1-1 0 0,-1 1 1 0 0,1-1 0 0 0,-1 1-1 0 0,1 0 1 0 0,0-1-1 0 0,-1 1 1 0 0,1-1 0 0 0,0 1-1 0 0,0-1 1 0 0,-1 0 0 0 0,1 1-1 0 0,0-1 1 0 0,0 1 0 0 0,0-1-1 0 0,0 1 1 0 0,0-1 0 0 0,0 0-1 0 0,0 1 1 0 0,0-2 0 0 0,2-13-1107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4607 0 0,'-2'1'208'0'0,"-27"5"-854"0"0,-1 1 3567 0 0,-36 8 6545 0 0,21-11-7917 0 0,26-5-1233 0 0,12 0-235 0 0,0 1 0 0 0,0 0 0 0 0,0 0 0 0 0,0 1 0 0 0,-11 1 0 0 0,11 0-75 0 0,0 0 0 0 0,-1 1 0 0 0,1 0 1 0 0,0 0-1 0 0,1 0 0 0 0,-1 1 0 0 0,1 0 0 0 0,-1 0 0 0 0,1 1 0 0 0,0-1 0 0 0,1 1 0 0 0,-1 1 0 0 0,1-1 0 0 0,0 1 1 0 0,0 0-1 0 0,1 0 0 0 0,0 0 0 0 0,0 1 0 0 0,0 0 0 0 0,1-1 0 0 0,0 1 0 0 0,-2 8 0 0 0,4-12 3 0 0,1 0 0 0 0,-1 0-1 0 0,1 0 1 0 0,0 0 0 0 0,-1 0 0 0 0,2-1-1 0 0,-1 1 1 0 0,0 0 0 0 0,0 0 0 0 0,1 0-1 0 0,0 0 1 0 0,-1 0 0 0 0,1 0 0 0 0,0 0-1 0 0,2 2 1 0 0,-1-1-16 0 0,1 0 1 0 0,-1 0-1 0 0,1-1 1 0 0,0 0-1 0 0,0 1 1 0 0,0-1-1 0 0,0 0 0 0 0,1-1 1 0 0,4 4-1 0 0,2 0-27 0 0,-1-1-1 0 0,1-1 1 0 0,-1 1 0 0 0,1-2-1 0 0,1 1 1 0 0,-1-2-1 0 0,18 4 1 0 0,50-1-21 0 0,-60-5 41 0 0,0 1-1 0 0,0 1 0 0 0,0 0 1 0 0,0 1-1 0 0,29 9 0 0 0,-39-9 31 0 0,-1 1-1 0 0,0-1 1 0 0,0 1-1 0 0,0 0 1 0 0,-1 1 0 0 0,1-1-1 0 0,-1 1 1 0 0,10 11-1 0 0,-13-13-6 0 0,0 1 0 0 0,-1-1 0 0 0,1 0 0 0 0,-1 1 0 0 0,0 0 1 0 0,0-1-1 0 0,0 1 0 0 0,-1 0 0 0 0,1 0 0 0 0,-1 0 0 0 0,0 0 0 0 0,0 0 0 0 0,0 1 0 0 0,-1-1 0 0 0,1 0 0 0 0,-1 0 0 0 0,0 0 0 0 0,-1 7 0 0 0,0-8 18 0 0,0 0 1 0 0,0-1-1 0 0,0 1 0 0 0,0-1 0 0 0,0 1 0 0 0,-1-1 1 0 0,1 1-1 0 0,-1-1 0 0 0,1 0 0 0 0,-1 0 1 0 0,0 1-1 0 0,0-1 0 0 0,0 0 0 0 0,0-1 0 0 0,0 1 1 0 0,-1 0-1 0 0,1-1 0 0 0,-1 1 0 0 0,1-1 0 0 0,-1 0 1 0 0,-4 2-1 0 0,-7 2 133 0 0,0-1 1 0 0,-28 6-1 0 0,30-8-97 0 0,-36 7 59 0 0,-1-2 1 0 0,0-3-1 0 0,-93-2 0 0 0,129-3-108 0 0,0 0-1 0 0,0-1 1 0 0,1 0 0 0 0,-1-1-1 0 0,1 0 1 0 0,-1-1-1 0 0,1 0 1 0 0,0-1 0 0 0,-13-8-1 0 0,24 13-25 0 0,0-1 0 0 0,1 1 0 0 0,-1-1-1 0 0,0 1 1 0 0,1 0 0 0 0,-1-1 0 0 0,1 1 0 0 0,-1-1 0 0 0,1 1-1 0 0,-1-1 1 0 0,1 0 0 0 0,-1 1 0 0 0,1-1 0 0 0,-1 1 0 0 0,1-1-1 0 0,0 0 1 0 0,-1 1 0 0 0,1-1 0 0 0,0 0 0 0 0,0 1-1 0 0,-1-1 1 0 0,1 0 0 0 0,0 0 0 0 0,0 1 0 0 0,0-1 0 0 0,0 0-1 0 0,0 0 1 0 0,0 1 0 0 0,0-1 0 0 0,0 0 0 0 0,0 0 0 0 0,0 1-1 0 0,1-1 1 0 0,-1-1 0 0 0,1 0-56 0 0,0 1 0 0 0,1-1 0 0 0,-1 1 0 0 0,0-1 0 0 0,0 1 1 0 0,1-1-1 0 0,-1 1 0 0 0,2-2 0 0 0,15-7-1482 0 0,-5 6-2995 0 0,1 0-1331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43 8287 0 0,'0'0'639'0'0,"0"2"-415"0"0,0 0-141 0 0,-2 9 1045 0 0,0 0 0 0 0,1 0 0 0 0,1 1 0 0 0,0-1 0 0 0,2 12-1 0 0,-2-21-1012 0 0,1 1-1 0 0,-1-1 0 0 0,1 1 0 0 0,-1-1 1 0 0,1 1-1 0 0,0-1 0 0 0,0 1 0 0 0,1-1 0 0 0,-1 0 1 0 0,0 0-1 0 0,1 1 0 0 0,-1-1 0 0 0,1 0 0 0 0,0 0 1 0 0,-1 0-1 0 0,1-1 0 0 0,0 1 0 0 0,0 0 0 0 0,0-1 1 0 0,1 1-1 0 0,-1-1 0 0 0,0 0 0 0 0,0 0 1 0 0,1 0-1 0 0,-1 0 0 0 0,1 0 0 0 0,-1 0 0 0 0,6 0 1 0 0,4 1 49 0 0,0-2 1 0 0,0 1 0 0 0,1-1 0 0 0,17-3 0 0 0,50-11 159 0 0,-63 10-262 0 0,6-1-46 0 0,0-1 0 0 0,35-14 0 0 0,-45 15-100 0 0,-1-1 1 0 0,0 0 0 0 0,-1-1-1 0 0,1-1 1 0 0,-1 1 0 0 0,10-11-1 0 0,-17 14-35 0 0,-1 0 0 0 0,1 0-1 0 0,-1-1 1 0 0,0 1 0 0 0,0-1 0 0 0,3-8-1 0 0,-5 12 86 0 0,-1-1 0 0 0,1 1-1 0 0,-1 0 1 0 0,0-1-1 0 0,1 1 1 0 0,-1 0-1 0 0,0-1 1 0 0,0 1 0 0 0,0-1-1 0 0,0 1 1 0 0,0 0-1 0 0,0-1 1 0 0,-1-1 0 0 0,1 2 22 0 0,0 0 1 0 0,-1 0-1 0 0,1 1 1 0 0,-1-1-1 0 0,1 0 1 0 0,-1 1-1 0 0,1-1 1 0 0,-1 1-1 0 0,0-1 1 0 0,1 0-1 0 0,-1 1 1 0 0,0-1-1 0 0,1 1 1 0 0,-1-1-1 0 0,0 1 1 0 0,1 0-1 0 0,-1-1 1 0 0,0 1-1 0 0,0 0 1 0 0,0 0-1 0 0,1-1 1 0 0,-1 1-1 0 0,0 0 1 0 0,-1 0-1 0 0,-5 0-15 0 0,0-1-1 0 0,0 1 0 0 0,0 1 1 0 0,1 0-1 0 0,-1 0 1 0 0,0 0-1 0 0,-8 3 1 0 0,-47 19-50 0 0,49-18 54 0 0,-30 15 235 0 0,1 1 0 0 0,1 2 0 0 0,1 2 0 0 0,1 1 0 0 0,-61 56 0 0 0,19-2 132 0 0,71-68-305 0 0,1 0 0 0 0,0 0-1 0 0,0 1 1 0 0,1 0 0 0 0,-8 19-1 0 0,15-30-24 0 0,0 0 1 0 0,0 1-1 0 0,0-1 0 0 0,1 0 0 0 0,-1 0 0 0 0,1 0 0 0 0,-1 1 0 0 0,1-1 1 0 0,0 0-1 0 0,0 1 0 0 0,0-1 0 0 0,0 0 0 0 0,0 0 0 0 0,0 1 1 0 0,1-1-1 0 0,-1 0 0 0 0,1 0 0 0 0,1 3 0 0 0,-1-4-86 0 0,0 1-1 0 0,0-1 1 0 0,0 0 0 0 0,1 1-1 0 0,-1-1 1 0 0,0 0 0 0 0,1 0-1 0 0,-1 0 1 0 0,1 0-1 0 0,-1 0 1 0 0,1 0 0 0 0,0-1-1 0 0,-1 1 1 0 0,1 0 0 0 0,0-1-1 0 0,-1 1 1 0 0,1-1-1 0 0,0 0 1 0 0,0 1 0 0 0,0-1-1 0 0,-1 0 1 0 0,1 0 0 0 0,2-1-1 0 0,20 0-6539 0 0</inkml:trace>
  <inkml:trace contextRef="#ctx0" brushRef="#br0" timeOffset="1">561 372 12439 0 0,'0'0'1126'0'0,"-2"1"-929"0"0,2-1-138 0 0,-1 1 0 0 0,1-1 0 0 0,-1 0 0 0 0,1 1 0 0 0,-1-1 0 0 0,1 0 0 0 0,-1 0 0 0 0,0 0 0 0 0,1 0 0 0 0,-1 1 0 0 0,1-1 0 0 0,-1 0 0 0 0,1 0 0 0 0,-1 0 1 0 0,1 0-1 0 0,-1 0 0 0 0,0 0 0 0 0,1 0 0 0 0,-1-1 0 0 0,1 1 0 0 0,-1 0 0 0 0,0 0 0 0 0,1-1 154 0 0,0 1 0 0 0,-1-1 0 0 0,1 1 0 0 0,0-1 0 0 0,0 1 0 0 0,0-1 0 0 0,0 1 1 0 0,0-1-1 0 0,0 1 0 0 0,1-1 0 0 0,-1 1 0 0 0,0 0 0 0 0,0-1 0 0 0,0 1 0 0 0,0-1 0 0 0,1 1 0 0 0,-1-1 1 0 0,0 1-1 0 0,0 0 0 0 0,1-1 0 0 0,11-17 3750 0 0,-4 10-5311 0 0,20-19 1431 0 0,0 1-1 0 0,2 2 1 0 0,1 1-1 0 0,36-21 1 0 0,-55 37-83 0 0,9-6 2 0 0,38-17-1 0 0,-54 28-2 0 0,1 0 0 0 0,0-1-1 0 0,0 2 1 0 0,0-1 0 0 0,0 1-1 0 0,0 0 1 0 0,1 0-1 0 0,-1 1 1 0 0,0 0 0 0 0,0 0-1 0 0,13 2 1 0 0,-9 2-63 0 0,-9-2 60 0 0,0 0 0 0 0,0 0-1 0 0,0 0 1 0 0,0 0 0 0 0,0 0 0 0 0,0 0 0 0 0,-1 0 0 0 0,1 0 0 0 0,-1 1-1 0 0,0-1 1 0 0,1 0 0 0 0,-1 0 0 0 0,0 0 0 0 0,0 1 0 0 0,0-1 0 0 0,-1 0-1 0 0,0 4 1 0 0,0 4 16 0 0,-2 1-1 0 0,-3 12 1 0 0,-22 40 428 0 0,21-49-356 0 0,0 0 1 0 0,1 0-1 0 0,1 1 0 0 0,-7 29 0 0 0,12-32-84 0 0,1-11-102 0 0,-1 1 0 0 0,1-1 0 0 0,0 1 0 0 0,-1-1 0 0 0,1 0 0 0 0,0 0 0 0 0,0 1 0 0 0,0-1 0 0 0,0 0 0 0 0,0 0 0 0 0,0 0 0 0 0,0 0 0 0 0,0 0 0 0 0,0 0 0 0 0,0 0 0 0 0,1 0 0 0 0,-1 0 0 0 0,0-1 0 0 0,1 1 0 0 0,1 0 0 0 0,11 2-1092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259 572 7831 0 0,'0'0'603'0'0,"0"2"-134"0"0,-3 6 1608 0 0,0-1-1 0 0,-1 1 0 0 0,-5 9 0 0 0,5-11-1291 0 0,-1 1 0 0 0,0-1-1 0 0,-10 11 1 0 0,11-14-700 0 0,1 1 1 0 0,-1-1-1 0 0,0-1 1 0 0,0 1 0 0 0,0 0-1 0 0,0-1 1 0 0,0 0-1 0 0,0 0 1 0 0,-1 0 0 0 0,1 0-1 0 0,-1-1 1 0 0,1 0-1 0 0,-1 0 1 0 0,1 0-1 0 0,-1 0 1 0 0,0-1 0 0 0,-6 0-1 0 0,5 0-85 0 0,1-1 0 0 0,-1 0 0 0 0,0 0-1 0 0,0 0 1 0 0,1-1 0 0 0,-1 0 0 0 0,1 0 0 0 0,0 0-1 0 0,-1-1 1 0 0,1 0 0 0 0,0 0 0 0 0,1 0 0 0 0,-1-1-1 0 0,0 1 1 0 0,1-1 0 0 0,0 0 0 0 0,0 0 0 0 0,0-1-1 0 0,0 1 1 0 0,-3-7 0 0 0,4 6-44 0 0,0-1 0 0 0,1 0 0 0 0,-1 0 1 0 0,1 0-1 0 0,0 0 0 0 0,0 0 0 0 0,1-1 0 0 0,0 1 0 0 0,0 0 0 0 0,1-1 1 0 0,0 1-1 0 0,0-1 0 0 0,0 1 0 0 0,1-1 0 0 0,-1 1 0 0 0,2 0 1 0 0,-1-1-1 0 0,3-6 0 0 0,1 1-65 0 0,0-1 0 0 0,1 0 0 0 0,1 1 1 0 0,0 1-1 0 0,1-1 0 0 0,12-14 0 0 0,61-59-559 0 0,-53 57 447 0 0,132-122-1026 0 0,-135 129 1126 0 0,1 2-1 0 0,1 0 1 0 0,1 2 0 0 0,51-24 0 0 0,-72 38 189 0 0,1 0 0 0 0,-1 1 0 0 0,1 0 1 0 0,0 0-1 0 0,-1 0 0 0 0,1 1 0 0 0,0 0 0 0 0,16 1 0 0 0,-21 0-8 0 0,0 1 0 0 0,0-1 0 0 0,0 1 0 0 0,0 0-1 0 0,0 0 1 0 0,0 0 0 0 0,0 0 0 0 0,0 0-1 0 0,0 1 1 0 0,0 0 0 0 0,0-1 0 0 0,-1 1 0 0 0,1 0-1 0 0,-1 0 1 0 0,1 0 0 0 0,-1 1 0 0 0,0-1-1 0 0,0 0 1 0 0,0 1 0 0 0,0 0 0 0 0,0-1 0 0 0,-1 1-1 0 0,1 0 1 0 0,1 4 0 0 0,-1 0 0 0 0,0 0 1 0 0,0 0-1 0 0,-1 0 1 0 0,0 0-1 0 0,0 0 1 0 0,-1 0-1 0 0,0 0 0 0 0,0 0 1 0 0,0 0-1 0 0,-1 0 1 0 0,0 0-1 0 0,-1 0 1 0 0,0 0-1 0 0,0 0 1 0 0,-5 11-1 0 0,-3 4 84 0 0,-1 0 0 0 0,-1 0 1 0 0,-18 22-1 0 0,-22 25 343 0 0,-101 103-1 0 0,139-158-476 0 0,0-2 0 0 0,-30 23 1 0 0,37-30-35 0 0,-1-1 0 0 0,0 1 0 0 0,0-1 0 0 0,0-1 0 0 0,-1 1 0 0 0,1-1 0 0 0,-1-1 0 0 0,-12 3 0 0 0,19-5-134 0 0,0 0 0 0 0,0 0 0 0 0,0 0 1 0 0,0 0-1 0 0,-1 0 0 0 0,1 0 0 0 0,0 0 0 0 0,0-1 1 0 0,0 1-1 0 0,0-1 0 0 0,0 1 0 0 0,0-1 0 0 0,-4-2 1 0 0,5 2-34 0 0,0 0 1 0 0,0 0 0 0 0,0 0 0 0 0,0 0-1 0 0,0 0 1 0 0,0 0 0 0 0,0-1-1 0 0,0 1 1 0 0,1 0 0 0 0,-1 0 0 0 0,1-1-1 0 0,-1 1 1 0 0,1-1 0 0 0,-1 1-1 0 0,1-1 1 0 0,-1 1 0 0 0,1 0 0 0 0,0-1-1 0 0,0 1 1 0 0,0-1 0 0 0,0 1 0 0 0,0-1-1 0 0,1-1 1 0 0,3-30-1630 0 0,9 1-11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9671 0 0,'0'0'875'0'0,"-1"2"-719"0"0,-1 6 70 0 0,-1-1-1 0 0,0 0 1 0 0,-1 0-1 0 0,0 0 1 0 0,0 0 0 0 0,-8 10-1 0 0,-36 36 2264 0 0,18-21-1738 0 0,-63 75 990 0 0,5 4 1 0 0,-135 225 0 0 0,84-70-955 0 0,90-149-4471 0 0,45-108-2870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86 8287 0 0,'0'0'639'0'0,"0"2"-171"0"0,3 8 4284 0 0,-2-7-4660 0 0,1-1-1 0 0,0 1 1 0 0,0-1 0 0 0,0 0-1 0 0,1 1 1 0 0,-1-1 0 0 0,0-1-1 0 0,1 1 1 0 0,-1 0 0 0 0,1 0 0 0 0,0-1-1 0 0,-1 0 1 0 0,1 1 0 0 0,0-1-1 0 0,4 1 1 0 0,-2-1 153 0 0,0 0 0 0 0,0-1 0 0 0,0 1-1 0 0,0-1 1 0 0,1-1 0 0 0,-1 1 0 0 0,0-1 0 0 0,8-1 0 0 0,6-4 601 0 0,0-1 1 0 0,0 0 0 0 0,31-19-1 0 0,-37 19-762 0 0,-5 3-116 0 0,0-1 0 0 0,-1 1 0 0 0,0-2 0 0 0,0 1 0 0 0,0-1 0 0 0,-1 0 0 0 0,0-1 0 0 0,8-10 0 0 0,-13 16 21 0 0,-1 1 1 0 0,0 0-1 0 0,0 0 0 0 0,0-1 1 0 0,0 1-1 0 0,0 0 0 0 0,0 0 1 0 0,0-1-1 0 0,0 1 0 0 0,0 0 0 0 0,0-1 1 0 0,0 1-1 0 0,0 0 0 0 0,0 0 1 0 0,0-1-1 0 0,0 1 0 0 0,0 0 1 0 0,0 0-1 0 0,0-1 0 0 0,0 1 0 0 0,0 0 1 0 0,-1 0-1 0 0,1-1 0 0 0,0 1 1 0 0,0 0-1 0 0,0 0 0 0 0,0-1 1 0 0,-1 1-1 0 0,1 0 0 0 0,0 0 0 0 0,0 0 1 0 0,0 0-1 0 0,-1-1 0 0 0,-7-4-274 0 0,6 5 242 0 0,1 0-1 0 0,-1 0 1 0 0,0 0 0 0 0,0 0 0 0 0,0 0-1 0 0,1 0 1 0 0,-1 0 0 0 0,0 0-1 0 0,0 1 1 0 0,1-1 0 0 0,-1 1 0 0 0,0-1-1 0 0,1 1 1 0 0,-3 1 0 0 0,-24 15-294 0 0,25-15 302 0 0,-189 134-185 0 0,160-114 461 0 0,1 2 1 0 0,1 1 0 0 0,-33 35-1 0 0,60-58-219 0 0,1 1 0 0 0,0 0 0 0 0,0 0-1 0 0,0 0 1 0 0,0 0 0 0 0,0 0 0 0 0,1 0 0 0 0,-1 0-1 0 0,1 1 1 0 0,0-1 0 0 0,0 0 0 0 0,0 1 0 0 0,0 5 0 0 0,1-7-77 0 0,0 0 0 0 0,0 0 1 0 0,1-1-1 0 0,-1 1 0 0 0,0 0 1 0 0,1-1-1 0 0,0 1 0 0 0,-1 0 1 0 0,1-1-1 0 0,0 1 0 0 0,0-1 1 0 0,0 1-1 0 0,0-1 0 0 0,0 1 1 0 0,0-1-1 0 0,1 0 0 0 0,-1 0 1 0 0,0 1-1 0 0,1-1 0 0 0,-1 0 1 0 0,0 0-1 0 0,1 0 0 0 0,-1 0 1 0 0,1-1-1 0 0,0 1 0 0 0,-1 0 1 0 0,1-1-1 0 0,0 1 0 0 0,1 0 1 0 0,21 4-6664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14479 0 0,'0'0'663'0'0,"1"-2"-12"0"0,28-35 852 0 0,2 0 1 0 0,39-36 0 0 0,-50 55-1230 0 0,1 0 1 0 0,1 2 0 0 0,0 0-1 0 0,1 2 1 0 0,32-15-1 0 0,-36 19-215 0 0,-5 3-17 0 0,0 1 0 0 0,0 0 0 0 0,1 0 0 0 0,0 2-1 0 0,0 0 1 0 0,19-3 0 0 0,-33 7-31 0 0,1 0 0 0 0,-1-1 0 0 0,1 1 0 0 0,-1 0 0 0 0,1 0 0 0 0,-1 1 0 0 0,1-1 1 0 0,-1 0-1 0 0,1 1 0 0 0,-1-1 0 0 0,1 0 0 0 0,-1 1 0 0 0,0 0 0 0 0,1-1 0 0 0,-1 1 0 0 0,0 0 0 0 0,1 0 0 0 0,-1-1 0 0 0,0 1 0 0 0,0 0 0 0 0,0 0 0 0 0,0 0 0 0 0,0 1 0 0 0,0-1 0 0 0,0 0 0 0 0,0 0 0 0 0,0 0 0 0 0,-1 1 0 0 0,1-1 0 0 0,0 0 0 0 0,-1 1 1 0 0,1 1-1 0 0,1 4 20 0 0,-1 0 1 0 0,0 0-1 0 0,-1 1 1 0 0,1-1-1 0 0,-2 11 1 0 0,1-2-5 0 0,-2 45 72 0 0,2 45-44 0 0,1-103-31 0 0,-1 1 0 0 0,1 0 0 0 0,0 0 0 0 0,0 0 0 0 0,0-1 0 0 0,0 1 0 0 0,1 0 1 0 0,0-1-1 0 0,2 5 0 0 0,-2-5-491 0 0,0-1-1 0 0,-1 0 1 0 0,1 0 0 0 0,0 0 0 0 0,0 0-1 0 0,0 0 1 0 0,0-1 0 0 0,5 4 0 0 0,1-2-6584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15663 0 0,'-1'1'1207'0'0,"-18"16"-688"0"0,0 0 1 0 0,2 1-1 0 0,0 1 1 0 0,1 0-1 0 0,-21 34 1 0 0,-55 117 742 0 0,69-124-1216 0 0,-127 280 762 0 0,1 0-284 0 0,102-234-435 0 0,-75 110-1 0 0,114-189-124 0 0,-2 0 0 0 0,0-1 0 0 0,0-1 0 0 0,-1 1-1 0 0,0-2 1 0 0,-1 0 0 0 0,-1 0 0 0 0,1-1-1 0 0,-1 0 1 0 0,-27 12 0 0 0,29-17 40 0 0,10-4-168 0 0,1 0 1 0 0,0 0-1 0 0,-1 0 0 0 0,1 1 0 0 0,-1-1 1 0 0,1 0-1 0 0,0 0 0 0 0,-1 0 0 0 0,1 0 0 0 0,-1 0 1 0 0,1 0-1 0 0,0 0 0 0 0,-1 0 0 0 0,1 0 0 0 0,-1 0 1 0 0,1 0-1 0 0,0 0 0 0 0,-1 0 0 0 0,1 0 0 0 0,-1 0 1 0 0,1-1-1 0 0,0 1 0 0 0,-1 0 0 0 0,1-12-1444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80 10591 0 0,'-9'1'472'0'0,"-12"0"280"0"0,0 2-1 0 0,-24 6 1 0 0,34-3 5695 0 0,11-6-6396 0 0,21 2 4271 0 0,-10-1-5302 0 0,32 0 1665 0 0,79-6 0 0 0,42-18 57 0 0,-67 7-393 0 0,229-33 775 0 0,-176 38-749 0 0,-148 11-443 0 0,-3 2-386 0 0,0-1 244 0 0,0 1-1 0 0,-1-1 0 0 0,1 1 0 0 0,0-1 0 0 0,0 0 1 0 0,-1 1-1 0 0,1-1 0 0 0,-1 0 0 0 0,-2 2 0 0 0,2-2-13 0 0,-12 8-2441 0 0,-1 1-5319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144 314 7831 0 0,'0'0'966'0'0,"-1"2"-269"0"0,-41 82 3550 0 0,18-35-2921 0 0,-18 21 458 0 0,8-17-1236 0 0,33-51 404 0 0,3-19-528 0 0,0 9-353 0 0,0-16 4 0 0,2 0 1 0 0,1 1-1 0 0,1-1 0 0 0,1 1 1 0 0,17-40-1 0 0,-19 53-61 0 0,1 1 0 0 0,0-1 1 0 0,1 1-1 0 0,-1 0 0 0 0,2 0 0 0 0,-1 1 1 0 0,1 0-1 0 0,15-11 0 0 0,7-4 21 0 0,39-22-1 0 0,-68 45-34 0 0,197-114 21 0 0,-159 95 58 0 0,1 1 0 0 0,1 2-1 0 0,50-13 1 0 0,-75 25-29 0 0,0 1-1 0 0,0 1 0 0 0,21-1 1 0 0,-31 3-49 0 0,0 0 1 0 0,0 0-1 0 0,-1 1 1 0 0,1 0-1 0 0,0 0 1 0 0,0 0 0 0 0,0 1-1 0 0,0 0 1 0 0,-1 0-1 0 0,1 0 1 0 0,7 5-1 0 0,-12-6-31 0 0,0 0 0 0 0,0 0 0 0 0,0-1 1 0 0,-1 1-1 0 0,1 0 0 0 0,0 0 0 0 0,-1 0 0 0 0,1 0 0 0 0,-1 1 0 0 0,1-1 0 0 0,-1 0 0 0 0,1 0 0 0 0,-1 0 0 0 0,0 0 1 0 0,0 0-1 0 0,1 1 0 0 0,-1-1 0 0 0,0 0 0 0 0,0 0 0 0 0,0 0 0 0 0,0 1 0 0 0,0-1 0 0 0,-1 0 0 0 0,1 2 0 0 0,-1 1-282 0 0,0 0 0 0 0,0 0 0 0 0,-1-1 0 0 0,1 1 0 0 0,-4 6 0 0 0,-3 0-1666 0 0,-1-1-3744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65 6911 0 0,'0'0'528'0'0,"4"-7"-320"0"0,8-30 4892 0 0,-12 34-4403 0 0,0 2-650 0 0,0 1 1 0 0,0-1 0 0 0,1 1 0 0 0,-1-1 0 0 0,0 0-1 0 0,0 1 1 0 0,0-1 0 0 0,-1 0 0 0 0,1 1 0 0 0,0-1-1 0 0,0 1 1 0 0,0-1 0 0 0,0 0 0 0 0,0 1 0 0 0,-1-1-1 0 0,1 1 1 0 0,0-1 0 0 0,-1 1 0 0 0,1-1 0 0 0,0 1-1 0 0,-1-1 1 0 0,-2 0-11 0 0,-1 0 0 0 0,1 0-1 0 0,-1 0 1 0 0,1 1 0 0 0,-1 0-1 0 0,1-1 1 0 0,-1 1-1 0 0,1 1 1 0 0,-1-1 0 0 0,1 0-1 0 0,-1 1 1 0 0,1 0 0 0 0,-1 0-1 0 0,1 0 1 0 0,-7 3 0 0 0,-4 3 31 0 0,0 0 1 0 0,-18 14-1 0 0,6-5 52 0 0,-28 17 365 0 0,-59 47-1 0 0,87-59-195 0 0,0 2-1 0 0,2 0 1 0 0,1 2 0 0 0,-20 27-1 0 0,41-50-255 0 0,0 1 0 0 0,0 0-1 0 0,1 0 1 0 0,-1 0 0 0 0,1 1 0 0 0,-1-1 0 0 0,1 0-1 0 0,0 0 1 0 0,0 1 0 0 0,1-1 0 0 0,-2 7-1 0 0,2-9-22 0 0,0 1-1 0 0,1-1 1 0 0,-1 0 0 0 0,0 0-1 0 0,0 1 1 0 0,1-1-1 0 0,-1 0 1 0 0,0 0-1 0 0,1 1 1 0 0,0-1 0 0 0,-1 0-1 0 0,1 0 1 0 0,0 0-1 0 0,-1 0 1 0 0,1 0 0 0 0,0 0-1 0 0,0 0 1 0 0,0 0-1 0 0,0 0 1 0 0,0 0-1 0 0,0 0 1 0 0,0-1 0 0 0,0 1-1 0 0,0 0 1 0 0,0-1-1 0 0,0 1 1 0 0,1-1-1 0 0,-1 1 1 0 0,0-1 0 0 0,0 0-1 0 0,1 1 1 0 0,-1-1-1 0 0,3 0 1 0 0,4 1 26 0 0,1 0 1 0 0,0-1-1 0 0,-1-1 0 0 0,1 1 1 0 0,0-1-1 0 0,0-1 1 0 0,8-2-1 0 0,59-20 23 0 0,-75 24-60 0 0,19-9-36 0 0,1-1 0 0 0,-1-1 0 0 0,-1 0 0 0 0,0-2 0 0 0,-1 0 0 0 0,0-1 0 0 0,-1-1-1 0 0,0 0 1 0 0,-1-1 0 0 0,16-23 0 0 0,-27 33 48 0 0,-4 5 250 0 0,-2 3-201 0 0,-5 18-126 0 0,-9 38 328 0 0,13-52-464 0 0,1 0-1 0 0,1-1 0 0 0,-1 1 0 0 0,1 0 0 0 0,0-1 0 0 0,1 1 1 0 0,-1 0-1 0 0,2 6 0 0 0,2-3-1364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12959 0 0,'0'0'1172'0'0,"1"-2"-966"0"0,1-6 136 0 0,1 0 1 0 0,0 0-1 0 0,0 0 1 0 0,1 1-1 0 0,0-1 1 0 0,0 1-1 0 0,1 0 1 0 0,6-9-1 0 0,5-2 173 0 0,30-29 0 0 0,-21 26-464 0 0,1 1 1 0 0,1 0 0 0 0,0 3-1 0 0,58-28 1 0 0,-24 18 26 0 0,91-26 0 0 0,-146 51-83 0 0,1 0 0 0 0,0 1 0 0 0,0-1 0 0 0,0 1 0 0 0,0 1 0 0 0,0-1 0 0 0,7 2 0 0 0,-12-1 4 0 0,-1 0 0 0 0,1 0 0 0 0,0 1 0 0 0,-1-1 0 0 0,1 0 0 0 0,-1 1-1 0 0,1 0 1 0 0,-1-1 0 0 0,1 1 0 0 0,-1 0 0 0 0,0 0 0 0 0,1-1 0 0 0,-1 1 0 0 0,0 0 0 0 0,1 1-1 0 0,-1-1 1 0 0,0 0 0 0 0,0 0 0 0 0,0 0 0 0 0,0 1 0 0 0,0-1 0 0 0,0 0 0 0 0,-1 1 0 0 0,1-1-1 0 0,0 1 1 0 0,-1-1 0 0 0,1 1 0 0 0,-1-1 0 0 0,1 1 0 0 0,-1-1 0 0 0,0 1 0 0 0,0 0 0 0 0,0-1-1 0 0,0 1 1 0 0,0 2 0 0 0,0 3 35 0 0,-1-1-1 0 0,0 1 1 0 0,0-1-1 0 0,0 0 1 0 0,-1 0-1 0 0,0 1 0 0 0,0-1 1 0 0,-3 6-1 0 0,-6 7 145 0 0,-12 20 0 0 0,-7 10-27 0 0,26-35-520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83 4143 0 0,'19'-15'131'0'0,"29"-26"0"0"0,-35 27 2926 0 0,0 1 3294 0 0,-13 14-6286 0 0,0 0 0 0 0,0 0 1 0 0,-1 0-1 0 0,1 0 1 0 0,0 0-1 0 0,-1 0 0 0 0,1 0 1 0 0,-1 0-1 0 0,0 0 1 0 0,1-1-1 0 0,-2 3 0 0 0,-1 1 71 0 0,-66 96 1205 0 0,18-27-770 0 0,-174 289 510 0 0,-30 45-933 0 0,205-337 33 0 0,-68 73 1 0 0,74-98 321 0 0,-2-2 1 0 0,-82 57-1 0 0,172-129-1999 0 0,-6 2-5052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12815 0 0,'0'0'1158'0'0,"2"2"-828"0"0,3 3 71 0 0,0 0-1 0 0,0 0 1 0 0,-1 1-1 0 0,0 0 0 0 0,0-1 1 0 0,0 1-1 0 0,-1 1 1 0 0,1-1-1 0 0,-2 0 0 0 0,1 1 1 0 0,-1 0-1 0 0,0 0 1 0 0,0-1-1 0 0,0 1 1 0 0,-1 0-1 0 0,0 0 0 0 0,-1 0 1 0 0,0 11-1 0 0,-3 0-231 0 0,-1 0 1 0 0,0 0-1 0 0,-1 0 0 0 0,-1-1 0 0 0,-10 21 0 0 0,-49 81 217 0 0,40-76-236 0 0,-311 600-861 0 0,325-621 413 0 0,2-1-1031 0 0,-2 0 0 0 0,0-1 0 0 0,-15 19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129 345 5063 0 0,'0'0'232'0'0,"-7"4"1395"0"0,0 0-564 0 0,1 0 0 0 0,-1 1-1 0 0,1-1 1 0 0,-8 10 0 0 0,7-8-569 0 0,2 1 1 0 0,-1 0 0 0 0,-6 12-1 0 0,4-5-292 0 0,1 0-1 0 0,1 0 1 0 0,0 1-1 0 0,-4 21 1 0 0,-3 4 29 0 0,13-38-150 0 0,-2 4 1667 0 0,3-14-1741 0 0,0-1-1 0 0,0 1 1 0 0,1-1 0 0 0,0 1-1 0 0,0 0 1 0 0,1-1 0 0 0,0 1-1 0 0,1 1 1 0 0,0-1 0 0 0,0 0-1 0 0,1 1 1 0 0,6-9 0 0 0,4-2 4 0 0,0 1 1 0 0,0 0 0 0 0,28-22-1 0 0,57-39-90 0 0,-79 64 59 0 0,1 0 1 0 0,42-19 0 0 0,-61 32 41 0 0,1-1 1 0 0,0 1-1 0 0,0 0 0 0 0,0 0 1 0 0,0 0-1 0 0,0 0 0 0 0,0 1 1 0 0,0-1-1 0 0,1 1 1 0 0,-1 0-1 0 0,0 0 0 0 0,0 1 1 0 0,0-1-1 0 0,0 1 0 0 0,8 2 1 0 0,-10-1-16 0 0,1-1 0 0 0,0 1 0 0 0,-1-1 0 0 0,1 1 0 0 0,-1 0 0 0 0,0 0 1 0 0,1 0-1 0 0,-1 0 0 0 0,0 0 0 0 0,0 0 0 0 0,-1 0 0 0 0,1 1 0 0 0,0-1 0 0 0,-1 1 0 0 0,1 0 0 0 0,-1-1 1 0 0,0 1-1 0 0,0 0 0 0 0,0 0 0 0 0,0 0 0 0 0,0-1 0 0 0,0 4 0 0 0,0 4-4 0 0,-1 0-1 0 0,0-1 1 0 0,0 1 0 0 0,0 0-1 0 0,-1-1 1 0 0,-1 1 0 0 0,0-1-1 0 0,0 1 1 0 0,-1-1-1 0 0,-5 13 1 0 0,-2-1 24 0 0,0 0 0 0 0,-1-1-1 0 0,-17 24 1 0 0,25-40-27 0 0,0 1 5 0 0,0 0-1 0 0,-1-1 0 0 0,0 1 0 0 0,0-1 0 0 0,0 0 0 0 0,0 0 0 0 0,-8 5 1 0 0,10-8-121 0 0,1 1-172 0 0,-4 2 212 0 0,4-2-15 0 0,2-5 85 0 0,0 0-1 0 0,-1 0 1 0 0,2 1 0 0 0,-1-1 0 0 0,0 1 0 0 0,0-1-1 0 0,1 1 1 0 0,-1-1 0 0 0,1 1 0 0 0,3-4 0 0 0,0-1 3 0 0,22-29-4 0 0,49-50 0 0 0,40-27-23 0 0,-55 55 14 0 0,68-55-242 0 0,-107 96 258 0 0,1 1-1 0 0,1 2 0 0 0,1 0 1 0 0,28-11-1 0 0,-46 22 66 0 0,-1 1 0 0 0,0 0-1 0 0,1 0 1 0 0,0 1 0 0 0,-1-1 0 0 0,1 1 0 0 0,0 1 0 0 0,13 0 0 0 0,-18 0-49 0 0,0 0 1 0 0,0 1-1 0 0,0-1 1 0 0,1 1-1 0 0,-1 0 1 0 0,0-1 0 0 0,0 1-1 0 0,0 0 1 0 0,0 0-1 0 0,0 0 1 0 0,0 1-1 0 0,0-1 1 0 0,-1 0 0 0 0,1 1-1 0 0,0-1 1 0 0,-1 1-1 0 0,1 0 1 0 0,-1-1-1 0 0,1 1 1 0 0,-1 0 0 0 0,0 0-1 0 0,0 0 1 0 0,0 0-1 0 0,0 0 1 0 0,0 0-1 0 0,0 0 1 0 0,0 0 0 0 0,-1 0-1 0 0,1 1 1 0 0,-1 2-1 0 0,1 2 24 0 0,0 1 1 0 0,-1 0-1 0 0,0 0 0 0 0,-1-1 0 0 0,0 1 1 0 0,0 0-1 0 0,-4 13 0 0 0,-21 55 486 0 0,13-45-398 0 0,-89 214 232 0 0,85-210-332 0 0,11-25-29 0 0,1 0 0 0 0,0 0 1 0 0,0 0-1 0 0,-5 22 0 0 0,10-30-244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283 367 12751 0 0,'0'0'1158'0'0,"-1"1"-954"0"0,-2 3-72 0 0,1-1 0 0 0,-1 0 0 0 0,0 0 0 0 0,0-1 0 0 0,0 1 0 0 0,0-1 1 0 0,0 1-1 0 0,-1-1 0 0 0,1 0 0 0 0,-1 0 0 0 0,0-1 0 0 0,1 1 0 0 0,-1-1 0 0 0,0 1 1 0 0,0-1-1 0 0,0 0 0 0 0,-4 0 0 0 0,-11 1 667 0 0,0 0 0 0 0,-24-1 1 0 0,43-1-800 0 0,-1 0 11 0 0,-19 0 273 0 0,-20-3 0 0 0,34 3-225 0 0,1-1 1 0 0,-1 0 0 0 0,0-1 0 0 0,1 0 0 0 0,0 1 0 0 0,-1-2 0 0 0,1 1 0 0 0,-7-5 0 0 0,11 6-42 0 0,-1 0 0 0 0,1 0 1 0 0,-1-1-1 0 0,1 1 0 0 0,0-1 0 0 0,-1 1 0 0 0,1-1 0 0 0,0 0 0 0 0,0 1 0 0 0,0-1 0 0 0,0 0 1 0 0,1 0-1 0 0,-1 0 0 0 0,0 0 0 0 0,1 0 0 0 0,-1 0 0 0 0,1 1 0 0 0,0-1 0 0 0,0 0 1 0 0,0 0-1 0 0,0 0 0 0 0,0 0 0 0 0,0 0 0 0 0,0 0 0 0 0,0 0 0 0 0,1 0 0 0 0,-1 0 1 0 0,1 0-1 0 0,1-3 0 0 0,0-1 3 0 0,1 0 1 0 0,0 0-1 0 0,0 0 1 0 0,0 1-1 0 0,0-1 1 0 0,1 1-1 0 0,0 0 1 0 0,5-5 0 0 0,15-12-142 0 0,1 1 0 0 0,1 1 0 0 0,0 1 0 0 0,42-21 1 0 0,122-48-676 0 0,-152 71 623 0 0,2 3-1 0 0,66-16 0 0 0,-94 28 178 0 0,0 0-1 0 0,-1 0 1 0 0,1 1 0 0 0,0 1-1 0 0,-1 0 1 0 0,1 1 0 0 0,0 0 0 0 0,0 0-1 0 0,-1 2 1 0 0,1-1 0 0 0,-1 1-1 0 0,0 1 1 0 0,0 0 0 0 0,14 7-1 0 0,-22-9 22 0 0,-1-1 0 0 0,1 1 1 0 0,-1 0-1 0 0,1-1 0 0 0,-1 1 0 0 0,1 0 0 0 0,-1 1 0 0 0,0-1 0 0 0,0 0 0 0 0,0 1 0 0 0,-1-1 0 0 0,1 1 1 0 0,0-1-1 0 0,-1 1 0 0 0,0 0 0 0 0,1 0 0 0 0,-1-1 0 0 0,0 1 0 0 0,-1 0 0 0 0,1 0 0 0 0,0 0 1 0 0,-1 0-1 0 0,0 0 0 0 0,1 0 0 0 0,-1 0 0 0 0,-1 5 0 0 0,0-2 14 0 0,0 1 0 0 0,-1-1 0 0 0,0 0 0 0 0,0 0 0 0 0,-1 1 0 0 0,0-2 0 0 0,0 1 0 0 0,0 0 0 0 0,-1 0 0 0 0,1-1 0 0 0,-7 7 1 0 0,-5 5 71 0 0,-1-1 1 0 0,-1-1-1 0 0,-19 14 1 0 0,-58 36 127 0 0,78-55-236 0 0,-4 2-13 0 0,0-1 0 0 0,0-1 0 0 0,-1-1 0 0 0,0-1 0 0 0,-1-1 0 0 0,0-1 0 0 0,-43 6 0 0 0,56-11-88 0 0,0 0 0 0 0,0-1 0 0 0,0 1 0 0 0,0-2 0 0 0,-15-2 0 0 0,21 3-49 0 0,1-1 0 0 0,-1 1-1 0 0,0-1 1 0 0,0 0 0 0 0,1 0 0 0 0,-1 0 0 0 0,1-1 0 0 0,-1 1 0 0 0,1 0 0 0 0,-1-1-1 0 0,1 0 1 0 0,0 0 0 0 0,0 1 0 0 0,0-1 0 0 0,0 0 0 0 0,0-1 0 0 0,0 1-1 0 0,1 0 1 0 0,-1 0 0 0 0,1-1 0 0 0,-3-4 0 0 0,0-7-1641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12 11975 0 0,'5'-11'868'0'0,"-5"11"-847"0"0,0 0 0 0 0,0 0 1 0 0,0 0-1 0 0,0 0 0 0 0,0 0 0 0 0,0 0 0 0 0,0 0 0 0 0,0 0 1 0 0,0 0-1 0 0,0 0 0 0 0,0 0 0 0 0,0 0 0 0 0,0 0 0 0 0,0 0 1 0 0,0 0-1 0 0,-1 0 0 0 0,1 1 0 0 0,0-1 0 0 0,0 0 0 0 0,0 0 1 0 0,0 0-1 0 0,0 0 0 0 0,0 0 0 0 0,0 0 0 0 0,0 0 0 0 0,0 0 1 0 0,0 0-1 0 0,0-1 0 0 0,0 1 0 0 0,0 0 0 0 0,0 0 0 0 0,0 0 1 0 0,0 0-1 0 0,0 0 0 0 0,0 0 0 0 0,0 0 0 0 0,0 0 0 0 0,0 0 1 0 0,-1 0-1 0 0,1 0 0 0 0,0 0 0 0 0,0 0 0 0 0,0 0 0 0 0,0 0 1 0 0,0 0-1 0 0,0 0 0 0 0,0 0 0 0 0,0 0 0 0 0,0 0 0 0 0,0 0 1 0 0,0 0-1 0 0,0 0 0 0 0,0 0 0 0 0,0 0 0 0 0,0 0 0 0 0,0 0 1 0 0,0-1-1 0 0,0 1 0 0 0,0 0 0 0 0,0 0 0 0 0,0 0 0 0 0,0 0 1 0 0,-15 15 2098 0 0,5-6-2496 0 0,-15 16 392 0 0,-312 306 1051 0 0,276-264-838 0 0,2 3 0 0 0,4 3 0 0 0,-53 92-1 0 0,62-77-353 0 0,41-77 72 0 0,0 0 0 0 0,1 1 0 0 0,1 0 0 0 0,0 0 0 0 0,-2 23 1 0 0,4-34-104 0 0,1 1 0 0 0,0-1 0 0 0,0 1 0 0 0,1 0 0 0 0,-1-1 0 0 0,0 1 0 0 0,0-1 0 0 0,1 1 1 0 0,-1-1-1 0 0,1 0 0 0 0,0 3 0 0 0,4 5-5507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12815 0 0,'0'0'1158'0'0,"-2"2"-954"0"0,-50 41 532 0 0,18-11 3 0 0,1 2 1 0 0,1 2 0 0 0,-31 44-1 0 0,52-62-510 0 0,0 1 0 0 0,1 0-1 0 0,-8 23 1 0 0,13-31-133 0 0,2 0 0 0 0,0 0 0 0 0,0 0 1 0 0,1 0-1 0 0,0 0 0 0 0,1 1 0 0 0,1 17 0 0 0,0-27-65 0 0,0 0 0 0 0,0 0 0 0 0,0 0-1 0 0,0 0 1 0 0,1 0 0 0 0,-1 0 0 0 0,1 0 0 0 0,-1 0-1 0 0,1 0 1 0 0,0 0 0 0 0,0 0 0 0 0,0 0 0 0 0,0-1-1 0 0,0 1 1 0 0,0 0 0 0 0,0 0 0 0 0,1-1-1 0 0,-1 1 1 0 0,1-1 0 0 0,-1 0 0 0 0,1 1 0 0 0,-1-1-1 0 0,1 0 1 0 0,0 0 0 0 0,0 0 0 0 0,-1 0 0 0 0,1 0-1 0 0,0 0 1 0 0,2 0 0 0 0,1 0 29 0 0,-1-1 1 0 0,0 1-1 0 0,1-1 0 0 0,-1 0 1 0 0,0 0-1 0 0,1-1 0 0 0,-1 1 1 0 0,0-1-1 0 0,0 0 0 0 0,0 0 1 0 0,1-1-1 0 0,6-3 0 0 0,-1 1 6 0 0,-1-1-1 0 0,0-1 1 0 0,1 0-1 0 0,-2 0 1 0 0,1 0-1 0 0,-1-1 1 0 0,0-1-1 0 0,0 1 0 0 0,10-16 1 0 0,-8 9-51 0 0,-1 0 1 0 0,0-1 0 0 0,-2 0-1 0 0,0 0 1 0 0,8-25-1 0 0,-11 27-280 0 0,0 0 0 0 0,-1-1 0 0 0,0 1 0 0 0,-1-1 1 0 0,-1 0-1 0 0,0 1 0 0 0,-1-1 0 0 0,0 0 0 0 0,-1 0 0 0 0,-1 0 0 0 0,0 1 0 0 0,-6-22 0 0 0,7 32 47 0 0,0 0 1 0 0,0 1-1 0 0,0-1 0 0 0,0 0 0 0 0,-1 1 0 0 0,1-1 1 0 0,-1 1-1 0 0,1 0 0 0 0,-1-1 0 0 0,0 1 0 0 0,0 0 1 0 0,0 0-1 0 0,0 0 0 0 0,0 0 0 0 0,0 0 0 0 0,-1 1 1 0 0,1-1-1 0 0,-1 1 0 0 0,1-1 0 0 0,-1 1 0 0 0,1 0 1 0 0,-1 0-1 0 0,0 0 0 0 0,0 1 0 0 0,1-1 0 0 0,-1 0 1 0 0,0 1-1 0 0,0 0 0 0 0,0 0 0 0 0,-5 0 0 0 0,7 0-610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59 184 4607 0 0,'-1'2'354'0'0,"-9"39"808"0"0,5-28 640 0 0,0 0 0 0 0,-1 0 0 0 0,-1-1-1 0 0,0 0 1 0 0,-11 13 3765 0 0,36-41-4667 0 0,4-1-750 0 0,131-96 24 0 0,-129 98-320 0 0,1 0 0 0 0,0 2 1 0 0,1 1-1 0 0,45-15 0 0 0,-63 25 105 0 0,0 0-1 0 0,-1 0 1 0 0,1 1 0 0 0,11 0-1 0 0,-8 2 30 0 0,-9 1 16 0 0,0-1-1 0 0,0 0 1 0 0,0 1 0 0 0,0-1-1 0 0,-1 1 1 0 0,1 0 0 0 0,-1-1-1 0 0,1 1 1 0 0,-1 0 0 0 0,1 0-1 0 0,-1 0 1 0 0,0 0-1 0 0,0 0 1 0 0,0 0 0 0 0,0 0-1 0 0,0 1 1 0 0,-1-1 0 0 0,1 0-1 0 0,0 0 1 0 0,-1 1 0 0 0,0 2-1 0 0,2 5 63 0 0,-1 1 0 0 0,0-1 0 0 0,-2 15 0 0 0,0-15-9 0 0,0 0-1 0 0,-1 0 1 0 0,-4 12-1 0 0,-5 22 134 0 0,11-43-62 0 0,8-8 3 0 0,30-36-67 0 0,72-73-723 0 0,-89 97 462 0 0,0 1 0 0 0,1 1 0 0 0,47-28 0 0 0,-64 43 176 0 0,0 0 0 0 0,0 0 0 0 0,0 0-1 0 0,0 1 1 0 0,1 0 0 0 0,-1 0 0 0 0,0 0 0 0 0,9 0 0 0 0,-13 1 16 0 0,0 1 1 0 0,1-1 0 0 0,-1 0 0 0 0,0 1-1 0 0,0-1 1 0 0,0 1 0 0 0,0-1 0 0 0,1 1 0 0 0,-1-1-1 0 0,0 1 1 0 0,0 0 0 0 0,0 0 0 0 0,0-1 0 0 0,0 1-1 0 0,-1 0 1 0 0,1 0 0 0 0,0 0 0 0 0,0 0-1 0 0,0 0 1 0 0,-1 0 0 0 0,1 0 0 0 0,-1 0 0 0 0,1 2-1 0 0,2 2 27 0 0,-2-1 0 0 0,1 1 0 0 0,0 0 0 0 0,0 5 0 0 0,0 5 194 0 0,1 25 1 0 0,0 2 120 0 0,0-24-308 0 0,1-1 1 0 0,1 0-1 0 0,0-1 0 0 0,2 1 1 0 0,0-1-1 0 0,10 17 0 0 0,-11-21-171 0 0,-6-11-81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70 127 3679 0 0,'0'0'6538'0'0,"9"-8"-2798"0"0,-7 7-3620 0 0,-1 0 1 0 0,1 1 0 0 0,0-1-1 0 0,0 1 1 0 0,0 0 0 0 0,0-1-1 0 0,0 1 1 0 0,-1 0 0 0 0,1 0-1 0 0,0 0 1 0 0,0 0 0 0 0,0 1-1 0 0,0-1 1 0 0,0 0 0 0 0,0 1-1 0 0,-1 0 1 0 0,1-1 0 0 0,0 1-1 0 0,3 1 1 0 0,-4 0-71 0 0,1-1 1 0 0,0 1-1 0 0,-1-1 0 0 0,0 1 1 0 0,1 0-1 0 0,-1 0 0 0 0,0-1 1 0 0,0 1-1 0 0,0 0 0 0 0,0 0 0 0 0,0 0 1 0 0,-1 0-1 0 0,1 0 0 0 0,-1 0 1 0 0,1 0-1 0 0,-1 1 0 0 0,0-1 1 0 0,1 2-1 0 0,-1 7 106 0 0,0-1 0 0 0,0 1 0 0 0,-1-1 1 0 0,-5 21-1 0 0,-14 40 285 0 0,17-60-366 0 0,-27 82 447 0 0,7-27-208 0 0,3 1 0 0 0,-11 76 0 0 0,29-117-195 0 0,2-24 162 0 0,2-2-129 0 0,3 0-75 0 0,0-1-1 0 0,0 0 0 0 0,0 0 1 0 0,0-1-1 0 0,0 1 1 0 0,0-1-1 0 0,0 0 1 0 0,0-1-1 0 0,-1 1 0 0 0,1-1 1 0 0,-1 0-1 0 0,0 0 1 0 0,1 0-1 0 0,3-5 0 0 0,9-8 110 0 0,28-34-1 0 0,-34 36-150 0 0,40-46 125 0 0,68-61 0 0 0,-51 61-74 0 0,3 4 0 0 0,1 2 0 0 0,118-64 0 0 0,-101 67-288 0 0,34-17-436 0 0,-121 67 354 0 0,11-4-345 0 0,-5 4-2706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27 2759 0 0,'-5'-14'2167'0'0,"2"12"-1506"0"0,-1 1 1 0 0,0-1-1 0 0,1 0 0 0 0,-1 1 1 0 0,0 0-1 0 0,0 0 0 0 0,1 0 0 0 0,-1 0 1 0 0,0 1-1 0 0,-7-1 0 0 0,5 2-234 0 0,0-1 0 0 0,0 1 0 0 0,0 0-1 0 0,0 0 1 0 0,0 1 0 0 0,-7 2 0 0 0,-6 5 51 0 0,0 0 0 0 0,1 1 0 0 0,-19 15 0 0 0,21-15 445 0 0,-31 22-608 0 0,1 1-1 0 0,2 2 0 0 0,-39 42 1 0 0,69-63-53 0 0,-15 22 1 0 0,25-31-205 0 0,1 0-1 0 0,0 0 1 0 0,0 0 0 0 0,0 0-1 0 0,1 0 1 0 0,0 1-1 0 0,0-1 1 0 0,0 1-1 0 0,-1 7 1 0 0,3-12-47 0 0,0 0 1 0 0,0 0-1 0 0,0 0 1 0 0,0 1-1 0 0,0-1 0 0 0,0 0 1 0 0,0 0-1 0 0,0 0 1 0 0,1 0-1 0 0,-1 1 1 0 0,0-1-1 0 0,1 0 0 0 0,-1 0 1 0 0,1 0-1 0 0,-1 0 1 0 0,1 0-1 0 0,-1 0 1 0 0,1 0-1 0 0,0 0 0 0 0,1 1 1 0 0,0 0 6 0 0,-1-1 1 0 0,1 0-1 0 0,0 0 0 0 0,0 0 1 0 0,-1 0-1 0 0,1-1 0 0 0,0 1 0 0 0,0 0 1 0 0,0-1-1 0 0,0 0 0 0 0,3 1 1 0 0,6 0 58 0 0,-1-1 0 0 0,1-1 0 0 0,19-2 0 0 0,-20 1-45 0 0,14-2-143 0 0,-1-1 1 0 0,1-2-1 0 0,-1 0 0 0 0,0-2 1 0 0,-1 0-1 0 0,0-1 0 0 0,0-2 1 0 0,-1 0-1 0 0,-1-1 0 0 0,0-1 1 0 0,-1-1-1 0 0,0-1 0 0 0,-1-1 1 0 0,23-27-1 0 0,-36 38 70 0 0,-5 5 245 0 0,-17 10-47 0 0,11-3-62 0 0,0-1 0 0 0,0 1 0 0 0,1 0 0 0 0,-1 1 0 0 0,2-1 0 0 0,-1 1-1 0 0,-7 14 1 0 0,10-17-190 0 0,1 1-1 0 0,-1-1 1 0 0,1 0-1 0 0,0 1 1 0 0,0-1-1 0 0,0 1 1 0 0,0 4-1 0 0,1-7-282 0 0,0 1 0 0 0,0-1 0 0 0,0 1-1 0 0,1-1 1 0 0,-1 1 0 0 0,1-1 0 0 0,-1 1 0 0 0,1-1 0 0 0,0 0 0 0 0,0 1 0 0 0,0-1 0 0 0,0 0-1 0 0,3 4 1 0 0,4 1-5878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29 484 9215 0 0,'0'0'3078'0'0,"-7"-5"-797"0"0,4 3-2070 0 0,2 0 1 0 0,-1 0-1 0 0,0 0 0 0 0,0 0 1 0 0,1-1-1 0 0,-1 1 1 0 0,1 0-1 0 0,0-1 0 0 0,-1 1 1 0 0,1-1-1 0 0,0 1 0 0 0,1-1 1 0 0,-1 0-1 0 0,0 1 1 0 0,1-1-1 0 0,-1 0 0 0 0,1 1 1 0 0,0-1-1 0 0,0 0 0 0 0,0 0 1 0 0,1-4-1 0 0,1-6 142 0 0,0 1 0 0 0,1 0-1 0 0,6-16 1 0 0,-4 13-223 0 0,2 1-1 0 0,-1 0 1 0 0,2 0-1 0 0,0 1 1 0 0,0 0-1 0 0,1 1 1 0 0,12-13-1 0 0,80-73 772 0 0,-96 93-898 0 0,30-24-2671 0 0,2 1-1 0 0,54-31 1 0 0,-64 43-3623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243 390 15775 0 0,'0'0'727'0'0,"-1"2"-22"0"0,-10 16 34 0 0,0-1-1 0 0,-1 0 0 0 0,-24 25 0 0 0,2-3 737 0 0,0 4-609 0 0,-51 82 0 0 0,81-119-776 0 0,1 0 1 0 0,1 0-1 0 0,-1 1 0 0 0,1-1 1 0 0,-1 9-1 0 0,2 10-1164 0 0,1-24 509 0 0,0 1 1 0 0,1 0-1 0 0,-1 0 0 0 0,1 0 1 0 0,0 0-1 0 0,-1-1 0 0 0,1 1 0 0 0,0 0 1 0 0,0 0-1 0 0,1 1 0 0 0</inkml:trace>
  <inkml:trace contextRef="#ctx0" brushRef="#br0" timeOffset="1">526 18 11775 0 0,'0'-18'1280'0'0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8031 0 0,'0'0'366'0'0,"-2"1"-5"0"0,-18 9 283 0 0,0 1-1 0 0,0 1 1 0 0,1 1-1 0 0,-25 22 1 0 0,20-16 222 0 0,-200 188 3549 0 0,222-205-4399 0 0,-7 7 220 0 0,-1 1 0 0 0,2 1 0 0 0,-11 14 0 0 0,19-24-218 0 0,0-1 0 0 0,0 0 0 0 0,0 1 0 0 0,0-1 1 0 0,0 0-1 0 0,0 1 0 0 0,0-1 0 0 0,0 0 0 0 0,0 1 1 0 0,0-1-1 0 0,0 0 0 0 0,0 1 0 0 0,0-1 0 0 0,0 0 1 0 0,0 1-1 0 0,1-1 0 0 0,-1 0 0 0 0,0 1 0 0 0,0-1 1 0 0,0 0-1 0 0,0 0 0 0 0,1 1 0 0 0,-1-1 0 0 0,0 0 1 0 0,0 0-1 0 0,1 1 0 0 0,-1-1 0 0 0,0 0 0 0 0,1 0 1 0 0,-1 0-1 0 0,1 1 0 0 0,9 4 246 0 0,-7-5-220 0 0,0 1 1 0 0,0-1-1 0 0,0 0 0 0 0,0 0 1 0 0,1-1-1 0 0,-1 1 0 0 0,0 0 0 0 0,0-1 1 0 0,3-1-1 0 0,31-12 125 0 0,-21 7-77 0 0,37-15-214 0 0,-1-3 1 0 0,87-56-1 0 0,-137 80 57 0 0,-8 15-183 0 0,-13 19 209 0 0,-1 0-721 0 0,11-11-4131 0 0,7-11-869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64 8751 0 0,'27'-22'1219'0'0,"32"-20"2850"0"0,-58 44-3494 0 0,0 1-496 0 0,-1 1-1 0 0,1-1 1 0 0,-1 1-1 0 0,1-1 1 0 0,-1 1 0 0 0,0-1-1 0 0,-1 1 1 0 0,1-1-1 0 0,-1 1 1 0 0,1-1 0 0 0,-1 1-1 0 0,0-1 1 0 0,-2 6 0 0 0,-4 8 78 0 0,-12 21 1 0 0,16-31-14 0 0,-56 92 840 0 0,19-34-513 0 0,-365 577 787 0 0,376-600-1258 0 0,-1-2 0 0 0,-2-1 0 0 0,-49 47 0 0 0,71-78 0 0 0,0 0 0 0 0,0 0 0 0 0,-17 8 0 0 0,22-15 0 0 0,5-4 0 0 0,4-4 0 0 0,-4 7 0 0 0,18-23-105 0 0,1 2 0 0 0,0 0 0 0 0,28-22 0 0 0,-13 11-67 0 0,8-7-274 0 0,1 1 0 0 0,2 1 0 0 0,68-40 0 0 0,-101 70 310 0 0,1 1-1 0 0,-1 0 1 0 0,24-6-1 0 0,-29 10 105 0 0,1 1-1 0 0,-1-1 0 0 0,1 1 1 0 0,0 0-1 0 0,-1 1 0 0 0,1 0 1 0 0,0 0-1 0 0,8 2 0 0 0,-11-1 56 0 0,-1 1-1 0 0,1-1 0 0 0,-1 1 0 0 0,0 0 1 0 0,0 0-1 0 0,0 0 0 0 0,0 1 0 0 0,0-1 1 0 0,-1 1-1 0 0,1 0 0 0 0,-1 0 1 0 0,1 0-1 0 0,-1 1 0 0 0,0-1 0 0 0,0 1 1 0 0,-1-1-1 0 0,1 1 0 0 0,2 6 0 0 0,0-1 146 0 0,-2-1-1 0 0,1 1 0 0 0,-1 0 0 0 0,0 0 0 0 0,-1 0 1 0 0,0 0-1 0 0,-1 0 0 0 0,1 11 0 0 0,-2-5 202 0 0,-1 0-1 0 0,0 0 0 0 0,-1-1 1 0 0,-1 1-1 0 0,-1-1 0 0 0,0 1 1 0 0,0-1-1 0 0,-14 27 0 0 0,-3 1 590 0 0,-41 57 0 0 0,57-91-903 0 0,-1-1 0 0 0,1 0 1 0 0,-2 0-1 0 0,1 0 0 0 0,-1-1 0 0 0,0 1 1 0 0,-9 5-1 0 0,12-9-37 0 0,-1 0-1 0 0,-1 0 1 0 0,1-1 0 0 0,0 0-1 0 0,-1 0 1 0 0,1 0 0 0 0,-1-1-1 0 0,1 1 1 0 0,-1-1 0 0 0,0-1-1 0 0,0 1 1 0 0,-9-1 0 0 0,-14-2-91 0 0,0-1 1 0 0,0-2-1 0 0,0-1 1 0 0,1-1-1 0 0,-1-1 0 0 0,-37-18 1 0 0,58 23-20 0 0,1-1 0 0 0,0 0 0 0 0,0 0 0 0 0,-8-7 0 0 0,13 9-11 0 0,0 1 1 0 0,0-1-1 0 0,0 0 1 0 0,0 0 0 0 0,0 0-1 0 0,1 0 1 0 0,-1 0 0 0 0,1-1-1 0 0,0 1 1 0 0,-1 0 0 0 0,1-1-1 0 0,0 1 1 0 0,0-1 0 0 0,1 1-1 0 0,-1-1 1 0 0,1 1 0 0 0,-1-5-1 0 0,4-20-1469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166 148 6911 0 0,'0'0'528'0'0,"-1"1"-341"0"0,-13 22 628 0 0,-5 15 5815 0 0,18-37-6517 0 0,1 0-1 0 0,-1 0 1 0 0,1-1-1 0 0,0 1 1 0 0,0 0-1 0 0,-1 0 1 0 0,1 0-1 0 0,0 0 1 0 0,0-1-1 0 0,0 1 0 0 0,0 0 1 0 0,0 0-1 0 0,0 0 1 0 0,0 0-1 0 0,0 0 1 0 0,0-1-1 0 0,0 1 1 0 0,1 0-1 0 0,-1 0 1 0 0,0 0-1 0 0,0 0 1 0 0,1-1-1 0 0,-1 1 1 0 0,1 0-1 0 0,-1 0 1 0 0,1-1-1 0 0,-1 1 0 0 0,1 0 1 0 0,0 0-1 0 0,1 1-23 0 0,0-1 0 0 0,0 0-1 0 0,-1 0 1 0 0,1 0 0 0 0,1 0-1 0 0,-1 0 1 0 0,0 0 0 0 0,0-1-1 0 0,0 1 1 0 0,4 0 0 0 0,9 0 157 0 0,0 0 0 0 0,-1-1 1 0 0,1 0-1 0 0,0-2 1 0 0,26-4-1 0 0,-27 3-150 0 0,11-2 85 0 0,0-2-1 0 0,30-12 1 0 0,-31 11-167 0 0,-13 4-20 0 0,9-3-228 0 0,19-9 1 0 0,-34 14 141 0 0,-1-1 1 0 0,0 1 0 0 0,1-1-1 0 0,-1 0 1 0 0,0 0-1 0 0,-1 0 1 0 0,1 0 0 0 0,-1 0-1 0 0,1-1 1 0 0,3-5 0 0 0,-6 7 53 0 0,0 0 0 0 0,1-1 1 0 0,-1 1-1 0 0,0-1 0 0 0,0 1 1 0 0,0-1-1 0 0,-1 1 0 0 0,1-1 1 0 0,-1 0-1 0 0,1 1 0 0 0,-1-1 1 0 0,0 0-1 0 0,0 1 0 0 0,0-1 1 0 0,0 0-1 0 0,-1 1 0 0 0,0-5 1 0 0,0 3-40 0 0,-1 0 0 0 0,0 1 0 0 0,1-1 1 0 0,-1 0-1 0 0,0 1 0 0 0,-1-1 1 0 0,1 1-1 0 0,-1 0 0 0 0,1 0 1 0 0,-6-5-1 0 0,3 4-30 0 0,0 0-1 0 0,0 0 1 0 0,0 0 0 0 0,0 1 0 0 0,0 0-1 0 0,-1 0 1 0 0,1 0 0 0 0,-1 1 0 0 0,0 0 0 0 0,0 0-1 0 0,0 1 1 0 0,0-1 0 0 0,0 1 0 0 0,0 0-1 0 0,-8 1 1 0 0,5 1 87 0 0,0 0-1 0 0,1 1 1 0 0,-1 1 0 0 0,0-1-1 0 0,1 1 1 0 0,-12 6-1 0 0,-46 29-80 0 0,37-19 209 0 0,2 1-1 0 0,0 1 1 0 0,1 2 0 0 0,1 0-1 0 0,2 2 1 0 0,-39 50 0 0 0,53-61 30 0 0,1-1 0 0 0,0 1 1 0 0,1 1-1 0 0,-10 29 1 0 0,14-34-74 0 0,0-1 0 0 0,1 1 0 0 0,0 0 0 0 0,1 1 0 0 0,0-1 0 0 0,1 0 0 0 0,0 0 0 0 0,2 20 0 0 0,-1-27-42 0 0,0 0 1 0 0,-1 0-1 0 0,1 0 1 0 0,0 1-1 0 0,1-1 0 0 0,-1 0 1 0 0,1-1-1 0 0,-1 1 1 0 0,1 0-1 0 0,0 0 0 0 0,0-1 1 0 0,0 1-1 0 0,0-1 1 0 0,0 1-1 0 0,1-1 0 0 0,3 3 1 0 0,-2-2 26 0 0,1-1 0 0 0,-1 0 1 0 0,0 0-1 0 0,1 0 0 0 0,0 0 0 0 0,0-1 1 0 0,-1 0-1 0 0,1 1 0 0 0,9-1 1 0 0,3 0 53 0 0,-1-2 1 0 0,1 0 0 0 0,-1-1 0 0 0,1 0-1 0 0,22-7 1 0 0,-15 3-667 0 0,0-2 0 0 0,25-11 0 0 0,-20 5-472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 5983 0 0,'0'0'892'0'0,"0"2"523"0"0,-1 1-646 0 0,0 1-1 0 0,0 0 1 0 0,-1 0 0 0 0,1 0 0 0 0,-4 5-1 0 0,-22 31 1624 0 0,11-19-1772 0 0,-146 189 2406 0 0,24-33-1615 0 0,-105 179 147 0 0,148-214-1415 0 0,-66 118-60 0 0,157-254-99 0 0,-10 24-45 0 0,13-28-51 0 0,0 0 0 0 0,1 0 0 0 0,-1 0 0 0 0,1 0 0 0 0,0 0 0 0 0,0 0-1 0 0,-1 0 1 0 0,1 0 0 0 0,0 0 0 0 0,1 0 0 0 0,-1 0 0 0 0,0 0 0 0 0,1 3 0 0 0,0-5-126 0 0,-1 1-1 0 0,0 0 1 0 0,1-1 0 0 0,-1 1 0 0 0,0 0 0 0 0,1-1 0 0 0,-1 1 0 0 0,1-1 0 0 0,-1 1 0 0 0,1-1 0 0 0,-1 1 0 0 0,1-1 0 0 0,-1 1 0 0 0,1-1 0 0 0,0 0 0 0 0,-1 1 0 0 0,1-1 0 0 0,0 0 0 0 0,-1 0 0 0 0,1 1 0 0 0,0-1 0 0 0,-1 0 0 0 0,1 0 0 0 0,0 0 0 0 0,0 0 0 0 0,0 0 0 0 0,13 0-5833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 10367 0 0,'0'0'2347'0'0,"2"1"-1676"0"0,11 3-98 0 0,0 0 1 0 0,1 0 0 0 0,0-1-1 0 0,0-1 1 0 0,-1 0 0 0 0,1-1-1 0 0,25-1 1 0 0,-4-3 204 0 0,68-12 0 0 0,-60 5-525 0 0,-65 26-53 0 0,-2-1-118 0 0,-397 272 1638 0 0,408-277-1667 0 0,0 1 0 0 0,0 1 1 0 0,1 0-1 0 0,1 1 0 0 0,-18 25 1 0 0,26-34-44 0 0,1 1 1 0 0,0-1-1 0 0,0 1 1 0 0,0-1-1 0 0,0 1 1 0 0,1 0-1 0 0,0 0 1 0 0,0-1-1 0 0,0 1 1 0 0,0 8-1 0 0,1-9-6 0 0,0-1-1 0 0,1 1 1 0 0,-1-1-1 0 0,1 0 1 0 0,0 1-1 0 0,0-1 1 0 0,0 0-1 0 0,1 0 0 0 0,-1 1 1 0 0,1-1-1 0 0,0 0 1 0 0,-1-1-1 0 0,2 1 1 0 0,-1 0-1 0 0,0 0 1 0 0,5 4-1 0 0,-2-4-55 0 0,-1 1 0 0 0,1-1 0 0 0,0 0 0 0 0,0 0 1 0 0,1 0-1 0 0,-1-1 0 0 0,0 0 0 0 0,1 0 0 0 0,0 0 0 0 0,-1-1 0 0 0,10 2 0 0 0,0-1-1743 0 0,0-1 0 0 0,1-1-1 0 0,18-1 1 0 0,1-4-4449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13935 0 0,'-2'0'638'0'0,"-4"1"-519"0"0,0-1 1 0 0,0 1 0 0 0,-1 1-1 0 0,1-1 1 0 0,0 1 0 0 0,0 0 0 0 0,-10 5-1 0 0,-41 25 638 0 0,37-17-361 0 0,0 0-1 0 0,0 2 1 0 0,2 0-1 0 0,0 1 1 0 0,1 1 0 0 0,0 1-1 0 0,2 0 1 0 0,-25 43-1 0 0,36-57-254 0 0,0 1 0 0 0,1 0 0 0 0,0 1 0 0 0,0-1 0 0 0,0 0 0 0 0,1 1 0 0 0,-2 15 1 0 0,3-21-119 0 0,1 0 0 0 0,0 1 1 0 0,0-1-1 0 0,0 1 1 0 0,1-1-1 0 0,-1 0 1 0 0,0 1-1 0 0,1-1 1 0 0,0 0-1 0 0,-1 1 1 0 0,1-1-1 0 0,0 0 0 0 0,0 0 1 0 0,0 0-1 0 0,1 0 1 0 0,-1 0-1 0 0,0 0 1 0 0,1 0-1 0 0,-1 0 1 0 0,1 0-1 0 0,0 0 1 0 0,-1-1-1 0 0,1 1 0 0 0,0-1 1 0 0,0 0-1 0 0,0 1 1 0 0,0-1-1 0 0,0 0 1 0 0,5 2-1 0 0,18 8 49 0 0,0 1 0 0 0,38 27 0 0 0,-59-36-55 0 0,1 1-1 0 0,-1-1 1 0 0,1 1-1 0 0,-1 0 1 0 0,-1 1-1 0 0,1-1 1 0 0,0 1-1 0 0,-1 0 1 0 0,0 0-1 0 0,0 0 1 0 0,-1 0-1 0 0,1 0 1 0 0,-1 1-1 0 0,0-1 1 0 0,1 7-1 0 0,0 2 36 0 0,-1-1 0 0 0,-1 1 0 0 0,0-1 0 0 0,0 1 0 0 0,-3 19 0 0 0,1-21 6 0 0,-1 0-1 0 0,-1 0 1 0 0,0 0 0 0 0,-1 0-1 0 0,0 0 1 0 0,-6 13-1 0 0,5-16-5 0 0,1 0-1 0 0,-1 0 1 0 0,-1-1-1 0 0,0 0 1 0 0,0 0-1 0 0,0-1 1 0 0,-1 1-1 0 0,-9 7 1 0 0,10-11-6 0 0,0 0 1 0 0,-1-1-1 0 0,1 1 0 0 0,-1-1 1 0 0,0-1-1 0 0,1 1 0 0 0,-1-1 1 0 0,0 0-1 0 0,0-1 0 0 0,-1 1 1 0 0,1-1-1 0 0,-13-1 0 0 0,-6 0 123 0 0,-1-2 0 0 0,-28-6 0 0 0,39 6-121 0 0,6 0-58 0 0,0 0 0 0 0,0 0 0 0 0,0-1 0 0 0,1-1 0 0 0,-1 1 0 0 0,-11-8-1 0 0,19 10-811 0 0,3 0-284 0 0,4-8-55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5 8783 0 0,'0'0'794'0'0,"7"-5"2540"0"0,-65 108-1694 0 0,-79 140-460 0 0,120-215-1152 0 0,-11 14-83 0 0,-2-1 0 0 0,-2-2 0 0 0,-1-1 0 0 0,-2-1-1 0 0,-2-2 1 0 0,-1-2 0 0 0,-47 32 0 0 0,15-23-1648 0 0,68-40 1223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72 823 1375 0 0,'1'-2'107'0'0,"5"-17"2716"0"0,1 0-1 0 0,15-30 1 0 0,-7 22-1181 0 0,20-28 0 0 0,89-97-1098 0 0,-98 121-60 0 0,29-31-383 0 0,3 2 0 0 0,73-57-1 0 0,-79 76 103 0 0,2 3 0 0 0,1 2 0 0 0,71-34-1 0 0,-108 61-50 0 0,0 2 0 0 0,0 0 0 0 0,1 1-1 0 0,21-4 1 0 0,-30 8-87 0 0,0 0 0 0 0,1 1 1 0 0,-1 1-1 0 0,0 0 0 0 0,1 0 0 0 0,-1 1 0 0 0,0 0 1 0 0,0 0-1 0 0,17 6 0 0 0,-25-6-63 0 0,0-1 0 0 0,1 1 0 0 0,-1 0 1 0 0,0 1-1 0 0,1-1 0 0 0,-1 0 0 0 0,0 0 0 0 0,0 1 0 0 0,0 0 0 0 0,0-1 1 0 0,0 1-1 0 0,-1 0 0 0 0,1 0 0 0 0,0 0 0 0 0,-1 0 0 0 0,1 0 0 0 0,-1 0 1 0 0,0 0-1 0 0,0 1 0 0 0,0-1 0 0 0,0 0 0 0 0,0 1 0 0 0,0-1 1 0 0,-1 0-1 0 0,1 1 0 0 0,-1-1 0 0 0,0 1 0 0 0,1 0 0 0 0,-1-1 0 0 0,0 1 1 0 0,-1-1-1 0 0,1 1 0 0 0,0-1 0 0 0,-2 4 0 0 0,0 3 17 0 0,0 0-1 0 0,-1 0 1 0 0,-1 0 0 0 0,0 0-1 0 0,0-1 1 0 0,0 0-1 0 0,-1 1 1 0 0,-6 6 0 0 0,-9 9 74 0 0,-41 39 1 0 0,15-18-1 0 0,13-13-188 0 0,-2-1 0 0 0,-1-2 0 0 0,-2-1 0 0 0,-68 37 0 0 0,13-10-268 0 0,-73 40-555 0 0,89-53 223 0 0,-95 47-498 0 0,130-70 1103 0 0,-1-2-1 0 0,-60 15 1 0 0,121-44-138 0 0,-7 5 141 0 0,105-64-21 0 0,-112 69 155 0 0,-1 1 0 0 0,1-1 1 0 0,-1 0-1 0 0,1 1 0 0 0,0 0 0 0 0,-1 0 0 0 0,1 0 0 0 0,0 0 0 0 0,6 0 0 0 0,-9 2-15 0 0,0-1 1 0 0,0 0-1 0 0,1 0 1 0 0,-1 1-1 0 0,0-1 1 0 0,0 1-1 0 0,0-1 0 0 0,0 1 1 0 0,0-1-1 0 0,0 1 1 0 0,0 0-1 0 0,0-1 1 0 0,0 1-1 0 0,0 0 0 0 0,-1 0 1 0 0,1 0-1 0 0,0 0 1 0 0,0 0-1 0 0,-1 0 1 0 0,1 0-1 0 0,-1 0 0 0 0,1 0 1 0 0,0 1-1 0 0,9 27 533 0 0,-5 4 118 0 0,-1 0 0 0 0,-2 63 0 0 0,-2-56-348 0 0,7 53 1 0 0,2-46-247 0 0,3 0 0 0 0,18 50 0 0 0,-25-82-58 0 0,6 35-1425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216 182 12175 0 0,'0'0'1106'0'0,"10"-4"-565"0"0,-3 1-351 0 0,0 2-1 0 0,0-1 1 0 0,-1 1 0 0 0,1 0-1 0 0,0 1 1 0 0,0-1 0 0 0,0 1 0 0 0,8 1-1 0 0,9 0-28 0 0,-9-1-68 0 0,0-1 0 0 0,0-1 0 0 0,0 0 1 0 0,0-1-1 0 0,0 0 0 0 0,-1-1 0 0 0,26-11 0 0 0,-33 11-84 0 0,0 0 1 0 0,0 0-1 0 0,-1-1 0 0 0,1 0 0 0 0,-1 0 1 0 0,0-1-1 0 0,7-9 0 0 0,-9 11-18 0 0,0 0 0 0 0,-1-1 0 0 0,0 0-1 0 0,0 0 1 0 0,0 0 0 0 0,-1 0 0 0 0,1 0 0 0 0,-1 0 0 0 0,0-1 0 0 0,-1 1-1 0 0,2-8 1 0 0,-3 12-7 0 0,0 0-1 0 0,0 0 0 0 0,0 0 1 0 0,0 0-1 0 0,0 1 0 0 0,0-1 1 0 0,0 0-1 0 0,0 0 0 0 0,0 0 1 0 0,0 0-1 0 0,-1 0 0 0 0,1 1 1 0 0,0-1-1 0 0,-1 0 0 0 0,1 0 0 0 0,0 0 1 0 0,-1 1-1 0 0,1-1 0 0 0,-1 0 1 0 0,1 1-1 0 0,-1-1 0 0 0,0 0 1 0 0,1 1-1 0 0,-1-1 0 0 0,-1 0 1 0 0,0 0-17 0 0,0 0-1 0 0,1 1 1 0 0,-1-1 0 0 0,0 0 0 0 0,0 1-1 0 0,0 0 1 0 0,0-1 0 0 0,0 1 0 0 0,0 0-1 0 0,0 0 1 0 0,-2 1 0 0 0,-3-1-25 0 0,1 1 0 0 0,0 1-1 0 0,-1-1 1 0 0,1 1 0 0 0,0 0 0 0 0,-9 5-1 0 0,-17 14 47 0 0,0 2 0 0 0,2 1 0 0 0,-31 32 0 0 0,46-43 12 0 0,-62 55 152 0 0,27-24-86 0 0,-68 75 0 0 0,109-109-42 0 0,0 1 0 0 0,1 1 0 0 0,1-1 0 0 0,-10 22 0 0 0,13-18-10 0 0,7-11-11 0 0,-2-3 3 0 0,0 0-3 0 0,1 1-1 0 0,-1-1 1 0 0,0 0-1 0 0,1 1 1 0 0,-1-1-1 0 0,1 0 1 0 0,-1 0 0 0 0,1 0-1 0 0,0 0 1 0 0,-1 0-1 0 0,1-1 1 0 0,0 1-1 0 0,0 0 1 0 0,0-1 0 0 0,0 1-1 0 0,-1-1 1 0 0,1 0-1 0 0,0 0 1 0 0,0 0 0 0 0,0 0-1 0 0,0 0 1 0 0,3 0-1 0 0,6-2-7 0 0,0 1 0 0 0,19-7 0 0 0,-13 3-4 0 0,4-1-1101 0 0,1-2-4082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22 11519 0 0,'0'0'528'0'0,"0"-1"-16"0"0,0-5-325 0 0,-3-2-58 0 0,2 7-41 0 0,1 1 0 0 0,-1-1 0 0 0,0 0 1 0 0,0 1-1 0 0,0-1 0 0 0,0 1 0 0 0,0-1 0 0 0,0 1 0 0 0,0 0 0 0 0,0 0 0 0 0,0-1 0 0 0,0 1 0 0 0,0 0 0 0 0,0 0 0 0 0,-1 0 0 0 0,1 0 0 0 0,0 0 0 0 0,0 0 0 0 0,0 0 0 0 0,0 0 0 0 0,0 1 1 0 0,0-1-1 0 0,-1 1 0 0 0,-24 10 888 0 0,-129 66-600 0 0,68-35-430 0 0,77-36 46 0 0,1-1 0 0 0,0 1-1 0 0,0 0 1 0 0,1 1 0 0 0,0 0-1 0 0,0 1 1 0 0,1-1 0 0 0,-9 13 0 0 0,15-19-51 0 0,1 1 40 0 0,0 0-1 0 0,1 0 1 0 0,-1 0 0 0 0,1 0-1 0 0,0 0 1 0 0,-1-1 0 0 0,1 1-1 0 0,0 0 1 0 0,0 0 0 0 0,0-1 0 0 0,0 1-1 0 0,0 0 1 0 0,1-1 0 0 0,-1 1-1 0 0,0-1 1 0 0,3 2 0 0 0,0 1 1 0 0,0-1 1 0 0,1 1-1 0 0,0-1 0 0 0,6 3 1 0 0,29 13-40 0 0,-9-4 358 0 0,1 2-1 0 0,31 21 1 0 0,-61-36-271 0 0,0-1 1 0 0,1 1-1 0 0,-1 0 0 0 0,0 0 0 0 0,0 0 1 0 0,-1 0-1 0 0,1 0 0 0 0,0 0 0 0 0,0 1 0 0 0,-1-1 1 0 0,0 0-1 0 0,1 1 0 0 0,-1-1 0 0 0,0 1 0 0 0,0-1 1 0 0,0 1-1 0 0,-1 0 0 0 0,1-1 0 0 0,-1 1 0 0 0,1 0 1 0 0,-1 0-1 0 0,0 0 0 0 0,0-1 0 0 0,-1 6 0 0 0,0-3-13 0 0,0 0 0 0 0,-1 0-1 0 0,1-1 1 0 0,-1 1 0 0 0,-1-1-1 0 0,1 1 1 0 0,-1-1-1 0 0,1 0 1 0 0,-1 0 0 0 0,0 0-1 0 0,-1 0 1 0 0,1-1 0 0 0,-5 5-1 0 0,-2 0-1 0 0,0-1 0 0 0,-1 0-1 0 0,0 0 1 0 0,0-1 0 0 0,0 0-1 0 0,-1-1 1 0 0,-20 6 0 0 0,-90 18 68 0 0,99-25-80 0 0,4-1-92 0 0,-1-1 0 0 0,-27-1 0 0 0,-1 0-828 0 0,47-1 796 0 0,-1 0-1 0 0,1 0 1 0 0,0 0 0 0 0,-1 0-1 0 0,1 0 1 0 0,0 0-1 0 0,-1 0 1 0 0,1-1 0 0 0,0 1-1 0 0,-1-1 1 0 0,1 1-1 0 0,0-1 1 0 0,0 1-1 0 0,-1-1 1 0 0,-1-1 0 0 0,-5-6-1601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6447 0 0,'0'0'499'0'0,"8"0"5297"0"0,-8 5-5672 0 0,-1 1 0 0 0,0-1 0 0 0,0 0 0 0 0,0 0 0 0 0,-1 1 0 0 0,0-1 1 0 0,0 0-1 0 0,0 0 0 0 0,-1-1 0 0 0,-2 6 0 0 0,-37 48 89 0 0,28-41-70 0 0,10-11-123 0 0,-8 9 144 0 0,1 1 1 0 0,0 0-1 0 0,-11 23 0 0 0,20-34-104 0 0,0-1-1 0 0,0 0 0 0 0,1 1 1 0 0,0-1-1 0 0,-1 1 0 0 0,1-1 1 0 0,1 1-1 0 0,-1-1 0 0 0,1 1 1 0 0,0 0-1 0 0,0-1 0 0 0,0 1 1 0 0,1 0-1 0 0,-1-1 1 0 0,1 1-1 0 0,0-1 0 0 0,0 1 1 0 0,1-1-1 0 0,3 7 0 0 0,-4-9-13 0 0,0 0 0 0 0,1 0 0 0 0,-1 0 0 0 0,1 0-1 0 0,0 0 1 0 0,-1 0 0 0 0,1-1 0 0 0,0 1 0 0 0,0-1 0 0 0,0 1-1 0 0,0-1 1 0 0,0 0 0 0 0,1 0 0 0 0,-1 0 0 0 0,0 0 0 0 0,0 0-1 0 0,6 0 1 0 0,2 1 167 0 0,0-1-1 0 0,0 0 0 0 0,11 0 1 0 0,0-1 88 0 0,-13 0-248 0 0,1 0-1 0 0,0-1 1 0 0,-1 0-1 0 0,1 0 1 0 0,-1-1-1 0 0,1 0 1 0 0,-1 0-1 0 0,0-1 1 0 0,0 0-1 0 0,0-1 1 0 0,0 1-1 0 0,0-2 1 0 0,-1 1-1 0 0,0-1 1 0 0,0 0-1 0 0,0-1 1 0 0,-1 1-1 0 0,1-1 1 0 0,-1-1-1 0 0,7-9 1 0 0,74-110-3526 0 0,-51 78-1627 0 0,-15 20 410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32 10047 0 0,'7'-6'155'0'0,"-3"2"59"0"0,1 0 0 0 0,-1 0 0 0 0,1 1 1 0 0,11-7 1651 0 0,-16 11-878 0 0,1 4-798 0 0,-1-1 0 0 0,0 0 0 0 0,0 1 0 0 0,-1-1 0 0 0,1 0 0 0 0,-1 1 0 0 0,0-1 0 0 0,0 0 0 0 0,-1 0 0 0 0,-1 5 0 0 0,-5 8 43 0 0,-11 18 1 0 0,12-23-23 0 0,-51 93 475 0 0,-138 255 531 0 0,25 12-914 0 0,166-361-318 0 0,-14 44 34 0 0,17-50-68 0 0,1 0 1 0 0,0 0 0 0 0,0 0 0 0 0,1 0 0 0 0,0 0-1 0 0,-1 0 1 0 0,2 0 0 0 0,-1 0 0 0 0,1 6 0 0 0,0-10-315 0 0,9 0-1628 0 0,1-2-3841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32 11975 0 0,'5'-2'13'0'0,"-2"0"130"0"0,0 0 1 0 0,0 0-1 0 0,0 0 1 0 0,0-1 0 0 0,-1 1-1 0 0,1 0 1 0 0,-1-1-1 0 0,0 0 1 0 0,5-5 3901 0 0,-7 14-3939 0 0,-1 0 0 0 0,1 0 0 0 0,-1 0 0 0 0,0 0 1 0 0,0 0-1 0 0,-1 0 0 0 0,0-1 0 0 0,0 1 1 0 0,0 0-1 0 0,-1-1 0 0 0,-5 10 0 0 0,-90 197 832 0 0,74-154-732 0 0,-21 49 115 0 0,-44 101 137 0 0,-171 307-141 0 0,221-444-317 0 0,-38 62-905 0 0,62-105-1030 0 0,10-17 175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6 381 7367 0 0,'0'0'667'0'0,"0"2"-547"0"0,1 19-2 0 0,-2-7 4781 0 0,-5 24 2272 0 0,8-38-7042 0 0,2-2-92 0 0,1-1-1 0 0,-1 1 1 0 0,0-1-1 0 0,1 0 1 0 0,-2 0-1 0 0,1-1 1 0 0,0 1-1 0 0,-1-1 1 0 0,1 0-1 0 0,2-4 1 0 0,30-49-25 0 0,-15 24-136 0 0,-11 17 76 0 0,8-11-173 0 0,25-30 0 0 0,-17 26 48 0 0,15-16-242 0 0,-35 41 401 0 0,-1 0 0 0 0,1 1 0 0 0,1 0 0 0 0,-1 1 0 0 0,11-7 0 0 0,-15 11 31 0 0,-1-1-1 0 0,1 1 0 0 0,-1 0 1 0 0,1 0-1 0 0,-1 0 1 0 0,1-1-1 0 0,-1 1 0 0 0,1 1 1 0 0,-1-1-1 0 0,1 0 1 0 0,-1 0-1 0 0,1 0 0 0 0,-1 1 1 0 0,1-1-1 0 0,-1 1 0 0 0,3 0 1 0 0,20 13 96 0 0,-5 3 84 0 0,26 26-1 0 0,-38-36-99 0 0,-1 1 0 0 0,0-1 0 0 0,-1 1 0 0 0,0 0 0 0 0,0 0-1 0 0,-1 0 1 0 0,4 11 0 0 0,-6-15-77 0 0,-1 1-1 0 0,0 0 1 0 0,0-1 0 0 0,0 1-1 0 0,-1 0 1 0 0,0 0 0 0 0,0 0-1 0 0,0 0 1 0 0,0-1-1 0 0,-1 1 1 0 0,0 0 0 0 0,0 0-1 0 0,0-1 1 0 0,0 1 0 0 0,-5 8-1 0 0,2-4 2 0 0,-2 0 0 0 0,1-1-1 0 0,-1 1 1 0 0,-1-1 0 0 0,1 0-1 0 0,-9 7 1 0 0,13-13 22 0 0,-4 4-33 0 0,6-5-10 0 0,-1-1 0 0 0,1 0 0 0 0,0 0 0 0 0,0 0 0 0 0,0 0 0 0 0,-1 0 0 0 0,1 0 0 0 0,0 1 0 0 0,0-1 0 0 0,-1 0 0 0 0,1 0 0 0 0,0 0 0 0 0,0 0 0 0 0,-1 0 0 0 0,1 0 0 0 0,0 0 0 0 0,0 0 0 0 0,0 0 0 0 0,-1 0 0 0 0,1 0 0 0 0,0 0 0 0 0,0 0 0 0 0,-1 0 0 0 0,1 0 0 0 0,0 0 0 0 0,0 0 0 0 0,-1-1 0 0 0,1 1 0 0 0,0 0 0 0 0,0 0 0 0 0,0 0 0 0 0,-1 0 0 0 0,0-2 0 0 0,1 0 0 0 0,-1 1 0 0 0,0-1 0 0 0,1 0 0 0 0,-1 1 0 0 0,1-1 0 0 0,0 0 0 0 0,0 0 0 0 0,0 0 0 0 0,0 1 0 0 0,0-1 0 0 0,0 0 0 0 0,0 0 0 0 0,0 0 0 0 0,0 1 0 0 0,1-1 0 0 0,-1 0 0 0 0,2-2 0 0 0,13-33 0 0 0,6-5-269 0 0,2 0 0 0 0,2 2-1 0 0,1 1 1 0 0,2 2 0 0 0,35-37-1 0 0,-55 67 243 0 0,0 0 1 0 0,1 0-1 0 0,-1 1 0 0 0,1 0 0 0 0,0 0 0 0 0,1 1 0 0 0,-1 1 1 0 0,1-1-1 0 0,0 2 0 0 0,0-1 0 0 0,0 1 0 0 0,1 1 0 0 0,-1 0 1 0 0,1 0-1 0 0,-1 1 0 0 0,16 0 0 0 0,-20 0 27 0 0,-4 1 0 0 0,1 0 0 0 0,-1 0 0 0 0,0 0 0 0 0,0 0 0 0 0,0 0 0 0 0,0 0 0 0 0,0 1 0 0 0,0-1 0 0 0,0 1 0 0 0,3 0 0 0 0,6 3 11 0 0,-9-3 2 0 0,1 0 0 0 0,-1 0 1 0 0,0 1-1 0 0,0-1 0 0 0,1 1 0 0 0,-1-1 1 0 0,0 1-1 0 0,0 0 0 0 0,0 0 0 0 0,0 0 1 0 0,-1 0-1 0 0,1 0 0 0 0,-1 0 0 0 0,1 0 1 0 0,-1 1-1 0 0,0-1 0 0 0,2 4 0 0 0,-2-1 22 0 0,1 0 0 0 0,-2 1 0 0 0,1-1-1 0 0,0 0 1 0 0,-1 1 0 0 0,0 5 0 0 0,0 5 88 0 0,-1 5 46 0 0,0-1 0 0 0,-1 1 0 0 0,-1-1 1 0 0,-10 33-1 0 0,6-23 9 0 0,-4 35 1 0 0,11-49-27 0 0,1-13-3285 0 0,7-3 999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9671 0 0,'0'0'2828'0'0,"2"0"-813"0"0,166-40 4864 0 0,87-16-4991 0 0,-57 12-817 0 0,47-22-627 0 0,-143 30-7426 0 0,-67 23-681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15575 0 0,'0'0'1410'0'0,"0"-1"-1160"0"0,1-4-104 0 0,-1 4 456 0 0,9-7 2364 0 0,-8 8-2921 0 0,-1-1-31 0 0,0 1 0 0 0,1 0-1 0 0,-1 0 1 0 0,1-1 0 0 0,-1 1 0 0 0,1 0-1 0 0,-1 0 1 0 0,0 0 0 0 0,1 0 0 0 0,-1-1-1 0 0,1 1 1 0 0,-1 0 0 0 0,1 0 0 0 0,-1 0-1 0 0,1 0 1 0 0,-1 0 0 0 0,0 0 0 0 0,1 0-1 0 0,-1 0 1 0 0,1 0 0 0 0,0 1 0 0 0,7 2 16 0 0,-6-2-70 0 0,0 0 0 0 0,0 0 0 0 0,0 0 0 0 0,-1 0 0 0 0,1 0 1 0 0,0 1-1 0 0,-1-1 0 0 0,1 0 0 0 0,-1 1 0 0 0,1-1 0 0 0,-1 1 0 0 0,0 0 0 0 0,0-1 0 0 0,0 1 0 0 0,0 0 0 0 0,0 0 0 0 0,1 2 0 0 0,0 0-387 0 0,1 4-608 0 0,-2-6-48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13359 0 0,'0'0'1424'0'0,"3"-9"-440"0"0,4 2 144 0 0,6 0 32 0 0,1-1 8 0 0,0 3-712 0 0,-1 0-136 0 0,-1 0-32 0 0,-3 1-8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35 5063 0 0,'37'-20'1224'0'0,"1"6"4418"0"0,-37 14-5481 0 0,-1 0-1 0 0,1 0 1 0 0,-1-1 0 0 0,0 1 0 0 0,1 0 0 0 0,-1 0 0 0 0,1 0 0 0 0,-1 0 0 0 0,1 0 0 0 0,-1 0-1 0 0,1 0 1 0 0,-1 0 0 0 0,1 0 0 0 0,-1 0 0 0 0,0 0 0 0 0,1 0 0 0 0,-1 1 0 0 0,1-1 0 0 0,-1 0-1 0 0,1 0 1 0 0,-1 0 0 0 0,0 1 0 0 0,1-1 0 0 0,-1 0 0 0 0,1 0 0 0 0,-1 1 0 0 0,0-1 0 0 0,1 0-1 0 0,-1 1 1 0 0,1-1 0 0 0,-1 1-88 0 0,0 0 1 0 0,0 0-1 0 0,1 0 0 0 0,-1 0 0 0 0,0 0 0 0 0,0 0 0 0 0,0 0 0 0 0,0 0 1 0 0,0 0-1 0 0,0 0 0 0 0,0 0 0 0 0,0 0 0 0 0,-1 2 0 0 0,-1 3-102 0 0,0 0-1 0 0,0 0 1 0 0,-6 11-1 0 0,-17 24 148 0 0,-3-1 1 0 0,-31 37-1 0 0,12-17-80 0 0,-165 200-38 0 0,130-162-21 0 0,12-17-215 0 0,-4-4 1 0 0,-156 126-1 0 0,227-201 236 0 0,-35 23-12 0 0,60-32-33 0 0,-5 3 30 0 0,69-30 104 0 0,30-10 86 0 0,-79 34 84 0 0,74-9 0 0 0,40-7-175 0 0,15-1-100 0 0,-147 25-88 0 0,50-3-4224 0 0,-56 5-850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145 100 13415 0 0,'0'0'1216'0'0,"1"2"-1000"0"0,3 1 19 0 0,-1 0 1 0 0,1 0-1 0 0,0-1 0 0 0,0 1 0 0 0,0-1 0 0 0,0 0 0 0 0,1 0 0 0 0,-1 0 1 0 0,1-1-1 0 0,-1 0 0 0 0,1 1 0 0 0,-1-2 0 0 0,1 1 0 0 0,5 0 1 0 0,9 0 598 0 0,1-1 1 0 0,21-4 0 0 0,-14 2-471 0 0,69-9 350 0 0,-82 9-748 0 0,1-2 1 0 0,0 0 0 0 0,-1 0-1 0 0,19-10 1 0 0,-31 13-46 0 0,0 0 1 0 0,0 0-1 0 0,0 0 0 0 0,0-1 1 0 0,0 1-1 0 0,-1-1 0 0 0,1 1 1 0 0,0-1-1 0 0,-1 0 1 0 0,1 1-1 0 0,-1-1 0 0 0,0 0 1 0 0,0 0-1 0 0,1 0 0 0 0,-1 0 1 0 0,0 0-1 0 0,-1 0 1 0 0,2-4-1 0 0,-2 4-15 0 0,1 1 0 0 0,-1-1 0 0 0,0 1 0 0 0,0 0 0 0 0,-1-1 0 0 0,1 1 0 0 0,0 0 0 0 0,0-1 0 0 0,-1 1 0 0 0,1 0 0 0 0,-1-1 0 0 0,1 1 0 0 0,-1 0 0 0 0,0 0 0 0 0,1-1 0 0 0,-1 1 0 0 0,0 0 0 0 0,0 0 0 0 0,0 0 0 0 0,0 0-1 0 0,0 0 1 0 0,0 0 0 0 0,0 0 0 0 0,0 0 0 0 0,0 1 0 0 0,0-1 0 0 0,0 0 0 0 0,-1 1 0 0 0,1-1 0 0 0,0 0 0 0 0,-2 0 0 0 0,-5-2-147 0 0,-1 0 0 0 0,1 1 0 0 0,0 0 0 0 0,-1 0 0 0 0,0 1 0 0 0,1 0 0 0 0,-1 0 0 0 0,-15 2 0 0 0,12 0 202 0 0,0 1 0 0 0,1 1-1 0 0,-1 0 1 0 0,1 0 0 0 0,0 1 0 0 0,-11 6-1 0 0,-5 3 263 0 0,1 2 0 0 0,0 2 0 0 0,1 0 0 0 0,0 1 0 0 0,2 1 0 0 0,0 2 0 0 0,1 0 0 0 0,2 1 0 0 0,-27 37 0 0 0,35-42 89 0 0,0 0 0 0 0,-16 34 0 0 0,26-45-259 0 0,-1 1 1 0 0,1-1 0 0 0,-1 1 0 0 0,2 0-1 0 0,-1-1 1 0 0,1 1 0 0 0,0 0 0 0 0,0 0-1 0 0,1 0 1 0 0,0 0 0 0 0,0 0-1 0 0,2 7 1 0 0,-1-10-40 0 0,0-1 1 0 0,0 0-1 0 0,1 0 0 0 0,-1 0 0 0 0,1 0 0 0 0,0 0 0 0 0,-1 0 1 0 0,1 0-1 0 0,1 0 0 0 0,-1-1 0 0 0,0 1 0 0 0,1-1 0 0 0,-1 0 0 0 0,1 0 1 0 0,0 1-1 0 0,-1-2 0 0 0,1 1 0 0 0,0 0 0 0 0,0-1 0 0 0,1 1 1 0 0,-1-1-1 0 0,6 2 0 0 0,3 0 19 0 0,1 0 0 0 0,-1-1 1 0 0,1 0-1 0 0,23 0 0 0 0,-5-3-445 0 0,-1-2 0 0 0,1 0 0 0 0,-1-3 0 0 0,0 0 0 0 0,31-12 0 0 0,-3-1-5668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34 10591 0 0,'2'-9'220'0'0,"-1"6"-76"0"0,0 1 0 0 0,-1-1-1 0 0,1 0 1 0 0,-1 1 0 0 0,0-1-1 0 0,0 1 1 0 0,0-5 1242 0 0,-1 7-1054 0 0,0 1 0 0 0,0-1-1 0 0,1 0 1 0 0,-1 0 0 0 0,0 1-1 0 0,0-1 1 0 0,0 0 0 0 0,1 1-1 0 0,-1-1 1 0 0,0 1 0 0 0,0-1 0 0 0,0 2-1 0 0,-15 14 680 0 0,13-12-787 0 0,-27 32-15 0 0,2 1-1 0 0,1 2 1 0 0,-30 58 0 0 0,-52 135-170 0 0,43-84-8 0 0,-3-13 65 0 0,-163 240 0 0 0,67-133-1573 0 0,160-234-3026 0 0,-1 1-1469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5983 0 0,'1'2'6370'0'0,"3"1"-5506"0"0,-1 0 0 0 0,1 0 0 0 0,0-1 0 0 0,0 1 1 0 0,0-1-1 0 0,0 0 0 0 0,6 2 0 0 0,-2 0-386 0 0,1-2-1 0 0,0 1 0 0 0,11 1 1 0 0,-1-2-308 0 0,1-1 1 0 0,35-1-1 0 0,19-6 347 0 0,102-23 0 0 0,69-31 180 0 0,-92 21-588 0 0,-26 7-673 0 0,34-8-3653 0 0,-136 34 2110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27 114 2759 0 0,'0'-7'247'0'0,"-7"-33"282"0"0,3 25 2371 0 0,-10-27-1 0 0,13 33 2914 0 0,11 31-4274 0 0,0 16-858 0 0,10 71 1 0 0,0-2-60 0 0,-11-71-461 0 0,2 0 0 0 0,2-1 0 0 0,1-1 0 0 0,22 39 0 0 0,-21-46-96 0 0,1-2-1 0 0,2 0 1 0 0,0-1-1 0 0,2-1 1 0 0,35 32-1 0 0,-3-11 21 0 0,17 16-9 0 0,-58-50-71 0 0,-2 1-1 0 0,1 0 1 0 0,-1 0 0 0 0,9 16-1 0 0,-17-25-32 0 0,0 0-1 0 0,0 0 0 0 0,0 0 1 0 0,0 0-1 0 0,0-1 0 0 0,-1 1 1 0 0,1 0-1 0 0,-1 1 0 0 0,1-1 0 0 0,-1 0 1 0 0,0 0-1 0 0,0 0 0 0 0,0 0 1 0 0,0 0-1 0 0,0 0 0 0 0,0 0 1 0 0,-1 0-1 0 0,1 0 0 0 0,-1 0 1 0 0,1 0-1 0 0,-1 0 0 0 0,0 0 1 0 0,0 0-1 0 0,0 0 0 0 0,-2 3 1 0 0,-2 0-548 0 0,1 0 1 0 0,-1 0 0 0 0,0 0-1 0 0,0-1 1 0 0,0 0-1 0 0,-11 7 1 0 0,1-2-1084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20 11575 0 0,'0'0'530'0'0,"1"-2"-13"0"0,0 1-219 0 0,1-2-768 0 0,0-11 4954 0 0,-14 20-4260 0 0,3 1-171 0 0,-1 0 1 0 0,1 1 0 0 0,1 0-1 0 0,-1 0 1 0 0,1 1-1 0 0,-8 12 1 0 0,-9 7 76 0 0,-154 160 699 0 0,17-21-106 0 0,106-106-637 0 0,-307 313 548 0 0,224-257-506 0 0,62-54-60 0 0,64-53-54 0 0,-25 25 135 0 0,52-33-172 0 0,-2-3-316 0 0,0-1 0 0 0,-1-1 1 0 0,1 0-1 0 0,16-7 0 0 0,-22 8 216 0 0,31-11-588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9815 0 0,'0'0'890'0'0,"2"-1"-733"0"0,5-2-14 0 0,-5 2 1367 0 0,-2 2-608 0 0,2 5-578 0 0,-1 0 1 0 0,0-1 0 0 0,-1 1 0 0 0,1-1-1 0 0,-1 1 1 0 0,0 0 0 0 0,-1-1-1 0 0,1 1 1 0 0,-3 10 0 0 0,-3 7 443 0 0,-9 24 0 0 0,3-12-39 0 0,4-12-411 0 0,2 1 1 0 0,1-1 0 0 0,0 1 0 0 0,-1 40 0 0 0,5-64-346 0 0,1 1 0 0 0,0 0-1 0 0,0-1 1 0 0,0 1 0 0 0,0 0-1 0 0,0-1 1 0 0,1 1 0 0 0,-1 0-1 0 0,0-1 1 0 0,0 1 0 0 0,0-1-1 0 0,0 1 1 0 0,1 0-1 0 0,-1-1 1 0 0,0 1 0 0 0,1-1-1 0 0,-1 1 1 0 0,0-1 0 0 0,1 1-1 0 0,0 0 1 0 0,5 0-472 0 0,-6-1 352 0 0,11 0-1253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11887 0 0,'0'0'3914'0'0,"-2"2"-3494"0"0,-27 20 18 0 0,2 1 0 0 0,0 2 1 0 0,-30 35-1 0 0,-22 34-92 0 0,69-80-251 0 0,0 1 1 0 0,0 1 0 0 0,2 0-1 0 0,-13 30 1 0 0,19-40-26 0 0,0 0 0 0 0,1 1 0 0 0,-1 0 0 0 0,1-1 1 0 0,1 1-1 0 0,-1 0 0 0 0,1 0 0 0 0,1-1 0 0 0,-1 1 0 0 0,1 0 1 0 0,2 7-1 0 0,-3-11-6 0 0,1 1 1 0 0,0-1 0 0 0,1 0-1 0 0,-1 1 1 0 0,1-1 0 0 0,-1 0-1 0 0,1 1 1 0 0,0-1-1 0 0,0 0 1 0 0,1-1 0 0 0,-1 1-1 0 0,1 0 1 0 0,-1-1 0 0 0,1 1-1 0 0,0-1 1 0 0,0 0 0 0 0,0 0-1 0 0,0 0 1 0 0,0 0 0 0 0,0 0-1 0 0,6 2 1 0 0,5 0 123 0 0,0 0 0 0 0,0-1 0 0 0,0-1 0 0 0,0 0 0 0 0,26 0 0 0 0,-25-1-142 0 0,0-2 1 0 0,0 0 0 0 0,30-7-1 0 0,-39 7-54 0 0,0-1 0 0 0,0 0-1 0 0,0-1 1 0 0,0 0 0 0 0,0 0-1 0 0,0 0 1 0 0,-1-1 0 0 0,0 1 0 0 0,1-1-1 0 0,-1-1 1 0 0,-1 1 0 0 0,5-5-1 0 0,1-4 4 0 0,0 1 0 0 0,-1-1-1 0 0,-1 0 1 0 0,0-1 0 0 0,-1 0-1 0 0,0 0 1 0 0,-2 0 0 0 0,1-1-1 0 0,-2 0 1 0 0,0 0 0 0 0,0 0-1 0 0,-2-1 1 0 0,2-23 0 0 0,-4 32-46 0 0,0 1 1 0 0,-1 0-1 0 0,0 0 0 0 0,0-1 1 0 0,0 1-1 0 0,-1 0 1 0 0,1 0-1 0 0,-2 0 0 0 0,1 1 1 0 0,-1-1-1 0 0,1 0 1 0 0,-2 1-1 0 0,1 0 0 0 0,-7-9 1 0 0,6 10 1 0 0,0 0 0 0 0,0 1 0 0 0,0-1 0 0 0,-1 1 0 0 0,1 0 0 0 0,-1 0 0 0 0,0 0 0 0 0,0 1 0 0 0,0-1 0 0 0,0 1 0 0 0,0 0 0 0 0,0 1 0 0 0,-1-1 0 0 0,1 1 0 0 0,-1 0 0 0 0,-8 0 0 0 0,-25 1-408 0 0,1 2 0 0 0,-66 10 0 0 0,102-12 279 0 0,28-9-2309 0 0,-9 4 1024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5239 0 0,'0'0'4202'0'0,"10"3"4243"0"0,-7 1-8281 0 0,-1 0 0 0 0,1 0 0 0 0,0 0 0 0 0,-1 1 0 0 0,0-1 0 0 0,0 1 1 0 0,-1 0-1 0 0,2 5 0 0 0,8 20-82 0 0,-3-17-32 0 0,1 1 1 0 0,17 20-1 0 0,-6-8 5 0 0,13 15 2 0 0,-20-26-2 0 0,-1 0-1 0 0,11 19 1 0 0,-19-27-45 0 0,-1-1-1 0 0,0 1 1 0 0,0 0-1 0 0,0-1 1 0 0,-1 1-1 0 0,0 1 1 0 0,-1-1-1 0 0,0 0 1 0 0,1 10-1 0 0,-2-9-3 0 0,0-1-1 0 0,-1 0 1 0 0,0 1 0 0 0,0-1-1 0 0,-1 0 1 0 0,0 0 0 0 0,0 0-1 0 0,-1 0 1 0 0,1 0-1 0 0,-2 0 1 0 0,1-1 0 0 0,-1 1-1 0 0,0-1 1 0 0,0 0 0 0 0,0 0-1 0 0,-10 9 1 0 0,3-5 14 0 0,0 0 0 0 0,-1 0 0 0 0,-1-1 1 0 0,1 0-1 0 0,-1-1 0 0 0,-1-1 0 0 0,-15 7 1 0 0,0-2 146 0 0,-36 11 1 0 0,56-21-170 0 0,0 1 0 0 0,0-2 0 0 0,-1 1 0 0 0,1-2-1 0 0,0 1 1 0 0,0-1 0 0 0,-1 0 0 0 0,-14-3 0 0 0,23 3-129 0 0,3-17-652 0 0,0 14 335 0 0,1 0-1 0 0,-1-1 1 0 0,0 1 0 0 0,1 0-1 0 0,0 0 1 0 0,0 0 0 0 0,-1 1-1 0 0,8-5 1 0 0,-3 1-1797 0 0,14-11-3503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0,'0'0'9835'0'0,"11"0"-9571"0"0,8 0-2055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13735 0 0,'0'0'3858'0'0,"1"-1"-3046"0"0,11-9-286 0 0,1 1 0 0 0,0 0 0 0 0,0 1 0 0 0,1 0 1 0 0,26-10-1 0 0,-19 11-4041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11519 0 0,'83'-57'2437'0'0,"-50"32"2268"0"0,-33 24-4597 0 0,0 1 0 0 0,1 0 0 0 0,-1-1 0 0 0,0 1 0 0 0,1 0 0 0 0,-1-1 1 0 0,0 1-1 0 0,1 0 0 0 0,-1 0 0 0 0,1 0 0 0 0,-1-1 0 0 0,0 1 0 0 0,1 0 1 0 0,-1 0-1 0 0,1 0 0 0 0,-1 0 0 0 0,1 0 0 0 0,-1 0 0 0 0,0 0 0 0 0,1 0 1 0 0,-1 0-1 0 0,1 0 0 0 0,-1 0 0 0 0,1 0 0 0 0,-1 0 0 0 0,1 0 1 0 0,2 3-207 0 0,-1 0 0 0 0,0 1 1 0 0,0-1-1 0 0,0 0 1 0 0,0 1-1 0 0,-1-1 1 0 0,2 6-1 0 0,3 2-1401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7799 0 0,'0'0'2331'0'0,"2"1"-1967"0"0,6 6 135 0 0,0 0 0 0 0,17 10 0 0 0,16 11 807 0 0,-31-19-775 0 0,0 1 0 0 0,0 0 0 0 0,-1 0-1 0 0,12 18 1 0 0,-17-21-344 0 0,-1-1 1 0 0,1 1-1 0 0,-1 1 0 0 0,0-1 0 0 0,-1 0 0 0 0,1 1 0 0 0,-2-1 0 0 0,1 1 0 0 0,0 12 0 0 0,-1-7-120 0 0,-1-1 0 0 0,0 0 0 0 0,-1 0 1 0 0,-1 0-1 0 0,0 0 0 0 0,0 0 0 0 0,-1 0 0 0 0,-1 0 1 0 0,0-1-1 0 0,0 1 0 0 0,-1-1 0 0 0,-1 0 0 0 0,0-1 0 0 0,0 1 1 0 0,-1-1-1 0 0,0 0 0 0 0,-16 15 0 0 0,16-18-16 0 0,0 1 1 0 0,-1-2-1 0 0,0 1 0 0 0,-13 7 0 0 0,14-11-51 0 0,1-2-290 0 0,4-3-894 0 0,-1-7-350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2 919 0 0,'-9'-1'80'0'0,"8"1"170"0"0,0 0-1 0 0,0 0 0 0 0,0 0 0 0 0,0 0 0 0 0,0-1 0 0 0,0 1 0 0 0,0 1 1 0 0,0-1-1 0 0,0 0 0 0 0,0 0 0 0 0,0 0 0 0 0,0 0 0 0 0,0 1 0 0 0,0-1 0 0 0,0 0 1 0 0,0 1-1 0 0,0-1 0 0 0,0 1 0 0 0,1-1 0 0 0,-1 1 0 0 0,0 0 0 0 0,0-1 0 0 0,0 1 1 0 0,1 0-1 0 0,-1-1 0 0 0,0 1 0 0 0,1 0 0 0 0,-1 0 0 0 0,1 0 0 0 0,-1-1 1 0 0,1 1-1 0 0,-1 0 0 0 0,1 0 0 0 0,-1 1 0 0 0,0 2 376 0 0,0 0 0 0 0,0-1 1 0 0,1 1-1 0 0,-1 0 0 0 0,1-1 0 0 0,0 5 0 0 0,0 2-307 0 0,1 0-1 0 0,1 0 0 0 0,0-1 1 0 0,0 1-1 0 0,7 18 1 0 0,24 45 801 0 0,-21-53-743 0 0,0 0-1 0 0,1-1 0 0 0,1-1 1 0 0,1 0-1 0 0,0-1 0 0 0,29 24 1 0 0,117 79 1399 0 0,-114-87-1447 0 0,38 24 114 0 0,60 45-132 0 0,-135-95-281 0 0,13 12-26 0 0,-22-18-106 0 0,-21-3-8389 0 0,8-1 2428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0 14191 0 0,'0'0'1426'0'0,"0"2"-1257"0"0,0 1-107 0 0,-1 0 0 0 0,1 0-1 0 0,-1 0 1 0 0,0 0 0 0 0,0-1 0 0 0,0 1 0 0 0,0-1-1 0 0,-1 1 1 0 0,1 0 0 0 0,-1-1 0 0 0,1 0 0 0 0,-1 1-1 0 0,0-1 1 0 0,-2 2 0 0 0,-7 8 226 0 0,-18 13 0 0 0,16-14-171 0 0,-106 97 594 0 0,-38 32-158 0 0,-153 151 304 0 0,204-191-666 0 0,65-64-115 0 0,18-16-78 0 0,0 1 1 0 0,1 1-1 0 0,2 2 0 0 0,-28 38 1 0 0,47-61-176 0 0,16 3-11409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75 167 7367 0 0,'0'0'568'0'0,"-1"1"-373"0"0,-27 23 1483 0 0,19-17-305 0 0,1 1-1 0 0,-1 0 0 0 0,-8 10 1 0 0,16-17-593 0 0,-1 4 2317 0 0,12-21-3039 0 0,1 1 0 0 0,0 0 0 0 0,2 1 0 0 0,-1 0 0 0 0,26-21 0 0 0,81-55 265 0 0,-113 86-322 0 0,2-1-7 0 0,0 0-1 0 0,0 1 1 0 0,0 0-1 0 0,0 0 0 0 0,18-5 1 0 0,-21 8 4 0 0,0 0 1 0 0,0 0-1 0 0,1 0 0 0 0,-1 1 1 0 0,0-1-1 0 0,1 1 1 0 0,-1 0-1 0 0,0 1 0 0 0,1 0 1 0 0,-1 0-1 0 0,6 1 1 0 0,-10-1 10 0 0,1 0 1 0 0,-1 0-1 0 0,0 0 1 0 0,1 0-1 0 0,-1 0 1 0 0,0 0 0 0 0,0 0-1 0 0,0 0 1 0 0,0 0-1 0 0,0 1 1 0 0,0-1 0 0 0,0 0-1 0 0,0 2 1 0 0,0-1-2 0 0,0-2-1 0 0,0 2 0 0 0,-1-1 0 0 0,1 0-1 0 0,0 0 1 0 0,-1 0 0 0 0,1 0 0 0 0,-1 0-1 0 0,1 0 1 0 0,-1 1 0 0 0,1-1 0 0 0,-1 0-1 0 0,0 0 1 0 0,0 1 0 0 0,0-1 0 0 0,0 0 0 0 0,0 0-1 0 0,0 1 1 0 0,0-1 0 0 0,0 3 0 0 0,-1 0-3 0 0,0 0 1 0 0,0 1-1 0 0,0-1 0 0 0,0 1 0 0 0,-1-1 1 0 0,0 1-1 0 0,1-1 0 0 0,-6 7 1 0 0,-20 30 106 0 0,13-22-54 0 0,9-10-32 0 0,0-1 1 0 0,0 1 0 0 0,1 0-1 0 0,0 0 1 0 0,0 0-1 0 0,1 1 1 0 0,0-1 0 0 0,1 1-1 0 0,-2 13 1 0 0,3-13 27 0 0,2-2 11 0 0,0-6-17 0 0,0 1-1 0 0,0-1 1 0 0,1 1-1 0 0,-1-1 1 0 0,1 0 0 0 0,-1 1-1 0 0,1-1 1 0 0,4 3-1 0 0,-3-1-6 0 0,2 1 43 0 0,0 0-1 0 0,0 0 1 0 0,1-1 0 0 0,0 1-1 0 0,-1-1 1 0 0,2 0 0 0 0,-1-1-1 0 0,0 1 1 0 0,1-1 0 0 0,9 3-1 0 0,6 0 329 0 0,1-1-1 0 0,24 2 1 0 0,-6 0-259 0 0,-32-6-168 0 0,-7-1-75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216 258 7367 0 0,'0'0'3007'0'0,"-2"2"-1780"0"0,-73 129 2734 0 0,31-51-3678 0 0,-51 70 2 0 0,152-231 30 0 0,65-84-301 0 0,-86 121-60 0 0,66-63 0 0 0,-45 58 180 0 0,67-42-1 0 0,-123 91-128 0 0,19-14 266 0 0,1 1-1 0 0,0 1 1 0 0,1 2-1 0 0,0 0 0 0 0,31-9 1 0 0,-49 17-178 0 0,1 1 1 0 0,-1 0-1 0 0,1 1 0 0 0,-1-1 1 0 0,1 1-1 0 0,-1 0 1 0 0,1 0-1 0 0,-1 0 0 0 0,1 1 1 0 0,-1-1-1 0 0,1 1 1 0 0,6 2-1 0 0,-9-2-37 0 0,1 0 0 0 0,-1 1 0 0 0,1-1 1 0 0,-1 0-1 0 0,0 1 0 0 0,0 0 0 0 0,1-1 0 0 0,-1 1 0 0 0,0 0 0 0 0,-1 0 1 0 0,1 0-1 0 0,0 0 0 0 0,0 0 0 0 0,-1 1 0 0 0,1-1 0 0 0,-1 1 0 0 0,0-1 1 0 0,0 1-1 0 0,0-1 0 0 0,0 1 0 0 0,1 3 0 0 0,0 7 22 0 0,-1 0 0 0 0,0 0 0 0 0,0 1 0 0 0,-1-1 0 0 0,-1 0 0 0 0,-1 0 0 0 0,1 0 0 0 0,-6 16 0 0 0,-35 101 45 0 0,40-127-116 0 0,-54 115 127 0 0,10-25-1268 0 0,45-88 808 0 0,-3 7-59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16 13735 0 0,'0'0'1246'0'0,"-1"1"-1028"0"0,-8 9 28 0 0,0-1 0 0 0,-19 16 0 0 0,9-9 352 0 0,-4 5-345 0 0,0 1 1 0 0,2 1-1 0 0,-27 35 0 0 0,39-44-254 0 0,0 1-1 0 0,1-1 0 0 0,0 2 1 0 0,1-1-1 0 0,1 1 0 0 0,0 0 1 0 0,-6 33-1 0 0,10-40 13 0 0,1-1-1 0 0,0 1 1 0 0,0 0-1 0 0,1 0 1 0 0,0 0-1 0 0,3 15 1 0 0,-2-21 18 0 0,-1 0 0 0 0,1 0 1 0 0,0 0-1 0 0,0 0 1 0 0,0 0-1 0 0,1 0 1 0 0,-1-1-1 0 0,1 1 1 0 0,-1-1-1 0 0,1 1 0 0 0,0-1 1 0 0,0 1-1 0 0,0-1 1 0 0,0 0-1 0 0,1 0 1 0 0,-1 0-1 0 0,0 0 1 0 0,1 0-1 0 0,0-1 0 0 0,-1 1 1 0 0,1-1-1 0 0,0 0 1 0 0,3 1-1 0 0,-4-1 32 0 0,1-1-1 0 0,0 1 1 0 0,-1-1 0 0 0,1 0-1 0 0,0 0 1 0 0,0 0-1 0 0,-1-1 1 0 0,1 1 0 0 0,0-1-1 0 0,0 1 1 0 0,3-2-1 0 0,0 0 71 0 0,-1 0 0 0 0,0-1-1 0 0,0 1 1 0 0,8-6-1 0 0,0-3 41 0 0,0-1 0 0 0,-1 0 0 0 0,19-26-1 0 0,-27 33-138 0 0,8-11 20 0 0,-1-1 0 0 0,0 0 1 0 0,-2 0-1 0 0,0-1 0 0 0,9-23 1 0 0,-13 28-90 0 0,-1-2 1 0 0,0 1-1 0 0,-1 0 1 0 0,-1-1 0 0 0,0 0-1 0 0,0 1 1 0 0,-2-26 0 0 0,-1 32-71 0 0,-1 0 1 0 0,1 0-1 0 0,-1 0 1 0 0,0 0-1 0 0,-1 0 1 0 0,0 1-1 0 0,0-1 1 0 0,-1 1-1 0 0,0 0 1 0 0,-9-13-1 0 0,12 18 57 0 0,-1 0 0 0 0,0 0 0 0 0,1 0 0 0 0,-1 0 0 0 0,0 0 0 0 0,0 0 0 0 0,-1 1 0 0 0,1-1 0 0 0,0 0 0 0 0,-1 1 0 0 0,1 0 0 0 0,0 0 0 0 0,-1 0 0 0 0,1 0 0 0 0,-1 0 0 0 0,0 0 0 0 0,1 1 0 0 0,-1-1 0 0 0,0 1 1 0 0,1-1-1 0 0,-1 1 0 0 0,0 0 0 0 0,0 0 0 0 0,1 1 0 0 0,-1-1 0 0 0,0 1 0 0 0,1-1 0 0 0,-1 1 0 0 0,0 0 0 0 0,1 0 0 0 0,-1 0 0 0 0,1 0 0 0 0,-1 0 0 0 0,1 0 0 0 0,-3 3 0 0 0,3-3-49 0 0,-1 1 1 0 0,1 0-1 0 0,0-1 1 0 0,0 1-1 0 0,0 0 1 0 0,0 0-1 0 0,0 1 0 0 0,0-1 1 0 0,1 0-1 0 0,-1 0 1 0 0,1 1-1 0 0,-2 3 1 0 0,3-5-162 0 0,0 1 0 0 0,1-1 1 0 0,-1 0-1 0 0,0 1 0 0 0,1-1 1 0 0,0 0-1 0 0,-1 1 1 0 0,1-1-1 0 0,0 0 0 0 0,-1 0 1 0 0,1 0-1 0 0,0 0 1 0 0,0 1-1 0 0,0-1 0 0 0,0 0 1 0 0,2 1-1 0 0,-2-1-440 0 0,11 9-4072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9 369 8951 0 0,'0'2'407'0'0,"9"25"150"0"0,-7-22-451 0 0,0 0 1 0 0,-1 0-1 0 0,1 0 0 0 0,-1 1 1 0 0,0-1-1 0 0,0 7 0 0 0,0-1 520 0 0,-1-6 79 0 0,0 0-1 0 0,0 0 1 0 0,0 0 0 0 0,-1 0-1 0 0,0 0 1 0 0,-3 11 4317 0 0,-6-30-3728 0 0,7 7-1157 0 0,1 0 0 0 0,0 0 0 0 0,0 0 0 0 0,1-1 0 0 0,0 1 0 0 0,0 0 0 0 0,1-1 0 0 0,0 1 0 0 0,0 0 0 0 0,1 0 0 0 0,1-10 0 0 0,1 2-65 0 0,1 0 1 0 0,0 0 0 0 0,1 1 0 0 0,9-20-1 0 0,-6 19-69 0 0,0 1-1 0 0,1-1 0 0 0,1 2 0 0 0,0-1 1 0 0,22-21-1 0 0,68-50-97 0 0,-75 65 35 0 0,79-58-1311 0 0,-97 73 1220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35 690 1839 0 0,'0'0'83'0'0,"-1"-2"536"0"0,-12-23 8708 0 0,3-2-3591 0 0,7 15-4425 0 0,0 0 1 0 0,-1-21-1 0 0,3 16-1242 0 0,1 0 1 0 0,1 0-1 0 0,1 0 0 0 0,7-33 0 0 0,-3 28-8 0 0,1 1-1 0 0,1-1 1 0 0,1 2-1 0 0,0-1 1 0 0,2 1-1 0 0,0 1 0 0 0,1-1 1 0 0,2 2-1 0 0,17-20 1 0 0,-10 15-74 0 0,1 2 0 0 0,1 0 0 0 0,1 2 0 0 0,1 0 0 0 0,0 2 0 0 0,34-18 0 0 0,66-23-92 0 0,-111 52-125 0 0,0 1 0 0 0,1 1 0 0 0,0 1-1 0 0,-1 0 1 0 0,1 1 0 0 0,0 0-1 0 0,17 1 1 0 0,-14 3-1788 0 0,-1 3-4736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119 316 13847 0 0,'0'0'1254'0'0,"-1"2"-1029"0"0,-34 48 1137 0 0,-8 10 165 0 0,4-21-967 0 0,38-37-128 0 0,1-5-378 0 0,1-5-40 0 0,0-1 0 0 0,1 1 1 0 0,-1 0-1 0 0,2 0 1 0 0,-1 0-1 0 0,1 0 1 0 0,0 0-1 0 0,8-13 0 0 0,40-58-15 0 0,-40 63-6 0 0,1 1 0 0 0,1 0 0 0 0,0 1 0 0 0,1 1 0 0 0,0 0 0 0 0,1 1 0 0 0,0 1 0 0 0,19-11 1 0 0,-25 17 107 0 0,0 0 0 0 0,0 1 0 0 0,0 1 0 0 0,1-1 0 0 0,0 1 0 0 0,-1 1 0 0 0,1 0 0 0 0,0 0 0 0 0,0 1 0 0 0,0 0 0 0 0,0 1 0 0 0,0 0 0 0 0,0 1 0 0 0,0 0 0 0 0,0 0 0 0 0,0 1 0 0 0,10 3 0 0 0,-11-1-37 0 0,1-1 0 0 0,-2 1 0 0 0,1 1 1 0 0,0-1-1 0 0,-1 1 0 0 0,0 1 1 0 0,12 10-1 0 0,-15-12-36 0 0,-1 0 0 0 0,0 1 1 0 0,0-1-1 0 0,0 1 0 0 0,0 0 1 0 0,-1 0-1 0 0,0 1 0 0 0,0-1 1 0 0,0 0-1 0 0,-1 1 0 0 0,0 0 1 0 0,0 0-1 0 0,2 7 0 0 0,-3-2-28 0 0,-2 4 0 0 0,-1-12 0 0 0,0-1 0 0 0,-1 4 3 0 0,3-6-1 0 0,0 1 0 0 0,0-1 0 0 0,0 1 0 0 0,-1-1 0 0 0,1 1 0 0 0,0-1 0 0 0,0 1 0 0 0,0-1 0 0 0,-1 0 1 0 0,1 1-1 0 0,0-1 0 0 0,-1 0 0 0 0,1 1 0 0 0,0-1 0 0 0,-1 0 0 0 0,1 1 0 0 0,0-1 0 0 0,-1 0 1 0 0,1 1-1 0 0,-1-1 0 0 0,0 0 0 0 0,-9 5 24 0 0,9-4 27 0 0,3-20 22 0 0,3 5-67 0 0,1 1 1 0 0,0-1-1 0 0,1 2 1 0 0,0-1-1 0 0,1 1 1 0 0,11-14 0 0 0,2 1-45 0 0,40-37 1 0 0,-44 47 35 0 0,0 1 0 0 0,1 1 0 0 0,0 1 0 0 0,2 1 0 0 0,-1 0 0 0 0,1 1 0 0 0,33-11 0 0 0,-45 19 5 0 0,-1 1 1 0 0,1-1-1 0 0,0 1 0 0 0,0 0 0 0 0,0 1 0 0 0,1 0 1 0 0,-1 0-1 0 0,0 1 0 0 0,0 0 0 0 0,0 0 0 0 0,-1 1 1 0 0,1 0-1 0 0,14 5 0 0 0,-19-5 1 0 0,1-1 0 0 0,0 1-1 0 0,-1 0 1 0 0,1 0 0 0 0,-1 0 0 0 0,0 0-1 0 0,1 1 1 0 0,-1-1 0 0 0,0 1 0 0 0,-1 0-1 0 0,1 0 1 0 0,0 0 0 0 0,-1 0 0 0 0,0 0-1 0 0,1 1 1 0 0,-1-1 0 0 0,-1 1 0 0 0,1-1-1 0 0,0 1 1 0 0,-1 0 0 0 0,0 0 0 0 0,0-1-1 0 0,0 1 1 0 0,0 0 0 0 0,-1 0 0 0 0,1 0-1 0 0,-1 0 1 0 0,0 0 0 0 0,-1 5-1 0 0,-6 29 17 0 0,-1 1-1 0 0,-2-2 0 0 0,-16 38 1 0 0,23-64-48 0 0,0-1 1 0 0,1 1 0 0 0,0 0-1 0 0,1-1 1 0 0,-1 17 0 0 0,3-26-10 0 0,-1 0 1 0 0,0 0-1 0 0,0 0 1 0 0,1-1-1 0 0,-1 1 1 0 0,1 0-1 0 0,-1 0 1 0 0,1 0-1 0 0,-1-1 1 0 0,1 1-1 0 0,-1 0 0 0 0,1-1 1 0 0,0 1-1 0 0,-1 0 1 0 0,1-1-1 0 0,0 1 1 0 0,1 0-1 0 0,12 8-1811 0 0,-3-5-113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156 116 11631 0 0,'73'-42'1950'0'0,"-46"25"54"0"0,-18 12-1446 0 0,1 1 1 0 0,0 0-1 0 0,10-3 1 0 0,17-7 544 0 0,8-8 372 0 0,-44 21-1146 0 0,-12 5-168 0 0,-12 5-148 0 0,1 0 0 0 0,1 2-1 0 0,0 0 1 0 0,0 1 0 0 0,-27 21 0 0 0,-86 84 92 0 0,121-105-63 0 0,3-4 56 0 0,1 1 0 0 0,1 0 0 0 0,0 0 0 0 0,0 1-1 0 0,1-1 1 0 0,0 2 0 0 0,-9 17 0 0 0,15-27 111 0 0,16 2 7 0 0,-8-2-171 0 0,0-1-1 0 0,1-1 1 0 0,-1 1 0 0 0,0-1-1 0 0,0 0 1 0 0,0-1-1 0 0,9-2 1 0 0,49-22 139 0 0,-46 18-136 0 0,20-12-36 0 0,-27 13-12 0 0,1 1-1 0 0,15-7 1 0 0,-18 10-15 0 0,-7 3-54 0 0,-3 2 12 0 0,0 6 47 0 0,0 1 1 0 0,0 0-1 0 0,-1 0 1 0 0,0-1-1 0 0,-1 1 1 0 0,0-1-1 0 0,0 1 1 0 0,-5 10-1 0 0,3-9 2 0 0,1 0-1 0 0,0 1 0 0 0,1 0 0 0 0,0-1 0 0 0,-1 13 0 0 0,3-22-1 0 0,0 0-1 0 0,0 0 1 0 0,0 0 0 0 0,0 0-1 0 0,0 0 1 0 0,1 0 0 0 0,-1 0-1 0 0,0 0 1 0 0,0 0 0 0 0,1-1-1 0 0,-1 1 1 0 0,1 0 0 0 0,-1 0-1 0 0,0 0 1 0 0,1 0 0 0 0,0-1-1 0 0,-1 1 1 0 0,1 0-1 0 0,-1-1 1 0 0,1 1 0 0 0,0 0-1 0 0,0-1 1 0 0,-1 1 0 0 0,1-1-1 0 0,0 1 1 0 0,0-1 0 0 0,0 1-1 0 0,-1-1 1 0 0,1 1 0 0 0,0-1-1 0 0,0 0 1 0 0,0 0 0 0 0,0 1-1 0 0,0-1 1 0 0,0 0-1 0 0,0 0 1 0 0,0 0 0 0 0,0 0-1 0 0,0 0 1 0 0,1 0 0 0 0,4-1-161 0 0,1 0 1 0 0,0 0-1 0 0,-1-1 1 0 0,10-2-1 0 0,-11 2 38 0 0,20-6-1692 0 0,0-1 1 0 0,33-19-1 0 0,-16 4-4139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 14279 0 0,'4'-5'220'0'0,"14"-7"1226"0"0,-17 11-704 0 0,0 1-625 0 0,0 0 0 0 0,-1 1 0 0 0,1-1 1 0 0,-1 0-1 0 0,1 1 0 0 0,-1-1 0 0 0,1 0 0 0 0,0 1 0 0 0,-1-1 0 0 0,1 1 0 0 0,-1-1 0 0 0,0 1 0 0 0,1-1 0 0 0,-1 1 0 0 0,1-1 0 0 0,-1 1 0 0 0,0-1 1 0 0,1 1-1 0 0,-1-1 0 0 0,0 1 0 0 0,1 0 0 0 0,-1 0 0 0 0,5 16 662 0 0,-5-7-541 0 0,0 0-1 0 0,0 1 1 0 0,-1-1-1 0 0,-3 19 1 0 0,-15 41 270 0 0,14-52-397 0 0,-65 187 580 0 0,35-107-569 0 0,-99 211-54 0 0,96-229-191 0 0,8-22-58 0 0,7-14-4865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 14223 0 0,'0'0'1291'0'0,"-8"-5"1850"0"0,6 4-3073 0 0,0 1 1 0 0,0 0-1 0 0,1 1 0 0 0,-1-1 0 0 0,0 0 0 0 0,0 0 0 0 0,1 1 1 0 0,-1-1-1 0 0,0 1 0 0 0,1 0 0 0 0,-1-1 0 0 0,0 1 0 0 0,1 0 1 0 0,-1 0-1 0 0,1 0 0 0 0,-1 0 0 0 0,1 0 0 0 0,0 0 0 0 0,-1 1 1 0 0,1-1-1 0 0,0 0 0 0 0,0 1 0 0 0,0-1 0 0 0,0 1 0 0 0,-1 1 1 0 0,-5 8 74 0 0,2-1 0 0 0,-9 21 0 0 0,8-17-18 0 0,-179 436 836 0 0,-8 17-49 0 0,177-434-1054 0 0,7-17-243 0 0,2 1 0 0 0,-1 0 1 0 0,-7 32-1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0,'0'2'2670'0'0,"10"48"5592"0"0,6-1-3884 0 0,-8-27-3623 0 0,2 0 0 0 0,1-1 0 0 0,0-1 0 0 0,25 33 0 0 0,-36-53-752 0 0,10 14 10 0 0,1-1 1 0 0,0-1-1 0 0,18 17 0 0 0,-27-28-313 0 0,0 0 0 0 0,0-1-1 0 0,0 1 1 0 0,0-1 0 0 0,0 1-1 0 0,0-1 1 0 0,1 1-1 0 0,-1-1 1 0 0,0 0 0 0 0,0 0-1 0 0,0 0 1 0 0,1 0-1 0 0,-1-1 1 0 0,0 1 0 0 0,0-1-1 0 0,3 0 1 0 0,10-4-6303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12 11975 0 0,'-2'-1'923'0'0,"-1"0"-732"0"0,1-1 0 0 0,-1 1 0 0 0,0 0-1 0 0,0 0 1 0 0,0 0 0 0 0,0 0 0 0 0,0 0 0 0 0,0 0 0 0 0,0 1 0 0 0,0 0-1 0 0,0-1 1 0 0,-1 1 0 0 0,1 0 0 0 0,0 1 0 0 0,0-1 0 0 0,0 0-1 0 0,-4 2 1 0 0,1 0 388 0 0,0 0-1 0 0,0 1 1 0 0,0 0-1 0 0,1 0 0 0 0,-1 0 1 0 0,1 1-1 0 0,-9 7 1 0 0,-12 12-81 0 0,1 1 1 0 0,1 0-1 0 0,1 2 1 0 0,-23 36-1 0 0,21-24-50 0 0,1 2 0 0 0,-28 67-1 0 0,-19 94 127 0 0,14 8-389 0 0,-2 7 8 0 0,-15 8-358 0 0,53-173-693 0 0,-2 0 0 0 0,-36 59 1 0 0,49-91-75 0 0,-2 2-1080 0 0,2-8-3133 0 0,1-5-1297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133 503 5983 0 0,'0'0'464'0'0,"2"-1"-305"0"0,15-1-163 0 0,-9 1 2174 0 0,0 1 0 0 0,0 0 0 0 0,13 2 4477 0 0,-23-1-6558 0 0,1 0 0 0 0,0 1 0 0 0,-1-1 0 0 0,0 0 0 0 0,1 0 0 0 0,-1 0 0 0 0,0 0 0 0 0,1 0 0 0 0,-3 1 0 0 0,-2-1-53 0 0,-1 1 0 0 0,1-1 0 0 0,0-1 0 0 0,-1 1 0 0 0,1-1 1 0 0,-1 0-1 0 0,1 0 0 0 0,0-1 0 0 0,-1 0 0 0 0,1 0 0 0 0,0 0 0 0 0,0-1 1 0 0,-12-4-1 0 0,13 4-31 0 0,-1 0 0 0 0,1-1 1 0 0,0 1-1 0 0,0-1 0 0 0,1 0 0 0 0,-1-1 1 0 0,0 1-1 0 0,1-1 0 0 0,0 0 1 0 0,0 0-1 0 0,0 0 0 0 0,0 0 0 0 0,1-1 1 0 0,0 1-1 0 0,-6-11 0 0 0,8 11-22 0 0,0 0 0 0 0,1 0 0 0 0,-1 0 0 0 0,1 0 0 0 0,0 0 0 0 0,0 0 0 0 0,0 0-1 0 0,0-1 1 0 0,1 1 0 0 0,0 0 0 0 0,-1 0 0 0 0,2 0 0 0 0,-1 0 0 0 0,0 1 0 0 0,1-1 0 0 0,0 0 0 0 0,0 0-1 0 0,2-3 1 0 0,4-5-86 0 0,0 0 0 0 0,0 0 0 0 0,1 1 0 0 0,11-10 0 0 0,9-6-37 0 0,1 2-1 0 0,1 0 1 0 0,1 2-1 0 0,68-36 0 0 0,-36 28 73 0 0,125-42-1 0 0,-107 50 61 0 0,-70 21 25 0 0,0 0 0 0 0,0 1 0 0 0,0 0 0 0 0,0 1 0 0 0,13 1 0 0 0,-21 0-7 0 0,1 0 1 0 0,0 0 0 0 0,-1 1-1 0 0,1 0 1 0 0,-1 0 0 0 0,0 0-1 0 0,1 0 1 0 0,-1 1 0 0 0,0-1 0 0 0,-1 1-1 0 0,1 0 1 0 0,0 0 0 0 0,-1 0-1 0 0,1 1 1 0 0,-1 0 0 0 0,0-1 0 0 0,0 1-1 0 0,-1 0 1 0 0,1 0 0 0 0,-1 0-1 0 0,3 7 1 0 0,-2-5-12 0 0,-1 1 1 0 0,1-1-1 0 0,-1 1 1 0 0,-1 0-1 0 0,1-1 0 0 0,-1 1 1 0 0,0 0-1 0 0,0 0 1 0 0,-1 0-1 0 0,0 0 1 0 0,0 0-1 0 0,-1 0 0 0 0,0 0 1 0 0,-2 8-1 0 0,-2-2 12 0 0,0 0 0 0 0,-1-1 0 0 0,-1 0 0 0 0,0-1 0 0 0,0 1-1 0 0,-1-1 1 0 0,0-1 0 0 0,-1 1 0 0 0,-1-2 0 0 0,1 1 0 0 0,-1-1 0 0 0,-1 0 0 0 0,0-1-1 0 0,-13 7 1 0 0,-7 3 32 0 0,-1-1-1 0 0,-1-2 1 0 0,0-1 0 0 0,-39 10-1 0 0,-30 3-14 0 0,84-23-125 0 0,0-1 0 0 0,-1-1 0 0 0,-31-1 0 0 0,48-1 49 0 0,0 0-1 0 0,0 0 1 0 0,0 0-1 0 0,0-1 1 0 0,1 1-1 0 0,-1-1 0 0 0,0 1 1 0 0,0-1-1 0 0,0 0 1 0 0,0 0-1 0 0,-3-2 1 0 0,5 3-37 0 0,-1-1 0 0 0,0 1 0 0 0,1-1 0 0 0,-1 0 0 0 0,1 0 0 0 0,-1 1-1 0 0,1-1 1 0 0,-1 0 0 0 0,1 0 0 0 0,0 0 0 0 0,-1 0 0 0 0,1 0 0 0 0,0 1 0 0 0,-1-1 0 0 0,1 0 0 0 0,0 0 0 0 0,0 0 0 0 0,0 0 0 0 0,0 0 0 0 0,0 0 0 0 0,0 0 0 0 0,0 0 0 0 0,0 0 0 0 0,1 0 0 0 0,-1 0 0 0 0,1-1 0 0 0,5-15-1317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11975 0 0,'0'0'1376'0'0,"-1"1"-661"0"0,-19 6-282 0 0,1 0 0 0 0,0 2-1 0 0,1 1 1 0 0,0 0 0 0 0,1 1 0 0 0,0 1-1 0 0,-27 24 1 0 0,22-14-289 0 0,1 0-1 0 0,2 1 0 0 0,0 1 1 0 0,-25 43-1 0 0,16-16-312 0 0,-34 84-1 0 0,-7 54 468 0 0,66-180-239 0 0,-3 8-43 0 0,-64 169-120 0 0,55-152-110 0 0,-1-1 0 0 0,-2-1 0 0 0,-30 41 0 0 0,30-48-543 0 0,-7 9-5651 0 0,19-27 2013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11111 0 0,'0'0'1008'0'0,"0"2"-828"0"0,0 5 180 0 0,-1 0-1 0 0,0 0 0 0 0,-1-1 0 0 0,1 1 1 0 0,-1 0-1 0 0,0-1 0 0 0,-1 0 1 0 0,0 1-1 0 0,-5 8 0 0 0,-7 9 892 0 0,-18 23 0 0 0,5-9-352 0 0,26-35-857 0 0,-8 12 166 0 0,0 0 1 0 0,1 1-1 0 0,-13 29 1 0 0,22-43-627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7367 0 0,'0'0'667'0'0,"0"3"-176"0"0,-2 11 2113 0 0,1 1 1 0 0,0 0-1 0 0,4 27 1 0 0,-1-28-2057 0 0,0-1 1 0 0,1 1-1 0 0,1-1 1 0 0,7 20 0 0 0,-7-25-564 0 0,-1-1-1 0 0,1 1 1 0 0,0-1 0 0 0,1 1 0 0 0,-1-2 0 0 0,2 1 0 0 0,-1 0 0 0 0,1-1 0 0 0,0 0-1 0 0,0 0 1 0 0,0-1 0 0 0,1 1 0 0 0,0-2 0 0 0,0 1 0 0 0,0-1 0 0 0,1 0 0 0 0,-1 0-1 0 0,1-1 1 0 0,8 3 0 0 0,-8-4-96 0 0,-4-1-350 0 0,-1 1 1 0 0,1-1-1 0 0,0 0 0 0 0,-1-1 0 0 0,1 1 0 0 0,0-1 0 0 0,0 0 0 0 0,0 1 1 0 0,-1-2-1 0 0,1 1 0 0 0,6-1 0 0 0,1-4-5498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 14135 0 0,'9'-2'1283'0'0,"-1"-3"506"0"0,-8 7-1695 0 0,0 0-1 0 0,0-1 1 0 0,-1 1 0 0 0,1 0-1 0 0,-1-1 1 0 0,1 1-1 0 0,-1-1 1 0 0,0 1-1 0 0,0-1 1 0 0,0 1 0 0 0,0-1-1 0 0,-1 3 1 0 0,-18 16 271 0 0,12-11-128 0 0,-44 44 153 0 0,26-28-356 0 0,1 1 0 0 0,1 1-1 0 0,-20 31 1 0 0,42-55-37 0 0,0 0-1 0 0,0 0 0 0 0,1 1 0 0 0,-1-1 1 0 0,1 0-1 0 0,0 1 0 0 0,0-1 1 0 0,0 1-1 0 0,0-1 0 0 0,1 1 0 0 0,-1-1 1 0 0,1 1-1 0 0,0 0 0 0 0,0-1 1 0 0,1 1-1 0 0,0 4 0 0 0,0-2-16 0 0,1-1-1 0 0,0 0 1 0 0,0 0-1 0 0,0-1 1 0 0,0 1 0 0 0,1 0-1 0 0,0-1 1 0 0,0 1-1 0 0,0-1 1 0 0,6 6-1 0 0,37 36-125 0 0,-19-19 227 0 0,45 57 0 0 0,-70-81-44 0 0,0 0-1 0 0,0 0 1 0 0,0 0-1 0 0,0 0 1 0 0,-1 1 0 0 0,0-1-1 0 0,0 1 1 0 0,1-1-1 0 0,-2 1 1 0 0,2 6-1 0 0,-2-8 2 0 0,0-1-1 0 0,0 1 1 0 0,0 0-1 0 0,-1 0 1 0 0,1 0-1 0 0,0 0 1 0 0,-1 0-1 0 0,0-1 1 0 0,1 1-1 0 0,-1 0 1 0 0,0-1-1 0 0,0 1 0 0 0,0 0 1 0 0,0-1-1 0 0,0 1 1 0 0,0-1-1 0 0,0 1 1 0 0,-1-1-1 0 0,1 0 1 0 0,0 1-1 0 0,-1-1 1 0 0,-2 2-1 0 0,-4 2 35 0 0,-1-1 0 0 0,1 0 0 0 0,-1 0-1 0 0,0-1 1 0 0,0 0 0 0 0,0-1 0 0 0,0 1 0 0 0,-10 0-1 0 0,-77 3 588 0 0,76-6-628 0 0,5 1-162 0 0,-1-1 1 0 0,0 0-1 0 0,0-2 0 0 0,1 0 0 0 0,-1 0 0 0 0,1-2 0 0 0,-28-9 1 0 0,40 12-25 0 0,0-1 0 0 0,0 1 1 0 0,0-1-1 0 0,1 0 0 0 0,-1 0 1 0 0,0 0-1 0 0,-2-4 0 0 0,-7-11-5067 0 0,6 1-968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7 7367 0 0,'0'-7'11991'0'0,"-4"13"-11760"0"0,2-4 110 0 0,-8 11-72 0 0,1 0 0 0 0,1 0-1 0 0,0 1 1 0 0,-10 25 0 0 0,-19 62-213 0 0,-149 391 587 0 0,133-378-916 0 0,-5-3 1 0 0,-86 124-1 0 0,138-226-451 0 0,-1 0 0 0 0,0 0 0 0 0,0 0 0 0 0,-1-1 0 0 0,-1 0 0 0 0,1-1 0 0 0,-1 0 0 0 0,-17 11 0 0 0,23-16-1004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10135 0 0,'1'-1'778'0'0,"1"-3"-366"0"0,0 1 0 0 0,0 0 0 0 0,1 0 0 0 0,-1 0 0 0 0,1 0 1 0 0,0 0-1 0 0,0 1 0 0 0,0-1 0 0 0,0 1 0 0 0,0 0 0 0 0,0 0 1 0 0,1 0-1 0 0,-1 0 0 0 0,1 0 0 0 0,0 1 0 0 0,6-2 0 0 0,0-1 343 0 0,451-157 4858 0 0,-359 132-5288 0 0,-36 11-458 0 0,0-2 0 0 0,88-42-1 0 0,-131 52-1908 0 0,39-14 1 0 0,-49 20 159 0 0</inkml:trace>
  <inkml:trace contextRef="#ctx0" brushRef="#br0" timeOffset="1">1029 589 6703 0 0,'0'13'205'0'0,"0"-8"-31"0"0,0-1-1 0 0,0 1 1 0 0,0-1-1 0 0,-1 1 1 0 0,0-1-1 0 0,0 1 1 0 0,0-1 0 0 0,-3 9 3671 0 0,2-14-3432 0 0,1 1 0 0 0,0 0 0 0 0,0 0 1 0 0,0 0-1 0 0,-1-1 0 0 0,1 1 0 0 0,0 0 0 0 0,0-1 0 0 0,0 1 1 0 0,0-1-1 0 0,0 1 0 0 0,0-1 0 0 0,0 0 0 0 0,0 1 0 0 0,0-1 1 0 0,0 0-1 0 0,-1-1 0 0 0,0-1-29 0 0,0 0 0 0 0,0 1 1 0 0,0-1-1 0 0,1 0 0 0 0,-1 0 0 0 0,-1-5 1 0 0,0-2 87 0 0,0-1 1 0 0,1 1 0 0 0,-2-13-1 0 0,4 10-332 0 0,-1-1-1 0 0,2 1 0 0 0,0 0 1 0 0,0 0-1 0 0,1 0 1 0 0,1 0-1 0 0,0 0 1 0 0,0 1-1 0 0,2-1 0 0 0,-1 1 1 0 0,2 0-1 0 0,0 0 1 0 0,0 0-1 0 0,8-10 1 0 0,-1 4-184 0 0,0 1 1 0 0,1 0 0 0 0,1 1 0 0 0,1 0 0 0 0,0 1 0 0 0,1 1 0 0 0,31-20 0 0 0,-39 29-123 0 0,0 0 0 0 0,0 0 1 0 0,1 1-1 0 0,-1 0 0 0 0,1 1 0 0 0,19-4 1 0 0,-18 5-2000 0 0,0 1 0 0 0,0 1 1 0 0,18 0-1 0 0,-6 2-4787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8751 0 0,'1'2'6986'0'0,"0"4"-6522"0"0,1 1 0 0 0,-2-1 0 0 0,1 1 0 0 0,-1-1 0 0 0,0 1-1 0 0,0-1 1 0 0,-1 1 0 0 0,1-1 0 0 0,-2 1 0 0 0,1-1 0 0 0,-4 10 0 0 0,-1 3 33 0 0,-1-1-1 0 0,-17 30 1 0 0,-5-1 134 0 0,17-29-433 0 0,0 1 1 0 0,-10 26-1 0 0,-1 10-183 0 0,22-53-91 0 0,11 2-2290 0 0,0-3 1092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 4607 0 0,'0'-1'208'0'0,"1"-5"2282"0"0,-8 8 1739 0 0,3-1-3290 0 0,0 1-512 0 0,-1 1 1 0 0,0-1-1 0 0,1 1 1 0 0,-1 0 0 0 0,1 1-1 0 0,0-1 1 0 0,0 1-1 0 0,0 0 1 0 0,-6 8 0 0 0,-2 5-297 0 0,-13 21 0 0 0,21-31 121 0 0,-37 64 956 0 0,-63 148-1 0 0,22 26-622 0 0,13-35-569 0 0,50-166-435 0 0,-1-1 0 0 0,-3-1 0 0 0,-1-1-1 0 0,-54 69 1 0 0,36-62-2489 0 0,31-34 856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4607 0 0,'1'-2'208'0'0,"17"-43"-579"0"0,-8 25 3295 0 0,1 0-1 0 0,1 1 0 0 0,28-36 1 0 0,0 11-1488 0 0,-12 16-1054 0 0,0 1 0 0 0,2 2 0 0 0,55-36 0 0 0,-71 53-384 0 0,0 0 0 0 0,0 1 1 0 0,0 1-1 0 0,1 0 0 0 0,0 1 0 0 0,0 1 1 0 0,1 0-1 0 0,-1 1 0 0 0,1 1 0 0 0,-1 0 1 0 0,1 1-1 0 0,16 1 0 0 0,-21 1 28 0 0,-1 1 0 0 0,0 0-1 0 0,1 0 1 0 0,-1 1 0 0 0,0 1-1 0 0,0-1 1 0 0,0 2 0 0 0,-1-1 0 0 0,1 1-1 0 0,-1 1 1 0 0,0 0 0 0 0,-1 0-1 0 0,10 8 1 0 0,-13-10 50 0 0,-1 1 0 0 0,1 0-1 0 0,-1-1 1 0 0,0 2 0 0 0,0-1 0 0 0,-1 0-1 0 0,1 1 1 0 0,-1-1 0 0 0,0 1 0 0 0,-1 0 0 0 0,1 0-1 0 0,-1 0 1 0 0,-1 0 0 0 0,1 1 0 0 0,-1-1-1 0 0,0 0 1 0 0,0 1 0 0 0,-1-1 0 0 0,0 1 0 0 0,0-1-1 0 0,0 1 1 0 0,-3 10 0 0 0,1-8 71 0 0,-1 0 0 0 0,0 0 0 0 0,0 0 0 0 0,-1 0 0 0 0,-1-1 0 0 0,1 0 1 0 0,-1 0-1 0 0,-1 0 0 0 0,-6 8 0 0 0,3-6-18 0 0,-1 0 0 0 0,0-1 0 0 0,0 0 1 0 0,-1-1-1 0 0,-21 13 0 0 0,9-9-54 0 0,0-2 1 0 0,0 0-1 0 0,-1-1 1 0 0,0-1-1 0 0,-1-2 1 0 0,-34 6-1 0 0,20-7-20 0 0,-48 1 0 0 0,69-6-76 0 0,1-1 1 0 0,-1-1-1 0 0,1 0 1 0 0,-1-1 0 0 0,-19-6-1 0 0,33 8-56 0 0,0-1 0 0 0,0 0 0 0 0,0 1 1 0 0,0-1-1 0 0,-6-5 0 0 0,8 6-632 0 0,1 0-1 0 0,-1-1 1 0 0,1 1 0 0 0,-1-1 0 0 0,1 1 0 0 0,0-1 0 0 0,0 1-1 0 0,-2-5 1 0 0,-2-8-6639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6447 0 0,'23'-11'371'0'0,"24"-9"2321"0"0,-43 19-1181 0 0,1 0 0 0 0,-1 0-1 0 0,1 0 1 0 0,8 0-1 0 0,-11 1-62 0 0,-1 1-441 0 0,1-1-865 0 0,-1 1 0 0 0,1 0 0 0 0,-1-1 0 0 0,1 1 0 0 0,-1 0 0 0 0,0 0 0 0 0,1 0-1 0 0,-1 0 1 0 0,0 0 0 0 0,0 0 0 0 0,0 0 0 0 0,0 0 0 0 0,0 1 0 0 0,0-1 0 0 0,0 0 0 0 0,1 2 0 0 0,-1 0-6 0 0,1 1 0 0 0,-1-1 1 0 0,0 0-1 0 0,0 0 0 0 0,-1 1 0 0 0,1-1 0 0 0,0 5 0 0 0,-1 6 134 0 0,-1 0-1 0 0,-4 28 0 0 0,3-30 42 0 0,-12 56 138 0 0,8-45-351 0 0,2 1 1 0 0,-4 44-1 0 0,8-64-50 0 0,1 5-25 0 0,-1-9-20 0 0,1 1-1 0 0,-1 0 1 0 0,0-1 0 0 0,0 1-1 0 0,1-1 1 0 0,-1 1 0 0 0,0 0 0 0 0,1-1-1 0 0,-1 1 1 0 0,1-1 0 0 0,-1 1 0 0 0,0-1-1 0 0,1 1 1 0 0,-1-1 0 0 0,1 1-1 0 0,-1-1 1 0 0,1 0 0 0 0,0 1 0 0 0,-1-1-1 0 0,1 0 1 0 0,-1 1 0 0 0,1-1-1 0 0,0 0 1 0 0,-1 0 0 0 0,1 0 0 0 0,0 0-1 0 0,-1 1 1 0 0,1-1 0 0 0,0 0 0 0 0,-1 0-1 0 0,1 0 1 0 0,1 0 0 0 0,21-4 103 0 0,-22 4-97 0 0,12-4 15 0 0,0 0 1 0 0,-1-1-1 0 0,1 0 0 0 0,-1-1 0 0 0,12-8 0 0 0,55-41-234 0 0,-50 30-111 0 0,31-35-1 0 0,-30 29-106 0 0,-29 30 305 0 0,-4 12-295 0 0,-17 49 474 0 0,11-32-20 0 0,-13 56 0 0 0,20-76-23 0 0,1-3-4 0 0,0 1 1 0 0,1-1-1 0 0,0 0 1 0 0,-1 0-1 0 0,2 0 1 0 0,-1 1-1 0 0,0-1 1 0 0,1 0-1 0 0,0 0 1 0 0,2 7-1 0 0,-2-11-20 0 0,-1 1 1 0 0,0 0-1 0 0,1-1 0 0 0,-1 1 1 0 0,1-1-1 0 0,-1 1 0 0 0,1-1 1 0 0,0 1-1 0 0,0-1 0 0 0,0 0 1 0 0,0 1-1 0 0,0-1 0 0 0,0 0 1 0 0,0 0-1 0 0,0 1 0 0 0,2 0 1 0 0,0 1-33 0 0,-1-2-80 0 0,-1 0 0 0 0,1 0-1 0 0,-1 0 1 0 0,1-1 0 0 0,-1 1-1 0 0,1 0 1 0 0,0-1 0 0 0,-1 1 0 0 0,1-1-1 0 0,0 1 1 0 0,0-1 0 0 0,-1 0 0 0 0,1 0-1 0 0,0 0 1 0 0,0 0 0 0 0,2 0-1 0 0,29-8-6892 0 0,-12 1 792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23 7367 0 0,'14'-23'11998'0'0,"-69"135"-10461"0"0,-62 118 0 0 0,-117 199-829 0 0,99-180-595 0 0,80-154-21 0 0,-24 45-3298 0 0,75-132 846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15 125 15119 0 0,'-8'-6'1606'0'0,"3"2"-1450"0"0,4 3 510 0 0,11-6 1138 0 0,-3 3-1422 0 0,1 1 0 0 0,0-1 0 0 0,-1 1 1 0 0,1 0-1 0 0,15-2 0 0 0,45-5 501 0 0,-44 7-667 0 0,264-21 937 0 0,-54 5-807 0 0,-197 15-448 0 0,152-18-1063 0 0,-167 19-284 0 0,-4 4-78 0 0</inkml:trace>
  <inkml:trace contextRef="#ctx0" brushRef="#br0" timeOffset="1">901 198 7367 0 0,'0'0'1035'0'0,"0"2"397"0"0,1 1-475 0 0,0 0-1 0 0,1 1 1 0 0,-1-1 0 0 0,1 0 0 0 0,-1 0-1 0 0,4 4 1 0 0,-4-5-671 0 0,1-1 0 0 0,-1 1 0 0 0,1 0 0 0 0,-1-1 0 0 0,1 1 0 0 0,0-1 0 0 0,0 0 0 0 0,3 2 0 0 0,-1-1-113 0 0,-1-1-1 0 0,1 0 0 0 0,0 0 0 0 0,0 0 0 0 0,0 0 0 0 0,0-1 0 0 0,-1 1 1 0 0,1-1-1 0 0,0 0 0 0 0,0 0 0 0 0,0-1 0 0 0,4 0 0 0 0,23-4 601 0 0,-1-1-1 0 0,43-15 1 0 0,-56 15-745 0 0,-1-1 0 0 0,0 0 1 0 0,0-1-1 0 0,-1-1 1 0 0,26-19-1 0 0,-40 28-51 0 0,-1-1-1 0 0,1 1 0 0 0,0-1 1 0 0,0 0-1 0 0,-1 1 1 0 0,1-1-1 0 0,0 0 1 0 0,-1 0-1 0 0,1 1 1 0 0,0-1-1 0 0,-1 0 1 0 0,1 0-1 0 0,-1 0 0 0 0,1-1 1 0 0,-1 2-3 0 0,0 0 0 0 0,-1 0 0 0 0,1-1 1 0 0,0 1-1 0 0,0 0 0 0 0,0 0 0 0 0,0 0 0 0 0,-1-1 0 0 0,1 1 1 0 0,0 0-1 0 0,0 0 0 0 0,0 0 0 0 0,0 0 0 0 0,-1 0 0 0 0,1-1 1 0 0,0 1-1 0 0,0 0 0 0 0,-1 0 0 0 0,1 0 0 0 0,0 0 0 0 0,0 0 1 0 0,-1 0-1 0 0,1 0 0 0 0,0 0 0 0 0,0 0 0 0 0,-1 0 1 0 0,1 0-1 0 0,0 0 0 0 0,0 0 0 0 0,0 0 0 0 0,-1 0 0 0 0,1 0 1 0 0,0 0-1 0 0,-5 1-152 0 0,1-1 0 0 0,0 1 1 0 0,0 0-1 0 0,0 1 0 0 0,-5 1 1 0 0,-31 18-188 0 0,1 1 1 0 0,-63 48-1 0 0,-61 68 1348 0 0,156-131-921 0 0,1-1 0 0 0,0 1-1 0 0,0 0 1 0 0,1 0 0 0 0,0 0-1 0 0,-4 9 1 0 0,9-15-59 0 0,0-1 0 0 0,0 1 0 0 0,0-1 0 0 0,0 0 0 0 0,1 1 0 0 0,-1-1 0 0 0,0 1 0 0 0,0-1 0 0 0,1 0 1 0 0,-1 1-1 0 0,0-1 0 0 0,1 1 0 0 0,-1-1 0 0 0,1 0 0 0 0,-1 0 0 0 0,0 1 0 0 0,1-1 0 0 0,-1 0 0 0 0,1 0 0 0 0,-1 1 0 0 0,1-1 0 0 0,-1 0 0 0 0,0 0 0 0 0,2 0 0 0 0,-2 1 4 0 0,6 1-14 0 0,1 0-1 0 0,-1 0 1 0 0,0 0 0 0 0,1-1-1 0 0,-1 0 1 0 0,1 0-1 0 0,12-1 1 0 0,49-5-1371 0 0,-49 3 692 0 0,23-2-578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47 452 7367 0 0,'0'2'334'0'0,"-2"8"-194"0"0,0 0 1 0 0,-6 13 0 0 0,-10 21 3716 0 0,2-6 11115 0 0,18-45-15676 0 0,2-8 786 0 0,-1 0 0 0 0,0 0 0 0 0,-1 0 0 0 0,-1 0-1 0 0,0-21 1 0 0,1-19-95 0 0,1 33-216 0 0,1-1 0 0 0,1 1 0 0 0,1 1 0 0 0,1-1 0 0 0,0 1 0 0 0,2 0 0 0 0,0 1 0 0 0,2 0 0 0 0,0 1 0 0 0,1 0 0 0 0,1 0-1 0 0,24-25 1 0 0,-27 33 25 0 0,1 0 0 0 0,0 2-1 0 0,1-1 1 0 0,0 1 0 0 0,1 1-1 0 0,0 1 1 0 0,0-1-1 0 0,0 2 1 0 0,1 0 0 0 0,0 0-1 0 0,19-3 1 0 0,-15 5 156 0 0,0 0 1 0 0,0 2-1 0 0,1 1 0 0 0,-1 0 1 0 0,0 1-1 0 0,0 1 0 0 0,0 0 1 0 0,35 9-1 0 0,-33-5 293 0 0,0 0 1 0 0,36 17-1 0 0,-46-17-90 0 0,0 1 0 0 0,0 0-1 0 0,0 0 1 0 0,-1 1 0 0 0,0 0 0 0 0,14 14 0 0 0,-21-18-96 0 0,0-1 0 0 0,0 0 0 0 0,0 1 0 0 0,-1-1 0 0 0,1 1 0 0 0,-1 0 0 0 0,1-1 0 0 0,-1 1 0 0 0,0 0 0 0 0,0 0 1 0 0,0 0-1 0 0,-1 0 0 0 0,1 0 0 0 0,-1 0 0 0 0,1 4 0 0 0,-1-3 20 0 0,-1 1 1 0 0,1-1 0 0 0,-1 0 0 0 0,0 1 0 0 0,0-1-1 0 0,0 0 1 0 0,-1 0 0 0 0,0 0 0 0 0,-3 7-1 0 0,-1-1 37 0 0,-1 0 0 0 0,0 0-1 0 0,-1-1 1 0 0,0 0 0 0 0,-1-1-1 0 0,-16 15 1 0 0,-44 26 35 0 0,-89 48 0 0 0,85-55-208 0 0,54-29-31 0 0,0-2 0 0 0,-2-1 0 0 0,1 0 0 0 0,-41 12 0 0 0,59-22 71 0 0,0 1 0 0 0,0-1 0 0 0,0 0 0 0 0,0 1 0 0 0,0-1 0 0 0,0 0 0 0 0,-1 0 0 0 0,1 0 0 0 0,0-1 0 0 0,0 1-1 0 0,0-1 1 0 0,0 1 0 0 0,-3-2 0 0 0,5 2-11 0 0,-1-1 0 0 0,0 1 0 0 0,0-1 0 0 0,0 1 0 0 0,1-1 0 0 0,-1 0 0 0 0,0 0 0 0 0,1 1 0 0 0,-1-1 0 0 0,1 0 0 0 0,-1 0 0 0 0,1 0 0 0 0,-1 0 0 0 0,1 1 1 0 0,-1-1-1 0 0,1 0 0 0 0,0 0 0 0 0,0 0 0 0 0,-1 0 0 0 0,1 0 0 0 0,0 0 0 0 0,0 0 0 0 0,0 0 0 0 0,0 0 0 0 0,0 0 0 0 0,0 0 0 0 0,0 0 0 0 0,1 0 0 0 0,-1-1 0 0 0,1-4-237 0 0,1 0 0 0 0,0 0 1 0 0,0 0-1 0 0,0 1 0 0 0,1-1 0 0 0,0 0 1 0 0,6-8-1 0 0,30-36-2000 0 0,-30 40 1621 0 0,17-20-856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79 7367 0 0,'1'-8'182'0'0,"2"0"0"0"0,-1-1 0 0 0,1 1 0 0 0,6-13 0 0 0,0 1 5079 0 0,-9 20-5070 0 0,0 0 1 0 0,0-1-1 0 0,0 1 0 0 0,0 0 0 0 0,1 0 1 0 0,-1-1-1 0 0,0 1 0 0 0,0 0 0 0 0,1 0 1 0 0,-1-1-1 0 0,0 1 0 0 0,0 0 1 0 0,1 0-1 0 0,-1 0 0 0 0,0-1 0 0 0,0 1 1 0 0,1 0-1 0 0,-1 0 0 0 0,0 0 0 0 0,1 0 1 0 0,-1 0-1 0 0,0 0 0 0 0,1 0 1 0 0,-64 185 421 0 0,31-84 0 0 0,-54 115-1 0 0,-69 58-601 0 0,142-253-7 0 0,-54 94 74 0 0,62-104-114 0 0,0 1 1 0 0,0 0-1 0 0,1 1 0 0 0,1-1 1 0 0,0 1-1 0 0,0 0 1 0 0,0 25-1 0 0,3-34-234 0 0,0 0-1 0 0,0-1 1 0 0,1 1-1 0 0,0 0 1 0 0,-1-1-1 0 0,3 4 1 0 0,2 6-6189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30 10135 0 0,'25'-30'9364'0'0,"-24"31"-9267"0"0,0 0 0 0 0,-1 0 1 0 0,1 0-1 0 0,-1 0 0 0 0,1 0 0 0 0,-1 1 0 0 0,0-1 0 0 0,1 0 0 0 0,-1 0 0 0 0,0 0 0 0 0,0 0 0 0 0,0 1 1 0 0,0-1-1 0 0,0 0 0 0 0,0 0 0 0 0,0 0 0 0 0,0 1 0 0 0,0-1 0 0 0,-1 0 0 0 0,0 2 0 0 0,-9 25 127 0 0,10-28-195 0 0,-16 31 283 0 0,0-2-1 0 0,-2 0 0 0 0,-1-1 1 0 0,-2-1-1 0 0,-27 29 1 0 0,-131 115 31 0 0,119-116-323 0 0,29-27-20 0 0,-80 79 0 0 0,97-91 0 0 0,1 0 0 0 0,0 1 0 0 0,1 0 0 0 0,1 1 0 0 0,-12 25 0 0 0,20-36-19 0 0,0 1 0 0 0,1-1 0 0 0,0 0 0 0 0,0 1 0 0 0,0 0 1 0 0,1-1-1 0 0,0 1 0 0 0,1 0 0 0 0,0 0 0 0 0,0 0 0 0 0,1 0 0 0 0,-1-1 0 0 0,2 1 0 0 0,-1 0 0 0 0,1-1 0 0 0,0 1 0 0 0,1-1 0 0 0,0 1 0 0 0,0-1 0 0 0,7 11 1 0 0,-6-11-449 0 0,1-1 1 0 0,0 0 0 0 0,0 0 0 0 0,1 0 0 0 0,-1-1 0 0 0,1 0 0 0 0,13 9 0 0 0,-10-8-6784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27 7367 0 0,'0'0'5382'0'0,"-7"6"-4682"0"0,3-3-591 0 0,1 0 0 0 0,0 1 1 0 0,0 0-1 0 0,1-1 0 0 0,-1 1 1 0 0,1 1-1 0 0,0-1 0 0 0,0 0 1 0 0,0 0-1 0 0,-2 8 0 0 0,-1 6 381 0 0,-3 25-1 0 0,4-17-224 0 0,-19 118 670 0 0,-6 189 0 0 0,28-329-923 0 0,1 1 1 0 0,0-1 0 0 0,0 1 0 0 0,1-1 0 0 0,1 7 0 0 0,3-3 40 0 0,-4-8-45 0 0,1 1 0 0 0,-1-1 0 0 0,0 0 0 0 0,0 0 0 0 0,0 0 0 0 0,0 0 0 0 0,0 0 0 0 0,1 0 0 0 0,-1 0 0 0 0,0 0 0 0 0,0 0 0 0 0,0-1 0 0 0,0 1 0 0 0,0 0 0 0 0,0-1 0 0 0,0 1 0 0 0,0-1 0 0 0,0 1 0 0 0,0-1 0 0 0,0 0 0 0 0,0 1 0 0 0,0-1 0 0 0,1-1 0 0 0,22-20 139 0 0,-22 20-134 0 0,38-45-84 0 0,50-73-1 0 0,-55 69-480 0 0,57-63-1 0 0,-87 109 505 0 0,11-15-53 0 0,-16 20 111 0 0,1 1-1 0 0,-1-1 1 0 0,1 0 0 0 0,-1 1 0 0 0,0-1-1 0 0,0 1 1 0 0,1-1 0 0 0,-1 1 0 0 0,0-1-1 0 0,0 0 1 0 0,1 1 0 0 0,-1-1 0 0 0,0 1-1 0 0,0-1 1 0 0,0 1 0 0 0,0-1 0 0 0,0 1-1 0 0,0 0 1 0 0,2 18 204 0 0,-1 0 1 0 0,-3 28-1 0 0,0-1 46 0 0,2-41-229 0 0,0 26 183 0 0,7 54-1 0 0,-6-77-198 0 0,0 0 1 0 0,1 0-1 0 0,0 0 0 0 0,1 0 1 0 0,0-1-1 0 0,0 1 0 0 0,0-1 1 0 0,1 0-1 0 0,0 0 0 0 0,1 0 1 0 0,-1 0-1 0 0,7 6 0 0 0,-8-11 11 0 0,0 1 0 0 0,-1-1 1 0 0,1-1-1 0 0,0 1 0 0 0,0 0 0 0 0,0-1 0 0 0,0 1 0 0 0,0-1 0 0 0,1 0 0 0 0,-1 0 1 0 0,0 0-1 0 0,0 0 0 0 0,1-1 0 0 0,-1 1 0 0 0,1-1 0 0 0,-1 0 0 0 0,0 0 0 0 0,1 0 0 0 0,-1 0 1 0 0,1-1-1 0 0,-1 0 0 0 0,0 1 0 0 0,0-1 0 0 0,1 0 0 0 0,-1 0 0 0 0,4-3 0 0 0,-1 1 52 0 0,0 0 0 0 0,0 0 0 0 0,0-1-1 0 0,0 1 1 0 0,-1-2 0 0 0,1 1 0 0 0,-1-1-1 0 0,0 1 1 0 0,-1-1 0 0 0,1-1 0 0 0,-1 1-1 0 0,5-8 1 0 0,14-34 579 0 0,27-74 0 0 0,-25 55-300 0 0,10-16-1671 0 0,89-151 0 0 0,-118 224-266 0 0,0 0-1 0 0,1 0 1 0 0,10-9 0 0 0,2-1-4062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9215 0 0,'0'0'1199'0'0,"-6"11"3645"0"0,-13 29-1577 0 0,7-14-2667 0 0,-17 28 0 0 0,-87 143 157 0 0,76-127-696 0 0,26-47-92 0 0,8-13-120 0 0,0 0 0 0 0,0 0 0 0 0,-5 15 1 0 0,10-23-321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15719 0 0,'0'0'1424'0'0,"-1"1"-1172"0"0,-9 10-103 0 0,0 0 0 0 0,1 1 0 0 0,1 0 0 0 0,-13 24 0 0 0,-22 60 725 0 0,28-62-713 0 0,-61 185 900 0 0,19 5-516 0 0,38-146-476 0 0,6-24-16 0 0,-35 133-738 0 0,46-180 97 0 0,0-1-1 0 0,0 1 1 0 0,-6 9 0 0 0,0-3-806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9671 0 0,'1'-1'440'0'0,"5"-4"-285"0"0,-1 1 0 0 0,1-1 0 0 0,0 1 0 0 0,0 1 0 0 0,0-1 0 0 0,1 1 0 0 0,-1 0 0 0 0,12-3 0 0 0,60-13 3555 0 0,-52 14-2212 0 0,11-3-269 0 0,340-76 2730 0 0,-181 40-3166 0 0,19-5-1096 0 0,-74 9-6312 0 0,-107 28-179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10135 0 0,'0'0'1314'0'0,"0"3"-81"0"0,-4 24 926 0 0,-1-1 0 0 0,-15 45 0 0 0,-27 52-1538 0 0,15-40 13 0 0,-48 123 25 0 0,-21 61-391 0 0,74-191-321 0 0,-3-2 1 0 0,-52 94-1 0 0,56-126-31 0 0,32-52 81 0 0,1 1 0 0 0,0 0-1 0 0,0 0 1 0 0,1 1 0 0 0,0 0-1 0 0,1 1 1 0 0,-1-1 0 0 0,2 1-1 0 0,-1 1 1 0 0,1 0 0 0 0,10-5-1 0 0,-8 5 2 0 0,0 1 0 0 0,1 0 0 0 0,-1 1 0 0 0,1 0 0 0 0,0 1 0 0 0,0 0 0 0 0,0 1 0 0 0,1 1 0 0 0,17 0 0 0 0,-26 1 13 0 0,-1 0 0 0 0,0 0 0 0 0,1 1 0 0 0,-1-1 1 0 0,0 1-1 0 0,1 0 0 0 0,-1 1 0 0 0,0-1 0 0 0,0 1 0 0 0,0 0 0 0 0,0 0 0 0 0,0 0 0 0 0,-1 0 0 0 0,1 1 0 0 0,0-1 0 0 0,-1 1 1 0 0,0 0-1 0 0,0 0 0 0 0,0 1 0 0 0,0-1 0 0 0,0 0 0 0 0,-1 1 0 0 0,1 0 0 0 0,-1 0 0 0 0,0-1 0 0 0,0 1 0 0 0,0 0 0 0 0,1 5 1 0 0,12 43 297 0 0,-10-33-239 0 0,1-1 1 0 0,0 0-1 0 0,1 0 0 0 0,17 30 1 0 0,-20-43-243 0 0,-1-1 0 0 0,1 0 0 0 0,0-1 0 0 0,0 1 0 0 0,1 0 0 0 0,-1-1 0 0 0,1 0 0 0 0,-1 0 0 0 0,1 0 0 0 0,0-1 0 0 0,0 0 0 0 0,0 0 0 0 0,8 2 0 0 0,6 2-1763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159 281 919 0 0,'-9'0'12163'0'0,"1"12"-11500"0"0,1 0 1 0 0,0 0-1 0 0,1 1 1 0 0,-7 17-1 0 0,-10 21 135 0 0,-1-6-104 0 0,-36 64 550 0 0,59-107-780 0 0,12-14-222 0 0,126-150 340 0 0,34-34-630 0 0,-167 192 43 0 0,7-8 10 0 0,1 1 1 0 0,17-12-1 0 0,-23 19-21 0 0,1 0 0 0 0,0 0-1 0 0,0 0 1 0 0,0 1 0 0 0,0 0-1 0 0,0 1 1 0 0,0 0 0 0 0,11-2-1 0 0,-17 4 14 0 0,0 0 0 0 0,-1 0-1 0 0,1 1 1 0 0,-1-1 0 0 0,1 0-1 0 0,0 1 1 0 0,-1-1 0 0 0,1 1-1 0 0,-1-1 1 0 0,1 0 0 0 0,0 1-1 0 0,-1-1 1 0 0,0 1 0 0 0,1 0 0 0 0,-1-1-1 0 0,1 1 1 0 0,-1-1 0 0 0,1 1-1 0 0,-1 1 1 0 0,1-1-5 0 0,3 5 12 0 0,-1 0 1 0 0,1 1-1 0 0,-1 0 1 0 0,-1-1-1 0 0,1 1 1 0 0,-1 0-1 0 0,0 0 1 0 0,0 9-1 0 0,5 60 50 0 0,-7-69-66 0 0,1 7 17 0 0,0-5 7 0 0,-1 0 1 0 0,0 1 0 0 0,0-1 0 0 0,-1 0-1 0 0,0 0 1 0 0,0 0 0 0 0,-1 0 0 0 0,-1 0-1 0 0,-5 15 1 0 0,8-21-3 0 0,-8 9 63 0 0,7-11 238 0 0,1-3-237 0 0,-1 0-70 0 0,1-1 0 0 0,-1 1 0 0 0,1-1 0 0 0,0 1 0 0 0,0-1 0 0 0,0 1 0 0 0,0-1 0 0 0,1 1 0 0 0,-1-1 0 0 0,1 1 0 0 0,-1 0 0 0 0,1-1 0 0 0,0 1 0 0 0,0 0 0 0 0,1-4 0 0 0,4-4-24 0 0,13-20 0 0 0,-11 18-5 0 0,7-7-37 0 0,0-1-1 0 0,1 2 1 0 0,1 0 0 0 0,0 1-1 0 0,25-17 1 0 0,103-66-18 0 0,-136 94 79 0 0,16-10-28 0 0,0 1-1 0 0,2 1 0 0 0,34-13 1 0 0,-50 24 30 0 0,0 0 0 0 0,0 0-1 0 0,0 1 1 0 0,22-2 0 0 0,-27 4 21 0 0,1 0 0 0 0,0 0-1 0 0,-1 1 1 0 0,1 0 0 0 0,-1 0 0 0 0,1 1 0 0 0,-1 0 0 0 0,0 0-1 0 0,9 4 1 0 0,-11-4 5 0 0,1 1 0 0 0,-1-1 0 0 0,0 1 0 0 0,0 0-1 0 0,-1 0 1 0 0,1 0 0 0 0,-1 0 0 0 0,1 1 0 0 0,-1-1 0 0 0,0 1 0 0 0,0 0-1 0 0,-1 0 1 0 0,1 0 0 0 0,-1 1 0 0 0,0-1 0 0 0,0 0 0 0 0,0 1 0 0 0,-1-1-1 0 0,1 1 1 0 0,-1 0 0 0 0,0-1 0 0 0,-1 1 0 0 0,1 0 0 0 0,-1 0 0 0 0,0 0-1 0 0,-1 6 1 0 0,0 1 1 0 0,-1-1 0 0 0,0 0-1 0 0,-1 0 1 0 0,0 0 0 0 0,0 0-1 0 0,-2-1 1 0 0,1 1 0 0 0,-1-1-1 0 0,-1 0 1 0 0,-7 10 0 0 0,-47 54 127 0 0,53-66-152 0 0,-7 8 38 0 0,2-3-266 0 0,1 0 1 0 0,-12 18 0 0 0,22-30-262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265 135 10135 0 0,'0'0'3342'0'0,"2"1"-2100"0"0,4 1-902 0 0,-1 0 0 0 0,1-1-1 0 0,-1 1 1 0 0,1-1-1 0 0,0 0 1 0 0,0-1 0 0 0,0 1-1 0 0,0-1 1 0 0,-1-1 0 0 0,1 1-1 0 0,0-1 1 0 0,0 0-1 0 0,6-1 1 0 0,11-4 340 0 0,41-17 0 0 0,-22 7-249 0 0,-25 11-445 0 0,-1-1 1 0 0,0 0-1 0 0,0-1 0 0 0,-1-1 1 0 0,27-18-1 0 0,-31 13-559 0 0,-10 13 492 0 0,-1-1 0 0 0,0 1-1 0 0,1 0 1 0 0,-1 0 0 0 0,0-1 0 0 0,0 1-1 0 0,1 0 1 0 0,-1-1 0 0 0,0 1-1 0 0,0 0 1 0 0,1-1 0 0 0,-1 1 0 0 0,0 0-1 0 0,0-1 1 0 0,0 1 0 0 0,0-1-1 0 0,0 1 1 0 0,0 0 0 0 0,1-1 0 0 0,-1 1-1 0 0,0 0 1 0 0,0-1 0 0 0,0 1 0 0 0,0-1-1 0 0,0 1 1 0 0,-1 0 0 0 0,1-1-1 0 0,0 1 1 0 0,0-1 0 0 0,0 1 0 0 0,0 0-1 0 0,0-1 1 0 0,0 1 0 0 0,-1 0 0 0 0,1-1-1 0 0,0 1 1 0 0,0 0 0 0 0,0-1-1 0 0,-1 1 1 0 0,1-1 0 0 0,-8-1-209 0 0,1 0 1 0 0,0 0-1 0 0,-1 1 0 0 0,1-1 0 0 0,-1 2 1 0 0,1-1-1 0 0,-1 1 0 0 0,1 0 1 0 0,-1 1-1 0 0,0 0 0 0 0,1 0 1 0 0,0 0-1 0 0,-1 1 0 0 0,1 0 0 0 0,-8 4 1 0 0,-13 5 114 0 0,0 2 1 0 0,-36 23-1 0 0,-106 76 1971 0 0,111-71-960 0 0,-13 12 116 0 0,62-45-793 0 0,1 1 0 0 0,0 0 0 0 0,1 0 1 0 0,-1 0-1 0 0,-6 13 0 0 0,14-21-139 0 0,0 0 0 0 0,0 1-1 0 0,0-1 1 0 0,0 1 0 0 0,0-1 0 0 0,1 1 0 0 0,-1 0-1 0 0,1-1 1 0 0,-1 1 0 0 0,1 0 0 0 0,-1-1 0 0 0,1 1-1 0 0,0 0 1 0 0,0-1 0 0 0,0 1 0 0 0,0 0 0 0 0,0 0-1 0 0,0-1 1 0 0,0 1 0 0 0,1 0 0 0 0,-1-1 0 0 0,1 1 0 0 0,-1 0-1 0 0,1-1 1 0 0,0 1 0 0 0,-1-1 0 0 0,1 1 0 0 0,0-1-1 0 0,0 1 1 0 0,0-1 0 0 0,0 1 0 0 0,0-1 0 0 0,1 0-1 0 0,-1 0 1 0 0,2 2 0 0 0,2 0 26 0 0,0 1 0 0 0,0-2 0 0 0,1 1 0 0 0,-1 0 0 0 0,1-1 0 0 0,0 0 0 0 0,-1-1 0 0 0,1 1 0 0 0,6 0 0 0 0,19 2-500 0 0,62-2 0 0 0,-62-2-3372 0 0,-1 0-1800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29 15695 0 0,'0'0'1418'0'0,"1"-1"-1168"0"0,0-5-142 0 0,-1 4 303 0 0,0 1 211 0 0,0 0-544 0 0,-1 0 0 0 0,1 0 0 0 0,0 0 0 0 0,0 0 0 0 0,0 0 0 0 0,-1 1 0 0 0,1-1 0 0 0,-1 0 0 0 0,1 0 0 0 0,0 0 0 0 0,-1 1 0 0 0,1-1 0 0 0,-1 0 0 0 0,0 0 0 0 0,1 1 0 0 0,-1-1 0 0 0,0 0 1 0 0,-2 0-63 0 0,0 0 1 0 0,0 1-1 0 0,0-1 1 0 0,1 1 0 0 0,-1 0-1 0 0,0-1 1 0 0,0 1 0 0 0,0 1-1 0 0,0-1 1 0 0,1 0-1 0 0,-1 1 1 0 0,0-1 0 0 0,0 1-1 0 0,1 0 1 0 0,-1 0-1 0 0,0 0 1 0 0,-2 2 0 0 0,-7 3-67 0 0,1 1 0 0 0,-17 13 0 0 0,14-10 11 0 0,-36 25-155 0 0,-94 72 194 0 0,115-84 439 0 0,2 2 1 0 0,-44 51-1 0 0,44-38 312 0 0,25-35-674 0 0,0 1 0 0 0,1-1 0 0 0,-1 1-1 0 0,1 0 1 0 0,-1-1 0 0 0,1 1 0 0 0,1 0 0 0 0,-1 0 0 0 0,0 5 0 0 0,1-8 84 0 0,1 0-139 0 0,0 0-1 0 0,0 0 0 0 0,0-1 0 0 0,0 1 0 0 0,1-1 0 0 0,-1 1 0 0 0,0-1 0 0 0,0 1 0 0 0,1-1 0 0 0,-1 0 0 0 0,0 0 0 0 0,1 1 0 0 0,-1-1 0 0 0,0 0 0 0 0,1 0 0 0 0,1-1 0 0 0,22-3 101 0 0,-23 4-107 0 0,26-8-41 0 0,0-1 0 0 0,-1 0 0 0 0,0-3 0 0 0,0 0 0 0 0,36-23 1 0 0,-34 16-1158 0 0,-1-2 1 0 0,0 0 0 0 0,-2-2 0 0 0,30-33 0 0 0,-58 59 106 0 0,-39 43 539 0 0,33-36-621 0 0,0 0 1 0 0,0 1-1 0 0,-10 20 1 0 0,14-20-3574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45 322 12959 0 0,'-1'1'595'0'0,"-2"0"-506"0"0,1 0 1 0 0,0 0-1 0 0,0 0 1 0 0,-1 0-1 0 0,1-1 1 0 0,0 1-1 0 0,-1-1 1 0 0,-4 1-1 0 0,7-1-39 0 0,-1 0 0 0 0,1 1-1 0 0,-1-1 1 0 0,0 0-1 0 0,1 0 1 0 0,-1 0 0 0 0,1 0-1 0 0,-1 0 1 0 0,0 0 0 0 0,1-1-1 0 0,-1 1 1 0 0,0 0 0 0 0,1 0-1 0 0,-1 0 1 0 0,1-1 0 0 0,-1 1-1 0 0,1 0 1 0 0,-1 0-1 0 0,1-1 1 0 0,-1 1 0 0 0,1 0-1 0 0,-1-1 1 0 0,1 1 0 0 0,-1-1-1 0 0,1 1 1 0 0,-1-1 0 0 0,1 1-1 0 0,0-1 1 0 0,-1 1-1 0 0,1-1 1 0 0,0 1 0 0 0,0-1-1 0 0,-1 1 1 0 0,1-2 0 0 0,0 1 194 0 0,0 0 0 0 0,0-1 1 0 0,0 1-1 0 0,0-1 0 0 0,1 1 1 0 0,-1 0-1 0 0,0-1 0 0 0,1 1 1 0 0,0-2-1 0 0,0 1-70 0 0,3-6 104 0 0,0 0-1 0 0,1 0 1 0 0,0 0 0 0 0,0 1 0 0 0,10-11 0 0 0,35-32 342 0 0,-42 43-578 0 0,19-16-15 0 0,0 2 0 0 0,2 0 1 0 0,1 2-1 0 0,0 1 0 0 0,2 1 0 0 0,-1 2 0 0 0,2 1 0 0 0,66-18 0 0 0,-92 29 20 0 0,1 2 0 0 0,0-1 0 0 0,-1 1 0 0 0,1 0 0 0 0,0 0 0 0 0,12 2 0 0 0,-18-1-32 0 0,0 0-1 0 0,0 0 1 0 0,0 1 0 0 0,-1-1-1 0 0,1 1 1 0 0,0 0-1 0 0,0-1 1 0 0,0 1 0 0 0,-1 0-1 0 0,1 0 1 0 0,0 0-1 0 0,-1 0 1 0 0,1 1-1 0 0,-1-1 1 0 0,1 0 0 0 0,-1 1-1 0 0,0-1 1 0 0,1 1-1 0 0,-1-1 1 0 0,0 1 0 0 0,0-1-1 0 0,0 1 1 0 0,0 0-1 0 0,0 0 1 0 0,-1-1 0 0 0,1 1-1 0 0,-1 0 1 0 0,1 0-1 0 0,-1 0 1 0 0,1 0 0 0 0,-1 2-1 0 0,1 12 183 0 0,-1-1-1 0 0,0 1 0 0 0,-1 0 1 0 0,-1 0-1 0 0,-8 29 1 0 0,-2 26 40 0 0,11-62-213 0 0,1 0 0 0 0,0 0 1 0 0,0 0-1 0 0,1 0 0 0 0,2 15 0 0 0,-1-19-111 0 0,-1 0 0 0 0,1 0 0 0 0,0 0 0 0 0,0 0 0 0 0,0 0 0 0 0,1-1 0 0 0,0 1 0 0 0,0-1 0 0 0,0 1 0 0 0,0-1 0 0 0,1 0 0 0 0,-1 0-1 0 0,1 0 1 0 0,0-1 0 0 0,0 0 0 0 0,1 1 0 0 0,-1-1 0 0 0,1-1 0 0 0,-1 1 0 0 0,1-1 0 0 0,0 0 0 0 0,0 0 0 0 0,0 0 0 0 0,0 0 0 0 0,6 0 0 0 0,5-1-1567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9215 0 0,'0'0'4692'0'0,"-2"1"-4086"0"0,-25 36 538 0 0,1 1 1 0 0,-34 68 0 0 0,-29 90-180 0 0,75-165-784 0 0,-107 271 371 0 0,-77 163 338 0 0,174-419-1546 0 0,36-54-1029 0 0,0-3 90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35 582 5527 0 0,'0'0'498'0'0,"-2"1"-406"0"0,-5 7-575 0 0,-9 13 3351 0 0,15-20-1921 0 0,0 1 1 0 0,0-1 0 0 0,0 1 0 0 0,0 0 0 0 0,0 0 0 0 0,0-1 0 0 0,1 1 0 0 0,-1 0 0 0 0,1 0 0 0 0,0 0 0 0 0,-1 2 0 0 0,15-10-34 0 0,-4-1-642 0 0,0 1-1 0 0,0-2 1 0 0,12-11-1 0 0,4-5 83 0 0,330-279 436 0 0,-340 289-777 0 0,-2 1-3 0 0,2 0 1 0 0,-1-1-1 0 0,0-1 1 0 0,15-19 0 0 0,-25 26-26 0 0,-4 6-59 0 0,-2 5 50 0 0,1-1 0 0 0,-1 0-1 0 0,0 1 1 0 0,0-1 0 0 0,1 0 0 0 0,-2 0 0 0 0,1 1 0 0 0,0-1-1 0 0,-3 3 1 0 0,-2 5-18 0 0,-18 38 18 0 0,3 1 1 0 0,2 1 0 0 0,-19 77-1 0 0,36-120 46 0 0,1 0 0 0 0,0 0-1 0 0,1 0 1 0 0,-1 0-1 0 0,1 0 1 0 0,1 0-1 0 0,-1 0 1 0 0,1-1-1 0 0,3 12 1 0 0,-3-16-13 0 0,0 1 1 0 0,0 0 0 0 0,0-1 0 0 0,0 1 0 0 0,0-1-1 0 0,1 1 1 0 0,-1-1 0 0 0,1 0 0 0 0,0 1-1 0 0,-1-1 1 0 0,1 0 0 0 0,0 0 0 0 0,1 0 0 0 0,-1-1-1 0 0,0 1 1 0 0,0 0 0 0 0,1-1 0 0 0,-1 1-1 0 0,1-1 1 0 0,-1 0 0 0 0,1 0 0 0 0,0 0 0 0 0,-1 0-1 0 0,1-1 1 0 0,5 2 0 0 0,-1-2 35 0 0,0 0 0 0 0,-1 0-1 0 0,1 0 1 0 0,0-1 0 0 0,0 0 0 0 0,0 0 0 0 0,-1-1 0 0 0,8-3 0 0 0,53-23 235 0 0,-48 19-223 0 0,79-41 172 0 0,160-112 1 0 0,-177 103-204 0 0,138-133 1 0 0,-204 175-109 0 0,25-33 0 0 0,-33 42 59 0 0,-7 7-53 0 0,-2 1-76 0 0,-1 0 136 0 0,0 1-1 0 0,1 0 1 0 0,-1 0-1 0 0,1-1 1 0 0,-1 1-1 0 0,1 1 1 0 0,-1-1 0 0 0,1 0-1 0 0,0 1 1 0 0,-1-1-1 0 0,-2 3 1 0 0,-23 24-41 0 0,-15 23-45 0 0,-48 78 1 0 0,81-113 101 0 0,0 0 0 0 0,2 0 0 0 0,0 0 0 0 0,-9 29 0 0 0,14-38 0 0 0,1 0 0 0 0,1 0 0 0 0,-1 0 0 0 0,1 0 0 0 0,0 1 0 0 0,1-1 0 0 0,0 0 0 0 0,0 1 0 0 0,0-1 0 0 0,1 0 0 0 0,0 0 0 0 0,1 1 0 0 0,0-1 0 0 0,3 9 0 0 0,-3-11 3 0 0,1-1 0 0 0,0 1 0 0 0,0-1 0 0 0,0 1 0 0 0,0-1 0 0 0,0 0 0 0 0,1 0 0 0 0,0-1 0 0 0,0 1 0 0 0,0-1 0 0 0,0 0 0 0 0,9 5 0 0 0,2 0 19 0 0,1-1 0 0 0,26 8 0 0 0,10 4 1 0 0,-14 7-240 0 0,-36-25 90 0 0,10 0-3627 0 0,-1-2 1572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413 116 9559 0 0,'0'0'432'0'0,"-2"0"-4"0"0,-2 2-281 0 0,0 0 1 0 0,1 0-1 0 0,-1 0 0 0 0,0 0 0 0 0,-4 3 0 0 0,-4 3 646 0 0,6-4-130 0 0,0 0 0 0 0,0 0 0 0 0,-9 9 0 0 0,-2 1 3428 0 0,17-16-3962 0 0,1-6-88 0 0,0 0 1 0 0,0 0-1 0 0,1 1 0 0 0,0-1 0 0 0,0 0 0 0 0,1 1 0 0 0,0-1 0 0 0,0 1 1 0 0,8-12-1 0 0,-5 8-34 0 0,0-1 0 0 0,-1 0 0 0 0,0 0 0 0 0,6-25 0 0 0,-11 35-96 0 0,-2 2 49 0 0,0-1 1 0 0,0 1-1 0 0,-1 0 1 0 0,1 0 0 0 0,0 0-1 0 0,0 0 1 0 0,-1 0-1 0 0,-2 1 1 0 0,-5 1-13 0 0,1 1 0 0 0,-1 0 1 0 0,1 1-1 0 0,0 0 0 0 0,0 1 0 0 0,0 0 1 0 0,-14 10-1 0 0,-52 50 116 0 0,65-55-31 0 0,-135 135 1176 0 0,139-140-1163 0 0,1 1-1 0 0,0 0 1 0 0,0 0 0 0 0,0 0-1 0 0,1 1 1 0 0,0 0 0 0 0,-4 8-1 0 0,8-14-37 0 0,0-1 0 0 0,0 1-1 0 0,1-1 1 0 0,-1 1 0 0 0,0-1 0 0 0,1 1-1 0 0,-1-1 1 0 0,1 1 0 0 0,-1-1 0 0 0,0 0 0 0 0,1 1-1 0 0,-1-1 1 0 0,1 1 0 0 0,-1-1 0 0 0,1 0-1 0 0,-1 0 1 0 0,1 1 0 0 0,0-1 0 0 0,-1 0-1 0 0,1 0 1 0 0,0 0 0 0 0,-1 1 7 0 0,5 0 19 0 0,0 0 0 0 0,0 0 0 0 0,1 0 0 0 0,-1 0 1 0 0,0-1-1 0 0,0 0 0 0 0,0 0 0 0 0,9-1 0 0 0,42-10 92 0 0,-52 10-119 0 0,109-34-4 0 0,-81 23-519 0 0,0 2-1 0 0,51-10 1 0 0,-81 20 560 0 0,-2 3 27 0 0,0 0-25 0 0,0 1 0 0 0,0 0 0 0 0,-1-1 0 0 0,1 1 0 0 0,-1 0 0 0 0,0-1-1 0 0,0 1 1 0 0,0-1 0 0 0,0 1 0 0 0,-1-1 0 0 0,0 1 0 0 0,-2 3 0 0 0,1-1-79 0 0,2-5-431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11519 0 0,'0'0'1040'0'0,"1"-1"-710"0"0,170-117 6016 0 0,-114 75-5873 0 0,121-68 0 0 0,-161 103-470 0 0,71-34 6 0 0,-74 37-12 0 0,-1 0 1 0 0,1 1-1 0 0,0 0 0 0 0,24-2 0 0 0,-32 5-10 0 0,17 3-46 0 0,-23-2 56 0 0,1 1 1 0 0,-1 0-1 0 0,0-1 0 0 0,0 1 0 0 0,1 0 0 0 0,-1-1 1 0 0,0 1-1 0 0,0 0 0 0 0,0-1 0 0 0,0 1 0 0 0,0 0 0 0 0,0 0 1 0 0,0-1-1 0 0,0 1 0 0 0,0 0 0 0 0,0-1 0 0 0,0 1 1 0 0,0 0-1 0 0,-1 0 0 0 0,1 0-1 0 0,-1 7 19 0 0,-1 0 0 0 0,0 0 0 0 0,0-1 0 0 0,-1 1 0 0 0,0-1 0 0 0,-1 1 0 0 0,-6 10 0 0 0,-37 48 56 0 0,37-52-46 0 0,-28 46 39 0 0,30-47-56 0 0,7-9-63 0 0,2-2-598 0 0,8 5-5093 0 0,1-3-232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40 293 2759 0 0,'1'1'207'0'0,"28"12"16209"0"0,-29-14-16248 0 0,1 0-1 0 0,-1-1 1 0 0,1 1 0 0 0,-1 0 0 0 0,0-1-1 0 0,0 1 1 0 0,1 0 0 0 0,-1-1-1 0 0,0-2 1 0 0,-2 0-95 0 0,0 0-1 0 0,1 0 1 0 0,-1 0-1 0 0,0 0 1 0 0,-1 1-1 0 0,1-1 1 0 0,-1 0-1 0 0,-3-3 1 0 0,-12-17-39 0 0,16 19-42 0 0,-1-1 1 0 0,1 1-1 0 0,-1-1 1 0 0,2 1-1 0 0,-1-1 1 0 0,1 0-1 0 0,-1 0 1 0 0,2 0 0 0 0,-1 0-1 0 0,0-8 1 0 0,2 9-32 0 0,-1 1 1 0 0,1 0-1 0 0,0-1 1 0 0,0 1-1 0 0,0 0 1 0 0,1 0-1 0 0,0 0 1 0 0,-1 0 0 0 0,1 0-1 0 0,1 0 1 0 0,-1 0-1 0 0,0 1 1 0 0,1-1-1 0 0,0 1 1 0 0,3-4 0 0 0,4-3-83 0 0,1 1 0 0 0,0 0 0 0 0,0 1 0 0 0,0 0 0 0 0,1 0 0 0 0,0 1 0 0 0,1 1 0 0 0,17-7 0 0 0,-20 10 105 0 0,-1 0 0 0 0,0 1 0 0 0,0 0 0 0 0,1 1 1 0 0,-1 0-1 0 0,1 0 0 0 0,-1 1 0 0 0,1 0 0 0 0,0 1 0 0 0,-1 0 0 0 0,0 1 1 0 0,1 0-1 0 0,10 3 0 0 0,-12-2 58 0 0,1 1-1 0 0,-1 0 1 0 0,0 0 0 0 0,0 0-1 0 0,0 1 1 0 0,0 0 0 0 0,12 12-1 0 0,-17-14-7 0 0,0 0-1 0 0,0 0 1 0 0,0 0-1 0 0,0 1 0 0 0,-1-1 1 0 0,1 1-1 0 0,-1 0 1 0 0,0 0-1 0 0,0-1 0 0 0,-1 2 1 0 0,1-1-1 0 0,-1 0 0 0 0,0 0 1 0 0,0 0-1 0 0,0 1 1 0 0,0-1-1 0 0,-1 0 0 0 0,0 8 1 0 0,-1-7 1 0 0,0-1-1 0 0,0 1 1 0 0,-1-1 0 0 0,1 1 0 0 0,-1-1 0 0 0,0 1-1 0 0,0-1 1 0 0,-1 0 0 0 0,1 0 0 0 0,-1 0 0 0 0,0 0-1 0 0,0-1 1 0 0,0 1 0 0 0,-1-1 0 0 0,1 0-1 0 0,-1 0 1 0 0,-6 5 0 0 0,-8 3-89 0 0,0 0 0 0 0,-30 13 0 0 0,48-24 50 0 0,-33 15-844 0 0,-58 17 1 0 0,73-27 232 0 0,0-1 0 0 0,0-1 0 0 0,-1-1 1 0 0,1 0-1 0 0,-22-1 0 0 0,23-3-978 0 0,4-1-309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14279 0 0,'0'0'1103'0'0,"-1"2"-720"0"0,-29 30 1557 0 0,-41 62 0 0 0,42-53-1314 0 0,-3 3-87 0 0,-44 57-174 0 0,-12 1-217 0 0,-57 68-55 0 0,117-132-93 0 0,1 0 0 0 0,-37 74-1 0 0,61-105-95 0 0,-1-1 19 0 0,1 0 0 0 0,0 1-1 0 0,0-1 1 0 0,1 1-1 0 0,0 0 1 0 0,0-1-1 0 0,1 1 1 0 0,0 0-1 0 0,0 0 1 0 0,0 0 0 0 0,1 0-1 0 0,0 0 1 0 0,0 0-1 0 0,2 7 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92 3999 0 0,'0'-1'183'0'0,"0"-2"-144"0"0,0 1 0 0 0,0-1 0 0 0,1 0-1 0 0,-1 0 1 0 0,0 1 0 0 0,1-1 0 0 0,1-2 0 0 0,-1 0 325 0 0,0 3 652 0 0,3-16 10177 0 0,-39 148-8941 0 0,16-49-1784 0 0,4 1 0 0 0,3 0 0 0 0,-2 148 0 0 0,14-229-337 0 0,-1 7 305 0 0,0-9-430 0 0,0 0 0 0 0,1-1 0 0 0,-1 1 0 0 0,0-1 1 0 0,0 1-1 0 0,1-1 0 0 0,-1 1 0 0 0,1-1 1 0 0,-1 1-1 0 0,1-1 0 0 0,0 0 0 0 0,0 1 1 0 0,0-1-1 0 0,0 0 0 0 0,0 1 0 0 0,0-1 1 0 0,0 0-1 0 0,0 1 0 0 0,1-1 0 0 0,-1 0 1 0 0,0 1-1 0 0,1-1 0 0 0,0 1 0 0 0,-1-1 0 0 0,1 1 1 0 0,0-1-1 0 0,1-1 0 0 0,3-7 35 0 0,2 0 0 0 0,12-16 0 0 0,-13 17-32 0 0,24-28 26 0 0,1 1 1 0 0,59-52-1 0 0,81-53 0 0 0,-99 84-32 0 0,-17 13-7 0 0,2 3 0 0 0,120-67 0 0 0,-169 105-61 0 0,-7 2-27 0 0,6 2-841 0 0,2 9-3981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71 6911 0 0,'0'0'6'0'0,"3"-2"67"0"0,-1 0 0 0 0,1 0 0 0 0,-1 0 0 0 0,0 0 0 0 0,0 0 0 0 0,0 0 0 0 0,0 0 0 0 0,0-1 0 0 0,0 1 0 0 0,0-1 0 0 0,-1 0 0 0 0,1 1 0 0 0,-1-1 0 0 0,0 0 0 0 0,0 0 0 0 0,0 0 0 0 0,0 0 0 0 0,-1 0 0 0 0,1 0-1 0 0,-1 0 1 0 0,1 0 0 0 0,-1-3 0 0 0,0 5 10 0 0,0 1 0 0 0,-1 0-1 0 0,1-1 1 0 0,0 1 0 0 0,0-1 0 0 0,0 1-1 0 0,0 0 1 0 0,0-1 0 0 0,0 1-1 0 0,-1 0 1 0 0,1 0 0 0 0,0-1-1 0 0,0 1 1 0 0,0 0 0 0 0,-1-1-1 0 0,1 1 1 0 0,0 0 0 0 0,-1 0-1 0 0,1-1 1 0 0,0 1 0 0 0,0 0 0 0 0,-1 0-1 0 0,1 0 1 0 0,0 0 0 0 0,-1-1-1 0 0,1 1 1 0 0,0 0 0 0 0,-1 0-1 0 0,1 0 1 0 0,-1 0 0 0 0,1 0-1 0 0,0 0 1 0 0,-1 0 0 0 0,0 0 0 0 0,-12 1 624 0 0,12-1-641 0 0,-22 4 130 0 0,1 2 0 0 0,-1 0 0 0 0,1 1 0 0 0,0 2 0 0 0,1 0 0 0 0,0 1 0 0 0,1 1-1 0 0,-22 15 1 0 0,-4 8 517 0 0,1 1 0 0 0,-45 46 0 0 0,86-77-669 0 0,-7 6 189 0 0,1 1 0 0 0,0 0 0 0 0,-12 16-1 0 0,21-25-167 0 0,-1 1-1 0 0,0-1 0 0 0,1 1 0 0 0,0 0 0 0 0,-1-1 0 0 0,1 1 0 0 0,0 0 0 0 0,0 0 0 0 0,1-1 0 0 0,-1 1 0 0 0,0 0 0 0 0,1 0 0 0 0,0 0 0 0 0,0 0 0 0 0,0 0 0 0 0,0 0 1 0 0,0 0-1 0 0,1 0 0 0 0,-1 0 0 0 0,1 0 0 0 0,0 0 0 0 0,1 4 0 0 0,-1-6-28 0 0,1 1 1 0 0,-1-1-1 0 0,0 0 1 0 0,1 0-1 0 0,-1 0 1 0 0,0 0-1 0 0,1 0 1 0 0,-1-1-1 0 0,1 1 1 0 0,-1 0-1 0 0,1-1 1 0 0,0 1-1 0 0,-1-1 1 0 0,4 1-1 0 0,-2 0 33 0 0,2 0-16 0 0,0 0 0 0 0,-1 0 1 0 0,1-1-1 0 0,0 0 0 0 0,0 0 0 0 0,0 0 1 0 0,-1 0-1 0 0,8-2 0 0 0,40-12 70 0 0,-28 7-124 0 0,-12 3-107 0 0,1-1-1 0 0,-1 0 0 0 0,0-1 1 0 0,0 0-1 0 0,11-8 1 0 0,-2-1-287 0 0,33-29 1 0 0,-40 30 291 0 0,21-28 0 0 0,-8 8 77 0 0,-21 27 10 0 0,1 1 0 0 0,0 0 0 0 0,0 0 0 0 0,0 0 0 0 0,1 1 0 0 0,-1 0 0 0 0,10-4 0 0 0,-16 8-48 0 0,-1 8 47 0 0,0 0 1 0 0,-1 0-1 0 0,0 0 0 0 0,-1 0 0 0 0,0-1 1 0 0,-4 13-1 0 0,-3-1 73 0 0,0-1 1 0 0,-18 23-1 0 0,17-24-290 0 0,0-1 1 0 0,-16 35-1 0 0,20-27-4802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6 505 6447 0 0,'0'0'499'0'0,"1"2"-328"0"0,0 8 887 0 0,-1 0 0 0 0,-1 15 0 0 0,0-2 7764 0 0,1-26-8344 0 0,-2-5-300 0 0,1-1 0 0 0,-1 0 1 0 0,2 0-1 0 0,0 0 0 0 0,0 0 0 0 0,0 0 0 0 0,1 0 0 0 0,1 0 0 0 0,3-14 0 0 0,0 5-79 0 0,1 0-1 0 0,0 0 0 0 0,16-28 1 0 0,-12 28-87 0 0,2 0 1 0 0,0 0 0 0 0,1 1-1 0 0,0 1 1 0 0,2 0-1 0 0,0 1 1 0 0,22-18-1 0 0,-9 13-240 0 0,0 1-1 0 0,1 1 1 0 0,58-26 0 0 0,78-23-1336 0 0,-122 53-516 0 0,86-18 0 0 0,-103 29 834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219 308 919 0 0,'1'6'207'0'0,"-1"-3"2821"0"0,-6 27 6273 0 0,-4 1-4540 0 0,-27 63-2524 0 0,29-73-1165 0 0,-2 3-961 0 0,-1 0 0 0 0,0 0 1 0 0,-2-1-1 0 0,-1 0 1 0 0,-1-1-1 0 0,-25 29 0 0 0,-4-3-2848 0 0</inkml:trace>
  <inkml:trace contextRef="#ctx0" brushRef="#br0" timeOffset="1">724 0 11231 0 0,'0'0'496'0'0,"-9"4"104"0"0,0 3-480 0 0,-2 2-120 0 0,1 3 0 0 0,1 0-3304 0 0,2 3-688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64 1375 0 0,'0'0'516'0'0,"10"-5"7163"0"0,5-5-3563 0 0,-11 6-3952 0 0,0 0-1 0 0,-1 0 1 0 0,1 0 0 0 0,-1-1-1 0 0,0 0 1 0 0,3-4-1 0 0,-5 7 283 0 0,-1 2-379 0 0,0-1 1 0 0,0 1-1 0 0,0-1 0 0 0,0 0 1 0 0,-1 1-1 0 0,1-1 1 0 0,0 1-1 0 0,0-1 1 0 0,0 0-1 0 0,-1 1 1 0 0,1-1-1 0 0,0 1 1 0 0,0-1-1 0 0,-1 0 1 0 0,-2 0-1 0 0,0 1 0 0 0,0-1 0 0 0,0 1 0 0 0,1 0 0 0 0,-1-1 1 0 0,0 1-1 0 0,0 1 0 0 0,0-1 0 0 0,1 0 0 0 0,-1 1 0 0 0,0-1 0 0 0,0 1 1 0 0,-3 1-1 0 0,-38 18 266 0 0,39-18-310 0 0,-180 111 489 0 0,99-57-106 0 0,62-41-174 0 0,1 1-1 0 0,0 1 0 0 0,-35 33 1 0 0,56-47-184 0 0,-1 0 0 0 0,1 0 1 0 0,0 1-1 0 0,0-1 1 0 0,-3 6-1 0 0,5-9-39 0 0,0 0 1 0 0,0 1-1 0 0,0-1 0 0 0,0 1 0 0 0,0-1 0 0 0,0 1 0 0 0,1-1 1 0 0,-1 0-1 0 0,0 1 0 0 0,0-1 0 0 0,0 1 0 0 0,0-1 0 0 0,0 0 0 0 0,1 1 1 0 0,-1-1-1 0 0,0 0 0 0 0,0 1 0 0 0,1-1 0 0 0,-1 0 0 0 0,0 1 1 0 0,0-1-1 0 0,1 0 0 0 0,-1 1 0 0 0,0-1 0 0 0,1 0 0 0 0,-1 0 1 0 0,1 0-1 0 0,-1 1 0 0 0,0-1 0 0 0,1 0 0 0 0,0 0 0 0 0,11 5 98 0 0,-6-4-63 0 0,0 0 0 0 0,0 0 0 0 0,0-1 0 0 0,0 0 0 0 0,0 0 1 0 0,1-1-1 0 0,7-1 0 0 0,45-13 156 0 0,-47 11-153 0 0,20-7-125 0 0,0-1 0 0 0,-2-1 0 0 0,1-1 0 0 0,-2-2 0 0 0,0-2 0 0 0,-1 0 0 0 0,29-26 0 0 0,-55 43 0 0 0,-3 3-452 0 0,-12 33 393 0 0,7-20-236 0 0,1-1 1 0 0,0 1 0 0 0,1-1 0 0 0,-3 24 0 0 0,7-29-1350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78 10567 0 0,'0'0'956'0'0,"1"2"-658"0"0,3 3 282 0 0,0 0 0 0 0,0 0 1 0 0,0 0-1 0 0,0 0 0 0 0,1-1 1 0 0,0 0-1 0 0,0 0 0 0 0,0 0 1 0 0,0 0-1 0 0,9 3 1 0 0,-2-1-361 0 0,1-1 0 0 0,-1 0 1 0 0,1-1-1 0 0,1 0 1 0 0,-1-1-1 0 0,0-1 1 0 0,1 0-1 0 0,-1-1 1 0 0,1-1-1 0 0,0 0 0 0 0,-1 0 1 0 0,1-1-1 0 0,0-1 1 0 0,15-4-1 0 0,-24 5-253 0 0,-1-1-1 0 0,0 0 1 0 0,1 1 0 0 0,-1-1-1 0 0,0-1 1 0 0,0 1-1 0 0,0-1 1 0 0,0 0 0 0 0,0 0-1 0 0,0 0 1 0 0,-1 0-1 0 0,0 0 1 0 0,0-1 0 0 0,4-4-1 0 0,-6 6-38 0 0,0 0 1 0 0,1-1-1 0 0,-1 1 0 0 0,0-1 0 0 0,0 1 0 0 0,0-1 1 0 0,-1 0-1 0 0,1 1 0 0 0,0-1 0 0 0,-1 0 0 0 0,0 1 1 0 0,0-1-1 0 0,0 0 0 0 0,0 0 0 0 0,0 1 0 0 0,0-1 1 0 0,-1 0-1 0 0,1 1 0 0 0,-1-1 0 0 0,0 0 0 0 0,0 1 0 0 0,0-1 1 0 0,0 1-1 0 0,0-1 0 0 0,-3-3 0 0 0,2 3-21 0 0,0 0-1 0 0,0 0 1 0 0,0 0-1 0 0,-1 1 1 0 0,1-1-1 0 0,-1 1 1 0 0,0-1-1 0 0,1 1 0 0 0,-1 0 1 0 0,0 0-1 0 0,0 0 1 0 0,0 1-1 0 0,0-1 1 0 0,-1 1-1 0 0,-5-2 1 0 0,4 2 46 0 0,0 0 1 0 0,0 0-1 0 0,0 1 1 0 0,0 0 0 0 0,-1 0-1 0 0,1 0 1 0 0,0 1-1 0 0,0 0 1 0 0,-8 2-1 0 0,-6 3 53 0 0,1 1 0 0 0,0 1 0 0 0,1 0 1 0 0,-26 17-1 0 0,15-7 209 0 0,2 1 0 0 0,0 2 0 0 0,1 0 0 0 0,1 2 0 0 0,1 0 0 0 0,-36 48 0 0 0,52-62-91 0 0,1 1 1 0 0,0 0 0 0 0,0 0-1 0 0,-7 19 1 0 0,11-24-79 0 0,1 0-1 0 0,0 0 1 0 0,-1 0 0 0 0,2-1-1 0 0,-1 1 1 0 0,0 0 0 0 0,1 0-1 0 0,0 0 1 0 0,0 0 0 0 0,0 0-1 0 0,1 0 1 0 0,0 0 0 0 0,2 7 0 0 0,-2-9-32 0 0,1 0 1 0 0,0 0-1 0 0,-1 0 1 0 0,1-1 0 0 0,0 1-1 0 0,0-1 1 0 0,1 1 0 0 0,-1-1-1 0 0,1 0 1 0 0,-1 0 0 0 0,1 0-1 0 0,-1 0 1 0 0,1 0 0 0 0,0-1-1 0 0,0 1 1 0 0,0-1 0 0 0,0 0-1 0 0,0 0 1 0 0,4 1 0 0 0,2 1-12 0 0,1-1 1 0 0,-1 0-1 0 0,0-1 1 0 0,1 0 0 0 0,13-1-1 0 0,63-9-894 0 0,-49 2-4642 0 0,-17 2-443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11519 0 0,'0'0'5418'0'0,"0"-2"-4022"0"0,2-2-1118 0 0,-1-1 0 0 0,1 0 0 0 0,0 0 0 0 0,0 1 0 0 0,0-1 0 0 0,1 1 0 0 0,-1 0 0 0 0,1 0 0 0 0,0 0 0 0 0,1 0 0 0 0,3-4 0 0 0,8-6 146 0 0,24-18 1 0 0,-9 10-132 0 0,44-22 1 0 0,-22 14-144 0 0,232-125-22 0 0,-273 150-131 0 0,1 0 0 0 0,-1 0 0 0 0,1 1-1 0 0,14-2 1 0 0,-26 6-2 0 0,0 0 0 0 0,1 0 0 0 0,-1 0 0 0 0,0 1 0 0 0,0-1 0 0 0,1 0 0 0 0,-1 0 0 0 0,0 1 0 0 0,0-1 0 0 0,0 0-1 0 0,0 1 1 0 0,1-1 0 0 0,-1 0 0 0 0,0 1 0 0 0,0-1 0 0 0,0 0 0 0 0,0 1 0 0 0,0-1 0 0 0,0 0 0 0 0,0 1 0 0 0,0-1 0 0 0,0 0 0 0 0,0 1 0 0 0,0-1 0 0 0,0 0 0 0 0,0 1-1 0 0,0-1 1 0 0,0 0 0 0 0,0 1 0 0 0,0-1 0 0 0,-2 12-11 0 0,-4 3 3 0 0,0 0 1 0 0,-1 0-1 0 0,0-1 0 0 0,-19 27 1 0 0,4-7 19 0 0,9-10 58 0 0,0 1 0 0 0,-10 29-1 0 0,22-45-116 0 0,2-4-2525 0 0,2 4 1217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2759 0 0,'0'2'10043'0'0,"0"5"-9217"0"0,-1 0 0 0 0,0 0 0 0 0,-1 0 0 0 0,1 0 0 0 0,-1 0 0 0 0,-3 8 0 0 0,-21 42-804 0 0,14-33 499 0 0,1-1-279 0 0,-2 0 1 0 0,-1-1-1 0 0,0-1 0 0 0,-1 0 0 0 0,-26 26 0 0 0,11-17 42 0 0,-1-2 0 0 0,-54 39 1 0 0,74-59-107 0 0,-15 17 1 0 0,23-22-166 0 0,2-3-11 0 0,1 0 1 0 0,0 1-1 0 0,0-1 0 0 0,-1 1 0 0 0,1-1 0 0 0,0 1 1 0 0,0-1-1 0 0,-1 1 0 0 0,1-1 0 0 0,0 0 1 0 0,0 1-1 0 0,0-1 0 0 0,0 1 0 0 0,0 0 0 0 0,0-1 1 0 0,0 1-1 0 0,0-1 0 0 0,0 1 0 0 0,0-1 1 0 0,0 1-1 0 0,0-1 0 0 0,0 1 0 0 0,1-1 0 0 0,-1 1 1 0 0,0-1-1 0 0,0 0 0 0 0,0 1 0 0 0,1-1 1 0 0,-1 1-1 0 0,0-1 0 0 0,1 1 0 0 0,10 11 51 0 0,-6-10-244 0 0,0 1-1 0 0,1-1 1 0 0,-1 0-1 0 0,1 0 1 0 0,-1 0-1 0 0,1-1 1 0 0,-1 0-1 0 0,1 0 1 0 0,6 0-1 0 0,-6 0-51 0 0,16 1-959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57 12439 0 0,'0'0'2150'0'0,"-1"11"1380"0"0,3-9-3361 0 0,0 1-1 0 0,1 0 1 0 0,-1-1 0 0 0,1 1-1 0 0,0-1 1 0 0,0 0-1 0 0,0 0 1 0 0,0 0 0 0 0,0 0-1 0 0,0 0 1 0 0,0-1-1 0 0,1 0 1 0 0,-1 1-1 0 0,0-1 1 0 0,1 0 0 0 0,5 0-1 0 0,7 2 137 0 0,1-1 0 0 0,19 0 1 0 0,-3-3-159 0 0,1-2 1 0 0,0 0 0 0 0,-1-3-1 0 0,52-14 1 0 0,-67 15-367 0 0,-1 0-1 0 0,1-2 1 0 0,-1 0-1 0 0,0-1 1 0 0,-1-1 0 0 0,24-16-1 0 0,-39 25 99 0 0,-3-1-262 0 0,-1 0 354 0 0,0-1 0 0 0,0 1 1 0 0,0 1-1 0 0,0-1 0 0 0,0 0 0 0 0,0 1 0 0 0,0 0 0 0 0,0 0 0 0 0,0 0 0 0 0,-1 0 1 0 0,1 0-1 0 0,0 0 0 0 0,0 1 0 0 0,-4 1 0 0 0,-10 2-42 0 0,-22 10 0 0 0,27-10 70 0 0,-36 14 107 0 0,0 2-1 0 0,1 2 0 0 0,1 2 1 0 0,1 2-1 0 0,2 1 0 0 0,-63 53 1 0 0,95-69 7 0 0,-1 0 0 0 0,1 0 0 0 0,1 1 1 0 0,0 1-1 0 0,-13 21 0 0 0,20-30-63 0 0,1 1-1 0 0,-1 0 1 0 0,1 0-1 0 0,0 1 1 0 0,0-1-1 0 0,1 0 1 0 0,-1 1 0 0 0,1-1-1 0 0,0 0 1 0 0,1 1-1 0 0,-1 0 1 0 0,1-1-1 0 0,0 1 1 0 0,1-1-1 0 0,-1 1 1 0 0,1-1-1 0 0,0 1 1 0 0,1-1 0 0 0,2 7-1 0 0,-3-8-4 0 0,1 0 0 0 0,1 0 0 0 0,-1 0 0 0 0,0 0-1 0 0,1-1 1 0 0,0 1 0 0 0,0-1 0 0 0,0 0 0 0 0,0 0 0 0 0,1 0-1 0 0,-1 0 1 0 0,5 2 0 0 0,-2-1 6 0 0,1 0 0 0 0,0-1 0 0 0,0 0 0 0 0,0-1 0 0 0,1 1-1 0 0,10 1 1 0 0,3-1-104 0 0,0-1-1 0 0,0-1 1 0 0,1-1 0 0 0,23-2-1 0 0,-41 1 67 0 0,96-10-3186 0 0,-63 5 1517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116 5239 0 0,'58'-14'1664'0'0,"92"-32"0"0"0,-139 42-1074 0 0,13-5 462 0 0,57-18 2346 0 0,-26 12 2461 0 0,-77 22-5238 0 0,-79 27-388 0 0,-32 10-218 0 0,96-34-49 0 0,-50 16-350 0 0,-98 14 1 0 0,-188-3-240 0 0,13-31 683 0 0,232 1 352 0 0,119-5-338 0 0,13 2-110 0 0,0-2 26 0 0,0-1 0 0 0,0 0 0 0 0,0-1 0 0 0,0 1 0 0 0,0-1 0 0 0,0 1 0 0 0,1-1 0 0 0,-1-1 0 0 0,0 1 0 0 0,0 0 0 0 0,6-2 0 0 0,9-3-202 0 0,19-7 1 0 0,-36 12 180 0 0,6-3-70 0 0,-7 3 12 0 0,-1 17-216 0 0,0-15 283 0 0,0 17-30 0 0,0-10 37 0 0,0 1 0 0 0,0-1 0 0 0,1 0-1 0 0,2 12 1 0 0,2-4 17 0 0,0 1 0 0 0,2-1 0 0 0,0-1 0 0 0,11 20 0 0 0,43 61 506 0 0,-15-24-29 0 0,-35-54-422 0 0,-1-3-4 0 0,15 32 0 0 0,-23-42-43 0 0,0-1 1 0 0,0 1-1 0 0,0 0 1 0 0,-1-1-1 0 0,0 1 0 0 0,0 0 1 0 0,-1 0-1 0 0,0 0 1 0 0,0 0-1 0 0,-1 7 1 0 0,-3 8-136 0 0,1-5 1050 0 0,7-17-445 0 0,5-10-238 0 0,16-20 64 0 0,-13 17-230 0 0,15-23 1 0 0,3-13 10 0 0,29-67 0 0 0,-45 83-85 0 0,-1 0 0 0 0,-2-1-1 0 0,8-43 1 0 0,-17 72-2 0 0,-2 2 0 0 0,1 0 0 0 0,-1-1 0 0 0,1 1 0 0 0,-1 0 0 0 0,0 0 0 0 0,-1 0 0 0 0,0-5 0 0 0,0 2-28 0 0,1 6-108 0 0,-2-4-1052 0 0,30 14-521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4607 0 0,'3'-9'13310'0'0,"5"2"-13139"0"0,0 1 0 0 0,1 0 0 0 0,0 0 0 0 0,0 1 0 0 0,0 0 0 0 0,0 0 0 0 0,1 1 0 0 0,0 1 0 0 0,0-1 0 0 0,0 2 0 0 0,0-1 0 0 0,0 1 0 0 0,18-1 0 0 0,5 0-24 0 0,30-2 252 0 0,-54 5-281 0 0,-7 0 113 0 0,-2 2-152 0 0,0 1-62 0 0,1 0 0 0 0,-1 1 0 0 0,0-1 0 0 0,-1 1 1 0 0,1-1-1 0 0,-1 0 0 0 0,1 1 0 0 0,-1-1 0 0 0,0 0 1 0 0,0 0-1 0 0,0 0 0 0 0,-1 1 0 0 0,1-1 0 0 0,-3 3 1 0 0,-5 7 59 0 0,-1 0 0 0 0,-12 14 1 0 0,19-25-78 0 0,-23 21 29 0 0,20-18-19 0 0,1-1 0 0 0,-1 0 0 0 0,1 1-1 0 0,0 0 1 0 0,0 1 0 0 0,0-1 0 0 0,1 1 0 0 0,-4 6-1 0 0,5-6 39 0 0,1 1 0 0 0,0-1 0 0 0,0 1 0 0 0,1 0 0 0 0,0-1-1 0 0,0 1 1 0 0,0 11 0 0 0,1-17-27 0 0,0 0 0 0 0,0 0 0 0 0,0 0 0 0 0,0 1 0 0 0,0-1 0 0 0,1 0 0 0 0,-1 0-1 0 0,0 0 1 0 0,1 1 0 0 0,-1-1 0 0 0,0 0 0 0 0,1 0 0 0 0,-1 0 0 0 0,1 0 0 0 0,0 0 0 0 0,-1 0 0 0 0,1 0-1 0 0,0 0 1 0 0,0 0 0 0 0,-1 0 0 0 0,3 1 0 0 0,-1-1 1 0 0,0 1 0 0 0,0-1 1 0 0,1 0-1 0 0,-1 1 0 0 0,1-1 0 0 0,-1 0 1 0 0,1-1-1 0 0,-1 1 0 0 0,5 0 0 0 0,2 0 34 0 0,1 0-1 0 0,-1 0 1 0 0,1-1 0 0 0,14-3-1 0 0,185-17-1023 0 0,-207 20-562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 6071 0 0,'0'0'7440'0'0,"2"0"-6930"0"0,3 1-125 0 0,11-1 1280 0 0,-9-1 2245 0 0,-16 5-3794 0 0,0 0 0 0 0,-1 0 0 0 0,0-1 1 0 0,0 0-1 0 0,0-1 0 0 0,-19 3 1 0 0,-12 2-94 0 0,39-7 94 0 0,4 0-105 0 0,0 0 1 0 0,0-1-1 0 0,0 0 0 0 0,0 1 0 0 0,-1-1 1 0 0,1 0-1 0 0,3-2 0 0 0,4-2 18 0 0,101-28-12 0 0,-108 32 495 0 0,-3 4-385 0 0,1 0 0 0 0,-1 0-1 0 0,0 0 1 0 0,1 0 0 0 0,-1 0 0 0 0,-1 0 0 0 0,-1 5-1 0 0,16-1-852 0 0,1 1-1366 0 0,0-6-2824 0 0,-2-3-1507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11055 0 0,'0'0'6140'0'0,"6"9"-4081"0"0,-4-4-1986 0 0,-1 0 1 0 0,0 0-1 0 0,0 0 1 0 0,0 1-1 0 0,0-1 1 0 0,-1 0-1 0 0,0 0 0 0 0,0 1 1 0 0,0-1-1 0 0,-1 0 1 0 0,0 0-1 0 0,0 0 1 0 0,0 0-1 0 0,-1 0 1 0 0,1 0-1 0 0,-1 0 1 0 0,0 0-1 0 0,-6 8 0 0 0,-3 5-6 0 0,-1 0 0 0 0,0 0 0 0 0,-20 20 0 0 0,-139 148 147 0 0,119-131-186 0 0,26-23-286 0 0,25-31-812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40 158 13415 0 0,'-7'-4'144'0'0,"-24"-11"1270"0"0,30 15-200 0 0,14 7 220 0 0,32 11-780 0 0,1-2 0 0 0,0-2 0 0 0,1-2 0 0 0,0-2 0 0 0,66 5 0 0 0,243-5 515 0 0,-254-13-910 0 0,0-4 1 0 0,174-35 0 0 0,-202 25-1286 0 0,-1-4 1 0 0,-2-2-1 0 0,0-4 0 0 0,94-50 1 0 0,-122 54-765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13559 0 0,'0'0'1516'0'0,"-1"2"-1144"0"0,-13 26 430 0 0,-2-1 0 0 0,-27 36 0 0 0,37-55-688 0 0,-77 112 790 0 0,-138 177 339 0 0,167-236-1158 0 0,-213 225 219 0 0,253-273-240 0 0,-25 16-1 0 0,10-7 56 0 0,28-21-29 0 0,7-14-95 0 0,0 2-84 0 0,0 1-1 0 0,1-1 1 0 0,0 1 0 0 0,1 1 0 0 0,9-9 0 0 0,49-42-433 0 0,-48 44 382 0 0,-1 2 12 0 0,0 1 0 0 0,1 1 1 0 0,0 1-1 0 0,21-10 1 0 0,-26 14 86 0 0,1 2 0 0 0,-1 0 0 0 0,1 0 0 0 0,0 1-1 0 0,0 1 1 0 0,29-3 0 0 0,-39 6 105 0 0,-1 0 1 0 0,1 0-1 0 0,0 0 0 0 0,-1 1 0 0 0,1-1 0 0 0,0 1 0 0 0,-1 0 1 0 0,1 0-1 0 0,-1 0 0 0 0,1 0 0 0 0,-1 1 0 0 0,0-1 0 0 0,1 1 1 0 0,-1 0-1 0 0,0 0 0 0 0,0 0 0 0 0,0 1 0 0 0,4 4 0 0 0,-4-4 20 0 0,0 1 1 0 0,-1-1-1 0 0,1 1 0 0 0,-1 0 0 0 0,0 0 0 0 0,0 0 0 0 0,-1 0 0 0 0,1 1 0 0 0,-1-1 0 0 0,0 0 0 0 0,0 1 0 0 0,0-1 0 0 0,0 1 0 0 0,-1 8 0 0 0,-1 0 122 0 0,0-1 0 0 0,-1 1 0 0 0,-4 14 1 0 0,0 4-1302 0 0,3-1-4748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3679 0 0,'2'2'10387'0'0,"4"2"-9983"0"0,0 0 0 0 0,1 0 0 0 0,0 0 0 0 0,0-1 0 0 0,0 0 0 0 0,0 0 0 0 0,0-1 0 0 0,1 0 0 0 0,-1 0 0 0 0,1-1 0 0 0,-1 0 0 0 0,11 1 0 0 0,1-2-198 0 0,1 0 0 0 0,0-1 0 0 0,32-7 0 0 0,-41 6-201 0 0,-9 1-117 0 0,-16 2-835 0 0,-1 0 740 0 0,0 1 1 0 0,0 1 0 0 0,0 0-1 0 0,1 1 1 0 0,0 1 0 0 0,0 0 0 0 0,0 0-1 0 0,-13 9 1 0 0,8-4 457 0 0,1 2-1 0 0,0 0 1 0 0,1 0 0 0 0,1 2 0 0 0,-27 27-1 0 0,32-29-11 0 0,1 1-1 0 0,-12 16 1 0 0,20-24-187 0 0,-1-1 0 0 0,0 1 0 0 0,1 0 0 0 0,0 0 0 0 0,0 0 0 0 0,0 0 0 0 0,1 0 0 0 0,-1 0 0 0 0,1 1 0 0 0,0 7 0 0 0,2-12-79 0 0,-1 1 0 0 0,1-1-1 0 0,0 1 1 0 0,0-1 0 0 0,0 0-1 0 0,0 1 1 0 0,0-1 0 0 0,0 0-1 0 0,1 1 1 0 0,-1-1 0 0 0,0 0-1 0 0,1 0 1 0 0,-1 0 0 0 0,1 0-1 0 0,1 1 1 0 0,13 4-644 0 0,3-3-37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14 9671 0 0,'0'0'748'0'0,"9"-6"3744"0"0,4-1 1452 0 0,-18 17-5914 0 0,-1 0 0 0 0,0 0 0 0 0,0-1 0 0 0,-1 0 0 0 0,0 0 0 0 0,-1-1 0 0 0,-12 11 0 0 0,-70 51 150 0 0,65-52-168 0 0,-106 83 52 0 0,123-96-64 0 0,-13 9-13 0 0,20-12-59 0 0,2-1-155 0 0,5 2 173 0 0,0 1 0 0 0,0-1 0 0 0,1 0 0 0 0,-1 0 0 0 0,1-1 0 0 0,0 0 0 0 0,9 2 0 0 0,14 5-10 0 0,12 5-41 0 0,-22-9 94 0 0,-1 1 1 0 0,0 2 0 0 0,0 0 0 0 0,-1 0 0 0 0,0 2 0 0 0,18 12 0 0 0,-34-20 15 0 0,0-1-1 0 0,0 1 1 0 0,0 0-1 0 0,0 0 0 0 0,0 0 1 0 0,-1 0-1 0 0,1 0 1 0 0,0 0-1 0 0,0 4 1 0 0,-1-5 5 0 0,-1 0 0 0 0,1 1 1 0 0,-1-1-1 0 0,1 0 0 0 0,-1 0 1 0 0,0 1-1 0 0,0-1 0 0 0,0 1 1 0 0,0-1-1 0 0,0 0 0 0 0,0 1 0 0 0,0-1 1 0 0,0 0-1 0 0,-1 1 0 0 0,1-1 1 0 0,0 0-1 0 0,-1 0 0 0 0,1 1 1 0 0,-2 1-1 0 0,-1 2 22 0 0,-1 0-1 0 0,0 0 1 0 0,0 0 0 0 0,0-1-1 0 0,0 1 1 0 0,-1-1 0 0 0,1 0-1 0 0,-1-1 1 0 0,0 1 0 0 0,0-1-1 0 0,-1 0 1 0 0,1 0 0 0 0,-10 3-1 0 0,-8 2-18 0 0,1 0-1 0 0,-27 3 0 0 0,39-9-44 0 0,-29 6-563 0 0,0-2 0 0 0,0-2 0 0 0,-75-2 0 0 0,69-6-2084 0 0,35 3 783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11055 0 0,'1'-1'852'0'0,"87"-89"4651"0"0,-19 28-3465 0 0,-38 34-1635 0 0,78-59 351 0 0,-87 72-674 0 0,1 1-1 0 0,0 0 1 0 0,30-11-1 0 0,-43 21-74 0 0,1 0-1 0 0,15-3 0 0 0,-22 6-4 0 0,-1 1 0 0 0,0-1 0 0 0,0 1 0 0 0,0 0 0 0 0,0 0 0 0 0,1 0 0 0 0,-1 0 0 0 0,0 1 0 0 0,0-1-1 0 0,0 1 1 0 0,0-1 0 0 0,0 1 0 0 0,4 2 0 0 0,-6-2-1 0 0,0-1 0 0 0,-1 1 0 0 0,1-1-1 0 0,0 1 1 0 0,-1 0 0 0 0,1-1 0 0 0,0 1-1 0 0,-1 0 1 0 0,1-1 0 0 0,-1 1 0 0 0,1 0 0 0 0,-1 0-1 0 0,0 0 1 0 0,1-1 0 0 0,-1 1 0 0 0,0 0 0 0 0,1 0-1 0 0,-1 0 1 0 0,0 0 0 0 0,0 0 0 0 0,0 0-1 0 0,0-1 1 0 0,0 1 0 0 0,0 0 0 0 0,0 0 0 0 0,0 0-1 0 0,0 1 1 0 0,-9 25 59 0 0,9-25-36 0 0,-37 80 572 0 0,-12 37 266 0 0,47-113-823 0 0,0 1 1 0 0,0 0-1 0 0,0 0 0 0 0,1 0 0 0 0,1 0 0 0 0,-1 0 1 0 0,1 0-1 0 0,0 0 0 0 0,2 9 0 0 0,-2-12-13 0 0,2 0 0 0 0,-1 0 0 0 0,0 1 0 0 0,1-1 0 0 0,0 0 0 0 0,0 0 0 0 0,0-1 0 0 0,1 1 0 0 0,-1 0 0 0 0,1-1 0 0 0,0 1 0 0 0,0-1 0 0 0,0 0 0 0 0,0 0 0 0 0,7 5 0 0 0,6 2 49 0 0,2 0 0 0 0,-1 0 0 0 0,1-2 1 0 0,22 8-1 0 0,-1-1 9 0 0,-27-10-119 0 0,0-1-1 0 0,0-1 1 0 0,0 0-1 0 0,0 0 1 0 0,1-1-1 0 0,21 0 1 0 0,15-3-6510 0 0,-21-3-692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 1839 0 0,'0'0'83'0'0,"-8"-6"10"0"0,-18-9 341 0 0,26 15-52 0 0,-1 0 0 0 0,1 0 0 0 0,-1 0 0 0 0,0 0 0 0 0,1 0 0 0 0,-1 0 0 0 0,1 0 0 0 0,-1 0 0 0 0,1 0 0 0 0,-1 0 0 0 0,1 0 0 0 0,-1 0 0 0 0,1 0 0 0 0,-1 1 0 0 0,1-1 0 0 0,-1 0 1 0 0,1 0-1 0 0,-4 2 2292 0 0,3 0-2292 0 0,-8 9 2239 0 0,7-6-2482 0 0,0-1-1 0 0,1 1 1 0 0,-1 0-1 0 0,1 0 1 0 0,-1 0-1 0 0,2 0 1 0 0,-1 0-1 0 0,0 0 1 0 0,1 9-1 0 0,1 6 260 0 0,3 21 1 0 0,1-11-177 0 0,1 0 1 0 0,2 0-1 0 0,1-1 1 0 0,1 0-1 0 0,1 0 1 0 0,1-1-1 0 0,2-1 1 0 0,1 0 0 0 0,1-1-1 0 0,1-1 1 0 0,27 30-1 0 0,-4-12 32 0 0,2-2 0 0 0,2-1 0 0 0,70 47 0 0 0,-113-86-253 0 0,31 21 103 0 0,-2 1 0 0 0,0 2-1 0 0,38 43 1 0 0,-64-64-147 0 0,-1 0-1 0 0,0 0 1 0 0,0 1-1 0 0,0-1 1 0 0,0 1-1 0 0,-1 0 1 0 0,0-1-1 0 0,0 1 1 0 0,0 0-1 0 0,-1 1 1 0 0,2 7 0 0 0,-3-9-5 0 0,0 0 1 0 0,0 0-1 0 0,0 0 0 0 0,-1 0 1 0 0,1-1-1 0 0,-1 1 1 0 0,0 0-1 0 0,0 0 1 0 0,0 0-1 0 0,-1-1 1 0 0,0 1-1 0 0,1-1 1 0 0,-1 1-1 0 0,0-1 1 0 0,0 1-1 0 0,-4 2 1 0 0,2 0-569 0 0,-1-1 0 0 0,0 1 0 0 0,-10 7 0 0 0,-8 0-3997 0 0,14-11-357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971 100 6911 0 0,'64'-70'655'0'0,"-36"41"6772"0"0,-25 29-6286 0 0,-3 0-1105 0 0,0 0 1 0 0,0-1-1 0 0,1 1 0 0 0,-1 0 1 0 0,0 0-1 0 0,0 0 1 0 0,0 0-1 0 0,0 0 1 0 0,1 0-1 0 0,-1 0 1 0 0,0 0-1 0 0,0 0 1 0 0,0 0-1 0 0,1 0 1 0 0,-1 0-1 0 0,0 0 1 0 0,0 0-1 0 0,0 0 1 0 0,0 0-1 0 0,1 0 1 0 0,-1 0-1 0 0,0 0 1 0 0,0 1-1 0 0,0-1 1 0 0,0 0-1 0 0,0 0 1 0 0,1 0-1 0 0,-1 0 1 0 0,0 0-1 0 0,0 0 1 0 0,0 0-1 0 0,0 1 1 0 0,0-1-1 0 0,0 0 1 0 0,1 0-1 0 0,-1 0 1 0 0,0 0-1 0 0,0 1 1 0 0,-1 4 79 0 0,1 0 0 0 0,-1 0 0 0 0,0 0 0 0 0,-1 0 0 0 0,1-1 1 0 0,-1 1-1 0 0,0 0 0 0 0,0 0 0 0 0,-1-1 0 0 0,1 0 1 0 0,-1 1-1 0 0,-5 5 0 0 0,-6 8 172 0 0,-26 23-1 0 0,27-29-190 0 0,-349 379 441 0 0,338-363-534 0 0,-46 53 376 0 0,-98 89 0 0 0,-121 55 503 0 0,276-216-835 0 0,0-1-1 0 0,-25 12 0 0 0,70-48-164 0 0,28-11-1282 0 0,-16 15-3609 0 0,3 1-1679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23 133 6911 0 0,'-1'0'528'0'0,"-20"-3"10871"0"0,33 3-8706 0 0,509 10-193 0 0,-346-21-2355 0 0,-1-7 0 0 0,230-53 0 0 0,-205 32-3093 0 0,-197 38 1913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97 3223 0 0,'-5'-2'14928'0'0,"26"-8"-14625"0"0,0 0-1 0 0,1 1 1 0 0,0 1-1 0 0,42-9 1 0 0,99-9-620 0 0,-115 19-136 0 0,-16 3-446 0 0,0 1-41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5527 0 0,'2'0'4595'0'0,"49"-19"1021"0"0,1-3-3493 0 0,61-22-71 0 0,-71 31-1615 0 0,0 2 0 0 0,0 2 0 0 0,81-7 0 0 0,54 4-3020 0 0,-161 12-2144 0 0,-1 1-1449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 8751 0 0,'0'0'3834'0'0,"-9"-1"-2153"0"0,6 1-1546 0 0,0 0 0 0 0,1 1 0 0 0,-1-1 1 0 0,0 1-1 0 0,0 0 0 0 0,1 0 0 0 0,-1 0 0 0 0,1 0 0 0 0,-1 1 0 0 0,1-1 1 0 0,-1 1-1 0 0,1-1 0 0 0,0 1 0 0 0,0 0 0 0 0,-1 0 0 0 0,1 0 0 0 0,1 0 1 0 0,-1 0-1 0 0,0 0 0 0 0,-1 3 0 0 0,-4 6 22 0 0,0 0 1 0 0,-9 25-1 0 0,14-32-94 0 0,-38 94 187 0 0,-23 51-164 0 0,42-112-118 0 0,-39 53 0 0 0,36-57-224 0 0,8-11-1252 0 0,-26 25-1 0 0,28-31-3858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6911 0 0,'-9'-2'9146'0'0,"21"-1"-7374"0"0,350-85 1878 0 0,22 16-2152 0 0,-273 55-1204 0 0,30-5-154 0 0,157-2 0 0 0,-261 23-1197 0 0,0 2 0 0 0,41 7-1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193 180 11111 0 0,'0'0'1008'0'0,"0"2"-828"0"0,-14 38 749 0 0,0-2 0 0 0,-3 1-1 0 0,-1-2 1 0 0,-2 0 0 0 0,-30 41-1 0 0,-9-10-120 0 0,58-67-325 0 0,8-11-166 0 0,72-119 158 0 0,-68 110-455 0 0,1 0-1 0 0,1 2 1 0 0,23-27 0 0 0,52-43 5 0 0,-87 86-25 0 0,30-27-106 0 0,1 1-1 0 0,47-29 1 0 0,-56 41 67 0 0,0 2 0 0 0,1 1 0 0 0,0 1-1 0 0,45-14 1 0 0,-63 23 37 0 0,1 1-1 0 0,0-1 1 0 0,-1 1 0 0 0,9 0-1 0 0,-1 4-45 0 0,-13-3 47 0 0,0 1-1 0 0,1 0 1 0 0,-1 0-1 0 0,0 0 0 0 0,0 0 1 0 0,0 0-1 0 0,0 0 1 0 0,0 0-1 0 0,0 0 1 0 0,0 0-1 0 0,-1 0 0 0 0,1 1 1 0 0,0-1-1 0 0,-1 0 1 0 0,1 1-1 0 0,0-1 1 0 0,-1 0-1 0 0,0 1 0 0 0,1-1 1 0 0,-1 0-1 0 0,0 1 1 0 0,0-1-1 0 0,0 1 1 0 0,0-1-1 0 0,0 1 0 0 0,0-1 1 0 0,0 1-1 0 0,0-1 1 0 0,-1 2-1 0 0,0 3-2 0 0,0 0 0 0 0,-1-1 0 0 0,0 1 0 0 0,0-1-1 0 0,0 0 1 0 0,-4 6 0 0 0,-62 90 21 0 0,1-1 14 0 0,58-85-29 0 0,2 0 1 0 0,0 0 0 0 0,1 0 0 0 0,0 1-1 0 0,-4 20 1 0 0,8-26 2 0 0,0 0-1 0 0,1-1 1 0 0,0 1 0 0 0,1 0-1 0 0,0 0 1 0 0,2 17 0 0 0,-1-23 29 0 0,0 0 0 0 0,0-1 1 0 0,0 1-1 0 0,0-1 0 0 0,0 0 1 0 0,0 1-1 0 0,1-1 0 0 0,0 0 1 0 0,0 0-1 0 0,0 0 0 0 0,0 0 1 0 0,0 0-1 0 0,0 0 0 0 0,1-1 1 0 0,-1 1-1 0 0,1-1 0 0 0,0 1 1 0 0,0-1-1 0 0,0 0 1 0 0,0 0-1 0 0,6 2 0 0 0,5 1 177 0 0,0 0 1 0 0,0-2-1 0 0,0 0 0 0 0,0 0 0 0 0,22 0 0 0 0,72-3 179 0 0,-99 0-339 0 0,102-10-1006 0 0,-82 7-83 0 0,6-2-5055 0 0,-18 2 107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1212 78 2303 0 0,'1'0'1'0'0,"4"-1"31"0"0,1-1 0 0 0,-1 0 0 0 0,0 0 0 0 0,1-1 0 0 0,-1 1 0 0 0,9-7-1 0 0,63-44 15532 0 0,-77 52-15516 0 0,-1 1 1 0 0,0 0 0 0 0,0-1-1 0 0,0 1 1 0 0,0 0-1 0 0,1-1 1 0 0,-1 1-1 0 0,0 0 1 0 0,0 0 0 0 0,0 0-1 0 0,0 0 1 0 0,0 0-1 0 0,0 0 1 0 0,0 0 0 0 0,0 0-1 0 0,0 0 1 0 0,1 0-1 0 0,-1 0 1 0 0,0 1-1 0 0,0-1 1 0 0,0 0 0 0 0,0 1-1 0 0,0-1 1 0 0,0 1-1 0 0,-23 12 319 0 0,22-12-309 0 0,-98 65 740 0 0,-119 74-470 0 0,149-98-287 0 0,-86 47-3 0 0,23-18-37 0 0,-68 35 0 0 0,-117 36 319 0 0,311-139-254 0 0,5-3 880 0 0,4 0-746 0 0,26 3 70 0 0,1-2 0 0 0,0-1 0 0 0,29-4 0 0 0,47-5-189 0 0,153-9 292 0 0,-1 17-140 0 0,-215 1-229 0 0,-20 0-9 0 0,0 1-1 0 0,28 5 1 0 0,-50-6-2 0 0,0 1 0 0 0,0-1 1 0 0,0 1-1 0 0,-1-1 0 0 0,1 1 0 0 0,0-1 0 0 0,0 1 0 0 0,0-1 1 0 0,-1 1-1 0 0,1-1 0 0 0,0 1 0 0 0,0-1 0 0 0,-1 1 0 0 0,1-1 0 0 0,-1 1 1 0 0,0 0-1 0 0,-6 6-38 0 0,-1 0-1 0 0,0 0 1 0 0,0 0 0 0 0,-16 8 0 0 0,-41 20-119 0 0,26-16 86 0 0,-174 91-183 0 0,-19 10 12 0 0,-71 58 310 0 0,295-173-13 0 0,0 1-1 0 0,0 0 1 0 0,0 1-1 0 0,0 0 1 0 0,1 0-1 0 0,0 0 1 0 0,-9 15-1 0 0,15-21-26 0 0,1 0-1 0 0,0-1 1 0 0,0 1 0 0 0,-1 0-1 0 0,1 0 1 0 0,0 0-1 0 0,0-1 1 0 0,0 1 0 0 0,0 0-1 0 0,0 0 1 0 0,0-1-1 0 0,0 1 1 0 0,1 0 0 0 0,-1 0-1 0 0,0-1 1 0 0,0 1-1 0 0,1 0 1 0 0,-1 0 0 0 0,0-1-1 0 0,1 1 1 0 0,-1 0-1 0 0,0-1 1 0 0,1 1 0 0 0,-1 0-1 0 0,1-1 1 0 0,-1 1 0 0 0,1-1-1 0 0,0 1 1 0 0,-1-1-1 0 0,1 1 1 0 0,-1-1 0 0 0,2 1-1 0 0,23 13 174 0 0,-16-10-127 0 0,0-2 0 0 0,1 1 0 0 0,-1-1 0 0 0,1 0 0 0 0,-1-1 0 0 0,13 1 1 0 0,60-5 345 0 0,-68 3-340 0 0,75-7 306 0 0,113-2 369 0 0,119 19-291 0 0,-299-10-473 0 0,65 6-280 0 0,-78-5 256 0 0,0 1 0 0 0,1 0 1 0 0,-1 1-1 0 0,0 0 0 0 0,0 0 1 0 0,-1 1-1 0 0,10 5 0 0 0,-17-8-20 0 0,0-1 1 0 0,0 1-1 0 0,-1 0 0 0 0,1-1 0 0 0,0 1 1 0 0,0 0-1 0 0,0 0 0 0 0,-1 0 1 0 0,1 0-1 0 0,1 2 0 0 0,1 2-3499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9215 0 0,'0'0'1194'0'0,"2"2"95"0"0,3-1-856 0 0,-1 1-1 0 0,0-1 1 0 0,1 0 0 0 0,-1 0-1 0 0,1 0 1 0 0,-1-1 0 0 0,1 0-1 0 0,0 0 1 0 0,-1 0-1 0 0,1 0 1 0 0,-1 0 0 0 0,1-1-1 0 0,-1 0 1 0 0,1 0 0 0 0,4-2-1 0 0,12-4 608 0 0,38-20 0 0 0,-41 18-475 0 0,164-84 1901 0 0,-44 22-1345 0 0,-24 12-371 0 0,199-139 0 0 0,-249 147-911 0 0,-57 45-251 0 0,0-1 1 0 0,0 0 0 0 0,-1 0 0 0 0,0-1 0 0 0,0 0 0 0 0,5-11-1 0 0,-4 3-1093 0 0</inkml:trace>
  <inkml:trace contextRef="#ctx0" brushRef="#br0" timeOffset="1">220 593 12407 0 0,'2'12'207'0'0,"1"-1"0"0"0,1 1 0 0 0,0-1 0 0 0,0 0 0 0 0,1 0 0 0 0,1 0 0 0 0,0-1 0 0 0,0 1 0 0 0,12 12 0 0 0,-9-12 330 0 0,1-1 0 0 0,0 0 1 0 0,1-1-1 0 0,0 0 0 0 0,1 0 1 0 0,0-2-1 0 0,20 11 0 0 0,66 28 1920 0 0,19 9-527 0 0,-27-13-1484 0 0,-34-17-3729 0 0,-42-18 2149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31 9215 0 0,'-1'-1'422'0'0,"-4"-3"-188"0"0,1 1 1 0 0,-1 0-1 0 0,1 0 1 0 0,-1 0 0 0 0,0 1-1 0 0,0 0 1 0 0,0 0-1 0 0,0 0 1 0 0,-1 0 0 0 0,1 1-1 0 0,0 0 1 0 0,-1 0-1 0 0,1 1 1 0 0,-1-1-1 0 0,1 1 1 0 0,-8 1 0 0 0,-7 1 103 0 0,1 0 0 0 0,-1 2 1 0 0,1 0-1 0 0,0 1 1 0 0,0 2-1 0 0,1-1 1 0 0,0 2-1 0 0,0 1 0 0 0,-30 18 1 0 0,19-7 150 0 0,0 2 0 0 0,2 0 1 0 0,0 2-1 0 0,-36 41 0 0 0,59-60-484 0 0,2-4-1 0 0,1 0 0 0 0,0 0-1 0 0,-1 1 1 0 0,1-1 0 0 0,0 0 0 0 0,0 1-1 0 0,0-1 1 0 0,0 1 0 0 0,0 0-1 0 0,1-1 1 0 0,-1 1 0 0 0,0 2 0 0 0,0-3-4 0 0,1 0 0 0 0,0 0 1 0 0,0 0-1 0 0,0 1 1 0 0,0-1-1 0 0,0 0 0 0 0,0 0 1 0 0,0 1-1 0 0,0-1 1 0 0,0 0-1 0 0,0 0 0 0 0,1 0 1 0 0,-1 1-1 0 0,1-1 1 0 0,-1 0-1 0 0,1 0 0 0 0,-1 0 1 0 0,1 0-1 0 0,-1 0 1 0 0,1 0-1 0 0,0 0 0 0 0,0 0 1 0 0,1 2-1 0 0,1 0 1 0 0,0 0 2 0 0,1 1 0 0 0,-1-1 0 0 0,1 0 1 0 0,0 0-1 0 0,0 0 0 0 0,0 0 0 0 0,8 3 0 0 0,34 12 45 0 0,-21-8-57 0 0,-1 0-3 0 0,-1 1 0 0 0,24 16 0 0 0,-35-20 7 0 0,0 2 1 0 0,-1-1-1 0 0,0 2 0 0 0,-1-1 1 0 0,14 16-1 0 0,-21-21 46 0 0,0 0 0 0 0,-1 0 0 0 0,1 0 0 0 0,-1 0 0 0 0,0 0 1 0 0,0 1-1 0 0,0-1 0 0 0,0 1 0 0 0,-1-1 0 0 0,0 1 0 0 0,0 0 0 0 0,0-1 0 0 0,-1 1 0 0 0,1 0 0 0 0,-1 5 0 0 0,-1-6 2 0 0,1 0-1 0 0,-1 0 1 0 0,0 0 0 0 0,0-1-1 0 0,0 1 1 0 0,-1 0-1 0 0,1 0 1 0 0,-1-1 0 0 0,0 1-1 0 0,0-1 1 0 0,0 1-1 0 0,-1-1 1 0 0,1 0 0 0 0,-1 0-1 0 0,1 0 1 0 0,-1 0 0 0 0,-7 5-1 0 0,0-1-10 0 0,0-1 0 0 0,-1 0 0 0 0,0 0 0 0 0,0-1 0 0 0,-1 0 0 0 0,0-1 0 0 0,0 0 0 0 0,0-1 0 0 0,0 0 0 0 0,0-1-1 0 0,0-1 1 0 0,-1 0 0 0 0,-17 0 0 0 0,15-2-63 0 0,-1 0 1 0 0,1-1-1 0 0,0-1 0 0 0,-1 0 0 0 0,1-1 0 0 0,1-1 0 0 0,-1 0 1 0 0,1-1-1 0 0,0-1 0 0 0,-18-10 0 0 0,28 14-120 0 0,1 1-1 0 0,0-1 0 0 0,-1 0 1 0 0,1 0-1 0 0,0 0 0 0 0,-3-4 1 0 0,-2-6-4104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33 6911 0 0,'0'0'920'0'0,"5"-7"1592"0"0,-2 4-1787 0 0,-1 0-1 0 0,1 1 0 0 0,-1 0 1 0 0,1-1-1 0 0,0 1 0 0 0,0 0 1 0 0,4-2-1 0 0,6 0 4585 0 0,-20 17-4941 0 0,-3 0-302 0 0,0 0-1 0 0,-1-1 0 0 0,0 1 1 0 0,-1-2-1 0 0,-16 14 1 0 0,-30 28-32 0 0,44-37 0 0 0,-26 29 3 0 0,35-39-15 0 0,1 0 1 0 0,0 1-1 0 0,0-1 0 0 0,0 1 1 0 0,-3 11-1 0 0,6-16 54 0 0,1-1-64 0 0,0 1 0 0 0,0 0 0 0 0,0-1 0 0 0,1 1 0 0 0,-1-1 0 0 0,1 1-1 0 0,-1 0 1 0 0,1-1 0 0 0,-1 1 0 0 0,1-1 0 0 0,0 1 0 0 0,-1-1 0 0 0,1 0 0 0 0,0 1 0 0 0,0-1 0 0 0,0 0-1 0 0,2 2 1 0 0,0-1 35 0 0,-1 0-1 0 0,1 0 0 0 0,-1 0 1 0 0,1-1-1 0 0,0 0 0 0 0,0 1 1 0 0,0-1-1 0 0,5 1 0 0 0,0 0 38 0 0,0 0 0 0 0,0-1 1 0 0,1 0-1 0 0,-1-1 0 0 0,0 0 0 0 0,11-1 0 0 0,24-4-769 0 0,-17 3-614 0 0,0-2 1 0 0,47-11-1 0 0,-53 5-370 0 0,-10 3-3009 0 0,-3 0-842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 2303 0 0,'-16'-7'14192'0'0,"17"6"-13943"0"0,-1 0-1 0 0,1-1 1 0 0,0 1-1 0 0,-1 0 0 0 0,1 0 1 0 0,0 0-1 0 0,0 0 1 0 0,0 0-1 0 0,-1 0 1 0 0,1 0-1 0 0,2-1 1 0 0,4-2-281 0 0,0 0 0 0 0,1 1 0 0 0,-1 0 0 0 0,1 1 0 0 0,0 0 0 0 0,0 0 0 0 0,-1 0 0 0 0,1 1 0 0 0,0 0 1 0 0,0 1-1 0 0,0 0 0 0 0,1 0 0 0 0,14 3 0 0 0,-9-2-1287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1375 0 0,'2'-1'10531'0'0,"38"-14"-4425"0"0,-20 10-5411 0 0,0 0-1 0 0,0 2 1 0 0,25-1 0 0 0,-31 3-667 0 0,-1 1 0 0 0,23 4 0 0 0,-29-3-809 0 0,-1 0 1 0 0,1 1 0 0 0,0 0 0 0 0,6 3 0 0 0,-4 0-5499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14743 0 0,'0'0'2358'0'0,"2"0"-1513"0"0,21-1-25 0 0,1-2 0 0 0,0-1-1 0 0,-1 0 1 0 0,26-10 0 0 0,-26 7-852 0 0,1 1 0 0 0,0 1 0 0 0,1 1 0 0 0,28-1-1 0 0,-36 6-300 0 0,-6-1-1423 0 0,1 0 1 0 0,17-3 0 0 0,-13 0-4355 0 0</inkml:trace>
  <inkml:trace contextRef="#ctx0" brushRef="#br0" timeOffset="1">989 1 5527 0 0,'0'2'9403'0'0,"-3"4"-8336"0"0,1 1-1 0 0,-1-1 1 0 0,0 0 0 0 0,-4 7-1 0 0,-35 44 471 0 0,23-32-930 0 0,15-20-551 0 0,-10 13-81 0 0,0 1-1 0 0,2 0 1 0 0,0 0 0 0 0,-13 32 0 0 0,24-50-317 0 0,0 2 153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66 266 1375 0 0,'-7'5'128'0'0,"-5"3"-905"0"0,-7 4 5994 0 0,-9 5 7239 0 0,31-18-12397 0 0,-1-1-1 0 0,1 0 0 0 0,-1 0 0 0 0,0-1 1 0 0,0 1-1 0 0,4-5 0 0 0,50-55 111 0 0,-18 23-170 0 0,-15 14 1 0 0,0 1 0 0 0,2 2 0 0 0,0 0 0 0 0,2 2 0 0 0,46-28 0 0 0,-37 33-2 0 0,-8 4 34 0 0,-26 11 29 0 0,-1 0 1 0 0,1 0-1 0 0,-1 0 1 0 0,1 1-1 0 0,-1-1 1 0 0,1 0-1 0 0,-1 1 1 0 0,0-1-1 0 0,1 1 1 0 0,-1 0-1 0 0,0-1 1 0 0,1 1-1 0 0,0 1 1 0 0,0-1 183 0 0,4 9 558 0 0,-6-10-757 0 0,1 1 1 0 0,0 0-1 0 0,0 0 1 0 0,-1 0-1 0 0,1-1 1 0 0,-1 1-1 0 0,1 0 0 0 0,-1 0 1 0 0,1 0-1 0 0,-1 0 1 0 0,1 2-1 0 0,-1 0 15 0 0,0 1 1 0 0,0 0-1 0 0,0 0 0 0 0,0-1 0 0 0,-1 1 0 0 0,1 0 0 0 0,-1 0 1 0 0,0-1-1 0 0,-2 5 0 0 0,-17 34 263 0 0,3-7-215 0 0,9-15-49 0 0,-11 31 15 0 0,17-46-65 0 0,1 1-1 0 0,0-1 1 0 0,0 1-1 0 0,1-1 1 0 0,-1 1-1 0 0,1-1 1 0 0,1 9-1 0 0,-1-12-6 0 0,0-1-1 0 0,0 0 1 0 0,0 0 0 0 0,0 1-1 0 0,0-1 1 0 0,1 0 0 0 0,-1 0-1 0 0,0 0 1 0 0,1 1 0 0 0,-1-1-1 0 0,1 0 1 0 0,-1 0 0 0 0,1 0-1 0 0,-1 0 1 0 0,1 0 0 0 0,0 0-1 0 0,0 0 1 0 0,-1 0 0 0 0,1 0-1 0 0,0 0 1 0 0,0 0 0 0 0,0-1-1 0 0,0 1 1 0 0,0 0 0 0 0,0-1-1 0 0,0 1 1 0 0,0 0 0 0 0,0-1-1 0 0,1 1 1 0 0,-1-1 0 0 0,0 0-1 0 0,2 1 1 0 0,5 2 14 0 0,2-2 544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0,'0'0'4299'0'0,"0"2"-2236"0"0,2 14-693 0 0,1 13-367 0 0,1 0-1 0 0,1-1 1 0 0,2 1-1 0 0,14 38 0 0 0,-10-42-577 0 0,1 0-1 0 0,1-2 1 0 0,1 0-1 0 0,1 0 1 0 0,0-1 0 0 0,35 35-1 0 0,192 157 1441 0 0,-233-207-1823 0 0,11 10 40 0 0,0 0 1 0 0,-1 1 0 0 0,-1 0-1 0 0,-1 2 1 0 0,15 21-1 0 0,-27-33-93 0 0,-1-1-1 0 0,1 0 0 0 0,-2 1 0 0 0,1 0 1 0 0,-1 0-1 0 0,0 0 0 0 0,-1 0 1 0 0,0 0-1 0 0,0 1 0 0 0,0-1 1 0 0,-1 1-1 0 0,-1-1 0 0 0,0 1 1 0 0,0-1-1 0 0,0 1 0 0 0,-1 0 1 0 0,0-1-1 0 0,-5 16 0 0 0,-3-4-271 0 0,8-19 94 0 0,0-3-908 0 0,-1-5-357 0 0,0-1 1 0 0,1 1-1 0 0,-1-1 1 0 0,1-12-1 0 0,1-6-4845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14279 0 0,'0'0'2412'0'0,"-1"3"-1444"0"0,-9 17-356 0 0,-1-1 0 0 0,0 0 0 0 0,-2-1 0 0 0,-20 24 0 0 0,13-17-314 0 0,-259 288 396 0 0,-62 13-486 0 0,329-316-208 0 0,-1 2 0 0 0,2 0 0 0 0,-15 18 0 0 0,20-21 0 0 0,5-6-101 0 0,-1 0 0 0 0,1 0 0 0 0,0 0 0 0 0,0 1 0 0 0,-2 6 0 0 0,5 3-1064 0 0,0-8 684 0 0,-2-3-551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38 10679 0 0,'0'0'971'0'0,"4"-8"-654"0"0,15-22 10026 0 0,-20 36-10325 0 0,1 0-1 0 0,-1-1 1 0 0,0 1 0 0 0,-1 0 0 0 0,1-1 0 0 0,-1 1 0 0 0,0-1-1 0 0,0 0 1 0 0,-5 8 0 0 0,-4 5 77 0 0,-16 20 0 0 0,6-8-54 0 0,9-13-26 0 0,1-1 67 0 0,-11 21 0 0 0,19-32-64 0 0,1 0-1 0 0,0 0 0 0 0,0 1 0 0 0,0-1 1 0 0,1 0-1 0 0,0 1 0 0 0,0-1 1 0 0,-1 10-1 0 0,3-13 6 0 0,-1 0 1 0 0,0 0 0 0 0,0 0-1 0 0,1 0 1 0 0,-1-1 0 0 0,1 1-1 0 0,-1 0 1 0 0,1-1 0 0 0,0 1-1 0 0,0 0 1 0 0,0-1 0 0 0,0 1-1 0 0,0-1 1 0 0,0 1 0 0 0,0-1-1 0 0,0 1 1 0 0,0-1 0 0 0,1 0-1 0 0,-1 0 1 0 0,1 0 0 0 0,-1 1-1 0 0,1-1 1 0 0,-1-1 0 0 0,1 1-1 0 0,0 0 1 0 0,-1 0 0 0 0,1-1-1 0 0,0 1 1 0 0,-1-1-1 0 0,4 1 1 0 0,4 1 52 0 0,1 0-1 0 0,0-1 0 0 0,-1 0 1 0 0,13-1-1 0 0,-18 0-56 0 0,13 0-24 0 0,-3 1-110 0 0,-1-1 0 0 0,1-1 0 0 0,0 0 0 0 0,-1 0 0 0 0,0-2-1 0 0,17-4 1 0 0,-28 6-605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12439 0 0,'-8'-14'544'0'0,"4"7"128"0"0,0-4-544 0 0,1 2-128 0 0,-2-5 7056 0 0,12 7-6392 0 0,3 5-536 0 0,1 2 0 0 0,0 8-1696 0 0,-3-1 672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9671 0 0,'0'0'8218'0'0,"1"-1"-7781"0"0,145-169 2431 0 0,-112 135-2783 0 0,1 2-1 0 0,67-48 0 0 0,-82 68 108 0 0,1 0 0 0 0,1 1 0 0 0,1 1 0 0 0,-1 1 0 0 0,2 1 0 0 0,-1 1 0 0 0,25-5 0 0 0,-47 13-181 0 0,0 0 0 0 0,0 0 0 0 0,0 1 1 0 0,0-1-1 0 0,0 0 0 0 0,1 0 0 0 0,-1 0 0 0 0,0 1 0 0 0,-1-1 0 0 0,1 0 0 0 0,0 1 0 0 0,0-1 0 0 0,0 1 0 0 0,0-1 1 0 0,0 1-1 0 0,0 0 0 0 0,0-1 0 0 0,-1 1 0 0 0,1 0 0 0 0,0 0 0 0 0,0 0 0 0 0,12 18 121 0 0,-10-11-123 0 0,0 0-1 0 0,-1 1 0 0 0,0-1 1 0 0,0 1-1 0 0,1 17 1 0 0,-2 47 65 0 0,-1-44-63 0 0,0-1-4 0 0,2 0 1 0 0,1 1-1 0 0,1-1 0 0 0,2 0 0 0 0,1-1 1 0 0,1 1-1 0 0,1-1 0 0 0,15 31 0 0 0,-18-47 120 0 0,1 1-1 0 0,0-1 1 0 0,0 0-1 0 0,1-1 1 0 0,0 1-1 0 0,1-2 0 0 0,0 1 1 0 0,1-1-1 0 0,11 8 1 0 0,-16-13-68 0 0,0-1 0 0 0,0 0 0 0 0,1 0 1 0 0,-1 0-1 0 0,1-1 0 0 0,-1 0 0 0 0,1 0 0 0 0,0 0 1 0 0,0-1-1 0 0,0 1 0 0 0,0-1 0 0 0,0-1 0 0 0,0 1 1 0 0,0-1-1 0 0,0 0 0 0 0,0-1 0 0 0,0 0 0 0 0,0 0 1 0 0,0 0-1 0 0,0 0 0 0 0,10-5 0 0 0,6-4 95 0 0,0-1 0 0 0,-1-1 1 0 0,32-23-1 0 0,54-53 127 0 0,-70 57-206 0 0,120-116 115 0 0,-132 120-178 0 0,-1-2-1 0 0,-2 0 0 0 0,33-57 0 0 0,-36 54-12 0 0,-12 21-30 0 0,0 0 1 0 0,6-14 0 0 0,-12 23-34 0 0,-5 16-632 0 0,-26 62-1505 0 0,25-61 446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12439 0 0,'-16'3'309'0'0,"1"2"0"0"0,-1-1-1 0 0,1 2 1 0 0,0 0 0 0 0,0 1-1 0 0,1 0 1 0 0,0 1 0 0 0,0 1-1 0 0,1 0 1 0 0,0 1 0 0 0,-21 20-1 0 0,32-28-269 0 0,0 0 0 0 0,1-1 0 0 0,-1 1 0 0 0,1 0 0 0 0,-1 0 0 0 0,1 1-1 0 0,0-1 1 0 0,0 0 0 0 0,0 0 0 0 0,0 0 0 0 0,0 1 0 0 0,1-1 0 0 0,-1 1 0 0 0,0-1-1 0 0,1 0 1 0 0,0 1 0 0 0,0-1 0 0 0,0 1 0 0 0,0-1 0 0 0,0 1 0 0 0,0-1 0 0 0,1 0-1 0 0,-1 1 1 0 0,1-1 0 0 0,0 3 0 0 0,1-1 6 0 0,1 0 0 0 0,-1 0 0 0 0,0 0 0 0 0,1 0 0 0 0,0-1 0 0 0,0 0 0 0 0,0 1 0 0 0,0-1 0 0 0,1 0-1 0 0,-1 0 1 0 0,1-1 0 0 0,0 1 0 0 0,4 1 0 0 0,24 12 150 0 0,1-1 0 0 0,49 14 1 0 0,21 9-10 0 0,-99-36-175 0 0,199 93 908 0 0,-166-75-461 0 0,-1 1 0 0 0,-1 2 1 0 0,42 36-1 0 0,-64-47-334 0 0,-2-1 0 0 0,1 2 0 0 0,-2-1 0 0 0,0 1 0 0 0,0 1 1 0 0,-1 0-1 0 0,-1 0 0 0 0,-1 1 0 0 0,0 0 0 0 0,0 0 0 0 0,7 31 0 0 0,-11-33-88 0 0,0 0 0 0 0,-1 0-1 0 0,-1 1 1 0 0,0-1 0 0 0,-1 0-1 0 0,-1 1 1 0 0,0-1 0 0 0,0 0-1 0 0,-1 0 1 0 0,-1 0-1 0 0,0 0 1 0 0,-1 0 0 0 0,-1-1-1 0 0,1 1 1 0 0,-9 13 0 0 0,7-16-27 0 0,-1-1-1 0 0,1 1 1 0 0,-2-1 0 0 0,1-1-1 0 0,-1 0 1 0 0,-14 12 0 0 0,-58 36-241 0 0,60-43 144 0 0,-42 24-654 0 0,-2-4 0 0 0,-86 33 1 0 0,58-27 118 0 0,-8 6-39 0 0,75-34 492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1319 5983 0 0,'-6'2'10143'0'0,"146"-231"-5783"0"0,-44 81-3575 0 0,95-146 295 0 0,-184 284-1068 0 0,137-215 240 0 0,-141 220-252 0 0,-1 0 0 0 0,1 1 0 0 0,7-9 0 0 0,-10 13 0 0 0,1-1 0 0 0,-1 0 0 0 0,1 1 0 0 0,-1-1 0 0 0,1 1 0 0 0,-1-1 0 0 0,1 1 0 0 0,0-1 0 0 0,-1 1 0 0 0,1-1 0 0 0,0 1 0 0 0,-1 0 0 0 0,1-1 0 0 0,0 1 0 0 0,-1 0 0 0 0,1 0 0 0 0,0-1 0 0 0,0 1 0 0 0,-1 0 0 0 0,1 0 0 0 0,0 0 0 0 0,1 0 0 0 0,6 6 0 0 0,-7-5 0 0 0,1 1-2 0 0,0 1 0 0 0,1 0-1 0 0,-1 0 1 0 0,-1 0 0 0 0,1 0 0 0 0,0 0-1 0 0,-1 0 1 0 0,1 0 0 0 0,-1 0 0 0 0,0 1-1 0 0,0-1 1 0 0,0 6 0 0 0,1 7-18 0 0,1 22 0 0 0,-3-24 17 0 0,1 147 3 0 0,-2-70-7 0 0,19 169 1 0 0,-14-224-5 0 0,2-1 0 0 0,1 0-1 0 0,1 0 1 0 0,2-1 0 0 0,15 34 0 0 0,-19-57 11 0 0,-6-11 7 0 0,0 1-1 0 0,1-1 1 0 0,-1 1-1 0 0,0 0 1 0 0,1-1-1 0 0,-1 1 1 0 0,1-1 0 0 0,-1 1-1 0 0,0-1 1 0 0,1 0-1 0 0,-1 1 1 0 0,1-1-1 0 0,0 1 1 0 0,-1-1-1 0 0,1 0 1 0 0,-1 0-1 0 0,1 1 1 0 0,-1-1 0 0 0,1 0-1 0 0,0 0 1 0 0,-1 1-1 0 0,1-1 1 0 0,0 0-1 0 0,-1 0 1 0 0,1 0-1 0 0,-1 0 1 0 0,1 0-1 0 0,0 0 1 0 0,-1 0 0 0 0,1 0-1 0 0,1-1 1 0 0,13-8 325 0 0,-13 7-274 0 0,8-6 66 0 0,-1 1 1 0 0,1-2-1 0 0,-2 1 0 0 0,1-1 0 0 0,11-16 1 0 0,32-55-12 0 0,-51 78-113 0 0,149-271 402 0 0,-16 29 454 0 0,100-150-101 0 0,-206 344-864 0 0,40-103-1 0 0,-85 184-5055 0 0,7-13 795 0 0,-5 10-2620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59 1839 0 0,'1'-2'134'0'0,"4"-4"-2581"0"0,0-2 3536 0 0,9-21 12308 0 0,-11 15-8256 0 0,-4 15-5043 0 0,-1 0 0 0 0,0 0 0 0 0,1 1 1 0 0,-1-1-1 0 0,0 0 0 0 0,1 0 1 0 0,0 1-1 0 0,-1-1 0 0 0,-1 4 0 0 0,-1-1 37 0 0,-102 112-8 0 0,57-58-125 0 0,-3 0-2 0 0,-149 181 0 0 0,169-196 0 0 0,2 1 0 0 0,2 2 0 0 0,-40 88 0 0 0,49-87 115 0 0,3 1 0 0 0,-16 75 0 0 0,26-90 82 0 0,1 1-1 0 0,2-1 1 0 0,1 1 0 0 0,5 59-1 0 0,-2-84-73 0 0,1 1 0 0 0,-1-1-1 0 0,2 0 1 0 0,0 0 0 0 0,0 0 0 0 0,0-1 0 0 0,8 14-1 0 0,-8-17 22 0 0,0 0-1 0 0,0-1 1 0 0,0 0-1 0 0,0 0 1 0 0,1 0-1 0 0,-1 0 1 0 0,1-1-1 0 0,0 1 1 0 0,1-1-1 0 0,-1 0 1 0 0,0 0-1 0 0,1 0 1 0 0,0-1-1 0 0,7 3 1 0 0,-6-3-135 0 0,1-1 0 0 0,0 0 0 0 0,0 0 0 0 0,0-1 0 0 0,0 0 0 0 0,0 0 0 0 0,0-1 0 0 0,9-2 0 0 0,-15 3-1012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56 497 1839 0 0,'-1'1'134'0'0,"-26"28"5225"0"0,25-26-4803 0 0,-1 0 0 0 0,1 0 0 0 0,0 0 0 0 0,1 1 0 0 0,-1-1 0 0 0,0 0-1 0 0,1 1 1 0 0,-2 5 0 0 0,-2 5 1298 0 0,5-13-1671 0 0,-1 1-1 0 0,0-1 1 0 0,1 1 0 0 0,-1-1 0 0 0,1 1-1 0 0,0-1 1 0 0,-1 1 0 0 0,1 0 0 0 0,0 2 0 0 0,0-3-45 0 0,0 0 0 0 0,0 0 1 0 0,0 0-1 0 0,0 0 0 0 0,1 1 1 0 0,-1-1-1 0 0,0 0 0 0 0,1 0 1 0 0,-1 0-1 0 0,1 0 0 0 0,-1 0 1 0 0,1-1-1 0 0,-1 1 0 0 0,1 0 1 0 0,0 0-1 0 0,-1 0 0 0 0,1 0 1 0 0,0-1-1 0 0,0 1 0 0 0,-1 0 1 0 0,1 0-1 0 0,0-1 0 0 0,0 1 1 0 0,1 0-1 0 0,0 0-39 0 0,1-1-1 0 0,-1 1 1 0 0,0-1-1 0 0,0 1 1 0 0,0-1-1 0 0,1 0 1 0 0,-1 0 0 0 0,0 0-1 0 0,0 0 1 0 0,1 0-1 0 0,-1 0 1 0 0,0-1-1 0 0,0 1 1 0 0,0-1-1 0 0,0 0 1 0 0,0 1 0 0 0,0-1-1 0 0,1 0 1 0 0,-2 0-1 0 0,5-3 1 0 0,3-2 114 0 0,0-1 1 0 0,0 0-1 0 0,7-9 1 0 0,-5 6-55 0 0,330-338 618 0 0,-328 334-788 0 0,5-6-90 0 0,0-1 0 0 0,21-33 1 0 0,-38 52 18 0 0,-8 14-387 0 0,-8 10 376 0 0,-50 79-67 0 0,52-78 151 0 0,2 0 0 0 0,-15 41 0 0 0,21-51 6 0 0,1 0-1 0 0,1 0 1 0 0,0 0 0 0 0,-1 26-1 0 0,4-36 18 0 0,0 1 0 0 0,0-1-1 0 0,0 1 1 0 0,0-1 0 0 0,0 0-1 0 0,1 1 1 0 0,0-1 0 0 0,0 0-1 0 0,0 1 1 0 0,0-1 0 0 0,0 0-1 0 0,0 0 1 0 0,1 0 0 0 0,0 0-1 0 0,0 0 1 0 0,-1 0 0 0 0,1-1-1 0 0,1 1 1 0 0,-1-1 0 0 0,0 1-1 0 0,1-1 1 0 0,-1 0 0 0 0,1 0-1 0 0,0 0 1 0 0,3 2 0 0 0,1-1 54 0 0,0-1 0 0 0,0 0-1 0 0,0 0 1 0 0,0-1 0 0 0,1 0 0 0 0,-1 0 0 0 0,0 0 0 0 0,1-1 0 0 0,-1 0-1 0 0,0-1 1 0 0,1 0 0 0 0,-1 0 0 0 0,0 0 0 0 0,0-1 0 0 0,10-3 0 0 0,11-5 16 0 0,-1-1 0 0 0,37-21 0 0 0,-31 12-80 0 0,0-2 0 0 0,57-49-1 0 0,-67 50-16 0 0,-2-1 1 0 0,0-1-1 0 0,-1-1 0 0 0,23-36 0 0 0,55-111-91 0 0,-84 140-233 0 0,-13 30 202 0 0,-2 3-705 0 0,-101 253 590 0 0,92-226 228 0 0,7-22 23 0 0,-6 18 1 0 0,0 1 0 0 0,2 0 1 0 0,0 0-1 0 0,-3 34 0 0 0,10-54 28 0 0,0 0-1 0 0,0 0 1 0 0,0 0 0 0 0,1 0-1 0 0,0 0 1 0 0,0 0-1 0 0,1 0 1 0 0,-1 0 0 0 0,5 7-1 0 0,-5-9-1 0 0,1-1-1 0 0,0 0 1 0 0,0 1-1 0 0,1-1 1 0 0,-1 0-1 0 0,0-1 1 0 0,1 1-1 0 0,0 0 1 0 0,0-1 0 0 0,0 1-1 0 0,0-1 1 0 0,0 0-1 0 0,0 0 1 0 0,0 0-1 0 0,1-1 1 0 0,3 2-1 0 0,6 3 46 0 0,0-2-1 0 0,0 0 1 0 0,0 0 0 0 0,0-1-1 0 0,1-1 1 0 0,-1 0-1 0 0,1-1 1 0 0,0-1 0 0 0,0 0-1 0 0,-1-1 1 0 0,1 0 0 0 0,14-3-1 0 0,-12-1-201 0 0,-14 4-134 0 0,5 0-473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4607 0 0,'0'0'354'0'0,"-2"0"-233"0"0,-14 0 5327 0 0,8 1-140 0 0,7 0-5219 0 0,1 1 0 0 0,-1-1 0 0 0,0 0 0 0 0,1 1 0 0 0,-1-1 0 0 0,1 1 1 0 0,0 0-1 0 0,0-1 0 0 0,-1 1 0 0 0,1-1 0 0 0,0 1 0 0 0,0-1 0 0 0,0 1 0 0 0,1-1 0 0 0,-1 1 0 0 0,0-1 1 0 0,1 1-1 0 0,-1-1 0 0 0,1 1 0 0 0,-1-1 0 0 0,1 1 0 0 0,-1-1 0 0 0,3 3 0 0 0,0 3 60 0 0,1 1-1 0 0,1-1 0 0 0,6 8 1 0 0,46 52 672 0 0,24 30-84 0 0,-73-85-704 0 0,0 1-1 0 0,0 0 1 0 0,-1 0-1 0 0,-1 1 0 0 0,0 0 1 0 0,5 21-1 0 0,-9-29-20 0 0,-1 0 1 0 0,0 1-1 0 0,0-1 0 0 0,0 0 0 0 0,-1 0 1 0 0,0 1-1 0 0,-2 11 0 0 0,2-14-4 0 0,-1-1 0 0 0,0 1 0 0 0,-1-1 0 0 0,1 0 0 0 0,-1 1 0 0 0,1-1 0 0 0,-1 0 0 0 0,0 0 0 0 0,0 0 0 0 0,-1 0 0 0 0,1 0 0 0 0,0 0 0 0 0,-1-1 0 0 0,0 1 0 0 0,-3 2 0 0 0,-6 4 49 0 0,-1-1 0 0 0,0 0 1 0 0,-1-1-1 0 0,-24 10 1 0 0,-62 14 89 0 0,-3 2 215 0 0,96-31-276 0 0,4-1-42 0 0,1 1-1 0 0,-1-1 0 0 0,0 0 0 0 0,1 1 0 0 0,-1-1 0 0 0,1 1 0 0 0,-1 0 0 0 0,1 0 1 0 0,0 0-1 0 0,-4 4 0 0 0,5-5-72 0 0,1 0-451 0 0,1 1 213 0 0,-1-1 0 0 0,1 1 1 0 0,0-1-1 0 0,0 0 1 0 0,0 0-1 0 0,0 1 1 0 0,0-1-1 0 0,0 0 1 0 0,2 1-1 0 0,5 4-6585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50 6447 0 0,'53'-23'1135'0'0,"-38"17"1696"0"0,28-14 7427 0 0,-45 20-10158 0 0,-148 58 96 0 0,89-36-158 0 0,-73 17-1 0 0,-67 4 7 0 0,111-25-35 0 0,4 1-40 0 0,-159 27-207 0 0,216-44 215 0 0,-1-1 0 0 0,0-1 0 0 0,0-1-1 0 0,0-2 1 0 0,-54-12 0 0 0,72 12 23 0 0,1-1 0 0 0,0 0 0 0 0,-1-1 0 0 0,2 0 0 0 0,-17-11 0 0 0,-11-6 0 0 0,38 22 0 0 0,0 0-1 0 0,0 0 1 0 0,-1 0-1 0 0,1 0 1 0 0,0-1-1 0 0,0 1 1 0 0,0 0-1 0 0,0 0 1 0 0,-1 0-1 0 0,1 0 1 0 0,0 0-1 0 0,0 0 1 0 0,0 0-1 0 0,0 0 0 0 0,-1 0 1 0 0,1 0-1 0 0,0 0 1 0 0,0 0-1 0 0,0 0 1 0 0,0 0-1 0 0,-1 1 1 0 0,1-1-1 0 0,0 0 1 0 0,0 0-1 0 0,0 0 1 0 0,0 0-1 0 0,-1 0 1 0 0,1 0-1 0 0,0 0 1 0 0,0 0-1 0 0,0 0 1 0 0,0 1-1 0 0,0-1 1 0 0,0 0-1 0 0,-1 0 1 0 0,1 0-1 0 0,0 0 1 0 0,0 0-1 0 0,0 1 1 0 0,0-1-1 0 0,0 0 1 0 0,0 0-1 0 0,0 0 1 0 0,0 1-1 0 0,0-1 1 0 0,0 0-1 0 0,0 0 1 0 0,0 0-1 0 0,0 0 1 0 0,0 1-1 0 0,0-1 0 0 0,0 0 1 0 0,0 0-1 0 0,0 0 1 0 0,0 0-1 0 0,0 1 1 0 0,0-1-1 0 0,0 0 1 0 0,0 0-1 0 0,0 0 1 0 0,0 0-1 0 0,0 1 1 0 0,0-1-1 0 0,1 0 1 0 0,-1 0-1 0 0,3 13-37 0 0,-3-13 38 0 0,3 9 9 0 0,1 0 1 0 0,-1-1-1 0 0,1 1 0 0 0,1-1 0 0 0,0 0 0 0 0,0 0 0 0 0,0-1 1 0 0,12 12-1 0 0,-2-4 16 0 0,1-2-1 0 0,1 0 1 0 0,24 14 0 0 0,-38-25-29 0 0,1 1 0 0 0,0-1 0 0 0,-1 1 0 0 0,0 0 0 0 0,0 0 0 0 0,1 1 0 0 0,-2-1 1 0 0,1 0-1 0 0,0 1 0 0 0,-1 0 0 0 0,0 0 0 0 0,3 5 0 0 0,-2-1-18 0 0,-1 0-1 0 0,0 0 1 0 0,0 0-1 0 0,0 12 1 0 0,1-3 31 0 0,0 4-23 0 0,2 0-1 0 0,0 0 1 0 0,1-1-1 0 0,10 21 1 0 0,-12-32 22 0 0,0-1-1 0 0,1 0 1 0 0,0 0 0 0 0,0 0-1 0 0,1-1 1 0 0,0 0 0 0 0,0 0-1 0 0,0 0 1 0 0,1-1 0 0 0,0 0 0 0 0,14 9-1 0 0,29 16 436 0 0,-49-30-326 0 0,-2-24 64 0 0,-6-33-1 0 0,0-13-126 0 0,6 60-41 0 0,2 0-1 0 0,-1 0 0 0 0,1 0 0 0 0,0 0 0 0 0,5-16 0 0 0,-1 12-12 0 0,0 0 0 0 0,1 0 0 0 0,1 0 0 0 0,0 1 0 0 0,9-13 0 0 0,46-51 0 0 0,-11 15 0 0 0,-33 34 0 0 0,-18 27-2 0 0,1-1-1 0 0,-1 1 1 0 0,1-1 0 0 0,-1 0-1 0 0,0 1 1 0 0,0-1 0 0 0,1 0-1 0 0,-1 1 1 0 0,0-1-1 0 0,0 0 1 0 0,0 1 0 0 0,1-1-1 0 0,-1 0 1 0 0,0 1 0 0 0,0-1-1 0 0,0 0 1 0 0,0 1-1 0 0,-1-1 1 0 0,1 0 0 0 0,0 0-1 0 0,0 1 1 0 0,0-1 0 0 0,0 0-1 0 0,-1 1 1 0 0,1-1-1 0 0,0 1 1 0 0,-1-1 0 0 0,1 0-1 0 0,0 1 1 0 0,-1-1 0 0 0,1 1-1 0 0,-1-1 1 0 0,1 1-1 0 0,-1-1 1 0 0,1 1 0 0 0,-1-1-1 0 0,1 1 1 0 0,-1-1 0 0 0,0 1-1 0 0,1 0 1 0 0,-1-1 0 0 0,0 1-1 0 0,1 0 1 0 0,-1 0-1 0 0,0 0 1 0 0,1-1 0 0 0,-1 1-1 0 0,0 0 1 0 0,0 0-31 0 0,-3-1-39 0 0,0 0 0 0 0,1 1 1 0 0,-1 0-1 0 0,1 0 0 0 0,-1 0 1 0 0,0 0-1 0 0,1 0 0 0 0,-1 1 1 0 0,1 0-1 0 0,-1 0 0 0 0,1 0 1 0 0,-1 0-1 0 0,1 0 0 0 0,-1 0 1 0 0,1 1-1 0 0,-6 3 0 0 0,9-4 19 0 0,-1-1 0 0 0,1 0 0 0 0,-1 1 1 0 0,1-1-1 0 0,0 0 0 0 0,-1 1 0 0 0,1-1 0 0 0,0 0 0 0 0,-1 1 0 0 0,1-1 0 0 0,0 1 0 0 0,0-1 0 0 0,-1 0 0 0 0,1 1 1 0 0,0-1-1 0 0,0 1 0 0 0,0-1 0 0 0,-1 1 0 0 0,1-1 0 0 0,0 1 0 0 0,0-1 0 0 0,0 1 0 0 0,0-1 0 0 0,0 1 0 0 0,0-1 1 0 0,0 1-1 0 0,0-1 0 0 0,0 1 0 0 0,0-1 0 0 0,1 1 0 0 0,-1-1 0 0 0,0 1 0 0 0,0-1 0 0 0,0 1 0 0 0,0-1 0 0 0,1 0 1 0 0,-1 1-1 0 0,0-1 0 0 0,1 1 0 0 0,-1-1 0 0 0,0 0 0 0 0,1 1 0 0 0,-1-1 0 0 0,0 0 0 0 0,1 1 0 0 0,-1-1 0 0 0,1 1 1 0 0,2 1-341 0 0,-1 0 1 0 0,1 0-1 0 0,-1 0 1 0 0,1 0-1 0 0,4 2 1 0 0,9 1-1194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1375 0 0,'0'-1'6597'0'0,"2"-7"-4494"0"0,0 5-1575 0 0,-1 0-1 0 0,1-1 1 0 0,0 1-1 0 0,0 0 1 0 0,0 0-1 0 0,0 0 1 0 0,1 1-1 0 0,-1-1 0 0 0,1 1 1 0 0,0-1-1 0 0,3-2 1 0 0,36-22 433 0 0,-32 22-569 0 0,13-10-16 0 0,2 2 0 0 0,-1 1 1 0 0,2 0-1 0 0,-1 2 0 0 0,40-9 0 0 0,-64 18-17 0 0,-1 3-270 0 0,1 2-65 0 0,-1 1 0 0 0,0-1-1 0 0,-1 0 1 0 0,1 1-1 0 0,-1-1 1 0 0,0 0 0 0 0,0 0-1 0 0,0 0 1 0 0,0 0 0 0 0,-1 0-1 0 0,0 0 1 0 0,-3 6 0 0 0,-5 8 32 0 0,-17 21 0 0 0,14-21-20 0 0,-68 86 71 0 0,31-42-70 0 0,38-48-34 0 0,-1 1 0 0 0,-1-1-1 0 0,-16 13 1 0 0,28-26 174 0 0,15 4 35 0 0,-2-2-112 0 0,0-1-1 0 0,0-1 0 0 0,0 0 1 0 0,1 0-1 0 0,-1-1 1 0 0,0 0-1 0 0,18-4 0 0 0,-3 2-30 0 0,143-8 127 0 0,-163 9-259 0 0,-1 1 0 0 0,1 0 0 0 0,-1 0 0 0 0,1 0 0 0 0,10 3 0 0 0,0 4-4128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7831 0 0,'0'0'7134'0'0,"1"0"-6350"0"0,3-3-570 0 0,1 2 1 0 0,-1-1-1 0 0,1 0 1 0 0,-1 1-1 0 0,1 0 1 0 0,-1 0-1 0 0,1 0 1 0 0,0 1 0 0 0,0-1-1 0 0,8 2 1 0 0,13-3 187 0 0,254-40 2627 0 0,-47 6-1617 0 0,354-55-114 0 0,-520 79-1356 0 0,62-12 140 0 0,-99 17-675 0 0,-1-1-1 0 0,37-16 1 0 0,-49 15-766 0 0,-5-2-65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153 222 7831 0 0,'-1'2'5251'0'0,"-3"3"-4457"0"0,0 1-1 0 0,-1 0 1 0 0,-8 7 0 0 0,-13 14 179 0 0,-34 64 704 0 0,26-39-1313 0 0,29-45 1666 0 0,10-18-1652 0 0,16-23-507 0 0,0 1 0 0 0,2 0-1 0 0,2 2 1 0 0,0 0 0 0 0,2 2-1 0 0,2 1 1 0 0,0 2 0 0 0,57-40-1 0 0,-64 51 60 0 0,2 1 1 0 0,-1 1-1 0 0,2 0 0 0 0,0 2 0 0 0,0 1 1 0 0,1 2-1 0 0,0 0 0 0 0,50-7 0 0 0,-69 14 114 0 0,0 0 0 0 0,-1 1 0 0 0,10 1 0 0 0,-3 3 48 0 0,-11-3-84 0 0,-1 0 0 0 0,0 0 0 0 0,1 1 0 0 0,-1-1 0 0 0,0 0 0 0 0,0 0 0 0 0,0 1 0 0 0,0-1-1 0 0,0 1 1 0 0,0-1 0 0 0,0 1 0 0 0,-1-1 0 0 0,1 1 0 0 0,-1 0 0 0 0,1-1 0 0 0,-1 1 0 0 0,1 0 0 0 0,-1-1 0 0 0,0 1 0 0 0,0 0-1 0 0,0-1 1 0 0,0 1 0 0 0,0 0 0 0 0,0 0 0 0 0,0-1 0 0 0,0 1 0 0 0,-1 0 0 0 0,1-1 0 0 0,-1 1 0 0 0,-1 2 0 0 0,0 4 41 0 0,-1-1 0 0 0,0 0 0 0 0,-1 0 0 0 0,0 0 0 0 0,-7 9 0 0 0,-9 11 110 0 0,8-13-119 0 0,2 1 0 0 0,-1-1 0 0 0,2 2-1 0 0,-9 18 1 0 0,16-29-36 0 0,0-1-1 0 0,1 1 1 0 0,-1 0-1 0 0,1 0 1 0 0,0 0-1 0 0,0 0 1 0 0,1 0-1 0 0,0 0 1 0 0,0 0-1 0 0,0 0 1 0 0,0 0-1 0 0,1 0 1 0 0,0 0-1 0 0,0 0 1 0 0,0 0-1 0 0,0 0 1 0 0,1 0-1 0 0,0 0 1 0 0,3 6-1 0 0,4 5 165 0 0,11 28 0 0 0,-20-42-162 0 0,1 0-1 0 0,-1 0 0 0 0,1-1 0 0 0,0 1 1 0 0,0 0-1 0 0,-1 0 0 0 0,1-1 1 0 0,0 1-1 0 0,1 0 0 0 0,0 1 1 0 0,2 1 6 0 0,-3-3-5 0 0,0 1-1 0 0,0-1 1 0 0,0 0 0 0 0,0 0 0 0 0,1 1 0 0 0,-1-1-1 0 0,0 0 1 0 0,1 0 0 0 0,-1 0 0 0 0,0 0 0 0 0,1-1-1 0 0,0 1 1 0 0,-1 0 0 0 0,1-1 0 0 0,-1 1 0 0 0,1-1-1 0 0,0 1 1 0 0,-1-1 0 0 0,1 0 0 0 0,0 0 0 0 0,-1 0-1 0 0,1 0 1 0 0,2 0 0 0 0,-2 0 19 0 0,17-1 148 0 0,-1-1-1 0 0,28-6 1 0 0,7-1-63 0 0,-29 6-183 0 0,-2 0-263 0 0,-1 1 0 0 0,0 0 0 0 0,1 2 0 0 0,24 2 1 0 0,-34 0-4725 0 0,-1-2-1632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5527 0 0,'3'-8'14015'0'0,"7"25"-13730"0"0,0 0 0 0 0,1-1 0 0 0,0-1 0 0 0,2 0 1 0 0,-1 0-1 0 0,24 19 0 0 0,98 69 82 0 0,-111-86-241 0 0,-16-12-103 0 0,154 119 537 0 0,-140-105-429 0 0,-1 0 0 0 0,-1 1 0 0 0,0 1 0 0 0,-2 1-1 0 0,19 31 1 0 0,-31-43-98 0 0,0-1 1 0 0,0 2-1 0 0,-1-1 1 0 0,-1 0-1 0 0,0 1 0 0 0,0 0 1 0 0,-1-1-1 0 0,0 1 0 0 0,-1 0 1 0 0,0 0-1 0 0,-1 0 0 0 0,0 0 1 0 0,-1 0-1 0 0,0 0 0 0 0,-1 0 1 0 0,0 0-1 0 0,-1 0 0 0 0,0-1 1 0 0,-8 18-1 0 0,-1-1 2 0 0,-2 0 0 0 0,-1-1 0 0 0,-2-1 0 0 0,0-1 0 0 0,-1 0 0 0 0,-23 22 0 0 0,-123 116 65 0 0,122-126-75 0 0,-2-2 1 0 0,-55 32-1 0 0,73-46-42 0 0,2-1-73 0 0,22-18-155 0 0,13 3-6844 0 0,1 1-246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132 334 6911 0 0,'-7'-1'195'0'0,"-56"-3"67"0"0,55 3 133 0 0,0 1 0 0 0,-1 1 0 0 0,1 0-1 0 0,0 0 1 0 0,-13 3 2356 0 0,28 0 1233 0 0,-3-1-3330 0 0,1-1-532 0 0,0 0-1 0 0,0-1 1 0 0,0 0-1 0 0,0 0 0 0 0,0 0 1 0 0,0 0-1 0 0,7-1 1 0 0,42-3-200 0 0,-20 1 164 0 0,855-53 3023 0 0,-639 36-2466 0 0,963-92 1237 0 0,-829 72-1360 0 0,-289 30-360 0 0,346-42 545 0 0,-421 48-639 0 0,1 0-1 0 0,-1-2 0 0 0,0-1 0 0 0,0-1 0 0 0,0 0 0 0 0,21-12 0 0 0,-29 10 100 0 0,-8 6-500 0 0,-9 10-144 0 0,-20 23-1258 0 0,7-10-4607 0 0,4-6-743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9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50 128 1375 0 0,'0'0'779'0'0,"-8"7"1377"0"0,-34 24 6551 0 0,43-32-8649 0 0,1-4-24 0 0,-1 4 696 0 0,7-5-410 0 0,3 1-43 0 0,0-1 1 0 0,16-3-1 0 0,-5 1-77 0 0,11-3 24 0 0,0 2 0 0 0,1 2 0 0 0,0 0 0 0 0,65-2 0 0 0,-66 9-190 0 0,-1 1 0 0 0,49 8 0 0 0,-72-8-48 0 0,22 2 28 0 0,-1-2-1 0 0,32-3 1 0 0,-1 0 156 0 0,35 4 41 0 0,96-4-105 0 0,-188 2-105 0 0,42-4 69 0 0,-1 1 0 0 0,84 7 0 0 0,-82 1 165 0 0,-1-3-1 0 0,1-2 1 0 0,0-1 0 0 0,62-11-1 0 0,-94 9-220 0 0,175-19 300 0 0,7 17-250 0 0,-134-3-33 0 0,5 1 2 0 0,123-1 159 0 0,97-6-192 0 0,-258 12-13 0 0,4 1 52 0 0,50-8-1 0 0,-64 7-38 0 0,0 0 1 0 0,0 2-1 0 0,1 0 0 0 0,20 4 0 0 0,9-1 63 0 0,39 3-63 0 0,80 1 78 0 0,-155-8-39 0 0,38-1 168 0 0,68-11 0 0 0,-105 11-150 0 0,1 1 0 0 0,22 0 1 0 0,-20 1 13 0 0,135 3 212 0 0,102-2 460 0 0,-59 5-407 0 0,-167-4-304 0 0,-28-2-33 0 0,7 0 14 0 0,0 1 0 0 0,0-2 0 0 0,0 1-1 0 0,0-1 1 0 0,13-3 0 0 0,-3 1 59 0 0,1 1-29 0 0,0 1 0 0 0,25 1 0 0 0,-11 1-48 0 0,-20 0 7 0 0,0-1 0 0 0,20 5 0 0 0,-14-1-30 0 0,1-2 0 0 0,-1 0 0 0 0,24-1 0 0 0,-56 9-3019 0 0,9-7-94 0 0,-4 4-3413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9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96 1375 0 0,'0'0'66'0'0,"-8"2"4"0"0,-69 20 2645 0 0,1 0 3930 0 0,94-35-6134 0 0,-1 6-276 0 0,-1 1 0 0 0,1 0 0 0 0,0 2 0 0 0,32-6 0 0 0,-29 6-97 0 0,139-34 604 0 0,15-3-64 0 0,-142 36-613 0 0,-1 1 0 0 0,0 1 0 0 0,1 2-1 0 0,42 4 1 0 0,-65-2-43 0 0,-1 1 1 0 0,1 0-1 0 0,-1 0 0 0 0,0 0 0 0 0,0 1 1 0 0,12 7-1 0 0,-17-9-50 0 0,-1 0-1 0 0,0 1 1 0 0,1-1 0 0 0,-1 1 0 0 0,0 0 0 0 0,0 0-1 0 0,0 0 1 0 0,0 0 0 0 0,0 0 0 0 0,2 4 0 0 0,-3-4-59 0 0,-1-1 1 0 0,1 0-1 0 0,-1 1 1 0 0,1-1 0 0 0,-1 1-1 0 0,0-1 1 0 0,1 1-1 0 0,-1-1 1 0 0,0 1 0 0 0,0-1-1 0 0,0 1 1 0 0,0-1-1 0 0,-1 1 1 0 0,1-1-1 0 0,0 1 1 0 0,0-1 0 0 0,-1 1-1 0 0,1-1 1 0 0,-1 1-1 0 0,-1 2 1 0 0,-5 7-4457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9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5063 0 0,'0'0'1818'0'0,"5"9"-749"0"0,-2-7-925 0 0,0 0 1 0 0,1 0-1 0 0,-1 0 1 0 0,1 0-1 0 0,-1-1 0 0 0,1 0 1 0 0,0 0-1 0 0,-1 0 0 0 0,1 0 1 0 0,0 0-1 0 0,0-1 1 0 0,0 0-1 0 0,0 0 0 0 0,7 0 1 0 0,6-2 514 0 0,0-1 0 0 0,19-5 0 0 0,-9 2 39 0 0,120-16 755 0 0,-121 20-1424 0 0,0 1 1 0 0,0 2-1 0 0,44 5 1 0 0,-50-2-97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3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2303 0 0,'0'0'382'0'0,"0"2"760"0"0,-11 23 17522 0 0,13-23-18591 0 0,9 6 13 0 0,-5-5-28 0 0,68 37-47 0 0,-69-38-11 0 0,0 1 0 0 0,-1 0 0 0 0,1 0 0 0 0,7 7 0 0 0,-3-4 0 0 0,22 3 0 0 0,-18-6 0 0 0,-1-1 0 0 0,16 2 0 0 0,-6-3 10 0 0,-17-3 11 0 0,1 0 1 0 0,0 2-9 0 0,21-6-15 0 0,-17 3 4 0 0,-5 2-4 0 0,-1 0 0 0 0,0 0 0 0 0,1-1-1 0 0,-1 0 1 0 0,0 0 0 0 0,7-4 0 0 0,9-4-98 0 0,-18 9 73 0 0,14-11-254 0 0,-8 6 259 0 0,-4 4-31 0 0,3-2-11 0 0,-2 2 0 0 0,4-2 0 0 0,-7 3 47 0 0,0 0-1 0 0,1 1 0 0 0,-1-1 1 0 0,1 1-1 0 0,-1 0 1 0 0,1-1-1 0 0,-1 1 1 0 0,1 0-1 0 0,4 1 0 0 0,-4-1 13 0 0,10 3-6 0 0,0 2 22 0 0,-1 3 32 0 0,-3 0-22 0 0,-8-8-18 0 0,0 1-1 0 0,0-1 1 0 0,-1 1 0 0 0,1 0 0 0 0,-1 0 0 0 0,1-1 0 0 0,-1 1-1 0 0,1 0 1 0 0,-1 0 0 0 0,1 0 0 0 0,-1-1 0 0 0,1 1-1 0 0,-1 0 1 0 0,0 0 0 0 0,0 0 0 0 0,1 1 0 0 0,0 2 2 0 0,2 8 6 0 0,-1 2 34 0 0,-3-9-37 0 0,1 14-6 0 0,-1-11-1 0 0,-5 10-19 0 0,5-16-55 0 0,5-2-2 0 0,0 0 26 0 0,-1 0 0 0 0,1 0 0 0 0,-1 0 0 0 0,1 0-1 0 0,5-3 1 0 0,30-16-251 0 0,-25 12 202 0 0,-3 2-2 0 0,-9 4-12 0 0,0 2 14 0 0,1 0 59 0 0,20-4-580 0 0,-11 1 630 0 0,-9 1 42 0 0,4 3 14 0 0,-5-2-67 0 0,-1 1-1 0 0,1 0 1 0 0,0-1 0 0 0,-1 1 0 0 0,1-1 0 0 0,0 1-1 0 0,0-1 1 0 0,-1 0 0 0 0,1 0 0 0 0,0 0-1 0 0,3 0 1 0 0,9 0 0 0 0,1 0 0 0 0,0-2 0 0 0,-2-1-16 0 0,-10 2-58 0 0,-1 4-982 0 0,4 7 1178 0 0,-4-7 157 0 0,0-2-66 0 0,22 16 279 0 0,-21-16-258 0 0,2-1-164 0 0,1-1 0 0 0,0-1 1 0 0,0 1-1 0 0,-1-1 0 0 0,1 0 1 0 0,-1 0-1 0 0,0 0 0 0 0,9-6 1 0 0,-12 7-150 0 0,-1 0-550 0 0,0 1 300 0 0,0-1 1 0 0,-1 0 0 0 0,1 1 0 0 0,0-1 0 0 0,0 0 0 0 0,0 0-1 0 0,-1 1 1 0 0,1-1 0 0 0,0 0 0 0 0,-1 0 0 0 0,1 0-1 0 0,-1 0 1 0 0,1 0 0 0 0,-1 0 0 0 0,1 0 0 0 0,-1 0-1 0 0,0 0 1 0 0,1-2 111 0 0,-1 1-1273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3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9071 0 0,'0'0'9918'0'0,"3"1"-9854"0"0,9 2-42 0 0,-9-3 37 0 0,-1 2 12 0 0,6 5 160 0 0,0 0 0 0 0,10 13 0 0 0,-11-11-12 0 0,2 0 0 0 0,-1-1 0 0 0,13 10 0 0 0,-14-13-51 0 0,0-1 0 0 0,0 1 0 0 0,1-1 0 0 0,-1 0 0 0 0,1-1 0 0 0,0 0 0 0 0,0 0 0 0 0,0-1 1 0 0,0 0-1 0 0,1 0 0 0 0,-1-1 0 0 0,0 0 0 0 0,1 0 0 0 0,-1-1 0 0 0,1 0 0 0 0,11-2 0 0 0,0-2-102 0 0,-18 2-29 0 0,2-1-53 0 0,33-8-92 0 0,-35 10 71 0 0,-1 1 20 0 0,0 0-1 0 0,-1-1 1 0 0,1 1-1 0 0,0 0 0 0 0,0 0 1 0 0,-1-1-1 0 0,1 1 1 0 0,0 0-1 0 0,0 0 1 0 0,-1 0-1 0 0,1 0 1 0 0,0 0-1 0 0,0 0 1 0 0,0 0-1 0 0,1 1 0 0 0,10 2-6 0 0,-11-2 19 0 0,0 0-1 0 0,0 0 1 0 0,0 0-1 0 0,1 0 0 0 0,-1 0 1 0 0,-1 0-1 0 0,1 0 1 0 0,0 0-1 0 0,1 2 0 0 0,5 12-71 0 0,-4-3-4 0 0,-2-10-6 0 0,1-4-422 0 0,3-3 477 0 0,0 0 0 0 0,0-1 0 0 0,0 1 0 0 0,-1-1 0 0 0,0 0 1 0 0,0 0-1 0 0,4-9 0 0 0,1-6-1245 0 0,7-22 0 0 0,-15 41-77 0 0,2-6-2738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3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2303 0 0,'2'-2'447'0'0,"2"-1"430"0"0,0-1 0 0 0,0 1 0 0 0,0-1 0 0 0,-1 0 0 0 0,1 0 0 0 0,2-6 0 0 0,21-34 2847 0 0,-7 11-3306 0 0,-18 32-346 0 0,-1-1 0 0 0,1 0 0 0 0,0 0 1 0 0,0 1-1 0 0,0-1 0 0 0,1 1 0 0 0,-1-1 0 0 0,0 1 0 0 0,0 0 0 0 0,1 0 0 0 0,-1 0 0 0 0,1 0 0 0 0,2 0 0 0 0,0-1-17 0 0,-3 2 137 0 0,0 1 0 0 0,9 5 103 0 0,0 0 0 0 0,-1 1 0 0 0,0 1 0 0 0,0 0 0 0 0,-1 0 1 0 0,12 14-1 0 0,-7-7 581 0 0,24 18 1 0 0,-29-27-511 0 0,1 0-1 0 0,0 0 1 0 0,1-1 0 0 0,-1-1 0 0 0,1 1-1 0 0,14 2 1 0 0,68 12 716 0 0,-84-17-1056 0 0,-2-1-43 0 0,1-1 1 0 0,-1 0-1 0 0,0 0 1 0 0,1 0-1 0 0,10-3 1 0 0,6-2-4421 0 0,-19 4 2782 0 0,16-2-5129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5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1 227 919 0 0,'0'0'8615'0'0,"0"-3"-8380"0"0,2-1 122 0 0,1-7-167 0 0,-3-12 5103 0 0,-6 39-4631 0 0,10 28 1258 0 0,3-33-1712 0 0,-6-8 76 0 0,0-2-270 0 0,-1-1-1 0 0,0 1 1 0 0,1 0-1 0 0,-1 0 1 0 0,1 0-1 0 0,-1-1 1 0 0,1 1 0 0 0,-1 0-1 0 0,1-1 1 0 0,-1 1-1 0 0,1 0 1 0 0,0-1-1 0 0,0 1 1 0 0,-1-1-1 0 0,1 1 1 0 0,0-1-1 0 0,0 1 1 0 0,1 0 0 0 0,9 4 10 0 0,-5-4 36 0 0,-1 1 1 0 0,1-1 0 0 0,0 0 0 0 0,-1 0 0 0 0,1-1 0 0 0,0 0 0 0 0,-1 0 0 0 0,1 0 0 0 0,10-2 0 0 0,-11 1-20 0 0,3 0 152 0 0,1 0 0 0 0,-1-1-1 0 0,0 0 1 0 0,7-3-1 0 0,9-3 92 0 0,-21 8-132 0 0,0-1-7 0 0,33-2 69 0 0,-19 3-126 0 0,-1 1-8 0 0,-10 1-24 0 0,9 2-35 0 0,14 3 34 0 0,-23-8-46 0 0,12 0 44 0 0,-14 1-39 0 0,0-1 1 0 0,0 0-1 0 0,1-1 0 0 0,-1 1 0 0 0,0-1 0 0 0,0 1 0 0 0,0-1 1 0 0,0 0-1 0 0,7-6 0 0 0,34-19 36 0 0,-12 14-103 0 0,-12 4 40 0 0,-16 9 13 0 0,0 1 2 0 0,10-2-2 0 0,0 3 0 0 0,0 3 0 0 0,-1 2 0 0 0,11 12 0 0 0,1-3 0 0 0,-6-5 0 0 0,-14-11 0 0 0,-2 0 0 0 0,13 0 0 0 0,-12 0 0 0 0,21-9 0 0 0,29-13 139 0 0,-50 20-97 0 0,5 1-20 0 0,-5 2 20 0 0,6 4-17 0 0,-7-2 0 0 0,1-1 0 0 0,-1 0 0 0 0,1 0 0 0 0,0 0 0 0 0,0-1 0 0 0,0 1 0 0 0,0-1 0 0 0,0 0 0 0 0,0-1 0 0 0,0 1 0 0 0,0-1 0 0 0,0 0 0 0 0,0 0 0 0 0,0-1 0 0 0,0 1 0 0 0,0-1 0 0 0,9-3 0 0 0,-6 2-24 0 0,5-1 12 0 0,0-1-1 0 0,0 0 1 0 0,0-1 0 0 0,23-14-1 0 0,-3 5-1 0 0,-1 0 42 0 0,-23 9-53 0 0,31-8 0 0 0,-31 10 31 0 0,1 1-1 0 0,-1-1 1 0 0,1 2 0 0 0,-1-1-1 0 0,1 2 1 0 0,0-1 0 0 0,-1 1-1 0 0,1 0 1 0 0,17 4 0 0 0,-23-4-23 0 0,0 1-1 0 0,0 0 1 0 0,0 0 0 0 0,0 1-1 0 0,4 1 1 0 0,2 1-1 0 0,11 3 0 0 0,-19-6-2 0 0,0-1-1 0 0,0 1 1 0 0,0-1 0 0 0,-1 1-1 0 0,1 0 1 0 0,0 0-1 0 0,-1 0 1 0 0,1 0-1 0 0,1 2 1 0 0,17 11 6 0 0,19 11 65 0 0,-26-17-17 0 0,1-1 6 0 0,5 2-27 0 0,-13-9-17 0 0,-2-1-16 0 0,-1 1-1 0 0,0 1 1 0 0,1-1-1 0 0,-1 0 0 0 0,0 0 0 0 0,0 0 0 0 0,1 0 0 0 0,-1-1 1 0 0,0 1-1 0 0,0-1 0 0 0,1 0 0 0 0,-1 0 0 0 0,0 0 0 0 0,5-2 1 0 0,0-1 11 0 0,4-3 4 0 0,-1 1 0 0 0,1-2 0 0 0,-2 1-1 0 0,1-1 1 0 0,13-14 0 0 0,1 0 53 0 0,-3 3-20 0 0,-11 9-53 0 0,1 3 0 0 0,1 3 0 0 0,3 2 0 0 0,-1 4 0 0 0,1 1 0 0 0,-1-1 0 0 0,-10-1 0 0 0,0-1 0 0 0,0 1 0 0 0,0-1 0 0 0,0 0 0 0 0,0-1 0 0 0,0 1 0 0 0,5-2 0 0 0,-3 1 0 0 0,5-2 0 0 0,-1 0 0 0 0,1-1 0 0 0,-1 0 0 0 0,11-6 0 0 0,3-1 0 0 0,-5 3 0 0 0,-11 4 0 0 0,-1 1 0 0 0,0 0 0 0 0,1 1 0 0 0,0 0 0 0 0,-1 0 0 0 0,16-1 0 0 0,4 1 0 0 0,-23 3 0 0 0,18 1 0 0 0,-18 0 0 0 0,0 1 0 0 0,12 3-1 0 0,-9-3 0 0 0,11 8 14 0 0,-5-1 42 0 0,-11-8-49 0 0,-1 0 0 0 0,1 0-1 0 0,-1 0 1 0 0,1-1 0 0 0,0 1-1 0 0,0-1 1 0 0,0 1 0 0 0,6 1-1 0 0,2 0 20 0 0,1 1 0 0 0,16 2 0 0 0,-23-5-25 0 0,1 0 0 0 0,0 0 0 0 0,0 0 0 0 0,-1-1 0 0 0,1 0 0 0 0,10-1 0 0 0,0 0 0 0 0,-1 0 5 0 0,-1 0 1 0 0,1-1-1 0 0,-1-1 0 0 0,1 0 1 0 0,15-6-1 0 0,68-30 27 0 0,-79 30-32 0 0,63-25 0 0 0,-69 29 0 0 0,0 1 0 0 0,1 1 0 0 0,-1 0 0 0 0,20-1 0 0 0,-28 3 0 0 0,0 1 0 0 0,1-1 0 0 0,-1 1 0 0 0,1 1 0 0 0,-1-1 0 0 0,1 1 0 0 0,8 1 0 0 0,21 6 0 0 0,33 3 0 0 0,-63-9 7 0 0,23 0 50 0 0,52 2 151 0 0,-76-4-184 0 0,0 0 0 0 0,-1-1 0 0 0,1 1 0 0 0,0-1 0 0 0,-1 0 0 0 0,1 1 0 0 0,-1-2 0 0 0,5-1-1 0 0,4-1 23 0 0,31-7-35 0 0,-28 7-11 0 0,-1 2 0 0 0,8 2 0 0 0,-17 2 0 0 0,-1 0 0 0 0,8 4 0 0 0,1 2 0 0 0,-1 1 0 0 0,-2 3 0 0 0,0-1 0 0 0,2-2 0 0 0,3-5 11 0 0,0-4 42 0 0,66-17 279 0 0,-69 16-323 0 0,-3-1-2 0 0,1 1-1 0 0,-1 1 0 0 0,0-1 1 0 0,0 2-1 0 0,1-1 0 0 0,-1 1 1 0 0,17 4-1 0 0,-17-2 2 0 0,1 0 0 0 0,-1 0 0 0 0,-1 0 0 0 0,1 1 0 0 0,0 1 0 0 0,-1-1 0 0 0,9 8 0 0 0,-11-8-14 0 0,0-1 0 0 0,-1 1 0 0 0,0 0 1 0 0,9 10-1 0 0,-3-4-18 0 0,52 45 13 0 0,-48-43 11 0 0,5-2 0 0 0,-10-5 0 0 0,-5-3 0 0 0,1 1 0 0 0,-1-2 0 0 0,1 1 0 0 0,-1-1 0 0 0,1 1 0 0 0,11 0 0 0 0,2-1 0 0 0,1 0 0 0 0,0-1 0 0 0,28-3 0 0 0,-10 0 0 0 0,8-1 18 0 0,-28 2 1 0 0,1 0-1 0 0,0 1 0 0 0,0 2 1 0 0,0-1-1 0 0,35 8 0 0 0,-27-1-18 0 0,1-1 0 0 0,49 4 0 0 0,-64-9 0 0 0,0-1 0 0 0,0-1 0 0 0,0 0 0 0 0,-1-1 0 0 0,1 0 0 0 0,0-1 0 0 0,-1 0 0 0 0,17-7 0 0 0,51-27 117 0 0,20-7 46 0 0,-77 34-163 0 0,-7 3 0 0 0,-1 1 0 0 0,17-4 0 0 0,-27 8 0 0 0,23-2 0 0 0,-13 3 0 0 0,1 4 0 0 0,10 9 0 0 0,-22-8 0 0 0,8 5 11 0 0,-2 3 42 0 0,0 1 0 0 0,1 0-42 0 0,0-2-7 0 0,-4-5-8 0 0,0-2 57 0 0,17 8 34 0 0,-11-8-39 0 0,-9-4-38 0 0,6-2 7 0 0,2-1 21 0 0,-7 2-25 0 0,19-8-15 0 0,29-20 2 0 0,-45 24 0 0 0,24-9 0 0 0,-17 10 0 0 0,1 0 0 0 0,6 1 0 0 0,-16 4 0 0 0,-2 1 0 0 0,25 5 0 0 0,59 7 0 0 0,-79-12-22 0 0,0 0 0 0 0,0-1-1 0 0,1 0 1 0 0,17-1 0 0 0,-19 0 5 0 0,9-2-36 0 0,10 1 40 0 0,-14-2 15 0 0,-1-1-2 0 0,50-19-64 0 0,-46 17 64 0 0,-2 1 0 0 0,-1 0 0 0 0,8-1 0 0 0,-16 6 0 0 0,16 1 0 0 0,-6-1 0 0 0,1 2 0 0 0,-1 2 0 0 0,4 3 0 0 0,-16-3-4 0 0,-2-2-3 0 0,3 2-27 0 0,-1-1 0 0 0,1 1 0 0 0,-1-1 0 0 0,-1 1 0 0 0,1 0 0 0 0,0 0 0 0 0,-1 0-1 0 0,0 1 1 0 0,0-1 0 0 0,2 6 0 0 0,0 4-190 0 0,5 26 1 0 0,4 20-1476 0 0,-9-41 271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4:3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3223 0 0,'0'0'5850'0'0,"2"2"-5586"0"0,0 1-124 0 0,1 0 1 0 0,0 0-1 0 0,-1 1 0 0 0,0-1 1 0 0,1 1-1 0 0,-1 0 1 0 0,-1-1-1 0 0,1 1 0 0 0,-1 0 1 0 0,1 0-1 0 0,-1 0 1 0 0,0 0-1 0 0,0 0 0 0 0,-1 1 1 0 0,1 6-1 0 0,0-6-308 0 0,1 1 3766 0 0,9-12-3612 0 0,18-9-96 0 0,-4 4 10 0 0,-14 6 62 0 0,-4 2 35 0 0,-1 0 0 0 0,0 0 0 0 0,0-1-1 0 0,6-5 1 0 0,76-46 3 0 0,-79 48 0 0 0,5-4 16 0 0,-11 9 15 0 0,12-1 1 0 0,3 1 169 0 0,-16 2-133 0 0,0 1 16 0 0,10 6 82 0 0,-9-5-159 0 0,0 0 1 0 0,1 0 0 0 0,-1-1 0 0 0,0 1 0 0 0,1-1-1 0 0,0 1 1 0 0,-1-1 0 0 0,1 0 0 0 0,0 0 0 0 0,-1-1-1 0 0,1 1 1 0 0,0-1 0 0 0,0 0 0 0 0,-1 0 0 0 0,1 0-1 0 0,0 0 1 0 0,0-1 0 0 0,-1 1 0 0 0,6-3 0 0 0,-4 2-47 0 0,13-7-54 0 0,-4 0-23 0 0,4-1-62 0 0,-17 8 101 0 0,2 2-66 0 0,5 2 143 0 0,-7-2 13 0 0,0 1-1 0 0,1-1 0 0 0,-1 0 1 0 0,0 0-1 0 0,0 1 0 0 0,0-1 1 0 0,0 1-1 0 0,-1-1 1 0 0,1 1-1 0 0,0-1 0 0 0,-1 1 1 0 0,1-1-1 0 0,-1 1 0 0 0,1 2 1 0 0,0-2 17 0 0,0 3 97 0 0,0 1 0 0 0,0 0-1 0 0,0-1 1 0 0,-1 1 0 0 0,0 9 0 0 0,0-9 2623 0 0,0-6-2741 0 0,1 0 0 0 0,-1 0 0 0 0,0 0-1 0 0,0 0 1 0 0,0 0 0 0 0,1 0 0 0 0,-1 0 0 0 0,0 0 0 0 0,0 0 0 0 0,0 0 0 0 0,0 0-1 0 0,1 1 1 0 0,-1-1 0 0 0,0 0 0 0 0,0 0 0 0 0,0 0 0 0 0,0 0 0 0 0,0 0 0 0 0,1 1 0 0 0,-1-1-1 0 0,0 0 1 0 0,0 0 0 0 0,0 0 0 0 0,0 0 0 0 0,0 1 0 0 0,0-1 0 0 0,0 0 0 0 0,0 0-1 0 0,0 1 1 0 0,1-1 3 0 0,-1 1 0 0 0,0-1 0 0 0,0 1-1 0 0,0-1 1 0 0,1 1 0 0 0,-1-1-1 0 0,0 0 1 0 0,0 1 0 0 0,1-1 0 0 0,-1 1-1 0 0,0-1 1 0 0,1 0 0 0 0,-1 1 0 0 0,1-1-1 0 0,-1 0 1 0 0,0 0 0 0 0,1 1-1 0 0,0-1 1 0 0,10 4 6 0 0,3-5-61 0 0,-3 1 22 0 0,-7 0-22 0 0,4 0 20 0 0,-5 0 4 0 0,-1 0 0 0 0,1 0 0 0 0,-1 0 0 0 0,0 0 0 0 0,1 1 0 0 0,-1-1 0 0 0,1 1 0 0 0,-1-1 0 0 0,0 1 0 0 0,1 0 0 0 0,3 2 0 0 0,6 4-77 0 0,1 3 3 0 0,1 0 13 0 0,10 4 11 0 0,-20-13 61 0 0,1 1-35 0 0,17 1 62 0 0,-17-5 5 0 0,-2 1-6 0 0,8-2 32 0 0,0 0 0 0 0,-1 0 0 0 0,1-1 0 0 0,-1 0 0 0 0,0-1 0 0 0,0 0 0 0 0,18-14 0 0 0,6-4-25 0 0,7-4 14 0 0,-36 24-38 0 0,22-10 52 0 0,2 1-42 0 0,-20 10-12 0 0,0 2 1 0 0,5-1 0 0 0,1 4 0 0 0,-10-3 0 0 0,-2 1 0 0 0,-1-1 0 0 0,0 1 0 0 0,1 0 0 0 0,-1 0 0 0 0,0-1 0 0 0,0 2 0 0 0,1-1 0 0 0,-1 0 0 0 0,2 2 0 0 0,23 11 0 0 0,-14-7 0 0 0,-10-6 0 0 0,0 1 0 0 0,0-1 0 0 0,0 0 0 0 0,0 1 0 0 0,5 0 0 0 0,3 0 0 0 0,-1-1 0 0 0,18-1 0 0 0,-17 0 0 0 0,1-1 0 0 0,-1 1-10 0 0,1 0-33 0 0,-3 0 20 0 0,-4-1-33 0 0,-2 2 55 0 0,6 6-45 0 0,-4-3 5 0 0,4 3-5 0 0,-8-7 45 0 0,-1 0 0 0 0,1 1 0 0 0,-1-1 0 0 0,1 0 0 0 0,-1 1 1 0 0,1-1-1 0 0,-1 0 0 0 0,0 1 0 0 0,1-1 0 0 0,-1 1 0 0 0,1-1 0 0 0,-1 0 0 0 0,0 1 0 0 0,1-1 0 0 0,-1 1 0 0 0,0-1 0 0 0,0 1 0 0 0,1 0 0 0 0,1 5-55 0 0,4 10 42 0 0,-5-12 18 0 0,3 18-67 0 0,-4-19 295 0 0,2-3-163 0 0,9 0-3 0 0,-9-1-60 0 0,0 0 0 0 0,0 0 0 0 0,1-1 1 0 0,-1 1-1 0 0,0 0 0 0 0,0-1 1 0 0,-1 1-1 0 0,1-1 0 0 0,0 0 1 0 0,0 0-1 0 0,-1 0 0 0 0,3-3 1 0 0,16-29 35 0 0,-15 26-24 0 0,1-3-16 0 0,2-6 8 0 0,2 1 1 0 0,0 0-1 0 0,1 0 0 0 0,0 1 1 0 0,17-17-1 0 0,-5 13-80 0 0,-11 16-91 0 0,-9 3 120 0 0,4-2-29 0 0,17 4 62 0 0,-21-2 4 0 0,14 4-39 0 0,19 9 86 0 0,-4 1 135 0 0,-6-2 30 0 0,-24-10 75 0 0,1-2-214 0 0,4 2-209 0 0,4 6 1202 0 0,19 20-640 0 0,-18-18-436 0 0,-1-4-56 0 0,-3-1 14 0 0,3 1-76 0 0,19 0 60 0 0,4-2 72 0 0,-3 0 0 0 0,10-1 0 0 0,-30-1 0 0 0,-7-1 0 0 0,0-1 0 0 0,1 1 0 0 0,-1-1 0 0 0,0 0 0 0 0,0-1 0 0 0,1 1 0 0 0,4-2 0 0 0,-6 2 0 0 0,4-1 0 0 0,0-1 0 0 0,-1 1 0 0 0,1-1 0 0 0,11-6 0 0 0,-10 5 0 0 0,31-11 0 0 0,-29 10 0 0 0,1 2 0 0 0,0 0 0 0 0,6 0 6 0 0,-12 4 16 0 0,2 1 20 0 0,16 3 176 0 0,-9-4-218 0 0,0-2 0 0 0,-1-4 0 0 0,0-1 0 0 0,2-2-9 0 0,-11 4-22 0 0,11-12-1 0 0,-4 6 32 0 0,-2 2-12 0 0,-5 4-36 0 0,6-3 36 0 0,3-1 12 0 0,0 1 0 0 0,-2 2 12 0 0,-6 2 36 0 0,9 0-36 0 0,6 0-12 0 0,-1 1 0 0 0,12-2 0 0 0,-25 1 0 0 0,11-2 0 0 0,-1-1 0 0 0,-1-2 0 0 0,5 0-1 0 0,-16 7 3 0 0,1 1-3 0 0,30-13-11 0 0,-21 7-36 0 0,0 0 36 0 0,-3 1 2 0 0,-6 4-33 0 0,7 4 32 0 0,-11-4 10 0 0,0 0 0 0 0,1 1 0 0 0,-1-1 0 0 0,0 1 0 0 0,0-1 0 0 0,1 1 0 0 0,-1-1 0 0 0,0 1 0 0 0,0 0 0 0 0,0-1 0 0 0,0 1 0 0 0,0 0 0 0 0,0 0 0 0 0,0 0 0 0 0,0 0 0 0 0,1 1 0 0 0,3 0 245 0 0,-3 0-175 0 0,4 5 1 0 0,-5-5 15 0 0,1-1-16 0 0,4 7-5 0 0,-5-7 2 0 0,1 1-8 0 0,7 5-46 0 0,1-1-22 0 0,-7-4-8 0 0,0-1 0 0 0,0 0 1 0 0,1 0-1 0 0,-1 0 1 0 0,0 0-1 0 0,0-1 1 0 0,1 1-1 0 0,-1-1 1 0 0,0 0-1 0 0,7 0 1 0 0,34-7-251 0 0,-27 4 227 0 0,6-1-19 0 0,11-5 48 0 0,-21 5-8 0 0,22-6-32 0 0,-12 7 52 0 0,-5 2 0 0 0,-6 0 0 0 0,0 1 0 0 0,26 1 19 0 0,-16 1 242 0 0,-20-2-181 0 0,0 1 0 0 0,5 1-28 0 0,28 6 147 0 0,-19-6-156 0 0,-3-1-33 0 0,2-1-10 0 0,-10-1-4 0 0,11-2 13 0 0,-14 2-17 0 0,-1 0 0 0 0,1 0 0 0 0,-1 0 0 0 0,1 0 0 0 0,0 0 0 0 0,-1 1 0 0 0,1-1 0 0 0,0 0 0 0 0,0 1 0 0 0,2-1 1 0 0,1 0-36 0 0,10-1 32 0 0,2-1 11 0 0,0 3 0 0 0,1 3 0 0 0,7 3-1 0 0,-21-5 10 0 0,4-3 37 0 0,6 1-25 0 0,12-2 30 0 0,0-2 26 0 0,-20 5-65 0 0,20-10 29 0 0,5-4-41 0 0,-1 3 0 0 0,-9 6 0 0 0,-16 5 0 0 0,-1 2 0 0 0,10 1 0 0 0,2 6 0 0 0,5 3 0 0 0,-11-6 0 0 0,21 16 76 0 0,-29-21 16 0 0,0 0-12 0 0,21 12 256 0 0,-12-9-272 0 0,2-1-11 0 0,-2-2-31 0 0,-6-1 20 0 0,12 1-1 0 0,-16-1-35 0 0,31-7 22 0 0,-24 5-28 0 0,6 0 0 0 0,5-4 0 0 0,10-2 0 0 0,-1 3 0 0 0,-23 3 0 0 0,16-1 0 0 0,3 1 0 0 0,-10 2 0 0 0,9 0 0 0 0,8 1 0 0 0,-26 0 0 0 0,24-2 0 0 0,-12 0 0 0 0,1 0 0 0 0,-3 0 0 0 0,1 1 0 0 0,52 2 64 0 0,-42-1-64 0 0,-23-2 0 0 0,20-3 0 0 0,-7 1 0 0 0,0-1 0 0 0,-2-1-12 0 0,-9 4-36 0 0,9-2 36 0 0,-8 2 15 0 0,9-3-6 0 0,-11 5 7 0 0,4 2 45 0 0,4 0-38 0 0,2 0-11 0 0,-3 0 15 0 0,-7-1 58 0 0,7 1 14 0 0,-4-1-6 0 0,-7-2-81 0 0,0 0 0 0 0,0-1 0 0 0,0 1 0 0 0,0 0 0 0 0,0 0 0 0 0,0 0 0 0 0,0 0 0 0 0,0 0 0 0 0,0 0 0 0 0,0 0 0 0 0,0 0 0 0 0,0 0 0 0 0,0-1 0 0 0,0 1 0 0 0,1 0 0 0 0,-1 0 0 0 0,0 0-1 0 0,0 0 1 0 0,0 0 0 0 0,0 0 0 0 0,0 0 0 0 0,0 0 0 0 0,0 0 0 0 0,0 0 0 0 0,0 0 0 0 0,0-1 0 0 0,0 1 0 0 0,0 0 0 0 0,0 0 0 0 0,0 0 0 0 0,0 0 0 0 0,1 0 0 0 0,-1 0 0 0 0,0 0 0 0 0,0 0 0 0 0,0 0 0 0 0,0 0 0 0 0,0 0 0 0 0,0 0 0 0 0,0 0 0 0 0,0 0 0 0 0,0 0-1 0 0,1 0 1 0 0,-1 0 0 0 0,0 0 0 0 0,0 0 0 0 0,0 0 0 0 0,0 0 0 0 0,0 0 0 0 0,0 0 0 0 0,0 0 0 0 0,27 2 141 0 0,-25-2 112 0 0,-1 1-200 0 0,8 4-42 0 0,2 0-11 0 0,0 2 0 0 0,2-2 0 0 0,-1-1 0 0 0,3 0 0 0 0,-2-3 0 0 0,-4 0 30 0 0,0 0-1 0 0,0-1 1 0 0,1 0-1 0 0,-1-1 1 0 0,0 0-1 0 0,11-3 1 0 0,0 0 56 0 0,42-3 1 0 0,-12 3-75 0 0,-35 4-12 0 0,1 0 0 0 0,-1 0 0 0 0,0 2 0 0 0,0 0 11 0 0,-3 1 45 0 0,-7-2 8 0 0,9 1-51 0 0,2 1-9 0 0,-4-2-7 0 0,-2-3 62 0 0,-7 1-30 0 0,1-1 3 0 0,19 4-17 0 0,1 1-15 0 0,-19-3 0 0 0,18 8 0 0 0,-6-3 0 0 0,5 1 0 0 0,-18-6 0 0 0,17-1 0 0 0,9 1 0 0 0,-16-2 0 0 0,-1-1 0 0 0,-2 0 11 0 0,-8 2 22 0 0,7-1-7 0 0,-2 2 96 0 0,3 1-69 0 0,3 3-42 0 0,4 4-23 0 0,-15-6-22 0 0,-1 0-13 0 0,-1-1-35 0 0,1 1 21 0 0,5 7 49 0 0,2 0 12 0 0,1 0 0 0 0,0-2 0 0 0,10 5 11 0 0,-18-11 42 0 0,-1 0 11 0 0,7 2 13 0 0,-3-2-70 0 0,-1 1 1 0 0,1 0-1 0 0,-1 0 0 0 0,0 1 0 0 0,0-1 1 0 0,5 5-1 0 0,1-1-22 0 0,-8-4-489 0 0,1 0 0 0 0,0-1-1 0 0,0 1 1 0 0,1-1-1 0 0,-1 1 1 0 0,0-1 0 0 0,0 0-1 0 0,1-1 1 0 0,-1 1-1 0 0,0-1 1 0 0,1 1 0 0 0,4-1-1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4:41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28 482 7167 0 0,'0'0'652'0'0,"-2"1"-540"0"0,-13 14 98 0 0,14-13 584 0 0,-1-4-724 0 0,-5-5 1804 0 0,7 4-1603 0 0,0 1-192 0 0,1-1-1 0 0,0 1 1 0 0,0-1-1 0 0,0 1 1 0 0,0-1 0 0 0,0 1-1 0 0,0 0 1 0 0,0 0-1 0 0,1-1 1 0 0,0 1 0 0 0,-1 0-1 0 0,4-3 1 0 0,27-27-43 0 0,-26 27 11 0 0,96-99 13 0 0,-82 83-56 0 0,-14 14-4 0 0,4-3 0 0 0,0 0 0 0 0,0 0 0 0 0,18-12 0 0 0,78-52 0 0 0,-95 68 120 0 0,1-1 0 0 0,22-8 0 0 0,-32 14-21 0 0,1 1 12 0 0,-2 0-54 0 0,0 0-20 0 0,0 0 0 0 0,0 0 1 0 0,0 0-1 0 0,0 0 0 0 0,-1 0 1 0 0,1-1-1 0 0,0 1 0 0 0,0 0 1 0 0,0 0-1 0 0,0-1 1 0 0,-1 1-1 0 0,3-1 0 0 0,-2 1-22 0 0,-1 1-1 0 0,1-1 0 0 0,0 1 1 0 0,0 0-1 0 0,0-1 0 0 0,0 1 1 0 0,0 0-1 0 0,-1-1 0 0 0,1 1 1 0 0,0 0-1 0 0,0 1 0 0 0,0-1-2 0 0,1 1-1 0 0,-1 0 0 0 0,0-1 1 0 0,0 1-1 0 0,0 0 0 0 0,0 0 1 0 0,0 0-1 0 0,-1 0 1 0 0,1 0-1 0 0,0 0 0 0 0,-1 0 1 0 0,0 0-1 0 0,1 0 0 0 0,-1 3 1 0 0,1-1 13 0 0,-1 5-2 0 0,0 0-1 0 0,-1 0 1 0 0,1 0-1 0 0,-2 0 1 0 0,1 0-1 0 0,-1-1 1 0 0,-5 16-1 0 0,-2 6 144 0 0,3-4 20 0 0,-16 61 1202 0 0,22-85 116 0 0,-1-1-1141 0 0,0 3-294 0 0,0-4-33 0 0,1 1-1 0 0,0-1 0 0 0,0 0 0 0 0,0 0 0 0 0,0 0 0 0 0,0 0 0 0 0,0 0 0 0 0,0 1 0 0 0,0-1 1 0 0,0 0-1 0 0,0 0 0 0 0,0 0 0 0 0,0 0 0 0 0,0 1 0 0 0,0-1 0 0 0,0 0 0 0 0,0 0 0 0 0,0 0 0 0 0,0 0 1 0 0,0 1-1 0 0,0-1 0 0 0,0 0 0 0 0,0 0 0 0 0,0 0 0 0 0,0 0 0 0 0,1 0 0 0 0,-1 1 0 0 0,0-1 0 0 0,0 0 1 0 0,0 0-1 0 0,0 0 0 0 0,0 0 0 0 0,0 0 0 0 0,0 0 0 0 0,1 1 0 0 0,12 0-19 0 0,1 0-17 0 0,-4-1 4 0 0,15-4-21 0 0,14-3-136 0 0,-1-1 0 0 0,0-1 0 0 0,43-18 0 0 0,-60 18 91 0 0,0-2-1 0 0,0 0 1 0 0,-1-1-1 0 0,0-1 1 0 0,24-22-1 0 0,9-5-181 0 0,66-56-561 0 0,-80 61 314 0 0,68-45 0 0 0,-104 78 481 0 0,-1 0 0 0 0,1 0 0 0 0,0 0 0 0 0,1 0 0 0 0,-1 1 0 0 0,0-1 0 0 0,0 1 0 0 0,1 0 0 0 0,-1 0 0 0 0,1 0 0 0 0,-1 1 0 0 0,1-1 0 0 0,-1 1 0 0 0,1 0 0 0 0,-1 0 0 0 0,1 0 0 0 0,0 0 0 0 0,-1 1 0 0 0,4 0 0 0 0,12 7-1 0 0,-15-4 18 0 0,-1-1 2 0 0,6 9 93 0 0,-7-6 16 0 0,0-1 0 0 0,0 1 0 0 0,-1 0 0 0 0,1 0 0 0 0,-1 0 0 0 0,0-1 0 0 0,-1 1 0 0 0,0 9 0 0 0,-5 47 1813 0 0,5-61-1856 0 0,0 2 1098 0 0,6-2-1554 0 0,0-1 224 0 0,0 1-1 0 0,0-1 1 0 0,1 0 0 0 0,-1 0-1 0 0,0-1 1 0 0,10-2 0 0 0,-10 2 83 0 0,0 0 0 0 0,1 0 0 0 0,-1 0 0 0 0,0 1 0 0 0,0 0 0 0 0,0 0 0 0 0,0 1 0 0 0,0-1 0 0 0,7 3 0 0 0,-4 0-1 0 0,3 0 4 0 0,0 2-1 0 0,15 7 1 0 0,-23-10 60 0 0,15 7 13 0 0,-15-5 5 0 0,3 1 17 0 0,14 0 22 0 0,0-4-39 0 0,-1-1 1 0 0,0 0 0 0 0,0-2 0 0 0,1 0 0 0 0,-1-2 0 0 0,32-8 0 0 0,-45 10-109 0 0,0 2 0 0 0,-1-1 0 0 0,1 1 0 0 0,0 0 1 0 0,0 0-1 0 0,-1 1 0 0 0,1 0 0 0 0,0 0 0 0 0,-1 1 1 0 0,1 0-1 0 0,-1 0 0 0 0,0 0 0 0 0,1 1 0 0 0,-1 0 1 0 0,0 0-1 0 0,6 5 0 0 0,10 9-70 0 0,-15-9 92 0 0,15 11 1087 0 0,-19-17 47 0 0,4 1-677 0 0,-7-2-361 0 0,1-1 1 0 0,-1 0-1 0 0,1 0 0 0 0,-1 1 0 0 0,1-1 0 0 0,-1 0 0 0 0,1 0 0 0 0,-1 1 1 0 0,1-1-1 0 0,0 0 0 0 0,-1 0 0 0 0,1 0 0 0 0,-1 0 0 0 0,1 0 0 0 0,0 0 1 0 0,-1 0-1 0 0,1 0 0 0 0,-1 0 0 0 0,2-1 0 0 0,4 1 63 0 0,-1-2 0 0 0,1 1-1 0 0,-1-1 1 0 0,1 0 0 0 0,-1 0-1 0 0,0 0 1 0 0,1-1-1 0 0,7-5 1 0 0,0 1-39 0 0,-6 3-13 0 0,10-4 18 0 0,7 1 15 0 0,3-1-49 0 0,-16 8-39 0 0,1 1-183 0 0,2 0 129 0 0,1 6-12 0 0,-9-3 75 0 0,-1 1-1 0 0,-1 0 1 0 0,1-1 0 0 0,5 9-1 0 0,8 7 11 0 0,-12-13 29 0 0,0-1 1 0 0,1-1 0 0 0,0 1 0 0 0,0-1-1 0 0,1 0 1 0 0,-1-1 0 0 0,1 0 0 0 0,0 0 0 0 0,14 5-1 0 0,-16-8-17 0 0,0 0 0 0 0,0 0 0 0 0,0 0 0 0 0,0-1 0 0 0,0 1 0 0 0,0-1 0 0 0,0-1 0 0 0,0 1 0 0 0,0-1 1 0 0,0 0-1 0 0,0-1 0 0 0,0 1 0 0 0,0-1 0 0 0,0 0 0 0 0,5-3 0 0 0,3-2-2664 0 0,22-15 0 0 0,-9 1-3207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367 161 1375 0 0,'0'0'66'0'0,"4"-8"1895"0"0,-2 2-358 0 0,17-45 6629 0 0,-15 40-7752 0 0,-1 1 0 0 0,-1-1 0 0 0,0 1 0 0 0,0-1 0 0 0,0-16 0 0 0,-2 26-332 0 0,-1 0-141 0 0,1 0 1 0 0,0 1 0 0 0,-1-1 0 0 0,1 0-1 0 0,-1 0 1 0 0,1 0 0 0 0,-1 1 0 0 0,1-1 0 0 0,-1 0-1 0 0,1 1 1 0 0,-1-1 0 0 0,0 1 0 0 0,1-1-1 0 0,-1 0 1 0 0,0 1 0 0 0,0 0 0 0 0,1-1 0 0 0,-1 1-1 0 0,0-1 1 0 0,0 1 0 0 0,0 0 0 0 0,0 0-1 0 0,1-1 1 0 0,-1 1 0 0 0,0 0 0 0 0,0 0 0 0 0,0 0-1 0 0,0 0 1 0 0,0 0 0 0 0,0 0 0 0 0,0 0-1 0 0,1 0 1 0 0,-1 0 0 0 0,-1 1 0 0 0,-4 0-14 0 0,0 0 0 0 0,0 1 0 0 0,-9 4 0 0 0,14-6 12 0 0,-49 20-13 0 0,-57 33 0 0 0,84-41 43 0 0,1 2 1 0 0,1 1-1 0 0,0 1 1 0 0,-31 31-1 0 0,46-40 20 0 0,0 0 0 0 0,1 0-1 0 0,0 1 1 0 0,0-1-1 0 0,0 1 1 0 0,1 1 0 0 0,-6 15-1 0 0,9-21-28 0 0,0 0-1 0 0,0 0 1 0 0,1 0 0 0 0,-1 1-1 0 0,1-1 1 0 0,0 0-1 0 0,0 0 1 0 0,0 1-1 0 0,0-1 1 0 0,1 0-1 0 0,0 4 1 0 0,0-5-9 0 0,-1 0 0 0 0,1 0 0 0 0,0 0 0 0 0,0 0 0 0 0,0 0 0 0 0,0 0 0 0 0,1-1 0 0 0,-1 1 0 0 0,1 0 0 0 0,-1-1 0 0 0,1 1 0 0 0,-1-1 0 0 0,1 1 0 0 0,0-1 0 0 0,0 0 0 0 0,-1 1 0 0 0,1-1 0 0 0,3 1 0 0 0,2 1 32 0 0,1-1 0 0 0,0 1 0 0 0,0-2-1 0 0,0 1 1 0 0,0-1 0 0 0,0 0 0 0 0,1 0 0 0 0,-1-1 0 0 0,9-1 0 0 0,76-12 234 0 0,-83 11-254 0 0,17-4-42 0 0,-1-2 0 0 0,0-1 0 0 0,25-12 0 0 0,24-8-67 0 0,-50 22 79 0 0,-15 9 0 0 0,-9-1 5 0 0,0 0-1 0 0,0 0 0 0 0,0 0 1 0 0,0 0-1 0 0,0 1 0 0 0,0-1 1 0 0,0 1-1 0 0,0-1 1 0 0,0 1-1 0 0,-1-1 0 0 0,1 1 1 0 0,0-1-1 0 0,-1 1 0 0 0,1-1 1 0 0,-1 1-1 0 0,0 0 1 0 0,0-1-1 0 0,0 1 0 0 0,1 0 1 0 0,-2-1-1 0 0,1 4 1 0 0,-1 3 99 0 0,1 0 0 0 0,-5 16 1 0 0,-4 9 85 0 0,3-12-242 0 0,1 0 1 0 0,-5 38 0 0 0,11-45-1384 0 0,1-1-4856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418 217 3223 0 0,'-1'1'240'0'0,"-27"12"3167"0"0,23-11-1505 0 0,1-1-1 0 0,0 0 1 0 0,0 0-1 0 0,0-1 1 0 0,-7 1-1 0 0,17-10-1399 0 0,0 2-372 0 0,0 0 0 0 0,1 0 0 0 0,-1 1 0 0 0,1 0 0 0 0,0 1 0 0 0,16-10 0 0 0,-2 1 50 0 0,22-13 124 0 0,1 2 0 0 0,1 1-1 0 0,1 3 1 0 0,84-27 0 0 0,-121 45-265 0 0,1 0-1 0 0,-1 0 1 0 0,1 1 0 0 0,0 0-1 0 0,0 1 1 0 0,16-1 0 0 0,-16 5-29 0 0,-10-2-13 0 0,1 0-1 0 0,-1 0 0 0 0,1 0 1 0 0,-1 0-1 0 0,1 0 1 0 0,-1 0-1 0 0,0 0 1 0 0,0 1-1 0 0,0-1 1 0 0,1 0-1 0 0,-1 0 0 0 0,0 0 1 0 0,0 0-1 0 0,0 0 1 0 0,-1 0-1 0 0,1 0 1 0 0,0 1-1 0 0,-1 0 1 0 0,-6 22-106 0 0,2-14 71 0 0,0 0 0 0 0,0 0-1 0 0,-1-1 1 0 0,0 0 0 0 0,-12 14-1 0 0,-43 38-92 0 0,-152 118-445 0 0,-13-15 173 0 0,56-37-137 0 0,82-64 152 0 0,49-36 398 0 0,38-27 104 0 0,13 0 64 0 0,0-2-1 0 0,-1 0 1 0 0,24-6 0 0 0,1-1-69 0 0,45-5 417 0 0,143-3 0 0 0,-120 11-382 0 0,67-2-77 0 0,-169 8-463 0 0,3 0-113 0 0,-2-1-1097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10247 0 0,'0'0'3424'0'0,"7"6"-3038"0"0,-3 0-218 0 0,0 0 0 0 0,-1-1 0 0 0,0 1 0 0 0,1 1 1 0 0,-2-1-1 0 0,1 0 0 0 0,-1 1 0 0 0,0 0 0 0 0,0-1 1 0 0,-1 1-1 0 0,0 0 0 0 0,0 0 0 0 0,-1 0 0 0 0,0 8 1 0 0,-1 10-78 0 0,-1 0 0 0 0,-8 38 1 0 0,-23 91 52 0 0,-7-2 1 0 0,-64 159-1 0 0,88-270-110 0 0,-2-1 0 0 0,-2-1 0 0 0,-42 62 0 0 0,56-93-16 0 0,0-1 0 0 0,0-1 0 0 0,0 1 0 0 0,-10 6 0 0 0,15-12 204 0 0,0-1-215 0 0,1 0-1 0 0,0-1 1 0 0,-1 1-1 0 0,1 0 1 0 0,0-1-1 0 0,0 1 1 0 0,-1 0-1 0 0,1-1 1 0 0,0 1 0 0 0,0 0-1 0 0,-1-1 1 0 0,1 1-1 0 0,0-1 1 0 0,0 1-1 0 0,0 0 1 0 0,0-1-1 0 0,0 1 1 0 0,0-1-1 0 0,0 1 1 0 0,0 0-1 0 0,0-1 1 0 0,0 1-1 0 0,0-1 1 0 0,0 1-1 0 0,0-1 1 0 0,1-12 79 0 0,0 8-84 0 0,1-1 0 0 0,0 1 0 0 0,0 0 0 0 0,1 0 0 0 0,0 1 0 0 0,0-1 0 0 0,0 0 0 0 0,0 1 0 0 0,1 0 0 0 0,-1-1 0 0 0,1 1 0 0 0,0 1 0 0 0,0-1 0 0 0,1 1-1 0 0,-1-1 1 0 0,1 1 0 0 0,0 1 0 0 0,-1-1 0 0 0,1 1 0 0 0,0-1 0 0 0,1 1 0 0 0,4-1 0 0 0,12-2 2 0 0,1 0 0 0 0,-1 2-1 0 0,1 0 1 0 0,23 1 0 0 0,-20 1-4 0 0,101-5 123 0 0,89-6 186 0 0,-137 2-241 0 0,32-3 8 0 0,-106 13-84 0 0,0-1-36 0 0,-1 1 0 0 0,0 0-1 0 0,1 0 1 0 0,-1 0 0 0 0,0 1 0 0 0,1-1 0 0 0,4 3 0 0 0,-3 4-1844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169 105 4607 0 0,'0'0'2991'0'0,"9"1"-331"0"0,19 1-733 0 0,0-1-1 0 0,53-4 1 0 0,-62-1-1795 0 0,0-1 0 0 0,-1 0 1 0 0,0-2-1 0 0,0 0 0 0 0,26-14 0 0 0,-38 18-200 0 0,0-1-1 0 0,-1 0 1 0 0,1 0-1 0 0,-1-1 0 0 0,0 0 1 0 0,9-10-1 0 0,-13 14-129 0 0,-1 1 175 0 0,0 0 1 0 0,0 0 0 0 0,1 0 0 0 0,-1 0-1 0 0,0 0 1 0 0,0-1 0 0 0,0 1 0 0 0,0 0-1 0 0,1 0 1 0 0,-1 0 0 0 0,0 0-1 0 0,0 0 1 0 0,0 0 0 0 0,0-1 0 0 0,0 1-1 0 0,1 0 1 0 0,-1 0 0 0 0,0 0 0 0 0,0 0-1 0 0,0 0 1 0 0,0-1 0 0 0,0 1 0 0 0,0 0-1 0 0,0 0 1 0 0,0 0 0 0 0,0-1 0 0 0,0 1-1 0 0,0 0 1 0 0,0 0 0 0 0,0 0 0 0 0,0-1-1 0 0,0 1 1 0 0,0 0 0 0 0,0 0 0 0 0,0 0-1 0 0,0 0 1 0 0,0-1 0 0 0,0 1-1 0 0,0 0 1 0 0,0 0 0 0 0,0 0 0 0 0,0-1-1 0 0,0 1 1 0 0,-1 0 0 0 0,1 0 0 0 0,0 0-1 0 0,0 0 1 0 0,0 0 0 0 0,0-1 0 0 0,0 1-1 0 0,0 0 1 0 0,-1 0 0 0 0,1 0 0 0 0,0 0-1 0 0,0 0 1 0 0,0 0 0 0 0,-1 0 0 0 0,1 0-1 0 0,0-1 1 0 0,0 1 0 0 0,0 0 0 0 0,-1 0-1 0 0,-12-7-688 0 0,7 8 609 0 0,-1 0 0 0 0,1 0 1 0 0,-1 0-1 0 0,1 1 0 0 0,0 0 0 0 0,-1 0 0 0 0,-10 6 0 0 0,5-3 20 0 0,-37 15 47 0 0,1 2 1 0 0,-75 48-1 0 0,103-57 203 0 0,2 1 0 0 0,-1 1 0 0 0,2 0-1 0 0,0 2 1 0 0,1-1 0 0 0,1 2 0 0 0,0 0 0 0 0,-19 32 0 0 0,31-44-71 0 0,0 0 0 0 0,0-1 0 0 0,1 1 1 0 0,0 1-1 0 0,-3 10 0 0 0,5-14-64 0 0,-1-1 0 0 0,1 1 0 0 0,0 0 0 0 0,0 0 0 0 0,0 0 0 0 0,0 0 0 0 0,0-1 0 0 0,1 1-1 0 0,-1 0 1 0 0,1 0 0 0 0,0 0 0 0 0,0-1 0 0 0,0 1 0 0 0,2 4 0 0 0,-1-6 13 0 0,0 1 0 0 0,0 0 0 0 0,1-1 0 0 0,-1 0 0 0 0,0 1 0 0 0,1-1 0 0 0,-1 0 0 0 0,1 0 1 0 0,-1 0-1 0 0,1-1 0 0 0,-1 1 0 0 0,1-1 0 0 0,0 1 0 0 0,2-1 0 0 0,-3 0-16 0 0,29 3 399 0 0,1-1-1 0 0,36-3 0 0 0,-11-1-305 0 0,-17 3-205 0 0,-9 0-1356 0 0,54-6 0 0 0,-69 2-3976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8895 0 0,'0'0'2692'0'0,"-1"2"-2416"0"0,-49 63 774 0 0,-18 41-82 0 0,5 4 1 0 0,4 3 0 0 0,-82 226-1 0 0,107-242-968 0 0,-76 154-1 0 0,103-239-514 0 0,1 0 1 0 0,1 0-1 0 0,0 1 0 0 0,-7 25 1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32 165 9559 0 0,'0'0'432'0'0,"-7"3"151"0"0,-17 9 2177 0 0,25-12-2431 0 0,5 2-158 0 0,-1 0 1 0 0,1 0-1 0 0,-1-1 0 0 0,1 1 0 0 0,-1-1 0 0 0,1-1 0 0 0,0 1 0 0 0,0-1 1 0 0,9-1-1 0 0,53-9 784 0 0,-62 9-860 0 0,260-64 1665 0 0,35-7 46 0 0,-9 33-7928 0 0,-263 37 148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 8607 0 0,'-1'-15'396'0'0,"0"12"-12"0"0,0 3-244 0 0,0-1-39 0 0,-1 0 0 0 0,0 0 0 0 0,0 0 0 0 0,0 0-1 0 0,0 1 1 0 0,0-1 0 0 0,0 1 0 0 0,0-1 0 0 0,0 1-1 0 0,0 0 1 0 0,0 0 0 0 0,0 0 0 0 0,0 0 0 0 0,0 0 0 0 0,0 0-1 0 0,0 0 1 0 0,-2 1 0 0 0,2 0-63 0 0,1 0 1 0 0,-1 0-1 0 0,1-1 1 0 0,0 1-1 0 0,-1 0 0 0 0,1 0 1 0 0,0 1-1 0 0,0-1 1 0 0,-1 0-1 0 0,1 0 0 0 0,0 0 1 0 0,0 1-1 0 0,1-1 1 0 0,-1 1-1 0 0,0-1 0 0 0,-1 3 1 0 0,1 1 62 0 0,-1 0 1 0 0,1 0 0 0 0,0 0-1 0 0,0 1 1 0 0,0-1-1 0 0,1 0 1 0 0,0 0 0 0 0,0 1-1 0 0,1-1 1 0 0,1 9 0 0 0,0-4 153 0 0,2 0 1 0 0,-1 0 0 0 0,1 0 0 0 0,1-1 0 0 0,0 1 0 0 0,0-1-1 0 0,11 14 1 0 0,6 3 399 0 0,25 24 1 0 0,-27-30-368 0 0,8 7 297 0 0,40 29 0 0 0,14 12 12 0 0,-66-52-547 0 0,-1 0 0 0 0,22 29 1 0 0,-30-34-60 0 0,0 1 0 0 0,0 0 0 0 0,-1-1 0 0 0,-1 2 0 0 0,7 20 0 0 0,7 30-1091 0 0,-19-62 1059 0 0,0-1 0 0 0,1 1 1 0 0,-1-1-1 0 0,0 1 0 0 0,0-1 1 0 0,1 1-1 0 0,-1-1 0 0 0,1 0 0 0 0,-1 1 1 0 0,0-1-1 0 0,1 1 0 0 0,-1-1 1 0 0,1 0-1 0 0,-1 1 0 0 0,1-1 1 0 0,-1 0-1 0 0,1 0 0 0 0,-1 1 0 0 0,1-1 1 0 0,-1 0-1 0 0,1 0 0 0 0,-1 0 1 0 0,1 1-1 0 0,-1-1 0 0 0,1 0 0 0 0,-1 0 1 0 0,1 0-1 0 0,-1 0 0 0 0,1 0 1 0 0,0 0-1 0 0,-1 0 0 0 0,1-1 0 0 0,-1 1 1 0 0,1 0-1 0 0,-1 0 0 0 0,1 0 1 0 0,-1 0-1 0 0,1-1 0 0 0,-1 1 0 0 0,1 0 1 0 0,-1 0-1 0 0,1-1 0 0 0,-1 1 1 0 0,1 0-1 0 0,-1-1 0 0 0,0 1 0 0 0,1-1 1 0 0,0 0-1 0 0,1-1-545 0 0,1 0-1 0 0,-1 0 1 0 0,0 0 0 0 0,0-1 0 0 0,0 1-1 0 0,0-1 1 0 0,1-3 0 0 0,2-8-4084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 1839 0 0,'0'0'10832'0'0,"5"-3"-6725"0"0,-60 81-3655 0 0,-83 112 80 0 0,43-66-441 0 0,-56 67 15 0 0,132-169-200 0 0,1 0-1 0 0,0 1 0 0 0,-20 39 1 0 0,37-60-48 0 0,10-1-899 0 0,-5-1 810 0 0,0 0-1 0 0,1-1 1 0 0,-1 1 0 0 0,0-1-1 0 0,1 0 1 0 0,-1 0 0 0 0,5-2-1 0 0,-6 2-40 0 0,16-6-1148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8751 0 0,'0'0'2022'0'0,"0"2"-813"0"0,3 4-789 0 0,-1 0 1 0 0,0 0-1 0 0,-1 0 0 0 0,0 1 0 0 0,0-1 1 0 0,0 0-1 0 0,0 1 0 0 0,-1-1 0 0 0,0 1 1 0 0,-2 10-1 0 0,-1 4 34 0 0,-1 0-1 0 0,-8 21 1 0 0,3-15-179 0 0,3-6-60 0 0,0-1 1 0 0,-4 27-1 0 0,10-11-3761 0 0,0-35 2252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4143 0 0,'0'0'191'0'0,"2"1"206"0"0,63 24 7588 0 0,-42-13-6582 0 0,0 0 1 0 0,25 18-1 0 0,-42-25-1260 0 0,0 0 0 0 0,0 1 1 0 0,0 0-1 0 0,0 0 0 0 0,-1 1 0 0 0,0 0 1 0 0,-1-1-1 0 0,1 2 0 0 0,4 10 1 0 0,-4-7-97 0 0,-1 0 1 0 0,0 0 0 0 0,0 1-1 0 0,-2-1 1 0 0,1 1 0 0 0,0 13 0 0 0,-2-15-40 0 0,-2 0 0 0 0,1 0 0 0 0,-1 0 0 0 0,-1 0 0 0 0,1 0 0 0 0,-2 0 0 0 0,1-1 0 0 0,-2 1 0 0 0,1-1 0 0 0,-1 0 0 0 0,-1 0 0 0 0,1 0 0 0 0,-1 0 0 0 0,-7 8 0 0 0,3-6-38 0 0,0 1 0 0 0,-1-1 0 0 0,-1-1 0 0 0,1 0 0 0 0,-2 0-1 0 0,1-1 1 0 0,-1-1 0 0 0,-26 14 0 0 0,25-15-431 0 0,-27 11 963 0 0,37-17-1477 0 0,-1 0 0 0 0,0 0-1 0 0,0-1 1 0 0,0 1 0 0 0,-5-1-1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12551 0 0,'0'0'2267'0'0,"4"12"-1154"0"0,-4-10-1080 0 0,1 0-1 0 0,0 0 0 0 0,0 1 0 0 0,0-1 1 0 0,0 0-1 0 0,0 0 0 0 0,0-1 1 0 0,0 1-1 0 0,3 3 0 0 0,-2-3-64 0 0,-1-1-452 0 0,1-1-195 0 0,6 2-37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3223 0 0,'2'-1'240'0'0,"4"-3"-734"0"0,11-5 2744 0 0,-1 0 8432 0 0,-7 14-9642 0 0,-7-4-983 0 0,4 16 432 0 0,-6-16-593 0 0,1 1 0 0 0,-1-1 1 0 0,0 0-1 0 0,0 0 0 0 0,1 1 0 0 0,-1-1 0 0 0,1 0 0 0 0,-1 0 0 0 0,1 0 0 0 0,0 0 0 0 0,-1 0 0 0 0,1 0 0 0 0,1 1 1 0 0,6 1-1315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15487 0 0,'-19'1'442'0'0,"1"1"1"0"0,0 1-1 0 0,0 1 0 0 0,-20 6 0 0 0,-17 4 2441 0 0,54-14-1730 0 0,23 12-1158 0 0,-15-10-175 0 0,1 0 0 0 0,0-1 0 0 0,0 0 0 0 0,0 0 1 0 0,0-1-1 0 0,0 0 0 0 0,8-2 0 0 0,9 1-5732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13247 0 0,'0'0'3766'0'0,"2"1"-3997"0"0,0 0 128 0 0,0-1 0 0 0,1 1 0 0 0,-1 0-1 0 0,1-1 1 0 0,-1 0 0 0 0,0 1 0 0 0,1-1 0 0 0,-1 0 0 0 0,1 0 0 0 0,-1-1-1 0 0,0 1 1 0 0,1 0 0 0 0,-1-1 0 0 0,0 1 0 0 0,1-1 0 0 0,-1 0 0 0 0,0 0 0 0 0,0 0-1 0 0,3-2 1 0 0,8-3-505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0,'0'0'1730'0'0,"2"0"-678"0"0,4 2-704 0 0,0 1 1 0 0,0-1 0 0 0,0 1 0 0 0,-1 0 0 0 0,1 1 0 0 0,-1-1-1 0 0,0 1 1 0 0,1 0 0 0 0,-2 1 0 0 0,8 7 0 0 0,3 6 156 0 0,21 33 0 0 0,-22-30 90 0 0,-5-9-359 0 0,-1 1-1 0 0,-1 0 1 0 0,0 1 0 0 0,-1 0-1 0 0,0 0 1 0 0,6 23 0 0 0,-10-30-174 0 0,-1 0 0 0 0,0 1 0 0 0,0-1 0 0 0,-1 0 0 0 0,0 0 0 0 0,0 0 0 0 0,-1 0 0 0 0,0 0 0 0 0,0 0 0 0 0,0 0 0 0 0,-1 0 0 0 0,0 0 0 0 0,-1 0 0 0 0,1 0 0 0 0,-1-1 0 0 0,-4 7 0 0 0,1-4-64 0 0,5-5-114 0 0,-2 0 1 0 0,1-1-1 0 0,0 1 1 0 0,-1 0-1 0 0,0-1 1 0 0,1 0-1 0 0,-2 1 1 0 0,1-1-1 0 0,-7 5 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88 5063 0 0,'2'-5'179'0'0,"-1"1"0"0"0,1-1-1 0 0,-1 1 1 0 0,0-1 0 0 0,0 1-1 0 0,-1-1 1 0 0,1 1-1 0 0,-1-1 1 0 0,0-8 0 0 0,-1 11 293 0 0,1-1-1 0 0,-1 0 1 0 0,0 0 0 0 0,1 0 0 0 0,-1 0-1 0 0,-1 1 1 0 0,1-1 0 0 0,0 0 0 0 0,-1 1 0 0 0,-2-4 1831 0 0,2 6-2290 0 0,1 0-1 0 0,0 1 0 0 0,-1-1 1 0 0,1 1-1 0 0,-1-1 0 0 0,1 1 0 0 0,0 0 1 0 0,-1-1-1 0 0,1 1 0 0 0,0 0 1 0 0,0 0-1 0 0,0 0 0 0 0,0 0 1 0 0,0 0-1 0 0,0 0 0 0 0,0 1 1 0 0,0-1-1 0 0,-1 1 0 0 0,-13 25 34 0 0,1 3 85 0 0,-11 40 0 0 0,16-42-49 0 0,-35 106 602 0 0,-39 109 62 0 0,59-185-661 0 0,-2-1 1 0 0,-37 59-1 0 0,62-113-85 0 0,-93 142 78 0 0,75-120-30 0 0,0-1 1 0 0,-2 0-1 0 0,-36 32 1 0 0,52-52-35 0 0,1 0 1 0 0,-1-1 0 0 0,0 1-1 0 0,-1-1 1 0 0,-7 4 0 0 0,13-7-12 0 0,-1 0 1 0 0,1 1 0 0 0,-1-1 0 0 0,1 0 0 0 0,0 0-1 0 0,-1 1 1 0 0,1-1 0 0 0,-1 0 0 0 0,1 0 0 0 0,-1 0-1 0 0,1 0 1 0 0,-1 0 0 0 0,1 0 0 0 0,-1 0 0 0 0,1 0-1 0 0,-1 0 1 0 0,1 0 0 0 0,0 0 0 0 0,-1 0 0 0 0,1 0-1 0 0,-1 0 1 0 0,1 0 0 0 0,-1 0 0 0 0,1 0 0 0 0,-1 0-1 0 0,1-1 1 0 0,0 1 0 0 0,-1 0 0 0 0,1 0 0 0 0,-1-1-1 0 0,1 1 1 0 0,0 0 0 0 0,-1 0 0 0 0,1-1 0 0 0,0 1-1 0 0,-1-1 1 0 0,1 1 0 0 0,0 0 0 0 0,-1-1 0 0 0,1 1-1 0 0,0 0 1 0 0,0-1 0 0 0,0 1 0 0 0,-1-1 0 0 0,1 1-1 0 0,0-1 1 0 0,0 1 0 0 0,0-1 0 0 0,0 1 0 0 0,0-1-1 0 0,0 1 1 0 0,0-1 0 0 0,0 1 0 0 0,0 0 0 0 0,0-1-1 0 0,0 1 1 0 0,0-2 0 0 0,0 2 9 0 0,1-4 8 0 0,-1 0 1 0 0,1 0-1 0 0,0-1 0 0 0,0 1 1 0 0,0 0-1 0 0,0 0 0 0 0,1 0 1 0 0,0 1-1 0 0,3-7 1 0 0,24-32 95 0 0,-17 25-73 0 0,16-20-24 0 0,2 2 1 0 0,2 1 0 0 0,58-48-1 0 0,-72 66-20 0 0,1 1 0 0 0,0 1 0 0 0,1 1 0 0 0,0 1 0 0 0,27-12 0 0 0,-39 21 0 0 0,0-1 0 0 0,0 2 0 0 0,0-1 0 0 0,1 1 0 0 0,-1 1 0 0 0,1-1 0 0 0,-1 1 0 0 0,1 1 0 0 0,0 0 0 0 0,0 0 0 0 0,-1 1 0 0 0,1 0 0 0 0,-1 0 0 0 0,1 1 0 0 0,-1 0 0 0 0,1 0 0 0 0,11 6 0 0 0,-9-3 60 0 0,-1 1-1 0 0,0-1 0 0 0,0 2 0 0 0,0 0 1 0 0,0 0-1 0 0,-1 0 0 0 0,-1 1 0 0 0,1 1 1 0 0,-1-1-1 0 0,13 19 0 0 0,-18-21-22 0 0,1 0 0 0 0,-1 0 0 0 0,0 1 0 0 0,-1-1 0 0 0,1 0 0 0 0,-1 1 0 0 0,0 0 0 0 0,-1-1 0 0 0,0 1 0 0 0,0 0 0 0 0,0 0 0 0 0,-1 0 0 0 0,0-1 0 0 0,0 1 0 0 0,-1 0 0 0 0,0 0 0 0 0,0 0 0 0 0,-1-1 0 0 0,-4 14 0 0 0,3-12 17 0 0,-1 1 0 0 0,0-1 0 0 0,-1 0 1 0 0,0-1-1 0 0,0 1 0 0 0,0-1 0 0 0,-1 0 0 0 0,0 0 0 0 0,-1 0 0 0 0,1-1 0 0 0,-1 0 0 0 0,-1-1 0 0 0,-8 7 0 0 0,-9 2 44 0 0,-1-2-1 0 0,-50 19 0 0 0,44-19-66 0 0,-12 6 36 0 0,26-9-40 0 0,0-2 1 0 0,-1 0-1 0 0,-26 5 0 0 0,25-7-62 0 0,-1-2 0 0 0,1-1-1 0 0,-37 0 1 0 0,33-7-337 0 0,23 4 83 0 0,0 1 0 0 0,0-1-1 0 0,0 1 1 0 0,0-1 0 0 0,0 1-1 0 0,0-1 1 0 0,0 0 0 0 0,0 0-1 0 0,0 1 1 0 0,1-1 0 0 0,-1 0-1 0 0,0 0 1 0 0,0 0-1 0 0,1 0 1 0 0,-1 0 0 0 0,1 0-1 0 0,-1 0 1 0 0,0-1 0 0 0,0-13-5677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143 129 5983 0 0,'0'0'542'0'0,"0"2"-446"0"0,-5 8 131 0 0,-4 14-176 0 0,9-9 5520 0 0,1-15-5313 0 0,1 1 0 0 0,0-1 1 0 0,0 0-1 0 0,0 1 0 0 0,0-1 0 0 0,0 0 1 0 0,0-1-1 0 0,3 1 0 0 0,11-3 413 0 0,-1 0 1 0 0,1-1-1 0 0,-1-1 0 0 0,16-7 1 0 0,59-31 321 0 0,-46 21-842 0 0,82-44-193 0 0,-105 50-332 0 0,-21 16 365 0 0,0 0 0 0 0,0 0 0 0 0,0 0 0 0 0,0-1 0 0 0,0 1 0 0 0,0 0 0 0 0,0 0 0 0 0,0 0 0 0 0,0-1 0 0 0,0 1 0 0 0,0 0 0 0 0,0 0 0 0 0,0 0 0 0 0,0 0 0 0 0,0-1 0 0 0,0 1 0 0 0,-1 0 0 0 0,1 0 0 0 0,0 0 0 0 0,0 0 0 0 0,0-1 0 0 0,0 1 0 0 0,0 0 0 0 0,0 0 0 0 0,0 0 0 0 0,-1 0 0 0 0,1 0 0 0 0,0-1 0 0 0,0 1 0 0 0,0 0 0 0 0,0 0 0 0 0,-1 0 0 0 0,1 0 0 0 0,0 0 0 0 0,0 0 0 0 0,0 0 0 0 0,0 0 0 0 0,-1 0 0 0 0,1 0 0 0 0,0 0 0 0 0,0 0 0 0 0,0 0 0 0 0,-1 0 0 0 0,1 0 0 0 0,0 0 0 0 0,0 0 0 0 0,0 0 0 0 0,0 0 0 0 0,-1 0 0 0 0,-9-2-123 0 0,-5 6 46 0 0,1 0 0 0 0,0 0 0 0 0,0 2 0 0 0,1-1 1 0 0,-1 2-1 0 0,-17 10 0 0 0,8-4 80 0 0,-11 6-7 0 0,1 2-1 0 0,0 1 1 0 0,2 1 0 0 0,-36 35-1 0 0,36-29 19 0 0,-39 40-15 0 0,58-56 25 0 0,0 1-1 0 0,1 0 1 0 0,-12 22 0 0 0,21-34-9 0 0,1 0 1 0 0,-1 1 0 0 0,1-1 0 0 0,0 1 0 0 0,0 0 0 0 0,0-1-1 0 0,1 1 1 0 0,-1 0 0 0 0,0 0 0 0 0,1-1 0 0 0,0 1 0 0 0,0 0 0 0 0,0 0-1 0 0,0 0 1 0 0,0 0 0 0 0,0-1 0 0 0,1 1 0 0 0,0 4 0 0 0,0-5 22 0 0,1-1 1 0 0,-1 1 0 0 0,0 0-1 0 0,0 0 1 0 0,1 0 0 0 0,-1-1 0 0 0,1 1-1 0 0,-1 0 1 0 0,1-1 0 0 0,0 0-1 0 0,-1 1 1 0 0,1-1 0 0 0,0 0 0 0 0,0 0-1 0 0,0 0 1 0 0,0 0 0 0 0,0 0-1 0 0,0 0 1 0 0,0-1 0 0 0,1 1-1 0 0,-1-1 1 0 0,4 1 0 0 0,6 0 113 0 0,0-1 1 0 0,0 0 0 0 0,0 0-1 0 0,0-1 1 0 0,16-4-1 0 0,58-17-254 0 0,-82 21 89 0 0,25-8-842 0 0,5-1-315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97 1375 0 0,'0'0'66'0'0,"-2"1"-8"0"0,-4 7-259 0 0,6-7 442 0 0,-1-1 0 0 0,1 1 0 0 0,0-1 0 0 0,-1 1 0 0 0,1-1 0 0 0,0 1 0 0 0,0-1 0 0 0,0 1 0 0 0,0 0 0 0 0,0-1 0 0 0,0 1 0 0 0,0-1 0 0 0,0 1 0 0 0,0-1-1 0 0,0 2 1 0 0,0-1 69 0 0,1 1 1 0 0,-1-1-1 0 0,1 0 0 0 0,0 0 0 0 0,0 0 0 0 0,-1 0 0 0 0,1 0 0 0 0,0 0 0 0 0,0 0 0 0 0,0 0 0 0 0,0 0 0 0 0,0 0 1 0 0,0-1-1 0 0,2 2 0 0 0,-1-1 212 0 0,7 0 810 0 0,-8-1-1199 0 0,0 0 1 0 0,-1 1-1 0 0,1-1 1 0 0,0 0-1 0 0,0 0 1 0 0,0 0 0 0 0,0 0-1 0 0,0 0 1 0 0,0 0-1 0 0,0 0 1 0 0,0-1-1 0 0,0 1 1 0 0,0 0-1 0 0,0 0 1 0 0,0-1-1 0 0,0 1 1 0 0,0-1-1 0 0,0 1 1 0 0,0-1-1 0 0,-1 1 1 0 0,1-1-1 0 0,0 1 1 0 0,1-2-1 0 0,6-8 1063 0 0,-6 8-1111 0 0,-1 1-1 0 0,1-1 1 0 0,-1 0-1 0 0,0 0 1 0 0,0 1 0 0 0,0-1-1 0 0,0 0 1 0 0,0 0-1 0 0,0 0 1 0 0,0 0-1 0 0,0 0 1 0 0,-1 0-1 0 0,1 0 1 0 0,-1 0-1 0 0,1 0 1 0 0,-1-4 0 0 0,0 3-119 0 0,-1 0 1 0 0,0 0-1 0 0,1 1 1 0 0,-1-1-1 0 0,0 0 1 0 0,0 0-1 0 0,0 0 1 0 0,-1 1 0 0 0,1-1-1 0 0,-1 1 1 0 0,1-1-1 0 0,-1 1 1 0 0,0-1-1 0 0,0 1 1 0 0,0 0-1 0 0,0 0 1 0 0,-1 0 0 0 0,1 0-1 0 0,0 1 1 0 0,-1-1-1 0 0,1 0 1 0 0,-1 1-1 0 0,-5-2 1 0 0,-2-2-197 0 0,0 1 0 0 0,-1 0 1 0 0,1 1-1 0 0,-1 0 0 0 0,-12-1 0 0 0,10 3 183 0 0,1 0 0 0 0,-1 1-1 0 0,1 1 1 0 0,-1 0-1 0 0,1 0 1 0 0,0 2 0 0 0,-1-1-1 0 0,-16 7 1 0 0,10-2 47 0 0,1 0-1 0 0,0 1 1 0 0,1 1 0 0 0,-28 19-1 0 0,30-17 46 0 0,0 1-1 0 0,1 1 1 0 0,1 0-1 0 0,0 0 1 0 0,-19 28 0 0 0,26-32 48 0 0,0-1 1 0 0,0 2 0 0 0,1-1 0 0 0,1 0 0 0 0,0 1 0 0 0,0 0 0 0 0,1 0 0 0 0,0 0 0 0 0,0 1 0 0 0,1-1 0 0 0,-1 19 0 0 0,3-26-72 0 0,0 1 0 0 0,1-1 0 0 0,-1 1 0 0 0,1 0 0 0 0,-1-1 0 0 0,1 1 0 0 0,0-1 0 0 0,0 0 0 0 0,0 1 0 0 0,1-1 0 0 0,-1 0 0 0 0,1 0 0 0 0,0 0 0 0 0,0 0 0 0 0,0 0 0 0 0,4 5 0 0 0,-2-5 14 0 0,0 0 0 0 0,0 0 0 0 0,0-1 0 0 0,0 1 0 0 0,0-1 0 0 0,0 0 0 0 0,1 0 0 0 0,-1 0 0 0 0,1-1 0 0 0,-1 1 0 0 0,7 0 0 0 0,3 0 39 0 0,0-1 0 0 0,0 0 0 0 0,0-1 0 0 0,0-1-1 0 0,0 0 1 0 0,0-1 0 0 0,21-5 0 0 0,-20 3-103 0 0,-1-1 0 0 0,0 0 0 0 0,0-1-1 0 0,0 0 1 0 0,-1-2 0 0 0,24-15 0 0 0,-20 9 7 0 0,-1 1 1 0 0,0-2-1 0 0,-1 0 1 0 0,17-22-1 0 0,-24 27 49 0 0,-8 10-26 0 0,0-1-1 0 0,0 1 0 0 0,0 0 1 0 0,0 0-1 0 0,0 0 1 0 0,0 0-1 0 0,1 0 1 0 0,-1-1-1 0 0,0 1 0 0 0,0 0 1 0 0,0 0-1 0 0,0 0 1 0 0,1 0-1 0 0,-1 0 1 0 0,0 0-1 0 0,0 0 0 0 0,0 0 1 0 0,0 0-1 0 0,1 0 1 0 0,-1-1-1 0 0,0 1 0 0 0,0 0 1 0 0,0 0-1 0 0,1 0 1 0 0,-1 0-1 0 0,0 0 1 0 0,0 0-1 0 0,0 0 0 0 0,1 1 1 0 0,-1-1-1 0 0,0 0 1 0 0,0 0-1 0 0,0 0 0 0 0,1 0 1 0 0,-1 0-1 0 0,0 0 1 0 0,0 0-1 0 0,0 0 1 0 0,0 0-1 0 0,1 1 0 0 0,-1-1 1 0 0,0 0-1 0 0,0 0 1 0 0,0 0-1 0 0,0 0 0 0 0,0 0 1 0 0,1 1-1 0 0,-1-1 1 0 0,0 0-1 0 0,0 0 1 0 0,0 0-1 0 0,0 1 0 0 0,0-1 1 0 0,0 0-1 0 0,0 0 1 0 0,0 0-1 0 0,0 0 0 0 0,0 1 1 0 0,0-1-1 0 0,0 0 1 0 0,3 13 2 0 0,-3-12 7 0 0,1 7 109 0 0,0 1 0 0 0,-1-1 0 0 0,-1 16 0 0 0,0-18-138 0 0,1 0 0 0 0,-1 0-1 0 0,1 0 1 0 0,1 0 0 0 0,-1 0 0 0 0,1 0 0 0 0,0 0 0 0 0,3 9 0 0 0,1-6-637 0 0,3-2-37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91 2303 0 0,'76'-17'788'0'0,"-51"10"771"0"0,0-1 0 0 0,-1-2 1 0 0,0 0-1 0 0,-1-1 0 0 0,24-16 0 0 0,-100 55 3743 0 0,-63 24-5576 0 0,91-42 681 0 0,-29 14-392 0 0,-289 138 48 0 0,260-116-52 0 0,107-43 117 0 0,21-2-113 0 0,-1 1-1 0 0,1 3 1 0 0,-1 2 0 0 0,0 1-1 0 0,0 3 1 0 0,-1 1 0 0 0,47 21-1 0 0,-74-26-14 0 0,0 1 0 0 0,0 1 0 0 0,-1 0 0 0 0,0 1 0 0 0,16 14 0 0 0,-25-20 0 0 0,-1 1 0 0 0,-1 0 0 0 0,1 1 0 0 0,-1-1 0 0 0,0 1 0 0 0,0 0 0 0 0,3 6 0 0 0,-5-8 0 0 0,-1 0 0 0 0,1 0 0 0 0,-1 0 0 0 0,0 0 0 0 0,0 0 0 0 0,0 0 0 0 0,-1 0 0 0 0,0 0 0 0 0,1 1 0 0 0,-1-1 0 0 0,-1 0 0 0 0,0 8 0 0 0,-1-7 9 0 0,0 0-1 0 0,0 0 1 0 0,0 0 0 0 0,0 0-1 0 0,-1 0 1 0 0,0 0-1 0 0,0 0 1 0 0,0-1 0 0 0,-1 0-1 0 0,1 1 1 0 0,-1-1 0 0 0,0-1-1 0 0,0 1 1 0 0,-1 0-1 0 0,1-1 1 0 0,-8 4 0 0 0,-6 3 31 0 0,0-1 0 0 0,0 0 0 0 0,-24 6 0 0 0,1-1 9 0 0,-1-3 1 0 0,-1-1-1 0 0,0-2 0 0 0,0-2 1 0 0,-62 1-1 0 0,82-8-372 0 0,-36-4 0 0 0,49 3 398 0 0,-1 0 1 0 0,1 0-1 0 0,-1-1 1 0 0,1-1-1 0 0,-15-7 1 0 0,25 11-83 0 0,-1 0 0 0 0,0 0 0 0 0,0-1 0 0 0,1 1 0 0 0,-1 0 0 0 0,0 0 0 0 0,1-1 0 0 0,-1 1 0 0 0,1-1 0 0 0,-1 1 1 0 0,0-1-1 0 0,1 1 0 0 0,-1-1 0 0 0,1 1 0 0 0,-1-1 0 0 0,1 1 0 0 0,-1-1 0 0 0,1 0 0 0 0,0 1 0 0 0,-1-1 1 0 0,1 0-1 0 0,0 1 0 0 0,0-1 0 0 0,-1 0 0 0 0,1 1 0 0 0,0-1 0 0 0,0 0 0 0 0,0 0 0 0 0,0 1 0 0 0,0-1 0 0 0,0 0 1 0 0,0 0-1 0 0,0 1 0 0 0,0-1 0 0 0,0 0 0 0 0,0 0 0 0 0,0 1 0 0 0,1-1 0 0 0,-1 0 0 0 0,0 1 0 0 0,1-1 1 0 0,-1 0-1 0 0,0 1 0 0 0,1-1 0 0 0,-1 0 0 0 0,1 1 0 0 0,-1-1 0 0 0,1 1 0 0 0,0-2 0 0 0,3-1-356 0 0,0-1-1 0 0,0 1 1 0 0,0 0-1 0 0,1 0 0 0 0,7-3 1 0 0,7-4-784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12607 0 0,'0'0'2122'0'0,"-1"2"-1716"0"0,-20 37 112 0 0,-1-2-1 0 0,-50 63 1 0 0,-71 58-403 0 0,97-116-741 0 0,-1-1-1 0 0,-76 48 0 0 0,114-83-105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143 148 9559 0 0,'7'-7'104'0'0,"0"1"-1"0"0,0 0 0 0 0,0 0 0 0 0,1 1 0 0 0,-1 0 1 0 0,1 0-1 0 0,1 0 0 0 0,-1 1 0 0 0,10-3 0 0 0,31-11 797 0 0,0 2-1 0 0,1 2 1 0 0,83-11-1 0 0,-45 15 70 0 0,113 1 0 0 0,-189 9-871 0 0,42 2 280 0 0,-50-1-348 0 0,0-1-1 0 0,0 1 1 0 0,0 0-1 0 0,0 0 1 0 0,0 0-1 0 0,0 0 0 0 0,-1 1 1 0 0,1 0-1 0 0,0-1 1 0 0,4 5-1 0 0,-7-6-24 0 0,-1 1-1 0 0,1-1 1 0 0,-1 0-1 0 0,1 1 0 0 0,-1-1 1 0 0,1 1-1 0 0,-1-1 1 0 0,0 1-1 0 0,1-1 1 0 0,-1 1-1 0 0,0-1 0 0 0,1 1 1 0 0,-1 0-1 0 0,0-1 1 0 0,0 1-1 0 0,1-1 1 0 0,-1 1-1 0 0,0 0 0 0 0,0-1 1 0 0,0 1-1 0 0,0 0 1 0 0,0-1-1 0 0,0 1 1 0 0,0 0-1 0 0,-1 1 1 0 0,1-1 0 0 0,0 0 0 0 0,-1 0 0 0 0,0 0 0 0 0,1 0 0 0 0,-1 1 0 0 0,0-1 0 0 0,1 0 0 0 0,-1 0 0 0 0,0 0 0 0 0,-1 1-1 0 0,-4 3 16 0 0,0-1-1 0 0,0 1 0 0 0,-9 4 1 0 0,12-7-6 0 0,-65 34 79 0 0,-91 34 1 0 0,61-28-55 0 0,-57 21-263 0 0,-218 59 0 0 0,369-121 222 0 0,-11 1-80 0 0,14-2-11 0 0,3 0 33 0 0,28 6 316 0 0,0 1 0 0 0,-1 1 0 0 0,46 18 1 0 0,83 49 1228 0 0,-85-39-1111 0 0,75 44 153 0 0,-121-62-665 0 0,0 1 0 0 0,-1 1 0 0 0,25 25 0 0 0,-50-44-268 0 0,9-2-4682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47 11167 0 0,'8'-8'327'0'0,"0"0"0"0"0,-1 0 0 0 0,11-14 2364 0 0,-26 22-2148 0 0,-11 1-477 0 0,0 0 0 0 0,0 2 0 0 0,1 0 0 0 0,-1 1 0 0 0,-19 8 0 0 0,-88 38-149 0 0,93-35 83 0 0,0 2 0 0 0,1 1 0 0 0,-47 35 0 0 0,75-50 1 0 0,-1 0-1 0 0,1 1 0 0 0,0 0 0 0 0,0 0 1 0 0,0 0-1 0 0,1 1 0 0 0,0-1 1 0 0,-5 8-1 0 0,8-11 7 0 0,-1 1 0 0 0,0 0 0 0 0,1-1 0 0 0,-1 1-1 0 0,1 0 1 0 0,0-1 0 0 0,-1 1 0 0 0,1 0 0 0 0,0 0 0 0 0,0-1 0 0 0,0 1 0 0 0,0 0-1 0 0,1-1 1 0 0,-1 1 0 0 0,0 0 0 0 0,1-1 0 0 0,-1 1 0 0 0,1 0 0 0 0,-1-1 0 0 0,1 1-1 0 0,0-1 1 0 0,0 1 0 0 0,0-1 0 0 0,0 1 0 0 0,0-1 0 0 0,0 1 0 0 0,0-1 0 0 0,0 0-1 0 0,0 0 1 0 0,3 2 0 0 0,7 5 36 0 0,0-1 0 0 0,0-1 1 0 0,1 0-1 0 0,-1 0 0 0 0,1-2 0 0 0,1 1 0 0 0,15 3 0 0 0,3 2 18 0 0,0 0-27 0 0,56 28 0 0 0,-76-32-33 0 0,-1 0 1 0 0,0 1 0 0 0,0 0-1 0 0,-1 0 1 0 0,0 1-1 0 0,-1 1 1 0 0,1-1 0 0 0,10 17-1 0 0,-15-20 0 0 0,0 0 0 0 0,-1 0 0 0 0,0 0 0 0 0,0 1 0 0 0,-1 0 0 0 0,0-1 0 0 0,0 1 0 0 0,2 9 0 0 0,-4-13 11 0 0,1 0 0 0 0,-1-1-1 0 0,0 1 1 0 0,0 0 0 0 0,0 0 0 0 0,0 0-1 0 0,-1 0 1 0 0,1 0 0 0 0,0 0-1 0 0,-1 0 1 0 0,0 0 0 0 0,1 0-1 0 0,-1-1 1 0 0,0 1 0 0 0,0 0 0 0 0,0 0-1 0 0,0-1 1 0 0,0 1 0 0 0,0-1-1 0 0,0 1 1 0 0,-1-1 0 0 0,1 1 0 0 0,-1-1-1 0 0,1 0 1 0 0,-1 0 0 0 0,1 0-1 0 0,-1 0 1 0 0,0 0 0 0 0,1 0 0 0 0,-4 1-1 0 0,-12 5 120 0 0,0-1 0 0 0,0-1 0 0 0,0-1 0 0 0,-1 0-1 0 0,-24 1 1 0 0,-91 0 80 0 0,77-5-1105 0 0,-73-10 0 0 0,108 7-4862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443 822 6911 0 0,'0'0'528'0'0,"2"-1"-341"0"0,4-2 592 0 0,0-1-1 0 0,-1 0 1 0 0,1-1-1 0 0,-1 1 1 0 0,8-9-1 0 0,23-30 1867 0 0,-12 10-1666 0 0,39-72-1 0 0,19-24-306 0 0,-12 19-486 0 0,-30 41-325 0 0,58-142 0 0 0,-96 204 112 0 0,1-1-44 0 0,0 0 1 0 0,3-16-1 0 0,-5 22 49 0 0,-1 1 1 0 0,0-1 0 0 0,0 1-1 0 0,0-1 1 0 0,0 0-1 0 0,0 1 1 0 0,0-1-1 0 0,0 1 1 0 0,0-1-1 0 0,0 1 1 0 0,-1-1-1 0 0,1 1 1 0 0,-1-1-1 0 0,1 1 1 0 0,-1-1-1 0 0,0 1 1 0 0,1-1-1 0 0,-1 1 1 0 0,0 0-1 0 0,0-1 1 0 0,0 1-1 0 0,-1-2 1 0 0,0 3 3 0 0,0-1 0 0 0,1 0 1 0 0,-1 1-1 0 0,1-1 0 0 0,-1 1 1 0 0,0-1-1 0 0,0 1 0 0 0,1 0 0 0 0,-1 0 1 0 0,0 0-1 0 0,1 0 0 0 0,-1 0 1 0 0,0 0-1 0 0,0 0 0 0 0,1 1 0 0 0,-1-1 1 0 0,0 1-1 0 0,1-1 0 0 0,-1 1 1 0 0,-2 1-1 0 0,-34 17-183 0 0,24-9 175 0 0,0 0 0 0 0,1 1 0 0 0,0 0-1 0 0,-22 26 1 0 0,-38 59-76 0 0,58-76 97 0 0,-25 40 111 0 0,2 2 0 0 0,3 2-1 0 0,3 1 1 0 0,3 1 0 0 0,3 1 0 0 0,-34 135-1 0 0,35-99 649 0 0,-47 125-1 0 0,57-192-694 0 0,-2 0 0 0 0,-1 0 1 0 0,-1-2-1 0 0,-2 0 0 0 0,-1-2 0 0 0,-45 50 1 0 0,38-51-1091 0 0,-56 45 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4143 0 0,'0'0'6939'0'0,"-1"2"-6264"0"0,-17 18 169 0 0,11-13-455 0 0,1 0-1 0 0,-1 0 1 0 0,1 1-1 0 0,-8 15 0 0 0,-2 11 234 0 0,-10 19-76 0 0,-7 14-5 0 0,22-43-304 0 0,-15 26 0 0 0,-8 0-115 0 0,-3-1 0 0 0,-62 62 0 0 0,67-75-79 0 0,26-29-64 0 0,4-5-95 0 0,5-3-846 0 0,-1 1 728 0 0,0-1 0 0 0,0 0 0 0 0,0 0 0 0 0,1 0 0 0 0,-1 0 0 0 0,0 0 0 0 0,-1-1 0 0 0,1 1 0 0 0,0-1 0 0 0,0 1 0 0 0,0-1 0 0 0,2-3 0 0 0,1 0-258 0 0,13-11-915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55 292 7831 0 0,'-9'3'220'0'0,"1"1"-1"0"0,0-1 1 0 0,0 1-1 0 0,-13 9 3033 0 0,28-5 257 0 0,-5-7-3356 0 0,-1 0 0 0 0,2 1 0 0 0,-1-1 1 0 0,0 0-1 0 0,0 0 0 0 0,0 0 0 0 0,0-1 0 0 0,1 1 0 0 0,-1 0 0 0 0,0-1 1 0 0,1 1-1 0 0,3-1 0 0 0,32-1 662 0 0,-30 0-642 0 0,25-2 254 0 0,0-2 1 0 0,51-14 0 0 0,62-30 286 0 0,186-74 135 0 0,-38 13-867 0 0,-278 104-922 0 0,-1 0 1 0 0,1 2 0 0 0,26-6-1 0 0,-26 9-5524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167 399 14191 0 0,'0'0'1291'0'0,"-7"2"-1038"0"0,-7 1 137 0 0,0 0-1 0 0,0-1 0 0 0,0-1 1 0 0,-1 0-1 0 0,1-1 0 0 0,-24-3 1 0 0,37 3-359 0 0,-1-1 1 0 0,0 1-1 0 0,1 0 1 0 0,-1 0-1 0 0,1-1 1 0 0,-1 1-1 0 0,0-1 1 0 0,1 1-1 0 0,-1-1 1 0 0,1 0 0 0 0,-1 0-1 0 0,1 1 1 0 0,0-1-1 0 0,-1 0 1 0 0,1 0-1 0 0,0 0 1 0 0,0-1-1 0 0,-1 1 1 0 0,1 0 0 0 0,-1-3-1 0 0,1 2 16 0 0,0 0 0 0 0,0 0 0 0 0,1 0 0 0 0,-1 0 0 0 0,1 0 1 0 0,-1-1-1 0 0,1 1 0 0 0,0 0 0 0 0,0 0 0 0 0,0 0 0 0 0,0-1 0 0 0,0 1 0 0 0,1-4 0 0 0,2-3 69 0 0,-1 0-1 0 0,2 0 1 0 0,-1 0-1 0 0,1 1 1 0 0,1-1 0 0 0,5-8-1 0 0,4-2 18 0 0,0 0 0 0 0,2 0 0 0 0,0 1 1 0 0,20-16-1 0 0,79-57 9 0 0,-39 41-281 0 0,-65 44-298 0 0,0 1 1 0 0,0 0-1 0 0,0 1 1 0 0,1 0-1 0 0,17-4 1 0 0,-3 5-934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 9327 0 0,'0'0'3736'0'0,"-7"-3"-374"0"0,11-9-2222 0 0,-3 11-323 0 0,-3 1-734 0 0,-12 3-50 0 0,0 1 0 0 0,0 0 0 0 0,0 1 0 0 0,1 0 0 0 0,-1 2 1 0 0,1-1-1 0 0,0 1 0 0 0,1 1 0 0 0,0 1 0 0 0,0-1 0 0 0,1 2 1 0 0,0 0-1 0 0,1 0 0 0 0,0 1 0 0 0,-11 15 0 0 0,9-10 59 0 0,1 1 1 0 0,0 0-1 0 0,1 1 0 0 0,1 0 0 0 0,1 1 0 0 0,-10 29 1 0 0,18-45-81 0 0,-1-1 1 0 0,0 1-1 0 0,1-1 1 0 0,0 1 0 0 0,-1 0-1 0 0,1-1 1 0 0,0 1 0 0 0,0 0-1 0 0,0-1 1 0 0,1 1 0 0 0,-1-1-1 0 0,1 1 1 0 0,0 0 0 0 0,-1-1-1 0 0,1 1 1 0 0,2 2 0 0 0,-2-3 8 0 0,0-1 1 0 0,0 1-1 0 0,1-1 1 0 0,-1 0 0 0 0,1 0-1 0 0,-1 0 1 0 0,1 0-1 0 0,-1 0 1 0 0,1 0-1 0 0,-1 0 1 0 0,1 0 0 0 0,0-1-1 0 0,0 1 1 0 0,-1-1-1 0 0,1 1 1 0 0,0-1 0 0 0,0 0-1 0 0,0 1 1 0 0,-1-1-1 0 0,1 0 1 0 0,0 0-1 0 0,0 0 1 0 0,0-1 0 0 0,2 1-1 0 0,14-4 219 0 0,0 0 0 0 0,-1-1 0 0 0,1-1 0 0 0,32-16 0 0 0,-42 18-217 0 0,18-8 67 0 0,0-2 0 0 0,32-22 0 0 0,-46 28-105 0 0,-1-1 1 0 0,0 0-1 0 0,0-1 1 0 0,-1 0-1 0 0,0 0 0 0 0,14-22 1 0 0,-21 27-34 0 0,0 1 1 0 0,-1-1-1 0 0,0 0 1 0 0,0 1-1 0 0,-1-1 1 0 0,1 0-1 0 0,-1 0 1 0 0,0 0-1 0 0,1-9 1 0 0,-2 12-8 0 0,0 0 0 0 0,0 0-1 0 0,0 0 1 0 0,0 0 0 0 0,-1 0 0 0 0,1 0 0 0 0,0 0 0 0 0,-1 0 0 0 0,1 0 0 0 0,-1 0-1 0 0,0 0 1 0 0,0 0 0 0 0,0 0 0 0 0,0 1 0 0 0,0-1 0 0 0,0 0 0 0 0,0 1 0 0 0,0-1-1 0 0,-1 1 1 0 0,1-1 0 0 0,-1 1 0 0 0,1 0 0 0 0,-1-1 0 0 0,1 1 0 0 0,-1 0-1 0 0,0 0 1 0 0,-2-1 0 0 0,-6-1-300 0 0,0 0-1 0 0,0 0 1 0 0,-1 1 0 0 0,1 1-1 0 0,0 0 1 0 0,-1 0-1 0 0,1 1 1 0 0,-1 0-1 0 0,1 1 1 0 0,-1 0 0 0 0,1 1-1 0 0,0 0 1 0 0,-17 5-1 0 0,26-6-20 0 0,3-1-449 0 0,12 2 213 0 0,0 0 0 0 0,0-2 0 0 0,26-1 0 0 0,-13-1-227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76 4143 0 0,'16'7'208'0'0,"-5"-2"-96"0"0,-1 0-1 0 0,0 0 1 0 0,0 1-1 0 0,17 13 1 0 0,-26-18 86 0 0,1 1 1 0 0,-1-1-1 0 0,1 1 1 0 0,-1-1-1 0 0,1 1 1 0 0,-1-1-1 0 0,0 1 1 0 0,0 0-1 0 0,0 0 1 0 0,0-1-1 0 0,0 1 1 0 0,0 0-1 0 0,-1 0 1 0 0,1 0-1 0 0,-1 0 1 0 0,1 0-1 0 0,-1 0 1 0 0,0 0-1 0 0,1 0 1 0 0,-1 0-1 0 0,0 0 1 0 0,0 0-1 0 0,-1 0 1 0 0,1 0-1 0 0,0 0 1 0 0,-1 0-1 0 0,1 0 1 0 0,-1 0-1 0 0,0 0 1 0 0,1 0-1 0 0,-1 0 1 0 0,0-1-1 0 0,-2 5 1 0 0,1-4-7 0 0,0 0-1 0 0,1 1 1 0 0,-1-1-1 0 0,0 0 1 0 0,0 0-1 0 0,-1 0 1 0 0,1-1 0 0 0,0 1-1 0 0,-1 0 1 0 0,1-1-1 0 0,-1 1 1 0 0,1-1 0 0 0,-1 0-1 0 0,1 0 1 0 0,-1 0-1 0 0,0 0 1 0 0,0-1-1 0 0,1 1 1 0 0,-1-1 0 0 0,0 1-1 0 0,0-1 1 0 0,-4 0-1 0 0,5 0-70 0 0,0-1 0 0 0,0 1-1 0 0,0 0 1 0 0,0-1 0 0 0,0 0-1 0 0,0 1 1 0 0,0-1 0 0 0,0 0-1 0 0,1 0 1 0 0,-1 0-1 0 0,0 0 1 0 0,1 0 0 0 0,-1 0-1 0 0,0-1 1 0 0,1 1 0 0 0,0-1-1 0 0,-1 1 1 0 0,1-1 0 0 0,0 1-1 0 0,-1-1 1 0 0,1 0 0 0 0,0 1-1 0 0,0-1 1 0 0,1 0 0 0 0,-1 0-1 0 0,0 0 1 0 0,1 0 0 0 0,-1 0-1 0 0,1 0 1 0 0,-1 0 0 0 0,1 0-1 0 0,0-3 1 0 0,0 3-99 0 0,0-1 0 0 0,0 1 0 0 0,0-1 0 0 0,0 0 0 0 0,0 1 0 0 0,1-1 1 0 0,0 1-1 0 0,-1-1 0 0 0,1 1 0 0 0,0-1 0 0 0,0 1 0 0 0,0 0 0 0 0,1-1 0 0 0,-1 1 0 0 0,0 0 1 0 0,1 0-1 0 0,0 0 0 0 0,-1 0 0 0 0,1 0 0 0 0,0 0 0 0 0,0 1 0 0 0,0-1 0 0 0,0 1 0 0 0,0-1 1 0 0,0 1-1 0 0,1-1 0 0 0,-1 1 0 0 0,0 0 0 0 0,1 0 0 0 0,2 0 0 0 0,8-3 89 0 0,0 0 0 0 0,0 1 0 0 0,1 1 0 0 0,18-1-1 0 0,-28 3-108 0 0,93-2-115 0 0,-72 3 68 0 0,0-2 0 0 0,0 0 0 0 0,0-1 0 0 0,0-1-1 0 0,25-7 1 0 0,-21-2 45 0 0,-29 12 0 0 0,1 0 0 0 0,-1 0 0 0 0,0 0-1 0 0,0-1 1 0 0,1 1 0 0 0,-1 0 0 0 0,0 0 0 0 0,1 0-1 0 0,-1 0 1 0 0,0 0 0 0 0,0 0 0 0 0,1 0 0 0 0,-1 0 0 0 0,0 0-1 0 0,1 0 1 0 0,-1 0 0 0 0,0 0 0 0 0,0 0 0 0 0,1 0-1 0 0,-1 0 1 0 0,0 1 0 0 0,1-1 0 0 0,-1 0 0 0 0,0 0-1 0 0,0 0 1 0 0,0 0 0 0 0,1 0 0 0 0,-1 1 0 0 0,0-1-1 0 0,0 0 1 0 0,1 0 0 0 0,-1 0 0 0 0,0 1 0 0 0,0-1 0 0 0,0 0-1 0 0,0 0 1 0 0,1 1 0 0 0,-1-1 0 0 0,0 0 0 0 0,0 0-1 0 0,0 1 1 0 0,0-1 0 0 0,0 0 0 0 0,0 1 0 0 0,0-1-1 0 0,0 13-40 0 0,0-13 31 0 0,-4 32-3 0 0,2-21 14 0 0,1 0-1 0 0,0 0 0 0 0,1 14 0 0 0,2-16 0 0 0,-2-8 0 0 0,0 0 0 0 0,0 0 0 0 0,1 0 0 0 0,-1-1 0 0 0,0 1 0 0 0,0 0 0 0 0,1 0 0 0 0,-1 0 0 0 0,0 0 0 0 0,1 0 0 0 0,-1-1 0 0 0,1 1 0 0 0,-1 0 0 0 0,1 0 0 0 0,0-1 0 0 0,-1 1 0 0 0,1 0 0 0 0,0-1 0 0 0,-1 1 0 0 0,1-1 0 0 0,0 1 0 0 0,0-1 0 0 0,0 1 0 0 0,-1-1 0 0 0,1 0 0 0 0,0 1 0 0 0,2 0 0 0 0,-2-1 0 0 0,1 0 0 0 0,-1 0 0 0 0,1 0 0 0 0,-1 1 0 0 0,0-1 0 0 0,1-1 0 0 0,-1 1 0 0 0,1 0 0 0 0,-1 0 0 0 0,0 0 0 0 0,1-1 0 0 0,-1 1 0 0 0,1-1 0 0 0,-1 1 0 0 0,0-1 0 0 0,2-1 0 0 0,22-13 0 0 0,-18 9 0 0 0,33-19-93 0 0,2 2 0 0 0,0 1 0 0 0,2 3 0 0 0,0 1-1 0 0,1 2 1 0 0,62-13 0 0 0,-78 20 89 0 0,-17 5-5 0 0,23-4 0 0 0,-32 7 19 0 0,-1 1-1 0 0,1 0 1 0 0,0-1 0 0 0,0 1 0 0 0,-1 0 0 0 0,1 1 0 0 0,0-1 0 0 0,0 0 0 0 0,-1 1 0 0 0,1 0 0 0 0,0-1-1 0 0,-1 1 1 0 0,5 2 0 0 0,-6-2 6 0 0,0 0 0 0 0,0 0 0 0 0,0 0-1 0 0,0 0 1 0 0,0 0 0 0 0,0 0 0 0 0,0 0-1 0 0,-1 0 1 0 0,1 1 0 0 0,-1-1 0 0 0,1 0-1 0 0,-1 0 1 0 0,1 1 0 0 0,-1-1 0 0 0,1 0 0 0 0,-1 0-1 0 0,0 1 1 0 0,0-1 0 0 0,0 0 0 0 0,0 1-1 0 0,0 1 1 0 0,-3 28 324 0 0,2-28-301 0 0,-12 56 143 0 0,13-58-180 0 0,1-1-1 0 0,-1 0 1 0 0,0 1-1 0 0,0-1 1 0 0,0 1-1 0 0,0-1 1 0 0,0 1-1 0 0,0-1 1 0 0,1 0-1 0 0,-1 1 1 0 0,0-1 0 0 0,0 0-1 0 0,1 1 1 0 0,-1-1-1 0 0,0 0 1 0 0,1 1-1 0 0,-1-1 1 0 0,0 0-1 0 0,1 1 1 0 0,-1-1-1 0 0,0 0 1 0 0,1 0-1 0 0,-1 0 1 0 0,1 1-1 0 0,0-1 1 0 0,10 4-154 0 0,-8-3-67 0 0,1-1 0 0 0,0 0 0 0 0,0 0 0 0 0,0 0 0 0 0,-1 0 0 0 0,5-1 1 0 0,13-3-4430 0 0,3-3-1768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86 814 2303 0 0,'0'3'167'0'0,"-1"6"292"0"0,0 0 0 0 0,-1 0 1 0 0,0 0-1 0 0,-1 0 0 0 0,0 0 0 0 0,-6 11 0 0 0,-3 10 1643 0 0,6-12-876 0 0,-16 29 1 0 0,6-14 221 0 0,9-23 474 0 0,6-16 1412 0 0,5-18-1358 0 0,5-3-1538 0 0,2 2 1 0 0,1-1-1 0 0,28-44 0 0 0,58-67-252 0 0,-59 85-74 0 0,-9 12-94 0 0,1 2 0 0 0,2 1 0 0 0,2 2-1 0 0,1 1 1 0 0,1 2 0 0 0,73-47 0 0 0,-108 77-47 0 0,1 1-1 0 0,-1-1 0 0 0,1 1 1 0 0,-1 0-1 0 0,1 0 1 0 0,0 0-1 0 0,0 0 1 0 0,-1 0-1 0 0,1 1 0 0 0,4-1 1 0 0,-6 1-4 0 0,0 0 0 0 0,0 1 0 0 0,0-1 1 0 0,0 0-1 0 0,0 1 0 0 0,0 0 0 0 0,0-1 0 0 0,0 1 1 0 0,0-1-1 0 0,0 1 0 0 0,0 0 0 0 0,-1 0 0 0 0,1-1 1 0 0,0 1-1 0 0,0 0 0 0 0,0 2 0 0 0,11 16-210 0 0,-11-13 205 0 0,1-1-1 0 0,-1 1 1 0 0,0 0 0 0 0,0 0 0 0 0,0 0 0 0 0,-1 9 0 0 0,-5 38-80 0 0,3-34 80 0 0,-9 64 4 0 0,-4 66-72 0 0,14-128 95 0 0,1 0 1 0 0,1 0-1 0 0,1-1 1 0 0,1 1 0 0 0,7 23-1 0 0,-9-38 36 0 0,1-1 1 0 0,0 1-1 0 0,0-1 0 0 0,1 1 0 0 0,0-1 0 0 0,0 0 0 0 0,0 0 1 0 0,0 0-1 0 0,8 8 0 0 0,-8-11-10 0 0,-1 0 1 0 0,0 0-1 0 0,1 0 1 0 0,-1 0-1 0 0,1-1 1 0 0,0 1-1 0 0,0-1 1 0 0,-1 0-1 0 0,1 1 1 0 0,0-1-1 0 0,0-1 1 0 0,0 1-1 0 0,0 0 1 0 0,0-1-1 0 0,0 0 1 0 0,0 1-1 0 0,0-1 1 0 0,1 0 0 0 0,-1-1-1 0 0,6 0 1 0 0,-2-1 35 0 0,0 0 0 0 0,0-1 0 0 0,0 1 1 0 0,-1-1-1 0 0,1-1 0 0 0,-1 0 1 0 0,0 1-1 0 0,0-2 0 0 0,0 1 1 0 0,0-1-1 0 0,-1 0 0 0 0,10-10 1 0 0,3-8 99 0 0,31-48 0 0 0,-32 45-18 0 0,63-109 315 0 0,17-23 26 0 0,-37 70-181 0 0,65-90-78 0 0,-85 126-223 0 0,59-60-1 0 0,-90 104-9 0 0,0-1-1 0 0,0 1 1 0 0,1 1-1 0 0,-1-1 0 0 0,21-9 1 0 0,-26 15-231 0 0,0 0 1 0 0,1 1 0 0 0,-1-1-1 0 0,0 1 1 0 0,1 0-1 0 0,-1 0 1 0 0,9 0 0 0 0,-9 1-391 0 0,0 1-1 0 0,0-1 1 0 0,-1 1 0 0 0,1-1 0 0 0,0 1 0 0 0,-1 0 0 0 0,1 1 0 0 0,-1-1 0 0 0,1 1-1 0 0,5 3 1 0 0,6 4-5117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 7367 0 0,'0'0'667'0'0,"0"-2"-547"0"0,0 2 30 0 0,-1-1 0 0 0,1 1-1 0 0,0-1 1 0 0,0 1 0 0 0,0-1 0 0 0,0 1-1 0 0,-1-1 1 0 0,1 1 0 0 0,0-1 0 0 0,-1 1-1 0 0,1 0 1 0 0,0-1 0 0 0,-1 1 0 0 0,1-1-1 0 0,0 1 1 0 0,-1 0 0 0 0,1-1 0 0 0,-1 1-1 0 0,1 0 1 0 0,-1-1 0 0 0,1 1 0 0 0,-1 0-1 0 0,1 0 1 0 0,-1 0 0 0 0,1-1 0 0 0,-1 1-1 0 0,1 0 1 0 0,-1 0 0 0 0,1 0 0 0 0,-1 0-1 0 0,1 0 1 0 0,-1 0 0 0 0,1 0 0 0 0,-1 0-1 0 0,1 0 1 0 0,-1 0 0 0 0,1 0 0 0 0,-2 1-1 0 0,-15 6 255 0 0,16-6-257 0 0,-11 6 19 0 0,1 1 0 0 0,-1 0 0 0 0,1 1 0 0 0,1 0 0 0 0,0 1 0 0 0,0 0 0 0 0,1 0 0 0 0,0 1 0 0 0,1 0 0 0 0,0 1 0 0 0,1 0 0 0 0,-8 16 0 0 0,14-24-48 0 0,-1 0 0 0 0,1 0 0 0 0,0 0 0 0 0,0 1 0 0 0,1-1 0 0 0,-1 0 0 0 0,1 1 1 0 0,0-1-1 0 0,0 0 0 0 0,0 0 0 0 0,1 1 0 0 0,0-1 0 0 0,-1 0 0 0 0,2 0 0 0 0,-1 0 0 0 0,0 1 0 0 0,1-1 0 0 0,0-1 0 0 0,2 6 0 0 0,-2-7-21 0 0,-1 1-1 0 0,1 0 1 0 0,1-1-1 0 0,-1 1 1 0 0,0-1-1 0 0,0 0 1 0 0,1 0 0 0 0,-1 0-1 0 0,1 0 1 0 0,0 0-1 0 0,0 0 1 0 0,0-1 0 0 0,0 1-1 0 0,0-1 1 0 0,0 0-1 0 0,0 0 1 0 0,0 0-1 0 0,0 0 1 0 0,0-1 0 0 0,1 1-1 0 0,-1-1 1 0 0,0 0-1 0 0,0 0 1 0 0,1 0 0 0 0,3-1-1 0 0,2 0-62 0 0,0-1 1 0 0,-1-1-1 0 0,1 1 0 0 0,-1-2 0 0 0,0 1 1 0 0,0-1-1 0 0,0 0 0 0 0,0-1 0 0 0,-1 0 1 0 0,0 0-1 0 0,0 0 0 0 0,0-1 0 0 0,0 0 1 0 0,-1 0-1 0 0,0-1 0 0 0,-1 0 0 0 0,1 0 0 0 0,-1 0 1 0 0,-1-1-1 0 0,1 0 0 0 0,-1 0 0 0 0,-1 0 1 0 0,1 0-1 0 0,2-12 0 0 0,-5 15-43 0 0,0 1 0 0 0,0-1 0 0 0,-1 0 0 0 0,1 0 0 0 0,-1 1 0 0 0,0-1 0 0 0,-1 0 0 0 0,1 1 0 0 0,-1-1 1 0 0,0 0-1 0 0,-1-5 0 0 0,1 8-54 0 0,0 0 0 0 0,0 0 0 0 0,1 0 0 0 0,-1 1 1 0 0,0-1-1 0 0,-1 0 0 0 0,1 1 0 0 0,0-1 0 0 0,0 0 0 0 0,-1 1 1 0 0,1 0-1 0 0,-1-1 0 0 0,1 1 0 0 0,-1 0 0 0 0,1-1 0 0 0,-1 1 1 0 0,0 0-1 0 0,0 0 0 0 0,0 1 0 0 0,1-1 0 0 0,-1 0 1 0 0,0 1-1 0 0,0-1 0 0 0,0 1 0 0 0,0-1 0 0 0,0 1 0 0 0,0 0 1 0 0,-3 0-1 0 0,-1 1-359 0 0,-1 0-1 0 0,0 0 1 0 0,0 1 0 0 0,1 0 0 0 0,-1 1-1 0 0,1-1 1 0 0,-1 1 0 0 0,1 0 0 0 0,-10 8-1 0 0,15-11-185 0 0,9-5-4153 0 0,3-3 3850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23 426 10423 0 0,'-5'30'3375'0'0,"-1"-41"-934"0"0,3 4-2084 0 0,1 0 0 0 0,0 0 0 0 0,1-1 0 0 0,-1 1 0 0 0,1 0 0 0 0,1-1 0 0 0,-1 1 0 0 0,1-1 0 0 0,1 1 0 0 0,-1 0 0 0 0,3-12 0 0 0,1-1 89 0 0,2 0 1 0 0,13-37-1 0 0,-11 38-419 0 0,1 0 0 0 0,1 1 1 0 0,1 1-1 0 0,0 0 0 0 0,1 0 1 0 0,1 1-1 0 0,18-19 0 0 0,-21 25-90 0 0,1 1-1 0 0,-1 0 1 0 0,2 1 0 0 0,-1 0-1 0 0,1 1 1 0 0,0 0-1 0 0,0 1 1 0 0,1 0-1 0 0,0 1 1 0 0,0 0 0 0 0,24-4-1 0 0,-27 8-334 0 0,-1 0 1 0 0,1 1-1 0 0,0 1 0 0 0,-1 0 0 0 0,1 0 1 0 0,-1 1-1 0 0,1 0 0 0 0,-1 1 0 0 0,0 0 0 0 0,0 0 1 0 0,10 5-1 0 0,1 2-1613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114 319 6447 0 0,'-11'8'697'0'0,"-1"0"0"0"0,0-1 0 0 0,-1-1 0 0 0,-14 6 0 0 0,-11 5 6090 0 0,40-29-6117 0 0,2 3-558 0 0,-1 0 1 0 0,2 1 0 0 0,-1 0 0 0 0,1 0 0 0 0,0 0-1 0 0,0 0 1 0 0,1 1 0 0 0,8-8 0 0 0,60-52-24 0 0,-44 41 7 0 0,-16 13-48 0 0,48-37 109 0 0,-56 45-74 0 0,0 1 0 0 0,1 0 0 0 0,-1 1 1 0 0,1 0-1 0 0,0 0 0 0 0,1 0 1 0 0,-1 1-1 0 0,8-2 0 0 0,-15 4-70 0 0,1 0-1 0 0,0 0 1 0 0,-1 1 0 0 0,1-1-1 0 0,-1 0 1 0 0,1 0 0 0 0,-1 1-1 0 0,1-1 1 0 0,-1 0 0 0 0,0 0-1 0 0,1 1 1 0 0,-1-1-1 0 0,1 0 1 0 0,-1 1 0 0 0,0-1-1 0 0,1 1 1 0 0,-1-1 0 0 0,0 1-1 0 0,1-1 1 0 0,-1 0-1 0 0,1 2 1 0 0,5 9 13 0 0,-6-10-12 0 0,3 5 1 0 0,-1-1 0 0 0,0 1 0 0 0,-1 0 1 0 0,1 0-1 0 0,-1 1 0 0 0,0-1 1 0 0,-1 0-1 0 0,1 0 0 0 0,-1 0 0 0 0,0 1 1 0 0,-2 6-1 0 0,1-3-1 0 0,-1-1 0 0 0,-1 1 0 0 0,0-1 0 0 0,0 0-1 0 0,-1 0 1 0 0,0 0 0 0 0,-7 12 0 0 0,14-43-10 0 0,0 14-17 0 0,0 0 0 0 0,1 1 0 0 0,0 0 0 0 0,0 0 0 0 0,1 0-1 0 0,9-11 1 0 0,38-35-282 0 0,-38 40 202 0 0,6-6-49 0 0,0 1-1 0 0,2 1 1 0 0,0 0 0 0 0,26-14-1 0 0,-37 26 126 0 0,-1 0 1 0 0,1 0-1 0 0,0 1 0 0 0,0 1 0 0 0,14-3 0 0 0,-18 4 45 0 0,0 2-1 0 0,0-1 1 0 0,0 1-1 0 0,1 0 1 0 0,-1 0 0 0 0,0 1-1 0 0,0 0 1 0 0,0 0-1 0 0,10 3 1 0 0,-13-2-7 0 0,0-1 0 0 0,0 1 0 0 0,-1 0 0 0 0,1 0 0 0 0,0 0 0 0 0,-1 1 0 0 0,1-1 0 0 0,-1 1 0 0 0,1 0 0 0 0,-1 0-1 0 0,0 0 1 0 0,-1 1 0 0 0,1-1 0 0 0,0 0 0 0 0,-1 1 0 0 0,0 0 0 0 0,0 0 0 0 0,0 0 0 0 0,0 0 0 0 0,-1 0 0 0 0,1 0 0 0 0,-1 0 0 0 0,1 7 0 0 0,-1-2 14 0 0,0 1 1 0 0,0-1-1 0 0,-1 0 0 0 0,0 0 1 0 0,-1 0-1 0 0,0 0 0 0 0,-1 0 1 0 0,1 0-1 0 0,-2 0 1 0 0,-4 12-1 0 0,2-11-19 0 0,0-1 1 0 0,-1 0-1 0 0,0 0 0 0 0,-1 0 1 0 0,1-1-1 0 0,-11 9 1 0 0,-11 10-664 0 0,27-26 222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91 7367 0 0,'5'-7'763'0'0,"37"-32"3570"0"0,-41 38-4267 0 0,0 1-1 0 0,0-1 0 0 0,-1 1 1 0 0,1-1-1 0 0,-1 1 0 0 0,1-1 0 0 0,-1 0 1 0 0,1 1-1 0 0,-1-1 0 0 0,1 0 1 0 0,-1 0-1 0 0,1 1 0 0 0,-1-1 1 0 0,0 0-1 0 0,1 0 0 0 0,-1 0 1 0 0,0 0-1 0 0,0 1 0 0 0,0-1 0 0 0,0 0 1 0 0,0 0-1 0 0,0 0 0 0 0,0 0 1 0 0,0 1-1 0 0,0-1 0 0 0,0 0 1 0 0,0 0-1 0 0,0 0 0 0 0,-1 0 1 0 0,1 1-1 0 0,0-1 0 0 0,-1 0 0 0 0,1 0 1 0 0,0 0-1 0 0,-1 1 0 0 0,1-1 1 0 0,-1 0-1 0 0,1 1 0 0 0,-2-2 1 0 0,1 1-44 0 0,-1-1 1 0 0,1 1 0 0 0,-1 0-1 0 0,0 0 1 0 0,1 0-1 0 0,-1 0 1 0 0,0 0 0 0 0,0 0-1 0 0,0 0 1 0 0,0 1 0 0 0,0-1-1 0 0,1 1 1 0 0,-1-1 0 0 0,0 1-1 0 0,0 0 1 0 0,-4 0 0 0 0,-3 1 9 0 0,0 1 0 0 0,0 0 0 0 0,0 0 1 0 0,1 1-1 0 0,-1 0 0 0 0,1 1 1 0 0,-1-1-1 0 0,1 2 0 0 0,-13 8 0 0 0,1 1 203 0 0,1 2 0 0 0,-24 24-1 0 0,37-34-113 0 0,0 0-1 0 0,1 1 0 0 0,-5 7 0 0 0,8-12-71 0 0,1 1-1 0 0,-1 0 0 0 0,1 0 1 0 0,-1 0-1 0 0,1 0 1 0 0,0 0-1 0 0,0 0 0 0 0,1 0 1 0 0,-1 0-1 0 0,0 5 1 0 0,1-6-40 0 0,0-1 1 0 0,0 0-1 0 0,1 0 1 0 0,-1 0-1 0 0,0 0 1 0 0,1 0-1 0 0,-1 0 1 0 0,1 0-1 0 0,-1 0 1 0 0,1 0-1 0 0,-1 0 0 0 0,1 0 1 0 0,0 0-1 0 0,-1 0 1 0 0,1-1-1 0 0,0 1 1 0 0,0 0-1 0 0,0 0 1 0 0,0-1-1 0 0,-1 1 1 0 0,1-1-1 0 0,0 1 1 0 0,0 0-1 0 0,0-1 1 0 0,0 0-1 0 0,2 1 1 0 0,0 0 15 0 0,-1 0 0 0 0,1 0 0 0 0,0 0 0 0 0,0-1 1 0 0,1 1-1 0 0,-1-1 0 0 0,5 0 0 0 0,6-2 29 0 0,0-1 0 0 0,0 0 0 0 0,0-1 0 0 0,-1-1 0 0 0,22-10 0 0 0,-8 4-38 0 0,-26 11-12 0 0,-1 1-1 0 0,1-1 1 0 0,-1 1-1 0 0,1 0 1 0 0,-1-1 0 0 0,1 1-1 0 0,-1 0 1 0 0,1-1 0 0 0,-1 1-1 0 0,0 0 1 0 0,0 0 0 0 0,1-1-1 0 0,-1 2 1 0 0,0-1-2 0 0,2 4-1 0 0,-1 0-1 0 0,0 0 1 0 0,0 0-1 0 0,0 1 1 0 0,-1-1-1 0 0,0 0 0 0 0,-1 10 1 0 0,-8 39-454 0 0,2-15-4766 0 0,5-28-233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 13215 0 0,'7'-10'604'0'0,"-6"9"948"0"0,0 2-745 0 0,0 5-542 0 0,0 0 1 0 0,0 0-1 0 0,0-1 1 0 0,-1 1-1 0 0,1 0 1 0 0,-1 0-1 0 0,-1 0 1 0 0,1 0-1 0 0,-1 0 0 0 0,0 0 1 0 0,-1-1-1 0 0,-3 12 1 0 0,-4 6 212 0 0,-23 41 0 0 0,6-15-30 0 0,7-5-308 0 0,-60 142-55 0 0,56-132-331 0 0,11-27-523 0 0,-13 44 0 0 0,24-68 452 0 0,0 1 1 0 0,0-1 0 0 0,1 0-1 0 0,-1 0 1 0 0,1 0 0 0 0,1 6-1 0 0,1 3-951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7831 0 0,'0'0'1024'0'0,"-1"2"111"0"0,1-1-919 0 0,-1 1-1 0 0,1-1 1 0 0,-1 0 0 0 0,1 1-1 0 0,0-1 1 0 0,0 0 0 0 0,-1 1-1 0 0,1-1 1 0 0,0 0-1 0 0,0 1 1 0 0,0-1 0 0 0,0 0-1 0 0,0 1 1 0 0,1-1 0 0 0,-1 0-1 0 0,0 1 1 0 0,1-1 0 0 0,-1 0-1 0 0,2 3 1 0 0,-1-2-47 0 0,1 0 0 0 0,-1 0 0 0 0,1 0 0 0 0,0 0 0 0 0,0 0 0 0 0,0 0 1 0 0,0-1-1 0 0,0 1 0 0 0,4 2 0 0 0,3 1 45 0 0,0-1-1 0 0,1 0 1 0 0,-1 0-1 0 0,1-1 1 0 0,0-1 0 0 0,0 1-1 0 0,0-2 1 0 0,19 2 0 0 0,9-2 249 0 0,38-4 1 0 0,-64 3-351 0 0,78-7 269 0 0,-2-3 1 0 0,1-5 0 0 0,152-44-1 0 0,-164 36-188 0 0,103-17 0 0 0,-139 34-570 0 0,1 2 1 0 0,0 1-1 0 0,0 3 0 0 0,56 5 1 0 0,-74-1-371 0 0,19 2-2090 0 0,-42-7 2582 0 0,1 1-1 0 0,0 0 1 0 0,0-1-1 0 0,0 1 1 0 0,0-1-1 0 0,0 1 1 0 0,-1-1-1 0 0,1 0 1 0 0,3-2-1 0 0,6-4-1232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19 4607 0 0,'21'-18'4870'0'0,"-10"19"838"0"0,-9 1-5605 0 0,-1 0 0 0 0,0 0 0 0 0,0 0 0 0 0,0 0 0 0 0,0 1 0 0 0,0-1 1 0 0,0 0-1 0 0,0 1 0 0 0,-1-1 0 0 0,1 0 0 0 0,-1 1 0 0 0,1-1 0 0 0,-1 1 1 0 0,0-1-1 0 0,0 1 0 0 0,-1 3 0 0 0,0 7 248 0 0,-6 23-1 0 0,6-30-246 0 0,-7 27 318 0 0,-2-1 0 0 0,-25 56 0 0 0,-38 58-868 0 0,47-98-651 0 0,0 5-4543 0 0,25-52 4493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11 516 1375 0 0,'5'-18'605'0'0,"0"0"0"0"0,2 0-1 0 0,0 1 1 0 0,12-23-1 0 0,-3 6 2636 0 0,-2 7-2186 0 0,0 0 0 0 0,1 1-1 0 0,2 1 1 0 0,1 0 0 0 0,35-38 0 0 0,-36 46-704 0 0,2 0 0 0 0,0 1 1 0 0,1 1-1 0 0,0 1 0 0 0,1 0 1 0 0,1 2-1 0 0,31-14 0 0 0,-31 17 99 0 0,0-1 367 0 0,36-11-1 0 0,-52 20-835 0 0,0-1 1 0 0,0 1-1 0 0,0 0 0 0 0,0 0 1 0 0,0 1-1 0 0,0 0 0 0 0,0 0 1 0 0,0 0-1 0 0,-1 1 1 0 0,1 0-1 0 0,10 3 0 0 0,-13-3 11 0 0,1 1-1 0 0,-1 0 1 0 0,0 0 0 0 0,0 0-1 0 0,0 0 1 0 0,0 1-1 0 0,0-1 1 0 0,-1 1 0 0 0,1 0-1 0 0,-1-1 1 0 0,0 1-1 0 0,1 0 1 0 0,-1 1-1 0 0,-1-1 1 0 0,1 0 0 0 0,0 1-1 0 0,-1-1 1 0 0,0 0-1 0 0,1 1 1 0 0,-1 0 0 0 0,0 5-1 0 0,2 6 84 0 0,-1 0 0 0 0,-1 1-1 0 0,-1 26 1 0 0,0-14-20 0 0,-2 1-1 0 0,0-1 0 0 0,-2 0 1 0 0,-2 0-1 0 0,-13 44 0 0 0,8-41-56 0 0,7-17 20 0 0,-2 0 0 0 0,1 0-1 0 0,-15 23 1 0 0,6-16 1 0 0,-2-1 0 0 0,-1-1 0 0 0,0-1 0 0 0,-1 0 0 0 0,-1-1 0 0 0,0-1 0 0 0,-27 16 0 0 0,-12 4 54 0 0,-90 41 0 0 0,126-67-92 0 0,0-1-1 0 0,-1-1 0 0 0,-43 9 1 0 0,63-17-26 0 0,0 1 1 0 0,1-1 0 0 0,-1 0 0 0 0,1 0 0 0 0,-1 0-1 0 0,1 0 1 0 0,-1 0 0 0 0,0-1 0 0 0,1 1-1 0 0,-5-2 1 0 0,7 2-61 0 0,-1-1-1 0 0,0 1 0 0 0,0-1 0 0 0,0 1 1 0 0,0-1-1 0 0,1 0 0 0 0,-1 1 1 0 0,0-1-1 0 0,0 0 0 0 0,1 1 0 0 0,-1-1 1 0 0,0 0-1 0 0,1 0 0 0 0,-1 0 1 0 0,1 0-1 0 0,-1 0 0 0 0,1 1 0 0 0,0-1 1 0 0,-1 0-1 0 0,1 0 0 0 0,0 0 1 0 0,0 0-1 0 0,0 0 0 0 0,-1 0 0 0 0,1 0 1 0 0,0 0-1 0 0,0 0 0 0 0,0 0 1 0 0,1-2-1 0 0,3-14-5640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15343 0 0,'0'0'3930'0'0,"1"2"-3226"0"0,1 4-654 0 0,0 1 1 0 0,0 0 0 0 0,-1 0-1 0 0,0 0 1 0 0,0-1 0 0 0,-1 1-1 0 0,0 0 1 0 0,0 0 0 0 0,0 0-1 0 0,-1 0 1 0 0,-1 7 0 0 0,-5 14-269 0 0,-12 37 0 0 0,12-43-300 0 0,2-7-763 0 0,0-1-366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8287 0 0,'0'0'756'0'0,"-8"1"-608"0"0,3 0 144 0 0,0 0 0 0 0,0 1-1 0 0,0 0 1 0 0,1 0-1 0 0,-1 0 1 0 0,1 0 0 0 0,-1 1-1 0 0,-4 3 1 0 0,-33 29 3300 0 0,33-26-3290 0 0,-21 18-95 0 0,-65 54-41 0 0,-27 23-126 0 0,121-103-136 0 0,13 7-173 0 0,6 1 253 0 0,33 11 0 0 0,-34-15 664 0 0,-1 2 1 0 0,1 0-1 0 0,22 14 1 0 0,-34-19-673 0 0,-1 1 1 0 0,0 0-1 0 0,-1 1 1 0 0,1-1 0 0 0,0 0-1 0 0,-1 1 1 0 0,0 0-1 0 0,0 0 1 0 0,0 0-1 0 0,0 0 1 0 0,-1 1 0 0 0,0-1-1 0 0,0 1 1 0 0,0-1-1 0 0,0 1 1 0 0,-1 0-1 0 0,2 5 1 0 0,-3-7 50 0 0,1 0 0 0 0,-1 1 0 0 0,0-1 0 0 0,0 0 0 0 0,0 1 0 0 0,0-1 0 0 0,-1 0 1 0 0,1 1-1 0 0,-1-1 0 0 0,0 0 0 0 0,0 0 0 0 0,0 1 0 0 0,0-1 0 0 0,-1 0 0 0 0,1 0 0 0 0,-1 0 0 0 0,0-1 0 0 0,0 1 0 0 0,0 0 0 0 0,0-1 0 0 0,0 1 1 0 0,-4 3-1 0 0,-1-1 10 0 0,1 0 1 0 0,-1-1-1 0 0,0 0 1 0 0,0 0 0 0 0,0 0-1 0 0,-1-1 1 0 0,1 0 0 0 0,-9 2-1 0 0,8-2-15 0 0,-1-2-1 0 0,1 1 1 0 0,0-1-1 0 0,0 0 1 0 0,-1-1-1 0 0,1 0 1 0 0,-12-1-1 0 0,14 0-252 0 0,1 0 0 0 0,-1-1-1 0 0,0 1 1 0 0,-9-5 0 0 0,11 4-385 0 0,1 0 0 0 0,-1 0 0 0 0,1 0 0 0 0,-1-1 0 0 0,1 1 0 0 0,0-1 0 0 0,-4-4 0 0 0,-7-12-4956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 16183 0 0,'11'-12'738'0'0,"-9"10"856"0"0,-1 3-1483 0 0,0-1 0 0 0,0 1 0 0 0,0 0 0 0 0,0 1 1 0 0,0-1-1 0 0,0 0 0 0 0,0 0 0 0 0,-1 0 0 0 0,1 1 0 0 0,0-1 0 0 0,-1 0 0 0 0,1 1 0 0 0,-1-1 0 0 0,1 0 0 0 0,-1 1 0 0 0,0 1 0 0 0,2 5-20 0 0,-2-1-1 0 0,1 1 0 0 0,-1 0 1 0 0,0 0-1 0 0,-1 0 0 0 0,0 0 1 0 0,-3 13-1 0 0,-20 54 161 0 0,19-59-189 0 0,-5 12-44 0 0,-56 155 149 0 0,-15-6-64 0 0,-18-10 16 0 0,44-76-70 0 0,32-50-1181 0 0,13-22-162 0 0,0 0 1 0 0,-15 19-1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16 169 6447 0 0,'0'0'298'0'0,"-15"-1"6750"0"0,17 0-6591 0 0,0 0 0 0 0,-1 0 0 0 0,1 0 0 0 0,0 0 0 0 0,0-1-1 0 0,-1 1 1 0 0,3-2 0 0 0,3-3-3 0 0,14-6 61 0 0,1 0 0 0 0,-1 2 0 0 0,2 0 0 0 0,36-9 1 0 0,97-18 596 0 0,-132 32-855 0 0,29-6 4 0 0,144-23-1931 0 0,-194 33 1399 0 0,0 1 1 0 0,0 0-1 0 0,0 0 0 0 0,0 0 1 0 0,0 1-1 0 0,0-1 0 0 0,4 2 1 0 0,4 5-3765 0 0,-6 0-1372 0 0</inkml:trace>
  <inkml:trace contextRef="#ctx0" brushRef="#br0" timeOffset="1">636 215 7167 0 0,'-1'102'1456'0'0,"2"-53"12333"0"0,-2-50-13430 0 0,-1-3-283 0 0,0 0-1 0 0,1-1 1 0 0,-1 1-1 0 0,1 0 0 0 0,0-1 1 0 0,0 1-1 0 0,1 0 1 0 0,-1-1-1 0 0,1 1 1 0 0,0-1-1 0 0,0 1 1 0 0,0-1-1 0 0,1 1 0 0 0,0-1 1 0 0,0 1-1 0 0,0-1 1 0 0,0 1-1 0 0,3-6 1 0 0,3-7 2 0 0,1 0 0 0 0,0 1 1 0 0,13-18-1 0 0,-14 24-187 0 0,0 1-1 0 0,0 0 1 0 0,1 0 0 0 0,0 0 0 0 0,1 1-1 0 0,0 0 1 0 0,0 1 0 0 0,0 0 0 0 0,1 1-1 0 0,0-1 1 0 0,1 2 0 0 0,18-8 0 0 0,-16 8-526 0 0,-1 1 1 0 0,1 1 0 0 0,0 0-1 0 0,20-1 1 0 0,-19 3-711 0 0,0 1 1 0 0,0 0-1 0 0,0 1 1 0 0,18 4-1 0 0,-20-2-2148 0 0,-1 2-730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11887 0 0,'0'0'3567'0'0,"7"8"304"0"0,-5-3-3640 0 0,0-1-1 0 0,-1 1 1 0 0,1 0 0 0 0,-1 0 0 0 0,0 0 0 0 0,-1 0 0 0 0,1 7 0 0 0,-2 39 186 0 0,-1-18-615 0 0,2-32-150 0 0,6 6-3582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53 7831 0 0,'46'-52'8840'0'0,"-35"72"-7412"0"0,-10-14-1384 0 0,-1-1-1 0 0,1 1 0 0 0,-1 0 0 0 0,0 0 1 0 0,0-1-1 0 0,0 1 0 0 0,-3 8 1 0 0,-11 41 49 0 0,12-49-75 0 0,-26 79 360 0 0,-71 145 0 0 0,-63 69 231 0 0,117-218-529 0 0,-35 58 93 0 0,54-103-119 0 0,25-35-108 0 0,8-11-706 0 0,13-17 534 0 0,1 1 0 0 0,1 1 0 0 0,41-36 0 0 0,83-54-93 0 0,-97 79 320 0 0,28-17-140 0 0,-68 47 188 0 0,1 1-1 0 0,0 0 0 0 0,0 1 1 0 0,0 0-1 0 0,1 0 0 0 0,15-2 1 0 0,-23 5 2 0 0,0 1 1 0 0,0 0 0 0 0,0-1 0 0 0,0 1-1 0 0,1 0 1 0 0,-1 1 0 0 0,0-1 0 0 0,0 0 0 0 0,0 1-1 0 0,0 0 1 0 0,0 0 0 0 0,0 0 0 0 0,0 0-1 0 0,0 0 1 0 0,0 1 0 0 0,0-1 0 0 0,3 3 0 0 0,-3-1 13 0 0,0 0 1 0 0,0 0-1 0 0,0 0 1 0 0,-1 1 0 0 0,1-1-1 0 0,-1 0 1 0 0,0 1-1 0 0,0 0 1 0 0,0-1 0 0 0,0 1-1 0 0,2 7 1 0 0,-2-1 20 0 0,1 0 0 0 0,-2 1 0 0 0,1-1 1 0 0,-1 1-1 0 0,-1-1 0 0 0,0 0 0 0 0,-1 1 0 0 0,1-1 1 0 0,-5 19-1 0 0,0-12-22 0 0,0 0 0 0 0,-1 0 0 0 0,-1-1-1 0 0,0 1 1 0 0,-1-1 0 0 0,-1-1 0 0 0,-20 28 0 0 0,21-33-26 0 0,-1-1 0 0 0,1 0-1 0 0,-2-1 1 0 0,1 0 0 0 0,-1 0-1 0 0,0-1 1 0 0,0 0 0 0 0,-1-1-1 0 0,0 0 1 0 0,0 0 0 0 0,-1-2-1 0 0,-13 5 1 0 0,-1-3 10 0 0,1-1 0 0 0,-1-1 0 0 0,0-1 0 0 0,-35-1 0 0 0,59-2-52 0 0,0 0 0 0 0,-1 0-1 0 0,1 0 1 0 0,0 0 0 0 0,0-1-1 0 0,-1 1 1 0 0,1-1 0 0 0,0 1 0 0 0,0-1-1 0 0,-4-1 1 0 0,6 1-18 0 0,-1 1 1 0 0,1 0 0 0 0,0-1-1 0 0,-1 1 1 0 0,1 0-1 0 0,0-1 1 0 0,-1 1 0 0 0,1 0-1 0 0,0-1 1 0 0,0 1-1 0 0,-1-1 1 0 0,1 1-1 0 0,0-1 1 0 0,0 1 0 0 0,0-1-1 0 0,-1 1 1 0 0,1 0-1 0 0,0-1 1 0 0,0 1 0 0 0,0-2-1 0 0,0 1-65 0 0,0 0 0 0 0,1 0 0 0 0,-1-1 0 0 0,0 1 0 0 0,0 0 0 0 0,1 0 0 0 0,-1 0 0 0 0,1 0 0 0 0,-1 0 0 0 0,1-1 0 0 0,1 0 0 0 0,10-14-2001 0 0,6-2-4731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12751 0 0,'0'0'4844'0'0,"1"1"-4345"0"0,1 1-413 0 0,0 0-1 0 0,-1 1 1 0 0,1-1 0 0 0,0 1-1 0 0,-1-1 1 0 0,0 1 0 0 0,0-1 0 0 0,0 1-1 0 0,0 0 1 0 0,0 0 0 0 0,0-1-1 0 0,-1 1 1 0 0,1 0 0 0 0,-1 0-1 0 0,0 0 1 0 0,0 0 0 0 0,0 4 0 0 0,-2 6 232 0 0,1 0 0 0 0,-7 21 0 0 0,2-11-175 0 0,0 1 9 0 0,2-7-53 0 0,-3 27 1 0 0,6-36-78 0 0,1-6 48 0 0,15-1 206 0 0,-11-1-240 0 0,0 0 0 0 0,0 0-1 0 0,0 0 1 0 0,0 0 0 0 0,4-1-1 0 0,6-3 75 0 0,0 0 1 0 0,0-1-1 0 0,-1-1 0 0 0,24-13 1 0 0,48-36 5 0 0,-77 50-124 0 0,69-45 8 0 0,-68 47 0 0 0,-8 4-2 0 0,0-1 0 0 0,0 1 1 0 0,0-1-1 0 0,0 1 0 0 0,0 0 0 0 0,-1-1 0 0 0,1 1 0 0 0,0 0 0 0 0,0 0 0 0 0,0-1 1 0 0,-1 1-1 0 0,1 0 0 0 0,0 0 0 0 0,-1 0 0 0 0,1 0 0 0 0,-1 0 0 0 0,1 0 0 0 0,-1 0 1 0 0,0 0-1 0 0,1 0 0 0 0,-1 1 0 0 0,0-1 0 0 0,0 0 0 0 0,0 0 0 0 0,0 0 1 0 0,0 0-1 0 0,0 0 0 0 0,0 0 0 0 0,0 3 0 0 0,-1 4 19 0 0,1 1 0 0 0,-4 13-1 0 0,4-20 5 0 0,-10 71 140 0 0,12-64-161 0 0,-1-8-9 0 0,0 0 0 0 0,0-1-1 0 0,0 1 1 0 0,0-1 0 0 0,0 1 0 0 0,0-1-1 0 0,0 1 1 0 0,0-1 0 0 0,0 0-1 0 0,1 0 1 0 0,-1 1 0 0 0,0-1 0 0 0,0 0-1 0 0,0 0 1 0 0,0 0 0 0 0,1 0 0 0 0,-1 0-1 0 0,0-1 1 0 0,0 1 0 0 0,0 0-1 0 0,3-1 1 0 0,25-10-283 0 0,69-47-4401 0 0,-70 39-1734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17 10135 0 0,'5'-17'5464'0'0,"-12"28"-3354"0"0,-269 438 1631 0 0,126-207-3310 0 0,-19 35-225 0 0,152-248-243 0 0,10-18-465 0 0,1 0 0 0 0,0 0 1 0 0,-9 24-1 0 0,13-24-566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12 11255 0 0,'0'0'1023'0'0,"1"-1"-842"0"0,5-5-50 0 0,-4 4 440 0 0,0 2 185 0 0,-1-1-672 0 0,0 1 1 0 0,1-1 0 0 0,-1 1-1 0 0,1 0 1 0 0,-1 0 0 0 0,1-1-1 0 0,-1 1 1 0 0,1 0-1 0 0,-1 0 1 0 0,1 1 0 0 0,-1-1-1 0 0,1 0 1 0 0,-1 0 0 0 0,1 1-1 0 0,-1-1 1 0 0,0 1 0 0 0,1-1-1 0 0,-1 1 1 0 0,0 0 0 0 0,1-1-1 0 0,-1 1 1 0 0,0 0 0 0 0,0 0-1 0 0,1 0 1 0 0,-1 0 0 0 0,0 0-1 0 0,0 0 1 0 0,0 0-1 0 0,0 0 1 0 0,-1 1 0 0 0,1-1-1 0 0,0 0 1 0 0,0 1 0 0 0,-1-1-1 0 0,1 0 1 0 0,-1 1 0 0 0,1-1-1 0 0,-1 1 1 0 0,0-1 0 0 0,1 0-1 0 0,-1 1 1 0 0,0 1 0 0 0,1 5-41 0 0,-1-1 1 0 0,0 1 0 0 0,0-1 0 0 0,0 0 0 0 0,-1 1-1 0 0,0-1 1 0 0,-4 15 0 0 0,-22 49 21 0 0,17-47-28 0 0,-30 68 28 0 0,-4 0-1 0 0,-80 120 0 0 0,34-85-65 0 0,-1 3 0 0 0,163-232-714 0 0,-52 80 690 0 0,1 2 0 0 0,1 0 1 0 0,0 1-1 0 0,2 2 1 0 0,32-19-1 0 0,-46 30 112 0 0,0 0 1 0 0,1 1-1 0 0,0 1 0 0 0,0-1 0 0 0,0 2 0 0 0,12-3 1 0 0,-18 5-51 0 0,0 0 0 0 0,0 1 0 0 0,0-1 1 0 0,0 1-1 0 0,0 0 0 0 0,-1 0 1 0 0,1 1-1 0 0,0-1 0 0 0,0 1 1 0 0,0 0-1 0 0,-1 1 0 0 0,1-1 0 0 0,0 1 1 0 0,-1 0-1 0 0,1 0 0 0 0,-1 0 1 0 0,5 3-1 0 0,-7-3-13 0 0,0 0 0 0 0,0 1 0 0 0,0-1-1 0 0,0 0 1 0 0,-1 0 0 0 0,1 1 0 0 0,-1-1 0 0 0,1 1 0 0 0,-1-1 0 0 0,0 1 0 0 0,0 0 0 0 0,0 0-1 0 0,-1-1 1 0 0,1 1 0 0 0,0 0 0 0 0,-1 0 0 0 0,0 3 0 0 0,1-1-1 0 0,-1 0 1 0 0,0 0 0 0 0,-1 0-1 0 0,1 1 1 0 0,-1-1-1 0 0,0 0 1 0 0,0 0 0 0 0,-4 8-1 0 0,-8 14 4 0 0,-2 0 0 0 0,-19 26 0 0 0,18-29-309 0 0,2 0-1 0 0,-20 42 1 0 0,33-65 0 0 0,14-3-8782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25 141 4143 0 0,'0'0'191'0'0,"-18"-17"11352"0"0,12 20-6938 0 0,5 4-3466 0 0,6 6-1198 0 0,-3-12 68 0 0,0 1 0 0 0,0-1 0 0 0,0 0 0 0 0,0 1 0 0 0,0-1 0 0 0,0 0 0 0 0,0 0 0 0 0,0 0-1 0 0,0 0 1 0 0,0-1 0 0 0,1 1 0 0 0,-1-1 0 0 0,0 1 0 0 0,0-1 0 0 0,1 0 0 0 0,1 0 0 0 0,7 0 40 0 0,0 0-1 0 0,12-3 1 0 0,-14 2-30 0 0,51-9 61 0 0,61-17 1 0 0,58-25-427 0 0,-118 33 71 0 0,2 1-768 0 0,76-11 0 0 0,-135 28 831 0 0,-1 1 1 0 0,1-1 0 0 0,0 1-1 0 0,-1 0 1 0 0,1 0 0 0 0,0 1-1 0 0,-1-1 1 0 0,1 1 0 0 0,-1 0 0 0 0,1 0-1 0 0,-1 0 1 0 0,1 0 0 0 0,-1 0-1 0 0,0 1 1 0 0,4 2 0 0 0,-5-3 32 0 0,0 1-1 0 0,0 0 1 0 0,0 0 0 0 0,0-1 0 0 0,-1 1 0 0 0,1 0 0 0 0,0 0 0 0 0,-1 1-1 0 0,0-1 1 0 0,0 0 0 0 0,0 0 0 0 0,0 1 0 0 0,0-1 0 0 0,0 0-1 0 0,0 1 1 0 0,-1-1 0 0 0,1 1 0 0 0,-1-1 0 0 0,0 1 0 0 0,1-1 0 0 0,-1 1-1 0 0,-1 3 1 0 0,0 9-85 0 0,-2 0 0 0 0,1 0 0 0 0,-6 16 0 0 0,-17 42 3459 0 0,-21 39 2382 0 0,-9 27-2188 0 0,54-137-3894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12031 0 0,'18'-21'536'0'0,"-10"13"104"0"0,0-2-512 0 0,4 0-128 0 0,-1 2 0 0 0,2 1 0 0 0,2 2 304 0 0,2 2 32 0 0,1 1 8 0 0,0 1-4120 0 0,-2-1-816 0 0</inkml:trace>
  <inkml:trace contextRef="#ctx0" brushRef="#br0" timeOffset="1">237 246 6911 0 0,'0'0'528'0'0,"0"2"-133"0"0,-4 17 3013 0 0,-8 26 0 0 0,-24 49-1621 0 0,31-81-1483 0 0,-5 11 440 0 0,1 0 0 0 0,-10 47 0 0 0,19-69 218 0 0,14-1-120 0 0,-12-1-765 0 0,1 1 1 0 0,-1-1-1 0 0,1 0 0 0 0,0 0 0 0 0,-1-1 0 0 0,1 1 0 0 0,-1 0 0 0 0,3-2 0 0 0,3 0 63 0 0,0-2-1 0 0,0 1 0 0 0,-1-1 0 0 0,0 0 1 0 0,0-1-1 0 0,8-6 0 0 0,37-36 196 0 0,-41 35-354 0 0,1 0 1 0 0,-2-1 0 0 0,12-19 0 0 0,-22 32-136 0 0,1-1 0 0 0,-1 0-1 0 0,0 0 1 0 0,0 0-1 0 0,0 0 1 0 0,0 0 0 0 0,0 1-1 0 0,0-1 1 0 0,0 0-1 0 0,0 0 1 0 0,0 0-1 0 0,0 0 1 0 0,0 0 0 0 0,0 1-1 0 0,-1-1 1 0 0,1-1-1 0 0,-1 0-1054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10591 0 0,'0'0'819'0'0,"1"-1"-534"0"0,61-42 5794 0 0,-2-6-3397 0 0,-25 19-2160 0 0,48-30 0 0 0,-20 17-425 0 0,-45 29-71 0 0,2 0 0 0 0,0 1 0 0 0,1 1 0 0 0,27-11 0 0 0,-45 22-13 0 0,1-1-1 0 0,0 1 1 0 0,0 0-1 0 0,0 0 1 0 0,0 1 0 0 0,7-1-1 0 0,-10 1-7 0 0,0 0-1 0 0,0 0 1 0 0,0 0-1 0 0,0 1 1 0 0,0-1-1 0 0,0 0 1 0 0,0 1-1 0 0,0-1 1 0 0,0 0 0 0 0,0 1-1 0 0,0-1 1 0 0,0 1-1 0 0,0 0 1 0 0,0-1-1 0 0,0 1 1 0 0,-1 0-1 0 0,1-1 1 0 0,0 1-1 0 0,0 0 1 0 0,-1 0-1 0 0,1 0 1 0 0,-1 0-1 0 0,1 0 1 0 0,0 0-1 0 0,-1 0 1 0 0,0 0 0 0 0,1 0-1 0 0,-1 0 1 0 0,1 1-1 0 0,1 11 75 0 0,0 0-1 0 0,-1 0 1 0 0,0-1-1 0 0,-1 1 1 0 0,0 0-1 0 0,-1 0 0 0 0,-1 0 1 0 0,-3 15-1 0 0,2-12-128 0 0,0 1 0 0 0,2-1-1 0 0,0 1 1 0 0,1 20 0 0 0,1-35-176 0 0,-1 0 0 0 0,0 0 1 0 0,1 0-1 0 0,0 0 0 0 0,-1 0 1 0 0,1 0-1 0 0,0 0 0 0 0,0 0 0 0 0,0 0 1 0 0,0 0-1 0 0,0 0 0 0 0,1-1 1 0 0,1 3-1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79 9327 0 0,'0'0'846'0'0,"1"-15"-684"0"0,-1 11 368 0 0,0-1 0 0 0,0 1 0 0 0,1-1 0 0 0,-1 1 0 0 0,1-1-1 0 0,0 1 1 0 0,0-1 0 0 0,0 1 0 0 0,1 0 0 0 0,-1-1 0 0 0,1 1-1 0 0,5-7 2160 0 0,-7 21-2220 0 0,-4 14-227 0 0,0-1-1 0 0,-1 0 1 0 0,-2 0-1 0 0,-8 22 1 0 0,-11 39 108 0 0,23-72-335 0 0,0 1-1 0 0,1 0 1 0 0,1-1-1 0 0,1 24 1 0 0,1-23 28 0 0,5 1-30 0 0,-2-13 0 0 0,-4-1-5 0 0,1 0 11 0 0,0 0 1 0 0,0 1-1 0 0,1-1 0 0 0,-1 0 0 0 0,0 0 0 0 0,0 1 1 0 0,0-1-1 0 0,1 0 0 0 0,-1 0 0 0 0,0 0 1 0 0,0-1-1 0 0,0 1 0 0 0,1 0 0 0 0,-1 0 0 0 0,0-1 1 0 0,2 0-1 0 0,17-8 138 0 0,-19 9-146 0 0,8-5 18 0 0,-1-1 1 0 0,1 0-1 0 0,-1 0 1 0 0,0-1-1 0 0,10-10 1 0 0,32-42 254 0 0,-39 44-231 0 0,0 0-1 0 0,1 1 1 0 0,1 1 0 0 0,1 0-1 0 0,18-13 1 0 0,-22 21-53 0 0,0 4-11 0 0,-9 1 7 0 0,1 1-1 0 0,0-1 1 0 0,0 1-1 0 0,0 0 1 0 0,-1 0-1 0 0,1 0 1 0 0,0 0-1 0 0,-1 0 1 0 0,1 0-1 0 0,-1 0 1 0 0,1 1-1 0 0,-1-1 1 0 0,0 1-1 0 0,1-1 1 0 0,0 3-1 0 0,18 30-101 0 0,-5-8 63 0 0,-12-22 57 0 0,0 1 0 0 0,1-1-1 0 0,0 0 1 0 0,0 0 0 0 0,1 0-1 0 0,-1 0 1 0 0,1-1 0 0 0,-1 1 0 0 0,1-1-1 0 0,0 0 1 0 0,0-1 0 0 0,1 1-1 0 0,-1-1 1 0 0,0 0 0 0 0,1-1 0 0 0,-1 1-1 0 0,1-1 1 0 0,0 0 0 0 0,-1 0-1 0 0,11-1 1 0 0,-12 0 71 0 0,2-1-36 0 0,20-13 164 0 0,-14 10-153 0 0,27-16 13 0 0,-33 18-73 0 0,-4 1-1 0 0,-1 1 0 0 0,1-1 0 0 0,0 1 0 0 0,-1-1 0 0 0,1 0 0 0 0,-1 0 0 0 0,0 0 0 0 0,1 0 0 0 0,-1 0 0 0 0,0 0 0 0 0,1 0 0 0 0,-1 0-1 0 0,2-3 1 0 0,10-9-929 0 0,1 0-1 0 0,0 1 1 0 0,27-18-1 0 0,-22 18 166 0 0,8-5-4751 0 0,54-25-1 0 0,-70 38 4796 0 0,0 0 0 0 0,-1 1-1 0 0,16-3 1 0 0,-18 5 1458 0 0,1 0 0 0 0,-1 1 0 0 0,0 0 0 0 0,0 0 0 0 0,12 2 0 0 0,-18-1-515 0 0,-1-1 1 0 0,1 1-1 0 0,0 0 1 0 0,-1-1 0 0 0,1 1-1 0 0,-1 0 1 0 0,1 0-1 0 0,-1 0 1 0 0,1 0 0 0 0,-1 0-1 0 0,0 1 1 0 0,1-1-1 0 0,-1 0 1 0 0,0 1-1 0 0,0-1 1 0 0,0 0 0 0 0,0 1-1 0 0,0 0 1 0 0,0-1-1 0 0,-1 1 1 0 0,2 2 0 0 0,0 1 187 0 0,0 1 0 0 0,-1-1 0 0 0,0 1 1 0 0,0-1-1 0 0,1 8 0 0 0,-2 2 155 0 0,-1 1 0 0 0,0-1 0 0 0,-1 0 0 0 0,-1 0 0 0 0,0 0 0 0 0,-1-1 0 0 0,-7 19 1 0 0,-50 97 509 0 0,44-96-782 0 0,16-33-362 0 0,12-11-2039 0 0,0-3 522 0 0,3-5-388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44 4607 0 0,'60'-30'666'0'0,"-31"16"9954"0"0,-32 26-9595 0 0,-1-1-834 0 0,-1-1-1 0 0,0 1 1 0 0,0-2-1 0 0,-12 17 1 0 0,-2 2 17 0 0,-327 638 1208 0 0,302-579-1500 0 0,24-51-5377 0 0,10-21-538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6911 0 0,'0'0'623'0'0,"1"0"-514"0"0,3-2 490 0 0,0 0 0 0 0,-1 0 0 0 0,1 1 0 0 0,0 0 0 0 0,0 0-1 0 0,0 0 1 0 0,0 0 0 0 0,6 0 0 0 0,37 1 3696 0 0,-22 1-3673 0 0,170-10 1050 0 0,-27 0-1193 0 0,-104 6-430 0 0,28 1-237 0 0,-35-1-799 0 0,-19-3-3962 0 0,-6 0-1094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13359 0 0,'0'0'1027'0'0,"-1"1"-670"0"0,-6 10 9 0 0,1 0-1 0 0,-9 19 0 0 0,-6 11 731 0 0,-94 136 799 0 0,1-2-1118 0 0,-119 211-313 0 0,217-354-264 0 0,15-31-56 0 0,4-2-68 0 0,19-9 19 0 0,-1 0 0 0 0,28-19 1 0 0,-27 16-224 0 0,0 0 0 0 0,28-11 1 0 0,-27 16 70 0 0,0 0 0 0 0,1 1 0 0 0,45-6 0 0 0,-61 12 63 0 0,1 0 1 0 0,-1 1 0 0 0,1 0 0 0 0,0 0-1 0 0,-1 1 1 0 0,1 0 0 0 0,-1 0 0 0 0,0 1 0 0 0,1 0-1 0 0,-1 1 1 0 0,0-1 0 0 0,0 2 0 0 0,0-1-1 0 0,11 8 1 0 0,-14-7 43 0 0,-1-1-1 0 0,0 1 1 0 0,0 0-1 0 0,0 1 0 0 0,0-1 1 0 0,0 1-1 0 0,-1-1 1 0 0,4 9-1 0 0,0 2 221 0 0,9 24 0 0 0,-8-16-147 0 0,-8-22-136 0 0,1 0-183 0 0,-1 0-1 0 0,0 0 1 0 0,1 0-1 0 0,-1 1 0 0 0,1-1 1 0 0,-1 0-1 0 0,1 0 1 0 0,0 0-1 0 0,-1 0 1 0 0,1 0-1 0 0,0-1 0 0 0,0 1 1 0 0,-1 0-1 0 0,1 0 1 0 0,0 0-1 0 0,2 0 1 0 0,5 2-6402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111 212 4143 0 0,'0'2'2222'0'0,"-9"34"4618"0"0,-6 3-3363 0 0,12-32-3174 0 0,0-1-1 0 0,-1 1 1 0 0,0-1-1 0 0,0 0 1 0 0,0 0-1 0 0,-1 0 1 0 0,0-1-1 0 0,-10 9 1 0 0,14-13-248 0 0,0 0 0 0 0,0 0 0 0 0,-1 0 0 0 0,1 0 0 0 0,0-1 1 0 0,-1 1-1 0 0,1 0 0 0 0,0-1 0 0 0,-1 1 0 0 0,1-1 0 0 0,-1 0 1 0 0,1 1-1 0 0,-1-1 0 0 0,1 0 0 0 0,-1 0 0 0 0,1 0 1 0 0,-1 0-1 0 0,-1 0 0 0 0,2-1-39 0 0,0 1 0 0 0,0-1 1 0 0,1 1-1 0 0,-1 0 0 0 0,0-1 1 0 0,1 1-1 0 0,-1-1 0 0 0,1 0 1 0 0,-1 1-1 0 0,1-1 0 0 0,-1 1 0 0 0,1-1 1 0 0,-1 0-1 0 0,1 1 0 0 0,0-1 1 0 0,-1 0-1 0 0,1 1 0 0 0,0-1 0 0 0,-1 0 1 0 0,1 0-1 0 0,0 0 0 0 0,0 1 1 0 0,0-1-1 0 0,0 0 0 0 0,0 0 1 0 0,0 1-1 0 0,0-1 0 0 0,0 0 0 0 0,0 0 1 0 0,0 0-1 0 0,0 1 0 0 0,0-1 1 0 0,1 0-1 0 0,-1-1 0 0 0,2-5 2 0 0,1-1 1 0 0,-1 1-1 0 0,1 0 0 0 0,1-1 0 0 0,-1 1 0 0 0,7-9 1 0 0,30-37-16 0 0,-31 43-62 0 0,0 0 0 0 0,1 1 1 0 0,0 0-1 0 0,0 0 0 0 0,1 1 0 0 0,0 1 1 0 0,1 0-1 0 0,-1 0 0 0 0,1 1 0 0 0,22-8 1 0 0,-25 12 57 0 0,-1-1 1 0 0,1 1-1 0 0,0 0 1 0 0,-1 1-1 0 0,1 0 0 0 0,0 1 1 0 0,0-1-1 0 0,0 2 1 0 0,0-1-1 0 0,-1 1 1 0 0,1 1-1 0 0,0 0 1 0 0,0 0-1 0 0,-1 0 0 0 0,0 1 1 0 0,1 0-1 0 0,8 6 1 0 0,-13-7 2 0 0,0 1 0 0 0,0-1 1 0 0,0 1-1 0 0,-1 0 0 0 0,1 0 0 0 0,-1 0 0 0 0,0 0 1 0 0,0 1-1 0 0,0-1 0 0 0,0 1 0 0 0,2 5 1 0 0,-3-6 38 0 0,-1-1 0 0 0,0 1 1 0 0,0 0-1 0 0,0 0 1 0 0,-1 0-1 0 0,1 0 0 0 0,-1 0 1 0 0,1 0-1 0 0,-1 0 1 0 0,0 0-1 0 0,0-1 0 0 0,0 1 1 0 0,-1 0-1 0 0,1 0 1 0 0,-1 0-1 0 0,0 0 0 0 0,1 0 1 0 0,-3 3-1 0 0,2-3-9 0 0,0 0-1 0 0,-1 1 0 0 0,1-1 1 0 0,-1 0-1 0 0,0 0 1 0 0,0 0-1 0 0,0 0 0 0 0,-1 0 1 0 0,1-1-1 0 0,0 1 1 0 0,-1-1-1 0 0,0 0 0 0 0,0 1 1 0 0,0-1-1 0 0,0 0 1 0 0,0-1-1 0 0,0 1 0 0 0,0 0 1 0 0,-5 1-1 0 0,6-3 93 0 0,2-3-120 0 0,1 1-1 0 0,-1-1 1 0 0,1 0-1 0 0,0 0 1 0 0,0 0-1 0 0,0 1 1 0 0,0-1 0 0 0,0 1-1 0 0,0-1 1 0 0,1 1-1 0 0,-1-1 1 0 0,1 1-1 0 0,0-1 1 0 0,-1 1-1 0 0,5-3 1 0 0,4-4-46 0 0,0 0 0 0 0,14-8 0 0 0,-7 4-17 0 0,21-16 25 0 0,2 2 1 0 0,1 2-1 0 0,2 1 0 0 0,0 2 0 0 0,73-26 1 0 0,-95 42 33 0 0,0 0 0 0 0,0 2 1 0 0,22-2-1 0 0,-32 5 2 0 0,1 0 0 0 0,0 1 0 0 0,-1 0 1 0 0,1 1-1 0 0,-1 1 0 0 0,1 0 0 0 0,14 4 0 0 0,-23-5 0 0 0,-1 0 1 0 0,1 0-1 0 0,0 0 0 0 0,0 1 0 0 0,-1-1 1 0 0,1 0-1 0 0,-1 1 0 0 0,1 0 0 0 0,-1 0 0 0 0,0 0 1 0 0,1 0-1 0 0,-1 0 0 0 0,0 0 0 0 0,-1 0 1 0 0,1 1-1 0 0,0-1 0 0 0,0 1 0 0 0,-1-1 1 0 0,0 1-1 0 0,1 0 0 0 0,-1 0 0 0 0,0-1 0 0 0,-1 1 1 0 0,1 0-1 0 0,0 0 0 0 0,-1 0 0 0 0,1 0 1 0 0,-1 0-1 0 0,0 0 0 0 0,0 0 0 0 0,-1 4 1 0 0,0 2 6 0 0,0-1 0 0 0,-1 1 0 0 0,-1-1 0 0 0,0 1 0 0 0,0-1 0 0 0,0 0 0 0 0,-1 0 1 0 0,0 0-1 0 0,-7 10 0 0 0,-67 79 173 0 0,15-22-413 0 0,62-74 118 0 0,0 0 1 0 0,1 0 0 0 0,-1 0 0 0 0,0 0-1 0 0,1 0 1 0 0,-1 0 0 0 0,0 0 0 0 0,1 0 0 0 0,-1 0-1 0 0,1 0 1 0 0,0 1 0 0 0,-1 1 0 0 0,1-3-110 0 0,1 1 0 0 0,-1-1 0 0 0,1 1 0 0 0,-1-1 0 0 0,1 0 0 0 0,-1 1 0 0 0,1-1 0 0 0,0 0 0 0 0,-1 1 0 0 0,1-1 0 0 0,0 0 0 0 0,-1 0 0 0 0,1 0 0 0 0,0 0 0 0 0,-1 1 0 0 0,1-1 0 0 0,-1 0 0 0 0,1 0 0 0 0,0 0 0 0 0,-1 0 0 0 0,1-1 0 0 0,0 1 0 0 0,-1 0 0 0 0,1 0 0 0 0,1-1 0 0 0,12 0-5301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 10423 0 0,'0'0'942'0'0,"8"4"-668"0"0,5 1 540 0 0,-6-2-433 0 0,0 0 0 0 0,0 0 0 0 0,1 0 0 0 0,-1-1 0 0 0,0-1-1 0 0,1 1 1 0 0,-1-1 0 0 0,1 0 0 0 0,9-1 0 0 0,9-1 49 0 0,0-2 0 0 0,0-1 1 0 0,0-1-1 0 0,-1-1 0 0 0,0-1 1 0 0,38-16-1 0 0,-62 23-429 0 0,-1-1 0 0 0,1 1 1 0 0,0 0-1 0 0,0-1 0 0 0,0 1 1 0 0,0-1-1 0 0,-1 1 0 0 0,1-1 0 0 0,0 1 1 0 0,-1-1-1 0 0,1 0 0 0 0,0 1 0 0 0,0-3 1 0 0,-1 3-5 0 0,0 0 0 0 0,0 0 0 0 0,0-1 0 0 0,0 1 0 0 0,0 0 0 0 0,0 0 0 0 0,0 0 0 0 0,0-1 0 0 0,0 1 0 0 0,0 0 0 0 0,0 0 0 0 0,0 0 0 0 0,0-1 0 0 0,0 1 0 0 0,0 0 0 0 0,0 0 0 0 0,0 0 0 0 0,0-1 0 0 0,-1 1 0 0 0,1 0 0 0 0,0 0 0 0 0,0 0 0 0 0,0 0 0 0 0,0-1 0 0 0,-1 1 0 0 0,1 0 0 0 0,0 0 0 0 0,0 0 0 0 0,0 0 0 0 0,0 0 0 0 0,-1-1 0 0 0,-14-3-143 0 0,6 3 81 0 0,-1 1 0 0 0,1 0 1 0 0,0 1-1 0 0,-1 0 0 0 0,1 1 0 0 0,-18 4 1 0 0,-54 24-72 0 0,65-23 125 0 0,-15 7 12 0 0,0 1 1 0 0,1 2-1 0 0,0 1 0 0 0,2 1 1 0 0,0 2-1 0 0,1 0 0 0 0,1 2 1 0 0,-39 45-1 0 0,61-64 15 0 0,1 0 0 0 0,0 0 0 0 0,0 1 1 0 0,0-1-1 0 0,1 1 0 0 0,-1 0 0 0 0,-1 5 1 0 0,4-9-14 0 0,-1 0 0 0 0,1 0 0 0 0,0 0 0 0 0,0 0 0 0 0,0 0 0 0 0,0 0 0 0 0,0 0 0 0 0,0 0 0 0 0,0 1 0 0 0,0-1 0 0 0,0 0 0 0 0,0 0 0 0 0,1 0 0 0 0,-1-1 0 0 0,0 1 0 0 0,1 0 0 0 0,0 2 0 0 0,0-2-1 0 0,0 0 1 0 0,0 0-1 0 0,0 0 0 0 0,0 0 1 0 0,0-1-1 0 0,0 1 1 0 0,0 0-1 0 0,0-1 1 0 0,0 1-1 0 0,1-1 1 0 0,-1 1-1 0 0,0-1 1 0 0,1 1-1 0 0,-1-1 1 0 0,0 0-1 0 0,0 0 0 0 0,3 1 1 0 0,10 0-223 0 0,0-1-1 0 0,18-1 1 0 0,8-4-4528 0 0,-8-1-958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77 5527 0 0,'1'-2'423'0'0,"2"-1"-218"0"0,0 0 0 0 0,-1 0 1 0 0,1-1-1 0 0,-1 1 0 0 0,4-7 0 0 0,-5 7 509 0 0,0 0 0 0 0,1 0 0 0 0,-1 0 0 0 0,-1 0 0 0 0,1 0 0 0 0,0 0 0 0 0,-1-1 0 0 0,1-3 0 0 0,-2 6-602 0 0,1 0 0 0 0,0 1 1 0 0,0-1-1 0 0,0 0 0 0 0,0 1 0 0 0,-1-1 0 0 0,1 0 0 0 0,0 0 0 0 0,-1 1 0 0 0,1-1 0 0 0,0 1 0 0 0,-1-1 1 0 0,1 0-1 0 0,-1 1 0 0 0,1-1 0 0 0,-1 1 0 0 0,1-1 0 0 0,-1 1 0 0 0,1-1 0 0 0,-1 1 0 0 0,0-1 0 0 0,1 1 1 0 0,-1 0-1 0 0,0-1 0 0 0,1 1 0 0 0,-1 0 0 0 0,0 0 0 0 0,1-1 0 0 0,-1 1 0 0 0,0 0 0 0 0,0 0 0 0 0,1 0 1 0 0,-1 0-1 0 0,0 0 0 0 0,0 0 0 0 0,0 0 0 0 0,-4 0 38 0 0,1 0-1 0 0,0 1 1 0 0,-1-1 0 0 0,-5 3-1 0 0,-11 4-85 0 0,1 1 0 0 0,0 1 0 0 0,1 1 0 0 0,-26 17 1 0 0,16-10 46 0 0,-94 64 636 0 0,79-51-390 0 0,28-19-98 0 0,1 0 0 0 0,-14 14-1 0 0,28-24 142 0 0,1 0-382 0 0,0-1 0 0 0,0 1 1 0 0,0-1-1 0 0,0 0 0 0 0,1 1 0 0 0,-1-1 0 0 0,0 0 0 0 0,0 1 1 0 0,1-1-1 0 0,-1 1 0 0 0,0-1 0 0 0,1 0 0 0 0,-1 0 0 0 0,0 1 0 0 0,1-1 1 0 0,-1 0-1 0 0,1 0 0 0 0,-1 1 0 0 0,0-1 0 0 0,1 0 0 0 0,-1 0 1 0 0,1 0-1 0 0,-1 0 0 0 0,1 0 0 0 0,0 1 0 0 0,11 1 198 0 0,0-3-64 0 0,-1 0 0 0 0,0 0 0 0 0,0-1 1 0 0,16-5-1 0 0,44-19 229 0 0,-47 17-262 0 0,2-2-68 0 0,-12 5-14 0 0,1 1 1 0 0,27-7-1 0 0,-34 13-53 0 0,-7 0 7 0 0,0 0 0 0 0,0 1 0 0 0,-1-1-1 0 0,1 1 1 0 0,0-1 0 0 0,0 1 0 0 0,-1 0 0 0 0,1-1-1 0 0,-1 1 1 0 0,0-1 0 0 0,1 1 0 0 0,-1 0-1 0 0,0-1 1 0 0,0 1 0 0 0,0 0 0 0 0,0-1 0 0 0,0 1-1 0 0,-1 0 1 0 0,1-1 0 0 0,-1 3 0 0 0,-8 34-270 0 0,4-26 102 0 0,-1 8-609 0 0,4-7-2807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96 186 7831 0 0,'2'1'2142'0'0,"1"2"-1747"0"0,0-1 1 0 0,0 1-1 0 0,0-1 0 0 0,1 0 1 0 0,-1 0-1 0 0,1 0 1 0 0,0-1-1 0 0,0 1 0 0 0,-1-1 1 0 0,1 0-1 0 0,0 0 1 0 0,0 0-1 0 0,0 0 1 0 0,0-1-1 0 0,0 1 0 0 0,0-1 1 0 0,0 0-1 0 0,1-1 1 0 0,3 0-1 0 0,10-2 18 0 0,0-1 0 0 0,0 0 0 0 0,18-8 0 0 0,-7 2 75 0 0,-2 2-360 0 0,45-21 0 0 0,-63 25-274 0 0,1-1-1 0 0,-1-1 0 0 0,-1 0 1 0 0,1 0-1 0 0,-1 0 1 0 0,0-1-1 0 0,0-1 0 0 0,7-8 1 0 0,-14 15 98 0 0,0-1-1 0 0,0 1 1 0 0,0-1 0 0 0,-1 1 0 0 0,1-1-1 0 0,0 1 1 0 0,-1-1 0 0 0,1 0 0 0 0,-1 1 0 0 0,1-1-1 0 0,-1 0 1 0 0,0 1 0 0 0,0-1 0 0 0,0 0-1 0 0,0 0 1 0 0,0 1 0 0 0,0-1 0 0 0,0 0-1 0 0,0 0 1 0 0,-1 1 0 0 0,1-1 0 0 0,-1 0 0 0 0,1 1-1 0 0,-1-1 1 0 0,0 1 0 0 0,-1-3 0 0 0,0 1 37 0 0,1 1 0 0 0,-1 0 0 0 0,1 0 0 0 0,-1 0 0 0 0,0 1 1 0 0,0-1-1 0 0,0 0 0 0 0,0 1 0 0 0,0-1 0 0 0,0 1 1 0 0,0-1-1 0 0,0 1 0 0 0,-1 0 0 0 0,1 0 0 0 0,0 0 0 0 0,-1 0 1 0 0,1 1-1 0 0,-4-2 0 0 0,-6 2-69 0 0,0-1 1 0 0,0 2-1 0 0,0 0 1 0 0,0 0-1 0 0,0 1 1 0 0,0 0-1 0 0,1 1 1 0 0,-14 5-1 0 0,-6 4 62 0 0,-49 26 0 0 0,62-28 135 0 0,2 0 1 0 0,-1 1-1 0 0,2 1 1 0 0,-1 1-1 0 0,2 0 1 0 0,-1 1-1 0 0,2 0 1 0 0,0 1-1 0 0,-11 17 1 0 0,18-22-8 0 0,-1 1 1 0 0,1 0-1 0 0,1 0 1 0 0,0 1-1 0 0,1-1 1 0 0,-5 22-1 0 0,7-25-51 0 0,1 1 0 0 0,0 0 0 0 0,0-1 0 0 0,1 1 0 0 0,1 0 0 0 0,-1-1 0 0 0,1 1 0 0 0,1 0 0 0 0,-1-1 0 0 0,5 12 0 0 0,-3-13-39 0 0,-1 0-1 0 0,2 0 0 0 0,-1-1 1 0 0,1 1-1 0 0,0-1 0 0 0,0 0 1 0 0,0 0-1 0 0,1 0 0 0 0,0 0 1 0 0,1-1-1 0 0,-1 0 0 0 0,1 0 1 0 0,0 0-1 0 0,0-1 0 0 0,0 0 1 0 0,1 0-1 0 0,-1-1 0 0 0,1 1 1 0 0,0-2-1 0 0,0 1 1 0 0,0-1-1 0 0,9 2 0 0 0,0-1-3 0 0,0-1 0 0 0,0 0 0 0 0,0-1 0 0 0,0-1 0 0 0,0-1 0 0 0,0 0 0 0 0,0-1 0 0 0,0-1 0 0 0,20-6 1 0 0,-4 0-809 0 0,-1-3-310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10159 0 0,'0'0'920'0'0,"1"1"-754"0"0,6 5-166 0 0,-4-2 285 0 0,0 0 1 0 0,1-1-1 0 0,0 0 1 0 0,0 0-1 0 0,8 5 0 0 0,-10-7-212 0 0,0 0 0 0 0,0-1 0 0 0,0 1 0 0 0,0 0 0 0 0,0-1 0 0 0,0 0 0 0 0,0 1 0 0 0,0-1 0 0 0,0 0 0 0 0,0 0 0 0 0,0 0 0 0 0,1-1 0 0 0,-1 1 0 0 0,0 0 0 0 0,0-1-1 0 0,0 0 1 0 0,0 1 0 0 0,2-2 0 0 0,12-6 368 0 0,0-1 1 0 0,-1 0-1 0 0,0-1 0 0 0,21-20 0 0 0,-9 9-103 0 0,45-37 484 0 0,-39 30-206 0 0,1 1-1 0 0,1 1 1 0 0,49-26-1 0 0,-79 50-514 0 0,0-1 0 0 0,0 1-1 0 0,0 0 1 0 0,0 1 0 0 0,0-1-1 0 0,1 1 1 0 0,-1 0 0 0 0,0 0-1 0 0,6 1 1 0 0,-8 0-61 0 0,-1 0 0 0 0,0 0 0 0 0,1 1-1 0 0,-1-1 1 0 0,0 1 0 0 0,0-1 0 0 0,0 1 0 0 0,1 0 0 0 0,-1 0 0 0 0,0 0 0 0 0,0 0 0 0 0,0 1-1 0 0,0-1 1 0 0,-1 0 0 0 0,1 1 0 0 0,0-1 0 0 0,-1 1 0 0 0,1 0 0 0 0,0-1 0 0 0,-1 1-1 0 0,0 0 1 0 0,1 0 0 0 0,0 3 0 0 0,2 3 66 0 0,0 0-1 0 0,-1 0 1 0 0,0 1-1 0 0,-1-1 1 0 0,1 1 0 0 0,0 15-1 0 0,1 54 311 0 0,0-2-790 0 0,-4-75 270 0 0,0 1 0 0 0,0-1 0 0 0,0 0 0 0 0,0 0 0 0 0,1 0 0 0 0,-1 0 0 0 0,0 0 0 0 0,1 0 0 0 0,-1 0 0 0 0,1 0 0 0 0,-1 0 0 0 0,1 0 0 0 0,-1 0-1 0 0,1 0 1 0 0,0 0 0 0 0,0 0 0 0 0,1 1 0 0 0,-1-1-400 0 0,0-1 1 0 0,0 1-1 0 0,0-1 1 0 0,0 0-1 0 0,0 1 0 0 0,0-1 1 0 0,0 0-1 0 0,0 0 0 0 0,0 0 1 0 0,0 1-1 0 0,2-1 0 0 0,7-2-5960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14135 0 0,'0'0'1419'0'0,"3"1"-1219"0"0,-3-2-152 0 0,0 1 1 0 0,0 0 0 0 0,0 0-1 0 0,1 0 1 0 0,-1 0-1 0 0,0 0 1 0 0,0 0-1 0 0,0 0 1 0 0,1 1-1 0 0,-1-1 1 0 0,0 0-1 0 0,0 0 1 0 0,0 0-1 0 0,1 0 1 0 0,-1 0-1 0 0,0 0 1 0 0,0 0-1 0 0,0 0 1 0 0,0 0 0 0 0,1 0-1 0 0,-1 1 1 0 0,0-1-1 0 0,0 0 1 0 0,0 0-1 0 0,0 0 1 0 0,0 0-1 0 0,0 1 1 0 0,1-1-1 0 0,-1 0 1 0 0,0 0-1 0 0,0 0 1 0 0,0 0-1 0 0,0 1 1 0 0,0-1 0 0 0,0 0-1 0 0,0 0 1 0 0,0 0-1 0 0,0 1 1 0 0,0-1-1 0 0,0 0 1 0 0,0 0-1 0 0,0 0 1 0 0,0 1-1 0 0,0-1 1 0 0,0 0-1 0 0,0 0 1 0 0,0 0-1 0 0,0 1 1 0 0,0-1-1 0 0,-12 9 757 0 0,-24 9-716 0 0,32-16 70 0 0,-56 21 52 0 0,37-15-15 0 0,0 1-1 0 0,-28 16 1 0 0,40-18-110 0 0,-10 6 332 0 0,-22 16-1 0 0,38-26-288 0 0,0 1 0 0 0,0 1-1 0 0,1-1 1 0 0,0 0 0 0 0,0 1-1 0 0,0 0 1 0 0,0 0 0 0 0,1 0-1 0 0,-5 10 1 0 0,8-14-113 0 0,-1 0 1 0 0,1-1-1 0 0,0 1 0 0 0,0 0 0 0 0,0 0 1 0 0,0-1-1 0 0,1 1 0 0 0,-1 0 0 0 0,0-1 1 0 0,0 1-1 0 0,0 0 0 0 0,0-1 0 0 0,1 1 1 0 0,-1 0-1 0 0,0-1 0 0 0,1 1 0 0 0,-1 0 1 0 0,0-1-1 0 0,1 1 0 0 0,-1-1 0 0 0,1 2 1 0 0,11 8 169 0 0,-7-7-113 0 0,0 0-1 0 0,0-1 1 0 0,1 0 0 0 0,-1 0-1 0 0,1 0 1 0 0,-1 0 0 0 0,1-1-1 0 0,10 1 1 0 0,50-1 292 0 0,-44-1-248 0 0,-19 0-110 0 0,15 0 111 0 0,1-1 0 0 0,21-3-1 0 0,-36 4-102 0 0,0-1 0 0 0,-1 0 1 0 0,1 0-1 0 0,0 0 0 0 0,-1 0 0 0 0,1 0 0 0 0,-1-1 0 0 0,0 1 0 0 0,1-1 0 0 0,-1 0 0 0 0,0 0 0 0 0,0 0 1 0 0,0-1-1 0 0,0 1 0 0 0,0-1 0 0 0,-1 0 0 0 0,5-5 0 0 0,-6 6-12 0 0,0 0 0 0 0,0-1 0 0 0,0 1 0 0 0,-1 0-1 0 0,1-1 1 0 0,-1 1 0 0 0,1-1 0 0 0,-1 1 0 0 0,0-1 0 0 0,0 1 0 0 0,0-1-1 0 0,0 1 1 0 0,-1-1 0 0 0,1 1 0 0 0,-1-1 0 0 0,1 1 0 0 0,-1-1 0 0 0,-1-2 0 0 0,-2-5 19 0 0,-1 0 1 0 0,-12-19 0 0 0,-1-1-42 0 0,14 21-568 0 0,-7-18 861 0 0,11 13-2344 0 0,6 2-3783 0 0,3 3-1223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670 696 10135 0 0,'11'-14'-382'0'0,"-4"3"2765"0"0,1 1 1 0 0,-1-1 0 0 0,10-20-1 0 0,-11 16-2177 0 0,1 1 0 0 0,1 0-1 0 0,13-20 1 0 0,5-8-26 0 0,10-22-137 0 0,73-146 15 0 0,-93 171 1 0 0,-1-1 0 0 0,10-45-1 0 0,-24 79-69 0 0,1 1-31 0 0,-1 0 0 0 0,0 0-1 0 0,0 0 1 0 0,-1-1 0 0 0,0-7 0 0 0,0 12 34 0 0,0 0 0 0 0,0 0 0 0 0,0 1 0 0 0,0-1 0 0 0,-1 0 0 0 0,1 0 0 0 0,0 1 0 0 0,0-1 0 0 0,-1 0-1 0 0,1 1 1 0 0,-1-1 0 0 0,1 0 0 0 0,0 1 0 0 0,-1-1 0 0 0,0 0 0 0 0,1 1 0 0 0,-1-1 0 0 0,0 0 0 0 0,0 1 2 0 0,0-1 1 0 0,0 1-1 0 0,0 0 0 0 0,0-1 1 0 0,0 1-1 0 0,0 0 0 0 0,0 0 1 0 0,0 0-1 0 0,-1 0 0 0 0,1 0 1 0 0,0 0-1 0 0,0 0 0 0 0,0 0 1 0 0,0 0-1 0 0,0 0 1 0 0,-2 1-1 0 0,-8 3-44 0 0,0 0 0 0 0,0 0 0 0 0,1 1 0 0 0,0 1 0 0 0,0 0 0 0 0,0 0 0 0 0,-9 8 0 0 0,-61 58-70 0 0,19-9 141 0 0,-63 85 0 0 0,-40 80 208 0 0,159-221-228 0 0,-99 149 81 0 0,80-115-50 0 0,-37 84-1 0 0,56-109-3 0 0,0 0 0 0 0,2 1 0 0 0,0 0 0 0 0,1 0 0 0 0,0 0 0 0 0,1 0 0 0 0,2 20 0 0 0,-3 50 84 0 0,-1-61 18 0 0,4-20-145 0 0,-2 0 0 0 0,1 0-1 0 0,-1-1 1 0 0,1 1 0 0 0,-2 0 0 0 0,1-1-1 0 0,-1 1 1 0 0,1-1 0 0 0,-1 1 0 0 0,-1-1-1 0 0,1 0 1 0 0,-1 0 0 0 0,0 0 0 0 0,-5 6 0 0 0,-11 9-387 0 0,-1-2 0 0 0,-1 0 0 0 0,-1 0 0 0 0,-26 15 0 0 0,2-1-4726 0 0,23-16-492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11055 0 0,'0'0'506'0'0,"1"0"-10"0"0,10-3-271 0 0,0 1 0 0 0,0 1 0 0 0,1 0 0 0 0,-1 1 0 0 0,14 0 0 0 0,5 0 1406 0 0,30-1 544 0 0,313-22 387 0 0,-371 23-2605 0 0,137-22 110 0 0,-81 10-5419 0 0,-26 3-848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219 226 1839 0 0,'0'0'8602'0'0,"0"-1"-7706"0"0,9-12-505 0 0,1 0 1 0 0,0 1 0 0 0,0 0-1 0 0,1 0 1 0 0,1 1 0 0 0,0 1-1 0 0,17-12 1 0 0,6-1 821 0 0,60-29-1 0 0,-81 44-934 0 0,1 1-1 0 0,-1 1 0 0 0,2 1 1 0 0,-1 0-1 0 0,1 1 0 0 0,-1 1 1 0 0,1 0-1 0 0,23-1 0 0 0,-37 4-268 0 0,1 0 0 0 0,-1 0 1 0 0,0 1-1 0 0,1-1 0 0 0,-1 0 0 0 0,0 1 0 0 0,1-1 0 0 0,-1 1 0 0 0,0 0 0 0 0,1 0 0 0 0,-1 0 1 0 0,0 0-1 0 0,0 0 0 0 0,0 0 0 0 0,0 1 0 0 0,0-1 0 0 0,0 1 0 0 0,-1-1 0 0 0,1 1 0 0 0,0 0 1 0 0,-1 0-1 0 0,1-1 0 0 0,-1 1 0 0 0,0 0 0 0 0,1 0 0 0 0,-1 1 0 0 0,0-1 0 0 0,0 0 0 0 0,0 0 1 0 0,-1 0-1 0 0,1 1 0 0 0,0 4 0 0 0,0-1-19 0 0,0 0 0 0 0,-1 1 0 0 0,0 0 0 0 0,0-1 1 0 0,-1 1-1 0 0,0-1 0 0 0,0 0 0 0 0,0 1 0 0 0,-1-1 0 0 0,-5 13 0 0 0,3-10-31 0 0,-1 0 1 0 0,-1 0-1 0 0,0 0 0 0 0,0 0 0 0 0,-1-1 0 0 0,0 0 0 0 0,0 0 1 0 0,-10 7-1 0 0,-10 7-87 0 0,-34 21 0 0 0,41-30 79 0 0,-84 52-28 0 0,-38 27 10 0 0,-36 52-7 0 0,120-95 60 0 0,54-43 21 0 0,10-4 11 0 0,7-3 49 0 0,26-8 249 0 0,41-14 0 0 0,34-8-141 0 0,-50 20-64 0 0,112-3-1 0 0,-153 14-224 0 0,46 5 1 0 0,-58-3 64 0 0,-1 0 0 0 0,0 0 0 0 0,0 1 0 0 0,0 1 0 0 0,0-1 1 0 0,15 10-1 0 0,-17-10-1646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12095 0 0,'0'0'1091'0'0,"-2"2"-831"0"0,-15 23 133 0 0,-1-1 0 0 0,-1 0 0 0 0,-1-1 0 0 0,-38 32 0 0 0,-63 57-197 0 0,106-96-48 0 0,0 1 0 0 0,2 0 1 0 0,0 1-1 0 0,1 0 0 0 0,-14 31 1 0 0,23-43-27 0 0,0 0 0 0 0,1 0 0 0 0,0 1 0 0 0,1-1 1 0 0,-1 0-1 0 0,1 1 0 0 0,0-1 0 0 0,1 1 0 0 0,0 0 1 0 0,0-1-1 0 0,0 1 0 0 0,1-1 0 0 0,2 11 0 0 0,-2-13-45 0 0,0 1-1 0 0,1-1 0 0 0,0 0 0 0 0,0 0 0 0 0,0 0 0 0 0,1 0 1 0 0,-1 0-1 0 0,1-1 0 0 0,0 1 0 0 0,0-1 0 0 0,0 0 1 0 0,0 0-1 0 0,1 0 0 0 0,-1 0 0 0 0,1 0 0 0 0,0-1 0 0 0,0 1 1 0 0,0-1-1 0 0,0 0 0 0 0,5 2 0 0 0,1-1-3 0 0,0 0 1 0 0,0-1-1 0 0,0 0 0 0 0,0-1 0 0 0,1 0 0 0 0,-1 0 1 0 0,11-2-1 0 0,8-1 154 0 0,35-7 0 0 0,-43 5-98 0 0,-1-1 0 0 0,0-1 0 0 0,0-1 0 0 0,-1 0 0 0 0,0-2 0 0 0,0 0-1 0 0,21-15 1 0 0,-28 16-54 0 0,0-1 0 0 0,0 0 0 0 0,-1 0-1 0 0,-1-1 1 0 0,0-1 0 0 0,0 0 0 0 0,-1 0-1 0 0,0-1 1 0 0,-1 0 0 0 0,0-1-1 0 0,7-16 1 0 0,-13 23-96 0 0,0 0 0 0 0,0 0 0 0 0,-1 0 0 0 0,1-1 0 0 0,-1 1 0 0 0,-1-1 0 0 0,1 1 0 0 0,-1-1 0 0 0,0 1 0 0 0,0-1 0 0 0,-1 1 0 0 0,0-1 0 0 0,0 1 0 0 0,-1 0 0 0 0,0-1 0 0 0,0 1 0 0 0,0 0 0 0 0,-1 0 0 0 0,0 0 0 0 0,0 1 0 0 0,0-1 0 0 0,-1 1-1 0 0,0-1 1 0 0,0 1 0 0 0,0 0 0 0 0,0 1 0 0 0,-1-1 0 0 0,0 1 0 0 0,0 0 0 0 0,0 0 0 0 0,-1 0 0 0 0,1 1 0 0 0,-1 0 0 0 0,-9-4 0 0 0,3 3-362 0 0,1 0 0 0 0,-1 1 1 0 0,0 0-1 0 0,-22-2 0 0 0,-3 4-3012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346 286 8895 0 0,'0'0'808'0'0,"18"-12"2376"0"0,-13 8-2909 0 0,1 1-84 0 0,0 0 0 0 0,0-1-1 0 0,0 0 1 0 0,-1 0 0 0 0,1-1 0 0 0,-1 1 0 0 0,0-1-1 0 0,-1 0 1 0 0,7-9 0 0 0,-6 5-93 0 0,0 0 0 0 0,0 0 0 0 0,-1 0 0 0 0,-1 0 0 0 0,0-1 0 0 0,0 0 0 0 0,-1 1 0 0 0,2-18 0 0 0,-3 20-42 0 0,0 0 1 0 0,-1 0-1 0 0,0 0 1 0 0,-1 0-1 0 0,0 0 1 0 0,0 0-1 0 0,0 0 1 0 0,-1 0 0 0 0,0 0-1 0 0,0 1 1 0 0,-1-1-1 0 0,0 0 1 0 0,-4-5-1 0 0,7 10-59 0 0,-1 1 0 0 0,0 0 0 0 0,0 0 0 0 0,-1 0 0 0 0,1 0 0 0 0,0 0 0 0 0,0 0 0 0 0,0 0 0 0 0,-1 0 0 0 0,1 0 0 0 0,0 1 0 0 0,-1-1 0 0 0,1 1 0 0 0,0-1 0 0 0,-1 1 0 0 0,1-1 0 0 0,-1 1 0 0 0,1 0 0 0 0,-1-1 0 0 0,1 1 0 0 0,-1 0 0 0 0,1 0 0 0 0,-1 0 0 0 0,1 0 0 0 0,-1 1 0 0 0,1-1 0 0 0,-1 0 0 0 0,1 1 0 0 0,-3 0 0 0 0,-4 2-32 0 0,-1 0 0 0 0,1 1 0 0 0,-15 8 0 0 0,11-5 11 0 0,-26 14-26 0 0,-66 47 0 0 0,83-51 108 0 0,0 0 0 0 0,1 2 1 0 0,1 0-1 0 0,-19 26 1 0 0,30-35 15 0 0,-37 55 437 0 0,41-59-439 0 0,0 1 1 0 0,1-1-1 0 0,0 1 1 0 0,1-1 0 0 0,-1 1-1 0 0,1 0 1 0 0,1 0 0 0 0,-3 13-1 0 0,4-19-56 0 0,0 1 0 0 0,0-1 0 0 0,0 1 0 0 0,0-1 0 0 0,0 1 0 0 0,1 0 0 0 0,-1-1 0 0 0,0 1 0 0 0,1-1 0 0 0,-1 1 0 0 0,1-1 0 0 0,0 0 0 0 0,-1 1 0 0 0,1-1-1 0 0,0 1 1 0 0,0-1 0 0 0,0 0 0 0 0,0 0 0 0 0,0 0 0 0 0,0 1 0 0 0,0-1 0 0 0,0 0 0 0 0,0 0 0 0 0,1-1 0 0 0,-1 1 0 0 0,0 0 0 0 0,1 0 0 0 0,-1 0 0 0 0,1-1 0 0 0,-1 1 0 0 0,1-1 0 0 0,-1 1 0 0 0,1-1 0 0 0,-1 0 0 0 0,1 0-1 0 0,-1 1 1 0 0,1-1 0 0 0,2 0 0 0 0,4 0 58 0 0,0-1 0 0 0,0 1-1 0 0,0-1 1 0 0,0-1-1 0 0,0 1 1 0 0,10-5 0 0 0,11-4 13 0 0,-1-2 1 0 0,0 0 0 0 0,-1-2 0 0 0,-1-1 0 0 0,0-2 0 0 0,-1 0 0 0 0,-1-1-1 0 0,33-33 1 0 0,13-12-88 0 0,-70 63-1 0 0,1 0 1 0 0,-1 0-1 0 0,0-1 0 0 0,0 1 0 0 0,0 0 0 0 0,0 0 0 0 0,0 0 0 0 0,0 0 1 0 0,0 0-1 0 0,0 0 0 0 0,1 0 0 0 0,-1-1 0 0 0,0 1 0 0 0,0 0 0 0 0,0 0 1 0 0,0 0-1 0 0,0 0 0 0 0,0 0 0 0 0,1 0 0 0 0,-1 0 0 0 0,0 0 1 0 0,0 0-1 0 0,0 0 0 0 0,0 0 0 0 0,0 0 0 0 0,1 0 0 0 0,-1 0 0 0 0,0 0 1 0 0,0 0-1 0 0,0 0 0 0 0,0 0 0 0 0,1 0 0 0 0,-1 0 0 0 0,0 0 0 0 0,0 0 1 0 0,0 0-1 0 0,2 6-74 0 0,-3 7-89 0 0,-4 8-7 0 0,-15 41 1 0 0,-1 2 11 0 0,20-54 100 0 0,0-3-32 0 0,1-6-6 0 0,11 4-1036 0 0,0-4-3174 0 0,5-2-1452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7 337 2303 0 0,'-2'-3'12213'0'0,"-2"-9"-10694"0"0,4 9-1340 0 0,-1 0-1 0 0,2-1 0 0 0,-1 1 1 0 0,0-1-1 0 0,1 1 0 0 0,-1 0 0 0 0,1-1 1 0 0,0 1-1 0 0,0 0 0 0 0,0 0 1 0 0,1-1-1 0 0,-1 1 0 0 0,1 0 1 0 0,0 0-1 0 0,0 1 0 0 0,0-1 1 0 0,2-3-1 0 0,7-6 10 0 0,-1 1 0 0 0,17-14 0 0 0,-20 19-60 0 0,27-25-34 0 0,2 1 0 0 0,1 2 1 0 0,1 2-1 0 0,1 1 1 0 0,63-28-1 0 0,-95 50-94 0 0,0 0 0 0 0,0 1 0 0 0,-1 0 0 0 0,1 1 0 0 0,1-1 0 0 0,-1 1 0 0 0,0 1 0 0 0,0-1 0 0 0,13 2 0 0 0,-17-1 0 0 0,-1 1 0 0 0,1-1 0 0 0,0 1 0 0 0,-1 0 0 0 0,1 0 0 0 0,-1 0 0 0 0,1 0 0 0 0,-1 0 0 0 0,0 0 0 0 0,1 1 0 0 0,-1-1 0 0 0,0 1 0 0 0,0-1 0 0 0,0 1 0 0 0,0 0 0 0 0,0 0 0 0 0,0 0 0 0 0,-1 0 0 0 0,1 0 0 0 0,-1 0 0 0 0,1 1 0 0 0,-1-1 0 0 0,0 0 0 0 0,0 1 0 0 0,0-1 0 0 0,0 1 0 0 0,0-1 0 0 0,-1 1 0 0 0,1 4 0 0 0,1 5 1 0 0,-1 0 0 0 0,-1 0 0 0 0,0 0 0 0 0,-1 0 0 0 0,0 0 0 0 0,-1-1 0 0 0,-4 15 0 0 0,2-11-9 0 0,-1 0 1 0 0,0 0 0 0 0,-1 0-1 0 0,-15 26 1 0 0,16-34-1765 0 0,10-14-211 0 0,4-5 359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215 352 5527 0 0,'-2'1'250'0'0,"1"2"-175"0"0,-1-1-1 0 0,0 0 1 0 0,0 1 0 0 0,-1-1 0 0 0,1 0 0 0 0,0 0-1 0 0,-1 0 1 0 0,1-1 0 0 0,-1 1 0 0 0,0 0 0 0 0,0-1-1 0 0,1 0 1 0 0,-1 0 0 0 0,-4 2 0 0 0,3-3 526 0 0,1 1-1 0 0,-1-1 1 0 0,0 0 0 0 0,1 0 0 0 0,-1-1 0 0 0,1 1-1 0 0,-1 0 1 0 0,-4-2 0 0 0,-1-1-122 0 0,0 0 1 0 0,1 0-1 0 0,0 0 1 0 0,-1-1-1 0 0,1-1 1 0 0,1 1-1 0 0,-1-1 1 0 0,1 0-1 0 0,0-1 1 0 0,0 0-1 0 0,0 0 1 0 0,-9-12-1 0 0,13 14-457 0 0,0 1 0 0 0,0-1 0 0 0,1 0 0 0 0,0 0-1 0 0,-1 0 1 0 0,2 0 0 0 0,-1-1 0 0 0,0 1-1 0 0,1 0 1 0 0,0-1 0 0 0,0 1 0 0 0,0-1-1 0 0,1 0 1 0 0,-1 1 0 0 0,1-1 0 0 0,0 1 0 0 0,0-1-1 0 0,1 0 1 0 0,-1 1 0 0 0,1-1 0 0 0,0 1-1 0 0,1-1 1 0 0,-1 1 0 0 0,1 0 0 0 0,-1-1-1 0 0,5-5 1 0 0,0 0-12 0 0,1 0 0 0 0,1 1 0 0 0,0 0 0 0 0,0 0 0 0 0,1 0 0 0 0,16-12 0 0 0,-1 4-76 0 0,41-23 1 0 0,-49 32 52 0 0,0 0 1 0 0,0 1-1 0 0,1 1 1 0 0,-1 0-1 0 0,1 2 1 0 0,0 0-1 0 0,27-3 1 0 0,-35 6 35 0 0,0 1 1 0 0,1 0 0 0 0,-1 0-1 0 0,0 1 1 0 0,0 0-1 0 0,1 1 1 0 0,-1 0-1 0 0,-1 0 1 0 0,1 1 0 0 0,0 0-1 0 0,0 1 1 0 0,-1-1-1 0 0,0 2 1 0 0,0-1 0 0 0,14 12-1 0 0,-18-14-16 0 0,-1 1 0 0 0,0 0-1 0 0,0 1 1 0 0,0-1-1 0 0,0 0 1 0 0,-1 1 0 0 0,1-1-1 0 0,-1 1 1 0 0,0 0 0 0 0,0 0-1 0 0,0 0 1 0 0,-1 0 0 0 0,1 0-1 0 0,-1 0 1 0 0,1 6 0 0 0,-1-4 7 0 0,-1-1 1 0 0,0 1 0 0 0,0 0-1 0 0,-1-1 1 0 0,1 1 0 0 0,-1 0-1 0 0,0-1 1 0 0,-1 1 0 0 0,0-1 0 0 0,-3 9-1 0 0,-1-2 7 0 0,0 0 1 0 0,-2-1-1 0 0,1 1 0 0 0,-1-1 0 0 0,-1-1 0 0 0,0 1 1 0 0,0-1-1 0 0,-1-1 0 0 0,-11 9 0 0 0,2-5-21 0 0,-1-1-1 0 0,0-1 1 0 0,-25 10-1 0 0,14-6-26 0 0,-8 2-934 0 0,-69 22 1 0 0,103-38 675 0 0,0 0 0 0 0,-1 1 0 0 0,1-2 0 0 0,-10 1 1 0 0,14 0 213 0 0,0-1 1 0 0,0 0 0 0 0,0 0-1 0 0,0 0 1 0 0,1 0 0 0 0,-1 0-1 0 0,0-1 1 0 0,0 1 0 0 0,0 0-1 0 0,0 0 1 0 0,1 0 0 0 0,-1-1 0 0 0,0 1-1 0 0,0 0 1 0 0,1-1 0 0 0,-1 1-1 0 0,0-1 1 0 0,0 1 0 0 0,1-1-1 0 0,-1 1 1 0 0,0-1 0 0 0,1 1-1 0 0,-1-1 1 0 0,1 0 0 0 0,-1 1 0 0 0,1-1-1 0 0,-1 0 1 0 0,1 0 0 0 0,0 1-1 0 0,-1-1 1 0 0,1 0 0 0 0,0 0-1 0 0,-1 0 1 0 0,1 1 0 0 0,0-1 0 0 0,0 0-1 0 0,0 0 1 0 0,0 0 0 0 0,0 0-1 0 0,0-1 1 0 0,1-10-785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9215 0 0,'0'2'3970'0'0,"-7"17"-2843"0"0,-1 0 0 0 0,-1-1 0 0 0,-17 25-1 0 0,-40 52-1642 0 0,41-61 846 0 0,-318 427 1699 0 0,181-214-2063 0 0,156-237-221 0 0,4-7 19 0 0,0 1 0 0 0,0-1-1 0 0,0 0 1 0 0,0 1 0 0 0,1-1-1 0 0,-1 1 1 0 0,1 0 0 0 0,0-1 0 0 0,-1 8-1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391 438 2759 0 0,'1'-1'207'0'0,"12"-9"624"0"0,0 0 0 0 0,-1-1 0 0 0,-1 0 0 0 0,0-1 0 0 0,-1 0 0 0 0,0 0 0 0 0,13-22 0 0 0,-14 16 296 0 0,0 0 0 0 0,-2 0 1 0 0,11-35-1 0 0,-16 45-856 0 0,-1-1 0 0 0,1 0-1 0 0,-1 0 1 0 0,-1 1 0 0 0,0-1 0 0 0,0 0 0 0 0,-1 0-1 0 0,0 0 1 0 0,0 0 0 0 0,-6-15 0 0 0,4 12-232 0 0,-1 1 0 0 0,-1 0 0 0 0,0 0 0 0 0,0 1-1 0 0,-8-12 1 0 0,11 20-52 0 0,1 0 0 0 0,-1-1 0 0 0,0 1 0 0 0,1 0 0 0 0,-1 1 0 0 0,0-1 0 0 0,0 0 0 0 0,0 1 0 0 0,-1-1 0 0 0,1 1 0 0 0,0-1 0 0 0,-1 1-1 0 0,1 0 1 0 0,0 0 0 0 0,-1 0 0 0 0,0 0 0 0 0,1 1 0 0 0,-1-1 0 0 0,1 1 0 0 0,-1-1 0 0 0,0 1 0 0 0,1 0 0 0 0,-1 0 0 0 0,0 0 0 0 0,1 1 0 0 0,-1-1-1 0 0,1 0 1 0 0,-1 1 0 0 0,-3 1 0 0 0,-9 5-66 0 0,0 0 0 0 0,1 1 1 0 0,0 0-1 0 0,0 1 0 0 0,1 1 0 0 0,-14 13 0 0 0,3-4 51 0 0,-14 11 62 0 0,2 1 0 0 0,1 2 0 0 0,2 1 0 0 0,1 2 0 0 0,-53 78 0 0 0,80-106-2 0 0,1-1 1 0 0,0 1-1 0 0,0 0 0 0 0,1 0 0 0 0,0 0 0 0 0,1 1 1 0 0,0-1-1 0 0,-1 11 0 0 0,2-17-16 0 0,1 0 0 0 0,0 0-1 0 0,0 1 1 0 0,1-1 0 0 0,-1 0 0 0 0,0 1 0 0 0,1-1 0 0 0,-1 0-1 0 0,1 0 1 0 0,0 0 0 0 0,-1 1 0 0 0,1-1 0 0 0,0 0-1 0 0,3 3 1 0 0,-3-3-1 0 0,1-1 1 0 0,0 1-1 0 0,-1-1 0 0 0,1 1 0 0 0,0-1 1 0 0,0 0-1 0 0,0 0 0 0 0,0 0 0 0 0,0 0 0 0 0,0 0 1 0 0,0 0-1 0 0,1-1 0 0 0,-1 1 0 0 0,0-1 0 0 0,0 1 1 0 0,0-1-1 0 0,1 0 0 0 0,1 0 0 0 0,9 0 34 0 0,0 0 0 0 0,0-1 0 0 0,0-1-1 0 0,0 0 1 0 0,23-8 0 0 0,60-27-54 0 0,-58 18-237 0 0,0-2 1 0 0,47-35-1 0 0,-78 50 234 0 0,0 1 1 0 0,0-1-1 0 0,-1 0 1 0 0,0-1-1 0 0,-1 1 1 0 0,1-1-1 0 0,3-8 1 0 0,-7 13 1456 0 0,-3 4-1373 0 0,0-1 0 0 0,1 1-1 0 0,-1-1 1 0 0,0 0 0 0 0,0 0 0 0 0,0 1-1 0 0,0-1 1 0 0,0 0 0 0 0,-2 1-1 0 0,-1 3 72 0 0,-6 9-45 0 0,0 0-1 0 0,0 1 0 0 0,2 0 1 0 0,0 1-1 0 0,-6 17 0 0 0,11-26-126 0 0,1 0 0 0 0,0 1 0 0 0,1-1 0 0 0,-1 0 1 0 0,1 1-1 0 0,1-1 0 0 0,0 1 0 0 0,0 0 0 0 0,1 8 0 0 0,-1-15-794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36 2303 0 0,'0'0'102'0'0,"1"2"-1"0"0,0 0 57 0 0,0 0-1 0 0,0 0 0 0 0,0 0 1 0 0,0 0-1 0 0,-1 0 1 0 0,1 0-1 0 0,-1 1 0 0 0,0-1 1 0 0,1 0-1 0 0,-1 0 1 0 0,0 1-1 0 0,0-1 0 0 0,0 0 1 0 0,-1 0-1 0 0,1 1 1 0 0,-1-1-1 0 0,1 0 0 0 0,-1 0 1 0 0,0 0-1 0 0,-1 3 1 0 0,-3 9 930 0 0,-15 24 1 0 0,17-31-1296 0 0,-8 12 676 0 0,0-1 0 0 0,-1 0-1 0 0,0-1 1 0 0,-21 22 8241 0 0,34-46-8603 0 0,0 0-1 0 0,1 1 1 0 0,0-1-1 0 0,0 0 1 0 0,5-11-1 0 0,1-2 63 0 0,-4 9-104 0 0,18-65 175 0 0,-19 66-219 0 0,-1 0-1 0 0,-1-1 0 0 0,0 1 0 0 0,-1 0 1 0 0,0-17-1 0 0,0 26-17 0 0,-1 0 0 0 0,1 0-1 0 0,0 1 1 0 0,0-1 0 0 0,0 0 0 0 0,0 0 0 0 0,-1 1 0 0 0,1-1 0 0 0,0 0-1 0 0,-1 1 1 0 0,1-1 0 0 0,0 0 0 0 0,-1 1 0 0 0,1-1 0 0 0,-1 0-1 0 0,1 1 1 0 0,-1-1 0 0 0,0 1 0 0 0,1-1 0 0 0,-1 1 0 0 0,1-1 0 0 0,-2 0-1 0 0,0 1-9 0 0,1-1 0 0 0,-1 1 0 0 0,1 0 0 0 0,-1-1 0 0 0,1 1-1 0 0,-1 0 1 0 0,1 0 0 0 0,-1 0 0 0 0,1 0 0 0 0,-1 0 0 0 0,-1 1-1 0 0,-4 0-65 0 0,-1 1-1 0 0,1 0 0 0 0,-12 6 0 0 0,17-7 59 0 0,-34 15-33 0 0,1 2-1 0 0,1 2 1 0 0,-38 28-1 0 0,25-12 50 0 0,-62 63 0 0 0,97-88-6 0 0,2 1 0 0 0,-19 26 0 0 0,26-33 23 0 0,0 1 1 0 0,0-1 0 0 0,0 1 0 0 0,0-1-1 0 0,1 1 1 0 0,0 0 0 0 0,0 0 0 0 0,1 0-1 0 0,0 0 1 0 0,-1 10 0 0 0,2-13 3 0 0,0-1 0 0 0,0 0 0 0 0,0 0 1 0 0,1 0-1 0 0,-1 1 0 0 0,1-1 0 0 0,-1 0 0 0 0,1 0 1 0 0,0 0-1 0 0,0 0 0 0 0,0 0 0 0 0,0 0 0 0 0,0 0 0 0 0,0 0 1 0 0,0-1-1 0 0,1 1 0 0 0,2 2 0 0 0,-2-2 26 0 0,1 0-1 0 0,0 0 0 0 0,0 0 1 0 0,0 0-1 0 0,0-1 0 0 0,0 1 1 0 0,0-1-1 0 0,0 0 0 0 0,0 0 1 0 0,5 1-1 0 0,3-1 57 0 0,-1 0 0 0 0,0 0 0 0 0,0-1 0 0 0,1-1 0 0 0,-1 0 0 0 0,16-3 0 0 0,-5 0-21 0 0,89-22 191 0 0,-92 21-257 0 0,0-2 1 0 0,-1 0-1 0 0,0 0 0 0 0,18-12 1 0 0,-28 14-6 0 0,0-1 0 0 0,0 0 1 0 0,0 0-1 0 0,-1-1 0 0 0,1 1 0 0 0,-2-1 0 0 0,1-1 1 0 0,-1 1-1 0 0,5-9 0 0 0,1-6 35 0 0,0-1-1 0 0,8-24 0 0 0,-16 40-58 0 0,-4 11-6 0 0,0-1 0 0 0,0 0 1 0 0,1 1-1 0 0,-1-1 0 0 0,1 1 0 0 0,0 3 0 0 0,-1 9 19 0 0,-3 17 47 0 0,-2-1 0 0 0,-2 0 0 0 0,-13 37 0 0 0,16-55-60 0 0,-1 0 30 0 0,1 1 0 0 0,0-1 0 0 0,-3 25 0 0 0,8-37-119 0 0,10-6-938 0 0,19-11-1293 0 0,-11 4 176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14135 0 0,'0'-9'690'0'0,"-4"-15"200"0"0,4 23-664 0 0,0 2 50 0 0,3 147 1032 0 0,-1-19-291 0 0,1-30-749 0 0,2 59 1395 0 0,5-164-1013 0 0,5-10-309 0 0,0 0-1 0 0,0 0 1 0 0,12-21 0 0 0,-14 21-284 0 0,33-46 4 0 0,3 2 1 0 0,86-81-1 0 0,24 12-61 0 0,-117 100 0 0 0,1 1 0 0 0,47-21 0 0 0,-84 45-56 0 0,36-14 63 0 0,-38 17-127 0 0,-1 0-1 0 0,1 0 1 0 0,0 0 0 0 0,-1 0 0 0 0,1 1-1 0 0,0 0 1 0 0,-1 0 0 0 0,1 0-1 0 0,7 1 1 0 0,-10-1-99 0 0,0 0 0 0 0,1 1 0 0 0,-1-1 0 0 0,0 1 0 0 0,0 0 0 0 0,1-1 0 0 0,-1 1 0 0 0,0 0 0 0 0,0 0 0 0 0,0 0 0 0 0,0 0 0 0 0,0 0 0 0 0,0 0 0 0 0,1 1 0 0 0,5 9-6500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333 109 5983 0 0,'29'-17'520'0'0,"-21"13"-241"0"0,0 0-1 0 0,0-1 1 0 0,-1 0-1 0 0,1 0 1 0 0,-1-1-1 0 0,-1 0 1 0 0,1 0 0 0 0,-1-1-1 0 0,10-11 1 0 0,-16 17-268 0 0,1 1 0 0 0,-1-1 0 0 0,1 1 0 0 0,-1-1 0 0 0,0 1 0 0 0,1-1 0 0 0,-1 1 0 0 0,0-1 0 0 0,0 1 0 0 0,1-1 0 0 0,-1 1 0 0 0,0-1 0 0 0,0 0 0 0 0,0 1 0 0 0,0-1 0 0 0,0 1 0 0 0,0-1 0 0 0,0 0 0 0 0,0 1 0 0 0,0-1 0 0 0,0 1 0 0 0,0-1 0 0 0,0 0 0 0 0,0 1 0 0 0,0-1 0 0 0,0 1 0 0 0,-1-1 0 0 0,1 1 0 0 0,0-1 0 0 0,0 0 0 0 0,-1 1 0 0 0,1-1 0 0 0,0 1 0 0 0,-1-1 0 0 0,1 1 0 0 0,-1 0 0 0 0,1-1 0 0 0,-1 0 0 0 0,-1 0 33 0 0,1 1-1 0 0,0-1 1 0 0,-1 1 0 0 0,1-1 0 0 0,-1 1 0 0 0,0 0 0 0 0,1-1-1 0 0,-3 1 1 0 0,4 0-35 0 0,-7 0 122 0 0,1 0 0 0 0,0 1 0 0 0,-1 0 0 0 0,1 0 0 0 0,0 0 0 0 0,0 1 0 0 0,0 0 0 0 0,-8 4 0 0 0,-47 26 930 0 0,55-29-956 0 0,-26 17 401 0 0,2 1 0 0 0,0 2-1 0 0,1 1 1 0 0,2 1 0 0 0,0 2 0 0 0,2 0 0 0 0,-32 45 0 0 0,48-59-235 0 0,1 0 1 0 0,-12 28-1 0 0,20-40-248 0 0,0-1-1 0 0,0 1 0 0 0,0 0 1 0 0,0 0-1 0 0,0-1 0 0 0,1 1 1 0 0,-1-1-1 0 0,0 1 0 0 0,1 0 1 0 0,-1-1-1 0 0,0 1 0 0 0,1-1 1 0 0,-1 1-1 0 0,1 0 0 0 0,-1-1 1 0 0,1 1-1 0 0,-1-1 0 0 0,1 0 1 0 0,-1 1-1 0 0,1-1 0 0 0,-1 1 1 0 0,1-1-1 0 0,0 0 0 0 0,-1 1 1 0 0,1-1-1 0 0,0 0 0 0 0,0 1 1 0 0,2-1 40 0 0,-1 0 1 0 0,0 1 0 0 0,0-1-1 0 0,0 0 1 0 0,1 0-1 0 0,-1 0 1 0 0,0 0 0 0 0,0-1-1 0 0,1 1 1 0 0,-1-1 0 0 0,4-1-1 0 0,25-11 473 0 0,-22 9-393 0 0,32-17 318 0 0,72-48-1 0 0,-33 17-307 0 0,-68 46-143 0 0,-3 4-39 0 0,-6 5 9 0 0,-4 4-11 0 0,-1 2 43 0 0,-1-1 1 0 0,1 1-1 0 0,-1-1 0 0 0,-1 0 0 0 0,1 0 0 0 0,-2 0 1 0 0,-7 12-1 0 0,-8 14-1458 0 0,17-28 49 0 0,1 0 0 0 0,-1 0-1 0 0,-2 11 1 0 0,3-7-4402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2759 0 0,'33'14'1117'0'0,"-28"-11"169"0"0,-1 0 1 0 0,1 0 0 0 0,-1 0-1 0 0,6 6 1 0 0,-9-8-482 0 0,5 1-148 0 0,-6-1-610 0 0,0-1 0 0 0,1 0-1 0 0,-1 0 1 0 0,0 0 0 0 0,0 1 0 0 0,1-1 0 0 0,-1 0 0 0 0,0 0 0 0 0,1 0-1 0 0,-1 0 1 0 0,0 0 0 0 0,0 0 0 0 0,1 0 0 0 0,-1 0 0 0 0,0 0-1 0 0,1 0 1 0 0,-1 0 0 0 0,0 0 0 0 0,1 0 0 0 0,-1 0 0 0 0,0 0 0 0 0,0 0-1 0 0,1 0 1 0 0,-1 0 0 0 0,0 0 0 0 0,1 0 0 0 0,-1 0 0 0 0,0 0-1 0 0,0-1 1 0 0,1 1 0 0 0,-1 0 0 0 0,0 0 0 0 0,0 0 0 0 0,1 0 0 0 0,-1-1-1 0 0,0 1 1 0 0,0 0 0 0 0,1-1 0 0 0,1-1 195 0 0,1 0 1 0 0,-1 0-1 0 0,0-1 1 0 0,0 1-1 0 0,1-1 1 0 0,-2 0-1 0 0,1 1 1 0 0,3-7-1 0 0,10-28 1068 0 0,-5 12-457 0 0,10-18 70 0 0,1-4 63 0 0,42-70-1 0 0,-54 104-965 0 0,1-1-1 0 0,0 1 0 0 0,1 1 1 0 0,0 0-1 0 0,0 0 1 0 0,2 2-1 0 0,-1-1 0 0 0,1 1 1 0 0,18-10-1 0 0,-20 16-376 0 0,0-1 1 0 0,0 1-1 0 0,0 1 0 0 0,1 0 0 0 0,-1 1 0 0 0,1 0 1 0 0,-1 1-1 0 0,1 0 0 0 0,16 1 0 0 0,1 0-1363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192 315 1375 0 0,'-1'1'630'0'0,"-7"6"3599"0"0,0 1 1 0 0,-10 11-1 0 0,-12 21 245 0 0,-20 48-2782 0 0,34-54-1211 0 0,-22 68 0 0 0,16-9-5824 0 0</inkml:trace>
  <inkml:trace contextRef="#ctx0" brushRef="#br0" timeOffset="1">373 20 2303 0 0,'5'-9'200'0'0,"0"3"-200"0"0,1 1 4872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28 9215 0 0,'0'0'831'0'0,"-1"-8"-670"0"0,1 8-126 0 0,0-1-1 0 0,0 0 0 0 0,0 0 1 0 0,0 0-1 0 0,0 0 0 0 0,-1 1 1 0 0,1-1-1 0 0,0 0 0 0 0,-1 0 0 0 0,1 1 1 0 0,0-1-1 0 0,-1 0 0 0 0,1 1 1 0 0,-1-1-1 0 0,1 0 0 0 0,-1 1 1 0 0,0-1-1 0 0,1 0 0 0 0,-1 1 1 0 0,1-1-1 0 0,-1 1 0 0 0,0 0 0 0 0,0-1 1 0 0,1 1-1 0 0,-2-1 0 0 0,-1 0 163 0 0,1 1-1 0 0,0-1 1 0 0,0 1-1 0 0,-1 0 1 0 0,1 0-1 0 0,0 0 1 0 0,-1 0-1 0 0,1 0 1 0 0,-4 1-1 0 0,-3 1 523 0 0,-1 1 0 0 0,0 0 0 0 0,-14 7 1 0 0,0 3-596 0 0,0 1 0 0 0,0 0 0 0 0,1 2 0 0 0,-23 21 0 0 0,-78 80 1205 0 0,110-102-1109 0 0,14-15-217 0 0,-33 35 549 0 0,31-32-478 0 0,-1 0 0 0 0,1 1 0 0 0,0-1 0 0 0,0 1 0 0 0,0 0 0 0 0,0-1 1 0 0,1 1-1 0 0,-1 0 0 0 0,0 4 0 0 0,2-6 103 0 0,2-1 5 0 0,1 0-129 0 0,0-1 1 0 0,0 1 0 0 0,0 0 0 0 0,0-1 0 0 0,1 0-1 0 0,-1 0 1 0 0,0 0 0 0 0,0 0 0 0 0,1 0 0 0 0,-1-1-1 0 0,0 1 1 0 0,0-1 0 0 0,5-1 0 0 0,8-4 133 0 0,22-10 1 0 0,-10 3-18 0 0,-2 3-109 0 0,0 1 0 0 0,1 1 0 0 0,0 1-1 0 0,48-6 1 0 0,-74 13-79 0 0,1 0 1 0 0,-1 0-1 0 0,0 0 0 0 0,1 0 0 0 0,-1 0 1 0 0,0 0-1 0 0,1 1 0 0 0,-1-1 0 0 0,0 0 1 0 0,1 1-1 0 0,-1-1 0 0 0,0 1 0 0 0,0-1 1 0 0,0 1-1 0 0,1 0 0 0 0,-1-1 0 0 0,0 1 1 0 0,0 0-1 0 0,0 0 0 0 0,0 0 0 0 0,0 0 1 0 0,1 1-1 0 0,-1 1-259 0 0,1-1 0 0 0,-1 1 0 0 0,0-1 0 0 0,0 1 0 0 0,0 0 0 0 0,-1-1 0 0 0,1 1 0 0 0,0 0 0 0 0,-1-1 0 0 0,0 4 1 0 0,1 6-1318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7367 0 0,'1'-1'11016'0'0,"3"-5"-10388"0"0,18-25 988 0 0,27-30 0 0 0,-16 26-1491 0 0,1 1 0 0 0,2 2 0 0 0,64-45 0 0 0,-35 37-157 0 0,-56 35 26 0 0,1 1-1 0 0,-1 0 1 0 0,1 0 0 0 0,21-4-1 0 0,-30 7 10 0 0,0 1-1 0 0,0 0 1 0 0,0 0 0 0 0,0-1-1 0 0,0 1 1 0 0,0 0-1 0 0,0 0 1 0 0,0 0 0 0 0,0 1-1 0 0,0-1 1 0 0,0 0-1 0 0,0 0 1 0 0,0 0-1 0 0,0 1 1 0 0,0-1 0 0 0,0 0-1 0 0,0 1 1 0 0,0-1-1 0 0,0 1 1 0 0,0-1 0 0 0,0 1-1 0 0,0 0 1 0 0,-1-1-1 0 0,1 1 1 0 0,0 0 0 0 0,0 0-1 0 0,-1-1 1 0 0,1 1-1 0 0,-1 0 1 0 0,1 0 0 0 0,-1 0-1 0 0,1 0 1 0 0,-1 0-1 0 0,1 0 1 0 0,-1-1 0 0 0,0 1-1 0 0,1 0 1 0 0,-1 0-1 0 0,0 0 1 0 0,0 1 0 0 0,0-1-1 0 0,0 0 1 0 0,0 0-1 0 0,0 0 1 0 0,0 0 0 0 0,0 1-1 0 0,-1 7 31 0 0,0-1 0 0 0,0 1 0 0 0,-1-1 0 0 0,-3 11 0 0 0,3-13-23 0 0,-10 31 93 0 0,-18 39-1 0 0,-5 12-623 0 0,33-83 165 0 0,1-1-1 0 0,0 1 1 0 0,0 0-1 0 0,0-1 0 0 0,0 6 1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15175 0 0,'0'0'2474'0'0,"1"2"-2028"0"0,-1 1-409 0 0,1-1 0 0 0,-1 1 0 0 0,0 0 0 0 0,0-1-1 0 0,0 1 1 0 0,0 0 0 0 0,0-1 0 0 0,-1 1 0 0 0,1 0-1 0 0,-1-1 1 0 0,0 1 0 0 0,0-1 0 0 0,0 1 0 0 0,0-1 0 0 0,0 1-1 0 0,0-1 1 0 0,-1 0 0 0 0,1 1 0 0 0,-1-1 0 0 0,-3 3 0 0 0,-4 6 29 0 0,-1 0 1 0 0,-18 13 0 0 0,25-21-25 0 0,-35 29 228 0 0,-72 68 1180 0 0,99-88-1259 0 0,0 1 1 0 0,2 1-1 0 0,-1 0 0 0 0,2 0 0 0 0,0 1 0 0 0,0 0 1 0 0,2 0-1 0 0,0 1 0 0 0,-4 16 0 0 0,9-27-169 0 0,0-1 1 0 0,0 1-1 0 0,1 0 0 0 0,-1 0 0 0 0,1-1 1 0 0,0 1-1 0 0,0 0 0 0 0,1 0 0 0 0,2 9 1 0 0,-3-12-41 0 0,1 0 0 0 0,-1 0 0 0 0,1-1 1 0 0,0 1-1 0 0,0 0 0 0 0,0 0 0 0 0,0 0 0 0 0,0 0 1 0 0,0-1-1 0 0,1 1 0 0 0,-1-1 0 0 0,0 1 0 0 0,1-1 1 0 0,-1 1-1 0 0,1-1 0 0 0,0 0 0 0 0,-1 0 0 0 0,1 1 1 0 0,0-1-1 0 0,0-1 0 0 0,0 1 0 0 0,0 0 1 0 0,-1 0-1 0 0,1-1 0 0 0,3 1 0 0 0,2 0-529 0 0,0-1-1 0 0,1 0 0 0 0,-1 0 1 0 0,1-1-1 0 0,8-1 1 0 0,-14 1 366 0 0,19-2-1633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134 195 10247 0 0,'0'0'3776'0'0,"6"-13"19"0"0,-4 11-3574 0 0,0-1 0 0 0,0 1 0 0 0,0 0 1 0 0,0 0-1 0 0,0 0 0 0 0,0 0 0 0 0,1 0 0 0 0,-1 0 0 0 0,1 0 0 0 0,-1 1 1 0 0,1-1-1 0 0,3 0 0 0 0,37-13 586 0 0,-25 10-430 0 0,139-57 621 0 0,-64 23-938 0 0,-83 35-61 0 0,-2 1-2 0 0,-1 0 0 0 0,0 0 0 0 0,-1-1 0 0 0,13-8 0 0 0,-29 8-148 0 0,4 3 93 0 0,0 0-1 0 0,0 1 0 0 0,0 0 1 0 0,0 0-1 0 0,0 1 0 0 0,0 0 1 0 0,0 0-1 0 0,-8 2 0 0 0,-47 19-359 0 0,50-18 365 0 0,-23 11-107 0 0,1 2 0 0 0,-59 38 0 0 0,-52 57 176 0 0,132-102 34 0 0,1 1 0 0 0,1 0 0 0 0,0 1 0 0 0,0 0 0 0 0,-8 14 0 0 0,15-21-31 0 0,0-1 0 0 0,1 1 0 0 0,-1 0 0 0 0,1 0 0 0 0,0 0 0 0 0,1 0 0 0 0,-1 0 0 0 0,1 0 1 0 0,0 1-1 0 0,0-1 0 0 0,0 1 0 0 0,1-1 0 0 0,0 0 0 0 0,0 1 0 0 0,0-1 0 0 0,1 1 0 0 0,2 8 1 0 0,-2-11-4 0 0,0-1 0 0 0,0 1 0 0 0,1-1 1 0 0,-1 1-1 0 0,1-1 0 0 0,0 1 0 0 0,0-1 1 0 0,0 0-1 0 0,0 0 0 0 0,0 0 0 0 0,0 0 1 0 0,0 0-1 0 0,1 0 0 0 0,-1 0 1 0 0,0-1-1 0 0,6 3 0 0 0,-2-2-243 0 0,0 1 1 0 0,1-1-1 0 0,-1 0 1 0 0,1-1-1 0 0,-1 0 1 0 0,10 1-1 0 0,7-1-7173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30 2303 0 0,'-2'0'167'0'0,"-7"2"792"0"0,-1 1 0 0 0,0 0 0 0 0,1 1 0 0 0,0 0 0 0 0,-1 0 1 0 0,2 1-1 0 0,-1 0 0 0 0,0 1 0 0 0,1 0 0 0 0,0 0 0 0 0,-13 14 0 0 0,15-14-679 0 0,-1 1 1 0 0,2 0-1 0 0,-1 0 0 0 0,1 0 0 0 0,0 1 1 0 0,0 0-1 0 0,1 0 0 0 0,0 0 1 0 0,1 1-1 0 0,-1-1 0 0 0,2 1 1 0 0,-1 0-1 0 0,-1 14 0 0 0,4-22-198 0 0,0 1 1 0 0,0 0-1 0 0,0 0 0 0 0,0 0 0 0 0,0-1 1 0 0,0 1-1 0 0,1 0 0 0 0,-1 0 0 0 0,1-1 1 0 0,-1 1-1 0 0,1 0 0 0 0,0-1 0 0 0,0 1 0 0 0,-1-1 1 0 0,1 1-1 0 0,0-1 0 0 0,0 1 0 0 0,1-1 1 0 0,-1 1-1 0 0,2 1 0 0 0,0-1 29 0 0,-1-1 0 0 0,1 1 0 0 0,-1-1 0 0 0,1 1 0 0 0,0-1 0 0 0,-1 0 0 0 0,1 0 1 0 0,0 0-1 0 0,0 0 0 0 0,0-1 0 0 0,0 1 0 0 0,4-1 0 0 0,2 0 86 0 0,1-1 1 0 0,0 0-1 0 0,-1-1 1 0 0,1 0 0 0 0,16-6-1 0 0,-13 4-77 0 0,52-22 318 0 0,-33 13-339 0 0,-18 7-79 0 0,1-1-1 0 0,-1 0 0 0 0,0-1 1 0 0,-1 0-1 0 0,0-1 0 0 0,0-1 1 0 0,17-15-1 0 0,-29 24-27 0 0,0 0 0 0 0,0 0 0 0 0,0 0 0 0 0,0-1 0 0 0,0 1 0 0 0,-1 0 0 0 0,1 0 0 0 0,0 0 0 0 0,0-1 0 0 0,-1 1 0 0 0,1 0 0 0 0,-1-1 0 0 0,1 1 0 0 0,-1 0 0 0 0,0-1 0 0 0,1 1 0 0 0,-1-1 0 0 0,0 1 0 0 0,0-1 0 0 0,0 1 0 0 0,0 0 0 0 0,0-1 0 0 0,-1 1 0 0 0,1-3 0 0 0,-2 2-15 0 0,1-1-1 0 0,0 1 1 0 0,-1 0 0 0 0,0-1-1 0 0,0 1 1 0 0,1 0 0 0 0,-1 0-1 0 0,-1 0 1 0 0,1 0 0 0 0,0 1 0 0 0,-4-3-1 0 0,-2-1-23 0 0,1 1 0 0 0,0 0 0 0 0,-1 1 0 0 0,0-1 0 0 0,0 2 0 0 0,0-1 0 0 0,-10-1 0 0 0,-61-5-196 0 0,6 0-314 0 0,60 4 51 0 0,13 5 445 0 0,0-1 1 0 0,-1 1 0 0 0,1 0 0 0 0,0 0 0 0 0,0-1 0 0 0,-1 1 0 0 0,1 0 0 0 0,0-1 0 0 0,0 1 0 0 0,0 0 0 0 0,0-1 0 0 0,-1 1-1 0 0,1 0 1 0 0,0-1 0 0 0,0 1 0 0 0,0-1 0 0 0,0 1 0 0 0,0 0 0 0 0,0-1 0 0 0,0 1 0 0 0,0 0 0 0 0,0-1 0 0 0,0 1 0 0 0,0-1-1 0 0,0 1 1 0 0,0 0 0 0 0,1-1 0 0 0,-1 1 0 0 0,0 0 0 0 0,0-1 0 0 0,0 1 0 0 0,6-10-1063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324 121 1375 0 0,'-2'-1'107'0'0,"-13"-4"-543"0"0,-29-9 10914 0 0,27 11-8908 0 0,12 3-1395 0 0,0 0 0 0 0,0 0-1 0 0,0 1 1 0 0,0 0 0 0 0,1 0 0 0 0,-1 0 0 0 0,0 1-1 0 0,1 0 1 0 0,-9 4 0 0 0,9-5-55 0 0,-11 6-46 0 0,1 1 1 0 0,1 0-1 0 0,-1 1 0 0 0,2 0 1 0 0,-1 1-1 0 0,1 0 0 0 0,-11 13 1 0 0,15-15 13 0 0,1 1 1 0 0,0-1-1 0 0,1 1 0 0 0,0 0 1 0 0,0 1-1 0 0,1-1 0 0 0,0 1 1 0 0,1 1-1 0 0,0-1 0 0 0,-5 21 1 0 0,8-24-17 0 0,0-1 0 0 0,1 0 1 0 0,-1 0-1 0 0,1 1 0 0 0,1-1 1 0 0,-1 0-1 0 0,1 0 0 0 0,0 0 1 0 0,2 7-1 0 0,-2-10-39 0 0,0 0-1 0 0,0-1 1 0 0,0 1-1 0 0,1-1 1 0 0,-1 1-1 0 0,1-1 1 0 0,-1 0-1 0 0,1 0 0 0 0,0 1 1 0 0,0-1-1 0 0,0 0 1 0 0,0 0-1 0 0,0-1 1 0 0,0 1-1 0 0,1 0 1 0 0,-1-1-1 0 0,0 0 1 0 0,1 1-1 0 0,-1-1 1 0 0,1 0-1 0 0,0 0 1 0 0,2 1-1 0 0,5-1 84 0 0,0 1-1 0 0,0-1 0 0 0,0-1 0 0 0,0 0 1 0 0,0 0-1 0 0,0-1 0 0 0,0 0 0 0 0,18-5 1 0 0,6-3 281 0 0,37-17 1 0 0,-58 21-305 0 0,137-56 288 0 0,-122 48-316 0 0,-1-1 1 0 0,-1-2-1 0 0,31-23 0 0 0,-52 35-75 0 0,0 0 1 0 0,0-1-1 0 0,0 0 0 0 0,-1 1 0 0 0,0-2 0 0 0,1 1 1 0 0,-2 0-1 0 0,1-1 0 0 0,5-12 0 0 0,-8 16 5 0 0,0 0 1 0 0,-1-1-1 0 0,1 1 0 0 0,-1-1 1 0 0,1 1-1 0 0,-1-1 0 0 0,0 1 0 0 0,0 0 1 0 0,0-1-1 0 0,0 1 0 0 0,0-1 0 0 0,0 1 1 0 0,-1-1-1 0 0,1 1 0 0 0,-1-1 0 0 0,0 1 1 0 0,0 0-1 0 0,0-1 0 0 0,0 1 1 0 0,0 0-1 0 0,0 0 0 0 0,-1 0 0 0 0,1 0 1 0 0,-1 0-1 0 0,1 0 0 0 0,-1 0 0 0 0,0 0 1 0 0,0 1-1 0 0,-2-3 0 0 0,-4-2-86 0 0,-1 0-1 0 0,0 1 1 0 0,-1 0-1 0 0,1 0 1 0 0,-1 1 0 0 0,-13-4-1 0 0,-64-14-315 0 0,77 20 417 0 0,-21-4-74 0 0,-46-12-269 0 0,75 17 89 0 0,9-9-1468 0 0,4 0 882 0 0,5 1-30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91 2303 0 0,'0'0'16024'0'0,"0"2"-15782"0"0,-5 36 142 0 0,1 49 0 0 0,-3 34-130 0 0,-16 117-175 0 0,22-216 220 0 0,1-20 1070 0 0,8-16-523 0 0,20-44-206 0 0,3 2-1 0 0,47-65 1 0 0,-48 81-691 0 0,1 2 1 0 0,2 1 0 0 0,57-49 0 0 0,49-24-915 0 0,-77 69-2009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661 616 12439 0 0,'12'-31'680'0'0,"22"-37"6496"0"0,-25 49-7087 0 0,-1-1 0 0 0,-1 0 0 0 0,-1 0 0 0 0,-1-1 0 0 0,3-25 0 0 0,1-13 93 0 0,-2 0 1 0 0,-2 0 0 0 0,-6-95-1 0 0,1 153-182 0 0,-1-4 0 0 0,1 0 0 0 0,-1 1 0 0 0,0-1 0 0 0,-1-5 0 0 0,-4 2 0 0 0,5 8-2 0 0,-1-1-1 0 0,1 1 0 0 0,0 0 1 0 0,0 0-1 0 0,0 0 1 0 0,0 0-1 0 0,-1 0 0 0 0,1 0 1 0 0,0 0-1 0 0,0 1 0 0 0,0-1 1 0 0,0 0-1 0 0,-1 1 1 0 0,1-1-1 0 0,0 0 0 0 0,0 1 1 0 0,0 0-1 0 0,0-1 1 0 0,0 1-1 0 0,0-1 0 0 0,0 1 1 0 0,0 0-1 0 0,-1 1 1 0 0,-23 24-79 0 0,21-22 55 0 0,-30 38-58 0 0,1 1 1 0 0,-43 77-1 0 0,-39 102 16 0 0,114-220 68 0 0,-61 121 0 0 0,-84 186 0 0 0,67-69 0 0 0,76-227 2 0 0,1 0 0 0 0,-2 17 0 0 0,3-17-810 0 0,-6 26 1 0 0,5-34 365 0 0,0 1 1 0 0,-1-1-1 0 0,1 0 1 0 0,-1-1-1 0 0,-1 1 0 0 0,1 0 1 0 0,-1-1-1 0 0,-6 7 1 0 0,-11 14-2089 0 0,3-2 1007 0 0,-1-1 0 0 0,-23 22 0 0 0,37-40 1325 0 0,4-2-123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14223 0 0,'0'0'1291'0'0,"7"-5"-1038"0"0,1 0 122 0 0,0 1-1 0 0,0 0 0 0 0,1 0 0 0 0,0 1 0 0 0,16-4 1 0 0,49-7 1056 0 0,-48 10-1086 0 0,340-43 2248 0 0,-341 46-3506 0 0,0 0-4417 0 0,-6 1-1610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2303 0 0,'0'0'5803'0'0,"11"0"-2712"0"0,-11 0-3088 0 0,21 0 2000 0 0,24 3 1 0 0,-44-2-1558 0 0,2 2-24 0 0,-3-3-412 0 0,0 0-1 0 0,1 0 1 0 0,-1 0 0 0 0,0 0-1 0 0,0 0 1 0 0,0 0 0 0 0,1 0 0 0 0,-1 0-1 0 0,0 0 1 0 0,0 0 0 0 0,0 1 0 0 0,0-1-1 0 0,1 0 1 0 0,-1 0 0 0 0,0 0-1 0 0,0 0 1 0 0,0 1 0 0 0,0-1 0 0 0,0 0-1 0 0,1 0 1 0 0,-1 0 0 0 0,0 1 0 0 0,0-1-1 0 0,0 0 1 0 0,0 0 0 0 0,0 0-1 0 0,0 1 1 0 0,0-1 0 0 0,0 0 0 0 0,0 0-1 0 0,0 0 1 0 0,0 1 0 0 0,0-1 0 0 0,0 0-1 0 0,-1 7 95 0 0,1-1-1 0 0,-1 1 1 0 0,-1-1-1 0 0,1 1 1 0 0,-1-1-1 0 0,0 0 1 0 0,-1 0-1 0 0,-5 11 1 0 0,-33 48 333 0 0,22-36-371 0 0,-130 173 86 0 0,165-220-123 0 0,1 0 0 0 0,1 1 0 0 0,0 0 0 0 0,1 2-1 0 0,0 0 1 0 0,2 1 0 0 0,0 1 0 0 0,0 1 0 0 0,28-11 0 0 0,-32 16 10 0 0,1 0 1 0 0,0 1-1 0 0,0 1 1 0 0,1 1-1 0 0,-1 0 0 0 0,1 2 1 0 0,0 0-1 0 0,0 1 1 0 0,0 1-1 0 0,0 1 0 0 0,-1 0 1 0 0,31 7-1 0 0,-37-4-134 0 0,-1 0-1 0 0,-1 0 0 0 0,1 1 1 0 0,0 1-1 0 0,-1-1 0 0 0,0 2 1 0 0,-1-1-1 0 0,1 2 0 0 0,-1-1 1 0 0,-1 1-1 0 0,10 11 0 0 0,-17-18-270 0 0,1 0 0 0 0,-1 0 0 0 0,0 0 0 0 0,1 0 0 0 0,-1 0 0 0 0,1 0 0 0 0,-1 0 0 0 0,4 1 0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43 3223 0 0,'27'-42'12443'0'0,"-32"49"-11191"0"0,4-4-361 0 0,-159 262 577 0 0,153-253-1340 0 0,-27 48 154 0 0,3 1 1 0 0,3 2 0 0 0,-28 93-1 0 0,25-37-137 0 0,-20 66-240 0 0,27-127-1303 0 0,8-21-1855 0 0,10-20-2698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0,'0'0'5984'0'0,"10"1"-5744"0"0,-2 4-240 0 0,0 2 0 0 0,1-2-760 0 0,-1 0-176 0 0,0-2-40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9383 0 0,'0'0'3842'0'0,"0"1"-2906"0"0,-1 5-744 0 0,1 0 1 0 0,-1 0-1 0 0,0 0 1 0 0,-1 0-1 0 0,0 0 1 0 0,0-1-1 0 0,0 1 1 0 0,-4 6-1 0 0,-28 46 455 0 0,16-28-364 0 0,-37 68 203 0 0,19-32-310 0 0,-57 81 0 0 0,50-96-1614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64 406 5983 0 0,'-12'-3'622'0'0,"-19"-6"-500"0"0,10 0 4934 0 0,28-6-1886 0 0,-4 12-3051 0 0,0 0 0 0 0,0 0-1 0 0,1 0 1 0 0,-1 0 0 0 0,1 0 0 0 0,-1 1 0 0 0,1 0 0 0 0,0 0 0 0 0,0 0 0 0 0,5-2 0 0 0,42-13 217 0 0,-9 8 302 0 0,0 2 1 0 0,62-3 0 0 0,-45 5-250 0 0,88-10 122 0 0,173-38 1 0 0,-29-31-333 0 0,-82 22-582 0 0,9-5-3632 0 0,-188 57 2472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5527 0 0,'-1'1'2518'0'0,"-3"1"-1860"0"0,0 1 0 0 0,1-1-1 0 0,0 1 1 0 0,-1 0 0 0 0,1 0 0 0 0,0 1 0 0 0,1-1 0 0 0,-1 1 0 0 0,1-1 0 0 0,-4 6 0 0 0,-20 46 321 0 0,20-42-667 0 0,-106 210 1042 0 0,-219 294-1034 0 0,307-482-318 0 0,1-2 29 0 0,-26 31 0 0 0,28-39-56 0 0,19-22-100 0 0,16-12-322 0 0,17-14-154 0 0,0-2 1 0 0,52-55-1 0 0,-38 34 320 0 0,-44 45 278 0 0,50-49-27 0 0,1 3 0 0 0,77-54 0 0 0,-123 96 89 0 0,1 1-1 0 0,0 0 1 0 0,1 1 0 0 0,-1-1-1 0 0,0 1 1 0 0,15-3 0 0 0,-21 5-30 0 0,1 1 0 0 0,0 0 0 0 0,-1 0 1 0 0,1 0-1 0 0,0-1 0 0 0,-1 2 0 0 0,1-1 1 0 0,0 0-1 0 0,0 0 0 0 0,-1 0 0 0 0,1 1 1 0 0,-1-1-1 0 0,1 1 0 0 0,0-1 1 0 0,-1 1-1 0 0,1 0 0 0 0,-1 0 0 0 0,1 0 1 0 0,-1-1-1 0 0,1 1 0 0 0,-1 1 0 0 0,0-1 1 0 0,0 0-1 0 0,1 0 0 0 0,-1 0 0 0 0,0 1 1 0 0,0-1-1 0 0,0 0 0 0 0,0 1 0 0 0,0-1 1 0 0,-1 1-1 0 0,1 0 0 0 0,0-1 1 0 0,-1 1-1 0 0,1-1 0 0 0,-1 1 0 0 0,1 3 1 0 0,1 7 61 0 0,0 0 0 0 0,-1 1 0 0 0,-1-1 0 0 0,0 0 0 0 0,0 0 0 0 0,-1 1 0 0 0,-5 20 0 0 0,-1-3-37 0 0,-22 56 1 0 0,14-52-50 0 0,-2-1 0 0 0,-21 30 0 0 0,19-31-181 0 0,18-31-112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10567 0 0,'0'0'2340'0'0,"-7"3"-1084"0"0,-10 3-1041 0 0,0 0 0 0 0,-1-1 0 0 0,0-1-1 0 0,0-1 1 0 0,0-1 0 0 0,0 0 0 0 0,0-1 0 0 0,0-1-1 0 0,-23-3 1 0 0,35 3-168 0 0,0-1-1 0 0,0 1 1 0 0,-1 0-1 0 0,1 0 1 0 0,0 0-1 0 0,0 1 1 0 0,0 0-1 0 0,0 1 1 0 0,1-1-1 0 0,-1 1 1 0 0,0 0-1 0 0,0 0 1 0 0,1 1-1 0 0,0 0 1 0 0,-1 0-1 0 0,1 0 0 0 0,0 0 1 0 0,0 1-1 0 0,1 0 1 0 0,-1 0-1 0 0,1 0 1 0 0,0 1-1 0 0,0 0 1 0 0,0-1-1 0 0,1 1 1 0 0,-1 0-1 0 0,1 1 1 0 0,1-1-1 0 0,-1 1 1 0 0,1-1-1 0 0,0 1 1 0 0,0 0-1 0 0,0 0 1 0 0,1-1-1 0 0,0 1 1 0 0,-1 7-1 0 0,2-7-24 0 0,0 0 0 0 0,-1 0 0 0 0,2 0 0 0 0,-1 0 0 0 0,1 0 0 0 0,0-1 0 0 0,3 11 0 0 0,-4-15 130 0 0,20 6 190 0 0,-17-7-275 0 0,0 1 0 0 0,0-1 0 0 0,0 0 0 0 0,0 0 0 0 0,0 0 0 0 0,0 0 1 0 0,-1-1-1 0 0,1 1 0 0 0,0-1 0 0 0,0 0 0 0 0,0 0 0 0 0,0 0 1 0 0,3-2-1 0 0,5-2-19 0 0,0-1 1 0 0,9-8-1 0 0,4-2 35 0 0,3-1-94 0 0,-26 16-89 0 0,-3 23-443 0 0,0-16 514 0 0,0 0 0 0 0,0-1-1 0 0,0 1 1 0 0,-1 0 0 0 0,0-1 0 0 0,0 0-1 0 0,-1 1 1 0 0,-4 5 0 0 0,4-7-127 0 0,1 1 0 0 0,0 0 0 0 0,0-1 0 0 0,0 1 0 0 0,0 1 0 0 0,1-1 0 0 0,0 0 0 0 0,-3 10 1 0 0,5-14-999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34 11519 0 0,'28'-28'1227'0'0,"-22"24"-1031"0"0,-5 3 708 0 0,8 5 1571 0 0,-8-3-2401 0 0,0 0-1 0 0,1 0 1 0 0,-1 0 0 0 0,0 0 0 0 0,0 0 0 0 0,0 0 0 0 0,0 1 0 0 0,-1-1 0 0 0,1 0 0 0 0,0 1 0 0 0,0-1 0 0 0,-1 1-1 0 0,1-1 1 0 0,-1 1 0 0 0,0-1 0 0 0,1 1 0 0 0,-1-1 0 0 0,0 1 0 0 0,0-1 0 0 0,0 1 0 0 0,0 0 0 0 0,0-1 0 0 0,0 1 0 0 0,0-1-1 0 0,-1 3 1 0 0,-1 5-70 0 0,0 0-1 0 0,0 0 0 0 0,-5 9 1 0 0,5-13 118 0 0,-16 40 135 0 0,-28 46 1 0 0,17-35-144 0 0,-167 282 267 0 0,127-224-334 0 0,62-102-199 0 0,-96 166 795 0 0,58-85-1659 0 0,9 3-3792 0 0,33-84-511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244 154 13303 0 0,'0'0'643'0'0,"-1"2"-276"0"0,-2 1-175 0 0,2-2-171 0 0,0 1 0 0 0,0 0 0 0 0,0-1 1 0 0,0 1-1 0 0,0 0 0 0 0,0 0 0 0 0,0-1 0 0 0,1 1 1 0 0,-1 0-1 0 0,1 0 0 0 0,-1 2 0 0 0,0-3 70 0 0,1-1-1 0 0,0 1 1 0 0,0 0-1 0 0,0-1 1 0 0,-1 1 0 0 0,1 0-1 0 0,0-1 1 0 0,0 1-1 0 0,0 0 1 0 0,0 0-1 0 0,0-1 1 0 0,0 1-1 0 0,0 0 1 0 0,1-1 0 0 0,-1 1-1 0 0,0 0 1 0 0,0 0-1 0 0,0-1 1 0 0,1 1-1 0 0,-1 0 1 0 0,0-1-1 0 0,1 1 1 0 0,-1-1 0 0 0,0 1-1 0 0,1 0 1 0 0,-1-1-1 0 0,1 1 1 0 0,-1-1-1 0 0,1 1 1 0 0,0-1-1 0 0,-1 1 1 0 0,1-1-1 0 0,-1 0 1 0 0,1 1 0 0 0,0-1-1 0 0,-1 0 1 0 0,1 1-1 0 0,0-1 1 0 0,-1 0-1 0 0,1 0 1 0 0,0 0-1 0 0,-1 0 1 0 0,1 1 0 0 0,0-1-1 0 0,0 0 1 0 0,0 0-1 0 0,5 0 22 0 0,-1 0-1 0 0,0 0 0 0 0,1-1 1 0 0,-1 1-1 0 0,0-1 0 0 0,0 0 1 0 0,0 0-1 0 0,1-1 0 0 0,-1 0 1 0 0,0 0-1 0 0,8-5 0 0 0,4-2 25 0 0,29-22 0 0 0,-32 20-173 0 0,-1 0-1 0 0,13-14 1 0 0,-21 20-91 0 0,0-1 1 0 0,-1 1-1 0 0,0-1 1 0 0,0 1-1 0 0,-1-1 1 0 0,0 0-1 0 0,0-1 1 0 0,3-6-1 0 0,-6 10-1 0 0,1 1 0 0 0,-1-1-1 0 0,1 0 1 0 0,-1 1 0 0 0,0-1-1 0 0,0 0 1 0 0,0 1 0 0 0,-1-6-1 0 0,0 6-144 0 0,-22-8-396 0 0,17 9 574 0 0,1 1 0 0 0,-1 0 0 0 0,0 0 0 0 0,1 0 0 0 0,-1 1 0 0 0,1 0 0 0 0,-1 0 0 0 0,1 0 0 0 0,0 1 0 0 0,-11 4 0 0 0,-5 4-15 0 0,-24 15-1 0 0,40-22 118 0 0,-35 20 216 0 0,2 2 1 0 0,-53 45-1 0 0,76-57-70 0 0,1 0 0 0 0,0 2 0 0 0,1 0-1 0 0,1 0 1 0 0,0 1 0 0 0,1 1 0 0 0,1 0-1 0 0,-12 24 1 0 0,20-35-115 0 0,0-1 0 0 0,0 1-1 0 0,0 0 1 0 0,1-1 0 0 0,-1 1 0 0 0,2 0-1 0 0,-1 0 1 0 0,0 0 0 0 0,1-1 0 0 0,1 10-1 0 0,0-11-40 0 0,0-1-1 0 0,0 1 1 0 0,0-1-1 0 0,0 1 0 0 0,1-1 1 0 0,-1 0-1 0 0,1 0 1 0 0,0 0-1 0 0,0 0 1 0 0,0 0-1 0 0,0 0 0 0 0,1 0 1 0 0,-1 0-1 0 0,1-1 1 0 0,-1 0-1 0 0,1 1 1 0 0,0-1-1 0 0,4 2 1 0 0,-2-1-164 0 0,1 0 1 0 0,-1 0 0 0 0,1-1 0 0 0,-1 1 0 0 0,11 1 0 0 0,16 1-4197 0 0,-2-5-1211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79 121 13359 0 0,'-4'0'147'0'0,"0"0"0"0"0,0 0 0 0 0,0 1 1 0 0,0-1-1 0 0,0 1 0 0 0,0 0 0 0 0,0 0 0 0 0,0 0 0 0 0,1 0 0 0 0,-6 3 0 0 0,7-3 38 0 0,0 0 0 0 0,0 0 0 0 0,0 1 0 0 0,0-1 0 0 0,0 0 0 0 0,0 1 0 0 0,0-1 0 0 0,1 1 0 0 0,-1 0 0 0 0,1-1 0 0 0,-1 1 0 0 0,1 0 0 0 0,0 0 0 0 0,-1 0 0 0 0,1 0 0 0 0,0 0 0 0 0,0 0 1 0 0,-1 4-1 0 0,2-5-124 0 0,0 0 0 0 0,0 0 1 0 0,0 0-1 0 0,1-1 0 0 0,-1 1 1 0 0,0 0-1 0 0,0 0 1 0 0,1 0-1 0 0,-1 0 0 0 0,0-1 1 0 0,1 1-1 0 0,-1 0 0 0 0,0 0 1 0 0,1-1-1 0 0,0 1 1 0 0,-1 0-1 0 0,1-1 0 0 0,-1 1 1 0 0,1 0-1 0 0,0-1 0 0 0,-1 1 1 0 0,1-1-1 0 0,0 1 1 0 0,-1-1-1 0 0,1 1 0 0 0,0-1 1 0 0,1 1-1 0 0,22 8 474 0 0,-17-8-428 0 0,0 0 0 0 0,1-1-1 0 0,0 0 1 0 0,-1 0 0 0 0,13-2 0 0 0,40-9 264 0 0,-49 9-325 0 0,286-90 828 0 0,-50 12-4915 0 0,-207 70-2805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2759 0 0,'0'0'13727'0'0,"0"2"-13464"0"0,-4 18-81 0 0,0-1 0 0 0,-2 1 0 0 0,0-1 0 0 0,-1 0 0 0 0,-1 0 0 0 0,-1-1 0 0 0,-17 27 0 0 0,-48 67 162 0 0,63-95-377 0 0,-19 31-744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 12959 0 0,'0'0'1172'0'0,"-1"0"-966"0"0,-3-2-88 0 0,3 1 17 0 0,-1 1-1 0 0,1 0 1 0 0,-1 1-1 0 0,1-1 0 0 0,-1 0 1 0 0,1 0-1 0 0,0 0 1 0 0,-1 1-1 0 0,1-1 1 0 0,0 1-1 0 0,-1-1 0 0 0,1 1 1 0 0,0 0-1 0 0,-2 0 1 0 0,-1 1 266 0 0,-36 17 741 0 0,-68 43 0 0 0,94-54-1128 0 0,4-2 13 0 0,1 0 0 0 0,0 1-1 0 0,-9 9 1 0 0,15-13-19 0 0,0 0-1 0 0,0 0 0 0 0,0 0 1 0 0,1 1-1 0 0,-1-1 1 0 0,1 1-1 0 0,0 0 1 0 0,0-1-1 0 0,1 1 0 0 0,-1 0 1 0 0,-1 7-1 0 0,2-9-8 0 0,1 1-1 0 0,0 0 1 0 0,0 0-1 0 0,0-1 1 0 0,1 1 0 0 0,-1 0-1 0 0,0 0 1 0 0,1-1-1 0 0,0 1 1 0 0,0 0-1 0 0,0-1 1 0 0,0 1-1 0 0,0-1 1 0 0,0 1 0 0 0,1-1-1 0 0,-1 0 1 0 0,1 1-1 0 0,-1-1 1 0 0,1 0-1 0 0,0 0 1 0 0,3 2 0 0 0,1 2-13 0 0,1-1 0 0 0,0 1 1 0 0,0-1-1 0 0,0-1 0 0 0,12 6 1 0 0,8 1-112 0 0,29 9 1 0 0,-32-13 106 0 0,0 2 0 0 0,23 12 0 0 0,-43-20 46 0 0,-1 1 0 0 0,0 0 0 0 0,1 1-1 0 0,-1-1 1 0 0,0 0 0 0 0,0 1 0 0 0,-1 0 0 0 0,1 0-1 0 0,-1 0 1 0 0,1 0 0 0 0,-1 0 0 0 0,0 0 0 0 0,0 0-1 0 0,0 1 1 0 0,0-1 0 0 0,-1 1 0 0 0,0 0-1 0 0,1-1 1 0 0,-1 1 0 0 0,-1 0 0 0 0,1 0 0 0 0,0-1-1 0 0,-1 1 1 0 0,0 7 0 0 0,0-6 30 0 0,-1 0 0 0 0,0 0 0 0 0,0 0 0 0 0,0 0 0 0 0,-1-1 0 0 0,1 1 0 0 0,-1-1 1 0 0,0 1-1 0 0,0-1 0 0 0,-1 1 0 0 0,0-1 0 0 0,1 0 0 0 0,-1 0 0 0 0,-1 0 0 0 0,1-1 0 0 0,0 1 0 0 0,-1-1 0 0 0,0 0 0 0 0,-4 3 0 0 0,-11 7 232 0 0,-1-2 1 0 0,-1-1-1 0 0,-42 16 0 0 0,-69 9 28 0 0,110-32-1390 0 0,21-3-92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1375 0 0,'20'-23'78'0'0,"-14"16"1372"0"0,0 1 1 0 0,0-1 0 0 0,1 1-1 0 0,11-9 1 0 0,-17 15-1212 0 0,1-1 1 0 0,-1 1-1 0 0,0 0 0 0 0,1-1 1 0 0,-1 1-1 0 0,1 0 1 0 0,-1 0-1 0 0,1-1 0 0 0,-1 1 1 0 0,1 1-1 0 0,-1-1 0 0 0,1 0 1 0 0,-1 0-1 0 0,1 0 0 0 0,-1 1 1 0 0,0-1-1 0 0,1 1 1 0 0,-1-1-1 0 0,0 1 0 0 0,1 0 1 0 0,-1-1-1 0 0,0 1 0 0 0,3 2 1 0 0,2 1 31 0 0,1 1 1 0 0,10 11-1 0 0,-16-14-121 0 0,29 31 1275 0 0,44 63-1 0 0,6 8 358 0 0,-44-64-1397 0 0,86 96 457 0 0,-89-104-806 0 0,71 56 1 0 0,-97-83-145 0 0,0 0 1 0 0,1-1 0 0 0,0 0-1 0 0,8 4 1 0 0,5-4-6388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30 9991 0 0,'0'0'456'0'0,"1"-1"-8"0"0,24-27 3294 0 0,-30 28-3492 0 0,1 0 0 0 0,-1 1 0 0 0,0 0 1 0 0,1 0-1 0 0,-1 1 0 0 0,1-1 1 0 0,0 1-1 0 0,-6 2 0 0 0,-34 22 42 0 0,23-13-42 0 0,-35 23 154 0 0,2 2 0 0 0,-92 84 1 0 0,-80 109-34 0 0,82-62-115 0 0,128-152-5552 0 0,8-10-704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 3679 0 0,'0'0'1994'0'0,"4"-8"4591"0"0,3 1-4942 0 0,-7 7-1596 0 0,0 0 1 0 0,0 0-1 0 0,1 0 0 0 0,-1 0 0 0 0,0 0 0 0 0,0 0 0 0 0,0 0 0 0 0,0 0 0 0 0,0 0 1 0 0,0 0-1 0 0,0 0 0 0 0,0 0 0 0 0,0 0 0 0 0,0 0 0 0 0,1 0 0 0 0,-1 0 0 0 0,0 0 1 0 0,0 0-1 0 0,0 0 0 0 0,0 0 0 0 0,0 0 0 0 0,0 0 0 0 0,0 0 0 0 0,0 0 1 0 0,0 0-1 0 0,0 0 0 0 0,0 0 0 0 0,0 1 0 0 0,0-1 0 0 0,0 0 0 0 0,0 0 0 0 0,0 0 1 0 0,1 0-1 0 0,-1 0 0 0 0,0 0 0 0 0,0 0 0 0 0,0 0 0 0 0,0 0 0 0 0,0 0 1 0 0,0 1-1 0 0,0-1 0 0 0,0 0 0 0 0,0 0 0 0 0,0 0 0 0 0,0 0 0 0 0,0 0 0 0 0,0 0 1 0 0,0 0-1 0 0,-1 0 0 0 0,-2 21 2122 0 0,2-18-2583 0 0,-1 6 498 0 0,0-1 0 0 0,-1 0 1 0 0,0 0-1 0 0,-1 0 1 0 0,0 0-1 0 0,0-1 0 0 0,-6 8 1 0 0,-41 48 22 0 0,34-44-70 0 0,-20 29 0 0 0,31-40-39 0 0,4-5 8 0 0,-1 1-1 0 0,1-1 1 0 0,0 1-1 0 0,0 0 0 0 0,0 0 1 0 0,0 0-1 0 0,1-1 1 0 0,0 2-1 0 0,0-1 0 0 0,0 0 1 0 0,0 0-1 0 0,0 0 1 0 0,1 8-1 0 0,0-11 0 0 0,0 1 0 0 0,0-1 0 0 0,0 0 1 0 0,0 0-1 0 0,0 0 0 0 0,1 0 0 0 0,-1 0 0 0 0,1 1 0 0 0,-1-1 0 0 0,1 0 0 0 0,-1 0 0 0 0,1 0 0 0 0,-1 0 1 0 0,1 0-1 0 0,0 0 0 0 0,0-1 0 0 0,-1 1 0 0 0,1 0 0 0 0,0 0 0 0 0,1 0 0 0 0,1 1 30 0 0,-1 0 0 0 0,1-1 0 0 0,0 1 0 0 0,0-1 0 0 0,0 0 0 0 0,0 0 0 0 0,4 1 0 0 0,3-1 64 0 0,0 1 1 0 0,-1-2-1 0 0,20 0 0 0 0,-18-1-46 0 0,1-1-1 0 0,-1 0 1 0 0,1 0-1 0 0,-1-2 0 0 0,19-7 1 0 0,-17 5-969 0 0,0 0 0 0 0,13-10 0 0 0,-14 8-99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6447 0 0,'0'0'632'0'0,"-8"-4"-568"0"0,-1 3-64 0 0,1-3 0 0 0,-7 1 12728 0 0,25-5-12344 0 0,5 0-672 0 0,5 0-136 0 0,3-4-24 0 0,1-1-7240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19 238 10191 0 0,'0'0'920'0'0,"-14"7"-736"0"0,14-7-166 0 0,0 0-1 0 0,0 0 0 0 0,0 0 1 0 0,0 0-1 0 0,0 0 1 0 0,0 0-1 0 0,0 0 0 0 0,-1 0 1 0 0,1 0-1 0 0,0 0 1 0 0,0 0-1 0 0,0 1 0 0 0,0-1 1 0 0,0 0-1 0 0,0 0 1 0 0,0 0-1 0 0,0 0 0 0 0,-1 0 1 0 0,1 0-1 0 0,0 0 0 0 0,0 0 1 0 0,0 0-1 0 0,0 0 1 0 0,0 0-1 0 0,0 0 0 0 0,0 0 1 0 0,0 0-1 0 0,-1 0 1 0 0,1 0-1 0 0,0 0 0 0 0,0 0 1 0 0,0-1-1 0 0,0 1 1 0 0,0 0-1 0 0,0 0 0 0 0,0 0 1 0 0,0 0-1 0 0,0 0 1 0 0,-1 0-1 0 0,1 0 0 0 0,0 0 1 0 0,0 0-1 0 0,0 0 0 0 0,0 0 1 0 0,0 0-1 0 0,0-1 1 0 0,0 1-1 0 0,0 0 0 0 0,0 0 1 0 0,0 0-1 0 0,0 0 1 0 0,0 0-1 0 0,0 0 0 0 0,0 0 1 0 0,0 0-1 0 0,0-1 1 0 0,0 1-1 0 0,0 0 0 0 0,0 0 1 0 0,0 0-1 0 0,0 0 0 0 0,0 0 1 0 0,0 0-1 0 0,4-12 2439 0 0,9-12 1182 0 0,3 3-3588 0 0,0 1 0 0 0,2 1-1 0 0,0 0 1 0 0,1 1 0 0 0,1 2 0 0 0,0 0 0 0 0,2 1-1 0 0,0 1 1 0 0,0 0 0 0 0,29-11 0 0 0,-45 22-25 0 0,-3 2-23 0 0,0 0 0 0 0,-1 0 0 0 0,1 0-1 0 0,0 0 1 0 0,-1 1 0 0 0,1-1 0 0 0,0 1 0 0 0,0-1 0 0 0,0 1 0 0 0,0 0 0 0 0,-1 0 0 0 0,1 0-1 0 0,0 1 1 0 0,5 0 0 0 0,-7-1-2 0 0,1 0 0 0 0,-1 0 0 0 0,0 1 0 0 0,0-1 0 0 0,1 0-1 0 0,-1 0 1 0 0,0 1 0 0 0,0-1 0 0 0,0 0 0 0 0,1 1 0 0 0,-1 0 0 0 0,0-1 0 0 0,0 1 0 0 0,0 0-1 0 0,0-1 1 0 0,1 2 0 0 0,0 0-8 0 0,-1 0 3 0 0,0-1 1 0 0,0 1 0 0 0,0-1 0 0 0,-1 1 0 0 0,1-1 0 0 0,-1 1 0 0 0,1-1 0 0 0,-1 1 0 0 0,1-1-1 0 0,-1 1 1 0 0,0 3 0 0 0,1-1 0 0 0,0 8 11 0 0,1 0 0 0 0,-2 1-1 0 0,0 15 1 0 0,-1-17-1 0 0,1-1 0 0 0,0 1 1 0 0,1 0-1 0 0,0-1 0 0 0,3 13 0 0 0,6 12 147 0 0,2 0 0 0 0,0-1 0 0 0,3 0-1 0 0,18 31 1 0 0,-32-63-115 0 0,0 0 1 0 0,0 0-1 0 0,0 0 0 0 0,0 0 1 0 0,0-1-1 0 0,0 1 0 0 0,1 0 1 0 0,-1-1-1 0 0,1 1 0 0 0,-1-1 0 0 0,1 1 1 0 0,-1-1-1 0 0,1 0 0 0 0,0 0 1 0 0,0 0-1 0 0,-1 0 0 0 0,1 0 0 0 0,0 0 1 0 0,0 0-1 0 0,0 0 0 0 0,0-1 1 0 0,0 1-1 0 0,0-1 0 0 0,0 0 0 0 0,1 0 1 0 0,-1 1-1 0 0,2-1 0 0 0,2-2 53 0 0,-1 1 1 0 0,0-1-1 0 0,1 1 0 0 0,-1-2 0 0 0,0 1 0 0 0,0 0 0 0 0,8-6 1 0 0,3-1 108 0 0,3 0-106 0 0,0-1 1 0 0,-1-1 0 0 0,-1-1 0 0 0,29-23 0 0 0,-7 2-95 0 0,52-35 0 0 0,-84 63-29 0 0,-6 4-118 0 0,3 2-111 0 0,0 0-2692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46 602 1375 0 0,'0'2'107'0'0,"-15"32"742"0"0,-1 1 3727 0 0,13-25-3368 0 0,0-1-1 0 0,0 1 0 0 0,1 1 1 0 0,1-1-1 0 0,-1 11 0 0 0,2-20-595 0 0,3 8 3239 0 0,3-11-3720 0 0,0-1-1 0 0,0-1 1 0 0,0 1 0 0 0,0-1 0 0 0,-1 0 0 0 0,1 0-1 0 0,-1-1 1 0 0,0 1 0 0 0,6-9 0 0 0,40-54 19 0 0,-44 57-105 0 0,157-230 29 0 0,-136 197-25 0 0,-15 23-39 0 0,0 0 1 0 0,27-27-1 0 0,-39 45-76 0 0,0 4 47 0 0,1 0 0 0 0,-1 0 1 0 0,0 0-1 0 0,0 0 0 0 0,0 0 1 0 0,0 0-1 0 0,0 0 0 0 0,1 4 1 0 0,3 15-1 0 0,0 1 0 0 0,-2-1 0 0 0,1 31 0 0 0,-2-24-2 0 0,7 39 0 0 0,-5-49 21 0 0,1-1 0 0 0,11 29 0 0 0,-12-39 0 0 0,-1 0 0 0 0,1 1 0 0 0,1-1 0 0 0,-1-1 0 0 0,1 1 0 0 0,1-1 0 0 0,-1 0 0 0 0,8 7 0 0 0,8 3 0 0 0,14 6 0 0 0,-32-22 26 0 0,9 16 74 0 0,-10-14-95 0 0,-1 0 98 0 0,1-4 103 0 0,10-12 33 0 0,-1-1-1 0 0,-1-1 1 0 0,0 1-1 0 0,-1-2 1 0 0,13-30-1 0 0,1 0 15 0 0,127-228 205 0 0,-105 196-400 0 0,-44 76-58 0 0,40-78-351 0 0,-37 72 279 0 0,-1 0 1 0 0,1 0 0 0 0,-2-1-1 0 0,0 0 1 0 0,0 1 0 0 0,1-21 0 0 0,-3 29-263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10 4607 0 0,'1'-1'354'0'0,"1"-1"-283"0"0,-2 2-54 0 0,0-1 1 0 0,1 1-1 0 0,-1-1 0 0 0,1 1 1 0 0,-1-1-1 0 0,1 1 1 0 0,0-1-1 0 0,-1 1 0 0 0,1 0 1 0 0,-1-1-1 0 0,1 1 0 0 0,0 0 1 0 0,-1 0-1 0 0,1-1 1 0 0,0 1-1 0 0,-1 0 0 0 0,1 0 1 0 0,0 0-1 0 0,-1 0 0 0 0,1 0 1 0 0,0 0-1 0 0,9 2 8814 0 0,-10-1-8547 0 0,1 10 1275 0 0,-9 11-2170 0 0,-3-4 942 0 0,0-1 1 0 0,-1-1 0 0 0,-1 0 0 0 0,-28 27-1 0 0,-69 48 1170 0 0,69-59-818 0 0,-47 46 1 0 0,50-37-514 0 0,2 3-1 0 0,1 1 1 0 0,3 1 0 0 0,-51 96-1 0 0,76-127-160 0 0,0 0-1 0 0,1 0 1 0 0,1 0-1 0 0,0 1 1 0 0,1 0-1 0 0,-2 21 1 0 0,5-28-4 0 0,0 1 0 0 0,1-1 0 0 0,1 0 0 0 0,-1 0 0 0 0,2 0 1 0 0,-1 1-1 0 0,1-1 0 0 0,0-1 0 0 0,1 1 0 0 0,0 0 1 0 0,1-1-1 0 0,7 14 0 0 0,-1-6 114 0 0,0 0 1 0 0,2-1 0 0 0,19 20-1 0 0,44 35 548 0 0,-59-56-591 0 0,-10-8 4 0 0,-5-5 80 0 0,0-1-107 0 0,1 0-119 0 0,0-1-1 0 0,0 1 0 0 0,0 0 1 0 0,0-1-1 0 0,0 1 0 0 0,0-1 1 0 0,0 0-1 0 0,0 0 1 0 0,0 0-1 0 0,-1 0 0 0 0,1 0 1 0 0,0 0-1 0 0,-1 0 0 0 0,1 0 1 0 0,0-1-1 0 0,-1 1 0 0 0,0 0 1 0 0,1-1-1 0 0,-1 0 0 0 0,0 1 1 0 0,2-4-1 0 0,3-5-1988 0 0,-2 0-4885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0 499 1375 0 0,'1'2'66'0'0,"14"27"19787"0"0,-14-31-19492 0 0,2-4-176 0 0,0 0 1 0 0,-1 0-1 0 0,0 0 0 0 0,0-1 1 0 0,1-9-1 0 0,-1 8-52 0 0,0-1 1 0 0,0 1-1 0 0,6-12 0 0 0,11-18-91 0 0,3 0 0 0 0,1 2-1 0 0,47-57 1 0 0,-51 72-267 0 0,0 1 0 0 0,2 1-1 0 0,0 0 1 0 0,2 2 0 0 0,39-24-1 0 0,-26 21-595 0 0,2 1 0 0 0,0 2 0 0 0,45-13 0 0 0,-59 22-483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127 148 3679 0 0,'-6'-2'11251'0'0,"12"-4"-10858"0"0,1 0-1 0 0,0 0 1 0 0,0 1 0 0 0,1-1 0 0 0,10-5 0 0 0,18-13 535 0 0,-21 13-499 0 0,0 0 1 0 0,1 1-1 0 0,31-16 0 0 0,-37 22-357 0 0,1 0-1 0 0,0 0 1 0 0,0 1 0 0 0,0 1 0 0 0,0-1-1 0 0,0 2 1 0 0,19-1 0 0 0,-25 1-58 0 0,-2 1-11 0 0,-1 0 0 0 0,0 0 0 0 0,0 1-1 0 0,0-1 1 0 0,0 0 0 0 0,0 1 0 0 0,0 0-1 0 0,0-1 1 0 0,0 1 0 0 0,0 0 0 0 0,0 0 0 0 0,0 0-1 0 0,3 2 1 0 0,-3-2-6 0 0,0 0-1 0 0,0 0 1 0 0,1 0-1 0 0,-1 0 0 0 0,-1 1 1 0 0,1-1-1 0 0,0 1 1 0 0,3 3-1 0 0,-3-2 0 0 0,1 1-1 0 0,-2 0 0 0 0,1 0 1 0 0,0 0-1 0 0,-1 1 1 0 0,2 5-1 0 0,-3-7 2 0 0,1-1-1 0 0,-1 1 1 0 0,0-1-1 0 0,0 1 1 0 0,0 0-1 0 0,0-1 1 0 0,0 1-1 0 0,-1-1 1 0 0,1 1-1 0 0,-1 0 1 0 0,0-1-1 0 0,0 1 1 0 0,0-1-1 0 0,0 0 1 0 0,0 1-1 0 0,0-1 1 0 0,0 0-1 0 0,-1 0 1 0 0,-2 3-1 0 0,-3 4 8 0 0,-2 0 0 0 0,-17 16 0 0 0,10-11-10 0 0,-110 91 11 0 0,-6 4-63 0 0,105-83 48 0 0,7-8 10 0 0,1 1 0 0 0,-26 33-1 0 0,32-35 1 0 0,-12 17 0 0 0,25-34 0 0 0,0 1 0 0 0,0-1 0 0 0,0 0 0 0 0,-1 0 0 0 0,1 1 0 0 0,0-1 0 0 0,0 0 0 0 0,0 0 0 0 0,0 1 0 0 0,0-1 0 0 0,0 0 0 0 0,0 1 0 0 0,0-1 0 0 0,0 0 0 0 0,0 1 0 0 0,0-1 0 0 0,0 0 0 0 0,0 1 0 0 0,0-1 0 0 0,0 0 0 0 0,0 1 0 0 0,0-1 0 0 0,0 0 0 0 0,0 1 0 0 0,1 0 0 0 0,1 0 0 0 0,-1 0 1 0 0,0-1-1 0 0,0 1 0 0 0,1 0 0 0 0,-1-1 0 0 0,0 1 0 0 0,1-1 0 0 0,-1 1 0 0 0,1-1 0 0 0,-1 0 1 0 0,0 1-1 0 0,1-1 0 0 0,-1 0 0 0 0,1 0 0 0 0,-1 0 0 0 0,1 0 0 0 0,-1 0 0 0 0,3-1 0 0 0,31-6 60 0 0,-34 7-55 0 0,95-27 59 0 0,45-11 93 0 0,-125 35-145 0 0,0 1 1 0 0,1 0 0 0 0,-1 2-1 0 0,1 0 1 0 0,-1 0 0 0 0,28 5-1 0 0,-33-2-242 0 0,0 0 1 0 0,0 1-1 0 0,-1 0 0 0 0,0 0 0 0 0,1 1 0 0 0,-2 0 0 0 0,17 12 1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2303 0 0,'-2'1'3938'0'0,"-5"2"-2638"0"0,-1 0 1 0 0,1 0-1 0 0,-12 8 1 0 0,-38 34 109 0 0,27-20-297 0 0,12-11-630 0 0,0 1 1 0 0,2 1-1 0 0,-22 26 1 0 0,31-33-256 0 0,0 1 0 0 0,0 0 0 0 0,1 0-1 0 0,0 0 1 0 0,1 0 0 0 0,1 1 0 0 0,-1 0 0 0 0,-4 19 0 0 0,9-25-130 0 0,-1 0 1 0 0,1 0-1 0 0,0 0 0 0 0,0 0 0 0 0,0 0 1 0 0,1 0-1 0 0,-1 0 0 0 0,1 0 0 0 0,1 0 0 0 0,-1 0 1 0 0,4 8-1 0 0,-3-9-46 0 0,-1-1 0 0 0,1 0 0 0 0,0 0 0 0 0,0 0-1 0 0,0 0 1 0 0,0 0 0 0 0,1 0 0 0 0,-1-1 0 0 0,1 1 0 0 0,-1-1 0 0 0,1 1 0 0 0,0-1 0 0 0,0 0 0 0 0,0 0 0 0 0,0-1 0 0 0,0 1 0 0 0,5 1 0 0 0,0-1 23 0 0,1 0 0 0 0,-1 0 1 0 0,1-1-1 0 0,0 0 1 0 0,0-1-1 0 0,-1 0 1 0 0,1 0-1 0 0,0-1 1 0 0,0 0-1 0 0,11-3 1 0 0,-6 0 29 0 0,-1 0 1 0 0,0-1-1 0 0,0-1 0 0 0,-1 1 1 0 0,24-16-1 0 0,-31 17-89 0 0,1-1 1 0 0,-1 0-1 0 0,0 1 0 0 0,-1-2 1 0 0,1 1-1 0 0,-1 0 0 0 0,0-1 1 0 0,0 0-1 0 0,-1 0 0 0 0,1 0 1 0 0,-1 0-1 0 0,-1-1 0 0 0,1 1 1 0 0,-1-1-1 0 0,0 0 0 0 0,-1 1 1 0 0,0-1-1 0 0,1-8 0 0 0,-1 7-99 0 0,-1-1-1 0 0,0 1 1 0 0,0 0-1 0 0,-1 0 1 0 0,0 0-1 0 0,0 0 0 0 0,-1 0 1 0 0,0 0-1 0 0,0 0 1 0 0,-1 0-1 0 0,0 1 1 0 0,-1-1-1 0 0,1 1 1 0 0,-1 0-1 0 0,-7-8 1 0 0,10 13-40 0 0,0 1 1 0 0,0 0-1 0 0,0-1 1 0 0,0 1-1 0 0,-1 0 1 0 0,1 0-1 0 0,-1 0 1 0 0,1 0-1 0 0,0 0 1 0 0,-1 0-1 0 0,0 0 1 0 0,1 1-1 0 0,-1-1 1 0 0,1 1-1 0 0,-1-1 1 0 0,0 1-1 0 0,1-1 1 0 0,-1 1-1 0 0,0 0 1 0 0,0 0-1 0 0,1 0 1 0 0,-1 0-1 0 0,0 0 1 0 0,0 0-1 0 0,1 0 1 0 0,-1 1-1 0 0,0-1 1 0 0,1 1-1 0 0,-4 0 1 0 0,-3 3-1281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3223 0 0,'-1'1'240'0'0,"-18"15"4097"0"0,17-13-2339 0 0,-1 11 3175 0 0,5-4-4305 0 0,-2-8-725 0 0,0 1 0 0 0,1-1 0 0 0,-1 0-1 0 0,1 1 1 0 0,-1-1 0 0 0,1 0 0 0 0,0 1-1 0 0,0-1 1 0 0,0 0 0 0 0,0 0 0 0 0,0 0-1 0 0,2 3 1 0 0,3 2 69 0 0,0 0 1 0 0,-1 1-1 0 0,0 0 0 0 0,-1 0 0 0 0,0 1 1 0 0,4 10-1 0 0,15 56 434 0 0,-18-56-554 0 0,-2-6-44 0 0,0 1 0 0 0,-1-1 1 0 0,0 1-1 0 0,-1 0 0 0 0,-1-1 0 0 0,0 1 0 0 0,-1 0 0 0 0,0-1 1 0 0,-6 24-1 0 0,5-30-43 0 0,0 0 0 0 0,0-1 0 0 0,0 1 0 0 0,-1-1 0 0 0,0 0 0 0 0,0 0 0 0 0,-1 0 0 0 0,0 0 0 0 0,0-1 1 0 0,0 0-1 0 0,0 1 0 0 0,-1-1 0 0 0,0-1 0 0 0,0 1 0 0 0,0-1 0 0 0,-1 0 0 0 0,0 0 0 0 0,1 0 0 0 0,-1-1 0 0 0,0 0 0 0 0,-9 3 1 0 0,3-2-93 0 0,0-1 1 0 0,-1 0-1 0 0,1 0 1 0 0,-14 0-1 0 0,21-3 14 0 0,0 0-1 0 0,0 0 1 0 0,0 0 0 0 0,0-1-1 0 0,0 1 1 0 0,0-1-1 0 0,0-1 1 0 0,0 1 0 0 0,0 0-1 0 0,0-1 1 0 0,0 0-1 0 0,-7-5 1 0 0,11 7 29 0 0,1-1 1 0 0,-1 1-1 0 0,0-1 0 0 0,1 1 1 0 0,-1-1-1 0 0,1 1 0 0 0,-1-1 1 0 0,1 1-1 0 0,-1-1 0 0 0,1 1 1 0 0,-1-1-1 0 0,1 0 0 0 0,0 1 1 0 0,-1-1-1 0 0,1 0 0 0 0,0 0 1 0 0,-1 1-1 0 0,1-1 0 0 0,0 0 1 0 0,0 1-1 0 0,0-1 0 0 0,0-1 1 0 0,0 0-137 0 0,0 0 1 0 0,1 0-1 0 0,-1 0 1 0 0,1 0-1 0 0,-1 1 1 0 0,1-1-1 0 0,0 0 0 0 0,1-2 1 0 0,6-8-1424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11519 0 0,'0'0'7032'0'0,"-9"13"-6608"0"0,7-6-321 0 0,-1 0 0 0 0,1 0 0 0 0,0 0 0 0 0,-1 13 0 0 0,-3 10 126 0 0,-2-8-111 0 0,0 0-1 0 0,-2-1 0 0 0,-1 0 1 0 0,0-1-1 0 0,-20 26 0 0 0,23-36-93 0 0,0 0-1 0 0,-14 12 1 0 0,-2 3-23 0 0,14-15 27 0 0,0 0 1 0 0,0 0-1 0 0,-20 12 0 0 0,22-16-1 0 0,7-5 33 0 0,11-4 12 0 0,210-87 0 0 0,-207 85-56 0 0,1 0 0 0 0,-1 1 0 0 0,1 1 1 0 0,0 0-1 0 0,0 0 0 0 0,0 2 0 0 0,0 0 0 0 0,1 0 0 0 0,-1 1 0 0 0,0 1 0 0 0,0 1 0 0 0,17 3 1 0 0,-29-4-439 0 0,1 0 1 0 0,-1 0 0 0 0,0 0-1 0 0,0 0 1 0 0,0 0 0 0 0,0 0-1 0 0,-1 1 1 0 0,1-1 0 0 0,2 4-1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 5983 0 0,'8'-12'8650'0'0,"-8"12"-8538"0"0,0 0-1 0 0,1 0 1 0 0,-1 0-1 0 0,0 1 1 0 0,1-1-1 0 0,-1 0 1 0 0,0 0-1 0 0,1 0 1 0 0,-1 0-1 0 0,0 1 1 0 0,1-1-1 0 0,-1 0 1 0 0,0 0-1 0 0,0 1 1 0 0,1-1-1 0 0,-1 0 1 0 0,0 1-1 0 0,0-1 1 0 0,1 0-1 0 0,-1 0 1 0 0,0 1 0 0 0,0-1-1 0 0,0 1 1 0 0,0-1-1 0 0,1 1 1 0 0,5 20-54 0 0,-6-12 160 0 0,0 0 1 0 0,0 1-1 0 0,-1-1 0 0 0,0 0 0 0 0,0 0 1 0 0,-1 1-1 0 0,-5 13 0 0 0,-27 62 537 0 0,22-59-592 0 0,-69 126 682 0 0,28-60-482 0 0,-55 101-812 0 0,86-160-1966 0 0,21-32 1743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5983 0 0,'-1'-8'623'0'0,"1"-11"-242"0"0,1 5 6518 0 0,1 14-6443 0 0,1 2-335 0 0,-1-1-1 0 0,1 0 1 0 0,-1 1-1 0 0,1-1 1 0 0,-1 1 0 0 0,1 0-1 0 0,-1 0 1 0 0,0 0-1 0 0,0 0 1 0 0,0 0 0 0 0,3 4-1 0 0,18 32 689 0 0,-11-17-416 0 0,16 21 493 0 0,48 54-1 0 0,42 33 275 0 0,-104-115-1019 0 0,13 15 217 0 0,-1 0 0 0 0,41 61 0 0 0,-60-78-282 0 0,0 1 0 0 0,0-1 0 0 0,-2 1-1 0 0,0 1 1 0 0,0-1 0 0 0,-1 1-1 0 0,0 0 1 0 0,-2 0 0 0 0,1 0-1 0 0,-2 0 1 0 0,0 19 0 0 0,-2-11 4 0 0,-2 0 0 0 0,0 0-1 0 0,-2 0 1 0 0,0 0 0 0 0,-1-1 0 0 0,-12 27 0 0 0,-66 121 189 0 0,67-137-235 0 0,14-25-32 0 0,-43 86 132 0 0,42-76-111 0 0,3-16 102 0 0,1 1-54 0 0,-1 3-64 0 0,-1 0 0 0 0,0 0 0 0 0,1 0 0 0 0,-2 0-1 0 0,1 0 1 0 0,-1 0 0 0 0,1 0 0 0 0,-1-1 0 0 0,-4 5 0 0 0,-1 2-4 0 0,-1-1-3 0 0,4 2 0 0 0,3-3-24 0 0,2-8-103 0 0,1 0-1 0 0,-1-1 0 0 0,0 1 1 0 0,1 0-1 0 0,-1 0 1 0 0,1-1-1 0 0,-1 1 1 0 0,1 0-1 0 0,-1-1 1 0 0,1 1-1 0 0,-1 0 1 0 0,1-1-1 0 0,0 1 0 0 0,-1-1 1 0 0,1 1-1 0 0,0-1 1 0 0,-1 1-1 0 0,1-1 1 0 0,0 1-1 0 0,0-1 1 0 0,-1 0-1 0 0,1 1 0 0 0,0-1 1 0 0,0 0-1 0 0,0 0 1 0 0,0 0-1 0 0,-1 0 1 0 0,1 1-1 0 0,0-1 1 0 0,0 0-1 0 0,0-1 0 0 0,1 1 1 0 0,7-4-6872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11687 0 0,'2'-9'1060'0'0,"-1"3"-796"0"0,-1 4 135 0 0,2 3-305 0 0,-1-1-1 0 0,0 0 1 0 0,1 1-1 0 0,-1-1 1 0 0,0 0-1 0 0,1 1 1 0 0,-1 0 0 0 0,0-1-1 0 0,0 1 1 0 0,0 0-1 0 0,0 0 1 0 0,0-1 0 0 0,0 1-1 0 0,0 0 1 0 0,0 0-1 0 0,0 0 1 0 0,0 0 0 0 0,0 1-1 0 0,1 0 1 0 0,14 28 318 0 0,-13-23-203 0 0,33 70 1087 0 0,40 71 520 0 0,-55-116-1309 0 0,49 56 0 0 0,35 21 639 0 0,-101-106-1090 0 0,22 24 344 0 0,41 54 0 0 0,-57-68-359 0 0,-2 0 0 0 0,0 1 1 0 0,0 0-1 0 0,-2 0 0 0 0,0 1 0 0 0,9 30 0 0 0,-13-36-185 0 0,-2-7-597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23 919 0 0,'-2'-1'67'0'0,"-9"-9"-697"0"0,-7 0 6986 0 0,16 10-5765 0 0,1-1 0 0 0,-1 1 0 0 0,1 0 0 0 0,-1 0 0 0 0,1 0 0 0 0,-1 0 0 0 0,1 0-1 0 0,-1 0 1 0 0,1 0 0 0 0,-1 0 0 0 0,-1 1 0 0 0,-12 7 85 0 0,-16 17-282 0 0,-32 35 0 0 0,19-16-214 0 0,-63 73 170 0 0,40-40 15 0 0,-7 8-18 0 0,-119 176 1 0 0,167-223-2944 0 0,16-23-2674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4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1839 0 0,'0'0'17440'0'0,"0"2"-17366"0"0,-1 7-72 0 0,-1 1 0 0 0,0 0 0 0 0,-1 0 0 0 0,0-1 0 0 0,0 0 0 0 0,-1 1 0 0 0,-7 12 1 0 0,-6 15-6 0 0,-39 104 131 0 0,26-59-2 0 0,27-76-727 0 0,1 0 1 0 0,0 0-1 0 0,-2 11 1 0 0,3-12-1292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4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8287 0 0,'0'0'7246'0'0,"-1"1"-7157"0"0,-4 3-14 0 0,0 0 1 0 0,1 0-1 0 0,0 0 1 0 0,-1 1-1 0 0,2-1 0 0 0,-1 1 1 0 0,-4 7-1 0 0,4-5-28 0 0,-1-1-1 0 0,1 0 0 0 0,-1 0 1 0 0,-1 0-1 0 0,-6 6 0 0 0,-83 49 730 0 0,94-60 8 0 0,1 1-765 0 0,1-1 0 0 0,-1 1 0 0 0,0-1 0 0 0,1 1 1 0 0,-1-1-1 0 0,1 1 0 0 0,-1-1 0 0 0,1 1 0 0 0,0-1 0 0 0,-1 1 0 0 0,1-1 0 0 0,0 0 0 0 0,0 1 0 0 0,2 1 0 0 0,19 17 560 0 0,-6-7-125 0 0,-11-9-363 0 0,0 0 0 0 0,-1-1 0 0 0,1 1-1 0 0,1-1 1 0 0,-1-1 0 0 0,0 1 0 0 0,1-1 0 0 0,-1 0 0 0 0,1 0 0 0 0,0 0 0 0 0,0-1-1 0 0,0 0 1 0 0,-1 0 0 0 0,1 0 0 0 0,0-1 0 0 0,0 0 0 0 0,0 0 0 0 0,0-1 0 0 0,0 1-1 0 0,0-1 1 0 0,0 0 0 0 0,0-1 0 0 0,-1 0 0 0 0,12-4 0 0 0,69-37 366 0 0,-63 30-345 0 0,-8 6-36 0 0,0 1-1 0 0,28-8 1 0 0,-35 12-23 0 0,-6 1 0 0 0,4-1-31 0 0,-4 1-17 0 0,-1 0 0 0 0,1-1 0 0 0,0 1 0 0 0,-1 0-1 0 0,1-1 1 0 0,-1 1 0 0 0,1-1 0 0 0,-1 0 0 0 0,0 1 0 0 0,0-1 0 0 0,0 0 0 0 0,0 0 0 0 0,0 0 0 0 0,0 1 0 0 0,0-1 0 0 0,0 0 0 0 0,-1 0 0 0 0,1-1 0 0 0,-1-1-1 0 0,1 0 8 0 0,0-1 0 0 0,0 0 0 0 0,-1 1 0 0 0,1-1 0 0 0,-1 0-1 0 0,-1-6 1 0 0,-4-6-12 0 0,-3 2 0 0 0,7 12-5 0 0,0 2-14 0 0,1 0 0 0 0,0 1 0 0 0,0-1 0 0 0,0 0 0 0 0,-1 0 0 0 0,1 1 0 0 0,0-1 0 0 0,-1 0 0 0 0,1 1 0 0 0,-1-1 1 0 0,1 0-1 0 0,-1 1 0 0 0,1-1 0 0 0,-1 0 0 0 0,0 1 0 0 0,1-1 0 0 0,-1 1 0 0 0,0-1 0 0 0,0 0 0 0 0,-4 1-63 0 0,0-1 0 0 0,0 0 0 0 0,-1 1 0 0 0,-5 1 0 0 0,3-1 68 0 0,1 0-13 0 0,4 0-15 0 0,-4-1 31 0 0,-1 0 11 0 0,0 0 0 0 0,0 1 0 0 0,0 2 0 0 0,2 2 0 0 0,-22 14-334 0 0,27-16 195 0 0,5 4-3380 0 0,-14 14-2233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556 126 11431 0 0,'0'0'522'0'0,"2"-1"-12"0"0,2-3-258 0 0,1 0 0 0 0,-1-1 1 0 0,0 1-1 0 0,0-1 0 0 0,0 0 0 0 0,-1 0 0 0 0,4-7 0 0 0,17-40 3429 0 0,-24 51-3656 0 0,1 1 0 0 0,-1-1 0 0 0,0 0 1 0 0,0 0-1 0 0,1 1 0 0 0,-1-1 0 0 0,0 0 1 0 0,0 0-1 0 0,0 0 0 0 0,0 1 0 0 0,0-1 1 0 0,0 0-1 0 0,0 0 0 0 0,0 0 1 0 0,0 1-1 0 0,0-1 0 0 0,0 0 0 0 0,-1 0 1 0 0,1 1-1 0 0,0-1 0 0 0,-1 0 0 0 0,1 0 1 0 0,0 1-1 0 0,-1-1 0 0 0,1 0 0 0 0,-1 1 1 0 0,1-1-1 0 0,-1 0 0 0 0,1 1 1 0 0,-1-1-1 0 0,1 1 0 0 0,-1-1 0 0 0,0 1 1 0 0,1-1-1 0 0,-1 1 0 0 0,0 0 0 0 0,1-1 1 0 0,-1 1-1 0 0,0 0 0 0 0,0-1 0 0 0,1 1 1 0 0,-1 0-1 0 0,0 0 0 0 0,0 0 1 0 0,0 0-1 0 0,1-1 0 0 0,-3 2 0 0 0,-2-2-116 0 0,-1 1 0 0 0,1-1-1 0 0,-1 2 1 0 0,-10 0 0 0 0,-19 7-233 0 0,-1 0 1 0 0,1 2 0 0 0,1 2 0 0 0,0 1 0 0 0,-43 24-1 0 0,25-8 253 0 0,2 3-1 0 0,-70 56 0 0 0,105-75 138 0 0,-24 24 0 0 0,35-33-41 0 0,1 0 1 0 0,-1 0-1 0 0,1 1 0 0 0,0-1 1 0 0,0 1-1 0 0,1 0 1 0 0,-1 0-1 0 0,1 0 1 0 0,0 0-1 0 0,0 0 1 0 0,-1 7-1 0 0,4-1 49 0 0,0-10-78 0 0,0 0 0 0 0,0 0 0 0 0,1 0 1 0 0,-1 0-1 0 0,0 0 0 0 0,0 0 1 0 0,1 0-1 0 0,-1 0 0 0 0,0 0 0 0 0,1-1 1 0 0,-1 1-1 0 0,1-1 0 0 0,-1 1 0 0 0,1-1 1 0 0,-1 1-1 0 0,1-1 0 0 0,-1 0 1 0 0,1 0-1 0 0,-1 1 0 0 0,1-1 0 0 0,-1-1 1 0 0,4 1-1 0 0,36-5-345 0 0,-39 4 325 0 0,25-5-278 0 0,0-2 1 0 0,-1-1-1 0 0,0-1 1 0 0,-1-1-1 0 0,0-1 1 0 0,-1-2-1 0 0,31-21 1 0 0,-24 16 407 0 0,12-9 2983 0 0,-45 29-2847 0 0,-29 28 435 0 0,-16 17 150 0 0,42-40-727 0 0,0 0 0 0 0,0 0 0 0 0,0 1 0 0 0,1 0 0 0 0,-7 14 0 0 0,12-10-413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 11375 0 0,'0'0'2890'0'0,"2"0"-2353"0"0,0-1-452 0 0,0 0-1 0 0,1 1 1 0 0,-1-1 0 0 0,0 0 0 0 0,1 1-1 0 0,-1 0 1 0 0,0 0 0 0 0,1 0-1 0 0,3 0 1 0 0,-5 0-69 0 0,0 1 0 0 0,-1-1 0 0 0,1 0 0 0 0,0 1 0 0 0,0-1 0 0 0,0 1 0 0 0,0-1 0 0 0,0 1-1 0 0,0 0 1 0 0,-1-1 0 0 0,1 1 0 0 0,0 0 0 0 0,0 0 0 0 0,-1 0 0 0 0,1-1 0 0 0,-1 1 0 0 0,1 0 0 0 0,-1 0 0 0 0,1 0 0 0 0,-1 0 0 0 0,1 0 0 0 0,-1 0 0 0 0,0 0-1 0 0,1 0 1 0 0,-1 0 0 0 0,0 1 0 0 0,1 5 73 0 0,0 1 0 0 0,0-1 0 0 0,-1 0-1 0 0,0 0 1 0 0,-1 1 0 0 0,0-1 0 0 0,0 0-1 0 0,0 0 1 0 0,-1 0 0 0 0,0 1 0 0 0,-4 8-1 0 0,-5 10 354 0 0,-24 39 0 0 0,25-47-313 0 0,-101 179 809 0 0,97-174-865 0 0,-39 73 298 0 0,46-81-301 0 0,1 0 1 0 0,0 0-1 0 0,1 0 1 0 0,-5 27-1 0 0,9-39-56 0 0,1 14 12 0 0,1-9 204 0 0,1-2-1260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321 348 3223 0 0,'2'-1'240'0'0,"17"-17"-280"0"0,8-15 6088 0 0,7-8-1674 0 0,-26 32-4176 0 0,0 0 0 0 0,-1 0-1 0 0,0-1 1 0 0,7-14 0 0 0,19-46 255 0 0,-24 51-335 0 0,7-23-32 0 0,-14 38-79 0 0,-1 0-1 0 0,0-1 1 0 0,0 1 0 0 0,-1 0-1 0 0,1-1 1 0 0,-1 1 0 0 0,0 0 0 0 0,-1-6-1 0 0,-3-2-6 0 0,-1 11 0 0 0,3 1 0 0 0,-3-2-8 0 0,0 1 1 0 0,0 0-1 0 0,0 0 0 0 0,-1 1 0 0 0,1-1 0 0 0,0 1 0 0 0,0 1 0 0 0,-7 0 0 0 0,-43 9-189 0 0,42-7 153 0 0,-19 6 120 0 0,0 1-1 0 0,0 2 0 0 0,2 1 1 0 0,-1 1-1 0 0,1 1 1 0 0,1 2-1 0 0,1 1 1 0 0,-32 27-1 0 0,51-38 81 0 0,0 1-1 0 0,0 1 1 0 0,-12 15 0 0 0,18-20-75 0 0,0 0 0 0 0,0 0 0 0 0,1 0-1 0 0,-1 1 1 0 0,1-1 0 0 0,0 1 0 0 0,0 0 0 0 0,1 0 0 0 0,-1-1 0 0 0,1 1-1 0 0,-1 7 1 0 0,2-10-34 0 0,0-1 0 0 0,0 1 0 0 0,0 0 0 0 0,1-1 0 0 0,-1 1 0 0 0,0-1 0 0 0,1 1 0 0 0,-1-1 0 0 0,1 1 0 0 0,-1-1 0 0 0,1 1 0 0 0,0-1 0 0 0,-1 1 0 0 0,1-1 0 0 0,0 0 0 0 0,0 1 0 0 0,2 1 0 0 0,-1-1 35 0 0,0 0-1 0 0,1-1 0 0 0,-1 1 1 0 0,0 0-1 0 0,1-1 1 0 0,0 0-1 0 0,-1 1 1 0 0,1-1-1 0 0,3 1 0 0 0,5 1 123 0 0,1-1-1 0 0,0 0 1 0 0,21 0-1 0 0,-27-1-231 0 0,18 0 26 0 0,0-2 0 0 0,0 0 1 0 0,-1-2-1 0 0,1 0 1 0 0,0-1-1 0 0,-1-2 1 0 0,0 0-1 0 0,-1-2 1 0 0,1 0-1 0 0,-1-2 0 0 0,27-16 1 0 0,-47 25-66 0 0,-15 15-831 0 0,0 2 980 0 0,0 0 1 0 0,1 1 0 0 0,-13 27 0 0 0,-23 58 224 0 0,6-11 29 0 0,-76 158-142 0 0,118-248-324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11055 0 0,'0'0'3158'0'0,"-3"8"-1070"0"0,-20 30-113 0 0,16-27-1778 0 0,1 0 0 0 0,-1 1-1 0 0,-6 18 1 0 0,-6 25-1651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13359 0 0,'0'0'3048'0'0,"0"2"-2532"0"0,-3 10-446 0 0,0 0 0 0 0,0-1-1 0 0,-2 1 1 0 0,1-1-1 0 0,-1 0 1 0 0,-1 0 0 0 0,0 0-1 0 0,-1-1 1 0 0,0 0 0 0 0,0 0-1 0 0,-1 0 1 0 0,0-1 0 0 0,-1-1-1 0 0,0 1 1 0 0,-1-1 0 0 0,-11 7-1 0 0,-62 33-143 0 0,53-33 29 0 0,-51 36 0 0 0,61-35 80 0 0,-1 2 1 0 0,2 0-1 0 0,0 2 0 0 0,-29 39 0 0 0,43-52-14 0 0,1-1 0 0 0,-1 1 0 0 0,2 0-1 0 0,-1 1 1 0 0,1-1 0 0 0,0 1 0 0 0,0 0 0 0 0,1-1-1 0 0,-2 14 1 0 0,4-16 34 0 0,0-1-1 0 0,0 1 1 0 0,0-1-1 0 0,0 1 1 0 0,1-1-1 0 0,0 1 1 0 0,0-1-1 0 0,0 0 0 0 0,1 1 1 0 0,-1-1-1 0 0,1 0 1 0 0,0 0-1 0 0,0 0 1 0 0,0 0-1 0 0,1 0 1 0 0,-1-1-1 0 0,1 1 1 0 0,0-1-1 0 0,4 4 1 0 0,4 3 46 0 0,2 0 0 0 0,-1-1 0 0 0,1 0 0 0 0,0-1 1 0 0,1-1-1 0 0,0 0 0 0 0,0-1 0 0 0,1 0 0 0 0,0-1 1 0 0,22 4-1 0 0,-18-6-65 0 0,-1-1 0 0 0,1-1 0 0 0,0 0 0 0 0,0-2 0 0 0,0 0-1 0 0,0-1 1 0 0,-1-1 0 0 0,1-1 0 0 0,-1 0 0 0 0,0-2 0 0 0,26-11 0 0 0,-6 0 5 0 0,-2-2 1 0 0,0-1-1 0 0,-1-2 0 0 0,37-32 0 0 0,-37 28-59 0 0,44-38-12 0 0,-71 56-109 0 0,0 0 1 0 0,0 0-1 0 0,-1-1 0 0 0,0 0 0 0 0,-1-1 0 0 0,10-17 0 0 0,-16 26 117 0 0,1 0-1 0 0,-1 0 0 0 0,1 1 1 0 0,-1-1-1 0 0,0 0 0 0 0,1 0 1 0 0,-1 0-1 0 0,0 0 1 0 0,0 0-1 0 0,1 0 0 0 0,-1 0 1 0 0,0 0-1 0 0,0-1 1 0 0,0 1-1 0 0,0 0 0 0 0,-1 0 1 0 0,1 0-1 0 0,0 0 0 0 0,0 0 1 0 0,-1 0-1 0 0,1 0 1 0 0,0 0-1 0 0,-1 1 0 0 0,1-1 1 0 0,-1 0-1 0 0,1 0 0 0 0,-1 0 1 0 0,0 0-1 0 0,1 0 1 0 0,-1 1-1 0 0,0-1 0 0 0,1 0 1 0 0,-1 1-1 0 0,0-1 0 0 0,0 0 1 0 0,0 1-1 0 0,0-1 1 0 0,0 1-1 0 0,1-1 0 0 0,-1 1 1 0 0,0 0-1 0 0,0-1 1 0 0,0 1-1 0 0,0 0 0 0 0,-2-1 1 0 0,-4 0-51 0 0,1 0 1 0 0,-1 0 0 0 0,1 1 0 0 0,-1 0 0 0 0,-11 0 0 0 0,2 3 44 0 0,0-1 0 0 0,0 2 1 0 0,0 0-1 0 0,0 1 0 0 0,0 0 1 0 0,-27 15-1 0 0,31-13 74 0 0,0 0 0 0 0,0 0 0 0 0,1 1 0 0 0,0 1 1 0 0,0 0-1 0 0,1 1 0 0 0,1-1 0 0 0,-14 19 0 0 0,20-24-72 0 0,0 0 0 0 0,1 1 1 0 0,0-1-1 0 0,0 0 0 0 0,0 1 0 0 0,0 0 0 0 0,1-1 0 0 0,-1 1 0 0 0,1 0 0 0 0,1 0 1 0 0,-1 0-1 0 0,1 0 0 0 0,-1 0 0 0 0,2 0 0 0 0,-1-1 0 0 0,0 1 0 0 0,1 0 0 0 0,0 0 1 0 0,0 0-1 0 0,0 0 0 0 0,1-1 0 0 0,0 1 0 0 0,-1 0 0 0 0,2-1 0 0 0,-1 0 0 0 0,0 1 1 0 0,1-1-1 0 0,0 0 0 0 0,0 0 0 0 0,0-1 0 0 0,1 1 0 0 0,-1 0 0 0 0,1-1 0 0 0,0 0 1 0 0,-1 0-1 0 0,6 3 0 0 0,6 0-6425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7743 0 0,'0'0'2863'0'0,"1"1"-1740"0"0,1 0-848 0 0,1 0 1 0 0,-1 0-1 0 0,0-1 1 0 0,0 1 0 0 0,0-1-1 0 0,1 0 1 0 0,-1 0 0 0 0,0 1-1 0 0,0-1 1 0 0,1-1-1 0 0,-1 1 1 0 0,0 0 0 0 0,0-1-1 0 0,4 0 1 0 0,36-13 1930 0 0,-27 9-1757 0 0,231-69 2583 0 0,-153 55-3071 0 0,-53 14-2511 0 0,-27 3 1140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352 161 13735 0 0,'0'0'1578'0'0,"2"-7"-193"0"0,0 4-1175 0 0,0-1 0 0 0,0 0 1 0 0,1 1-1 0 0,-1 0 0 0 0,1 0 0 0 0,-1-1 1 0 0,1 1-1 0 0,0 1 0 0 0,0-1 0 0 0,4-2 1 0 0,40-25 321 0 0,-23 15-301 0 0,-3 3-167 0 0,0 0 1 0 0,0 0-1 0 0,34-11 0 0 0,-43 20-64 0 0,0 0 0 0 0,0 1 0 0 0,0 0 0 0 0,22-1 0 0 0,-24 4 0 0 0,-9-1-1 0 0,0 0-1 0 0,-1 0 1 0 0,1 1-1 0 0,0-1 1 0 0,0 0-1 0 0,0 0 1 0 0,-1 1-1 0 0,1-1 1 0 0,0 0-1 0 0,0 1 1 0 0,-1-1-1 0 0,1 1 1 0 0,0-1-1 0 0,-1 1 1 0 0,1-1-1 0 0,-1 1 1 0 0,1-1-1 0 0,0 1 1 0 0,-1 0-1 0 0,0-1 1 0 0,1 1-1 0 0,-1 0 1 0 0,1-1-1 0 0,-1 1 1 0 0,0 0-1 0 0,1 0 1 0 0,-1 0-1 0 0,0-1 1 0 0,0 1-1 0 0,1 0 1 0 0,-1 0-1 0 0,0 0 1 0 0,0-1-1 0 0,0 1 1 0 0,0 0-1 0 0,0 0 1 0 0,0 0-1 0 0,-1 0 1 0 0,1-1-1 0 0,0 2 1 0 0,-1 1-2 0 0,1 0 4 0 0,-1 0 0 0 0,0 0-1 0 0,0 0 1 0 0,0 1 0 0 0,0-1 0 0 0,-1 0-1 0 0,1-1 1 0 0,-1 1 0 0 0,0 0 0 0 0,1 0-1 0 0,-1-1 1 0 0,-3 4 0 0 0,-34 30 29 0 0,21-20-4 0 0,-21 23 98 0 0,-73 63 121 0 0,16-24-188 0 0,-162 115 139 0 0,247-187-191 0 0,-77 46 185 0 0,87-51 63 0 0,12-3 147 0 0,96-17 1106 0 0,-28 4-1257 0 0,-59 12-713 0 0,149-32 1740 0 0,-142 28-2206 0 0,28-14 0 0 0,-38 13-1882 0 0,0 0 1 0 0,24-17-1 0 0,-28 15-3140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 11951 0 0,'0'0'4664'0'0,"-2"1"-4168"0"0,-9 1-290 0 0,-1 1-1 0 0,1 0 0 0 0,0 1 1 0 0,0 0-1 0 0,0 1 1 0 0,-18 11-1 0 0,-61 45 78 0 0,57-36-48 0 0,20-16-152 0 0,0 1 1 0 0,0 1-1 0 0,-20 22 0 0 0,29-28-48 0 0,1-1-1 0 0,0 1 1 0 0,0 0-1 0 0,0 0 1 0 0,0 0 0 0 0,-2 8-1 0 0,4-10 13 0 0,0 0 0 0 0,0 0 1 0 0,1 0-1 0 0,-1 0 0 0 0,1 0 0 0 0,0 1 0 0 0,0-1 0 0 0,0 0 1 0 0,0 0-1 0 0,1 0 0 0 0,-1 0 0 0 0,3 5 0 0 0,-2-5 18 0 0,0 0 0 0 0,1 0 0 0 0,-1-1 0 0 0,1 1 0 0 0,0-1 0 0 0,0 1 0 0 0,0-1 0 0 0,0 0 0 0 0,0 0 0 0 0,1 0 0 0 0,-1 0 0 0 0,1 0 0 0 0,-1 0 0 0 0,1-1 0 0 0,0 1 0 0 0,0-1 0 0 0,-1 0 0 0 0,1 0 0 0 0,0 0 0 0 0,0 0 0 0 0,0 0-1 0 0,0-1 1 0 0,4 1 0 0 0,2 0 29 0 0,-1 0-1 0 0,1-1 0 0 0,-1 0 0 0 0,1 0 0 0 0,-1-1 0 0 0,1 0 0 0 0,9-2 0 0 0,-8 0-52 0 0,0-1-1 0 0,-1 0 1 0 0,1 0-1 0 0,-1-1 1 0 0,0 0-1 0 0,8-7 1 0 0,49-41 39 0 0,-35 26-84 0 0,-23 21-1 0 0,60-53 19 0 0,-58 49-34 0 0,0 0 0 0 0,-1-1-1 0 0,-1 0 1 0 0,12-18 0 0 0,-18 25-17 0 0,0 0 1 0 0,0 0-1 0 0,-1-1 0 0 0,1 1 1 0 0,0-9-1 0 0,-2 11 23 0 0,-1 1 1 0 0,1 0-1 0 0,-1-1 0 0 0,0 1 0 0 0,0 0 0 0 0,0-1 0 0 0,0 1 1 0 0,0 0-1 0 0,0 0 0 0 0,0 0 0 0 0,0 0 0 0 0,0 0 0 0 0,0 0 1 0 0,-3-1-1 0 0,4 2 5 0 0,-4-3-22 0 0,0 1 0 0 0,1 0 0 0 0,-1 1 0 0 0,0-1 0 0 0,0 1 0 0 0,0 0 1 0 0,0-1-1 0 0,-1 2 0 0 0,1-1 0 0 0,-5 0 0 0 0,-8 1-145 0 0,-21 1 0 0 0,16 0-14 0 0,-22 4-618 0 0,15 0-3183 0 0,23-4 2447 0 0,-19 4-4975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40 282 7279 0 0,'0'0'660'0'0,"-2"0"-541"0"0,-4-2-4 0 0,-14-4 3489 0 0,8 3 4376 0 0,161 3-5500 0 0,402-12-1127 0 0,1038-155-592 0 0,-994 82-337 0 0,-574 82-424 0 0,1 1 0 0 0,-1 0 0 0 0,34 3 0 0 0,-43 1-16 0 0,-10-2-73 0 0,-4 3-55 0 0,-4 5-20 0 0,-1 0 1 0 0,0 0-1 0 0,-1-1 1 0 0,0 0 0 0 0,0 0-1 0 0,0-1 1 0 0,-13 7-1 0 0,-18 7-6447 0 0,15-11-541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0 708 1375 0 0,'0'0'66'0'0,"1"-2"-8"0"0,7-23 1595 0 0,-7 22-805 0 0,0 1 0 0 0,0-1-1 0 0,0 0 1 0 0,0 1 0 0 0,0 0 0 0 0,0-1 0 0 0,1 1 0 0 0,-1 0-1 0 0,1-1 1 0 0,2-1 0 0 0,2-4-256 0 0,-4 7 1008 0 0,0 0-1095 0 0,-1 1-415 0 0,-1 0-1 0 0,1-1 0 0 0,0 1 1 0 0,0 0-1 0 0,0 0 0 0 0,0 0 1 0 0,0 0-1 0 0,-1 0 0 0 0,1 0 1 0 0,0 1-1 0 0,0-1 0 0 0,0 0 1 0 0,0 0-1 0 0,-1 1 0 0 0,1-1 1 0 0,0 0-1 0 0,0 1 0 0 0,-1-1 1 0 0,1 1-1 0 0,0-1 1 0 0,0 1-1 0 0,0 0 0 0 0,1 1-30 0 0,0 0 1 0 0,-1 0-1 0 0,1 0 0 0 0,-1 0 0 0 0,1 0 1 0 0,-1 1-1 0 0,2 2 0 0 0,0 4-37 0 0,0 0-1 0 0,0 0 0 0 0,2 14 1 0 0,31 174 495 0 0,-25-150-377 0 0,2 0 0 0 0,22 50 0 0 0,-20-60-21 0 0,-8-17 55 0 0,2 0-1 0 0,0-1 0 0 0,20 32 0 0 0,-26-48-51 0 0,-1-1-1 0 0,1 1 0 0 0,-1-1 1 0 0,1 0-1 0 0,0 0 0 0 0,0 0 1 0 0,0 0-1 0 0,4 2 0 0 0,-5-4 167 0 0,1 1 0 0 0,20-1 391 0 0,-21-1-494 0 0,0 0-13 0 0,1-3-142 0 0,-1 1-1 0 0,0-1 0 0 0,1 1 1 0 0,-1-1-1 0 0,0 0 1 0 0,-1 0-1 0 0,1 0 0 0 0,-1 0 1 0 0,0 0-1 0 0,0 0 1 0 0,0 0-1 0 0,0-1 0 0 0,-1 1 1 0 0,1-4-1 0 0,-1-13 34 0 0,-3-33-1 0 0,2 48-53 0 0,-1-35 26 0 0,0-1 1 0 0,8-66-1 0 0,13-88-47 0 0,11-93 67 0 0,-17 200-267 0 0,30-106-1 0 0,-25 126-398 0 0,-17 64 529 0 0,0 1-165 0 0,1 6 66 0 0,1 5 218 0 0,-1-3-50 0 0,1 1 1 0 0,0-1-1 0 0,0 0 0 0 0,0 0 1 0 0,0 0-1 0 0,1 0 0 0 0,-1-1 1 0 0,1 1-1 0 0,0-1 0 0 0,6 4 1 0 0,-4-3-6 0 0,2-1 1 0 0,-1 0 0 0 0,0 0 0 0 0,1 0 0 0 0,-1-1 0 0 0,10 2 0 0 0,13 1 34 0 0,1-1-1 0 0,55 1 1 0 0,63-12 81 0 0,-129 6-84 0 0,439-43 422 0 0,-385 36-378 0 0,170-28 63 0 0,32-3-2 0 0,-80 24 133 0 0,83-9 112 0 0,-278 24-411 0 0,6-1-1212 0 0,0 0-1 0 0,0 0 1 0 0,11-4-1 0 0,-33 37-984 0 0,5-12-3379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9615 0 0,'0'0'9672'0'0,"1"2"-9521"0"0,-3 21 1202 0 0,3-24-1286 0 0,6-2-54 0 0,-7 10-2 0 0,0-5 14 0 0,-1 0 1 0 0,1 0 0 0 0,-1 0-1 0 0,0-1 1 0 0,0 1-1 0 0,0 0 1 0 0,0 0 0 0 0,-2 2-1 0 0,1-2 14 0 0,1 0 148 0 0,1 0-118 0 0,-2 4-5 0 0,2-3 2 0 0,3 4 3 0 0,-2-5-53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106 10591 0 0,'0'0'819'0'0,"-4"-10"460"0"0,-4-15 1831 0 0,6 19-2884 0 0,0-1-1 0 0,-1 1 0 0 0,1 0 1 0 0,-1 0-1 0 0,-4-7 0 0 0,5 11-223 0 0,1 0 0 0 0,-1 0-1 0 0,0 0 1 0 0,0 0 0 0 0,0 1 0 0 0,0-1 0 0 0,0 1-1 0 0,0-1 1 0 0,0 1 0 0 0,-1-1 0 0 0,1 1 0 0 0,0 0-1 0 0,-1 0 1 0 0,1 1 0 0 0,-1-1 0 0 0,0 0-1 0 0,-3 0 1 0 0,-2 0-2 0 0,0 1 0 0 0,0 0 0 0 0,0 0 0 0 0,0 1 0 0 0,0 0 0 0 0,0 0 0 0 0,-10 4 0 0 0,-53 20 0 0 0,71-25 0 0 0,-43 19 0 0 0,-77 50 0 0 0,112-64 0 0 0,3-2 5 0 0,-91 59 153 0 0,77-48 1 0 0,-1 1 0 0 0,-27 29 0 0 0,38-31-47 0 0,8-13-110 0 0,1 0 0 0 0,0 0 1 0 0,0 0-1 0 0,0 0 0 0 0,0 0 0 0 0,0 0 0 0 0,0 1 1 0 0,0-1-1 0 0,0 0 0 0 0,0 0 0 0 0,0 0 0 0 0,0 0 1 0 0,0 0-1 0 0,0 0 0 0 0,0 1 0 0 0,0-1 0 0 0,0 0 1 0 0,0 0-1 0 0,0 0 0 0 0,0 0 0 0 0,0 0 0 0 0,0 0 1 0 0,0 0-1 0 0,0 1 0 0 0,0-1 0 0 0,0 0 0 0 0,0 0 0 0 0,0 0 1 0 0,0 0-1 0 0,0 0 0 0 0,0 0 0 0 0,1 0 0 0 0,-1 1 1 0 0,0-1-1 0 0,0 0 0 0 0,0 0 0 0 0,0 0 0 0 0,0 0 1 0 0,0 0-1 0 0,0 0 0 0 0,0 0 0 0 0,0 0 0 0 0,1 0 1 0 0,-1 0-1 0 0,3 0-5 0 0,-1 0 0 0 0,1 0 0 0 0,-1 0 0 0 0,1-1 0 0 0,0 1 0 0 0,3-2 0 0 0,1 0-75 0 0,10-3-204 0 0,0-1-1 0 0,0 0 1 0 0,30-17-1 0 0,44-34-1482 0 0,-38 23 1206 0 0,17-15 192 0 0,4-2 463 0 0,-73 50 568 0 0,-3 2-497 0 0,-15 11-35 0 0,0 0 1 0 0,1 0-1 0 0,1 2 1 0 0,-1 0-1 0 0,2 0 1 0 0,0 2-1 0 0,1 0 1 0 0,1 0-1 0 0,-11 19 1 0 0,-11 24-30 0 0,-37 87 1 0 0,-166 482 454 0 0,217-568-161 0 0,-3-1-1 0 0,-39 72 0 0 0,50-109-267 0 0,-1-1 0 0 0,-1 0 0 0 0,0-1-1 0 0,-2-1 1 0 0,-1 0 0 0 0,0-1 0 0 0,-1-1-1 0 0,-37 28 1 0 0,54-45-126 0 0,-3 3 15 0 0,0 0 1 0 0,0 0-1 0 0,-1-1 1 0 0,1 1-1 0 0,-1-1 1 0 0,1 0 0 0 0,-1 0-1 0 0,0-1 1 0 0,-5 2-1 0 0,10-4-23 0 0,-1 1-1 0 0,1 0 0 0 0,0 0 1 0 0,0-1-1 0 0,-1 1 1 0 0,1 0-1 0 0,0 0 0 0 0,0-1 1 0 0,0 1-1 0 0,-1 0 1 0 0,1-1-1 0 0,0 1 0 0 0,0 0 1 0 0,0-1-1 0 0,0 1 0 0 0,0 0 1 0 0,0-1-1 0 0,0 1 1 0 0,0 0-1 0 0,-1-1 0 0 0,1 1 1 0 0,1-1-1 0 0,-1 1 1 0 0,0 0-1 0 0,0-1 0 0 0,0 1 1 0 0,0 0-1 0 0,0-1 1 0 0,0 0-1 0 0,3-10-755 0 0,4-5-378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11687 0 0,'0'1'4559'0'0,"-7"22"-1279"0"0,-19 58-2408 0 0,19-62-761 0 0,-1 1-1 0 0,-1-2 1 0 0,-1 1 0 0 0,-15 21-1 0 0,19-31-80 0 0,5-8-25 0 0,1 1-1 0 0,-1-1 0 0 0,0 0 1 0 0,0 0-1 0 0,0 0 1 0 0,0 0-1 0 0,0 0 0 0 0,0 0 1 0 0,0 0-1 0 0,-1 0 1 0 0,-1 1-1 0 0,-11 7 68 0 0,11-6-29 0 0,-1 2-14 0 0,3-4 62 0 0,16-1 95 0 0,19-1-40 0 0,64-13 1 0 0,-4 1 0 0 0,-53 6-386 0 0,-28 4 70 0 0,0 1-1 0 0,0 0 0 0 0,25 0 1 0 0,-38 2 146 0 0,1 0 1 0 0,-1 0-1 0 0,0 0 0 0 0,0 0 1 0 0,1 0-1 0 0,-1 1 0 0 0,0-1 1 0 0,0 0-1 0 0,1 0 0 0 0,-1 0 1 0 0,0 0-1 0 0,0 0 0 0 0,0 0 1 0 0,1 1-1 0 0,-1-1 0 0 0,0 0 1 0 0,0 0-1 0 0,0 0 0 0 0,0 0 1 0 0,0 1-1 0 0,1-1 0 0 0,-1 0 1 0 0,0 0-1 0 0,0 0 0 0 0,0 1 1 0 0,0-1-1 0 0,0 0-112 0 0,0 1 1 0 0,0-1-1 0 0,1 0 1 0 0,-1 0-1 0 0,0 1 1 0 0,0-1-1 0 0,0 0 0 0 0,0 0 1 0 0,0 0-1 0 0,0 1 1 0 0,1-1-1 0 0,-1 0 1 0 0,0 0-1 0 0,0 0 0 0 0,0 0 1 0 0,1 0-1 0 0,-1 1 1 0 0,0-1-1 0 0,0 0 1 0 0,0 0-1 0 0,1 0 0 0 0,-1 0 1 0 0,0 0-1 0 0,0 0 1 0 0,1 0-1 0 0,-1 0 1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11255 0 0,'0'0'1023'0'0,"-1"2"-764"0"0,-2 2 67 0 0,-1-1 0 0 0,2 1 0 0 0,-1 1 1 0 0,0-1-1 0 0,1 0 0 0 0,0 1 0 0 0,0-1 0 0 0,0 1 1 0 0,-1 7-1 0 0,-9 49 1103 0 0,5-23-626 0 0,-10 27 481 0 0,-36 87-1 0 0,9-29-186 0 0,30-77-789 0 0,-10 72 0 0 0,21-95-388 0 0,4-20 37 0 0,-1-1-124 0 0,12 4-6059 0 0,1-4-562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 8287 0 0,'0'0'639'0'0,"-4"-5"3945"0"0,5 11-4436 0 0,0 0-1 0 0,1 0 1 0 0,0 0-1 0 0,1 0 1 0 0,-1-1-1 0 0,1 1 1 0 0,0-1 0 0 0,0 1-1 0 0,1-1 1 0 0,6 7-1 0 0,49 51 546 0 0,-46-51-537 0 0,146 130 746 0 0,-16-15-483 0 0,-101-86-326 0 0,45 55 0 0 0,-67-70-80 0 0,-1 1 0 0 0,-1 0 0 0 0,23 49 0 0 0,-31-53-10 0 0,-1 0 0 0 0,-1 1 0 0 0,0 1 0 0 0,-3-1 0 0 0,6 39 0 0 0,-10-38 126 0 0,0 1-1 0 0,-2-1 0 0 0,0 1 1 0 0,-2-1-1 0 0,-1 0 0 0 0,-1 0 1 0 0,-1 0-1 0 0,-1-1 1 0 0,-1 0-1 0 0,-1 0 0 0 0,-1-1 1 0 0,-2 0-1 0 0,-21 33 0 0 0,14-27 81 0 0,-2-2 0 0 0,-1 0 0 0 0,-1-1 0 0 0,-1-1-1 0 0,-1-1 1 0 0,-2-2 0 0 0,0 0 0 0 0,-1-2 0 0 0,-43 24 0 0 0,29-21 184 0 0,-77 55 1 0 0,103-65-427 0 0,1 0-1 0 0,1 0 1 0 0,0 2-1 0 0,1 0 1 0 0,0 0-1 0 0,1 1 1 0 0,-15 28-1 0 0,22-34-528 0 0,-1 0 0 0 0,0 0-1 0 0,-1-1 1 0 0,0 0-1 0 0,-1 0 1 0 0,0-1-1 0 0,-10 10 1 0 0,5-8-1024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5527 0 0,'5'-7'9423'0'0,"-1"7"-9291"0"0,-1 0 1 0 0,1 0-1 0 0,-1 0 0 0 0,1 0 0 0 0,-1 1 1 0 0,1 0-1 0 0,-1-1 0 0 0,1 1 1 0 0,-1 0-1 0 0,0 1 0 0 0,1-1 1 0 0,-1 1-1 0 0,0-1 0 0 0,0 1 0 0 0,0 0 1 0 0,0 0-1 0 0,4 4 0 0 0,5 5-9 0 0,0 1-1 0 0,15 19 0 0 0,-20-22 33 0 0,159 212 1637 0 0,32 38-1274 0 0,-4-73-395 0 0,-124-122-114 0 0,-50-46-61 0 0,0 1-1 0 0,-2 1 0 0 0,0 1 1 0 0,-1 1-1 0 0,-1 0 0 0 0,-1 1 1 0 0,17 36-1 0 0,-27-42-1859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50 4143 0 0,'11'-14'392'0'0,"9"-10"156"0"0,-6 13 3150 0 0,-9 11 30 0 0,10 5-1804 0 0,-13-4-1824 0 0,0 0 0 0 0,-1 0 1 0 0,0 1-1 0 0,1-1 1 0 0,-1 0-1 0 0,0 1 0 0 0,1-1 1 0 0,-1 1-1 0 0,0-1 1 0 0,0 1-1 0 0,0 0 1 0 0,0-1-1 0 0,0 1 0 0 0,-1 0 1 0 0,1 0-1 0 0,-1-1 1 0 0,1 1-1 0 0,-1 0 0 0 0,1 0 1 0 0,-1 2-1 0 0,1 3 88 0 0,-1 0-1 0 0,1 0 0 0 0,-1 0 1 0 0,-2 9-1 0 0,0-3 22 0 0,-1 1 1 0 0,-1 0-1 0 0,0-1 1 0 0,-1 0-1 0 0,0 0 0 0 0,-9 16 1 0 0,-49 71 615 0 0,62-98-804 0 0,-61 83 255 0 0,-4-4 0 0 0,-137 134 0 0 0,82-110-202 0 0,66-59 22 0 0,-58 60-1 0 0,109-102-74 0 0,2-2-17 0 0,1-1 0 0 0,-1 1 0 0 0,1 0 0 0 0,0 0 0 0 0,-1 0 0 0 0,1-1 0 0 0,0 1-1 0 0,0 0 1 0 0,-1 5 0 0 0,0 0 112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162 191 9215 0 0,'-9'-1'278'0'0,"0"1"-1"0"0,-1-1 0 0 0,1 1 1 0 0,0 1-1 0 0,0-1 0 0 0,-13 4 1 0 0,-50 17 2568 0 0,61-17-2426 0 0,10-4 580 0 0,14 5-321 0 0,-2 0-355 0 0,11-2 181 0 0,0-1-1 0 0,0 0 1 0 0,34-3-1 0 0,-14 0-29 0 0,78 0 685 0 0,225-33 0 0 0,191-69-13 0 0,-375 64-1145 0 0,83-15-1841 0 0,-243 54 1817 0 0,25-3-1661 0 0,-9 5-2800 0 0,-4 2-1711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63 310 1375 0 0,'0'0'66'0'0,"-13"10"367"0"0,10-7 1142 0 0,-20 17 7552 0 0,22-19-8930 0 0,0 0 0 0 0,0-1 0 0 0,-1 1 0 0 0,1 0 1 0 0,0-1-1 0 0,-1 1 0 0 0,1-1 0 0 0,0 0 0 0 0,-1 1 1 0 0,1-1-1 0 0,-2 0 0 0 0,2-1-79 0 0,0 0 1 0 0,1 0-1 0 0,-1 0 0 0 0,1 0 1 0 0,-1 0-1 0 0,1 0 1 0 0,-1 0-1 0 0,1-1 0 0 0,0 1 1 0 0,-1 0-1 0 0,1 0 0 0 0,0-1 1 0 0,0-1-1 0 0,0-3 26 0 0,1 1 0 0 0,0 0 0 0 0,0 0 0 0 0,0-1-1 0 0,1 1 1 0 0,-1 0 0 0 0,1 0 0 0 0,4-5 0 0 0,21-37 326 0 0,-23 41-416 0 0,10-15 6 0 0,1 1 1 0 0,1 1-1 0 0,1 1 1 0 0,0 0-1 0 0,2 1 1 0 0,-1 1-1 0 0,2 0 0 0 0,0 2 1 0 0,1 0-1 0 0,1 1 1 0 0,40-17-1 0 0,-57 28-61 0 0,0 0 0 0 0,0 1 0 0 0,1 0 0 0 0,-1 0 0 0 0,0 0 0 0 0,1 0 0 0 0,-1 1 0 0 0,0 0 0 0 0,8 0 0 0 0,-12 1-2 0 0,0 0 1 0 0,1-1-1 0 0,-1 1 1 0 0,0 0-1 0 0,1 0 1 0 0,-1 0-1 0 0,0 0 1 0 0,0 0 0 0 0,0 0-1 0 0,0 1 1 0 0,0-1-1 0 0,0 0 1 0 0,0 0-1 0 0,-1 1 1 0 0,1-1 0 0 0,0 1-1 0 0,-1-1 1 0 0,1 0-1 0 0,0 3 1 0 0,0-1-3 0 0,2 5 5 0 0,-1-1 0 0 0,-1 1 0 0 0,1-1 0 0 0,-1 1 0 0 0,0 0 0 0 0,-1 0 0 0 0,0-1 0 0 0,0 1 0 0 0,-1 0 0 0 0,-2 12 0 0 0,1-11 0 0 0,1 0 0 0 0,0 0 0 0 0,1 0 0 0 0,0 0 0 0 0,0-1 0 0 0,1 1 0 0 0,3 13 0 0 0,0-9 101 0 0,2-1 0 0 0,-1 1 0 0 0,2-1-1 0 0,-1 0 1 0 0,2 0 0 0 0,-1-1 0 0 0,2 0 0 0 0,-1 0-1 0 0,15 13 1 0 0,-20-22-49 0 0,0 1 0 0 0,0 0 0 0 0,1-1 0 0 0,-1 0 0 0 0,0 1 0 0 0,1-1-1 0 0,-1-1 1 0 0,1 1 0 0 0,-1 0 0 0 0,1-1 0 0 0,0 0 0 0 0,0 0 0 0 0,0 0 0 0 0,0 0 0 0 0,0-1-1 0 0,0 1 1 0 0,0-1 0 0 0,0 0 0 0 0,0 0 0 0 0,0-1 0 0 0,0 1 0 0 0,0-1 0 0 0,3-1 0 0 0,2-1 27 0 0,-1 0 1 0 0,0 0-1 0 0,0-1 0 0 0,0 0 1 0 0,0 0-1 0 0,-1-1 1 0 0,0 0-1 0 0,0-1 1 0 0,9-7-1 0 0,18-24 29 0 0,-2-1 0 0 0,-1-1 0 0 0,29-49 0 0 0,-58 85-108 0 0,12-14-6210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35 801 5527 0 0,'-1'2'423'0'0,"-32"51"10776"0"0,51-69-9325 0 0,-7 3-1505 0 0,-1 0 0 0 0,0 0 0 0 0,12-25 0 0 0,-8 14-111 0 0,95-195 1075 0 0,-90 176-1234 0 0,-3 11-75 0 0,1 1 0 0 0,29-39 0 0 0,49-53-14 0 0,-78 104-22 0 0,-16 18-48 0 0,0 2-212 0 0,9 9 205 0 0,-2 1-1 0 0,1 0 1 0 0,-1 0 0 0 0,-1 1-1 0 0,0 0 1 0 0,6 16-1 0 0,28 84 23 0 0,-25-66 26 0 0,44 109 19 0 0,-44-120 0 0 0,1 0 0 0 0,28 40 0 0 0,26 15 140 0 0,-71-90-131 0 0,1 0 0 0 0,-1 0 0 0 0,0 0-1 0 0,1 0 1 0 0,-1 0 0 0 0,1 0 0 0 0,-1 0-1 0 0,0 0 1 0 0,1 0 0 0 0,-1 0 0 0 0,0 0 0 0 0,1 0-1 0 0,-1 0 1 0 0,0 0 0 0 0,1 0 0 0 0,-1 0-1 0 0,0-1 1 0 0,1 1 0 0 0,-1 0 0 0 0,0 0 0 0 0,0 0-1 0 0,1 0 1 0 0,-1-1 0 0 0,0 1 0 0 0,0 0-1 0 0,1 0 1 0 0,-1-1 0 0 0,0 1 0 0 0,1-1 0 0 0,6-6 131 0 0,3-6 46 0 0,-2-1-1 0 0,0 0 1 0 0,0 0 0 0 0,-2-1-1 0 0,9-24 1 0 0,-9 22-52 0 0,31-80 162 0 0,97-180 0 0 0,-89 197-296 0 0,41-101 0 0 0,-52 110-348 0 0,-33 70 160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6 9215 0 0,'1'-1'707'0'0,"3"-3"2457"0"0,-5 5-2794 0 0,0 1 1 0 0,0-1-1 0 0,0 1 1 0 0,0-1-1 0 0,0 1 0 0 0,0-1 1 0 0,0 0-1 0 0,-3 3 1 0 0,-1 1-144 0 0,-68 89 183 0 0,-62 71-361 0 0,96-120 1 0 0,-40 41 65 0 0,51-58 63 0 0,0 2-1 0 0,2 1 1 0 0,-41 64-1 0 0,55-74-50 0 0,0 0 0 0 0,2 1 1 0 0,0 0-1 0 0,2 0 0 0 0,0 1 0 0 0,2 1 0 0 0,-7 42 0 0 0,11-44-18 0 0,0-1 1 0 0,2 1-1 0 0,0 0 0 0 0,1 0 1 0 0,5 23-1 0 0,-4-34-54 0 0,1 0 1 0 0,0 0-1 0 0,1 0 1 0 0,0 0-1 0 0,1-1 1 0 0,0 1-1 0 0,1-1 0 0 0,0 0 1 0 0,0-1-1 0 0,1 1 1 0 0,10 10-1 0 0,2-1 142 0 0,1 0 0 0 0,30 22 0 0 0,-42-35-104 0 0,1 0-1 0 0,0-1 1 0 0,1 0 0 0 0,-1 0-1 0 0,1-1 1 0 0,0 0 0 0 0,1-1-1 0 0,-1 0 1 0 0,11 2 0 0 0,1-1-23 0 0,-20-3-156 0 0,1-1 0 0 0,0 0 0 0 0,-1 0-1 0 0,1 0 1 0 0,0 0 0 0 0,-1-1 0 0 0,1 1 0 0 0,0-1-1 0 0,-1 1 1 0 0,1-1 0 0 0,-1 0 0 0 0,1 0 0 0 0,2-2 0 0 0,2-1-1192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324 214 1375 0 0,'-6'6'16583'0'0,"29"-27"-16235"0"0,2 2 0 0 0,49-31 1 0 0,-39 28-321 0 0,-6 4-28 0 0,0 1 0 0 0,2 1 0 0 0,-1 2 0 0 0,2 1 0 0 0,41-11 0 0 0,-68 23-1 0 0,0-1 0 0 0,0 1 0 0 0,1 0 0 0 0,-1 1 0 0 0,0-1 0 0 0,0 1 0 0 0,1 0 0 0 0,-1 0 0 0 0,0 1 0 0 0,0 0 0 0 0,0 0 0 0 0,1 0 0 0 0,-1 0 0 0 0,0 1 0 0 0,6 3 0 0 0,-9-5-84 0 0,-2 5 17 0 0,0 1 0 0 0,0-1 0 0 0,0 0 0 0 0,-1 0-1 0 0,0 0 1 0 0,0 0 0 0 0,0 0 0 0 0,0-1 0 0 0,-1 1 0 0 0,0 0 0 0 0,0 0 0 0 0,0-1 0 0 0,-4 6 0 0 0,-9 10 61 0 0,-1-1 1 0 0,-1-1 0 0 0,-35 29 0 0 0,8-7-5 0 0,-4 4-1 0 0,-2-3 1 0 0,-64 41 0 0 0,-117 59-24 0 0,79-51 26 0 0,149-88 10 0 0,0 0-1 0 0,0 0 0 0 0,0 0 0 0 0,1 0 1 0 0,-5 5-1 0 0,-3 3 16 0 0,9-9 238 0 0,12-6 5 0 0,23-12-45 0 0,1 3-1 0 0,1 1 1 0 0,0 2 0 0 0,72-13 0 0 0,-59 17 30 0 0,1 2 0 0 0,0 3 0 0 0,63 5 0 0 0,-87-1-266 0 0,34 1-125 0 0,-53-3 127 0 0,0 0-1 0 0,-1 0 1 0 0,1-1-1 0 0,0 0 1 0 0,-1-1 0 0 0,10-2-1 0 0,-15 3-119 0 0,2-1-1925 0 0,-2 1 1535 0 0,0 0 0 0 0,0 0-1 0 0,1 0 1 0 0,-1-1 0 0 0,0 1-1 0 0,1-3 1 0 0,1-2-4801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264 189 8751 0 0,'-7'6'10103'0'0,"12"-5"-9976"0"0,0 1 1 0 0,0-2 0 0 0,0 1-1 0 0,0-1 1 0 0,0 0-1 0 0,0 0 1 0 0,0 0-1 0 0,0 0 1 0 0,0-1 0 0 0,0 0-1 0 0,0 0 1 0 0,8-3-1 0 0,6-4-17 0 0,34-17-1 0 0,-19 9 15 0 0,-8 4-109 0 0,-11 7-123 0 0,-1-2 0 0 0,1 0 1 0 0,-1 0-1 0 0,-1-2 0 0 0,1 1 0 0 0,15-15 0 0 0,-28 23 53 0 0,0-1 1 0 0,0 0-1 0 0,-1 0 0 0 0,1 0 0 0 0,0 0 1 0 0,-1 0-1 0 0,1 0 0 0 0,0 0 0 0 0,-1 0 1 0 0,1 0-1 0 0,-1 0 0 0 0,1 0 0 0 0,-1-1 0 0 0,0 1 1 0 0,0 0-1 0 0,1 0 0 0 0,-1 0 0 0 0,0-1 1 0 0,0 1-1 0 0,0 0 0 0 0,0 0 0 0 0,0 0 1 0 0,-1-2-1 0 0,0 1 4 0 0,1 0-1 0 0,-1 1 1 0 0,0-1 0 0 0,0 1 0 0 0,0 0-1 0 0,0-1 1 0 0,0 1 0 0 0,0 0 0 0 0,0-1 0 0 0,-1 1-1 0 0,1 0 1 0 0,0 0 0 0 0,-1 0 0 0 0,1 0-1 0 0,-1 0 1 0 0,-2-1 0 0 0,-2-1-70 0 0,-1 1 1 0 0,0-1-1 0 0,0 1 1 0 0,0 1-1 0 0,0-1 1 0 0,-1 1-1 0 0,1 1 1 0 0,0-1-1 0 0,0 1 1 0 0,-1 1-1 0 0,1-1 1 0 0,0 1-1 0 0,-14 3 1 0 0,-2 3 68 0 0,0 1 0 0 0,-41 19 0 0 0,42-16 194 0 0,1 1 1 0 0,1 1-1 0 0,0 1 0 0 0,1 1 0 0 0,-27 26 0 0 0,7-1 559 0 0,-42 57 0 0 0,72-84-518 0 0,-1 1 0 0 0,2-1 0 0 0,0 2 0 0 0,1-1 0 0 0,0 1 0 0 0,-6 21 1 0 0,11-29-105 0 0,-1 1 1 0 0,2 0 0 0 0,-1 0-1 0 0,1 0 1 0 0,1 0 0 0 0,-1 0-1 0 0,1 0 1 0 0,1 0 0 0 0,-1 0 0 0 0,1 0-1 0 0,1 0 1 0 0,0 0 0 0 0,0-1-1 0 0,5 14 1 0 0,-5-18-62 0 0,0 1-1 0 0,0-1 1 0 0,0 0 0 0 0,0 0-1 0 0,1 0 1 0 0,-1 0 0 0 0,1 0-1 0 0,0-1 1 0 0,0 1 0 0 0,0-1-1 0 0,0 0 1 0 0,0 0 0 0 0,0 0-1 0 0,1 0 1 0 0,-1 0 0 0 0,1-1-1 0 0,-1 1 1 0 0,1-1 0 0 0,0 0-1 0 0,-1 0 1 0 0,1-1 0 0 0,0 1-1 0 0,0-1 1 0 0,6 0 0 0 0,7 0 14 0 0,-1-2 0 0 0,1 0 0 0 0,-1-1 0 0 0,21-6 0 0 0,-30 7-38 0 0,23-5-716 0 0,-1-1 1 0 0,43-20-1 0 0,-52 18-6217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1839 0 0,'-2'0'2455'0'0,"-3"0"-970"0"0,0 0-1 0 0,0 1 1 0 0,1 0-1 0 0,-8 2 1 0 0,-20 9 695 0 0,-28 21-1414 0 0,57-31-468 0 0,-22 14 175 0 0,1 2 1 0 0,1 0 0 0 0,1 1 0 0 0,1 1 0 0 0,0 1 0 0 0,2 1-1 0 0,-20 28 1 0 0,31-39-388 0 0,1 0 0 0 0,1 0 0 0 0,0 0 0 0 0,0 1 0 0 0,1 0 0 0 0,-7 24 0 0 0,11-30-60 0 0,0-1 0 0 0,0 0 0 0 0,0 0 0 0 0,1 1 0 0 0,0-1 0 0 0,0 0 0 0 0,0 0 0 0 0,0 1-1 0 0,1-1 1 0 0,0 0 0 0 0,0 0 0 0 0,1 0 0 0 0,-1 0 0 0 0,1 0 0 0 0,0 0 0 0 0,1 0 0 0 0,-1 0-1 0 0,1-1 1 0 0,5 8 0 0 0,-6-10 18 0 0,1 1-1 0 0,0-1 1 0 0,-1 0 0 0 0,1 0-1 0 0,0 0 1 0 0,0 0-1 0 0,0 0 1 0 0,0-1 0 0 0,0 1-1 0 0,0-1 1 0 0,1 0-1 0 0,-1 0 1 0 0,0 0 0 0 0,1-1-1 0 0,-1 1 1 0 0,1-1 0 0 0,-1 0-1 0 0,1 1 1 0 0,3-2-1 0 0,1 1 65 0 0,-1-1-1 0 0,1 0 0 0 0,-1-1 1 0 0,1 0-1 0 0,-1 0 0 0 0,0 0 1 0 0,11-6-1 0 0,0-1 3 0 0,-4 3-64 0 0,0-1 0 0 0,0-1 0 0 0,-1 0 0 0 0,0-1-1 0 0,22-19 1 0 0,-24 17-36 0 0,0 0 0 0 0,-1 0 0 0 0,-1-1 0 0 0,0 0 0 0 0,0-1 0 0 0,-1 0 0 0 0,-1 0 0 0 0,0-1 0 0 0,-1 0 0 0 0,-1 0 0 0 0,0-1 0 0 0,-1 1 0 0 0,5-29 0 0 0,-9 35-24 0 0,0 0 0 0 0,0 0 0 0 0,-1 1 0 0 0,0-1 0 0 0,-1 0 0 0 0,0 1 0 0 0,0-1 0 0 0,0 1 0 0 0,-5-9 0 0 0,1 2-273 0 0,-1 0-1 0 0,-1 0 1 0 0,-13-18 0 0 0,20 31 88 0 0,-1 1 132 0 0,0 1 1 0 0,0-1-1 0 0,-1 1 0 0 0,1-1 0 0 0,0 1 0 0 0,0 0 0 0 0,0 0 0 0 0,0-1 1 0 0,1 2-1 0 0,-1-1 0 0 0,0 0 0 0 0,0 0 0 0 0,1 0 0 0 0,-1 1 1 0 0,-2 1-1 0 0,-19 26-1376 0 0,15-16 307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9759 0 0,'0'0'883'0'0,"-2"0"-727"0"0,-9 13 8365 0 0,12-13-8364 0 0,1 3-1394 0 0,4 2 1449 0 0,-1 1-1 0 0,1-1 1 0 0,1 0 0 0 0,-1 0-1 0 0,10 4 1 0 0,18 16 149 0 0,-14-5-291 0 0,-1 0-1 0 0,-1 2 1 0 0,29 45 0 0 0,-28-38-60 0 0,-3-4-10 0 0,-1 1 0 0 0,18 43 0 0 0,-32-68 6 0 0,-1 1 0 0 0,1-1 0 0 0,-1 0 0 0 0,1 0 0 0 0,-1 1 0 0 0,0-1 0 0 0,1 1 0 0 0,-1-1 0 0 0,0 0 0 0 0,0 1 0 0 0,0-1 0 0 0,0 1 0 0 0,0-1 0 0 0,0 0 0 0 0,-1 1 0 0 0,1-1 0 0 0,0 0 0 0 0,-1 1 0 0 0,1-1 1 0 0,-1 0-1 0 0,1 1 0 0 0,-1-1 0 0 0,0 0 0 0 0,1 0 0 0 0,-1 0 0 0 0,0 0 0 0 0,0 1 0 0 0,0-1 0 0 0,0 0 0 0 0,0 0 0 0 0,0-1 0 0 0,0 1 0 0 0,0 0 0 0 0,0 0 0 0 0,-1-1 0 0 0,1 1 0 0 0,0 0 0 0 0,-3 0 0 0 0,1 1 38 0 0,-23 11 147 0 0,-51 18 1 0 0,-4 3-190 0 0,79-34-198 0 0,15-5-3184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3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37 2303 0 0,'0'0'102'0'0,"15"-9"4783"0"0,23-16 1008 0 0,-37 25-4814 0 0,0-1-978 0 0,-1 1 1 0 0,0 0-1 0 0,0 0 1 0 0,1 0-1 0 0,-1-1 0 0 0,0 1 1 0 0,1 0-1 0 0,-1 0 0 0 0,0 0 1 0 0,0 0-1 0 0,1 0 1 0 0,-1 0-1 0 0,0 0 0 0 0,1 0 1 0 0,-1 0-1 0 0,0 0 1 0 0,1 0-1 0 0,-1 0 0 0 0,0 0 1 0 0,1 0-1 0 0,-1 0 0 0 0,0 0 1 0 0,1 0-1 0 0,-2 5-51 0 0,0 1 1 0 0,-1-1-1 0 0,0 0 0 0 0,0 0 0 0 0,0 0 0 0 0,-1 0 0 0 0,-3 6 1 0 0,-27 32 234 0 0,7-10-89 0 0,-16 30-67 0 0,20-27-88 0 0,-2-2 1 0 0,-50 56-1 0 0,65-80-8 0 0,-13 19 0 0 0,12-16-23 0 0,9-12 52 0 0,0 0 14 0 0,-2 5-4 0 0,2-5-49 0 0,0 0 0 0 0,1 1 0 0 0,-1-1 0 0 0,0 0 0 0 0,1 1 0 0 0,-1-1 0 0 0,1 1 0 0 0,-1-1 0 0 0,1 1 0 0 0,-1 2 0 0 0,1-4-19 0 0,0 1 0 0 0,0-1 0 0 0,0 0 0 0 0,0 1 0 0 0,1-1 0 0 0,-1 0 0 0 0,0 0 0 0 0,0 1 0 0 0,0-1 0 0 0,0 0 0 0 0,0 0 0 0 0,1 1 0 0 0,-1-1 0 0 0,0 0 0 0 0,0 0 0 0 0,0 1 0 0 0,1-1 0 0 0,-1 0 0 0 0,0 0 0 0 0,0 0 0 0 0,0 0 0 0 0,1 1 0 0 0,-1-1 0 0 0,0 0 0 0 0,1 0 0 0 0,-1 0 0 0 0,0 0 0 0 0,0 0 0 0 0,1 0 0 0 0,-1 0 0 0 0,0 0 0 0 0,0 0 0 0 0,1 0 0 0 0,3 0 11 0 0,1 0 0 0 0,-1-1-1 0 0,0 0 1 0 0,0 0-1 0 0,8-3 1 0 0,-1 1 6 0 0,51-15 193 0 0,-18 5-195 0 0,0 2 1 0 0,79-11-1 0 0,-108 21-43 0 0,-1-1-58 0 0,1 1 0 0 0,0 1 0 0 0,22 2 0 0 0,-35-1-46 0 0,0 4-3981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63 5527 0 0,'6'-6'568'0'0,"39"-45"8655"0"0,-41 46-6484 0 0,-54 96-2299 0 0,-39 104 1 0 0,-39 73-356 0 0,31-87 246 0 0,92-173-288 0 0,1-2-43 0 0,3-5-70 0 0,1 0 1 0 0,-1-1-1 0 0,0 1 1 0 0,0 0 0 0 0,0 0-1 0 0,0-1 1 0 0,0 1-1 0 0,0-1 1 0 0,-1 1 0 0 0,1-1-1 0 0,0 1 1 0 0,0-1 0 0 0,0 1-1 0 0,0-1 1 0 0,-1 0-1 0 0,1 0 1 0 0,-2 0 0 0 0,2 0-34 0 0,0 0 1 0 0,0 0 0 0 0,0 1 0 0 0,0-1 0 0 0,0 0 0 0 0,0 0-1 0 0,0 0 1 0 0,0 1 0 0 0,0-1 0 0 0,0 0 0 0 0,0 1-1 0 0,0-1 1 0 0,0 1 0 0 0,0-1 0 0 0,0 1 0 0 0,1 0 0 0 0,-1-1-1 0 0,0 1 1 0 0,0 0 0 0 0,1 0 0 0 0,-1-1 0 0 0,1 1-1 0 0,-2 1 1 0 0,2-1-175 0 0,0 2-131 0 0,0-3 358 0 0,0 1 0 0 0,0-1 1 0 0,0 1-1 0 0,0-1 1 0 0,0 0-1 0 0,0 1 0 0 0,0-1 1 0 0,0 0-1 0 0,1 1 0 0 0,-1-1 1 0 0,0 1-1 0 0,0-1 0 0 0,0 0 1 0 0,0 1-1 0 0,0-1 0 0 0,1 0 1 0 0,-1 1-1 0 0,0-1 1 0 0,0 0-1 0 0,1 1 0 0 0,17 9-4146 0 0,-8-6-16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3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89 234 9071 0 0,'-4'1'157'0'0,"-80"24"4174"0"0,121-20-2611 0 0,203-21 1139 0 0,0-19-1938 0 0,205-52-343 0 0,-123 21-472 0 0,-192 37-114 0 0,-20 4-386 0 0,-103 24 26 0 0,25-4 498 0 0,-12 5-4323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5983 0 0,'0'0'11388'0'0,"-3"8"-10816"0"0,-10 9 32 0 0,-7 12-168 0 0,-157 288 194 0 0,176-316-204 0 0,-1 4-1944 0 0,7-9-2331 0 0,-5 4 3731 0 0,10-8-5309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15 6911 0 0,'0'0'528'0'0,"2"0"-341"0"0,22-14 9024 0 0,-31 22-8809 0 0,-8 7-195 0 0,-35 28-1 0 0,-6 4 29 0 0,44-35-229 0 0,1 1-1 0 0,-19 26 0 0 0,26-33 0 0 0,0 1 0 0 0,1-1 0 0 0,-1 1-1 0 0,2 0 1 0 0,-1-1 0 0 0,1 2 0 0 0,0-1 0 0 0,0 0-1 0 0,-1 9 1 0 0,3-13 13 0 0,0-1-1 0 0,0 1 0 0 0,0-1 1 0 0,0 0-1 0 0,0 1 1 0 0,1-1-1 0 0,-1 0 0 0 0,1 1 1 0 0,0-1-1 0 0,0 0 1 0 0,0 1-1 0 0,0-1 0 0 0,0 0 1 0 0,0 0-1 0 0,0 0 1 0 0,1 0-1 0 0,2 4 0 0 0,-1-4 32 0 0,0 1-1 0 0,0-1 1 0 0,1 1-1 0 0,-1-1 1 0 0,0 0 0 0 0,1 0-1 0 0,0 0 1 0 0,-1-1-1 0 0,1 1 1 0 0,4 0-1 0 0,1 0 40 0 0,-1 0-1 0 0,1-1 0 0 0,-1 0 0 0 0,1 0 1 0 0,-1-1-1 0 0,1 0 0 0 0,0-1 1 0 0,-1 0-1 0 0,14-3 0 0 0,2-3-14 0 0,-1 0 0 0 0,37-18-1 0 0,-54 22-60 0 0,0 0 0 0 0,1-1 0 0 0,-1 0 0 0 0,-1 0-1 0 0,1-1 1 0 0,-1 0 0 0 0,1 0 0 0 0,-2 0 0 0 0,1 0 0 0 0,0-1 0 0 0,-1 0-1 0 0,0 0 1 0 0,5-11 0 0 0,-4 8-59 0 0,-1-1 0 0 0,-1-1-1 0 0,0 1 1 0 0,0 0 0 0 0,-1-1-1 0 0,0 0 1 0 0,0-13 0 0 0,-2 20 22 0 0,0 0 1 0 0,0-1-1 0 0,0 1 1 0 0,-1-1-1 0 0,0 1 0 0 0,0-1 1 0 0,0 1-1 0 0,-1 0 1 0 0,1 0-1 0 0,-1 0 1 0 0,0 0-1 0 0,0 0 1 0 0,-1 0-1 0 0,1 0 1 0 0,-1 0-1 0 0,0 1 1 0 0,0 0-1 0 0,0-1 1 0 0,0 1-1 0 0,-5-4 1 0 0,6 6-106 0 0,0 0 0 0 0,1 1 0 0 0,-1-1 0 0 0,0 0 1 0 0,1 0-1 0 0,-1 1 0 0 0,0-1 0 0 0,0 1 0 0 0,0-1 0 0 0,0 1 0 0 0,0 0 0 0 0,0 0 1 0 0,1 0-1 0 0,-1 0 0 0 0,-4 1 0 0 0,-27 7-3824 0 0,24-5 2686 0 0,6-2-163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 9215 0 0,'-3'-3'109'0'0,"-1"0"1"0"0,0 0-1 0 0,0 1 0 0 0,0 0 0 0 0,0 0 0 0 0,0 0 0 0 0,0 0 0 0 0,-1 0 0 0 0,-7-1 0 0 0,2 1 1044 0 0,-1 1-1 0 0,-22 0 1964 0 0,32 12-2653 0 0,2-6-377 0 0,-1 0 1 0 0,1-1-1 0 0,1 1 0 0 0,-1 0 1 0 0,0-1-1 0 0,1 0 0 0 0,0 1 1 0 0,0-1-1 0 0,1 0 0 0 0,4 8 1 0 0,5 4 215 0 0,15 16 1 0 0,-27-32-302 0 0,33 35 119 0 0,1-2 0 0 0,41 30 1 0 0,85 54 316 0 0,-77-58-350 0 0,-15-12-81 0 0,-21-15 12 0 0,55 48-1 0 0,-90-69-14 0 0,1 1-1 0 0,-2 1 1 0 0,0-1-1 0 0,0 2 1 0 0,-1 0 0 0 0,-1 0-1 0 0,-1 1 1 0 0,13 26-1 0 0,-19-34 8 0 0,1 1-1 0 0,-1-1 1 0 0,0 1-1 0 0,-1 0 1 0 0,0-1-1 0 0,0 1 1 0 0,0 0-1 0 0,-1 0 1 0 0,0-1-1 0 0,-1 1 1 0 0,-2 10-1 0 0,1-9 9 0 0,-1 0-1 0 0,0 0 0 0 0,0-1 1 0 0,-1 1-1 0 0,0-1 1 0 0,0 0-1 0 0,-1 0 0 0 0,0-1 1 0 0,-9 10-1 0 0,-187 184 864 0 0,108-113-764 0 0,15-20-103 0 0,49-44 18 0 0,38-22-8108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1443 3 7367 0 0,'0'0'4938'0'0,"-2"0"-3573"0"0,-5-1-1105 0 0,0 0 0 0 0,0 1-1 0 0,0 0 1 0 0,-1 0 0 0 0,1 1 0 0 0,0-1 0 0 0,0 2-1 0 0,0-1 1 0 0,0 1 0 0 0,-9 4 0 0 0,-13 5-87 0 0,-30 18 1 0 0,39-19-35 0 0,-140 75 301 0 0,-24 13-47 0 0,81-52-209 0 0,-193 58 0 0 0,160-71-126 0 0,106-27-75 0 0,0-2 1 0 0,-53 1-1 0 0,74-5-4 0 0,-1-1 1 0 0,1 0-1 0 0,0-1 0 0 0,0 0 1 0 0,0 0-1 0 0,0-1 0 0 0,0 0 0 0 0,-8-4 1 0 0,13 5-2 0 0,0 0 0 0 0,0-1 0 0 0,0 1 1 0 0,1-1-1 0 0,-1 1 0 0 0,1-1 0 0 0,0 0 1 0 0,0-1-1 0 0,0 1 0 0 0,0 0 0 0 0,0-1 1 0 0,1 0-1 0 0,-1 1 0 0 0,1-1 0 0 0,0 0 1 0 0,0 0-1 0 0,0 0 0 0 0,-1-8 0 0 0,2 8-20 0 0,1 0 0 0 0,0-1 0 0 0,0 1 0 0 0,1-1 0 0 0,-1 1 0 0 0,1-1-1 0 0,0 1 1 0 0,0 0 0 0 0,0-1 0 0 0,0 1 0 0 0,1 0 0 0 0,0 0 0 0 0,0 0 0 0 0,0 0 0 0 0,0 0 0 0 0,5-5-1 0 0,-2 2-72 0 0,1 0-1 0 0,-1 1 1 0 0,1-1-1 0 0,1 2 1 0 0,-1-1-1 0 0,1 0 1 0 0,12-7-1 0 0,-16 12 107 0 0,-1 0-1 0 0,1 0 0 0 0,0-1 1 0 0,-1 2-1 0 0,1-1 0 0 0,0 0 1 0 0,0 0-1 0 0,0 1 0 0 0,-1 0 1 0 0,1-1-1 0 0,0 1 1 0 0,0 0-1 0 0,0 1 0 0 0,0-1 1 0 0,0 0-1 0 0,0 1 0 0 0,0 0 1 0 0,-1-1-1 0 0,1 1 0 0 0,0 0 1 0 0,-1 1-1 0 0,1-1 1 0 0,3 2-1 0 0,-1 1 42 0 0,-1-1 0 0 0,1 1 0 0 0,-1 0 0 0 0,0 0 0 0 0,0 0 0 0 0,0 0-1 0 0,0 1 1 0 0,-1 0 0 0 0,0 0 0 0 0,5 9 0 0 0,-1 3 92 0 0,-1-1 0 0 0,0 1 0 0 0,-1 0-1 0 0,-1 1 1 0 0,-1-1 0 0 0,2 32 0 0 0,-4-7 154 0 0,-7 72 1 0 0,1-76-174 0 0,-2 0 0 0 0,-2-1-1 0 0,-1 0 1 0 0,-1 0 0 0 0,-20 40-1 0 0,-9 5 278 0 0,-50 78 0 0 0,49-102-301 0 0,27-39-188 0 0,-21 35 1 0 0,20-27-1188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10591 0 0,'0'0'5914'0'0,"3"1"-5325"0"0,6 1-322 0 0,0-1 1 0 0,0 0-1 0 0,1-1 1 0 0,-1 0-1 0 0,17-2 1 0 0,50-12 275 0 0,-31 4-360 0 0,133-18-1421 0 0,-137 20-302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152 245 2759 0 0,'0'2'4275'0'0,"-9"42"1648"0"0,-10 22-4064 0 0,16-56-1412 0 0,-6 22 249 0 0,3-11-389 0 0,0-1 0 0 0,-1 0 0 0 0,-1 0 0 0 0,-12 20 0 0 0,19-38-186 0 0,-7 13 554 0 0,6-15-675 0 0,1 1 0 0 0,-1 0 0 0 0,1-1 0 0 0,0 0 0 0 0,-1 1 0 0 0,1-1 0 0 0,-1 0 0 0 0,1 0 0 0 0,-1 0 0 0 0,0 0 0 0 0,1 0 0 0 0,-1 0 0 0 0,1 0 0 0 0,-1-1 0 0 0,1 1 0 0 0,-1 0 0 0 0,1-1 0 0 0,0 1 0 0 0,-1-1 0 0 0,1 0 0 0 0,-1 1 0 0 0,1-1 0 0 0,0 0 0 0 0,0 0 0 0 0,-1 0 0 0 0,1 0 0 0 0,0 0 0 0 0,0 0 0 0 0,0 0 0 0 0,0 0 0 0 0,-1-2-1 0 0,0 0 20 0 0,1 0 0 0 0,0 1 0 0 0,-1-1-1 0 0,1 0 1 0 0,0 0 0 0 0,1 1-1 0 0,-1-1 1 0 0,0 0 0 0 0,1 0-1 0 0,0 0 1 0 0,-1 0 0 0 0,1 0-1 0 0,0 0 1 0 0,1 0 0 0 0,-1 0 0 0 0,1-4-1 0 0,4-8 9 0 0,0 0 0 0 0,1-1 0 0 0,0 2 0 0 0,1-1 0 0 0,1 1-1 0 0,1 0 1 0 0,0 1 0 0 0,16-20 0 0 0,6-1-169 0 0,60-52 0 0 0,-54 55 145 0 0,1 2 1 0 0,1 1 0 0 0,1 2-1 0 0,61-30 1 0 0,-87 50 58 0 0,0 0 0 0 0,0 1 0 0 0,28-6 0 0 0,-38 10-49 0 0,1 0 1 0 0,0 0-1 0 0,0 1 0 0 0,0 0 0 0 0,-1 0 0 0 0,1 0 0 0 0,0 1 1 0 0,0-1-1 0 0,0 1 0 0 0,-1 0 0 0 0,1 1 0 0 0,-1-1 1 0 0,1 1-1 0 0,-1 0 0 0 0,1 0 0 0 0,3 3 0 0 0,4 4-36 0 0,-1 0 0 0 0,0 1 0 0 0,-1 1 0 0 0,-1 0 0 0 0,12 16 0 0 0,-4-6-455 0 0,-16-19 238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119 158 3223 0 0,'-2'2'240'0'0,"-17"22"-27"0"0,13-18 1041 0 0,1 0 0 0 0,0 1 0 0 0,0-1 0 0 0,-4 9 0 0 0,-23 53 7077 0 0,24-48-7842 0 0,0 0-1 0 0,1 1 0 0 0,-4 25 0 0 0,10-35-444 0 0,1-11-83 0 0,0 1 0 0 0,0-1 0 0 0,0 0 1 0 0,0 1-1 0 0,0-1 0 0 0,0 0 0 0 0,0 1 0 0 0,0-1 0 0 0,0 0 1 0 0,0 1-1 0 0,0-1 0 0 0,0 0 0 0 0,0 0 0 0 0,0 1 0 0 0,0-1 1 0 0,1 0-1 0 0,-1 0 0 0 0,0 1 0 0 0,0-1 0 0 0,0 0 0 0 0,1 0 1 0 0,-1 1-1 0 0,0-1 0 0 0,0 0 0 0 0,1 0 0 0 0,-1 0 0 0 0,0 1 1 0 0,0-1-1 0 0,1 0 0 0 0,-1 0 0 0 0,0 0 0 0 0,0 0 0 0 0,1 0 1 0 0,-1 0-1 0 0,0 0 0 0 0,1 1 0 0 0,-1-1 0 0 0,0 0 0 0 0,1 0 1 0 0,13-2-1788 0 0</inkml:trace>
  <inkml:trace contextRef="#ctx0" brushRef="#br0" timeOffset="1">360 368 10591 0 0,'0'0'819'0'0,"-2"0"-534"0"0,2 1-177 0 0,-1-1 0 0 0,1 0 0 0 0,-1 0 0 0 0,1 0 0 0 0,-1 0-1 0 0,0 1 1 0 0,1-1 0 0 0,-1 0 0 0 0,1 0 0 0 0,-1 0 0 0 0,0 0-1 0 0,1 0 1 0 0,-1-1 0 0 0,1 1 0 0 0,-1 0 0 0 0,1 0 0 0 0,-1 0-1 0 0,0 0 1 0 0,1-1 0 0 0,-1 1 0 0 0,1 0 0 0 0,-1 0 0 0 0,1-1-1 0 0,-1 1 1 0 0,1 0 0 0 0,-1-1 0 0 0,1 1 0 0 0,0-1 0 0 0,-1 1 0 0 0,1 0-1 0 0,-1-1 1 0 0,1 1 0 0 0,0-1 0 0 0,-1 1 0 0 0,1-1 0 0 0,0 0-1 0 0,0 1 1 0 0,-1-1 0 0 0,1 0 0 0 0,0-2 62 0 0,0 1 0 0 0,0 0-1 0 0,0-1 1 0 0,0 1 0 0 0,0 0 0 0 0,1-1 0 0 0,0-1 0 0 0,-1 3-104 0 0,3-8 136 0 0,0 0 0 0 0,1 0 1 0 0,0 1-1 0 0,0-1 0 0 0,1 1 1 0 0,0 0-1 0 0,10-11 0 0 0,48-53-117 0 0,-47 56-79 0 0,75-72-64 0 0,-76 76-7 0 0,0 0 0 0 0,1 1 0 0 0,1 0-1 0 0,24-11 1 0 0,-35 20 32 0 0,-1-1 1 0 0,1 1-1 0 0,0 0 0 0 0,0 1 0 0 0,0-1 0 0 0,0 1 1 0 0,0 1-1 0 0,0-1 0 0 0,12 1 0 0 0,-18 1 30 0 0,0-1-1 0 0,1 0 0 0 0,-1 1 1 0 0,1-1-1 0 0,-1 1 1 0 0,0-1-1 0 0,1 1 0 0 0,-1-1 1 0 0,0 1-1 0 0,0-1 0 0 0,1 1 1 0 0,-1 0-1 0 0,0-1 1 0 0,0 1-1 0 0,0-1 0 0 0,0 1 1 0 0,1 0-1 0 0,-1-1 1 0 0,0 1-1 0 0,0-1 0 0 0,0 1 1 0 0,-1 0-1 0 0,1 0-6 0 0,0 12-11 0 0,0 0 1 0 0,-2 0-1 0 0,1 0 0 0 0,-2 0 1 0 0,0 0-1 0 0,-4 13 0 0 0,3-13 19 0 0,-21 64-9 0 0,14-47-1364 0 0,-9 43 0 0 0,17-49-4264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185 374 10103 0 0,'0'0'919'0'0,"-2"2"-759"0"0,-2 1 53 0 0,0 1 0 0 0,0-1-1 0 0,-1 0 1 0 0,1 0 0 0 0,-1 0 0 0 0,0-1 0 0 0,0 0-1 0 0,0 0 1 0 0,0 0 0 0 0,0 0 0 0 0,0-1 0 0 0,0 0 0 0 0,-1 0-1 0 0,1 0 1 0 0,0-1 0 0 0,-1 1 0 0 0,-7-2 0 0 0,9 1-128 0 0,1-1 0 0 0,-1 1 0 0 0,1-1 0 0 0,-1 0 0 0 0,1 0 0 0 0,-1 0 1 0 0,1 0-1 0 0,0-1 0 0 0,-1 1 0 0 0,1-1 0 0 0,0 0 0 0 0,0 0 0 0 0,0 0 1 0 0,0-1-1 0 0,1 1 0 0 0,-1-1 0 0 0,1 1 0 0 0,-1-1 0 0 0,1 0 0 0 0,0 0 1 0 0,0 0-1 0 0,0 0 0 0 0,0 0 0 0 0,1 0 0 0 0,-1-1 0 0 0,1 1 0 0 0,-1-5 1 0 0,-1-1-33 0 0,1 0 0 0 0,0 1 0 0 0,1-1 0 0 0,0 0 0 0 0,0 0 1 0 0,1 0-1 0 0,0 0 0 0 0,1 0 0 0 0,-1 0 0 0 0,2 0 0 0 0,-1 0 1 0 0,2 0-1 0 0,-1 1 0 0 0,1-1 0 0 0,4-8 0 0 0,0 4-120 0 0,0 0-1 0 0,1 0 0 0 0,1 0 1 0 0,0 1-1 0 0,1 0 1 0 0,0 1-1 0 0,0 0 0 0 0,2 1 1 0 0,-1 0-1 0 0,1 1 1 0 0,0 0-1 0 0,1 1 0 0 0,0 0 1 0 0,1 1-1 0 0,17-7 1 0 0,-19 9-16 0 0,0 1 0 0 0,1 0 0 0 0,0 1 0 0 0,0 1 1 0 0,0 0-1 0 0,0 1 0 0 0,25 0 0 0 0,-28 2 143 0 0,0 0 0 0 0,0 0 0 0 0,0 1-1 0 0,0 1 1 0 0,0 0 0 0 0,-1 0 0 0 0,1 1-1 0 0,-1 0 1 0 0,0 0 0 0 0,16 11 0 0 0,-22-12-4 0 0,0-1 0 0 0,0 0 1 0 0,0 1-1 0 0,0 0 0 0 0,-1-1 1 0 0,1 1-1 0 0,-1 0 0 0 0,0 1 1 0 0,1-1-1 0 0,-1 0 0 0 0,-1 1 1 0 0,1-1-1 0 0,0 1 0 0 0,-1-1 1 0 0,0 1-1 0 0,0 0 0 0 0,0-1 0 0 0,0 1 1 0 0,0 6-1 0 0,-1-5-4 0 0,-1 1 1 0 0,1-1-1 0 0,-1 0 0 0 0,0 0 0 0 0,0 0 1 0 0,0 0-1 0 0,-1 0 0 0 0,0 0 1 0 0,0 0-1 0 0,0 0 0 0 0,0-1 0 0 0,-1 1 1 0 0,0-1-1 0 0,-3 5 0 0 0,-12 11 4 0 0,0-1-1 0 0,-2-1 1 0 0,0 0 0 0 0,-1-2-1 0 0,0 0 1 0 0,-34 18 0 0 0,-52 19-1501 0 0,33-22-2357 0 0,70-30 3431 0 0,-17 8-4833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188 155 1375 0 0,'38'-50'6'0'0,"8"-10"2338"0"0,-38 51-463 0 0,0 1 0 0 0,12-9 1 0 0,-3 7-798 0 0,-16 9-715 0 0,0 3-242 0 0,1 2-95 0 0,-1-1 1 0 0,0 0-1 0 0,0 1 1 0 0,0-1-1 0 0,-1 0 1 0 0,1 1-1 0 0,-1-1 1 0 0,0 1-1 0 0,0-1 1 0 0,0 1-1 0 0,0-1 1 0 0,-1 1-1 0 0,-1 5 1 0 0,-2 10 186 0 0,-10 23-1 0 0,7-22-48 0 0,-66 152 2583 0 0,48-120-2062 0 0,-121 226 1133 0 0,138-264-1778 0 0,7-12-64 0 0,-35 70 218 0 0,33-63-403 0 0,0-1 0 0 0,0 1 0 0 0,1 0 1 0 0,0 0-1 0 0,0 0 0 0 0,0 17 0 0 0,3-6-5565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4607 0 0,'0'0'208'0'0,"-8"2"32"0"0,5-1 114 0 0,1 0 0 0 0,0 0 0 0 0,0 1 0 0 0,0-1 0 0 0,0 0 0 0 0,0 1 0 0 0,0-1 0 0 0,0 1 0 0 0,0 0 0 0 0,1 0 0 0 0,-3 2 0 0 0,-15 25 4503 0 0,14-22-4050 0 0,-161 297 2149 0 0,-4 5-848 0 0,136-251-2278 0 0,-12 18-294 0 0,45-74 36 0 0,-4 5 501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23 564 5527 0 0,'-7'-17'214'0'0,"4"8"197"0"0,0 1-1 0 0,0-1 1 0 0,-3-16-1 0 0,6 21 218 0 0,0-1 0 0 0,0 0 0 0 0,0 0-1 0 0,0 1 1 0 0,1-1 0 0 0,0-4 0 0 0,4-6 22 0 0,-1 0 1 0 0,2 1-1 0 0,0 0 1 0 0,0 0-1 0 0,1 1 1 0 0,15-22-1 0 0,3 2-244 0 0,36-37 0 0 0,-34 42-361 0 0,2 1 0 0 0,0 1 0 0 0,2 1 0 0 0,1 2 0 0 0,1 1 0 0 0,0 2 0 0 0,54-23 0 0 0,-77 39 41 0 0,-1 0 1 0 0,1 1-1 0 0,-1 0 0 0 0,1 1 0 0 0,0 0 0 0 0,0 0 1 0 0,20 0-1 0 0,-25 2-26 0 0,0 1 0 0 0,1 0-1 0 0,-1 0 1 0 0,0 0 0 0 0,-1 0 0 0 0,1 1 0 0 0,0-1 0 0 0,0 1 0 0 0,-1 1 0 0 0,1-1 0 0 0,-1 1 0 0 0,1-1 0 0 0,-1 1 0 0 0,0 0-1 0 0,0 1 1 0 0,-1-1 0 0 0,6 7 0 0 0,0 1 27 0 0,-1 0 0 0 0,-1 1-1 0 0,0 0 1 0 0,-1 0-1 0 0,0 0 1 0 0,-1 1 0 0 0,0 0-1 0 0,-1 0 1 0 0,-1 0 0 0 0,0 1-1 0 0,0-1 1 0 0,-2 1 0 0 0,1 18-1 0 0,-2-14 12 0 0,0 0 0 0 0,-2-1 0 0 0,0 1 0 0 0,-1-1 0 0 0,0 0 0 0 0,-2 0 0 0 0,0 0-1 0 0,0 0 1 0 0,-17 30 0 0 0,13-32-51 0 0,0-2-1 0 0,-1 0 0 0 0,0 0 1 0 0,-2 0-1 0 0,1-2 1 0 0,-1 1-1 0 0,-1-1 0 0 0,0-1 1 0 0,-24 14-1 0 0,-11 3 201 0 0,-77 32 0 0 0,94-46-229 0 0,-183 71-4218 0 0,192-77-2528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 1839 0 0,'0'0'83'0'0,"1"-1"-6"0"0,2-1 277 0 0,0 1 0 0 0,0-1-1 0 0,0 1 1 0 0,0-1-1 0 0,0 1 1 0 0,14-4 12115 0 0,-19 14-11445 0 0,-7 8-737 0 0,-1 0-1 0 0,0-1 1 0 0,-1 0 0 0 0,-17 18-1 0 0,10-13-148 0 0,-63 71 72 0 0,-1 1 21 0 0,50-53-126 0 0,-91 127 694 0 0,112-148-704 0 0,0-1 1 0 0,2 2-1 0 0,0-1 0 0 0,1 1 0 0 0,1 1 0 0 0,1-1 0 0 0,-6 34 0 0 0,11-44-69 0 0,1 0-1 0 0,0 0 1 0 0,0-1 0 0 0,0 1-1 0 0,2 0 1 0 0,-1-1 0 0 0,1 1-1 0 0,0-1 1 0 0,1 1 0 0 0,5 10-1 0 0,-1-4-439 0 0,1-1 0 0 0,1 0-1 0 0,0 0 1 0 0,21 24 0 0 0,-22-30-1177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55 7831 0 0,'-1'-6'417'0'0,"1"0"0"0"0,-1 0 0 0 0,0 0 0 0 0,0 0 0 0 0,0 0 0 0 0,-1 0 0 0 0,-3-6 1386 0 0,-10 15 517 0 0,12-1-2266 0 0,0 1 0 0 0,1-1 0 0 0,-1 0 0 0 0,0 1 1 0 0,1 0-1 0 0,0-1 0 0 0,-1 1 0 0 0,1 0 0 0 0,1 0 0 0 0,-1 1 1 0 0,0-1-1 0 0,1 0 0 0 0,-1 0 0 0 0,0 5 0 0 0,-3 6-63 0 0,-4 28 0 0 0,7-25 101 0 0,0 1-1 0 0,1-1 1 0 0,1 0-1 0 0,1 0 1 0 0,0 0-1 0 0,1 0 0 0 0,1 0 1 0 0,1 0-1 0 0,0 0 1 0 0,1-1-1 0 0,1 0 1 0 0,8 18-1 0 0,-4-15 136 0 0,0 0-1 0 0,2-1 0 0 0,0 0 1 0 0,1-1-1 0 0,0 0 1 0 0,1-1-1 0 0,1-1 1 0 0,1 0-1 0 0,22 16 1 0 0,173 114 2163 0 0,-209-144-2530 0 0,1 1 0 0 0,0 0 0 0 0,0-1 0 0 0,0 1 0 0 0,0-1 0 0 0,0 0 0 0 0,0 0-1 0 0,1 0 1 0 0,-1 0 0 0 0,0-1 0 0 0,1 0 0 0 0,-1 1 0 0 0,0-1 0 0 0,0 0 0 0 0,1 0 0 0 0,-1-1 0 0 0,0 1 0 0 0,1-1-1 0 0,-1 0 1 0 0,0 1 0 0 0,0-2 0 0 0,0 1 0 0 0,0 0 0 0 0,0 0 0 0 0,0-1 0 0 0,0 0 0 0 0,0 0 0 0 0,5-4 0 0 0,3-3-1310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11167 0 0,'0'0'3410'0'0,"-1"1"-3133"0"0,-11 10 154 0 0,0-2 0 0 0,-26 17-1 0 0,-4 2 49 0 0,-189 173 1707 0 0,79-63-1487 0 0,56-60-498 0 0,-125 79-1 0 0,210-149-123 0 0,4-4-225 0 0,0 1-1 0 0,-1-1 1 0 0,1-1 0 0 0,-1 1-1 0 0,-12 3 1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83 3679 0 0,'0'0'284'0'0,"-9"0"-176"0"0,-9 1 2846 0 0,14-1-2339 0 0,0 0-1 0 0,1 0 1 0 0,-1 1 0 0 0,1-1 0 0 0,-1 1-1 0 0,0 0 1 0 0,1 0 0 0 0,-1 0 0 0 0,1 0-1 0 0,0 0 1 0 0,-1 1 0 0 0,1-1 0 0 0,-6 5-1 0 0,2 1 594 0 0,9-3 1174 0 0,18-3-698 0 0,12-4-1139 0 0,0-3 1 0 0,0 0-1 0 0,33-13 1 0 0,-16 6-294 0 0,21-6-119 0 0,1 4 0 0 0,1 3 0 0 0,132-6 0 0 0,-196 18-369 0 0,0 0 0 0 0,0 0 1 0 0,0 1-1 0 0,0 0 0 0 0,0 1 0 0 0,0 0 0 0 0,8 2 0 0 0,-14-3 132 0 0,1 1-1 0 0,-1-1 1 0 0,0 0-1 0 0,1 1 0 0 0,-1 0 1 0 0,0-1-1 0 0,0 1 1 0 0,0 0-1 0 0,0 0 0 0 0,0 0 1 0 0,0 0-1 0 0,-1 1 1 0 0,1-1-1 0 0,-1 0 0 0 0,1 1 1 0 0,-1-1-1 0 0,0 1 1 0 0,0-1-1 0 0,0 1 0 0 0,0 0 1 0 0,-1-1-1 0 0,1 1 1 0 0,0 5-1 0 0,0 21-3451 0 0,-1-16-2395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54 8607 0 0,'18'-14'780'0'0,"1"0"-1"0"0,24-12 5190 0 0,-43 29-5901 0 0,-1-1-1 0 0,0 0 1 0 0,-1 1-1 0 0,1-1 1 0 0,0 0 0 0 0,-1 1-1 0 0,1-1 1 0 0,-1 0-1 0 0,0 0 1 0 0,1 0-1 0 0,-1 0 1 0 0,0-1-1 0 0,-3 3 1 0 0,0 0 22 0 0,-69 60 532 0 0,-22 22-456 0 0,-56 57-102 0 0,116-115-42 0 0,0-1-1 0 0,-65 35 0 0 0,56-39-14 0 0,7-3 12 0 0,0 1 0 0 0,-59 44 0 0 0,92-62-19 0 0,-12 14 0 0 0,10-7 0 0 0,7-10 0 0 0,-1 0 0 0 0,1 1 0 0 0,0 0 0 0 0,0-1 0 0 0,-1 1 0 0 0,1-1 0 0 0,0 1 0 0 0,0-1 0 0 0,0 1 0 0 0,0-1 0 0 0,0 1 0 0 0,0 0 0 0 0,0-1 0 0 0,0 1 0 0 0,0-1 0 0 0,0 2 0 0 0,0-2 0 0 0,1 1 0 0 0,-1 0 0 0 0,0-1 0 0 0,1 1 0 0 0,-1-1 0 0 0,0 1 0 0 0,1-1 0 0 0,-1 0 0 0 0,1 1 0 0 0,-1-1 0 0 0,1 1 0 0 0,-1-1 0 0 0,1 0 0 0 0,-1 1 0 0 0,1-1 0 0 0,-1 0 0 0 0,1 1 0 0 0,13 1 0 0 0,0-1 0 0 0,-4-2 0 0 0,8-5 0 0 0,33-5 346 0 0,1 3 0 0 0,100-3 0 0 0,-68 7-80 0 0,134-4 422 0 0,-195 7-646 0 0,0 2-1 0 0,0 1 1 0 0,0 0-1 0 0,0 2 1 0 0,0 1-1 0 0,41 14 1 0 0,-56-16-26 0 0,-4-2-10 0 0,0 1-1 0 0,1-1 0 0 0,-1 0 0 0 0,1 0 1 0 0,-1-1-1 0 0,5 1 0 0 0,4 0-3011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60 5063 0 0,'0'0'390'0'0,"-4"-6"-25"0"0,-17-23 6055 0 0,21 28-5768 0 0,-18-19 1179 0 0,14 19-1830 0 0,-1 0 0 0 0,1 0 1 0 0,0 1-1 0 0,-1-1 1 0 0,1 1-1 0 0,0 0 0 0 0,-1 1 1 0 0,1-1-1 0 0,0 1 0 0 0,-1-1 1 0 0,1 2-1 0 0,0-1 1 0 0,0 0-1 0 0,0 1 0 0 0,0-1 1 0 0,-6 4-1 0 0,-4 3 104 0 0,0 0 0 0 0,0 1 1 0 0,-14 12-1 0 0,-179 147 3188 0 0,183-147-2982 0 0,1 0 1 0 0,1 1-1 0 0,-19 26 0 0 0,40-47-299 0 0,1 0 0 0 0,-1 0 0 0 0,0 0 0 0 0,1 0 0 0 0,-1 0 0 0 0,0 0 0 0 0,1 0 0 0 0,0 0 0 0 0,-1 0 0 0 0,1 0 0 0 0,0 0 0 0 0,-1 0 0 0 0,1 1 0 0 0,0-1 1 0 0,0 1-1 0 0,0-1-5 0 0,0 0 0 0 0,0-1 0 0 0,0 1 0 0 0,1-1 1 0 0,-1 1-1 0 0,0-1 0 0 0,0 1 0 0 0,1-1 1 0 0,-1 1-1 0 0,0-1 0 0 0,1 1 0 0 0,-1-1 1 0 0,0 1-1 0 0,1-1 0 0 0,-1 1 0 0 0,1-1 1 0 0,-1 0-1 0 0,1 1 0 0 0,-1-1 0 0 0,1 0 1 0 0,0 1-1 0 0,2 0 4 0 0,-1 0 0 0 0,1 0 0 0 0,-1-1 0 0 0,1 1 1 0 0,0-1-1 0 0,0 0 0 0 0,-1 0 0 0 0,1 0 0 0 0,0 0 0 0 0,-1 0 0 0 0,6-1 1 0 0,14-4 8 0 0,0-1 0 0 0,0-1 0 0 0,-1-1 1 0 0,0-1-1 0 0,0-1 0 0 0,-1 0 0 0 0,0-2 1 0 0,-1 0-1 0 0,29-25 0 0 0,-41 31-20 0 0,-4 4 0 0 0,-1-1 0 0 0,1 1 0 0 0,-1-1 0 0 0,1 1 0 0 0,-1-1 0 0 0,0 0 0 0 0,0 1 0 0 0,0-1 0 0 0,-1 0 0 0 0,1-1 0 0 0,-1 1 0 0 0,3-6 0 0 0,-5 15 14 0 0,0 0-1 0 0,0 0 1 0 0,0 1 0 0 0,1-1-1 0 0,0 0 1 0 0,1 1-1 0 0,1 11 1 0 0,-1-14-82 0 0,-1 0 1 0 0,1 0-1 0 0,0 0 0 0 0,0 0 1 0 0,1-1-1 0 0,-1 1 0 0 0,1 0 1 0 0,0-1-1 0 0,0 1 1 0 0,0-1-1 0 0,0 1 0 0 0,1-1 1 0 0,-1 0-1 0 0,1 0 0 0 0,4 4 1 0 0,5 0-4649 0 0,1 0-1603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2759 0 0,'0'0'7728'0'0,"-1"2"-7393"0"0,-3 16 134 0 0,-2 0 0 0 0,0-1 1 0 0,-1 1-1 0 0,-14 23 0 0 0,3-5 305 0 0,-26 77 594 0 0,13-30-935 0 0,21-60-346 0 0,-3 11 169 0 0,-2-1 1 0 0,-31 52-1 0 0,34-70-199 0 0,0 1 0 0 0,-2-2-1 0 0,0 0 1 0 0,-18 16 0 0 0,4-6-189 0 0,22-17-1526 0 0,18-13 98 0 0,7-5 146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366 320 7111 0 0,'0'0'324'0'0,"2"0"-4"0"0,4 1-62 0 0,1-1-1 0 0,0 0 0 0 0,0 0 1 0 0,0 0-1 0 0,0-1 0 0 0,0 0 1 0 0,-1 0-1 0 0,1-1 0 0 0,11-4 1 0 0,-14 4 110 0 0,0 0 1 0 0,1 0 0 0 0,-1 0-1 0 0,0-1 1 0 0,0 1 0 0 0,0-1 0 0 0,0 0-1 0 0,0 0 1 0 0,-1-1 0 0 0,1 1-1 0 0,-1-1 1 0 0,0 0 0 0 0,0 0 0 0 0,3-6-1 0 0,-5 7-289 0 0,0 0-1 0 0,0 1 0 0 0,0-1 1 0 0,-1 0-1 0 0,1 1 1 0 0,-1-1-1 0 0,0 0 0 0 0,0 1 1 0 0,0-1-1 0 0,0 0 1 0 0,-1-3-1 0 0,-7-31 48 0 0,5 25-50 0 0,-10-28-29 0 0,-34-75-1 0 0,47 113-56 0 0,-1 1-1 0 0,0 0 0 0 0,1 0 1 0 0,-1 0-1 0 0,0 0 0 0 0,0 0 1 0 0,0 0-1 0 0,0 0 0 0 0,0 0 1 0 0,0 0-1 0 0,0 0 0 0 0,0 1 1 0 0,0-1-1 0 0,-1 0 1 0 0,1 1-1 0 0,0-1 0 0 0,0 1 1 0 0,-1-1-1 0 0,1 1 0 0 0,0-1 1 0 0,-1 1-1 0 0,1 0 0 0 0,0 0 1 0 0,-1 0-1 0 0,1 0 0 0 0,0 0 1 0 0,-1 0-1 0 0,1 0 0 0 0,-1 0 1 0 0,1 0-1 0 0,-2 1 1 0 0,-5 1-94 0 0,-1 1 1 0 0,1 0 0 0 0,-15 7 0 0 0,7-3-6 0 0,-6 2 76 0 0,1 0 0 0 0,0 1 0 0 0,0 1 0 0 0,1 1 0 0 0,0 0 0 0 0,1 2 0 0 0,1 0 0 0 0,0 2 0 0 0,-18 19 0 0 0,-35 53 448 0 0,64-76-316 0 0,0-1 0 0 0,0 1 0 0 0,1 0 0 0 0,1 0 0 0 0,0 1 0 0 0,-5 16 0 0 0,10-27-76 0 0,-1 0-1 0 0,1 0 0 0 0,-1 0 0 0 0,1 0 1 0 0,0 0-1 0 0,0 0 0 0 0,-1 0 0 0 0,2 0 1 0 0,-1 0-1 0 0,0 0 0 0 0,0 0 0 0 0,1 0 1 0 0,-1-1-1 0 0,1 1 0 0 0,-1 0 0 0 0,1 0 1 0 0,0 0-1 0 0,-1 0 0 0 0,1-1 1 0 0,0 1-1 0 0,1 0 0 0 0,-1-1 0 0 0,0 1 1 0 0,0-1-1 0 0,1 1 0 0 0,-1-1 0 0 0,0 0 1 0 0,1 1-1 0 0,0-1 0 0 0,-1 0 0 0 0,1 0 1 0 0,0 0-1 0 0,-1 0 0 0 0,1 0 0 0 0,0-1 1 0 0,0 1-1 0 0,0 0 0 0 0,0-1 0 0 0,0 0 1 0 0,-1 1-1 0 0,1-1 0 0 0,3 0 1 0 0,13 0 148 0 0,-1-1 1 0 0,0 0-1 0 0,0-2 1 0 0,27-6-1 0 0,66-26 276 0 0,-89 27-389 0 0,2 0-27 0 0,-1-1 0 0 0,30-16 0 0 0,-43 20-42 0 0,-1-1 0 0 0,1 0 1 0 0,-1 0-1 0 0,-1 0 0 0 0,1-1 0 0 0,-1 0 1 0 0,0-1-1 0 0,8-11 0 0 0,-13 16-14 0 0,0-1 0 0 0,0 1 0 0 0,-1 0 0 0 0,1 0 0 0 0,-1 0 0 0 0,0-1 0 0 0,0 1 0 0 0,0-1 0 0 0,0-3 0 0 0,-1 5 13 0 0,0 0 1 0 0,0 1 0 0 0,0-1 0 0 0,0 0 0 0 0,0 0-1 0 0,0 1 1 0 0,-1-1 0 0 0,1 0 0 0 0,-1 0-1 0 0,1 1 1 0 0,-1-1 0 0 0,1 1 0 0 0,-1-1-1 0 0,0 0 1 0 0,0 1 0 0 0,0-1 0 0 0,0 1-1 0 0,-2-3 1 0 0,2 4 2 0 0,0 0 0 0 0,1 0 0 0 0,-1 0 0 0 0,0 0 0 0 0,0 1 0 0 0,0-1 0 0 0,0 0 0 0 0,0 0 0 0 0,0 0 0 0 0,1 1-1 0 0,-1-1 1 0 0,0 1 0 0 0,0-1 0 0 0,0 0 0 0 0,1 1 0 0 0,-1-1 0 0 0,0 1 0 0 0,0 0 0 0 0,0 0 0 0 0,-6 4 20 0 0,1 0 0 0 0,0 1 1 0 0,0 0-1 0 0,1 0 0 0 0,-1 0 1 0 0,1 1-1 0 0,0 0 0 0 0,1 0 1 0 0,0 0-1 0 0,0 0 0 0 0,1 1 1 0 0,-1 0-1 0 0,2-1 0 0 0,-1 1 0 0 0,1 0 1 0 0,0 0-1 0 0,1 1 0 0 0,0-1 1 0 0,0 0-1 0 0,1 13 0 0 0,-1-4 66 0 0,0 0 0 0 0,-2-1 0 0 0,0 1 1 0 0,0-1-1 0 0,-2 1 0 0 0,0-1 0 0 0,-1-1 0 0 0,0 1 0 0 0,-2-1 0 0 0,-13 22 0 0 0,-10 10 3 0 0,-67 76 0 0 0,55-71-42 0 0,35-43-31 0 0,2-2-6 0 0,1 0-1 0 0,0 0 1 0 0,0 1-1 0 0,0 0 1 0 0,-6 15-1 0 0,8-16-17 0 0,3-5-80 0 0,13-2-606 0 0,4-3-405 0 0,4-3-327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 15343 0 0,'1'-14'704'0'0,"-1"12"264"0"0,-1 2-915 0 0,-1 1 0 0 0,1 0 0 0 0,0 0 0 0 0,0 0 0 0 0,-1 0 0 0 0,1 0 0 0 0,0 0 0 0 0,0 0 0 0 0,-2 3-1 0 0,1-1 51 0 0,-11 10 57 0 0,0 0-1 0 0,-18 27 1 0 0,27-32-554 0 0,-1 0 1 0 0,1-1-1 0 0,0 1 1 0 0,1 1-1 0 0,0-1 1 0 0,0 1-1 0 0,-2 14 1 0 0,4-22-978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12 9383 0 0,'0'0'431'0'0,"2"-1"-10"0"0,15-10 4071 0 0,-36 23-3608 0 0,-12 14-519 0 0,1 2 0 0 0,-37 43 1 0 0,-20 19-266 0 0,12-17 82 0 0,-74 93 0 0 0,146-162-180 0 0,-6 6 36 0 0,0 1 0 0 0,-12 21 0 0 0,20-29-9 0 0,-1 0 1 0 0,1 0 0 0 0,0 0 0 0 0,0 0 0 0 0,-1 0-1 0 0,2 0 1 0 0,-1 0 0 0 0,0 0 0 0 0,1 0 0 0 0,-1 0 0 0 0,1 1-1 0 0,0-1 1 0 0,0 0 0 0 0,1 0 0 0 0,-1 0 0 0 0,0 0-1 0 0,3 6 1 0 0,-1-4 24 0 0,0 1-1 0 0,1-2 1 0 0,-1 1-1 0 0,1 0 1 0 0,1 0-1 0 0,-1-1 1 0 0,1 0-1 0 0,-1 0 1 0 0,1 0-1 0 0,0 0 1 0 0,8 5-1 0 0,-4-4-7 0 0,-1 0 0 0 0,1-1 0 0 0,1 0 0 0 0,-1 0 0 0 0,1-1 0 0 0,13 3 0 0 0,-1-2 38 0 0,0-1-1 0 0,0 0 0 0 0,0-2 1 0 0,1-1-1 0 0,27-2 0 0 0,-4-2 199 0 0,110-13 596 0 0,-124 11-714 0 0,19-1-16 0 0,0-4 0 0 0,80-26 0 0 0,-112 30-145 0 0,0-1 0 0 0,-1-1 0 0 0,0-1 0 0 0,22-15-1 0 0,-33 21-49 0 0,0 0 0 0 0,-1-1-1 0 0,0 0 1 0 0,0 0-1 0 0,0 0 1 0 0,-1 0 0 0 0,1-1-1 0 0,-1 0 1 0 0,-1 0-1 0 0,1 0 1 0 0,-1 0 0 0 0,0-1-1 0 0,0 1 1 0 0,-1-1 0 0 0,3-10-1 0 0,-5 16 30 0 0,0-1 0 0 0,0 1 0 0 0,0-1 0 0 0,0 0-1 0 0,0 1 1 0 0,0-1 0 0 0,-1 1 0 0 0,1-1 0 0 0,0 1 0 0 0,-1 0 0 0 0,1-1-1 0 0,-1 1 1 0 0,0-1 0 0 0,1 1 0 0 0,-1 0 0 0 0,0-1 0 0 0,0 1 0 0 0,0 0 0 0 0,0 0-1 0 0,0 0 1 0 0,0 0 0 0 0,0 0 0 0 0,0 0 0 0 0,0 0 0 0 0,-1 0 0 0 0,1 0-1 0 0,0 0 1 0 0,-1 0 0 0 0,1 1 0 0 0,-2-1 0 0 0,-2-1-45 0 0,0 0 0 0 0,0 1 1 0 0,0-1-1 0 0,0 1 0 0 0,-1 0 1 0 0,1 1-1 0 0,-7-1 0 0 0,-8 2-97 0 0,1 1-1 0 0,0 1 1 0 0,-34 10 0 0 0,7-2 57 0 0,35-9 92 0 0,1 1 0 0 0,-1 0 0 0 0,1 1 0 0 0,0 0 0 0 0,0 1 0 0 0,0 0 0 0 0,1 1 0 0 0,0 0 0 0 0,0 0-1 0 0,-11 10 1 0 0,17-13 12 0 0,0 0-1 0 0,0 0 0 0 0,0 1 1 0 0,0-1-1 0 0,0 0 0 0 0,1 1 1 0 0,0 0-1 0 0,0 0 0 0 0,0-1 1 0 0,0 1-1 0 0,0 1 0 0 0,1-1 1 0 0,0 0-1 0 0,0 0 0 0 0,0 0 1 0 0,0 1-1 0 0,1-1 0 0 0,-1 0 1 0 0,1 1-1 0 0,0-1 0 0 0,1 0 1 0 0,-1 1-1 0 0,1-1 1 0 0,0 0-1 0 0,0 0 0 0 0,0 1 1 0 0,0-1-1 0 0,3 5 0 0 0,-1-3-14 0 0,0 0 0 0 0,0-1 1 0 0,0 1-1 0 0,1-1 0 0 0,0 0 0 0 0,5 5 0 0 0,8 5-4969 0 0,-6-7-737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 4143 0 0,'-9'-4'188'0'0,"0"-1"65"0"0,0 0 1 0 0,-12-3-1 0 0,19 7 72 0 0,0 1 0 0 0,0-1 0 0 0,0 1-1 0 0,0-1 1 0 0,-1 1 0 0 0,1 0 0 0 0,0 0 0 0 0,0 0 0 0 0,0 0 0 0 0,0 0 0 0 0,0 0 0 0 0,-1 1-1 0 0,1-1 1 0 0,0 1 0 0 0,0-1 0 0 0,-3 2 0 0 0,4-1-275 0 0,0 0 0 0 0,0-1 0 0 0,0 1 0 0 0,0 0 0 0 0,0 0 0 0 0,0 0 1 0 0,0 0-1 0 0,0-1 0 0 0,0 1 0 0 0,1 1 0 0 0,-1-1 0 0 0,0 0 0 0 0,0 0 0 0 0,1 0 0 0 0,-1 0 0 0 0,1 0 0 0 0,-1 1 0 0 0,0 1 0 0 0,1 0-23 0 0,0-1-1 0 0,0 1 1 0 0,0-1-1 0 0,0 1 0 0 0,0-1 1 0 0,1 0-1 0 0,-1 1 0 0 0,1-1 1 0 0,1 4-1 0 0,2 4-32 0 0,0-1 0 0 0,1 1 0 0 0,10 14 0 0 0,-12-20 48 0 0,9 12 19 0 0,1 0-1 0 0,0 0 0 0 0,1-2 1 0 0,20 17-1 0 0,69 48 134 0 0,-56-49-103 0 0,55 27 0 0 0,46 28 63 0 0,-84-39-150 0 0,87 82 0 0 0,-122-100-8 0 0,-2 2-1 0 0,-1 0 0 0 0,-1 2 0 0 0,37 63 0 0 0,-52-78 70 0 0,-2 1 0 0 0,0 1 0 0 0,-1 0 0 0 0,0-1 0 0 0,-2 2 0 0 0,0-1 0 0 0,-2 1 0 0 0,0 0 0 0 0,-1-1 0 0 0,-1 1 0 0 0,0 0 0 0 0,-2 0 0 0 0,-1 0-1 0 0,0 0 1 0 0,-1 0 0 0 0,-6 20 0 0 0,5-28 79 0 0,-1-1 0 0 0,0 0 0 0 0,0-1 0 0 0,-1 1 1 0 0,0-1-1 0 0,-1 0 0 0 0,0 0 0 0 0,0-1 0 0 0,-1 0 0 0 0,0 0 0 0 0,-13 10 0 0 0,-9 3 410 0 0,0 0 0 0 0,-44 21-1 0 0,-30 23-1027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95 113 6415 0 0,'0'0'586'0'0,"-12"0"1526"0"0,3-3-1748 0 0,4 2 171 0 0,0-1 0 0 0,0 1 0 0 0,0 0-1 0 0,0 0 1 0 0,-1 0 0 0 0,1 1 0 0 0,0-1 0 0 0,-1 1 0 0 0,1 1 0 0 0,0-1-1 0 0,-12 4 1520 0 0,33-5-1830 0 0,0 0-1 0 0,-1-1 1 0 0,1-1 0 0 0,19-5 0 0 0,61-25 70 0 0,-24 7-118 0 0,-53 20-229 0 0,4-2 65 0 0,43-8 0 0 0,-60 15-158 0 0,0 0-1 0 0,0 1 1 0 0,0-1-1 0 0,0 1 1 0 0,0 1-1 0 0,0-1 1 0 0,0 1-1 0 0,0 0 1 0 0,0 0-1 0 0,0 1 1 0 0,0 0-1 0 0,9 3 1 0 0,-14-4-37 0 0,0 0 0 0 0,0-1 1 0 0,1 1-1 0 0,-1 0 0 0 0,0 0 0 0 0,0 0 1 0 0,0 0-1 0 0,0 0 0 0 0,0 0 0 0 0,0 0 1 0 0,0 0-1 0 0,0 1 0 0 0,0-1 0 0 0,0 2 1 0 0,3 6-1388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8663 0 0,'0'0'1835'0'0,"2"0"-832"0"0,46-21 1984 0 0,58-16 1 0 0,-89 33-2809 0 0,-1 0 0 0 0,1 0 0 0 0,0 2 0 0 0,0 0 0 0 0,1 1 0 0 0,-1 1 0 0 0,26 3 1 0 0,-13 2-225 0 0,62 7 23 0 0,-78-12-330 0 0,0 1 0 0 0,-1-2 0 0 0,1 0 0 0 0,21-4 0 0 0,-6-2-1115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20 10159 0 0,'1'-1'464'0'0,"3"-1"-191"0"0,-2 1-224 0 0,-1 0 1 0 0,1 0-1 0 0,-1 0 0 0 0,1-1 0 0 0,-1 1 0 0 0,0 0 0 0 0,1-1 0 0 0,-1 1 0 0 0,2-4 2390 0 0,-4 16-2084 0 0,-1 0 0 0 0,0 0 1 0 0,-1 0-1 0 0,0-1 1 0 0,-1 1-1 0 0,0-1 0 0 0,-6 12 1 0 0,3-7-49 0 0,-101 194 1391 0 0,7-13-1201 0 0,5 4-366 0 0,92-191-130 0 0,1-3-86 0 0,0 0 0 0 0,0-1 1 0 0,-6 8-1 0 0,8-11-345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7367 0 0,'0'-15'670'0'0,"1"0"0"0"0,1-1 0 0 0,0 2 0 0 0,1-1 0 0 0,1 0 0 0 0,0 0 0 0 0,11-23 0 0 0,-6 19 130 0 0,2 0 0 0 0,0 0 0 0 0,1 1 0 0 0,25-30 0 0 0,-7 17-285 0 0,2 1 0 0 0,0 2-1 0 0,2 0 1 0 0,68-40 0 0 0,-64 45-508 0 0,0 2 0 0 0,54-21 1 0 0,-77 36 11 0 0,1 1 0 0 0,0 0 1 0 0,0 1-1 0 0,0 1 1 0 0,0 1-1 0 0,0 0 0 0 0,1 1 1 0 0,-1 0-1 0 0,23 3 1 0 0,-32-1-10 0 0,-1 1 1 0 0,1-1 0 0 0,-1 1 0 0 0,1 0-1 0 0,-1 1 1 0 0,1-1 0 0 0,-1 1 0 0 0,0 0-1 0 0,0 1 1 0 0,-1 0 0 0 0,1 0 0 0 0,-1 0-1 0 0,0 0 1 0 0,0 1 0 0 0,0 0 0 0 0,0 0 0 0 0,-1 0-1 0 0,0 1 1 0 0,0-1 0 0 0,4 10 0 0 0,-3-6 4 0 0,-1 0 1 0 0,-1 0-1 0 0,0 1 0 0 0,0-1 1 0 0,-1 1-1 0 0,0 0 1 0 0,-1 0-1 0 0,0-1 1 0 0,-1 1-1 0 0,0 0 1 0 0,0 0-1 0 0,-1 0 1 0 0,-3 15-1 0 0,0-11 13 0 0,0 0 0 0 0,-1 0 1 0 0,-1-1-1 0 0,0 0 0 0 0,0 0 0 0 0,-1-1 0 0 0,-1 0 0 0 0,-1 0 0 0 0,-18 21 0 0 0,1-6 81 0 0,-2 0 0 0 0,-47 33 0 0 0,53-45-72 0 0,-1-1 0 0 0,0 0 1 0 0,0-2-1 0 0,-29 10 0 0 0,-101 29 57 0 0,133-46-102 0 0,-60 17-633 0 0,27-9-6039 0 0,36-10 841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11519 0 0,'0'0'3938'0'0,"-2"0"-3074"0"0,-1 1-757 0 0,-1 0 0 0 0,1 1 0 0 0,-1-1 0 0 0,1 0 1 0 0,0 1-1 0 0,0 0 0 0 0,0 0 0 0 0,-4 2 1 0 0,-24 23 228 0 0,16-13-159 0 0,-19 16 281 0 0,-57 67-1 0 0,-20 45 155 0 0,86-108-469 0 0,-84 135 150 0 0,97-146-267 0 0,1 2 0 0 0,0 0-1 0 0,2 0 1 0 0,-10 48 0 0 0,17-66 4 0 0,1-1 0 0 0,1 0-1 0 0,-1 1 1 0 0,1-1 0 0 0,0 1-1 0 0,0-1 1 0 0,1 0 0 0 0,0 1-1 0 0,0-1 1 0 0,1 0 0 0 0,-1 0-1 0 0,1 0 1 0 0,1 0 0 0 0,-1 0-1 0 0,1 0 1 0 0,0 0 0 0 0,5 6-1 0 0,1 0-216 0 0,-1-2 0 0 0,2 1 0 0 0,12 11 0 0 0,16 11-3218 0 0,-26-23 1616 0 0,4 5-4439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70 6911 0 0,'10'-13'374'0'0,"-1"-1"-1"0"0,14-28 8800 0 0,-32 58-5807 0 0,0-1-4284 0 0,-18 29 1266 0 0,-37 81 0 0 0,-10 53-196 0 0,23-50-88 0 0,-209 385 812 0 0,257-509-876 0 0,1 1 0 0 0,-1 0-1 0 0,1 0 1 0 0,-3 11 0 0 0,5-15-588 0 0,11-8-8707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9383 0 0,'0'0'852'0'0,"2"0"-704"0"0,17-6 2 0 0,-17 6 538 0 0,6 9 1180 0 0,-1 3-1292 0 0,-1 0-1 0 0,0 1 1 0 0,-1 0 0 0 0,5 19 0 0 0,-1-5-38 0 0,10 25-14 0 0,2-1 0 0 0,2-1 1 0 0,3-2-1 0 0,1 0 0 0 0,62 80 0 0 0,-56-88-463 0 0,2 0 0 0 0,2-3 0 0 0,1-1 0 0 0,2-2 0 0 0,2-1 0 0 0,0-3 0 0 0,52 29 0 0 0,-61-45 42 0 0,-31-13-219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58 8751 0 0,'0'-1'50'0'0,"0"-8"425"0"0,0 0-1 0 0,1 0 0 0 0,1 0 0 0 0,2-11 5650 0 0,-7 32-5549 0 0,-10 69 334 0 0,9-51-611 0 0,0 0-1 0 0,-3-1 1 0 0,-9 30 0 0 0,4-29-196 0 0,-1-1 1 0 0,-2-1 0 0 0,-1 0 0 0 0,-1-1 0 0 0,-1-1 0 0 0,-1 0 0 0 0,-1-2 0 0 0,-44 41 0 0 0,3-13-25 0 0,-2-2 1 0 0,-90 54-1 0 0,87-58 8 0 0,58-40-75 0 0,1 0-1 0 0,0 1 1 0 0,0 0-1 0 0,1 1 1 0 0,0-1-1 0 0,-6 11 1 0 0,8-10 42 0 0,4-7-53 0 0,1-1 0 0 0,-1 1-1 0 0,1-1 1 0 0,-1 0 0 0 0,1 1-1 0 0,0-1 1 0 0,-1 0 0 0 0,1 1-1 0 0,-1-1 1 0 0,1 0 0 0 0,0 0-1 0 0,-1 0 1 0 0,1 0 0 0 0,0 1-1 0 0,1-1 1 0 0,1 0-135 0 0,0 0 0 0 0,0 0 0 0 0,0 0 0 0 0,1 0 0 0 0,-1-1 0 0 0,0 1 0 0 0,4-2 0 0 0,12-4-3685 0 0,-16 5 2817 0 0,23-8-5425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7 157 1375 0 0,'-5'-6'11895'0'0,"4"6"-11782"0"0,1-1 0 0 0,0 1 0 0 0,0 0 0 0 0,0 0 0 0 0,0 0 1 0 0,0-1-1 0 0,0 1 0 0 0,0 0 0 0 0,0 0 0 0 0,0 0 0 0 0,0 0 0 0 0,0-1 0 0 0,0 1 0 0 0,0 0 1 0 0,0 0-1 0 0,0 0 0 0 0,0-1 0 0 0,0 1 0 0 0,0 0 0 0 0,0 0 0 0 0,0 0 0 0 0,0 0 0 0 0,0-1 1 0 0,1 1-1 0 0,-1 0 0 0 0,0 0 0 0 0,0 0 0 0 0,0 0 0 0 0,0-1 0 0 0,0 1 0 0 0,0 0 0 0 0,1 0 0 0 0,-1 0 1 0 0,0 0-1 0 0,10-4 1070 0 0,15 2-1097 0 0,-22 2 231 0 0,169 5 1749 0 0,-75 0-1485 0 0,-3-6-361 0 0,0-3 1 0 0,0-5-1 0 0,125-27 0 0 0,127-42-1510 0 0,-293 67-349 0 0,-17 5-4176 0 0,-16 3-65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73 2303 0 0,'0'0'2848'0'0,"-10"18"6215"0"0,8-14-8567 0 0,1 1 0 0 0,-1-1 1 0 0,0 0-1 0 0,-5 9 3287 0 0,28-15-3448 0 0,-1-2-110 0 0,30-9 1 0 0,10-3-7 0 0,67-6-132 0 0,133-28 126 0 0,-248 47-213 0 0,-3 0 0 0 0,1 1 0 0 0,-1 0 0 0 0,1 0 0 0 0,-1 1 0 0 0,16 1 0 0 0,-17 0-26 0 0,-7 0-102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320 153 919 0 0,'-2'1'67'0'0,"-24"11"259"0"0,17-9 1205 0 0,-1 0-1 0 0,1-1 0 0 0,-1 0 0 0 0,0 0 1 0 0,-14 0-1 0 0,13-3 373 0 0,9-3 741 0 0,14-10-692 0 0,-11 13-2212 0 0,13-11 497 0 0,1 1 1 0 0,0 1 0 0 0,1 1 0 0 0,0 0-1 0 0,33-13 1 0 0,1 3-71 0 0,1 2-1 0 0,1 3 0 0 0,0 1 1 0 0,92-9-1 0 0,-135 21-162 0 0,-1 1 0 0 0,0 0 0 0 0,12 1 0 0 0,-19-1-4 0 0,-1 0 0 0 0,1 0 0 0 0,0 1 0 0 0,0-1 0 0 0,0 0 0 0 0,0 0 0 0 0,0 1 0 0 0,-1-1 0 0 0,1 0 0 0 0,0 1 0 0 0,0-1 0 0 0,1 2 0 0 0,-1-1 0 0 0,-1 0 0 0 0,1 0 0 0 0,-1 0 0 0 0,0 1 0 0 0,1-1 0 0 0,-1 0 0 0 0,0 0 0 0 0,1 1 0 0 0,-1-1 0 0 0,0 0 0 0 0,0 0 0 0 0,0 1 0 0 0,0-1 0 0 0,-1 0 0 0 0,1 1 0 0 0,0-1 0 0 0,0 0 0 0 0,-1 0 0 0 0,1 0 0 0 0,-1 1 0 0 0,1-1 0 0 0,-1 0 0 0 0,1 0 0 0 0,-2 2 0 0 0,-19 27 0 0 0,4-10 0 0 0,0-2 0 0 0,-2 0 0 0 0,0-1 0 0 0,-26 18 0 0 0,-92 52 5 0 0,21-14 54 0 0,36-21-59 0 0,34-23 0 0 0,-68 55 0 0 0,91-64 5 0 0,-32 30-14 0 0,50-45 19 0 0,0 1 0 0 0,0-1 0 0 0,1 1 0 0 0,0 1 0 0 0,0-1 0 0 0,1 0 0 0 0,-5 13 0 0 0,7-9 38 0 0,2-8-38 0 0,0 1 0 0 0,0 0 0 0 0,1-1 0 0 0,-1 0 0 0 0,1 1 0 0 0,-1-1 0 0 0,1 0 0 0 0,0 0 0 0 0,0 0 0 0 0,0 0 0 0 0,0 0 0 0 0,0 0 0 0 0,0-1 0 0 0,1 1 0 0 0,-1-1 0 0 0,1 1 0 0 0,-1-1 0 0 0,1 0 0 0 0,-1 0 0 0 0,6 1 0 0 0,6 2 61 0 0,0-1 0 0 0,23 3 1 0 0,-32-5-60 0 0,49 3 78 0 0,0-2 0 0 0,108-11 0 0 0,-115 3-422 0 0,73-18 1 0 0,-100 19-52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1375 0 0,'-2'1'107'0'0,"-13"5"936"0"0,0 0 0 0 0,0 2 0 0 0,0 0 0 0 0,-20 15 0 0 0,-52 45 3673 0 0,54-39-3771 0 0,1 2 1 0 0,-41 51-1 0 0,55-60-478 0 0,1 2-1 0 0,2 0 1 0 0,0 1-1 0 0,-21 50 1 0 0,33-67-343 0 0,0 0 0 0 0,1 1-1 0 0,-1 0 1 0 0,2-1 0 0 0,-1 1 0 0 0,0 14 0 0 0,2-21-77 0 0,0 1 1 0 0,0 0 0 0 0,1-1 0 0 0,-1 1-1 0 0,0-1 1 0 0,1 1 0 0 0,0-1-1 0 0,-1 0 1 0 0,1 1 0 0 0,0-1-1 0 0,0 0 1 0 0,0 1 0 0 0,1-1 0 0 0,-1 0-1 0 0,1 0 1 0 0,-1 0 0 0 0,1 0-1 0 0,-1 0 1 0 0,1 0 0 0 0,0-1 0 0 0,0 1-1 0 0,0 0 1 0 0,0-1 0 0 0,0 0-1 0 0,0 1 1 0 0,1-1 0 0 0,2 1 0 0 0,2 0 81 0 0,0 0 0 0 0,1 0 0 0 0,-1-1 0 0 0,1 0 0 0 0,-1-1 0 0 0,1 0 0 0 0,-1 0 0 0 0,1 0 0 0 0,13-3 0 0 0,8-4 234 0 0,32-10 0 0 0,-49 13-273 0 0,31-9 21 0 0,-1-1 0 0 0,-1-3 0 0 0,60-33 0 0 0,-87 42-98 0 0,0-1 0 0 0,-1-1 0 0 0,0 0 0 0 0,-1 0 0 0 0,0-1 1 0 0,-1-1-1 0 0,0 0 0 0 0,0-1 0 0 0,-2 0 0 0 0,0 0 1 0 0,0-1-1 0 0,-1 0 0 0 0,7-17 0 0 0,-14 28-16 0 0,0 0 1 0 0,0 0-1 0 0,0-1 0 0 0,0 1 0 0 0,0 0 1 0 0,-1 0-1 0 0,0-1 0 0 0,1 1 0 0 0,-1 0 1 0 0,0 0-1 0 0,-1-1 0 0 0,1 1 0 0 0,-1 0 0 0 0,1-1 1 0 0,-1 1-1 0 0,0 0 0 0 0,0 0 0 0 0,0 0 1 0 0,-2-3-1 0 0,1 3-30 0 0,0 0 0 0 0,-1 0 0 0 0,1 0 0 0 0,0 1 0 0 0,-1-1 0 0 0,0 1 0 0 0,1-1 0 0 0,-1 1 1 0 0,0 0-1 0 0,0 0 0 0 0,0 0 0 0 0,-1 1 0 0 0,1-1 0 0 0,0 1 0 0 0,-1 0 0 0 0,1 0 0 0 0,-5-1 0 0 0,-3 0-147 0 0,-1 0 0 0 0,1 1 0 0 0,-1 1 0 0 0,-15 0 0 0 0,-48 9-924 0 0,53-6 778 0 0,-77 14-2658 0 0,72-12-2710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66 319 2303 0 0,'0'0'1210'0'0,"-2"-1"-94"0"0,-29-9 2737 0 0,29 9-3394 0 0,-11-1 1110 0 0,-5-2 4983 0 0,21 4-6199 0 0,49 3 305 0 0,86-6-1 0 0,-86 1-436 0 0,1010-75 1163 0 0,-687 44-1260 0 0,310-36 359 0 0,-413 40-239 0 0,324-44 57 0 0,-585 72-305 0 0,3 0 18 0 0,-1-1-1 0 0,0-1 1 0 0,23-7 0 0 0,-34 9-85 0 0,-5 1-678 0 0,-3 1 461 0 0,-1-1 0 0 0,1 1-1 0 0,0 0 1 0 0,0 1 0 0 0,0-1 0 0 0,0 1 0 0 0,0 0-1 0 0,1 1 1 0 0,-1 0 0 0 0,0-1 0 0 0,1 2 0 0 0,0-1 0 0 0,0 1-1 0 0,-8 7 1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42 8839 0 0,'1'-1'400'0'0,"45"-33"1451"0"0,-31 28 5573 0 0,-15 8-7324 0 0,0 2-57 0 0,-1 1 0 0 0,0 0-1 0 0,0 0 1 0 0,0-1 0 0 0,-1 1 0 0 0,1-1 0 0 0,-1 0 0 0 0,0 1-1 0 0,-1-1 1 0 0,-2 4 0 0 0,-2 3 85 0 0,-1 0 0 0 0,-15 16 0 0 0,4-9-26 0 0,-33 25 1 0 0,8-8-90 0 0,-116 100 51 0 0,92-81-64 0 0,-28 24 0 0 0,85-69 0 0 0,-2 3 0 0 0,-9 21 0 0 0,18-25 0 0 0,1-1 18 0 0,2-5 222 0 0,2-1-222 0 0,0 0-21 0 0,0 0 0 0 0,0 0 0 0 0,0 0 0 0 0,0 0-1 0 0,0-1 1 0 0,0 1 0 0 0,1 0 0 0 0,-1-1 0 0 0,0 1 0 0 0,0 0 0 0 0,1-1 0 0 0,-1 0-1 0 0,0 1 1 0 0,0-1 0 0 0,1 0 0 0 0,-1 0 0 0 0,0 1 0 0 0,1-1 0 0 0,-1 0-1 0 0,0-1 1 0 0,1 1 0 0 0,-1 0 0 0 0,2 0 0 0 0,3-1 16 0 0,89 2 101 0 0,204-9 1581 0 0,-288 7-1612 0 0,-7 0-53 0 0,1 1 1 0 0,-1 0 0 0 0,1-1-1 0 0,-1 2 1 0 0,1-1 0 0 0,-1 0-1 0 0,6 2 1 0 0,9 4-174 0 0,-15 0-337 0 0,-3-4 431 0 0,0-1-368 0 0,-1 1-871 0 0,-2 6-3576 0 0,-3 4-1534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36 172 8751 0 0,'-2'-2'674'0'0,"-14"-8"-248"0"0,15 9-220 0 0,-1 1-1 0 0,1-1 1 0 0,0 0 0 0 0,0 1-1 0 0,0-1 1 0 0,0 0-1 0 0,0 0 1 0 0,1 0-1 0 0,-1 0 1 0 0,0 0 0 0 0,0 0-1 0 0,0 0 1 0 0,1 0-1 0 0,-1 0 1 0 0,1 0-1 0 0,-1 0 1 0 0,1-1-1 0 0,-1 1 1 0 0,1 0 0 0 0,0 0-1 0 0,-1-1 1 0 0,1 1-1 0 0,0 0 1 0 0,0 0-1 0 0,0-1 1 0 0,0 1 0 0 0,0 0-1 0 0,0 0 1 0 0,0-1-1 0 0,1 1 1 0 0,-1 0-1 0 0,0 0 1 0 0,1-2-1 0 0,0 1-114 0 0,1-1-1 0 0,-1 1 1 0 0,1 0-1 0 0,-1-1 1 0 0,1 1-1 0 0,0 0 1 0 0,0 0-1 0 0,0 0 1 0 0,0 0-1 0 0,0 1 1 0 0,1-1-1 0 0,-1 0 1 0 0,0 1-1 0 0,4-2 1 0 0,29-13 329 0 0,0 2-1 0 0,0 1 1 0 0,1 2 0 0 0,1 1 0 0 0,48-6 0 0 0,-41 11-211 0 0,1 1 0 0 0,-1 3 1 0 0,80 7-1 0 0,-97-2-411 0 0,45 14 1 0 0,-55-12-3538 0 0,27 12 1 0 0,-29-9-2169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15 231 5527 0 0,'-15'3'143'0'0,"17"-4"873"0"0,27-8 1909 0 0,-13 4-1779 0 0,127-42 5380 0 0,79-22-4794 0 0,-149 48-1489 0 0,102-27 512 0 0,-120 36-1080 0 0,67-7 0 0 0,-74 16-4335 0 0,-7 4-1652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16847 0 0,'0'0'1894'0'0,"0"2"-1350"0"0,1-1-421 0 0,-1 0 1 0 0,1 1-1 0 0,0-1 1 0 0,0 0 0 0 0,-1 0-1 0 0,1 0 1 0 0,0 1-1 0 0,0-1 1 0 0,0 0 0 0 0,0 0-1 0 0,0 0 1 0 0,0-1-1 0 0,1 1 1 0 0,-1 0 0 0 0,0 0-1 0 0,3 0 1 0 0,0 1 35 0 0,0 0 0 0 0,0-1 0 0 0,1 0 0 0 0,-1 0 0 0 0,6 1 1 0 0,6-1 147 0 0,-1-1 1 0 0,19-2-1 0 0,174-19 1397 0 0,73-6-1484 0 0,-231 24-549 0 0,60-1-953 0 0,-94 5-95 0 0,0 0 0 0 0,23 6 0 0 0,-35-6 838 0 0,0 0 1 0 0,-1 0 0 0 0,1 1-1 0 0,0-1 1 0 0,-1 1 0 0 0,4 2 0 0 0,3 4-1564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8207 0 0,'0'0'742'0'0,"2"-2"-610"0"0,3-4 4113 0 0,-1 19-3885 0 0,-1 2 32 0 0,4 27 0 0 0,1 8-48 0 0,66 198 289 0 0,-48-179-65 0 0,16 76 0 0 0,-41-139-486 0 0,0-1-1 0 0,0 1 0 0 0,-1 0 1 0 0,0 5-1 0 0,0-2 276 0 0,0 0 0 0 0,1 0 0 0 0,0 1 0 0 0,4 16 0 0 0,-1-42 35 0 0,0 5-288 0 0,9-134 283 0 0,-4 26-420 0 0,29-129-963 0 0,-6 42 57 0 0,-20 132 907 0 0,30-110 0 0 0,-32 148 281 0 0,-10 36-248 0 0,0 0 0 0 0,0 0-1 0 0,0 0 1 0 0,0 0 0 0 0,0 0 0 0 0,0 0-1 0 0,0 0 1 0 0,0 0 0 0 0,0 0-1 0 0,0 0 1 0 0,0 0 0 0 0,0 0 0 0 0,0 0-1 0 0,0-1 1 0 0,0 1 0 0 0,0 0 0 0 0,0 0-1 0 0,0 0 1 0 0,0 0 0 0 0,0 0-1 0 0,0 0 1 0 0,0 0 0 0 0,0 0 0 0 0,0 0-1 0 0,0 0 1 0 0,0 0 0 0 0,0 0 0 0 0,0 0-1 0 0,0 0 1 0 0,0 0 0 0 0,0 0-1 0 0,1 0 1 0 0,-1 0 0 0 0,0 0 0 0 0,0 0-1 0 0,0 0 1 0 0,0 0 0 0 0,0 0 0 0 0,0 0-1 0 0,0 0 1 0 0,0 0 0 0 0,0 0-1 0 0,0 0 1 0 0,0 0 0 0 0,0 0 0 0 0,0 0-1 0 0,0 0 1 0 0,1 0 0 0 0,-1 0 0 0 0,0 0-1 0 0,0 0 1 0 0,0 0 0 0 0,0 0-1 0 0,0 0 1 0 0,0 0 0 0 0,0 0 0 0 0,0 0-1 0 0,0 0 1 0 0,0 0 0 0 0,0 0 0 0 0,0 0-1 0 0,0 0 1 0 0,0 0 0 0 0,0 0-1 0 0,0 1 1 0 0,18 7 9 0 0,1 0 1 0 0,0-1-1 0 0,32 8 0 0 0,-13-5 139 0 0,-6-2 7 0 0,1-1 1 0 0,0-2 0 0 0,0-1 0 0 0,1-1 0 0 0,-1-2 0 0 0,48-5 0 0 0,199-38 552 0 0,-258 38-678 0 0,65-14 72 0 0,-1-4 0 0 0,115-44 1 0 0,-165 52-94 0 0,152-57 103 0 0,-151 60-93 0 0,1 1 0 0 0,0 2-1 0 0,44-4 1 0 0,-75 11-29 0 0,-1 0-45 0 0,0 0 0 0 0,0 1 0 0 0,0 0 0 0 0,0 0 0 0 0,0 0 0 0 0,0 1 0 0 0,0 0 0 0 0,0 0 0 0 0,11 3 0 0 0,-20 11-597 0 0,2-11 551 0 0,-1 0-1 0 0,1 0 1 0 0,-1 0 0 0 0,0 0-1 0 0,-1-1 1 0 0,1 1-1 0 0,-1 0 1 0 0,1-1 0 0 0,-1 0-1 0 0,0 0 1 0 0,0 0-1 0 0,-1 0 1 0 0,-5 4 0 0 0,-1 1-1502 0 0,-1-1 0 0 0,-1-1 0 0 0,-14 7 0 0 0,13-8-3329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4607 0 0,'0'0'6264'0'0,"2"-1"-5360"0"0,60-51 4079 0 0,-60 51-3567 0 0,-2 4-1360 0 0,0-1 1 0 0,-1 0 0 0 0,1 1-1 0 0,0-1 1 0 0,-1 0-1 0 0,0 0 1 0 0,1 0 0 0 0,-1 1-1 0 0,0-1 1 0 0,0 0-1 0 0,0 0 1 0 0,0 0-1 0 0,-1 0 1 0 0,1 0 0 0 0,-1-1-1 0 0,-1 3 1 0 0,-18 27 756 0 0,20-29 304 0 0,2-4-1050 0 0,6-5-57 0 0,0-3-10 0 0,3 3 0 0 0,-1 1 22 0 0,-18 31 268 0 0,-12 18 54 0 0,20-41-280 0 0,15-8-632 0 0,19-10-2140 0 0,-16 5-4088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7831 0 0,'0'0'7992'0'0,"0"2"-7681"0"0,-3 4-30 0 0,1 1 0 0 0,0 0 0 0 0,1-1-1 0 0,-1 1 1 0 0,1 0 0 0 0,1 0 0 0 0,-1 0 0 0 0,2 12 0 0 0,-2-16-200 0 0,1 1-69 0 0,-1 0 0 0 0,-1 0-1 0 0,1-1 1 0 0,0 1 0 0 0,-1 0 0 0 0,0 0-1 0 0,0-1 1 0 0,0 1 0 0 0,0-1-1 0 0,-1 0 1 0 0,1 0 0 0 0,-1 0 0 0 0,0 0-1 0 0,-3 3 1 0 0,3-3 10 0 0,-42 34 203 0 0,34-29-141 0 0,0 0 0 0 0,1 1 0 0 0,0 0 0 0 0,0 1 0 0 0,1 0 1 0 0,0 0-1 0 0,1 1 0 0 0,1 0 0 0 0,-10 17 0 0 0,16-27-71 0 0,1-1 0 0 0,0 1 0 0 0,0-1 0 0 0,-1 1 0 0 0,1-1 0 0 0,0 1 0 0 0,0 0 0 0 0,0-1-1 0 0,0 1 1 0 0,0-1 0 0 0,0 1 0 0 0,0 0 0 0 0,0-1 0 0 0,0 1 0 0 0,0-1 0 0 0,0 1 0 0 0,0 0 0 0 0,0-1 0 0 0,0 1-1 0 0,1-1 1 0 0,-1 1 0 0 0,0-1 0 0 0,0 1 0 0 0,1-1 0 0 0,-1 1 0 0 0,0-1 0 0 0,1 1 0 0 0,-1-1 0 0 0,0 1 0 0 0,1 0 0 0 0,0-1 2 0 0,0 2 121 0 0,1-1-6 0 0,3 0-114 0 0,1 1 0 0 0,-1-1 0 0 0,0-1 0 0 0,0 1 0 0 0,1-1 0 0 0,-1 1 1 0 0,1-1-1 0 0,-1-1 0 0 0,7 0 0 0 0,53-14 189 0 0,-13 2-125 0 0,-34 9-82 0 0,-10 2 4 0 0,-1 1 1 0 0,0 0-1 0 0,1 0 0 0 0,-1 0 0 0 0,10 1 0 0 0,-4 0 41 0 0,1 0-33 0 0,13 3-27 0 0,-25-3-63 0 0,0 1-39 0 0,20-3-3782 0 0,-20 2 2634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5063 0 0,'0'0'8670'0'0,"0"2"-8366"0"0,-10 41 599 0 0,-2-1-1 0 0,-2 0 1 0 0,-2-1 0 0 0,-24 45 0 0 0,-41 48 497 0 0,38-65-383 0 0,-54 113 1 0 0,83-141-906 0 0,14-40-120 0 0,0-1 0 0 0,0 1 0 0 0,0 0 0 0 0,0-1 0 0 0,0 1 0 0 0,0-1 0 0 0,0 1 0 0 0,0 0 0 0 0,0-1 1 0 0,0 1-1 0 0,1-1 0 0 0,-1 1 0 0 0,0-1 0 0 0,0 1 0 0 0,1-1 0 0 0,-1 1 0 0 0,0-1 0 0 0,1 1 0 0 0,-1-1 0 0 0,0 1 0 0 0,1-1 0 0 0,-1 0 1 0 0,1 1-1 0 0,-1-1 0 0 0,1 1 0 0 0,-1-1 0 0 0,1 0 0 0 0,-1 0 0 0 0,1 1 0 0 0,-1-1 0 0 0,1 0 0 0 0,-1 0 0 0 0,1 0 0 0 0,-1 1 0 0 0,1-1 0 0 0,0 0 1 0 0,0 0-1 0 0,21 2-632 0 0,-7-7-638 0 0,-2-3-362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66 246 2303 0 0,'-2'0'102'0'0,"-1"0"-42"0"0,-14-6 2 0 0,6 4 290 0 0,10 2 329 0 0,-1 0-1 0 0,0 0 0 0 0,1 0 0 0 0,-1 1 0 0 0,1-1 0 0 0,-1 1 0 0 0,1-1 0 0 0,-1 1 0 0 0,1-1 1 0 0,-1 1-1 0 0,1 0 0 0 0,0 0 0 0 0,-1 0 0 0 0,1 0 0 0 0,0 0 0 0 0,-3 2 0 0 0,4-2-507 0 0,-1 0 0 0 0,0 0 0 0 0,1 0 0 0 0,-1 0 0 0 0,1 0 0 0 0,-1 0 0 0 0,1 0 0 0 0,-1 0-1 0 0,1 0 1 0 0,-1 3 0 0 0,2-4-134 0 0,-1 1 0 0 0,0-1-1 0 0,0 1 1 0 0,0 0-1 0 0,1-1 1 0 0,-1 1 0 0 0,0-1-1 0 0,0 1 1 0 0,1-1 0 0 0,-1 1-1 0 0,0-1 1 0 0,1 1 0 0 0,-1-1-1 0 0,1 0 1 0 0,-1 1 0 0 0,1-1-1 0 0,-1 1 1 0 0,1-1 0 0 0,-1 0-1 0 0,1 0 1 0 0,-1 1 0 0 0,1-1-1 0 0,0 1 1 0 0,1-1 79 0 0,2 2 28 0 0,1 0 0 0 0,-1 0 0 0 0,1-1 0 0 0,0 1 0 0 0,0-1 0 0 0,-1-1 0 0 0,1 1 1 0 0,8 0-1 0 0,45-4 615 0 0,-35 1-508 0 0,323-27 1714 0 0,-203 15-1613 0 0,346-52 117 0 0,-279 34-382 0 0,143-36-21 0 0,-106 17-12 0 0,-139 33-44 0 0,-84 16-8 0 0,0 0-1 0 0,36 3 1 0 0,-54-1-82 0 0,0 1 1 0 0,0 0 0 0 0,0 1-1 0 0,7 2 1 0 0,-13-4 67 0 0,0 0 0 0 0,0 0 0 0 0,0 0 0 0 0,0 0-1 0 0,1 0 1 0 0,-1 0 0 0 0,0 0 0 0 0,0 0 0 0 0,0 0 0 0 0,0 0-1 0 0,0 0 1 0 0,0 0 0 0 0,0 0 0 0 0,0 0 0 0 0,0 0 0 0 0,0 1-1 0 0,1-1 1 0 0,-1 0 0 0 0,0 0 0 0 0,0 0 0 0 0,0 0 0 0 0,0 0-1 0 0,0 0 1 0 0,0 0 0 0 0,0 0 0 0 0,0 0 0 0 0,0 0 0 0 0,0 1 0 0 0,0-1-1 0 0,0 0 1 0 0,0 0 0 0 0,0 0 0 0 0,0 0 0 0 0,0 0 0 0 0,0 0-1 0 0,0 0 1 0 0,0 0 0 0 0,0 0 0 0 0,0 1 0 0 0,0-1 0 0 0,0 0-1 0 0,0 0 1 0 0,0 0 0 0 0,0 0 0 0 0,0 0 0 0 0,0 0 0 0 0,0 0-1 0 0,0 0 1 0 0,0 1 0 0 0,-1 1-96 0 0,0 1-1 0 0,0 0 1 0 0,0 0-1 0 0,-1-1 0 0 0,1 1 1 0 0,-1-1-1 0 0,1 1 1 0 0,-1-1-1 0 0,0 0 1 0 0,0 1-1 0 0,0-1 1 0 0,0 0-1 0 0,0 0 1 0 0,-4 2-1 0 0,-6 4-812 0 0,-22 12 0 0 0,30-18 771 0 0,-34 17-1184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10 174 7831 0 0,'-9'-15'10480'0'0,"10"14"-10358"0"0,1 0-1 0 0,0 0 1 0 0,0 0-1 0 0,0 1 1 0 0,-1-1-1 0 0,1 0 0 0 0,0 1 1 0 0,4-1-1 0 0,2-2 60 0 0,34-9 492 0 0,87-15 0 0 0,45 8-52 0 0,-41 5-206 0 0,-80 7-282 0 0,529-58 355 0 0,-570 64-494 0 0,9-1-93 0 0,0 1 0 0 0,-1 0 0 0 0,28 4 0 0 0,-45-2-992 0 0,6 7-1893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12607 0 0,'-2'-1'579'0'0,"2"1"-525"0"0,0 0-1 0 0,0 0 1 0 0,0 0 0 0 0,0 0-1 0 0,0 0 1 0 0,0 0 0 0 0,0 0-1 0 0,0 0 1 0 0,0 0 0 0 0,0-1-1 0 0,0 1 1 0 0,0 0 0 0 0,0 0-1 0 0,0 0 1 0 0,0 0 0 0 0,0 0-1 0 0,0 0 1 0 0,0 0-1 0 0,0 0 1 0 0,0 0 0 0 0,0-1-1 0 0,0 1 1 0 0,0 0 0 0 0,0 0-1 0 0,0 0 1 0 0,0 0 0 0 0,0 0-1 0 0,0 0 1 0 0,0 0 0 0 0,0 0-1 0 0,0 0 1 0 0,0 0 0 0 0,0-1-1 0 0,0 1 1 0 0,0 0 0 0 0,0 0-1 0 0,-1 0 1 0 0,1 0 0 0 0,0 0-1 0 0,0 0 1 0 0,0 0 0 0 0,0 0-1 0 0,0 0 1 0 0,0 0 0 0 0,0 0-1 0 0,0 0 1 0 0,0 0 0 0 0,0 0-1 0 0,-1 0 1 0 0,1 0 0 0 0,0 0-1 0 0,0 0 1 0 0,0 0 0 0 0,0 0-1 0 0,0 0 1 0 0,0 0 0 0 0,0 0-1 0 0,0 0 1 0 0,0 0 0 0 0,-1 0-1 0 0,1 0 1 0 0,0 0 0 0 0,0 0-1 0 0,0 0 1 0 0,0 0 0 0 0,0 0-1 0 0,11-5 1013 0 0,22-4-492 0 0,32-2 672 0 0,108-6 0 0 0,-164 17-1209 0 0,193-7 696 0 0,321 28-1 0 0,-396-1-4370 0 0,-92-15-3260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10135 0 0,'0'0'778'0'0,"1"2"-360"0"0,1 3-162 0 0,0 0 0 0 0,-1 0-1 0 0,0 0 1 0 0,0 0 0 0 0,0 1-1 0 0,-1-1 1 0 0,1 0 0 0 0,-1 0-1 0 0,0 1 1 0 0,-1-1 0 0 0,1 0-1 0 0,-1 0 1 0 0,-2 7 0 0 0,-3 11 483 0 0,-15 36 1 0 0,17-51-645 0 0,-19 48 817 0 0,-53 89 1 0 0,-48 42 50 0 0,47-84-663 0 0,-56 81 116 0 0,119-165-414 0 0,8-11-166 0 0,0 0 1 0 0,1 1 0 0 0,-1-1 0 0 0,2 1-1 0 0,-8 17 1 0 0,12-24-1603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0 596 5983 0 0,'0'-14'283'0'0,"1"0"0"0"0,0 0 0 0 0,1 1-1 0 0,7-27 1 0 0,-6 29 507 0 0,1 1 1 0 0,1 0-1 0 0,0 0 0 0 0,0 0 0 0 0,1 0 0 0 0,12-14 1 0 0,-5 8 59 0 0,1 1 0 0 0,1 1 0 0 0,29-22 0 0 0,56-31-317 0 0,-95 64-449 0 0,52-31 257 0 0,113-49 1 0 0,70-5 886 0 0,-199 74-906 0 0,2 2 1 0 0,-1 1 0 0 0,2 2 0 0 0,63-4 0 0 0,-95 12-240 0 0,0 1-1 0 0,23 4 1 0 0,-33-4-70 0 0,1 0-1 0 0,0 1 1 0 0,-1-1 0 0 0,1 1-1 0 0,-1 0 1 0 0,0 0 0 0 0,1 0-1 0 0,-1 0 1 0 0,0 0 0 0 0,1 0-1 0 0,-1 1 1 0 0,0-1 0 0 0,0 1-1 0 0,0-1 1 0 0,0 1 0 0 0,0 0-1 0 0,-1 0 1 0 0,1 0 0 0 0,2 4 0 0 0,-3-4-10 0 0,0 0 1 0 0,-1 0-1 0 0,0 0 0 0 0,1 0 1 0 0,-1 0-1 0 0,0 0 1 0 0,0 0-1 0 0,0 1 1 0 0,0-1-1 0 0,0 0 1 0 0,-1 0-1 0 0,1 0 1 0 0,-1 0-1 0 0,1 0 1 0 0,-1 0-1 0 0,-1 3 1 0 0,-18 31 22 0 0,15-29-29 0 0,-21 32 46 0 0,-2-1-1 0 0,-40 41 1 0 0,-74 62 84 0 0,139-138-124 0 0,-53 48 46 0 0,-2-1 0 0 0,-107 68 1 0 0,-247 137-864 0 0,410-254 360 0 0,23-6-5756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5 14279 0 0,'-2'-1'1103'0'0,"-3"0"-1036"0"0,1 0 1 0 0,-1 0-1 0 0,0 1 0 0 0,1-1 0 0 0,-1 1 1 0 0,0 0-1 0 0,1 1 0 0 0,-1-1 1 0 0,0 1-1 0 0,1 0 0 0 0,-1 0 1 0 0,-6 2-1 0 0,-8 5 650 0 0,-29 14 0 0 0,32-13-319 0 0,-20 9-18 0 0,2 2 0 0 0,0 1 0 0 0,2 2 0 0 0,-47 41 0 0 0,75-60-341 0 0,-104 100 969 0 0,80-74-583 0 0,-40 55 1 0 0,45-52-289 0 0,1 1 0 0 0,-25 52-1 0 0,42-73-113 0 0,0-1-1 0 0,0 1 1 0 0,2 0-1 0 0,-1 0 1 0 0,2 1-1 0 0,0-1 1 0 0,0 1-1 0 0,1-1 1 0 0,1 1-1 0 0,0 0 1 0 0,3 14-1 0 0,1-7-22 0 0,0 0-1 0 0,2 0 1 0 0,1-1 0 0 0,0 0-1 0 0,18 34 1 0 0,-10-28-21 0 0,0-1-1 0 0,2-1 1 0 0,33 37-1 0 0,-25-32-523 0 0,-4-5-5398 0 0,-8-9-937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702 825 10591 0 0,'51'-63'2312'0'0,"-49"60"-1849"0"0,-1 0 0 0 0,1 1-1 0 0,0-1 1 0 0,-1 0 0 0 0,0 0-1 0 0,0 0 1 0 0,1-5 0 0 0,4-7 541 0 0,42-79 1548 0 0,28-56-1114 0 0,-38 72-1084 0 0,-14 32-238 0 0,24-67-1 0 0,-43 97-286 0 0,-1 0-1 0 0,0 0 0 0 0,0 0 1 0 0,-2 0-1 0 0,0-1 0 0 0,-1 1 1 0 0,-1-1-1 0 0,-2-23 0 0 0,1 34 4 0 0,0 0-1 0 0,-1 0 1 0 0,0 0-1 0 0,0 0 0 0 0,-4-9 1 0 0,5 13 80 0 0,-1 0 0 0 0,1 0 1 0 0,0 0-1 0 0,0 1 0 0 0,-1-1 1 0 0,1 0-1 0 0,-1 1 0 0 0,-3-3 0 0 0,5 3 42 0 0,-1 1-1 0 0,0-1 1 0 0,0 1-1 0 0,0-1 1 0 0,0 1-1 0 0,0 0 1 0 0,1-1-1 0 0,-1 1 1 0 0,0 0-1 0 0,0 0 1 0 0,0 0-1 0 0,0 0 1 0 0,0 0-1 0 0,0 0 1 0 0,0 0-1 0 0,0 0 1 0 0,0 0-1 0 0,0 0 1 0 0,0 0-1 0 0,-1 1 1 0 0,-5 3-103 0 0,1-1 1 0 0,0 1 0 0 0,0 0-1 0 0,1 0 1 0 0,-1 1-1 0 0,1 0 1 0 0,-8 9 0 0 0,4-5-24 0 0,-29 31 52 0 0,3 2 1 0 0,1 1-1 0 0,-46 79 0 0 0,-65 154 597 0 0,90-164-388 0 0,-104 232 328 0 0,137-278 58 0 0,-23 113 1 0 0,-4 19 173 0 0,38-167-649 0 0,0-1 0 0 0,-2 0 0 0 0,-1-1 0 0 0,-2-1 0 0 0,0 0 0 0 0,-2-2 0 0 0,-37 45 0 0 0,-39 22-10 0 0,92-91-57 0 0,4-4-224 0 0,10-13-1050 0 0,8-9-4726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211 178 6911 0 0,'2'1'7440'0'0,"11"5"-5764"0"0,1 0-1 0 0,21 6 1 0 0,-18-8-1037 0 0,-1-1 1 0 0,1-1-1 0 0,-1 0 1 0 0,20 0-1 0 0,-11-2-138 0 0,1-1 1 0 0,32-5-1 0 0,-54 4-529 0 0,-1 1 1 0 0,0-1-1 0 0,0 0 0 0 0,0 0 0 0 0,0 0 1 0 0,0 0-1 0 0,0 0 0 0 0,-1-1 1 0 0,1 1-1 0 0,-1-1 0 0 0,1 1 0 0 0,-1-1 1 0 0,0 0-1 0 0,2-4 0 0 0,2-2-230 0 0,-1-1 0 0 0,1 0 0 0 0,-2 0 0 0 0,1-1 1 0 0,2-12-1 0 0,-5 16 196 0 0,-1 1 0 0 0,0 0 1 0 0,0 0-1 0 0,-1-1 1 0 0,1 1-1 0 0,-2-1 0 0 0,1 1 1 0 0,-1 0-1 0 0,0-1 0 0 0,-2-9 1 0 0,1 14 36 0 0,2 1 13 0 0,-1 0-1 0 0,1 1 1 0 0,0-1 0 0 0,-1 0-1 0 0,1 0 1 0 0,0 1-1 0 0,0-1 1 0 0,0 0-1 0 0,-1 0 1 0 0,1 0 0 0 0,0 1-1 0 0,0-1 1 0 0,0 0-1 0 0,0 0 1 0 0,0 0 0 0 0,0 0-1 0 0,1-1 1 0 0,-12 3-156 0 0,6-1 150 0 0,0 1 0 0 0,0 1 0 0 0,0-1 0 0 0,0 1 0 0 0,0 0 0 0 0,0 0 0 0 0,1 0 0 0 0,-5 3 1 0 0,-36 26-67 0 0,39-27 90 0 0,-73 58-6 0 0,-116 114 0 0 0,165-144 121 0 0,-43 58 1 0 0,63-75-83 0 0,0 0 0 0 0,1 1 0 0 0,1 0 1 0 0,0 0-1 0 0,1 1 0 0 0,-8 29 1 0 0,14-41-27 0 0,0-1 1 0 0,0 0 0 0 0,1 1-1 0 0,-1-1 1 0 0,1 1 0 0 0,0-1-1 0 0,0 0 1 0 0,1 1 0 0 0,0-1-1 0 0,-1 0 1 0 0,1 1 0 0 0,2 4-1 0 0,-2-7 1 0 0,0 0-1 0 0,0 0 0 0 0,1 0 0 0 0,-1 0 1 0 0,0-1-1 0 0,1 1 0 0 0,-1 0 0 0 0,1 0 1 0 0,0-1-1 0 0,-1 1 0 0 0,1-1 0 0 0,0 1 1 0 0,0-1-1 0 0,0 0 0 0 0,0 0 1 0 0,0 0-1 0 0,0 0 0 0 0,1 0 0 0 0,-1 0 1 0 0,0-1-1 0 0,0 1 0 0 0,1-1 0 0 0,-1 0 1 0 0,3 1-1 0 0,7-1 89 0 0,-1 0-1 0 0,1 0 1 0 0,0-1 0 0 0,0-1-1 0 0,22-5 1 0 0,57-23 203 0 0,-75 23-272 0 0,107-44-936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169 196 5527 0 0,'-2'0'423'0'0,"-19"0"8870"0"0,23 0-8811 0 0,7 2-270 0 0,0-2 0 0 0,0 1 0 0 0,0-1 1 0 0,0 0-1 0 0,11-2 0 0 0,48-9 475 0 0,-58 9-589 0 0,588-148 2092 0 0,-482 122-2095 0 0,-102 26-90 0 0,0 0 0 0 0,0 1 0 0 0,0 0 0 0 0,0 1 0 0 0,0 1 0 0 0,20 4 0 0 0,-5 5-17 0 0,-27-9-53 0 0,-3 1-30 0 0,0 3 76 0 0,-1 0 0 0 0,1-1-1 0 0,-1 1 1 0 0,-1-1 0 0 0,1 0 0 0 0,0 1-1 0 0,-1-1 1 0 0,0 0 0 0 0,0-1 0 0 0,0 1-1 0 0,-1 0 1 0 0,1-1 0 0 0,-7 5-1 0 0,-8 5-21 0 0,-34 20-1 0 0,21-15 21 0 0,-298 164-95 0 0,96-57 114 0 0,191-101 2 0 0,2 2 0 0 0,0 2 0 0 0,2 2 0 0 0,1 1 0 0 0,-53 59 0 0 0,73-71 0 0 0,-18 20 0 0 0,1 2 0 0 0,-34 55 0 0 0,62-81 0 0 0,5-14 0 0 0,1-1 0 0 0,0 1 0 0 0,0 0 0 0 0,0-1 0 0 0,1 1 0 0 0,-1-1 0 0 0,0 1 0 0 0,0 0 0 0 0,0-1 0 0 0,0 1 0 0 0,0-1 0 0 0,1 1 0 0 0,-1-1 0 0 0,0 1 0 0 0,1-1 0 0 0,-1 1 0 0 0,0-1 0 0 0,1 1 0 0 0,-1-1 0 0 0,0 1 0 0 0,1 0 0 0 0,2 0 3 0 0,0 1 0 0 0,-1-1 0 0 0,1 0 0 0 0,0 1 0 0 0,-1-1 0 0 0,1-1-1 0 0,0 1 1 0 0,0 0 0 0 0,0 0 0 0 0,0-1 0 0 0,0 0 0 0 0,4 0 0 0 0,40-2 215 0 0,-38 2-152 0 0,184-31 729 0 0,-35 3-496 0 0,-64 18-123 0 0,-17 2 72 0 0,141-31 0 0 0,-154 22-85 0 0,-53 16-259 0 0,3-1-395 0 0,-11 2 227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26 144 2759 0 0,'-1'0'207'0'0,"-1"1"-10"0"0,-1-1-672 0 0,-12-6 5256 0 0,15 6-4564 0 0,0-1 1 0 0,-1 1 0 0 0,-1-2 1742 0 0,2 2-1742 0 0,0 0-1 0 0,-1 0 1 0 0,1-1 0 0 0,0 1 0 0 0,0 0-1 0 0,0 0 1 0 0,0-1 0 0 0,0 1 0 0 0,0 0-1 0 0,-1-1 1 0 0,1 1 0 0 0,0 0 0 0 0,0-1 0 0 0,0 1-1 0 0,0 0 1 0 0,0-1 0 0 0,0 1 0 0 0,0 0-1 0 0,0-1 1 0 0,0 1 0 0 0,1 0 0 0 0,-1-1-1 0 0,0 1 1 0 0,0 0 0 0 0,0-1 0 0 0,12-13 1926 0 0,-8 10-2007 0 0,0 1 1 0 0,1 0 0 0 0,-1 0 0 0 0,1 0-1 0 0,7-3 1 0 0,20-4 937 0 0,1 1 0 0 0,53-6 0 0 0,71 0 243 0 0,-95 10-1121 0 0,15 0-153 0 0,-26 2-2000 0 0,95-17 1 0 0,-108 10-5233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8751 0 0,'0'0'5462'0'0,"0"2"-5077"0"0,-1 1-274 0 0,0 1-1 0 0,0-1 1 0 0,0 0-1 0 0,0 0 1 0 0,-1 0 0 0 0,1 0-1 0 0,-1 0 1 0 0,0 0-1 0 0,-3 4 1 0 0,-26 28 621 0 0,10-12-437 0 0,0 1-43 0 0,-1-1 0 0 0,-40 32 0 0 0,-57 34-59 0 0,65-50-142 0 0,-214 138 25 0 0,236-156-94 0 0,2 2 1 0 0,-30 26-1 0 0,53-41 7 0 0,2 1 11 0 0,7 2 11 0 0,-1-9 19 0 0,0-1 1 0 0,0 1-1 0 0,0 0 0 0 0,0-1 1 0 0,0 1-1 0 0,0-1 0 0 0,1 1 1 0 0,-1-1-1 0 0,1 0 0 0 0,-1 0 1 0 0,1 0-1 0 0,-1 1 0 0 0,1-2 1 0 0,0 1-1 0 0,0 0 0 0 0,3 1 1 0 0,34 9 559 0 0,-27-9-403 0 0,11 2 85 0 0,1-2-1 0 0,-1-1 1 0 0,1 0-1 0 0,25-4 1 0 0,-16 2-54 0 0,41-5 340 0 0,102-22-1 0 0,-105 14-282 0 0,118-7-1 0 0,-184 21-262 0 0,27-1 22 0 0,55 5 0 0 0,-73-1-50 0 0,-13-3-5 0 0,1 0 0 0 0,-1 1 0 0 0,0-1 1 0 0,0 0-1 0 0,0 1 0 0 0,0-1 0 0 0,0 1 0 0 0,0 0 0 0 0,1-1 0 0 0,-1 1 0 0 0,0 0 0 0 0,-1 0 0 0 0,1-1 0 0 0,0 1 0 0 0,0 0 1 0 0,0 0-1 0 0,0 0 0 0 0,-1 0 0 0 0,1 0 0 0 0,0 0 0 0 0,0 2 0 0 0,0-1-199 0 0,-1 1 0 0 0,1-1-1 0 0,0 1 1 0 0,-1-1 0 0 0,0 1-1 0 0,1 0 1 0 0,-1-1 0 0 0,0 6 0 0 0,-2 5-1434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67 133 919 0 0,'-1'0'67'0'0,"-32"15"5229"0"0,31-14-3559 0 0,-6 0-2059 0 0,-8 5 5214 0 0,9-2 40 0 0,17-2-3174 0 0,5-4-1546 0 0,-1-1 0 0 0,1-1 0 0 0,-1 0 0 0 0,0-1 0 0 0,27-12 0 0 0,-1 0 42 0 0,128-44 245 0 0,-117 45-299 0 0,71-12-1 0 0,-74 23-139 0 0,-31 7-74 0 0,-17-1 3 0 0,1-1 1 0 0,0 0-1 0 0,0 1 1 0 0,0-1-1 0 0,0 0 1 0 0,0 1-1 0 0,-1-1 1 0 0,1 1-1 0 0,0 0 1 0 0,0-1-1 0 0,-1 1 1 0 0,1 0-1 0 0,0-1 1 0 0,-1 1-1 0 0,1 0 1 0 0,-1-1-1 0 0,1 1 1 0 0,-1 0-1 0 0,1 0 1 0 0,-1 0 0 0 0,0 0-1 0 0,1 1 1 0 0,-1-1-40 0 0,0 1 1 0 0,0 0-1 0 0,0 0 1 0 0,0 0-1 0 0,0-1 1 0 0,0 1-1 0 0,0 0 1 0 0,-1-1-1 0 0,1 1 1 0 0,-1 0-1 0 0,0 2 1 0 0,-2 3-713 0 0,-1 0 1 0 0,0 1-1 0 0,-1-1 0 0 0,-5 6 1 0 0,-4 4-5578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2759 0 0,'0'0'16103'0'0,"1"2"-15822"0"0,0 1-188 0 0,-1 0 0 0 0,1 0-1 0 0,-1 0 1 0 0,1 0 0 0 0,-1 0 0 0 0,0-1 0 0 0,0 1-1 0 0,0 0 1 0 0,0 0 0 0 0,-1 0 0 0 0,1 0-1 0 0,-1 0 1 0 0,0 0 0 0 0,0-1 0 0 0,0 1-1 0 0,0 0 1 0 0,0-1 0 0 0,-1 1 0 0 0,-1 3-1 0 0,-6 6-24 0 0,1-1 0 0 0,-20 20-1 0 0,-1 1 97 0 0,5 2-170 0 0,23-32-72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96 8287 0 0,'-2'-42'890'0'0,"3"40"-448"0"0,-1 0 1 0 0,0 0 0 0 0,1 0 0 0 0,-1 0-1 0 0,1 0 1 0 0,-1 0 0 0 0,1 0 0 0 0,0 0-1 0 0,0 0 1 0 0,0 0 0 0 0,0 1 0 0 0,0-1-1 0 0,1 0 1 0 0,-1 1 0 0 0,0-1 0 0 0,1 1-1 0 0,-1-1 1 0 0,1 1 0 0 0,-1 0 0 0 0,1 0-1 0 0,0 0 1 0 0,0 0 0 0 0,-1 0 0 0 0,4-1-1 0 0,-2 0-1029 0 0,3 0 750 0 0,-1 0-1 0 0,1 0 1 0 0,0 0 0 0 0,6 0-1 0 0,-10 2 222 0 0,-2 3-306 0 0,0 1-58 0 0,0 1 0 0 0,-1 0 1 0 0,1 0-1 0 0,-1-1 1 0 0,0 1-1 0 0,-1-1 0 0 0,1 1 1 0 0,-1-1-1 0 0,0 1 1 0 0,0-1-1 0 0,0 0 1 0 0,-6 8-1 0 0,-2 3 124 0 0,-1-1 1 0 0,-15 16-1 0 0,-9 4 160 0 0,20-20-219 0 0,1 1 1 0 0,0 0-1 0 0,2 1 0 0 0,-1 0 1 0 0,-11 22-1 0 0,22-35-67 0 0,-7 15 28 0 0,4-7-46 0 0,0 1 0 0 0,1-4 11 0 0,3-4 31 0 0,2 4-31 0 0,1-7-13 0 0,-1 0 1 0 0,1-1-1 0 0,-1 1 0 0 0,1 0 1 0 0,-1-1-1 0 0,1 1 0 0 0,-1-1 1 0 0,1 1-1 0 0,0-1 0 0 0,-1 0 1 0 0,1 1-1 0 0,0-1 0 0 0,-1 0 1 0 0,1 0-1 0 0,0 0 0 0 0,-1-1 1 0 0,1 1-1 0 0,1-1 0 0 0,34-7-30 0 0,116-38 32 0 0,-131 40-26 0 0,35-3-1 0 0,-30 5 16 0 0,-11 3 11 0 0,10 1-16 0 0,-24 0-69 0 0,0 0-174 0 0,6 1 218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62 6447 0 0,'44'-62'14064'0'0,"-47"67"-15865"0"0,-16 29 2519 0 0,2 1 0 0 0,1 1 1 0 0,-18 61-1 0 0,28-81-614 0 0,-20 66 265 0 0,-44 120 186 0 0,54-164-497 0 0,-2 0 1 0 0,-1-1-1 0 0,-27 37 0 0 0,17-28-36 0 0,28-42 20 0 0,0 4-152 0 0,0 3-685 0 0,2-2-3665 0 0,-1 3 2420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79 253 7367 0 0,'-79'-4'6560'0'0,"82"6"-5738"0"0,4 1-628 0 0,0-1 1 0 0,0 0-1 0 0,0 0 0 0 0,1 0 1 0 0,-1-1-1 0 0,12 1 1 0 0,50 0 439 0 0,-65-3-596 0 0,90-5 945 0 0,149-29 0 0 0,-154 19-580 0 0,90-14 316 0 0,284-44 554 0 0,-226 36-801 0 0,101-14 24 0 0,-261 44-469 0 0,1 3-1 0 0,0 3 1 0 0,152 17 0 0 0,-223-14-142 0 0,-1 0 0 0 0,1 0 1 0 0,-1 1-1 0 0,1 0 1 0 0,-1 0-1 0 0,8 4 0 0 0,-12-5-401 0 0,-2 0 332 0 0,0 0 1 0 0,0 0-1 0 0,-1 0 0 0 0,1 0 0 0 0,0 0 1 0 0,-1 0-1 0 0,1 0 0 0 0,-1 0 0 0 0,1 0 1 0 0,-1 0-1 0 0,1 0 0 0 0,-1 0 0 0 0,0-1 1 0 0,0 1-1 0 0,1 0 0 0 0,-1 0 0 0 0,0-1 1 0 0,-1 2-1 0 0,-18 9-1138 0 0,-9-1-469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1 904 3679 0 0,'0'0'13755'0'0,"2"0"-13332"0"0,1 0-360 0 0,0 0 0 0 0,1 1 0 0 0,-1-1 0 0 0,0 1 0 0 0,0-1 0 0 0,0 1 1 0 0,0 0-1 0 0,0 0 0 0 0,0 0 0 0 0,0 1 0 0 0,-1-1 0 0 0,1 1 1 0 0,0 0-1 0 0,-1-1 0 0 0,1 1 0 0 0,-1 0 0 0 0,0 1 0 0 0,1-1 0 0 0,-1 0 1 0 0,0 1-1 0 0,2 2 0 0 0,6 10 60 0 0,-1 0 0 0 0,0 0 1 0 0,10 24-1 0 0,14 52 119 0 0,3 5-81 0 0,-29-81-111 0 0,0 0 0 0 0,2 0-1 0 0,-1-1 1 0 0,13 15 0 0 0,-16-23-14 0 0,2 2 93 0 0,-1 0 0 0 0,1 0 0 0 0,1-1-1 0 0,14 12 1 0 0,-18-16-146 0 0,9 5 493 0 0,-13-8-469 0 0,1 0 1 0 0,-1 1 0 0 0,0-1-1 0 0,1 0 1 0 0,-1 0-1 0 0,0 0 1 0 0,1 0-1 0 0,-1 0 1 0 0,1-1-1 0 0,-1 1 1 0 0,0 0 0 0 0,1 0-1 0 0,-1 0 1 0 0,0 0-1 0 0,1 0 1 0 0,-1 0-1 0 0,0 0 1 0 0,1-1 0 0 0,-1 1-1 0 0,0 0 1 0 0,0 0-1 0 0,1-1 1 0 0,-1 1-1 0 0,0 0 1 0 0,0 0 0 0 0,1-1-1 0 0,-1 1 1 0 0,0 0-1 0 0,0 0 1 0 0,0-1-1 0 0,1 1 1 0 0,-1 0 0 0 0,0-1-1 0 0,0 1 1 0 0,0 0-1 0 0,0-1 1 0 0,0 1-1 0 0,0-1 1 0 0,0 0 0 0 0,2-7 31 0 0,-1-1 1 0 0,0 0 0 0 0,-1 1 0 0 0,0-1 0 0 0,0 0 0 0 0,-1 1-1 0 0,-2-13 1 0 0,-1-13 14 0 0,2-22-39 0 0,2 0 0 0 0,3 0 0 0 0,13-72 0 0 0,50-161-721 0 0,-55 246 250 0 0,11-90 0 0 0,-20 108 374 0 0,-1 0 1 0 0,-2 0 0 0 0,0 0 0 0 0,-1 0-1 0 0,-7-26 1 0 0,8 45 79 0 0,-6-13-45 0 0,6 17 36 0 0,1 1 9 0 0,-1 1-1 0 0,1 0 1 0 0,0 0 0 0 0,0 0-1 0 0,0 0 1 0 0,-1-1-1 0 0,1 1 1 0 0,0 0-1 0 0,0 0 1 0 0,0 0 0 0 0,0-1-1 0 0,0 1 1 0 0,0 0-1 0 0,-1 0 1 0 0,1-1 0 0 0,0 1-1 0 0,0 0 1 0 0,0 0-1 0 0,0-1 1 0 0,0 1 0 0 0,0 0-1 0 0,0 0 1 0 0,0-1-1 0 0,0 1 1 0 0,0 0-1 0 0,0 0 1 0 0,0-1 0 0 0,0 1-1 0 0,1 0 1 0 0,-1 0-1 0 0,0-1 1 0 0,0 1 0 0 0,0 0-1 0 0,0 0 1 0 0,0 0-1 0 0,0-1 1 0 0,1 1 0 0 0,-1 0-1 0 0,0 0 1 0 0,10 4-146 0 0,3 2 84 0 0,-1-3 69 0 0,1 1-1 0 0,0-2 0 0 0,-1 0 1 0 0,1-1-1 0 0,0 0 0 0 0,23-2 1 0 0,78-13 59 0 0,338-77 561 0 0,263-58 399 0 0,-690 145-955 0 0,135-20 300 0 0,-114 20-223 0 0,68 1-1 0 0,-78 7-329 0 0,1 1 0 0 0,54 15-1 0 0,-89-20-87 0 0,-12 5-3702 0 0,-6-1 2036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 6447 0 0,'1'-11'1736'0'0,"1"20"3636"0"0,0 12-338 0 0,-2-9-6065 0 0,-1 3 1315 0 0,1-11-24 0 0,-1-2-11 0 0,-2 9-1 0 0,2-8 2 0 0,0 0 4 0 0,-2 8 2 0 0,2-8 0 0 0,0-1-21 0 0,-13 20 172 0 0,12-20-471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324 119 7919 0 0,'0'0'714'0'0,"-1"0"-502"0"0,-9-2 588 0 0,1 1 0 0 0,-1 0 1 0 0,0 0-1 0 0,1 1 0 0 0,-11 2 1 0 0,15-1-605 0 0,-1 0 0 0 0,1 0-1 0 0,0 0 1 0 0,0 1 0 0 0,0 0 0 0 0,0 0 0 0 0,1 1 0 0 0,-1-1 0 0 0,0 1 0 0 0,1 0 0 0 0,-5 4 0 0 0,-17 15 166 0 0,-62 56-12 0 0,79-68-228 0 0,-1 0-1 0 0,2 0 1 0 0,-1 1-1 0 0,1 1 1 0 0,1-1-1 0 0,-7 17 1 0 0,11-23-47 0 0,1 1 1 0 0,0 0 0 0 0,1 0 0 0 0,-1 0 0 0 0,1 0 0 0 0,1 0 0 0 0,-1 0 0 0 0,1 0 0 0 0,0 0 0 0 0,0 1 0 0 0,1-1 0 0 0,0 0-1 0 0,0 0 1 0 0,0 0 0 0 0,1 0 0 0 0,-1 0 0 0 0,2-1 0 0 0,-1 1 0 0 0,1 0 0 0 0,-1-1 0 0 0,1 0 0 0 0,1 0 0 0 0,-1 0-1 0 0,7 7 1 0 0,-5-6-19 0 0,0-1 0 0 0,1 0-1 0 0,-1 0 1 0 0,1-1-1 0 0,0 0 1 0 0,0 0-1 0 0,0 0 1 0 0,1-1-1 0 0,-1 0 1 0 0,1 0-1 0 0,0 0 1 0 0,0-1 0 0 0,0 0-1 0 0,0 0 1 0 0,0-1-1 0 0,0 0 1 0 0,0 0-1 0 0,1-1 1 0 0,-1 0-1 0 0,11-1 1 0 0,1-3 20 0 0,1 0 0 0 0,-1-2 0 0 0,0 0 1 0 0,0-1-1 0 0,0 0 0 0 0,-1-2 0 0 0,0 0 0 0 0,16-13 1 0 0,-29 19-96 0 0,0-1 0 0 0,0 0 0 0 0,-1 0 0 0 0,1 0 0 0 0,-1-1 0 0 0,0 1 0 0 0,0-1 1 0 0,-1 0-1 0 0,1-1 0 0 0,-1 1 0 0 0,0 0 0 0 0,3-10 0 0 0,-5 10-47 0 0,1 1 0 0 0,-1 0 1 0 0,-1 0-1 0 0,1-1 0 0 0,-1 1 0 0 0,1 0 0 0 0,-1-1 0 0 0,0 1 0 0 0,-1 0 0 0 0,1-1 0 0 0,-1 1 0 0 0,0 0 1 0 0,0 0-1 0 0,0-1 0 0 0,-1 1 0 0 0,1 0 0 0 0,-1 0 0 0 0,-3-5 0 0 0,-1-1-54 0 0,0 0-1 0 0,-1 0 1 0 0,0 1-1 0 0,-1 0 0 0 0,1 1 1 0 0,-2 0-1 0 0,1 0 1 0 0,-13-8-1 0 0,5 5-197 0 0,0-1 0 0 0,-14-14 0 0 0,24 20 181 0 0,0 0 1 0 0,1 0 0 0 0,-1 0-1 0 0,2-1 1 0 0,-1 0-1 0 0,0 0 1 0 0,-3-11 0 0 0,7 17 116 0 0,1-1 1 0 0,-1 0-1 0 0,1 0 1 0 0,0 1-1 0 0,0-1 1 0 0,0 0-1 0 0,0 1 1 0 0,0-1-1 0 0,0 0 1 0 0,0 0-1 0 0,0 1 1 0 0,1-1-1 0 0,-1 0 1 0 0,1 1 0 0 0,-1-1-1 0 0,1 0 1 0 0,0 1-1 0 0,0-1 1 0 0,0 1-1 0 0,0-1 1 0 0,0 1-1 0 0,0 0 1 0 0,0-1-1 0 0,0 1 1 0 0,0 0-1 0 0,0 0 1 0 0,1 0-1 0 0,2-2 1 0 0,4-4-98 0 0,1 1 1 0 0,0 1-1 0 0,15-7 1 0 0,-19 9 59 0 0,52-22-1072 0 0,-25 14 112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14711 0 0,'0'0'1643'0'0,"-1"2"-1262"0"0,-36 59 1585 0 0,15-27-1299 0 0,-27 59 0 0 0,32-60-547 0 0,6-12-97 0 0,11-19 249 0 0,0-1-265 0 0,0-1 1 0 0,0 1-1 0 0,0-1 1 0 0,1 1 0 0 0,-1-1-1 0 0,0 1 1 0 0,1-1-1 0 0,-1 1 1 0 0,1-1-1 0 0,-1 1 1 0 0,0-1-1 0 0,1 1 1 0 0,-1-1-1 0 0,1 0 1 0 0,-1 1-1 0 0,1-1 1 0 0,-1 0 0 0 0,1 1-1 0 0,-1-1 1 0 0,1 0-1 0 0,0 0 1 0 0,-1 1-1 0 0,1-1 1 0 0,-1 0-1 0 0,1 0 1 0 0,0 0-1 0 0,-1 0 1 0 0,2 0-1 0 0,21 3 140 0 0,-18-3-115 0 0,117 3 187 0 0,-32-3-230 0 0,-22 0-314 0 0,-23-6-3482 0 0,-33 2-2445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7367 0 0,'0'0'5811'0'0,"-1"3"-5019"0"0,-36 47 854 0 0,-43 66 279 0 0,26-20-1292 0 0,4 3 1 0 0,-41 116 0 0 0,82-188-993 0 0,2 0-1 0 0,0 0 1 0 0,-3 34 0 0 0,10-58-1263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5983 0 0,'0'0'274'0'0,"-2"-1"-6"0"0,-8-8 6282 0 0,11 13-6423 0 0,0 1-1 0 0,0-1 1 0 0,1-1 0 0 0,-1 1-1 0 0,1 0 1 0 0,0 0-1 0 0,0 0 1 0 0,0-1 0 0 0,1 1-1 0 0,-1-1 1 0 0,6 6-1 0 0,6 9 153 0 0,12 20 183 0 0,2-2 1 0 0,51 51-1 0 0,75 56 214 0 0,-96-90-514 0 0,-5-6-122 0 0,11 10 1 0 0,105 119-1 0 0,-150-152-68 0 0,-1 2 0 0 0,-1 0 0 0 0,17 35 0 0 0,-25-41-19 0 0,-1 0 0 0 0,-1 1-1 0 0,0 0 1 0 0,-2 0 0 0 0,5 32-1 0 0,-8-24-64 0 0,-1-1 0 0 0,-1 1 1 0 0,-1-1-1 0 0,-2 1 0 0 0,0-1 0 0 0,-3 0 0 0 0,0 0 0 0 0,-1 0 0 0 0,-2-1 1 0 0,-1 0-1 0 0,-1 0 0 0 0,-1-2 0 0 0,-2 1 0 0 0,-29 42 0 0 0,22-40 173 0 0,0-1 0 0 0,-2-1-1 0 0,0-2 1 0 0,-2 0 0 0 0,-1-1 0 0 0,0-2 0 0 0,-2 0-1 0 0,0-2 1 0 0,-2-1 0 0 0,0-2 0 0 0,0-1-1 0 0,-36 13 1 0 0,61-27-8 0 0,-1 1 0 0 0,0-1-1 0 0,1 1 1 0 0,-10-1 0 0 0,14 0-50 0 0,0-1 0 0 0,0 0 1 0 0,-1 0-1 0 0,1 0 1 0 0,0 0-1 0 0,0 0 0 0 0,0 0 1 0 0,0 0-1 0 0,0-1 0 0 0,0 1 1 0 0,0 0-1 0 0,0-1 1 0 0,0 1-1 0 0,0-1 0 0 0,0 1 1 0 0,0-1-1 0 0,0 1 0 0 0,0-1 1 0 0,0 0-1 0 0,0 1 1 0 0,0-1-1 0 0,1 0 0 0 0,-1 0 1 0 0,0 1-1 0 0,0-1 0 0 0,1 0 1 0 0,-1 0-1 0 0,1 0 1 0 0,-1 0-1 0 0,0-1 0 0 0,0-12-3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11951 0 0,'0'0'1387'0'0,"2"-1"-786"0"0,44-11 1098 0 0,48-8 1 0 0,23-6-1081 0 0,-41 5-46 0 0,92-14 0 0 0,-159 33-458 0 0,0 2-1 0 0,-1 0 1 0 0,1 0-1 0 0,11 1 1 0 0,7 6-1018 0 0,-24-6 72 0 0,1 1-1 0 0,-1-1 1 0 0,0 1-1 0 0,1 0 1 0 0,2 3 0 0 0,4 4-5091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6447 0 0,'-2'-1'499'0'0,"-9"-1"7182"0"0,18 4-4440 0 0,-3 0-3020 0 0,7 1 26 0 0,0-1 1 0 0,0 0 0 0 0,0-1-1 0 0,21 0 1 0 0,47-7 149 0 0,-32 2-186 0 0,124-20 0 0 0,-89 10-5750 0 0,-32 8-725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8287 0 0,'-7'2'83'0'0,"0"1"-1"0"0,0-1 0 0 0,0 1 0 0 0,1 1 0 0 0,-1-1 1 0 0,1 1-1 0 0,0 0 0 0 0,0 0 0 0 0,0 1 0 0 0,1 0 1 0 0,-8 8-1 0 0,-4 7 823 0 0,-27 41 0 0 0,39-52-391 0 0,-30 49 1580 0 0,-40 89 1 0 0,29-50-931 0 0,-129 249-473 0 0,155-313-721 0 0,14-24-120 0 0,0 2 0 0 0,-6 14 0 0 0,11-23-261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12607 0 0,'0'-14'397'0'0,"1"0"-1"0"0,2-20 1 0 0,-2 30-377 0 0,0-1 1 0 0,1 0-1 0 0,-1 1 0 0 0,1-1 1 0 0,0 1-1 0 0,0 0 1 0 0,0-1-1 0 0,1 1 1 0 0,-1 0-1 0 0,1 0 1 0 0,4-4-1 0 0,14-11 335 0 0,0 2-1 0 0,1 1 1 0 0,0 0-1 0 0,28-13 1 0 0,-29 17-332 0 0,125-68 142 0 0,-126 70-69 0 0,8-4 153 0 0,37-13 0 0 0,-52 22-8 0 0,-1 1 0 0 0,1 1 0 0 0,0 0 0 0 0,1 1 0 0 0,19-1 0 0 0,-24 4-93 0 0,-1-1-1 0 0,1 1 0 0 0,-1 1 0 0 0,1-1 1 0 0,-1 2-1 0 0,0-1 0 0 0,0 1 1 0 0,0 0-1 0 0,0 1 0 0 0,0-1 0 0 0,-1 2 1 0 0,0-1-1 0 0,1 1 0 0 0,-2 0 1 0 0,1 0-1 0 0,-1 1 0 0 0,1 0 0 0 0,6 9 1 0 0,-6-6-90 0 0,0 1 0 0 0,-1-1 0 0 0,0 1 0 0 0,-1 0 0 0 0,0 0 0 0 0,0 1 0 0 0,-1 0 1 0 0,-1-1-1 0 0,1 1 0 0 0,-2 0 0 0 0,0 1 0 0 0,0-1 0 0 0,0 14 0 0 0,-2-10-12 0 0,-1 0 0 0 0,0 1 0 0 0,-1-1 1 0 0,-1 0-1 0 0,0 0 0 0 0,-1-1 0 0 0,-1 1 0 0 0,0-1 0 0 0,-1 0 0 0 0,-12 22 0 0 0,8-20-23 0 0,-1 0-1 0 0,0-1 1 0 0,-1 0-1 0 0,-1-1 1 0 0,0-1-1 0 0,-1 0 1 0 0,0 0-1 0 0,-19 11 1 0 0,-4 2-40 0 0,-2-3 0 0 0,0 0 0 0 0,-2-3 0 0 0,0-1 0 0 0,-1-3 0 0 0,-65 18 0 0 0,88-29-137 0 0,-84 17-520 0 0,35-14-2606 0 0,53-8-3379 0 0</inkml:trace>
  <inkml:trace contextRef="#ctx0" brushRef="#br0" timeOffset="1">1701 341 13359 0 0,'0'0'1512'0'0,"-2"3"-813"0"0,-5 10-242 0 0,0-1 1 0 0,-1 1 0 0 0,0-1-1 0 0,-1-1 1 0 0,-21 22-1 0 0,1-7-419 0 0,-34 27 0 0 0,-181 120-38 0 0,69-50 222 0 0,139-93 125 0 0,1 2 0 0 0,-47 54 0 0 0,74-75-215 0 0,-1 0 0 0 0,2 0-1 0 0,-1 1 1 0 0,2 0 0 0 0,0 1 0 0 0,0-1 0 0 0,1 1 0 0 0,1 0-1 0 0,0 1 1 0 0,0-1 0 0 0,-2 26 0 0 0,5-30-110 0 0,1 1 1 0 0,0-1-1 0 0,1 0 1 0 0,-1 1-1 0 0,2-1 1 0 0,-1 0-1 0 0,1 0 1 0 0,1 0-1 0 0,0 0 1 0 0,0 0-1 0 0,1 0 1 0 0,0-1-1 0 0,0 0 1 0 0,1 0-1 0 0,0 0 1 0 0,0 0-1 0 0,1-1 1 0 0,8 9-1 0 0,-7-9-240 0 0,1-1 0 0 0,0 1 0 0 0,0-1 0 0 0,0-1 0 0 0,1 0-1 0 0,-1 0 1 0 0,1-1 0 0 0,0 0 0 0 0,11 3 0 0 0,7 0-6809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157 157 14511 0 0,'0'0'1314'0'0,"2"-2"-1078"0"0,2-3 118 0 0,1 1-1 0 0,0-1 1 0 0,1 1 0 0 0,-1 0 0 0 0,1 1 0 0 0,10-6 0 0 0,43-17 1581 0 0,-53 24-1849 0 0,55-20 756 0 0,1 3-1 0 0,103-17 0 0 0,-157 35-812 0 0,18-5 98 0 0,0 2 1 0 0,0 1 0 0 0,0 2-1 0 0,37 1 1 0 0,-60 0-117 0 0,0 1-1 0 0,-1-1 1 0 0,1 0 0 0 0,0 1 0 0 0,-1 0-1 0 0,1 0 1 0 0,-1 0 0 0 0,1 0 0 0 0,-1 0-1 0 0,1 0 1 0 0,-1 1 0 0 0,0-1 0 0 0,1 1-1 0 0,3 3 1 0 0,0 7-11 0 0,-6-6 0 0 0,1 1 0 0 0,-1-1 0 0 0,-1 1 0 0 0,1-1 0 0 0,-1 1 0 0 0,0-1 0 0 0,0 0 0 0 0,-1 1 0 0 0,0-1 0 0 0,0 0 0 0 0,0 0 0 0 0,-1 0 0 0 0,0-1 0 0 0,-6 11 0 0 0,-3 1 0 0 0,0 0 0 0 0,-1-1 0 0 0,-21 20 0 0 0,-104 83 95 0 0,57-52-54 0 0,41-33-41 0 0,-24 21 0 0 0,-108 117 0 0 0,10 36 0 0 0,141-174 0 0 0,15-23 0 0 0,6-10 0 0 0,0-1 0 0 0,-1 1 0 0 0,1 0 0 0 0,0-1 0 0 0,0 1 0 0 0,0-1 0 0 0,0 1 0 0 0,0-1 0 0 0,0 1 0 0 0,0 0 0 0 0,0-1 0 0 0,1 1 0 0 0,-1-1 0 0 0,0 1 0 0 0,0-1 0 0 0,0 1 0 0 0,0-1 0 0 0,1 2 0 0 0,1-1 2 0 0,-1 0-1 0 0,0 1 0 0 0,1-1 1 0 0,-1 0-1 0 0,1 0 1 0 0,0 0-1 0 0,-1-1 1 0 0,1 1-1 0 0,0 0 1 0 0,-1-1-1 0 0,1 1 0 0 0,0-1 1 0 0,0 1-1 0 0,0-1 1 0 0,0 0-1 0 0,-1 0 1 0 0,5 0-1 0 0,32-3 61 0 0,19-9 33 0 0,56-20 0 0 0,-17 4-8 0 0,146-43 60 0 0,-231 68-432 0 0,1-1 0 0 0,-1-1 0 0 0,0 0 1 0 0,0 0-1 0 0,19-14 0 0 0,-29 18-678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9671 0 0,'0'0'1379'0'0,"2"-2"445"0"0,5-1-621 0 0,0 0 1 0 0,0 0-1 0 0,0 1 1 0 0,7-3-1 0 0,59-6 1319 0 0,-29 5-2330 0 0,76-15 325 0 0,190-25 728 0 0,17 42-767 0 0,-188 15-2966 0 0,-103-6-2811 0 0,-4 1-1624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2303 0 0,'0'0'21085'0'0,"-1"2"-20895"0"0,-3 7-116 0 0,0 0 0 0 0,-1 1 0 0 0,0-2 0 0 0,-1 1 0 0 0,0-1 0 0 0,-12 13 0 0 0,-8 12 37 0 0,-27 35-37 0 0,-81 81 0 0 0,84-97-70 0 0,-53 46-7 0 0,65-66-127 0 0,-50 58-1 0 0,76-77 115 0 0,11-12 16 0 0,1 0 0 0 0,-1-1 0 0 0,1 0 0 0 0,0 0 0 0 0,0 0 0 0 0,-1 1 0 0 0,1-1 0 0 0,0 0 0 0 0,0 0 0 0 0,-1 1 0 0 0,1-1 0 0 0,0 0 0 0 0,0 0 0 0 0,0 1 0 0 0,0-1 0 0 0,-1 0 0 0 0,1 1 0 0 0,0-1 0 0 0,0 0 0 0 0,0 1 0 0 0,0-1 0 0 0,0 0 0 0 0,0 1 0 0 0,0-1 0 0 0,0 1 0 0 0,1 0 2 0 0,0 0-1 0 0,0 0 1 0 0,0-1 0 0 0,1 1-1 0 0,-1 0 1 0 0,0-1-1 0 0,1 1 1 0 0,-1 0 0 0 0,0-1-1 0 0,1 0 1 0 0,-1 1 0 0 0,1-1-1 0 0,-1 0 1 0 0,1 0-1 0 0,-1 0 1 0 0,1 0 0 0 0,1 0-1 0 0,33-1 82 0 0,-35 0-78 0 0,221-29 574 0 0,-203 25-487 0 0,0 2-1 0 0,0 0 0 0 0,0 1 1 0 0,0 1-1 0 0,0 1 1 0 0,37 4-1 0 0,-54-4-125 0 0,1 0 0 0 0,-1 1-1 0 0,1-1 1 0 0,-1 1 0 0 0,1-1 0 0 0,-1 1-1 0 0,0 0 1 0 0,1 0 0 0 0,-1 0 0 0 0,0 0 0 0 0,3 2-1 0 0,-1 0-381 0 0,-2-1-521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740 667 8287 0 0,'2'-1'639'0'0,"23"-9"6742"0"0,-7 2-4889 0 0,-16 7-2347 0 0,0-1 0 0 0,0 0 0 0 0,0 1 0 0 0,0-1 0 0 0,0 0 0 0 0,-1 0 0 0 0,1-1 0 0 0,0 1 0 0 0,-1 0 0 0 0,0 0-1 0 0,1-1 1 0 0,0-3 0 0 0,10-34 861 0 0,-4 14-688 0 0,10-37-51 0 0,20-126 0 0 0,-19 84-302 0 0,-18 99 31 0 0,5-23-395 0 0,-1 0 0 0 0,-1 0 0 0 0,0-55 0 0 0,-4 83 377 0 0,0 0 0 0 0,0 0 0 0 0,0 1 0 0 0,0-1 0 0 0,-1 0 0 0 0,1 0 0 0 0,0 0 1 0 0,0 1-1 0 0,0-1 0 0 0,-1 0 0 0 0,1 1 0 0 0,0-1 0 0 0,-1 0 0 0 0,1 0 0 0 0,0 1 0 0 0,-1-1 0 0 0,1 1 0 0 0,-1-1 1 0 0,1 0-1 0 0,-1 1 0 0 0,-1-2 0 0 0,2 2 2 0 0,-1 0 1 0 0,0 0-1 0 0,1 0 1 0 0,-1 0-1 0 0,0 0 1 0 0,0 0-1 0 0,1 0 1 0 0,-1 0-1 0 0,0 0 1 0 0,1 0-1 0 0,-1 0 1 0 0,0 0-1 0 0,1 0 1 0 0,-1 1-1 0 0,0-1 1 0 0,1 0-1 0 0,-1 0 1 0 0,0 1-1 0 0,0 0 1 0 0,-3 2-39 0 0,-1 0 0 0 0,1 0 0 0 0,0 1 1 0 0,0-1-1 0 0,-4 6 0 0 0,-57 72-18 0 0,4 4 0 0 0,3 1 0 0 0,-76 156 0 0 0,107-184 124 0 0,-35 112-1 0 0,-1 67 101 0 0,33-116-119 0 0,20-86-110 0 0,-1 1 0 0 0,-24 50 0 0 0,26-68-76 0 0,-1 0-1 0 0,-1-1 1 0 0,0 0 0 0 0,-1 0 0 0 0,-1-1-1 0 0,-18 17 1 0 0,-54 42-209 0 0,-44 45-180 0 0,125-112 546 0 0,6-6 0 0 0,6-4 0 0 0,-2 0-102 0 0,0 0-1 0 0,-1-1 0 0 0,0 1 1 0 0,0-1-1 0 0,6-4 0 0 0,12-9-609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9935 0 0,'0'0'6375'0'0,"2"-1"-5590"0"0,11-8-188 0 0,1 0 0 0 0,1 1 0 0 0,-1 1 0 0 0,1 0 0 0 0,19-6 0 0 0,17-8 59 0 0,56-21 226 0 0,-97 38-1275 0 0,1 2-1 0 0,0-1 0 0 0,0 2 1 0 0,0-1-1 0 0,1 1 0 0 0,-1 1 1 0 0,16 1-1 0 0,13 0-2534 0 0,-2-4-372 0 0,-19 0 1629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9671 0 0,'0'0'7430'0'0,"-1"2"-6857"0"0,-1 18 379 0 0,-2-1 1 0 0,-11 38-1 0 0,14-55-692 0 0,0 0-4 0 0,-16 32 376 0 0,17-32-524 0 0,-4 6 140 0 0,57-66-1856 0 0,-51 57 1684 0 0,-12 8 68 0 0,-17 14 103 0 0,26-20-390 0 0,-1 1-75 0 0,-2 6-163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28 13271 0 0,'8'-7'216'0'0,"1"-1"717"0"0,4-5 3556 0 0,-50 61-2607 0 0,-54 54-1482 0 0,-68 69-414 0 0,90-98-450 0 0,43-49 420 0 0,-1 0 6 0 0,-35 42 1 0 0,54-55-56 0 0,0 0-1 0 0,0 1 1 0 0,1 0 0 0 0,-7 20-1 0 0,13-31 85 0 0,1-1 0 0 0,0 1 0 0 0,-1 0 0 0 0,1 0 0 0 0,0 0 0 0 0,0 0 0 0 0,0 0 0 0 0,0-1 0 0 0,0 1 0 0 0,0 0 0 0 0,0 0 0 0 0,0 0 0 0 0,0 0 0 0 0,1 1 0 0 0,-1 2-16 0 0,4 8-55 0 0,-2-9 71 0 0,0-1-1 0 0,0 1 1 0 0,0 0 0 0 0,1-1-1 0 0,-1 0 1 0 0,1 1-1 0 0,-1-1 1 0 0,1 0-1 0 0,0 0 1 0 0,0-1 0 0 0,0 1-1 0 0,0 0 1 0 0,0-1-1 0 0,0 0 1 0 0,0 0 0 0 0,4 1-1 0 0,8 1 16 0 0,-1 0-1 0 0,23 0 1 0 0,-7 0 47 0 0,4 0 33 0 0,-1-2 1 0 0,1-1 0 0 0,0-1-1 0 0,-1-2 1 0 0,0-1 0 0 0,0-2-1 0 0,35-11 1 0 0,-44 10 10 0 0,-1-1 0 0 0,0-2 0 0 0,31-16 0 0 0,-42 19-82 0 0,0-1 1 0 0,-1 0-1 0 0,0 0 0 0 0,0-1 0 0 0,-1 0 0 0 0,0-1 0 0 0,13-17 0 0 0,-18 20-30 0 0,0-1 0 0 0,0 1 0 0 0,-1-1 0 0 0,-1 0 1 0 0,1 0-1 0 0,-1 0 0 0 0,-1 0 0 0 0,1-1 0 0 0,-1 1 0 0 0,-1-1 0 0 0,1 1 0 0 0,-2-1 0 0 0,1 0 0 0 0,-2-17 0 0 0,0 17-40 0 0,1 7 40 0 0,0 1 1 0 0,0-1-1 0 0,0 0 1 0 0,0 0 0 0 0,-1 0-1 0 0,1 1 1 0 0,-1-1-1 0 0,0-3 1 0 0,0 4 0 0 0,0-1 1 0 0,0 1-1 0 0,0 0 1 0 0,0-1-1 0 0,0 1 1 0 0,0 0-1 0 0,0 0 0 0 0,0 0 1 0 0,-1 0-1 0 0,1 0 1 0 0,0 0-1 0 0,-1 0 1 0 0,1 0-1 0 0,0 0 0 0 0,-1 1 1 0 0,1-1-1 0 0,-1 0 1 0 0,1 1-1 0 0,-1-1 1 0 0,0 1-1 0 0,1 0 1 0 0,-1-1-1 0 0,1 1 0 0 0,-1 0 1 0 0,0 0-1 0 0,1 0 1 0 0,-1 0-1 0 0,0 1 1 0 0,1-1-1 0 0,-3 1 1 0 0,1-1-11 0 0,-7 2 1 0 0,-1 1 1 0 0,1-1 0 0 0,0 2-1 0 0,0 0 1 0 0,0 0 0 0 0,0 0-1 0 0,1 1 1 0 0,0 1 0 0 0,0 0-1 0 0,0 0 1 0 0,1 1-1 0 0,-1 0 1 0 0,2 0 0 0 0,-1 1-1 0 0,1 0 1 0 0,0 0 0 0 0,-9 15-1 0 0,13-18-2 0 0,1-1 0 0 0,-1 1-1 0 0,1-1 1 0 0,0 1 0 0 0,1 0 0 0 0,-1 0-1 0 0,1-1 1 0 0,0 1 0 0 0,1 0 0 0 0,-1 0 0 0 0,1 0-1 0 0,0 0 1 0 0,0 0 0 0 0,0 0 0 0 0,1 7-1 0 0,0-9-299 0 0,0 0-1 0 0,0 1 0 0 0,0-1 0 0 0,1 0 0 0 0,-1 1 1 0 0,1-1-1 0 0,-1 0 0 0 0,4 3 0 0 0,3 3-5690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88 9439 0 0,'-2'1'432'0'0,"-64"29"7624"0"0,76-33-7564 0 0,0-1 0 0 0,0 0 0 0 0,0 0 0 0 0,12-9 1 0 0,14-7-79 0 0,-34 19-403 0 0,25-12 66 0 0,1 1 0 0 0,0 1-1 0 0,1 1 1 0 0,41-8 0 0 0,-60 16-49 0 0,-4 1 12 0 0,0 0-1 0 0,0 0 0 0 0,0 1 0 0 0,12 0 1 0 0,-16 0-30 0 0,0 0 1 0 0,-1 1-1 0 0,1-1 1 0 0,-1 1-1 0 0,1-1 1 0 0,0 1-1 0 0,-1-1 1 0 0,1 1-1 0 0,-1 0 1 0 0,1 0-1 0 0,-1 0 1 0 0,0 0-1 0 0,1 0 1 0 0,-1 0-1 0 0,0 0 1 0 0,0 1-1 0 0,0-1 1 0 0,1 0-1 0 0,-1 1 1 0 0,-1-1-1 0 0,1 1 1 0 0,1 1-1 0 0,0 2 15 0 0,0 0 1 0 0,0 0-1 0 0,-1 0 0 0 0,1 0 0 0 0,-1 0 1 0 0,-1 0-1 0 0,1 0 0 0 0,-1 0 1 0 0,1 0-1 0 0,-2 1 0 0 0,0 5 0 0 0,0-3 14 0 0,0 0-1 0 0,-1-1 1 0 0,-1 1-1 0 0,1-1 1 0 0,-1 1-1 0 0,-7 11 1 0 0,1-5 28 0 0,0 0 1 0 0,-1-1-1 0 0,0 0 1 0 0,-1-1-1 0 0,-1 0 1 0 0,-18 14-1 0 0,9-10-26 0 0,-1-1-1 0 0,-43 22 0 0 0,-50 15-167 0 0,90-41 43 0 0,18-8-1056 0 0,17-7 887 0 0,20-7 195 0 0,-18 9 38 0 0,0 1 0 0 0,0 0-1 0 0,0 1 1 0 0,0 0 0 0 0,0 1 0 0 0,0 0-1 0 0,0 1 1 0 0,-1 1 0 0 0,1 0 0 0 0,0 0-1 0 0,-1 1 1 0 0,14 6 0 0 0,-16-5 32 0 0,0 0 0 0 0,0 0 1 0 0,0 0-1 0 0,0 1 0 0 0,-1 1 0 0 0,0-1 0 0 0,0 1 1 0 0,0 1-1 0 0,-1 0 0 0 0,-1 0 0 0 0,1 0 1 0 0,-1 0-1 0 0,0 1 0 0 0,5 12 0 0 0,-9-17 36 0 0,-1 1-1 0 0,1 0 1 0 0,-1-1-1 0 0,0 1 1 0 0,0 0 0 0 0,-1-1-1 0 0,1 1 1 0 0,-1 0-1 0 0,0 0 1 0 0,0-1-1 0 0,-1 1 1 0 0,1 0 0 0 0,-1 0-1 0 0,0-1 1 0 0,-1 1-1 0 0,1-1 1 0 0,-1 1-1 0 0,0-1 1 0 0,0 1 0 0 0,0-1-1 0 0,0 0 1 0 0,-1 0-1 0 0,0 0 1 0 0,1 0-1 0 0,-2-1 1 0 0,1 1-1 0 0,0-1 1 0 0,-1 0 0 0 0,1 0-1 0 0,-1 0 1 0 0,0 0-1 0 0,0 0 1 0 0,0-1-1 0 0,-1 0 1 0 0,1 0 0 0 0,-7 2-1 0 0,0 0-14 0 0,-10 5 29 0 0,0-2 0 0 0,-42 9 0 0 0,-105 3-109 0 0,144-19-149 0 0,11-1-3385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2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2303 0 0,'-2'0'102'0'0,"1"-1"-94"0"0,0 0 1 0 0,-1 0 0 0 0,1 1-1 0 0,0-1 1 0 0,0 1-1 0 0,0-1 1 0 0,-1 1-1 0 0,1 0 1 0 0,0-1 0 0 0,-1 1-1 0 0,1 0 1 0 0,-3 0-1 0 0,0 0 3 0 0,-12 0 316 0 0,13 3 718 0 0,2-2-7 0 0,1-1-643 0 0,-1 1 1 0 0,0-1-1 0 0,1 1 1 0 0,-1 0 0 0 0,0-1-1 0 0,1 1 1 0 0,-1 0-1 0 0,1-1 1 0 0,-1 1-1 0 0,1 0 1 0 0,-1 0-1 0 0,0 1 1 0 0,-5 16 2268 0 0,6-17-2362 0 0,-1 7-99 0 0,0 1 0 0 0,0-1 1 0 0,1 1-1 0 0,0-1 0 0 0,1 0 1 0 0,0 1-1 0 0,0-1 1 0 0,1 0-1 0 0,0 1 0 0 0,0-1 1 0 0,1 0-1 0 0,0 0 0 0 0,0-1 1 0 0,1 1-1 0 0,0-1 1 0 0,0 1-1 0 0,9 10 0 0 0,7 7 119 0 0,2-1-1 0 0,0-2 1 0 0,32 27-1 0 0,0-7 207 0 0,100 59 1 0 0,-90-61-150 0 0,59 47 1 0 0,-108-74-300 0 0,0 0 1 0 0,-1 0-1 0 0,-1 1 0 0 0,0 1 1 0 0,-1 1-1 0 0,-1-1 0 0 0,0 2 1 0 0,15 31-1 0 0,-21-36-37 0 0,0 0 0 0 0,-1 0 0 0 0,-1 0 0 0 0,0 1 0 0 0,-1-1 0 0 0,0 1 0 0 0,-1 0 0 0 0,0 0 0 0 0,-1-1 0 0 0,0 1 0 0 0,-1 0 0 0 0,-1 0 0 0 0,0-1 0 0 0,-5 19 0 0 0,0-11 33 0 0,-1-1 0 0 0,0 0 0 0 0,-1 0 0 0 0,-1 0 0 0 0,-1-1 0 0 0,-1-1 0 0 0,0 0 0 0 0,-1-1 0 0 0,-1 0 0 0 0,0-1 0 0 0,-27 22 0 0 0,1-7 52 0 0,0-2 0 0 0,-2-2 0 0 0,-80 38 0 0 0,61-34-51 0 0,-78 34 41 0 0,116-55-89 0 0,-1-1 0 0 0,0-1-1 0 0,0-1 1 0 0,-27 3 0 0 0,39-9 27 0 0,10 0-140 0 0,11-12-1761 0 0,3 0 699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5527 0 0,'0'0'498'0'0,"1"-2"-406"0"0,15-19 122 0 0,-6 9 2763 0 0,1 1 1 0 0,13-11-1 0 0,-22 21-2780 0 0,0-1 0 0 0,1 1 0 0 0,-1-1-1 0 0,1 1 1 0 0,-1 0 0 0 0,1 0 0 0 0,0 0-1 0 0,4-1 1 0 0,8-2 328 0 0,4-2-98 0 0,-1 0-1 0 0,1 2 1 0 0,0 0-1 0 0,0 1 1 0 0,22 0-1 0 0,12-3-49 0 0,-36 4-393 0 0,0 1 1 0 0,-1 0-1 0 0,18 3 0 0 0,3 2-5767 0 0,-18 0-515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7831 0 0,'0'0'5648'0'0,"3"-2"-4046"0"0,10-4-848 0 0,0 1 0 0 0,1-1 0 0 0,0 2 0 0 0,0 0 0 0 0,23-3 0 0 0,-12 2-248 0 0,141-17 1426 0 0,-25 5-3141 0 0,-96 10-2162 0 0,-25 3-3101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12007 0 0,'0'0'1380'0'0,"-1"2"-816"0"0,-2 5-117 0 0,-1 0 0 0 0,0-1-1 0 0,0 1 1 0 0,-1-1 0 0 0,0 0 0 0 0,-8 7-1 0 0,-39 33 1739 0 0,39-35-1682 0 0,-13 15 914 0 0,25-25-1143 0 0,1 2-209 0 0,-3 5-65 0 0,3-6-311 0 0,1-1-1038 0 0,8 7-442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135 258 8719 0 0,'0'0'399'0'0,"-2"-1"-4"0"0,-7-4-253 0 0,7 5-6 0 0,1-1 0 0 0,-1 0 0 0 0,0 0 0 0 0,0 0 0 0 0,0 0 0 0 0,1 0 0 0 0,-1-1 0 0 0,1 1 0 0 0,-1 0 0 0 0,1-1-1 0 0,0 1 1 0 0,-1-1 0 0 0,1 0 0 0 0,0 1 0 0 0,-2-4 0 0 0,3 4-18 0 0,-1-1 0 0 0,1 1 0 0 0,0-1 0 0 0,0 1 0 0 0,-1-1 0 0 0,1 1 0 0 0,0-1 0 0 0,0 0 0 0 0,0 1 0 0 0,1-1 0 0 0,-1 1 0 0 0,0-1 0 0 0,1 1 0 0 0,-1-1 1 0 0,1-1-1 0 0,2-3 205 0 0,0 1-1 0 0,0 0 1 0 0,0 0 0 0 0,1 1 0 0 0,0-1 0 0 0,7-7 0 0 0,-11 12-311 0 0,10-9 304 0 0,-1 1 0 0 0,1 1-1 0 0,1 0 1 0 0,-1 0 0 0 0,13-5-1 0 0,60-25 602 0 0,-51 24-665 0 0,-2 0 28 0 0,2 2 0 0 0,0 1 1 0 0,0 2-1 0 0,64-9 0 0 0,-88 16-170 0 0,1 1 0 0 0,-1 0 0 0 0,11 2 0 0 0,-16-2-50 0 0,0 1-1 0 0,0-1 1 0 0,1 1 0 0 0,-1 0 0 0 0,0 0 0 0 0,0 1 0 0 0,0-1 0 0 0,0 1 0 0 0,0-1 0 0 0,3 3 0 0 0,-6-3-55 0 0,1-1-1 0 0,-1 1 1 0 0,1 0 0 0 0,-1 0-1 0 0,1-1 1 0 0,-1 1 0 0 0,0 0 0 0 0,1 0-1 0 0,-1-1 1 0 0,0 1 0 0 0,0 0-1 0 0,0 0 1 0 0,1 0 0 0 0,-1-1-1 0 0,0 1 1 0 0,0 0 0 0 0,0 0 0 0 0,0 0-1 0 0,-1 1 1 0 0,1 0 2 0 0,0 4-7 0 0,0 0 0 0 0,0 0 0 0 0,-1 0 0 0 0,0-1 0 0 0,0 1 0 0 0,0 0 0 0 0,-1-1 0 0 0,0 1 0 0 0,0-1 0 0 0,0 1 0 0 0,-1-1 0 0 0,1 0 0 0 0,-1 0 0 0 0,-1 0 0 0 0,1-1 0 0 0,-5 6 0 0 0,-9 8 0 0 0,0 0 0 0 0,-30 23 0 0 0,27-25 0 0 0,-25 18 0 0 0,0-2 1 0 0,-65 33-1 0 0,-8 5-1 0 0,91-51-3 0 0,0 0 0 0 0,-27 27 0 0 0,45-38-16 0 0,1 0 1 0 0,1 1-1 0 0,-1-1 0 0 0,1 2 0 0 0,1-1 0 0 0,-10 19 1 0 0,15-24-43 0 0,3 13 17 0 0,3-13 28 0 0,-3-3 7 0 0,0 0 9 0 0,1 1 0 0 0,0-1 1 0 0,-1 1-1 0 0,1-1 0 0 0,0 0 0 0 0,-1 0 0 0 0,1 0 0 0 0,0 0 0 0 0,0-1 0 0 0,0 1 1 0 0,0-1-1 0 0,0 0 0 0 0,-1 0 0 0 0,1 0 0 0 0,0 0 0 0 0,4-1 0 0 0,7-1 2 0 0,0-1 0 0 0,16-5 0 0 0,-13 3-1 0 0,331-72 280 0 0,-336 75-294 0 0,-4 1-44 0 0,-5 1-537 0 0,-1 0 0 0 0,0 0 1 0 0,0-1-1 0 0,0 1 1 0 0,0-1-1 0 0,0 1 0 0 0,0-1 1 0 0,4-2-1 0 0,3-1-1245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66 3223 0 0,'3'0'240'0'0,"15"-5"1194"0"0,29-13-1 0 0,-9 2 3868 0 0,-12 8-3175 0 0,23-10 3435 0 0,-51 18-5463 0 0,0 1 0 0 0,-1-1 0 0 0,1 1 0 0 0,0 0 0 0 0,0 0 0 0 0,-1 0 0 0 0,1 0-1 0 0,-3 3 1 0 0,-3 1 25 0 0,-63 32 274 0 0,-105 75 1 0 0,53-28-357 0 0,-21 15-8 0 0,134-90-38 0 0,1 0-1 0 0,0 0 0 0 0,0 1 1 0 0,-15 21-1 0 0,8-6-20 0 0,-13 29 0 0 0,24-44-50 0 0,0 0 0 0 0,1 1-1 0 0,1 0 1 0 0,-1-1 0 0 0,2 1-1 0 0,0 0 1 0 0,0 1 0 0 0,1-1-1 0 0,0 0 1 0 0,2 22 0 0 0,-1-28 19 0 0,1 0 1 0 0,0 0-1 0 0,0 0 1 0 0,0 0-1 0 0,1 0 1 0 0,0-1-1 0 0,0 1 1 0 0,0-1-1 0 0,0 1 1 0 0,1-1 0 0 0,0 0-1 0 0,0 0 1 0 0,0 0-1 0 0,0 0 1 0 0,0 0-1 0 0,1-1 1 0 0,0 1-1 0 0,0-1 1 0 0,0 0-1 0 0,0 0 1 0 0,0-1 0 0 0,1 1-1 0 0,-1-1 1 0 0,1 0-1 0 0,-1 0 1 0 0,9 2-1 0 0,5-1 24 0 0,0 0 1 0 0,0-1-1 0 0,0-1 0 0 0,0-1 0 0 0,25-2 0 0 0,-37 2 37 0 0,22-3 83 0 0,0 0 1 0 0,0-2-1 0 0,0-1 0 0 0,-1-2 0 0 0,0 0 1 0 0,32-16-1 0 0,-3-2 401 0 0,93-60 1 0 0,-129 71-435 0 0,-1-1 0 0 0,0 0 0 0 0,-1-1 0 0 0,-1-1 0 0 0,19-24 0 0 0,-31 35-34 0 0,0 1 0 0 0,-1-1 0 0 0,0 0 0 0 0,0 0 0 0 0,-1-1 0 0 0,1 1 0 0 0,-2-1 0 0 0,1 1 0 0 0,2-14 0 0 0,-5 8-7 0 0,-6 2-13 0 0,3 9 0 0 0,1 0 0 0 0,-1 0 0 0 0,0 0-1 0 0,0 0 1 0 0,0 0 0 0 0,0 1 0 0 0,0-1 0 0 0,-1 1-1 0 0,1 0 1 0 0,0 0 0 0 0,-1 0 0 0 0,1 0 0 0 0,0 1-1 0 0,-1-1 1 0 0,-6 1 0 0 0,-2 0-36 0 0,-1 0-1 0 0,1 1 0 0 0,-15 2 1 0 0,18 0 24 0 0,-1-1 1 0 0,1 1-1 0 0,0 1 0 0 0,0 0 1 0 0,0 0-1 0 0,0 1 1 0 0,1 0-1 0 0,0 0 0 0 0,0 1 1 0 0,0 0-1 0 0,1 0 0 0 0,-1 1 1 0 0,-7 9-1 0 0,1 3 7 0 0,1 0 1 0 0,-14 27-1 0 0,22-37-1 0 0,1 0 1 0 0,1-1-1 0 0,0 1 1 0 0,0 1-1 0 0,0-1 1 0 0,1 0-1 0 0,1 0 1 0 0,-2 16-1 0 0,3-21-117 0 0,1 0-1 0 0,-1 0 1 0 0,1-1 0 0 0,-1 1-1 0 0,1 0 1 0 0,0 0-1 0 0,1-1 1 0 0,-1 1-1 0 0,1 0 1 0 0,-1-1 0 0 0,1 1-1 0 0,0-1 1 0 0,0 0-1 0 0,1 0 1 0 0,-1 0 0 0 0,1 0-1 0 0,-1 0 1 0 0,1 0-1 0 0,0-1 1 0 0,0 1 0 0 0,0-1-1 0 0,1 0 1 0 0,-1 0-1 0 0,7 3 1 0 0,7 1-1248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11519 0 0,'0'0'887'0'0,"1"2"-332"0"0,2 2-123 0 0,0 0 0 0 0,1 0 1 0 0,-1 0-1 0 0,1 0 0 0 0,0-1 1 0 0,0 1-1 0 0,0-1 1 0 0,0 0-1 0 0,1-1 0 0 0,-1 1 1 0 0,1-1-1 0 0,0 0 0 0 0,0 0 1 0 0,0 0-1 0 0,0-1 0 0 0,0 1 1 0 0,7 0-1 0 0,7 1-43 0 0,0-1-1 0 0,0-1 0 0 0,30-1 1 0 0,0-4 282 0 0,0-2 1 0 0,53-14 0 0 0,94-33-1487 0 0,-141 38-511 0 0,-32 7-267 0 0,-3 1-338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245 104 4143 0 0,'7'-16'523'0'0,"19"-28"-1"0"0,-1 1 13536 0 0,-28 57-13706 0 0,-1-2-247 0 0,0 0 0 0 0,0 0 1 0 0,-1-1-1 0 0,-1 1 0 0 0,0-1 0 0 0,-10 13 0 0 0,-50 58 285 0 0,5-9-307 0 0,22-20-32 0 0,-49 73 37 0 0,87-124-35 0 0,2-1-43 0 0,0-1-1 0 0,0 1 0 0 0,0-1 1 0 0,0 0-1 0 0,0 1 1 0 0,0-1-1 0 0,0 0 1 0 0,0 0-1 0 0,0 0 1 0 0,0 0-1 0 0,2 0 0 0 0,-2 0 2 0 0,11 0 25 0 0,1-1-1 0 0,-1-1 0 0 0,1 0 1 0 0,-1 0-1 0 0,0-1 0 0 0,0-1 1 0 0,18-7-1 0 0,24-7-14 0 0,142-29-60 0 0,-149 37-294 0 0,-38 8 208 0 0,35-10-457 0 0,-40 11 327 0 0,-1 0 0 0 0,0-1 0 0 0,0 1 0 0 0,0-1 1 0 0,0 0-1 0 0,0 0 0 0 0,0 0 0 0 0,-1 0 0 0 0,1-1 0 0 0,2-2 1 0 0,-3 3-614 0 0,-2 0-591 0 0,3-10-2412 0 0,1-2-1037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20 5983 0 0,'27'-20'10487'0'0,"-32"29"-8654"0"0,-16 16-2057 0 0,-117 124 2768 0 0,4 0-1476 0 0,13-15-800 0 0,91-99-215 0 0,-62 76 47 0 0,68-80-64 0 0,-32 57-1 0 0,52-79-85 0 0,0-1 0 0 0,0 1 0 0 0,-3 13 0 0 0,7-21-12 0 0,0 0 0 0 0,0 0 0 0 0,0 0 0 0 0,0 1 0 0 0,0-1 0 0 0,0 0 0 0 0,0 0 0 0 0,0 0 1 0 0,0 0-1 0 0,1 0 0 0 0,-1 0 0 0 0,0 0 0 0 0,1 0 0 0 0,-1 0 0 0 0,1 0 0 0 0,-1 0 0 0 0,1 0 0 0 0,-1 0 0 0 0,1 0 0 0 0,0 0 0 0 0,0 0 0 0 0,1 1 0 0 0,-1-1-141 0 0,1 0 1 0 0,-1 1-1 0 0,1-1 0 0 0,0 0 1 0 0,-1 0-1 0 0,1 0 0 0 0,0 0 1 0 0,0 0-1 0 0,0-1 0 0 0,2 2 1 0 0,15-1-1392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22 4607 0 0,'0'0'354'0'0,"-2"1"-233"0"0,-12 1 657 0 0,1 1 0 0 0,0 0 1 0 0,1 1-1 0 0,-1 0 0 0 0,0 1 0 0 0,1 1 0 0 0,0 0 0 0 0,1 0 1 0 0,-1 1-1 0 0,-13 12 3852 0 0,28-18-4029 0 0,9 1-308 0 0,0 0 1 0 0,0 0-1 0 0,1-1 0 0 0,-1-1 0 0 0,1 0 0 0 0,-1-1 0 0 0,17-3 1 0 0,90-23 661 0 0,-94 21-809 0 0,15-5 57 0 0,23-6 175 0 0,84-11-1 0 0,-141 27-365 0 0,0 1-1 0 0,0-1 0 0 0,0 1 0 0 0,0 1 0 0 0,0-1 0 0 0,6 2 0 0 0,4 4 2 0 0,-15-5-13 0 0,-1 0 0 0 0,1 0 0 0 0,0 0 0 0 0,0 0 0 0 0,-1 0 0 0 0,1 0 0 0 0,-1 0 0 0 0,1 1 0 0 0,-1-1 0 0 0,1 0 0 0 0,-1 0 0 0 0,0 0 0 0 0,1 1 0 0 0,-1-1 0 0 0,0 0 0 0 0,0 0 0 0 0,0 0 0 0 0,0 1 0 0 0,0-1 0 0 0,0 0 0 0 0,0 0 0 0 0,-1 1 0 0 0,1-1 0 0 0,0 0 0 0 0,-1 0 0 0 0,1 0 0 0 0,-1 2 0 0 0,-2 4 0 0 0,0 0 0 0 0,-8 14 0 0 0,9-20 0 0 0,-9 17 8 0 0,-2 0-1 0 0,-1-2 1 0 0,0 1-1 0 0,0-2 1 0 0,-2 0-1 0 0,0-1 1 0 0,-1 0 0 0 0,-32 19-1 0 0,8-9 16 0 0,-2-1-1 0 0,-82 30 1 0 0,63-31-23 0 0,-103 22 0 0 0,158-42 0 0 0,-22 0 0 0 0,18-2-12 0 0,36-13-153 0 0,-4 8 33 0 0,0 1-1 0 0,0 2 1 0 0,1-1 0 0 0,42 3 0 0 0,-44 0 93 0 0,1 1 10 0 0,-1 2 1 0 0,1 0-1 0 0,-1 1 1 0 0,33 11-1 0 0,-25-7 33 0 0,-19-5-13 0 0,0 0 1 0 0,0 0-1 0 0,0 1 0 0 0,0 0 0 0 0,-1 1 1 0 0,0 0-1 0 0,0 0 0 0 0,9 9 1 0 0,-12-10-4 0 0,0 1 1 0 0,-1-1 0 0 0,1 1 0 0 0,-1 1 0 0 0,-1-1-1 0 0,1 0 1 0 0,-1 1 0 0 0,0 0 0 0 0,0 0 0 0 0,0 0 0 0 0,-1 0-1 0 0,3 12 1 0 0,-3-9 21 0 0,-1 1 1 0 0,0-1-1 0 0,0 1 0 0 0,-1 0 0 0 0,0 0 1 0 0,-1-1-1 0 0,0 1 0 0 0,-1-1 0 0 0,-4 16 1 0 0,5-19 24 0 0,-2 0 0 0 0,1 0 0 0 0,-1 0 0 0 0,0 0 0 0 0,0-1 0 0 0,0 1 0 0 0,-1-1 0 0 0,0 0 1 0 0,0 0-1 0 0,0-1 0 0 0,-1 1 0 0 0,1-1 0 0 0,-1 0 0 0 0,0 0 0 0 0,-10 6 0 0 0,-6 0 112 0 0,0-1 1 0 0,0-1-1 0 0,0-1 0 0 0,-1-1 0 0 0,-30 5 1 0 0,-115 8 634 0 0,164-19-768 0 0,-178 13 893 0 0,154-13-2694 0 0,27 0 1645 0 0,0 0 1 0 0,-1 0-1 0 0,1 0 1 0 0,0 0-1 0 0,-1 0 1 0 0,1 0-1 0 0,-1 0 1 0 0,1 0 0 0 0,0 0-1 0 0,-1 0 1 0 0,1 0-1 0 0,-1 0 1 0 0,1 0-1 0 0,0 0 1 0 0,-1 1-1 0 0,1-1 1 0 0,0 0-1 0 0,-1 0 1 0 0,1 0-1 0 0,0 1 1 0 0,-1-1-1 0 0,1 0 1 0 0,0 0-1 0 0,0 1 1 0 0,-1-1 0 0 0,1 0-1 0 0,0 1 1 0 0,0-1-1 0 0,-1 0 1 0 0,1 1-1 0 0,0-1 1 0 0,0 0-1 0 0,0 1 1 0 0,0-1-1 0 0,0 0 1 0 0,-1 1-1 0 0,1-1 115 0 0,-7 11-6575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5:5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99 2759 0 0,'0'0'4995'0'0,"-1"2"-5399"0"0,-4 4-13 0 0,3-4-21 0 0,1-1 2 0 0,-17 7-1196 0 0,-6 7 2960 0 0,23-14-660 0 0,-36 1 5287 0 0,35-2-5880 0 0,0 1-1 0 0,-4 4-68 0 0,4-3 124 0 0,-3-16 432 0 0,-3-9 326 0 0,8 21 782 0 0,-1 0-1155 0 0,-2-3-580 0 0,1 15 1767 0 0,2-7-1078 0 0,0-3-615 0 0,1 0 0 0 0,-1 0-1 0 0,0 0 1 0 0,0 0 0 0 0,1 0-1 0 0,-1 0 1 0 0,0 0 0 0 0,1 0-1 0 0,-1 0 1 0 0,0 1 0 0 0,0-1-1 0 0,1 0 1 0 0,-1 0 0 0 0,0 0-1 0 0,0 0 1 0 0,1 1 0 0 0,-1-1-1 0 0,0 0 1 0 0,0 0 0 0 0,0 0-1 0 0,1 1 1 0 0,-1-1 0 0 0,0 0-1 0 0,0 0 1 0 0,0 1 0 0 0,0-1 10 0 0,1 1 0 0 0,-1-1 0 0 0,0 1 0 0 0,0-1 0 0 0,1 0 0 0 0,-1 1 0 0 0,0-1 0 0 0,1 0 0 0 0,-1 1 0 0 0,0-1 0 0 0,1 0 0 0 0,-1 0 0 0 0,0 1 0 0 0,1-1 0 0 0,-1 0 0 0 0,1 0 0 0 0,-1 0 0 0 0,1 0 0 0 0,-1 0 0 0 0,0 1 0 0 0,1-1 0 0 0,-1 0 0 0 0,1 0 0 0 0,-1 0 0 0 0,1 0 0 0 0,30 2 276 0 0,-14-1-227 0 0,0 1-55 0 0,-1 0-13 0 0,1 0 0 0 0,9 1 0 0 0,16 6 0 0 0,59 17 797 0 0,-89-22-710 0 0,-10-4-75 0 0,-1 1-1 0 0,1 0 1 0 0,-1-1-1 0 0,1 0 1 0 0,-1 1-1 0 0,1-1 1 0 0,0 0 0 0 0,-1 0-1 0 0,3 0 1 0 0,8 0 76 0 0,6 0-21 0 0,2 0 10 0 0,-1 0 1 0 0,-3 1-12 0 0,-9 0-12 0 0,8-1-33 0 0,15 5 35 0 0,-26-3-48 0 0,2 0 35 0 0,24 8 12 0 0,-18-9-4 0 0,-5-2-11 0 0,0 1 90 0 0,-1 0 0 0 0,1-1 0 0 0,-1 0-1 0 0,1 0 1 0 0,-1 0 0 0 0,1-1 0 0 0,7-3 0 0 0,49-20 482 0 0,-51 19-601 0 0,-2 2 17 0 0,11 4-14 0 0,11-4-14 0 0,-16 4 0 0 0,-1 4 0 0 0,-1 0-12 0 0,7 4-23 0 0,-16-6 15 0 0,11 1 15 0 0,0-1 5 0 0,-10-2 15 0 0,1 1 0 0 0,-1-1 0 0 0,1-1 0 0 0,-1 1 0 0 0,8-2 0 0 0,0 0 43 0 0,14-3 127 0 0,5 2-114 0 0,0 0-59 0 0,-16 2-12 0 0,36 1 0 0 0,-36 1 0 0 0,0 3 0 0 0,10 2 0 0 0,-21-6 0 0 0,0-1 0 0 0,0 2 18 0 0,23-4 28 0 0,10-4-62 0 0,-22 3-48 0 0,24 0 51 0 0,-24 3 12 0 0,-1-1 1 0 0,1-1-1 0 0,-1 0 1 0 0,20-8-1 0 0,-27 9 1 0 0,0 0 0 0 0,0 1 0 0 0,0 0 0 0 0,0 0 0 0 0,15 2 0 0 0,-12-1 0 0 0,0-1 0 0 0,15-1 0 0 0,-3-2 0 0 0,0-1 0 0 0,0-1 0 0 0,29-12 0 0 0,-45 15 0 0 0,1 0 0 0 0,-1 1 0 0 0,12-2 0 0 0,-13 3 0 0 0,0-1 0 0 0,1 1 0 0 0,-1-1 0 0 0,-1-1 0 0 0,15-5 0 0 0,-7-1 0 0 0,2 1 0 0 0,-1 1 0 0 0,1 0 0 0 0,29-7 0 0 0,0 8 0 0 0,-39 5 0 0 0,1 0 0 0 0,-1 0 0 0 0,0 1 0 0 0,1-1 0 0 0,-1 1 0 0 0,8 1 0 0 0,6 0 0 0 0,-14-2 0 0 0,25 1 0 0 0,-19 2-1 0 0,-7-1 12 0 0,0 0 0 0 0,0 0 0 0 0,0-1 0 0 0,0 0-1 0 0,10 0 1 0 0,40 1 35 0 0,64-2-92 0 0,-115 0 46 0 0,-1 1 0 0 0,1 0 0 0 0,-1-1 0 0 0,1 1 0 0 0,-1 1 0 0 0,1-1 0 0 0,0 1 0 0 0,-1-1 0 0 0,7 3 0 0 0,-6-2 0 0 0,0 1 0 0 0,1-1 0 0 0,0 0 0 0 0,-1 0 0 0 0,1-1 0 0 0,4 0 0 0 0,1-1 0 0 0,-7 1 0 0 0,0-1 0 0 0,0 1 0 0 0,1 0 0 0 0,-1 0 0 0 0,0 0 0 0 0,0 0 0 0 0,0 1 0 0 0,0-1 0 0 0,4 2 0 0 0,25 7 0 0 0,-20-5 0 0 0,1-3 0 0 0,-1 2 0 0 0,2 1 0 0 0,17 3 0 0 0,-21-6 0 0 0,3 0 0 0 0,6 0 63 0 0,-8-3 112 0 0,24-10-93 0 0,-33 12-307 0 0,8-4-6826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6:3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1473 42 7919 0 0,'0'0'363'0'0,"0"-2"-12"0"0,-6-9-223 0 0,-3 3 14 0 0,6 5 77 0 0,-1 1 1 0 0,1 0-1 0 0,0 0 0 0 0,-1 0 0 0 0,1 0 0 0 0,-1 1 0 0 0,0-1 0 0 0,1 1 0 0 0,-1 0 0 0 0,0 0 1 0 0,0 0-1 0 0,0 1 0 0 0,0 0 0 0 0,0-1 0 0 0,0 1 0 0 0,1 0 0 0 0,-1 1 0 0 0,0-1 0 0 0,0 1 1 0 0,0 0-1 0 0,0 0 0 0 0,0 0 0 0 0,1 0 0 0 0,-1 1 0 0 0,1-1 0 0 0,-1 1 0 0 0,1 0 0 0 0,-1 0 0 0 0,1 0 1 0 0,0 1-1 0 0,0-1 0 0 0,0 1 0 0 0,0-1 0 0 0,0 1 0 0 0,-2 4 0 0 0,-3 4 99 0 0,1 1-1 0 0,0 0 1 0 0,1 0-1 0 0,0 0 1 0 0,-7 21-1 0 0,-14 68 567 0 0,22-80-762 0 0,5-20-117 0 0,-11 40 237 0 0,3 1-1 0 0,-5 53 0 0 0,-33 441-337 0 0,22-378-137 0 0,-60 209 0 0 0,42-233 723 0 0,32-110 65 0 0,0 0-1 0 0,-1 0 1 0 0,-19 28 0 0 0,27-47-503 0 0,-1-1 0 0 0,0 1 0 0 0,1-1 0 0 0,-2 0 0 0 0,1 0 0 0 0,0 0 0 0 0,-1-1 0 0 0,1 0 0 0 0,-9 5 0 0 0,-1-2 168 0 0,1 0-1 0 0,-20 5 0 0 0,-13 5-8 0 0,41-14-218 0 0,1 1 0 0 0,-1 0 0 0 0,0 0 0 0 0,1 0 0 0 0,0 1 0 0 0,0-1 0 0 0,0 1 0 0 0,0 0 0 0 0,1 1 0 0 0,-1-1 0 0 0,-2 6 0 0 0,-3 4-21 0 0,1 0 0 0 0,-9 22 0 0 0,-63 181-40 0 0,68-184 64 0 0,-9 35 135 0 0,-9 25 98 0 0,-14 30 153 0 0,40-113-316 0 0,3-8 14 0 0,-2 12 160 0 0,2-12-160 0 0,-2 10 7 0 0,0-1-1 0 0,-1-1 1 0 0,-1 1 0 0 0,0 0-1 0 0,-10 16 1 0 0,-13 20-87 0 0,23-38-11 0 0,4-8-42 0 0,1-21-95 0 0,2 7 115 0 0,-4-19 12 0 0,-2 0 0 0 0,-1 0 0 0 0,-9-34 0 0 0,5 29 14 0 0,-7-27-184 0 0,-41-99 1 0 0,-11-5 43 0 0,31 84-334 0 0,36 82 313 0 0,0 5-1571 0 0,-3 7 1747 0 0,3-8 860 0 0,3 25-240 0 0,-2-23-678 0 0,0-6 47 0 0,-2-13 98 0 0,-6-26 187 0 0,3 25-236 0 0,0 0 0 0 0,-1 0 0 0 0,-1 1 0 0 0,-1 0 0 0 0,-17-27 0 0 0,20 35-28 0 0,-1-1-1 0 0,0 2 1 0 0,0-1-1 0 0,-1 1 1 0 0,1-1-1 0 0,-1 2 1 0 0,-1-1-1 0 0,1 1 1 0 0,-1 0 0 0 0,0 1-1 0 0,0 0 1 0 0,-13-5-1 0 0,15 7-25 0 0,0-1-1 0 0,0 2 1 0 0,0-1-1 0 0,-1 1 1 0 0,1-1-1 0 0,-1 2 1 0 0,-10-1-1 0 0,10 1-4 0 0,5 0-67 0 0,5 1-332 0 0,18 5 399 0 0,-15-6 13 0 0,-1-1 2 0 0,46-2-2 0 0,-20 2 0 0 0,-18 4 0 0 0,1 3 0 0 0,-10-3 7 0 0,1 1 0 0 0,-1-1 0 0 0,0 1 0 0 0,0 0 0 0 0,0 1 0 0 0,0-1 0 0 0,-1 1 0 0 0,0-1 0 0 0,0 1 0 0 0,0 0-1 0 0,-1 0 1 0 0,4 10 0 0 0,1 5 43 0 0,-1 1-1 0 0,3 24 1 0 0,1 7-9 0 0,-7-41-48 0 0,3 10 46 0 0,0 0 0 0 0,16 35 0 0 0,-19-50 9 0 0,0-1 0 0 0,0 1 0 0 0,0-1 0 0 0,1 0 0 0 0,-1 0 0 0 0,1-1 0 0 0,0 1 0 0 0,1-1 0 0 0,-1 0 0 0 0,1 0 0 0 0,0 0 0 0 0,0-1-1 0 0,0 0 1 0 0,11 6 0 0 0,-7-5 18 0 0,-5-2-45 0 0,1 0 1 0 0,0 0 0 0 0,0-1-1 0 0,0 1 1 0 0,8 0-1 0 0,13 2-177 0 0,-21-2-53 0 0,-1 1 154 0 0,-1-1-82 0 0,0 0-1 0 0,0 0 1 0 0,-1 1-1 0 0,1-1 1 0 0,-1 1-1 0 0,0-1 1 0 0,0 1 0 0 0,0 0-1 0 0,0 0 1 0 0,0 0-1 0 0,2 5 1 0 0,-3-6 168 0 0,0-1 0 0 0,-1 1 1 0 0,1 0-1 0 0,0-1 0 0 0,0 0 1 0 0,0 1-1 0 0,0-1 0 0 0,1 0 0 0 0,-1 1 1 0 0,0-1-1 0 0,1 0 0 0 0,1 2 0 0 0,0-2 387 0 0,-1-2-197 0 0,2 1-174 0 0,9-2 261 0 0,-10 0-241 0 0,0 0 0 0 0,0 0 0 0 0,0 0-1 0 0,0 0 1 0 0,-1 0 0 0 0,6-6 0 0 0,0-2 5 0 0,-6 8-36 0 0,-3 5-793 0 0,1-1 684 0 0,-1 1-1 0 0,0-1 0 0 0,1 1 0 0 0,-1-1 1 0 0,0 0-1 0 0,-3 5 0 0 0,-1 2-97 0 0,-7 25-236 0 0,1 0 0 0 0,-7 47 0 0 0,-7 20 553 0 0,22-91 27 0 0,-1 1 287 0 0,1 0 0 0 0,0 0 0 0 0,1 1-1 0 0,-2 20 1 0 0,4-31-445 0 0,0 0-1 0 0,1 0 1 0 0,-1-1-1 0 0,0 1 1 0 0,1 0-1 0 0,-1 0 1 0 0,0-1-1 0 0,1 1 1 0 0,-1 0-1 0 0,1-1 1 0 0,0 1-1 0 0,-1-1 1 0 0,1 1-1 0 0,-1-1 1 0 0,1 1 0 0 0,0-1-1 0 0,-1 1 1 0 0,2 0-1 0 0,18 6 3 0 0,-16-7-23 0 0,0-1-2 0 0,-1 2-56 0 0,0 4-653 0 0,-2-5 710 0 0,-1 0 0 0 0,0 1 0 0 0,1-1 0 0 0,-1 0 0 0 0,0 0 1 0 0,0 1-1 0 0,1-1 0 0 0,-1 0 0 0 0,0 1 0 0 0,0-1 0 0 0,1 0 0 0 0,-1 1 0 0 0,0-1 0 0 0,0 1 0 0 0,0-1 0 0 0,0 0 1 0 0,1 1-1 0 0,-1-1 0 0 0,0 1 0 0 0,0-1 0 0 0,0 0 0 0 0,0 1 0 0 0,0 0 0 0 0,0 4 23 0 0,1 0 7 0 0,-1 0 1 0 0,0 0-1 0 0,0 1 0 0 0,0-1 0 0 0,-1 0 0 0 0,0 0 1 0 0,0 0-1 0 0,0 0 0 0 0,-2 5 0 0 0,5-10 152 0 0,3-1-137 0 0,-1 0 0 0 0,0 0 0 0 0,1-1 0 0 0,-1 1 0 0 0,0-1 1 0 0,0 0-1 0 0,-1 0 0 0 0,1 0 0 0 0,6-6 0 0 0,34-30 193 0 0,-20 16-154 0 0,37-26 45 0 0,98-59-1 0 0,-52 38-60 0 0,24-21-154 0 0,209-189-1 0 0,-276 219-165 0 0,104-101-1584 0 0,-60 49-2497 0 0,-59 56-2847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6:22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3223 0 0,'2'-7'11649'0'0,"-1"12"-12722"0"0,0-3 1584 0 0,2 10-206 0 0,-2-9 1295 0 0,1-2-1477 0 0,8 4-24 0 0,-8-4 142 0 0,1-1-180 0 0,7 0-38 0 0,-7 0 186 0 0,0-1-133 0 0,26-11 1647 0 0,-22 11-1653 0 0,15 8-18 0 0,-19-6-41 0 0,14 5-11 0 0,1-3 0 0 0,-2-2 0 0 0,0-2 0 0 0,0-2 0 0 0,0-3 0 0 0,6-6 0 0 0,-20 10 0 0 0,-1 1 0 0 0,1-1 0 0 0,0 0 0 0 0,0 1 0 0 0,-1 0 0 0 0,1-1 0 0 0,0 1 0 0 0,4-2 0 0 0,10-8 57 0 0,-1-1-1 0 0,0-1 1 0 0,15-16 0 0 0,20-18 196 0 0,-40 38-226 0 0,1 3 16 0 0,0 2-21 0 0,1 4 37 0 0,-5 1 1 0 0,1 1-39 0 0,-4 0 17 0 0,6 3-28 0 0,-1 2 2 0 0,-5-5 48 0 0,11-2-2 0 0,-13 0-45 0 0,0 0 1 0 0,-1 0-1 0 0,1 0 1 0 0,0 0-1 0 0,0 0 1 0 0,0 0-1 0 0,-1-1 1 0 0,3 0-1 0 0,17-14 144 0 0,-12 7-157 0 0,-2 3-14 0 0,-5 4-56 0 0,0 1 13 0 0,8 1 46 0 0,4 3 11 0 0,-3 2 0 0 0,0 1 0 0 0,1 2 0 0 0,-1 0 0 0 0,-1 2 0 0 0,8 9-12 0 0,-17-19-54 0 0,1 2 9 0 0,1-1 1 0 0,-1 0 0 0 0,0 1 0 0 0,0 0 0 0 0,0-1-1 0 0,2 5 1 0 0,0-1-65 0 0,-5-5 109 0 0,2 2-9 0 0,20 23-305 0 0,-18-23 246 0 0,7 4 64 0 0,3 0 16 0 0,0-6 20 0 0,28-15 787 0 0,-41 14-805 0 0,1 0 0 0 0,0 0 0 0 0,-1 0-1 0 0,1 0 1 0 0,0 0 0 0 0,-1 1 0 0 0,1-1 0 0 0,0 0 0 0 0,-1 0 0 0 0,1 1 0 0 0,-1-1 0 0 0,1 0-1 0 0,-1 1 1 0 0,1-1 0 0 0,0 1 0 0 0,-1-1 0 0 0,1 0 0 0 0,-1 1 0 0 0,0-1 0 0 0,1 1 0 0 0,0 1-1 0 0,0-1-2 0 0,5 5-35 0 0,-1 2-1 0 0,0-1 1 0 0,0 0 0 0 0,0 1 0 0 0,-1 0-1 0 0,0 0 1 0 0,-1 0 0 0 0,3 10 0 0 0,6 11-18 0 0,9 23-107 0 0,-14-35 118 0 0,-6-16 42 0 0,-1 0 0 0 0,1-1 1 0 0,-1 1-1 0 0,1 0 0 0 0,-1 0 0 0 0,1-1 1 0 0,0 1-1 0 0,-1 0 0 0 0,1-1 0 0 0,0 1 0 0 0,0-1 1 0 0,-1 1-1 0 0,2 0 0 0 0,-1-1 1 0 0,0 1 0 0 0,0-1 0 0 0,0 0 0 0 0,0 0 0 0 0,0 0 0 0 0,0 0 0 0 0,0 0 0 0 0,0 0 0 0 0,0 0 0 0 0,0 0 0 0 0,0 0 0 0 0,0 0 0 0 0,1-1 0 0 0,2 0 17 0 0,0-1-1 0 0,0 0 0 0 0,0 0 1 0 0,0 0-1 0 0,-1-1 1 0 0,1 1-1 0 0,-1-1 0 0 0,0 0 1 0 0,0 0-1 0 0,0 0 1 0 0,0 0-1 0 0,0-1 1 0 0,-1 1-1 0 0,1-1 0 0 0,2-6 1 0 0,4-7 49 0 0,-1-1 1 0 0,6-20-1 0 0,-14 38-66 0 0,22-80-5383 0 0,-11 28-720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6:4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4807 0 0,'0'0'2543'0'0,"1"-1"-2414"0"0,14-17 0 0 0,1-4-130 0 0,-12 17 10 0 0,-1 1 0 0 0,1 0 0 0 0,0 0 0 0 0,1 1 0 0 0,5-5 0 0 0,-8 6-9 0 0,0 1 1 0 0,-1 0 0 0 0,1 0-1 0 0,0-1 1 0 0,0 1-1 0 0,-1 0 1 0 0,1 1 0 0 0,0-1-1 0 0,0 0 1 0 0,0 1 0 0 0,0-1-1 0 0,0 1 1 0 0,0-1-1 0 0,0 1 1 0 0,3 0 0 0 0,2 0-1 0 0,1-1 59 0 0,1 1 0 0 0,-1 1-1 0 0,1 0 1 0 0,-1 0 0 0 0,0 0-1 0 0,0 1 1 0 0,0 1-1 0 0,0-1 1 0 0,15 8 0 0 0,-4-3 254 0 0,-8 0 135 0 0,-9-5-356 0 0,0-1 196 0 0,11 6 528 0 0,11 3-266 0 0,-21-9-434 0 0,-1 0 10 0 0,-2 0-107 0 0,19 10 221 0 0,28 21 0 0 0,-37-21-176 0 0,-8-9-11 0 0,0-1 1 0 0,5 7-33 0 0,1 1 39 0 0,31 28 501 0 0,-31-29-448 0 0,-1 0-1 0 0,1-1 0 0 0,11 8 1 0 0,-5-4-59 0 0,-14-11-48 0 0,7 6 102 0 0,14 4-67 0 0,-8-4 2 0 0,2-2-33 0 0,-2-5-22 0 0,-8 0-36 0 0,16-1 8 0 0,-19 1 20 0 0,34-15 4 0 0,-31 15 14 0 0,20-11 15 0 0,4-6 40 0 0,-25 15-53 0 0,2-1 0 0 0,-1 0 0 0 0,0 0 0 0 0,-1 0 0 0 0,1-1 0 0 0,-1 1 0 0 0,6-9 0 0 0,-6 9 0 0 0,12-16 0 0 0,9-17-86 0 0,-6 14-56 0 0,-17 20 137 0 0,3-4-31 0 0,-2 5 18 0 0,1 0-1 0 0,-1 1 1 0 0,0 0 0 0 0,1 0 0 0 0,5-2 0 0 0,20-4-181 0 0,-23 6 190 0 0,0-1 0 0 0,0 1-1 0 0,0-1 1 0 0,0-1-1 0 0,0 1 1 0 0,-1-1-1 0 0,0 0 1 0 0,1 0 0 0 0,4-5-1 0 0,-8 7 9 0 0,1-2 1 0 0,16-6 0 0 0,-1 0 0 0 0,-16 8 0 0 0,19-4 0 0 0,-16 5 0 0 0,27-8 140 0 0,-27 8-92 0 0,3 1-25 0 0,-6-1 36 0 0,12 7 111 0 0,3 12-162 0 0,1 3 154 0 0,-15-17-76 0 0,-3-4-85 0 0,0-1-1 0 0,1 0 0 0 0,-1 1 1 0 0,0-1-1 0 0,0 0 0 0 0,1 1 1 0 0,-1-1-1 0 0,0 0 0 0 0,1 0 1 0 0,-1 1-1 0 0,0-1 0 0 0,1 0 1 0 0,-1 0-1 0 0,0 0 0 0 0,1 1 1 0 0,-1-1-1 0 0,0 0 1 0 0,1 0-1 0 0,-1 0 0 0 0,1 0 1 0 0,13 6 242 0 0,-12-5-190 0 0,1 0 1 0 0,5 2-33 0 0,-6-2 32 0 0,0 0 1 0 0,7 4-44 0 0,25 16-10 0 0,-30-18 0 0 0,0 0 0 0 0,17 3 0 0 0,-16-3 0 0 0,21 1 0 0 0,-19-3 0 0 0,-4 0 0 0 0,1-1 0 0 0,0 0 0 0 0,-1 0 0 0 0,1 0 0 0 0,-1 0 0 0 0,1-1 0 0 0,-1 0 0 0 0,1 1 0 0 0,5-3 0 0 0,-7 2 0 0 0,21-6 3 0 0,-9-2-18 0 0,-12 8-49 0 0,3 1-370 0 0,0 1 332 0 0,-1-1 1 0 0,1 1 0 0 0,0 0-1 0 0,8 3 1 0 0,-8-3 5 0 0,-1 1-1 0 0,0-1 1 0 0,1 0 0 0 0,-1-1 0 0 0,1 1-1 0 0,-1-1 1 0 0,1 1 0 0 0,-1-1 0 0 0,1 0-1 0 0,-1-1 1 0 0,1 1 0 0 0,-1-1 0 0 0,1 0-1 0 0,-1 0 1 0 0,0-1 0 0 0,1 1 0 0 0,3-3-1 0 0,7-3-438 0 0,-1-1 1 0 0,0-1-1 0 0,15-12 0 0 0,-26 20 436 0 0,24-20-3033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7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3679 0 0,'0'0'13999'0'0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27:1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176 265 4607 0 0,'0'0'208'0'0,"-2"-2"140"0"0,-17-9 3938 0 0,17 12-4208 0 0,-5 8-62 0 0,2 0 0 0 0,4-6 1486 0 0,4-2-1292 0 0,1 1-141 0 0,0 0 0 0 0,0-1 0 0 0,1 1-1 0 0,-1-1 1 0 0,1 0 0 0 0,0 0 0 0 0,-1 0-1 0 0,1-1 1 0 0,0 1 0 0 0,-1-1 0 0 0,1-1-1 0 0,0 1 1 0 0,-1 0 0 0 0,1-1 0 0 0,7-2-1 0 0,7-3 281 0 0,0-1 0 0 0,26-13 0 0 0,-27 12-80 0 0,45-22 462 0 0,84-35 385 0 0,-112 54-1005 0 0,0 1 1 0 0,53-7-1 0 0,-65 14-164 0 0,1 1 0 0 0,-1 1 1 0 0,0 1-1 0 0,0 1 0 0 0,24 5 0 0 0,-21-1-40 0 0,41 6-203 0 0,-56-10 251 0 0,21 1-270 0 0,-31-2 337 0 0,0 0 0 0 0,1 0 1 0 0,-1 0-1 0 0,0 0 0 0 0,0 0 1 0 0,1 0-1 0 0,-1-1 0 0 0,0 1 0 0 0,0 0 1 0 0,1-1-1 0 0,-1 1 0 0 0,0-1 0 0 0,0 1 1 0 0,0-1-1 0 0,0 0 0 0 0,0 0 0 0 0,0 1 1 0 0,0-1-1 0 0,1-1 0 0 0,0 0 170 0 0,1-12 671 0 0,-3 12-789 0 0,1-2-95 0 0,-11-8 651 0 0,9 11-628 0 0,-1 1 0 0 0,1-1 1 0 0,0 1-1 0 0,-1-1 0 0 0,1 1 1 0 0,0 0-1 0 0,-1 0 0 0 0,1 0 1 0 0,-1-1-1 0 0,1 1 0 0 0,0 1 1 0 0,-1-1-1 0 0,1 0 1 0 0,-1 0-1 0 0,1 0 0 0 0,0 1 1 0 0,-1-1-1 0 0,1 1 0 0 0,-2 0 1 0 0,2-1-6 0 0,-6 3-121 0 0,1 1 0 0 0,-1-1 0 0 0,1 1 0 0 0,0 0 0 0 0,0 1 0 0 0,-10 9 0 0 0,-9 6-471 0 0,15-13 542 0 0,0-1 0 0 0,-1 0 0 0 0,0-1 0 0 0,1 0 0 0 0,-2-1 0 0 0,1 0 0 0 0,0 0 0 0 0,-1-2 0 0 0,0 1 0 0 0,1-1 0 0 0,-1-1 1 0 0,0 0-1 0 0,-23-2 0 0 0,2 0 384 0 0,-1 2 1 0 0,1 1 0 0 0,-66 12-1 0 0,60-7-63 0 0,-40 1 0 0 0,5-2 12 0 0,34 1-144 0 0,4-1-16 0 0,15-3-63 0 0,-1 2 0 0 0,-37 11-1 0 0,4-1-2 0 0,50-13-48 0 0,1-2 0 0 0,-1 1 0 0 0,0 0-1 0 0,1-1 1 0 0,-1 0 0 0 0,-5-1 0 0 0,-24 1 51 0 0,9-2 838 0 0,25 2-879 0 0,0 0 1 0 0,0 0 0 0 0,0 0 0 0 0,0 0 0 0 0,0 0 0 0 0,0 0 0 0 0,0-1 0 0 0,1 1 0 0 0,-1 0-1 0 0,0 0 1 0 0,0 0 0 0 0,0 0 0 0 0,0 0 0 0 0,0 0 0 0 0,0 0 0 0 0,0 0 0 0 0,0 0 0 0 0,0 0-1 0 0,-1 0 1 0 0,1 0 0 0 0,0 0 0 0 0,0 0 0 0 0,0 0 0 0 0,0 0 0 0 0,0 0 0 0 0,0 0-1 0 0,0 0 1 0 0,0 0 0 0 0,0-1 0 0 0,0 1 0 0 0,0 0 0 0 0,0 0 0 0 0,0 0 0 0 0,0 0 0 0 0,0 0-1 0 0,0 0 1 0 0,0 0 0 0 0,0 0 0 0 0,0 0 0 0 0,0 0 0 0 0,0 0 0 0 0,0 0 0 0 0,0 0 0 0 0,0 0-1 0 0,0 0 1 0 0,0 0 0 0 0,-1 0 0 0 0,1 0 0 0 0,0 0 0 0 0,0 0 0 0 0,0 0 0 0 0,0 0 0 0 0,0 0-1 0 0,0 0 1 0 0,13-2 110 0 0,10-1-127 0 0,-14 2-18 0 0,0 0-1 0 0,0 0 1 0 0,16 2 0 0 0,-9-1-17 0 0,0 0-1 0 0,24-3 1 0 0,-2 0-18 0 0,-17 1 10 0 0,35-8 1 0 0,5-1-17 0 0,95 4-79 0 0,-115 5 24 0 0,0-2 0 0 0,76-17 0 0 0,-72 9 114 0 0,0-2 0 0 0,-2-2 0 0 0,65-33 0 0 0,-83 38-61 0 0,0 1 0 0 0,43-10 1 0 0,-66 19-4 0 0,1 1 0 0 0,-1 0 0 0 0,0 0 0 0 0,1 0 0 0 0,-1 0 0 0 0,0 0 0 0 0,4 1 0 0 0,-3 0-152 0 0,-13-2 305 0 0,1-2 38 0 0,-1 0 0 0 0,1 0-1 0 0,0-1 1 0 0,1 0 0 0 0,-1 0 0 0 0,1-1 0 0 0,-9-6 0 0 0,7 4 36 0 0,-1 0 1 0 0,0 1 0 0 0,-20-8-1 0 0,25 13-118 0 0,-1-1 0 0 0,1 1 0 0 0,-1 1 0 0 0,1-1 0 0 0,-1 1 0 0 0,0 0 0 0 0,1 0 0 0 0,-1 1 0 0 0,1 0 0 0 0,-1 0 0 0 0,1 1 0 0 0,-7 2 0 0 0,-9 3-5 0 0,1 2 0 0 0,-23 13-1 0 0,-50 34-201 0 0,60-34-117 0 0,-64 30 0 0 0,95-50 263 0 0,-126 50-362 0 0,99-42 349 0 0,-1-1 1 0 0,-43 7-1 0 0,56-14 37 0 0,0 2 0 0 0,0 0 0 0 0,0 1 0 0 0,1 1 0 0 0,-1 0 0 0 0,2 1 0 0 0,-19 11 0 0 0,34-17-8 0 0,-1 0 0 0 0,0 0 0 0 0,1 0 0 0 0,-1 0 0 0 0,1 1 0 0 0,0-1 0 0 0,-1 0 0 0 0,-1 3 0 0 0,-15 16 0 0 0,5-5 0 0 0,11-13 0 0 0,0 2 0 0 0,-3 9 0 0 0,3 1 0 0 0,2-14-1 0 0,-1 1 0 0 0,1 0-1 0 0,0 0 1 0 0,0-1 0 0 0,0 1 0 0 0,0 0 0 0 0,1 0-1 0 0,-1 0 1 0 0,0-1 0 0 0,0 1 0 0 0,0 0-1 0 0,1 0 1 0 0,0 1 0 0 0,0-1-7 0 0,0-1 0 0 0,0 1 0 0 0,1 0 1 0 0,-1 0-1 0 0,0-1 0 0 0,1 1 0 0 0,-1-1 0 0 0,1 1 1 0 0,-1-1-1 0 0,1 0 0 0 0,-1 0 0 0 0,1 1 0 0 0,-1-1 1 0 0,1 0-1 0 0,-1 0 0 0 0,1-1 0 0 0,-1 1 0 0 0,2 0 1 0 0,29-7-116 0 0,-23 4 123 0 0,-1 0 0 0 0,1-1 0 0 0,-1 0 0 0 0,9-6 0 0 0,2-2 0 0 0,4-1 0 0 0,-3 2 0 0 0,0 0 0 0 0,32-11 0 0 0,10 0 0 0 0,-33 11 0 0 0,1 1 0 0 0,0 1 0 0 0,44-7 0 0 0,30 2-10 0 0,109-11-40 0 0,-82 18-298 0 0,-46 0 0 0 0,-69 7 336 0 0,-4 1 23 0 0,-10-1 1473 0 0,-40-5-1139 0 0,-144 6-409 0 0,103-4 64 0 0,-71-2 0 0 0,128 4 8 0 0,-1 0-1 0 0,1-1 1 0 0,-1-1-1 0 0,1-1 1 0 0,0-1-1 0 0,0-1 1 0 0,-32-13-1 0 0,4-3 133 0 0,38 19-140 0 0,-1 2 0 0 0,-1 2 0 0 0,1 3 0 0 0,1 4 0 0 0,4 1-14 0 0,6-8-57 0 0,2 2-148 0 0,-1 6 149 0 0,1-6 4 0 0,1-1 2 0 0,0 0 45 0 0,0 0-1 0 0,0 0 0 0 0,0 0 1 0 0,0-1-1 0 0,1 1 1 0 0,-1 0-1 0 0,1-1 0 0 0,-1 1 1 0 0,1-1-1 0 0,-1 0 1 0 0,1 0-1 0 0,0 1 0 0 0,0-1 1 0 0,0 0-1 0 0,-1 0 1 0 0,1 0-1 0 0,0-1 0 0 0,0 1 1 0 0,3 0-1 0 0,6 1-31 0 0,0-1-1 0 0,-1 0 1 0 0,1-1 0 0 0,16-1-1 0 0,47-10-16 0 0,0 1 73 0 0,-20 6-25 0 0,0 3 0 0 0,57 5 0 0 0,38 6 0 0 0,-118-10-25 0 0,-1-1 0 0 0,58-9-1 0 0,-82 10 45 0 0,-4-1-5 0 0,0 1 1 0 0,0 0 0 0 0,0-1 0 0 0,0 1-1 0 0,0-1 1 0 0,0 0 0 0 0,0 1-1 0 0,0-1 1 0 0,0 0 0 0 0,3-2-1 0 0,0 1-7 0 0,16-11 14 0 0,-12 6 14 0 0,-7 6 322 0 0,-33-6-42 0 0,18 8-293 0 0,-1 1 1 0 0,0 0-1 0 0,1 1 1 0 0,-1 1 0 0 0,1 0-1 0 0,-22 10 1 0 0,14-5-4 0 0,-28 7 1 0 0,-48 5 27 0 0,-161 14 0 0 0,44-3 118 0 0,155-21-128 0 0,36-6-31 0 0,0 1-1 0 0,0 1 1 0 0,0 1 0 0 0,-41 21-1 0 0,42-16 5 0 0,20-11-44 0 0,2-1-22 0 0,1 0 69 0 0,-1 0-1 0 0,1 0 1 0 0,-1-1 0 0 0,1 1 0 0 0,-1 0 0 0 0,1 0 0 0 0,0 0 0 0 0,0 0-1 0 0,-1-1 1 0 0,1 1 0 0 0,1 1 0 0 0,0-1-7 0 0,-1 0 8 0 0,0 0 1 0 0,0 0-1 0 0,0 0 0 0 0,0 0 0 0 0,0-1 0 0 0,0 1 0 0 0,0 0 1 0 0,1-1-1 0 0,-1 1 0 0 0,2 0 0 0 0,3 0-6 0 0,0 0 0 0 0,0 0 0 0 0,0-1-1 0 0,1 1 1 0 0,-1-2 0 0 0,11 0 0 0 0,40-10-56 0 0,-37 7 35 0 0,205-35-557 0 0,-181 32 510 0 0,10-1 0 0 0,62-17 0 0 0,-12 3 43 0 0,-4 1 2 0 0,-66 12 35 0 0,-18 5 0 0 0,-4 0 12 0 0,-9 3 351 0 0,-26-12 214 0 0,8 10-475 0 0,0 1 0 0 0,0 0 0 0 0,0 0 0 0 0,-1 2 1 0 0,-21 1-1 0 0,-11 0 117 0 0,30-2-140 0 0,-281 1 1354 0 0,277 1-1406 0 0,1 2 1 0 0,-1 0-1 0 0,1 1 0 0 0,0 1 0 0 0,0 2 1 0 0,-32 13-1 0 0,38-12-168 0 0,0 2 1 0 0,1-1-1 0 0,0 2 1 0 0,-14 14-1 0 0,25-22-22 0 0,0 0 0 0 0,0 0 0 0 0,0 0 0 0 0,0 0 0 0 0,1 1 0 0 0,0-1 0 0 0,-4 7 0 0 0,-2 17-4826 0 0,2-3-1206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132 7831 0 0,'192'-85'4667'0'0,"-115"53"-1239"0"0,-35 18-1508 0 0,-40 14-239 0 0,-3 2-1495 0 0,-6 6-102 0 0,0 0 0 0 0,0-1 0 0 0,-1 1 1 0 0,0-1-1 0 0,-9 6 0 0 0,-50 31 125 0 0,36-25-141 0 0,-342 202 197 0 0,325-194-258 0 0,-22 8-7 0 0,-126 44 0 0 0,180-73 0 0 0,7-2-8 0 0,-42 12-208 0 0,47-15 191 0 0,0 0 0 0 0,0-1 1 0 0,0 1-1 0 0,0-1 0 0 0,0 0 1 0 0,0 0-1 0 0,0 0 0 0 0,0 0 1 0 0,0-1-1 0 0,-6-1 0 0 0,8 1-30 0 0,0-1 0 0 0,0 1-1 0 0,0 0 1 0 0,1 0 0 0 0,-1-1 0 0 0,1 1 0 0 0,-1-1-1 0 0,1 1 1 0 0,-1-1 0 0 0,1 0 0 0 0,0 1-1 0 0,0-1 1 0 0,0 0 0 0 0,0 0 0 0 0,0 0-1 0 0,0 0 1 0 0,1 0 0 0 0,-1 0 0 0 0,0 0 0 0 0,1 0-1 0 0,0 0 1 0 0,-1-2 0 0 0,0-7-488 0 0,0 0 0 0 0,1-19 1 0 0,1 6-187 0 0,6-73-1820 0 0,-7 97 2555 0 0,1-1 0 0 0,-1 1 0 0 0,0 0 0 0 0,0-1 0 0 0,0 1 0 0 0,0 0 0 0 0,0-1 0 0 0,0 1 0 0 0,0 0 0 0 0,0-1 0 0 0,0 1 0 0 0,0 0 0 0 0,0-1 0 0 0,0 1 0 0 0,-1 0 0 0 0,1-1 0 0 0,0 1 0 0 0,0 0 0 0 0,0-1 0 0 0,0 1 0 0 0,0 0 0 0 0,-1-1 0 0 0,1 1 0 0 0,0 0 0 0 0,0 0 0 0 0,-1-1 0 0 0,1 1 0 0 0,0 0 0 0 0,0 0 0 0 0,-1-1 0 0 0,-11 1 54 0 0,-11 10 8 0 0,1 4-49 0 0,0 1 1 0 0,2 1-1 0 0,0 1 1 0 0,1 0-1 0 0,-30 37 1 0 0,26-24 467 0 0,2 2 0 0 0,-27 50 0 0 0,37-61-339 0 0,-1 0-88 0 0,-20 38 214 0 0,-47 63 0 0 0,-85 115 390 0 0,150-219-512 0 0,-146 185 1264 0 0,153-197-1376 0 0,-8 10 75 0 0,14-15-46 0 0,3-1 1 0 0,19-1 81 0 0,0-1 1 0 0,-1-2-1 0 0,25-6 1 0 0,20-4 148 0 0,-12 5-67 0 0,152-20 968 0 0,-159 26-883 0 0,0 1 1 0 0,69 6-1 0 0,-82-1-224 0 0,-1-1-25 0 0,0 2-1 0 0,37 10 0 0 0,-57-11-68 0 0,-4 0-32 0 0,-6-2-128 0 0,7-5-7414 0 0,-8 4 7298 0 0,0-1 1 0 0,0 0-1 0 0,1-1 1 0 0,-1 1-307 0 0,2-1-1552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29 4607 0 0,'4'-4'69'0'0,"17"-10"357"0"0,-12 8 6258 0 0,-21 4-2887 0 0,-3-1-3167 0 0,9 4-423 0 0,0 1 0 0 0,0-1 1 0 0,0 1-1 0 0,0 0 0 0 0,0 0 1 0 0,1 1-1 0 0,-1 0 1 0 0,1 0-1 0 0,-1 0 0 0 0,-5 6 1 0 0,-7 5 48 0 0,-22 24 1 0 0,1 1-56 0 0,2 2 0 0 0,-61 87 0 0 0,94-120-130 0 0,-1-1 0 0 0,1 1 0 0 0,1 0 0 0 0,-1 1-1 0 0,1-1 1 0 0,1 1 0 0 0,0-1 0 0 0,-2 11 0 0 0,4-16-45 0 0,-1 0 0 0 0,1-1 0 0 0,0 1 0 0 0,0 0 0 0 0,0-1 0 0 0,0 1 0 0 0,0-1 0 0 0,1 1 0 0 0,-1 0 0 0 0,1-1 0 0 0,0 1 0 0 0,0-1 0 0 0,0 1 0 0 0,0-1 0 0 0,0 0 0 0 0,0 1 0 0 0,1-1 0 0 0,-1 0 0 0 0,1 0 0 0 0,-1 0 0 0 0,1 0-1 0 0,0 0 1 0 0,0 0 0 0 0,0 0 0 0 0,0-1 0 0 0,0 1 0 0 0,0-1 0 0 0,1 1 0 0 0,-1-1 0 0 0,0 0 0 0 0,4 1 0 0 0,6 2-1 0 0,-1-1 0 0 0,1 0 0 0 0,0-1 0 0 0,0 0 0 0 0,0-1 0 0 0,0 0 0 0 0,0-1 0 0 0,0 0 0 0 0,1-1 0 0 0,-1-1 0 0 0,0 1 0 0 0,-1-2-1 0 0,1 0 1 0 0,0 0 0 0 0,-1-1 0 0 0,1-1 0 0 0,-1 0 0 0 0,-1 0 0 0 0,1-1 0 0 0,-1-1 0 0 0,0 1 0 0 0,0-2 0 0 0,9-8 0 0 0,-12 10-92 0 0,-1 0-1 0 0,0-1 1 0 0,0 0 0 0 0,-1 0-1 0 0,0 0 1 0 0,0 0 0 0 0,-1-1-1 0 0,0 0 1 0 0,0 0 0 0 0,-1 0-1 0 0,0 0 1 0 0,0 0 0 0 0,-1-1-1 0 0,0 1 1 0 0,-1-1 0 0 0,0 0-1 0 0,0 0 1 0 0,-1 1 0 0 0,0-1-1 0 0,0 0 1 0 0,-1 0 0 0 0,0 1-1 0 0,-1-1 1 0 0,0 0 0 0 0,-4-12-1 0 0,-35-101-2020 0 0,36 102 1343 0 0,4 11-4984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52 119 5983 0 0,'-23'1'-114'0'0,"12"-1"1478"0"0,-7 1 3628 0 0,58-2-3761 0 0,0-2 0 0 0,0-2 0 0 0,56-14 0 0 0,-10 2-178 0 0,217-28 2082 0 0,-99 23-3862 0 0,-167 17-2766 0 0,-22 1-2873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125 262 6447 0 0,'0'0'499'0'0,"-1"3"-60"0"0,-1 4 995 0 0,0 1-1 0 0,-1 0 1 0 0,-1-1 0 0 0,-4 9 0 0 0,0-3-33 0 0,-14 18 1 0 0,-50 46-406 0 0,71-76-958 0 0,0 0 530 0 0,7-13-369 0 0,-1 4-145 0 0,0 1 1 0 0,1 0-1 0 0,13-12 1 0 0,2-4-32 0 0,5-8-19 0 0,38-34 0 0 0,-52 55 4 0 0,0-1 0 0 0,1 2 0 0 0,1 0 0 0 0,-1 1 0 0 0,1 0 0 0 0,18-7 0 0 0,-20 10-29 0 0,2-1 112 0 0,0 0 1 0 0,0 1-1 0 0,1 1 1 0 0,0 0-1 0 0,0 1 0 0 0,19-1 1 0 0,-33 4-77 0 0,1 0 0 0 0,-1 0 0 0 0,1 0 0 0 0,-1 0 0 0 0,1 0 0 0 0,-1 1 0 0 0,1-1 0 0 0,-1 0 0 0 0,0 1 0 0 0,1-1 0 0 0,-1 1 0 0 0,1 0 0 0 0,-1-1 0 0 0,0 1 0 0 0,0 0 0 0 0,1 0 0 0 0,-1 0 0 0 0,0 0 0 0 0,0 0 0 0 0,0 0 0 0 0,0 0 0 0 0,0 0 0 0 0,0 1 0 0 0,1 0 0 0 0,-1 1-2 0 0,0 0 0 0 0,0 0 1 0 0,0 0-1 0 0,-1 0 0 0 0,1 0 1 0 0,-1 0-1 0 0,1 0 0 0 0,-1 0 1 0 0,0 0-1 0 0,0 0 0 0 0,-1 3 1 0 0,0 3-6 0 0,-1 0 1 0 0,-1 0 0 0 0,1 0-1 0 0,-1 0 1 0 0,-1-1 0 0 0,0 1-1 0 0,0-1 1 0 0,-1 0 0 0 0,1-1 0 0 0,-2 1-1 0 0,1-1 1 0 0,-1 0 0 0 0,0 0-1 0 0,-1 0 1 0 0,0-1 0 0 0,-12 9 0 0 0,5-5 12 0 0,7-7 32 0 0,7-15 102 0 0,2 4-140 0 0,1 1-1 0 0,0-1 1 0 0,0 1 0 0 0,0 0 0 0 0,1 0-1 0 0,1 1 1 0 0,6-10 0 0 0,40-41 64 0 0,-51 57-79 0 0,47-45-116 0 0,71-51 0 0 0,-100 82 86 0 0,0 2 0 0 0,2 0 1 0 0,35-16-1 0 0,-44 24 26 0 0,0 0 0 0 0,0 0 1 0 0,1 1-1 0 0,-1 0 1 0 0,1 1-1 0 0,-1 0 0 0 0,1 1 1 0 0,21 1-1 0 0,-29 0 19 0 0,0 1 0 0 0,0-1 0 0 0,-1 1 0 0 0,1 0 0 0 0,0 0 0 0 0,-1 0 0 0 0,1 1 0 0 0,0-1 1 0 0,-1 1-1 0 0,0 0 0 0 0,1 0 0 0 0,-1 0 0 0 0,0 0 0 0 0,0 1 0 0 0,0-1 0 0 0,-1 1 0 0 0,1 0 0 0 0,0 0 0 0 0,-1 0 0 0 0,0 0 0 0 0,4 7 0 0 0,-3-4 12 0 0,0 1 0 0 0,-1 0 0 0 0,1 0 1 0 0,-2 0-1 0 0,1 1 0 0 0,-1-1 0 0 0,0 0 0 0 0,0 0 0 0 0,-1 1 0 0 0,-1 12 1 0 0,1-8-12 0 0,-2-1 1 0 0,0 1 0 0 0,0-1 0 0 0,-1 1 0 0 0,0-1-1 0 0,-1 0 1 0 0,0-1 0 0 0,-1 1 0 0 0,-8 14 0 0 0,8-18 47 0 0,-5 4-5 0 0,8-10-68 0 0,1-1-71 0 0,-4 8-164 0 0,3-6-10 0 0,1 1 0 0 0,-1 0 0 0 0,1-1 0 0 0,0 1 0 0 0,0 0 0 0 0,-1 4 0 0 0,2 10-4822 0 0,1-8-402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8287 0 0,'0'0'756'0'0,"-1"2"-622"0"0,-5 12 974 0 0,0 1 1 0 0,-10 14 0 0 0,-4 8 615 0 0,-123 231 1207 0 0,87-169-2448 0 0,-33 75 57 0 0,14-25-594 0 0,6-9-870 0 0,68-138-54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7543 0 0,'12'-115'816'0'0,"3"16"328"0"0,-13 81-627 0 0,1 0-1 0 0,0 0 0 0 0,1 1 0 0 0,1 0 0 0 0,1 0 0 0 0,11-22 0 0 0,-13 31-278 0 0,0 0 1 0 0,1 0-1 0 0,0 0 0 0 0,0 1 0 0 0,1 0 0 0 0,0 0 0 0 0,0 1 0 0 0,1-1 0 0 0,0 1 0 0 0,0 1 0 0 0,0-1 0 0 0,1 1 0 0 0,-1 1 0 0 0,12-6 0 0 0,-4 5-43 0 0,0 0 1 0 0,-1 1-1 0 0,2 1 0 0 0,-1 0 0 0 0,0 1 0 0 0,1 1 1 0 0,18 0-1 0 0,109 14 327 0 0,-142-13-518 0 0,55 7 96 0 0,-1 2 0 0 0,-1 3 0 0 0,74 25 0 0 0,-128-37-99 0 0,8 3-2 0 0,0 0 0 0 0,-1 1 1 0 0,1 0-1 0 0,12 8 1 0 0,-19-11 3 0 0,1 0 1 0 0,-1 1 0 0 0,0-1-1 0 0,1 0 1 0 0,-1 0-1 0 0,0 1 1 0 0,0-1-1 0 0,0 0 1 0 0,0 1 0 0 0,0 0-1 0 0,0-1 1 0 0,-1 1-1 0 0,1-1 1 0 0,-1 1 0 0 0,1 0-1 0 0,-1-1 1 0 0,1 1-1 0 0,-1 0 1 0 0,0 0 0 0 0,0-1-1 0 0,0 1 1 0 0,0 0-1 0 0,0 0 1 0 0,0-1 0 0 0,0 1-1 0 0,0 0 1 0 0,-1-1-1 0 0,1 1 1 0 0,-2 2 0 0 0,0 2 51 0 0,-1-1 1 0 0,0 1-1 0 0,0-1 1 0 0,-1 1-1 0 0,0-1 1 0 0,0 0-1 0 0,0-1 1 0 0,0 1-1 0 0,-8 6 1 0 0,-6 3 125 0 0,-25 15 0 0 0,26-18-92 0 0,-130 97 559 0 0,5-3-545 0 0,43-29-414 0 0,92-70-271 0 0,0 0 0 0 0,-1 0 0 0 0,0-1 1 0 0,0 0-1 0 0,0 0 0 0 0,-13 5 0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10135 0 0,'0'0'2010'0'0,"1"2"-976"0"0,-1 2-705 0 0,1 0-1 0 0,-1 0 1 0 0,0-1-1 0 0,0 1 1 0 0,-1 0-1 0 0,1 0 1 0 0,-1 0-1 0 0,1-1 1 0 0,-1 1 0 0 0,-1 0-1 0 0,1-1 1 0 0,0 1-1 0 0,-1-1 1 0 0,0 1-1 0 0,-3 4 1 0 0,-6 10 689 0 0,-21 25 0 0 0,23-32-587 0 0,-19 25 109 0 0,-28 38 437 0 0,47-61-1503 0 0,1 1 0 0 0,0 0 0 0 0,-10 27 1 0 0,13-30-4481 0 0,-2-1-1586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1 708 2759 0 0,'0'-2'7308'0'0,"14"-22"635"0"0,11-13-5585 0 0,-2 3-1715 0 0,103-151 50 0 0,2-4-593 0 0,-45 70-81 0 0,-71 105-34 0 0,0 0 1 0 0,1 0-1 0 0,1 1 0 0 0,0 1 1 0 0,26-18-1 0 0,-35 27-7 0 0,0 0-1 0 0,0 1 0 0 0,0 0 1 0 0,0-1-1 0 0,0 2 0 0 0,0-1 1 0 0,1 1-1 0 0,-1-1 1 0 0,0 2-1 0 0,1-1 0 0 0,-1 0 1 0 0,1 1-1 0 0,-1 0 1 0 0,1 0-1 0 0,7 2 0 0 0,-7 0-396 0 0,1-1-1 0 0,-1 1 1 0 0,1 1 0 0 0,-1-1-1 0 0,0 1 1 0 0,0 1-1 0 0,9 5 1 0 0,5 5-6192 0 0</inkml:trace>
  <inkml:trace contextRef="#ctx0" brushRef="#br0" timeOffset="1">895 190 15031 0 0,'0'0'1358'0'0,"1"3"-1118"0"0,0 1-193 0 0,-1 1 1 0 0,0 0 0 0 0,1 0-1 0 0,-2 0 1 0 0,1 0 0 0 0,0 0-1 0 0,-1 0 1 0 0,0 0 0 0 0,-3 8-1 0 0,-17 46 1276 0 0,20-56-1270 0 0,-69 154 1839 0 0,-12 34-1707 0 0,81-190-190 0 0,-7 24-288 0 0,8-24 135 0 0,0 1 1 0 0,-1-1-1 0 0,1 0 1 0 0,0 0-1 0 0,0 0 1 0 0,0 1-1 0 0,0-1 1 0 0,1 0-1 0 0,-1 0 1 0 0,0 0-1 0 0,0 0 1 0 0,1 1-1 0 0,-1-1 1 0 0,0 0-1 0 0,1 0 1 0 0,-1 0-1 0 0,2 1 1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6447 0 0,'0'0'696'0'0,"7"-5"1840"0"0,1-2 496 0 0,-1 0 96 0 0,0 2 16 0 0,2-1-2192 0 0,-2 3-440 0 0,0-3-96 0 0,2 1-8 0 0,3-2-496 0 0,0 2-96 0 0,3-1-16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9 455 0 0,'11'-1'2670'0'0,"0"0"0"0"0,13 1-1 0 0,-9 1-2564 0 0,8-7 755 0 0,-10 4 3038 0 0,-18 8 1212 0 0,-23 19-5045 0 0,-2-2 1 0 0,-32 20 0 0 0,-69 32 35 0 0,92-53-99 0 0,-42 31-1 0 0,77-51 28 0 0,1 1-1 0 0,0 0 1 0 0,0 0 0 0 0,0 0-1 0 0,0 0 1 0 0,0 1 0 0 0,0-1-1 0 0,1 1 1 0 0,0-1 0 0 0,-1 1-1 0 0,2 0 1 0 0,-1 0 0 0 0,-2 8-1 0 0,3-7-10 0 0,0 0 0 0 0,0 0 0 0 0,1 0 0 0 0,0 0 0 0 0,0 0 0 0 0,0 0 0 0 0,1 0 0 0 0,0 0 0 0 0,0 0 0 0 0,0 0 0 0 0,3 7 0 0 0,-1-4 18 0 0,1 0-1 0 0,0-1 1 0 0,0 0-1 0 0,0 0 1 0 0,1 0-1 0 0,0-1 1 0 0,0 1-1 0 0,1-1 1 0 0,-1 0-1 0 0,2-1 1 0 0,-1 1-1 0 0,0-1 1 0 0,1 0-1 0 0,0-1 1 0 0,0 0 0 0 0,0 0-1 0 0,11 4 1 0 0,-5-3-195 0 0,1-1 1 0 0,-1 0-1 0 0,1 0 1 0 0,0-1-1 0 0,0-1 1 0 0,1-1-1 0 0,-1 0 1 0 0,0-1-1 0 0,18-1 1 0 0,-5-3-781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23 8751 0 0,'1'-2'674'0'0,"12"-11"-244"0"0,-13 13-327 0 0,0 0-1 0 0,0 0 0 0 0,0 0 1 0 0,0 0-1 0 0,0 0 0 0 0,1 0 1 0 0,-1 0-1 0 0,0-1 0 0 0,0 1 1 0 0,0 0-1 0 0,0 0 0 0 0,0 0 1 0 0,0 0-1 0 0,1 0 0 0 0,-1 0 1 0 0,0-1-1 0 0,0 1 0 0 0,0 0 1 0 0,0 0-1 0 0,0 0 1 0 0,0 0-1 0 0,0-1 0 0 0,0 1 1 0 0,0 0-1 0 0,0 0 0 0 0,0 0 1 0 0,0 0-1 0 0,0-1 0 0 0,0 1 1 0 0,0 0-1 0 0,0 0 0 0 0,0 0 1 0 0,0 0-1 0 0,0-1 0 0 0,0 1 1 0 0,0 0-1 0 0,0 0 0 0 0,0 0 1 0 0,0 0-1 0 0,0 0 0 0 0,0-1 1 0 0,0 1-1 0 0,0 0 0 0 0,0 0 1 0 0,-1 0-1 0 0,1 0 0 0 0,-11-1 948 0 0,-15 5-958 0 0,-15 9 10 0 0,1 2 0 0 0,1 2 0 0 0,-62 36 0 0 0,77-38 221 0 0,0 1 1 0 0,1 1-1 0 0,1 1 0 0 0,0 1 0 0 0,2 1 1 0 0,-29 35-1 0 0,48-52-254 0 0,-1-1 0 0 0,0 1 0 0 0,1-1-1 0 0,0 1 1 0 0,-1 0 0 0 0,1 0 0 0 0,0-1 0 0 0,0 6 0 0 0,0-6 71 0 0,13 4 93 0 0,-9-5-193 0 0,1 0-1 0 0,0 0 1 0 0,0 0 0 0 0,0 0-1 0 0,-1-1 1 0 0,1 0-1 0 0,0 0 1 0 0,0 0 0 0 0,0 0-1 0 0,0-1 1 0 0,6-1-1 0 0,6-2 143 0 0,22-8-1 0 0,-19 5-133 0 0,34-12 15 0 0,-28 10-49 0 0,49-13-1 0 0,-65 21-23 0 0,-8 2 7 0 0,-1-1 0 0 0,0 0 1 0 0,0 1-1 0 0,1-1 1 0 0,-1 1-1 0 0,0-1 1 0 0,0 1-1 0 0,1-1 1 0 0,-1 1-1 0 0,0-1 0 0 0,0 1 1 0 0,0 0-1 0 0,0-1 1 0 0,0 1-1 0 0,0-1 1 0 0,0 1-1 0 0,0-1 1 0 0,0 1-1 0 0,0 0 1 0 0,0 0-1 0 0,-2 9-6 0 0,-1 1-1 0 0,0-1 1 0 0,0 1-1 0 0,-1-1 1 0 0,-1 0-1 0 0,-9 16 1 0 0,6-9 11 0 0,-17 29 1 0 0,12-23-120 0 0,-14 33-1 0 0,26-53 21 0 0,4-5-107 0 0,7-3-519 0 0,-1-1-1 0 0,0-1 1 0 0,-1 0 0 0 0,0 0 0 0 0,9-9 0 0 0,-11 9-791 0 0,24-21-4476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91 3223 0 0,'40'-31'964'0'0,"18"-16"7172"0"0,-51 42-6936 0 0,6-3 1661 0 0,-13 8-2764 0 0,0 0 0 0 0,0 0-1 0 0,0 0 1 0 0,0 0 0 0 0,0 0-1 0 0,1 0 1 0 0,-1 0 0 0 0,0 0-1 0 0,0 0 1 0 0,0 0 0 0 0,0 0-1 0 0,1 0 1 0 0,-1 0 0 0 0,0 0-1 0 0,0 0 1 0 0,0 0 0 0 0,0 0-1 0 0,0 0 1 0 0,1 1 0 0 0,-1-1-1 0 0,0 0 1 0 0,0 0 0 0 0,0 0-1 0 0,0 0 98 0 0,0 0-98 0 0,1 0 1 0 0,-1 1 0 0 0,0-1-1 0 0,0 0 1 0 0,0 0 0 0 0,0 0-1 0 0,0 0 1 0 0,0 0 0 0 0,0 0-1 0 0,0 1 1 0 0,0-1 0 0 0,0 0-1 0 0,0 0 1 0 0,0 1 0 0 0,-1 12 2891 0 0,-3 0-3897 0 0,-5 10 1189 0 0,-1 0 0 0 0,-1 0 0 0 0,-16 25-1 0 0,-48 61 14 0 0,65-95-265 0 0,-28 39-10 0 0,-82 122 24 0 0,84-121-151 0 0,15-25-62 0 0,2 1 0 0 0,2 1 1 0 0,-21 48-1 0 0,37-77 75 0 0,0 1 0 0 0,0-1-1 0 0,0 0 1 0 0,0 1 0 0 0,1-1-1 0 0,-1 0 1 0 0,1 1 0 0 0,0-1 0 0 0,-1 1-1 0 0,1-1 1 0 0,1 1 0 0 0,-1-1 0 0 0,0 1-1 0 0,0-1 1 0 0,1 1 0 0 0,-1-1-1 0 0,1 0 1 0 0,1 4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13 7367 0 0,'2'0'334'0'0,"31"-12"132"0"0,-53 20 7376 0 0,-7 6-3955 0 0,-117 73-3584 0 0,124-71-301 0 0,0 0-1 0 0,2 1 0 0 0,-21 24 1 0 0,-43 63 416 0 0,77-97-374 0 0,0 0-1 0 0,1 0 1 0 0,0 0-1 0 0,0 1 1 0 0,1 0 0 0 0,0 0-1 0 0,0 0 1 0 0,-1 9-1 0 0,3-15-33 0 0,1 1 0 0 0,-1-1 0 0 0,1 1 0 0 0,0-1 0 0 0,0 1 0 0 0,0-1 0 0 0,0 1 0 0 0,0-1 0 0 0,0 1 0 0 0,1-1 0 0 0,-1 0 0 0 0,1 1 0 0 0,0-1 0 0 0,0 1 0 0 0,0-1 0 0 0,0 0 0 0 0,0 0 0 0 0,0 0 0 0 0,1 1 0 0 0,-1-1 0 0 0,1 0 0 0 0,-1-1 0 0 0,1 1 0 0 0,0 0 0 0 0,0 0 0 0 0,0-1 0 0 0,0 1 0 0 0,0-1 0 0 0,0 0 0 0 0,0 1 0 0 0,3 0 0 0 0,4 2 16 0 0,1-1 1 0 0,-1-1-1 0 0,1 0 0 0 0,0 0 0 0 0,-1 0 0 0 0,1-2 1 0 0,0 1-1 0 0,10-1 0 0 0,5-2-384 0 0,-1-1 0 0 0,27-6 0 0 0,6-7-2806 0 0,-30 7-3242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54 2759 0 0,'29'-34'222'0'0,"-9"14"10594"0"0,-22 33-10190 0 0,-3 3-303 0 0,-1 0 0 0 0,0 0 0 0 0,-1-1 0 0 0,-18 29 0 0 0,-44 55 297 0 0,64-93-575 0 0,-104 142 405 0 0,-99 131-305 0 0,9-49-322 0 0,192-223 127 0 0,-9 12-110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328 522 3223 0 0,'-3'-7'586'0'0,"2"5"-186"0"0,1-1 0 0 0,0 1 1 0 0,-1-1-1 0 0,1 1 0 0 0,0 0 1 0 0,0-1-1 0 0,1 1 0 0 0,-1 0 1 0 0,0-1-1 0 0,1 1 0 0 0,0 0 1 0 0,-1-1-1 0 0,2-2 0 0 0,16-30 2479 0 0,-12 25-2530 0 0,8-15 218 0 0,1 2 0 0 0,2 0 0 0 0,0 0 0 0 0,2 2 0 0 0,29-28 0 0 0,115-83 493 0 0,-129 108-712 0 0,70-38-1 0 0,-84 53-136 0 0,0 0 0 0 0,1 1 0 0 0,-1 1 0 0 0,1 1 1 0 0,31-5-1 0 0,-47 11-117 0 0,0-1 1 0 0,1 1 0 0 0,-1 0-1 0 0,0 0 1 0 0,1 0-1 0 0,-1 1 1 0 0,1-1 0 0 0,9 4-1 0 0,-13-3-68 0 0,0 0 0 0 0,0 0-1 0 0,-1 0 1 0 0,1 0-1 0 0,0 0 1 0 0,0 0 0 0 0,-1 0-1 0 0,1 0 1 0 0,-1 1-1 0 0,1-1 1 0 0,-1 1-1 0 0,0-1 1 0 0,1 1 0 0 0,-1 0-1 0 0,0-1 1 0 0,0 1-1 0 0,0 0 1 0 0,0 0 0 0 0,-1 0-1 0 0,1 0 1 0 0,0 0-1 0 0,-1 0 1 0 0,1 0-1 0 0,-1 0 1 0 0,0 0 0 0 0,1 2-1 0 0,-1 4 19 0 0,-1 0 0 0 0,0 0-1 0 0,0 0 1 0 0,0-1 0 0 0,-1 1-1 0 0,0 0 1 0 0,0-1 0 0 0,-1 1-1 0 0,-7 13 1 0 0,-5 5 33 0 0,-21 30 1 0 0,34-53-68 0 0,-28 38-69 0 0,-1-3 0 0 0,-2 0 0 0 0,-1-2 0 0 0,-2-2 0 0 0,-2-1 0 0 0,-1-2 0 0 0,-1-2 0 0 0,-85 47 0 0 0,76-53 40 0 0,-1-2 0 0 0,0-3 0 0 0,-2-1 1 0 0,0-3-1 0 0,-1-3 0 0 0,0-1 0 0 0,-65 2 0 0 0,106-11 16 0 0,-1-1 0 0 0,1-1-1 0 0,-17-2 1 0 0,27 3-68 0 0,6-2-197 0 0,1 1 251 0 0,-1 0 1 0 0,1 0-1 0 0,-1 0 0 0 0,0 0 1 0 0,1 1-1 0 0,-1 0 1 0 0,1-1-1 0 0,-1 2 1 0 0,1-1-1 0 0,-1 1 1 0 0,1-1-1 0 0,-1 1 0 0 0,1 0 1 0 0,6 3-1 0 0,5 2 32 0 0,-1 1 0 0 0,27 16 0 0 0,93 69 423 0 0,-81-54-228 0 0,19 14-116 0 0,-3 3-1 0 0,79 80 0 0 0,-148-134-282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2303 0 0,'0'0'10187'0'0,"5"7"-9103"0"0,26 67 2188 0 0,-19-47-2315 0 0,0 0 0 0 0,11 45 0 0 0,-22-70-901 0 0,-1 0 0 0 0,1 0 0 0 0,0 1 1 0 0,0-1-1 0 0,0 0 0 0 0,0 0 1 0 0,0 0-1 0 0,0-1 0 0 0,1 1 0 0 0,-1 0 1 0 0,1 0-1 0 0,-1-1 0 0 0,3 3 1 0 0,-3-4-43 0 0,0 1 1 0 0,0-1-1 0 0,0 1 1 0 0,0-1 0 0 0,0 1-1 0 0,0-1 1 0 0,0 0 0 0 0,0 1-1 0 0,0-1 1 0 0,1 0-1 0 0,-1 0 1 0 0,0 0 0 0 0,0 0-1 0 0,0 0 1 0 0,0 0-1 0 0,1 0 1 0 0,-1-1 0 0 0,0 1-1 0 0,0 0 1 0 0,0-1 0 0 0,0 1-1 0 0,0-1 1 0 0,0 1-1 0 0,0-1 1 0 0,0 1 0 0 0,0-1-1 0 0,0 0 1 0 0,1 0 0 0 0,6-5 60 0 0,0-1 1 0 0,0 0 0 0 0,-1 0 0 0 0,13-16-1 0 0,22-39 71 0 0,-18 26-104 0 0,6-12-608 0 0,-2-1 1 0 0,23-57-1 0 0,-44 90-1785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20 5527 0 0,'6'-6'-1480'0'0,"4"-7"11259"0"0,-17 20-8168 0 0,-17 21-1179 0 0,1 0 1 0 0,2 2 0 0 0,-19 35-1 0 0,-44 101 949 0 0,54-105-923 0 0,-5 11 81 0 0,-18 38-208 0 0,-85 132-1 0 0,122-219-386 0 0,1-2-1268 0 0,-16 31 1 0 0,25-39-93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88 122 3679 0 0,'1'1'2700'0'0,"2"1"-1794"0"0,0-1-1 0 0,0 1 0 0 0,0-1 1 0 0,0 0-1 0 0,0 0 0 0 0,0 0 1 0 0,6 1-1 0 0,-3-2-126 0 0,-1 1-1 0 0,2-1 1 0 0,8-1 0 0 0,5-1-355 0 0,31-10 1 0 0,-27 6 346 0 0,50-16-21 0 0,-22 6-515 0 0,-44 13-235 0 0,1 0 0 0 0,0 0 0 0 0,-1-1 0 0 0,0-1 0 0 0,0 1 1 0 0,0-1-1 0 0,0 0 0 0 0,-1-1 0 0 0,0 0 0 0 0,10-11 0 0 0,-13 10-12 0 0,-3 7 10 0 0,-1 0 0 0 0,0-1-1 0 0,0 1 1 0 0,0 0 0 0 0,0-1 0 0 0,0 1-1 0 0,0 0 1 0 0,0 0 0 0 0,0-1-1 0 0,0 1 1 0 0,0 0 0 0 0,0 0 0 0 0,0-1-1 0 0,-1 1 1 0 0,1 0 0 0 0,0 0 0 0 0,0-1-1 0 0,0 1 1 0 0,0 0 0 0 0,0 0 0 0 0,0-1-1 0 0,-1 1 1 0 0,1 0 0 0 0,0 0-1 0 0,0 0 1 0 0,-1-1 0 0 0,1 1-3 0 0,-1 0-1 0 0,0 0 1 0 0,0 0 0 0 0,0-1 0 0 0,0 1-1 0 0,0 0 1 0 0,0 0 0 0 0,0 0 0 0 0,0 1-1 0 0,0-1 1 0 0,0 0 0 0 0,0 0-1 0 0,1 0 1 0 0,-1 1 0 0 0,-2 0 0 0 0,-16 8-40 0 0,11-5-2 0 0,-49 22 23 0 0,1 4 0 0 0,1 1 1 0 0,2 3-1 0 0,2 2 0 0 0,-51 47 0 0 0,97-79 24 0 0,-29 29 0 0 0,33-31 0 0 0,-1 0 0 0 0,1 0 0 0 0,-1 0 0 0 0,1 0 0 0 0,-1 0 0 0 0,1 1 0 0 0,0-1 0 0 0,0 0 0 0 0,0 1 0 0 0,0-1 0 0 0,1 1 0 0 0,-1-1 0 0 0,1 1 0 0 0,-1-1 0 0 0,1 4 0 0 0,0-5 1 0 0,1 1 0 0 0,-1-1 1 0 0,1 1-1 0 0,0-1 0 0 0,0 1 0 0 0,-1-1 0 0 0,1 1 0 0 0,0-1 0 0 0,0 0 1 0 0,0 1-1 0 0,0-1 0 0 0,1 0 0 0 0,-1 0 0 0 0,0 0 0 0 0,0 0 0 0 0,1 0 1 0 0,-1 0-1 0 0,0 0 0 0 0,1 0 0 0 0,-1-1 0 0 0,3 2 0 0 0,5 2 58 0 0,-1-1 1 0 0,14 3-1 0 0,183 36 2281 0 0,-170-36-2137 0 0,-19-4-531 0 0,-1-1 1 0 0,1 0-1 0 0,0-1 1 0 0,0 0-1 0 0,0-2 1 0 0,-1 0-1 0 0,24-6 1 0 0,-15 2-679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101 393 7055 0 0,'0'0'638'0'0,"-2"1"-528"0"0,-18 6-114 0 0,14-5 133 0 0,0 0 0 0 0,0 0 1 0 0,1 0-1 0 0,-1 1 0 0 0,1 0 0 0 0,-1 0 0 0 0,-5 5 1 0 0,3-1-826 0 0,-6 3 4470 0 0,14-10-3371 0 0,0 0-303 0 0,0 0 1 0 0,0 0 0 0 0,-1 0 0 0 0,1 1-1 0 0,0-1 1 0 0,0 0 0 0 0,0 0 0 0 0,0 0-1 0 0,0 0 1 0 0,-1 0 0 0 0,1 0 0 0 0,0 0-1 0 0,0 0 1 0 0,0 0 0 0 0,0 0 0 0 0,-1 0-1 0 0,1 0 1 0 0,0 0 0 0 0,0 0 0 0 0,0 0-1 0 0,0 0 1 0 0,0 0 0 0 0,-1 0 0 0 0,1 0-1 0 0,0 0 1 0 0,0 0 0 0 0,0 0 0 0 0,0 0 0 0 0,0-1-1 0 0,-1 1 1 0 0,1 0 0 0 0,0 0 302 0 0,0 0-302 0 0,5-13 1603 0 0,3 0-1267 0 0,1 1 0 0 0,0 1 0 0 0,13-13 1 0 0,8-9-206 0 0,-28 31-221 0 0,59-74-47 0 0,92-89 0 0 0,-138 152 5 0 0,0 1 0 0 0,1 0 0 0 0,0 2-1 0 0,1-1 1 0 0,28-11 0 0 0,-37 19 34 0 0,-1 1 0 0 0,1-1 0 0 0,0 2 0 0 0,0-1 0 0 0,0 1 0 0 0,0 0 0 0 0,0 1 0 0 0,12 0 0 0 0,-14 1 0 0 0,0-1 0 0 0,0 1 1 0 0,-1 0-1 0 0,1 0 0 0 0,-1 1 1 0 0,1-1-1 0 0,-1 1 0 0 0,1 1 0 0 0,-1-1 1 0 0,0 1-1 0 0,0 0 0 0 0,8 6 1 0 0,-11-8 16 0 0,-1 1 1 0 0,1 0 0 0 0,-1 0 0 0 0,0 0 0 0 0,0 0 0 0 0,1 0 0 0 0,-1 0 0 0 0,-1 0-1 0 0,1 0 1 0 0,0 0 0 0 0,0 0 0 0 0,-1 1 0 0 0,1-1 0 0 0,-1 0 0 0 0,0 0 0 0 0,1 1-1 0 0,-1-1 1 0 0,0 0 0 0 0,-1 0 0 0 0,1 1 0 0 0,0-1 0 0 0,-1 0 0 0 0,1 1 0 0 0,-1-1-1 0 0,1 0 1 0 0,-2 3 0 0 0,-3 5 112 0 0,0 1 0 0 0,0-1 1 0 0,-12 17-1 0 0,17-27-131 0 0,-32 43 233 0 0,-2-2 0 0 0,-64 60 0 0 0,30-31-285 0 0,63-65-108 0 0,0 1 1 0 0,0 0-1 0 0,1 0 0 0 0,-6 10 1 0 0,9-14-1386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 5983 0 0,'2'0'274'0'0,"0"0"-175"0"0,10-7 8122 0 0,-32 25-7403 0 0,-24 17 1 0 0,-2 1-759 0 0,20-14 50 0 0,1 1-1 0 0,1 1 1 0 0,1 1 0 0 0,2 1-1 0 0,0 1 1 0 0,-28 51 0 0 0,47-76-49 0 0,1 1 0 0 0,0 0 0 0 0,-1-1 1 0 0,1 1-1 0 0,0 0 0 0 0,1 0 0 0 0,-1 0 0 0 0,1 0 0 0 0,-1 0 1 0 0,1 0-1 0 0,0 0 0 0 0,0 0 0 0 0,0 0 0 0 0,0 0 0 0 0,1 0 1 0 0,-1 0-1 0 0,2 4 0 0 0,-1-4 9 0 0,1-1 0 0 0,-1 0-1 0 0,0 0 1 0 0,1 1 0 0 0,-1-1 0 0 0,1 0 0 0 0,0 0-1 0 0,-1 0 1 0 0,1-1 0 0 0,0 1 0 0 0,0 0-1 0 0,0-1 1 0 0,0 1 0 0 0,1-1 0 0 0,-1 0 0 0 0,0 0-1 0 0,1 0 1 0 0,-1 0 0 0 0,0 0 0 0 0,5 1 0 0 0,3 0 63 0 0,1-1 0 0 0,-1 0 0 0 0,1 0 0 0 0,0-1 0 0 0,-1 0 0 0 0,1-1 0 0 0,-1 0 0 0 0,1-1 0 0 0,-1 0 1 0 0,0 0-1 0 0,19-8 0 0 0,-18 5-106 0 0,0 1-1 0 0,0-2 1 0 0,-1 0 0 0 0,0 0 0 0 0,0-1 0 0 0,0 0-1 0 0,-1-1 1 0 0,0 0 0 0 0,0 0 0 0 0,8-11 0 0 0,-14 15-68 0 0,0 0 0 0 0,-1 0 0 0 0,1 0 0 0 0,-1 0 0 0 0,0 0 0 0 0,0-1 1 0 0,-1 1-1 0 0,1-1 0 0 0,-1 1 0 0 0,0-1 0 0 0,0 1 0 0 0,0-1 0 0 0,-1 0 1 0 0,1 1-1 0 0,-1-1 0 0 0,-1 0 0 0 0,1 1 0 0 0,0-1 0 0 0,-1 0 0 0 0,0 1 1 0 0,-3-9-1 0 0,2 9-274 0 0,0 0 0 0 0,0 0 0 0 0,0 0 0 0 0,0 0 0 0 0,-1 0 0 0 0,0 1 0 0 0,0-1 0 0 0,0 1 0 0 0,0 0 1 0 0,0 0-1 0 0,-1 0 0 0 0,0 0 0 0 0,1 0 0 0 0,-7-2 0 0 0,-1-2-3730 0 0,1 2-1069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10 436 5983 0 0,'2'2'274'0'0,"12"12"8632"0"0,-17-21-4198 0 0,-1-3-4367 0 0,0 0-1 0 0,0 0 1 0 0,1-1-1 0 0,0 1 0 0 0,-2-19 1 0 0,6 19-303 0 0,1 0 0 0 0,0 0-1 0 0,0 1 1 0 0,1-1 0 0 0,0 0 0 0 0,1 1 0 0 0,0 0 0 0 0,0 0 0 0 0,1 0 0 0 0,0 0 0 0 0,9-9-1 0 0,5-6 80 0 0,1 1 0 0 0,32-29 0 0 0,38-24-1743 0 0,-74 65 1009 0 0,1 0 0 0 0,0 1 0 0 0,36-15 0 0 0,-23 14-1081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6 265 1839 0 0,'0'0'83'0'0,"0"2"-6"0"0,-2 5-955 0 0,-1 29 4220 0 0,3-31-1323 0 0,0 0 0 0 0,0 0 0 0 0,1 0 1 0 0,0 0-1 0 0,2 10 0 0 0,-3-15-1902 0 0,0 0 0 0 0,1 0 0 0 0,-1 1 1 0 0,0-1-1 0 0,0 0 0 0 0,0 1 0 0 0,0-1 0 0 0,0 0 1 0 0,0 0-1 0 0,1 1 0 0 0,-1-1 0 0 0,0 0 0 0 0,0 0 1 0 0,0 1-1 0 0,1-1 0 0 0,-1 0 0 0 0,0 0 0 0 0,0 0 0 0 0,0 0 1 0 0,1 1-1 0 0,-1-1 0 0 0,0 0 0 0 0,1 0 0 0 0,-1 0 1 0 0,0 0-1 0 0,0 0 0 0 0,1 0 0 0 0,-1 0 0 0 0,0 0 1 0 0,1 1-1 0 0,-1-1 0 0 0,0 0 0 0 0,1 0 0 0 0,10-7 993 0 0,13-20-1585 0 0,-21 22 877 0 0,26-27-328 0 0,60-52-1 0 0,-46 45-76 0 0,-26 23 16 0 0,-3 2-14 0 0,1 0 1 0 0,0 2-1 0 0,34-22 1 0 0,-48 33 21 0 0,1 0 1 0 0,-1 1 0 0 0,1-1-1 0 0,0 0 1 0 0,0 1 0 0 0,-1-1-1 0 0,1 1 1 0 0,0 0-1 0 0,0 0 1 0 0,-1-1 0 0 0,1 1-1 0 0,0 0 1 0 0,0 1-1 0 0,0-1 1 0 0,-1 0 0 0 0,1 0-1 0 0,0 1 1 0 0,0-1 0 0 0,-1 1-1 0 0,1-1 1 0 0,0 1-1 0 0,-1 0 1 0 0,1 0 0 0 0,-1 0-1 0 0,1 0 1 0 0,-1 0-1 0 0,1 0 1 0 0,-1 0 0 0 0,0 0-1 0 0,1 1 1 0 0,-1-1 0 0 0,1 2-1 0 0,2 2 8 0 0,0 0 0 0 0,-1 0 0 0 0,0 1 0 0 0,-1-1 0 0 0,1 1-1 0 0,-1-1 1 0 0,0 1 0 0 0,2 9 0 0 0,-3-11-10 0 0,-1-1 0 0 0,1 1 0 0 0,-1-1 0 0 0,0 1-1 0 0,0 0 1 0 0,0-1 0 0 0,0 1 0 0 0,-1-1 0 0 0,1 1 0 0 0,-1-1-1 0 0,-1 5 1 0 0,-3 2 21 0 0,1 0-1 0 0,-12 16 0 0 0,5-9 1 0 0,10-13 13 0 0,1-4-53 0 0,0 0-1 0 0,0 0 0 0 0,-1 1 0 0 0,1-1 1 0 0,0 0-1 0 0,0 0 0 0 0,0 1 0 0 0,0-1 0 0 0,0 0 1 0 0,0 0-1 0 0,0 1 0 0 0,0-1 0 0 0,0 0 0 0 0,0 0 1 0 0,0 1-1 0 0,0-1 0 0 0,0 0 0 0 0,0 0 0 0 0,1 1 1 0 0,-1-1-1 0 0,0 0 0 0 0,0 0 0 0 0,0 0 0 0 0,0 1 1 0 0,0-1-1 0 0,0 0 0 0 0,1 0 0 0 0,-1 0 1 0 0,0 1-1 0 0,0-1 0 0 0,0 0 0 0 0,0 0 0 0 0,1 0 1 0 0,-1 0-1 0 0,0 1 0 0 0,0-1 0 0 0,1 0 0 0 0,-1 0 1 0 0,0 0-1 0 0,0 0 0 0 0,1 0 0 0 0,-1 0 0 0 0,0 0 1 0 0,0 0-1 0 0,1 0 0 0 0,-1 0 0 0 0,0 0 1 0 0,0 0-1 0 0,1 0 0 0 0,-1 0 0 0 0,0 0 0 0 0,0 0 1 0 0,1 0-1 0 0,-1 0 0 0 0,0 0 0 0 0,0 0 0 0 0,1 0 1 0 0,-1 0-1 0 0,0-1 0 0 0,0 1 0 0 0,0 0 0 0 0,1 0 1 0 0,-1 0-1 0 0,0 0 0 0 0,0 0 0 0 0,1-1 1 0 0,-1 1-4 0 0,6-2-34 0 0,0-1 0 0 0,0 0-1 0 0,0 0 1 0 0,-1 0-1 0 0,1-1 1 0 0,6-5-1 0 0,30-29-279 0 0,-22 18 205 0 0,-9 11 63 0 0,24-24-121 0 0,57-40 0 0 0,-80 64 190 0 0,1 2-1 0 0,0-1 0 0 0,1 1 1 0 0,-1 1-1 0 0,1 1 0 0 0,0 0 0 0 0,1 0 1 0 0,-1 2-1 0 0,16-3 0 0 0,-26 6-5 0 0,0 0 0 0 0,0 0 0 0 0,0 0 0 0 0,0 1 0 0 0,0-1 0 0 0,0 1 0 0 0,-1 0 0 0 0,1 0 0 0 0,0 1 0 0 0,-1-1 0 0 0,7 4 0 0 0,-9-4-8 0 0,1 0 1 0 0,0-1-1 0 0,-1 1 0 0 0,1 0 1 0 0,-1 1-1 0 0,1-1 0 0 0,-1 0 1 0 0,1 0-1 0 0,-1 1 0 0 0,0-1 1 0 0,0 0-1 0 0,0 1 0 0 0,1-1 1 0 0,-1 1-1 0 0,-1 0 0 0 0,1-1 1 0 0,0 1-1 0 0,0 0 0 0 0,-1 0 1 0 0,1-1-1 0 0,-1 1 0 0 0,1 0 1 0 0,-1 0-1 0 0,0 0 0 0 0,0 0 1 0 0,0-1-1 0 0,0 1 0 0 0,0 0 1 0 0,-1 3-1 0 0,0 1 20 0 0,-1 0 0 0 0,0-1 0 0 0,-1 1 0 0 0,1-1 0 0 0,-1 1 0 0 0,-5 7 0 0 0,4-7-20 0 0,-18 25-1263 0 0,-6 9-2547 0 0,26-37 3372 0 0,0 1-1 0 0,0-1 1 0 0,1 1 0 0 0,-1-1 0 0 0,1 1-1 0 0,0-1 1 0 0,0 1 0 0 0,0 0 0 0 0,0 7-1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377 106 3223 0 0,'16'-30'42'0'0,"2"-4"3135"0"0,-5-2 5068 0 0,-12 35-7302 0 0,-2 0-799 0 0,-1 1 0 0 0,1-1 0 0 0,0 0 0 0 0,0 1-1 0 0,0 0 1 0 0,0-1 0 0 0,-1 1 0 0 0,1 0 0 0 0,0-1 0 0 0,0 1 0 0 0,0 0 0 0 0,-1 0 0 0 0,1 0 0 0 0,-3 0 0 0 0,-3 1 20 0 0,0 1 1 0 0,0-1-1 0 0,0 1 1 0 0,0 0-1 0 0,0 1 1 0 0,-10 4-1 0 0,0 2-16 0 0,-20 14 1 0 0,-225 172 725 0 0,255-190-844 0 0,4-3-11 0 0,0 1 0 0 0,1-1 0 0 0,-1 0 0 0 0,1 1 0 0 0,-1-1 0 0 0,-3 7 0 0 0,18-11 298 0 0,14-7-95 0 0,-1-2 0 0 0,30-17-1 0 0,-31 15-166 0 0,1 1 1 0 0,32-11-1 0 0,-56 23-46 0 0,1-1 0 0 0,-1 0 0 0 0,1 1-1 0 0,0 0 1 0 0,-1-1 0 0 0,1 1 0 0 0,0 0 0 0 0,-1 0 0 0 0,1 0 0 0 0,0 0 0 0 0,-1 0 0 0 0,1 0-1 0 0,0 1 1 0 0,-1-1 0 0 0,1 1 0 0 0,-1-1 0 0 0,1 1 0 0 0,0-1 0 0 0,-1 1 0 0 0,2 1 0 0 0,-1-1-1 0 0,-1 1-1 0 0,1-1 1 0 0,-1 1 0 0 0,0-1 0 0 0,0 1 0 0 0,0-1 0 0 0,0 1 0 0 0,0 0 0 0 0,0 0 0 0 0,0 0 0 0 0,0-1 0 0 0,-1 1-1 0 0,1 0 1 0 0,0 3 0 0 0,0 5 4 0 0,0 1-1 0 0,-1-1 1 0 0,0 1-1 0 0,-3 20 0 0 0,1 6-388 0 0,2-36 298 0 0,0 0 0 0 0,0-1 0 0 0,0 1 0 0 0,1-1 0 0 0,-1 1 0 0 0,0 0 0 0 0,0-1 0 0 0,0 1 0 0 0,1 0 0 0 0,-1-1-1 0 0,0 1 1 0 0,1-1 0 0 0,-1 1 0 0 0,0-1 0 0 0,1 1 0 0 0,-1-1 0 0 0,1 1 0 0 0,-1-1 0 0 0,1 1 0 0 0,-1-1 0 0 0,1 0 0 0 0,-1 1 0 0 0,1-1 0 0 0,-1 0 0 0 0,1 1-1 0 0,-1-1 1 0 0,1 0 0 0 0,0 0 0 0 0,0 1 0 0 0,1-1-253 0 0,0 0-1 0 0,-1 1 1 0 0,1-1-1 0 0,0 0 1 0 0,0 0 0 0 0,0 0-1 0 0,-1 0 1 0 0,4-1-1 0 0,12-5-5703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17 14335 0 0,'0'0'662'0'0,"1"-2"-18"0"0,10-13 2448 0 0,-29 32-2403 0 0,-107 76-200 0 0,-110 92-425 0 0,234-184-63 0 0,-10 7 126 0 0,0 0 1 0 0,-15 17 0 0 0,24-24-105 0 0,0 1-1 0 0,0 1 0 0 0,0-1 1 0 0,1 0-1 0 0,-1 0 0 0 0,1 1 1 0 0,-1-1-1 0 0,1 1 0 0 0,0-1 1 0 0,0 1-1 0 0,0-1 0 0 0,1 1 1 0 0,-1 0-1 0 0,0 0 0 0 0,1-1 1 0 0,0 1-1 0 0,-1 0 0 0 0,1 0 1 0 0,1 3-1 0 0,0-2 26 0 0,1-1 0 0 0,0 1 0 0 0,0-1 0 0 0,0 0 0 0 0,0 0 0 0 0,1 0 1 0 0,-1 0-1 0 0,1 0 0 0 0,-1-1 0 0 0,1 1 0 0 0,0-1 0 0 0,4 3 0 0 0,2 0 34 0 0,0 0 1 0 0,0 0-1 0 0,0-1 0 0 0,1 0 0 0 0,-1-1 1 0 0,1 0-1 0 0,17 2 0 0 0,21 8-20 0 0,-35-8-310 0 0,0-1 0 0 0,0-1 0 0 0,0 0 0 0 0,1-1 0 0 0,-1 0-1 0 0,0-1 1 0 0,1-1 0 0 0,-1 0 0 0 0,1-1 0 0 0,18-3 0 0 0,-10-1-907 0 0,-17 5 468 0 0,1-1 0 0 0,-1-1 0 0 0,0 1 1 0 0,0-1-1 0 0,0 1 0 0 0,5-4 0 0 0,5-4-4437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97 9327 0 0,'68'-96'5890'0'0,"-69"97"-5020"0"0,-11 25 328 0 0,-27 42-1 0 0,2-3-280 0 0,-241 443 1851 0 0,241-447-2769 0 0,-47 81-174 0 0,80-136 63 0 0,1-1 0 0 0,0 1 0 0 0,1 0 0 0 0,0 1 0 0 0,0-1-1 0 0,0 0 1 0 0,0 0 0 0 0,1 1 0 0 0,0-1 0 0 0,0 13 0 0 0,5-15-892 0 0,13 5-48 0 0,9-6-11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225 460 11487 0 0,'-35'2'701'0'0,"1"-2"0"0"0,-1-2 0 0 0,-54-9 0 0 0,88 11-584 0 0,-1 0 0 0 0,1 0 0 0 0,-1-1 0 0 0,1 1 0 0 0,-1 0 0 0 0,1-1 0 0 0,-1 1 0 0 0,1-1 0 0 0,-1 0 0 0 0,1 1 0 0 0,0-1 0 0 0,-1 0 0 0 0,1 0 0 0 0,0 0 0 0 0,0 0 0 0 0,-1 0 0 0 0,1 0 0 0 0,0 0 0 0 0,0 0-1 0 0,0 0 1 0 0,0-1 0 0 0,-1-1 0 0 0,2 1-48 0 0,0 0-1 0 0,0 0 0 0 0,0 1 0 0 0,0-1 0 0 0,0 0 0 0 0,0 0 0 0 0,1 0 1 0 0,-1 1-1 0 0,1-1 0 0 0,-1 0 0 0 0,1 0 0 0 0,-1 1 0 0 0,1-1 1 0 0,0 1-1 0 0,0-1 0 0 0,0 0 0 0 0,0 1 0 0 0,0 0 0 0 0,2-3 1 0 0,18-19 101 0 0,0 1 1 0 0,2 1 0 0 0,0 1-1 0 0,38-25 1 0 0,-23 16-98 0 0,11-6 5 0 0,2 1-1 0 0,1 3 0 0 0,1 2 1 0 0,2 2-1 0 0,0 2 0 0 0,64-17 1 0 0,-110 39 17 0 0,1 1 0 0 0,0 0 1 0 0,0 0-1 0 0,-1 1 0 0 0,1 0 1 0 0,0 1-1 0 0,0 0 0 0 0,0 1 1 0 0,17 3-1 0 0,-22-3-42 0 0,-1 0-1 0 0,0 1 0 0 0,0-1 1 0 0,0 1-1 0 0,0 0 1 0 0,0 0-1 0 0,0 0 0 0 0,0 0 1 0 0,-1 1-1 0 0,1-1 1 0 0,-1 1-1 0 0,1 0 1 0 0,-1 0-1 0 0,0 1 0 0 0,0-1 1 0 0,-1 1-1 0 0,1-1 1 0 0,-1 1-1 0 0,0 0 0 0 0,0 0 1 0 0,0 0-1 0 0,0 0 1 0 0,-1 0-1 0 0,2 6 0 0 0,-1-1-8 0 0,-1 1-1 0 0,0 0 0 0 0,0 0 0 0 0,-1-1 0 0 0,-1 1 0 0 0,0 0 0 0 0,0 0 0 0 0,-1-1 0 0 0,0 1 0 0 0,0 0 0 0 0,-1-1 0 0 0,-1 0 0 0 0,1 0 0 0 0,-1 0 0 0 0,-7 10 0 0 0,2-4-43 0 0,0 0 0 0 0,-1-1 1 0 0,-1 0-1 0 0,-1-1 0 0 0,0 0 1 0 0,0-1-1 0 0,-25 19 0 0 0,24-23 3 0 0,0 0-1 0 0,-1 0 0 0 0,0-1 1 0 0,0-1-1 0 0,-1 0 1 0 0,0-1-1 0 0,0-1 1 0 0,-23 4-1 0 0,17-5-92 0 0,0-1-1 0 0,-1-1 0 0 0,1-1 1 0 0,0-1-1 0 0,-36-5 1 0 0,51 5 8 0 0,0-1 0 0 0,1 1 0 0 0,-1-1 0 0 0,1 0 0 0 0,0 0 0 0 0,-1-1 0 0 0,-6-4 0 0 0,10 6-176 0 0,0-1 0 0 0,0 0-1 0 0,-1 0 1 0 0,1 0 0 0 0,1 0 0 0 0,-1 0-1 0 0,-2-4 1 0 0,3 5-290 0 0,0-1-1 0 0,0 0 0 0 0,0 0 0 0 0,0 0 1 0 0,0 0-1 0 0,1 0 0 0 0,-1 0 1 0 0,1 0-1 0 0,0-1 0 0 0,-1-3 1 0 0,3-12-5278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12 8751 0 0,'2'-1'169'0'0,"-1"-1"0"0"0,2 1 0 0 0,-1 0 0 0 0,0 0 0 0 0,0 0-1 0 0,0 0 1 0 0,0 0 0 0 0,1 0 0 0 0,-1 1 0 0 0,0-1 0 0 0,1 1 0 0 0,-1 0-1 0 0,1-1 1 0 0,-1 1 0 0 0,0 0 0 0 0,1 1 0 0 0,4 0 0 0 0,-6-1 1 0 0,1 1 0 0 0,-1 0 0 0 0,0-1 0 0 0,1 1 0 0 0,-1 0 0 0 0,0 0 0 0 0,1 0 1 0 0,-1 0-1 0 0,0 0 0 0 0,0 1 0 0 0,0-1 0 0 0,0 0 0 0 0,0 0 0 0 0,0 1 0 0 0,-1-1 1 0 0,1 1-1 0 0,0-1 0 0 0,-1 1 0 0 0,1-1 0 0 0,0 1 0 0 0,-1-1 0 0 0,0 1 0 0 0,1-1 0 0 0,-1 1 1 0 0,0-1-1 0 0,0 1 0 0 0,0 2 0 0 0,0 3 7 0 0,-1-1 1 0 0,0 1 0 0 0,0-1-1 0 0,0 1 1 0 0,0-1-1 0 0,-1 1 1 0 0,0-1-1 0 0,-1 0 1 0 0,-4 9-1 0 0,-4 5 109 0 0,-18 25 0 0 0,-19 18 114 0 0,-105 103 1 0 0,44-52-309 0 0,-102 129 169 0 0,164-180-106 0 0,2 2 0 0 0,-63 124-1 0 0,77-117-430 0 0,14-24-2642 0 0,11-33-3424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 6447 0 0,'10'-6'232'0'0,"-1"1"0"0"0,20-7 0 0 0,-28 12-21 0 0,0-1 0 0 0,-1 1 0 0 0,1-1 0 0 0,0 1 0 0 0,0 0 0 0 0,0 0 0 0 0,0-1 0 0 0,0 1 0 0 0,0 0-1 0 0,0 0 1 0 0,0 0 0 0 0,0 0 0 0 0,0 0 0 0 0,0 0 0 0 0,0 0 0 0 0,-1 0 0 0 0,1 1 0 0 0,0-1 0 0 0,0 0 0 0 0,0 0-1 0 0,0 1 1 0 0,0-1 0 0 0,0 1 0 0 0,-1-1 0 0 0,1 1 0 0 0,0-1 0 0 0,0 1 0 0 0,0-1 0 0 0,-1 1 0 0 0,1 0 0 0 0,-1-1-1 0 0,1 1 1 0 0,0 0 0 0 0,-1 0 0 0 0,1 0 0 0 0,-1-1 0 0 0,1 1 0 0 0,-1 0 0 0 0,0 0 0 0 0,1 1 0 0 0,1 1-101 0 0,0 2 46 0 0,0 0-1 0 0,-1 0 1 0 0,1 0 0 0 0,-1 0 0 0 0,0 0 0 0 0,0 0 0 0 0,-1 0 0 0 0,1 1 0 0 0,-1-1 0 0 0,0 0 0 0 0,0 0 0 0 0,-1 1-1 0 0,0-1 1 0 0,0 0 0 0 0,0 0 0 0 0,0 0 0 0 0,-1 0 0 0 0,0 0 0 0 0,0 0 0 0 0,-3 4 0 0 0,-6 11 53 0 0,-1 0 1 0 0,-1 0-1 0 0,-18 20 1 0 0,21-28-133 0 0,-50 54-356 0 0,58-64 202 0 0,1-1-187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20 10591 0 0,'5'-5'169'0'0,"-4"4"-88"0"0,0 0-1 0 0,0 0 1 0 0,0 0 0 0 0,0 0-1 0 0,0 0 1 0 0,0 0 0 0 0,0 0-1 0 0,0 0 1 0 0,1 0 0 0 0,-1 1-1 0 0,0-1 1 0 0,1 0 0 0 0,-1 1-1 0 0,5-2 4801 0 0,-12 12-2549 0 0,-11 10-2084 0 0,0 0 1 0 0,-1-1-1 0 0,-27 21 1 0 0,30-27-211 0 0,-155 131 118 0 0,32-28-599 0 0,128-108 307 0 0,2 1 0 0 0,-11 12 0 0 0,18-19 0 0 0,30-4-227 0 0,31-4 131 0 0,-35 2 185 0 0,-1 2 0 0 0,33 0 0 0 0,-40 3 123 0 0,1 1 0 0 0,0 1 0 0 0,-1 1-1 0 0,1 0 1 0 0,21 9 0 0 0,-28-9 112 0 0,0 1 0 0 0,0 1 0 0 0,0 0 1 0 0,-1 0-1 0 0,0 1 0 0 0,0 1 0 0 0,0-1 0 0 0,13 16 0 0 0,-20-20-156 0 0,-1-1-1 0 0,0 1 0 0 0,0 0 0 0 0,0 0 1 0 0,0-1-1 0 0,-1 1 0 0 0,1 1 1 0 0,-1-1-1 0 0,0 0 0 0 0,1 0 1 0 0,-1 0-1 0 0,-1 1 0 0 0,1-1 1 0 0,0 0-1 0 0,-1 1 0 0 0,0-1 1 0 0,0 1-1 0 0,0-1 0 0 0,0 1 1 0 0,-1-1-1 0 0,1 0 0 0 0,-1 1 0 0 0,0-1 1 0 0,0 0-1 0 0,0 0 0 0 0,0 1 1 0 0,0-1-1 0 0,-1 0 0 0 0,1 0 1 0 0,-1 0-1 0 0,0 0 0 0 0,0-1 1 0 0,0 1-1 0 0,-1 0 0 0 0,1-1 1 0 0,0 0-1 0 0,-1 1 0 0 0,0-1 1 0 0,1 0-1 0 0,-7 3 0 0 0,-11 5-63 0 0,0-1 0 0 0,0-1 0 0 0,-1 0 0 0 0,-27 5 0 0 0,14-6-160 0 0,1-1-1 0 0,-37 0 1 0 0,57-5 187 0 0,0-1 0 0 0,-13-1 0 0 0,0-6-1176 0 0,24 6 702 0 0,1 0 1 0 0,-1 1-1 0 0,0-1 1 0 0,1 0-1 0 0,-1 0 1 0 0,1-1-1 0 0,-1 1 1 0 0,1 0-1 0 0,0 0 0 0 0,-3-3 1 0 0,-3-13-5885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12895 0 0,'0'0'2527'0'0,"0"2"-1248"0"0,-1 4-838 0 0,1 1 1 0 0,-1 0-1 0 0,-1-1 1 0 0,1 1 0 0 0,-1-1-1 0 0,0 1 1 0 0,-5 8-1 0 0,-26 46-251 0 0,19-37 165 0 0,-214 342 865 0 0,101-172-1026 0 0,-124 254 0 0 0,234-414-217 0 0,-68 128 112 0 0,58-118-905 0 0,-46 63 1 0 0,56-89-840 0 0,1-3-448 0 0</inkml:trace>
  <inkml:trace contextRef="#ctx0" brushRef="#br0" timeOffset="1">0 957 18255 0 0,'1'-1'836'0'0,"5"-15"272"0"0,-5 15-1072 0 0,-1 0 0 0 0,0 0 0 0 0,1 0 0 0 0,-1 0 0 0 0,1 0 0 0 0,-1 0 0 0 0,1 0 0 0 0,-1 0 0 0 0,1 0 0 0 0,0 0 0 0 0,0 1 0 0 0,-1-1 0 0 0,1 0 0 0 0,0 0 0 0 0,0 1 0 0 0,0-1 0 0 0,-1 1 0 0 0,1-1 0 0 0,0 1 0 0 0,0-1 1 0 0,0 1-1 0 0,0-1 0 0 0,0 1 0 0 0,0 0 0 0 0,0 0 0 0 0,2-1 0 0 0,1 0 161 0 0,6-1 28 0 0,1 0 1 0 0,0 1-1 0 0,0 0 1 0 0,0 0-1 0 0,0 1 1 0 0,17 2-1 0 0,10 0-96 0 0,220-15 162 0 0,-255 13-310 0 0,202-34-235 0 0,-182 28-517 0 0,0 0 0 0 0,-1-2 0 0 0,0-1 0 0 0,0 0 0 0 0,-1-2 0 0 0,34-22 0 0 0,-44 25-2984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1 482 2759 0 0,'1'10'19470'0'0,"0"-15"-22009"0"0,28-89 6942 0 0,-24 74-4227 0 0,0 0-1 0 0,2 1 0 0 0,0-1 1 0 0,1 1-1 0 0,0 1 0 0 0,15-23 0 0 0,-6 19-109 0 0,1 0 0 0 0,1 1-1 0 0,38-32 1 0 0,73-45-3215 0 0,-104 79 1842 0 0</inkml:trace>
  <inkml:trace contextRef="#ctx0" brushRef="#br0" timeOffset="1">702 32 3223 0 0,'1'2'240'0'0,"0"16"2339"0"0,0 0-1 0 0,0-1 0 0 0,-2 1 0 0 0,0 0 1 0 0,-6 23-1 0 0,2-17-971 0 0,-13 37 0 0 0,12-42-1333 0 0,-4 24 0 0 0,-4 15 70 0 0,7-38-442 0 0,-1-1-1 0 0,-1-1 1 0 0,0 1-1 0 0,-1-2 1 0 0,-16 23-1 0 0,8-14-2596 0 0,16-24 1093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18167 0 0,'0'0'1646'0'0,"0"2"-1356"0"0,-6 27-177 0 0,0-1 0 0 0,-2 0 0 0 0,-1 0 0 0 0,-20 41 0 0 0,-63 104 152 0 0,71-136-300 0 0,-112 170-801 0 0,-14-9-192 0 0,55-76 529 0 0,-80 127 123 0 0,157-223 296 0 0,11-18-26 0 0,-1-1 1 0 0,0 1-1 0 0,0-1 1 0 0,-7 8-1 0 0,11-14 2 0 0,1-7-30 0 0,0-2 112 0 0,0 0 0 0 0,0 0 0 0 0,0-1 0 0 0,1 1-1 0 0,1 0 1 0 0,0 0 0 0 0,0 0 0 0 0,4-10 0 0 0,0 4-28 0 0,1 1-1 0 0,1 0 1 0 0,0 0-1 0 0,1 1 1 0 0,0 0 0 0 0,1 1-1 0 0,22-20 1 0 0,5 0-593 0 0,46-29 0 0 0,-64 47 405 0 0,103-64-888 0 0,-100 65 1293 0 0,1 1 0 0 0,0 1 0 0 0,42-12 0 0 0,-58 20 39 0 0,1 0 1 0 0,0 1 0 0 0,0 0-1 0 0,0 1 1 0 0,0-1 0 0 0,0 2-1 0 0,0-1 1 0 0,-1 1 0 0 0,1 0-1 0 0,0 0 1 0 0,14 5-1 0 0,-18-4-101 0 0,1 0 0 0 0,0 1 0 0 0,-1-1-1 0 0,1 1 1 0 0,-1 0 0 0 0,0 0 0 0 0,0 0-1 0 0,0 0 1 0 0,0 1 0 0 0,-1-1 0 0 0,1 1-1 0 0,-1 0 1 0 0,0 0 0 0 0,0 1 0 0 0,0-1-1 0 0,-1 1 1 0 0,0-1 0 0 0,1 1-1 0 0,0 5 1 0 0,0-3-9 0 0,-1 1 0 0 0,-1 0 0 0 0,1 0 0 0 0,-1 0-1 0 0,-1 0 1 0 0,1 0 0 0 0,-1 0 0 0 0,-1 0 0 0 0,1 0 0 0 0,-3 11-1 0 0,0-8 2 0 0,-1 0-1 0 0,0 0 0 0 0,0 0 0 0 0,-1-1 0 0 0,0 1 0 0 0,-10 14 0 0 0,-2-3 13 0 0,-1 0 0 0 0,-1 0 0 0 0,-1-2 0 0 0,0 0 0 0 0,-25 17 0 0 0,22-20-72 0 0,0-1-1 0 0,0-2 0 0 0,-35 17 0 0 0,40-23-34 0 0,-1 0 0 0 0,1-2 0 0 0,-1 0 0 0 0,0-1 1 0 0,-31 4-1 0 0,46-9-17 0 0,0 0 0 0 0,0 0 0 0 0,0 0-1 0 0,0 0 1 0 0,0 0 0 0 0,-8-3 0 0 0,11 3-29 0 0,0 0-1 0 0,0-1 1 0 0,1 1 0 0 0,-1 0-1 0 0,0-1 1 0 0,0 1 0 0 0,0-1-1 0 0,0 1 1 0 0,1-1 0 0 0,-1 1-1 0 0,0-1 1 0 0,1 1 0 0 0,-1-1-1 0 0,0 0 1 0 0,1 1 0 0 0,-1-1-1 0 0,1 0 1 0 0,-1 0 0 0 0,1 1-1 0 0,-1-1 1 0 0,1 0 0 0 0,-1 0-1 0 0,1 0 1 0 0,0 0 0 0 0,0 0 0 0 0,-1 0-1 0 0,1 1 1 0 0,0-1 0 0 0,0 0-1 0 0,0 0 1 0 0,0 0 0 0 0,0 0-1 0 0,0 0 1 0 0,0-1 0 0 0,7-16-1428 0 0,6-5-66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9215 0 0,'0'0'707'0'0,"12"0"1153"0"0,-9 0-1463 0 0,0 0 0 0 0,-1 0 0 0 0,1 0 0 0 0,0 0 0 0 0,-1 0 0 0 0,1 1 0 0 0,0-1 0 0 0,-1 1 0 0 0,1 0-1 0 0,-1 0 1 0 0,1 0 0 0 0,-1 0 0 0 0,1 0 0 0 0,-1 0 0 0 0,0 1 0 0 0,1-1 0 0 0,-1 1 0 0 0,0-1 0 0 0,0 1 0 0 0,3 4 0 0 0,1 0-215 0 0,-1 1 1 0 0,0 1-1 0 0,0-1 1 0 0,0 1-1 0 0,-1-1 1 0 0,0 1-1 0 0,-1 1 1 0 0,0-1-1 0 0,0 0 1 0 0,0 1 0 0 0,1 12-1 0 0,0 10-158 0 0,-2 1-1 0 0,-1 32 1 0 0,-1-48 12 0 0,0-14 43 0 0,11-3 114 0 0,6-5 63 0 0,1 0-1 0 0,-1-1 1 0 0,21-12 0 0 0,-25 13-228 0 0,182-113 41 0 0,-173 104-76 0 0,33-24-46 0 0,45-27-31 0 0,-100 66 85 0 0,1-1-1 0 0,-1 1 1 0 0,0 0-1 0 0,0 0 1 0 0,1 0-1 0 0,-1-1 1 0 0,0 1-1 0 0,1 0 1 0 0,-1 0-1 0 0,0 0 1 0 0,1 0-1 0 0,-1 0 1 0 0,0 0-1 0 0,1 0 1 0 0,-1-1-1 0 0,0 1 1 0 0,1 0-1 0 0,-1 0 1 0 0,0 0-1 0 0,0 0 1 0 0,1 1-1 0 0,-1-1 1 0 0,0 0-1 0 0,1 0 1 0 0,-1 0-1 0 0,0 0 1 0 0,1 0-1 0 0,-1 0 1 0 0,1 2 7 0 0,-1-1 1 0 0,0 0-1 0 0,1 0 0 0 0,-1 1 1 0 0,0-1-1 0 0,0 0 1 0 0,0 1-1 0 0,0-1 0 0 0,0 0 1 0 0,0 0-1 0 0,-1 1 1 0 0,1-1-1 0 0,0 0 0 0 0,-1 1 1 0 0,1-1-1 0 0,-1 2 1 0 0,-12 25 140 0 0,11-23-120 0 0,-52 91 278 0 0,34-62-152 0 0,-22 46-1 0 0,42-78-154 0 0,-1 0 0 0 0,0 0 0 0 0,0 0 0 0 0,0 0 0 0 0,0 0 0 0 0,1 1 0 0 0,-1-1 0 0 0,1 0 0 0 0,0 0 0 0 0,0 3 0 0 0,0-5 0 0 0,0 0 0 0 0,0 1 0 0 0,0-1 0 0 0,0 0 0 0 0,0 1 0 0 0,0-1 0 0 0,0 0 0 0 0,0 1 0 0 0,0-1 0 0 0,0 0 0 0 0,1 1 0 0 0,-1-1 0 0 0,0 0 0 0 0,0 0 0 0 0,0 1 0 0 0,0-1 0 0 0,1 0 0 0 0,-1 0 0 0 0,0 1 0 0 0,0-1 0 0 0,1 0 0 0 0,-1 0 0 0 0,0 1 0 0 0,1-1 0 0 0,-1 0 0 0 0,2 0-9 0 0,0 1 1 0 0,0-1-1 0 0,0 0 0 0 0,0 0 0 0 0,0 0 0 0 0,0 0 0 0 0,0 0 1 0 0,0 0-1 0 0,0-1 0 0 0,0 1 0 0 0,2-2 0 0 0,24-8-189 0 0,-21 7 150 0 0,275-138-7689 0 0,-248 122 6170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10591 0 0,'0'0'964'0'0,"-1"1"-794"0"0,-4 12 904 0 0,0-1 0 0 0,-1 1-1 0 0,-14 20 1 0 0,-29 34 1841 0 0,38-54-2788 0 0,-103 130 773 0 0,-88 125-183 0 0,187-244-662 0 0,-190 308 117 0 0,148-231-83 0 0,-38 70-357 0 0,83-148-811 0 0,-1-1-3715 0 0,-1-2-1597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27 4607 0 0,'0'0'12304'0'0,"1"2"-11954"0"0,1 1-273 0 0,-1 1-1 0 0,0 0 1 0 0,0 0 0 0 0,0-1 0 0 0,0 1 0 0 0,-1 0 0 0 0,1 0 0 0 0,-1 0 0 0 0,0 0 0 0 0,0 0 0 0 0,0 0 0 0 0,-1 0 0 0 0,0 0 0 0 0,1-1 0 0 0,-1 1 0 0 0,-1 0 0 0 0,1 0 0 0 0,-2 4-1 0 0,-5 7 12 0 0,0 1 0 0 0,-20 27-1 0 0,9-17 119 0 0,-28 36 147 0 0,36-49-234 0 0,1-1 0 0 0,0 1 0 0 0,1 1 0 0 0,1-1 0 0 0,0 2 0 0 0,-10 23 0 0 0,17-34-73 0 0,0 0 0 0 0,0 0 0 0 0,0 1 0 0 0,1-1 1 0 0,0 0-1 0 0,0 1 0 0 0,0-1 0 0 0,0 0 1 0 0,1 1-1 0 0,-1-1 0 0 0,1 0 0 0 0,0 0 0 0 0,0 0 1 0 0,1 0-1 0 0,-1 0 0 0 0,1 0 0 0 0,0 0 1 0 0,0 0-1 0 0,1 0 0 0 0,-1-1 0 0 0,1 1 0 0 0,3 3 1 0 0,-2-2 4 0 0,1-1 1 0 0,-1 0 0 0 0,1 0 0 0 0,0-1-1 0 0,0 1 1 0 0,0-1 0 0 0,0 0-1 0 0,1 0 1 0 0,-1-1 0 0 0,1 0 0 0 0,-1 0-1 0 0,1 0 1 0 0,0 0 0 0 0,0-1-1 0 0,9 1 1 0 0,-8-2-13 0 0,0-1 1 0 0,0 1-1 0 0,0-2 0 0 0,0 1 1 0 0,0 0-1 0 0,-1-1 0 0 0,1-1 0 0 0,0 1 1 0 0,-1-1-1 0 0,0 0 0 0 0,9-6 1 0 0,-4 2-3 0 0,0-1 0 0 0,0 0 0 0 0,0-1 0 0 0,-1 0 1 0 0,8-11-1 0 0,-1-1 1 0 0,-1 0 1 0 0,-1-2-1 0 0,-1 1 0 0 0,15-36 1 0 0,35-104-1121 0 0,-51 127 321 0 0,16-62-2653 0 0,-28 95 2980 0 0,-5 24-2263 0 0,3-9 1300 0 0,-1 2-61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23 336 11975 0 0,'-3'-2'110'0'0,"1"0"0"0"0,0 0 0 0 0,0-1 0 0 0,-1 1-1 0 0,2 0 1 0 0,-1-1 0 0 0,0 0 0 0 0,-1-3 0 0 0,2 5-49 0 0,1 0 1 0 0,0 0 0 0 0,-1 0 0 0 0,1 0-1 0 0,0 0 1 0 0,0 0 0 0 0,0 0 0 0 0,0 0 0 0 0,0 0-1 0 0,0 0 1 0 0,0 0 0 0 0,0 0 0 0 0,0 0-1 0 0,1 0 1 0 0,-1 0 0 0 0,0 0 0 0 0,1 0-1 0 0,-1 0 1 0 0,0 0 0 0 0,1 0 0 0 0,-1 0-1 0 0,1 1 1 0 0,0-1 0 0 0,-1 0 0 0 0,1 0 0 0 0,0 0-1 0 0,-1 1 1 0 0,1-1 0 0 0,0 0 0 0 0,0 1-1 0 0,0-1 1 0 0,0 0 0 0 0,7-4 1131 0 0,1 0 0 0 0,-1 0 0 0 0,16-5 0 0 0,58-15 967 0 0,-62 20-2080 0 0,181-36 578 0 0,-109 24-614 0 0,240-56-33 0 0,-31-4-747 0 0,-283 72-123 0 0,0 1 0 0 0,1 0-1 0 0,30-1 1 0 0,-40 6-601 0 0,-32 30-2442 0 0,18-25 4056 0 0,0 0 0 0 0,0 0 1 0 0,-5 9-1 0 0,-72 158 3733 0 0,26-50-538 0 0,-39 77-539 0 0,20-46-11800 0 0,66-138 2572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10623 0 0,'0'0'472'0'0,"9"-4"96"0"0,2 0-456 0 0,-1 3-112 0 0,3 1 0 0 0,-1 3-4704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82 9215 0 0,'0'0'707'0'0,"0"2"-230"0"0,-16 77 6675 0 0,-16 39-4568 0 0,-6 26-2509 0 0,37-124 252 0 0,1-18-7 0 0,2-1 6 0 0,1-1-215 0 0,0 0 0 0 0,0 0 1 0 0,1-1-1 0 0,-1 1 0 0 0,0-1 0 0 0,0 1 0 0 0,0-1 0 0 0,0 0 0 0 0,0 0 0 0 0,-1 0 1 0 0,6-3-1 0 0,35-23 688 0 0,-27 17-653 0 0,149-106 138 0 0,-62 29-5031 0 0,-101 85 4382 0 0,1 0-1 0 0,-1 0 1 0 0,0-1-1 0 0,0 1 1 0 0,0 0-1 0 0,0-1 1 0 0,-1 1-1 0 0,1-1 1 0 0,-1 0-1 0 0,1 1 1 0 0,-1-1 0 0 0,0 0-1 0 0,0 0 1 0 0,0 0-1 0 0,0 0 1 0 0,-1 0-1 0 0,1-5 1 0 0,-1 1-4209 0 0</inkml:trace>
  <inkml:trace contextRef="#ctx0" brushRef="#br0" timeOffset="1">559 290 3223 0 0,'2'-1'11190'0'0,"36"-14"-5347"0"0,0-8-3811 0 0,33-29-1445 0 0,-7-2-460 0 0,-32 26 102 0 0,56-38-1 0 0,-77 59-200 0 0,0 0-1 0 0,1 1 1 0 0,0 1-1 0 0,1 0 1 0 0,-1 0 0 0 0,1 1-1 0 0,0 1 1 0 0,-1 0 0 0 0,19-2-1 0 0,-27 5-27 0 0,-1 0 0 0 0,1 0 0 0 0,-1 0 0 0 0,1 0 0 0 0,-1 1 0 0 0,1-1 0 0 0,-1 1 0 0 0,1 0 0 0 0,-1 0 0 0 0,0 0 0 0 0,1 0 0 0 0,4 4 0 0 0,-6-4 0 0 0,0 0 0 0 0,-1 1 0 0 0,1-1 0 0 0,-1 0 0 0 0,1 1 0 0 0,-1 0 0 0 0,0-1 0 0 0,0 1 0 0 0,0 0 0 0 0,0 0 0 0 0,0-1 0 0 0,0 1 0 0 0,0 0 0 0 0,0 0 0 0 0,-1 0 0 0 0,1 0 0 0 0,-1 0 0 0 0,1 0 0 0 0,-1 0 0 0 0,0 0 0 0 0,0 0 0 0 0,0 5 0 0 0,-1 7 1 0 0,-1 1-1 0 0,-1-1 0 0 0,0 1 1 0 0,-1-1-1 0 0,-6 16 1 0 0,-35 69-6 0 0,26-59-4 0 0,4-10-128 0 0,10-23-199 0 0,1 1 0 0 0,0 0 0 0 0,1 0 0 0 0,0 0 0 0 0,0 0 0 0 0,-2 10 0 0 0,5-8-1900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13823 0 0,'0'0'1062'0'0,"-1"1"-693"0"0,-1 2-185 0 0,1 0 0 0 0,0 0-1 0 0,0 0 1 0 0,0 0 0 0 0,0 0 0 0 0,0 0 0 0 0,1 0-1 0 0,-1 0 1 0 0,1 0 0 0 0,0 1 0 0 0,0-1 0 0 0,0 0 0 0 0,0 0-1 0 0,1 0 1 0 0,-1 0 0 0 0,1 0 0 0 0,0 0 0 0 0,0 0-1 0 0,0 0 1 0 0,0 0 0 0 0,0 0 0 0 0,1 0 0 0 0,2 4 0 0 0,5 7-18 0 0,1-1 0 0 0,0-1 0 0 0,18 18 0 0 0,-12-14 21 0 0,58 68 149 0 0,-59-65-5 0 0,0 0 0 0 0,18 36 0 0 0,-27-44-144 0 0,-1 0 0 0 0,-1 0 0 0 0,0 0 0 0 0,0 1 0 0 0,-1 0 0 0 0,3 23 0 0 0,-5-26-59 0 0,-1 1 1 0 0,0 0-1 0 0,-1-1 0 0 0,0 1 0 0 0,-1-1 1 0 0,1 1-1 0 0,-2-1 0 0 0,1 1 1 0 0,-8 15-1 0 0,-3 1 19 0 0,0-1 0 0 0,-2-1 0 0 0,0-1 0 0 0,-2 0-1 0 0,0-1 1 0 0,-2 0 0 0 0,-34 31 0 0 0,28-33-442 0 0,0 0 0 0 0,-35 21 0 0 0,31-25-1162 0 0,1-2 0 0 0,-38 15 0 0 0,27-16-6053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1230 91 7831 0 0,'94'-34'810'0'0,"-50"15"-794"0"0,-28 11 1240 0 0,1 1-1 0 0,0 1 1 0 0,0 0 0 0 0,28-4-1 0 0,-44 10-1193 0 0,0-1-1 0 0,0 1 1 0 0,0 0-1 0 0,0 0 0 0 0,0 0 1 0 0,0 0-1 0 0,0 0 1 0 0,0 0-1 0 0,0 0 0 0 0,0 1 1 0 0,0-1-1 0 0,0 0 1 0 0,0 1-1 0 0,0-1 1 0 0,0 0-1 0 0,1 1 0 0 0,-1 0-36 0 0,-1-1 0 0 0,0 0 0 0 0,0 1 0 0 0,1-1 0 0 0,-1 1 0 0 0,0-1 0 0 0,0 0 0 0 0,0 1 0 0 0,1-1 0 0 0,-1 1 0 0 0,0-1 0 0 0,0 1 0 0 0,0-1 0 0 0,0 0 0 0 0,0 1 0 0 0,0-1 0 0 0,0 1 0 0 0,0-1 0 0 0,0 1 0 0 0,0-1 0 0 0,0 1 0 0 0,0-1 0 0 0,0 1 0 0 0,-1 0 0 0 0,0 2-27 0 0,-1 1 0 0 0,0-1-1 0 0,1 0 1 0 0,-1 0 0 0 0,-1 0 0 0 0,-4 6 0 0 0,-4 3-62 0 0,-1-1 0 0 0,-1-1 0 0 0,0 0 1 0 0,0 0-1 0 0,-21 11 0 0 0,-77 32 49 0 0,42-25 182 0 0,-1-2 1 0 0,-1-4-1 0 0,-1-2 0 0 0,-134 17 0 0 0,149-31-47 0 0,-1-3-1 0 0,1-2 1 0 0,-1-3-1 0 0,1-2 0 0 0,0-3 1 0 0,-102-25-1 0 0,123 20-100 0 0,16 5-7 0 0,0 2-1 0 0,-23-5 1 0 0,43 11-19 0 0,-1-1 1 0 0,1 1-1 0 0,0-1 1 0 0,0 1-1 0 0,0-1 1 0 0,-1 1 0 0 0,1-1-1 0 0,0 1 1 0 0,0-1-1 0 0,0 1 1 0 0,0-1-1 0 0,0 1 1 0 0,0-1-1 0 0,0 1 1 0 0,0 0 0 0 0,0-1-1 0 0,0 1 1 0 0,1 0-1 0 0,-1-1 4 0 0,2 9-26 0 0,1 1 1 0 0,0-1-1 0 0,0 0 0 0 0,1 0 1 0 0,9 14-1 0 0,8 20-15 0 0,-11-14 66 0 0,-1 0 0 0 0,-2 0 0 0 0,0 1 0 0 0,3 46 0 0 0,-8-32 50 0 0,-2 0 0 0 0,-7 68-1 0 0,-8-16 22 0 0,-5-1 0 0 0,-35 104 0 0 0,-39 58-81 0 0,80-225-305 0 0,-28 46 0 0 0,40-74-226 0 0,-5 8 657 0 0,5-4-5360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35 289 11231 0 0,'-27'-9'1196'0'0,"21"6"-1050"0"0,5 3 502 0 0,1-1-430 0 0,0 0 0 0 0,-1 0 0 0 0,1 0 1 0 0,0-1-1 0 0,0 1 0 0 0,0 0 0 0 0,1 0 0 0 0,-1 0 1 0 0,0 0-1 0 0,0 0 0 0 0,1-2 0 0 0,2 0-65 0 0,0 0 1 0 0,0 0-1 0 0,0 0 0 0 0,1 0 0 0 0,0 0 1 0 0,-1 0-1 0 0,1 1 0 0 0,0 0 0 0 0,0 0 1 0 0,0 0-1 0 0,6-2 0 0 0,3-2 82 0 0,401-161 1127 0 0,-286 126-1124 0 0,-110 37-661 0 0,0 0 0 0 0,1 1 0 0 0,-1 1-1 0 0,1 1 1 0 0,20 1 0 0 0,-15 4-1778 0 0,-3 2-3349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3679 0 0,'-1'1'10648'0'0,"-5"4"-10190"0"0,-24 17 1025 0 0,0 2 0 0 0,-43 45 0 0 0,66-62-1435 0 0,0 1 1 0 0,1 0-1 0 0,0 1 0 0 0,0-1 1 0 0,1 1-1 0 0,0 0 0 0 0,0 1 1 0 0,1-1-1 0 0,1 1 0 0 0,-1 0 1 0 0,1 0-1 0 0,1 0 0 0 0,0 0 1 0 0,-1 20-1 0 0,3-27-13 0 0,0 1 0 0 0,0-1 0 0 0,0 0 0 0 0,1 0 0 0 0,-1 0 0 0 0,1 1-1 0 0,0-1 1 0 0,0 0 0 0 0,0 0 0 0 0,0 0 0 0 0,1 0 0 0 0,-1 0 0 0 0,4 4 0 0 0,-3-5 11 0 0,-1-1 1 0 0,1 0-1 0 0,-1 1 1 0 0,1-1-1 0 0,0 0 1 0 0,-1 0-1 0 0,1 0 1 0 0,0 0-1 0 0,0 0 1 0 0,0 0 0 0 0,0-1-1 0 0,-1 1 1 0 0,1-1-1 0 0,0 1 1 0 0,0-1-1 0 0,0 0 1 0 0,0 0-1 0 0,1 0 1 0 0,-1 0-1 0 0,0 0 1 0 0,0 0-1 0 0,3-1 1 0 0,4-1 24 0 0,0 0 0 0 0,-1-1 0 0 0,1 0 0 0 0,-1 0 0 0 0,1-1 0 0 0,-1 0 0 0 0,0 0 0 0 0,-1-1 0 0 0,1 0 0 0 0,-1-1-1 0 0,0 1 1 0 0,0-1 0 0 0,0-1 0 0 0,-1 1 0 0 0,0-1 0 0 0,-1 0 0 0 0,1-1 0 0 0,-1 1 0 0 0,-1-1 0 0 0,1 0 0 0 0,4-13 0 0 0,-7 10-373 0 0,1 0-1 0 0,-2-1 1 0 0,0 1-1 0 0,0-15 1 0 0,-1 15-401 0 0,1-1 0 0 0,0 0 0 0 0,0 1 0 0 0,6-22 0 0 0,-6 30 578 0 0,1 0-1 0 0,-1 0 0 0 0,0 1 0 0 0,1-1 0 0 0,-1 1 0 0 0,1-1 0 0 0,0 1 0 0 0,0-1 0 0 0,0 1 1 0 0,0 0-1 0 0,0 0 0 0 0,0 0 0 0 0,0 0 0 0 0,1 0 0 0 0,-1 0 0 0 0,1 1 0 0 0,0-1 1 0 0,-1 1-1 0 0,1 0 0 0 0,0 0 0 0 0,0 0 0 0 0,0 0 0 0 0,3-1 0 0 0,12 0-3796 0 0,1 0-892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42 682 2303 0 0,'0'0'604'0'0,"-1"0"111"0"0,-1 1 0 0 0,1-1 0 0 0,0 0 0 0 0,0 0-1 0 0,-1 0 1 0 0,1 0 0 0 0,0-1 0 0 0,-1 1-1 0 0,1 0 1 0 0,-2-1 0 0 0,1-1-308 0 0,0 1 0 0 0,0-1 0 0 0,0 0 0 0 0,1 0 0 0 0,-1 0 0 0 0,1-1 0 0 0,-1 1 0 0 0,1 0 0 0 0,-1-1 1 0 0,1 1-1 0 0,0-1 0 0 0,0 1 0 0 0,1-1 0 0 0,-1 1 0 0 0,0-1 0 0 0,0-4 0 0 0,0-7 644 0 0,-1-26 1 0 0,2 37-799 0 0,1-16 231 0 0,1 1 0 0 0,0 0 1 0 0,1 0-1 0 0,1 0 0 0 0,1 0 0 0 0,13-33 0 0 0,-3 19-146 0 0,1 0 0 0 0,33-48-1 0 0,-34 59-316 0 0,0 2 0 0 0,1 0-1 0 0,1 0 1 0 0,0 2 0 0 0,2 0-1 0 0,0 1 1 0 0,0 1 0 0 0,2 1-1 0 0,0 0 1 0 0,0 2 0 0 0,34-14-1 0 0,-15 11-425 0 0,1 3 0 0 0,1 1 0 0 0,56-7-1 0 0,-68 13-814 0 0,4-2-212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347 298 5527 0 0,'0'0'5712'0'0,"2"1"-4942"0"0,0-1-476 0 0,0 0 1 0 0,-1-1 0 0 0,1 1-1 0 0,0 0 1 0 0,0-1 0 0 0,-1 1-1 0 0,1-1 1 0 0,0 1 0 0 0,0-1 0 0 0,-1 0-1 0 0,1 0 1 0 0,-1 0 0 0 0,1 0-1 0 0,-1 0 1 0 0,1 0 0 0 0,-1 0-1 0 0,0 0 1 0 0,1-1 0 0 0,1-1 0 0 0,1-1-126 0 0,-1 0 0 0 0,1 0 0 0 0,-1 0 0 0 0,0-1 1 0 0,0 1-1 0 0,3-9 0 0 0,0 0-11 0 0,-1-1-1 0 0,-1 0 0 0 0,0 0 1 0 0,-1-1-1 0 0,0 1 0 0 0,0-27 1 0 0,-2 31-202 0 0,-2 0 1 0 0,0-1 0 0 0,0 1-1 0 0,0 1 1 0 0,-7-20 0 0 0,8 27 20 0 0,-1 0-1 0 0,0-1 1 0 0,0 1-1 0 0,0 0 1 0 0,0 0-1 0 0,0 0 1 0 0,0 0-1 0 0,-1 1 1 0 0,1-1 0 0 0,-1 0-1 0 0,1 0 1 0 0,-1 1-1 0 0,1-1 1 0 0,-1 1-1 0 0,0-1 1 0 0,0 1-1 0 0,0 0 1 0 0,0 0-1 0 0,0 0 1 0 0,0 0 0 0 0,0 0-1 0 0,0 0 1 0 0,0 1-1 0 0,-1-1 1 0 0,1 1-1 0 0,0-1 1 0 0,0 1-1 0 0,-1 0 1 0 0,1 0 0 0 0,0 0-1 0 0,-1 0 1 0 0,-2 0-1 0 0,-2 2 1 0 0,-1 0 0 0 0,1 0 0 0 0,-1 1 0 0 0,1 0 0 0 0,0 0 0 0 0,0 0 0 0 0,-12 9 0 0 0,-44 36 10 0 0,51-38 14 0 0,-28 22-1 0 0,-52 47 0 0 0,80-67 0 0 0,0 0 0 0 0,1 1 0 0 0,0 0 0 0 0,1 1 0 0 0,-8 15 0 0 0,16-25-1 0 0,0 0-1 0 0,0 0 1 0 0,0 0-1 0 0,1 0 1 0 0,-1 1-1 0 0,1-1 1 0 0,0 1-1 0 0,1-1 1 0 0,-1 5-1 0 0,1-7 7 0 0,0-1 1 0 0,0 0-1 0 0,0 1 1 0 0,0-1-1 0 0,1 0 1 0 0,-1 1-1 0 0,0-1 1 0 0,1 0-1 0 0,-1 0 1 0 0,1 1-1 0 0,0-1 1 0 0,-1 0-1 0 0,1 0 0 0 0,0 0 1 0 0,0 0-1 0 0,-1 0 1 0 0,1 0-1 0 0,0 0 1 0 0,0 0-1 0 0,0 0 1 0 0,0 0-1 0 0,0 0 1 0 0,1 0-1 0 0,-1-1 1 0 0,0 1-1 0 0,0 0 1 0 0,0-1-1 0 0,1 1 0 0 0,-1-1 1 0 0,0 0-1 0 0,1 1 1 0 0,-1-1-1 0 0,0 0 1 0 0,2 0-1 0 0,9 2 101 0 0,0-2 0 0 0,1 1 0 0 0,-1-2-1 0 0,0 0 1 0 0,0 0 0 0 0,24-6 0 0 0,72-28 291 0 0,-43 12-391 0 0,-49 18-6 0 0,-8 2 0 0 0,1 0 0 0 0,0 1 0 0 0,-1 0 0 0 0,18-2 0 0 0,-15 6 0 0 0,-10 0-2 0 0,0-1 0 0 0,0 0-1 0 0,0 0 1 0 0,1 1 0 0 0,-1-1-1 0 0,0 0 1 0 0,-1 1 0 0 0,1-1-1 0 0,0 1 1 0 0,0 0 0 0 0,-1-1 0 0 0,1 1-1 0 0,-1-1 1 0 0,1 1 0 0 0,-1 0-1 0 0,0-1 1 0 0,0 1 0 0 0,1 0-1 0 0,-1 0 1 0 0,0-1 0 0 0,-1 1 0 0 0,1 0-1 0 0,-1 2 1 0 0,0 5 29 0 0,0-1 0 0 0,-1 0 0 0 0,-5 11 1 0 0,1-5-3 0 0,-1 0 0 0 0,-1-1 0 0 0,0 0 0 0 0,-20 23 0 0 0,19-25-12 0 0,-6 6-171 0 0,14-16 38 0 0,3-2-1658 0 0,7-2 677 0 0,1-1 0 0 0,-1-1-1 0 0,0 0 1 0 0,15-10 0 0 0,7-7-937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67 216 9935 0 0,'0'0'898'0'0,"-5"7"-724"0"0,2-4 56 0 0,1-1 0 0 0,0 1 0 0 0,-1-1 0 0 0,1 0-1 0 0,-1 1 1 0 0,1-1 0 0 0,-1 0 0 0 0,0-1 0 0 0,0 1-1 0 0,0-1 1 0 0,0 1 0 0 0,0-1 0 0 0,-1 0 0 0 0,1 0-1 0 0,0 0 1 0 0,-4 0 0 0 0,6-1 381 0 0,-7-16 1307 0 0,8 12-1761 0 0,0 1 1 0 0,0 0-1 0 0,1 0 0 0 0,0-1 0 0 0,-1 1 0 0 0,1 0 0 0 0,0 0 0 0 0,1 0 0 0 0,-1 0 1 0 0,0 0-1 0 0,1 0 0 0 0,0 0 0 0 0,2-2 0 0 0,3-5 150 0 0,1 0 0 0 0,10-9 1 0 0,10-5 14 0 0,0 1 0 0 0,54-34 1 0 0,-49 36-212 0 0,-28 17-81 0 0,1 1 0 0 0,0-1 0 0 0,0 1-1 0 0,0 0 1 0 0,0 1 0 0 0,1-1 0 0 0,-1 1-1 0 0,8-1 1 0 0,-13 3-24 0 0,-1 0 0 0 0,1 0 0 0 0,0 1 0 0 0,0-1 0 0 0,-1 0-1 0 0,1 0 1 0 0,0 0 0 0 0,0 1 0 0 0,-1-1 0 0 0,1 0 0 0 0,0 1 0 0 0,-1-1-1 0 0,1 1 1 0 0,-1-1 0 0 0,1 1 0 0 0,-1-1 0 0 0,1 1 0 0 0,0-1 0 0 0,-1 1 0 0 0,0-1-1 0 0,1 1 1 0 0,-1 0 0 0 0,1-1 0 0 0,0 2 0 0 0,6 15 119 0 0,-7-16-123 0 0,1 3 32 0 0,0 1 1 0 0,0 0 0 0 0,0-1 0 0 0,-1 1 0 0 0,0 0 0 0 0,0 0 0 0 0,-1 8 0 0 0,-8 37 66 0 0,3-25-83 0 0,-4 25-720 0 0,4-19-3044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7831 0 0,'2'0'4723'0'0,"4"1"-2058"0"0,-4 0-2048 0 0,-1-1 0 0 0,1 0-1 0 0,-1 0 1 0 0,1 1 0 0 0,-1-1 0 0 0,1 0-1 0 0,-1 0 1 0 0,1 0 0 0 0,-1 0-1 0 0,1-1 1 0 0,-1 1 0 0 0,3-1-1 0 0,-3 0-562 0 0,0 1 0 0 0,1-1-1 0 0,-1 0 1 0 0,0 0-1 0 0,0 0 1 0 0,0 0-1 0 0,0 0 1 0 0,0 0 0 0 0,0 0-1 0 0,1-3 1 0 0,3-5 102 0 0,0 0 0 0 0,0-1 0 0 0,5-17 0 0 0,4-11-55 0 0,7-2-63 0 0,1 1-1 0 0,2 1 1 0 0,2 1-1 0 0,1 1 1 0 0,60-60-1 0 0,-75 84-160 0 0,22-17-1 0 0,-29 26-63 0 0,0-1 1 0 0,0 1 0 0 0,1 0-1 0 0,-1 0 1 0 0,1 1 0 0 0,0-1-1 0 0,10-2 1 0 0,-14 5-437 0 0,0 0 0 0 0,0 0-1 0 0,0 0 1 0 0,0 0 0 0 0,0 0 0 0 0,0 1 0 0 0,4 0 0 0 0,3 2-6111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148 267 5063 0 0,'-1'2'2811'0'0,"0"4"-1456"0"0,-1 0 0 0 0,1 1 0 0 0,0-1 0 0 0,0 1 0 0 0,1 10 1 0 0,0-13-1222 0 0,1 0 1 0 0,-1 1 0 0 0,1-1 0 0 0,0 0-1 0 0,0 0 1 0 0,1 1 0 0 0,-1-1 0 0 0,1 0-1 0 0,0 0 1 0 0,0-1 0 0 0,0 1 0 0 0,1 0-1 0 0,-1-1 1 0 0,1 1 0 0 0,4 3 0 0 0,2 2-27 0 0,1-1 0 0 0,1 0 0 0 0,-1-1 0 0 0,1 0 0 0 0,0-1 0 0 0,1 0 0 0 0,0 0 0 0 0,0-2 0 0 0,17 6 0 0 0,-27-10-341 0 0,-1 1 1 0 0,1-1 0 0 0,0 0 0 0 0,-1 0 0 0 0,1 1 0 0 0,0-1 0 0 0,-1 0 0 0 0,1-1 0 0 0,-1 1 0 0 0,1 0 0 0 0,0 0 0 0 0,-1-1-1 0 0,1 1 1 0 0,2-2 0 0 0,7-3-984 0 0</inkml:trace>
  <inkml:trace contextRef="#ctx0" brushRef="#br0" timeOffset="1">536 56 3679 0 0,'26'-55'2142'0'0,"-44"85"8691"0"0,-4 11-7361 0 0,-44 79-3555 0 0,-45 34 710 0 0,36-56-532 0 0,-43 86 21 0 0,94-140-111 0 0,2 1 0 0 0,-23 66-1 0 0,1 55-118 0 0,31-93-5940 0 0,10-48-282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491 233 5063 0 0,'0'0'1715'0'0,"2"0"-398"0"0,31-9 3571 0 0,-31 9-3706 0 0,8-4 4968 0 0,-5-9-6171 0 0,-1 0 1 0 0,-1-1-1 0 0,1 0 0 0 0,-2 0 1 0 0,0 0-1 0 0,-1 0 0 0 0,0 0 0 0 0,-1-1 1 0 0,-1 1-1 0 0,-3-22 0 0 0,3 34-52 0 0,1 0 0 0 0,-1-1 0 0 0,0 1 0 0 0,1 0 0 0 0,-1 0 0 0 0,0 0 0 0 0,0 0 0 0 0,0 0 0 0 0,-1 0 0 0 0,1 0 0 0 0,0 0 0 0 0,-1 0 0 0 0,1 1 0 0 0,-1-1 0 0 0,0 1 0 0 0,1-1 0 0 0,-1 1 0 0 0,0-1-1 0 0,0 1 1 0 0,-2-1 0 0 0,0 1-66 0 0,1 0 0 0 0,0 0 0 0 0,0 0 0 0 0,-1 1-1 0 0,1-1 1 0 0,-1 1 0 0 0,1 0 0 0 0,0 0-1 0 0,-1 0 1 0 0,1 0 0 0 0,-1 1 0 0 0,-3 0-1 0 0,-5 3-99 0 0,1-1-1 0 0,0 2 0 0 0,0-1 0 0 0,0 2 0 0 0,0-1 0 0 0,-15 12 1 0 0,-29 24 333 0 0,2 3 0 0 0,2 1 0 0 0,-52 61 0 0 0,87-88 91 0 0,1 1 1 0 0,0 0 0 0 0,1 1 0 0 0,1 1 0 0 0,1 0 0 0 0,1 1-1 0 0,-10 29 1 0 0,20-48-123 0 0,0 0-1 0 0,0 1 1 0 0,0-1-1 0 0,1 1 1 0 0,-1-1-1 0 0,1 1 1 0 0,0-1-1 0 0,0 1 1 0 0,0-1-1 0 0,0 1 1 0 0,1 4-1 0 0,0-6-24 0 0,0 0 0 0 0,-1 0 0 0 0,1 0 0 0 0,0-1 0 0 0,0 1 0 0 0,0 0 0 0 0,0-1 0 0 0,1 1 0 0 0,-1-1 0 0 0,0 0 0 0 0,1 1 0 0 0,-1-1 0 0 0,1 0 0 0 0,-1 0 0 0 0,1 0 0 0 0,-1 0 0 0 0,1 0 0 0 0,0 0 0 0 0,0 0 0 0 0,-1 0 0 0 0,1-1 0 0 0,3 2 0 0 0,-1-2 15 0 0,0 1 0 0 0,0-1 0 0 0,0 0 0 0 0,0 0 0 0 0,1 0 0 0 0,-1 0 0 0 0,0-1 0 0 0,0 0 0 0 0,0 1 0 0 0,-1-2 0 0 0,1 1 0 0 0,6-3 0 0 0,7-4 130 0 0,22-14-1 0 0,-27 16-124 0 0,49-31 9 0 0,-1-2 0 0 0,-3-2-1 0 0,60-56 1 0 0,-113 94-75 0 0,9-12-48 0 0,-32 42 21 0 0,1 0 1 0 0,1 0-1 0 0,-16 39 0 0 0,29-58 35 0 0,2-5-3 0 0,0 1 1 0 0,1 0-1 0 0,-1-1 0 0 0,1 1 1 0 0,-1 5-1 0 0,0-1-77 0 0,2-7-137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 13559 0 0,'0'0'622'0'0,"2"-1"-13"0"0,4-2-328 0 0,-6 3-235 0 0,1 1-1 0 0,-1-1 0 0 0,1 0 1 0 0,-1 1-1 0 0,1-1 0 0 0,-1 1 1 0 0,0-1-1 0 0,1 1 0 0 0,-1-1 1 0 0,0 1-1 0 0,1 0 0 0 0,-1-1 1 0 0,0 1-1 0 0,0-1 0 0 0,1 1 1 0 0,-1 1-1 0 0,0-2-30 0 0,1 4 66 0 0,-1-1 0 0 0,0 1 0 0 0,1 0 0 0 0,-1 0 0 0 0,-1 0 0 0 0,1 0 0 0 0,0 0 0 0 0,-1 0 1 0 0,0-1-1 0 0,0 1 0 0 0,0 0 0 0 0,-2 4 0 0 0,-4 8-60 0 0,-11 20 0 0 0,17-34-4 0 0,-26 43 152 0 0,-48 60 1 0 0,9-14 170 0 0,-59 106 259 0 0,-10 13-428 0 0,-56 82 17 0 0,191-292-188 0 0,-66 110 0 0 0,64-104-5 0 0,6-8-7 0 0,7-8-22 0 0,-11 10 32 0 0,48-56-207 0 0,47-73 0 0 0,-33 42-273 0 0,20-15-116 0 0,-70 89 566 0 0,0 1 0 0 0,0 1 0 0 0,1 0 0 0 0,0 1 1 0 0,27-15-1 0 0,-36 23 92 0 0,1 0 0 0 0,0 0 1 0 0,0 1-1 0 0,0-1 1 0 0,0 1-1 0 0,0 0 1 0 0,0 0-1 0 0,0 1 0 0 0,0 0 1 0 0,0-1-1 0 0,0 2 1 0 0,0-1-1 0 0,0 1 1 0 0,0-1-1 0 0,0 1 0 0 0,0 1 1 0 0,0-1-1 0 0,0 1 1 0 0,4 2-1 0 0,9 5 125 0 0,-1 0-1 0 0,0 2 1 0 0,26 20-1 0 0,9 5 84 0 0,24 16 1004 0 0,-75-51-1245 0 0,0 0 0 0 0,0-1 1 0 0,0 1-1 0 0,0 0 0 0 0,-1 0 0 0 0,1 0 0 0 0,0 0 0 0 0,-1 0 0 0 0,1-1 0 0 0,-1 1 0 0 0,1 0 1 0 0,-1 0-1 0 0,1 1 0 0 0,-1-1 0 0 0,1 0 0 0 0,-1 0 0 0 0,0 0 0 0 0,0 0 0 0 0,0 0 0 0 0,0 0 1 0 0,0 0-1 0 0,0 0 0 0 0,0 0 0 0 0,0 1 0 0 0,0-1 0 0 0,0 0 0 0 0,0 0 0 0 0,-1 0 0 0 0,1 0 1 0 0,-1 0-1 0 0,1 0 0 0 0,0 0 0 0 0,-1 0 0 0 0,0 0 0 0 0,1 0 0 0 0,-1 0 0 0 0,-1 1 0 0 0,-2 4 92 0 0,-1-1 0 0 0,0 0 0 0 0,0-1-1 0 0,-9 7 1 0 0,10-8-76 0 0,-185 119 364 0 0,43-32-217 0 0,98-56-252 0 0,7-5-147 0 0,-65 35-1 0 0,103-62 146 0 0,-1-1 0 0 0,1 1 0 0 0,-1-1 0 0 0,1 1 1 0 0,-1-1-1 0 0,0-1 0 0 0,0 1 0 0 0,-4 0 0 0 0,7-1 52 0 0,1 0 0 0 0,0 0 0 0 0,-1 0 0 0 0,1-1 0 0 0,0 1 0 0 0,0 0 0 0 0,-1 0 0 0 0,1-1 0 0 0,0 1 0 0 0,0 0 0 0 0,-1 0-1 0 0,1-1 1 0 0,0 1 0 0 0,0 0 0 0 0,0 0 0 0 0,-1-1 0 0 0,1 1 0 0 0,0 0 0 0 0,0-1 0 0 0,0 1 0 0 0,0 0 0 0 0,0-1 0 0 0,0 1 0 0 0,0 0 0 0 0,0-1 0 0 0,0 1 0 0 0,0 0 0 0 0,0-1-1 0 0,0 1 1 0 0,0 0 0 0 0,0-1 0 0 0,0 1 0 0 0,0-1 0 0 0,2-11-122 0 0,2 0-235 0 0,0 0 1 0 0,2 0-1 0 0,-1 1 0 0 0,1 0 0 0 0,1 0 1 0 0,9-12-1 0 0,6-6-866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39 7831 0 0,'64'-39'8340'0'0,"-66"40"-8084"0"0,-74 71 563 0 0,-59 63 297 0 0,129-127-1032 0 0,1 0 0 0 0,-1 0 0 0 0,1 1-1 0 0,1 0 1 0 0,-1-1 0 0 0,1 1 0 0 0,1 1 0 0 0,0-1 0 0 0,0 0 0 0 0,1 1 0 0 0,0 0 0 0 0,1-1-1 0 0,0 1 1 0 0,0 0 0 0 0,1 0 0 0 0,0 0 0 0 0,1 0 0 0 0,0-1 0 0 0,1 1 0 0 0,0 0 0 0 0,0-1-1 0 0,1 1 1 0 0,7 16 0 0 0,-9-24-57 0 0,0 0 0 0 0,1 1-1 0 0,-1-1 1 0 0,0 0 0 0 0,1 0 0 0 0,-1 0 0 0 0,1 0-1 0 0,0 0 1 0 0,0-1 0 0 0,-1 1 0 0 0,1-1-1 0 0,0 1 1 0 0,0-1 0 0 0,1 1 0 0 0,-1-1-1 0 0,0 0 1 0 0,0 0 0 0 0,1 0 0 0 0,-1 0-1 0 0,0-1 1 0 0,1 1 0 0 0,-1 0 0 0 0,1-1 0 0 0,-1 0-1 0 0,1 0 1 0 0,-1 0 0 0 0,1 0 0 0 0,-1 0-1 0 0,1 0 1 0 0,3-1 0 0 0,0-1 98 0 0,0 0 1 0 0,0 0-1 0 0,-1-1 1 0 0,1 0 0 0 0,-1 0-1 0 0,0 0 1 0 0,0 0-1 0 0,0-1 1 0 0,0 0-1 0 0,0 0 1 0 0,5-7-1 0 0,-1 0 19 0 0,0 0 0 0 0,-1 0-1 0 0,0 0 1 0 0,-1-1 0 0 0,-1 0-1 0 0,0-1 1 0 0,0 1 0 0 0,5-22 0 0 0,-6 16-133 0 0,-1 0 0 0 0,-2-1 1 0 0,1 0-1 0 0,-2 0 0 0 0,-2-32 0 0 0,1 46-28 0 0,0 1-275 0 0,0-1 1 0 0,-1 0-1 0 0,1 0 0 0 0,-1 0 0 0 0,0 1 0 0 0,0-1 0 0 0,-1 0 0 0 0,-2-6 1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 6447 0 0,'2'-1'298'0'0,"19"-9"220"0"0,24-17 1 0 0,7-3 7294 0 0,-50 29-6895 0 0,2 1-338 0 0,-1 0 872 0 0,-5 5-680 0 0,0-1-994 0 0,-48 81 1774 0 0,-3 8-402 0 0,47-82-1083 0 0,1 1 0 0 0,1 0 0 0 0,0 1 0 0 0,1-1 0 0 0,0 1 0 0 0,-1 17 0 0 0,3-21-59 0 0,1-1 0 0 0,0 0 0 0 0,0 0 0 0 0,1 0 0 0 0,0 1 0 0 0,0-1 1 0 0,1 0-1 0 0,2 8 0 0 0,-2-12 8 0 0,-1-1 0 0 0,1 0 1 0 0,-1 0-1 0 0,1 0 0 0 0,0 0 0 0 0,0 0 1 0 0,1 0-1 0 0,-1 0 0 0 0,1 0 0 0 0,-1-1 1 0 0,1 0-1 0 0,0 1 0 0 0,0-1 1 0 0,0 0-1 0 0,0 0 0 0 0,0 0 0 0 0,0-1 1 0 0,0 1-1 0 0,1-1 0 0 0,5 2 0 0 0,-2-2 39 0 0,0 0 0 0 0,0 0-1 0 0,0-1 1 0 0,0 1 0 0 0,0-2-1 0 0,0 1 1 0 0,-1-1 0 0 0,1 0-1 0 0,0 0 1 0 0,0-1-1 0 0,-1 0 1 0 0,1 0 0 0 0,-1-1-1 0 0,1 1 1 0 0,-1-2 0 0 0,0 1-1 0 0,6-5 1 0 0,9-6 165 0 0,-1-2 0 0 0,-1 0-1 0 0,22-23 1 0 0,-21 18-187 0 0,-1-1 1 0 0,0-1-1 0 0,-2 0 0 0 0,0-1 1 0 0,26-53-1 0 0,4-43-3771 0 0,-45 113 3479 0 0,5-13-2112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18 9215 0 0,'37'-18'13192'0'0,"-38"30"-13048"0"0,-1 0 0 0 0,-1 0 0 0 0,0 0 0 0 0,0 0 0 0 0,-8 15-1 0 0,2-2-41 0 0,-36 110-60 0 0,-59 158 367 0 0,-164 301-65 0 0,188-459-668 0 0,39-69-698 0 0,34-56 926 0 0,2-3-3822 0 0,10-16 2206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21 120 17103 0 0,'-15'9'786'0'0,"12"-6"-21"0"0,0 5-490 0 0,3-8-268 0 0,0 1 0 0 0,0-1 1 0 0,0 1-1 0 0,0-1 0 0 0,0 1 1 0 0,0-1-1 0 0,0 1 0 0 0,0-1 1 0 0,0 1-1 0 0,0-1 0 0 0,0 1 1 0 0,1-1-1 0 0,-1 1 0 0 0,0-1 1 0 0,0 1-1 0 0,0-1 0 0 0,1 1 1 0 0,0 0 58 0 0,0 0 1 0 0,1 0 0 0 0,-1 0 0 0 0,0 0 0 0 0,1 0 0 0 0,-1-1 0 0 0,1 1 0 0 0,-1 0 0 0 0,1-1 0 0 0,-1 1 0 0 0,1-1 0 0 0,-1 0 0 0 0,1 1 0 0 0,2-1 0 0 0,26 1 688 0 0,-24-1-614 0 0,31-3 384 0 0,0-1 1 0 0,1-1 0 0 0,51-16-1 0 0,-31 7-121 0 0,60-14 0 0 0,218-39 340 0 0,-292 61-676 0 0,-12 1-51 0 0,1 1 0 0 0,0 2 0 0 0,50 3 0 0 0,-81-1-80 0 0,1 0-1 0 0,-1 1 1 0 0,0-1-1 0 0,0 1 1 0 0,0 0-1 0 0,0-1 1 0 0,0 1 0 0 0,2 1-1 0 0,5 7-6481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11231 0 0,'0'0'514'0'0,"2"0"-12"0"0,5 1-231 0 0,-5-1 218 0 0,-1 2-285 0 0,1 0 1 0 0,0-1-1 0 0,-1 1 0 0 0,0 0 0 0 0,1 0 0 0 0,-1 0 0 0 0,0 0 0 0 0,0 0 0 0 0,0 0 0 0 0,1 4 1 0 0,-2-4-155 0 0,0 0 1 0 0,0 0-1 0 0,0-1 1 0 0,0 1-1 0 0,-1 0 1 0 0,1-1 0 0 0,0 1-1 0 0,-1 0 1 0 0,1-1-1 0 0,-1 1 1 0 0,0-1-1 0 0,0 1 1 0 0,1-1 0 0 0,-1 1-1 0 0,0-1 1 0 0,0 1-1 0 0,0-1 1 0 0,-1 0-1 0 0,1 0 1 0 0,0 1-1 0 0,0-1 1 0 0,-1 0 0 0 0,-1 1-1 0 0,-5 4 109 0 0,-1-1 0 0 0,-13 7 0 0 0,22-12-156 0 0,-35 18 206 0 0,-147 77 567 0 0,136-69-551 0 0,-79 62 1 0 0,-180 133-209 0 0,279-205-4 0 0,2 1 0 0 0,0 0 0 0 0,1 2-1 0 0,-40 42 1 0 0,54-47-13 0 0,9-14 0 0 0,-1 0 0 0 0,1 1 0 0 0,0 0 0 0 0,-1-1 0 0 0,1 1 0 0 0,0-1 0 0 0,0 1 0 0 0,-1-1 0 0 0,1 1 0 0 0,0-1 0 0 0,0 1 0 0 0,0 0 0 0 0,0-1 0 0 0,0 1 0 0 0,0-1 0 0 0,0 1 0 0 0,0 0 0 0 0,1 0 0 0 0,-1 0-1 0 0,1 0 1 0 0,0 0-1 0 0,0 0 1 0 0,0 0-1 0 0,0 0 1 0 0,0 0 0 0 0,0-1-1 0 0,0 1 1 0 0,0 0-1 0 0,0-1 1 0 0,0 1-1 0 0,0 0 1 0 0,0-1-1 0 0,0 0 1 0 0,1 1-1 0 0,-1-1 1 0 0,2 1-1 0 0,27 3-34 0 0,-28-4 33 0 0,49 3 295 0 0,0-2 1 0 0,52-6 0 0 0,103-20 967 0 0,-32 4-517 0 0,-100 14-498 0 0,-5 2 45 0 0,105-22-1 0 0,-165 25-261 0 0,-1-1 0 0 0,1 1 0 0 0,-1-1 0 0 0,1-1 0 0 0,-1 0 0 0 0,0 0 1 0 0,10-6-1 0 0,-16 8-8 0 0,0 0 0 0 0,0 0 0 0 0,0 1 0 0 0,0-1 1 0 0,0-1-1 0 0,-1 1 0 0 0,1 0 0 0 0,-1 0 1 0 0,1-1-1 0 0,-1 1 0 0 0,0 0 0 0 0,0-1 0 0 0,0 1 1 0 0,0-1-1 0 0,0 0 0 0 0,0 1 0 0 0,-1-1 0 0 0,0 0 1 0 0,1 0-1 0 0,-1 1 0 0 0,0-1 0 0 0,0 0 0 0 0,0 1 1 0 0,-1-1-1 0 0,1 0 0 0 0,-1 0 0 0 0,-1-4 0 0 0,1 3-32 0 0,-1 1-1 0 0,0-1 0 0 0,0 1 0 0 0,0 0 0 0 0,0-1 0 0 0,0 1 0 0 0,-1 0 0 0 0,1 0 0 0 0,-1 1 0 0 0,0-1 0 0 0,0 0 0 0 0,0 1 0 0 0,0 0 0 0 0,0-1 0 0 0,-1 1 0 0 0,1 1 0 0 0,-1-1 1 0 0,-5-2-1 0 0,-1 0-68 0 0,-1 1 1 0 0,0 0 0 0 0,-1 0 0 0 0,1 1 0 0 0,-14-1 0 0 0,13 3 57 0 0,1 0 0 0 0,-1 1 0 0 0,1 0 0 0 0,-1 1 0 0 0,1 1 0 0 0,0-1 0 0 0,0 2 0 0 0,0 0 0 0 0,0 0 0 0 0,0 1 0 0 0,1 0 0 0 0,0 0 0 0 0,0 1 0 0 0,-10 9-1 0 0,5-4 15 0 0,1 1 0 0 0,1 0 0 0 0,0 1-1 0 0,1 1 1 0 0,0 0 0 0 0,1 0-1 0 0,1 1 1 0 0,-11 20 0 0 0,19-31-3 0 0,0 0 0 0 0,0 0 1 0 0,1 0-1 0 0,0 0 0 0 0,-1 0 1 0 0,1 0-1 0 0,0 7 0 0 0,1-10-9 0 0,0 0-1 0 0,0 0 1 0 0,0 0-1 0 0,0 1 1 0 0,0-1-1 0 0,0 0 1 0 0,0 0-1 0 0,1 0 1 0 0,-1 0-1 0 0,0 0 1 0 0,1 0-1 0 0,-1 0 1 0 0,1 0-1 0 0,-1 0 1 0 0,1 0-1 0 0,0 0 1 0 0,-1 0-1 0 0,1 0 0 0 0,0 0 1 0 0,0-1-1 0 0,-1 1 1 0 0,1 0-1 0 0,0 0 1 0 0,0-1-1 0 0,0 1 1 0 0,0-1-1 0 0,0 1 1 0 0,0-1-1 0 0,0 1 1 0 0,0-1-1 0 0,0 1 1 0 0,3-1-1 0 0,2 2-361 0 0,1-1 1 0 0,0-1-1 0 0,-1 1 0 0 0,1-1 1 0 0,10-1-1 0 0,18-3-4078 0 0,9-4-1718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36 9671 0 0,'4'-5'66'0'0,"18"-20"2524"0"0,-12 19 4906 0 0,-10 11-7441 0 0,0-1 1 0 0,-1 0-1 0 0,1 0 0 0 0,-1 0 0 0 0,1 0 0 0 0,-1 0 1 0 0,-1 0-1 0 0,1 0 0 0 0,0 0 0 0 0,-1 0 0 0 0,0 0 0 0 0,0-1 1 0 0,-2 5-1 0 0,-7 9 187 0 0,-19 21-1 0 0,25-32-186 0 0,-72 86 498 0 0,-41 51-113 0 0,38-35-344 0 0,-147 176-312 0 0,199-252-2614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11055 0 0,'-18'7'612'0'0,"0"1"-1"0"0,1 1 0 0 0,0 0 0 0 0,-28 20 0 0 0,23-12-110 0 0,2 2 0 0 0,0 0-1 0 0,-21 25 1 0 0,33-33-254 0 0,-1 0 0 0 0,1 0 0 0 0,1 1 0 0 0,0 0 0 0 0,1 1 1 0 0,0 0-1 0 0,1 0 0 0 0,-4 15 0 0 0,8-25-142 0 0,1-1 0 0 0,-1 1 0 0 0,1-1 0 0 0,-1 1 0 0 0,1 0 0 0 0,0-1 0 0 0,0 1 1 0 0,0 0-1 0 0,1-1 0 0 0,-1 1 0 0 0,1-1 0 0 0,-1 1 0 0 0,1-1 0 0 0,0 1 0 0 0,0-1 0 0 0,0 1 0 0 0,0-1 0 0 0,0 0 0 0 0,1 1 0 0 0,1 2 1 0 0,-1-4-37 0 0,0 1 0 0 0,0 0 0 0 0,0-1 0 0 0,0 1 0 0 0,1-1 0 0 0,-1 1 0 0 0,0-1 0 0 0,1 0 0 0 0,-1 0 0 0 0,1 0 0 0 0,-1-1 0 0 0,1 1 0 0 0,0 0 0 0 0,-1-1 0 0 0,1 0 0 0 0,0 0 0 0 0,-1 0 0 0 0,1 0 0 0 0,5 0-1 0 0,2-2-9 0 0,0 0-1 0 0,-1 0 0 0 0,1-1 0 0 0,0 0 0 0 0,-1-1 0 0 0,0 0 0 0 0,0 0 0 0 0,0-1 0 0 0,0 0 0 0 0,-1 0 0 0 0,0-1 0 0 0,0-1 0 0 0,0 1 0 0 0,8-10 0 0 0,-10 9-86 0 0,-1 1 0 0 0,1-1 0 0 0,-1 0 1 0 0,0-1-1 0 0,-1 1 0 0 0,0-1 0 0 0,0 0 0 0 0,0 0 0 0 0,-1 0 1 0 0,-1-1-1 0 0,1 1 0 0 0,-1-1 0 0 0,0 1 0 0 0,-1-1 0 0 0,0 0 1 0 0,-1-14-1 0 0,0 20-95 0 0,0 0 1 0 0,-1 0-1 0 0,0 0 1 0 0,1 0-1 0 0,-1 0 1 0 0,0 0 0 0 0,0 1-1 0 0,-1-1 1 0 0,1 0-1 0 0,0 0 1 0 0,-1 1-1 0 0,0-1 1 0 0,-3-3-1 0 0,4 5-100 0 0,0 1 0 0 0,1 0 0 0 0,-1 0 0 0 0,0 0 0 0 0,0 0 0 0 0,1 0 0 0 0,-1-1-1 0 0,0 2 1 0 0,1-1 0 0 0,-1 0 0 0 0,0 0 0 0 0,0 0 0 0 0,1 0 0 0 0,-1 0 0 0 0,0 0 0 0 0,1 1 0 0 0,-1-1 0 0 0,0 0-1 0 0,1 1 1 0 0,-1-1 0 0 0,0 0 0 0 0,0 2 0 0 0,-10 2-7318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9 395 10423 0 0,'1'2'474'0'0,"1"14"324"0"0,0 28 1 0 0,-5-18 10627 0 0,2-27-11328 0 0,0-1-1 0 0,-1 0 0 0 0,1 0 1 0 0,1 0-1 0 0,-1 0 0 0 0,0 0 1 0 0,-1-3-1 0 0,2 2-77 0 0,-1 0 0 0 0,1 0 1 0 0,-1 0-1 0 0,1-1 0 0 0,0 1 0 0 0,0 0 0 0 0,0 0 0 0 0,1 0 0 0 0,-1-1 1 0 0,1 1-1 0 0,0 0 0 0 0,0 0 0 0 0,0 0 0 0 0,2-4 0 0 0,3-5-14 0 0,0 1 0 0 0,11-15 0 0 0,-3 6 43 0 0,16-26-170 0 0,3 1 0 0 0,1 2-1 0 0,52-51 1 0 0,-64 74-353 0 0,0 2-1 0 0,1 0 1 0 0,30-17 0 0 0,-46 31-131 0 0,0 0 1 0 0,0 1-1 0 0,0 0 1 0 0,1 1-1 0 0,-1-1 0 0 0,15-1 1 0 0,-4 1-1163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28 13159 0 0,'9'-7'206'0'0,"-7"5"-112"0"0,1 0 0 0 0,0 0-1 0 0,-1 0 1 0 0,1 0 0 0 0,0 0 0 0 0,0 1-1 0 0,0-1 1 0 0,1 1 0 0 0,-1 0-1 0 0,0 0 1 0 0,0 0 0 0 0,4 0-1 0 0,-6 1-27 0 0,-1 0 0 0 0,0-1-1 0 0,0 1 1 0 0,1 0-1 0 0,-1 0 1 0 0,0 0 0 0 0,0 0-1 0 0,1 0 1 0 0,-1 0 0 0 0,0 0-1 0 0,1 0 1 0 0,-1 0 0 0 0,0 1-1 0 0,0-1 1 0 0,1 0-1 0 0,-1 0 1 0 0,0 0 0 0 0,0 0-1 0 0,1 0 1 0 0,-1 0 0 0 0,0 0-1 0 0,0 1 1 0 0,0-1-1 0 0,1 0 1 0 0,-1 0 0 0 0,0 0-1 0 0,0 0 1 0 0,0 1 0 0 0,1-1-1 0 0,-1 0 1 0 0,0 0 0 0 0,0 1-1 0 0,0-1 1 0 0,0 0-1 0 0,0 1 1 0 0,0 11 508 0 0,-8 16-345 0 0,1-16-69 0 0,0 0 0 0 0,-1-1 1 0 0,0 1-1 0 0,0-2 0 0 0,-1 1 1 0 0,-12 10-1 0 0,-5 6 168 0 0,-9 10 118 0 0,-14 14 128 0 0,44-44-401 0 0,0-1 1 0 0,0 1-1 0 0,1 0 0 0 0,0 1 1 0 0,0-1-1 0 0,-3 10 1 0 0,6-16-137 0 0,1 1 1 0 0,-1-1 0 0 0,1 1 0 0 0,0-1 0 0 0,-1 0 0 0 0,1 1 0 0 0,0-1 0 0 0,0 1 0 0 0,0-1 0 0 0,0 1 0 0 0,0-1 0 0 0,0 1 0 0 0,0-1 0 0 0,1 1 0 0 0,-1-1 0 0 0,1 0 0 0 0,-1 1 0 0 0,1-1 0 0 0,-1 0 0 0 0,1 1 0 0 0,-1-1 0 0 0,1 0 0 0 0,0 1 0 0 0,0-1 0 0 0,0 0 0 0 0,0 0-1 0 0,0 0 1 0 0,0 0 0 0 0,0 0 0 0 0,0 0 0 0 0,0 0 0 0 0,1 0 0 0 0,1 0 0 0 0,3 2 55 0 0,1 0 0 0 0,0 0 0 0 0,0-1 1 0 0,0 0-1 0 0,11 1 0 0 0,-17-3-75 0 0,9 2 13 0 0,-1-1-1 0 0,0-1 0 0 0,1 1 0 0 0,-1-1 0 0 0,0-1 0 0 0,1 0 0 0 0,-1 0 0 0 0,0-1 0 0 0,0 0 1 0 0,0-1-1 0 0,0 0 0 0 0,0 0 0 0 0,-1-1 0 0 0,1 0 0 0 0,-1-1 0 0 0,0 1 0 0 0,0-2 0 0 0,-1 1 1 0 0,1-1-1 0 0,-1 0 0 0 0,0-1 0 0 0,-1 1 0 0 0,10-13 0 0 0,-13 14 3 0 0,-1 0 0 0 0,0 0-1 0 0,0 0 1 0 0,2-7 0 0 0,-3 10-26 0 0,0 0 0 0 0,-1 1 1 0 0,1-1-1 0 0,-1 0 0 0 0,0 0 0 0 0,0 1 1 0 0,1-1-1 0 0,-1 0 0 0 0,0 0 0 0 0,-1 0 1 0 0,1 0-1 0 0,0 1 0 0 0,0-1 1 0 0,-1 0-1 0 0,-1-3 0 0 0,-2 0-114 0 0,-1 0-1 0 0,0 0 1 0 0,0 1-1 0 0,0-1 1 0 0,-1 1-1 0 0,-6-4 1 0 0,-8-6-2967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9815 0 0,'0'0'890'0'0,"-7"1"-716"0"0,-6 2-76 0 0,1 1-1 0 0,0 0 0 0 0,0 1 1 0 0,1 1-1 0 0,0 0 0 0 0,-17 11 1 0 0,-59 52 806 0 0,80-63-871 0 0,-20 16 1203 0 0,2 2 1 0 0,-40 48-1 0 0,60-64-961 0 0,0 0 0 0 0,0 0 0 0 0,0 1 0 0 0,1 0 0 0 0,0-1 0 0 0,-4 17 0 0 0,7-19-160 0 0,-1 0 0 0 0,1 0 0 0 0,0 0 0 0 0,1 0 0 0 0,-1 0-1 0 0,1 0 1 0 0,1 0 0 0 0,-1 0 0 0 0,1 0 0 0 0,0-1 0 0 0,3 12 0 0 0,-3-15-90 0 0,-1 0-1 0 0,1 0 1 0 0,0-1 0 0 0,0 1-1 0 0,0 0 1 0 0,0-1-1 0 0,1 1 1 0 0,-1 0-1 0 0,0-1 1 0 0,0 0 0 0 0,1 1-1 0 0,-1-1 1 0 0,1 0-1 0 0,0 0 1 0 0,-1 1-1 0 0,1-1 1 0 0,0-1 0 0 0,2 2-1 0 0,-1-1 11 0 0,1 0-1 0 0,-1 0 1 0 0,1 0-1 0 0,-1-1 1 0 0,1 0-1 0 0,-1 0 1 0 0,1 0-1 0 0,0 0 1 0 0,4-1-1 0 0,6-2 85 0 0,-1 0 1 0 0,0-1-1 0 0,0 0 0 0 0,13-7 0 0 0,-1-2 1 0 0,0 0 0 0 0,-2-2 0 0 0,1-1 0 0 0,24-22 0 0 0,-37 30-113 0 0,-1-2 0 0 0,-1 1 0 0 0,1-2 0 0 0,12-18 0 0 0,-19 26-24 0 0,-1-1 0 0 0,0 1-1 0 0,0-1 1 0 0,0 0 0 0 0,0 1-1 0 0,-1-1 1 0 0,1 0 0 0 0,-1 0 0 0 0,0 0-1 0 0,0 0 1 0 0,-1-1 0 0 0,1 1 0 0 0,-1 0-1 0 0,0 0 1 0 0,0 0 0 0 0,0 0-1 0 0,-1-1 1 0 0,1 1 0 0 0,-3-7 0 0 0,2 8-38 0 0,-1 0 1 0 0,0 1 0 0 0,1-1 0 0 0,-1 0-1 0 0,0 1 1 0 0,-1-1 0 0 0,1 1 0 0 0,0 0 0 0 0,-1 0-1 0 0,1 0 1 0 0,-1 0 0 0 0,0 0 0 0 0,1 0-1 0 0,-1 1 1 0 0,0-1 0 0 0,0 1 0 0 0,0 0 0 0 0,0 0-1 0 0,0 0 1 0 0,0 0 0 0 0,-1 1 0 0 0,1-1-1 0 0,-5 1 1 0 0,-2-1-205 0 0,1 0 1 0 0,-1 1-1 0 0,0 1 0 0 0,0 0 0 0 0,1 0 0 0 0,-17 5 0 0 0,16-4-235 0 0,0 2 0 0 0,0-1 0 0 0,-13 8 0 0 0,21-10-195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461 923 10135 0 0,'2'-1'778'0'0,"127"-149"6603"0"0,-90 103-6714 0 0,-17 23-347 0 0,-2-1 0 0 0,20-31 1 0 0,-16 11-90 0 0,-2-1 1 0 0,-1-1-1 0 0,-3 0 0 0 0,-2-2 1 0 0,-2 0-1 0 0,-2 0 1 0 0,-3-1-1 0 0,7-93 0 0 0,-16 141-226 0 0,1-42 15 0 0,-2 40-13 0 0,1 0 0 0 0,-1-1 0 0 0,1 1 0 0 0,-1 0 0 0 0,0 0 0 0 0,-1-1 0 0 0,-2-6-1 0 0,4 11-5 0 0,-1-1-1 0 0,1 1 1 0 0,0-1-1 0 0,-1 1 0 0 0,1-1 1 0 0,-1 1-1 0 0,1-1 0 0 0,-1 1 1 0 0,1-1-1 0 0,-1 1 0 0 0,1 0 1 0 0,-1-1-1 0 0,1 1 0 0 0,-1 0 1 0 0,0-1-1 0 0,1 1 0 0 0,-1 0 1 0 0,0 0-1 0 0,1 0 0 0 0,-1 0 1 0 0,1-1-1 0 0,-1 1 0 0 0,0 0 1 0 0,1 0-1 0 0,-1 0 0 0 0,0 0 1 0 0,1 1-1 0 0,-1-1 1 0 0,0 0-1 0 0,1 0 0 0 0,-1 0 1 0 0,1 0-1 0 0,-1 1 0 0 0,0-1 1 0 0,1 0-1 0 0,-2 1 0 0 0,-1 1-3 0 0,0 0 0 0 0,0 0 0 0 0,0 0 0 0 0,0 0 0 0 0,-4 5 0 0 0,-10 11-66 0 0,2 0-1 0 0,-21 32 1 0 0,-22 45-5 0 0,-237 508-33 0 0,143-241 218 0 0,29-65-41 0 0,107-259-1801 0 0,-2-1 0 0 0,-1-1-1 0 0,-31 41 1 0 0,38-61-4704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10 255 11519 0 0,'0'0'887'0'0,"-2"0"-583"0"0,-5 0 3283 0 0,9 1-2474 0 0,3 1-1025 0 0,1 0-1 0 0,-1 0 1 0 0,1 0 0 0 0,0-1 0 0 0,0 0-1 0 0,-1 0 1 0 0,1-1 0 0 0,0 0 0 0 0,11 0-1 0 0,6-3 62 0 0,27-5 0 0 0,-34 5-5 0 0,396-93 882 0 0,-111-5-1486 0 0,-171 56-6761 0 0,-99 34 1994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26 9215 0 0,'3'-8'831'0'0,"-2"6"-759"0"0,0-13 3772 0 0,0 17-3740 0 0,-1 4-20 0 0,1 1 1 0 0,-1 0 0 0 0,-1-1-1 0 0,1 1 1 0 0,-1 0-1 0 0,0-1 1 0 0,-1 1-1 0 0,-2 9 1 0 0,-25 55 1049 0 0,16-41-534 0 0,-100 237 2188 0 0,-19-8-1812 0 0,102-206-874 0 0,-2-2 0 0 0,-70 87 0 0 0,72-105-520 0 0,-2-1-1 0 0,-1-2 1 0 0,-1-1 0 0 0,-58 38-1 0 0,76-58-1709 0 0,3-3-3956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5 359 6447 0 0,'-5'-6'7810'0'0,"7"6"-7413"0"0,0-1 1 0 0,1 1 0 0 0,-1-1-1 0 0,0 0 1 0 0,0 0-1 0 0,0 0 1 0 0,-1 0 0 0 0,3-1-1 0 0,7-4-69 0 0,22-5 79 0 0,1 1-1 0 0,36-5 1 0 0,-25 5-263 0 0,131-28 454 0 0,87-20 164 0 0,-121 26-530 0 0,89-24-577 0 0,-131 22-2654 0 0,-85 27 2124 0 0,1 0 1 0 0,-2-1-1 0 0,1 0 1 0 0,15-13-1 0 0,-1-2-816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4607 0 0,'0'0'768'0'0,"-1"3"770"0"0,-45 138 7827 0 0,-60 171-5597 0 0,64-205-3415 0 0,-5-2 1 0 0,-120 196-1 0 0,138-259-286 0 0,-2 0 1 0 0,-45 46 0 0 0,58-69-43 0 0,-24 24 24 0 0,37-39-61 0 0,23-28-278 0 0,20-12-62 0 0,65-47 0 0 0,50-20-258 0 0,-129 88 526 0 0,35-15-1 0 0,-50 26 155 0 0,1 0 0 0 0,-1 1 1 0 0,1 0-1 0 0,-1 0 0 0 0,1 1 0 0 0,0 1 0 0 0,13-1 0 0 0,-20 1 1 0 0,-1 1-1 0 0,1 0 1 0 0,-1 1-1 0 0,0-1 0 0 0,1 0 1 0 0,-1 1-1 0 0,1-1 1 0 0,-1 1-1 0 0,0 0 1 0 0,0 0-1 0 0,1 0 1 0 0,-1 0-1 0 0,0 0 1 0 0,0 0-1 0 0,0 1 1 0 0,0-1-1 0 0,0 1 0 0 0,0-1 1 0 0,2 4-1 0 0,-2-3-26 0 0,-1 1 0 0 0,1 0 0 0 0,-1 0-1 0 0,1 0 1 0 0,-1 0 0 0 0,0 1 0 0 0,0-1-1 0 0,0 0 1 0 0,-1 0 0 0 0,1 1 0 0 0,-1-1-1 0 0,1 5 1 0 0,-2 5-20 0 0,0 0 0 0 0,-1-1-1 0 0,0 1 1 0 0,0-1 0 0 0,-2 1-1 0 0,-5 14 1 0 0,2-9-938 0 0,-15 27 0 0 0,21-44-75 0 0,14-2-5116 0 0,2-5 1027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41 5063 0 0,'6'-4'543'0'0,"0"0"0"0"0,0 0-1 0 0,10-3 1 0 0,-7 6 3225 0 0,1 6 376 0 0,-1 2-3426 0 0,0 0-1 0 0,0-1 1 0 0,0 0 0 0 0,1-1-1 0 0,-1 0 1 0 0,13 4 0 0 0,-19-7-674 0 0,1-1-1 0 0,-1 0 1 0 0,1-1 0 0 0,0 1-1 0 0,-1-1 1 0 0,1 1 0 0 0,0-1 0 0 0,-1 0-1 0 0,1-1 1 0 0,0 1 0 0 0,-1 0-1 0 0,1-1 1 0 0,0 0 0 0 0,-1 0 0 0 0,1 0-1 0 0,-1-1 1 0 0,1 1 0 0 0,-1-1-1 0 0,0 1 1 0 0,1-1 0 0 0,-1 0-1 0 0,3-4 1 0 0,-3 4-21 0 0,-1 0-1 0 0,1-1 0 0 0,-1 1 1 0 0,0-1-1 0 0,0 1 0 0 0,0-1 1 0 0,-1 0-1 0 0,1 0 1 0 0,1-4-1 0 0,-2 7-19 0 0,-1-1-1 0 0,0 0 1 0 0,0 0 0 0 0,1 1-1 0 0,-1-1 1 0 0,0 0 0 0 0,0 0-1 0 0,0 1 1 0 0,0-1 0 0 0,0 0-1 0 0,0 0 1 0 0,0 0 0 0 0,0 1-1 0 0,0-1 1 0 0,0 0 0 0 0,-1 0-1 0 0,1 1 1 0 0,0-1 0 0 0,0 0-1 0 0,-1 1 1 0 0,1-1 0 0 0,0 0-1 0 0,-1 0 1 0 0,1 1 0 0 0,-1-1-1 0 0,1 1 1 0 0,-1-1 0 0 0,1 1-1 0 0,-1-1 1 0 0,1 0 0 0 0,-1 1-1 0 0,0 0 1 0 0,1-1 0 0 0,-1 1-1 0 0,0-1 1 0 0,1 1 0 0 0,-1 0-1 0 0,0-1 1 0 0,0 1 0 0 0,1 0 0 0 0,-1 0-1 0 0,0 0 1 0 0,0 0 0 0 0,1 0-1 0 0,-2-1 1 0 0,-2 1-1 0 0,0 0 1 0 0,1 0-1 0 0,-1 0 1 0 0,0 0-1 0 0,1 1 1 0 0,-1 0-1 0 0,1-1 1 0 0,-1 1-1 0 0,1 0 1 0 0,-1 1-1 0 0,-4 2 0 0 0,-36 21-61 0 0,42-24 62 0 0,-34 23 29 0 0,1 1 1 0 0,1 2-1 0 0,2 1 0 0 0,0 2 0 0 0,-41 51 1 0 0,68-74-19 0 0,0-1 0 0 0,1 1 0 0 0,-1 1 1 0 0,1-1-1 0 0,1 0 0 0 0,0 1 1 0 0,-3 10-1 0 0,5-16-11 0 0,0 0-1 0 0,1 0 1 0 0,0 0 0 0 0,-1 0-1 0 0,1 0 1 0 0,0 0 0 0 0,0 0 0 0 0,0 0-1 0 0,0 0 1 0 0,0 0 0 0 0,1 0-1 0 0,-1 0 1 0 0,1 0 0 0 0,-1 0 0 0 0,1 0-1 0 0,0 0 1 0 0,0 0 0 0 0,0 0-1 0 0,0 0 1 0 0,0-1 0 0 0,0 1 0 0 0,0 0-1 0 0,1-1 1 0 0,-1 1 0 0 0,1-1-1 0 0,-1 1 1 0 0,1-1 0 0 0,-1 0 0 0 0,1 1-1 0 0,0-1 1 0 0,0 0 0 0 0,-1 0-1 0 0,4 1 1 0 0,1 0-234 0 0,0 0-1 0 0,0-1 1 0 0,0 0-1 0 0,1 0 1 0 0,-1 0 0 0 0,0-1-1 0 0,1 0 1 0 0,-1 0-1 0 0,0 0 1 0 0,0-1-1 0 0,1 0 1 0 0,-1 0 0 0 0,7-3-1 0 0,18-4-6584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606 271 6935 0 0,'0'0'630'0'0,"-2"0"-520"0"0,-6-4-111 0 0,3-3-19 0 0,4 4 244 0 0,0 0-1 0 0,0-1 1 0 0,1 1-1 0 0,-1-1 1 0 0,0 0 0 0 0,1 1-1 0 0,0-1 1 0 0,0 1-1 0 0,0-1 1 0 0,1 0 0 0 0,-1 1-1 0 0,1-1 1 0 0,1-5-1 0 0,3-6 1773 0 0,12-27 0 0 0,-4 13-437 0 0,-11 23-1391 0 0,-1 1 1 0 0,1-1-1 0 0,-1 1 0 0 0,0-1 0 0 0,-1-11 0 0 0,1 4-55 0 0,4 1-99 0 0,-5 11-11 0 0,1 1-1 0 0,-1-1 0 0 0,1 0 0 0 0,-1 1 0 0 0,1-1 0 0 0,-1 1 0 0 0,0-1 0 0 0,1 0 0 0 0,-1 1 0 0 0,0-1 0 0 0,0 0 0 0 0,0 1 0 0 0,1-1 0 0 0,-1 0 0 0 0,0 0 0 0 0,0 1 1 0 0,0-1-1 0 0,0 0 0 0 0,0 1 0 0 0,0-1 0 0 0,0 0 0 0 0,-1 0 0 0 0,1 1 0 0 0,0-1 0 0 0,0 0 0 0 0,0 1 0 0 0,-1-1 0 0 0,0 0 0 0 0,-2-2-2 0 0,-1 0 1 0 0,0 0-1 0 0,0 1 0 0 0,0 0 0 0 0,-1 0 0 0 0,1 0 1 0 0,0 0-1 0 0,-1 1 0 0 0,1 0 0 0 0,-10-2 0 0 0,2 1-34 0 0,-1 1 0 0 0,-25 0 0 0 0,18 3 60 0 0,-1 0-1 0 0,1 2 0 0 0,0 1 1 0 0,1 0-1 0 0,-1 1 0 0 0,1 2 1 0 0,0 0-1 0 0,1 0 0 0 0,0 2 1 0 0,0 0-1 0 0,1 2 0 0 0,-25 19 1 0 0,-87 84 964 0 0,93-81-658 0 0,26-26-227 0 0,0 1-1 0 0,1-1 1 0 0,0 2-1 0 0,1-1 1 0 0,0 1-1 0 0,1 0 1 0 0,-12 21-1 0 0,18-29-89 0 0,0 0 1 0 0,1 0-1 0 0,-1 0 0 0 0,0-1 0 0 0,1 1 0 0 0,-1 0 1 0 0,1 0-1 0 0,0 0 0 0 0,-1 0 0 0 0,1 1 1 0 0,0-1-1 0 0,0 0 0 0 0,1 0 0 0 0,-1 0 0 0 0,0 0 1 0 0,1 0-1 0 0,-1 0 0 0 0,1 0 0 0 0,-1 0 0 0 0,1-1 1 0 0,0 1-1 0 0,0 0 0 0 0,0 0 0 0 0,1 1 1 0 0,0-1 6 0 0,0 0 1 0 0,0 0-1 0 0,0 0 1 0 0,1-1-1 0 0,-1 1 1 0 0,0-1-1 0 0,1 1 1 0 0,-1-1-1 0 0,1 0 1 0 0,-1 0-1 0 0,1 0 1 0 0,0-1-1 0 0,-1 1 1 0 0,1 0-1 0 0,0-1 1 0 0,0 0-1 0 0,3 0 1 0 0,16 0 83 0 0,-1-1 1 0 0,1-1 0 0 0,0 0-1 0 0,-1-2 1 0 0,0-1 0 0 0,23-8-1 0 0,-17 4-68 0 0,0-2-1 0 0,-1-1 1 0 0,0-1 0 0 0,25-18-1 0 0,-44 25-73 0 0,0 0 0 0 0,0 0 1 0 0,-1 0-1 0 0,0-1 0 0 0,10-14 0 0 0,-12 15-3 0 0,-3 5-76 0 0,-5 1-411 0 0,1 0 495 0 0,1 0 1 0 0,-1 0 0 0 0,1 0-1 0 0,0 1 1 0 0,-1-1 0 0 0,1 1 0 0 0,-1-1-1 0 0,1 1 1 0 0,0 0 0 0 0,0 0-1 0 0,-1 0 1 0 0,1 0 0 0 0,-2 1-1 0 0,-7 5 36 0 0,1 1 0 0 0,0 0 0 0 0,-12 11 0 0 0,20-17-1 0 0,-1 1 0 0 0,1-1 0 0 0,0 1-1 0 0,0 0 1 0 0,0 0 0 0 0,0 0 0 0 0,0 0-1 0 0,1 0 1 0 0,-1 0 0 0 0,1 0 0 0 0,0 0-1 0 0,0 0 1 0 0,0 1 0 0 0,0-1 0 0 0,0 0 0 0 0,1 1-1 0 0,-1 4 1 0 0,2-6-138 0 0,0 0 1 0 0,0 1-1 0 0,0-1 0 0 0,0 0 0 0 0,0 0 0 0 0,0 0 1 0 0,0 0-1 0 0,1 0 0 0 0,-1 0 0 0 0,1-1 0 0 0,-1 1 1 0 0,1 0-1 0 0,0-1 0 0 0,-1 1 0 0 0,1-1 0 0 0,0 1 1 0 0,0-1-1 0 0,0 0 0 0 0,0 0 0 0 0,1 0 0 0 0,-1 0 1 0 0,3 1-1 0 0,11 3-6197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0 576 3679 0 0,'2'-1'9091'0'0,"25"-40"-3249"0"0,7-27-2614 0 0,6-13-1838 0 0,-20 52-1165 0 0,1 0 0 0 0,1 1 0 0 0,1 2 0 0 0,1 0 0 0 0,39-31 1 0 0,-15 19-1461 0 0,2 3 1 0 0,69-39 0 0 0,-59 44-1943 0 0,-32 18 1059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10135 0 0,'0'0'10918'0'0,"3"-1"-10364"0"0,109-23 1262 0 0,-22 5-1313 0 0,41-13-83 0 0,252-57-1032 0 0,-358 83-472 0 0,-5 1-47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84 8751 0 0,'0'0'1176'0'0,"1"2"232"0"0,6 13 2185 0 0,9 27 0 0 0,-15-40-3013 0 0,12 17 652 0 0,-11-17-1131 0 0,1-1 0 0 0,0 1 0 0 0,-1 0 0 0 0,1-1 0 0 0,0 1 0 0 0,0-1 0 0 0,0 0 0 0 0,0 0 0 0 0,0 0 0 0 0,0 0 0 0 0,0 0 0 0 0,0-1 0 0 0,4 1 0 0 0,-5-1-17 0 0,6 1-26 0 0,-1-1 1 0 0,0 0-1 0 0,1 0 0 0 0,-1-1 0 0 0,0 0 0 0 0,1 0 1 0 0,-1-1-1 0 0,0 0 0 0 0,0 0 0 0 0,0-1 0 0 0,-1 0 0 0 0,1 0 1 0 0,11-7-1 0 0,-11 5-285 0 0,-1 1-1 0 0,1-1 1 0 0,-1 0 0 0 0,0 0 0 0 0,0-1 0 0 0,-1 0 0 0 0,1 0-1 0 0,-1 0 1 0 0,-1-1 0 0 0,1 0 0 0 0,-1 0 0 0 0,4-10 0 0 0,-7 16 103 0 0,0-1 0 0 0,0 0 0 0 0,-1 0 0 0 0,1 0 0 0 0,-1 1 0 0 0,1-1 0 0 0,-1 0 0 0 0,0 0 0 0 0,0 0 0 0 0,0 0 0 0 0,0 0 0 0 0,0 0 0 0 0,0 0 0 0 0,0 0 0 0 0,-1 1 0 0 0,1-1 0 0 0,-1 0 1 0 0,1 0-1 0 0,-1 0 0 0 0,0 1 0 0 0,0-1 0 0 0,0 0 0 0 0,0 0 0 0 0,0 1 0 0 0,0-1 0 0 0,0 1 0 0 0,0-1 0 0 0,-1 1 0 0 0,-2-2 0 0 0,2 1 4 0 0,-1 0-1 0 0,0 1 1 0 0,0-1-1 0 0,0 1 1 0 0,-1 0-1 0 0,1-1 1 0 0,0 2-1 0 0,0-1 1 0 0,-1 0-1 0 0,1 1 1 0 0,0-1-1 0 0,-1 1 1 0 0,1 0-1 0 0,-1 0 0 0 0,-6 1 1 0 0,-5 3 253 0 0,-1 0 1 0 0,1 0 0 0 0,0 2-1 0 0,0 0 1 0 0,0 0-1 0 0,1 2 1 0 0,0 0-1 0 0,0 0 1 0 0,1 1-1 0 0,-16 14 1 0 0,6-3 332 0 0,2 1 1 0 0,1 1-1 0 0,0 1 1 0 0,-26 41-1 0 0,40-56-340 0 0,1 1 0 0 0,1-1 0 0 0,-1 2 0 0 0,1-1 0 0 0,-4 17 0 0 0,7-22-212 0 0,0 0 0 0 0,1 0-1 0 0,-1 0 1 0 0,1 0 0 0 0,0 0 0 0 0,0 0-1 0 0,1 5 1 0 0,0-6-256 0 0,-1-1 1 0 0,1 0-1 0 0,0 1 0 0 0,-1-1 0 0 0,1 0 1 0 0,0 0-1 0 0,1 0 0 0 0,-1 1 0 0 0,0-1 1 0 0,1 0-1 0 0,-1-1 0 0 0,1 1 0 0 0,1 2 1 0 0,11 6-5301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84 102 2303 0 0,'2'1'4628'0'0,"16"9"-288"0"0,22 17 0 0 0,-23-15-2820 0 0,27 14 1 0 0,-38-23-1290 0 0,1 0 1 0 0,-1 0-1 0 0,0-1 1 0 0,1 0-1 0 0,0-1 1 0 0,-1 1-1 0 0,1-1 1 0 0,11 0-1 0 0,-10-1-170 0 0,-1-1 0 0 0,0 0 0 0 0,0 0-1 0 0,0 0 1 0 0,0-1 0 0 0,0 0 0 0 0,0-1-1 0 0,0 1 1 0 0,-1-1 0 0 0,1-1 0 0 0,-1 1 0 0 0,0-1-1 0 0,0 0 1 0 0,0 0 0 0 0,5-6 0 0 0,-8 7-55 0 0,0 0 1 0 0,0-1 0 0 0,0 1 0 0 0,-1 0-1 0 0,1-1 1 0 0,-1 1 0 0 0,0-1 0 0 0,0 0-1 0 0,0 0 1 0 0,0 0 0 0 0,-1 0 0 0 0,0 0-1 0 0,0 0 1 0 0,0 0 0 0 0,0 0 0 0 0,-1-1-1 0 0,1 1 1 0 0,-1 0 0 0 0,0-1 0 0 0,0 1-1 0 0,-1 0 1 0 0,0 0 0 0 0,1 0 0 0 0,-1-1-1 0 0,0 1 1 0 0,-3-7 0 0 0,3 9-46 0 0,0 0 0 0 0,0 0 0 0 0,-1-1 1 0 0,1 1-1 0 0,0 0 0 0 0,-1 0 0 0 0,1 0 0 0 0,-1 1 0 0 0,0-1 1 0 0,1 0-1 0 0,-1 0 0 0 0,0 1 0 0 0,0 0 0 0 0,0-1 0 0 0,0 1 1 0 0,-1 0-1 0 0,-3-2 0 0 0,2 2-50 0 0,0 0 0 0 0,0 0-1 0 0,0 1 1 0 0,0-1 0 0 0,0 1 0 0 0,1 0-1 0 0,-1 0 1 0 0,0 0 0 0 0,0 1 0 0 0,-5 0-1 0 0,-2 2-28 0 0,0 1 0 0 0,1-1 1 0 0,-1 2-1 0 0,1-1 0 0 0,0 1 0 0 0,1 1 0 0 0,-11 7 0 0 0,-3 5 230 0 0,1 0 0 0 0,0 2 1 0 0,2 0-1 0 0,0 2 0 0 0,1 0 0 0 0,2 1 1 0 0,-17 27-1 0 0,25-35-17 0 0,1 0 0 0 0,1 0 0 0 0,0 1 0 0 0,1 1 0 0 0,0-1 0 0 0,1 1 1 0 0,1 0-1 0 0,1 0 0 0 0,1 0 0 0 0,0 0 0 0 0,1 0 0 0 0,1 0 0 0 0,2 21 0 0 0,-2-33-64 0 0,1 0 0 0 0,0 0 1 0 0,1 0-1 0 0,-1 0 0 0 0,1 0 0 0 0,0-1 0 0 0,0 1 0 0 0,0 0 1 0 0,0-1-1 0 0,1 1 0 0 0,0-1 0 0 0,0 0 0 0 0,0 0 0 0 0,1 0 1 0 0,-1 0-1 0 0,1-1 0 0 0,0 1 0 0 0,8 4 0 0 0,-5-3-8 0 0,1-2 0 0 0,0 1 0 0 0,-1-1 0 0 0,1 0 0 0 0,0-1 0 0 0,0 0 0 0 0,1 0 0 0 0,-1-1 0 0 0,0 0 0 0 0,16 0 1 0 0,85-11-780 0 0,-77 6-346 0 0,57-1 1 0 0,-74 5 474 0 0,-1 1 1 0 0,1 1 0 0 0,-1 0-1 0 0,1 0 1 0 0,25 10-1 0 0,-25-6-1069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432 169 4143 0 0,'0'0'319'0'0,"2"-1"-210"0"0,63-26 4508 0 0,-45 20-3612 0 0,-1-1 0 0 0,0-1 0 0 0,26-16 1 0 0,-42 23-794 0 0,0 1 0 0 0,-1-1 0 0 0,0 0 1 0 0,1 0-1 0 0,-1-1 0 0 0,0 1 0 0 0,0 0 0 0 0,0-1 1 0 0,-1 1-1 0 0,1-1 0 0 0,0 1 0 0 0,-1-1 1 0 0,2-3-1 0 0,-3 5-169 0 0,0-1 0 0 0,0 1 1 0 0,0-1-1 0 0,0 1 0 0 0,0 0 1 0 0,0-1-1 0 0,0 1 0 0 0,0-1 1 0 0,0 1-1 0 0,-1 0 0 0 0,1-1 1 0 0,-1 1-1 0 0,1 0 0 0 0,-1-1 0 0 0,1 1 1 0 0,-1 0-1 0 0,0 0 0 0 0,1-1 1 0 0,-1 1-1 0 0,0 0 0 0 0,0 0 1 0 0,0 0-1 0 0,0 0 0 0 0,0 0 1 0 0,0 0-1 0 0,0 0 0 0 0,-1 1 1 0 0,1-1-1 0 0,-2-1 0 0 0,-2-1-36 0 0,-1 0 0 0 0,1 1 1 0 0,-1 0-1 0 0,1 0 0 0 0,-1 0 0 0 0,0 1 0 0 0,1-1 0 0 0,-10 0 0 0 0,-2 1 187 0 0,-26 2 0 0 0,34-1-53 0 0,1 1 1 0 0,-1 1-1 0 0,1 0 0 0 0,-1 0 0 0 0,1 1 1 0 0,-11 4-1 0 0,-46 27-1188 0 0,41-20 656 0 0,-21 12 466 0 0,2 1 1 0 0,0 3-1 0 0,2 1 1 0 0,-38 39-1 0 0,66-57 35 0 0,1 0 0 0 0,-15 20 0 0 0,23-27-74 0 0,-1 1 0 0 0,2-1 0 0 0,-1 1 0 0 0,1 0 0 0 0,0 0 0 0 0,0 1 0 0 0,-3 13 0 0 0,6-20-31 0 0,0 1 0 0 0,0 0 0 0 0,-1 0 0 0 0,1 0 0 0 0,0-1 0 0 0,1 1 0 0 0,-1 0 1 0 0,0 0-1 0 0,1 0 0 0 0,-1-1 0 0 0,0 1 0 0 0,1 0 0 0 0,0 0 0 0 0,0-1 0 0 0,-1 1 1 0 0,1-1-1 0 0,0 1 0 0 0,0-1 0 0 0,0 1 0 0 0,1-1 0 0 0,-1 1 0 0 0,0-1 1 0 0,0 0-1 0 0,1 0 0 0 0,-1 1 0 0 0,1-1 0 0 0,-1 0 0 0 0,1 0 0 0 0,-1-1 0 0 0,1 1 1 0 0,0 0-1 0 0,-1 0 0 0 0,1-1 0 0 0,0 1 0 0 0,3-1 0 0 0,1 2 12 0 0,1-1 1 0 0,0 0-1 0 0,0 0 0 0 0,0-1 0 0 0,0 0 1 0 0,0 0-1 0 0,13-2 0 0 0,6-4 14 0 0,0-2 0 0 0,0 0 0 0 0,-1-2 0 0 0,37-19 0 0 0,89-61-356 0 0,-142 84 285 0 0,8-6-152 0 0,23-21 0 0 0,-4 3-11 0 0,-46 52 136 0 0,-21 22 67 0 0,19-29 0 0 0,0 1 0 0 0,2 0 0 0 0,0 1 0 0 0,1 0 0 0 0,-9 21 0 0 0,17-35-1 0 0,0-2 0 0 0,1 0-1 0 0,-1 0 0 0 0,1 1 1 0 0,0-1-1 0 0,0 0 0 0 0,-1 0 1 0 0,1 0-1 0 0,0 0 0 0 0,0 1 1 0 0,0-1-1 0 0,0 0 0 0 0,1 2 1 0 0,-1-3-1 0 0,0 0 0 0 0,0 0 0 0 0,0 0 0 0 0,0 0 0 0 0,0 0 0 0 0,0 0 0 0 0,0 0 0 0 0,0 0 0 0 0,0 0 0 0 0,0 0 0 0 0,0 0 0 0 0,0 0 0 0 0,0 1 0 0 0,0-1 1 0 0,0 0-1 0 0,0 0 0 0 0,0 0 0 0 0,0 0 0 0 0,0 0 0 0 0,0 0 0 0 0,0 0 0 0 0,0 0 0 0 0,0 0 0 0 0,0 0 0 0 0,0 0 0 0 0,0 0 0 0 0,0 0 0 0 0,0 0 0 0 0,0 0 1 0 0,0 0-1 0 0,0 0 0 0 0,1 0 0 0 0,-1 0 0 0 0,0 0 0 0 0,0 0 0 0 0,0 0 0 0 0,0 0 0 0 0,0 0 0 0 0,0 0 0 0 0,0 0 0 0 0,0 0 0 0 0,0 0 0 0 0,0 0 0 0 0,0 0 1 0 0,0 0-1 0 0,0 0 0 0 0,0 0 0 0 0,1 0 0 0 0,-1 0 0 0 0,0 0 0 0 0,0 0 0 0 0,0 0 0 0 0,0 0 0 0 0,0 0 0 0 0,0 0 0 0 0,0 0 0 0 0,0 0 0 0 0,0 0 0 0 0,0 0 1 0 0,14-2-149 0 0,5-3-2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10303 0 0,'0'0'2988'0'0,"-1"2"-2596"0"0,-14 39 527 0 0,-1-2 0 0 0,-2 0-1 0 0,-40 65 1 0 0,24-51-1180 0 0,-1-3 0 0 0,-52 58 0 0 0,83-104-76 0 0,-4 3-482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2759 0 0,'0'0'248'0'0,"-1"19"-248"0"0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8751 0 0,'0'0'674'0'0,"-2"1"-438"0"0,-20 7 1279 0 0,0 2 1 0 0,-29 18 0 0 0,-2 1-362 0 0,-139 59-593 0 0,137-65-487 0 0,35-13-53 0 0,35-7 32 0 0,42 0-22 0 0,-39-3-15 0 0,-1 1 0 0 0,0 1 0 0 0,0 0 1 0 0,1 1-1 0 0,16 6 0 0 0,-14-1 17 0 0,0 0-1 0 0,-1 1 1 0 0,0 1-1 0 0,-1 1 0 0 0,0 1 1 0 0,23 20-1 0 0,-29-22 58 0 0,-1 1-1 0 0,0 0 0 0 0,0 1 1 0 0,-1 0-1 0 0,-1 1 1 0 0,0 0-1 0 0,-1 0 1 0 0,0 1-1 0 0,8 20 1 0 0,-14-28-73 0 0,0 0 1 0 0,-1-1-1 0 0,1 1 0 0 0,-1 0 1 0 0,-1 0-1 0 0,1 0 1 0 0,-1 0-1 0 0,0 0 1 0 0,0 0-1 0 0,-2 9 1 0 0,1-12-3 0 0,1 0 1 0 0,-1 0-1 0 0,0 0 0 0 0,0 0 1 0 0,0-1-1 0 0,-1 1 1 0 0,1 0-1 0 0,-1-1 1 0 0,1 1-1 0 0,-1-1 0 0 0,0 1 1 0 0,0-1-1 0 0,0 0 1 0 0,0 0-1 0 0,0 0 0 0 0,-1 0 1 0 0,1 0-1 0 0,-1-1 1 0 0,1 1-1 0 0,-1-1 0 0 0,0 1 1 0 0,-4 1-1 0 0,-4 1 11 0 0,-1-1-1 0 0,0 0 0 0 0,0-1 1 0 0,0 0-1 0 0,0-1 0 0 0,0 0 1 0 0,0 0-1 0 0,-1-2 1 0 0,-12-1-1 0 0,12 0-1796 0 0,0-1 0 0 0,-18-6-1 0 0,11 2-3740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2303 0 0,'-2'2'167'0'0,"-18"19"2557"0"0,0 1-1 0 0,2 1 1 0 0,-18 27-1 0 0,4 8-1649 0 0,19-32-620 0 0,3-6-193 0 0,0 0 0 0 0,2 1 0 0 0,-11 35-1 0 0,19-56-218 0 0,-1 1 0 0 0,1 0-1 0 0,0 0 1 0 0,0-1 0 0 0,0 1 0 0 0,-1 0-1 0 0,1 0 1 0 0,0-1 0 0 0,0 1 0 0 0,0 0-1 0 0,0 0 1 0 0,0-1 0 0 0,0 1 0 0 0,1 0-1 0 0,-1 0 1 0 0,0-1 0 0 0,0 1 0 0 0,0 0-1 0 0,1 0 1 0 0,-1-1 0 0 0,0 1 0 0 0,1 0-1 0 0,-1-1 1 0 0,1 1 0 0 0,-1 0 0 0 0,0-1-1 0 0,1 1 1 0 0,0-1 0 0 0,-1 1 0 0 0,2 0-1 0 0,-1 0 23 0 0,1-1-1 0 0,0 0 1 0 0,-1 0 0 0 0,1 0-1 0 0,0 0 1 0 0,-1 0-1 0 0,1 0 1 0 0,0 0 0 0 0,-1 0-1 0 0,1-1 1 0 0,-1 1-1 0 0,1-1 1 0 0,0 1 0 0 0,1-1-1 0 0,7-4-10 0 0,1-1 0 0 0,-1 1 0 0 0,0-2 0 0 0,0 1 0 0 0,-1-1 0 0 0,0-1 0 0 0,0 1 0 0 0,12-15 0 0 0,-7 7 13 0 0,23-17-1 0 0,-32 28-65 0 0,21-10 0 0 0,-18 11-16 0 0,-7 4 8 0 0,-1 0 1 0 0,1 0-1 0 0,-1 0 0 0 0,1 0 1 0 0,-1 0-1 0 0,0 0 0 0 0,1 0 0 0 0,-1 0 1 0 0,0 0-1 0 0,0 2 0 0 0,0-3 0 0 0,18 136-59 0 0,-18-132 140 0 0,1 0-1 0 0,-1-1 1 0 0,1 1 0 0 0,0-1-1 0 0,1 1 1 0 0,-1-1-1 0 0,1 0 1 0 0,-1 0 0 0 0,1 1-1 0 0,0-1 1 0 0,0 0-1 0 0,0-1 1 0 0,1 1 0 0 0,-1 0-1 0 0,1 0 1 0 0,0-1-1 0 0,3 3 1 0 0,-3-3-12 0 0,0-1-1 0 0,0 1 0 0 0,0-1 1 0 0,0 0-1 0 0,0 0 1 0 0,0 0-1 0 0,0 0 1 0 0,1 0-1 0 0,-1-1 1 0 0,0 0-1 0 0,1 1 1 0 0,-1-1-1 0 0,0 0 1 0 0,1-1-1 0 0,-1 1 1 0 0,0-1-1 0 0,0 1 1 0 0,6-3-1 0 0,0 0-9 0 0,0 0 0 0 0,0-1 0 0 0,-1-1 0 0 0,0 1 0 0 0,11-9 0 0 0,36-31 32 0 0,-31 23-36 0 0,64-57 7 0 0,56-44-2414 0 0,-127 109 774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17935 0 0,'0'0'1632'0'0,"-2"0"-1344"0"0,-1 2-211 0 0,-1 0-1 0 0,1-1 1 0 0,0 1 0 0 0,-1 1-1 0 0,1-1 1 0 0,0 0 0 0 0,-5 6-1 0 0,-20 24 1146 0 0,18-20-1002 0 0,-70 89 191 0 0,-8 9-405 0 0,80-101-201 0 0,0-1-1 0 0,-14 10 1 0 0,21-17-139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56 5983 0 0,'8'-6'73'0'0,"-5"2"11"0"0,1 1 0 0 0,-1 0 0 0 0,1-1 0 0 0,-1 0-1 0 0,0 0 1 0 0,0 0 0 0 0,-1 0 0 0 0,1 0 0 0 0,4-12 10449 0 0,-14 25-8886 0 0,2-3-1165 0 0,-54 87 554 0 0,-40 65-871 0 0,63-91-47 0 0,-33 90 0 0 0,7-15-29 0 0,22-53-388 0 0,-23 46 1133 0 0,26-72-2765 0 0,24-44-717 0 0,-18 20 0 0 0,17-24-3516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13359 0 0,'0'0'1027'0'0,"3"-1"-670"0"0,15-6 660 0 0,1 0 0 0 0,1 2 0 0 0,35-7 0 0 0,104-11-924 0 0,137-23 527 0 0,-235 32-2791 0 0,0-1-1 0 0,102-43 1 0 0,-118 37-3432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10591 0 0,'0'0'819'0'0,"-1"3"-534"0"0,-40 125 4812 0 0,12-33-3119 0 0,-28 68-571 0 0,-95 188-1 0 0,119-284-1307 0 0,-83 122 0 0 0,104-173-68 0 0,0-1 0 0 0,-2 0 1 0 0,0-1-1 0 0,-19 15 1 0 0,32-28 21 0 0,1-2 0 0 0,0-3-79 0 0,1-1 0 0 0,0 1 0 0 0,0 0 0 0 0,0 0 0 0 0,0 0 0 0 0,1 0 0 0 0,0 0 0 0 0,0 0 0 0 0,0 1 0 0 0,0-1 0 0 0,0 1 0 0 0,1-1 0 0 0,0 1 0 0 0,5-6 0 0 0,3-2-64 0 0,0 1-1 0 0,23-16 1 0 0,8 0 32 0 0,0 1-1 0 0,2 3 0 0 0,0 1 1 0 0,2 2-1 0 0,58-15 0 0 0,-98 32 59 0 0,1 0 0 0 0,0 0 0 0 0,0 1 0 0 0,0 0 0 0 0,1 1 0 0 0,-1-1 0 0 0,0 1 0 0 0,13 2 0 0 0,-17-1 0 0 0,0-1 0 0 0,-1 1 0 0 0,1 0 0 0 0,-1 0 0 0 0,0 0 0 0 0,1 0 0 0 0,-1 1 0 0 0,0-1 0 0 0,0 1 0 0 0,1-1 0 0 0,-1 1 0 0 0,0 0 0 0 0,-1-1 0 0 0,1 1 0 0 0,0 0 0 0 0,0 0 0 0 0,-1 1 0 0 0,0-1 0 0 0,1 0 0 0 0,-1 0 0 0 0,0 1 0 0 0,0-1 0 0 0,0 1 0 0 0,0-1 0 0 0,0 1 0 0 0,-1-1 0 0 0,1 4 0 0 0,1 4 40 0 0,-1 0 0 0 0,-1 0 0 0 0,1 0 0 0 0,-2 0 0 0 0,1 0 0 0 0,-5 20 0 0 0,-20 57 199 0 0,2-11-166 0 0,21-61-274 0 0,2-14 108 0 0,1-1 0 0 0,-1 1 0 0 0,0-1 0 0 0,0 1 0 0 0,1-1 0 0 0,-1 1 0 0 0,0-1 0 0 0,1 1 0 0 0,-1-1 0 0 0,0 1 0 0 0,1-1 0 0 0,-1 0 0 0 0,1 1 0 0 0,-1-1 0 0 0,0 0 0 0 0,1 1 0 0 0,-1-1 0 0 0,1 0 0 0 0,-1 0 0 0 0,1 1 0 0 0,-1-1 0 0 0,1 0 0 0 0,0 0 0 0 0,12 3-6826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4143 0 0,'1'-1'2364'0'0,"5"-4"-889"0"0,0-1 0 0 0,0 1 0 0 0,-1-1-1 0 0,4-7 1 0 0,30-51 568 0 0,-20 31-1658 0 0,4-6-359 0 0,27-43 12 0 0,-42 72-176 0 0,0-1-1 0 0,1 1 1 0 0,1 0 0 0 0,-1 0 0 0 0,13-8-1 0 0,-10 9-441 0 0,1 0 0 0 0,27-15-1 0 0,-33 22 475 0 0,-1-1-1 0 0,0 1 0 0 0,1 0 0 0 0,-1 1 0 0 0,1-1 0 0 0,0 1 0 0 0,0 1 1 0 0,-1-1-1 0 0,12 2 0 0 0,-14-1 184 0 0,0 0 0 0 0,0 1 0 0 0,0-1 0 0 0,1 1 0 0 0,-1 0 0 0 0,0 1 1 0 0,0-1-1 0 0,0 1 0 0 0,-1 0 0 0 0,1 0 0 0 0,0 0 0 0 0,-1 0 0 0 0,1 0 0 0 0,5 6 0 0 0,-6-4 198 0 0,1 0-1 0 0,-1 0 0 0 0,0 0 1 0 0,-1 0-1 0 0,1 0 0 0 0,-1 1 1 0 0,0 0-1 0 0,0-1 0 0 0,0 1 1 0 0,-1 0-1 0 0,0 0 0 0 0,2 7 1 0 0,-2 3 421 0 0,1 0 1 0 0,-2 1-1 0 0,0-1 1 0 0,-4 30-1 0 0,-17 60 474 0 0,0-1-928 0 0,15-40-3640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658 184 8751 0 0,'49'-63'931'0'0,"-32"42"34"0"0,25-37 1 0 0,-17 18 1567 0 0,-24 38-1945 0 0,-1 3-554 0 0,0 0 0 0 0,0 0-1 0 0,-1 0 1 0 0,1 0 0 0 0,-1 0 0 0 0,1-1 0 0 0,-1 1-1 0 0,1 0 1 0 0,-1 0 0 0 0,1 0 0 0 0,-1-1 0 0 0,0 2-1 0 0,-3 1 49 0 0,-68 91 831 0 0,-24 33 110 0 0,-93 184 1296 0 0,125-199-1856 0 0,-36 74 59 0 0,-13 21-367 0 0,98-183-438 0 0,0 0 1 0 0,-1 0 0 0 0,-1-2-1 0 0,-1 0 1 0 0,-32 29-1 0 0,34-39-1369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4607 0 0,'2'-2'354'0'0,"26"-17"-52"0"0,-22 14 812 0 0,1 0 0 0 0,0 1 0 0 0,0-1 0 0 0,9-3 0 0 0,62-17 5695 0 0,44-2-5227 0 0,-14 4-1240 0 0,-2-2-177 0 0,141-40-1310 0 0,-214 54 414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 5063 0 0,'8'-2'153'0'0,"8"-1"590"0"0,-14 4-62 0 0,0 0-1 0 0,0 1 1 0 0,0-1-1 0 0,0 0 1 0 0,-1 1-1 0 0,1 0 1 0 0,-1-1-1 0 0,1 1 0 0 0,1 2 1 0 0,-2-3-266 0 0,1 3-11 0 0,0-1-1 0 0,0 0 0 0 0,-1 1 0 0 0,1 0 0 0 0,-1-1 1 0 0,0 1-1 0 0,1 0 0 0 0,-2 0 0 0 0,1-1 1 0 0,0 7-1 0 0,0 44 417 0 0,-1-34-305 0 0,-2 23 109 0 0,-1 1 0 0 0,-16 72 1 0 0,-31 84 63 0 0,49-199-686 0 0,-18 67 83 0 0,-42 95 0 0 0,46-130-62 0 0,-2 0 0 0 0,-1-1 1 0 0,-2 0-1 0 0,-37 44 0 0 0,-89 73 52 0 0,143-146-64 0 0,0 0-1 0 0,-1 0 1 0 0,1-1 0 0 0,-7 5-1 0 0,10-7-10 0 0,-1 0 0 0 0,1 0 0 0 0,0 0 1 0 0,0 1-1 0 0,0-1 0 0 0,0 0 0 0 0,0 0 0 0 0,-1 0 0 0 0,1 0 0 0 0,0 0 0 0 0,0 0 0 0 0,0 0 0 0 0,0 0 0 0 0,-1 0 1 0 0,1 0-1 0 0,0 0 0 0 0,0 0 0 0 0,0 0 0 0 0,-1 1 0 0 0,1-1 0 0 0,0-1 0 0 0,0 1 0 0 0,0 0 0 0 0,-1 0 0 0 0,1 0 1 0 0,0 0-1 0 0,0 0 0 0 0,0 0 0 0 0,0 0 0 0 0,-1 0 0 0 0,1 0 0 0 0,0 0 0 0 0,0 0 0 0 0,0 0 0 0 0,0 0 0 0 0,0-1 0 0 0,-1 1 1 0 0,1 0-1 0 0,0 0 0 0 0,0 0 0 0 0,0 0 0 0 0,0 0 0 0 0,0-1 0 0 0,0 1 0 0 0,0 0 0 0 0,-1 0 0 0 0,1 0 0 0 0,0 0 1 0 0,0-1-1 0 0,0 1 0 0 0,0 0 0 0 0,0 0 0 0 0,0 0 0 0 0,0 0 0 0 0,0-1 0 0 0,0 1 0 0 0,0 0 0 0 0,0 0 0 0 0,0 0 1 0 0,0-1-1 0 0,0 1 0 0 0,0 0 0 0 0,0 0 0 0 0,0 0 0 0 0,0-1 0 0 0,4-10-23 0 0,-4 11 16 0 0,4-10-79 0 0,1 0 0 0 0,0 0 0 0 0,0 1 0 0 0,1 0 0 0 0,1 0-1 0 0,-1 1 1 0 0,14-13 0 0 0,-1 2-124 0 0,41-30 0 0 0,-45 39 66 0 0,24-14 0 0 0,-33 21 150 0 0,0 0 1 0 0,0 0 0 0 0,0 1 0 0 0,0 0 0 0 0,1 1 0 0 0,-1-1 0 0 0,10 0 0 0 0,-13 2 14 0 0,-1 0 1 0 0,1 0 0 0 0,-1 1 0 0 0,0-1 0 0 0,1 1 0 0 0,-1-1 0 0 0,0 1 0 0 0,1 0 0 0 0,-1 0 0 0 0,0 0 0 0 0,0 0 0 0 0,0 0 0 0 0,0 0 0 0 0,0 1 0 0 0,0-1 0 0 0,0 1 0 0 0,3 3 0 0 0,2 3 46 0 0,0 0-1 0 0,10 17 1 0 0,-5-7-68 0 0,12 20-18 0 0,-18-27 44 0 0,0-1 0 0 0,1 0 0 0 0,11 13 0 0 0,-15-21-238 0 0,0 1 0 0 0,0 0-1 0 0,1 0 1 0 0,-1-1 0 0 0,1 0 0 0 0,-1 0-1 0 0,1 0 1 0 0,-1 0 0 0 0,1 0 0 0 0,0-1 0 0 0,0 0-1 0 0,0 1 1 0 0,8 0 0 0 0,10-1-2080 0 0,2-2-3691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57 12007 0 0,'0'0'1403'0'0,"2"0"-722"0"0,3-1-338 0 0,1 0 0 0 0,0 1 0 0 0,-1 0 0 0 0,1 0-1 0 0,0 0 1 0 0,-1 0 0 0 0,1 1 0 0 0,0 0 0 0 0,-1 1-1 0 0,7 1 1 0 0,16 3 210 0 0,-21-5-456 0 0,1-1 0 0 0,-1 0 1 0 0,1 0-1 0 0,-1-1 0 0 0,1 1 0 0 0,-1-2 0 0 0,0 1 0 0 0,1-1 0 0 0,-1 0 1 0 0,0-1-1 0 0,0 0 0 0 0,0 0 0 0 0,8-5 0 0 0,-8 1-24 0 0,-6 4-63 0 0,0 3-6 0 0,-1-1 0 0 0,1 1 0 0 0,-1-1 0 0 0,1 1 0 0 0,-1-1 0 0 0,0 0 0 0 0,1 1 0 0 0,-1-1 0 0 0,0 0 0 0 0,1 1 0 0 0,-1-1 0 0 0,0 0 0 0 0,0 0 0 0 0,1 1 0 0 0,-1-1 0 0 0,0 0 0 0 0,0 0 0 0 0,0 1 0 0 0,0-1 0 0 0,0 0 0 0 0,0 0 0 0 0,0 0 0 0 0,0 1 0 0 0,-1-1 0 0 0,1 0 0 0 0,0 0 0 0 0,0 1 0 0 0,-1-1 0 0 0,1-1 0 0 0,-1 2-4 0 0,0-1 0 0 0,0 0 0 0 0,0 0 0 0 0,0 1 0 0 0,0-1 0 0 0,0 0 0 0 0,0 1 0 0 0,0-1 1 0 0,0 1-1 0 0,0 0 0 0 0,-2-1 0 0 0,2 1 8 0 0,-5-2-3 0 0,1 1 0 0 0,-1 1 1 0 0,1-1-1 0 0,-1 1 0 0 0,1 0 0 0 0,-1 0 0 0 0,1 0 0 0 0,-1 1 0 0 0,1 0 0 0 0,-1 0 1 0 0,1 0-1 0 0,-11 5 0 0 0,-2 1-34 0 0,0 1 0 0 0,-21 14 0 0 0,5-2 56 0 0,0 3 0 0 0,2 0 0 0 0,1 2 0 0 0,1 2 0 0 0,1 0 0 0 0,-28 36 1 0 0,49-53-21 0 0,1 0 1 0 0,0 1 0 0 0,-7 12 0 0 0,12-20-6 0 0,1 1 1 0 0,-1-1 0 0 0,1 0 0 0 0,0 1-1 0 0,0-1 1 0 0,0 0 0 0 0,0 1-1 0 0,1-1 1 0 0,-1 1 0 0 0,1 0 0 0 0,0-1-1 0 0,0 1 1 0 0,0-1 0 0 0,0 1-1 0 0,2 6 1 0 0,-1-8 0 0 0,0-1 0 0 0,0 1 0 0 0,0 0 0 0 0,0-1-1 0 0,0 1 1 0 0,0-1 0 0 0,0 1 0 0 0,1-1 0 0 0,-1 1 0 0 0,1-1-1 0 0,-1 0 1 0 0,1 0 0 0 0,-1 0 0 0 0,1 0 0 0 0,0 0 0 0 0,-1 0-1 0 0,1 0 1 0 0,0 0 0 0 0,0-1 0 0 0,3 2 0 0 0,3-1-4 0 0,1 1 1 0 0,-1-1 0 0 0,12 0-1 0 0,-11 0-7 0 0,8-1-398 0 0,26-2 0 0 0,-2-3-4489 0 0,-6-1-1368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420 134 5583 0 0,'0'0'506'0'0,"-5"7"5275"0"0,28-5-2894 0 0,-16-3-2680 0 0,-1-1 1 0 0,1 0 0 0 0,-1 0 0 0 0,0 0 0 0 0,0-1 0 0 0,0 0-1 0 0,0 0 1 0 0,-1-1 0 0 0,1 1 0 0 0,-1-1 0 0 0,0 0-1 0 0,0-1 1 0 0,0 1 0 0 0,6-9 0 0 0,-9 10-197 0 0,1 0-1 0 0,-1-1 1 0 0,0 1 0 0 0,-1-1-1 0 0,1 1 1 0 0,0-1 0 0 0,-1 0-1 0 0,0 1 1 0 0,0-1 0 0 0,0 0-1 0 0,0-6 1 0 0,-3 1 32 0 0,1 7-43 0 0,0 0 0 0 0,-1 0 1 0 0,1 0-1 0 0,0 1 1 0 0,-1-1-1 0 0,1 0 1 0 0,-1 1-1 0 0,0-1 0 0 0,0 1 1 0 0,0-1-1 0 0,0 1 1 0 0,1 0-1 0 0,-2 0 1 0 0,1 0-1 0 0,-4-2 0 0 0,2 2 0 0 0,1 0-1 0 0,-1 1 1 0 0,0-1-1 0 0,0 1 1 0 0,1 0-1 0 0,-1 0 1 0 0,0 0-1 0 0,0 1 0 0 0,-3 0 1 0 0,-6 2-3 0 0,0 1 0 0 0,0 0 0 0 0,1 1 0 0 0,-18 10 0 0 0,-22 13 141 0 0,3 3-1 0 0,0 2 0 0 0,2 2 1 0 0,2 2-1 0 0,-60 62 0 0 0,105-99-136 0 0,-8 8 41 0 0,1 0 1 0 0,0 1-1 0 0,-11 17 1 0 0,17-24-32 0 0,0-1 1 0 0,0 1-1 0 0,0 0 0 0 0,1 0 1 0 0,-1 0-1 0 0,1 0 0 0 0,-1-1 1 0 0,1 1-1 0 0,0 0 1 0 0,-1 0-1 0 0,1 0 0 0 0,0 0 1 0 0,0 3-1 0 0,1-4 2 0 0,-1 0 1 0 0,1 0-1 0 0,-1 0 0 0 0,1 0 0 0 0,-1 0 1 0 0,1 0-1 0 0,0 0 0 0 0,-1 0 0 0 0,1 0 1 0 0,0 0-1 0 0,0 0 0 0 0,0 0 0 0 0,0-1 1 0 0,0 1-1 0 0,0 0 0 0 0,0 0 0 0 0,0-1 1 0 0,0 1-1 0 0,0-1 0 0 0,0 1 0 0 0,0-1 1 0 0,0 0-1 0 0,0 1 0 0 0,2-1 1 0 0,5 2 85 0 0,0-1 0 0 0,0 0 0 0 0,0 0 0 0 0,0-1 1 0 0,0 0-1 0 0,1 0 0 0 0,-1-1 0 0 0,0 0 1 0 0,10-3-1 0 0,74-25 291 0 0,-78 24-320 0 0,9-3-48 0 0,79-31 122 0 0,-83 30-217 0 0,0 0 1 0 0,0-2-1 0 0,20-15 1 0 0,-34 23-3 0 0,-4 2-12 0 0,-1 2-224 0 0,0 0 301 0 0,0-1-1 0 0,0 1 0 0 0,0 0 0 0 0,0 0 0 0 0,-1 0 0 0 0,1 0 1 0 0,0-1-1 0 0,0 1 0 0 0,-1 0 0 0 0,1 0 0 0 0,-1 0 0 0 0,0 0 1 0 0,1 1-43 0 0,-1-1 1 0 0,0 0-1 0 0,1 1 1 0 0,-1-1-1 0 0,1 1 1 0 0,-1-1-1 0 0,1 1 1 0 0,-1 2-1 0 0,1 3-569 0 0,1-1 1 0 0,-1 0-1 0 0,1 1 0 0 0,1-1 1 0 0,-1 0-1 0 0,1 0 0 0 0,0 0 0 0 0,1 0 1 0 0,5 11-1 0 0,-3-8-105 0 0,1-1 0 0 0,0 0 0 0 0,0 0 0 0 0,1-1 0 0 0,13 13-1 0 0,-4-8 249 0 0,1 0 0 0 0,0-1 0 0 0,1 0 0 0 0,0-1 0 0 0,33 12 0 0 0,-34-15 567 0 0,-12-5 219 0 0,0 0 1 0 0,0 1-1 0 0,0-2 0 0 0,0 1 0 0 0,1-1 0 0 0,-1 1 1 0 0,1-1-1 0 0,-1-1 0 0 0,1 1 0 0 0,9-1 1 0 0,-13-1-102 0 0,0 1 0 0 0,-1-1 0 0 0,0 0 0 0 0,1 1 0 0 0,-1-1 1 0 0,1 0-1 0 0,-1 0 0 0 0,0 0 0 0 0,1 0 0 0 0,-1 0 0 0 0,0 0 1 0 0,0 0-1 0 0,0 0 0 0 0,0 0 0 0 0,1-2 0 0 0,11-20 1415 0 0,-12 22-1475 0 0,10-24 1622 0 0,-1-1 0 0 0,9-38 0 0 0,12-30-23 0 0,-26 81-1680 0 0,1 1-1 0 0,1 0 1 0 0,0 0-1 0 0,1 0 1 0 0,0 1-1 0 0,1 0 1 0 0,0 0-1 0 0,15-13 1 0 0,-13 15-538 0 0,1-1-1 0 0,1 2 1 0 0,-1 0 0 0 0,22-10 0 0 0,1 2-1938 0 0,-16 8 663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47 9215 0 0,'0'0'422'0'0,"1"0"-13"0"0,2 1-283 0 0,14 5-91 0 0,14 11 1470 0 0,-21-12 202 0 0,0 1 0 0 0,15 4-1 0 0,-21-8-1384 0 0,0-1 0 0 0,0 0 0 0 0,1 0 0 0 0,-1-1 0 0 0,0 1 0 0 0,1-1 0 0 0,-1 0 0 0 0,1 0 0 0 0,7-2 1 0 0,-5 1-224 0 0,0 0 1 0 0,0-1-1 0 0,0 1 1 0 0,-1-2 0 0 0,1 1-1 0 0,-1-1 1 0 0,1 0 0 0 0,-1 0-1 0 0,0 0 1 0 0,0-1 0 0 0,0 0-1 0 0,-1 0 1 0 0,0-1 0 0 0,6-6-1 0 0,-10 11-100 0 0,0-1 1 0 0,0 0-1 0 0,0 0 0 0 0,-1 0 1 0 0,1-1-1 0 0,-1 1 0 0 0,1 0 0 0 0,-1 0 1 0 0,1 0-1 0 0,-1 0 0 0 0,1-1 0 0 0,-1 1 1 0 0,0 0-1 0 0,0 0 0 0 0,1 0 1 0 0,-1-1-1 0 0,0 1 0 0 0,0 0 0 0 0,-1-1 1 0 0,1 1-1 0 0,0 0 0 0 0,0 0 1 0 0,0 0-1 0 0,-1-1 0 0 0,0-1 0 0 0,0 2-23 0 0,0 0 0 0 0,0 0 0 0 0,0 0 0 0 0,0 0 0 0 0,0 0 0 0 0,0 0 0 0 0,0 0 0 0 0,-1 0-1 0 0,1 1 1 0 0,0-1 0 0 0,0 0 0 0 0,-1 1 0 0 0,1-1 0 0 0,-1 1 0 0 0,1-1 0 0 0,0 1 0 0 0,-1 0-1 0 0,1 0 1 0 0,-1 0 0 0 0,1 0 0 0 0,-1 0 0 0 0,1 0 0 0 0,-3 0 0 0 0,-7 1-29 0 0,0 1 0 0 0,0 0 1 0 0,0 1-1 0 0,0 0 0 0 0,0 1 0 0 0,0 0 1 0 0,-18 11-1 0 0,-70 48-442 0 0,53-31 405 0 0,31-22 89 0 0,0 1 0 0 0,-25 23 1 0 0,36-30 0 0 0,0-1 1 0 0,0 2 0 0 0,1-1 0 0 0,0 0 0 0 0,0 1 0 0 0,0-1 0 0 0,0 1 0 0 0,1 0 0 0 0,0 0-1 0 0,0 0 1 0 0,0 0 0 0 0,0 0 0 0 0,1 0 0 0 0,-1 8 0 0 0,2-11 15 0 0,0 0 1 0 0,0 0-1 0 0,0 0 1 0 0,0 0-1 0 0,0 0 1 0 0,1 0-1 0 0,-1 0 1 0 0,1 0-1 0 0,0 0 1 0 0,-1 0-1 0 0,1 0 1 0 0,0-1-1 0 0,0 1 1 0 0,0 0-1 0 0,0-1 1 0 0,2 3-1 0 0,0-1 16 0 0,0-1 0 0 0,0 1 0 0 0,0-1 0 0 0,0 1 0 0 0,0-1-1 0 0,0 0 1 0 0,7 3 0 0 0,2-1 45 0 0,-1 0-1 0 0,1 0 0 0 0,0-2 1 0 0,15 3-1 0 0,6-2-812 0 0,0-1 0 0 0,0-1 0 0 0,46-6 0 0 0,-43 1-5816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36 9215 0 0,'0'0'707'0'0,"0"-2"-215"0"0,0 2-452 0 0,1-2 607 0 0,-1 1-1 0 0,0-1 1 0 0,0 1 0 0 0,0-1 0 0 0,0 1 0 0 0,0-1-1 0 0,0 1 1 0 0,0 0 0 0 0,-1-4 1007 0 0,-10-4 320 0 0,8 8-1871 0 0,-1 0 0 0 0,1 0 0 0 0,-1 0 0 0 0,1 0-1 0 0,-1 0 1 0 0,0 1 0 0 0,0 0 0 0 0,1-1 0 0 0,-1 1 0 0 0,-6 1-1 0 0,-41 9-47 0 0,30-5-25 0 0,-3 0 9 0 0,1 1-1 0 0,0 1 0 0 0,-26 11 1 0 0,41-15-25 0 0,1 1 0 0 0,0-1 0 0 0,0 2 1 0 0,0-1-1 0 0,1 0 0 0 0,0 1 0 0 0,0 0 0 0 0,0 1 0 0 0,0 0 1 0 0,1-1-1 0 0,0 2 0 0 0,0-1 0 0 0,-6 10 0 0 0,10-14-5 0 0,0 0-1 0 0,0-1 1 0 0,0 1 0 0 0,1 0-1 0 0,-1-1 1 0 0,0 1-1 0 0,1 0 1 0 0,-1 0 0 0 0,1 0-1 0 0,-1 0 1 0 0,1 0 0 0 0,0-1-1 0 0,0 1 1 0 0,0 0-1 0 0,0 0 1 0 0,0 0 0 0 0,1 0-1 0 0,-1 0 1 0 0,0 0-1 0 0,1 0 1 0 0,0-1 0 0 0,-1 1-1 0 0,1 0 1 0 0,0 0 0 0 0,0-1-1 0 0,0 1 1 0 0,0-1-1 0 0,0 1 1 0 0,0 0 0 0 0,0-1-1 0 0,0 0 1 0 0,1 1-1 0 0,-1-1 1 0 0,1 0 0 0 0,-1 0-1 0 0,1 0 1 0 0,-1 0 0 0 0,4 2-1 0 0,3 1 62 0 0,1 0 0 0 0,-1 0-1 0 0,0-1 1 0 0,1 0 0 0 0,0-1-1 0 0,0 0 1 0 0,0 0 0 0 0,15 0-1 0 0,76-1 259 0 0,-91-2-323 0 0,0 1 10 0 0,16-2 44 0 0,45-8-1 0 0,-74 21-135 0 0,2-6 40 0 0,1-3 29 0 0,0 0 0 0 0,0 0-1 0 0,0-1 1 0 0,0 1 0 0 0,0 0 0 0 0,0-1 0 0 0,0 1 0 0 0,-1-1 0 0 0,1 0 0 0 0,0 1-1 0 0,-1-1 1 0 0,0 0 0 0 0,-2 2 0 0 0,-4 2 8 0 0,8-4 0 0 0,-1-1 0 0 0,1 0 0 0 0,-1 0 0 0 0,1 1 0 0 0,-1-1 0 0 0,1 0 0 0 0,-1 1 0 0 0,1-1 0 0 0,-1 0 0 0 0,1 1 0 0 0,-1-1 0 0 0,1 1 0 0 0,0-1 0 0 0,-1 1 0 0 0,1-1 0 0 0,0 1 0 0 0,-1-1 0 0 0,1 1 0 0 0,0-1 0 0 0,0 1 0 0 0,0-1 0 0 0,-1 1 0 0 0,1-1 0 0 0,0 1 0 0 0,0 0 0 0 0,0-1 0 0 0,0 1 0 0 0,0-1 0 0 0,0 1 0 0 0,0-1 0 0 0,0 1 0 0 0,0 0 0 0 0,0-1 0 0 0,0 1 0 0 0,1-1 0 0 0,-1 1 0 0 0,0-1 0 0 0,0 1 0 0 0,1-1 0 0 0,-1 1 0 0 0,0-1 0 0 0,0 1 0 0 0,1-1 0 0 0,-1 1 0 0 0,1-1 0 0 0,-1 1 0 0 0,0-1 0 0 0,1 1 0 0 0,0 0 0 0 0,5 5 7 0 0,-1-1-1 0 0,1 1 1 0 0,0-1 0 0 0,10 7-1 0 0,-9-7 2 0 0,0 0 0 0 0,-1 0-1 0 0,11 12 1 0 0,2 7 155 0 0,10 13-190 0 0,-26-33-182 0 0,0-1 0 0 0,0 0 0 0 0,0-1 0 0 0,1 1 0 0 0,-1 0 1 0 0,1-1-1 0 0,0 0 0 0 0,5 2 0 0 0,3-1-7311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112 193 5527 0 0,'0'0'5627'0'0,"0"-2"-6166"0"0,14-35-804 0 0,-8 22 1028 0 0,0 0 0 0 0,-1 0 0 0 0,4-27-1 0 0,-4-4 721 0 0,-4 25 6744 0 0,-19 29-4603 0 0,12-2-2181 0 0,0 0 0 0 0,0 0-1 0 0,1 0 1 0 0,0 1 0 0 0,0 0 0 0 0,0 0-1 0 0,1 0 1 0 0,0 0 0 0 0,1 1-1 0 0,-5 11 1 0 0,-20 50 530 0 0,-15 93-1267 0 0,38-140-331 0 0,-1 3-1462 0 0,5-23 362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19 1375 0 0,'40'-7'-102'0'0,"-18"3"1891"0"0,0 0-1 0 0,0 2 1 0 0,29 1-1 0 0,-49 2-1476 0 0,-1 0 0 0 0,0-1 0 0 0,1 1-1 0 0,-1 0 1 0 0,0 0 0 0 0,0 1 0 0 0,0-1-1 0 0,0 0 1 0 0,0 0 0 0 0,0 0 0 0 0,0 1-1 0 0,0-1 1 0 0,-1 1 0 0 0,1-1 0 0 0,1 3-1 0 0,-2-1-160 0 0,0 0 0 0 0,1 0 0 0 0,-1 0 0 0 0,-1 0 0 0 0,1 0-1 0 0,0 0 1 0 0,-1 0 0 0 0,1-1 0 0 0,-1 1 0 0 0,0 0 0 0 0,0 0 0 0 0,0 0-1 0 0,0-1 1 0 0,-2 4 0 0 0,-4 6 570 0 0,-13 18 0 0 0,16-25-570 0 0,-20 25 547 0 0,-2-1-1 0 0,-1-1 0 0 0,-37 29 1 0 0,29-27 143 0 0,-51 59 0 0 0,84-87-801 0 0,0 0-1 0 0,1 0 0 0 0,0 0 1 0 0,-1 0-1 0 0,1 0 1 0 0,0 0-1 0 0,0 0 0 0 0,0 0 1 0 0,0 1-1 0 0,-1 3 1 0 0,2-5-30 0 0,0 0 1 0 0,0 0 0 0 0,0 0 0 0 0,1 0 0 0 0,-1-1-1 0 0,0 1 1 0 0,0 0 0 0 0,1 0 0 0 0,-1 0 0 0 0,0 0-1 0 0,1-1 1 0 0,-1 1 0 0 0,1 0 0 0 0,-1 0-1 0 0,1-1 1 0 0,-1 1 0 0 0,1 0 0 0 0,0-1 0 0 0,-1 1-1 0 0,1-1 1 0 0,0 1 0 0 0,-1 0 0 0 0,1-1 0 0 0,0 0-1 0 0,0 1 1 0 0,0-1 0 0 0,-1 1 0 0 0,1-1-1 0 0,0 0 1 0 0,0 0 0 0 0,2 1 0 0 0,8 1 66 0 0,0 0 1 0 0,1-1-1 0 0,-1 0 0 0 0,1 0 1 0 0,0-1-1 0 0,12-2 0 0 0,2 0-61 0 0,11 0 7 0 0,32 0 16 0 0,-60 3-36 0 0,0 0 0 0 0,0 0 0 0 0,0 0 0 0 0,0 1 0 0 0,11 4 0 0 0,-18-5-6 0 0,-1-1 0 0 0,0 0 0 0 0,0 1 0 0 0,0-1-1 0 0,0 0 1 0 0,1 1 0 0 0,-1 0 0 0 0,0-1 0 0 0,0 1 0 0 0,0 0-1 0 0,0-1 1 0 0,0 1 0 0 0,-1 0 0 0 0,1 0 0 0 0,0 0 0 0 0,0 0-1 0 0,0 0 1 0 0,-1 0 0 0 0,1 0 0 0 0,0 0 0 0 0,-1 0 0 0 0,1 0 0 0 0,-1 0-1 0 0,0 0 1 0 0,1 1 0 0 0,-1-1 0 0 0,0 0 0 0 0,1 0 0 0 0,-1 0-1 0 0,0 1 1 0 0,0-1 0 0 0,0 0 0 0 0,0 0 0 0 0,0 1 0 0 0,-1-1-1 0 0,1 0 1 0 0,0 0 0 0 0,0 0 0 0 0,-1 1 0 0 0,1-1 0 0 0,-2 2-1 0 0,0 2-33 0 0,-1-1 0 0 0,0 1-1 0 0,0-1 1 0 0,-1 1-1 0 0,1-1 1 0 0,-1 0 0 0 0,0-1-1 0 0,-6 6 1 0 0,-5 1-596 0 0,-1 0 1 0 0,1-1 0 0 0,-34 14-1 0 0,-19 3-4906 0 0,5-7-771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67 5063 0 0,'0'0'232'0'0,"1"-2"-13"0"0,1-1-181 0 0,0 0 0 0 0,1 0 0 0 0,0 1 1 0 0,-1-1-1 0 0,1 0 0 0 0,4-2 0 0 0,-4 3 713 0 0,-1 0 1 0 0,1 0 0 0 0,-1 0-1 0 0,0 0 1 0 0,1 0-1 0 0,-1 0 1 0 0,0-1-1 0 0,-1 1 1 0 0,1-1-1 0 0,0 1 1 0 0,-1-1-1 0 0,1 0 1 0 0,-1 0-1 0 0,1-3 1 0 0,-2 5-733 0 0,0 1-1 0 0,0 0 1 0 0,0 0 0 0 0,0 0-1 0 0,0 0 1 0 0,0 0 0 0 0,0 0 0 0 0,0 0-1 0 0,0 0 1 0 0,0 0 0 0 0,0 0-1 0 0,0-1 1 0 0,0 1 0 0 0,0 0 0 0 0,0 0-1 0 0,0 0 1 0 0,1 0 0 0 0,-1 0-1 0 0,0 0 1 0 0,0 0 0 0 0,0 0 0 0 0,0 0-1 0 0,0 0 1 0 0,0-1 0 0 0,0 1-1 0 0,0 0 1 0 0,0 0 0 0 0,0 0 0 0 0,0 0-1 0 0,0 0 1 0 0,0 0 0 0 0,0 0-1 0 0,1 0 1 0 0,-1 0 0 0 0,0 0-1 0 0,0 0 1 0 0,0 0 0 0 0,0 0 0 0 0,0 0-1 0 0,0 0 1 0 0,0 0 0 0 0,0 0-1 0 0,0 0 1 0 0,0 0 0 0 0,1 0 0 0 0,-1 0-1 0 0,0 0 1 0 0,0 0 0 0 0,0 0-1 0 0,0 0 1 0 0,0 0 0 0 0,0 0 0 0 0,0 0-1 0 0,0 0 1 0 0,0 0 0 0 0,0 0-1 0 0,1 0 1 0 0,3 8 248 0 0,-3-6-250 0 0,-1 0 0 0 0,1 0 0 0 0,0 0 0 0 0,-1 1 0 0 0,0-1 0 0 0,1 0 0 0 0,-1 4 0 0 0,-1 1 80 0 0,-1-1 0 0 0,0 1 0 0 0,0 0-1 0 0,0-1 1 0 0,-1 0 0 0 0,0 1 0 0 0,0-1 0 0 0,-8 10 0 0 0,-3 3 129 0 0,-22 22 1 0 0,-8 11-68 0 0,-24 34-23 0 0,66-85-201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8287 0 0,'0'0'639'0'0,"-2"1"-415"0"0,-21 13 4497 0 0,-35 30-1 0 0,39-27-4198 0 0,1 0 0 0 0,0 1 0 0 0,1 1 0 0 0,-15 23 0 0 0,1 8 252 0 0,-26 56 1 0 0,55-101-714 0 0,0 0-1 0 0,0 1 1 0 0,0-1 0 0 0,0 0 0 0 0,1 1-1 0 0,0-1 1 0 0,-1 11 0 0 0,2-14-68 0 0,0 0 0 0 0,0 0-1 0 0,0-1 1 0 0,0 1 0 0 0,0 0 0 0 0,1 0 0 0 0,-1-1 0 0 0,1 1 0 0 0,-1 0 0 0 0,1-1 0 0 0,-1 1 0 0 0,1-1-1 0 0,0 1 1 0 0,0 0 0 0 0,0-1 0 0 0,0 0 0 0 0,0 1 0 0 0,0-1 0 0 0,0 0 0 0 0,1 1 0 0 0,-1-1 0 0 0,0 0-1 0 0,1 0 1 0 0,-1 0 0 0 0,1 0 0 0 0,-1 0 0 0 0,1-1 0 0 0,2 2 0 0 0,5 1-494 0 0,-1-1 1 0 0,1-1-1 0 0,-1 1 1 0 0,1-1-1 0 0,0-1 0 0 0,12 0 1 0 0,3-1-1219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 11519 0 0,'0'0'1024'0'0,"-5"-5"-824"0"0,-1 1 312 0 0,-1 2 64 0 0,0 2 16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5063 0 0,'0'-1'7754'0'0,"0"-6"-7476"0"0,1 1 0 0 0,0 0 0 0 0,0 0 0 0 0,1 0 0 0 0,0 0-1 0 0,0 0 1 0 0,0 1 0 0 0,1-1 0 0 0,0 0 0 0 0,0 1 0 0 0,6-8 0 0 0,5-6 172 0 0,28-28-1 0 0,7-2-111 0 0,2 2 1 0 0,58-41-1 0 0,-8 21 302 0 0,-90 60-488 0 0,1 2 0 0 0,-1-1-1 0 0,1 2 1 0 0,0-1-1 0 0,0 2 1 0 0,1 0 0 0 0,18-3-1 0 0,-28 5-105 0 0,1 1 1 0 0,-1 0-1 0 0,0 0 0 0 0,0 0 1 0 0,0 0-1 0 0,1 1 0 0 0,-1-1 1 0 0,0 1-1 0 0,0 0 0 0 0,0 0 0 0 0,0 0 1 0 0,0 0-1 0 0,0 1 0 0 0,0-1 1 0 0,4 3-1 0 0,-5-2-32 0 0,0 0 0 0 0,0 0 0 0 0,-1 1 0 0 0,1-1 0 0 0,0 0 0 0 0,-1 1 0 0 0,0-1 0 0 0,1 0-1 0 0,-1 1 1 0 0,0 0 0 0 0,0-1 0 0 0,0 1 0 0 0,-1 0 0 0 0,1-1 0 0 0,-1 1 0 0 0,1 0 0 0 0,-1 4 0 0 0,-1 4 0 0 0,1 0 1 0 0,-2-1-1 0 0,0 1 0 0 0,0 0 0 0 0,-1-1 1 0 0,0 0-1 0 0,0 0 0 0 0,-8 14 0 0 0,-8 26 40 0 0,19-47-53 0 0,-1-1 0 0 0,1 1 0 0 0,0 0 0 0 0,0 0 0 0 0,0 0 0 0 0,0 0 0 0 0,0 0 0 0 0,1 0 0 0 0,-1-1 0 0 0,2 4 0 0 0,-2-3-1 0 0,1 1 0 0 0,0-1 0 0 0,-1 0-1 0 0,0 0 1 0 0,0 1 0 0 0,0 4 0 0 0,-8 26 0 0 0,0 8 0 0 0,6-27-89 0 0,1-7-142 0 0,0 0 0 0 0,0 0 0 0 0,1-1 0 0 0,0 1 0 0 0,0 0 0 0 0,1 0 0 0 0,0 0 0 0 0,0-1 0 0 0,4 12 1 0 0,1-6-1052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64 9991 0 0,'0'0'904'0'0,"5"-7"-728"0"0,-2 2 159 0 0,0 1-1 0 0,0 0 1 0 0,0-1-1 0 0,1 1 1 0 0,0 0-1 0 0,-1 1 1 0 0,1-1-1 0 0,1 1 1 0 0,-1 0-1 0 0,0 0 1 0 0,1 0-1 0 0,0 0 1 0 0,-1 1-1 0 0,1 0 1 0 0,6-2-1 0 0,-11 4-262 0 0,1 0-1 0 0,-1 0 0 0 0,1 0 1 0 0,-1 0-1 0 0,1 0 1 0 0,0 0-1 0 0,-1 0 0 0 0,1 0 1 0 0,-1 0-1 0 0,1 0 1 0 0,-1 0-1 0 0,1 0 0 0 0,-1 1 1 0 0,1-1-1 0 0,-1 0 1 0 0,1 0-1 0 0,-1 1 0 0 0,1-1 1 0 0,-1 0-1 0 0,1 1 1 0 0,-1-1-1 0 0,0 0 0 0 0,1 1 1 0 0,-1-1-1 0 0,0 1 1 0 0,1-1-1 0 0,-1 1 0 0 0,0-1 1 0 0,1 1-1 0 0,-1-1 1 0 0,0 1-1 0 0,0-1 0 0 0,0 1 1 0 0,1-1-1 0 0,-1 1 1 0 0,0-1-1 0 0,0 1 0 0 0,0-1 1 0 0,0 2-1 0 0,1 2 4 0 0,-1 0-1 0 0,1 0 0 0 0,-1 0 1 0 0,0 0-1 0 0,0 1 1 0 0,0-1-1 0 0,-1 0 0 0 0,1 0 1 0 0,-1 0-1 0 0,0 0 1 0 0,-3 6-1 0 0,-2 6 107 0 0,-13 22 1 0 0,10-20-46 0 0,-36 70 396 0 0,-74 163 211 0 0,76-141-705 0 0,-42 170 1 0 0,79-255-130 0 0,-1-1 1 0 0,-13 28-1 0 0,-11 9-3997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59 11111 0 0,'19'-11'1184'0'0,"1"0"0"0"0,0 2-1 0 0,1 0 1 0 0,37-10 3612 0 0,-60 19-4569 0 0,-49 6 276 0 0,6-1-428 0 0,-178 24-33 0 0,29-2-4 0 0,-353 4-118 0 0,292-26-106 0 0,252-5 172 0 0,-9 0-98 0 0,0 1 0 0 0,0 0 0 0 0,1 1 0 0 0,-23 6 0 0 0,56-15-74 0 0,30-5-1 0 0,-50 12 243 0 0,0 1 29 0 0,0 1-52 0 0,0 1 0 0 0,0-1 0 0 0,0 0 0 0 0,-1 1 0 0 0,1 0 0 0 0,0-1 0 0 0,-1 1 0 0 0,0 0 0 0 0,0 0 0 0 0,2 5 0 0 0,7 37 169 0 0,-6-25-135 0 0,2 6-20 0 0,2 10 43 0 0,1-1 0 0 0,20 48 1 0 0,65 102 131 0 0,-45-96-84 0 0,-40-70-53 0 0,10 32 0 0 0,-18-48-10 0 0,-1 3-1 0 0,0-6-61 0 0,-1 1 0 0 0,1 0 0 0 0,0 0 0 0 0,0-1 0 0 0,-1 1 0 0 0,1-1 0 0 0,0 1 0 0 0,-1 0 0 0 0,1-1 0 0 0,-1 1-1 0 0,1-1 1 0 0,0 1 0 0 0,-1 0 0 0 0,0-1 0 0 0,1 0 0 0 0,-1 1 0 0 0,1-1 0 0 0,-1 1 0 0 0,1-1 0 0 0,-1 0-1 0 0,0 1 1 0 0,1-1 0 0 0,-1 0 0 0 0,0 1 0 0 0,1-1 0 0 0,-1 0 0 0 0,0 0 0 0 0,0 0 0 0 0,-1 0 0 0 0,0 1 51 0 0,0-1 1 0 0,-1 0 0 0 0,1 0 0 0 0,-1 0 0 0 0,1 0 0 0 0,-1 0 0 0 0,-2-1 0 0 0,3 1-27 0 0,1-1-1 0 0,-1 1 1 0 0,0-1 0 0 0,1 0-1 0 0,-1 1 1 0 0,1-1 0 0 0,0 0-1 0 0,-1 0 1 0 0,1 0 0 0 0,0 0-1 0 0,-1-1 1 0 0,1 1 0 0 0,0 0-1 0 0,0 0 1 0 0,0-1 0 0 0,0 1-1 0 0,0 0 1 0 0,1-1 0 0 0,-1 1-1 0 0,0-1 1 0 0,0 0-1 0 0,1 1 1 0 0,-1-1 0 0 0,1 1-1 0 0,0-1 1 0 0,-1 0 0 0 0,1 1-1 0 0,0-1 1 0 0,0 0 0 0 0,0 1-1 0 0,0-1 1 0 0,0 0 0 0 0,1-2-1 0 0,0-3 5 0 0,1 1-1 0 0,0-1 1 0 0,0 0-1 0 0,0 1 1 0 0,1 0-1 0 0,6-11 1 0 0,25-42 75 0 0,50-93 0 0 0,-69 121-112 0 0,39-94 3 0 0,-44 99-14 0 0,-1-2 0 0 0,9-45 0 0 0,-17 71-77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60 134 2303 0 0,'1'-1'167'0'0,"10"-22"11188"0"0,-11 23-11219 0 0,-12 7 2417 0 0,8-3-2402 0 0,0 0 0 0 0,0 0 1 0 0,0 1-1 0 0,1-1 0 0 0,0 1 0 0 0,0 0 0 0 0,0 0 1 0 0,-3 9-1 0 0,0 2 253 0 0,-7 28 0 0 0,11-34-379 0 0,0-1-1 0 0,1 1 0 0 0,0 0 1 0 0,1 0-1 0 0,0 0 1 0 0,0 0-1 0 0,1 0 1 0 0,0 0-1 0 0,1 0 0 0 0,0-1 1 0 0,1 1-1 0 0,0-1 1 0 0,0 1-1 0 0,1-1 1 0 0,1 0-1 0 0,-1 0 0 0 0,1-1 1 0 0,10 14-1 0 0,-10-17-12 0 0,0-1 0 0 0,0 0 0 0 0,0 0-1 0 0,1 0 1 0 0,-1-1 0 0 0,1 0 0 0 0,0 0 0 0 0,0 0 0 0 0,0-1-1 0 0,0 1 1 0 0,1-1 0 0 0,8 1 0 0 0,4 0 57 0 0,0 0-1 0 0,37 0 1 0 0,-41-3-47 0 0,0-1-1 0 0,31-4 1 0 0,-42 4-15 0 0,1 0 0 0 0,-1 0-1 0 0,0-1 1 0 0,1 0 0 0 0,-1 1 0 0 0,0-2 0 0 0,0 1-1 0 0,0 0 1 0 0,0-1 0 0 0,0 1 0 0 0,-1-1 0 0 0,1 0-1 0 0,-1-1 1 0 0,4-3 0 0 0,3-8 12 0 0,-1 0 1 0 0,0-1 0 0 0,-1 0-1 0 0,-1 0 1 0 0,6-21-1 0 0,-9 28-19 0 0,2 1 0 0 0,2 3 0 0 0,-7 5-1 0 0,0 0 1 0 0,1 0-1 0 0,-1 0 0 0 0,0 1 0 0 0,1-1 0 0 0,-1 0 0 0 0,0 0 1 0 0,0 1-1 0 0,1-1 0 0 0,-1 1 0 0 0,0-1 0 0 0,2 2 1 0 0,-2-2-3 0 0,0 0 1 0 0,0 1-1 0 0,0-1 1 0 0,0 1 0 0 0,0 0-1 0 0,0-1 1 0 0,1 1-1 0 0,-1 0 1 0 0,-1 0 0 0 0,1-1-1 0 0,0 1 1 0 0,0 0 0 0 0,0 0-1 0 0,0 0 1 0 0,-1 0-1 0 0,1 0 1 0 0,0 0 0 0 0,-1 0-1 0 0,1 0 1 0 0,0 2-1 0 0,1 2 0 0 0,1 1-4 0 0,1 1 0 0 0,-1 0 0 0 0,0 0 0 0 0,-1 1 0 0 0,0-1 0 0 0,0 1-1 0 0,0-1 1 0 0,0 10 0 0 0,-2-16 26 0 0,0 0-1 0 0,0 1 1 0 0,1-1-1 0 0,-1 0 1 0 0,0 1-1 0 0,1-1 1 0 0,-1 0 0 0 0,1 0-1 0 0,0 1 1 0 0,-1-1-1 0 0,1 0 1 0 0,0 0-1 0 0,0 0 1 0 0,0 0-1 0 0,0 0 1 0 0,0 0-1 0 0,0 0 1 0 0,0 0-1 0 0,0 0 1 0 0,0-1 0 0 0,0 1-1 0 0,0 0 1 0 0,2 0-1 0 0,-1 0 18 0 0,1-1 1 0 0,-1 1-1 0 0,1-1 0 0 0,-1 0 0 0 0,1 1 1 0 0,-1-1-1 0 0,1 0 0 0 0,-1-1 0 0 0,1 1 0 0 0,-1 0 1 0 0,5-2-1 0 0,1 0 61 0 0,1-1 0 0 0,-1-1 0 0 0,0 1 1 0 0,-1-1-1 0 0,1 0 0 0 0,9-8 0 0 0,0-1-18 0 0,-2-1 0 0 0,0-1 0 0 0,0 0-1 0 0,-1-1 1 0 0,-1-1 0 0 0,16-27 0 0 0,52-117-489 0 0,-71 137 99 0 0,-7 15-380 0 0,1 0-1 0 0,0 0 0 0 0,0 0 1 0 0,1 1-1 0 0,0 0 0 0 0,7-9 1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 4607 0 0,'21'-18'11084'0'0,"-25"29"-9722"0"0,-6 12-777 0 0,-1 0 1 0 0,-27 42-1 0 0,-37 38-266 0 0,68-94-290 0 0,-24 29-301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32 12895 0 0,'4'-6'424'0'0,"-1"2"-21"0"0,0 0 1 0 0,0 0-1 0 0,0 1 0 0 0,0-1 1 0 0,5-3-1 0 0,-8 8-307 0 0,1 0-1 0 0,-1 0 0 0 0,1-1 0 0 0,-1 1 1 0 0,0 0-1 0 0,1 0 0 0 0,-1 0 0 0 0,0 0 1 0 0,0 0-1 0 0,0 0 0 0 0,0-1 0 0 0,0 1 1 0 0,0 0-1 0 0,0 0 0 0 0,0 0 0 0 0,0 2 1 0 0,-4 15 86 0 0,4-18-173 0 0,-10 27 105 0 0,0-1 0 0 0,-2 0 0 0 0,-29 48 0 0 0,22-43-49 0 0,-238 398 322 0 0,207-347-352 0 0,19-32-12 0 0,-11 21-20 0 0,-89 114 1 0 0,105-162-431 0 0,7-7-4623 0 0,12-8-557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8287 0 0,'2'-1'382'0'0,"16"-4"-141"0"0,37-4 0 0 0,59 4 5037 0 0,-9 1-1748 0 0,14-11-2278 0 0,130-35-1 0 0,-56 5-1323 0 0,-143 30-1548 0 0,-17 2-3607 0 0,-11 3-621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16 8751 0 0,'23'-10'674'0'0,"-7"4"-393"0"0,-11 7-252 0 0,-2 0 78 0 0,-1-1 49 0 0,0 1-1 0 0,-1-1 1 0 0,1 0-1 0 0,0 1 0 0 0,0-1 1 0 0,-1 1-1 0 0,1-1 1 0 0,0 1-1 0 0,-1 0 1 0 0,1 0-1 0 0,0-1 1 0 0,-1 1-1 0 0,1 0 1 0 0,-1 1-1 0 0,1-1 1 0 0,-1 0-1 0 0,0 0 1 0 0,2 2-1 0 0,-2 0 6 0 0,1-1-1 0 0,0 1 0 0 0,-1 0 1 0 0,0-1-1 0 0,0 1 1 0 0,0 0-1 0 0,0 0 0 0 0,0 0 1 0 0,-1 0-1 0 0,1 3 0 0 0,0 5 90 0 0,-1 1-1 0 0,-1-1 0 0 0,1 0 1 0 0,-2 0-1 0 0,-2 11 1 0 0,-52 173 1719 0 0,-17-3-1152 0 0,45-118-741 0 0,-110 233 68 0 0,129-290-79 0 0,-1 0 1 0 0,-18 25-1 0 0,24-36 7 0 0,-1 0-1 0 0,0-1 1 0 0,-1 1 0 0 0,1-1-1 0 0,-1-1 1 0 0,0 1-1 0 0,0-1 1 0 0,0 0 0 0 0,-12 6-1 0 0,17-9 97 0 0,-4-13 168 0 0,4 9-305 0 0,1 0-1 0 0,0-1 0 0 0,-1 1 1 0 0,1 0-1 0 0,1-1 1 0 0,-1 1-1 0 0,0 0 1 0 0,1-1-1 0 0,0 1 0 0 0,0 0 1 0 0,0 0-1 0 0,0 0 1 0 0,2-4-1 0 0,3-6 53 0 0,13-19 0 0 0,-18 30-75 0 0,10-15 10 0 0,1 1-1 0 0,0 1 1 0 0,1 0 0 0 0,18-16-1 0 0,-21 22-19 0 0,0 0-1 0 0,1 1 1 0 0,0 1-1 0 0,1-1 1 0 0,-1 2-1 0 0,2 0 1 0 0,12-5-1 0 0,-23 10 2 0 0,0 0-1 0 0,1 1 1 0 0,-1-1-1 0 0,0 1 0 0 0,1-1 1 0 0,-1 1-1 0 0,0 0 1 0 0,1 0-1 0 0,-1 0 1 0 0,1 0-1 0 0,-1 0 0 0 0,0 1 1 0 0,1-1-1 0 0,-1 1 1 0 0,1-1-1 0 0,-1 1 1 0 0,0 0-1 0 0,0 0 1 0 0,0 0-1 0 0,1 0 0 0 0,-1 0 1 0 0,0 1-1 0 0,0-1 1 0 0,2 3-1 0 0,-1-1 1 0 0,0 0-1 0 0,-1 1 0 0 0,1-1 1 0 0,-1 1-1 0 0,1 0 0 0 0,-1-1 1 0 0,0 1-1 0 0,-1 0 1 0 0,1 0-1 0 0,-1 1 0 0 0,0-1 1 0 0,2 7-1 0 0,-1 4-26 0 0,-1 1-1 0 0,0-1 1 0 0,-1 1-1 0 0,-2 15 1 0 0,-11 61-351 0 0,12-89 366 0 0,-1 32-1554 0 0,2-33 819 0 0</inkml:trace>
  <inkml:trace contextRef="#ctx0" brushRef="#br0" timeOffset="1">823 705 12671 0 0,'0'0'1440'0'0,"1"2"-930"0"0,1 3-279 0 0,0 1 1 0 0,0-1-1 0 0,-1 0 1 0 0,0 1-1 0 0,0-1 1 0 0,0 1-1 0 0,-1-1 1 0 0,0 1-1 0 0,0-1 1 0 0,0 1-1 0 0,-1 0 1 0 0,1-1-1 0 0,-1 1 1 0 0,-1-1-1 0 0,1 0 1 0 0,-1 1-1 0 0,0-1 1 0 0,-4 7-1 0 0,-5 10 432 0 0,-1 0 0 0 0,-28 36 0 0 0,31-45-496 0 0,-13 17-991 0 0,-45 47-1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12 268 9215 0 0,'0'0'707'0'0,"-2"-2"-271"0"0,1 2 74 0 0,0-1 0 0 0,1 1-1 0 0,-1-1 1 0 0,0 1 0 0 0,0-1-1 0 0,1 1 1 0 0,-1-1 0 0 0,1 1-1 0 0,-1-1 1 0 0,1 0 0 0 0,-1 1 0 0 0,1-1-1 0 0,-2-1 1 0 0,3-2-449 0 0,1 0 1 0 0,-1 1-1 0 0,1-1 1 0 0,-1 0-1 0 0,1 1 1 0 0,0-1 0 0 0,1 1-1 0 0,-1 0 1 0 0,0 0-1 0 0,1 0 1 0 0,0 0-1 0 0,0 0 1 0 0,6-5-1 0 0,7-4 74 0 0,27-15 0 0 0,-25 16-50 0 0,41-27 124 0 0,-15 8-24 0 0,1 2 0 0 0,58-25 0 0 0,-101 52-162 0 0,-1 0 0 0 0,1 1 0 0 0,-1-1 0 0 0,1 0 0 0 0,0 1 1 0 0,0-1-1 0 0,-1 1 0 0 0,1 0 0 0 0,0-1 0 0 0,0 1 0 0 0,-1 0 0 0 0,1 0 0 0 0,0 0 0 0 0,0 0 0 0 0,-1 1 1 0 0,1-1-1 0 0,0 0 0 0 0,0 1 0 0 0,-1-1 0 0 0,1 1 0 0 0,0 0 0 0 0,-1-1 0 0 0,1 1 0 0 0,2 2 0 0 0,-2-1-4 0 0,-1-1 0 0 0,0 1 0 0 0,0 0-1 0 0,1 0 1 0 0,-1 0 0 0 0,0 0 0 0 0,-1 0-1 0 0,1 0 1 0 0,0 0 0 0 0,-1 1-1 0 0,1-1 1 0 0,-1 0 0 0 0,1 0 0 0 0,-1 1-1 0 0,0-1 1 0 0,0 0 0 0 0,0 0-1 0 0,-1 4 1 0 0,-4 24 23 0 0,-1 0 0 0 0,-2-1 0 0 0,-1 0 0 0 0,-16 36 0 0 0,10-25-62 0 0,5-7-910 0 0,9-17-5916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137 121 5527 0 0,'0'0'423'0'0,"-1"1"-278"0"0,-21 18 988 0 0,17-14 1024 0 0,0 0 0 0 0,0 0-1 0 0,-8 12 1 0 0,12-15-917 0 0,0 2-191 0 0,1-4-1021 0 0,-1 0 0 0 0,1 1 0 0 0,0-1-1 0 0,0 0 1 0 0,0 0 0 0 0,0 0 0 0 0,-1 1 0 0 0,1-1-1 0 0,0 0 1 0 0,0 0 0 0 0,0 1 0 0 0,0-1 0 0 0,0 0 0 0 0,0 0-1 0 0,0 0 1 0 0,0 1 0 0 0,0-1 0 0 0,0 0 0 0 0,0 1-1 0 0,0-1 1 0 0,0 0 0 0 0,0 0 0 0 0,0 1 0 0 0,0-1-1 0 0,0 0 1 0 0,0 0 0 0 0,0 1 0 0 0,0-1 0 0 0,0 0-1 0 0,0 0 1 0 0,0 0 0 0 0,1 1 0 0 0,1 1 106 0 0,1 1 0 0 0,0-1 1 0 0,-1 0-1 0 0,1 0 0 0 0,0 0 1 0 0,0-1-1 0 0,0 1 0 0 0,1-1 0 0 0,-1 0 1 0 0,0 0-1 0 0,1 0 0 0 0,-1 0 0 0 0,0 0 1 0 0,1-1-1 0 0,-1 0 0 0 0,1 1 1 0 0,-1-1-1 0 0,1 0 0 0 0,5-2 0 0 0,11 0 65 0 0,0-1 0 0 0,23-8 0 0 0,-30 8-85 0 0,3-1-114 0 0,20-4 41 0 0,59-24-1 0 0,-85 28-161 0 0,0-1 0 0 0,0 0 0 0 0,0-1 0 0 0,-1 0 0 0 0,1 0 0 0 0,-1-1 0 0 0,-1 0-1 0 0,0-1 1 0 0,0 0 0 0 0,8-10 0 0 0,-13 14-3 0 0,0 0 0 0 0,-1-1-1 0 0,1 1 1 0 0,2-9 0 0 0,-5 11-5 0 0,0 0 7 0 0,0 1 103 0 0,0-1-1 0 0,-1 1 1 0 0,1-1 0 0 0,-1 1-1 0 0,1 0 1 0 0,-1-1-1 0 0,1 1 1 0 0,-1-1-1 0 0,0 1 1 0 0,0 0 0 0 0,0 0-1 0 0,0-1 1 0 0,0 1-1 0 0,0 0 1 0 0,0 0 0 0 0,0 0-1 0 0,0 0 1 0 0,0 0-1 0 0,-1 0 1 0 0,1 1-1 0 0,0-1 1 0 0,-1 0 0 0 0,1 0-1 0 0,-2 0 1 0 0,0 1-12 0 0,0-1 0 0 0,0 1 0 0 0,0 0 0 0 0,1 0 0 0 0,-1 0 0 0 0,0 0 0 0 0,0 0 0 0 0,0 0 0 0 0,0 1 0 0 0,0 0 0 0 0,1-1 0 0 0,-6 3 0 0 0,-22 10 12 0 0,0 2-1 0 0,1 1 1 0 0,-44 31-1 0 0,-71 70 722 0 0,124-99-524 0 0,2 0 0 0 0,0 1 0 0 0,-16 23 0 0 0,26-31-66 0 0,1 0 0 0 0,0 0 1 0 0,1 1-1 0 0,0 0 1 0 0,1 0-1 0 0,1 0 0 0 0,-7 25 1 0 0,10-33-86 0 0,1 0 1 0 0,-1 0 0 0 0,1 0-1 0 0,0 0 1 0 0,0 0 0 0 0,0 0-1 0 0,1 0 1 0 0,-1 0 0 0 0,1 0-1 0 0,0 0 1 0 0,0-1-1 0 0,0 1 1 0 0,1 0 0 0 0,-1 0-1 0 0,4 4 1 0 0,-2-4 5 0 0,0 1-1 0 0,1-1 1 0 0,-1 0-1 0 0,1 0 1 0 0,0 0-1 0 0,0-1 1 0 0,1 1-1 0 0,-1-1 1 0 0,1 0-1 0 0,4 2 1 0 0,3 1 46 0 0,0-1-1 0 0,0 0 1 0 0,0-2 0 0 0,1 1 0 0 0,0-1 0 0 0,-1-1 0 0 0,1 0-1 0 0,22 0 1 0 0,31-5 149 0 0,0-4 0 0 0,-1-2 0 0 0,90-24 0 0 0,-125 24-436 0 0,-23 6-35 0 0,1 0 1 0 0,-1 1-1 0 0,0 0 0 0 0,1 1 1 0 0,13-2-1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6911 0 0,'-33'5'1054'0'0,"0"2"-1"0"0,-55 18 0 0 0,4 0-881 0 0,13-8 2082 0 0,64-14-1993 0 0,0 0 1 0 0,0 1 0 0 0,0 0 0 0 0,1 0 0 0 0,-1 1 0 0 0,1 0-1 0 0,-9 8 1 0 0,5-2-68 0 0,1-1 0 0 0,0 1-1 0 0,1 1 1 0 0,0 0 0 0 0,1 0-1 0 0,0 0 1 0 0,1 1 0 0 0,0 0-1 0 0,1 0 1 0 0,0 1 0 0 0,1-1-1 0 0,1 1 1 0 0,0 0 0 0 0,1 0-1 0 0,-1 21 1 0 0,3-30-122 0 0,0 0 1 0 0,1-1-1 0 0,-1 1 1 0 0,1 0-1 0 0,0-1 1 0 0,0 1-1 0 0,0-1 1 0 0,1 1-1 0 0,-1-1 1 0 0,4 5-1 0 0,-4-8-42 0 0,0 1-1 0 0,0-1 1 0 0,0 1-1 0 0,0-1 1 0 0,0 1 0 0 0,1-1-1 0 0,-1 0 1 0 0,1 0-1 0 0,-1 0 1 0 0,1 0-1 0 0,-1 0 1 0 0,1 0-1 0 0,0 0 1 0 0,0 0-1 0 0,-1-1 1 0 0,1 1-1 0 0,0-1 1 0 0,0 1-1 0 0,0-1 1 0 0,-1 1-1 0 0,1-1 1 0 0,0 0-1 0 0,0 0 1 0 0,0 0-1 0 0,0 0 1 0 0,0-1-1 0 0,-1 1 1 0 0,4-1-1 0 0,8-2 83 0 0,0-1 0 0 0,0-1-1 0 0,0 0 1 0 0,0-1 0 0 0,-1 0-1 0 0,0-1 1 0 0,14-10 0 0 0,74-66 314 0 0,-81 66-395 0 0,-2 0-1 0 0,0-2 0 0 0,-1 0 1 0 0,14-23-1 0 0,-28 39-25 0 0,0-1 0 0 0,0 1-1 0 0,-1 0 1 0 0,1 0 0 0 0,-1-1-1 0 0,0 1 1 0 0,0-1 0 0 0,0 1-1 0 0,0-1 1 0 0,0 0 0 0 0,-1 1-1 0 0,0-1 1 0 0,0-4 0 0 0,0 5-5 0 0,-1 0 0 0 0,0 0 1 0 0,1 1-1 0 0,-1-1 0 0 0,0 0 1 0 0,-1 1-1 0 0,1-1 1 0 0,0 1-1 0 0,-1-1 0 0 0,1 1 1 0 0,-1 0-1 0 0,0 0 0 0 0,0 0 1 0 0,0 0-1 0 0,0 0 0 0 0,0 0 1 0 0,-3-2-1 0 0,-1 0-83 0 0,-1 0-1 0 0,1 1 1 0 0,-1-1-1 0 0,1 1 1 0 0,-1 1 0 0 0,0-1-1 0 0,0 1 1 0 0,0 0-1 0 0,-1 1 1 0 0,1 0-1 0 0,0 0 1 0 0,-1 0 0 0 0,-9 1-1 0 0,1 1-241 0 0,0 1 1 0 0,-1 1-1 0 0,1 0 0 0 0,-28 9 0 0 0,42-11 28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773 582 3223 0 0,'1'-2'240'0'0,"7"-36"-179"0"0,0-59 11513 0 0,-5 54-10829 0 0,9-78 1020 0 0,-4 60-777 0 0,-3-1 0 0 0,-4-75-1 0 0,-1 136-962 0 0,0 0-1 0 0,0 0 1 0 0,0 0 0 0 0,0 0-1 0 0,0 0 1 0 0,0 0 0 0 0,0 0-1 0 0,-1 0 1 0 0,1 0-1 0 0,0 1 1 0 0,0-1 0 0 0,-1 0-1 0 0,1 0 1 0 0,-1 0 0 0 0,1 0-1 0 0,-1 1 1 0 0,1-1-1 0 0,-1 0 1 0 0,0 0 0 0 0,1 1-1 0 0,-1-1 1 0 0,-1 0 0 0 0,2 1-14 0 0,-1 0 1 0 0,0-1-1 0 0,0 1 1 0 0,0 0 0 0 0,1 0-1 0 0,-1 0 1 0 0,0 0 0 0 0,0 0-1 0 0,0 0 1 0 0,0 1 0 0 0,1-1-1 0 0,-1 0 1 0 0,0 0-1 0 0,0 1 1 0 0,1-1 0 0 0,-1 0-1 0 0,0 1 1 0 0,0-1 0 0 0,0 1-1 0 0,-5 3 15 0 0,1 0-1 0 0,0 1 0 0 0,0-1 0 0 0,-8 11 1 0 0,-25 38-20 0 0,-41 76 1 0 0,48-76-6 0 0,-32 60 23 0 0,5 3-1 0 0,4 3 1 0 0,6 2-1 0 0,-34 133 1 0 0,-9 26 54 0 0,75-240-517 0 0,-2-1 0 0 0,-3 0 0 0 0,0-2-1 0 0,-47 61 1 0 0,60-88 233 0 0,-4 6-1231 0 0,0-2 0 0 0,-27 25 0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24 167 6911 0 0,'-9'2'715'0'0,"8"-2"-589"0"0,0 1 0 0 0,0-1-1 0 0,0 0 1 0 0,0 1 0 0 0,-1-1-1 0 0,1 1 1 0 0,0-1 0 0 0,0 1 0 0 0,0 0-1 0 0,0-1 1 0 0,-1 2 0 0 0,2-2-62 0 0,0 1 0 0 0,0-1 0 0 0,0 0 0 0 0,0 0 1 0 0,0 0-1 0 0,0 0 0 0 0,0 1 0 0 0,0-1 0 0 0,0 0 0 0 0,0 0 0 0 0,0 0 1 0 0,0 0-1 0 0,0 1 0 0 0,0-1 0 0 0,0 0 0 0 0,0 0 0 0 0,0 0 0 0 0,0 0 1 0 0,0 1-1 0 0,0-1 0 0 0,0 0 0 0 0,0 0 0 0 0,0 0 0 0 0,0 0 0 0 0,0 1 1 0 0,1-1-1 0 0,-1 0 0 0 0,0 0 0 0 0,0 0 0 0 0,0 0 0 0 0,0 0 0 0 0,0 0 1 0 0,0 1-1 0 0,1-1 0 0 0,-1 0 0 0 0,0 0 0 0 0,0 0 0 0 0,17 6 1999 0 0,1-5-1555 0 0,0 0-1 0 0,0-2 1 0 0,0 0-1 0 0,0-1 1 0 0,0 0-1 0 0,18-6 0 0 0,1 1 97 0 0,-31 6-504 0 0,332-70 3112 0 0,-236 43-2104 0 0,195-26 0 0 0,-287 53-1263 0 0,39-6-6146 0 0,-27 1-955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4607 0 0,'1'1'2899'0'0,"1"1"-2290"0"0,0 0 0 0 0,-1 0 0 0 0,1 1 1 0 0,0-1-1 0 0,-1 0 0 0 0,0 1 0 0 0,0-1 0 0 0,1 1 0 0 0,-1 0 0 0 0,0 3 1 0 0,0-1-45 0 0,0 0 1 0 0,0 0-1 0 0,-1 0 1 0 0,0 11-1 0 0,-1-3-204 0 0,-1 1-1 0 0,0-1 0 0 0,-7 18 0 0 0,-14 38 314 0 0,-3-2 0 0 0,-43 81 0 0 0,-91 115-165 0 0,98-180-314 0 0,-98 100 0 0 0,90-107-262 0 0,-81 113 1 0 0,135-160-673 0 0,10-15-2867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6 208 9671 0 0,'0'0'440'0'0,"-1"0"-5"0"0,-3-3 1761 0 0,17 3 2481 0 0,38-2-2348 0 0,88-14 0 0 0,49-22-2036 0 0,-151 30 35 0 0,42-11-848 0 0,86-33 1 0 0,-136 40-1235 0 0,49-26-1 0 0,-48 19-444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 4607 0 0,'0'0'208'0'0,"2"-1"-9"0"0,4-2 216 0 0,-6 3-227 0 0,1 0-1 0 0,-1 0 1 0 0,1 0 0 0 0,-1 0 0 0 0,0 0-1 0 0,1 0 1 0 0,-1 0 0 0 0,1 0 0 0 0,-1 1-1 0 0,1-1 1 0 0,-1 0 0 0 0,0 0 0 0 0,1 0-1 0 0,-1 1 1 0 0,1-1 0 0 0,-1 0 0 0 0,0 0 0 0 0,1 1-1 0 0,-1-1 1 0 0,0 0 0 0 0,0 1 0 0 0,1-1-1 0 0,-1 1 1 0 0,1 0 0 0 0,6 9 2356 0 0,-6-5-2060 0 0,0 0 0 0 0,0 0-1 0 0,-1 0 1 0 0,1 0 0 0 0,-1 0 0 0 0,0 0-1 0 0,0 0 1 0 0,-1 0 0 0 0,1 0-1 0 0,-3 6 1 0 0,1 3 37 0 0,-5 32 417 0 0,-2-1 1 0 0,-2 0-1 0 0,-26 66 1 0 0,-67 124 36 0 0,66-162-861 0 0,-3-2 0 0 0,-99 131 0 0 0,120-176-99 0 0,-1-1 0 0 0,-1-2 0 0 0,-1 0 0 0 0,-29 22 0 0 0,47-42-45 0 0,0 0-1 0 0,0 0 1 0 0,0 0 0 0 0,-11 3-1 0 0,14-5-36 0 0,1-3-10 0 0,0 0 59 0 0,0-1 1 0 0,1 1-1 0 0,-1-1 0 0 0,0 1 1 0 0,1-1-1 0 0,0 1 1 0 0,-1-1-1 0 0,1 1 0 0 0,0-1 1 0 0,0 1-1 0 0,1-1 0 0 0,-1 1 1 0 0,0-1-1 0 0,1 1 0 0 0,0-1 1 0 0,0 1-1 0 0,-1 0 0 0 0,1-1 1 0 0,3-3-1 0 0,1-4-58 0 0,1 0 1 0 0,0 0-1 0 0,9-10 0 0 0,3-3 24 0 0,1 2-1 0 0,1 0 1 0 0,1 2-1 0 0,27-21 1 0 0,-31 28 40 0 0,0 0 1 0 0,1 2 0 0 0,0 0 0 0 0,1 1-1 0 0,0 0 1 0 0,32-8 0 0 0,-45 15 4 0 0,-1 1 0 0 0,0 0 0 0 0,1 0 1 0 0,-1 0-1 0 0,1 1 0 0 0,-1 0 0 0 0,1 0 0 0 0,-1 0 1 0 0,9 2-1 0 0,-12-1 7 0 0,1 0-1 0 0,-1 0 1 0 0,0 0 0 0 0,0 0-1 0 0,1 0 1 0 0,-1 0 0 0 0,0 1 0 0 0,0-1-1 0 0,-1 1 1 0 0,1-1 0 0 0,0 1-1 0 0,0 0 1 0 0,-1 0 0 0 0,1-1 0 0 0,-1 1-1 0 0,0 0 1 0 0,1 0 0 0 0,-1 1 0 0 0,0-1-1 0 0,0 0 1 0 0,0 0 0 0 0,-1 1-1 0 0,2 4 1 0 0,0 4 24 0 0,0 0 0 0 0,0 0 1 0 0,-2 0-1 0 0,1 0 0 0 0,-2 13 0 0 0,-10 53-1434 0 0,10-66 702 0 0,0-9-352 0 0,12-3-2876 0 0,-7-1 3586 0 0,0 1-1 0 0,0-1 1 0 0,0 0-1 0 0,-1 0 1 0 0,1-1 0 0 0,-1 1-1 0 0,0-1 1 0 0,1 0 0 0 0,2-3-1 0 0,26-33-671 0 0,-21 25 599 0 0,112-132-849 0 0,-22 27 1692 0 0,-101 118-372 0 0,1 1 0 0 0,-1-1 0 0 0,0 1 1 0 0,1-1-1 0 0,-1 0 0 0 0,1 1 0 0 0,-1-1 0 0 0,1 1 1 0 0,-1-1-1 0 0,1 1 0 0 0,-1 0 0 0 0,1-1 1 0 0,-1 1-1 0 0,1 0 0 0 0,0-1 0 0 0,-1 1 0 0 0,1 0 1 0 0,-1-1-1 0 0,1 1 0 0 0,0 0 0 0 0,-1 0 1 0 0,1 0-1 0 0,1 0 0 0 0,-1 0 164 0 0,0 1-1 0 0,0 0 1 0 0,-1-1-1 0 0,1 1 1 0 0,0 0 0 0 0,-1 0-1 0 0,1 0 1 0 0,0 0-1 0 0,-1 0 1 0 0,1-1 0 0 0,-1 1-1 0 0,1 2 1 0 0,5 7 836 0 0,-5-8-902 0 0,0-1 1 0 0,0 1-1 0 0,0-1 1 0 0,1 1-1 0 0,-1-1 1 0 0,1 0-1 0 0,-1 0 1 0 0,1 1-1 0 0,-1-1 1 0 0,1 0-1 0 0,-1 0 1 0 0,1-1 0 0 0,0 1-1 0 0,0 0 1 0 0,-1 0-1 0 0,1-1 1 0 0,0 1-1 0 0,0-1 1 0 0,0 0-1 0 0,0 0 1 0 0,0 1-1 0 0,0-1 1 0 0,-1 0-1 0 0,5-1 1 0 0,3 0 298 0 0,0-1 0 0 0,0 0 0 0 0,17-6 0 0 0,-13 3-26 0 0,18-7 638 0 0,48-24 0 0 0,-64 28-823 0 0,1 0 251 0 0,27-20 1 0 0,-41 27-421 0 0,-3 0-61 0 0,0 0-1 0 0,0 1 1 0 0,0-1-1 0 0,0 1 1 0 0,0-1-1 0 0,0 1 1 0 0,-1 0 0 0 0,1-1-1 0 0,0 1 1 0 0,0 0-1 0 0,0 0 1 0 0,0 0-1 0 0,0 0 1 0 0,-1 0-1 0 0,1 0 1 0 0,-2 0 0 0 0,-20 5-71 0 0,20-5 57 0 0,-14 5-39 0 0,1 0-1 0 0,0 2 1 0 0,0-1 0 0 0,1 2-1 0 0,0 0 1 0 0,-15 11-1 0 0,-80 66-112 0 0,77-56 139 0 0,-52 57-1 0 0,75-74 21 0 0,0 1 0 0 0,1 0-1 0 0,1 0 1 0 0,0 0 0 0 0,0 1 0 0 0,2 0 0 0 0,0 1-1 0 0,-7 22 1 0 0,12-34 2 0 0,0 1-1 0 0,1-1 0 0 0,-1 1 1 0 0,1-1-1 0 0,0 1 1 0 0,0 0-1 0 0,0-1 1 0 0,0 1-1 0 0,1 0 0 0 0,-1-1 1 0 0,1 1-1 0 0,0-1 1 0 0,0 1-1 0 0,0-1 1 0 0,1 0-1 0 0,-1 1 1 0 0,1-1-1 0 0,0 0 0 0 0,2 3 1 0 0,-1-2-6 0 0,0-1 1 0 0,0 0-1 0 0,1 0 0 0 0,-1 0 1 0 0,1 0-1 0 0,0 0 0 0 0,0-1 1 0 0,0 0-1 0 0,0 0 1 0 0,0 0-1 0 0,1 0 0 0 0,-1-1 1 0 0,1 1-1 0 0,6 0 0 0 0,1 0-250 0 0,-1-1-1 0 0,17 1 0 0 0,7-3-3901 0 0,-27 1 2529 0 0,28-2-5437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117 190 8751 0 0,'0'0'399'0'0,"-1"2"-4"0"0,-6 15 427 0 0,-1 0 0 0 0,-11 20 1 0 0,19-37-813 0 0,-11 21 1831 0 0,8-15-1660 0 0,0 0 0 0 0,0 0 0 0 0,0-1-1 0 0,-1 1 1 0 0,0-1 0 0 0,0 0 0 0 0,-6 5 0 0 0,-19 21 412 0 0,28-30 79 0 0,0-2-621 0 0,0 0-1 0 0,1 0 1 0 0,-1-1-1 0 0,0 1 1 0 0,1 0-1 0 0,-1-1 0 0 0,1 1 1 0 0,-1 0-1 0 0,1-1 1 0 0,0 1-1 0 0,-1-1 1 0 0,1-1-1 0 0,0-3 40 0 0,0 0 0 0 0,1 0 0 0 0,0 0 0 0 0,0 0 0 0 0,0 0 0 0 0,1 0 0 0 0,0 0 0 0 0,0 1 0 0 0,0-1 0 0 0,0 1 0 0 0,1 0 0 0 0,0-1 0 0 0,0 1-1 0 0,1 0 1 0 0,0 1 0 0 0,-1-1 0 0 0,6-4 0 0 0,6-6-32 0 0,2 1-1 0 0,-1 0 0 0 0,26-16 0 0 0,-26 22-53 0 0,-1 0-1 0 0,1 1 1 0 0,1 1 0 0 0,0 1-1 0 0,-1 0 1 0 0,28-4 0 0 0,-31 7 75 0 0,-1 1 0 0 0,1 0 1 0 0,0 1-1 0 0,-1 0 1 0 0,1 1-1 0 0,-1 1 1 0 0,1 0-1 0 0,-1 1 1 0 0,1 0-1 0 0,-1 0 0 0 0,19 10 1 0 0,-30-13-76 0 0,1 1 1 0 0,-1 0-1 0 0,1 0 1 0 0,-1 0-1 0 0,1 0 1 0 0,-1 0-1 0 0,0 0 1 0 0,1 0-1 0 0,-1 1 1 0 0,0-1-1 0 0,0 1 1 0 0,0-1-1 0 0,0 0 1 0 0,0 1-1 0 0,0 0 1 0 0,0-1-1 0 0,0 3 1 0 0,-1-2 3 0 0,0-1 1 0 0,0 1 0 0 0,0-1-1 0 0,0 0 1 0 0,0 1 0 0 0,0-1-1 0 0,0 1 1 0 0,-1-1 0 0 0,1 1-1 0 0,-1-1 1 0 0,1 0 0 0 0,-1 1-1 0 0,1-1 1 0 0,-1 0 0 0 0,0 0-1 0 0,0 1 1 0 0,1-1 0 0 0,-1 0-1 0 0,0 0 1 0 0,0 0 0 0 0,0 0-1 0 0,-3 2 1 0 0,-12 9 116 0 0,-2 1 1 0 0,0-2-1 0 0,0 0 1 0 0,-23 9 0 0 0,19-10-113 0 0,-5 2 58 0 0,43-29 46 0 0,73-57-278 0 0,-47 42 96 0 0,100-72-39 0 0,-128 95 139 0 0,1 1 1 0 0,0 0 0 0 0,0 1 0 0 0,1 1 0 0 0,0 0-1 0 0,0 1 1 0 0,1 1 0 0 0,-1 1 0 0 0,1 0 0 0 0,0 1-1 0 0,0 1 1 0 0,0 0 0 0 0,18 2 0 0 0,-26 0 22 0 0,-1 1 0 0 0,0-1 0 0 0,0 1 0 0 0,0 1 0 0 0,0-1 0 0 0,0 1 0 0 0,0 1 0 0 0,-1 0 0 0 0,13 7 1 0 0,-18-9-52 0 0,0 0 1 0 0,0-1 0 0 0,1 1 0 0 0,-1 0 0 0 0,0 1 0 0 0,0-1-1 0 0,-1 0 1 0 0,1 0 0 0 0,0 1 0 0 0,-1-1 0 0 0,0 1 0 0 0,1 0 0 0 0,-1-1-1 0 0,0 1 1 0 0,0 0 0 0 0,0-1 0 0 0,-1 1 0 0 0,1 0 0 0 0,-1 0 0 0 0,0 0-1 0 0,1 0 1 0 0,-1 0 0 0 0,-1 0 0 0 0,1 0 0 0 0,0-1 0 0 0,-1 1-1 0 0,1 0 1 0 0,-1 0 0 0 0,0 0 0 0 0,-1 3 0 0 0,-5 7 25 0 0,1-1-1 0 0,-1 0 1 0 0,-1 0 0 0 0,0-1 0 0 0,-1 0 0 0 0,-11 11-1 0 0,9-10-20 0 0,1 0-1 0 0,0 0 0 0 0,-15 28 0 0 0,24-40-126 0 0,1 0 0 0 0,0 1 0 0 0,0-1-1 0 0,-1 0 1 0 0,1 0 0 0 0,0 1-1 0 0,0-1 1 0 0,0 0 0 0 0,0 1-1 0 0,0-1 1 0 0,0 1 0 0 0,0-1-1 0 0,0 0 1 0 0,0 1 0 0 0,0-1-1 0 0,0 0 1 0 0,0 1 0 0 0,0-1-1 0 0,0 0 1 0 0,0 1 0 0 0,0-1-1 0 0,0 1 1 0 0,0-1 0 0 0,0 0-1 0 0,0 1 1 0 0,0-1 0 0 0,1 0-1 0 0,-1 1 1 0 0,0-1 0 0 0,0 0-1 0 0,0 0 1 0 0,1 1 0 0 0,-1-1-1 0 0,0 0 1 0 0,0 0 0 0 0,1 1-1 0 0,-1-1 1 0 0,0 0 0 0 0,1 0-1 0 0,-1 0 1 0 0,0 1 0 0 0,1-1-1 0 0,-1 0 1 0 0,0 0 0 0 0,1 0-1 0 0,-1 0 1 0 0,0 0 0 0 0,1 0-1 0 0,-1 0 1 0 0,0 0 0 0 0,1 0-1 0 0,-1 0 1 0 0,1 0 0 0 0,-1 0-1 0 0,0 0 1 0 0,1 0 0 0 0,-1 0-1 0 0,2 0 460 0 0,11 1-1780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105 104 5983 0 0,'1'2'2050'0'0,"4"3"-1152"0"0,1-1 0 0 0,0 1 0 0 0,0-1 1 0 0,0 1-1 0 0,0-2 0 0 0,1 1 0 0 0,0-1 1 0 0,13 5-1 0 0,-10-5-306 0 0,1-1 0 0 0,-1 0 0 0 0,1 0 0 0 0,0-1-1 0 0,18 0 1 0 0,-13-2-334 0 0,0-1 0 0 0,0 0 0 0 0,0-1 0 0 0,0-1-1 0 0,0 0 1 0 0,-1-1 0 0 0,1-1 0 0 0,18-10 0 0 0,-32 15-257 0 0,-1 1 0 0 0,1-1 0 0 0,-1 0 0 0 0,1 0 0 0 0,-1 0 1 0 0,1 0-1 0 0,-1 0 0 0 0,0 0 0 0 0,1 0 0 0 0,-1-1 1 0 0,0 1-1 0 0,0 0 0 0 0,0-1 0 0 0,0 1 0 0 0,0-1 1 0 0,0 1-1 0 0,0-1 0 0 0,0 0 0 0 0,-1 1 0 0 0,1-1 0 0 0,-1 0 1 0 0,1 1-1 0 0,-1-1 0 0 0,0 0 0 0 0,1 0 0 0 0,-1 1 1 0 0,0-1-1 0 0,0 0 0 0 0,0 0 0 0 0,-1 1 0 0 0,1-1 1 0 0,0 0-1 0 0,-1 0 0 0 0,1 1 0 0 0,-1-1 0 0 0,1 0 0 0 0,-1 1 1 0 0,0-1-1 0 0,0 1 0 0 0,0-1 0 0 0,0 1 0 0 0,0-1 1 0 0,0 1-1 0 0,0-1 0 0 0,-3-1 0 0 0,1-1-49 0 0,-1 0 0 0 0,0 0 1 0 0,-1 0-1 0 0,1 0 0 0 0,-1 1 0 0 0,1 0 0 0 0,-1 0 0 0 0,0 0 0 0 0,0 1 1 0 0,0 0-1 0 0,-1 0 0 0 0,1 0 0 0 0,0 0 0 0 0,-1 1 0 0 0,1 0 0 0 0,-1 0 0 0 0,0 0 1 0 0,1 1-1 0 0,-1 0 0 0 0,0 0 0 0 0,1 1 0 0 0,-1-1 0 0 0,1 1 0 0 0,-1 0 1 0 0,1 1-1 0 0,-1-1 0 0 0,1 1 0 0 0,0 0 0 0 0,-8 4 0 0 0,-12 8 16 0 0,1 1-1 0 0,1 2 0 0 0,0 0 1 0 0,2 1-1 0 0,0 1 0 0 0,0 1 1 0 0,-20 28-1 0 0,31-35 83 0 0,1 0 1 0 0,0 1-1 0 0,1 0 1 0 0,1 1-1 0 0,0 0 1 0 0,-9 28-1 0 0,15-41-48 0 0,1 1 0 0 0,-1-1-1 0 0,0 1 1 0 0,1 0 0 0 0,0-1 0 0 0,0 1-1 0 0,-1 0 1 0 0,2-1 0 0 0,-1 1 0 0 0,0 0-1 0 0,0-1 1 0 0,1 1 0 0 0,0 0 0 0 0,-1-1-1 0 0,1 1 1 0 0,0-1 0 0 0,0 1 0 0 0,0-1-1 0 0,1 1 1 0 0,-1-1 0 0 0,0 0 0 0 0,1 0-1 0 0,0 0 1 0 0,-1 0 0 0 0,5 4 0 0 0,-1-3-2 0 0,-1 0 1 0 0,1 0 0 0 0,0 0 0 0 0,0-1-1 0 0,0 1 1 0 0,0-1 0 0 0,0-1 0 0 0,1 1 0 0 0,-1-1-1 0 0,0 0 1 0 0,9 1 0 0 0,2 0-900 0 0,0-2 0 0 0,29-2 0 0 0,-20-1-5671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90 5983 0 0,'6'-9'350'0'0,"1"1"-1"0"0,0 0 1 0 0,0 0-1 0 0,15-11 0 0 0,15-9 5776 0 0,-36 28-6016 0 0,-1-1-1 0 0,0 1 1 0 0,0 0-1 0 0,0 0 0 0 0,1 0 1 0 0,-1 0-1 0 0,0 0 1 0 0,0 0-1 0 0,0 0 1 0 0,1 0-1 0 0,-1 0 0 0 0,0-1 1 0 0,0 1-1 0 0,0 0 1 0 0,0 0-1 0 0,1 0 1 0 0,-1 0-1 0 0,0-1 0 0 0,0 1 1 0 0,0 0-1 0 0,0 0 1 0 0,0 0-1 0 0,0-1 0 0 0,0 1 1 0 0,0 0-1 0 0,1 0 1 0 0,-1 0-1 0 0,0-1 1 0 0,0 1-1 0 0,0 0 0 0 0,0 0 1 0 0,0-1-1 0 0,0 1 1 0 0,0 0-1 0 0,0 0 1 0 0,0 0-1 0 0,-1-1 0 0 0,1 1 1 0 0,-9-3 603 0 0,-17 4-1077 0 0,-58 19 378 0 0,14-3 69 0 0,35-11 236 0 0,1 3 0 0 0,-45 16 0 0 0,68-21-156 0 0,-1 1 1 0 0,1 0-1 0 0,0 1 0 0 0,1 1 0 0 0,-1 0 0 0 0,1 0 0 0 0,1 1 0 0 0,-1 0 0 0 0,1 0 0 0 0,-9 13 0 0 0,16-20-139 0 0,1 0 0 0 0,1 0-1 0 0,-1 0 1 0 0,0 0-1 0 0,0 1 1 0 0,0-1 0 0 0,1 0-1 0 0,-1 1 1 0 0,0-1 0 0 0,1 0-1 0 0,0 1 1 0 0,-1-1 0 0 0,1 1-1 0 0,0-1 1 0 0,-1 0 0 0 0,1 1-1 0 0,0-1 1 0 0,0 1 0 0 0,0-1-1 0 0,0 1 1 0 0,1-1 0 0 0,-1 1-1 0 0,0-1 1 0 0,1 1 0 0 0,-1-1-1 0 0,1 0 1 0 0,0 3 0 0 0,1-2-3 0 0,0 0 1 0 0,0 1-1 0 0,0-2 0 0 0,0 1 1 0 0,0 0-1 0 0,0 0 0 0 0,1-1 1 0 0,-1 1-1 0 0,1-1 1 0 0,-1 0-1 0 0,1 1 0 0 0,-1-1 1 0 0,5 1-1 0 0,10 1 26 0 0,-1 0 1 0 0,1 0-1 0 0,-1-2 0 0 0,1 0 0 0 0,0-1 0 0 0,0-1 1 0 0,-1 0-1 0 0,31-7 0 0 0,63-17 82 0 0,-101 22-144 0 0,-3-3-61 0 0,-4 5-6 0 0,4-7-1027 0 0,-4 6 893 0 0,1 1 1 0 0,-1 0 0 0 0,0-1 0 0 0,1 1 0 0 0,-1 0 0 0 0,1 0 0 0 0,4-1 0 0 0,12 0-5293 0 0,-5 0-607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11255 0 0,'8'76'2071'0'0,"-7"-67"2240"0"0,2-10-3661 0 0,1 0-434 0 0,0-1 0 0 0,1 0-1 0 0,-1 0 1 0 0,0 0-1 0 0,0 0 1 0 0,0 0 0 0 0,7-6-1 0 0,25-27 810 0 0,-4 4-323 0 0,256-173 924 0 0,-230 165-1416 0 0,-27 18-67 0 0,1 1-1 0 0,0 2 0 0 0,2 1 1 0 0,44-15-1 0 0,-74 30-102 0 0,0 1 0 0 0,0 0-1 0 0,0 0 1 0 0,1 1 0 0 0,-1-1 0 0 0,0 1-1 0 0,1 0 1 0 0,-1 0 0 0 0,0 0 0 0 0,1 0-1 0 0,5 2 1 0 0,-8-1-16 0 0,0 0 0 0 0,0-1 0 0 0,0 2-1 0 0,1-1 1 0 0,-1 0 0 0 0,0 0 0 0 0,0 1-1 0 0,0-1 1 0 0,-1 1 0 0 0,1-1 0 0 0,0 1-1 0 0,-1 0 1 0 0,1 0 0 0 0,-1-1 0 0 0,1 1 0 0 0,-1 0-1 0 0,0 1 1 0 0,0-1 0 0 0,0 0 0 0 0,0 0-1 0 0,1 4 1 0 0,1 8 64 0 0,0 1 0 0 0,-1-1 0 0 0,-1 0 0 0 0,0 1-1 0 0,-2 21 1 0 0,0-14-20 0 0,3 35-1 0 0,-1-50-106 0 0,0-1-1 0 0,1 0 1 0 0,-1 0 0 0 0,1 0-1 0 0,0 0 1 0 0,1 0 0 0 0,-1 0-1 0 0,1 0 1 0 0,1-1 0 0 0,3 6-1 0 0,-4-8-95 0 0,0 1 0 0 0,0-1-1 0 0,0 0 1 0 0,0-1 0 0 0,1 1-1 0 0,0-1 1 0 0,-1 1 0 0 0,1-1-1 0 0,0 0 1 0 0,0 0-1 0 0,0-1 1 0 0,0 1 0 0 0,0-1-1 0 0,1 0 1 0 0,-1 0 0 0 0,0 0-1 0 0,1-1 1 0 0,4 1-1 0 0,25 0-1537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22 8839 0 0,'0'0'800'0'0,"2"-2"-656"0"0,15-18 10422 0 0,-17 24-10376 0 0,-3 8-78 0 0,0 0 0 0 0,-1-1 1 0 0,-9 23-1 0 0,-24 36-9 0 0,17-32-75 0 0,-91 162 36 0 0,104-188-78 0 0,6-10-180 0 0,19-11-9814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362 452 2303 0 0,'0'0'11255'0'0,"1"2"-10654"0"0,0-2-457 0 0,-1 1-1 0 0,1 0 0 0 0,-1 0 0 0 0,1-1 0 0 0,0 1 1 0 0,0 0-1 0 0,-1-1 0 0 0,1 1 0 0 0,0-1 1 0 0,0 1-1 0 0,0-1 0 0 0,-1 0 0 0 0,1 1 1 0 0,0-1-1 0 0,0 0 0 0 0,0 1 0 0 0,0-1 1 0 0,0 0-1 0 0,0 0 0 0 0,0 0 0 0 0,0 0 0 0 0,0 0 1 0 0,-1 0-1 0 0,1 0 0 0 0,0 0 0 0 0,2-1 1 0 0,-1 1-82 0 0,0-1-1 0 0,0 0 1 0 0,0 0 0 0 0,0 0 0 0 0,-1-1 0 0 0,1 1 0 0 0,0 0 0 0 0,0-1 0 0 0,-1 1 0 0 0,1-1-1 0 0,-1 1 1 0 0,2-3 0 0 0,8-12 82 0 0,-1-1 0 0 0,0-1 0 0 0,-1 0 0 0 0,-1 0 0 0 0,-1 0 0 0 0,9-38 0 0 0,-10 33-121 0 0,-1 0 0 0 0,3-45 0 0 0,-8 57-33 0 0,0-1 1 0 0,0 0 0 0 0,-1 0-1 0 0,-1 0 1 0 0,0 1-1 0 0,-1-1 1 0 0,-6-19 0 0 0,8 28-17 0 0,-1-1 1 0 0,0 1 0 0 0,1 0 0 0 0,-1-1 0 0 0,0 1-1 0 0,-1 0 1 0 0,1 1 0 0 0,0-1 0 0 0,-1 0 0 0 0,0 1-1 0 0,1-1 1 0 0,-1 1 0 0 0,0 0 0 0 0,0 0 0 0 0,0 0 0 0 0,-1 0-1 0 0,1 0 1 0 0,0 1 0 0 0,-1-1 0 0 0,1 1 0 0 0,-1 0-1 0 0,0 0 1 0 0,1 1 0 0 0,-1-1 0 0 0,0 1 0 0 0,1-1-1 0 0,-1 1 1 0 0,0 0 0 0 0,-5 1 0 0 0,-1 1-1 0 0,1 0 1 0 0,-1 0-1 0 0,0 1 0 0 0,1 0 1 0 0,0 0-1 0 0,0 1 1 0 0,0 0-1 0 0,0 1 0 0 0,1 0 1 0 0,-9 6-1 0 0,-6 9 64 0 0,0 0 1 0 0,0 1-1 0 0,2 1 0 0 0,1 1 0 0 0,-22 33 0 0 0,18-20 24 0 0,2 1 0 0 0,1 2-1 0 0,-18 44 1 0 0,34-70-45 0 0,0 0 0 0 0,1 1 0 0 0,-3 21 0 0 0,6-31-10 0 0,0 0 0 0 0,1 0 0 0 0,-1 0-1 0 0,1 0 1 0 0,0 0 0 0 0,1 0 0 0 0,-1 0 0 0 0,1 0 0 0 0,0 0-1 0 0,0 0 1 0 0,0 0 0 0 0,0 0 0 0 0,0-1 0 0 0,1 1 0 0 0,0 0-1 0 0,4 5 1 0 0,-4-6 34 0 0,0-1 0 0 0,1 0 1 0 0,-1-1-1 0 0,1 1 0 0 0,-1 0 0 0 0,1-1 0 0 0,0 1 0 0 0,-1-1 0 0 0,1 0 0 0 0,0 0 0 0 0,0 0 1 0 0,0 0-1 0 0,0-1 0 0 0,0 1 0 0 0,0-1 0 0 0,6 1 0 0 0,6-1 136 0 0,-1-1 0 0 0,18-3 0 0 0,-26 4-127 0 0,44-7 145 0 0,0-2 0 0 0,88-27-1 0 0,-124 32-194 0 0,-1-1 0 0 0,0-1 0 0 0,0 0 0 0 0,0-1 0 0 0,0 0 0 0 0,13-11 0 0 0,-24 17 0 0 0,6-12 0 0 0,-7 12 0 0 0,-1 0 0 0 0,1 1 0 0 0,-1-1 0 0 0,1 0 0 0 0,-1 0 0 0 0,0 0 0 0 0,1 0-1 0 0,-1 0 1 0 0,0 1 0 0 0,0-1 0 0 0,0 0 0 0 0,1 0 0 0 0,-1 0 0 0 0,0 0 0 0 0,0 0 0 0 0,0 0 0 0 0,-1 0 0 0 0,1 0 0 0 0,0 0-1 0 0,0 0 1 0 0,0 1 0 0 0,-1-1 0 0 0,1 0 0 0 0,-1-1 0 0 0,-1-2-8 0 0,2 2 3 0 0,-1 0 1 0 0,-1-1-1 0 0,1 1 1 0 0,0 0-1 0 0,0 0 1 0 0,-1 0-1 0 0,0 0 1 0 0,1 0 0 0 0,-1 0-1 0 0,0 0 1 0 0,-2-1-1 0 0,3 2 9 0 0,1 1 0 0 0,-1-1 0 0 0,1 1 0 0 0,-1-1 0 0 0,0 1 0 0 0,1-1 0 0 0,-1 1 0 0 0,0 0 0 0 0,1-1 0 0 0,-1 1 0 0 0,0 0 0 0 0,0 0 0 0 0,1-1 0 0 0,-1 1 0 0 0,0 0 0 0 0,0 0 0 0 0,1 0 0 0 0,-1 0 0 0 0,0 0 0 0 0,0 0 0 0 0,1 0 0 0 0,-1 0 0 0 0,0 0 0 0 0,0 1 0 0 0,1-1 0 0 0,-1 0 0 0 0,-1 1 0 0 0,0 0 10 0 0,1 0 1 0 0,0 0 0 0 0,0 0-1 0 0,0 0 1 0 0,0 1 0 0 0,0-1-1 0 0,0 0 1 0 0,1 1 0 0 0,-2 1-1 0 0,0 0-17 0 0,-104 187 590 0 0,26-44-360 0 0,-27 56-195 0 0,29-51-719 0 0,51-93-1073 0 0,27-56 806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0 7831 0 0,'0'0'603'0'0,"2"0"-396"0"0,14 3 693 0 0,-14-2-384 0 0,-1 0 0 0 0,1 0 0 0 0,0 0 1 0 0,-1 0-1 0 0,1 0 0 0 0,0 0 0 0 0,-1 0 0 0 0,1 0 0 0 0,-1 1 0 0 0,0-1 1 0 0,1 1-1 0 0,-1-1 0 0 0,0 1 0 0 0,0-1 0 0 0,0 1 0 0 0,0 0 1 0 0,0 0-1 0 0,1 2 0 0 0,-1 11-1003 0 0,-1-12 601 0 0,-1 0 0 0 0,0-1 0 0 0,0 1 0 0 0,0 0 0 0 0,0-1 0 0 0,-1 1 1 0 0,1-1-1 0 0,-1 1 0 0 0,0-1 0 0 0,1 0 0 0 0,-1 1 0 0 0,0-1 0 0 0,0 0 1 0 0,0 0-1 0 0,-5 3 0 0 0,-3 2 102 0 0,-1 0 0 0 0,-12 6 0 0 0,-7 0-23 0 0,-1 0 1 0 0,-51 12-1 0 0,26-8-116 0 0,-167 45 29 0 0,177-51-131 0 0,17-4-70 0 0,-36 6 0 0 0,57-12-48 0 0,-1-1 1 0 0,1 1-1 0 0,-1-1 0 0 0,1-1 1 0 0,-1 0-1 0 0,1 0 0 0 0,-1 0 1 0 0,-14-6-1 0 0,21 6 77 0 0,0 1 0 0 0,0-1 0 0 0,1 0 0 0 0,-1 0 0 0 0,1 0 0 0 0,-1 0 0 0 0,0 0 0 0 0,1 0 0 0 0,0-1 0 0 0,-1 1 0 0 0,1 0-1 0 0,0-1 1 0 0,0 1 0 0 0,-1-1 0 0 0,1 1 0 0 0,0-1 0 0 0,1 0 0 0 0,-1 1 0 0 0,0-1 0 0 0,0 0 0 0 0,0-3 0 0 0,0 2-32 0 0,1 0 1 0 0,0 0-1 0 0,0-1 1 0 0,0 1-1 0 0,0 0 1 0 0,0 0-1 0 0,1 0 0 0 0,-1 0 1 0 0,1-1-1 0 0,0 1 1 0 0,2-4-1 0 0,-3 5-46 0 0,1 3 162 0 0,1 0 0 0 0,-1-1 0 0 0,0 1 0 0 0,0 0 1 0 0,0-1-1 0 0,0 1 0 0 0,0 0 0 0 0,0 0 0 0 0,0 0 0 0 0,0 0 0 0 0,0 0 0 0 0,0 0 0 0 0,0 0 0 0 0,-1 0 0 0 0,1 0 0 0 0,0 1 0 0 0,-1-1 0 0 0,1 0 0 0 0,-1 0 0 0 0,1 2 0 0 0,1 2 44 0 0,-1 0 1 0 0,0-1-1 0 0,0 1 0 0 0,0 6 0 0 0,-1 17 221 0 0,-1 0 0 0 0,-2 0 1 0 0,-7 36-1 0 0,-27 80 57 0 0,19-96-161 0 0,18-46-90 0 0,0-1-60 0 0,0 0 0 0 0,-1 0-1 0 0,1 0 1 0 0,0 0 0 0 0,-1-1 0 0 0,1 1 0 0 0,0 0 0 0 0,-1 0-1 0 0,1 0 1 0 0,-1 0 0 0 0,0 0 0 0 0,1-1 0 0 0,-1 1 0 0 0,1 0-1 0 0,-2 1 1 0 0,4-3-59 0 0,-1 0 0 0 0,1 0 0 0 0,0 0 0 0 0,-1 0-1 0 0,1 1 1 0 0,0-1 0 0 0,0 1 0 0 0,3-1 0 0 0,2-1-71 0 0,63-17-493 0 0,111-18-1 0 0,-138 32 544 0 0,67 0-1 0 0,-91 6 66 0 0,0 0 0 0 0,0 2-1 0 0,-1 0 1 0 0,1 1 0 0 0,-1 1 0 0 0,20 8-1 0 0,-19-5 184 0 0,0 0 1 0 0,0 2-1 0 0,-1 0 0 0 0,-1 1 0 0 0,0 1 0 0 0,0 1 0 0 0,25 24 1 0 0,-40-35-155 0 0,0 1 0 0 0,0-1 0 0 0,0 1 0 0 0,0-1 0 0 0,0 1 0 0 0,0 0 0 0 0,-1 0 0 0 0,0 0 0 0 0,1 0 0 0 0,-1 0 0 0 0,0 0 0 0 0,0 0 1 0 0,-1 0-1 0 0,1 0 0 0 0,-1 0 0 0 0,1 1 0 0 0,-1-1 0 0 0,0 0 0 0 0,-1 4 0 0 0,1-4-11 0 0,-1 1 1 0 0,0-1-1 0 0,0 0 1 0 0,-1 0-1 0 0,1 1 0 0 0,-1-1 1 0 0,1 0-1 0 0,-1 0 0 0 0,0-1 1 0 0,0 1-1 0 0,-1 0 0 0 0,1-1 1 0 0,0 1-1 0 0,-1-1 0 0 0,1 0 1 0 0,-1 0-1 0 0,-5 4 0 0 0,-17 7 103 0 0,0-1-1 0 0,0-1 1 0 0,-1-1-1 0 0,-40 10 0 0 0,31-10-119 0 0,-131 32 108 0 0,7-1-30 0 0,94-22-112 0 0,-96 31-347 0 0,151-48-422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 13039 0 0,'0'0'2130'0'0,"5"-5"2158"0"0,-40 43-3353 0 0,-3-2 0 0 0,-70 54 0 0 0,-3 2-470 0 0,70-54-349 0 0,-69 64 76 0 0,86-78-182 0 0,2 1 0 0 0,-27 39-1 0 0,35-40-411 0 0,13-22 146 0 0,4-2-89 0 0,-1 0 0 0 0,0 0 0 0 0,1-1 0 0 0,-1 1 0 0 0,0 0 0 0 0,0-1 0 0 0,1 0 0 0 0,-1 1 0 0 0,0-1 0 0 0,0 0 0 0 0,0 0 0 0 0,0 0 0 0 0,0 0 0 0 0,0-1 0 0 0,3-1 0 0 0,12-11-5990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55 7831 0 0,'-2'-5'182'0'0,"0"1"0"0"0,0-1 0 0 0,-1 0 0 0 0,0 0 0 0 0,0 1 0 0 0,0 0 0 0 0,-4-5 0 0 0,6 8 101 0 0,-1-1 0 0 0,0 1 0 0 0,0 0 0 0 0,0-1 0 0 0,0 1 1 0 0,0 0-1 0 0,-1 0 0 0 0,1 0 0 0 0,0 1 0 0 0,0-1 0 0 0,0 1 0 0 0,-1-1 0 0 0,1 1 0 0 0,0-1 1 0 0,-1 1-1 0 0,1 0 0 0 0,-1 0 0 0 0,-3 1 0 0 0,-7 1 327 0 0,0 0 0 0 0,0 1 0 0 0,1 1 0 0 0,-1 0 0 0 0,1 1 1 0 0,-23 12-1 0 0,6-1-356 0 0,-41 32 0 0 0,40-24-194 0 0,2 1 0 0 0,0 1 0 0 0,-25 33 0 0 0,47-52-50 0 0,0 1 0 0 0,1 0 0 0 0,-1 0 1 0 0,2 1-1 0 0,-1 0 0 0 0,-3 12 1 0 0,6-16 17 0 0,0 0 1 0 0,1-1 0 0 0,0 1 0 0 0,0 1-1 0 0,0-1 1 0 0,1 0 0 0 0,0 0 0 0 0,0 0-1 0 0,0 0 1 0 0,0 0 0 0 0,1 0 0 0 0,0 0-1 0 0,2 8 1 0 0,-2-11 8 0 0,0 1 0 0 0,0-1 0 0 0,0 0 1 0 0,0 0-1 0 0,0 0 0 0 0,1 0 0 0 0,-1 0 0 0 0,1-1 0 0 0,-1 1 0 0 0,1 0 0 0 0,0-1 0 0 0,0 1 0 0 0,-1-1 0 0 0,1 1 1 0 0,4 1-1 0 0,-2-2 28 0 0,-1 1 0 0 0,1-1 1 0 0,0 0-1 0 0,0 0 0 0 0,-1 0 1 0 0,1-1-1 0 0,0 1 1 0 0,7-1-1 0 0,3-1 76 0 0,-1-1 0 0 0,0 0 0 0 0,1-1 0 0 0,16-6 0 0 0,175-66 332 0 0,-144 51-530 0 0,13-7-800 0 0,-72 30 337 0 0,-15 3-4822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93 11055 0 0,'0'0'852'0'0,"1"-1"-560"0"0,18-21 2394 0 0,-20 24-2651 0 0,0 1 1 0 0,0 0 0 0 0,0 0-1 0 0,0-1 1 0 0,0 1-1 0 0,-1-1 1 0 0,1 1 0 0 0,-1-1-1 0 0,1 0 1 0 0,-3 3 0 0 0,-1 2 61 0 0,-32 41 557 0 0,26-35-117 0 0,0 1 0 0 0,1 0 0 0 0,-10 17-1 0 0,19-28-444 0 0,0 0-1 0 0,0 0 1 0 0,0 0-1 0 0,0 1 1 0 0,0-1-1 0 0,1 0 1 0 0,-1 0-1 0 0,1 0 1 0 0,0 1-1 0 0,0-1 1 0 0,0 0-1 0 0,0 0 1 0 0,1 0-1 0 0,-1 1 1 0 0,1-1-1 0 0,0 0 1 0 0,0 0-1 0 0,0 0 1 0 0,3 5 0 0 0,-2-4-16 0 0,0-1 0 0 0,0 1 0 0 0,0-1 0 0 0,1 0 0 0 0,0 0 0 0 0,0 0 0 0 0,0 0 0 0 0,0 0 0 0 0,0 0 1 0 0,0-1-1 0 0,1 0 0 0 0,-1 1 0 0 0,1-1 0 0 0,-1-1 0 0 0,5 3 0 0 0,2-1 6 0 0,0-1 0 0 0,0 1-1 0 0,0-2 1 0 0,1 1 0 0 0,-1-1-1 0 0,0-1 1 0 0,1 0 0 0 0,-1-1 0 0 0,0 0-1 0 0,0 0 1 0 0,0-1 0 0 0,0 0-1 0 0,14-5 1 0 0,-21 6-67 0 0,-1 0 1 0 0,1 0-1 0 0,0 0 0 0 0,-1-1 0 0 0,1 1 1 0 0,-1-1-1 0 0,0 1 0 0 0,1-1 0 0 0,-1 0 0 0 0,0 0 1 0 0,0 0-1 0 0,0 0 0 0 0,0 0 0 0 0,0 0 1 0 0,-1 0-1 0 0,1-1 0 0 0,-1 1 0 0 0,2-4 0 0 0,-2 3 49 0 0,0-1 0 0 0,0 0 0 0 0,0 0-1 0 0,-1 0 1 0 0,0 1 0 0 0,1-1 0 0 0,-1 0-1 0 0,-1 0 1 0 0,1 0 0 0 0,0 0 0 0 0,-3-6-1 0 0,-2-7 147 0 0,-1 0 0 0 0,-1 1-1 0 0,0 0 1 0 0,-16-24 0 0 0,21 37-225 0 0,-5-8-38 0 0,-1-2-17 0 0,-12-28 0 0 0,18 37-210 0 0,1 1 0 0 0,0-1-1 0 0,0 0 1 0 0,0 0 0 0 0,0 1 0 0 0,1-1 0 0 0,-1 0-1 0 0,1 0 1 0 0,0 0 0 0 0,0 0 0 0 0,1 0 0 0 0,-1 1-1 0 0,2-6 1 0 0,4-8-7164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 5527 0 0,'0'0'5875'0'0,"-8"-2"-4991"0"0,4 3-826 0 0,-1-1 1 0 0,0 1-1 0 0,1 0 1 0 0,-1 1-1 0 0,0-1 1 0 0,1 1-1 0 0,0 0 0 0 0,-1 0 1 0 0,1 0-1 0 0,0 0 1 0 0,-5 5-1 0 0,-4 0 28 0 0,-5 4 89 0 0,0 1 0 0 0,1 1 0 0 0,-18 17 0 0 0,-44 49 1276 0 0,33-31-502 0 0,36-38-766 0 0,-38 42 755 0 0,43-47-818 0 0,1 1-1 0 0,0 0 0 0 0,0 0 0 0 0,1 0 0 0 0,0 0 0 0 0,0 1 0 0 0,-3 11 0 0 0,5-17-91 0 0,1 0-1 0 0,-1 0 0 0 0,1 0 1 0 0,0 0-1 0 0,0 0 0 0 0,0 0 1 0 0,0 0-1 0 0,0 0 0 0 0,0 0 1 0 0,0 0-1 0 0,0 0 0 0 0,0 0 1 0 0,0 1-1 0 0,0-1 1 0 0,1 0-1 0 0,-1 0 0 0 0,0 0 1 0 0,1 0-1 0 0,-1 0 0 0 0,1 0 1 0 0,-1 0-1 0 0,1-1 0 0 0,-1 1 1 0 0,1 0-1 0 0,1 1 0 0 0,0-1 8 0 0,-1 0 0 0 0,1 0 0 0 0,0 0-1 0 0,-1-1 1 0 0,1 1 0 0 0,0-1 0 0 0,-1 1-1 0 0,1-1 1 0 0,0 0 0 0 0,0 0 0 0 0,0 0-1 0 0,-1 0 1 0 0,1 0 0 0 0,2 0 0 0 0,7-2 123 0 0,-1 0-1 0 0,1 0 1 0 0,19-8 0 0 0,3-4 36 0 0,0-2 0 0 0,-1-2 0 0 0,31-22 0 0 0,-46 29-180 0 0,1-1-1 0 0,-1-2 0 0 0,-1 1 1 0 0,-1-2-1 0 0,23-26 0 0 0,-34 37-22 0 0,-1-1-1 0 0,0 1 0 0 0,0-1 1 0 0,0 0-1 0 0,-1 0 1 0 0,1 0-1 0 0,-1-1 1 0 0,0 1-1 0 0,-1 0 0 0 0,2-12 1 0 0,-3 17-1 0 0,0-1 1 0 0,0 0-1 0 0,0 1 0 0 0,0-1 1 0 0,-1 0-1 0 0,1 1 0 0 0,0-1 1 0 0,-1 1-1 0 0,1-1 0 0 0,-1 0 1 0 0,1 1-1 0 0,0-1 0 0 0,-1 1 1 0 0,1-1-1 0 0,-1 1 0 0 0,1 0 1 0 0,-1-1-1 0 0,0 1 0 0 0,1-1 1 0 0,-1 1-1 0 0,1 0 0 0 0,-1-1 1 0 0,0 1-1 0 0,1 0 0 0 0,-1 0 1 0 0,0 0-1 0 0,0-1 0 0 0,-17-1-351 0 0,12 3 162 0 0,0 0 0 0 0,0 1 0 0 0,0 0 0 0 0,-10 4-1 0 0,9-3-51 0 0,6-2-125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622 717 11887 0 0,'0'0'1083'0'0,"0"-1"-891"0"0,4-12 513 0 0,1 0 0 0 0,0 1 0 0 0,0-1 0 0 0,1 1 0 0 0,14-20 0 0 0,-1 1-163 0 0,5-13-83 0 0,-1-1 0 0 0,-2-1 0 0 0,16-59 0 0 0,-29 78-411 0 0,-1 0 1 0 0,-1-1 0 0 0,-2 0-1 0 0,-1 0 1 0 0,-1 0 0 0 0,-2 0 0 0 0,-3-37-1 0 0,-5 21-43 0 0,7 40-13 0 0,0 0 0 0 0,0 0 0 0 0,0 0 1 0 0,-1 1-1 0 0,0-1 0 0 0,0 0 0 0 0,0 1 1 0 0,-4-6-1 0 0,5 8 2 0 0,0 0 1 0 0,0 0-1 0 0,0 1 1 0 0,0-1-1 0 0,-1 0 1 0 0,1 1-1 0 0,0-1 1 0 0,0 1-1 0 0,0-1 1 0 0,-1 1-1 0 0,1 0 1 0 0,0 0-1 0 0,0-1 1 0 0,-1 1-1 0 0,1 0 1 0 0,0 0 0 0 0,0 0-1 0 0,-1 0 1 0 0,1 0-1 0 0,0 0 1 0 0,0 1-1 0 0,-1-1 1 0 0,1 0-1 0 0,0 1 1 0 0,-3 0-1 0 0,-1 1-7 0 0,0 1-1 0 0,1-1 1 0 0,-1 1 0 0 0,-8 6 0 0 0,-2 4-10 0 0,0 0 1 0 0,1 1-1 0 0,-23 30 1 0 0,-30 53 11 0 0,59-85 8 0 0,-69 116-24 0 0,-82 181 0 0 0,78-99 27 0 0,17 6 0 0 0,29-90 0 0 0,-66 155 0 0 0,94-266-166 0 0,-14 23-1 0 0,7-18-5001 0 0,3-7-947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19295 0 0,'0'0'884'0'0,"1"-2"-24"0"0,2-5-550 0 0,4 0-276 0 0,1 4 79 0 0,-1 0 0 0 0,1 1 0 0 0,0 0 0 0 0,1 0 1 0 0,-1 1-1 0 0,0 0 0 0 0,15 0 0 0 0,4-1 199 0 0,608-98-489 0 0,-571 83-1175 0 0,-5 0-424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454 388 7831 0 0,'0'0'603'0'0,"-8"-4"-374"0"0,6 3 53 0 0,0 1 0 0 0,1-1 0 0 0,-1 0-1 0 0,1 1 1 0 0,-1-1 0 0 0,1 0 0 0 0,-1 0-1 0 0,1 0 1 0 0,-1 0 0 0 0,1-1 0 0 0,0 1-1 0 0,0 0 1 0 0,0-1 0 0 0,-1 1 0 0 0,1-1-1 0 0,1 1 1 0 0,-1-1 0 0 0,0 1-1 0 0,0-1 1 0 0,-1-3 0 0 0,2 3-134 0 0,0 0 1 0 0,0 0-1 0 0,1-1 1 0 0,-1 1-1 0 0,0 0 1 0 0,1 0-1 0 0,-1 0 0 0 0,1-1 1 0 0,0 1-1 0 0,0 0 1 0 0,0 0-1 0 0,0 0 1 0 0,0 0-1 0 0,0 0 0 0 0,1 1 1 0 0,1-4-1 0 0,14-16 95 0 0,1 1 1 0 0,2 0-1 0 0,-1 1 0 0 0,41-29 0 0 0,-16 18 65 0 0,70-36 0 0 0,-78 48-105 0 0,1 2-1 0 0,0 1 1 0 0,43-10-1 0 0,-58 19-71 0 0,1 1 1 0 0,-1 2-1 0 0,1 0 0 0 0,0 1 0 0 0,0 1 0 0 0,41 4 0 0 0,-58-2-100 0 0,-1 0-1 0 0,1 0 1 0 0,-1 0-1 0 0,0 1 1 0 0,1 0-1 0 0,-1 0 1 0 0,0 0-1 0 0,0 0 1 0 0,0 1-1 0 0,-1 0 1 0 0,1 0-1 0 0,0 0 1 0 0,-1 1-1 0 0,0-1 1 0 0,5 7 0 0 0,-5-6-19 0 0,-2 0 1 0 0,1 1-1 0 0,0-1 1 0 0,-1 1-1 0 0,0 0 1 0 0,0 0-1 0 0,0 0 1 0 0,-1-1-1 0 0,0 2 1 0 0,0-1-1 0 0,0 0 1 0 0,0 0-1 0 0,-1 0 1 0 0,0 0-1 0 0,0 0 1 0 0,-1 9 0 0 0,-1 0-18 0 0,-1 0 1 0 0,0 0-1 0 0,-1 0 1 0 0,-1 0-1 0 0,0-1 1 0 0,-1 0 0 0 0,-8 15-1 0 0,0-6-70 0 0,0 0 0 0 0,-32 36 1 0 0,21-33-160 0 0,-1 0 1 0 0,0-2 0 0 0,-47 29 0 0 0,41-28 27 0 0,-248 161-795 0 0,190-134 962 0 0,-119 49 0 0 0,-77 20 151 0 0,276-116-64 0 0,0 1 0 0 0,0 0 0 0 0,-18 12 0 0 0,28-16-40 0 0,0 0 0 0 0,0-1 0 0 0,1 1 1 0 0,-1 0-1 0 0,0-1 0 0 0,1 1 0 0 0,-1-1 0 0 0,0 1 0 0 0,1-1 0 0 0,-1 1 0 0 0,1 0 0 0 0,-1-1 0 0 0,1 0 0 0 0,-1 1 1 0 0,1-1-1 0 0,0 1 0 0 0,0-1 1 0 0,3 4 16 0 0,1-1 1 0 0,0 0-1 0 0,1 0 1 0 0,-1-1-1 0 0,0 0 1 0 0,1 0-1 0 0,-1 0 1 0 0,1 0-1 0 0,9 1 1 0 0,8 0 95 0 0,24 0 0 0 0,-46-3-114 0 0,198-6 752 0 0,0-15-53 0 0,18-1-286 0 0,-131 15-347 0 0,-16 0-258 0 0,116 4 0 0 0,-173 4-190 0 0,-3-1-5974 0 0,6 0 770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1561 16 3679 0 0,'16'-10'14298'0'0,"-23"8"-11884"0"0,1 1-2314 0 0,0 0-1 0 0,0 0 1 0 0,0 0-1 0 0,0 1 1 0 0,0 0-1 0 0,0 1 1 0 0,-11 1-1 0 0,-44 13 49 0 0,24-4-137 0 0,-986 214 42 0 0,707-179-53 0 0,309-45-16 0 0,-1-1 0 0 0,1 0 0 0 0,0-1 0 0 0,-1 1 0 0 0,1-1 0 0 0,-10-3 0 0 0,16 3 11 0 0,1 1 0 0 0,-1-1 0 0 0,0 0 0 0 0,0 1 0 0 0,1-1 0 0 0,-1 0-1 0 0,0 1 1 0 0,1-1 0 0 0,-1 0 0 0 0,1 0 0 0 0,-1 1 0 0 0,1-1 0 0 0,-1 0 0 0 0,1 0 0 0 0,0 0 0 0 0,-1 0 0 0 0,1 0-1 0 0,0 1 1 0 0,0-1 0 0 0,0-1 0 0 0,-2-17-48 0 0,2 18 50 0 0,0 0-1 0 0,0 1 1 0 0,0-1 0 0 0,0 1-1 0 0,0-1 1 0 0,0 0 0 0 0,0 1-1 0 0,0-1 1 0 0,0 1 0 0 0,0-1-1 0 0,1 1 1 0 0,-1-1 0 0 0,0 0-1 0 0,0 1 1 0 0,1-1 0 0 0,-1 1-1 0 0,0-1 1 0 0,1 1-1 0 0,-1-1 1 0 0,0 1 0 0 0,1-1-1 0 0,0 1-4 0 0,-1 0 0 0 0,1 1 0 0 0,-1-1 0 0 0,1 0 0 0 0,-1 0 0 0 0,0 1 0 0 0,1-1 0 0 0,-1 0-1 0 0,0 1 1 0 0,1-1 0 0 0,-1 0 0 0 0,0 1 0 0 0,1-1 0 0 0,-1 0 0 0 0,0 1 0 0 0,0-1 0 0 0,1 1-1 0 0,-1-1 1 0 0,0 1 0 0 0,12 30-228 0 0,42 130 164 0 0,-43-137 58 0 0,1 0-1 0 0,0 0 1 0 0,2-2 0 0 0,23 30-1 0 0,81 88 93 0 0,52 66 60 0 0,-165-199-136 0 0,4 5 16 0 0,0 1 0 0 0,-1 0 1 0 0,7 15-1 0 0,-15-28-16 0 0,0 0 1 0 0,0 1 0 0 0,0-1-1 0 0,0 0 1 0 0,0 1 0 0 0,0-1-1 0 0,0 1 1 0 0,0-1 0 0 0,-1 0-1 0 0,1 1 1 0 0,0-1-1 0 0,0 0 1 0 0,0 1 0 0 0,0-1-1 0 0,0 0 1 0 0,-1 1 0 0 0,1-1-1 0 0,0 0 1 0 0,0 0 0 0 0,0 1-1 0 0,-1-1 1 0 0,1 0-1 0 0,0 0 1 0 0,-1 1 0 0 0,1-1-1 0 0,0 0 1 0 0,0 0 0 0 0,-1 1-1 0 0,-8 4 61 0 0,5-4-35 0 0,-1 1 1 0 0,0-1 0 0 0,1 0 0 0 0,-1 0 0 0 0,0-1 0 0 0,0 1 0 0 0,1-1 0 0 0,-1 0 0 0 0,0 0-1 0 0,0-1 1 0 0,-7-1 0 0 0,3 0 58 0 0,-1 0 0 0 0,0-1-1 0 0,1 0 1 0 0,-14-7 0 0 0,21 9-52 0 0,-1-1 1 0 0,1 1-1 0 0,-1 0 1 0 0,1-1-1 0 0,0 0 1 0 0,0 0-1 0 0,0 1 1 0 0,0-1 0 0 0,0 0-1 0 0,0-1 1 0 0,1 1-1 0 0,-1 0 1 0 0,0 0-1 0 0,1-1 1 0 0,0 1 0 0 0,0-1-1 0 0,-2-3 1 0 0,2 2 8 0 0,1 0 0 0 0,-1 0 0 0 0,1 0 1 0 0,-1 0-1 0 0,1-1 0 0 0,0 1 0 0 0,1 0 0 0 0,-1 0 1 0 0,1 0-1 0 0,1-6 0 0 0,3-6 52 0 0,1 0-1 0 0,1 1 1 0 0,0 0-1 0 0,14-21 0 0 0,106-148 131 0 0,13 9 74 0 0,-52 67-223 0 0,-88 108-77 0 0,53-71-25 0 0,-48 63 16 0 0,0 0-1 0 0,-1 0 0 0 0,0-1 1 0 0,0 0-1 0 0,-1 0 1 0 0,5-18-1 0 0,-8 25-147 0 0,-14 15-7746 0 0,7 0 1103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 9671 0 0,'0'0'864'0'0,"-6"-8"-696"0"0,-1 1-168 0 0,-2 0 7768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8287 0 0,'0'0'756'0'0,"-2"1"-394"0"0,-72 68 5507 0 0,3 8-4741 0 0,-59 86-1495 0 0,118-148 497 0 0,-19 34-1 0 0,31-48 31 0 0,8-1 97 0 0,-1-1 0 0 0,1 0 0 0 0,0 0 1 0 0,0-1-1 0 0,0 0 0 0 0,12-6 0 0 0,45-23 962 0 0,-36 15-822 0 0,222-122 1223 0 0,-248 136-1611 0 0,1-1 0 0 0,0 1-1 0 0,-1-1 1 0 0,0 0 0 0 0,5-5 0 0 0,2-2-21 0 0,-9 9-48 0 0,-9-5-764 0 0,3 3 511 0 0,0 1 1 0 0,1 0-1 0 0,-1-1 0 0 0,0 2 0 0 0,0-1 0 0 0,0 0 1 0 0,0 1-1 0 0,0 0 0 0 0,-11-1 0 0 0,8-4-2567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729 777 10535 0 0,'0'0'482'0'0,"-16"-3"180"0"0,12 1-481 0 0,1 0 0 0 0,-1 0 1 0 0,1 0-1 0 0,0-1 0 0 0,-1 1 0 0 0,1-1 0 0 0,0 0 0 0 0,0 1 0 0 0,1-1 0 0 0,-1-1 0 0 0,1 1 0 0 0,-1 0 0 0 0,1-1 1 0 0,0 1-1 0 0,0-1 0 0 0,1 1 0 0 0,-1-1 0 0 0,1 0 0 0 0,0 0 0 0 0,0 0 0 0 0,-1-7 0 0 0,-1-7 335 0 0,1-1 0 0 0,1 0-1 0 0,1-25 1 0 0,0 38-501 0 0,8-103 665 0 0,30-149 1 0 0,-17 131-240 0 0,-19 114-335 0 0,0 0-1 0 0,-1-1 0 0 0,-1 1 1 0 0,0-1-1 0 0,-3-15 0 0 0,3 29-100 0 0,0 0 0 0 0,0 0-1 0 0,0-1 1 0 0,-1 1 0 0 0,1 0 0 0 0,0 0-1 0 0,0 0 1 0 0,0 0 0 0 0,-1 0 0 0 0,1 0-1 0 0,0-1 1 0 0,0 1 0 0 0,0 0 0 0 0,-1 0-1 0 0,1 0 1 0 0,0 0 0 0 0,0 0 0 0 0,-1 0-1 0 0,1 0 1 0 0,0 0 0 0 0,0 0 0 0 0,-1 0-1 0 0,1 0 1 0 0,0 0 0 0 0,0 0 0 0 0,-1 0-1 0 0,1 0 1 0 0,0 0 0 0 0,0 0 0 0 0,0 1-1 0 0,-1-1 1 0 0,1 0 0 0 0,0 0 0 0 0,0 0-1 0 0,-1 0 1 0 0,1 0 0 0 0,0 0 0 0 0,0 1-1 0 0,0-1 1 0 0,0 0 0 0 0,-1 0 0 0 0,-8 7 25 0 0,-2 5-14 0 0,1 0 1 0 0,1 1-1 0 0,0 0 1 0 0,0 1 0 0 0,-8 19-1 0 0,6-11-9 0 0,-52 99 19 0 0,-54 154-1 0 0,-16 140 42 0 0,100-285-62 0 0,-23 78 62 0 0,46-180-82 0 0,-1-1-1 0 0,-1-1 0 0 0,-1 0 1 0 0,-2 0-1 0 0,-23 31 0 0 0,-50 71-656 0 0,56-70-1997 0 0,26-47 1426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9215 0 0,'0'0'707'0'0,"2"-1"-464"0"0,31-10 2416 0 0,2 1 0 0 0,64-9 1 0 0,-23 6-1842 0 0,446-101 1479 0 0,-290 71-2433 0 0,-142 27-1304 0 0,-36 7 389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2759 0 0,'1'1'592'0'0,"1"3"74"0"0,-1-1-1 0 0,1 1 1 0 0,-1 0 0 0 0,0 0-1 0 0,0-1 1 0 0,0 1-1 0 0,-1 0 1 0 0,1 0-1 0 0,-1 0 1 0 0,0 4-1 0 0,-5 45 2892 0 0,2-33-2928 0 0,-6 46 870 0 0,-21 78 0 0 0,-30 62-390 0 0,34-125-1042 0 0,-4-1 1 0 0,-3-1 0 0 0,-4-1-1 0 0,-54 84 1 0 0,77-140-70 0 0,-10 15-148 0 0,-36 45-1 0 0,52-72 0 0 0,-1-1-1 0 0,0 0 1 0 0,-1 0 0 0 0,0 0 0 0 0,0-2 0 0 0,-1 1 0 0 0,0-1 0 0 0,0-1 0 0 0,-13 6 0 0 0,11-8-4169 0 0,-1-1-1354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11 298 7831 0 0,'0'0'603'0'0,"-2"-1"-396"0"0,2 1 159 0 0,-1 0-1 0 0,1 0 1 0 0,-1 0 0 0 0,1-1 0 0 0,-1 1 0 0 0,1 0 0 0 0,-1-1 0 0 0,1 1-1 0 0,-1 0 1 0 0,1-1 0 0 0,-1 1 0 0 0,1-1 0 0 0,0 1 0 0 0,-1-1-1 0 0,1 1 1 0 0,0-1 0 0 0,-1 1 0 0 0,1-1 0 0 0,0 1 0 0 0,-1-2 0 0 0,1 2-255 0 0,0 0 0 0 0,0-1 0 0 0,1 1-1 0 0,-1-1 1 0 0,0 1 0 0 0,0 0 0 0 0,0-1 0 0 0,0 1 0 0 0,1-1 0 0 0,-1 1 0 0 0,0 0 0 0 0,0-1 0 0 0,0 1 0 0 0,1 0 0 0 0,-1-1 0 0 0,0 1 0 0 0,1 0 0 0 0,-1-1 0 0 0,0 1 0 0 0,1-1 0 0 0,24-10-659 0 0,-21 10 1311 0 0,42-16-367 0 0,70-14 1 0 0,51-1-147 0 0,8-2 13 0 0,-95 16-231 0 0,386-87-1009 0 0,-405 91-444 0 0,-3-3-61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98 2759 0 0,'11'-12'86'0'0,"6"-6"90"0"0,-2 0 0 0 0,22-31 7248 0 0,-37 49-7062 0 0,1 0 1 0 0,-1 0-1 0 0,0 0 0 0 0,1-1 1 0 0,-1 1-1 0 0,1 0 1 0 0,0 0-247 0 0,-1 1 0 0 0,1-1 1 0 0,-1 0-1 0 0,1 1 0 0 0,-1-1 1 0 0,1 0-1 0 0,-1 1 0 0 0,0-1 1 0 0,1 1-1 0 0,-1-1 1 0 0,0 1-1 0 0,0-1 0 0 0,1 1 1 0 0,-1-1-1 0 0,0 1 0 0 0,0-1 1 0 0,0 1-1 0 0,1 0 0 0 0,0 2-61 0 0,0 1 0 0 0,-1-1 0 0 0,1 1-1 0 0,-1 0 1 0 0,1 5 0 0 0,-4 5 287 0 0,0 0 1 0 0,-1 0-1 0 0,0-1 1 0 0,-1 1 0 0 0,-1-1-1 0 0,-11 21 1 0 0,5-12-11 0 0,-113 210 1753 0 0,44-88-1575 0 0,34-57-310 0 0,-197 334-23 0 0,216-382-159 0 0,-2 0 0 0 0,-44 42 0 0 0,68-76 6 0 0,23-31 106 0 0,5-1-205 0 0,1 0-1 0 0,2 1 0 0 0,40-32 1 0 0,-45 43 64 0 0,1 0 1 0 0,0 1 0 0 0,1 2 0 0 0,0 0-1 0 0,41-15 1 0 0,-59 26 28 0 0,0 0 0 0 0,0 0 0 0 0,0 0 0 0 0,0 0 0 0 0,0 0 0 0 0,1 1 0 0 0,-1 0 0 0 0,0 0-1 0 0,1 0 1 0 0,-1 0 0 0 0,0 1 0 0 0,0-1 0 0 0,1 1 0 0 0,6 3 0 0 0,-7-3-9 0 0,-1 1 1 0 0,1 0-1 0 0,-1 0 0 0 0,0 1 1 0 0,0-1-1 0 0,0 1 1 0 0,0-1-1 0 0,0 1 0 0 0,0 0 1 0 0,-1 0-1 0 0,1 0 0 0 0,-1 1 1 0 0,0-1-1 0 0,0 0 0 0 0,0 1 1 0 0,1 5-1 0 0,23 58-1470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104 104 12751 0 0,'1'-1'587'0'0,"23"-11"210"0"0,-19 13-512 0 0,0-1-1 0 0,0 1 1 0 0,0 0-1 0 0,-1 0 0 0 0,1 1 1 0 0,0-1-1 0 0,-1 1 1 0 0,1 0-1 0 0,5 4 1 0 0,13 4 781 0 0,-11-7-781 0 0,-1 1 1 0 0,1-2-1 0 0,0 0 1 0 0,-1 0-1 0 0,1-1 1 0 0,0 0 0 0 0,18-2-1 0 0,-25 1-222 0 0,0-1 0 0 0,0 0 0 0 0,0 0 0 0 0,0 0-1 0 0,0-1 1 0 0,-1 0 0 0 0,1 0 0 0 0,-1 0 0 0 0,6-3 0 0 0,-8 3-41 0 0,1 0 1 0 0,-1 0-1 0 0,0 0 1 0 0,0 0-1 0 0,0 0 1 0 0,0-1-1 0 0,0 1 0 0 0,0-1 1 0 0,0 1-1 0 0,-1-1 1 0 0,1 0-1 0 0,-1 1 1 0 0,0-1-1 0 0,0 0 1 0 0,0 0-1 0 0,0-3 0 0 0,0 4-15 0 0,-1 0-1 0 0,1-1 0 0 0,-1 1 1 0 0,0 0-1 0 0,0 0 0 0 0,0-1 0 0 0,0 1 1 0 0,0 0-1 0 0,-1 0 0 0 0,1-1 0 0 0,-1 1 1 0 0,1 0-1 0 0,-1 0 0 0 0,0 0 1 0 0,0 0-1 0 0,0 0 0 0 0,0 0 0 0 0,0 0 1 0 0,-1 0-1 0 0,1 0 0 0 0,0 0 0 0 0,-1 1 1 0 0,1-1-1 0 0,-1 0 0 0 0,0 1 1 0 0,1 0-1 0 0,-1-1 0 0 0,-3-1 0 0 0,2 2-10 0 0,0-1-1 0 0,-1 1 0 0 0,1 0 1 0 0,0-1-1 0 0,-1 1 0 0 0,1 1 0 0 0,-1-1 1 0 0,0 0-1 0 0,1 1 0 0 0,-1 0 1 0 0,1 0-1 0 0,-1 0 0 0 0,0 0 1 0 0,1 1-1 0 0,-1-1 0 0 0,1 1 1 0 0,-5 1-1 0 0,-2 2-4 0 0,0 1 1 0 0,0 0-1 0 0,1 0 1 0 0,-18 13-1 0 0,-33 33-24 0 0,40-33 30 0 0,-7 4 57 0 0,2 2-1 0 0,1 0 1 0 0,2 2 0 0 0,-23 31-1 0 0,43-53-47 0 0,-1 0 1 0 0,1-1-1 0 0,0 1 0 0 0,1 0 0 0 0,-1 0 0 0 0,1 1 1 0 0,0-1-1 0 0,0 0 0 0 0,0 0 0 0 0,0 1 1 0 0,1-1-1 0 0,-1 9 0 0 0,2-11-4 0 0,-1 0 0 0 0,0 0 0 0 0,1 0 0 0 0,-1 0 0 0 0,1 0 0 0 0,0 0 0 0 0,0-1 0 0 0,0 1 0 0 0,0 0 0 0 0,0 0 0 0 0,0 0 0 0 0,0-1 0 0 0,0 1 0 0 0,1-1 0 0 0,-1 1 0 0 0,1-1 0 0 0,-1 1 0 0 0,1-1-1 0 0,-1 0 1 0 0,1 0 0 0 0,0 0 0 0 0,0 0 0 0 0,-1 0 0 0 0,1 0 0 0 0,0 0 0 0 0,0-1 0 0 0,0 1 0 0 0,0 0 0 0 0,4-1 0 0 0,5 2 5 0 0,0-1 0 0 0,0 0 0 0 0,-1-1-1 0 0,1-1 1 0 0,13-1 0 0 0,55-13-156 0 0,-60 11 83 0 0,65-14-1293 0 0,-42 6-52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176 284 2759 0 0,'-1'1'7490'0'0,"-34"41"-2230"0"0,2 0-3715 0 0,18-25-911 0 0,-1-1 1 0 0,-1-1-1 0 0,-34 25 0 0 0,49-40-370 0 0,2 1-233 0 0,0-1 0 0 0,0 0 0 0 0,-1 0-1 0 0,1 0 1 0 0,0 0 0 0 0,0 0 0 0 0,0 0 0 0 0,0 0-1 0 0,-1 0 1 0 0,1 0 0 0 0,0 0 0 0 0,0 0-1 0 0,-1 0 1 0 0,1 0 0 0 0,0 0 0 0 0,0 0 0 0 0,0 0-1 0 0,-1 0 1 0 0,1 0 0 0 0,0 0 0 0 0,0 0 0 0 0,0 0-1 0 0,0-1 1 0 0,-1 1 0 0 0,1 0 0 0 0,0 0-1 0 0,0 0 1 0 0,0 0 0 0 0,0 0 0 0 0,-1 0 0 0 0,1-1-1 0 0,0 1 1 0 0,11-15 144 0 0,0 1-1 0 0,1 0 1 0 0,0 0 0 0 0,18-13-1 0 0,7-8 41 0 0,-33 30-215 0 0,107-104-45 0 0,-89 90 34 0 0,0 1 1 0 0,0 2-1 0 0,39-22 0 0 0,-58 37 6 0 0,-1-1 0 0 0,1 1 0 0 0,0 0 1 0 0,0 0-1 0 0,0 0 0 0 0,0 0 0 0 0,0 0 0 0 0,0 1 0 0 0,0-1 0 0 0,1 1 0 0 0,-1 0 0 0 0,0 0 1 0 0,0 0-1 0 0,0 1 0 0 0,0-1 0 0 0,0 1 0 0 0,0-1 0 0 0,3 2 0 0 0,-2 0-2 0 0,-1 0-1 0 0,1-1 1 0 0,-1 1 0 0 0,0 1-1 0 0,0-1 1 0 0,0 0-1 0 0,0 1 1 0 0,0 0 0 0 0,-1 0-1 0 0,1-1 1 0 0,-1 1-1 0 0,0 1 1 0 0,0-1 0 0 0,3 5-1 0 0,27 65-75 0 0,-28-63 94 0 0,-3-8 920 0 0,0-8-917 0 0,0 0 0 0 0,1 1 0 0 0,0-1 0 0 0,0 1 0 0 0,0 0 0 0 0,1 0-1 0 0,0-1 1 0 0,0 2 0 0 0,0-1 0 0 0,4-5 0 0 0,1-2-6 0 0,0 2-75 0 0,0 0-1 0 0,0 0 1 0 0,1 1 0 0 0,0 0-1 0 0,0 1 1 0 0,1 0 0 0 0,0 1-1 0 0,0-1 1 0 0,1 2 0 0 0,21-10-1 0 0,8-1-375 0 0,75-20 1 0 0,-93 31 420 0 0,-6 2 32 0 0,-1 0 1 0 0,1 0-1 0 0,0 2 0 0 0,-1 0 1 0 0,26 0-1 0 0,-37 2 19 0 0,0 0 0 0 0,1 1-1 0 0,-1-1 1 0 0,0 1 0 0 0,0 0 0 0 0,0 0 0 0 0,0 0 0 0 0,0 1-1 0 0,0-1 1 0 0,0 1 0 0 0,-1 0 0 0 0,1 0 0 0 0,-1 1-1 0 0,1-1 1 0 0,-1 1 0 0 0,0-1 0 0 0,0 1 0 0 0,0 0 0 0 0,0 0-1 0 0,0 1 1 0 0,-1-1 0 0 0,1 0 0 0 0,-1 1 0 0 0,0 0 0 0 0,0-1-1 0 0,2 6 1 0 0,-3-3-1 0 0,1 1 0 0 0,-1 0 0 0 0,0-1 0 0 0,0 1 0 0 0,-1 0 0 0 0,0 0 0 0 0,0 0 0 0 0,0-1 0 0 0,-1 1 0 0 0,0 0 0 0 0,-1-1 0 0 0,1 1 0 0 0,-4 8 0 0 0,-1 1 38 0 0,-1 1-1 0 0,-1-2 1 0 0,0 1 0 0 0,-10 14-1 0 0,-7 6-158 0 0,-47 54 1 0 0,69-87-82 0 0,1-2-22 0 0,0 1 1 0 0,1-1-1 0 0,0 1 0 0 0,-1-1 0 0 0,1 1 0 0 0,0-1 0 0 0,0 1 1 0 0,-2 2-1 0 0,15-2-6013 0 0,1-4 59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274 108 6447 0 0,'0'0'2050'0'0,"7"5"1087"0"0,-2-2-2779 0 0,0 0 0 0 0,0 0-1 0 0,0-1 1 0 0,0 1 0 0 0,0-1 0 0 0,1-1-1 0 0,-1 1 1 0 0,1-1 0 0 0,-1 0 0 0 0,1 0 0 0 0,-1-1-1 0 0,1 1 1 0 0,0-1 0 0 0,-1 0 0 0 0,1-1 0 0 0,0 1-1 0 0,9-4 1 0 0,4-1 138 0 0,1-1 0 0 0,-1 0 0 0 0,29-16 0 0 0,-35 16-304 0 0,-3 1-71 0 0,1 0 0 0 0,-1 0-1 0 0,1-1 1 0 0,-1 0 0 0 0,-1-1-1 0 0,14-12 1 0 0,-17 9-105 0 0,-5 10-16 0 0,-1-1 0 0 0,0 1 0 0 0,1-1 0 0 0,-1 1 0 0 0,0-1 0 0 0,0 0 0 0 0,0 1 0 0 0,1-1 0 0 0,-1 1 0 0 0,0-1 0 0 0,0 1 0 0 0,0-1 0 0 0,0 0 0 0 0,0 1 0 0 0,0-1 0 0 0,0 1 0 0 0,0-1 0 0 0,-1 0 0 0 0,1 1 0 0 0,0-1 0 0 0,0 1 0 0 0,0-1 0 0 0,-1 0 0 0 0,1 1 0 0 0,0-1 0 0 0,-1 0 0 0 0,0 0 0 0 0,0 1 0 0 0,0-1 0 0 0,0 1 0 0 0,0-1 0 0 0,0 1 0 0 0,0-1 0 0 0,0 1 0 0 0,0-1 0 0 0,0 1 0 0 0,0 0 0 0 0,0-1 0 0 0,0 1 0 0 0,-2 0 0 0 0,-2 0 0 0 0,-1 0 0 0 0,1 0 0 0 0,-1 1 0 0 0,-9 1 0 0 0,-18 7-13 0 0,-1 2-1 0 0,1 2 0 0 0,-50 25 1 0 0,35-11-23 0 0,-70 52 1 0 0,80-52 35 0 0,2 2 1 0 0,-52 54-1 0 0,84-78 10 0 0,0 0 0 0 0,0-1-1 0 0,1 1 1 0 0,0 1 0 0 0,0-1-1 0 0,0 0 1 0 0,-3 11 0 0 0,5-15-8 0 0,1 1 0 0 0,-1 0 0 0 0,1-1 0 0 0,0 1 0 0 0,0 0 0 0 0,0-1 0 0 0,-1 1 0 0 0,1 0 1 0 0,1-1-1 0 0,-1 1 0 0 0,0 0 0 0 0,0-1 0 0 0,1 1 0 0 0,-1 0 0 0 0,1-1 0 0 0,-1 1 0 0 0,1-1 0 0 0,0 1 0 0 0,-1-1 0 0 0,1 1 0 0 0,0-1 0 0 0,0 1 1 0 0,0-1-1 0 0,0 0 0 0 0,0 1 0 0 0,1-1 0 0 0,-1 0 0 0 0,0 0 0 0 0,1 0 0 0 0,-1 0 0 0 0,3 1 0 0 0,3 1-11 0 0,-1 0 0 0 0,1-1-1 0 0,0 1 1 0 0,0-1 0 0 0,0-1-1 0 0,0 0 1 0 0,0 0 0 0 0,8 0-1 0 0,60-3-370 0 0,-63 2 268 0 0,83-9-2634 0 0,-45 2 1112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197 248 2759 0 0,'19'-14'84'0'0,"-7"7"-21"0"0,-1-2 0 0 0,20-17-1 0 0,21-21 3046 0 0,4-4 3051 0 0,-50 45-5644 0 0,0-1 0 0 0,-1 1 0 0 0,0-1 0 0 0,0 0 0 0 0,-1 0 0 0 0,6-14 0 0 0,-9 21-450 0 0,-1-1 0 0 0,0 0 0 0 0,1 0-1 0 0,-1 0 1 0 0,0 0 0 0 0,1 1 0 0 0,-1-1-1 0 0,0 0 1 0 0,0 0 0 0 0,0 0 0 0 0,0 0-1 0 0,0 0 1 0 0,0 0 0 0 0,0 0 0 0 0,0 0-1 0 0,0 1 1 0 0,0-1 0 0 0,-1 0 0 0 0,1 0-1 0 0,0 0 1 0 0,-1 0 0 0 0,1 0 0 0 0,0 1-1 0 0,-1-1 1 0 0,1 0 0 0 0,-1 0 0 0 0,1 1-1 0 0,-1-1 1 0 0,0 0 0 0 0,1 1 0 0 0,-1-1-1 0 0,0 0 1 0 0,1 1 0 0 0,-1-1 0 0 0,0 1-1 0 0,0-1 1 0 0,0 1 0 0 0,1 0 0 0 0,-1-1-1 0 0,0 1 1 0 0,0 0 0 0 0,0 0 0 0 0,0-1 0 0 0,0 1-1 0 0,1 0 1 0 0,-3 0 0 0 0,-2-1 33 0 0,0 1 0 0 0,0 0 0 0 0,0 0 1 0 0,0 0-1 0 0,0 0 0 0 0,0 1 0 0 0,-6 1 1 0 0,-7 3 21 0 0,0 2 1 0 0,1 0 0 0 0,-1 1 0 0 0,2 0 0 0 0,-1 2 0 0 0,-24 17 0 0 0,-84 79 1242 0 0,111-93-1206 0 0,-28 28 342 0 0,38-38-454 0 0,1 1 0 0 0,0 0 0 0 0,1 0-1 0 0,-1 0 1 0 0,1 0 0 0 0,-1 0 0 0 0,1 1-1 0 0,1-1 1 0 0,-3 7 0 0 0,3 1 36 0 0,1-12-77 0 0,0 1 0 0 0,0-1 1 0 0,0 1-1 0 0,0-1 0 0 0,0 1 0 0 0,0-1 0 0 0,1 1 0 0 0,-1-1 0 0 0,0 1 0 0 0,0-1 1 0 0,0 0-1 0 0,1 1 0 0 0,-1-1 0 0 0,0 1 0 0 0,0-1 0 0 0,1 0 0 0 0,-1 1 1 0 0,0-1-1 0 0,1 1 0 0 0,1 0 5 0 0,0-1-1 0 0,0 1 1 0 0,0 0 0 0 0,0 0-1 0 0,0-1 1 0 0,0 1 0 0 0,0-1 0 0 0,1 0-1 0 0,-1 0 1 0 0,4 0 0 0 0,26-2 74 0 0,-21 1-73 0 0,9-1 5 0 0,35-10 1 0 0,-37 8-9 0 0,1 0 1 0 0,0 0 0 0 0,37 0-1 0 0,-49 7-319 0 0,1 4-5701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10135 0 0,'0'0'9982'0'0,"-1"0"-9854"0"0,-3 0-112 0 0,0 1 1 0 0,0 0 0 0 0,0-1 0 0 0,0 1 0 0 0,1 1 0 0 0,-1-1 0 0 0,0 1 0 0 0,-5 2 0 0 0,-31 21 148 0 0,22-13-136 0 0,-50 28-29 0 0,-34 22 0 0 0,86-51 0 0 0,1 1 0 0 0,0 0 0 0 0,1 1 0 0 0,-15 18 0 0 0,19-17 2 0 0,10-10-4 0 0,0-2-8 0 0,0-1-56 0 0,26 12-512 0 0,-14-11 472 0 0,0 0 0 0 0,1-1 1 0 0,0 0-1 0 0,-1 0 0 0 0,25-4 1 0 0,-19 2-55 0 0,33 2 0 0 0,-40 0 126 0 0,1 0 1 0 0,-1 1-1 0 0,0 1 0 0 0,0 0 1 0 0,0 0-1 0 0,17 8 0 0 0,-22-7 48 0 0,0-1 0 0 0,0 1 0 0 0,-1 0 0 0 0,1 0 0 0 0,-1 1 0 0 0,0 0 0 0 0,0 0 0 0 0,-1 0 0 0 0,1 0 0 0 0,-1 1 0 0 0,0 0 0 0 0,3 7 0 0 0,-4-8 91 0 0,0 1 1 0 0,0 0-1 0 0,-1 0 0 0 0,0 0 1 0 0,0 0-1 0 0,-1 0 1 0 0,1 1-1 0 0,-1-1 1 0 0,0 10-1 0 0,-1-12-60 0 0,-1 0-1 0 0,1-1 0 0 0,-1 1 0 0 0,1-1 0 0 0,-1 1 1 0 0,0 0-1 0 0,0-1 0 0 0,-1 0 0 0 0,1 1 0 0 0,-1-1 1 0 0,0 0-1 0 0,0 0 0 0 0,0 0 0 0 0,0 0 0 0 0,0 0 1 0 0,-1 0-1 0 0,1-1 0 0 0,-4 4 0 0 0,-6 3 6 0 0,-1 0 1 0 0,-1 0-1 0 0,1-1 0 0 0,-1 0 0 0 0,0-2 1 0 0,-25 9-1 0 0,3-4-17 0 0,-61 10 1 0 0,78-18-1 0 0,0-1 0 0 0,-1-1-1 0 0,1-1 1 0 0,-22-3 0 0 0,-73-15-824 0 0,112 17 462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15231 0 0,'0'0'1770'0'0,"5"10"1078"0"0,-2-8-2715 0 0,0-1 0 0 0,0 0 1 0 0,-1 1-1 0 0,1-1 0 0 0,0 0 1 0 0,0 0-1 0 0,0-1 0 0 0,1 1 1 0 0,-1-1-1 0 0,0 1 0 0 0,0-1 1 0 0,0 0-1 0 0,0 0 1 0 0,0 0-1 0 0,0-1 0 0 0,1 1 1 0 0,-1-1-1 0 0,0 0 0 0 0,0 0 1 0 0,0 0-1 0 0,3-1 0 0 0,6-4-36 0 0,1-1-1 0 0,0 0 0 0 0,16-13 0 0 0,-18 12-8 0 0,135-98 33 0 0,21-14-50 0 0,-148 107-68 0 0,9-7 22 0 0,0 2 0 0 0,48-23-1 0 0,-75 40-16 0 0,1 1 0 0 0,-1-1 0 0 0,0 0 0 0 0,1 1 0 0 0,-1 0 0 0 0,0-1 0 0 0,1 1 0 0 0,-1 0 0 0 0,0-1 0 0 0,1 1 0 0 0,-1 0 0 0 0,0 0-1 0 0,1 0 1 0 0,-1 0 0 0 0,1 0 0 0 0,-1 1 0 0 0,0-1 0 0 0,1 0 0 0 0,-1 1 0 0 0,0-1 0 0 0,1 0 0 0 0,-1 1 0 0 0,0 0 0 0 0,0-1 0 0 0,0 1-1 0 0,1 0 1 0 0,0 1 0 0 0,0 0 13 0 0,0 1 0 0 0,-1-1 1 0 0,1 1-1 0 0,-1-1 0 0 0,0 1 0 0 0,0 0 0 0 0,0-1 0 0 0,0 1 0 0 0,0 0 0 0 0,-1 0 0 0 0,1 5 0 0 0,2 26 63 0 0,-1 36 0 0 0,-3-38-24 0 0,6 44 0 0 0,-3-65-173 0 0,0 0 0 0 0,1 0 0 0 0,0-1 0 0 0,1 1 0 0 0,0-1 0 0 0,0 0 0 0 0,1 0 0 0 0,1 0 0 0 0,9 13-1 0 0,-6-12-124 0 0,0 0 0 0 0,1-1 0 0 0,0 0 0 0 0,1 0 0 0 0,0-2 0 0 0,23 16 0 0 0,-18-15-845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98 3567 0 0,'0'0'808'0'0,"0"2"-317"0"0,-3 8 259 0 0,0 0 0 0 0,-6 12 0 0 0,6-12-215 0 0,2-9-157 0 0,-4 19 2758 0 0,5-10-2580 0 0,0-8 1121 0 0,6 8 452 0 0,1-7-1849 0 0,-1 1 0 0 0,1-1 0 0 0,7 3 0 0 0,-12-6-90 0 0,0 0-13 0 0,2 0-126 0 0,0-1 1 0 0,0 0-1 0 0,-1 0 0 0 0,1 0 1 0 0,0-1-1 0 0,-1 1 1 0 0,1-1-1 0 0,-1 0 0 0 0,1 0 1 0 0,-1 0-1 0 0,0 0 1 0 0,0-1-1 0 0,0 1 0 0 0,0-1 1 0 0,0 0-1 0 0,0 0 1 0 0,-1 0-1 0 0,0 0 0 0 0,1 0 1 0 0,-1-1-1 0 0,0 1 0 0 0,-1-1 1 0 0,4-7-1 0 0,-1 2-26 0 0,0 0-16 0 0,0-1 1 0 0,-1 1-1 0 0,0-1 1 0 0,3-19-1 0 0,-5 26-5 0 0,-1-1 0 0 0,0 0 0 0 0,0 0 0 0 0,0 0 0 0 0,0 0 0 0 0,0 1-1 0 0,-1-1 1 0 0,0 0 0 0 0,0 0 0 0 0,-2-6 0 0 0,2 9-6 0 0,0-1 0 0 0,0 0 1 0 0,0 1-1 0 0,0-1 0 0 0,0 1 0 0 0,-1-1 0 0 0,1 1 0 0 0,0 0 1 0 0,-1 0-1 0 0,1-1 0 0 0,-1 1 0 0 0,1 0 0 0 0,-1 0 1 0 0,0 1-1 0 0,1-1 0 0 0,-1 0 0 0 0,0 0 0 0 0,0 1 0 0 0,1-1 1 0 0,-1 1-1 0 0,0 0 0 0 0,0-1 0 0 0,0 1 0 0 0,-2 0 1 0 0,-9 0-140 0 0,-1 0 0 0 0,1 2 1 0 0,0-1-1 0 0,-1 2 0 0 0,1 0 0 0 0,-23 8 1 0 0,-75 36-533 0 0,96-40 624 0 0,6-2 37 0 0,-114 58 42 0 0,109-54 25 0 0,1 0 0 0 0,0 0 0 0 0,1 1 0 0 0,0 1 0 0 0,0 0 0 0 0,-15 20 0 0 0,17-18 112 0 0,0 1 0 0 0,1 1 1 0 0,0 0-1 0 0,1 0 1 0 0,1 0-1 0 0,-9 30 0 0 0,14-39-108 0 0,1 1 1 0 0,0-1-1 0 0,0 1 0 0 0,0 0 0 0 0,1 0 0 0 0,0-1 0 0 0,0 1 0 0 0,0 0 0 0 0,1 0 0 0 0,0-1 0 0 0,1 1 0 0 0,-1-1 0 0 0,1 1 0 0 0,1-1 0 0 0,-1 1 1 0 0,1-1-1 0 0,0 0 0 0 0,0 0 0 0 0,9 10 0 0 0,-8-11-26 0 0,0 0-1 0 0,1 0 1 0 0,0 0 0 0 0,0-1 0 0 0,0 0 0 0 0,0 0 0 0 0,1 0-1 0 0,-1 0 1 0 0,1-1 0 0 0,0 0 0 0 0,0-1 0 0 0,12 5-1 0 0,-9-5 2 0 0,1 0-1 0 0,-1-1 0 0 0,1 0 0 0 0,0-1 0 0 0,-1 0 1 0 0,1 0-1 0 0,-1-1 0 0 0,12-1 0 0 0,-1-3 5 0 0,0-1 0 0 0,0 0 0 0 0,0-1 0 0 0,-1-1-1 0 0,0-1 1 0 0,0-1 0 0 0,26-18 0 0 0,-19 9-2 0 0,0-1 0 0 0,-1-1 0 0 0,28-31 0 0 0,-43 41 11 0 0,0-1-1 0 0,-1 0 0 0 0,0-1 0 0 0,0 0 0 0 0,-2-1 0 0 0,0 1 0 0 0,0-1 0 0 0,-1-1 0 0 0,4-15 0 0 0,-10 29 34 0 0,-2 2 0 0 0,-6 7-43 0 0,1-1-1 0 0,-1 1 1 0 0,1 1 0 0 0,1-1-1 0 0,-10 18 1 0 0,-25 54 97 0 0,26-48-104 0 0,-56 131 42 0 0,21-42-8 0 0,-15 31-53 0 0,38-99 41 0 0,-57 122 13 0 0,68-146-787 0 0,16-28 324 0 0,-1-3-740 0 0,0-1 957 0 0,0 1 0 0 0,1-1 0 0 0,-1 0 0 0 0,1 1 0 0 0,0-1 0 0 0,-1 0 0 0 0,1 1 0 0 0,0-1 0 0 0,1 0 0 0 0,-1 1 0 0 0,1-1 0 0 0,-1 0 0 0 0,1 1 0 0 0,1-4 0 0 0,0-1-1184 0 0,1-1 1 0 0,1 1 0 0 0,7-13 0 0 0,2 1-3550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593 231 7367 0 0,'0'0'6670'0'0,"-1"1"-6109"0"0,0 1-444 0 0,0 0-1 0 0,-1 0 1 0 0,1-1 0 0 0,0 1-1 0 0,-1-1 1 0 0,1 1 0 0 0,-1-1 0 0 0,0 0-1 0 0,1 0 1 0 0,-1 1 0 0 0,0-1-1 0 0,0 0 1 0 0,0 0 0 0 0,1-1 0 0 0,-1 1-1 0 0,0 0 1 0 0,0-1 0 0 0,0 1-1 0 0,0-1 1 0 0,-1 0 0 0 0,1 1-1 0 0,0-1 1 0 0,0 0 0 0 0,0 0 0 0 0,0 0-1 0 0,0-1 1 0 0,-4 0 0 0 0,3 0-25 0 0,-1 0 0 0 0,1 0 0 0 0,-1 0 0 0 0,1-1 0 0 0,0 1 0 0 0,0-1 0 0 0,0 0 0 0 0,0 0 1 0 0,0 0-1 0 0,0 0 0 0 0,0-1 0 0 0,0 1 0 0 0,1-1 0 0 0,-1 1 0 0 0,-2-6 0 0 0,1 1-70 0 0,0 1 0 0 0,1-1 0 0 0,0 1-1 0 0,0-1 1 0 0,1 0 0 0 0,0 0 0 0 0,0-1 0 0 0,0 1-1 0 0,1-8 1 0 0,0-2-251 0 0,1 0-1 0 0,3-30 1 0 0,-1-3-543 0 0,-2 50 761 0 0,0-1 0 0 0,0 1 1 0 0,0-1-1 0 0,0 1 0 0 0,-1-1 1 0 0,1 1-1 0 0,0-1 0 0 0,0 1 1 0 0,0-1-1 0 0,-1 1 0 0 0,1-1 1 0 0,0 1-1 0 0,-1 0 0 0 0,1-1 1 0 0,0 1-1 0 0,-1-1 0 0 0,1 1 1 0 0,-1 0-1 0 0,1-1 0 0 0,0 1 0 0 0,-1 0 1 0 0,1 0-1 0 0,-1-1 0 0 0,1 1 1 0 0,-1 0-1 0 0,1 0 0 0 0,-1 0 1 0 0,1 0-1 0 0,-1-1 0 0 0,1 1 1 0 0,-1 0-1 0 0,1 0 0 0 0,-1 0 1 0 0,0 0-1 0 0,1 0 0 0 0,-1 1 1 0 0,-19 1-125 0 0,3 3-26 0 0,0 1-1 0 0,-30 15 0 0 0,18-7-33 0 0,1-1 153 0 0,0 2-1 0 0,1 1 1 0 0,0 1-1 0 0,1 1 1 0 0,-37 34-1 0 0,51-40 135 0 0,0 0 0 0 0,1 0-1 0 0,0 1 1 0 0,1 1-1 0 0,0 0 1 0 0,2 0 0 0 0,-1 1-1 0 0,2 0 1 0 0,0 0-1 0 0,0 1 1 0 0,2-1 0 0 0,-5 21-1 0 0,9-31-46 0 0,0 0 0 0 0,1 0 1 0 0,-1 0-1 0 0,1 0 0 0 0,0 0 0 0 0,1 0 0 0 0,-1 0 0 0 0,1 0 0 0 0,0 0 0 0 0,0-1 0 0 0,0 1 1 0 0,4 7-1 0 0,-4-10-15 0 0,0 1 1 0 0,1-1-1 0 0,-1 1 1 0 0,1-1-1 0 0,0 0 1 0 0,0 0-1 0 0,0 0 1 0 0,0 0-1 0 0,0 0 1 0 0,1 0-1 0 0,-1 0 1 0 0,0-1-1 0 0,1 1 1 0 0,-1-1-1 0 0,1 0 1 0 0,0 0-1 0 0,-1 0 1 0 0,1 0-1 0 0,0 0 1 0 0,0-1-1 0 0,0 1 1 0 0,5 0-1 0 0,2-1 91 0 0,1 0 1 0 0,-1-1-1 0 0,1 0 0 0 0,17-4 0 0 0,42-15 322 0 0,-58 17-372 0 0,16-7-17 0 0,0 0 0 0 0,-1-2 0 0 0,0-1 0 0 0,-1-1 0 0 0,-1-1-1 0 0,0-1 1 0 0,-1-2 0 0 0,0 0 0 0 0,-2-1 0 0 0,0-2 0 0 0,-2 0 0 0 0,0-1-1 0 0,-1-1 1 0 0,19-32 0 0 0,-30 43 30 0 0,-11 16-15 0 0,-9 18 25 0 0,6-11-67 0 0,-183 336 704 0 0,95-212-594 0 0,-30 50-115 0 0,122-181-86 0 0,1 4-59 0 0,1-7-126 0 0,11 7-8168 0 0,-1-7 3506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7367 0 0,'0'0'568'0'0,"0"2"-373"0"0,-7 27 8102 0 0,-4 0-3673 0 0,-33 54-2325 0 0,23-45-1365 0 0,16-31-895 0 0,5-5-159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126 241 12263 0 0,'-63'-13'1376'0'0,"55"11"-790"0"0,0 1 1 0 0,0 1-1 0 0,0 0 1 0 0,0 0-1 0 0,-15 2 3124 0 0,25-2-3610 0 0,-1-1 0 0 0,1 1 0 0 0,0-1 1 0 0,-1 1-1 0 0,1-1 0 0 0,0 0 0 0 0,-1 0 1 0 0,1 1-1 0 0,0-2 0 0 0,7-3 115 0 0,121-40 725 0 0,-68 24-707 0 0,74-20 126 0 0,273-45-1 0 0,-366 79-347 0 0,-18 2-11 0 0,1 1 0 0 0,-1 1 0 0 0,29 1 0 0 0,-52 2 0 0 0,0 0 0 0 0,0 0 0 0 0,0 0 0 0 0,0 0 0 0 0,0 1 0 0 0,0-1 0 0 0,0 1 0 0 0,0-1 0 0 0,0 1 0 0 0,0 0 0 0 0,0-1 0 0 0,-1 1 0 0 0,1 0 0 0 0,0 0 0 0 0,0 1 0 0 0,-1-1 0 0 0,1 0 0 0 0,-1 0 0 0 0,1 1 0 0 0,1 1 0 0 0,-2-1 0 0 0,0 1 0 0 0,-1-1 0 0 0,1 0 0 0 0,0 0 0 0 0,-1 0 0 0 0,1 1 0 0 0,-1-1 0 0 0,0 0 0 0 0,0 1 0 0 0,0-1 0 0 0,0 0 0 0 0,0 1 0 0 0,0-1 0 0 0,-1 0 0 0 0,1 0 0 0 0,-1 1 0 0 0,-1 2 0 0 0,-8 25-14 0 0,-1-1-1 0 0,-2 0 0 0 0,-1-1 1 0 0,-33 49-1 0 0,-85 96-64 0 0,124-164 79 0 0,-127 139-187 0 0,39-48 65 0 0,58-56 116 0 0,-37 55 1 0 0,-7 30-62 0 0,73-108-166 0 0,8-19-575 0 0,14-6-6898 0 0,3-4 1608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20 5983 0 0,'15'-4'493'0'0,"31"-8"764"0"0,-14 9 5207 0 0,-35 17-4726 0 0,1-7-1533 0 0,0-1-1 0 0,0 0 1 0 0,-1 0-1 0 0,0-1 1 0 0,0 1-1 0 0,0 0 1 0 0,-6 5-1 0 0,-31 36 844 0 0,24-30-668 0 0,-14 18-181 0 0,-216 261 2538 0 0,224-266-2728 0 0,-37 57 57 0 0,11-20-484 0 0,31-45-1284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11311 0 0,'0'0'2332'0'0,"0"2"-1728"0"0,-2 27 354 0 0,-1-1 0 0 0,-12 50 0 0 0,9-50-338 0 0,1 0 0 0 0,-3 51 1 0 0,8-76-484 0 0,2 0 65 0 0,-2-3-191 0 0,0 0 1 0 0,0 1-1 0 0,0-1 1 0 0,0 0-1 0 0,0 0 1 0 0,0 1-1 0 0,0-1 1 0 0,0 0-1 0 0,1 0 1 0 0,-1 0-1 0 0,0 1 1 0 0,0-1-1 0 0,0 0 1 0 0,0 0-1 0 0,0 0 1 0 0,0 0-1 0 0,0 1 1 0 0,1-1 0 0 0,-1 0-1 0 0,0 0 1 0 0,0 0-1 0 0,0 0 1 0 0,0 0-1 0 0,1 1 1 0 0,-1-1-1 0 0,0 0 1 0 0,0 0-1 0 0,0 0 1 0 0,1 0-1 0 0,-1 0 1 0 0,0 0-1 0 0,0 0 1 0 0,0 0-1 0 0,1 0 1 0 0,-1 0-1 0 0,4 0 53 0 0,0-1 0 0 0,-1 0 1 0 0,1 0-1 0 0,0 0 0 0 0,-1-1 0 0 0,1 1 0 0 0,-1-1 0 0 0,0 0 0 0 0,1 0 0 0 0,-1 0 1 0 0,0 0-1 0 0,0 0 0 0 0,4-5 0 0 0,7-7 134 0 0,15-18 0 0 0,-29 32-197 0 0,16-21 10 0 0,-1 0 1 0 0,-1-1-1 0 0,-1-1 1 0 0,16-39-1 0 0,-28 62-52 0 0,-1-1 0 0 0,0 0 0 0 0,1 1 0 0 0,-1-1-1 0 0,1 0 1 0 0,-1 0 0 0 0,0 1 0 0 0,0-1 0 0 0,0 0 0 0 0,1 0-1 0 0,-1 1 1 0 0,0-1 0 0 0,0 0 0 0 0,0 0 0 0 0,0 1 0 0 0,0-1 0 0 0,0 0-1 0 0,0 0 1 0 0,-1 0 0 0 0,1 1 0 0 0,0-1 0 0 0,0 0 0 0 0,-1 0-1 0 0,1 1 1 0 0,-1-2 0 0 0,0 2-3 0 0,1-1-1 0 0,-1 1 1 0 0,0-1-1 0 0,0 1 1 0 0,0-1-1 0 0,0 1 1 0 0,1 0-1 0 0,-1 0 1 0 0,0-1-1 0 0,0 1 1 0 0,0 0-1 0 0,0 0 1 0 0,0 0-1 0 0,0 0 1 0 0,0 0-1 0 0,0 0 1 0 0,-1 1 0 0 0,-5 0-192 0 0,1 0 0 0 0,-1 1 0 0 0,1 0 0 0 0,-10 5 0 0 0,1 0-69 0 0,1 1 1 0 0,-24 17 0 0 0,30-19-248 0 0,1 1 1 0 0,-13 13 0 0 0,4 5-3337 0 0,12-16-1095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3223 0 0,'2'0'240'0'0,"-1"0"110"0"0,0 1 0 0 0,0-1-1 0 0,0 0 1 0 0,0 1-1 0 0,0-1 1 0 0,0 0-1 0 0,0 1 1 0 0,0 0-1 0 0,0-1 1 0 0,0 1-1 0 0,0-1 1 0 0,0 1 0 0 0,0 0-1 0 0,-1 0 1 0 0,1 0-1 0 0,0-1 1 0 0,0 1-1 0 0,-1 0 1 0 0,2 2-1 0 0,-1-1-50 0 0,0 0-1 0 0,0 1 1 0 0,0-1-1 0 0,-1 1 1 0 0,1-1-1 0 0,-1 1 1 0 0,1 0-1 0 0,-1 2 1 0 0,0 2-165 0 0,0 0 1 0 0,-1 0 0 0 0,1-1-1 0 0,-1 1 1 0 0,-1 0 0 0 0,-2 7-1 0 0,-1 1 70 0 0,-2-1 1 0 0,0 0-1 0 0,-1 0 0 0 0,-18 26 0 0 0,-45 43 1068 0 0,12-15 967 0 0,58-67-2104 0 0,1 0-1 0 0,-1 0 0 0 0,0 0 1 0 0,1 0-1 0 0,-1 0 1 0 0,1 0-1 0 0,-1 0 0 0 0,1 0 1 0 0,0 0-1 0 0,0 0 1 0 0,-1 1-1 0 0,1-1 0 0 0,0 0 1 0 0,0 1-1 0 0,0 0 326 0 0,22 7 440 0 0,-17-9-811 0 0,1 0-1 0 0,0-1 1 0 0,-1 0-1 0 0,1 0 0 0 0,0 0 1 0 0,-1 0-1 0 0,6-3 1 0 0,39-17 267 0 0,-27 10-241 0 0,7-3-25 0 0,33-19 1 0 0,-50 25-75 0 0,1-1 0 0 0,-2-1 0 0 0,1 0 0 0 0,15-17 0 0 0,-25 25-14 0 0,-2 1 1 0 0,0 0 1 0 0,0 0-1 0 0,0 0 0 0 0,0 0 1 0 0,-1 1-1 0 0,1-1 1 0 0,0 0-1 0 0,-1 0 1 0 0,1-1-1 0 0,-1 1 1 0 0,1 0-1 0 0,-1 0 1 0 0,0 0-1 0 0,1-1 0 0 0,0 1-29 0 0,-1 0 0 0 0,0 0-1 0 0,1 1 1 0 0,-1-1-1 0 0,1 0 1 0 0,-1 0-1 0 0,0 0 1 0 0,0 0-1 0 0,1 1 1 0 0,-1-1 0 0 0,0 0-1 0 0,0 0 1 0 0,0 0-1 0 0,0 0 1 0 0,0 0-1 0 0,0 0 1 0 0,0 0-1 0 0,0 1 1 0 0,-1-1-1 0 0,1 0 1 0 0,0 0 0 0 0,0 0-1 0 0,-1 0 1 0 0,1 0-1 0 0,-1 1 1 0 0,1-1-1 0 0,0 0 1 0 0,-1 0-1 0 0,0 1 1 0 0,1-1 0 0 0,-1 0-1 0 0,1 1 1 0 0,-1-1-1 0 0,0 1 1 0 0,1-1-1 0 0,-1 1 1 0 0,0-1-1 0 0,0 1 1 0 0,1-1-1 0 0,-1 1 1 0 0,0-1 0 0 0,0 1-1 0 0,0 0 1 0 0,0 0-1 0 0,1-1 1 0 0,-3 1-1 0 0,-4-1-414 0 0,0 0 0 0 0,0 0 0 0 0,0 1 0 0 0,-12 1 0 0 0,16-1 427 0 0,-81 5-3218 0 0,65-5 1513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6447 0 0,'0'0'840'0'0,"0"2"62"0"0,0 3-528 0 0,-1 1 0 0 0,1-1 0 0 0,-2 1 0 0 0,1-1 0 0 0,0 0 0 0 0,-1 0 0 0 0,0 0 0 0 0,0 0 0 0 0,-1 0 0 0 0,1 0 0 0 0,-6 6 1 0 0,-5 7-278 0 0,-23 24 1 0 0,16-19 404 0 0,-34 37 175 0 0,-65 85 2006 0 0,117-144-2589 0 0,1 1 0 0 0,0 1 0 0 0,0-1 0 0 0,-1 0 0 0 0,2 0 0 0 0,-1 0 0 0 0,0 0 0 0 0,0 1 0 0 0,1-1 0 0 0,-1 0-1 0 0,0 5 1 0 0,1-7-53 0 0,0 1-1 0 0,0 0 1 0 0,1-1-1 0 0,-1 1 1 0 0,0 0-1 0 0,0-1 0 0 0,0 1 1 0 0,0-1-1 0 0,1 1 1 0 0,-1-1-1 0 0,0 1 1 0 0,1 0-1 0 0,-1-1 0 0 0,0 1 1 0 0,1-1-1 0 0,-1 1 1 0 0,1-1-1 0 0,0 1 1 0 0,0 0 8 0 0,0-1 1 0 0,0 1 0 0 0,1 0 0 0 0,-1-1 0 0 0,0 0 0 0 0,0 1 0 0 0,1-1 0 0 0,-1 0 0 0 0,0 0 0 0 0,0 1-1 0 0,1-1 1 0 0,1 0 0 0 0,3-1 70 0 0,0 0 0 0 0,0 0-1 0 0,-1 0 1 0 0,1-1 0 0 0,0 1 0 0 0,0-1-1 0 0,-1-1 1 0 0,0 1 0 0 0,1-1 0 0 0,-1 0-1 0 0,5-4 1 0 0,7-5 124 0 0,28-27 1 0 0,-39 34-218 0 0,-1-1 0 0 0,1 0 0 0 0,-1 0 0 0 0,-1-1 1 0 0,1 1-1 0 0,-1-1 0 0 0,0 0 0 0 0,0 0 1 0 0,-1-1-1 0 0,4-10 0 0 0,-6 14-23 0 0,0-1-1 0 0,0 0 0 0 0,-1 0 1 0 0,1 0-1 0 0,-1 1 0 0 0,0-1 1 0 0,0 0-1 0 0,-1 0 1 0 0,1 0-1 0 0,-1 0 0 0 0,0 1 1 0 0,-1-1-1 0 0,1 0 1 0 0,-1 1-1 0 0,0-1 0 0 0,0 1 1 0 0,0 0-1 0 0,-4-6 0 0 0,-11-10-806 0 0,16 19 405 0 0,2-2 20 0 0,-1 1 0 0 0,1 0 0 0 0,0-1 0 0 0,-1 1 1 0 0,1-1-1 0 0,0 1 0 0 0,0 0 0 0 0,1 0 0 0 0,-1 0 0 0 0,0 0 0 0 0,1 0 0 0 0,-1 0 0 0 0,1 0 0 0 0,3-3 0 0 0,-3 2 86 0 0,19-17-1691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368 706 6911 0 0,'11'-9'234'0'0,"1"1"0"0"0,0 0 0 0 0,13-6 0 0 0,6-1 3096 0 0,35-10 0 0 0,-31 12-1151 0 0,-28 10-2084 0 0,0 0 0 0 0,-1-1 0 0 0,0 0-1 0 0,1 0 1 0 0,-2-1 0 0 0,1 1 0 0 0,0-1 0 0 0,-1 0 0 0 0,0-1 0 0 0,0 1 0 0 0,0-1-1 0 0,-1 0 1 0 0,7-12 0 0 0,-2-1 233 0 0,0 1 0 0 0,-1-1 0 0 0,9-35 0 0 0,-7 13-132 0 0,-1-1 0 0 0,-3 0 1 0 0,-1 0-1 0 0,-2 0 0 0 0,-4-72 0 0 0,0 104-196 0 0,0 0 0 0 0,-1 0 0 0 0,0 1 0 0 0,0-1 0 0 0,-6-13 0 0 0,7 21 0 0 0,0 0 0 0 0,0 0 0 0 0,0 0 0 0 0,0 0 0 0 0,-1 0 0 0 0,1 0 0 0 0,-1 0 0 0 0,0 0 0 0 0,1 0 0 0 0,-1 1 0 0 0,-4-4 0 0 0,5 5 0 0 0,-1-1 0 0 0,1 0 0 0 0,-1 1 0 0 0,0-1 0 0 0,1 1 0 0 0,-1-1 0 0 0,0 1 0 0 0,1 0 0 0 0,-1 0 0 0 0,0 0 0 0 0,1 0 0 0 0,-1 0 0 0 0,0 0 0 0 0,1 0 0 0 0,-1 0 0 0 0,0 1 0 0 0,1-1 0 0 0,-1 1 0 0 0,-1 0 0 0 0,-6 3-12 0 0,1 0 0 0 0,0 0 0 0 0,0 1-1 0 0,0 0 1 0 0,1 0 0 0 0,-8 7 0 0 0,-40 42-92 0 0,54-53 104 0 0,-40 45-13 0 0,2 2-1 0 0,3 1 1 0 0,1 2 0 0 0,-44 88 0 0 0,27-29 8 0 0,-51 158 1 0 0,82-201 3 0 0,-17 104 0 0 0,4 72 67 0 0,31-221-234 0 0,-1-1 1 0 0,-8 24-1 0 0,7-29-1442 0 0,-12 24-1 0 0,7-22-4505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31 7367 0 0,'0'0'568'0'0,"1"-2"-373"0"0,8-14-94 0 0,-1 3 9326 0 0,-8 15-9052 0 0,1 3-251 0 0,-1 0 0 0 0,0 0 1 0 0,0 0-1 0 0,0 0 0 0 0,-1 0 1 0 0,1 0-1 0 0,-1 0 0 0 0,-2 5 1 0 0,-15 43 112 0 0,9-27-105 0 0,-74 165-2 0 0,67-157-110 0 0,-129 236 25 0 0,96-183-296 0 0,42-72-402 0 0,-12 31 0 0 0,12-26-4260 0 0,3-9-790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23 160 10591 0 0,'0'0'819'0'0,"-1"1"-534"0"0,0-1-110 0 0,-1 0 0 0 0,1 1-1 0 0,0-1 1 0 0,0 1-1 0 0,0-1 1 0 0,0 1 0 0 0,0 0-1 0 0,0-1 1 0 0,0 1 0 0 0,0 0-1 0 0,0 0 1 0 0,0 0-1 0 0,0 0 1 0 0,1 0 0 0 0,-1 0-1 0 0,0 0 1 0 0,1 0 0 0 0,-1 0-1 0 0,1 0 1 0 0,-1 0-1 0 0,1 0 1 0 0,-1 0 0 0 0,1 1-1 0 0,0-1 1 0 0,-1 0 0 0 0,1 0-1 0 0,0 0 1 0 0,0 1-1 0 0,0-1 1 0 0,0 0 0 0 0,0 0-1 0 0,0 3 1 0 0,1-3-79 0 0,0 1 0 0 0,0-1 0 0 0,-1 1-1 0 0,1-1 1 0 0,0 1 0 0 0,0-1 0 0 0,0 1 0 0 0,1-1 0 0 0,-1 0 0 0 0,0 0-1 0 0,0 1 1 0 0,1-1 0 0 0,-1 0 0 0 0,1 0 0 0 0,-1 0 0 0 0,1-1 0 0 0,-1 1-1 0 0,3 1 1 0 0,9 1-9 0 0,-1 0-1 0 0,1 0 1 0 0,0-1 0 0 0,-1-1-1 0 0,1 0 1 0 0,0-1 0 0 0,20-2-1 0 0,2-2 63 0 0,52-14 0 0 0,441-145-99 0 0,-511 157-105 0 0,37-13-1068 0 0,-5 1-364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6 3679 0 0,'3'-6'10937'0'0,"-3"18"-10412"0"0,-3 8-242 0 0,-1 0 0 0 0,0 0 0 0 0,-12 31 0 0 0,-30 57 431 0 0,13-32-278 0 0,-113 235 668 0 0,111-251-1021 0 0,-2-1 1 0 0,-87 102 0 0 0,87-121-536 0 0,-2-2 1 0 0,-1-1 0 0 0,-2-3-1 0 0,-53 35 1 0 0,79-60-1151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6447 0 0,'2'1'2818'0'0,"2"2"-2006"0"0,0-1 1 0 0,0 0 0 0 0,0 0 0 0 0,0 0-1 0 0,0-1 1 0 0,7 2 0 0 0,-4-2-229 0 0,0 0 0 0 0,0 0 0 0 0,11 0-1 0 0,3-3-360 0 0,38-7-1 0 0,-40 5 66 0 0,353-80 222 0 0,-5-25-440 0 0,-309 91-143 0 0,29-8-475 0 0,148-66 1 0 0,-177 62-928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22 12959 0 0,'7'-5'150'0'0,"-4"3"-16"0"0,0 0-1 0 0,0 0 1 0 0,1 0-1 0 0,-1 1 0 0 0,0-1 1 0 0,1 1-1 0 0,-1 0 1 0 0,1 0-1 0 0,5-1 0 0 0,-8 2-88 0 0,0 0 0 0 0,-1 1 0 0 0,1-1 0 0 0,-1 1 0 0 0,1-1 0 0 0,0 0 0 0 0,-1 1 0 0 0,1-1 0 0 0,-1 1 0 0 0,1-1 0 0 0,-1 1 0 0 0,0-1-1 0 0,1 1 1 0 0,-1 0 0 0 0,0-1 0 0 0,1 1 0 0 0,-1-1 0 0 0,0 1 0 0 0,1 0 0 0 0,-1 0 54 0 0,2 3 6 0 0,-1 0 1 0 0,0 0 0 0 0,0 0-1 0 0,0 0 1 0 0,0 0 0 0 0,-1 0-1 0 0,0 0 1 0 0,1 0-1 0 0,-1 0 1 0 0,-1 0 0 0 0,1 0-1 0 0,-1 0 1 0 0,1 0 0 0 0,-2 4-1 0 0,-3 9 206 0 0,-12 30-1 0 0,15-42-246 0 0,-155 350 1627 0 0,-31-15-1407 0 0,154-290-237 0 0,-3 0 1 0 0,-62 64 0 0 0,35-51 14 0 0,-74 58-1 0 0,133-117-47 0 0,0 0 1 0 0,0 0-1 0 0,0-1 0 0 0,-1 1 0 0 0,1-1 1 0 0,-1 0-1 0 0,0-1 0 0 0,-7 4 0 0 0,13-8 1 0 0,-1 0 0 0 0,1 1 1 0 0,0-1-1 0 0,1 1 0 0 0,-1-1 0 0 0,0 0 0 0 0,0 1 0 0 0,1-1 0 0 0,-1 1 0 0 0,0-1 0 0 0,2-1 1 0 0,2-5-2 0 0,0-1 0 0 0,1 1 1 0 0,0 0-1 0 0,0 1 0 0 0,1-1 1 0 0,0 1-1 0 0,0 0 1 0 0,14-11-1 0 0,2 0 3 0 0,39-24-1 0 0,-31 23-48 0 0,1 2 0 0 0,1 0 0 0 0,0 3 0 0 0,66-21 0 0 0,-91 33 32 0 0,-1 0 0 0 0,1 1 0 0 0,0 0 0 0 0,0 1 0 0 0,0-1 0 0 0,0 1 0 0 0,0 1 0 0 0,0-1 0 0 0,11 3 0 0 0,-14-2 0 0 0,0 1 0 0 0,-1-1 0 0 0,0 0 0 0 0,1 1 0 0 0,-1 0 0 0 0,0 0 0 0 0,0 0 0 0 0,0 0 0 0 0,0 1 0 0 0,0-1 0 0 0,0 1 0 0 0,-1-1 0 0 0,1 1 0 0 0,-1 0 0 0 0,0 0 0 0 0,1 0 0 0 0,-2 0 0 0 0,1 1 0 0 0,2 4 0 0 0,0 3 7 0 0,-1 0 1 0 0,0 1-1 0 0,-1 0 0 0 0,0-1 1 0 0,-1 1-1 0 0,0 0 0 0 0,-1 13 0 0 0,0-9-326 0 0,1-1-1 0 0,0 1 0 0 0,5 18 0 0 0,-4-27-305 0 0,22-12-6753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8751 0 0,'4'-2'107'0'0,"0"1"-1"0"0,-1 0 1 0 0,1-1-1 0 0,0 1 1 0 0,0 1 0 0 0,0-1-1 0 0,0 1 1 0 0,6-1-1 0 0,-8 2 90 0 0,0-1-1 0 0,0 1 1 0 0,0-1-1 0 0,0 1 1 0 0,0 0-1 0 0,0 0 1 0 0,0 0-1 0 0,0 0 1 0 0,0 0-1 0 0,0 0 1 0 0,-1 0-1 0 0,1 0 1 0 0,0 1-1 0 0,-1-1 1 0 0,1 1-1 0 0,-1-1 1 0 0,0 1-1 0 0,2 2 1 0 0,12 20 1802 0 0,-12-19-1779 0 0,0 0-1 0 0,1 0 1 0 0,-1 0-1 0 0,1 0 1 0 0,0 0-1 0 0,0-1 1 0 0,6 6-1 0 0,-8-8-150 0 0,1 0 0 0 0,-1 0 0 0 0,1 0 0 0 0,-1-1-1 0 0,1 1 1 0 0,0 0 0 0 0,0-1 0 0 0,-1 0 0 0 0,1 0-1 0 0,0 0 1 0 0,0 0 0 0 0,0 0 0 0 0,1 0 0 0 0,-1-1 0 0 0,0 0-1 0 0,0 1 1 0 0,0-1 0 0 0,0 0 0 0 0,0-1 0 0 0,1 1-1 0 0,2-1 1 0 0,14-3 286 0 0,-2-1 0 0 0,28-10 0 0 0,-39 12-298 0 0,-1 0-1 0 0,0 0 1 0 0,-1 0-1 0 0,1-1 0 0 0,0 0 1 0 0,-1 0-1 0 0,0 0 1 0 0,0-1-1 0 0,0 0 1 0 0,7-9-1 0 0,-11 12-36 0 0,0-1 1 0 0,1 1-1 0 0,-1 0 0 0 0,0 0 1 0 0,-1 0-1 0 0,1-1 0 0 0,0 1 1 0 0,-1 0-1 0 0,1-1 0 0 0,-1 1 0 0 0,0 0 1 0 0,0-1-1 0 0,0 1 0 0 0,0-1 1 0 0,0 1-1 0 0,-1-4 0 0 0,0 5-15 0 0,1 1 1 0 0,-1-1-1 0 0,1 1 0 0 0,-1-1 0 0 0,0 1 0 0 0,1-1 0 0 0,-1 1 1 0 0,0-1-1 0 0,1 1 0 0 0,-1 0 0 0 0,0-1 0 0 0,0 1 1 0 0,0 0-1 0 0,1 0 0 0 0,-1 0 0 0 0,0 0 0 0 0,0 0 0 0 0,0 0 1 0 0,1 0-1 0 0,-1 0 0 0 0,-1 0 0 0 0,-3 1 4 0 0,0-1-1 0 0,1 2 1 0 0,-1-1-1 0 0,1 0 1 0 0,-1 1 0 0 0,1 0-1 0 0,0 0 1 0 0,0 0-1 0 0,0 1 1 0 0,-8 5-1 0 0,-2 4 15 0 0,-18 19 0 0 0,25-24-17 0 0,-39 37 56 0 0,-42 45 32 0 0,71-70-88 0 0,1 1-1 0 0,-25 39 1 0 0,40-57-19 0 0,0-1 0 0 0,0 1 0 0 0,0 0 0 0 0,0 0 0 0 0,1 0 0 0 0,-1-1 0 0 0,1 1 0 0 0,-1 0 0 0 0,1 0 0 0 0,0 0 0 0 0,0 0 0 0 0,-1 0 0 0 0,1 0 0 0 0,1 0 0 0 0,-1 2 0 0 0,0-2-52 0 0,1-1 1 0 0,-1 0-1 0 0,1 0 1 0 0,-1 0-1 0 0,1 0 1 0 0,0 0-1 0 0,-1 0 1 0 0,1 0-1 0 0,0 0 1 0 0,0 0-1 0 0,0 0 1 0 0,-1 0-1 0 0,1-1 1 0 0,0 1-1 0 0,0 0 1 0 0,0-1-1 0 0,0 1 0 0 0,0 0 1 0 0,0-1-1 0 0,1 1 1 0 0,-1-1-1 0 0,0 0 1 0 0,0 1-1 0 0,0-1 1 0 0,3 0-1 0 0,18 1-4643 0 0,6-6-1494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659 110 1839 0 0,'1'-2'134'0'0,"6"-26"303"0"0,-6 24 347 0 0,-1 0 0 0 0,0-1 0 0 0,-1 1 0 0 0,1 0 0 0 0,-1 0 0 0 0,0-1 0 0 0,0 1 1 0 0,0 0-1 0 0,0 0 0 0 0,-1 0 0 0 0,0 0 0 0 0,0 0 0 0 0,-4-6 0 0 0,5 9-743 0 0,0-1-1 0 0,0 1 0 0 0,0 0 1 0 0,-1 0-1 0 0,1 0 0 0 0,0 0 1 0 0,-1 0-1 0 0,1 0 1 0 0,-1 0-1 0 0,1 0 0 0 0,-1 1 1 0 0,1-1-1 0 0,-1 0 0 0 0,0 1 1 0 0,1-1-1 0 0,-1 1 0 0 0,0 0 1 0 0,1 0-1 0 0,-1 0 1 0 0,0 0-1 0 0,-1 0 0 0 0,-7 0 35 0 0,1 1 1 0 0,-16 3-1 0 0,18-3-15 0 0,-12 4-24 0 0,0 0 0 0 0,1 1 1 0 0,-1 0-1 0 0,-24 14 1 0 0,-67 43 684 0 0,95-54-570 0 0,-210 142 2219 0 0,211-140-2247 0 0,1-1 1 0 0,-1 2 0 0 0,2-1 0 0 0,0 2-1 0 0,-18 23 1 0 0,28-34-52 0 0,11 3 140 0 0,-8-4-202 0 0,0 0 0 0 0,0 0 0 0 0,0 0 0 0 0,0-1 1 0 0,0 1-1 0 0,0-1 0 0 0,0 1 0 0 0,1-1 0 0 0,-1 1 1 0 0,0-1-1 0 0,0 0 0 0 0,2 1 0 0 0,9 0 94 0 0,0 0-1 0 0,0-1 1 0 0,0 0-1 0 0,18-3 1 0 0,49-13 278 0 0,-53 10-332 0 0,28-6-154 0 0,-1-3 1 0 0,0-2 0 0 0,83-40-1 0 0,-135 56 24 0 0,-8 10-88 0 0,-14 12 122 0 0,-29 22 0 0 0,15-14-14 0 0,28-23-1728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3 467 14887 0 0,'0'0'1350'0'0,"-3"-8"-1084"0"0,3 1 106 0 0,0 0-1 0 0,0-1 0 0 0,1 1 1 0 0,0 0-1 0 0,0 0 0 0 0,1 0 1 0 0,0 0-1 0 0,0 1 0 0 0,5-12 1 0 0,-2 9-116 0 0,0-1 0 0 0,1 1 0 0 0,0 1 0 0 0,0-1 0 0 0,1 1 0 0 0,0 0 0 0 0,9-7 0 0 0,60-46 169 0 0,-51 42-376 0 0,115-96-1103 0 0,-43 34-3740 0 0,-65 56-1530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136 109 9215 0 0,'0'0'707'0'0,"1"1"-464"0"0,7 4 496 0 0,1 0-1 0 0,0 0 1 0 0,1 0 0 0 0,-1-1 0 0 0,1-1 0 0 0,-1 0-1 0 0,1 0 1 0 0,0-1 0 0 0,0 0 0 0 0,0 0 0 0 0,19-1 0 0 0,-7-1-392 0 0,0-1 0 0 0,0-1 1 0 0,-1 0-1 0 0,33-9 0 0 0,-43 7-292 0 0,0 1 1 0 0,0-1-1 0 0,-1 0 0 0 0,1-1 0 0 0,16-11 0 0 0,-23 14-54 0 0,-1-1 1 0 0,1 0-1 0 0,0 0 0 0 0,-1 0 0 0 0,0 0 0 0 0,0 0 0 0 0,0-1 1 0 0,0 1-1 0 0,0-1 0 0 0,-1 0 0 0 0,1 0 0 0 0,-1 0 0 0 0,0 0 1 0 0,-1 0-1 0 0,1-1 0 0 0,-1 1 0 0 0,2-5 0 0 0,-3 8-2 0 0,0 0-1 0 0,0 0 1 0 0,0 0 0 0 0,1 0-1 0 0,-1 0 1 0 0,0 0 0 0 0,0 0-1 0 0,-1 0 1 0 0,1 0 0 0 0,0 1-1 0 0,0-1 1 0 0,0 0 0 0 0,-1 0-1 0 0,1 0 1 0 0,0 0 0 0 0,-1 0-1 0 0,1 0 1 0 0,-1 0 0 0 0,1 1-1 0 0,-1-1 1 0 0,1 0 0 0 0,-1 0-1 0 0,0 1 1 0 0,1-1 0 0 0,-1 0-1 0 0,0 1 1 0 0,1-1 0 0 0,-1 1-1 0 0,0-1 1 0 0,0 1 0 0 0,0-1-1 0 0,0 1 1 0 0,0-1 0 0 0,1 1-1 0 0,-1 0 1 0 0,0 0 0 0 0,0-1-1 0 0,0 1 1 0 0,0 0 0 0 0,0 0-1 0 0,-1 0 1 0 0,-4 0-45 0 0,0 0 1 0 0,1 0-1 0 0,-1 1 0 0 0,1 0 1 0 0,-1 0-1 0 0,-4 2 0 0 0,-34 12-153 0 0,1 2-1 0 0,1 2 0 0 0,-73 44 1 0 0,89-47 185 0 0,1 1 0 0 0,0 1 0 0 0,2 1 0 0 0,0 1 0 0 0,1 1 0 0 0,-38 47 0 0 0,56-64 3 0 0,1 1-1 0 0,0 0 0 0 0,1 0 1 0 0,-1 0-1 0 0,1 0 1 0 0,0 1-1 0 0,0-1 1 0 0,0 1-1 0 0,1-1 0 0 0,0 1 1 0 0,0-1-1 0 0,1 1 1 0 0,-1 6-1 0 0,1-9 4 0 0,1-1 0 0 0,-1 1 0 0 0,1 0 0 0 0,-1 0 1 0 0,1 0-1 0 0,0-1 0 0 0,0 1 0 0 0,0 0 0 0 0,0-1 0 0 0,1 1 0 0 0,-1-1 0 0 0,1 1 0 0 0,-1-1 0 0 0,1 0 0 0 0,0 0 0 0 0,0 1 0 0 0,0-1 0 0 0,0 0 1 0 0,0-1-1 0 0,1 1 0 0 0,-1 0 0 0 0,1-1 0 0 0,-1 1 0 0 0,1-1 0 0 0,-1 0 0 0 0,1 0 0 0 0,3 1 0 0 0,6 1-209 0 0,0-1-1 0 0,0 0 0 0 0,0-1 1 0 0,0-1-1 0 0,0 0 0 0 0,0 0 1 0 0,16-3-1 0 0,-24 2 123 0 0,36-2-781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76 5983 0 0,'0'0'464'0'0,"1"-14"-92"0"0,-2 9 798 0 0,0 0-1 0 0,0 1 0 0 0,-1-1 0 0 0,-3-7 1 0 0,1 1 1181 0 0,3 10-2272 0 0,1 0 0 0 0,0 0 0 0 0,-1 0 0 0 0,1 0 0 0 0,-1 0 1 0 0,1 0-1 0 0,-1 0 0 0 0,0 0 0 0 0,1 0 0 0 0,-1 0 1 0 0,0 0-1 0 0,0 0 0 0 0,0 1 0 0 0,0-1 0 0 0,1 0 0 0 0,-1 0 1 0 0,0 1-1 0 0,0-1 0 0 0,0 1 0 0 0,0-1 0 0 0,-1 1 1 0 0,-1-1-1 0 0,0 1 7 0 0,0 0 0 0 0,0 0 0 0 0,0 0 1 0 0,0 0-1 0 0,0 1 0 0 0,0 0 0 0 0,1-1 1 0 0,-6 3-1 0 0,-30 11 429 0 0,-56 30 1 0 0,53-24-322 0 0,-18 9 46 0 0,1 2 0 0 0,1 2 0 0 0,2 3 0 0 0,-56 48 0 0 0,107-80-229 0 0,0-1 0 0 0,0 1-1 0 0,0 0 1 0 0,1 0 0 0 0,-6 9-1 0 0,5 0-10 0 0,4-12-4 0 0,0-1 0 0 0,1 1 0 0 0,-1 0 0 0 0,1 0 0 0 0,-1 0 0 0 0,1-1 0 0 0,-1 1 0 0 0,1 0 0 0 0,-1 0 0 0 0,1-1 0 0 0,0 1 0 0 0,0-1 0 0 0,-1 1 0 0 0,1 0 0 0 0,0-1 0 0 0,0 0 0 0 0,0 1-1 0 0,-1-1 1 0 0,1 1 0 0 0,0-1 0 0 0,0 0 0 0 0,0 0 0 0 0,0 1 0 0 0,0-1 0 0 0,0 0 0 0 0,0 0 0 0 0,0 0 0 0 0,0 0 0 0 0,1 0 0 0 0,32-2-151 0 0,-33 2 151 0 0,36-6-39 0 0,0-2 0 0 0,0-2 0 0 0,40-16 0 0 0,-18 6 47 0 0,-45 15-3 0 0,-6 2 61 0 0,-1 0 1 0 0,1 1 0 0 0,0 0-1 0 0,0 0 1 0 0,0 1-1 0 0,0 0 1 0 0,0 0 0 0 0,17 1-1 0 0,-24 0-26 0 0,-1 1-1 0 0,1-1 1 0 0,0 0-1 0 0,0 1 0 0 0,0-1 1 0 0,-1 1-1 0 0,1-1 1 0 0,0 1-1 0 0,0 0 1 0 0,-1-1-1 0 0,1 1 1 0 0,-1 0-1 0 0,1-1 1 0 0,0 1-1 0 0,-1 0 0 0 0,1 0 1 0 0,-1 0-1 0 0,0-1 1 0 0,1 3-1 0 0,5 16 164 0 0,-5-12-176 0 0,-1 1 0 0 0,0 0 1 0 0,0 0-1 0 0,-1-1 0 0 0,1 1 0 0 0,-5 14 0 0 0,3-11-18 0 0,0 0-1 0 0,-1 17 1 0 0,3-27-54 0 0,0 1 0 0 0,0 0 0 0 0,1 0-1 0 0,-1 0 1 0 0,0 0 0 0 0,1 0 0 0 0,-1 0-1 0 0,1-1 1 0 0,0 1 0 0 0,-1 0 0 0 0,1 0 0 0 0,0-1-1 0 0,0 1 1 0 0,0 0 0 0 0,0-1 0 0 0,0 1 0 0 0,1-1-1 0 0,-1 0 1 0 0,0 1 0 0 0,1-1 0 0 0,-1 0-1 0 0,1 0 1 0 0,-1 0 0 0 0,1 0 0 0 0,0 0 0 0 0,-1 0-1 0 0,1 0 1 0 0,0 0 0 0 0,0-1 0 0 0,-1 1 0 0 0,1-1-1 0 0,0 1 1 0 0,3-1 0 0 0,12 1-1470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 5983 0 0,'0'0'464'0'0,"-1"-1"-305"0"0,-1 0 275 0 0,1-1 0 0 0,-1 1 1 0 0,0 0-1 0 0,0 0 0 0 0,0 0 0 0 0,0 0 0 0 0,0 0 0 0 0,0 1 1 0 0,0-1-1 0 0,0 0 0 0 0,0 1 0 0 0,0-1 0 0 0,0 1 1 0 0,0 0-1 0 0,0 0 0 0 0,-1 0 0 0 0,1 0 0 0 0,0 0 0 0 0,0 0 1 0 0,-4 2-1 0 0,4-2 393 0 0,0 1-671 0 0,0 0-1 0 0,1 0 0 0 0,-1 0 1 0 0,1 0-1 0 0,-1 0 0 0 0,1 0 0 0 0,-1 1 1 0 0,1-1-1 0 0,0 0 0 0 0,0 1 1 0 0,0-1-1 0 0,0 1 0 0 0,0 0 1 0 0,-1 2-1 0 0,-1-1 122 0 0,-8 15 174 0 0,1 0-1 0 0,-8 21 1 0 0,1-2 86 0 0,0-2-198 0 0,13-23-407 0 0,-2 0 0 0 0,1 0 1 0 0,-2-1-1 0 0,1 0 0 0 0,-2 0 1 0 0,1-1-1 0 0,-15 15 1 0 0,15-19-1051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7831 0 0,'1'1'6530'0'0,"0"1"-6310"0"0,0 0 1 0 0,1 0 0 0 0,-1 0-1 0 0,1-1 1 0 0,-1 1 0 0 0,1 0-1 0 0,0-1 1 0 0,-1 1 0 0 0,1-1 0 0 0,0 0-1 0 0,0 0 1 0 0,0 1 0 0 0,0-1-1 0 0,0 0 1 0 0,0-1 0 0 0,0 1-1 0 0,3 0 1 0 0,-1 0 16 0 0,0 0-1 0 0,0-1 0 0 0,1 0 1 0 0,-1 0-1 0 0,0 0 1 0 0,0-1-1 0 0,0 1 1 0 0,8-3-1 0 0,4-2 260 0 0,-1-1-1 0 0,1-1 1 0 0,24-14-1 0 0,-36 19-352 0 0,222-137 1902 0 0,-92 54-1784 0 0,-93 59-280 0 0,0-1 0 0 0,58-53 0 0 0,-95 76-212 0 0,0 0 0 0 0,0 0 0 0 0,-1 0 0 0 0,1 0 1 0 0,-1 0-1 0 0,0-1 0 0 0,0 0 0 0 0,-1 1 0 0 0,1-1 0 0 0,2-10 0 0 0,-4 14-957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39 1375 0 0,'9'-7'45'0'0,"0"0"-1"0"0,15-7 1 0 0,-4 3 14645 0 0,-26 21-12878 0 0,0-3-1717 0 0,0 1 0 0 0,0-1 0 0 0,-1 0 0 0 0,0 0 0 0 0,-13 8 0 0 0,-44 27-63 0 0,47-31 13 0 0,-169 87 11 0 0,83-47 16 0 0,76-39 428 0 0,42-10-76 0 0,0-1-304 0 0,115 16 358 0 0,-107-12-454 0 0,1 1-1 0 0,-1 0 1 0 0,33 16-1 0 0,-41-16 72 0 0,-1 2 1 0 0,1 0 0 0 0,-2 1-1 0 0,1 0 1 0 0,-1 1-1 0 0,-1 1 1 0 0,18 17-1 0 0,-26-23-36 0 0,0 0 0 0 0,0 0 0 0 0,-1 0 0 0 0,0 1 0 0 0,0-1 0 0 0,0 1-1 0 0,0 0 1 0 0,-1 0 0 0 0,3 11 0 0 0,-5-12-21 0 0,1-1-1 0 0,-1 1 1 0 0,0-1-1 0 0,0 1 1 0 0,0-1 0 0 0,-1 1-1 0 0,1 0 1 0 0,-1-1 0 0 0,0 0-1 0 0,0 1 1 0 0,-1-1-1 0 0,0 1 1 0 0,1-1 0 0 0,-6 8-1 0 0,3-7-3 0 0,0 1 0 0 0,-1-1-1 0 0,0 1 1 0 0,0-1 0 0 0,0-1 0 0 0,0 1 0 0 0,-1-1-1 0 0,0 0 1 0 0,0 0 0 0 0,0 0 0 0 0,0-1-1 0 0,-1 0 1 0 0,-8 3 0 0 0,-4 0-4 0 0,0-1 0 0 0,0 0-1 0 0,-31 3 1 0 0,34-6-286 0 0,1-1 0 0 0,-1 0-1 0 0,0-1 1 0 0,1-1 0 0 0,-16-3 0 0 0,2-4-1511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4375 0 0,'0'0'424'0'0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2759 0 0,'0'-1'207'0'0,"0"-12"703"0"0,1-1 1 0 0,0 1-1 0 0,1 0 0 0 0,1 1 0 0 0,0-1 1 0 0,0 0-1 0 0,1 1 0 0 0,1-1 0 0 0,0 1 1 0 0,1 1-1 0 0,0-1 0 0 0,15-20 4232 0 0,-35 80-3667 0 0,8-28-1188 0 0,1 0 0 0 0,-5 30 0 0 0,8-37-117 0 0,1 0 1 0 0,0-1-1 0 0,1 1 0 0 0,1 0 0 0 0,2 14 0 0 0,-3-26-7 0 0,0 0-152 0 0,0 0-1 0 0,1-1 1 0 0,-1 1-1 0 0,0-1 1 0 0,1 1-1 0 0,-1 0 1 0 0,1-1-1 0 0,-1 1 1 0 0,0-1-1 0 0,1 1 1 0 0,-1-1-1 0 0,1 1 1 0 0,0-1-1 0 0,-1 1 1 0 0,1-1-1 0 0,-1 1 1 0 0,1-1 0 0 0,0 0-1 0 0,-1 0 1 0 0,1 1-1 0 0,1-1 1 0 0,14 7 94 0 0,-12-6-87 0 0,-1-1 0 0 0,0 0 0 0 0,1 0-1 0 0,-1-1 1 0 0,1 1 0 0 0,-1-1 0 0 0,0 0-1 0 0,0 0 1 0 0,1 0 0 0 0,-1 0 0 0 0,0 0-1 0 0,0-1 1 0 0,0 1 0 0 0,3-3 0 0 0,7-5 43 0 0,20-18 1 0 0,-19 16-18 0 0,1-2-34 0 0,0 1 1 0 0,2 1 0 0 0,-1 0-1 0 0,1 2 1 0 0,1-1 0 0 0,0 2-1 0 0,25-8 1 0 0,-41 15-14 0 0,1 1 0 0 0,-1-1-1 0 0,0 1 1 0 0,0 0 0 0 0,1 0 0 0 0,-1 0 0 0 0,0 0-1 0 0,1 0 1 0 0,-1 0 0 0 0,0 1 0 0 0,0-1-1 0 0,1 1 1 0 0,-1 0 0 0 0,0 0 0 0 0,0-1 0 0 0,0 1-1 0 0,0 0 1 0 0,0 1 0 0 0,0-1 0 0 0,0 0-1 0 0,0 1 1 0 0,0-1 0 0 0,-1 1 0 0 0,1-1 0 0 0,0 1-1 0 0,-1 0 1 0 0,0 0 0 0 0,2 2 0 0 0,3 6-22 0 0,0 0 0 0 0,-1 0 1 0 0,-1 1-1 0 0,6 16 1 0 0,-5-12 16 0 0,-1-3 6 0 0,-2-8 0 0 0,10 9 25 0 0,-9-9 55 0 0,0 0 0 0 0,1 0 1 0 0,-1-1-1 0 0,1 0 0 0 0,0 1 1 0 0,0-1-1 0 0,0 0 0 0 0,0-1 1 0 0,0 1-1 0 0,1-1 0 0 0,-1 0 1 0 0,1 0-1 0 0,-1 0 0 0 0,1 0 1 0 0,7 0-1 0 0,-11-1-71 0 0,0-1 1 0 0,0 0-1 0 0,1 0 0 0 0,-1 1 1 0 0,0-1-1 0 0,0 0 0 0 0,0 0 0 0 0,0 0 1 0 0,0 0-1 0 0,0-1 0 0 0,0 1 1 0 0,0 0-1 0 0,0 0 0 0 0,0-1 0 0 0,0 1 1 0 0,0-1-1 0 0,0 1 0 0 0,0 0 1 0 0,0-1-1 0 0,0 0 0 0 0,0 1 0 0 0,0-1 1 0 0,1-1-1 0 0,0 0 10 0 0,4-4 18 0 0,0 0 0 0 0,-1-1 0 0 0,0 1-1 0 0,0-1 1 0 0,-1 0 0 0 0,0 0 0 0 0,0-1 0 0 0,4-10-1 0 0,4-8 21 0 0,2 1-1101 0 0,1 0 0 0 0,20-26 0 0 0,-24 38 348 0 0,0 0 0 0 0,1 0-1 0 0,0 2 1 0 0,1-1 0 0 0,14-8-1 0 0,-10 9-1453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14135 0 0,'0'0'1283'0'0,"2"0"-1055"0"0,3 4 192 0 0,0-1-1 0 0,0 1 1 0 0,0 0 0 0 0,0 1-1 0 0,-1-1 1 0 0,0 1-1 0 0,0 0 1 0 0,0 0 0 0 0,0 0-1 0 0,-1 0 1 0 0,0 0 0 0 0,0 1-1 0 0,0 0 1 0 0,-1 0 0 0 0,2 6-1 0 0,-2-5-320 0 0,0 1 0 0 0,0 0 0 0 0,-1 0-1 0 0,-1 0 1 0 0,1 0 0 0 0,-1 0 0 0 0,-1 0 0 0 0,1 0-1 0 0,-1 0 1 0 0,-1 0 0 0 0,-3 12 0 0 0,-2-2-118 0 0,-1 0 0 0 0,-1-1 1 0 0,0 0-1 0 0,-20 27 0 0 0,16-25-677 0 0,12-17-282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51 12895 0 0,'2'-4'74'0'0,"1"-4"252"0"0,0 1 0 0 0,0 0 0 0 0,6-9 0 0 0,-9 16-272 0 0,0-1 1 0 0,0 1-1 0 0,0-1 1 0 0,1 1-1 0 0,-1-1 1 0 0,0 1-1 0 0,0 0 1 0 0,1-1-1 0 0,-1 1 1 0 0,0-1-1 0 0,1 1 1 0 0,-1 0 0 0 0,0-1-1 0 0,1 1 1 0 0,-1 0-1 0 0,1-1 1 0 0,-1 1-1 0 0,0 0 1 0 0,1 0-1 0 0,-1-1 1 0 0,1 1-1 0 0,-1 0 1 0 0,1 0-1 0 0,-1 0 1 0 0,1 0-1 0 0,-1-1 1 0 0,1 1 0 0 0,-1 0-1 0 0,1 0 1 0 0,-1 0-1 0 0,1 0 1 0 0,-1 0-1 0 0,1 0 1 0 0,0 1-1 0 0,5 7 1602 0 0,-5-7-1660 0 0,1 5 157 0 0,0 0 1 0 0,0 1-1 0 0,-1-1 1 0 0,1 0 0 0 0,-1 1-1 0 0,-1-1 1 0 0,1 1 0 0 0,-1-1-1 0 0,0 1 1 0 0,-1-1-1 0 0,1 0 1 0 0,-3 10 0 0 0,-3 10-72 0 0,-15 40 0 0 0,19-59 33 0 0,-165 370 1279 0 0,73-179-1166 0 0,70-144-204 0 0,-66 136 120 0 0,71-153-162 0 0,-3-1 1 0 0,-50 65 0 0 0,63-92-484 0 0,1 1 0 0 0,-2-1-1 0 0,1 0 1 0 0,-1-1 0 0 0,0 0-1 0 0,-1-1 1 0 0,-16 9 0 0 0,13-10-1353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6911 0 0,'3'-10'344'0'0,"0"-1"-1"0"0,7-15 1520 0 0,-5 18 4266 0 0,1 7-5796 0 0,-1 0 1 0 0,1 1 0 0 0,-1-1-1 0 0,1 1 1 0 0,0 1-1 0 0,-1-1 1 0 0,1 1-1 0 0,7 2 1 0 0,6-1-113 0 0,20 3-182 0 0,1-2 0 0 0,-1-2 0 0 0,1-2 0 0 0,-1-1 1 0 0,0-2-1 0 0,67-16 0 0 0,-78 11-1303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15551 0 0,'-1'2'712'0'0,"-7"13"-541"0"0,0 0 0 0 0,-2 0 0 0 0,0-1 0 0 0,0 0 0 0 0,-14 14 0 0 0,-3 3 278 0 0,-88 130 1243 0 0,14-18-1259 0 0,-125 163-129 0 0,120-159-220 0 0,-57 91 448 0 0,156-224-404 0 0,7-14-123 0 0,0 0-1 0 0,0 0 1 0 0,1 0 0 0 0,-1 0-1 0 0,0 0 1 0 0,0 0 0 0 0,0 1-1 0 0,0-1 1 0 0,0 0 0 0 0,0 0-1 0 0,0 0 1 0 0,0 0 0 0 0,1 0-1 0 0,-1 0 1 0 0,0 0 0 0 0,0 0-1 0 0,0 0 1 0 0,0 1 0 0 0,0-1 0 0 0,1 0-1 0 0,-1 0 1 0 0,0 0 0 0 0,0 0-1 0 0,0 0 1 0 0,0 0 0 0 0,0 0-1 0 0,1 0 1 0 0,-1 0 0 0 0,0 0-1 0 0,0 0 1 0 0,0 0 0 0 0,0 0-1 0 0,0 0 1 0 0,1 0 0 0 0,-1 0-1 0 0,0 0 1 0 0,0-1 0 0 0,0 1-1 0 0,0 0 1 0 0,0 0 0 0 0,1 0-1 0 0,-1 0 1 0 0,0 0 0 0 0,0 0-1 0 0,27-16 360 0 0,-17 9-352 0 0,386-213 386 0 0,-381 212-398 0 0,3-1 0 0 0,21-7 0 0 0,-35 14 0 0 0,0 1 0 0 0,0-1 0 0 0,1 1 0 0 0,-1 1 0 0 0,1-1 0 0 0,-1 0 0 0 0,0 1 0 0 0,1 0 0 0 0,-1 0 0 0 0,9 2 0 0 0,-11-2 8 0 0,-1 1 0 0 0,1-1 0 0 0,0 1 0 0 0,-1 0 0 0 0,0 0 0 0 0,1 0 0 0 0,-1 0 0 0 0,1 0 0 0 0,-1 0 0 0 0,0 0 0 0 0,0 0 0 0 0,0 0 0 0 0,0 1 0 0 0,0-1 0 0 0,0 0 0 0 0,0 1 0 0 0,0-1 0 0 0,0 1 0 0 0,0-1 0 0 0,-1 1 0 0 0,1-1 0 0 0,-1 1 0 0 0,1-1 0 0 0,-1 1 0 0 0,0 0 0 0 0,1-1 0 0 0,-1 1 0 0 0,0 3 0 0 0,0 4 57 0 0,-1 0-1 0 0,1 0 0 0 0,-5 17 1 0 0,5-24-64 0 0,-5 17 40 0 0,0 1 0 0 0,-1-1 0 0 0,-14 29-1 0 0,15-37-160 0 0,-1 0 1 0 0,0 0-1 0 0,-1-1 0 0 0,0 0 0 0 0,0 0 0 0 0,-1-1 0 0 0,-11 10 0 0 0,12-13-2333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 11519 0 0,'18'-12'5100'0'0,"-27"25"-671"0"0,3-6-4051 0 0,-108 165-126 0 0,110-165-744 0 0,-1-1 0 0 0,0 0 0 0 0,0 0 1 0 0,0 0-1 0 0,-1-1 0 0 0,1 1 0 0 0,-12 7 0 0 0,3-7-1260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5 244 8287 0 0,'0'0'639'0'0,"0"2"-415"0"0,-5 5 2305 0 0,7-8-1597 0 0,14-9 237 0 0,0 0 0 0 0,0-2 0 0 0,-1 0 0 0 0,23-24 0 0 0,4-3-302 0 0,-34 33-768 0 0,88-70 929 0 0,-85 69-773 0 0,0 0 1 0 0,1 0-1 0 0,0 1 1 0 0,0 1-1 0 0,0 0 0 0 0,26-7 1 0 0,-36 12-209 0 0,0-1 0 0 0,0 1 0 0 0,-1 0 0 0 0,1 0 0 0 0,0 0 0 0 0,0 0 0 0 0,0 0 0 0 0,-1 0 0 0 0,1 0 0 0 0,0 0 1 0 0,0 1-1 0 0,-1-1 0 0 0,1 1 0 0 0,0-1 0 0 0,-1 1 0 0 0,1 0 0 0 0,0 0 0 0 0,-1-1 0 0 0,3 3 0 0 0,-2-1 5 0 0,-1 0-1 0 0,1-1 1 0 0,-1 1-1 0 0,0 0 1 0 0,1 0 0 0 0,-1 0-1 0 0,0 0 1 0 0,0 0-1 0 0,0 0 1 0 0,-1 1-1 0 0,1-1 1 0 0,0 0 0 0 0,-1 3-1 0 0,1 5 59 0 0,0 0-1 0 0,-1-1 0 0 0,0 1 1 0 0,-1 0-1 0 0,0-1 1 0 0,-2 10-1 0 0,-29 93 340 0 0,21-75-547 0 0,-15 76-1 0 0,24-95-983 0 0,2-1-4865 0 0,0-4-1744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349 123 7799 0 0,'0'0'4346'0'0,"-3"1"-3570"0"0,-30 14 2325 0 0,31-14-2644 0 0,0 0-2 0 0,-4 1 1903 0 0,5-4-950 0 0,8-9-558 0 0,19-14-806 0 0,-7 14 40 0 0,0 1 1 0 0,0 0-1 0 0,28-9 1 0 0,-39 16-83 0 0,29-9 41 0 0,0 1-1 0 0,1 2 1 0 0,0 2-1 0 0,76-5 1 0 0,-91 11-38 0 0,43 4-1 0 0,-57-2 3 0 0,0 0 0 0 0,0 1 0 0 0,0 0 0 0 0,0 0 0 0 0,0 1 0 0 0,-1 0 0 0 0,14 8 1 0 0,-19-10-8 0 0,-1 1 0 0 0,1 0 1 0 0,-1 0-1 0 0,1 0 1 0 0,-1 1-1 0 0,0-1 1 0 0,0 1-1 0 0,0-1 1 0 0,0 1-1 0 0,0 0 1 0 0,0-1-1 0 0,-1 1 0 0 0,1 0 1 0 0,-1 0-1 0 0,0 0 1 0 0,0 0-1 0 0,0 1 1 0 0,0-1-1 0 0,-1 0 1 0 0,1 0-1 0 0,-1 0 1 0 0,0 1-1 0 0,0-1 1 0 0,0 0-1 0 0,0 1 0 0 0,-1-1 1 0 0,1 0-1 0 0,-2 6 1 0 0,-1 0 6 0 0,0 0-1 0 0,0 0 1 0 0,-1 0 0 0 0,0-1 0 0 0,-1 0 0 0 0,0 0 0 0 0,0 0-1 0 0,-11 13 1 0 0,8-13-6 0 0,-1 0 0 0 0,0 0 0 0 0,0 0 0 0 0,-18 10 0 0 0,-45 20 50 0 0,41-23-30 0 0,-399 175 8 0 0,380-170-58 0 0,-174 63-124 0 0,246-81 9 0 0,20-2 46 0 0,61-9 0 0 0,-12 0 87 0 0,-10 5-66 0 0,146 12 0 0 0,-185-3 70 0 0,-1 2 0 0 0,1 1-1 0 0,-1 3 1 0 0,-1 1 0 0 0,50 22 0 0 0,-58-17 7 0 0,-32-16 0 0 0,1-1 0 0 0,0 1 0 0 0,-1-1 0 0 0,1 1 0 0 0,0 0 0 0 0,-1-1 0 0 0,1 1 0 0 0,-1-1 0 0 0,1 1 0 0 0,-1 0 0 0 0,1 0 0 0 0,-1-1 0 0 0,1 1 0 0 0,-1 1 0 0 0,1-1 4 0 0,-1 1 0 0 0,-1 0 0 0 0,1-1 0 0 0,0 1 0 0 0,0 0 0 0 0,-1-1 0 0 0,1 1 0 0 0,0-1 0 0 0,-1 1 0 0 0,0-1 0 0 0,1 1 0 0 0,-1-1 0 0 0,0 1 0 0 0,0-1 0 0 0,0 0 0 0 0,0 1 0 0 0,0-1 0 0 0,0 0 0 0 0,0 0 0 0 0,0 0 0 0 0,0 0 0 0 0,-1 0-1 0 0,1 0 1 0 0,0 0 0 0 0,-3 1 0 0 0,-7 5 55 0 0,0 0 0 0 0,-14 5-1 0 0,16-8-29 0 0,-167 78 607 0 0,-96 48-356 0 0,213-98-290 0 0,-19 10 53 0 0,-138 54-1 0 0,194-87-36 0 0,21-7-243 0 0,5-1-98 0 0,38-6-1042 0 0,-5-2-753 0 0,4-3-4800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12671 0 0,'0'0'1143'0'0,"1"2"-940"0"0,1 2-66 0 0,0 0 1 0 0,0 0-1 0 0,1 0 1 0 0,-1-1 0 0 0,1 1-1 0 0,0-1 1 0 0,0 0-1 0 0,0 0 1 0 0,0 0 0 0 0,1 0-1 0 0,-1 0 1 0 0,1-1-1 0 0,0 1 1 0 0,-1-1 0 0 0,1 0-1 0 0,0 0 1 0 0,0-1-1 0 0,0 1 1 0 0,7 1 0 0 0,40 9 2149 0 0,-36-8-1714 0 0,-1-1 0 0 0,1 1 0 0 0,0 1 0 0 0,-1 1 0 0 0,25 13 0 0 0,-25-8-352 0 0,0 0 0 0 0,-1 0 1 0 0,0 1-1 0 0,-1 1 0 0 0,21 27 0 0 0,-31-37-196 0 0,1 2 12 0 0,-2-4-27 0 0,0 1 1 0 0,-1-1-1 0 0,1 0 1 0 0,0 1-1 0 0,0-1 0 0 0,1 0 1 0 0,-1 0-1 0 0,0 0 1 0 0,0 0-1 0 0,0 0 0 0 0,1 0 1 0 0,-1 0-1 0 0,1 0 1 0 0,1 1-1 0 0,0-1-43 0 0,-1 0 1 0 0,1 0-1 0 0,-1-1 1 0 0,1 1-1 0 0,-1 0 0 0 0,1-1 1 0 0,-1 0-1 0 0,1 1 0 0 0,0-1 1 0 0,-1 0-1 0 0,1 0 0 0 0,0-1 1 0 0,-1 1-1 0 0,1 0 0 0 0,0-1 1 0 0,-1 0-1 0 0,5-1 0 0 0,13-8-6952 0 0,-11 3-106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25 10135 0 0,'7'-6'189'0'0,"-4"4"-73"0"0,0-1 0 0 0,0 1 0 0 0,0 0-1 0 0,0 0 1 0 0,0 1 0 0 0,0-1 0 0 0,1 1 0 0 0,5-3 2626 0 0,-24 6-1297 0 0,-75 18-177 0 0,-146 52-1 0 0,210-63-1159 0 0,-347 111 128 0 0,-6-22-172 0 0,335-89-44 0 0,-1-3 0 0 0,1-1 1 0 0,-50 0-1 0 0,70-6-12 0 0,-1 0 0 0 0,1-2 0 0 0,1-1 1 0 0,-1 0-1 0 0,0-2 0 0 0,1-1 0 0 0,-33-14 0 0 0,47 17-16 0 0,1 0 0 0 0,-1-1 1 0 0,1 0-1 0 0,0 0 0 0 0,0-1 0 0 0,-12-12 0 0 0,18 16 5 0 0,0 0 1 0 0,0 0-1 0 0,1 0 0 0 0,-1 0 0 0 0,1 0 1 0 0,-1-1-1 0 0,1 1 0 0 0,0-1 1 0 0,-1 1-1 0 0,1-1 0 0 0,1 1 1 0 0,-1-1-1 0 0,0 0 0 0 0,1 1 1 0 0,-1-1-1 0 0,1 0 0 0 0,0 1 0 0 0,0-1 1 0 0,0 0-1 0 0,0 0 0 0 0,0 1 1 0 0,1-1-1 0 0,-1 0 0 0 0,1 1 1 0 0,0-1-1 0 0,-1 0 0 0 0,3-4 1 0 0,-1 4-7 0 0,0 0-2 0 0,0-1 0 0 0,-1 1 0 0 0,1 1 0 0 0,0-1 0 0 0,1 0 0 0 0,-1 0 0 0 0,0 1 0 0 0,1-1-1 0 0,-1 1 1 0 0,1 0 0 0 0,3-2 0 0 0,-5 3 2 0 0,0 0 1 0 0,1 1-1 0 0,-1-1 0 0 0,0 1 0 0 0,0-1 0 0 0,0 1 1 0 0,1 0-1 0 0,-1 0 0 0 0,0-1 0 0 0,0 1 0 0 0,0 0 1 0 0,1 0-1 0 0,-1 0 0 0 0,0 0 0 0 0,0 0 0 0 0,1 1 1 0 0,-1-1-1 0 0,2 1 0 0 0,20 8-133 0 0,-17-4 135 0 0,1 0 0 0 0,-1 1 0 0 0,0 0 0 0 0,0 0 0 0 0,7 10 1 0 0,24 38-32 0 0,-26-36 34 0 0,37 56 251 0 0,-4 3 0 0 0,-3 1 0 0 0,34 95 0 0 0,-27-29 29 0 0,-38-108-72 0 0,9 72 0 0 0,-19-105 2100 0 0,0-6-1940 0 0,1-8-209 0 0,0 0 0 0 0,0 0-1 0 0,1 0 1 0 0,6-18 0 0 0,19-46-56 0 0,-2 8-21 0 0,6-31-52 0 0,17-104 1 0 0,-39 155-48 0 0,-9 46-26 0 0,0 0 1 0 0,1-1-1 0 0,-1 1 1 0 0,1 0-1 0 0,-1 0 0 0 0,1 0 1 0 0,-1 0-1 0 0,1 0 1 0 0,0 0-1 0 0,0 0 1 0 0,-1 0-1 0 0,1 0 1 0 0,0 0-1 0 0,0 0 1 0 0,0 0-1 0 0,0 1 0 0 0,0-1 1 0 0,0 0-1 0 0,0 1 1 0 0,0-1-1 0 0,0 1 1 0 0,1-1-1 0 0,-1 1 1 0 0,0 0-1 0 0,0-1 0 0 0,2 1 1 0 0,17-3-1734 0 0,-2 4-3296 0 0,-1 2-1422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27 4607 0 0,'0'0'354'0'0,"1"-2"-233"0"0,-1 2 188 0 0,0-1 0 0 0,1 0 0 0 0,-1 1 0 0 0,0-1 0 0 0,0 1-1 0 0,1-1 1 0 0,-1 0 0 0 0,0 1 0 0 0,0-1 0 0 0,0 1 0 0 0,0-1 0 0 0,0 0 0 0 0,0 1-1 0 0,0-1 1 0 0,0 0 0 0 0,0 1 0 0 0,0-1 0 0 0,0 0 0 0 0,0 1 0 0 0,-1-1 0 0 0,1 0 0 0 0,0 1-1 0 0,-1-2 1 0 0,1 1-174 0 0,-1 1-1 0 0,0-1 1 0 0,0 0-1 0 0,1 1 1 0 0,-1-1 0 0 0,0 1-1 0 0,0-1 1 0 0,0 1-1 0 0,1 0 1 0 0,-1-1-1 0 0,0 1 1 0 0,0 0-1 0 0,0-1 1 0 0,-2 1-1 0 0,0-1-50 0 0,-1 1-1 0 0,0 0 0 0 0,1 0 0 0 0,-1 0 0 0 0,0 0 0 0 0,1 1 1 0 0,-1-1-1 0 0,-5 2 0 0 0,-15 7 64 0 0,-1 1 0 0 0,1 1 0 0 0,0 1 0 0 0,-40 27 0 0 0,50-28-56 0 0,0 0-1 0 0,1 0 1 0 0,0 2 0 0 0,1-1-1 0 0,0 2 1 0 0,1-1-1 0 0,1 2 1 0 0,-12 18 0 0 0,20-29-41 0 0,0 1 0 0 0,0-1 0 0 0,0 1 0 0 0,0-1 0 0 0,1 1 0 0 0,0 0 0 0 0,0-1 0 0 0,0 1 0 0 0,1 0 0 0 0,-1 4 0 0 0,1-7-32 0 0,0 0-1 0 0,1 0 1 0 0,-1 0-1 0 0,0 0 1 0 0,1 0-1 0 0,-1-1 1 0 0,1 1-1 0 0,0 0 1 0 0,-1 0-1 0 0,1-1 1 0 0,0 1-1 0 0,0 0 1 0 0,0-1-1 0 0,0 1 1 0 0,1-1-1 0 0,-1 1 1 0 0,0-1-1 0 0,1 0 1 0 0,-1 0 0 0 0,1 1-1 0 0,-1-1 1 0 0,1 0-1 0 0,-1 0 1 0 0,1 0-1 0 0,0-1 1 0 0,-1 1-1 0 0,1 0 1 0 0,2 0-1 0 0,4 1 71 0 0,0 0-1 0 0,1-1 0 0 0,-1 0 0 0 0,0 0 1 0 0,1-1-1 0 0,15-2 0 0 0,-9 0 46 0 0,-1 0 1 0 0,1-1-1 0 0,15-6 0 0 0,-19 5-67 0 0,1 0 1 0 0,-1-1-1 0 0,-1-1 0 0 0,1 1 0 0 0,-1-2 0 0 0,0 0 1 0 0,0 0-1 0 0,-1 0 0 0 0,0-1 0 0 0,12-14 0 0 0,-17 17-52 0 0,0-1 0 0 0,0 0 0 0 0,0 0 0 0 0,-1 0 0 0 0,0 0-1 0 0,0 0 1 0 0,0-1 0 0 0,-1 1 0 0 0,0-1 0 0 0,0 0 0 0 0,-1 1 0 0 0,0-1-1 0 0,0 0 1 0 0,0 0 0 0 0,-1 0 0 0 0,0 0 0 0 0,-1 0 0 0 0,1 0 0 0 0,-3-10 0 0 0,2 14-165 0 0,-1-3-320 0 0,1 0-1 0 0,0 0 1 0 0,0 0-1 0 0,1-8 1 0 0,2-2-5883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630 753 1375 0 0,'-2'2'107'0'0,"-14"15"252"0"0,6-9 2061 0 0,-1 0 0 0 0,1-1 1 0 0,-18 9-1 0 0,2-4-1025 0 0,16-11-567 0 0,4 1 602 0 0,0-12-135 0 0,6 8-1167 0 0,-1-1 1 0 0,1 1 0 0 0,0 0-1 0 0,0 0 1 0 0,0-1-1 0 0,0 1 1 0 0,1 0-1 0 0,-1 0 1 0 0,0-1-1 0 0,1 1 1 0 0,1-4-1 0 0,12-26 893 0 0,-7 17-628 0 0,45-89 1453 0 0,9-25-814 0 0,-31 51-869 0 0,-5 0-1 0 0,25-122 0 0 0,-46 180-166 0 0,-1 3 30 0 0,3-30 0 0 0,-6 43-25 0 0,0-1-1 0 0,0 1 1 0 0,0-1-1 0 0,-1 1 1 0 0,1-1-1 0 0,-1 1 0 0 0,0-1 1 0 0,-1 1-1 0 0,1 0 1 0 0,-1 0-1 0 0,-2-6 1 0 0,3 9-7 0 0,0 1-1 0 0,0-1 1 0 0,0 0 0 0 0,0 1 0 0 0,0-1 0 0 0,-1 1 0 0 0,1-1 0 0 0,0 1 0 0 0,0 0 0 0 0,0-1 0 0 0,0 1 0 0 0,0 0 0 0 0,-1 0 0 0 0,1 0 0 0 0,0 0 0 0 0,0 0 0 0 0,0 0 0 0 0,-1 0 0 0 0,0 1 0 0 0,-2 1-6 0 0,1 0 0 0 0,0 0-1 0 0,0 0 1 0 0,0 0-1 0 0,0 1 1 0 0,1-1-1 0 0,-1 1 1 0 0,1 0-1 0 0,-1 0 1 0 0,1 0-1 0 0,0 0 1 0 0,0 0-1 0 0,-2 4 1 0 0,0 0-10 0 0,-12 18-39 0 0,2 2 0 0 0,-16 39 0 0 0,-16 61-25 0 0,30-78 34 0 0,-181 534 36 0 0,24-108 16 0 0,150-421-497 0 0,-2-1 0 0 0,-3-1-1 0 0,-1-2 1 0 0,-38 49 0 0 0,51-79-1385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34 144 2759 0 0,'-33'4'17108'0'0,"36"-2"-19517"0"0,0-1 2450 0 0,-1 0 0 0 0,1 0 1 0 0,0-1-1 0 0,0 1 0 0 0,0-1 1 0 0,0 1-1 0 0,0-1 0 0 0,0 0 0 0 0,0 0 1 0 0,0 0-1 0 0,-1-1 0 0 0,7 0 0 0 0,35-13 446 0 0,-32 9-381 0 0,49-17 366 0 0,55-19 88 0 0,117-19-462 0 0,-192 49-208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713 144 7367 0 0,'2'-5'51'0'0,"27"-68"521"0"0,-24 64-503 0 0,-1 0 0 0 0,1 0 0 0 0,1 1 0 0 0,-1 0 1 0 0,13-14 4628 0 0,-18 26-3117 0 0,-2 9-1290 0 0,0 1-1 0 0,-1-1 1 0 0,-1 0-1 0 0,0 1 1 0 0,-1-1-1 0 0,0-1 1 0 0,-13 23 0 0 0,-62 82 634 0 0,47-72-479 0 0,-43 70 167 0 0,5 3 0 0 0,-68 153 0 0 0,-73 163-190 0 0,136-309-386 0 0,27-49-2926 0 0,42-64 1559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12895 0 0,'0'0'54'0'0,"0"-1"1"0"0,0 0-1 0 0,0 1 0 0 0,1-1 0 0 0,-1 0 0 0 0,0 1 0 0 0,0-1 1 0 0,0 1-1 0 0,1-1 0 0 0,-1 1 0 0 0,0-1 0 0 0,1 1 1 0 0,-1-1-1 0 0,0 1 0 0 0,1-1 0 0 0,-1 1 0 0 0,1-1 0 0 0,-1 1 1 0 0,1-1-1 0 0,-1 1 0 0 0,1 0 0 0 0,-1-1 0 0 0,1 1 0 0 0,-1 0 1 0 0,1-1-1 0 0,-1 1 0 0 0,1 0 0 0 0,-1 0 0 0 0,1 0 0 0 0,0 0 1 0 0,-1-1-1 0 0,2 1 0 0 0,25 0 755 0 0,-17 0-291 0 0,76 2 1416 0 0,73-3-1392 0 0,202-55 62 0 0,-278 40-520 0 0,331-85 163 0 0,-378 89-602 0 0,0-2 1 0 0,-1-1 0 0 0,34-21-1 0 0,-22 7-1345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6911 0 0,'0'0'528'0'0,"-1"2"-341"0"0,-9 15 1346 0 0,1 1 1 0 0,0 0-1 0 0,2 0 1 0 0,-9 31-1 0 0,4-14-509 0 0,-71 159 1802 0 0,-16-6-1278 0 0,19-39-850 0 0,-8 29-185 0 0,-36 71-290 0 0,83-175-170 0 0,-65 86 0 0 0,87-135 8 0 0,-23 24 0 0 0,35-42-56 0 0,1 0 0 0 0,-2-1 0 0 0,1 0 0 0 0,-1 0 0 0 0,0-1 0 0 0,0 0 0 0 0,-17 7 0 0 0,25-12-9 0 0,-1 1 1 0 0,0-1 0 0 0,1 0-1 0 0,-1 0 1 0 0,1 1 0 0 0,-1-1 0 0 0,0 0-1 0 0,1 0 1 0 0,-1 0 0 0 0,1 0 0 0 0,-1 0-1 0 0,0 0 1 0 0,1 0 0 0 0,-1 0 0 0 0,0 0-1 0 0,1 0 1 0 0,-2-1 0 0 0,2 1 2 0 0,-1-1 1 0 0,0 0-1 0 0,1 0 0 0 0,-1 0 1 0 0,1 0-1 0 0,-1 0 0 0 0,1 1 1 0 0,-1-1-1 0 0,1 0 0 0 0,0 0 1 0 0,-1 0-1 0 0,1 0 0 0 0,0 0 1 0 0,0 0-1 0 0,0 0 0 0 0,-1-1 1 0 0,1 1-1 0 0,0 0 0 0 0,1 0 1 0 0,-1 0-1 0 0,0 0 0 0 0,0 0 1 0 0,1-2-1 0 0,8-26 2 0 0,-4 19-17 0 0,1 1-1 0 0,0-1 0 0 0,0 1 1 0 0,1 0-1 0 0,11-11 0 0 0,44-39-170 0 0,-55 52 162 0 0,19-15-63 0 0,1 0 0 0 0,44-26 0 0 0,-54 38 52 0 0,1 0 1 0 0,1 2-1 0 0,-1 0 1 0 0,1 1-1 0 0,33-8 1 0 0,-46 14 19 0 0,1 0 0 0 0,-1 0 0 0 0,13 1 0 0 0,-5 3 16 0 0,-12-1 2 0 0,0 0 1 0 0,0 0-1 0 0,0-1 1 0 0,0 2-1 0 0,-1-1 0 0 0,1 0 1 0 0,-1 0-1 0 0,1 0 1 0 0,-1 1-1 0 0,0-1 1 0 0,0 1-1 0 0,0-1 0 0 0,0 1 1 0 0,0-1-1 0 0,-1 1 1 0 0,1 0-1 0 0,-1-1 0 0 0,0 1 1 0 0,1 0-1 0 0,-1-1 1 0 0,-1 6-1 0 0,0 13 2 0 0,1-17-4 0 0,-5 11-276 0 0,4-13-796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230 138 11887 0 0,'0'0'2779'0'0,"2"1"-1964"0"0,3 0-501 0 0,-1 0 0 0 0,1-1 0 0 0,-1 1 0 0 0,1-1 0 0 0,-1 1 0 0 0,1-1 1 0 0,-1-1-1 0 0,1 1 0 0 0,-1-1 0 0 0,1 1 0 0 0,-1-1 0 0 0,0-1 0 0 0,1 1 1 0 0,-1-1-1 0 0,0 1 0 0 0,0-1 0 0 0,8-5 0 0 0,12-8 270 0 0,0-1-1 0 0,34-31 1 0 0,-49 40-499 0 0,-2 1-25 0 0,-1 0-1 0 0,0 0 1 0 0,0 0-1 0 0,6-9 0 0 0,-27 15 8 0 0,8 2-75 0 0,0 1 0 0 0,-1 0-1 0 0,1 0 1 0 0,1 1 0 0 0,-1-1 0 0 0,-7 7-1 0 0,-37 31-91 0 0,45-36 90 0 0,-44 39-36 0 0,2 3 0 0 0,2 1 1 0 0,2 2-1 0 0,-47 71 0 0 0,90-120 46 0 0,-13 20 34 0 0,-18 38-1 0 0,29-53-29 0 0,1 0 0 0 0,-1-1 0 0 0,1 1 0 0 0,1 0-1 0 0,-1 0 1 0 0,1 0 0 0 0,0 0 0 0 0,0 0 0 0 0,1 0 0 0 0,0 0-1 0 0,0 0 1 0 0,2 11 0 0 0,-2-14-3 0 0,1-1 0 0 0,0 0 0 0 0,0 0 0 0 0,0 0 0 0 0,0 0 0 0 0,0 0-1 0 0,1 0 1 0 0,-1 0 0 0 0,1 0 0 0 0,-1 0 0 0 0,1-1 0 0 0,-1 1 0 0 0,1-1 0 0 0,0 1 0 0 0,0-1-1 0 0,0 0 1 0 0,0 1 0 0 0,0-1 0 0 0,0 0 0 0 0,0 0 0 0 0,1-1 0 0 0,-1 1 0 0 0,0 0 0 0 0,0-1-1 0 0,3 1 1 0 0,6 1 2 0 0,0-1-1 0 0,1 0 1 0 0,20-2-1 0 0,-29 1-4 0 0,227-30-813 0 0,-175 21 392 0 0,66-15-1115 0 0,-41 2-3974 0 0,-24 3-863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0,'0'0'1048'0'0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66 227 1375 0 0,'-9'-5'8194'0'0,"4"9"-7727"0"0,1 1 0 0 0,0 0 1 0 0,0 0-1 0 0,1 0 1 0 0,0 0-1 0 0,0 1 0 0 0,0-1 1 0 0,0 1-1 0 0,1 0 1 0 0,-3 11-1 0 0,-13 40 5068 0 0,29-64-4821 0 0,0-4-542 0 0,0 1 1 0 0,-1-1-1 0 0,0-1 0 0 0,0 0 1 0 0,7-14-1 0 0,12-12-96 0 0,-12 17-44 0 0,1 2 1 0 0,1 0-1 0 0,22-16 1 0 0,-35 30-50 0 0,0 1 0 0 0,0-1 0 0 0,0 1 0 0 0,1 1 1 0 0,-1-1-1 0 0,1 1 0 0 0,0 0 0 0 0,0 1 0 0 0,0 0 0 0 0,0 0 0 0 0,0 0 0 0 0,10 0 0 0 0,-13 0 7 0 0,1 1 9 0 0,16 4-60 0 0,-1 2 20 0 0,-15-2 24 0 0,-1 1 3 0 0,2-2 31 0 0,0 1 0 0 0,-1 0 1 0 0,0 0-1 0 0,1 1 0 0 0,-1 0 0 0 0,-1 0 0 0 0,1 0 0 0 0,0 0 0 0 0,-1 1 1 0 0,0-1-1 0 0,0 1 0 0 0,-1 0 0 0 0,1 0 0 0 0,-1 1 0 0 0,0-1 0 0 0,0 1 1 0 0,-1-1-1 0 0,0 1 0 0 0,0 0 0 0 0,2 9 0 0 0,-4-13-9 0 0,0 1 0 0 0,0-1 0 0 0,0 0 0 0 0,0 1 0 0 0,0-1 0 0 0,0 0 0 0 0,-1 1 0 0 0,0-1-1 0 0,1 0 1 0 0,-1 1 0 0 0,0-1 0 0 0,0 0 0 0 0,0 0 0 0 0,0 0 0 0 0,0 0 0 0 0,-3 3 0 0 0,-5 4 48 0 0,-3-3 18 0 0,2-2-6 0 0,10-4-67 0 0,0 0 0 0 0,0 0 0 0 0,0 0-1 0 0,-1 0 1 0 0,1 0 0 0 0,0 0-1 0 0,0 0 1 0 0,0 0 0 0 0,0 0-1 0 0,0 0 1 0 0,0 0 0 0 0,0 1-1 0 0,0-1 1 0 0,0 0 0 0 0,0 0-1 0 0,0 0 1 0 0,0 0 0 0 0,0 0 0 0 0,-1 0-1 0 0,1 0 1 0 0,0 0 0 0 0,0 0-1 0 0,0 0 1 0 0,0 0 0 0 0,0 0-1 0 0,0 0 1 0 0,0-1 0 0 0,0 1-1 0 0,0 0 1 0 0,0 0 0 0 0,0 0-1 0 0,0 0 1 0 0,0 0 0 0 0,-1 0 0 0 0,1 0-1 0 0,0 0 1 0 0,0 0 0 0 0,0 0-1 0 0,0 0 1 0 0,0 0 0 0 0,0 0-1 0 0,0 0 1 0 0,0 0 0 0 0,0 0-1 0 0,0 0 1 0 0,0 0 0 0 0,0 0-1 0 0,0-1 1 0 0,0 1 0 0 0,0 0 0 0 0,0 0-1 0 0,0 0 1 0 0,0 0 0 0 0,0 0-1 0 0,0 0 1 0 0,0 0 0 0 0,0 0-1 0 0,0 0 1 0 0,0 0 0 0 0,0 0-1 0 0,0 0 1 0 0,0 0 0 0 0,0-1-1 0 0,0 1 1 0 0,0 0 0 0 0,0-3-11 0 0,0 0 1 0 0,0 1-1 0 0,0-1 0 0 0,0 0 1 0 0,0 0-1 0 0,1 0 0 0 0,-1 0 1 0 0,1 1-1 0 0,0-1 0 0 0,0 0 1 0 0,0 0-1 0 0,0 1 0 0 0,0-1 1 0 0,1 1-1 0 0,-1-1 0 0 0,1 1 1 0 0,3-5-1 0 0,5-4-52 0 0,1-1 0 0 0,13-11 0 0 0,-14 15 40 0 0,12-12-27 0 0,0 1-1 0 0,2 1 0 0 0,0 1 1 0 0,1 2-1 0 0,0 0 1 0 0,1 2-1 0 0,53-20 0 0 0,-63 31 2 0 0,-14 2 54 0 0,0 1 0 0 0,0-1 0 0 0,0 1 0 0 0,-1-1 0 0 0,1 1-1 0 0,0 0 1 0 0,0 0 0 0 0,-1 0 0 0 0,1 0 0 0 0,-1 0 0 0 0,1 0 0 0 0,-1 1 0 0 0,1-1-1 0 0,-1 1 1 0 0,0-1 0 0 0,0 0 0 0 0,1 1 0 0 0,-1 0 0 0 0,0-1 0 0 0,-1 1 0 0 0,1 0-1 0 0,0-1 1 0 0,0 1 0 0 0,-1 0 0 0 0,1 0 0 0 0,-1 0 0 0 0,1 0 0 0 0,-1 2 0 0 0,2 6 92 0 0,-1 1 0 0 0,0 0 1 0 0,-2 18-1 0 0,1-26-82 0 0,-2 39 221 0 0,0-22-118 0 0,1 0 1 0 0,1-1 0 0 0,1 1 0 0 0,5 34 0 0 0,2-28-102 0 0,-1-19 4 0 0,-4-4-11 0 0,-1-1-71 0 0,0-1 0 0 0,0 0 1 0 0,0 0-1 0 0,0-1 0 0 0,0 1 1 0 0,1 0-1 0 0,-1-1 0 0 0,0 1 1 0 0,0-1-1 0 0,1 0 0 0 0,-1 1 1 0 0,0-1-1 0 0,0 0 0 0 0,3-1 1 0 0,-2 1-356 0 0,18-1-4907 0 0,1-2-1805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1839 0 0,'0'0'8914'0'0,"-1"3"-8686"0"0,-6 19 109 0 0,-1-1 0 0 0,-1 0 0 0 0,-21 37-1 0 0,20-41-337 0 0,-3 9 116 0 0,-2-2 0 0 0,-34 43-1 0 0,-14 0-34 0 0,-10 12-102 0 0,70-75 5 0 0,-8 14-24 0 0,10-16 120 0 0,4-1 9 0 0,0 0-66 0 0,0 0 0 0 0,1 0 0 0 0,-1 0 1 0 0,1 0-1 0 0,-1-1 0 0 0,1 0 0 0 0,-1 0 0 0 0,1 0 0 0 0,-1 0 0 0 0,1 0 1 0 0,-1-1-1 0 0,1 1 0 0 0,-1-1 0 0 0,5-2 0 0 0,11-3 103 0 0,24-12 0 0 0,-21 8-59 0 0,51-24 117 0 0,10-5-67 0 0,-68 33-33 0 0,1 1 1 0 0,-1 0 0 0 0,24-4-1 0 0,-9 7 141 0 0,-27 2 40 0 0,-1 1-140 0 0,6 3-46 0 0,-5-3-37 0 0,0 13-1206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40 142 9671 0 0,'0'0'1246'0'0,"3"1"31"0"0,-2 0-778 0 0,1 0 1 0 0,-1 0-1 0 0,1 0 1 0 0,-1 0-1 0 0,1 0 0 0 0,-1 0 1 0 0,0 1-1 0 0,0-1 1 0 0,1 0-1 0 0,-1 1 1 0 0,0-1-1 0 0,1 3 0 0 0,2 10-403 0 0,-4-11 53 0 0,0 0 1 0 0,0 0 0 0 0,-1 0-1 0 0,1 0 1 0 0,-1 0-1 0 0,0 0 1 0 0,0 0 0 0 0,0 0-1 0 0,-3 5 1 0 0,-16 27 589 0 0,8-16-489 0 0,6-11-189 0 0,3-4-27 0 0,1 0 0 0 0,-1 0 0 0 0,1 0 0 0 0,-1 0 0 0 0,-1 5 1 0 0,4-8 190 0 0,0-2-213 0 0,0 0 0 0 0,0 0 0 0 0,1 0 0 0 0,-1 0 0 0 0,0 0 0 0 0,1 0 0 0 0,-1 0 0 0 0,1 0 0 0 0,-1 0 0 0 0,1 0 0 0 0,0-1 0 0 0,3-3 12 0 0,15-30 18 0 0,1 1 1 0 0,29-34-1 0 0,-41 56-40 0 0,-1 3-2 0 0,1 1 0 0 0,0 0 0 0 0,0 0 0 0 0,1 1 0 0 0,14-11 0 0 0,12-8 0 0 0,-28 20 72 0 0,1 0 0 0 0,1 0-1 0 0,-1 1 1 0 0,1 0 0 0 0,0 1 0 0 0,0 0-1 0 0,11-3 1 0 0,-14 5-16 0 0,0 0-1 0 0,0 1 1 0 0,0 0-1 0 0,0 0 1 0 0,1 0-1 0 0,-1 1 1 0 0,0 0-1 0 0,1 0 1 0 0,-1 1-1 0 0,0 0 1 0 0,12 2-1 0 0,-16-2-22 0 0,-1 0-1 0 0,1 0 1 0 0,0 0 0 0 0,0 0-1 0 0,-1 0 1 0 0,1 1 0 0 0,-1-1-1 0 0,1 0 1 0 0,1 3 0 0 0,2 1 8 0 0,-3-3-37 0 0,1 0 0 0 0,-1 0 0 0 0,0 0 0 0 0,1 0 0 0 0,-1 1 0 0 0,0-1 0 0 0,-1 1 0 0 0,1-1 1 0 0,0 1-1 0 0,-1 0 0 0 0,1 0 0 0 0,-1 0 0 0 0,0 0 0 0 0,0 0 0 0 0,0 0 0 0 0,0 6 0 0 0,1-2-1 0 0,-1 2-14 0 0,0 1 0 0 0,0-1 0 0 0,0 1 0 0 0,-2 0 0 0 0,1-1 0 0 0,-3 14 0 0 0,-1-3-113 0 0,-14 40 0 0 0,9-29-1896 0 0,9-30 1124 0 0,27-6-5879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256 277 9215 0 0,'2'-1'707'0'0,"30"-17"-401"0"0,-6 3 784 0 0,86-47 4390 0 0,-96 51-5038 0 0,0-1 0 0 0,16-14 1 0 0,-11 8-9 0 0,-8 6-192 0 0,-1-1-1 0 0,-1 0 0 0 0,0-1 1 0 0,12-18-1 0 0,-23 31-240 0 0,7-10 65 0 0,-3 1 4 0 0,-4 9-67 0 0,-1 1 0 0 0,1 0 0 0 0,0-1 0 0 0,0 1 0 0 0,-1-1-1 0 0,1 1 1 0 0,0 0 0 0 0,-1-1 0 0 0,1 1 0 0 0,-1 0 0 0 0,1-1 0 0 0,0 1-1 0 0,-1 0 1 0 0,1 0 0 0 0,-1-1 0 0 0,1 1 0 0 0,-1 0 0 0 0,1 0 0 0 0,0 0 0 0 0,-1 0-1 0 0,1 0 1 0 0,-1 0 0 0 0,1-1 0 0 0,-2 1 0 0 0,2 0-3 0 0,-4 0-5 0 0,1 0 0 0 0,-1 0 0 0 0,0 0 0 0 0,0 0-1 0 0,1 1 1 0 0,-1-1 0 0 0,0 1 0 0 0,1 0 0 0 0,-1 0 0 0 0,1 0-1 0 0,-5 3 1 0 0,-38 20-106 0 0,41-21 100 0 0,-68 46-21 0 0,-129 114-1 0 0,184-148 74 0 0,-15 14 185 0 0,-42 48 0 0 0,64-64-116 0 0,0 1 1 0 0,1 1 0 0 0,0-1 0 0 0,1 1-1 0 0,1 1 1 0 0,-10 25 0 0 0,17-38-99 0 0,0 0 1 0 0,0 0-1 0 0,0 0 1 0 0,1 1-1 0 0,-1-1 1 0 0,1 0-1 0 0,0 0 1 0 0,0 1-1 0 0,0-1 1 0 0,0 0-1 0 0,0 1 1 0 0,1-1-1 0 0,-1 0 1 0 0,3 6-1 0 0,-2-7-6 0 0,0 0 0 0 0,1 0 0 0 0,-1 1 1 0 0,1-1-1 0 0,-1 0 0 0 0,1 0 0 0 0,0-1 0 0 0,-1 1 0 0 0,1 0 0 0 0,0-1 0 0 0,0 1 0 0 0,0-1 0 0 0,1 1 1 0 0,-1-1-1 0 0,0 0 0 0 0,0 0 0 0 0,1 0 0 0 0,-1 0 0 0 0,4 1 0 0 0,10 1-10 0 0,0 0 0 0 0,0-2 0 0 0,0 1 0 0 0,0-2 0 0 0,0 0 0 0 0,0-1 0 0 0,29-5 0 0 0,-9-1-493 0 0,0-3-1 0 0,44-16 1 0 0,-20 0-1939 0 0,79-46 1 0 0,-23 11-792 0 0,58-24-4061 0 0,-163 79 7552 0 0,0 0 0 0 0,-1-1 0 0 0,1 0 0 0 0,-1 0 1 0 0,18-18-1 0 0,37-50 5525 0 0,-53 59-4562 0 0,-9 12-797 0 0,1 0 1 0 0,-1 0-1 0 0,0-1 0 0 0,-1 1 1 0 0,1-1-1 0 0,-1 0 0 0 0,0 0 1 0 0,0 0-1 0 0,0 0 0 0 0,-1 0 1 0 0,2-9-1 0 0,-3 13-362 0 0,0 1 0 0 0,0-1 0 0 0,0 1 0 0 0,0-1 1 0 0,0 1-1 0 0,0-1 0 0 0,0 1 0 0 0,-1 0 0 0 0,1-1 0 0 0,0 1 0 0 0,0-1 1 0 0,0 1-1 0 0,-1 0 0 0 0,1-1 0 0 0,0 1 0 0 0,0-1 0 0 0,-1 1 0 0 0,1 0 1 0 0,0-1-1 0 0,-1 1 0 0 0,1 0 0 0 0,0 0 0 0 0,-1-1 0 0 0,1 1 1 0 0,-1 0-1 0 0,1 0 0 0 0,0-1 0 0 0,-1 1 0 0 0,1 0 0 0 0,-1 0 0 0 0,-12-1 520 0 0,12 1-591 0 0,-9 1 163 0 0,0 1 0 0 0,1 0 0 0 0,-1 0 0 0 0,1 1 0 0 0,-1 0 0 0 0,1 1 0 0 0,0 0 0 0 0,-17 11 0 0 0,-64 50 205 0 0,80-58-306 0 0,-172 143 845 0 0,159-130-707 0 0,-23 28 1 0 0,36-37-116 0 0,1 1-1 0 0,0 0 1 0 0,1 1 0 0 0,-10 19 0 0 0,17-28-64 0 0,-1 1-1 0 0,1 0 1 0 0,0-1 0 0 0,-1 10-1 0 0,1-14-11 0 0,2 1 1 0 0,-1 0-1 0 0,0-1 0 0 0,0 1 0 0 0,0-1 0 0 0,0 1 1 0 0,0 0-1 0 0,0-1 0 0 0,1 1 0 0 0,-1-1 1 0 0,0 1-1 0 0,0 0 0 0 0,1-1 0 0 0,-1 1 0 0 0,1-1 1 0 0,-1 1-1 0 0,0-1 0 0 0,1 1 0 0 0,-1-1 1 0 0,1 0-1 0 0,-1 1 0 0 0,1-1 0 0 0,-1 1 1 0 0,1-1-1 0 0,-1 0 0 0 0,2 1 0 0 0,12 4 111 0 0,-13-5-118 0 0,4 1 21 0 0,0 0 0 0 0,1-1 0 0 0,-1 0 0 0 0,0 0 0 0 0,0 0 0 0 0,0-1-1 0 0,0 1 1 0 0,0-1 0 0 0,8-3 0 0 0,6-2 11 0 0,20-10-1 0 0,-28 11-15 0 0,12-7-49 0 0,0-1 1 0 0,-1-1-1 0 0,34-28 0 0 0,30-19-3026 0 0,-59 43-5 0 0,-19 12 1505 0 0,-1 1-1 0 0,15-8 1 0 0,-6 6-2130 0 0,2 0-834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59 100 5063 0 0,'0'3'232'0'0,"1"13"-10"0"0,-1 0 0 0 0,0 0-1 0 0,-2 0 1 0 0,-5 28 0 0 0,-22 65 7906 0 0,29-108-7979 0 0,-21 56 6309 0 0,24-60-5684 0 0,38-31 432 0 0,44-47 1 0 0,-14 12-947 0 0,-25 24-247 0 0,-18 17 1 0 0,49-39-1 0 0,-69 61-11 0 0,1 0-1 0 0,0 1 0 0 0,0-1 0 0 0,0 2 0 0 0,1-1 0 0 0,0 1 0 0 0,0 1 1 0 0,0 0-1 0 0,0 0 0 0 0,19-2 0 0 0,-26 5-1 0 0,-1 0 0 0 0,1 0 0 0 0,0 0 0 0 0,0 0 0 0 0,0 1 0 0 0,0-1 0 0 0,0 1 0 0 0,0-1 0 0 0,-1 1 0 0 0,1 0 0 0 0,0 0 0 0 0,-1 1 0 0 0,1-1 0 0 0,0 0 0 0 0,-1 1 0 0 0,0 0 0 0 0,1-1 0 0 0,-1 1 0 0 0,0 0 0 0 0,0 0 0 0 0,0 0 0 0 0,0 1 0 0 0,0-1 0 0 0,0 0 0 0 0,-1 1 0 0 0,1-1 0 0 0,-1 1 0 0 0,0 0 0 0 0,2 3 0 0 0,1 8 0 0 0,0 0 0 0 0,-1 0 0 0 0,0 0 0 0 0,1 26 0 0 0,-2-22 0 0 0,1 16 32 0 0,2-1 0 0 0,1 0 0 0 0,2 0 0 0 0,16 47 0 0 0,-19-70-27 0 0,-1 1 0 0 0,1-1-1 0 0,1 0 1 0 0,0 0 0 0 0,0 0-1 0 0,1-1 1 0 0,1 0 0 0 0,-1 0-1 0 0,1-1 1 0 0,1 0 0 0 0,-1 0 0 0 0,1-1-1 0 0,1 0 1 0 0,-1-1 0 0 0,1 0-1 0 0,20 9 1 0 0,58 14-1585 0 0,-27-16-6114 0 0,-31-9 960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10591 0 0,'0'0'9080'0'0,"-9"11"-4816"0"0,9 5-3848 0 0,12-1-6848 0 0,13 1-1376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8:4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36 1375 0 0,'0'0'3290'0'0,"2"0"-3225"0"0,7 1-8 0 0,-6-1 125 0 0,1-1-1 0 0,-1 1 1 0 0,1-1-1 0 0,-1 0 0 0 0,0 0 1 0 0,1-1-1 0 0,-1 1 0 0 0,4-3 1 0 0,-6 4-80 0 0,17-6 1766 0 0,-16 6-1476 0 0,-1 0-88 0 0,21-4 2857 0 0,-9 2-1817 0 0,26-11 758 0 0,-37 13-1281 0 0,-4 0-762 0 0,-11 6-52 0 0,2-2 13 0 0,1 0 0 0 0,0 1 1 0 0,0 1-1 0 0,1-1 0 0 0,-1 2 1 0 0,-9 7-1 0 0,18-13 113 0 0,-32 18 943 0 0,-49 33-955 0 0,-13 10 42 0 0,94-61-67 0 0,-1 0-16 0 0,-6 8 1560 0 0,7-8-1546 0 0,-2 7-22 0 0,0 0 13 0 0,2-5-55 0 0,-1 1 13 0 0,-10 9-47 0 0,-7 14-60 0 0,8-8 118 0 0,7-9-44 0 0,2-2 2 0 0,2-7 196 0 0,0 0-200 0 0,0 0 0 0 0,0-1-1 0 0,0 1 1 0 0,0 0-1 0 0,0 0 1 0 0,0-1 0 0 0,0 1-1 0 0,0 0 1 0 0,0 0 0 0 0,1-1-1 0 0,-1 1 1 0 0,0 0 0 0 0,0-1-1 0 0,1 1 1 0 0,-1 0 0 0 0,0-1-1 0 0,1 1 1 0 0,-1-1 0 0 0,1 1-1 0 0,0 0 1 0 0,0 1 37 0 0,1-1 0 0 0,-1 1 0 0 0,1 0 0 0 0,0-1 0 0 0,-1 0 0 0 0,1 1 0 0 0,0-1 0 0 0,0 0 0 0 0,3 2 0 0 0,32 9 271 0 0,-20-6-306 0 0,-2-1 62 0 0,-12-5-58 0 0,20 5 79 0 0,-16-3-94 0 0,1 1 1 0 0,-1 1-1 0 0,0-1 0 0 0,8 7 0 0 0,-8-6-8 0 0,-4-2-6 0 0,1 1 0 0 0,-1 0 0 0 0,0 1 0 0 0,0-1 0 0 0,0 0-1 0 0,-1 1 1 0 0,1 0 0 0 0,2 4 0 0 0,2 4 12 0 0,5 9 3 0 0,-7-10 0 0 0,-2-6 0 0 0,-1 1 0 0 0,1-1 0 0 0,0 0 0 0 0,5 5 0 0 0,-7-8 0 0 0,0 0 0 0 0,0 0 0 0 0,1 0 1 0 0,0 0-1 0 0,-1 0 0 0 0,1 0 0 0 0,0 0 0 0 0,0-1 0 0 0,0 1 0 0 0,0-1 0 0 0,0 1 0 0 0,0-1 1 0 0,3 2-1 0 0,1-1 10 0 0,-3 0 18 0 0,1 0-1 0 0,-1 0 1 0 0,1-1 0 0 0,0 1-1 0 0,0-1 1 0 0,-1 0-1 0 0,1 0 1 0 0,0 0 0 0 0,0-1-1 0 0,0 0 1 0 0,7 0-1 0 0,12 2 108 0 0,-12 0-125 0 0,-1-1 1 0 0,-6 1 31 0 0,2 3-20 0 0,-4-2 20 0 0,1 5-31 0 0,-1 5-11 0 0,-4 11 40 0 0,1-21-27 0 0,1-1-12 0 0,-1 0 0 0 0,1-1 0 0 0,0 1 0 0 0,0-1 0 0 0,-1 1 0 0 0,1-1 0 0 0,-1 1 0 0 0,0-1 0 0 0,1 1 0 0 0,-1-1 0 0 0,-1 2 0 0 0,1-2-1 0 0,1 0 0 0 0,-1 0 0 0 0,1 0 0 0 0,-1 1 0 0 0,1-1 0 0 0,-1 0 0 0 0,1 0 0 0 0,0 0 0 0 0,0 1-1 0 0,-1-1 1 0 0,1 0 0 0 0,0 0 0 0 0,0 2 0 0 0,1 4 0 0 0,-1-1 0 0 0,-5 24 0 0 0,3-19 11 0 0,0-1 31 0 0,-3 3-3 0 0,1-10-20 0 0,2-2-1 0 0,-8 10 61 0 0,8-7-60 0 0,-1-1 0 0 0,1-1 0 0 0,-1 1 0 0 0,0 0 0 0 0,1-1 0 0 0,-1 1 0 0 0,-1-1-1 0 0,1 0 1 0 0,0 0 0 0 0,-4 2 0 0 0,-1-1-19 0 0,-4 0 31 0 0,4 2 8 0 0,2-1-37 0 0,-18 14-2 0 0,1-4 0 0 0,1-1 0 0 0,18-9 0 0 0,2-3 0 0 0,1 0 0 0 0,0 0 0 0 0,-1 0 0 0 0,1 0 0 0 0,-1 0 0 0 0,1 0 0 0 0,-1 0 0 0 0,1 0 0 0 0,-1-1 0 0 0,0 1 0 0 0,-2 0 0 0 0,-6 2 0 0 0,1 0 0 0 0,0 0 17 0 0,-6 0 190 0 0,12-3-191 0 0,-5 0 44 0 0,-31-2-196 0 0,30 0 124 0 0,0 0 12 0 0,0 0 0 0 0,-6 0 58 0 0,-7-5 31 0 0,22 6-102 0 0,-4 0 6 0 0,0 0-1 0 0,1 0 0 0 0,-1-1 0 0 0,1 1 1 0 0,-1-1-1 0 0,-5-3 0 0 0,3-1 8 0 0,1 2 0 0 0,-1-2 0 0 0,5 5 0 0 0,0 0 0 0 0,1 0 0 0 0,-1 0 0 0 0,0 0 0 0 0,1 0 0 0 0,-1 0 0 0 0,0 0 0 0 0,1 0 0 0 0,0-1 0 0 0,-1 1 0 0 0,1 0 0 0 0,0 0 0 0 0,-1 0 0 0 0,1-1 0 0 0,0 1 0 0 0,0-3 0 0 0,0-1 0 0 0,-4-14 0 0 0,2-33 0 0 0,1 42 0 0 0,-1-1 4 0 0,2 8-12 0 0,1-19 64 0 0,0 20-104 0 0,3-8 36 0 0,-3 9 9 0 0,20-14 6 0 0,-13 7-3 0 0,0 1 0 0 0,-1 0 0 0 0,-1 0 0 0 0,2-5 34 0 0,-2 1-4 0 0,0 3-30 0 0,-5 7 0 0 0,-1 1 0 0 0,0-1 0 0 0,1 0 0 0 0,-1 1 0 0 0,1-1 0 0 0,0 1 0 0 0,-1-1 0 0 0,1 1 0 0 0,-1-1 0 0 0,1 1 0 0 0,0-1 0 0 0,-1 1 0 0 0,1-1 0 0 0,0 1 0 0 0,0 0 0 0 0,-1-1 0 0 0,1 1 0 0 0,0 0 0 0 0,0 0 0 0 0,0 0 0 0 0,1-1 0 0 0,1 1 0 0 0,4-2 0 0 0,25-15 0 0 0,-13 5 0 0 0,1 0 12 0 0,18-12 32 0 0,-30 19-44 0 0,35-26-72 0 0,-35 25 72 0 0,6-6 31 0 0,-8 7-2 0 0,9-5-25 0 0,-12 9-4 0 0,0 0 0 0 0,13-14 0 0 0,12-14 128 0 0,-19 17-128 0 0,-7 10 0 0 0,8-5 0 0 0,-5 4 0 0 0,-3 2 0 0 0,-1 0 0 0 0,1 0 0 0 0,-1 0 0 0 0,0 0 0 0 0,1-1 0 0 0,-1 1 0 0 0,0 0 0 0 0,0 0 0 0 0,0-1 0 0 0,0 1 0 0 0,2-3 0 0 0,55-83 64 0 0,-53 79-64 0 0,1-3-1 0 0,-5 10 1 0 0,-1 1 0 0 0,1-1 1 0 0,-1 0-1 0 0,1 0 0 0 0,-1 0 0 0 0,1 1 0 0 0,-1-1 0 0 0,0 0 1 0 0,0 0-1 0 0,1 0 0 0 0,-1 0 0 0 0,0 0 0 0 0,0-1 0 0 0,1-9 10 0 0,1-6 43 0 0,-2 8-53 0 0,0 8 0 0 0,0 0 0 0 0,0 1 0 0 0,0-1 0 0 0,0 0 0 0 0,0 1 0 0 0,0-1 0 0 0,0 0 0 0 0,0 1 0 0 0,0-1 0 0 0,0 0 0 0 0,-1 1 0 0 0,1-1 0 0 0,0 0 0 0 0,0 1 0 0 0,-1-1 0 0 0,1 1 0 0 0,0-1 0 0 0,-1 0 0 0 0,1 1 0 0 0,0-1 0 0 0,-2 0 0 0 0,-5-6 0 0 0,2 1 0 0 0,0 1 12 0 0,3 3 36 0 0,-1-5-36 0 0,2 6-12 0 0,1-1 0 0 0,-1 0 0 0 0,0 1 0 0 0,0-1 0 0 0,0 1 0 0 0,0-1 0 0 0,0 1 0 0 0,-1-1 0 0 0,1 1 0 0 0,0-1 0 0 0,-1 1 0 0 0,1 0 0 0 0,-1 0 0 0 0,1 0 0 0 0,-1 0 0 0 0,-2-1 0 0 0,3 1-3 0 0,0 0 0 0 0,-1 1 0 0 0,1-1 0 0 0,0 1 0 0 0,0 0 0 0 0,-1-1-1 0 0,1 1 1 0 0,0 0 0 0 0,0 0 0 0 0,-1 0 0 0 0,1 0 0 0 0,0 0 0 0 0,-2 0 0 0 0,-11 1-18 0 0,2 0-286 0 0,1 1 0 0 0,-22 5 0 0 0,17-3 44 0 0,14-4 65 0 0,7-12-3176 0 0,-4 11 3181 0 0,-1-1 0 0 0,1 0 0 0 0,0 1 1 0 0,-1-1-1 0 0,1 0 0 0 0,0 1 0 0 0,0-1 0 0 0,0 1 0 0 0,1 0 0 0 0,-1-1 0 0 0,0 1 0 0 0,0 0 0 0 0,1 0 0 0 0,-1 0 1 0 0,3-2-1 0 0,-3 2-637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1:3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18 10911 0 0,'0'0'1064'0'0,"-10"-5"-944"0"0,-3 3-120 0 0,4-3 4048 0 0,2 0-3240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0,'0'0'11920'0'0,"1"2"-11600"0"0,42 43 879 0 0,-3 2 0 0 0,42 63 0 0 0,55 115 234 0 0,-133-218-1410 0 0,176 291 403 0 0,-155-262-396 0 0,3-1 0 0 0,0-1 1 0 0,2-2-1 0 0,2-1 0 0 0,66 50 0 0 0,-38-46 17 0 0,-45-28-79 0 0,-1 1 1 0 0,0 1 0 0 0,23 17 0 0 0,-37-25-16 0 0,1-1 1 0 0,0 1-1 0 0,-1-1 1 0 0,1 1 0 0 0,-1 0-1 0 0,1-1 1 0 0,0 1 0 0 0,-1 0-1 0 0,1-1 1 0 0,-1 1 0 0 0,0 0-1 0 0,1 0 1 0 0,-1 0-1 0 0,0-1 1 0 0,1 1 0 0 0,-1 0-1 0 0,0 0 1 0 0,0 0 0 0 0,0 0-1 0 0,0 0 1 0 0,0 0 0 0 0,0-1-1 0 0,0 1 1 0 0,0 1-1 0 0,0 0-62 0 0,-1-1 0 0 0,0 0-1 0 0,1 0 1 0 0,-1 1 0 0 0,0-1-1 0 0,0 0 1 0 0,1 0-1 0 0,-1 0 1 0 0,0 0 0 0 0,0 0-1 0 0,0 0 1 0 0,-1 0-1 0 0,-1 1 1 0 0,-3 2-950 0 0,-1-1 0 0 0,0 1-1 0 0,0-1 1 0 0,-12 3 0 0 0,4-2-3912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530 103 1375 0 0,'4'-7'239'0'0,"-1"0"0"0"0,1-1 0 0 0,0 1 0 0 0,1 1 0 0 0,8-11 0 0 0,-3 6 2180 0 0,1 0 1 0 0,13-10-1 0 0,-23 21-2279 0 0,0-1-1 0 0,0 0 1 0 0,0 0 0 0 0,-1 1-1 0 0,1-1 1 0 0,0 1-1 0 0,0-1 1 0 0,0 1-1 0 0,0-1 1 0 0,0 1 0 0 0,0 0-1 0 0,0-1 1 0 0,0 1-1 0 0,0 0 1 0 0,0 0-1 0 0,0 0 1 0 0,1 0-1 0 0,-1 0 1 0 0,0 0 0 0 0,0 0-1 0 0,0 0 1 0 0,0 0-1 0 0,0 0 1 0 0,0 0-1 0 0,1 1 1 0 0,0 0 6 0 0,0 0 0 0 0,-1 1-1 0 0,0-1 1 0 0,1 0 0 0 0,-1 0 0 0 0,1 1 0 0 0,-1-1-1 0 0,0 1 1 0 0,0-1 0 0 0,0 1 0 0 0,0 0 0 0 0,0-1 0 0 0,1 3-1 0 0,1 4 159 0 0,-1 0 0 0 0,1 0-1 0 0,-1 0 1 0 0,-1 0 0 0 0,2 13-1 0 0,-3-5-35 0 0,0-1 0 0 0,-2 1 0 0 0,1 0 0 0 0,-2-1 0 0 0,-8 30 0 0 0,0-12 96 0 0,-25 50 0 0 0,23-58-221 0 0,-1 0-1 0 0,-1-1 0 0 0,-32 37 0 0 0,-64 58 194 0 0,65-73-193 0 0,-6 9-23 0 0,-104 81 0 0 0,23-22 45 0 0,119-101-134 0 0,12-8 45 0 0,8-7-143 0 0,10-4-242 0 0,39-22-1973 0 0,-21 9-4540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37 321 9095 0 0,'0'0'415'0'0,"-7"5"138"0"0,-8 5-351 0 0,7-6 2542 0 0,8-4-2643 0 0,0 0 1 0 0,-1 1-1 0 0,1-1 1 0 0,0 0-1 0 0,0 0 1 0 0,0 0-1 0 0,-1 0 1 0 0,1 0-1 0 0,0 0 1 0 0,0 0-1 0 0,-1 0 1 0 0,1 0-1 0 0,0 0 1 0 0,0-1-1 0 0,0 1 1 0 0,-1 0-1 0 0,1 0 0 0 0,0 0 1 0 0,0 0-1 0 0,-1 0 1 0 0,1 0-1 0 0,0 0 1 0 0,0 0-1 0 0,0-1 1 0 0,0 1-1 0 0,-1 0 1 0 0,1 0-1 0 0,0 0 1 0 0,0 0-1 0 0,0-1 1 0 0,0 1-1 0 0,0 0 1 0 0,-1 0-1 0 0,1 0 1 0 0,0-1-1 0 0,0-10 1018 0 0,9-15-571 0 0,-3 16-384 0 0,0-1 0 0 0,1 1 0 0 0,0 0 1 0 0,1 0-1 0 0,0 1 0 0 0,17-16 0 0 0,62-43 165 0 0,-64 51-305 0 0,19-13 22 0 0,1 2-1 0 0,54-27 0 0 0,-91 52-45 0 0,0 0 0 0 0,0 1 0 0 0,1-1 0 0 0,0 1 0 0 0,9-1 0 0 0,-15 3 0 0 0,1 0 0 0 0,0 0 0 0 0,-1-1 0 0 0,1 2 0 0 0,0-1 0 0 0,-1 0 0 0 0,1 0 0 0 0,-1 0 0 0 0,1 1 0 0 0,0-1 0 0 0,-1 1 0 0 0,1-1 0 0 0,-1 1 0 0 0,1 0 0 0 0,-1-1 0 0 0,0 1 0 0 0,1 0 0 0 0,-1 0 0 0 0,0 0 0 0 0,1 0 0 0 0,-1 0 0 0 0,0 0 0 0 0,0 1 0 0 0,0-1 0 0 0,0 0 0 0 0,0 0 0 0 0,0 1 0 0 0,0 1 0 0 0,2 3-3 0 0,0 1 0 0 0,-1 0-1 0 0,-1 0 1 0 0,1-1 0 0 0,-1 1-1 0 0,0 0 1 0 0,-1 1 0 0 0,0 12 0 0 0,-8 58-31 0 0,7-71 33 0 0,-22 100 1 0 0,14-75 0 0 0,2 0 0 0 0,-5 54 0 0 0,12-83 1 0 0,0 1-1 0 0,0-1 1 0 0,0 1-1 0 0,0-1 1 0 0,1 1-1 0 0,0-1 0 0 0,-1 1 1 0 0,1-1-1 0 0,0 1 1 0 0,1-1-1 0 0,-1 0 1 0 0,1 0-1 0 0,-1 0 1 0 0,4 4-1 0 0,-4-5 21 0 0,1 0-1 0 0,0 0 1 0 0,0-1 0 0 0,0 1-1 0 0,0-1 1 0 0,0 1 0 0 0,0-1-1 0 0,0 0 1 0 0,1 0-1 0 0,-1 0 1 0 0,0 0 0 0 0,1 0-1 0 0,-1 0 1 0 0,1-1 0 0 0,-1 1-1 0 0,1-1 1 0 0,-1 1-1 0 0,1-1 1 0 0,-1 0 0 0 0,5-1-1 0 0,1 1 94 0 0,1-2 1 0 0,-1 1-1 0 0,0-1 0 0 0,0 0 0 0 0,13-6 0 0 0,37-20 455 0 0,-33 15-460 0 0,92-53 175 0 0,32-15-1040 0 0,-120 71-1300 0 0,-16 7 845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0 810 8287 0 0,'0'0'1678'0'0,"1"2"-798"0"0,-1-2-801 0 0,0 0 0 0 0,0 1 0 0 0,0-1 0 0 0,0 0 0 0 0,0 0 0 0 0,0 0 0 0 0,0 0 0 0 0,0 0 0 0 0,0 0 0 0 0,1 1 632 0 0,-1-1-632 0 0,0 0 0 0 0,0 0 0 0 0,0 0 0 0 0,0 0 0 0 0,1 0 0 0 0,-1 1 0 0 0,0-1 0 0 0,0 0 0 0 0,0 0 0 0 0,0 0 0 0 0,0 0 0 0 0,0 0 0 0 0,0 0 0 0 0,1 0 0 0 0,-1 0 0 0 0,0 0 0 0 0,0 0 0 0 0,0 0 0 0 0,0 0-1 0 0,0 0 1 0 0,0 0 0 0 0,0 0 0 0 0,1 0 0 0 0,-1 0 0 0 0,0-1 0 0 0,0 1 0 0 0,1 0 632 0 0,-1 0-632 0 0,8-11 1829 0 0,9-23-1467 0 0,-10 20 180 0 0,136-237 2187 0 0,-103 198-2667 0 0,1 1 1 0 0,3 3 0 0 0,1 1-1 0 0,3 3 1 0 0,63-47-1 0 0,-106 88-143 0 0,0 0-1 0 0,1 0 0 0 0,-1 0 0 0 0,1 1 1 0 0,8-3-1 0 0,-13 6-1 0 0,-1 0 0 0 0,1 0 1 0 0,-1 0-1 0 0,0 0 0 0 0,1 0 0 0 0,-1 0 0 0 0,1 0 0 0 0,-1 0 0 0 0,0 1 1 0 0,1-1-1 0 0,-1 0 0 0 0,1 0 0 0 0,-1 1 0 0 0,0-1 0 0 0,1 0 0 0 0,-1 0 1 0 0,0 1-1 0 0,0-1 0 0 0,1 0 0 0 0,-1 1 0 0 0,0-1 0 0 0,0 0 0 0 0,1 1 1 0 0,-1-1-1 0 0,0 1 0 0 0,0 0 0 0 0,5 10-39 0 0,-3-6 29 0 0,-1 1 0 0 0,0 0 0 0 0,0 0 0 0 0,-1 0 0 0 0,1 0 0 0 0,-2 11 0 0 0,-7 39-36 0 0,3-26 39 0 0,3-17-1 0 0,-12 123-95 0 0,14-117 94 0 0,0-1 0 0 0,2 1 0 0 0,0-1-1 0 0,1 0 1 0 0,7 27 0 0 0,-4-29 11 0 0,0 1 0 0 0,0-1 0 0 0,2-1 0 0 0,0 1 0 0 0,0-1 0 0 0,17 21 0 0 0,-20-31 22 0 0,-1 1 1 0 0,1-1-1 0 0,0 0 0 0 0,0 0 0 0 0,0-1 0 0 0,1 1 0 0 0,-1-1 0 0 0,1 0 0 0 0,0-1 0 0 0,1 1 0 0 0,-1-1 0 0 0,0-1 1 0 0,1 1-1 0 0,0-1 0 0 0,-1 0 0 0 0,1-1 0 0 0,0 1 0 0 0,13 0 0 0 0,-15-2 29 0 0,0-1 0 0 0,0 1-1 0 0,0-1 1 0 0,0 0 0 0 0,1 0-1 0 0,-2-1 1 0 0,1 0 0 0 0,0 1-1 0 0,0-1 1 0 0,0-1 0 0 0,6-4-1 0 0,-4 2 27 0 0,0 0 0 0 0,-1-1-1 0 0,1 0 1 0 0,-1 0 0 0 0,-1 0-1 0 0,8-11 1 0 0,0-4 94 0 0,-1 0 0 0 0,-1-1 1 0 0,16-44-1 0 0,-10 22-134 0 0,47-124 158 0 0,-44 121-135 0 0,41-66 0 0 0,-42 81-79 0 0,41-60-198 0 0,-53 83 190 0 0,0 0-1 0 0,1 1 1 0 0,0 0-1 0 0,0 0 1 0 0,1 1-1 0 0,0 1 1 0 0,17-11-1 0 0,-24 16-55 0 0,1-1 0 0 0,0 1 0 0 0,0 0 0 0 0,-1 0 0 0 0,1 0 0 0 0,0 0-1 0 0,0 1 1 0 0,0-1 0 0 0,0 1 0 0 0,0 0 0 0 0,0 0 0 0 0,0 0 0 0 0,0 0 0 0 0,0 0 0 0 0,0 1-1 0 0,0-1 1 0 0,0 1 0 0 0,3 1 0 0 0,-2 0-282 0 0,0 0-1 0 0,0 0 0 0 0,0 0 1 0 0,0 1-1 0 0,0-1 1 0 0,-1 1-1 0 0,0 0 1 0 0,1 0-1 0 0,-1 1 0 0 0,0-1 1 0 0,3 7-1 0 0,5 5-1416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57 3679 0 0,'14'-10'476'0'0,"1"0"-1"0"0,25-11 1 0 0,-31 18 1632 0 0,-1-1 0 0 0,0 2 0 0 0,17-4 0 0 0,-24 5-956 0 0,0 1-1031 0 0,-1 0 0 0 0,0 0 0 0 0,1 0-1 0 0,-1 0 1 0 0,1 0 0 0 0,-1 0 0 0 0,0 0 0 0 0,1 0 0 0 0,-1 0 0 0 0,0 1 0 0 0,1-1-1 0 0,-1 0 1 0 0,0 0 0 0 0,1 0 0 0 0,-1 0 0 0 0,0 0 0 0 0,0 1 0 0 0,1-1-1 0 0,-1 0 1 0 0,0 0 0 0 0,1 0 0 0 0,-1 1 0 0 0,0-1 0 0 0,0 0 0 0 0,1 1 0 0 0,-3 4 72 0 0,-1 0 1 0 0,1 0-1 0 0,-1-1 1 0 0,0 1 0 0 0,0 0-1 0 0,-6 6 1 0 0,-28 26-965 0 0,16-16 633 0 0,-74 76 366 0 0,-106 114 515 0 0,111-113-491 0 0,37-43-138 0 0,3 3 0 0 0,-44 65 1 0 0,85-111-105 0 0,2 1 1 0 0,0 0 0 0 0,0 0 0 0 0,1 1-1 0 0,1-1 1 0 0,-4 17 0 0 0,7-25-8 0 0,1 1 0 0 0,0-1 0 0 0,1 1 0 0 0,-1 0-1 0 0,1 0 1 0 0,0-1 0 0 0,1 1 0 0 0,0 0 0 0 0,-1-1 0 0 0,2 1 0 0 0,-1 0 0 0 0,1-1 0 0 0,0 1 0 0 0,0-1 0 0 0,0 0-1 0 0,1 0 1 0 0,-1 0 0 0 0,6 7 0 0 0,0-3 7 0 0,-1 0 0 0 0,1-1 0 0 0,0 0 0 0 0,1-1-1 0 0,0 0 1 0 0,16 10 0 0 0,64 29 72 0 0,-78-41-81 0 0,209 91-690 0 0,-196-87-601 0 0,26 8 0 0 0,-26-11 31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 6447 0 0,'0'0'499'0'0,"-9"-2"53"0"0,5 2 567 0 0,-1 0 0 0 0,0 0 0 0 0,1 0 0 0 0,-1 1 0 0 0,1 0 0 0 0,-1 0 0 0 0,0 0-1 0 0,-8 3 1 0 0,6-1-580 0 0,-1 1 1 0 0,1 0-1 0 0,0 0 0 0 0,-10 9 0 0 0,5-3-520 0 0,1 0 0 0 0,0 1 0 0 0,1 1 0 0 0,-18 24 0 0 0,12-12 19 0 0,1 0 0 0 0,1 1 0 0 0,2 0 1 0 0,0 1-1 0 0,2 0 0 0 0,-9 35 0 0 0,14-41-3 0 0,2-12-32 0 0,1 0 0 0 0,0 1 0 0 0,1-1 0 0 0,0 1 0 0 0,0 11 0 0 0,1-8-3 0 0,1-1 0 0 0,1 1 0 0 0,0-1 0 0 0,6 21 0 0 0,-7-30 23 0 0,-1 0 0 0 0,1 0 0 0 0,0-1 0 0 0,0 1 0 0 0,0 0 0 0 0,0 0-1 0 0,0-1 1 0 0,0 1 0 0 0,0 0 0 0 0,0-1 0 0 0,1 0 0 0 0,-1 1 0 0 0,0-1 0 0 0,1 0 0 0 0,-1 1-1 0 0,1-1 1 0 0,0 0 0 0 0,-1 0 0 0 0,1 0 0 0 0,0 0 0 0 0,0-1 0 0 0,0 1 0 0 0,0 0-1 0 0,-1-1 1 0 0,1 1 0 0 0,0-1 0 0 0,0 0 0 0 0,0 0 0 0 0,0 0 0 0 0,0 0 0 0 0,0 0 0 0 0,0 0-1 0 0,0 0 1 0 0,0 0 0 0 0,3-2 0 0 0,1 0 65 0 0,0 0 0 0 0,0 0 0 0 0,0-1 0 0 0,-1 1 0 0 0,1-2 0 0 0,-1 1 0 0 0,0-1 0 0 0,7-4 0 0 0,36-39 378 0 0,-31 29-429 0 0,-10 12-16 0 0,-1-1 0 0 0,0 0 0 0 0,0 0 0 0 0,-1-1 0 0 0,0 1 1 0 0,0-1-1 0 0,-1 0 0 0 0,0-1 0 0 0,3-8 0 0 0,-5 12-19 0 0,-1-1 0 0 0,0 1 0 0 0,0 0 0 0 0,-1-1 0 0 0,1 1 0 0 0,-1-1 0 0 0,0 1-1 0 0,-1-1 1 0 0,1 1 0 0 0,-1-1 0 0 0,0 1 0 0 0,0 0 0 0 0,-1 0 0 0 0,0-1 0 0 0,0 1 0 0 0,-4-8 0 0 0,-1 2-315 0 0,0 0 1 0 0,-1 1-1 0 0,-1-1 1 0 0,0 1-1 0 0,0 1 0 0 0,-13-10 1 0 0,13 5-2852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41 4607 0 0,'59'-41'10839'0'0,"-61"42"-10650"0"0,-10 6-59 0 0,0-1-1 0 0,0-1 1 0 0,-1 0-1 0 0,-13 3 1 0 0,-11 5 98 0 0,-285 105 506 0 0,243-87-706 0 0,-82 27 18 0 0,136-52-46 0 0,16-8 0 0 0,5-6-13 0 0,4 5-7 0 0,-1 0 1 0 0,1-1-1 0 0,0 1 1 0 0,0 0-1 0 0,0 0 1 0 0,1-1-1 0 0,-1 1 1 0 0,1 0-1 0 0,0 0 1 0 0,-1 0-1 0 0,1 0 1 0 0,1 0-1 0 0,-1 0 1 0 0,2-3-1 0 0,2-5-121 0 0,1 1 1 0 0,10-13-1 0 0,-15 21 45 0 0,-2 4-245 0 0,-20 28 343 0 0,-1 0 0 0 0,-46 46 0 0 0,5-6 133 0 0,-53 70 824 0 0,115-139-238 0 0,3 0-708 0 0,-1-1-1 0 0,1 0 0 0 0,0-1 1 0 0,0 1-1 0 0,-1 0 1 0 0,1 0-1 0 0,0-1 1 0 0,0 1-1 0 0,-1-1 0 0 0,1 1 1 0 0,2-3-1 0 0,2 1-1 0 0,58-21-123 0 0,30-9 90 0 0,-78 28 49 0 0,0 0 0 0 0,0 1 0 0 0,0 1 0 0 0,20 0 1 0 0,-19 3-45 0 0,0 0 1 0 0,0 1 0 0 0,0 1-1 0 0,0 1 1 0 0,0 0 0 0 0,-1 1 0 0 0,1 1-1 0 0,-1 0 1 0 0,30 18 0 0 0,-26-11 21 0 0,0 0 0 0 0,0 2 1 0 0,-1 0-1 0 0,-1 1 1 0 0,0 1-1 0 0,22 29 0 0 0,-36-41-1 0 0,0 0 0 0 0,-1 0 0 0 0,0 0 0 0 0,0 0 0 0 0,0 1 0 0 0,0-1 0 0 0,-1 1 0 0 0,0 0 0 0 0,0 0 0 0 0,0 0 0 0 0,-1 0 0 0 0,1 8 0 0 0,-2-12 30 0 0,-1-1-1 0 0,0 1 1 0 0,0 0-1 0 0,1-1 1 0 0,-1 1-1 0 0,0-1 1 0 0,0 1 0 0 0,-1-1-1 0 0,1 0 1 0 0,0 1-1 0 0,0-1 1 0 0,-1 0-1 0 0,1 0 1 0 0,0 0-1 0 0,-1 0 1 0 0,1 0-1 0 0,-1 0 1 0 0,-2 1 0 0 0,-12 5 192 0 0,-1 0 0 0 0,0-2 0 0 0,0 0 0 0 0,-31 5 0 0 0,-6 1-74 0 0,-305 72 24 0 0,352-82-183 0 0,-10 3-17 0 0,1 0 1 0 0,0 2-1 0 0,-32 13 0 0 0,47-18-74 0 0,14-8-1191 0 0,61-24-1563 0 0,-41 16 1545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42 9271 0 0,'0'-2'423'0'0,"5"-34"1437"0"0,-6 36-1740 0 0,0-1 1 0 0,0 1-1 0 0,-1-1 1 0 0,1 1-1 0 0,0 0 0 0 0,-1-1 1 0 0,1 1-1 0 0,0 0 0 0 0,-1 0 1 0 0,1 0-1 0 0,0 0 1 0 0,-1 0-1 0 0,-1 0 0 0 0,-6 3-24 0 0,-1 0-1 0 0,1 0 0 0 0,-1 1 1 0 0,1 0-1 0 0,1 1 0 0 0,-1 0 1 0 0,1 0-1 0 0,-10 8 0 0 0,-3 1 31 0 0,-3 3 230 0 0,1 0 0 0 0,1 2-1 0 0,-24 25 1 0 0,38-34-175 0 0,0 0 0 0 0,0 0 0 0 0,1 0 0 0 0,0 1 1 0 0,1 0-1 0 0,-9 23 0 0 0,11-25 34 0 0,2-1 1 0 0,-1 1-1 0 0,1-1 0 0 0,0 1 1 0 0,1 0-1 0 0,0 0 1 0 0,0 0-1 0 0,1 0 0 0 0,0 0 1 0 0,3 15-1 0 0,-3-20-253 0 0,1-1 0 0 0,0 0 0 0 0,0 0 0 0 0,0 0-1 0 0,0 0 1 0 0,1 0 0 0 0,-1 0 0 0 0,1 0 0 0 0,0 0 0 0 0,0-1 0 0 0,0 1-1 0 0,0 0 1 0 0,0-1 0 0 0,0 0 0 0 0,1 0 0 0 0,-1 1 0 0 0,4 1 0 0 0,-1-2 91 0 0,-1 0 0 0 0,0 0 0 0 0,0 0 0 0 0,1-1 0 0 0,-1 0 0 0 0,1 0 0 0 0,-1 0 0 0 0,1 0-1 0 0,-1-1 1 0 0,10 0 0 0 0,3-1 164 0 0,0-2-1 0 0,-1 0 1 0 0,1 0-1 0 0,-1-2 0 0 0,24-9 1 0 0,-9 0-56 0 0,-1-1 0 0 0,0-2 0 0 0,-2-1 1 0 0,0-1-1 0 0,-1-1 0 0 0,0-2 0 0 0,28-30 0 0 0,-50 47-146 0 0,0 0 0 0 0,0-1 0 0 0,-1 1 1 0 0,0-1-1 0 0,0 0 0 0 0,0 0 0 0 0,-1 0 0 0 0,4-10 0 0 0,-7 14-15 0 0,1 0 0 0 0,0 0 0 0 0,-1 0 0 0 0,0 0-1 0 0,1 0 1 0 0,-1 0 0 0 0,0 0 0 0 0,0 0 0 0 0,0 0 0 0 0,0 1 0 0 0,-1-1 0 0 0,1 0 0 0 0,0 0-1 0 0,-1 0 1 0 0,0 0 0 0 0,1 0 0 0 0,-1 0 0 0 0,0 0 0 0 0,0 1 0 0 0,0-1 0 0 0,0 0 0 0 0,0 1-1 0 0,0-1 1 0 0,0 1 0 0 0,-1-1 0 0 0,1 1 0 0 0,-1-1 0 0 0,1 1 0 0 0,-1 0 0 0 0,1 0 0 0 0,-1 0 0 0 0,0 0-1 0 0,1 0 1 0 0,-4-1 0 0 0,-3-2-80 0 0,-1 1-1 0 0,1 0 1 0 0,-1 1 0 0 0,0-1-1 0 0,0 2 1 0 0,0-1 0 0 0,-13 1-1 0 0,-67 3-560 0 0,54 0 433 0 0,-27 2-172 0 0,-57 1-816 0 0,115-5 953 0 0,0 0-1 0 0,-1-1 1 0 0,1 1-1 0 0,-1-1 1 0 0,1 0-1 0 0,0 0 1 0 0,0-1-1 0 0,-1 1 1 0 0,1-1-1 0 0,0 0 1 0 0,1 0-1 0 0,-8-5 1 0 0,2-3-5472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52 5983 0 0,'0'0'464'0'0,"6"-8"1420"0"0,4-14 2160 0 0,-10 20-3532 0 0,6-8 1871 0 0,-5 9-2314 0 0,0 0 0 0 0,0 1 0 0 0,0-1 0 0 0,0 0 0 0 0,0 0 1 0 0,0 0-1 0 0,1 1 0 0 0,-1-1 0 0 0,0 1 0 0 0,0-1 0 0 0,0 1 0 0 0,1-1 0 0 0,-1 1 0 0 0,0 0 0 0 0,0-1 1 0 0,1 1-1 0 0,-1 0 0 0 0,0 0 0 0 0,1 0 0 0 0,-1 0 0 0 0,0 0 0 0 0,1 0 0 0 0,-1 1 0 0 0,0-1 1 0 0,1 0-1 0 0,-1 1 0 0 0,0-1 0 0 0,0 1 0 0 0,0-1 0 0 0,1 1 0 0 0,-1-1 0 0 0,0 1 0 0 0,0 0 0 0 0,2 1 1 0 0,8 6-31 0 0,-1 1 0 0 0,1 0 1 0 0,12 15-1 0 0,7 6 32 0 0,7 1 20 0 0,65 40 1 0 0,-26-20-73 0 0,-73-49-20 0 0,0 0-1 0 0,-1 0 1 0 0,0 0-1 0 0,1 0 1 0 0,-1 0-1 0 0,0 1 1 0 0,0-1-1 0 0,0 1 1 0 0,0-1-1 0 0,-1 1 1 0 0,1 0-1 0 0,-1 0 1 0 0,0-1-1 0 0,1 1 1 0 0,-1 0-1 0 0,0 0 1 0 0,-1 0-1 0 0,1 0 1 0 0,-1 0-1 0 0,1 4 1 0 0,-1-3-15 0 0,-1 1 1 0 0,1-1 0 0 0,-1 0-1 0 0,0 0 1 0 0,0 0-1 0 0,-1 0 1 0 0,1 0-1 0 0,-1 0 1 0 0,0 0 0 0 0,0 0-1 0 0,0-1 1 0 0,0 1-1 0 0,-1-1 1 0 0,-4 5 0 0 0,-12 13 109 0 0,-1-1 1 0 0,-2-1-1 0 0,-34 25 1 0 0,-78 40 269 0 0,-51 13-1788 0 0,183-97 907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249 184 9815 0 0,'0'0'475'0'0,"-8"-4"28"0"0,5 2-475 0 0,-1 1 1 0 0,1-1 0 0 0,0 1-1 0 0,-1 0 1 0 0,1 0 0 0 0,-1 1-1 0 0,1-1 1 0 0,-1 1 0 0 0,1-1-1 0 0,-1 1 1 0 0,-5 1 0 0 0,-6-2 577 0 0,14 0-23 0 0,0 1-503 0 0,1 0 1 0 0,0 0-1 0 0,-1 0 1 0 0,1 0-1 0 0,-1-1 1 0 0,1 1-1 0 0,0 0 1 0 0,-1 0-1 0 0,1-1 1 0 0,0 1-1 0 0,-1 0 1 0 0,1-1-1 0 0,0 1 1 0 0,0 0-1 0 0,-1-1 1 0 0,1 1-1 0 0,0-1 1 0 0,0 1-1 0 0,0 0 1 0 0,0-1-1 0 0,-1 0 1 0 0,4-5 104 0 0,0-1 1 0 0,1 1 0 0 0,0 0 0 0 0,0 0-1 0 0,0 0 1 0 0,1 0 0 0 0,-1 1 0 0 0,1 0-1 0 0,1 0 1 0 0,-1 0 0 0 0,1 0 0 0 0,0 1-1 0 0,0 0 1 0 0,0 0 0 0 0,8-3 0 0 0,11-5 171 0 0,-1 2 1 0 0,47-14 0 0 0,-37 15-38 0 0,55-7 1 0 0,-72 14-255 0 0,0 1 0 0 0,0 0 0 0 0,0 1 0 0 0,0 1 0 0 0,23 5 0 0 0,-38-6-62 0 0,1 1 0 0 0,0-1 0 0 0,0 1 0 0 0,0 0 0 0 0,-1 0 0 0 0,1 0 0 0 0,-1 0 0 0 0,1 1 0 0 0,-1-1 0 0 0,1 1 0 0 0,-1-1 0 0 0,0 1-1 0 0,1 0 1 0 0,-1 0 0 0 0,0 0 0 0 0,0 0 0 0 0,2 3 0 0 0,-3-2-1 0 0,0-1 0 0 0,0 1 0 0 0,-1-1-1 0 0,1 1 1 0 0,0 0 0 0 0,-1-1 0 0 0,0 1 0 0 0,1 0-1 0 0,-1-1 1 0 0,0 1 0 0 0,0 0 0 0 0,-1 0-1 0 0,1-1 1 0 0,-1 1 0 0 0,1-1 0 0 0,-1 1 0 0 0,0 0-1 0 0,-2 4 1 0 0,-2 4-3 0 0,0 0 0 0 0,-1 0 0 0 0,0 0 0 0 0,-1-1 0 0 0,-1 0 0 0 0,-14 17 0 0 0,-1-4 0 0 0,-37 28 0 0 0,-215 134 0 0 0,56-44 0 0 0,212-136-1 0 0,-17 16 13 0 0,23-20 360 0 0,12-1-69 0 0,-1-1-194 0 0,2 0-6 0 0,-1 0 0 0 0,1 1 0 0 0,-1 0 0 0 0,18 3 0 0 0,102 13 171 0 0,-69-5-194 0 0,83 12 22 0 0,-115-21-123 0 0,-1 0 1 0 0,58-5-1 0 0,-84 3-27 0 0,20-2-363 0 0,26-7 0 0 0,-41 7-78 0 0,0 0 0 0 0,0-1 0 0 0,-1 0 0 0 0,1-1 0 0 0,-1 0 0 0 0,12-7 0 0 0,-4 0-962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 11111 0 0,'0'0'2490'0'0,"-1"2"-2058"0"0,-4 5-303 0 0,1 0 1 0 0,-1-1 0 0 0,-1 1 0 0 0,1-1-1 0 0,-1 0 1 0 0,0 0 0 0 0,0-1-1 0 0,-1 1 1 0 0,1-1 0 0 0,-1-1 0 0 0,0 1-1 0 0,-1-1 1 0 0,1-1 0 0 0,-1 1 0 0 0,-13 3-1 0 0,-8 0 73 0 0,1-1 0 0 0,-1-2 0 0 0,-36 2 0 0 0,-43 6 353 0 0,-48 29-363 0 0,155-41-195 0 0,-15 6-214 0 0,-1-1 0 0 0,0-1 0 0 0,0 0 0 0 0,-29 2 0 0 0,45-6-55 0 0,-4-7-104 0 0,4 5 319 0 0,0 0 0 0 0,0-1 0 0 0,1 1 0 0 0,-1 0 0 0 0,1 0 0 0 0,-1-1 0 0 0,1 1 0 0 0,0 0 0 0 0,0 0 0 0 0,0-1 0 0 0,0 1 0 0 0,0 0 0 0 0,0-1 0 0 0,1 1 0 0 0,0-4 0 0 0,0 5 17 0 0,-1-1-154 0 0,-1 4-102 0 0,-29 41 910 0 0,18-24-421 0 0,-1 0 1 0 0,-16 17-1 0 0,24-32-156 0 0,-5 8 180 0 0,-1 0 1 0 0,0-1 0 0 0,0-1-1 0 0,-2 0 1 0 0,1 0 0 0 0,-27 13-1 0 0,29-18-19 0 0,3-2-3 0 0,0 0 0 0 0,1 1 0 0 0,0-1 0 0 0,0 1 0 0 0,-6 5 0 0 0,11-8-194 0 0,1-1-1 0 0,-1 0 1 0 0,0 1 0 0 0,1-1-1 0 0,-1 1 1 0 0,1-1-1 0 0,-1 1 1 0 0,1-1 0 0 0,-1 1-1 0 0,1 0 1 0 0,0-1-1 0 0,-1 1 1 0 0,1 0 0 0 0,0-1-1 0 0,-1 1 1 0 0,1 0-1 0 0,0-1 1 0 0,0 1 0 0 0,-1 0-1 0 0,1-1 1 0 0,0 1-1 0 0,0 0 1 0 0,0 0 0 0 0,0-1-1 0 0,0 1 1 0 0,0 0-1 0 0,0 0 1 0 0,1 1 0 0 0,-1 0-3 0 0,0-1 2 0 0,0 0 0 0 0,0 1 0 0 0,0-1 0 0 0,0 0 0 0 0,0 0 0 0 0,1 0 0 0 0,-1 0 0 0 0,0 0 0 0 0,0 0 0 0 0,1 0 0 0 0,-1 0 0 0 0,1 0 0 0 0,-1 0 0 0 0,1 0 0 0 0,-1 0 0 0 0,1 0 0 0 0,0-1 0 0 0,-1 1 0 0 0,1 0 0 0 0,0 0 0 0 0,0-1 0 0 0,-1 1 0 0 0,1 0 0 0 0,0-1 0 0 0,2 2 0 0 0,-1 0 0 0 0,4 1 3 0 0,-1 1-1 0 0,0-1 0 0 0,1 0 1 0 0,-1-1-1 0 0,1 1 0 0 0,0-1 1 0 0,0 0-1 0 0,0-1 0 0 0,0 1 1 0 0,0-1-1 0 0,1 0 0 0 0,-1-1 1 0 0,7 1-1 0 0,11-2 11 0 0,1-1 0 0 0,23-4 0 0 0,-37 4-13 0 0,46-7 33 0 0,-24 2 70 0 0,0 3-1 0 0,64-2 0 0 0,-87 6-82 0 0,1 1-1 0 0,-1 0 1 0 0,0 1 0 0 0,1 0 0 0 0,-1 1-1 0 0,0 0 1 0 0,0 0 0 0 0,-1 1-1 0 0,1 1 1 0 0,-1-1 0 0 0,0 1 0 0 0,0 1-1 0 0,13 10 1 0 0,-15-10 8 0 0,0 1 0 0 0,-1-1-1 0 0,0 1 1 0 0,0 1 0 0 0,0-1 0 0 0,-1 1 0 0 0,0 0-1 0 0,-1 0 1 0 0,6 13 0 0 0,-9-18-23 0 0,0 1 1 0 0,1-1 0 0 0,-1 1-1 0 0,0 0 1 0 0,-1-1 0 0 0,1 1-1 0 0,-1 0 1 0 0,0 0-1 0 0,0 0 1 0 0,0 0 0 0 0,0-1-1 0 0,-1 1 1 0 0,1 0 0 0 0,-1 0-1 0 0,0-1 1 0 0,0 1 0 0 0,0 0-1 0 0,-1-1 1 0 0,0 1-1 0 0,1-1 1 0 0,-1 0 0 0 0,0 0-1 0 0,0 1 1 0 0,-1-1 0 0 0,-3 4-1 0 0,-7 4 12 0 0,0 0 0 0 0,0-1-1 0 0,-1 0 1 0 0,0-1 0 0 0,-1-1 0 0 0,-26 11-1 0 0,-99 29 296 0 0,125-43-302 0 0,-89 21 114 0 0,-42 12-220 0 0,145-37-197 0 0,4-1-1218 0 0,14-2-3016 0 0,7-3-1441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 9671 0 0,'-8'-4'38'0'0,"0"0"-1"0"0,0 1 1 0 0,0 0-1 0 0,0 0 1 0 0,0 1-1 0 0,-1 0 1 0 0,1 0-1 0 0,-1 1 1 0 0,-13-1-1 0 0,20 2 990 0 0,13 4-526 0 0,-7-3-392 0 0,23 12 564 0 0,0 1 0 0 0,-1 1 0 0 0,45 34 0 0 0,19 13 370 0 0,40 9 45 0 0,-60-33-452 0 0,-1 2 1 0 0,79 61-1 0 0,-118-76-515 0 0,-1 1-1 0 0,-1 1 1 0 0,-2 2-1 0 0,0 0 0 0 0,-2 2 1 0 0,21 36-1 0 0,-31-43-98 0 0,-1 0 0 0 0,-2 1-1 0 0,0 0 1 0 0,-2 1 0 0 0,-1 0-1 0 0,0 0 1 0 0,-3 1 0 0 0,0-1 0 0 0,2 44-1 0 0,-6-48-4 0 0,-2 0 0 0 0,0 0 0 0 0,-1 1 0 0 0,-2-1 0 0 0,0-1-1 0 0,-1 1 1 0 0,-1 0 0 0 0,-1-1 0 0 0,-1 0 0 0 0,-1-1 0 0 0,-1 0 0 0 0,-1 0-1 0 0,0-1 1 0 0,-2-1 0 0 0,0 0 0 0 0,-20 22 0 0 0,-6-4-626 0 0,-2-1-1 0 0,-88 57 1 0 0,120-85-5854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4143 0 0,'6'-8'6586'0'0,"-132"187"-2288"0"0,13 10-3970 0 0,103-172-108 0 0,-107 194 132 0 0,116-208-359 0 0,-10 17-51 0 0,2 0 0 0 0,0 0 1 0 0,1 1-1 0 0,-5 24 0 0 0,13-43-140 0 0,10-9-7196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92 368 10159 0 0,'0'0'920'0'0,"2"-1"-754"0"0,34-32 502 0 0,-14 12 414 0 0,0 1 0 0 0,26-17 0 0 0,-2 1-288 0 0,28-22-215 0 0,146-88 0 0 0,-217 144-572 0 0,0 0-1 0 0,1 0 1 0 0,0 0-1 0 0,-1 1 1 0 0,1-1-1 0 0,0 1 0 0 0,0 0 1 0 0,0 0-1 0 0,0 1 1 0 0,0-1-1 0 0,0 1 1 0 0,8 0-1 0 0,-12 0-2 0 0,1 1-1 0 0,-1-1 0 0 0,1 1 0 0 0,0-1 1 0 0,-1 1-1 0 0,1-1 0 0 0,-1 1 1 0 0,1 0-1 0 0,-1-1 0 0 0,0 1 1 0 0,1 0-1 0 0,-1-1 0 0 0,0 1 0 0 0,1 0 1 0 0,-1 0-1 0 0,0-1 0 0 0,0 1 1 0 0,1 1-1 0 0,-1-1 6 0 0,2 6 9 0 0,0-1 0 0 0,0 0-1 0 0,-1 0 1 0 0,0 1-1 0 0,0-1 1 0 0,-1 1 0 0 0,0-1-1 0 0,0 1 1 0 0,-2 12 0 0 0,0-6 5 0 0,-1 1-1 0 0,-1-1 1 0 0,-8 22 0 0 0,7-25-22 0 0,0 0 0 0 0,-1-1 0 0 0,0 0 0 0 0,0 0 1 0 0,-1 0-1 0 0,0-1 0 0 0,0 0 0 0 0,-12 9 0 0 0,-73 52 53 0 0,66-51-54 0 0,-4 3 0 0 0,-104 78 0 0 0,131-97-24 0 0,2-1 3 0 0,-1 0 1 0 0,1 0 0 0 0,0 0 0 0 0,0 0 0 0 0,-1 0 0 0 0,1 1-1 0 0,0-1 1 0 0,0 0 0 0 0,0 0 0 0 0,0 1 0 0 0,1-1 0 0 0,-2 3 0 0 0,15-4-156 0 0,1-1 141 0 0,1-1 1 0 0,0 0-1 0 0,-1-1 1 0 0,0-1-1 0 0,21-7 1 0 0,-22 6 7 0 0,0 1 1 0 0,1 0-1 0 0,-1 1 0 0 0,1 0 1 0 0,0 1-1 0 0,22 0 0 0 0,-30 2 35 0 0,0 1-1 0 0,-1 0 1 0 0,1 0-1 0 0,-1 0 1 0 0,1 0-1 0 0,-1 1 1 0 0,1 0-1 0 0,-1 0 0 0 0,0 1 1 0 0,0-1-1 0 0,0 1 1 0 0,0 0-1 0 0,0 0 1 0 0,7 8-1 0 0,-7-6 7 0 0,-1 0-1 0 0,1 0 1 0 0,-1 1-1 0 0,0 0 1 0 0,-1 0-1 0 0,1 0 1 0 0,-1 0 0 0 0,-1 0-1 0 0,1 1 1 0 0,-1-1-1 0 0,0 1 1 0 0,1 7-1 0 0,-1-5 39 0 0,-1 1 0 0 0,0 0 0 0 0,-1 0-1 0 0,0 0 1 0 0,0 0 0 0 0,-1 0 0 0 0,0 0 0 0 0,-1 0-1 0 0,-3 11 1 0 0,0-7 11 0 0,0 0-1 0 0,-1 0 1 0 0,-1-1-1 0 0,0 0 0 0 0,-13 19 1 0 0,-1-6 21 0 0,0 0 0 0 0,-2-1-1 0 0,-1-1 1 0 0,-46 34 0 0 0,34-32 16 0 0,-1-2 0 0 0,-1-1 0 0 0,-51 21 0 0 0,74-37-63 0 0,-1-1 0 0 0,0-1 0 0 0,-17 4 1 0 0,26-7-21 0 0,-1-1 0 0 0,1 0 1 0 0,0 0-1 0 0,-1-1 1 0 0,1 0-1 0 0,-1 0 1 0 0,1-1-1 0 0,-1 0 0 0 0,-8-2 1 0 0,14 2-23 0 0,0 1 0 0 0,0-1 0 0 0,0 0 1 0 0,0 1-1 0 0,1-1 0 0 0,-1 0 0 0 0,0 0 0 0 0,0 0 0 0 0,1-1 1 0 0,-1 1-1 0 0,1 0 0 0 0,-1-1 0 0 0,1 1 0 0 0,-1-1 1 0 0,1 1-1 0 0,0-1 0 0 0,0 0 0 0 0,0 1 0 0 0,0-1 0 0 0,0 0 1 0 0,-1-3-1 0 0,1 3-35 0 0,1 0 1 0 0,0-1-1 0 0,-1 1 0 0 0,1-1 1 0 0,0 1-1 0 0,1 0 1 0 0,-1-1-1 0 0,0 1 0 0 0,1-1 1 0 0,-1 1-1 0 0,1 0 1 0 0,-1 0-1 0 0,1-1 0 0 0,0 1 1 0 0,0 0-1 0 0,0 0 0 0 0,1 0 1 0 0,1-2-1 0 0,2-5-70 0 0,1 1 0 0 0,1 0 1 0 0,0 0-1 0 0,0 1 0 0 0,11-9 0 0 0,-13 12-84 0 0,-1 1 1 0 0,1 0-1 0 0,0 0 1 0 0,0 0-1 0 0,0 1 1 0 0,1 0-1 0 0,-1 0 1 0 0,0 0-1 0 0,1 1 1 0 0,0-1-1 0 0,6 0 1 0 0,10 2-922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10103 0 0,'0'0'919'0'0,"1"2"-628"0"0,38 86 3555 0 0,-22-47-3050 0 0,25 44 0 0 0,-16-37-605 0 0,-14-23-29 0 0,20 28-1 0 0,-28-46-254 0 0,1-1-1 0 0,-1-1 1 0 0,1 1 0 0 0,0-1 0 0 0,1 0-1 0 0,-1 0 1 0 0,1 0 0 0 0,0-1 0 0 0,10 6 0 0 0,-15-9-52 0 0,1-1 1 0 0,0 1 0 0 0,0 0-1 0 0,0-1 1 0 0,0 1-1 0 0,0-1 1 0 0,0 1 0 0 0,0-1-1 0 0,-1 0 1 0 0,1 0 0 0 0,0 0-1 0 0,0 0 1 0 0,0 0 0 0 0,3-1-1 0 0,11-4-975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 9383 0 0,'0'0'852'0'0,"1"-1"-704"0"0,3-5 3896 0 0,-5 8-3902 0 0,-1 0-1 0 0,1 0 1 0 0,0 0-1 0 0,0 1 0 0 0,0-1 1 0 0,-2 5-1 0 0,-1 5 40 0 0,-37 65 840 0 0,-12 24-1 0 0,-248 479 1716 0 0,277-536-2975 0 0,2 1 0 0 0,1 1-1 0 0,-21 75 1 0 0,37-104-595 0 0,2 1 0 0 0,-4 22 1 0 0,9-12-469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92 12207 0 0,'0'0'1106'0'0,"-1"2"-913"0"0,-37 100 1887 0 0,13-30-1360 0 0,22-65-657 0 0,-3 7 113 0 0,1 0 1 0 0,0 1-1 0 0,1-1 0 0 0,0 1 1 0 0,-2 26-1 0 0,6-39 683 0 0,3-1-610 0 0,-1-1-197 0 0,1 0-1 0 0,0 1 0 0 0,0-1 0 0 0,0 0 1 0 0,-1 0-1 0 0,1-1 0 0 0,0 1 1 0 0,0 0-1 0 0,0-1 0 0 0,-1 0 1 0 0,1 1-1 0 0,0-1 0 0 0,-1 0 1 0 0,1-1-1 0 0,-1 1 0 0 0,4-2 0 0 0,8-6 212 0 0,20-14 0 0 0,-31 21-237 0 0,21-19 55 0 0,-1-1 0 0 0,-1 0 0 0 0,-1-2 0 0 0,26-36 0 0 0,-37 47-32 0 0,-8 11-47 0 0,8-11-5 0 0,23-23 0 0 0,-32 35-67 0 0,23 12-115 0 0,-14 3 219 0 0,0 1 0 0 0,0 1 1 0 0,7 17-1 0 0,-7-12 240 0 0,19 27 0 0 0,-4-12 153 0 0,-15-19-122 0 0,1-1 1 0 0,23 25-1 0 0,-33-40-260 0 0,1 1 0 0 0,-1-1 1 0 0,1 0-1 0 0,0 0 0 0 0,-1 0 1 0 0,1 0-1 0 0,0-1 0 0 0,0 1 0 0 0,0 0 1 0 0,0-1-1 0 0,-1 1 0 0 0,1-1 1 0 0,0 0-1 0 0,0 1 0 0 0,0-1 0 0 0,0 0 1 0 0,0 0-1 0 0,0 0 0 0 0,0-1 1 0 0,0 1-1 0 0,0 0 0 0 0,0-1 0 0 0,0 1 1 0 0,0-1-1 0 0,2-1 0 0 0,1 0 44 0 0,1-1 1 0 0,-1 0-1 0 0,1 0 0 0 0,-1 0 0 0 0,0 0 0 0 0,7-8 0 0 0,20-21 471 0 0,50-69 0 0 0,-53 62-392 0 0,100-124 45 0 0,-95 119-1030 0 0,-33 43 500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609 139 919 0 0,'5'-10'10'0'0,"1"1"0"0"0,1-1 0 0 0,-1 1 0 0 0,2 1 0 0 0,-1-1 0 0 0,1 1 0 0 0,15-12 0 0 0,-2 3 1786 0 0,2-15 7918 0 0,-19 26-5592 0 0,-4 9-4043 0 0,-6 19 160 0 0,0 1 0 0 0,-2-2 0 0 0,-18 39-1 0 0,-41 62 608 0 0,44-82-654 0 0,-188 303 772 0 0,116-191-736 0 0,-130 190-348 0 0,211-321-1431 0 0,-32 33 0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13 218 1839 0 0,'-13'1'15303'0'0,"24"2"-15064"0"0,0-1 1 0 0,1 0-1 0 0,-1 0 1 0 0,1-1-1 0 0,11-1 1 0 0,63-4 807 0 0,-81 4-994 0 0,66-8 607 0 0,116-27 0 0 0,66-37 436 0 0,-225 63-1167 0 0,14-3-1102 0 0,-1-1 1 0 0,0-3-1 0 0,45-25 1 0 0,-54 22-5275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8287 0 0,'0'0'1087'0'0,"1"2"97"0"0,2 6-523 0 0,-1 0-1 0 0,0 0 1 0 0,0 0 0 0 0,0 0 0 0 0,-1 1-1 0 0,-1-1 1 0 0,1 1 0 0 0,-2 14-1 0 0,-3 8-313 0 0,-7 31-1 0 0,7-42 47 0 0,-16 67 161 0 0,-3 0 1 0 0,-4-2-1 0 0,-59 124 1 0 0,25-85-357 0 0,-123 181 1 0 0,75-160-159 0 0,88-121 3 0 0,-1-1 1 0 0,-1 0 0 0 0,-41 29-1 0 0,60-49-31 0 0,0-1 0 0 0,0 1 0 0 0,0-1-1 0 0,0 0 1 0 0,-1-1 0 0 0,1 1 0 0 0,-8 1 0 0 0,11-3-7 0 0,0 1-1 0 0,0-1 1 0 0,1 0 0 0 0,-1 0 0 0 0,0 0 0 0 0,0 0 0 0 0,1 0 0 0 0,-1 0 0 0 0,0-1 0 0 0,0 1 0 0 0,1 0 0 0 0,-1 0 0 0 0,0 0 0 0 0,0-1 0 0 0,1 1 0 0 0,-1 0 0 0 0,0-1-1 0 0,1 1 1 0 0,-1-1 0 0 0,1 1 0 0 0,-2-1 0 0 0,2 0 2 0 0,-1 0-1 0 0,1 0 0 0 0,-1-1 1 0 0,1 1-1 0 0,-1 0 0 0 0,1 0 1 0 0,0 0-1 0 0,0 0 1 0 0,0-1-1 0 0,-1 1 0 0 0,1 0 1 0 0,0 0-1 0 0,1 0 0 0 0,-1-1 1 0 0,0 1-1 0 0,0 0 0 0 0,0 0 1 0 0,1-2-1 0 0,1-4-15 0 0,1 0-1 0 0,-1 1 1 0 0,1-1-1 0 0,1 1 1 0 0,-1 0-1 0 0,1 0 1 0 0,0 0 0 0 0,6-7-1 0 0,41-41-212 0 0,-50 54 221 0 0,22-22-80 0 0,1 1 1 0 0,1 2-1 0 0,36-22 0 0 0,-42 30 37 0 0,2 0 0 0 0,0 1 0 0 0,0 1 0 0 0,1 1-1 0 0,28-6 1 0 0,-42 12 61 0 0,-1 1 1 0 0,1 0-1 0 0,0 0 0 0 0,-1 1 0 0 0,1 0 1 0 0,0 0-1 0 0,0 1 0 0 0,-1 0 0 0 0,1 0 1 0 0,0 1-1 0 0,-1 0 0 0 0,9 3 0 0 0,-10-2-2 0 0,0 0 0 0 0,-1 0 0 0 0,1 0 0 0 0,-1 1 0 0 0,1 0 0 0 0,-1 0 0 0 0,0 1 0 0 0,-1-1 0 0 0,1 1 0 0 0,-1 0-1 0 0,0 0 1 0 0,0 0 0 0 0,-1 1 0 0 0,6 9 0 0 0,-5-6 0 0 0,0 1-1 0 0,0 0 0 0 0,-1 0 1 0 0,2 11-1 0 0,-2 6-3222 0 0,8-38-4688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69 4607 0 0,'4'-1'35'0'0,"0"1"1"0"0,0-1-1 0 0,0 1 0 0 0,0 0 0 0 0,0 0 0 0 0,0 1 0 0 0,0-1 0 0 0,0 1 0 0 0,0 0 0 0 0,0 0 0 0 0,0 0 0 0 0,-1 0 0 0 0,1 1 0 0 0,0 0 0 0 0,-1-1 0 0 0,0 1 0 0 0,1 0 1 0 0,-1 1-1 0 0,0-1 0 0 0,0 1 0 0 0,4 4 0 0 0,-4-4 339 0 0,0 1 1 0 0,0 0 0 0 0,-1 0-1 0 0,1 0 1 0 0,-1 0-1 0 0,0 0 1 0 0,1 5-1 0 0,0 0 307 0 0,1 0 0 0 0,-1 0 0 0 0,2-1 0 0 0,-1 1-1 0 0,1-1 1 0 0,0 0 0 0 0,1 0 0 0 0,13 13 0 0 0,-16-18-555 0 0,0 0 0 0 0,1 0 0 0 0,-1-1 1 0 0,1 1-1 0 0,0-1 0 0 0,-1 0 0 0 0,1 0 1 0 0,0-1-1 0 0,0 1 0 0 0,0-1 0 0 0,1 0 0 0 0,-1 0 1 0 0,0 0-1 0 0,0-1 0 0 0,1 1 0 0 0,-1-1 1 0 0,0 0-1 0 0,0 0 0 0 0,1-1 0 0 0,-1 1 0 0 0,0-1 1 0 0,7-2-1 0 0,1 0 212 0 0,-1-1 0 0 0,0-1 0 0 0,0 0 0 0 0,0-1 0 0 0,0 0-1 0 0,-1 0 1 0 0,0-1 0 0 0,0 0 0 0 0,16-17 0 0 0,-21 19-273 0 0,0 0 0 0 0,-1 0-1 0 0,1-1 1 0 0,-1 0 0 0 0,0 0 0 0 0,0 0-1 0 0,-1 0 1 0 0,0 0 0 0 0,0-1 0 0 0,-1 0-1 0 0,0 1 1 0 0,0-1 0 0 0,0 0-1 0 0,-1 0 1 0 0,0 0 0 0 0,0 0 0 0 0,-1 0-1 0 0,0-9 1 0 0,0 14-70 0 0,0 0 0 0 0,0 0 0 0 0,0 0 0 0 0,-1 0 0 0 0,1 1 0 0 0,-1-1 0 0 0,1 0 0 0 0,-1 0 0 0 0,1 1 0 0 0,-1-1 0 0 0,0 0 0 0 0,0 1-1 0 0,0-1 1 0 0,0 1 0 0 0,0-1 0 0 0,0 1 0 0 0,-1 0 0 0 0,1-1 0 0 0,0 1 0 0 0,-1 0 0 0 0,1 0 0 0 0,-1 0 0 0 0,1 0 0 0 0,-1 0 0 0 0,1 0 0 0 0,-4-1 0 0 0,2 2-40 0 0,-1-1 0 0 0,1 1 0 0 0,-1-1 0 0 0,1 1 0 0 0,-1 0 0 0 0,0 1 0 0 0,1-1 1 0 0,-1 1-1 0 0,1-1 0 0 0,-1 1 0 0 0,1 0 0 0 0,-7 3 0 0 0,-16 7 6 0 0,0 1 0 0 0,1 1 0 0 0,0 2 0 0 0,1 0 0 0 0,1 2 0 0 0,0 1 0 0 0,2 0 0 0 0,0 1 1 0 0,1 2-1 0 0,0 0 0 0 0,2 1 0 0 0,1 1 0 0 0,1 0 0 0 0,1 1 0 0 0,0 1 0 0 0,2 1 0 0 0,-18 50 0 0 0,28-66 47 0 0,0 1 0 0 0,0-1 1 0 0,1 1-1 0 0,0 0 0 0 0,1 0 0 0 0,0 0 1 0 0,1 0-1 0 0,0 0 0 0 0,3 17 0 0 0,-2-23-12 0 0,0-1 0 0 0,0 1-1 0 0,1-1 1 0 0,-1 1 0 0 0,1-1-1 0 0,0 0 1 0 0,0 0 0 0 0,1 0-1 0 0,-1 0 1 0 0,1 0 0 0 0,0-1 0 0 0,0 1-1 0 0,0-1 1 0 0,0 1 0 0 0,0-1-1 0 0,1 0 1 0 0,0-1 0 0 0,0 1-1 0 0,-1 0 1 0 0,2-1 0 0 0,-1 0-1 0 0,0 0 1 0 0,0 0 0 0 0,9 2 0 0 0,0-2-955 0 0,-1 1 1 0 0,1-2 0 0 0,0 0 0 0 0,0 0-1 0 0,16-2 1 0 0,27-3-5414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391 224 9503 0 0,'1'-1'432'0'0,"41"-27"279"0"0,-42 27-575 0 0,1 1 0 0 0,0-1-1 0 0,0 1 1 0 0,0 0 0 0 0,0-1 0 0 0,0 1-1 0 0,1 0 1 0 0,-1-1 0 0 0,0 1 0 0 0,0 0-1 0 0,0 0 1 0 0,0 0 0 0 0,0 0 0 0 0,0 0-1 0 0,0 0 1 0 0,0 0 0 0 0,0 0 0 0 0,1 1-1 0 0,-1-1 1 0 0,0 0 0 0 0,0 1 0 0 0,1 0-1 0 0,17 2 7303 0 0,-18-3-7398 0 0,0 0 1 0 0,0 0-1 0 0,0 0 1 0 0,0 0-1 0 0,0 0 1 0 0,0 0-1 0 0,0 0 0 0 0,0-1 1 0 0,0 1-1 0 0,1 0 1 0 0,-1-1-1 0 0,0 1 1 0 0,0-1-1 0 0,0 1 1 0 0,-1-1-1 0 0,1 0 0 0 0,0 1 1 0 0,0-1-1 0 0,0 0 1 0 0,0 0-1 0 0,-1 0 1 0 0,1 1-1 0 0,0-1 1 0 0,0-2-1 0 0,0 1-17 0 0,0-1 0 0 0,0 1 1 0 0,-1 0-1 0 0,1-1 0 0 0,-1 1 0 0 0,1-1 0 0 0,-1 1 1 0 0,0-1-1 0 0,0 1 0 0 0,-1-5 0 0 0,-1-4-116 0 0,0 0 0 0 0,-1 0 0 0 0,0 0 0 0 0,-5-11 0 0 0,5 16-38 0 0,0-1-1 0 0,0 1 1 0 0,-1 0 0 0 0,0 0-1 0 0,0 1 1 0 0,0-1-1 0 0,-1 1 1 0 0,1 0 0 0 0,-2 0-1 0 0,-7-7 1 0 0,10 10 53 0 0,0 0 1 0 0,-1 0-1 0 0,1 0 1 0 0,0 0-1 0 0,0 1 1 0 0,-1 0 0 0 0,1-1-1 0 0,-1 1 1 0 0,1 1-1 0 0,-1-1 1 0 0,0 0-1 0 0,1 1 1 0 0,-1 0-1 0 0,0 0 1 0 0,1 0 0 0 0,-1 0-1 0 0,0 0 1 0 0,1 1-1 0 0,-1 0 1 0 0,0-1-1 0 0,-5 4 1 0 0,-4 1 1 0 0,1 2-1 0 0,0-1 1 0 0,1 2 0 0 0,0 0-1 0 0,0 0 1 0 0,0 1 0 0 0,1 0-1 0 0,-9 11 1 0 0,-11 15 156 0 0,-25 38-1 0 0,55-72-79 0 0,-32 43 139 0 0,3-5-21 0 0,2 0 1 0 0,-29 58 0 0 0,54-92-101 0 0,0 0 0 0 0,0 1 1 0 0,0-1-1 0 0,1 1 0 0 0,-1 0 1 0 0,2-1-1 0 0,-1 1 0 0 0,0 7 1 0 0,1-11-4 0 0,0-1 1 0 0,0 1-1 0 0,0-1 1 0 0,0 1-1 0 0,1-1 1 0 0,-1 1-1 0 0,0-1 1 0 0,1 1-1 0 0,-1-1 1 0 0,1 1-1 0 0,0-1 1 0 0,-1 0-1 0 0,1 1 1 0 0,0-1-1 0 0,0 0 1 0 0,0 1-1 0 0,0-1 1 0 0,0 0-1 0 0,0 0 1 0 0,0 0-1 0 0,0 0 1 0 0,0 0-1 0 0,0 0 1 0 0,1 0-1 0 0,-1 0 1 0 0,0-1-1 0 0,1 1 1 0 0,-1 0-1 0 0,1-1 1 0 0,-1 1-1 0 0,1-1 1 0 0,-1 1 0 0 0,1-1-1 0 0,1 0 1 0 0,5 1 84 0 0,-1-2 1 0 0,1 1 0 0 0,-1-1 0 0 0,1 0-1 0 0,-1 0 1 0 0,0-1 0 0 0,0 0 0 0 0,0 0-1 0 0,11-6 1 0 0,6-4 233 0 0,29-19-1 0 0,1-6-81 0 0,88-83-1 0 0,-20 16-66 0 0,-108 93-185 0 0,-14 11 0 0 0,1-1-1 0 0,-1 1 0 0 0,0 0 1 0 0,0-1-1 0 0,1 1 1 0 0,-1 0-1 0 0,0-1 1 0 0,1 1-1 0 0,-1 0 0 0 0,0 0 1 0 0,1-1-1 0 0,-1 1 1 0 0,1 0-1 0 0,-1 0 1 0 0,0 0-1 0 0,1-1 1 0 0,-1 1-1 0 0,1 0 0 0 0,-1 0 1 0 0,1 0-1 0 0,-1 0 1 0 0,0 0-1 0 0,1 0 1 0 0,-1 0-1 0 0,1 0 0 0 0,-1 0 1 0 0,1 0-1 0 0,-1 0 1 0 0,1 0-1 0 0,-1 0 1 0 0,1 1-1 0 0,0 5-35 0 0,-1-5 30 0 0,1 2 3 0 0,-1 0 0 0 0,0 1 0 0 0,0-1-1 0 0,0 0 1 0 0,-1 1 0 0 0,1-1 0 0 0,-1 1 0 0 0,1-1-1 0 0,-4 6 1 0 0,-14 31-42 0 0,12-26 46 0 0,-112 195-1 0 0,47-88 0 0 0,57-97 63 0 0,-19 24 0 0 0,-14 19 11 0 0,42-58-74 0 0,1-3-45 0 0,4-5-194 0 0,0 0 101 0 0,0-1 0 0 0,1 1 0 0 0,-1-1 0 0 0,0 1 0 0 0,0 0 0 0 0,1-1 0 0 0,-1 1 0 0 0,1-1 0 0 0,-1 1 0 0 0,1-1 0 0 0,-1 1 0 0 0,0-1 0 0 0,1 1 0 0 0,0-1-1 0 0,0 1 1 0 0,7 1-4161 0 0,3-2-2229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390 264 10423 0 0,'0'0'1043'0'0,"1"1"-952"0"0,7 1 4799 0 0,-1-18-3110 0 0,-2 6-1345 0 0,-2 0-325 0 0,0-1 0 0 0,-1 1 0 0 0,0 0 1 0 0,-1-1-1 0 0,0 1 0 0 0,0-1 0 0 0,-1 1 0 0 0,0-1 0 0 0,-4-19 1 0 0,3 23-115 0 0,-1 0 0 0 0,0 1 0 0 0,0-1 0 0 0,0 1-1 0 0,0-1 1 0 0,-1 1 0 0 0,0 0 0 0 0,-1 0 0 0 0,1 0 0 0 0,-1 1 0 0 0,0-1 0 0 0,-1 1 0 0 0,1 0 0 0 0,-1 0 0 0 0,0 0 0 0 0,-7-4 0 0 0,10 7-28 0 0,-1 1-1 0 0,0-1 0 0 0,0 1 1 0 0,0-1-1 0 0,0 1 0 0 0,0 0 1 0 0,0 1-1 0 0,0-1 1 0 0,0 0-1 0 0,0 1 0 0 0,-1 0 1 0 0,1-1-1 0 0,-5 2 0 0 0,3-1-10 0 0,-1 1 0 0 0,1 0 0 0 0,0 1-1 0 0,0-1 1 0 0,0 1 0 0 0,0 0 0 0 0,-7 4-1 0 0,0 1-6 0 0,0 1-1 0 0,1 0 0 0 0,0 1 0 0 0,1 0 0 0 0,-14 14 0 0 0,1 3 69 0 0,1 0 0 0 0,1 1 0 0 0,2 1 0 0 0,0 1 0 0 0,2 1 0 0 0,1 0 0 0 0,-20 55 0 0 0,34-78 44 0 0,0 0-1 0 0,0 1 1 0 0,1-1-1 0 0,0 1 1 0 0,0-1-1 0 0,1 1 1 0 0,1 14 0 0 0,-1-20-35 0 0,0 0 0 0 0,0 0 0 0 0,1 0 0 0 0,-1 0 1 0 0,1 0-1 0 0,-1-1 0 0 0,1 1 0 0 0,0 0 1 0 0,-1 0-1 0 0,1 0 0 0 0,0-1 0 0 0,0 1 1 0 0,1 0-1 0 0,-1-1 0 0 0,0 1 0 0 0,0-1 0 0 0,1 1 1 0 0,-1-1-1 0 0,1 0 0 0 0,-1 1 0 0 0,1-1 1 0 0,0 0-1 0 0,-1 0 0 0 0,1 0 0 0 0,0 0 0 0 0,0-1 1 0 0,0 1-1 0 0,-1 0 0 0 0,1-1 0 0 0,0 1 1 0 0,0-1-1 0 0,0 0 0 0 0,0 0 0 0 0,3 0 1 0 0,5 0 81 0 0,1-1 1 0 0,-1-1 0 0 0,0 0 0 0 0,-1 0 0 0 0,1-1 0 0 0,0-1 0 0 0,-1 1 0 0 0,17-10 0 0 0,3-4 55 0 0,35-26-1 0 0,-37 22-244 0 0,-2-2 0 0 0,44-49 1 0 0,-14 13-142 0 0,-54 58 163 0 0,-2 17 33 0 0,-1 1 0 0 0,-1 0 1 0 0,-1 0-1 0 0,-1-1 0 0 0,0 0 1 0 0,-11 24-1 0 0,1 0 75 0 0,-24 64 183 0 0,-101 188-1 0 0,129-273-168 0 0,5-10-76 0 0,1-1 0 0 0,0 1 0 0 0,1 0 0 0 0,0 0 0 0 0,-3 12 0 0 0,7-20-697 0 0,14 1-8838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2303 0 0,'0'2'12476'0'0,"0"2"-11626"0"0,-1 1 0 0 0,1-1 0 0 0,-1 0 1 0 0,0 1-1 0 0,0-1 0 0 0,-3 7 0 0 0,1-3-347 0 0,-1 0 1 0 0,-9 13 0 0 0,3-7-418 0 0,-1-1 1 0 0,-24 22-1 0 0,15-17-86 0 0,18-16-397 0 0,2-4-191 0 0,4-4-25 0 0,-1-1 0 0 0,1 1 0 0 0,0-1 0 0 0,8-9 0 0 0,9-7-1334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226 131 13847 0 0,'-30'-7'654'0'0,"-62"-13"-84"0"0,79 18-125 0 0,0 1 1 0 0,0 0 0 0 0,0 1-1 0 0,0 0 1 0 0,-14 3 0 0 0,26-3-365 0 0,1 0 1 0 0,-1 0-1 0 0,1 0 1 0 0,0 0-1 0 0,-1 0 1 0 0,1 0-1 0 0,-1 1 1 0 0,1-1-1 0 0,-1 0 1 0 0,1 0 0 0 0,-1 0-1 0 0,1 0 1 0 0,0 1-1 0 0,-1-1 1 0 0,1 0-1 0 0,-1 0 1 0 0,1 1-1 0 0,0-1 1 0 0,-1 0-1 0 0,1 1 1 0 0,0-1 0 0 0,0 0-1 0 0,-1 1 1 0 0,1-1-1 0 0,0 1 1 0 0,0-1-1 0 0,-1 0 1 0 0,1 2-1 0 0,0-1-17 0 0,0-1-1 0 0,0 1 0 0 0,0 0 1 0 0,0 0-1 0 0,1 0 0 0 0,-1-1 1 0 0,0 1-1 0 0,1 0 1 0 0,-1-1-1 0 0,0 1 0 0 0,1 0 1 0 0,-1 0-1 0 0,1-1 0 0 0,-1 1 1 0 0,1 0-1 0 0,2 2 8 0 0,0 0 1 0 0,-1-1-1 0 0,1 0 1 0 0,0 1-1 0 0,0-1 1 0 0,6 3-1 0 0,-1-3 9 0 0,0 1-1 0 0,0-1 1 0 0,0-1-1 0 0,0 1 1 0 0,1-1-1 0 0,-1-1 1 0 0,0 0-1 0 0,15-1 1 0 0,69-14 292 0 0,-72 11-303 0 0,204-56 560 0 0,-65 14-258 0 0,-131 39-335 0 0,0 0 9 0 0,30-5 0 0 0,-49 11-61 0 0,0 1 0 0 0,0-1 0 0 0,1 1 0 0 0,-1 1 0 0 0,0 0 0 0 0,0 0 0 0 0,13 3 0 0 0,-20-3 16 0 0,-1-1 1 0 0,1 1 0 0 0,-1 0-1 0 0,1-1 1 0 0,-1 1-1 0 0,0 0 1 0 0,1 0 0 0 0,-1 0-1 0 0,0 0 1 0 0,0 0-1 0 0,1 0 1 0 0,-1 0 0 0 0,0 0-1 0 0,0 0 1 0 0,0 0-1 0 0,0 1 1 0 0,0-1-1 0 0,-1 1 1 0 0,2 1 0 0 0,-1 0 3 0 0,0 0 1 0 0,0 0 0 0 0,-1 0-1 0 0,1 0 1 0 0,-1 1 0 0 0,0-1-1 0 0,1 0 1 0 0,-1 0 0 0 0,-1 4-1 0 0,-1 5 11 0 0,0-1 0 0 0,-1 1 0 0 0,0-1 0 0 0,-7 13 0 0 0,-23 47-203 0 0,-74 116-1 0 0,63-115 134 0 0,12-20 55 0 0,-67 119 0 0 0,77-129 0 0 0,6-15 0 0 0,2 1 0 0 0,1 0 0 0 0,1 1 0 0 0,-11 40 0 0 0,21-62 17 0 0,1 1 0 0 0,0 0 0 0 0,0 0 0 0 0,1 11-1 0 0,0-18-67 0 0,0 1-1 0 0,0-1 0 0 0,0 1 0 0 0,1-1 0 0 0,-1 1 0 0 0,0-1 1 0 0,1 1-1 0 0,-1-1 0 0 0,0 1 0 0 0,1-1 0 0 0,0 1 0 0 0,-1-1 1 0 0,1 0-1 0 0,0 1 0 0 0,0-1 0 0 0,0 0 0 0 0,0 0 0 0 0,0 0 1 0 0,0 0-1 0 0,0 0 0 0 0,0 0 0 0 0,0 0 0 0 0,0 0 0 0 0,1 0 0 0 0,-1 0 1 0 0,0 0-1 0 0,1-1 0 0 0,-1 1 0 0 0,0-1 0 0 0,2 1 1 0 0,14 0-1475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9 13559 0 0,'0'0'1231'0'0,"8"-5"-990"0"0,-1 2-118 0 0,-6 2 512 0 0,-5 9 1089 0 0,-75 97-105 0 0,38-53-1398 0 0,34-42-182 0 0,-151 193 600 0 0,-11-11-355 0 0,29-41-229 0 0,138-149-167 0 0,15-5-219 0 0,-6 1 36 0 0,0-1 0 0 0,0 0 0 0 0,0 0-1 0 0,9-7 1 0 0,12-9-1149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17 14855 0 0,'-4'-2'75'0'0,"1"0"0"0"0,-1 0 0 0 0,0 0 0 0 0,0 0 0 0 0,0 1-1 0 0,0 0 1 0 0,0 0 0 0 0,0 0 0 0 0,0 0 0 0 0,0 0 0 0 0,0 1-1 0 0,-1 0 1 0 0,1 0 0 0 0,0 0 0 0 0,0 0 0 0 0,0 1 0 0 0,0 0 0 0 0,-1 0-1 0 0,1 0 1 0 0,0 0 0 0 0,-4 2 0 0 0,-8 5-27 0 0,1 1 1 0 0,0 1-1 0 0,0 0 1 0 0,1 1-1 0 0,0 0 1 0 0,1 2-1 0 0,-21 22 1 0 0,16-12 36 0 0,0 1 0 0 0,2 0 1 0 0,-27 52-1 0 0,41-72-45 0 0,0 1 0 0 0,0-1 1 0 0,0 1-1 0 0,0-1 0 0 0,1 1 0 0 0,0 0 0 0 0,0-1 0 0 0,0 1 0 0 0,1 0 0 0 0,-1 10 1 0 0,1-15-15 0 0,1 1 1 0 0,-1-1 0 0 0,0 1 0 0 0,1-1 0 0 0,-1 1 0 0 0,0-1-1 0 0,1 1 1 0 0,-1-1 0 0 0,1 1 0 0 0,-1-1 0 0 0,1 0 0 0 0,-1 1-1 0 0,1-1 1 0 0,-1 1 0 0 0,1-1 0 0 0,-1 0 0 0 0,1 0 0 0 0,-1 1-1 0 0,1-1 1 0 0,0 0 0 0 0,0 0 0 0 0,13 4 338 0 0,-13-4-306 0 0,7 1 117 0 0,0-1-1 0 0,0 0 1 0 0,-1 0-1 0 0,1-1 1 0 0,0 0-1 0 0,11-2 0 0 0,46-16 493 0 0,-33 7-391 0 0,0-1 0 0 0,48-28 0 0 0,-68 35-298 0 0,-1-2 0 0 0,0 0 1 0 0,0 0-1 0 0,0-1 0 0 0,-1 0 0 0 0,-1-1 0 0 0,0 0 0 0 0,0-1 1 0 0,11-18-1 0 0,-17 25-230 0 0,-1 0-1 0 0,0-1 1 0 0,-1 1 0 0 0,2-7 0 0 0,-2 9-776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15031 0 0,'0'0'1358'0'0,"0"2"-1118"0"0,1 2-401 0 0,3 17 1599 0 0,0 24 2063 0 0,-3-43-3178 0 0,-1-2-285 0 0,0 0-1 0 0,0 1 1 0 0,0-1 0 0 0,0 0 0 0 0,0 0-1 0 0,0 0 1 0 0,0 1 0 0 0,0-1 0 0 0,1 0-1 0 0,-1 0 1 0 0,0 1 0 0 0,0-1-1 0 0,0 0 1 0 0,1 0 0 0 0,-1 0 0 0 0,0 0-1 0 0,0 1 1 0 0,0-1 0 0 0,1 0 0 0 0,-1 0-1 0 0,0 0 1 0 0,0 0 0 0 0,1 0 0 0 0,-1 0-1 0 0,0 0 1 0 0,0 0 0 0 0,1 0 0 0 0,-1 1-1 0 0,0-1 1 0 0,0 0 0 0 0,1 0 0 0 0,-1 0-1 0 0,0 0 1 0 0,0-1 0 0 0,1 1 0 0 0,-1 0-1 0 0,0 0 1 0 0,1 0 0 0 0,13-9 552 0 0,14-20-412 0 0,-25 25-78 0 0,24-27-74 0 0,69-74 100 0 0,-76 85-108 0 0,1 2 1 0 0,1 0-1 0 0,24-15 0 0 0,-31 24-18 0 0,0 2 0 0 0,0-1 0 0 0,1 2 0 0 0,0 0 0 0 0,1 1 0 0 0,-1 1 0 0 0,1 0 0 0 0,31-2 0 0 0,-40 6 0 0 0,0 1 0 0 0,0-1 0 0 0,0 1 0 0 0,0 1 0 0 0,0 0 0 0 0,0 0 0 0 0,0 0 0 0 0,0 1 0 0 0,-1 0 0 0 0,1 0 0 0 0,-1 1 0 0 0,0 0 0 0 0,8 7 0 0 0,-7-5 0 0 0,0 0 0 0 0,-1 0 0 0 0,0 1 0 0 0,-1 0 0 0 0,1 0 0 0 0,-1 1 0 0 0,-1 0 0 0 0,1 0 0 0 0,-1 0 0 0 0,7 16 0 0 0,-4-2-50 0 0,0 0-1 0 0,-1 1 1 0 0,-1-1-1 0 0,-1 1 1 0 0,-1 1 0 0 0,-2-1-1 0 0,0 0 1 0 0,-1 1-1 0 0,-1-1 1 0 0,-4 26-1 0 0,3-42-565 0 0,0 0 0 0 0,1 0 0 0 0,0 0 0 0 0,0 0-1 0 0,2 9 1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8287 0 0,'0'0'639'0'0,"2"1"-415"0"0,-1 0-65 0 0,1-1-1 0 0,-1 1 1 0 0,0-1 0 0 0,1 1-1 0 0,-1 0 1 0 0,0 0 0 0 0,1-1 0 0 0,-1 1-1 0 0,0 0 1 0 0,0 0 0 0 0,0 0-1 0 0,0 1 1 0 0,0-1 0 0 0,0 0-1 0 0,0 0 1 0 0,0 0 0 0 0,0 1-1 0 0,0 1 1 0 0,0-1-21 0 0,0 1 0 0 0,-1 0 0 0 0,1-1 0 0 0,-1 1-1 0 0,1 0 1 0 0,-1 0 0 0 0,0-1 0 0 0,0 1 0 0 0,-1 4 0 0 0,-1 5 84 0 0,-1 1 0 0 0,0-1 1 0 0,-8 19-1 0 0,8-22-10 0 0,-35 79 1044 0 0,22-54-702 0 0,-18 55 1 0 0,32-81-315 0 0,0-1-1 0 0,1 1 1 0 0,-1 12 0 0 0,2-20-191 0 0,0 1 0 0 0,0 0 1 0 0,0-1-1 0 0,0 1 1 0 0,0 0-1 0 0,1-1 1 0 0,-1 1-1 0 0,0-1 0 0 0,0 1 1 0 0,1 0-1 0 0,-1-1 1 0 0,0 1-1 0 0,1-1 0 0 0,-1 1 1 0 0,1-1-1 0 0,-1 1 1 0 0,1-1-1 0 0,-1 1 1 0 0,1-1-1 0 0,-1 0 0 0 0,1 1 1 0 0,-1-1-1 0 0,1 0 1 0 0,-1 1-1 0 0,1-1 1 0 0,0 0-1 0 0,-1 0 0 0 0,2 1 1 0 0,0-1 32 0 0,-1 1-1 0 0,1-1 1 0 0,0 0 0 0 0,0 0 0 0 0,-1 0 0 0 0,1 0-1 0 0,0 0 1 0 0,2 0 0 0 0,6-3 188 0 0,0 0 0 0 0,-1-1 0 0 0,0 0 0 0 0,1 0 0 0 0,-2-1 0 0 0,12-7 0 0 0,47-41 612 0 0,-48 36-625 0 0,-1 0 0 0 0,0-2 0 0 0,-2 0 0 0 0,0-1 1 0 0,-2 0-1 0 0,15-27 0 0 0,-26 41-247 0 0,0 0 0 0 0,0-1 0 0 0,-1 1 0 0 0,0-1 0 0 0,-1 0-1 0 0,0 0 1 0 0,0 1 0 0 0,1-9 0 0 0,-2 12-52 0 0,0 0 1 0 0,0 0-1 0 0,0 0 0 0 0,-1 1 0 0 0,1-1 0 0 0,-1 0 0 0 0,1 0 1 0 0,-1 0-1 0 0,0 0 0 0 0,0 0 0 0 0,0 0 0 0 0,0 1 0 0 0,-1-1 0 0 0,1 1 1 0 0,-1-1-1 0 0,0 1 0 0 0,0-1 0 0 0,0 1 0 0 0,0 0 0 0 0,-3-4 0 0 0,4 6-19 0 0,0-1-1 0 0,1 1 1 0 0,-1 0-1 0 0,0-1 1 0 0,0 1-1 0 0,1 0 1 0 0,-1-1-1 0 0,0 1 1 0 0,0 0-1 0 0,1 0 1 0 0,-1 0-1 0 0,0 0 1 0 0,0-1-1 0 0,0 1 1 0 0,1 0-1 0 0,-1 0 1 0 0,0 1-1 0 0,0-1 1 0 0,1 0-1 0 0,-1 0 1 0 0,0 0-1 0 0,0 0 1 0 0,-1 1-1 0 0,-9 8-6159 0 0,4-1-763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21 4143 0 0,'0'0'1744'0'0,"-8"3"2707"0"0,6-2-4288 0 0,0 1 0 0 0,1-1 0 0 0,-1 1 0 0 0,0-1 0 0 0,1 1-1 0 0,0 0 1 0 0,-1-1 0 0 0,1 1 0 0 0,0 0 0 0 0,0 0 0 0 0,0 0 0 0 0,0 0 0 0 0,0 0 0 0 0,0 0 0 0 0,1 0-1 0 0,-1 0 1 0 0,1 0 0 0 0,-1 1 0 0 0,1-1 0 0 0,0 0 0 0 0,0 0 0 0 0,0 0 0 0 0,0 1 0 0 0,0-1-1 0 0,1 4 1 0 0,0-3-43 0 0,-1 0-1 0 0,1 0 0 0 0,0 0 1 0 0,0 0-1 0 0,0-1 0 0 0,0 1 1 0 0,1 0-1 0 0,-1-1 0 0 0,1 1 1 0 0,-1-1-1 0 0,1 0 0 0 0,0 1 1 0 0,0-1-1 0 0,0 0 0 0 0,0 0 1 0 0,0 0-1 0 0,1-1 0 0 0,-1 1 1 0 0,1 0-1 0 0,2 1 0 0 0,1-1 50 0 0,-1 0 0 0 0,1-1 0 0 0,0 0 0 0 0,-1 0 0 0 0,1 0 0 0 0,0-1-1 0 0,0 1 1 0 0,10-2 0 0 0,47-9 796 0 0,-57 9-884 0 0,16-4 207 0 0,59-13 520 0 0,-71 15-756 0 0,0 0 0 0 0,0-1 1 0 0,0 0-1 0 0,-1-1 1 0 0,15-10-1 0 0,-22 14-62 0 0,-1 0-1 0 0,1 0 1 0 0,-1 0-1 0 0,1 0 1 0 0,-1 0-1 0 0,0-1 0 0 0,0 1 1 0 0,0 0-1 0 0,0-1 1 0 0,0 1-1 0 0,0-1 1 0 0,0 1-1 0 0,0-1 1 0 0,0 0-1 0 0,-1 1 1 0 0,1-1-1 0 0,-1 0 1 0 0,1 1-1 0 0,-1-4 1 0 0,-1 4-36 0 0,1 0 1 0 0,-1 0-1 0 0,0-1 0 0 0,0 1 1 0 0,0 0-1 0 0,0 0 1 0 0,0 0-1 0 0,0 0 1 0 0,-1 0-1 0 0,1 0 1 0 0,0 1-1 0 0,0-1 1 0 0,-1 0-1 0 0,1 1 1 0 0,-3-2-1 0 0,2 1-75 0 0,-7-3-168 0 0,-1 1 0 0 0,1 0 0 0 0,-1 0-1 0 0,0 0 1 0 0,0 2 0 0 0,0-1 0 0 0,0 1 0 0 0,0 0 0 0 0,-1 1-1 0 0,-12 2 1 0 0,1 0 23 0 0,0 2 1 0 0,0 0-1 0 0,-35 13 0 0 0,19-3 476 0 0,0 2 0 0 0,2 2 0 0 0,0 1 0 0 0,1 2 0 0 0,1 1 0 0 0,0 2 0 0 0,2 1 0 0 0,-38 38 0 0 0,63-55-13 0 0,0 0 1 0 0,0 0 0 0 0,1 0 0 0 0,0 1 0 0 0,0 0 0 0 0,1 0 0 0 0,0 0 0 0 0,-4 11 0 0 0,8-17-160 0 0,0 0 1 0 0,0-1-1 0 0,0 1 0 0 0,1 0 1 0 0,-1 0-1 0 0,1 0 1 0 0,0 0-1 0 0,0 0 0 0 0,0 0 1 0 0,0 0-1 0 0,0-1 1 0 0,0 1-1 0 0,1 0 0 0 0,0 0 1 0 0,-1 0-1 0 0,1 0 0 0 0,0-1 1 0 0,1 1-1 0 0,-1 0 1 0 0,0-1-1 0 0,1 1 0 0 0,-1-1 1 0 0,1 1-1 0 0,0-1 1 0 0,0 0-1 0 0,0 0 0 0 0,0 0 1 0 0,0 0-1 0 0,0 0 1 0 0,1 0-1 0 0,-1 0 0 0 0,1-1 1 0 0,4 3-1 0 0,-1-1-5 0 0,1 0 1 0 0,0-1-1 0 0,0 0 0 0 0,1 0 0 0 0,-1 0 0 0 0,0-1 1 0 0,1 0-1 0 0,-1 0 0 0 0,1-1 0 0 0,-1 0 1 0 0,10-1-1 0 0,12-3-218 0 0,44-12 0 0 0,-51 11-200 0 0,28-8-553 0 0,1 0-56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216 250 7367 0 0,'-11'10'292'0'0,"1"0"0"0"0,-1-1 0 0 0,-1 0-1 0 0,-17 10 1 0 0,19-13 1096 0 0,-1-1-1 0 0,1-1 1 0 0,-17 5 0 0 0,19-7-351 0 0,-29 7 1607 0 0,36-9-2542 0 0,-1 1 1 0 0,0-1-1 0 0,0 0 1 0 0,0 0 0 0 0,0 0-1 0 0,0-1 1 0 0,1 1-1 0 0,-1 0 1 0 0,0-1 0 0 0,0 1-1 0 0,0-1 1 0 0,1 1-1 0 0,-1-1 1 0 0,0 0 0 0 0,1 0-1 0 0,-4-2 1 0 0,4 2-53 0 0,0 0-1 0 0,1 0 1 0 0,-1-1 0 0 0,0 1 0 0 0,1 0 0 0 0,-1-1-1 0 0,1 1 1 0 0,-1-1 0 0 0,1 1 0 0 0,0 0 0 0 0,0-1 0 0 0,0 1-1 0 0,-1-1 1 0 0,1 1 0 0 0,1-1 0 0 0,-1 1 0 0 0,0-1-1 0 0,0 1 1 0 0,0-1 0 0 0,1 1 0 0 0,-1 0 0 0 0,1-1-1 0 0,-1 1 1 0 0,2-3 0 0 0,1-3 54 0 0,1 0-1 0 0,-1 0 1 0 0,7-9 0 0 0,15-15-4 0 0,1 1 1 0 0,2 2-1 0 0,41-35 0 0 0,-52 49-128 0 0,1 0 0 0 0,1 1 0 0 0,0 0-1 0 0,32-15 1 0 0,-40 24 14 0 0,-1 0-1 0 0,1 0 1 0 0,0 0-1 0 0,0 2 1 0 0,0-1-1 0 0,1 1 1 0 0,-1 1 0 0 0,1 0-1 0 0,-1 1 1 0 0,23 2-1 0 0,-31-2 11 0 0,0 1 0 0 0,-1-1-1 0 0,1 1 1 0 0,0 0 0 0 0,-1 0 0 0 0,1 0 0 0 0,-1 0-1 0 0,1 0 1 0 0,-1 1 0 0 0,1-1 0 0 0,-1 1-1 0 0,0 0 1 0 0,0 0 0 0 0,0 0 0 0 0,4 4-1 0 0,-4-3 3 0 0,1 1 0 0 0,-1 0 0 0 0,0 0 0 0 0,0 0 0 0 0,0 0 0 0 0,-1 1 0 0 0,1-1 0 0 0,-1 0 0 0 0,1 6 0 0 0,-1-1 10 0 0,0 0-1 0 0,0 1 1 0 0,-1-1-1 0 0,-1 0 1 0 0,0 0 0 0 0,0 0-1 0 0,0 1 1 0 0,-1-1 0 0 0,-4 10-1 0 0,4-13 3 0 0,-1 0 0 0 0,1 0 0 0 0,-2 0 0 0 0,-6 10 0 0 0,8-14-5 0 0,0 1 0 0 0,0-1 0 0 0,0 0 0 0 0,0 0 1 0 0,0 0-1 0 0,-1 0 0 0 0,1 0 0 0 0,-1 0 1 0 0,0-1-1 0 0,1 1 0 0 0,-1-1 0 0 0,-4 2 0 0 0,6-3-1 0 0,1 0-1 0 0,-1 0 0 0 0,0 1 0 0 0,1-1 0 0 0,-1 0 0 0 0,0 0 0 0 0,1 0 0 0 0,-1 0 0 0 0,0 0 0 0 0,1 1 0 0 0,-1-1 1 0 0,0-1-1 0 0,1 1 0 0 0,-1 0 0 0 0,0 0 0 0 0,1 0 0 0 0,-1 0 0 0 0,0 0 0 0 0,1-1 0 0 0,-1 1 0 0 0,1 0 0 0 0,-1 0 1 0 0,0-1-1 0 0,1 1 0 0 0,-1 0 0 0 0,1-1 0 0 0,-1 1 0 0 0,1-1 0 0 0,-1 1 0 0 0,1-1 0 0 0,-1 1 0 0 0,1-1 0 0 0,0 1 1 0 0,-1-1-1 0 0,1 1 0 0 0,0-1 0 0 0,-1 0 0 0 0,1 1 0 0 0,0-1 0 0 0,0 1 0 0 0,-1-1 0 0 0,1 0 0 0 0,0 1 0 0 0,0-1 1 0 0,0 0-1 0 0,0 1 0 0 0,0-1 0 0 0,0-1 0 0 0,0 1 8 0 0,0-4-8 0 0,0-1-1 0 0,1 1 1 0 0,0 0-1 0 0,0-1 1 0 0,0 1-1 0 0,1 0 1 0 0,-1 0 0 0 0,1-1-1 0 0,0 1 1 0 0,4-5-1 0 0,-2 2-31 0 0,1-1-1 0 0,1 1 1 0 0,0 0 0 0 0,12-13 0 0 0,-10 12-21 0 0,2 0 0 0 0,-1 1 0 0 0,1 0 0 0 0,1 1 0 0 0,-1 0 1 0 0,1 0-1 0 0,0 2 0 0 0,1-1 0 0 0,-1 1 0 0 0,1 1 1 0 0,0 0-1 0 0,0 1 0 0 0,0 0 0 0 0,1 0 0 0 0,-1 2 0 0 0,1-1 1 0 0,0 2-1 0 0,-1 0 0 0 0,1 0 0 0 0,-1 1 0 0 0,1 1 1 0 0,-1 0-1 0 0,1 1 0 0 0,15 5 0 0 0,-17-4 48 0 0,-1 0 0 0 0,0 1 0 0 0,0 0-1 0 0,-1 0 1 0 0,18 14 0 0 0,-21-15 2 0 0,-2 1 0 0 0,1-1 0 0 0,0 1 0 0 0,-1-1 1 0 0,0 1-1 0 0,0 0 0 0 0,0 1 0 0 0,-1-1 0 0 0,0 1 0 0 0,0 0 0 0 0,4 10 0 0 0,-6-12 3 0 0,-2 12 49 0 0,0-13-37 0 0,1 0 9 0 0,-1 0 0 0 0,1 0 0 0 0,-1 0 0 0 0,0-1 0 0 0,0 1 0 0 0,0 0 0 0 0,0-1 0 0 0,-1 1 0 0 0,1-1 0 0 0,-1 1 0 0 0,-2 3 0 0 0,0-3-12 0 0,0 1 1 0 0,0-1-1 0 0,0 0 1 0 0,0 0-1 0 0,0-1 1 0 0,-5 3 0 0 0,-4 1-402 0 0,-25 16 938 0 0,13-6-6544 0 0,16-9-480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15551 0 0,'0'0'1767'0'0,"0"2"-1156"0"0,-15 38 262 0 0,-1-1 1 0 0,-1 0 0 0 0,-30 46 0 0 0,0 1-547 0 0,-41 77-78 0 0,-125 176 1 0 0,173-285-754 0 0,-2-1 0 0 0,-2-3 0 0 0,-68 60 0 0 0,90-89 349 0 0,20-20-789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6911 0 0,'9'-17'440'0'0,"1"1"0"0"0,0 1-1 0 0,1-1 1 0 0,0 2-1 0 0,1 0 1 0 0,1 0 0 0 0,15-12-1 0 0,-3 6 332 0 0,0 1-1 0 0,1 2 1 0 0,39-20-1 0 0,-58 33-669 0 0,37-19 1343 0 0,76-29 1 0 0,-105 47-1097 0 0,0 1 0 0 0,1 0 0 0 0,-1 1 0 0 0,1 0 0 0 0,0 2 0 0 0,0 0 0 0 0,0 0 0 0 0,0 2 0 0 0,21 2 1 0 0,-21 0-104 0 0,1 1 0 0 0,0 0 0 0 0,-1 1 0 0 0,0 1 0 0 0,28 14 0 0 0,-38-17-209 0 0,-1 0 1 0 0,1 1-1 0 0,-1-1 1 0 0,0 1-1 0 0,0 0 0 0 0,0 1 1 0 0,-1-1-1 0 0,0 1 1 0 0,1 0-1 0 0,-2 0 1 0 0,1 0-1 0 0,0 1 1 0 0,-1-1-1 0 0,0 1 0 0 0,-1 0 1 0 0,1 0-1 0 0,-1 0 1 0 0,3 10-1 0 0,-5-10-22 0 0,0 0 1 0 0,0-1-1 0 0,0 1 0 0 0,-1 0 1 0 0,0-1-1 0 0,0 1 0 0 0,0 0 0 0 0,0-1 1 0 0,-1 1-1 0 0,0-1 0 0 0,0 0 1 0 0,-1 0-1 0 0,0 0 0 0 0,0 0 0 0 0,0 0 1 0 0,-5 6-1 0 0,-6 6 57 0 0,-1 0-1 0 0,-30 27 1 0 0,10-14-28 0 0,-2-1 0 0 0,0-2-1 0 0,-2-1 1 0 0,-1-2 0 0 0,-72 32 0 0 0,90-47-72 0 0,-120 46-1056 0 0,114-46 795 0 0,1-1 0 0 0,-1-2 0 0 0,-36 5 0 0 0,63-11 256 0 0,-31 1-604 0 0,30-1 485 0 0,0-1 0 0 0,0 1-1 0 0,1 0 1 0 0,-1-1 0 0 0,0 1 0 0 0,0-1-1 0 0,0 0 1 0 0,0 1 0 0 0,0-1-1 0 0,1 0 1 0 0,-1 0 0 0 0,0 0 0 0 0,-1-2-1 0 0,-4-7-1690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228 443 12031 0 0,'0'0'1091'0'0,"1"2"-899"0"0,2 4-37 0 0,0 0 1 0 0,-1 1-1 0 0,0-1 0 0 0,0 1 1 0 0,0-1-1 0 0,-1 1 0 0 0,0-1 1 0 0,0 1-1 0 0,-1 0 0 0 0,0 0 1 0 0,0 0-1 0 0,0-1 0 0 0,-1 1 1 0 0,-2 8-1 0 0,-1 4 626 0 0,-1 0 0 0 0,-1 0 0 0 0,-15 32 1 0 0,-42 61 1796 0 0,7-16-1559 0 0,-26 40-527 0 0,78-131-569 0 0,3-9-13 0 0,5-8-85 0 0,43-93-4960 0 0,-34 80-1327 0 0</inkml:trace>
  <inkml:trace contextRef="#ctx0" brushRef="#br0" timeOffset="1">506 2 11519 0 0,'0'0'1024'0'0,"-8"0"-824"0"0,-7-2-200 0 0,1 4 0 0 0,0 2 1192 0 0,0 3 200 0 0,1 4 40 0 0,3 1 8 0 0,1 2-1440 0 0,2 0-368 0 0,3 0-32 0 0,4-1-6616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9215 0 0,'0'0'8190'0'0,"1"0"-8088"0"0,-1 0 0 0 0,1 0 1 0 0,-1 1-1 0 0,1-1 0 0 0,-1 0 0 0 0,1 0 1 0 0,-1 0-1 0 0,1 0 0 0 0,-1-1 1 0 0,1 1-1 0 0,-1 0 0 0 0,1 0 1 0 0,-1 0-1 0 0,1 0 0 0 0,-1 0 1 0 0,1-1-1 0 0,-1 1 0 0 0,1-1 1 0 0,5-6 273 0 0,-1-1 1 0 0,0 1 0 0 0,-1-2-1 0 0,0 1 1 0 0,5-12 0 0 0,13-50 630 0 0,-9 26-515 0 0,-6 24-428 0 0,1-1 0 0 0,0 2-1 0 0,1-1 1 0 0,2 1-1 0 0,0 1 1 0 0,0-1-1 0 0,2 2 1 0 0,0 0-1 0 0,1 1 1 0 0,1 0 0 0 0,21-18-1 0 0,0 5-242 0 0,2 1 1 0 0,0 2-1 0 0,2 2 0 0 0,0 1 1 0 0,71-27-1 0 0,-98 46-639 0 0,1 0 0 0 0,0 0 1 0 0,1 2-1 0 0,20-2 0 0 0,-9 2-1229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87 284 11111 0 0,'0'0'507'0'0,"0"2"-6"0"0,1 8-174 0 0,-1-1-1 0 0,0 0 0 0 0,0 1 0 0 0,-1-1 1 0 0,0 0-1 0 0,-4 15 0 0 0,-21 57 5091 0 0,12-40-4052 0 0,4-10-1186 0 0,1-1 0 0 0,2 1 1 0 0,1 0-1 0 0,-3 52 1 0 0,9-82-1651 0 0</inkml:trace>
  <inkml:trace contextRef="#ctx0" brushRef="#br0" timeOffset="1">436 97 5063 0 0,'5'-27'448'0'0,"-1"13"-352"0"0,-3-2-96 0 0,1 2 0 0 0,0 0 1664 0 0,-2 3 5768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14887 0 0,'15'5'715'0'0,"-14"-5"58"0"0,-1 2-607 0 0,0 0-129 0 0,0-1 0 0 0,0 1 0 0 0,-1-1 0 0 0,1 1 1 0 0,0-1-1 0 0,-1 1 0 0 0,0-1 0 0 0,1 1 0 0 0,-1-1 1 0 0,0 0-1 0 0,1 0 0 0 0,-1 1 0 0 0,0-1 0 0 0,0 0 1 0 0,0 0-1 0 0,0 0 0 0 0,0 0 0 0 0,0 0 0 0 0,0 0 1 0 0,-1 0-1 0 0,1 0 0 0 0,0 0 0 0 0,-1-1 0 0 0,-1 2 1 0 0,-12 9 228 0 0,-118 82 906 0 0,71-52-578 0 0,52-34-340 0 0,0 1 0 0 0,1 0 1 0 0,0 0-1 0 0,0 1 0 0 0,0 0 0 0 0,2 1 0 0 0,-1 0 0 0 0,-11 20 0 0 0,15-23-180 0 0,1-1 0 0 0,0 1 0 0 0,0 0 0 0 0,1 1 0 0 0,0-1 1 0 0,0 0-1 0 0,1 1 0 0 0,-1-1 0 0 0,2 1 0 0 0,-1-1 0 0 0,1 1 0 0 0,0-1 0 0 0,1 1 0 0 0,0-1 0 0 0,3 14 0 0 0,-4-19-116 0 0,1 1 0 0 0,0-1 0 0 0,0 1-1 0 0,1-1 1 0 0,-1 0 0 0 0,0 0 0 0 0,1 1 0 0 0,-1-1-1 0 0,1 0 1 0 0,0 0 0 0 0,-1-1 0 0 0,1 1 0 0 0,0 0-1 0 0,0-1 1 0 0,0 1 0 0 0,1-1 0 0 0,-1 1 0 0 0,0-1-1 0 0,4 1 1 0 0,-1 0-222 0 0,0 0 0 0 0,0-1 0 0 0,0 0 0 0 0,0 0 0 0 0,1-1 0 0 0,-1 1 0 0 0,0-1 0 0 0,10-1 0 0 0,12-3-1420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34 1839 0 0,'-1'-2'6192'0'0,"1"0"-5412"0"0,-1 0 0 0 0,0 0 0 0 0,0 0-1 0 0,0 0 1 0 0,0 1 0 0 0,0-1 0 0 0,-1 0-1 0 0,1 0 1 0 0,0 1 0 0 0,-1-1 0 0 0,1 1-1 0 0,-3-2 1 0 0,3 2-652 0 0,0 0 1 0 0,-1 0-1 0 0,1 0 0 0 0,-1 1 1 0 0,1-1-1 0 0,-1 1 1 0 0,1-1-1 0 0,-1 1 0 0 0,1 0 1 0 0,-1-1-1 0 0,1 1 0 0 0,-1 0 1 0 0,0 0-1 0 0,1 0 0 0 0,-1 0 1 0 0,1 0-1 0 0,-1 0 0 0 0,1 1 1 0 0,-3 0-1 0 0,-2 1-33 0 0,0 0 0 0 0,0 1 0 0 0,0 0 0 0 0,1 0 0 0 0,-1 1 0 0 0,1 0 0 0 0,0 0 0 0 0,-9 8 0 0 0,1 1 220 0 0,-21 29 0 0 0,30-36-257 0 0,0 0 0 0 0,0 0 0 0 0,0 1 0 0 0,1-1 0 0 0,0 1 0 0 0,0 0 0 0 0,1 0 0 0 0,-1 0 0 0 0,2 0 0 0 0,-1 1 0 0 0,0 10 0 0 0,2-17-40 0 0,0 0-1 0 0,0 0 0 0 0,0 0 0 0 0,1 0 0 0 0,-1 0 0 0 0,1 0 0 0 0,-1 0 0 0 0,1 0 0 0 0,-1 0 0 0 0,1 0 0 0 0,-1 0 0 0 0,1 0 0 0 0,0 0 0 0 0,-1-1 0 0 0,1 1 0 0 0,0 0 0 0 0,0 0 0 0 0,0-1 0 0 0,0 1 0 0 0,-1 0 0 0 0,1-1 0 0 0,0 1 0 0 0,0-1 0 0 0,1 1 0 0 0,1 0 3 0 0,0 0-1 0 0,0 0 1 0 0,-1 0 0 0 0,1 0-1 0 0,0-1 1 0 0,0 1 0 0 0,3-1-1 0 0,5 0 45 0 0,0-2-1 0 0,-1 1 1 0 0,0-1-1 0 0,1-1 1 0 0,15-5-1 0 0,37-10 11 0 0,-60 19-32 0 0,-3-1-41 0 0,1 1-1 0 0,0-1 1 0 0,-1 0-1 0 0,1 1 1 0 0,-1-1-1 0 0,1 1 1 0 0,-1 0-1 0 0,1-1 0 0 0,-1 1 1 0 0,0-1-1 0 0,1 1 1 0 0,-1 0-1 0 0,0-1 1 0 0,1 1-1 0 0,-1 0 0 0 0,0-1 1 0 0,0 1-1 0 0,1 0 1 0 0,-1-1-1 0 0,0 1 1 0 0,0 0-1 0 0,0 0 0 0 0,0-1 1 0 0,0 1-1 0 0,0 0 1 0 0,0 0-1 0 0,-1 2-1 0 0,1 17-108 0 0,-1 11-364 0 0,1-29 413 0 0,0 0-1 0 0,0-1 1 0 0,1 1-1 0 0,-1 0 1 0 0,0-1-1 0 0,1 1 1 0 0,-1 0 0 0 0,1-1-1 0 0,-1 1 1 0 0,1-1-1 0 0,0 1 1 0 0,0-1 0 0 0,1 2-1 0 0,7 1-1444 0 0,4-5-58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238 161 3223 0 0,'0'0'1339'0'0,"3"1"-782"0"0,4 1-216 0 0,-2-1-142 0 0,1 0 0 0 0,-1 0 0 0 0,1 0 0 0 0,9 0 0 0 0,47-5 2092 0 0,-35 2-850 0 0,-24 2-939 0 0,11-2 6736 0 0,-12 1-6918 0 0,3-3-212 0 0,0-1-1 0 0,0 0 1 0 0,0 0-1 0 0,-1 0 1 0 0,0 0-1 0 0,0-1 1 0 0,0 1-1 0 0,4-9 0 0 0,-4 6-89 0 0,0-1 0 0 0,0 0 0 0 0,-1 1-1 0 0,0-1 1 0 0,3-14 0 0 0,-6 21-36 0 0,0 1 0 0 0,0 0 0 0 0,0-1 0 0 0,0 1 0 0 0,0 0 1 0 0,0-1-1 0 0,0 1 0 0 0,-1 0 0 0 0,1 0 0 0 0,0-1 0 0 0,-1 1 1 0 0,1 0-1 0 0,-1 0 0 0 0,1-1 0 0 0,-1 1 0 0 0,0 0 0 0 0,0 0 1 0 0,1 0-1 0 0,-1 0 0 0 0,0 0 0 0 0,0 0 0 0 0,0 0 0 0 0,0 0 0 0 0,0 0 1 0 0,0 1-1 0 0,0-1 0 0 0,0 0 0 0 0,-2 0 0 0 0,1 0-20 0 0,-1 0-1 0 0,1 0 1 0 0,-1 0-1 0 0,0 0 1 0 0,1 1 0 0 0,-1-1-1 0 0,0 1 1 0 0,1-1-1 0 0,-1 1 1 0 0,0 0-1 0 0,-4 1 1 0 0,-8 2-24 0 0,1 1 0 0 0,-1 0 0 0 0,1 1 0 0 0,0 1 0 0 0,0 0 0 0 0,1 1 0 0 0,-22 14 0 0 0,9-2-66 0 0,1 1 1 0 0,-36 35-1 0 0,37-30 128 0 0,2 1 0 0 0,0 1 0 0 0,1 1 0 0 0,2 1 0 0 0,-17 34 0 0 0,33-58 0 0 0,1 0 0 0 0,0 0 0 0 0,0 0 0 0 0,0 0 0 0 0,1 0 0 0 0,-1 0 0 0 0,1 0 0 0 0,1 1 0 0 0,-1 8 0 0 0,5 1 0 0 0,-3-13 9 0 0,0 0-1 0 0,1-1 0 0 0,-1 1 0 0 0,1-1 1 0 0,-1 0-1 0 0,1 1 0 0 0,-1-1 1 0 0,1 0-1 0 0,0 0 0 0 0,0 0 1 0 0,-1 0-1 0 0,1 0 0 0 0,0 0 0 0 0,0-1 1 0 0,0 1-1 0 0,0-1 0 0 0,0 1 1 0 0,0-1-1 0 0,0 0 0 0 0,0 0 1 0 0,0 0-1 0 0,0 0 0 0 0,1 0 0 0 0,-1 0 1 0 0,0 0-1 0 0,3-2 0 0 0,7-1 79 0 0,-1 0 1 0 0,1-1-1 0 0,14-7 0 0 0,-18 8-50 0 0,58-24 286 0 0,-1-4 0 0 0,97-61 0 0 0,-152 85-307 0 0,-5 3-74 0 0,0 0-1 0 0,0 1 1 0 0,0 0-1 0 0,9-4 1 0 0,-17 10 76 0 0,0-1 1 0 0,1 1-1 0 0,-1 0 1 0 0,1 0-1 0 0,0 0 1 0 0,0 0-1 0 0,0 0 1 0 0,-3 6-1 0 0,0-1 57 0 0,-3 5 19 0 0,-54 92 204 0 0,61-101-362 0 0,-7 12 204 0 0,-9 23-1 0 0,16-35-305 0 0,0 1 0 0 0,-1-1 0 0 0,1 1-1 0 0,1 0 1 0 0,-1-1 0 0 0,1 1 0 0 0,0-1 0 0 0,0 1-1 0 0,0 0 1 0 0,2 7 0 0 0,14-6-5497 0 0,2-3 427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 14743 0 0,'-2'-7'1526'0'0,"1"-1"4309"0"0,-10 20-5196 0 0,1 5-440 0 0,0-1-1 0 0,1 2 1 0 0,-12 34-1 0 0,9-21-65 0 0,-65 172 443 0 0,36-90-303 0 0,-72 141-1 0 0,-93 72-453 0 0,174-283-70 0 0,-13 20-732 0 0,17-19-2650 0 0,21-29-3639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22 574 5983 0 0,'0'0'464'0'0,"-1"1"18"0"0,-6 13 2949 0 0,-6 12 3670 0 0,17-38-4780 0 0,116-267 848 0 0,-109 256-3134 0 0,1 1 1 0 0,1 1-1 0 0,0 0 0 0 0,2 0 0 0 0,1 1 0 0 0,0 1 1 0 0,1 1-1 0 0,1 0 0 0 0,1 2 0 0 0,0 0 0 0 0,2 1 1 0 0,-1 1-1 0 0,2 0 0 0 0,38-17 0 0 0,-43 24-214 0 0,-3 0-712 0 0,0 2 1 0 0,21-7-1 0 0,-30 11 585 0 0,-1 0 0 0 0,0 1 0 0 0,0-1 0 0 0,0 1-1 0 0,1 0 1 0 0,-1 0 0 0 0,0 0 0 0 0,0 1 0 0 0,0-1 0 0 0,1 1-1 0 0,-1 0 1 0 0,0 0 0 0 0,6 3 0 0 0,6 5-1013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58 14655 0 0,'0'0'2868'0'0,"-1"2"-2168"0"0,-71 213 171 0 0,40-130-758 0 0,29-76-102 0 0,3-7 69 0 0,7-3 51 0 0,1 0-1 0 0,0-1 1 0 0,0 0 0 0 0,-1 0 0 0 0,1-1-1 0 0,-1 0 1 0 0,0-1 0 0 0,0 1 0 0 0,0-1-1 0 0,9-7 1 0 0,8-3 238 0 0,96-55 129 0 0,193-146 1 0 0,-283 190-3322 0 0,-18 14 1135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17303 0 0,'0'0'795'0'0,"-1"1"-18"0"0,-3 6-698 0 0,0 0 0 0 0,0 1 0 0 0,-3 8 0 0 0,-6 12-49 0 0,-36 55 599 0 0,-80 106 0 0 0,-16-6-204 0 0,16-20-244 0 0,19-28-141 0 0,-33 45-327 0 0,139-174 214 0 0,-17 28-402 0 0,19-31 374 0 0,1 0 0 0 0,0-1 1 0 0,0 1-1 0 0,-1 0 0 0 0,2 0 0 0 0,-1 0 1 0 0,0 0-1 0 0,1 0 0 0 0,-1 0 1 0 0,1 4-1 0 0,4 4-1379 0 0,4-3-375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189 211 5063 0 0,'7'-5'478'0'0,"-1"1"-1"0"0,0 0 0 0 0,11-5 0 0 0,24-3 7321 0 0,36-5-3159 0 0,-29 7-4312 0 0,0-2 1 0 0,85-33-1 0 0,-105 33-327 0 0,-2 1 0 0 0,-1-1 0 0 0,41-25 0 0 0,-56 29 0 0 0,-10 7 0 0 0,1 1 0 0 0,-1 0 0 0 0,0 0 0 0 0,0 0 0 0 0,1 0 0 0 0,-1 0 0 0 0,0-1 0 0 0,0 1 0 0 0,0 0 0 0 0,1 0 0 0 0,-1 0 0 0 0,0 0 0 0 0,0-1 0 0 0,0 1 0 0 0,0 0 0 0 0,1 0 0 0 0,-1-1 0 0 0,0 1 0 0 0,0 0 0 0 0,0 0 0 0 0,0-1 0 0 0,0 1 0 0 0,0 0 0 0 0,0 0 0 0 0,0-1 0 0 0,0 1 0 0 0,0 0 0 0 0,0-1 0 0 0,0 1 0 0 0,0 0 0 0 0,0 0 0 0 0,0-1 0 0 0,0 1 0 0 0,0 0 0 0 0,0 0 0 0 0,0-1 0 0 0,0 1 0 0 0,0 0 0 0 0,-1 0 0 0 0,1-1 0 0 0,0 1 0 0 0,0 0 0 0 0,0 0 0 0 0,0 0 0 0 0,-1-1 0 0 0,1 1 0 0 0,0 0 0 0 0,0 0 0 0 0,0 0 0 0 0,-1 0 0 0 0,1-1 0 0 0,0 1 0 0 0,0 0 0 0 0,-1 0 0 0 0,1 0 0 0 0,0 0 0 0 0,0 0 0 0 0,-1 0 0 0 0,1 0 0 0 0,0 0 0 0 0,0 0 0 0 0,-1 0 0 0 0,1 0 0 0 0,0 0 0 0 0,0 0 0 0 0,-1 0 0 0 0,-6-1-8 0 0,0 1 0 0 0,0 0 0 0 0,0 1 0 0 0,0 0 0 0 0,0 0-1 0 0,0 0 1 0 0,0 1 0 0 0,0 0 0 0 0,-7 3 0 0 0,2-1 1 0 0,-11 4-26 0 0,1 1-1 0 0,0 1 1 0 0,-26 16-1 0 0,-60 44 7 0 0,105-68 28 0 0,-82 59 130 0 0,3 3 0 0 0,-92 93-1 0 0,171-153-121 0 0,-9 7 24 0 0,2 1 1 0 0,-15 19-1 0 0,23-28-22 0 0,0-1 0 0 0,0 1 0 0 0,0 0 0 0 0,1 0 0 0 0,-1 0 0 0 0,1 0 1 0 0,0 0-1 0 0,0 0 0 0 0,0 0 0 0 0,0 0 0 0 0,1 0 0 0 0,-1 1 0 0 0,1-1 1 0 0,0 0-1 0 0,0 0 0 0 0,0 1 0 0 0,0-1 0 0 0,2 6 0 0 0,-1-7 3 0 0,0 0 1 0 0,0 0-1 0 0,0-1 0 0 0,0 1 0 0 0,0 0 1 0 0,1-1-1 0 0,-1 1 0 0 0,0-1 0 0 0,1 0 1 0 0,-1 1-1 0 0,1-1 0 0 0,0 0 0 0 0,-1 0 1 0 0,1 0-1 0 0,0 0 0 0 0,0 0 0 0 0,0 0 1 0 0,0 0-1 0 0,3 0 0 0 0,3 1 129 0 0,-1 0 0 0 0,1-1-1 0 0,13 1 1 0 0,143-6 1043 0 0,-65-2-1336 0 0,-38 2-812 0 0,-21-1-4898 0 0,-13 2-994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44 7831 0 0,'0'-1'603'0'0,"-21"-40"3738"0"0,19 40-3002 0 0,-2 1-1197 0 0,-1 0-1 0 0,0 0 1 0 0,1 0 0 0 0,-1 1 0 0 0,1 0 0 0 0,-1 0-1 0 0,1 0 1 0 0,-1 0 0 0 0,1 0 0 0 0,0 1-1 0 0,0 0 1 0 0,0 0 0 0 0,0 0 0 0 0,0 1 0 0 0,0-1-1 0 0,0 1 1 0 0,1 0 0 0 0,-5 4 0 0 0,-7 7-9 0 0,0 2 1 0 0,-19 26-1 0 0,31-39-70 0 0,-16 23 292 0 0,0 0-1 0 0,1 2 1 0 0,2 0-1 0 0,0 0 0 0 0,-19 55 1 0 0,33-74-171 0 0,0 1-1 0 0,0-1 1 0 0,1 1 0 0 0,0 18 0 0 0,1-28-168 0 0,1 1 0 0 0,-1 0 0 0 0,0-1 0 0 0,0 1 1 0 0,0 0-1 0 0,0-1 0 0 0,1 1 0 0 0,-1 0 1 0 0,0-1-1 0 0,1 1 0 0 0,-1-1 0 0 0,0 1 1 0 0,1-1-1 0 0,-1 1 0 0 0,1-1 0 0 0,-1 1 1 0 0,1-1-1 0 0,-1 1 0 0 0,1-1 0 0 0,-1 1 0 0 0,1-1 1 0 0,-1 0-1 0 0,1 1 0 0 0,0-1 0 0 0,-1 0 1 0 0,1 0-1 0 0,-1 0 0 0 0,1 1 0 0 0,0-1 1 0 0,-1 0-1 0 0,1 0 0 0 0,0 0 0 0 0,-1 0 1 0 0,1 0-1 0 0,0 0 0 0 0,1 0 0 0 0,1 0 38 0 0,0 0 1 0 0,0-1-1 0 0,0 1 0 0 0,0-1 0 0 0,-1 1 0 0 0,5-2 1 0 0,5-4 71 0 0,-1 1 1 0 0,0-2 0 0 0,-1 0 0 0 0,1 0 0 0 0,12-12 0 0 0,-7 4-33 0 0,0-1 0 0 0,15-20 0 0 0,-22 25-61 0 0,-1-1 0 0 0,0 0-1 0 0,8-18 1 0 0,-14 25-33 0 0,0 0-1 0 0,0 0 1 0 0,0 0-1 0 0,0 0 0 0 0,-1 0 1 0 0,0 0-1 0 0,0 0 1 0 0,-1-1-1 0 0,1 1 1 0 0,-1 0-1 0 0,-1-11 0 0 0,1 15-72 0 0,-1 0-70 0 0,-11-7-1321 0 0,5 3-4423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767 612 6911 0 0,'0'0'623'0'0,"0"2"-514"0"0,-12 29 3623 0 0,3-9 2676 0 0,15-37-5478 0 0,10-29 371 0 0,1 2-748 0 0,-3 0 0 0 0,-1 0 1 0 0,9-58-1 0 0,-15 47-370 0 0,-2-54-1 0 0,-5 77-110 0 0,-2 0 0 0 0,-1 1-1 0 0,-9-40 1 0 0,11 62-80 0 0,-1 1-1 0 0,0 0 1 0 0,0 1 0 0 0,-1-1-1 0 0,0 0 1 0 0,-3-6-1 0 0,5 11 8 0 0,0 0-1 0 0,1 0 0 0 0,-1 0 0 0 0,0 0 0 0 0,0 0 0 0 0,0 0 0 0 0,1 0 0 0 0,-1 1 0 0 0,0-1 0 0 0,0 0 0 0 0,0 0 1 0 0,0 1-1 0 0,0-1 0 0 0,0 1 0 0 0,-1-1 0 0 0,1 1 0 0 0,0-1 0 0 0,0 1 0 0 0,0 0 0 0 0,0-1 0 0 0,-1 1 0 0 0,1 0 0 0 0,0 0 1 0 0,0 0-1 0 0,-1 0 0 0 0,1 0 0 0 0,0 0 0 0 0,0 0 0 0 0,0 1 0 0 0,-1-1 0 0 0,1 0 0 0 0,0 1 0 0 0,0-1 0 0 0,0 1 1 0 0,0-1-1 0 0,0 1 0 0 0,0-1 0 0 0,-2 2 0 0 0,-6 5 0 0 0,0 1 0 0 0,0-1 0 0 0,1 1 0 0 0,0 1 0 0 0,0 0 0 0 0,-11 17 0 0 0,-33 65 5 0 0,48-84-3 0 0,-68 141-64 0 0,24-47 0 0 0,-111 288-21 0 0,24-51 42 0 0,116-298 51 0 0,-2-1 1 0 0,-2-2-1 0 0,-1 0 0 0 0,-2-1 0 0 0,-32 34 0 0 0,10-10-1910 0 0,40-51 179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7 220 9671 0 0,'0'0'875'0'0,"-2"1"-719"0"0,-2 1 196 0 0,10 7 3719 0 0,-3-7-3678 0 0,-1 0 0 0 0,0-1 1 0 0,1 1-1 0 0,-1-1 1 0 0,1 0-1 0 0,0 0 0 0 0,-1 0 1 0 0,1 0-1 0 0,0 0 1 0 0,0-1-1 0 0,0 1 0 0 0,3-1 1 0 0,37 0 272 0 0,-38 0-590 0 0,36-4 145 0 0,1-1 0 0 0,73-20 1 0 0,77-36-100 0 0,35-27-553 0 0,-110 40-2684 0 0,-78 34-3555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89 4607 0 0,'-3'-27'273'0'0,"2"15"-46"0"0,0 0 1 0 0,-7-25 13131 0 0,10 51-11567 0 0,-1 4-1665 0 0,0 0 0 0 0,-2 0 1 0 0,0 0-1 0 0,-1 0 0 0 0,-1-1 0 0 0,-8 29 1 0 0,-41 101 115 0 0,44-126-144 0 0,-30 67 209 0 0,-89 151-1 0 0,-80 63-55 0 0,-23-39-306 0 0,132-173-1067 0 0,28-37-6884 0 0,52-41 2206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89 394 9671 0 0,'-2'0'748'0'0,"-20"2"-685"0"0,18-1 520 0 0,0 0 0 0 0,0 1 0 0 0,1-1 0 0 0,-1 1 1 0 0,0-1-1 0 0,1 1 0 0 0,0 0 0 0 0,-1 1 0 0 0,1-1 1 0 0,0 1-1 0 0,0-1 0 0 0,0 1 0 0 0,-3 4 0 0 0,-7 16 344 0 0,12-22-393 0 0,13 5-186 0 0,-9-5-303 0 0,1 0-1 0 0,-1-1 1 0 0,0 0-1 0 0,1 1 1 0 0,-1-1 0 0 0,1 0-1 0 0,-1-1 1 0 0,1 1-1 0 0,-1-1 1 0 0,1 1-1 0 0,4-3 1 0 0,41-16 370 0 0,-34 12-293 0 0,83-36 350 0 0,127-51 3 0 0,236-76-283 0 0,-363 138-357 0 0,12-4-2225 0 0,-88 27-942 0 0,29-16 0 0 0,-15 4-2492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69 223 5063 0 0,'-1'2'390'0'0,"-26"40"819"0"0,1 0 5690 0 0,24-37-6200 0 0,0-1 0 0 0,0 0 0 0 0,0 1 0 0 0,1-1 0 0 0,-2 10 1 0 0,2-9-273 0 0,0-3 1239 0 0,7-2-1576 0 0,0-1 0 0 0,-1 0 1 0 0,1 0-1 0 0,0 0 1 0 0,-1-1-1 0 0,1 0 1 0 0,-1 0-1 0 0,0-1 0 0 0,0 1 1 0 0,0-1-1 0 0,5-4 1 0 0,9-6 54 0 0,23-22 1 0 0,-40 33-132 0 0,64-60 64 0 0,61-50 12 0 0,-94 87-85 0 0,0 1 0 0 0,54-28 0 0 0,-85 51 236 0 0,-1 1-228 0 0,0 1 0 0 0,0 0 0 0 0,0-1 0 0 0,0 1 0 0 0,0 0 0 0 0,-1 0 0 0 0,1 0 0 0 0,0 0 0 0 0,0-1 0 0 0,-1 1 0 0 0,2 2 0 0 0,-1-1 7 0 0,1 1-7 0 0,-1 0 0 0 0,1 1 0 0 0,-1-1 0 0 0,0 0-1 0 0,0 1 1 0 0,0-1 0 0 0,0 1 0 0 0,-1 0 0 0 0,1-1 0 0 0,-1 1 0 0 0,0-1-1 0 0,0 1 1 0 0,-1 0 0 0 0,0 3 0 0 0,-1 10 43 0 0,-9 28 0 0 0,7-31-35 0 0,-14 48 52 0 0,-31 73 0 0 0,14-72-910 0 0,34-61 394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39 12263 0 0,'6'-11'229'0'0,"-5"9"-152"0"0,0 0-1 0 0,0 0 0 0 0,0 0 1 0 0,1 0-1 0 0,-1 0 0 0 0,1 1 1 0 0,-1-1-1 0 0,1 0 0 0 0,0 0 1 0 0,0 1-1 0 0,0 0 1 0 0,0-1-1 0 0,0 1 0 0 0,0 0 1 0 0,2-2-1 0 0,-3 4 41 0 0,0 0 1 0 0,-1-1-1 0 0,1 1 1 0 0,0 0-1 0 0,-1-1 0 0 0,1 1 1 0 0,-1 0-1 0 0,1-1 1 0 0,-1 1-1 0 0,1 0 1 0 0,-1 0-1 0 0,0 0 0 0 0,1 0 1 0 0,-1 1-1 0 0,2 3 138 0 0,-1 0-1 0 0,0-1 0 0 0,-1 1 0 0 0,1 0 1 0 0,-1 0-1 0 0,0 0 0 0 0,0 0 1 0 0,-1 6-1 0 0,-9 41 793 0 0,7-39-797 0 0,-9 36 694 0 0,-26 65 0 0 0,-28 44 34 0 0,43-106-658 0 0,-38 78 46 0 0,-99 156 0 0 0,96-183-268 0 0,-113 140 0 0 0,162-227-67 0 0,-30 27-1 0 0,-14 11 44 0 0,67-75-9 0 0,1 10-111 0 0,1 0 0 0 0,0 1 0 0 0,1 1 0 0 0,12-9 0 0 0,9-8-52 0 0,-10 8 55 0 0,0 2 0 0 0,2 1 0 0 0,0 0-1 0 0,47-20 1 0 0,-64 32 64 0 0,1 0-1 0 0,1 0 1 0 0,-1 0-1 0 0,0 1 1 0 0,1 0 0 0 0,-1 1-1 0 0,1 0 1 0 0,0 0-1 0 0,-1 1 1 0 0,11 0-1 0 0,-15 1-8 0 0,0-1-1 0 0,1 1 1 0 0,-1 0-1 0 0,0 1 1 0 0,0-1-1 0 0,0 1 1 0 0,0 0-1 0 0,0 0 1 0 0,0 0-1 0 0,-1 0 1 0 0,1 0-1 0 0,-1 1 1 0 0,1 0-1 0 0,-1 0 1 0 0,0 0-1 0 0,0 0 0 0 0,0 0 1 0 0,0 1-1 0 0,-1-1 1 0 0,0 1-1 0 0,4 7 1 0 0,6 15-76 0 0,-11-25-212 0 0,-1 0 1 0 0,1-1-1 0 0,-1 1 1 0 0,1-1-1 0 0,-1 1 1 0 0,1-1-1 0 0,0 0 1 0 0,-1 1-1 0 0,1-1 1 0 0,0 0-1 0 0,-1 1 1 0 0,1-1-1 0 0,0 0 0 0 0,-1 0 1 0 0,1 1-1 0 0,0-1 1 0 0,0 0-1 0 0,-1 0 1 0 0,1 0-1 0 0,0 0 1 0 0,0 0-1 0 0,-1 0 1 0 0,1 0-1 0 0,0 0 1 0 0,0-1-1 0 0,-1 1 1 0 0,1 0-1 0 0,0 0 1 0 0,0-1-1 0 0,0 1 1 0 0,13-7-6071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7831 0 0,'33'-29'538'0'0,"-24"23"673"0"0,0 0 0 0 0,0 0 0 0 0,1 1 0 0 0,0 0 0 0 0,-1 0-1 0 0,2 1 1 0 0,-1 1 0 0 0,18-5 0 0 0,-16 6-720 0 0,0 1 0 0 0,16-1 1 0 0,-2 3 131 0 0,-4-1-313 0 0,0 0-1 0 0,0-1 0 0 0,28-6 1 0 0,44-18-34 0 0,-84 21-253 0 0,1 0 0 0 0,0-1-1 0 0,-1 0 1 0 0,0 0-1 0 0,0-1 1 0 0,12-11-1 0 0,-19 15-19 0 0,0-1 0 0 0,0-1-1 0 0,0 1 1 0 0,0 0 0 0 0,-1-1-1 0 0,1 1 1 0 0,2-6 0 0 0,-5 9-1 0 0,0-1-1 0 0,0 1 1 0 0,1 0 0 0 0,-1-1 0 0 0,0 1 0 0 0,0-1-1 0 0,0 1 1 0 0,0 0 0 0 0,0-1 0 0 0,1 1-1 0 0,-1 0 1 0 0,0-1 0 0 0,0 1 0 0 0,0-1 0 0 0,0 1-1 0 0,0 0 1 0 0,0-1 0 0 0,0 1 0 0 0,0-1 0 0 0,0 1-1 0 0,-1 0 1 0 0,1-1 0 0 0,0 1 0 0 0,0-1 0 0 0,0 1-1 0 0,0 0 1 0 0,0-1 0 0 0,-1 1 0 0 0,1 0-1 0 0,0-1 1 0 0,-1 0 0 0 0,-3 0 6 0 0,1 1-5 0 0,1 0-1 0 0,0 0 1 0 0,-1 0-1 0 0,1 0 1 0 0,-1 0-1 0 0,1 0 1 0 0,0 1-1 0 0,-1-1 1 0 0,1 1-1 0 0,0 0 1 0 0,0-1-1 0 0,0 1 1 0 0,-1 0-1 0 0,-2 2 1 0 0,-30 20 19 0 0,33-22-22 0 0,-59 47 31 0 0,2 3-1 0 0,-89 99 1 0 0,138-138-9 0 0,-11 9 51 0 0,-19 30-1 0 0,35-44-66 0 0,1-1 1 0 0,0 1-1 0 0,0 1 1 0 0,0-1-1 0 0,1 0 1 0 0,0 1 0 0 0,1 0-1 0 0,0-1 1 0 0,-2 11-1 0 0,4-16-4 0 0,-1 0 0 0 0,1 0-1 0 0,0 0 1 0 0,0 0 0 0 0,0 0 0 0 0,0 0-1 0 0,0 0 1 0 0,0 0 0 0 0,0-1 0 0 0,1 1-1 0 0,-1 0 1 0 0,1 0 0 0 0,-1 0-1 0 0,1 0 1 0 0,0-1 0 0 0,0 1 0 0 0,0 0-1 0 0,0-1 1 0 0,0 1 0 0 0,0 0 0 0 0,0-1-1 0 0,0 1 1 0 0,1-1 0 0 0,-1 0 0 0 0,0 0-1 0 0,1 1 1 0 0,-1-1 0 0 0,1 0 0 0 0,0 0-1 0 0,-1 0 1 0 0,1 0 0 0 0,0-1-1 0 0,0 1 1 0 0,-1 0 0 0 0,1-1 0 0 0,0 1-1 0 0,0-1 1 0 0,4 1 0 0 0,4-1-69 0 0,1 0 0 0 0,0 0 0 0 0,0-1 0 0 0,0 0 0 0 0,15-4-1 0 0,16-5-1214 0 0,3-3-417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531 181 11167 0 0,'1'-1'514'0'0,"12"-17"194"0"0,-12 16-658 0 0,0 0 1 0 0,0 0-1 0 0,1 0 0 0 0,-1 0 0 0 0,1 0 0 0 0,-1 0 0 0 0,1 1 0 0 0,-1-1 1 0 0,1 0-1 0 0,0 1 0 0 0,0-1 0 0 0,0 1 0 0 0,0 0 0 0 0,0 0 1 0 0,0 0-1 0 0,3-1 0 0 0,85-21 1885 0 0,-90 23-1898 0 0,1-1 1 0 0,0 1 0 0 0,0 0 0 0 0,0 0-1 0 0,-1-1 1 0 0,1 1 0 0 0,0 0 0 0 0,0-1-1 0 0,-1 1 1 0 0,1-1 0 0 0,0 1-1 0 0,-1-1 1 0 0,1 1 0 0 0,0-1 0 0 0,-1 1-1 0 0,1-1 1 0 0,-1 0 0 0 0,1 1 0 0 0,-1-1-1 0 0,1 0 1 0 0,-1 0 0 0 0,0 1 0 0 0,1-1-1 0 0,-1 0 1 0 0,0 0 0 0 0,0 0 0 0 0,1 1-1 0 0,-1-1 1 0 0,0 0 0 0 0,0 0-1 0 0,0 0 1 0 0,0 0 0 0 0,0 1 0 0 0,0-1-1 0 0,0 0 1 0 0,0 0 0 0 0,0 0 0 0 0,-1 0-1 0 0,1 1 1 0 0,0-1 0 0 0,-1 0 0 0 0,1 0-1 0 0,0 1 1 0 0,-1-1 0 0 0,1 0 0 0 0,-1 0-1 0 0,1 1 1 0 0,-1-2 0 0 0,-3-3 287 0 0,-1-1 1 0 0,1 0-1 0 0,-1 1 0 0 0,-7-6 1 0 0,11 10-289 0 0,-3-3 46 0 0,0 0 0 0 0,0 0 0 0 0,-1 1 1 0 0,1-1-1 0 0,-1 1 0 0 0,0 0 0 0 0,0 0 0 0 0,0 0 0 0 0,-1 1 0 0 0,1 0 1 0 0,-1 0-1 0 0,1 0 0 0 0,-1 1 0 0 0,0 0 0 0 0,1 0 0 0 0,-1 0 1 0 0,0 1-1 0 0,-10 0 0 0 0,0 2-55 0 0,0 0 0 0 0,0 2 0 0 0,1-1 0 0 0,-1 2 0 0 0,1 0 0 0 0,0 1 0 0 0,1 1 1 0 0,-15 8-1 0 0,-17 12 91 0 0,-43 36 1 0 0,55-38 69 0 0,26-19-146 0 0,-94 72 389 0 0,86-64-373 0 0,0 1 0 0 0,2 0 0 0 0,-1 1 1 0 0,-11 19-1 0 0,23-31-51 0 0,1-1 1 0 0,0 2-1 0 0,-1-1 1 0 0,1 0-1 0 0,1 0 0 0 0,-1 0 1 0 0,1 1-1 0 0,-1 4 1 0 0,1-8-5 0 0,1 0 0 0 0,0 1 1 0 0,0-1-1 0 0,0 0 1 0 0,0 0-1 0 0,0 1 1 0 0,0-1-1 0 0,0 0 1 0 0,1 0-1 0 0,-1 0 0 0 0,0 1 1 0 0,1-1-1 0 0,-1 0 1 0 0,1 0-1 0 0,-1 0 1 0 0,1 0-1 0 0,0 0 0 0 0,-1 0 1 0 0,1 0-1 0 0,0 0 1 0 0,0 0-1 0 0,-1 0 1 0 0,1 0-1 0 0,0 0 1 0 0,0 0-1 0 0,0-1 0 0 0,0 1 1 0 0,0 0-1 0 0,0-1 1 0 0,1 1-1 0 0,-1-1 1 0 0,0 1-1 0 0,2 0 0 0 0,3 0 11 0 0,-1 0-1 0 0,1 0 1 0 0,-1-1-1 0 0,1 1 0 0 0,0-1 1 0 0,-1 0-1 0 0,1-1 0 0 0,9-1 1 0 0,47-14 37 0 0,-47 11-63 0 0,9-3 30 0 0,0-1 0 0 0,44-25-1 0 0,43-35 173 0 0,-65 39-195 0 0,-34 23-29 0 0,-2 0 27 0 0,1 0-1 0 0,-1 1 1 0 0,1 0-1 0 0,1 0 0 0 0,-1 1 1 0 0,22-5-1 0 0,-31 9-52 0 0,1 16-6 0 0,-5-5 108 0 0,0 0 0 0 0,0-1 0 0 0,-1 1-1 0 0,0-1 1 0 0,0 0 0 0 0,-1 0 0 0 0,-9 16 0 0 0,5-9-50 0 0,-10 20-31 0 0,7-16-235 0 0,-13 34 0 0 0,24-52-73 0 0,11-2-3942 0 0,-5-2 3356 0 0,-1 1 1 0 0,1-1 0 0 0,9-4-1 0 0,4-2-1244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7 448 2303 0 0,'-2'7'19975'0'0,"0"-21"-19640"0"0,0-1 0 0 0,2 1 0 0 0,0-1 0 0 0,0 0 0 0 0,1 1 0 0 0,1-1-1 0 0,0 0 1 0 0,1 1 0 0 0,1 0 0 0 0,0 0 0 0 0,1 0 0 0 0,1 0 0 0 0,11-20 0 0 0,-4 16-394 0 0,0 1 0 0 0,2 0 0 0 0,0 1 0 0 0,0 1 1 0 0,2 0-1 0 0,0 2 0 0 0,0 0 0 0 0,2 0 0 0 0,-1 2 0 0 0,24-11 0 0 0,-14 10-331 0 0,1 1 0 0 0,0 1 0 0 0,0 1 0 0 0,1 2 0 0 0,50-6 0 0 0,-56 12-1962 0 0,43 3-1 0 0,-31 0 156 0 0,-7-2 231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364 249 3679 0 0,'0'0'284'0'0,"-1"-1"-122"0"0,-11-21 1080 0 0,11 21-955 0 0,-8-14 1374 0 0,5 14-876 0 0,0 0 0 0 0,0 0-1 0 0,-1 1 1 0 0,1-1 0 0 0,0 1-1 0 0,-1 0 1 0 0,1 0 0 0 0,0 1-1 0 0,-6 0 1 0 0,-3 5 1944 0 0,11-3-724 0 0,9-3-1198 0 0,20-3 218 0 0,47-14-1 0 0,-30 6-696 0 0,-8 2-201 0 0,44-15-1 0 0,-66 18-124 0 0,0 0 0 0 0,0 0 0 0 0,-1-2 0 0 0,0 1 1 0 0,23-19-1 0 0,-33 23 2 0 0,0 1 0 0 0,-1-1 0 0 0,1 1 0 0 0,-1-1 0 0 0,0 0 0 0 0,0 0 0 0 0,0 0 0 0 0,0 0 0 0 0,0 0 1 0 0,-1-1-1 0 0,1 1 0 0 0,0-4 0 0 0,-2 6-9 0 0,1-1 0 0 0,-1 1 0 0 0,0-1 0 0 0,0 1 0 0 0,0-1 0 0 0,0 1 0 0 0,0-1 0 0 0,-1 1 0 0 0,1-1 0 0 0,0 1 0 0 0,-1 0 0 0 0,1-1 0 0 0,-1 1 0 0 0,1-1 0 0 0,-1 1 0 0 0,0 0 0 0 0,1 0 0 0 0,-1-1 0 0 0,0 1 0 0 0,0 0 0 0 0,0 0 0 0 0,0 0 0 0 0,0 0 0 0 0,0 0 0 0 0,0 0 0 0 0,0 0 0 0 0,0 0 0 0 0,-1 0 0 0 0,1 1 0 0 0,0-1 0 0 0,-1 0 0 0 0,-1 0 0 0 0,-3-1-56 0 0,0 0 1 0 0,0 0-1 0 0,0 0 1 0 0,0 1-1 0 0,0 0 1 0 0,-1 0-1 0 0,1 1 0 0 0,-8 0 1 0 0,-54 7-263 0 0,46-4 252 0 0,-22 3-35 0 0,1 2 1 0 0,-55 18-1 0 0,69-16 103 0 0,0 1-1 0 0,0 2 1 0 0,1 1 0 0 0,-27 18 0 0 0,39-22 109 0 0,2 1 1 0 0,0 0-1 0 0,0 1 0 0 0,1 1 1 0 0,0 0-1 0 0,1 0 0 0 0,1 1 1 0 0,-17 27-1 0 0,26-38-87 0 0,1 0-1 0 0,-1 1 1 0 0,1-1-1 0 0,0 1 1 0 0,0-1-1 0 0,0 1 1 0 0,0-1-1 0 0,0 1 1 0 0,1 0-1 0 0,0-1 1 0 0,0 1-1 0 0,0 0 1 0 0,0-1-1 0 0,0 1 1 0 0,1 0 0 0 0,0-1-1 0 0,0 1 1 0 0,0 0-1 0 0,2 4 1 0 0,-1-4-12 0 0,0 0 0 0 0,0-1 1 0 0,1 1-1 0 0,0-1 0 0 0,-1 1 1 0 0,1-1-1 0 0,0 0 0 0 0,1 0 1 0 0,-1 0-1 0 0,1 0 0 0 0,-1-1 1 0 0,1 1-1 0 0,0-1 0 0 0,0 0 1 0 0,7 3-1 0 0,6 1-29 0 0,1-1-1 0 0,-1-1 1 0 0,28 3 0 0 0,55 1-3324 0 0,-87-7 2383 0 0,21 0-6055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50 3679 0 0,'23'-17'-81'0'0,"14"-11"14393"0"0,-47 25-13547 0 0,1 2-691 0 0,0 1 1 0 0,0 0-1 0 0,-1 0 0 0 0,1 1 0 0 0,0 0 0 0 0,0 1 0 0 0,-17 4 0 0 0,-2 1-55 0 0,-28 5 265 0 0,-104 35-1 0 0,123-32 171 0 0,0 1 1 0 0,0 2-1 0 0,-51 35 0 0 0,76-45-319 0 0,0 1 0 0 0,1 0 0 0 0,0 1-1 0 0,0 0 1 0 0,1 1 0 0 0,0 0 0 0 0,-12 19 0 0 0,20-28-126 0 0,1 0 0 0 0,0 1 0 0 0,0-1 0 0 0,0 0 0 0 0,0 1 0 0 0,0 0 0 0 0,0-1-1 0 0,1 1 1 0 0,-1-1 0 0 0,1 1 0 0 0,0 0 0 0 0,0 4 0 0 0,0-6-6 0 0,0 0 0 0 0,1 0 0 0 0,-1 0-1 0 0,0 1 1 0 0,1-1 0 0 0,-1 0 0 0 0,1 0-1 0 0,0 0 1 0 0,-1 0 0 0 0,1 0 0 0 0,0 0 0 0 0,0-1-1 0 0,-1 1 1 0 0,1 0 0 0 0,0 0 0 0 0,0 0-1 0 0,0-1 1 0 0,0 1 0 0 0,0 0 0 0 0,0-1 0 0 0,0 1-1 0 0,0-1 1 0 0,0 1 0 0 0,0-1 0 0 0,0 0-1 0 0,1 0 1 0 0,-1 1 0 0 0,0-1 0 0 0,0 0 0 0 0,0 0-1 0 0,2 0 1 0 0,9 0 10 0 0,1 0 0 0 0,-1-2 0 0 0,0 1-1 0 0,0-1 1 0 0,1-1 0 0 0,-1 0 0 0 0,23-10-1 0 0,3 0 30 0 0,109-43 24 0 0,-67 22-48 0 0,-53 26-18 0 0,-15 7 0 0 0,-10 1 0 0 0,-1 1 0 0 0,0 0 0 0 0,0-1 0 0 0,1 1 0 0 0,-1 0 0 0 0,0 0 0 0 0,0 0 0 0 0,0 0 0 0 0,0 0 0 0 0,0 0 0 0 0,0 0 0 0 0,0 0 0 0 0,0 0 0 0 0,0 0 0 0 0,0 1 0 0 0,-1-1 0 0 0,1 0 0 0 0,0 0 0 0 0,-1 1 0 0 0,1-1 0 0 0,-1 1 0 0 0,0-1 0 0 0,1 0 0 0 0,-1 1 0 0 0,0 1 0 0 0,1 6 0 0 0,-1-1 0 0 0,1 1 0 0 0,-2 9 0 0 0,0-12 0 0 0,1-4-2 0 0,0 1 0 0 0,0-1 1 0 0,0 1-1 0 0,0 0 0 0 0,1-1 0 0 0,-1 1 0 0 0,1-1 0 0 0,-1 1 0 0 0,1-1 1 0 0,0 1-1 0 0,0-1 0 0 0,0 1 0 0 0,0-1 0 0 0,1 0 0 0 0,1 3 0 0 0,0-2-8 0 0,0 1 0 0 0,1-1 0 0 0,-1-1 0 0 0,1 1 0 0 0,-1 0-1 0 0,1-1 1 0 0,0 0 0 0 0,6 3 0 0 0,-3-3-478 0 0,0 0 0 0 0,1 0 0 0 0,-1 0 0 0 0,1-1 0 0 0,-1 0 0 0 0,1-1 0 0 0,-1 0 0 0 0,12-1 0 0 0,0 1-4296 0 0,-3 0-1223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 1375 0 0,'12'-9'16000'0'0,"-15"18"-15881"0"0,2-7 322 0 0,-6 14-197 0 0,0 0 0 0 0,-2-1-1 0 0,0 1 1 0 0,-19 23-1 0 0,9-12-61 0 0,-30 32 53 0 0,33-41-168 0 0,-19 27-1 0 0,30-36-942 0 0,18-14-9808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0,'0'0'440'0'0,"7"9"-440"0"0,0-2 0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67 7367 0 0,'32'-42'654'0'0,"-15"17"6560"0"0,-28 26-7031 0 0,-1 0 0 0 0,1 0-1 0 0,-1 2 1 0 0,1-1 0 0 0,0 1-1 0 0,-19 8 1 0 0,0 2-206 0 0,-31 20 1 0 0,33-14 296 0 0,1 1 1 0 0,1 1-1 0 0,0 1 1 0 0,-24 29-1 0 0,30-30-124 0 0,1-3 22 0 0,-4 4-2 0 0,1 0 1 0 0,1 2-1 0 0,-26 39 1 0 0,41-53-145 0 0,5-8 49 0 0,2 0 8 0 0,0-1-61 0 0,0 1 0 0 0,0 0 0 0 0,0 0 0 0 0,0-1 0 0 0,1 1 0 0 0,-1 0 0 0 0,0-1 1 0 0,1 0-1 0 0,-1 1 0 0 0,1-1 0 0 0,0 0 0 0 0,-1 0 0 0 0,1 1 0 0 0,0-1 0 0 0,0-1 1 0 0,0 1-1 0 0,-1 0 0 0 0,1 0 0 0 0,0-1 0 0 0,0 1 0 0 0,0-1 0 0 0,0 1 0 0 0,0-1 1 0 0,3 0-1 0 0,7 1 42 0 0,0-1 0 0 0,23-2 1 0 0,-29 2-57 0 0,19-2 3 0 0,17-2 26 0 0,0 2-1 0 0,45 3 1 0 0,-75 0-31 0 0,0 1 0 0 0,0 0 0 0 0,0 0 0 0 0,-1 1 0 0 0,1 1 0 0 0,-1 0 0 0 0,1 0 0 0 0,-1 1-1 0 0,-1 0 1 0 0,1 1 0 0 0,19 15 0 0 0,-26-18-11 0 0,0 1 0 0 0,0 0 0 0 0,0 0 0 0 0,0 1-1 0 0,-1-1 1 0 0,1 1 0 0 0,-1 0 0 0 0,0 0 0 0 0,-1 0 0 0 0,1 0-1 0 0,-1 0 1 0 0,0 1 0 0 0,0-1 0 0 0,-1 1 0 0 0,0-1 0 0 0,0 1-1 0 0,0 0 1 0 0,0 0 0 0 0,-1-1 0 0 0,0 1 0 0 0,0 0 0 0 0,-1 0-1 0 0,-1 7 1 0 0,0-5-3 0 0,0 0 1 0 0,-1 0-1 0 0,0 0 0 0 0,0 0 0 0 0,-1-1 1 0 0,0 1-1 0 0,0-1 0 0 0,-1 0 0 0 0,0 0 1 0 0,0-1-1 0 0,0 0 0 0 0,-1 1 0 0 0,0-2 1 0 0,0 1-1 0 0,-11 7 0 0 0,4-5 48 0 0,1-1 0 0 0,-1-1 0 0 0,0 0 0 0 0,0-1 0 0 0,-17 5 0 0 0,-21 2-1120 0 0,-1-4-3530 0 0,0-2-1524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38 11519 0 0,'16'-37'4648'0'0,"-19"50"-3077"0"0,-3 5-1446 0 0,0 0-1 0 0,-2 0 1 0 0,0 0 0 0 0,-15 21 0 0 0,0 4-104 0 0,-44 83 182 0 0,-29 56 252 0 0,-65 132 671 0 0,-120 123-236 0 0,191-303-910 0 0,89-133-3 0 0,-72 117-1241 0 0,47-65-6421 0 0,22-44 2459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162 430 3223 0 0,'0'0'16088'0'0,"-2"0"-15577"0"0,-8 0-389 0 0,-1 0 0 0 0,1-1 0 0 0,0 0 0 0 0,0 0 0 0 0,0-1 0 0 0,0-1 0 0 0,0 1-1 0 0,0-2 1 0 0,1 1 0 0 0,-1-1 0 0 0,1-1 0 0 0,-10-6 0 0 0,11 4-122 0 0,2-2 0 0 0,4 2-27 0 0,0 1 0 0 0,1-1 0 0 0,0 1 0 0 0,0-1-1 0 0,1 0 1 0 0,0 0 0 0 0,0 1 0 0 0,0-1 0 0 0,1 0 0 0 0,0 1-1 0 0,3-12 1 0 0,0 4-48 0 0,1 0-1 0 0,0 0 0 0 0,1 0 1 0 0,9-16-1 0 0,-6 17 35 0 0,0 1-1 0 0,0-1 1 0 0,1 2-1 0 0,1-1 1 0 0,22-18-1 0 0,-6 9-97 0 0,48-28-1 0 0,-63 42 149 0 0,0 2 1 0 0,0-1-1 0 0,1 2 0 0 0,0 0 1 0 0,-1 0-1 0 0,1 1 0 0 0,1 1 0 0 0,-1 0 1 0 0,0 1-1 0 0,1 0 0 0 0,-1 1 0 0 0,0 1 1 0 0,1 0-1 0 0,-1 0 0 0 0,0 2 0 0 0,0-1 1 0 0,0 2-1 0 0,22 8 0 0 0,-31-10 21 0 0,-1 0 1 0 0,0-1-1 0 0,0 1 0 0 0,1 1 0 0 0,-2-1 0 0 0,1 0 1 0 0,0 1-1 0 0,0 0 0 0 0,-1-1 0 0 0,1 1 0 0 0,-1 0 0 0 0,0 0 1 0 0,0 0-1 0 0,0 1 0 0 0,0-1 0 0 0,-1 0 0 0 0,1 1 1 0 0,-1-1-1 0 0,0 1 0 0 0,0 0 0 0 0,0-1 0 0 0,-1 1 1 0 0,1 0-1 0 0,-1-1 0 0 0,0 1 0 0 0,0 0 0 0 0,0 0 1 0 0,0-1-1 0 0,-1 1 0 0 0,-1 7 0 0 0,-4 12 77 0 0,-1 0 0 0 0,-2 0-1 0 0,0-1 1 0 0,-18 32 0 0 0,19-41-133 0 0,0-1 0 0 0,-1 1 0 0 0,-1-2 0 0 0,0 1 1 0 0,0-1-1 0 0,-18 13 0 0 0,-76 51-1598 0 0,91-66 1206 0 0,5-4 77 0 0,0 0-1 0 0,0-1 1 0 0,-1 0 0 0 0,1-1 0 0 0,-1 1-1 0 0,-11 1 1 0 0,16-4 52 0 0,-1 0-1 0 0,0 0 1 0 0,1-1-1 0 0,-1 1 1 0 0,0-1-1 0 0,0 0 1 0 0,1 0-1 0 0,-1-1 1 0 0,0 0-1 0 0,1 0 1 0 0,-1 0 0 0 0,1 0-1 0 0,-7-3 1 0 0,8 2-967 0 0,-6-6-166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7 541 6415 0 0,'0'0'586'0'0,"-1"-1"-486"0"0,0-5 228 0 0,-1 1 0 0 0,1 0 0 0 0,0 0 0 0 0,1-1 0 0 0,0 1 0 0 0,0 0 0 0 0,0-1 0 0 0,0 1 0 0 0,1-1 0 0 0,0 1 0 0 0,0 0 0 0 0,0 0 0 0 0,1 0 0 0 0,-1-1 0 0 0,1 1 0 0 0,1 1 1 0 0,2-7-1 0 0,7-11 404 0 0,2 1 0 0 0,21-27 0 0 0,-29 40-585 0 0,33-43 713 0 0,75-73 0 0 0,-90 101-763 0 0,2 1 0 0 0,1 1 0 0 0,0 1 0 0 0,56-30 0 0 0,-74 45-73 0 0,1 1 0 0 0,0 0 0 0 0,0 0-1 0 0,0 1 1 0 0,0 0 0 0 0,1 1 0 0 0,19-2 0 0 0,-24 4 14 0 0,0 0-1 0 0,0 0 1 0 0,-1 1 0 0 0,1 0-1 0 0,0 0 1 0 0,-1 1-1 0 0,1-1 1 0 0,-1 1 0 0 0,0 0-1 0 0,1 0 1 0 0,-1 1-1 0 0,0 0 1 0 0,0 0 0 0 0,-1 0-1 0 0,1 0 1 0 0,5 6 0 0 0,-1 0 36 0 0,-1 1 0 0 0,0-1-1 0 0,-1 1 1 0 0,0 1 0 0 0,0-1 0 0 0,-1 1 0 0 0,-1 1 0 0 0,0-1 0 0 0,0 1 0 0 0,4 15 0 0 0,1 16 159 0 0,8 67-1 0 0,-17-108-225 0 0,2 22 39 0 0,-1 0 0 0 0,0 0 0 0 0,-2 1 1 0 0,-4 28-1 0 0,3-45-27 0 0,0 0 0 0 0,0-1 0 0 0,-1 1 0 0 0,0 0 0 0 0,-1-1 1 0 0,0 1-1 0 0,0-1 0 0 0,0 0 0 0 0,-1 0 0 0 0,0 0 0 0 0,0-1 0 0 0,-1 1 0 0 0,0-1 0 0 0,0 0 1 0 0,-1 0-1 0 0,-10 8 0 0 0,11-10 22 0 0,-1-1 1 0 0,0 0-1 0 0,0 0 0 0 0,0-1 1 0 0,0 1-1 0 0,0-1 0 0 0,-1-1 1 0 0,-6 2-1 0 0,-56 4 337 0 0,46-5-301 0 0,-38 3 50 0 0,15 0-366 0 0,1-2-1 0 0,-59-4 1 0 0,101 0 26 0 0,0 1-87 0 0,1 0 0 0 0,-1 0 1 0 0,1-1-1 0 0,-1 1 0 0 0,1-1 0 0 0,0 1 1 0 0,-1-1-1 0 0,-2-1 0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334 173 12959 0 0,'0'0'595'0'0,"0"2"-18"0"0,-3 39-344 0 0,2-28 133 0 0,0 0 0 0 0,0-1-1 0 0,3 22 1 0 0,-2-32 101 0 0,13-2-135 0 0,-8-1-266 0 0,-1 0 1 0 0,0 0-1 0 0,1-1 0 0 0,-1 1 1 0 0,0-1-1 0 0,0 0 1 0 0,0-1-1 0 0,7-4 0 0 0,29-26 215 0 0,-30 23-235 0 0,12-9-1 0 0,-1-1 1 0 0,-1-1 0 0 0,-2-1-1 0 0,0-1 1 0 0,30-50-1 0 0,-47 71-45 0 0,0-1 0 0 0,0 1 0 0 0,0 0 0 0 0,0-1 0 0 0,-1 1 0 0 0,1-1 0 0 0,-1 1 0 0 0,1-1 0 0 0,-1 1 0 0 0,0-1 0 0 0,0 1 0 0 0,0-4 0 0 0,0 5 0 0 0,-1 0 0 0 0,1 1 0 0 0,0-1 0 0 0,0 0 0 0 0,0 1 0 0 0,-1-1 0 0 0,1 0 0 0 0,0 1 0 0 0,-1-1 0 0 0,1 1 0 0 0,-1-1 0 0 0,1 1 0 0 0,0-1 0 0 0,-1 1 0 0 0,1-1 0 0 0,-1 1 0 0 0,0-1 0 0 0,1 1 0 0 0,-2-1 0 0 0,1 1 0 0 0,0-1 0 0 0,0 1 0 0 0,0 0 0 0 0,0-1 0 0 0,-1 1 0 0 0,1 0 0 0 0,0 0 0 0 0,0 0 0 0 0,-1 0 0 0 0,1 0 0 0 0,0 0 0 0 0,0 1 0 0 0,0-1 0 0 0,-1 0 0 0 0,0 1 0 0 0,-8 3-17 0 0,1-1 0 0 0,0 2 0 0 0,0-1-1 0 0,0 1 1 0 0,-14 11 0 0 0,-41 38-50 0 0,43-35 61 0 0,-38 32 6 0 0,-118 109 0 0 0,171-155 2 0 0,-39 40 66 0 0,-46 57 0 0 0,87-97-60 0 0,0 0 1 0 0,1 0 0 0 0,-1 0 0 0 0,1 1 0 0 0,1-1-1 0 0,-1 1 1 0 0,1 0 0 0 0,-2 6 0 0 0,4-10-16 0 0,-1 0-1 0 0,1 0 1 0 0,0 0 0 0 0,0 0 0 0 0,0 0 0 0 0,0 0 0 0 0,0 0 0 0 0,0 0-1 0 0,1 0 1 0 0,-1 0 0 0 0,1-1 0 0 0,-1 1 0 0 0,1 0 0 0 0,0 0 0 0 0,-1 0-1 0 0,1 0 1 0 0,0-1 0 0 0,0 1 0 0 0,0 0 0 0 0,1-1 0 0 0,-1 1 0 0 0,0-1-1 0 0,1 1 1 0 0,-1-1 0 0 0,1 0 0 0 0,-1 1 0 0 0,1-1 0 0 0,2 1 0 0 0,3 2 10 0 0,0-1 0 0 0,1 0 0 0 0,-1 0 0 0 0,1-1 0 0 0,-1 0 1 0 0,1 0-1 0 0,0-1 0 0 0,14 1 0 0 0,66-3 248 0 0,-78 0-233 0 0,46-3-69 0 0,102-20 1 0 0,-121 14-692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0 11975 0 0,'-2'0'547'0'0,"-5"2"-420"0"0,0-1 0 0 0,0 1 0 0 0,1 1 0 0 0,-1-1 0 0 0,1 1 0 0 0,0 0 0 0 0,-1 0 0 0 0,1 1-1 0 0,1 0 1 0 0,-1 0 0 0 0,1 1 0 0 0,-1-1 0 0 0,1 1 0 0 0,-6 7 0 0 0,-6 10 762 0 0,1 0 0 0 0,-19 35 0 0 0,6-11-897 0 0,-326 538 1455 0 0,327-535-1233 0 0,-43 71 78 0 0,-120 200 177 0 0,29-94-1305 0 0,152-214 420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17215 0 0,'0'0'1566'0'0,"2"1"-1290"0"0,12 2-184 0 0,1 0 0 0 0,0-1 0 0 0,0 0 0 0 0,-1-1 1 0 0,1-1-1 0 0,0-1 0 0 0,22-2 0 0 0,105-29 349 0 0,-54 11-267 0 0,315-50-687 0 0,-303 54-4397 0 0,-59 10-1533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23 172 10591 0 0,'0'0'7570'0'0,"1"2"-7346"0"0,-1 8-85 0 0,1 1-1 0 0,-1-1 1 0 0,0 1 0 0 0,-1-1 0 0 0,0 0 0 0 0,-1 1 0 0 0,-5 14 0 0 0,3-7-29 0 0,1-1 0 0 0,0 1-1 0 0,-1 29 1 0 0,4-45 14 0 0,0-1-110 0 0,1-1-1 0 0,-1 1 1 0 0,0 0 0 0 0,0-1-1 0 0,1 1 1 0 0,-1 0-1 0 0,0-1 1 0 0,1 1 0 0 0,-1 0-1 0 0,1-1 1 0 0,-1 1-1 0 0,0-1 1 0 0,1 1-1 0 0,0-1 1 0 0,-1 1 0 0 0,1-1-1 0 0,-1 1 1 0 0,1-1-1 0 0,-1 0 1 0 0,1 1 0 0 0,0-1-1 0 0,-1 0 1 0 0,1 0-1 0 0,0 1 1 0 0,-1-1 0 0 0,1 0-1 0 0,0 0 1 0 0,0 0-1 0 0,-1 0 1 0 0,1 0-1 0 0,0 0 1 0 0,-1 0 0 0 0,1 0-1 0 0,0 0 1 0 0,0 0-1 0 0,0 0 1 0 0,28-7 204 0 0,-27 6-191 0 0,9-3 20 0 0,-1-1-1 0 0,1 0 0 0 0,-1 0 1 0 0,-1-1-1 0 0,1-1 1 0 0,-1 1-1 0 0,0-2 0 0 0,0 1 1 0 0,14-17-1 0 0,-8 6-26 0 0,0-1 0 0 0,-1-1 0 0 0,18-37 0 0 0,-30 55-22 0 0,4-10 15 0 0,1 0-1 0 0,0 1 1 0 0,14-18-1 0 0,-20 29-17 0 0,-1 1 0 0 0,1-1-1 0 0,-1 1 1 0 0,0-1 0 0 0,0 0 0 0 0,1 1-1 0 0,-1-1 1 0 0,0 1 0 0 0,0-1 0 0 0,1 0-1 0 0,-1 1 1 0 0,0-1 0 0 0,0 1 0 0 0,0-1-1 0 0,0 1 1 0 0,0-1 0 0 0,1 1 0 0 0,0 13-24 0 0,-1 0 1 0 0,0 0 0 0 0,-1 0 0 0 0,-4 22 0 0 0,0 2 31 0 0,2-24-2 0 0,3-9 0 0 0,-1 0 1 0 0,0 0 0 0 0,1 0 0 0 0,0 0 0 0 0,1 0-1 0 0,-1 0 1 0 0,1 5 0 0 0,0-9 7 0 0,-1 0 0 0 0,0 0 0 0 0,1 0 0 0 0,-1 0-1 0 0,1 1 1 0 0,-1-1 0 0 0,1 0 0 0 0,-1 0 0 0 0,1 0 0 0 0,0 0 0 0 0,0 0 0 0 0,-1 0 0 0 0,1 0 0 0 0,0 0 0 0 0,0-1 0 0 0,0 1 0 0 0,0 0 0 0 0,0 0-1 0 0,0-1 1 0 0,0 1 0 0 0,0-1 0 0 0,0 1 0 0 0,2 0 0 0 0,-1 0 30 0 0,1 0 0 0 0,0-1 0 0 0,0 1 0 0 0,0 0 0 0 0,0-1 0 0 0,0 0 0 0 0,4 0 1 0 0,6-1 171 0 0,0-1 1 0 0,0 0-1 0 0,-1-1 1 0 0,1-1 0 0 0,20-8-1 0 0,-8 1 135 0 0,39-24 0 0 0,-54 28-315 0 0,0-1 0 0 0,0 0 0 0 0,-1 0 0 0 0,0-1-1 0 0,14-16 1 0 0,33-56 402 0 0,-43 59-1325 0 0,2 1-1 0 0,1 0 0 0 0,26-28 1 0 0,-25 33-787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217 125 8751 0 0,'0'0'674'0'0,"2"1"-140"0"0,5 0 1368 0 0,37 6 4569 0 0,1-5-5049 0 0,-24-5-1373 0 0,1 0 0 0 0,-1-1 0 0 0,1-1 0 0 0,-1-1 0 0 0,-1-1 0 0 0,1-1 0 0 0,-1 0 0 0 0,-1-2 0 0 0,0 0 0 0 0,0-2 0 0 0,-1 0 0 0 0,27-22 0 0 0,-38 26-49 0 0,-7 5 0 0 0,-4 2 0 0 0,1 0 0 0 0,-1 1 0 0 0,1-1-1 0 0,0 1 1 0 0,0 0-1 0 0,0 0 1 0 0,-1 1 0 0 0,1-1-1 0 0,0 1 1 0 0,0-1 0 0 0,0 1-1 0 0,-4 2 1 0 0,-36 15-52 0 0,36-15 35 0 0,-44 25 15 0 0,1 2 1 0 0,-58 47-1 0 0,102-73 7 0 0,-67 54 238 0 0,-130 132-1 0 0,181-164-218 0 0,22-25-22 0 0,-1-1 0 0 0,1 1 0 0 0,0-1 0 0 0,0 1 0 0 0,0-1 0 0 0,0 0-1 0 0,0 1 1 0 0,0-1 0 0 0,0 1 0 0 0,0-1 0 0 0,0 1 0 0 0,1-1 0 0 0,-1 0 0 0 0,0 1 0 0 0,0-1-1 0 0,0 1 1 0 0,0-1 0 0 0,1 0 0 0 0,-1 1 0 0 0,0-1 0 0 0,0 0 0 0 0,1 1 0 0 0,-1-1 0 0 0,0 0 0 0 0,0 1-1 0 0,1-1 1 0 0,-1 0 0 0 0,0 1 0 0 0,1-1 0 0 0,0 0 1 0 0,0 1-3 0 0,0 0 0 0 0,1 0 0 0 0,-1 0 0 0 0,1 0 0 0 0,-1-1 0 0 0,1 1 0 0 0,-1-1 0 0 0,1 1 0 0 0,-1-1 0 0 0,1 1 0 0 0,-1-1 0 0 0,1 0 0 0 0,0 0 0 0 0,2 0 0 0 0,25-3 0 0 0,-25 2 0 0 0,122-30-1516 0 0,-74 15-176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 6447 0 0,'-10'2'474'0'0,"0"0"-1"0"0,-18 8 0 0 0,20-6 642 0 0,1-1-1 0 0,1 1 1 0 0,-1 1 0 0 0,-8 5 0 0 0,-63 44 6970 0 0,91-58-7596 0 0,48-17 160 0 0,-29 9-387 0 0,34-8 0 0 0,-11 9-86 0 0,-19 4-110 0 0,68-23-1 0 0,-283 87-262 0 0,153-48 194 0 0,0 1 0 0 0,1 1 0 0 0,1 1 0 0 0,-1 2 0 0 0,2 0 0 0 0,-34 27-1 0 0,53-37 1 0 0,0 0 0 0 0,0-1-1 0 0,0 1 1 0 0,0 1-1 0 0,1-1 1 0 0,0 0-1 0 0,0 1 1 0 0,0 0-1 0 0,-3 7 1 0 0,6-11-13 0 0,-1 1 0 0 0,1-1 0 0 0,0 1 0 0 0,-1 0 1 0 0,1-1-1 0 0,0 1 0 0 0,0-1 0 0 0,0 1 0 0 0,0-1 0 0 0,0 1 0 0 0,0-1 0 0 0,1 1 0 0 0,-1-1 0 0 0,1 1 1 0 0,-1-1-1 0 0,1 1 0 0 0,-1-1 0 0 0,1 1 0 0 0,0-1 0 0 0,-1 1 0 0 0,1-1 0 0 0,0 0 0 0 0,0 0 1 0 0,0 0-1 0 0,0 1 0 0 0,0-1 0 0 0,1 0 0 0 0,-1 0 0 0 0,0 0 0 0 0,0 0 0 0 0,1-1 0 0 0,-1 1 0 0 0,0 0 1 0 0,1-1-1 0 0,-1 1 0 0 0,3 0 0 0 0,16 5-1569 0 0,1-4-3299 0 0,7-2-2078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10591 0 0,'0'0'9870'0'0,"2"-2"-9114"0"0,6-8-280 0 0,1-1 1 0 0,1 1 0 0 0,0 1-1 0 0,19-15 1 0 0,-7 7-150 0 0,23-21-92 0 0,84-52 0 0 0,-107 77-241 0 0,2 0 1 0 0,0 2 0 0 0,0 0-1 0 0,1 2 1 0 0,0 1-1 0 0,29-6 1 0 0,-51 13 6 0 0,0 1 0 0 0,1-1 0 0 0,-1 1 0 0 0,0 0 0 0 0,1 0 0 0 0,-1 0 0 0 0,0 0 0 0 0,1 1 0 0 0,-1-1 0 0 0,0 1 0 0 0,5 2-1 0 0,-6-2 4 0 0,0 0 0 0 0,-1 0 0 0 0,1 0-1 0 0,-1 0 1 0 0,1 0 0 0 0,-1 0 0 0 0,1 1-1 0 0,-1-1 1 0 0,0 0 0 0 0,1 1-1 0 0,-1-1 1 0 0,0 1 0 0 0,0-1 0 0 0,0 1-1 0 0,-1 0 1 0 0,1 0 0 0 0,0-1 0 0 0,0 1-1 0 0,-1 0 1 0 0,1 0 0 0 0,-1 3-1 0 0,2 5 45 0 0,-2 0-1 0 0,1 1 0 0 0,-1-1 0 0 0,-1 0 0 0 0,0 0 0 0 0,-1 1 0 0 0,-3 12 0 0 0,-26 73 296 0 0,11-37-172 0 0,12-35-120 0 0,4-14-44 0 0,0 1 0 0 0,1 0 0 0 0,0 0 0 0 0,1 0 0 0 0,0 1 0 0 0,1-1 0 0 0,1 0 0 0 0,-1 1 0 0 0,3 20 0 0 0,-1-31-40 0 0,0 0 0 0 0,0-1-1 0 0,-1 1 1 0 0,1 0-1 0 0,0 0 1 0 0,0-1-1 0 0,0 1 1 0 0,0 0-1 0 0,0-1 1 0 0,0 1 0 0 0,0-1-1 0 0,0 1 1 0 0,0-1-1 0 0,0 0 1 0 0,0 1-1 0 0,0-1 1 0 0,0 0-1 0 0,2 0 1 0 0,-3 0 27 0 0,3 0-184 0 0,-1 0 0 0 0,0 0 0 0 0,1 0-1 0 0,-1 0 1 0 0,1-1 0 0 0,-1 1 0 0 0,0-1 0 0 0,1 0 0 0 0,-1 0 0 0 0,0 0-1 0 0,4-2 1 0 0,-1 1-381 0 0,10-5-864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0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15 412 2303 0 0,'-2'0'167'0'0,"-11"-9"7307"0"0,14 9-6739 0 0,17 8-1597 0 0,-8-3 1356 0 0,3-1-359 0 0,1 0 0 0 0,-1-1 0 0 0,0-1-1 0 0,20 2 1 0 0,56-3 286 0 0,-55-1-293 0 0,45 1 127 0 0,101-4 93 0 0,52-30 469 0 0,-35 4-4 0 0,76-10-57 0 0,145-12 7 0 0,-97 22-546 0 0,-183 19-177 0 0,142 7 0 0 0,77-3-40 0 0,-142 0 0 0 0,-98 5 0 0 0,-109 0 1 0 0,292-16 17 0 0,164-27 483 0 0,-187 25-317 0 0,-34 1-136 0 0,-30 17-48 0 0,-21 2 0 0 0,139-7 64 0 0,-247 6-49 0 0,124-1 90 0 0,-1-16-33 0 0,-52-1-109 0 0,265 4 0 0 0,-247 10-21 0 0,46 2 62 0 0,-89 9-4 0 0,64 2 0 0 0,0-16 0 0 0,-73-1 0 0 0,169 13 0 0 0,-113 1 0 0 0,-4-9 0 0 0,-75 0 0 0 0,191 7 0 0 0,-146-4 55 0 0,153-21-1 0 0,-42 2-99 0 0,-79 12 48 0 0,62-2-70 0 0,-141 6 67 0 0,156 16 0 0 0,1-8 75 0 0,-211-8-48 0 0,47-9 0 0 0,-7 0-17 0 0,-63 9 32 0 0,-13 2-30 0 0,0 0-1 0 0,0 1 0 0 0,0-1 1 0 0,0 1-1 0 0,0 0 0 0 0,0 1 1 0 0,0-1-1 0 0,0 1 0 0 0,0 1 1 0 0,0-1-1 0 0,6 3 1 0 0,-3-2-15 0 0,-7-1-76 0 0,-3 1-1291 0 0,-4 10-4144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0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3321 2759 0 0,'0'0'4786'0'0,"2"1"-4709"0"0,5 2 149 0 0,-1-2-1 0 0,1 1 1 0 0,-1-1 0 0 0,1 0-1 0 0,0 0 1 0 0,0-1 0 0 0,-1 0 0 0 0,1 0-1 0 0,0-1 1 0 0,0 0 0 0 0,-1 0-1 0 0,1 0 1 0 0,0-1 0 0 0,6-3-1 0 0,27-8 459 0 0,-14 4-351 0 0,1 1 0 0 0,45-7 0 0 0,25 0-113 0 0,124-21 1309 0 0,-155 20-1101 0 0,32-5-25 0 0,-48 11-261 0 0,-31 5-121 0 0,-1 2-1 0 0,23-2 1 0 0,73-2 32 0 0,-109 7-47 0 0,166-5 57 0 0,-142 2-64 0 0,0-1 0 0 0,0-1-1 0 0,50-16 1 0 0,104-31 147 0 0,11-3-12 0 0,108-41-70 0 0,-235 74 124 0 0,80-37 0 0 0,-77 29-92 0 0,20-16 146 0 0,-26 12-116 0 0,201-89 74 0 0,-246 115-184 0 0,-1-1-1 0 0,0-1 0 0 0,-1 0 1 0 0,0-1-1 0 0,-1-1 1 0 0,0-1-1 0 0,-1 0 1 0 0,20-21-1 0 0,48-76 98 0 0,-64 81-83 0 0,1 2 1 0 0,1 0-1 0 0,42-39 1 0 0,26-7 82 0 0,174-107 0 0 0,-124 89-113 0 0,-117 76 11 0 0,-2-1 0 0 0,0 0-1 0 0,0-2 1 0 0,21-25-1 0 0,61-85 22 0 0,-66 79 11 0 0,5-1 80 0 0,2 2 0 0 0,61-52-1 0 0,-49 55 35 0 0,104-64 0 0 0,-55 41-63 0 0,-50 30-62 0 0,75-72 0 0 0,67-53-32 0 0,-151 129 0 0 0,197-131 64 0 0,-171 124-50 0 0,-26 16 11 0 0,70-51 0 0 0,68-51-25 0 0,-150 105 0 0 0,1-1 0 0 0,-8 6 0 0 0,34-19 0 0 0,137-51 0 0 0,2-1 0 0 0,-138 61 0 0 0,76-23 0 0 0,-82 31 0 0 0,-36 13 1 0 0,0 1 0 0 0,0 0-1 0 0,33-3 1 0 0,-43 7-2 0 0,-1 1-1 0 0,1 0 1 0 0,0 0 0 0 0,0 1 0 0 0,0 0 0 0 0,-1 0-1 0 0,1 1 1 0 0,-1 0 0 0 0,1 1 0 0 0,11 5 0 0 0,81 32-27 0 0,-78-33 23 0 0,0 2 0 0 0,-1 0-1 0 0,0 1 1 0 0,37 25 0 0 0,-44-26 5 0 0,1 0 0 0 0,0-1 0 0 0,0-1 0 0 0,0-1 0 0 0,1 0 0 0 0,18 4 0 0 0,-4-2 0 0 0,61 14 0 0 0,12 3 0 0 0,-75-16-3 0 0,67 26-32 0 0,-84-29 31 0 0,1 0 0 0 0,-1 1-1 0 0,-1 0 1 0 0,1 1 0 0 0,14 13-1 0 0,-14-11 12 0 0,0 1 0 0 0,1-2-1 0 0,0 0 1 0 0,1 0 0 0 0,0-1-1 0 0,1-1 1 0 0,21 8 0 0 0,6 0-62 0 0,52 21 56 0 0,116 78-1 0 0,-136-70 0 0 0,7-6-4 0 0,-53-26 33 0 0,33 19 0 0 0,-15-3-11 0 0,-1 2 1 0 0,-1 1 0 0 0,58 56-1 0 0,-72-61-2 0 0,1-1-1 0 0,44 29 0 0 0,-5-5 14 0 0,-39-26 16 0 0,1-1 1 0 0,1-1-1 0 0,1-2 0 0 0,40 16 1 0 0,163 63 331 0 0,67 39 120 0 0,-258-113-465 0 0,57 42 0 0 0,36 38 32 0 0,5-3-64 0 0,-107-81 0 0 0,-27-15 0 0 0,0 1 0 0 0,18 12 0 0 0,-7-4 15 0 0,1-1 0 0 0,42 20 0 0 0,-1-2 4 0 0,73 36-19 0 0,7 4 0 0 0,-91-42 0 0 0,-17-11 0 0 0,-1 3 0 0 0,55 41 0 0 0,47 45 0 0 0,-105-83 11 0 0,0-2 0 0 0,1-1-1 0 0,1-2 1 0 0,1-1 0 0 0,44 17-1 0 0,-13-13-19 0 0,-15-5 45 0 0,78 36 1 0 0,-25-9-37 0 0,-24-12 0 0 0,106 47 0 0 0,-154-66 0 0 0,46 19 61 0 0,1-4-1 0 0,112 26 1 0 0,-32-22 257 0 0,-140-27-287 0 0,-1 2-1 0 0,0 0 1 0 0,0 1 0 0 0,21 13-1 0 0,-7-4-35 0 0,-18-11 11 0 0,0 0 1 0 0,0-1-1 0 0,1-1 0 0 0,-1 0 0 0 0,1-1 1 0 0,0 0-1 0 0,0-1 0 0 0,0-1 0 0 0,0 0 0 0 0,0 0 1 0 0,16-3-1 0 0,45-1 137 0 0,138 13-1 0 0,-201-8-142 0 0,-1 0 0 0 0,22 8 0 0 0,-27-8 0 0 0,-1 0 0 0 0,1 1 0 0 0,-1-1 0 0 0,0 1 0 0 0,0 0 0 0 0,0 1 0 0 0,7 5 0 0 0,-10-7-36 0 0,1 1-1 0 0,-1-1 1 0 0,1 1 0 0 0,-1 0-1 0 0,0 0 1 0 0,0-1 0 0 0,0 1-1 0 0,-1 0 1 0 0,1 1-1 0 0,-1-1 1 0 0,1 0 0 0 0,0 5-1 0 0,-2-6-408 0 0,0 1 0 0 0,0-1 0 0 0,0 0 0 0 0,0 1 0 0 0,-1-1 0 0 0,1 1 0 0 0,-1-1 0 0 0,1 0 0 0 0,-1 0 0 0 0,0 1 0 0 0,0-1-1 0 0,0 0 1 0 0,-3 4 0 0 0,-9 12-5787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347 190 5983 0 0,'23'-27'1518'0'0,"1"0"0"0"0,39-34 0 0 0,-10 11 2947 0 0,-39 32-3097 0 0,-13 17-943 0 0,-1 0-384 0 0,0 1-1 0 0,0 0 1 0 0,0-1-1 0 0,-1 1 1 0 0,1 0-1 0 0,0-1 1 0 0,0 1 0 0 0,-1 0-1 0 0,1 0 1 0 0,0-1-1 0 0,-1 1 1 0 0,1 0-1 0 0,0 0 1 0 0,0 0-1 0 0,-1 0 1 0 0,1-1-1 0 0,0 1 1 0 0,-1 0-1 0 0,1 0 1 0 0,0 0-1 0 0,-1 0 1 0 0,1 0-1 0 0,-1 0 1 0 0,1 0 0 0 0,-6 2-19 0 0,1 0 1 0 0,0 0 0 0 0,0 1 0 0 0,0 0 0 0 0,0 0-1 0 0,1 0 1 0 0,-1 1 0 0 0,1-1 0 0 0,-1 1 0 0 0,1 0-1 0 0,1 0 1 0 0,-1 1 0 0 0,0-1 0 0 0,-3 8 0 0 0,-5 9 96 0 0,0 1 0 0 0,-9 25 0 0 0,4-9-54 0 0,-15 30-52 0 0,-60 119 46 0 0,67-142-48 0 0,-2-1 1 0 0,-35 42-1 0 0,-14 19-26 0 0,69-93 16 0 0,0 1-1 0 0,0 0 1 0 0,1 0-1 0 0,1 1 0 0 0,0 0 1 0 0,-4 25-1 0 0,8-32-80 0 0,-1 0 0 0 0,1 0 0 0 0,-1-1-1 0 0,0 1 1 0 0,-1-1 0 0 0,-3 8 0 0 0,-1-3-707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2671 0 0,'0'1'124'0'0,"-7"19"100"0"0,2 0 0 0 0,0 0-1 0 0,2 1 1 0 0,-3 31-1 0 0,6-38-85 0 0,0-1-1 0 0,1 0 0 0 0,0 0 0 0 0,1 0 1 0 0,1-1-1 0 0,0 1 0 0 0,0 0 0 0 0,9 18 1 0 0,14 23-30 0 0,-17-39-91 0 0,-1 0 1 0 0,-1 1-1 0 0,0 0 1 0 0,-1 1-1 0 0,-1-1 1 0 0,-1 1-1 0 0,3 19 1 0 0,-6-12-15 0 0,-1 0 1 0 0,-6 44 0 0 0,-1 20-5 0 0,10-18 1 0 0,3 0 0 0 0,22 96 0 0 0,-22-120 26 0 0,-2 0 0 0 0,-2 1 0 0 0,-7 74 0 0 0,2-85 180 0 0,1-22 40 0 0,1 0-1 0 0,0 0 1 0 0,1 0 0 0 0,1 0 0 0 0,2 14-1 0 0,21 64 449 0 0,-2-11-633 0 0,-11-41-4 0 0,-7-26-58 0 0,0 1 0 0 0,3 25-1 0 0,-7-32 10 0 0,-1-1 0 0 0,0 1 0 0 0,0-1 0 0 0,-1 0-1 0 0,0 0 1 0 0,0 0 0 0 0,0 0 0 0 0,-7 12 0 0 0,-3 11-15 0 0,9-20 6 0 0,0 0 1 0 0,1-1-1 0 0,0 1 0 0 0,1 0 0 0 0,0 0 0 0 0,0 15 0 0 0,1-21 6 0 0,1 1-1 0 0,-1 0 1 0 0,1-1-1 0 0,0 1 1 0 0,0 0-1 0 0,1-1 1 0 0,-1 0-1 0 0,1 1 1 0 0,0-1-1 0 0,0 0 1 0 0,1 0-1 0 0,-1 0 1 0 0,1 0-1 0 0,0 0 1 0 0,0 0 0 0 0,3 3-1 0 0,6 2 49 0 0,0 1 0 0 0,1-2 0 0 0,0 0 1 0 0,27 13-1 0 0,-24-13-40 0 0,27 14-3 0 0,-34-15-10 0 0,-9-5 1 0 0,1-1-1 0 0,0 1 0 0 0,0 0 1 0 0,-1 0-1 0 0,1 0 0 0 0,-1 0 1 0 0,0 0-1 0 0,1-1 0 0 0,-1 1 1 0 0,0 0-1 0 0,0 0 0 0 0,0 0 1 0 0,-1 0-1 0 0,1 0 0 0 0,0 0 1 0 0,-1 0-1 0 0,-1 3 0 0 0,-1 4-22 0 0,-1-1 0 0 0,-7 13-1 0 0,3-5-132 0 0,4-10 82 0 0,0 0-1 0 0,0 0 0 0 0,-1 0 0 0 0,-6 6 1 0 0,7-8 45 0 0,0 1 1 0 0,0 0-1 0 0,0 0 1 0 0,0 0 0 0 0,-5 11-1 0 0,8-14 27 0 0,0 0 1 0 0,0 0-1 0 0,0 1 0 0 0,1-1 1 0 0,-1 0-1 0 0,0 0 0 0 0,1 1 1 0 0,0-1-1 0 0,-1 1 0 0 0,1-1 1 0 0,0 0-1 0 0,0 1 0 0 0,0-1 1 0 0,1 3-1 0 0,0 2 0 0 0,-1-5 8 0 0,1 1 0 0 0,-1-1-1 0 0,1 0 1 0 0,0 0 0 0 0,0 0-1 0 0,0 0 1 0 0,0 0 0 0 0,0 0-1 0 0,0 0 1 0 0,3 3 0 0 0,-2-2-5 0 0,4 9 100 0 0,-7-7-82 0 0,0-3-2 0 0,2 1 41 0 0,-1 1-1 0 0,1-1 0 0 0,0 0 0 0 0,1 0 0 0 0,-1 0 0 0 0,0 0 0 0 0,1 0 0 0 0,0 0 0 0 0,-1 0 1 0 0,1 0-1 0 0,0-1 0 0 0,1 1 0 0 0,-1-1 0 0 0,5 5 0 0 0,15 19 946 0 0,-19-23-943 0 0,-1-1-26 0 0,-1 0 0 0 0,1 0 0 0 0,0 0 1 0 0,-1 1-1 0 0,1-1 0 0 0,-1 0 0 0 0,0 0 0 0 0,2 5 1 0 0,5 7-13 0 0,-2-4-6 0 0,0 1 0 0 0,10 21 0 0 0,-15-28-17 0 0,-1 0 0 0 0,1 0 0 0 0,-1 0 0 0 0,0 0 0 0 0,0-1 0 0 0,0 1 0 0 0,-1 0 0 0 0,1 0 0 0 0,-2 6 0 0 0,-14 32 0 0 0,10-29 0 0 0,5-10 12 0 0,0 0-1 0 0,1 0 0 0 0,-1 1 0 0 0,1-1 0 0 0,-1 1 1 0 0,1 4-1 0 0,0-8-11 0 0,0 2 233 0 0,0-1-195 0 0,1 0-1 0 0,-1 0 1 0 0,0 0-1 0 0,0 1 0 0 0,0-1 1 0 0,1 0-1 0 0,-1 0 1 0 0,0 0-1 0 0,1 0 0 0 0,-1 0 1 0 0,1 0-1 0 0,-1 0 1 0 0,1 0-1 0 0,0 0 1 0 0,1 2-1 0 0,34 20 148 0 0,-15-10-343 0 0,-21-13 114 0 0,0 0 0 0 0,1 1 1 0 0,-1-1-1 0 0,0 0 0 0 0,1 0 0 0 0,-1 1 0 0 0,0-1 0 0 0,1 0 0 0 0,-1 0 0 0 0,1 0 0 0 0,-1 1 1 0 0,0-1-1 0 0,1 0 0 0 0,-1 0 0 0 0,1 0 0 0 0,-1 0 0 0 0,1 0 0 0 0,-1 0 0 0 0,1 0 0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11 3223 0 0,'0'0'143'0'0,"2"0"-3"0"0,28-4 9761 0 0,-26 2-8971 0 0,-2 0 1185 0 0,-9 0-1205 0 0,5 2-909 0 0,-1 0 1 0 0,0 0-1 0 0,1 0 1 0 0,-1 0-1 0 0,0 0 1 0 0,0 1-1 0 0,1-1 1 0 0,-1 1-1 0 0,0 0 1 0 0,-3 2-1 0 0,-28 14-3 0 0,22-10 1 0 0,-35 17 14 0 0,-1-2 0 0 0,-2-3 0 0 0,1-1-1 0 0,-56 11 1 0 0,100-28-46 0 0,-1 0 0 0 0,1 0-1 0 0,-1-1 1 0 0,1 0 0 0 0,-1 0 0 0 0,1 0-1 0 0,-1-1 1 0 0,-7-2 0 0 0,12 3 23 0 0,0 0 0 0 0,0 0-1 0 0,-1-1 1 0 0,1 1 0 0 0,0-1 0 0 0,-1 1 0 0 0,1-1-1 0 0,0 0 1 0 0,0 1 0 0 0,0-1 0 0 0,0 0 0 0 0,0 0 0 0 0,0 0-1 0 0,0 1 1 0 0,0-1 0 0 0,0 0 0 0 0,0-1 0 0 0,0 1-1 0 0,0 0 1 0 0,1 0 0 0 0,-1 0 0 0 0,1 0 0 0 0,-1-1 0 0 0,1 1-1 0 0,-1 0 1 0 0,1 0 0 0 0,-1-1 0 0 0,1 1 0 0 0,0 0-1 0 0,0-1 1 0 0,0 1 0 0 0,0 0 0 0 0,0-1 0 0 0,0 1-1 0 0,0 0 1 0 0,0-1 0 0 0,0 1 0 0 0,1 0 0 0 0,0-2 0 0 0,2-7-190 0 0,2 1 1 0 0,-1 0 0 0 0,1 0-1 0 0,0 0 1 0 0,10-11 0 0 0,-14 19 133 0 0,-10 10-128 0 0,-12 13 283 0 0,0 1 1 0 0,2 1 0 0 0,0 1 0 0 0,2 0-1 0 0,-18 36 1 0 0,32-55-11 0 0,1 0 0 0 0,1 0 1 0 0,-1-1-1 0 0,1 1 0 0 0,0 0 0 0 0,0 0 0 0 0,1 0 0 0 0,0 12 0 0 0,0-17 123 0 0,0 20 74 0 0,2-12-255 0 0,6-1 22 0 0,-5-6-39 0 0,0-1 1 0 0,0 1-1 0 0,1-1 1 0 0,-1 0 0 0 0,1 0-1 0 0,-1 0 1 0 0,1-1-1 0 0,-1 1 1 0 0,5-1 0 0 0,34 0 32 0 0,-29 0-46 0 0,61-4-59 0 0,75 0-52 0 0,-97 7 247 0 0,-1 1 0 0 0,63 13-1 0 0,-105-14-100 0 0,-1-1 0 0 0,1 1 0 0 0,-1 1 0 0 0,0-1 0 0 0,0 1 0 0 0,15 10 0 0 0,-21-13-21 0 0,-1 0 1 0 0,1 1 0 0 0,0-1 0 0 0,-1 0 0 0 0,1 1 0 0 0,-1-1 0 0 0,0 1 0 0 0,0-1 0 0 0,1 1 0 0 0,-1 0 0 0 0,0-1 0 0 0,0 1 0 0 0,1 3 0 0 0,-2-4-2 0 0,0 0 1 0 0,1 1 0 0 0,-1-1-1 0 0,0 1 1 0 0,0-1 0 0 0,0 0-1 0 0,0 1 1 0 0,0-1-1 0 0,0 0 1 0 0,-1 1 0 0 0,1-1-1 0 0,0 0 1 0 0,-1 1 0 0 0,0 1-1 0 0,-2 2 17 0 0,0-1-1 0 0,1 0 1 0 0,-1 0-1 0 0,-1-1 1 0 0,1 1-1 0 0,0-1 1 0 0,-6 5-1 0 0,5-5 13 0 0,-55 46-258 0 0,-2-3 0 0 0,-111 63 0 0 0,170-108-44 0 0,5-2-822 0 0,36-12-1026 0 0,-13 2 906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72 9935 0 0,'0'0'898'0'0,"-2"0"-741"0"0,-3-1-89 0 0,1 1 1 0 0,0 0-1 0 0,-1 1 0 0 0,1-1 1 0 0,0 1-1 0 0,-1 0 0 0 0,1 0 1 0 0,0 0-1 0 0,-7 4 0 0 0,-40 20 1031 0 0,40-20-974 0 0,-1 1 53 0 0,1 1 0 0 0,-1 0 1 0 0,1 0-1 0 0,-13 13 0 0 0,22-18-127 0 0,0 0 0 0 0,-1 0-1 0 0,1 0 1 0 0,0 0-1 0 0,0 1 1 0 0,1-1-1 0 0,-1 1 1 0 0,0 0 0 0 0,1-1-1 0 0,0 1 1 0 0,0 0-1 0 0,-1 0 1 0 0,2 0-1 0 0,-1 0 1 0 0,0-1-1 0 0,1 2 1 0 0,-1-1 0 0 0,1 0-1 0 0,0 0 1 0 0,0 0-1 0 0,0 0 1 0 0,0 0-1 0 0,0 0 1 0 0,2 3 0 0 0,-1-1 18 0 0,1-1 0 0 0,0 1 0 0 0,0-1 0 0 0,0 1 0 0 0,0-1 0 0 0,1 0 0 0 0,0 0 0 0 0,0 0 0 0 0,0 0 0 0 0,0-1 0 0 0,1 1 0 0 0,-1-1 0 0 0,1 0 1 0 0,0 0-1 0 0,0 0 0 0 0,0 0 0 0 0,1-1 0 0 0,-1 0 0 0 0,0 0 0 0 0,1 0 0 0 0,-1 0 0 0 0,1-1 0 0 0,0 1 0 0 0,0-1 0 0 0,6 0 0 0 0,1 1 28 0 0,0-1 0 0 0,0-1-1 0 0,0 0 1 0 0,0-1 0 0 0,0 0-1 0 0,0-1 1 0 0,0-1 0 0 0,0 1 0 0 0,12-6-1 0 0,1-1 106 0 0,1-1 0 0 0,-1-1 0 0 0,-1-1-1 0 0,0-1 1 0 0,22-17 0 0 0,-46 30-200 0 0,1 0 0 0 0,0-1 0 0 0,-1 1 0 0 0,1-1 0 0 0,0 1 0 0 0,-1-1-1 0 0,1 1 1 0 0,-1-1 0 0 0,1 1 0 0 0,-1-1 0 0 0,1 0 0 0 0,-1 1 0 0 0,1-1 0 0 0,-1 0 0 0 0,1 1 0 0 0,-1-1 0 0 0,0 0 0 0 0,1 1 0 0 0,-1-1 0 0 0,0 0 0 0 0,0 0 0 0 0,0 0 0 0 0,0 1 0 0 0,1-1-1 0 0,-1-1 1 0 0,0-2 1 0 0,1 0 6 0 0,0 0 0 0 0,0 0 0 0 0,0 0 0 0 0,-1-1 1 0 0,1 1-1 0 0,-1 0 0 0 0,0 0 0 0 0,0-1 0 0 0,-1 1 0 0 0,1 0 0 0 0,-1 0 0 0 0,-2-8 0 0 0,-2 0 6 0 0,0 1 0 0 0,0 0 0 0 0,-8-11 0 0 0,8 14-138 0 0,0-1 0 0 0,0 0 0 0 0,1 0 0 0 0,0 0 0 0 0,-4-16 0 0 0,8 24-729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5 155 2879 0 0,'0'0'132'0'0,"1"-1"-9"0"0,3-3-100 0 0,2 0-9 0 0,0 0 1 0 0,0 0-1 0 0,0 1 0 0 0,9-5 1 0 0,-6 4 1550 0 0,-9 3-1264 0 0,-1-1-1 0 0,1 0 1 0 0,0 1-1 0 0,0-1 1 0 0,0 1 0 0 0,0-1-1 0 0,1 0 1 0 0,0-2-1 0 0,6-4 169 0 0,-7 8-447 0 0,1 0 0 0 0,-1-1 1 0 0,0 1-1 0 0,1 0 0 0 0,-1-1 0 0 0,0 1 0 0 0,1 0 0 0 0,-1-1 0 0 0,0 1 0 0 0,1-1 0 0 0,-1 1 0 0 0,0 0 1 0 0,0-1-1 0 0,1 1 0 0 0,-1-1 0 0 0,0 1 0 0 0,0-1 0 0 0,0 1 0 0 0,0-1 0 0 0,1 1 0 0 0,-1-1 0 0 0,0 1 1 0 0,0-1-1 0 0,0 1 0 0 0,0-1 0 0 0,-1 0 0 0 0,0-1-1 0 0,-1 1-1 0 0,0-1 1 0 0,0 1-1 0 0,0-1 1 0 0,0 1-1 0 0,0 0 1 0 0,0 0 0 0 0,0 0-1 0 0,0 0 1 0 0,-4-1-1 0 0,4 2 121 0 0,0-1-1 0 0,1 0 1 0 0,-1 0-1 0 0,1 1 0 0 0,-1-1 1 0 0,1 0-1 0 0,-1 0 0 0 0,1-1 1 0 0,0 1-1 0 0,0 0 1 0 0,-1 0-1 0 0,1-1 0 0 0,0 1 1 0 0,0 0-1 0 0,0-1 1 0 0,0 1-1 0 0,1-1 0 0 0,-1 1 1 0 0,0-1-1 0 0,1 0 0 0 0,-1 1 1 0 0,1-1-1 0 0,-1 0 1 0 0,1 0-1 0 0,0 1 0 0 0,-1-1 1 0 0,1 0-1 0 0,0 1 1 0 0,0-1-1 0 0,1-2 0 0 0,-1 3 448 0 0,10-24 1984 0 0,-16 42-2544 0 0,0 2 1 0 0,1-1-1 0 0,1 0 0 0 0,1 1 0 0 0,0 0 1 0 0,2 0-1 0 0,1 28 0 0 0,2-15 235 0 0,1 0 0 0 0,2-1 1 0 0,16 54-1 0 0,8 4 101 0 0,-14-50-225 0 0,-14-38-132 0 0,3 15-4 0 0,-4-13-58 0 0,0-1 1 0 0,-1 0-1 0 0,1 1 0 0 0,0-1 0 0 0,-1 0 0 0 0,1 1 1 0 0,-1-1-1 0 0,0 0 0 0 0,1 0 0 0 0,-1 0 1 0 0,0 1-1 0 0,-1-1 0 0 0,1 0 0 0 0,-2 2 0 0 0,-25 28-1800 0 0,11-15-2742 0 0,8-6-73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38 3679 0 0,'7'-6'382'0'0,"7"-9"722"0"0,-4 2 6916 0 0,-21 11-7133 0 0,10 2-843 0 0,-1-1 0 0 0,1 1 0 0 0,0 0 0 0 0,-1-1 0 0 0,1 1 0 0 0,0 0 0 0 0,-1 0 1 0 0,1 0-1 0 0,-1 0 0 0 0,-1 1 0 0 0,-15 5 88 0 0,0 1 1 0 0,1 0-1 0 0,0 2 1 0 0,0 0-1 0 0,-27 20 1 0 0,30-20-46 0 0,-14 11-37 0 0,2 1 0 0 0,1 1 0 0 0,0 1 0 0 0,2 1 0 0 0,0 2 0 0 0,2 0 0 0 0,-24 38 0 0 0,42-59-55 0 0,0-1-1 0 0,1 0 1 0 0,0 0-1 0 0,0 1 1 0 0,0-1-1 0 0,0 1 1 0 0,-1 7-1 0 0,3-10-10 0 0,-1 0-1 0 0,1 0 1 0 0,0 0-1 0 0,0 0 1 0 0,1 0-1 0 0,-1 0 1 0 0,0 1-1 0 0,1-1 1 0 0,-1 0-1 0 0,1-1 1 0 0,0 1-1 0 0,0 0 1 0 0,-1 0-1 0 0,1 0 1 0 0,0 0-1 0 0,1-1 1 0 0,-1 1-1 0 0,0 0 1 0 0,0-1-1 0 0,3 3 1 0 0,4 3 157 0 0,0 0 0 0 0,0-1 0 0 0,0 0 1 0 0,1-1-1 0 0,0 0 0 0 0,0 0 1 0 0,0-1-1 0 0,1 0 0 0 0,0-1 0 0 0,-1 0 1 0 0,20 3-1 0 0,-11-3-123 0 0,-1-1 0 0 0,1-1-1 0 0,0-1 1 0 0,0 0 0 0 0,-1-2 0 0 0,19-3 0 0 0,-19 2 6 0 0,0-1-1 0 0,0 0 1 0 0,-1-2 0 0 0,1 0 0 0 0,28-16 0 0 0,-36 17-12 0 0,-1 0-1 0 0,0-1 0 0 0,0 1 0 0 0,-1-2 1 0 0,0 1-1 0 0,0-1 0 0 0,0 0 1 0 0,-1-1-1 0 0,0 1 0 0 0,0-1 1 0 0,-1-1-1 0 0,5-8 0 0 0,-8 9-13 0 0,1 0 0 0 0,-1 1 0 0 0,0-1 0 0 0,-1 0 0 0 0,0 0 0 0 0,0 0 0 0 0,-1-14 0 0 0,0 21-9 0 0,0 1-1 0 0,0-1 1 0 0,0 1-1 0 0,0-1 1 0 0,0 1-1 0 0,0-1 1 0 0,0 1-1 0 0,0-1 1 0 0,0 1-1 0 0,0-1 1 0 0,0 1-1 0 0,0-1 1 0 0,-1 1 0 0 0,1-1-1 0 0,0 1 1 0 0,0-1-1 0 0,-1 1 1 0 0,1 0-1 0 0,0-1 1 0 0,-1 1-1 0 0,1-1 1 0 0,0 1-1 0 0,-1 0 1 0 0,1-1-1 0 0,0 1 1 0 0,-1 0-1 0 0,0-1 1 0 0,0 1 1 0 0,0 0 1 0 0,0 0-1 0 0,0 0 1 0 0,0 0-1 0 0,0 0 1 0 0,1 0-1 0 0,-1 0 1 0 0,0 0-1 0 0,0 0 1 0 0,0 0-1 0 0,0 0 1 0 0,0 1 0 0 0,-1 0-1 0 0,-2 0-9 0 0,1 1 1 0 0,-1 0-1 0 0,1 0 1 0 0,0 0-1 0 0,0 1 1 0 0,-3 2-1 0 0,-5 9-38 0 0,0 1 0 0 0,-17 29 1 0 0,6-6 40 0 0,18-32-47 0 0,-3 5 85 0 0,0 0-1 0 0,-6 14 0 0 0,12-23-67 0 0,0 1 0 0 0,0 0 0 0 0,0 0 0 0 0,0 0 0 0 0,0 0 0 0 0,1-1 0 0 0,-1 1 0 0 0,1 0 0 0 0,0 0 0 0 0,0 0 0 0 0,0 0 0 0 0,0 0 0 0 0,1 0 0 0 0,-1 0 0 0 0,2 3 0 0 0,-2-5-169 0 0,0 0 1 0 0,1 0-1 0 0,-1 0 1 0 0,1 0-1 0 0,-1-1 1 0 0,1 1-1 0 0,-1 0 1 0 0,1 0-1 0 0,0-1 1 0 0,-1 1-1 0 0,1 0 0 0 0,0-1 1 0 0,0 1-1 0 0,-1-1 1 0 0,1 1-1 0 0,0-1 1 0 0,0 1-1 0 0,0-1 1 0 0,0 0-1 0 0,-1 1 1 0 0,3-1-1 0 0,12 3-4664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18 6911 0 0,'0'0'528'0'0,"0"-1"-341"0"0,3-16 7893 0 0,-4 19-7816 0 0,-7 8-180 0 0,0 0 0 0 0,0-1 0 0 0,-1 0 0 0 0,0 0 0 0 0,-1-1 0 0 0,0-1-1 0 0,0 1 1 0 0,-17 8 0 0 0,1-3-15 0 0,0 0 0 0 0,-45 13 1 0 0,50-19-88 0 0,-1-2 1 0 0,0 0-1 0 0,1-2 1 0 0,-1 0-1 0 0,0-1 1 0 0,-1-2-1 0 0,1 0 1 0 0,0-1 0 0 0,0-1-1 0 0,0-1 1 0 0,-41-12-1 0 0,59 13 8 0 0,-12-1-169 0 0,15 3 150 0 0,0 0 0 0 0,0 0-1 0 0,0 0 1 0 0,1 0 0 0 0,-1 0 0 0 0,0 1 0 0 0,0-1 0 0 0,0 0-1 0 0,0 1 1 0 0,1-1 0 0 0,-1 0 0 0 0,0 1 0 0 0,1-1-1 0 0,-1 1 1 0 0,0-1 0 0 0,1 1 0 0 0,-1 0 0 0 0,0-1 0 0 0,1 1-1 0 0,-1 0 1 0 0,1-1 0 0 0,-1 1 0 0 0,1 0 0 0 0,-1 0 0 0 0,1-1-1 0 0,0 1 1 0 0,-1 1 0 0 0,-8 26-154 0 0,8-23 216 0 0,-32 107 367 0 0,33-110-176 0 0,-2 2-152 0 0,-1 1-1 0 0,1-1 1 0 0,-1 0 0 0 0,1 0-1 0 0,-2 0 1 0 0,-3 4-1 0 0,7-8-70 0 0,-6 6-5 0 0,1 0 1 0 0,1 0-1 0 0,-1 0 1 0 0,1 0-1 0 0,0 1 1 0 0,1 0-1 0 0,-1 0 1 0 0,1 0 0 0 0,1 0-1 0 0,-1 0 1 0 0,-2 14-1 0 0,5-20-94 0 0,0 0 82 0 0,0 0 1 0 0,1 0 0 0 0,-1 0 0 0 0,0 0 0 0 0,1 0 0 0 0,-1 0 0 0 0,1 0-1 0 0,-1 0 1 0 0,1-1 0 0 0,0 1 0 0 0,-1 0 0 0 0,1 0 0 0 0,0-1-1 0 0,-1 1 1 0 0,1 0 0 0 0,0-1 0 0 0,0 1 0 0 0,-1-1 0 0 0,1 1 0 0 0,0-1-1 0 0,0 1 1 0 0,0-1 0 0 0,0 1 0 0 0,0-1 0 0 0,0 0 0 0 0,0 0-1 0 0,0 1 1 0 0,0-1 0 0 0,0 0 0 0 0,0 0 0 0 0,1 0 0 0 0,37 1-64 0 0,-36-1 64 0 0,5-1-13 0 0,41-1 10 0 0,0 1 0 0 0,61 8-1 0 0,-79-3 74 0 0,6 1 161 0 0,43 11 0 0 0,-70-13-115 0 0,1 0 0 0 0,-1 1 0 0 0,0 0 0 0 0,0 0 0 0 0,0 1 0 0 0,0 1 0 0 0,-1 0 0 0 0,14 11 0 0 0,-22-17-95 0 0,-1 0 0 0 0,1 1 0 0 0,0-1 0 0 0,-1 1 0 0 0,1-1 0 0 0,0 1 0 0 0,-1-1 0 0 0,1 1 0 0 0,-1 0 0 0 0,1-1 0 0 0,-1 1 0 0 0,1 0 0 0 0,-1-1 0 0 0,0 1 0 0 0,1 0 0 0 0,-1 0 0 0 0,0 0 0 0 0,1-1 0 0 0,-1 1 0 0 0,0 0 0 0 0,0 0 0 0 0,0 0 0 0 0,0-1 0 0 0,0 1 0 0 0,0 0 0 0 0,0 0 0 0 0,0 0 0 0 0,0-1 0 0 0,0 1 0 0 0,-1 1 0 0 0,1 1 11 0 0,-1 0 8 0 0,0 1 0 0 0,0-1 0 0 0,0 0 1 0 0,0 1-1 0 0,0-1 0 0 0,-1 0 0 0 0,0 0 0 0 0,0 0 0 0 0,0 0 1 0 0,0 0-1 0 0,0 0 0 0 0,0 0 0 0 0,-1-1 0 0 0,1 1 1 0 0,-1-1-1 0 0,0 0 0 0 0,1 0 0 0 0,-7 4 0 0 0,-5 2 63 0 0,-1-1-1 0 0,-25 11 1 0 0,37-18-80 0 0,-141 44 273 0 0,53-18-170 0 0,38-10-137 0 0,0 3 1 0 0,-79 41-1 0 0,119-54-189 0 0,-8 6-857 0 0,8-3-3188 0 0,4 0-1340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1098 4143 0 0,'1'-1'6167'0'0,"58"-53"-876"0"0,7-6-3046 0 0,-16 20-1073 0 0,-10 7-211 0 0,80-50 1 0 0,95-26-35 0 0,-58 32-589 0 0,439-243 360 0 0,-427 230-662 0 0,165-83 15 0 0,-311 161-122 0 0,47-19-622 0 0,-62 28 573 0 0,1 0 0 0 0,0 1 0 0 0,0 0 0 0 0,0 0 0 0 0,0 0 0 0 0,9 1 0 0 0,-19 4-677 0 0,-1 3 325 0 0,-1 0-1 0 0,0 0 1 0 0,0 0 0 0 0,-1-1-1 0 0,1 1 1 0 0,-1-1 0 0 0,-5 5-1 0 0,-10 10-1091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4375 0 0,'0'0'12060'0'0,"7"-4"-11016"0"0,-5 3-610 0 0,-5 5-219 0 0,-10 8-20 0 0,4-3 177 0 0,8-8-268 0 0,-2 3 145 0 0,-2 5-94 0 0,5-9-134 0 0,0 0 0 0 0,0 1 0 0 0,0-1 0 0 0,0 0 0 0 0,0 0 0 0 0,0 0 0 0 0,0 1 0 0 0,0-1 0 0 0,0 0 0 0 0,0 0 0 0 0,0 0 0 0 0,0 0 0 0 0,0 1 0 0 0,0-1 0 0 0,0 0 0 0 0,0 0 0 0 0,0 0 0 0 0,0 0 0 0 0,1 0 0 0 0,-1 1 0 0 0,0-1 0 0 0,0 0 0 0 0,0 0 0 0 0,0 0 0 0 0,0 0 0 0 0,0 0 0 0 0,1 0 0 0 0,-1 1 0 0 0,0-1 0 0 0,0 0 0 0 0,0 0 0 0 0,0 0 0 0 0,0 0 0 0 0,1 0 0 0 0,-1 0 0 0 0,0 0 0 0 0,0 0 0 0 0,0 0 0 0 0,1 0 0 0 0,-1 0 0 0 0,0 0 0 0 0,0 0 0 0 0,0 0 0 0 0,0 0 0 0 0,1 0 0 0 0,-1 0 0 0 0,0 0 0 0 0,0 0 0 0 0,0 0 0 0 0,0 0 0 0 0,1 0 0 0 0,-1-1 1 0 0,6 1-13 0 0,-1-1 0 0 0,0 0 1 0 0,1 0-1 0 0,-1-1 0 0 0,0 0 1 0 0,1 0-1 0 0,7-4 0 0 0,-7 3-21 0 0,-5 2-46 0 0,-9 10 78 0 0,8-8-654 0 0,-10 17 2160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114 105 5063 0 0,'0'0'390'0'0,"-19"0"854"0"0,11 1 232 0 0,-4-2 3283 0 0,11-1-2892 0 0,6-3-1316 0 0,13-7-418 0 0,0 0 0 0 0,1 1 0 0 0,1 1-1 0 0,-1 0 1 0 0,1 2 0 0 0,1 1 0 0 0,0 0 0 0 0,0 1 0 0 0,0 1 0 0 0,0 1 0 0 0,37-1 0 0 0,-56 5-102 0 0,0 0 1 0 0,-1 0 0 0 0,1 0-1 0 0,0 0 1 0 0,-1 0 0 0 0,1 0 0 0 0,0 1-1 0 0,-1-1 1 0 0,1 1 0 0 0,-1-1-1 0 0,1 1 1 0 0,-1 0 0 0 0,1-1 0 0 0,-1 1-1 0 0,1 0 1 0 0,-1 0 0 0 0,0 0-1 0 0,0 0 1 0 0,1 0 0 0 0,-1 0 0 0 0,0 1-1 0 0,0-1 1 0 0,0 0 0 0 0,0 1-1 0 0,0-1 1 0 0,0 0 0 0 0,-1 1 0 0 0,1-1-1 0 0,0 1 1 0 0,-1 0 0 0 0,1-1-1 0 0,-1 1 1 0 0,0-1 0 0 0,1 1 0 0 0,-1 0-1 0 0,0-1 1 0 0,0 1 0 0 0,0 0-1 0 0,0-1 1 0 0,0 1 0 0 0,-1 2 0 0 0,0 2-5 0 0,0-1 1 0 0,-1 1-1 0 0,0-1 1 0 0,0 1-1 0 0,-1-1 1 0 0,1 1-1 0 0,-1-1 1 0 0,0 0-1 0 0,-7 8 1 0 0,1-3 13 0 0,0 0 0 0 0,0 0 0 0 0,-13 9 1 0 0,3-4-1 0 0,-1-2 1 0 0,-1 0 0 0 0,0-1 0 0 0,-1-2 0 0 0,0 0 0 0 0,-1-1-1 0 0,-41 10 1 0 0,50-15-13 0 0,-1-2 0 0 0,-25 3 0 0 0,33-5 24 0 0,42 1-43 0 0,0 2 1 0 0,0 2-1 0 0,0 1 0 0 0,0 1 0 0 0,-1 2 1 0 0,0 2-1 0 0,-1 1 0 0 0,52 26 0 0 0,-72-30 208 0 0,-1 0 1 0 0,15 12-1 0 0,-25-19-110 0 0,-10 19 128 0 0,5-16-220 0 0,-1-1 0 0 0,0 0 0 0 0,1 1 0 0 0,-1-1 0 0 0,0 0 0 0 0,-1-1 0 0 0,1 1 0 0 0,-8 3 0 0 0,-42 12 68 0 0,36-12-53 0 0,-64 19-23 0 0,-42 13 148 0 0,98-28-549 0 0,0 1 1 0 0,-37 21-1 0 0,62-31-161 0 0,12 2-3081 0 0,3-1 1888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9215 0 0,'0'0'831'0'0,"1"1"-686"0"0,19 2-54 0 0,-13-3 3560 0 0,-10 12-3021 0 0,1-5-524 0 0,-1-1-1 0 0,0 0 0 0 0,0 0 1 0 0,0 0-1 0 0,0 0 0 0 0,-8 9 1 0 0,-30 30 569 0 0,21-25-378 0 0,-61 58 752 0 0,58-59-917 0 0,2 1 0 0 0,0 1 1 0 0,1 1-1 0 0,-23 32 0 0 0,33-33-822 0 0,6-15-180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19 3223 0 0,'95'-18'11256'0'0,"-104"28"-10380"0"0,4-6-628 0 0,-1 0 0 0 0,1-1 0 0 0,0 0 0 0 0,-1 0 0 0 0,0 0 0 0 0,0-1 0 0 0,0 0 1 0 0,-10 2-1 0 0,-4 3 169 0 0,-7 2-25 0 0,-6 2-332 0 0,1 2-1 0 0,-34 17 0 0 0,24-4-511 0 0,-65 49 0 0 0,-32 42 1839 0 0,133-111-1383 0 0,-13 11 92 0 0,1 1 0 0 0,1 0 1 0 0,0 2-1 0 0,-19 29 0 0 0,35-47-83 0 0,-1 0 0 0 0,1 0 1 0 0,0 1-1 0 0,0-1 0 0 0,0 0 0 0 0,0 1 0 0 0,0-1 0 0 0,1 1 0 0 0,-1-1 0 0 0,1 1 0 0 0,-1-1 0 0 0,1 1 1 0 0,0-1-1 0 0,0 1 0 0 0,0-1 0 0 0,0 1 0 0 0,0-1 0 0 0,1 1 0 0 0,-1-1 0 0 0,1 1 0 0 0,0-1 0 0 0,0 0 1 0 0,-1 1-1 0 0,2-1 0 0 0,-1 0 0 0 0,0 1 0 0 0,0-1 0 0 0,1 0 0 0 0,-1 0 0 0 0,1 0 0 0 0,0 0 0 0 0,1 1 1 0 0,2 1 0 0 0,-1 0 1 0 0,1-1 0 0 0,-1 0 0 0 0,1 0 0 0 0,0 0 0 0 0,0 0-1 0 0,1-1 1 0 0,-1 0 0 0 0,0 0 0 0 0,1-1 0 0 0,-1 1 0 0 0,1-1-1 0 0,7 1 1 0 0,15-2-415 0 0,0-1 1 0 0,0-1-1 0 0,0-1 0 0 0,47-13 1 0 0,-41 8-723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34 1839 0 0,'-19'37'633'0'0,"-17"15"5539"0"0,2-2-1610 0 0,33-49-3961 0 0,1-1-481 0 0,-1 1 1 0 0,1-1-1 0 0,0 0 0 0 0,0 1 0 0 0,0-1 0 0 0,-1 0 0 0 0,1 0 1 0 0,0 1-1 0 0,0-1 0 0 0,0 0 0 0 0,0 1 0 0 0,0-1 0 0 0,0 0 0 0 0,0 1 1 0 0,0-1-1 0 0,0 1 0 0 0,0-1 0 0 0,0 0 0 0 0,0 1 0 0 0,0-1 0 0 0,0 0 1 0 0,0 1-1 0 0,0-1 0 0 0,0 0 0 0 0,1 1 0 0 0,10-1-67 0 0,-1-1 0 0 0,1-1 0 0 0,0 0 1 0 0,0 0-1 0 0,-1-1 0 0 0,1 0 0 0 0,-1-1 0 0 0,0 0 0 0 0,0 0 0 0 0,0-1 0 0 0,-1-1 0 0 0,1 0 0 0 0,-1 0 0 0 0,11-10 0 0 0,-18 13-156 0 0,0 1-1 0 0,0-1 1 0 0,0 0-1 0 0,-1 1 1 0 0,1-1-1 0 0,-1 0 1 0 0,0 0-1 0 0,0 0 1 0 0,0 0-1 0 0,0 0 1 0 0,-1 0-1 0 0,1 0 0 0 0,-1-1 1 0 0,1 1-1 0 0,-1 0 1 0 0,0 0-1 0 0,0 0 1 0 0,-1 0-1 0 0,1 0 1 0 0,-1-1-1 0 0,0 1 1 0 0,1 0-1 0 0,-1 0 1 0 0,0 0-1 0 0,-1 0 1 0 0,-1-3-1 0 0,2 4 79 0 0,0 0 0 0 0,0 0-1 0 0,0 0 1 0 0,-1-1-1 0 0,1 2 1 0 0,0-1 0 0 0,-1 0-1 0 0,0 0 1 0 0,1 0 0 0 0,-1 1-1 0 0,0-1 1 0 0,0 1 0 0 0,0-1-1 0 0,0 1 1 0 0,0 0-1 0 0,0 0 1 0 0,-1 0 0 0 0,1 0-1 0 0,0 0 1 0 0,0 0 0 0 0,-1 1-1 0 0,1-1 1 0 0,0 1 0 0 0,-1-1-1 0 0,1 1 1 0 0,-1 0-1 0 0,1 0 1 0 0,-1 0 0 0 0,1 1-1 0 0,0-1 1 0 0,-1 0 0 0 0,1 1-1 0 0,0-1 1 0 0,-4 2 0 0 0,4-1 14 0 0,0 0-1 0 0,1 0 1 0 0,-1 0 0 0 0,0 0 0 0 0,0 1 0 0 0,1-1 0 0 0,-1 0 0 0 0,1 1 0 0 0,-3 2 0 0 0,-3 6-60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9759 0 0,'-2'0'447'0'0,"-3"1"-303"0"0,1 0 0 0 0,-1 1 0 0 0,0 0 0 0 0,1 0 0 0 0,-1 0 1 0 0,1 0-1 0 0,0 1 0 0 0,0 0 0 0 0,0-1 0 0 0,0 2 0 0 0,0-1 0 0 0,1 0 0 0 0,-1 1 0 0 0,1-1 0 0 0,0 1 1 0 0,0 0-1 0 0,-3 6 0 0 0,4-8-38 0 0,1 1 1 0 0,-1 0 0 0 0,1-1-1 0 0,0 1 1 0 0,0 0 0 0 0,0 0-1 0 0,0 0 1 0 0,0 0 0 0 0,1 0-1 0 0,0 0 1 0 0,-1 0 0 0 0,1 0-1 0 0,0 0 1 0 0,0 0 0 0 0,1 0-1 0 0,-1 0 1 0 0,0 0-1 0 0,1 0 1 0 0,0 0 0 0 0,0 0-1 0 0,0-1 1 0 0,0 1 0 0 0,0 0-1 0 0,1 0 1 0 0,-1-1 0 0 0,1 1-1 0 0,0-1 1 0 0,-1 1 0 0 0,5 3-1 0 0,-1-2 66 0 0,0 1 1 0 0,1-1-1 0 0,0 0 0 0 0,0-1 0 0 0,0 0 1 0 0,0 0-1 0 0,0 0 0 0 0,0 0 0 0 0,1-1 1 0 0,-1 0-1 0 0,1 0 0 0 0,0-1 0 0 0,0 0 1 0 0,-1 0-1 0 0,1-1 0 0 0,0 1 0 0 0,0-2 0 0 0,0 1 1 0 0,13-3-1 0 0,-14 2-127 0 0,1 0 0 0 0,-1-1 0 0 0,1 0 0 0 0,-1 0 0 0 0,1-1-1 0 0,-1 0 1 0 0,0 0 0 0 0,0 0 0 0 0,-1-1 0 0 0,1 0 0 0 0,-1 0 0 0 0,0 0 0 0 0,0-1 0 0 0,0 1 0 0 0,0-1 0 0 0,-1-1 0 0 0,0 1-1 0 0,0 0 1 0 0,0-1 0 0 0,3-8 0 0 0,-6 12-118 0 0,1-1 1 0 0,-2 1-1 0 0,1-1 0 0 0,0 1 0 0 0,0-1 0 0 0,-1 1 0 0 0,0-1 1 0 0,1 0-1 0 0,-1 1 0 0 0,0-1 0 0 0,0 0 0 0 0,0 1 1 0 0,-1-1-1 0 0,1 0 0 0 0,-1 1 0 0 0,1-1 0 0 0,-1 1 1 0 0,0-1-1 0 0,0 1 0 0 0,0-1 0 0 0,0 1 0 0 0,-1-1 0 0 0,1 1 1 0 0,0 0-1 0 0,-1 0 0 0 0,0 0 0 0 0,0 0 0 0 0,1 0 1 0 0,-1 0-1 0 0,-4-2 0 0 0,-8-6-1426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14599 0 0,'0'0'1458'0'0,"1"2"-1330"0"0,0-1-116 0 0,0 0 0 0 0,0 0 0 0 0,0 0 1 0 0,0 0-1 0 0,0 0 0 0 0,0 0 1 0 0,0 0-1 0 0,0 0 0 0 0,1-1 0 0 0,-1 1 1 0 0,0 0-1 0 0,0-1 0 0 0,1 1 1 0 0,-1-1-1 0 0,1 1 0 0 0,-1-1 0 0 0,0 0 1 0 0,1 0-1 0 0,1 1 0 0 0,32-2 620 0 0,-28 0-531 0 0,212-33 1899 0 0,-132 17-1460 0 0,631-123 281 0 0,-549 105-794 0 0,48-4-2344 0 0,-169 30-4286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4607 0 0,'0'0'354'0'0,"-1"-1"-233"0"0,0-5 266 0 0,1 5-84 0 0,0 0 1 0 0,0 1-1 0 0,0-1 1 0 0,0 0 0 0 0,1 0-1 0 0,-1 1 1 0 0,0-1-1 0 0,0 0 1 0 0,1 0-1 0 0,-1 1 1 0 0,0-1-1 0 0,1 0 1 0 0,-1 1 0 0 0,1-1-1 0 0,-1 1 1 0 0,1-1-1 0 0,-1 0 1 0 0,1 1-1 0 0,-1-1 1 0 0,1 1 0 0 0,-1 0-1 0 0,1-1 1 0 0,0 1-1 0 0,0-1 1 0 0,19-9 2627 0 0,-16 8-2690 0 0,12-5 101 0 0,0 1 1 0 0,0 1 0 0 0,31-6-1 0 0,53-2 335 0 0,-90 12-541 0 0,-3 0-47 0 0,95-6 1233 0 0,-88 7-1064 0 0,0 0 1 0 0,0 1 0 0 0,0 1-1 0 0,0 0 1 0 0,15 5-1 0 0,-28-7-249 0 0,0 0 0 0 0,0 0 0 0 0,0 0 0 0 0,-1 1-1 0 0,1-1 1 0 0,0 0 0 0 0,0 0 0 0 0,-1 1 0 0 0,1-1 0 0 0,0 0 0 0 0,-1 1-1 0 0,1-1 1 0 0,0 1 0 0 0,-1-1 0 0 0,1 1 0 0 0,-1-1 0 0 0,1 1 0 0 0,-1-1-1 0 0,1 1 1 0 0,-1 0 0 0 0,1-1 0 0 0,-1 1 0 0 0,1 0 0 0 0,-1-1 0 0 0,0 1-1 0 0,1 0 1 0 0,-1 0 0 0 0,0-1 0 0 0,0 1 0 0 0,0 0 0 0 0,1 0 0 0 0,-1-1-1 0 0,0 1 1 0 0,0 0 0 0 0,0 0 0 0 0,0 0 0 0 0,0-1 0 0 0,-1 2 0 0 0,0 1-5 0 0,0 0 0 0 0,-1 0 0 0 0,0 0 1 0 0,1 0-1 0 0,-1-1 0 0 0,0 1 1 0 0,0-1-1 0 0,-3 4 0 0 0,-23 20 6 0 0,-2-1 0 0 0,0-1 1 0 0,-37 22-1 0 0,-43 34 13 0 0,93-66-23 0 0,-22 25 0 0 0,33-32 0 0 0,1 0 0 0 0,-1 1 0 0 0,1 0 0 0 0,0-1 0 0 0,1 2 0 0 0,-5 9 0 0 0,8-16 4 0 0,1 0 1 0 0,-1 1-1 0 0,0-1 0 0 0,1 0 0 0 0,-1 0 0 0 0,1 0 1 0 0,0 1-1 0 0,-1-1 0 0 0,1 0 0 0 0,0 1 0 0 0,1-1 0 0 0,-1 0 1 0 0,0 0-1 0 0,1 1 0 0 0,-1-1 0 0 0,1 0 0 0 0,-1 0 1 0 0,1 0-1 0 0,0 0 0 0 0,0 0 0 0 0,0 0 0 0 0,0 0 1 0 0,1 0-1 0 0,-1 0 0 0 0,0 0 0 0 0,1 0 0 0 0,-1-1 1 0 0,1 1-1 0 0,0-1 0 0 0,3 3 0 0 0,0 0 16 0 0,1-1 0 0 0,0 0 0 0 0,1 0-1 0 0,-1-1 1 0 0,0 1 0 0 0,1-1 0 0 0,-1-1 0 0 0,1 1-1 0 0,7 0 1 0 0,151 5 724 0 0,-72-6-475 0 0,6 0-149 0 0,14 0-93 0 0,-110-1-613 0 0,12 1 1411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17 11311 0 0,'0'0'522'0'0,"1"-2"-13"0"0,0 0-280 0 0,0-2-280 0 0,7-4 4080 0 0,-8 11-3772 0 0,2 13-71 0 0,-1 1 0 0 0,-1-1 0 0 0,-1 0 1 0 0,0 0-1 0 0,-1 0 0 0 0,0-1 0 0 0,-7 19 0 0 0,-40 112 905 0 0,39-118-908 0 0,-22 54 101 0 0,-4-1 1 0 0,-75 127 0 0 0,-170 216-2261 0 0,273-411 592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72 490 6911 0 0,'-7'-4'267'0'0,"-1"0"0"0"0,2 0 0 0 0,-1-1 0 0 0,0 0-1 0 0,1 0 1 0 0,0-1 0 0 0,0 0 0 0 0,1 0 0 0 0,-7-9-1 0 0,12 14-32 0 0,-1 1 0 0 0,1-1 0 0 0,0 1 0 0 0,0-1 0 0 0,0 1 0 0 0,0-1 0 0 0,0 1 0 0 0,0-1 0 0 0,0 1 0 0 0,0-1 0 0 0,0 1 0 0 0,0-1 0 0 0,0 1 0 0 0,0-1 0 0 0,0 1 0 0 0,0 0 0 0 0,1-2 0 0 0,6-11 1570 0 0,-6 11-1341 0 0,9-11-228 0 0,1 1 0 0 0,0 1 0 0 0,1-1 0 0 0,0 2 0 0 0,14-10 0 0 0,0-2-130 0 0,-2 3-91 0 0,26-24 134 0 0,1 3 0 0 0,87-51 0 0 0,-89 64 3 0 0,54-20 0 0 0,-82 39-102 0 0,0 1-1 0 0,1 1 0 0 0,-1 1 1 0 0,2 0-1 0 0,33-1 0 0 0,-47 5-35 0 0,1 2-1 0 0,0-1 1 0 0,-1 1-1 0 0,1 0 1 0 0,-1 1-1 0 0,1 0 1 0 0,-1 1-1 0 0,0 0 1 0 0,1 0-1 0 0,-2 1 1 0 0,11 6-1 0 0,-13-7-6 0 0,0 2-1 0 0,0-1 0 0 0,0 1 1 0 0,-1-1-1 0 0,0 1 0 0 0,0 1 1 0 0,0-1-1 0 0,0 1 1 0 0,-1 0-1 0 0,0 0 0 0 0,0 0 1 0 0,-1 1-1 0 0,0-1 0 0 0,0 1 1 0 0,3 9-1 0 0,-4-6 9 0 0,0 0 0 0 0,0-1 0 0 0,0 1 0 0 0,-2 0 0 0 0,1 0 0 0 0,-1 0 0 0 0,0 0-1 0 0,-4 17 1 0 0,1-13 8 0 0,0 0 0 0 0,-2 0 0 0 0,0-1 0 0 0,0 1 0 0 0,-11 17 0 0 0,1-5 36 0 0,-2-1 0 0 0,-1-1 0 0 0,-1 0 0 0 0,-1-2-1 0 0,-27 25 1 0 0,3-9 69 0 0,-50 34-1 0 0,-52 25 2 0 0,84-57-93 0 0,-227 130-289 0 0,232-143-1104 0 0,39-21-30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18 8751 0 0,'26'-18'7396'0'0,"-25"21"-6697"0"0,0 1-630 0 0,0-1 1 0 0,-1 1-1 0 0,1 0 1 0 0,-1 0-1 0 0,0-1 1 0 0,0 1-1 0 0,0 0 1 0 0,-1 0-1 0 0,1 0 1 0 0,-1-1-1 0 0,0 1 1 0 0,0 0-1 0 0,0-1 1 0 0,0 1-1 0 0,-1-1 1 0 0,-3 7-1 0 0,-4 5 212 0 0,-1-1 1 0 0,-16 20-1 0 0,21-28-207 0 0,-39 48 336 0 0,-227 298 1329 0 0,235-299-1603 0 0,-38 58 141 0 0,57-83-177 0 0,1 1 0 0 0,-12 31 0 0 0,25-51-98 0 0,0-1 0 0 0,1 1 0 0 0,0-1 0 0 0,0 1 0 0 0,1 0 1 0 0,0 0-1 0 0,0-1 0 0 0,1 13 0 0 0,0-17-3 0 0,1 0 0 0 0,-1 0 0 0 0,1 0 1 0 0,0 0-1 0 0,0-1 0 0 0,0 1 0 0 0,1 0 1 0 0,-1 0-1 0 0,1-1 0 0 0,0 1 0 0 0,0-1 1 0 0,0 0-1 0 0,1 1 0 0 0,-1-1 0 0 0,1 0 1 0 0,0-1-1 0 0,0 1 0 0 0,-1 0 0 0 0,2-1 1 0 0,4 4-1 0 0,2-1-325 0 0,-1 0 0 0 0,1-1 0 0 0,1 0 0 0 0,-1-1 0 0 0,1 0 0 0 0,-1-1 0 0 0,1 0 0 0 0,0 0 0 0 0,14-1 0 0 0,8-2-825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0,'0'0'707'0'0,"0"2"-464"0"0,1 16 531 0 0,1 0 1 0 0,1 0-1 0 0,0 0 0 0 0,1-1 1 0 0,1 1-1 0 0,0-1 1 0 0,2 0-1 0 0,0-1 1 0 0,12 22-1 0 0,3-1 107 0 0,1-2 0 0 0,54 62-1 0 0,-18-34 460 0 0,125 98-1 0 0,-136-121-846 0 0,-29-22-475 0 0,-1 1-1 0 0,-1 0 1 0 0,0 1-1 0 0,-2 1 1 0 0,21 35-1 0 0,-35-54-254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12 7831 0 0,'-5'-6'810'0'0,"5"6"-771"0"0,0-1 1 0 0,-1 1-1 0 0,1 0 1 0 0,0-1 0 0 0,0 1-1 0 0,-1 0 1 0 0,1-1-1 0 0,0 1 1 0 0,0 0-1 0 0,-1 0 1 0 0,1-1 0 0 0,0 1-1 0 0,-1 0 1 0 0,1 0-1 0 0,0 0 1 0 0,-1-1-1 0 0,1 1 1 0 0,-1 0 0 0 0,1 0-1 0 0,0 0 1 0 0,-1 0-1 0 0,1 0 1 0 0,0 0 0 0 0,-1 0-1 0 0,1 0 1 0 0,-1 0-1 0 0,1 0 1 0 0,0 0-1 0 0,-1 0 1 0 0,1 0 0 0 0,-1 0-1 0 0,1 0 1 0 0,0 0-1 0 0,-1 0 1 0 0,1 0-1 0 0,0 1 1 0 0,-1-1 0 0 0,1 0-1 0 0,0 0 1 0 0,-1 0-1 0 0,1 1 1 0 0,0-1-1 0 0,-1 0 1 0 0,1 1 0 0 0,0-1-1 0 0,-1 1 1 0 0,0-1 334 0 0,-9 8 773 0 0,1 0-1 0 0,0 1 0 0 0,0 0 0 0 0,0 0 0 0 0,1 1 0 0 0,-6 10 1 0 0,-4 3-832 0 0,-38 50 18 0 0,-156 188 537 0 0,-238 217 64 0 0,422-449-1491 0 0,26-28-56 0 0,6-2-25 0 0,14-5-2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28 919 0 0,'0'0'1178'0'0,"-2"0"59"0"0,-9-1-49 0 0,-1 1 0 0 0,0 0 0 0 0,1 1-1 0 0,-1 1 1 0 0,-15 3 0 0 0,11-2-67 0 0,0-1-1 0 0,-19 1 1 0 0,33-3 590 0 0,3-1-1681 0 0,-1 0 1 0 0,0 0-1 0 0,1 0 0 0 0,-1 0 1 0 0,1 0-1 0 0,-1 0 0 0 0,1 0 1 0 0,0 0-1 0 0,-1 0 0 0 0,1 0 1 0 0,0 0-1 0 0,-1 1 1 0 0,1-1-1 0 0,0 0 0 0 0,0 1 1 0 0,0-1-1 0 0,1 0 0 0 0,18-9 203 0 0,-6 5-166 0 0,0 2 0 0 0,1 0 0 0 0,0 1 0 0 0,-1 0 0 0 0,1 1 0 0 0,0 0 0 0 0,29 4 0 0 0,-5 2 48 0 0,67 19 0 0 0,-74-13-91 0 0,-1 0 1 0 0,30 17-1 0 0,-38-16-10 0 0,0-1 0 0 0,1-2 1 0 0,0 0-1 0 0,40 8 0 0 0,-52-15-7 0 0,-1-1 0 0 0,1 0 1 0 0,0 0-1 0 0,-1-1 0 0 0,1-1 0 0 0,0 0 0 0 0,-1-1 0 0 0,23-5 0 0 0,-38 18 57 0 0,-3-1-55 0 0,-2 0 0 0 0,1-1 0 0 0,-1 0-1 0 0,-1-1 1 0 0,-16 12 0 0 0,-1 2 2 0 0,-84 79-11 0 0,59-52 0 0 0,-59 44 0 0 0,99-85 25 0 0,0 0 0 0 0,-21 9 0 0 0,25-14 290 0 0,3 0 706 0 0,6 9-1337 0 0,1-2 98 0 0,1 0 1 0 0,1-1-1 0 0,8 18 0 0 0,-11-26 23 0 0,0 0 0 0 0,1 0 0 0 0,-1 0 0 0 0,0 0 0 0 0,1 0 0 0 0,-1 0-1 0 0,1 0 1 0 0,-1 0 0 0 0,1 0 0 0 0,-1-1 0 0 0,1 1 0 0 0,0-1 0 0 0,-1 1 0 0 0,3-1 0 0 0,2 2-2035 0 0,8 3-3134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6447 0 0,'0'0'499'0'0,"-1"-1"-328"0"0,-2-1 167 0 0,1 0 1 0 0,-1 0-1 0 0,0 1 0 0 0,0-1 1 0 0,1 1-1 0 0,-1 0 1 0 0,0 0-1 0 0,0 0 1 0 0,0 0-1 0 0,0 1 0 0 0,0-1 1 0 0,0 1-1 0 0,0 0 1 0 0,-1 0-1 0 0,1 0 1 0 0,0 0-1 0 0,0 0 0 0 0,0 1 1 0 0,0-1-1 0 0,0 1 1 0 0,0 0-1 0 0,-5 2 1 0 0,-10 1 417 0 0,3-1-566 0 0,-1 0 1 0 0,1 1 0 0 0,0 1 0 0 0,1 0 0 0 0,-1 1-1 0 0,1 0 1 0 0,-25 16 0 0 0,29-15-83 0 0,1 0 1 0 0,-1 1-1 0 0,1 0 0 0 0,1 0 1 0 0,0 0-1 0 0,0 1 1 0 0,0 1-1 0 0,1-1 0 0 0,1 1 1 0 0,-11 21-1 0 0,14-23-108 0 0,0-1 0 0 0,0 1 0 0 0,1 0 0 0 0,0 0 0 0 0,1 0 0 0 0,0 0 0 0 0,0 0 0 0 0,1 13 0 0 0,2-6 0 0 0,0-11 3 0 0,0 1 0 0 0,0-1 1 0 0,1 1-1 0 0,-1-1 0 0 0,1 0 0 0 0,0 0 0 0 0,0 0 0 0 0,1 0 0 0 0,-1-1 0 0 0,1 1 1 0 0,0-1-1 0 0,0 0 0 0 0,0 0 0 0 0,0-1 0 0 0,0 1 0 0 0,7 2 0 0 0,-5-2 2 0 0,-1-1 0 0 0,1 0 0 0 0,0 0 1 0 0,-1 0-1 0 0,1-1 0 0 0,0 0 0 0 0,0 0 0 0 0,0 0 0 0 0,0-1 0 0 0,0 0 0 0 0,0 0 0 0 0,0 0 0 0 0,8-2 0 0 0,-1-1 77 0 0,1-1 0 0 0,-1-1 0 0 0,1 1-1 0 0,-1-2 1 0 0,23-14 0 0 0,-31 16-68 0 0,0 0 0 0 0,0-1-1 0 0,-1 0 1 0 0,0 0 0 0 0,0 0 0 0 0,-1 0 0 0 0,1 0 0 0 0,-1-1 0 0 0,0 0 0 0 0,0 0-1 0 0,-1 0 1 0 0,0 0 0 0 0,0 0 0 0 0,0 0 0 0 0,-1 0 0 0 0,0-1 0 0 0,0 1-1 0 0,-1-8 1 0 0,1-12-214 0 0,-2-1 0 0 0,0 1 0 0 0,-6-26 0 0 0,5 42 33 0 0,-5-14-1096 0 0,7 23 679 0 0,-9-7-2648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4607 0 0,'0'0'354'0'0,"-2"1"-233"0"0,-38 4 10756 0 0,47-2-10768 0 0,0-1-1 0 0,0-1 1 0 0,0 1 0 0 0,0-1-1 0 0,0 0 1 0 0,0-1-1 0 0,0 0 1 0 0,12-1-1 0 0,63-10 567 0 0,-66 9-585 0 0,226-58 735 0 0,-230 56-816 0 0,13-3 33 0 0,51-8 0 0 0,-67 14-37 0 0,0 1 1 0 0,-1-1-1 0 0,1 1 0 0 0,0 1 0 0 0,0 0 0 0 0,-1 0 1 0 0,1 0-1 0 0,-1 1 0 0 0,15 5 0 0 0,-12 1-39 0 0,-3 2-140 0 0,-7-8-34 0 0,0 1 0 0 0,-1 0 184 0 0,0 1 1 0 0,1-1-1 0 0,-2 1 0 0 0,1 0 0 0 0,0-1 1 0 0,-1 1-1 0 0,1-1 0 0 0,-1 1 0 0 0,0-1 0 0 0,0 1 1 0 0,-1-1-1 0 0,1 1 0 0 0,-4 5 0 0 0,-4 5-147 0 0,-18 24 0 0 0,14-21 134 0 0,-63 69 78 0 0,33-40 12 0 0,14-14 51 0 0,-73 91 322 0 0,79-94-280 0 0,-33 35 0 0 0,12-16-74 0 0,30-30-9 0 0,14-16-54 0 0,0 0-6 0 0,0-1 1 0 0,0 0-1 0 0,0 1 0 0 0,0-1 0 0 0,0 0 1 0 0,0 1-1 0 0,1-1 0 0 0,-1 0 1 0 0,0 1-1 0 0,1-1 0 0 0,-1 0 0 0 0,1 0 1 0 0,0 0-1 0 0,-1 1 0 0 0,1-1 0 0 0,1 1 1 0 0,-1 0 0 0 0,10 15-44 0 0,-5-14-50 0 0,-2 0-57 0 0,-1-1-123 0 0,-1-1-91 0 0,0 1 0 0 0,0-1 0 0 0,0 1 0 0 0,1-1-1 0 0,-1 0 1 0 0,1 0 0 0 0,-1 0 0 0 0,1 0 0 0 0,-1 0-1 0 0,5 0 1 0 0,13 4-1239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45 1375 0 0,'1'-2'107'0'0,"10"-16"1897"0"0,2-6 11148 0 0,-26 23-12599 0 0,5 2-499 0 0,-1 1 0 0 0,1 0-1 0 0,-1 1 1 0 0,1 0 0 0 0,0 0 0 0 0,-8 5-1 0 0,-9 3-2 0 0,-103 36-36 0 0,-54 23-17 0 0,145-52-141 0 0,-1-2-1 0 0,0-2 1 0 0,-1-1-1 0 0,-69 14 1 0 0,100-26-12 0 0,1-1-1 0 0,-1 1 1 0 0,1-1 0 0 0,-1-1 0 0 0,1 1-1 0 0,-1-1 1 0 0,1-1 0 0 0,0 1-1 0 0,-1-1 1 0 0,1 0 0 0 0,0-1 0 0 0,-7-3-1 0 0,12 5 82 0 0,0-1 0 0 0,1 1 0 0 0,-1-1 0 0 0,0 1 0 0 0,1-1 0 0 0,0 1 0 0 0,-1-1 0 0 0,1 0 0 0 0,0 0 0 0 0,0 0 0 0 0,0 0 0 0 0,0 1 0 0 0,0-1 0 0 0,0-1 0 0 0,0-3 0 0 0,0 3-45 0 0,0-1 0 0 0,0 0 0 0 0,1 0 1 0 0,0 0-1 0 0,0 0 0 0 0,0-6 0 0 0,1 8 17 0 0,-1 0-1 0 0,1 0 1 0 0,0 0-1 0 0,0 0 1 0 0,0 0-1 0 0,0 0 1 0 0,3-3-1 0 0,-2 2-722 0 0,0 25 1185 0 0,0-1 0 0 0,-1 0 0 0 0,-1 1 0 0 0,-6 42 0 0 0,0-26 265 0 0,-22 73-1 0 0,11-71-283 0 0,9-21 117 0 0,7-17-13 0 0,-13 8 531 0 0,12-8-873 0 0,0 0 0 0 0,0-1 1 0 0,0 1-1 0 0,0-1 0 0 0,0 0 0 0 0,0 0 1 0 0,-1 1-1 0 0,1-1 0 0 0,-4 1 0 0 0,4-2 35 0 0,0 1-58 0 0,-6 1-11 0 0,17 7-4 0 0,-3-6-66 0 0,0 0-1 0 0,1 0 1 0 0,-1-1-1 0 0,1 0 1 0 0,-1 0-1 0 0,1-1 1 0 0,0 1-1 0 0,9-1 0 0 0,61-1-27 0 0,-38-1 12 0 0,115-9-81 0 0,-46 1 19 0 0,-59 6 34 0 0,94-2 52 0 0,-120 6 40 0 0,-1 1 0 0 0,1 0-1 0 0,-1 2 1 0 0,28 7 0 0 0,-44-9-30 0 0,0 0 0 0 0,-1 0 0 0 0,1 1 0 0 0,0 0 0 0 0,-1 0-1 0 0,1 0 1 0 0,-1 1 0 0 0,0-1 0 0 0,0 1 0 0 0,-1 1 0 0 0,1-1 0 0 0,-1 1 0 0 0,0-1 0 0 0,5 8 0 0 0,-6-8-2 0 0,-1 0 1 0 0,0 0-1 0 0,-1 0 0 0 0,1 1 1 0 0,-1-1-1 0 0,0 0 1 0 0,0 1-1 0 0,0-1 0 0 0,0 1 1 0 0,-1-1-1 0 0,0 1 1 0 0,0-1-1 0 0,0 1 0 0 0,0-1 1 0 0,-1 1-1 0 0,0-1 1 0 0,1 0-1 0 0,-2 1 0 0 0,1-1 1 0 0,-4 8-1 0 0,2-5 2 0 0,-1 0-1 0 0,-1 0 1 0 0,0 0-1 0 0,0 0 1 0 0,0-1 0 0 0,0 0-1 0 0,-1 0 1 0 0,0 0-1 0 0,0-1 1 0 0,-1 0-1 0 0,0 0 1 0 0,-9 5-1 0 0,-10 4 10 0 0,0-1 1 0 0,-32 10-1 0 0,-357 110 120 0 0,397-128-127 0 0,-1-1 0 0 0,1-1-1 0 0,-36 3 1 0 0,54-7-17 0 0,-1 1 0 0 0,1-1 0 0 0,0 0 0 0 0,0 1 0 0 0,0-1 0 0 0,0 0 0 0 0,0 1 0 0 0,0-1 1 0 0,0 0-1 0 0,0 1 0 0 0,0-1 0 0 0,0 0 0 0 0,1 1 0 0 0,-1-1 0 0 0,0 0 0 0 0,0 1 0 0 0,1-2 0 0 0,1-1-580 0 0,0 0 0 0 0,0 0 0 0 0,0 0-1 0 0,0 1 1 0 0,1-1 0 0 0,-1 0 0 0 0,4-2-1 0 0,-4 3-95 0 0,16-15-5202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0,'0'0'1232'0'0,"1"3"-749"0"0,7 13-236 0 0,0 0 0 0 0,1 0 0 0 0,0-1 0 0 0,2 0-1 0 0,-1-1 1 0 0,2 0 0 0 0,0-1 0 0 0,27 23 0 0 0,11 3-170 0 0,65 39-1 0 0,-98-67 82 0 0,219 125 400 0 0,-176-104-393 0 0,64 47 0 0 0,-93-57-120 0 0,-2 2 0 0 0,0 1 0 0 0,40 46 0 0 0,-59-59-40 0 0,0 0 0 0 0,-1 1 0 0 0,-1 0 0 0 0,0 0 0 0 0,-1 1 0 0 0,10 25 0 0 0,-14-29 17 0 0,0 0 1 0 0,-1 1-1 0 0,0-1 0 0 0,0 1 0 0 0,-1 0 1 0 0,-1 0-1 0 0,0-1 0 0 0,0 1 1 0 0,-1 0-1 0 0,-4 16 0 0 0,0-8 98 0 0,-1 1-1 0 0,-1-1 0 0 0,0 0 0 0 0,-2 0 1 0 0,0-1-1 0 0,-2 0 0 0 0,-19 26 0 0 0,7-14 133 0 0,-2-1 0 0 0,-1-1 0 0 0,-35 29 0 0 0,33-35-68 0 0,-1 0 0 0 0,-63 34 1 0 0,-71 21 262 0 0,61-30-157 0 0,56-26-138 0 0,25-12-13 0 0,1 0 1 0 0,0 1-1 0 0,-34 24 1 0 0,52-33-76 0 0,5 0-926 0 0,11 4-199 0 0,5-2-54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1839 0 0,'1'2'4324'0'0,"6"25"1619"0"0,-5-1-3510 0 0,-3-23-2371 0 0,1 1 0 0 0,-1-1-1 0 0,1 0 1 0 0,-1 0-1 0 0,0 1 1 0 0,-1-1 0 0 0,1 0-1 0 0,0 0 1 0 0,-1 0-1 0 0,0 0 1 0 0,1-1-1 0 0,-1 1 1 0 0,-1 0 0 0 0,-3 4-1 0 0,-74 70 278 0 0,-68 72 660 0 0,125-122-854 0 0,2 1 0 0 0,1 0 1 0 0,1 2-1 0 0,1 0 0 0 0,2 1 1 0 0,1 0-1 0 0,2 1 0 0 0,-15 51 1 0 0,27-78-144 0 0,-1 1 1 0 0,1 0 0 0 0,1 0-1 0 0,-1-1 1 0 0,1 1-1 0 0,0 0 1 0 0,0 0 0 0 0,1 0-1 0 0,-1 0 1 0 0,4 10 0 0 0,-2-12 13 0 0,-1 0 1 0 0,1 0 0 0 0,0 0-1 0 0,1 0 1 0 0,-1 0 0 0 0,1 0-1 0 0,-1 0 1 0 0,1-1-1 0 0,1 0 1 0 0,-1 1 0 0 0,0-1-1 0 0,1 0 1 0 0,-1 0 0 0 0,5 2-1 0 0,16 9 199 0 0,1-2 0 0 0,39 15-1 0 0,-50-23-504 0 0,0 0 0 0 0,0-1 0 0 0,0 0 0 0 0,26 1 0 0 0,-24-4-1036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 4143 0 0,'-2'0'5130'0'0,"-11"3"-4182"0"0,0 0 1 0 0,0 1 0 0 0,0 0 0 0 0,-16 9 0 0 0,-49 29 1102 0 0,53-27-1607 0 0,-1-1 0 0 0,-38 15-1 0 0,-43 1 312 0 0,-4 2-760 0 0,80-22-117 0 0,-1-2 1 0 0,0 0 0 0 0,-1-3 0 0 0,-34 3 0 0 0,64-8 23 0 0,-1 1-1 0 0,0 0 1 0 0,0 0-1 0 0,0 1 1 0 0,1-1-1 0 0,-1 1 1 0 0,1-1-1 0 0,-1 1 1 0 0,1 0-1 0 0,-3 3 0 0 0,-32 28 407 0 0,29-25-328 0 0,-9 9 116 0 0,1 0-1 0 0,1 1 0 0 0,0 1 1 0 0,1 1-1 0 0,-14 25 0 0 0,29-45-93 0 0,-1 1 0 0 0,1-1 0 0 0,0 1-1 0 0,-1-1 1 0 0,1 1 0 0 0,0-1 0 0 0,0 1 0 0 0,0-1-1 0 0,0 1 1 0 0,-1-1 0 0 0,1 1 0 0 0,0-1 0 0 0,0 1-1 0 0,0 0 1 0 0,0-1 0 0 0,0 1 0 0 0,0-1 0 0 0,0 1-1 0 0,1-1 1 0 0,-1 1 0 0 0,0-1 0 0 0,0 1-1 0 0,0 0 1 0 0,0-1 0 0 0,1 1 0 0 0,-1-1 0 0 0,0 1-1 0 0,1-1 1 0 0,-1 0 0 0 0,0 1 0 0 0,1-1 0 0 0,-1 1-1 0 0,0-1 1 0 0,1 1 0 0 0,-1-1 0 0 0,1 0 0 0 0,-1 1-1 0 0,1-1 1 0 0,-1 0 0 0 0,1 0 0 0 0,-1 1 0 0 0,1-1-1 0 0,-1 0 1 0 0,1 0 0 0 0,-1 0 0 0 0,1 0 0 0 0,0 0-1 0 0,0 1 1 0 0,0-1 20 0 0,2 1 3 0 0,0 0 1 0 0,1 0-1 0 0,-1-1 1 0 0,0 1-1 0 0,1-1 1 0 0,-1 0-1 0 0,0 0 1 0 0,1 0-1 0 0,4-1 0 0 0,33-7 146 0 0,-25 4-106 0 0,43-12 13 0 0,15-2-34 0 0,-65 17-33 0 0,1 0 0 0 0,-1 0 1 0 0,1 1-1 0 0,-1 0 0 0 0,0 1 0 0 0,13 2 0 0 0,-13-1-17 0 0,-1 0 0 0 0,1 1 0 0 0,-1 0 0 0 0,1 1 0 0 0,-1 0 0 0 0,14 9 0 0 0,42 37 338 0 0,-46-34-79 0 0,35 22-1 0 0,-52-37 705 0 0,6 8 193 0 0,-6-6-1128 0 0,-1 0 0 0 0,-1 0 0 0 0,1 0 1 0 0,0 0-1 0 0,-1 1 0 0 0,1-2 1 0 0,-1 1-1 0 0,0 0 0 0 0,0 0 0 0 0,0 0 1 0 0,-1 0-1 0 0,1 0 0 0 0,-1-1 1 0 0,1 1-1 0 0,-1-1 0 0 0,0 1 1 0 0,0-1-1 0 0,0 0 0 0 0,0 0 0 0 0,0 1 1 0 0,-1-1-1 0 0,-2 1 0 0 0,-9 7 16 0 0,0 0 0 0 0,-29 13 0 0 0,20-10-35 0 0,7-5 26 0 0,-89 46 47 0 0,95-50-58 0 0,0-1-1 0 0,0 1 1 0 0,0-1 0 0 0,-1-1-1 0 0,0 0 1 0 0,1-1 0 0 0,-1 0-1 0 0,-17 0 1 0 0,26-1-6 0 0,1 0 1 0 0,0 0 0 0 0,-1 0-1 0 0,1-1 1 0 0,-1 1-1 0 0,1 0 1 0 0,-1 0 0 0 0,1-1-1 0 0,0 1 1 0 0,-1-1 0 0 0,1 1-1 0 0,0-1 1 0 0,-1 0-1 0 0,1 1 1 0 0,0-1 0 0 0,0 0-1 0 0,0 0 1 0 0,0 0-1 0 0,0 0 1 0 0,0 0 0 0 0,0 0-1 0 0,0 0 1 0 0,-1-2 0 0 0,1-1 15 0 0,0 1 1 0 0,0-1 0 0 0,1 0-1 0 0,-1 0 1 0 0,1 1-1 0 0,0-1 1 0 0,0 0 0 0 0,0 0-1 0 0,2-6 1 0 0,-2 4-50 0 0,0 5-94 0 0,-7 12-1741 0 0,5-7 1458 0 0,-1 0 0 0 0,1 0-1 0 0,0 0 1 0 0,0 1 0 0 0,1-1 0 0 0,-2 8-1 0 0,1 3-845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34 10711 0 0,'1'-1'490'0'0,"10"-21"2554"0"0,-27 35-2282 0 0,-32 33-95 0 0,-35 29 17 0 0,80-72-660 0 0,-77 65 509 0 0,69-57-417 0 0,-1 1 0 0 0,2 0 0 0 0,0 1 0 0 0,-12 19 0 0 0,20-29-83 0 0,-1 1 0 0 0,2 0-1 0 0,-1-1 1 0 0,0 1 0 0 0,1 0-1 0 0,0 0 1 0 0,0 0 0 0 0,0 0-1 0 0,-1 8 1 0 0,4-1 38 0 0,0-8-35 0 0,0 0-1 0 0,0-1 1 0 0,0 0 0 0 0,0 1 0 0 0,0-1 0 0 0,1 0 0 0 0,-1 0 0 0 0,0 0 0 0 0,1 0 0 0 0,0 0 0 0 0,-1-1 0 0 0,1 1 0 0 0,0-1 0 0 0,0 0 0 0 0,0 0 0 0 0,0 0 0 0 0,0 0 0 0 0,0 0 0 0 0,0-1-1 0 0,0 1 1 0 0,4-1 0 0 0,8 2 211 0 0,0-2 0 0 0,30-2 1 0 0,-2-3-17 0 0,0-2 1 0 0,-1-1 0 0 0,0-3 0 0 0,-1-1-1 0 0,71-31 1 0 0,-106 40-215 0 0,1 0 0 0 0,-2-1 0 0 0,1 1 1 0 0,0-1-1 0 0,-1 0 0 0 0,0 0 0 0 0,1-1 0 0 0,7-10 0 0 0,-12 14-12 0 0,0-1 0 0 0,0 1 0 0 0,0-1 0 0 0,0 1 0 0 0,0-1 0 0 0,0 0 0 0 0,-1 1 0 0 0,1-1 0 0 0,0 0 0 0 0,-1 0 0 0 0,0 0 0 0 0,1 1 0 0 0,-1-1 0 0 0,0 0 0 0 0,0 0 0 0 0,0 0 0 0 0,0 0 0 0 0,-1 0 0 0 0,1 1 0 0 0,0-1 0 0 0,-1 0 0 0 0,1 0 0 0 0,-1 1 0 0 0,0-1 0 0 0,1 0 0 0 0,-1 0 0 0 0,0 1 0 0 0,0-1 0 0 0,0 1 0 0 0,0-1 0 0 0,0 1 0 0 0,-1 0 0 0 0,1-1 0 0 0,0 1 0 0 0,-1 0 0 0 0,1 0 0 0 0,-3-2 0 0 0,-3-2-39 0 0,0 0 0 0 0,-1 0-1 0 0,0 0 1 0 0,0 1 0 0 0,0 1 0 0 0,-12-5-1 0 0,-56-12-412 0 0,17 5 208 0 0,45 11 227 0 0,0-1 0 0 0,-19-9 0 0 0,29 12 2 0 0,-1-1 1 0 0,1 1-1 0 0,0-1 1 0 0,1 0-1 0 0,-1 0 1 0 0,0-1-1 0 0,1 1 1 0 0,0-1 0 0 0,-1 1-1 0 0,1-1 1 0 0,-3-6-1 0 0,6 10 3 0 0,0-1 0 0 0,-1 0 0 0 0,1 0 1 0 0,0 0-1 0 0,0 0 0 0 0,-1 1 0 0 0,1-1 0 0 0,0 0 0 0 0,0 0 0 0 0,0 0 0 0 0,0 0 0 0 0,0 0 0 0 0,0 0 0 0 0,1 0 1 0 0,-1 1-1 0 0,0-1 0 0 0,0 0 0 0 0,1 0 0 0 0,-1 0 0 0 0,0 0 0 0 0,1 1 0 0 0,-1-1 0 0 0,1 0 0 0 0,-1 0 0 0 0,1 1 0 0 0,-1-1 1 0 0,1 0-1 0 0,0 1 0 0 0,-1-1 0 0 0,1 1 0 0 0,1-2 0 0 0,3-1-940 0 0,-1-1 1 0 0,2 1-1 0 0,8-4 1 0 0,-10 4-909 0 0,18-8-4263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1839 0 0,'0'0'17551'0'0,"2"0"-16942"0"0,23-6 217 0 0,0-1 1 0 0,27-11-1 0 0,-11 3-529 0 0,134-35 242 0 0,-169 49-1149 0 0,9-2 1121 0 0,-5 4-7781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89 151 5527 0 0,'2'-1'5435'0'0,"11"-10"-3787"0"0,3-1-997 0 0,1 0 1 0 0,0 1-1 0 0,23-11 0 0 0,5 2 504 0 0,70-22 0 0 0,-95 37-937 0 0,1 0-1 0 0,0 1 1 0 0,0 1-1 0 0,1 1 0 0 0,-1 1 1 0 0,22 2-1 0 0,-38-1-193 0 0,0 0 0 0 0,0 1 0 0 0,0 0 0 0 0,0 0 0 0 0,0 0 0 0 0,0 0 0 0 0,-1 1 0 0 0,1 0 0 0 0,0 0 0 0 0,-1 0 0 0 0,0 0 0 0 0,1 1 0 0 0,-1 0 0 0 0,4 3 0 0 0,1 6 55 0 0,-8-9-71 0 0,0 0 0 0 0,0-1-1 0 0,-1 1 1 0 0,1 1 0 0 0,-1-1 0 0 0,1 0 0 0 0,-1 0 0 0 0,0 0-1 0 0,0 0 1 0 0,-1 0 0 0 0,1 0 0 0 0,0 0 0 0 0,-1 0 0 0 0,0 0-1 0 0,0 0 1 0 0,0 0 0 0 0,0 0 0 0 0,0 0 0 0 0,-1-1 0 0 0,-1 4-1 0 0,-1 1-6 0 0,0-1 0 0 0,-1 1-1 0 0,0-1 1 0 0,0 0 0 0 0,0 0 0 0 0,-11 9-1 0 0,-8 2-17 0 0,-1 0-1 0 0,-43 21 1 0 0,-58 20-84 0 0,-24 11 30 0 0,103-47 71 0 0,105-29 0 0 0,-39 5 0 0 0,0 1 0 0 0,1 0 0 0 0,-1 2 0 0 0,1 0 0 0 0,-1 1 0 0 0,0 1 0 0 0,0 1 0 0 0,26 9 0 0 0,12 7 0 0 0,74 38 0 0 0,-122-55 59 0 0,0 1 1 0 0,-1 1-1 0 0,0-1 0 0 0,0 2 0 0 0,0-1 0 0 0,-1 1 0 0 0,12 10 1 0 0,-19-13-26 0 0,1-1 1 0 0,0 0 0 0 0,-1 1 0 0 0,1-1-1 0 0,-1 1 1 0 0,1-1 0 0 0,-1 0-1 0 0,0 1 1 0 0,0-1 0 0 0,-1 1 0 0 0,1-1-1 0 0,0 0 1 0 0,-1 1 0 0 0,1-1 0 0 0,-1 1-1 0 0,-1 2 1 0 0,-1 0 3 0 0,1-1 0 0 0,-1 0 0 0 0,0 0 0 0 0,0 0 0 0 0,0 0 0 0 0,0 0 0 0 0,-1-1 0 0 0,1 1 0 0 0,-1-1 0 0 0,-7 5 0 0 0,-6 2 76 0 0,-23 12 1 0 0,37-21-106 0 0,-173 79 151 0 0,135-62-280 0 0,-59 18-1 0 0,74-28 47 0 0,0-2-1 0 0,-1-1 1 0 0,-42 3 0 0 0,62-7 16 0 0,1-1 0 0 0,-1 0 0 0 0,0-1 0 0 0,0 1 0 0 0,1-1 1 0 0,-1-1-1 0 0,-12-3 0 0 0,18 5-69 0 0,17-11-1242 0 0,18-7-1536 0 0,-20 11 1083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0,'0'0'9232'0'0,"2"1"-8820"0"0,33 13 1126 0 0,-19-8-996 0 0,-1 0-1 0 0,1 1 1 0 0,-1 1 0 0 0,0 0-1 0 0,23 19 1 0 0,-17-9-393 0 0,-2 1 0 0 0,0 0 0 0 0,-1 2 0 0 0,-1 0 0 0 0,-1 1 0 0 0,14 27 0 0 0,-24-40-96 0 0,-1-3-15 0 0,-3-5-80 0 0,-1-1 1 0 0,1 1 0 0 0,-1-1 0 0 0,1 0 0 0 0,-1 0 0 0 0,1 0 0 0 0,-1 0 0 0 0,1 0 0 0 0,-1 0 0 0 0,1 0 0 0 0,-1 0 0 0 0,1-1 0 0 0,-1 1 0 0 0,1 0 0 0 0,1-2 0 0 0,-2 2-12 0 0,2-1-751 0 0,1 0-1 0 0,-1-1 1 0 0,1 1-1 0 0,-1-1 0 0 0,0 0 1 0 0,5-3-1 0 0,4-5-5147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15 3679 0 0,'-4'0'45'0'0,"1"1"0"0"0,0 0 0 0 0,-1 0 0 0 0,1 0 0 0 0,0 0 0 0 0,0 1 0 0 0,-3 1 0 0 0,2-1-25 0 0,0 0 0 0 0,0-1 0 0 0,0 1-1 0 0,0-1 1 0 0,0 0 0 0 0,-5 0 0 0 0,-23 6 11932 0 0,32-10-11838 0 0,1 1 1 0 0,-1 0-1 0 0,1 0 0 0 0,0 0 1 0 0,-1 0-1 0 0,1 0 0 0 0,0 0 0 0 0,1 0 1 0 0,-1 0-1 0 0,0 0 0 0 0,0 0 1 0 0,1 1-1 0 0,-1-1 0 0 0,1 0 1 0 0,0 1-1 0 0,-1-1 0 0 0,1 1 1 0 0,0 0-1 0 0,0 0 0 0 0,0-1 1 0 0,0 1-1 0 0,2 0 0 0 0,-3 0 661 0 0,-1 2-679 0 0,-3 6-16 0 0,-8 11 47 0 0,1-7-42 0 0,5-2-26 0 0,0 0 31 0 0,-12 34 83 0 0,15-39-178 0 0,0 3 34 0 0,-1-1 0 0 0,0 0 0 0 0,0 0 0 0 0,-1 0 0 0 0,0 0 0 0 0,0-1 0 0 0,0 1 0 0 0,-9 8 0 0 0,-3 4 96 0 0,-93 98 516 0 0,82-90-609 0 0,26-24 0 0 0,11-9-172 0 0,3-2 37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9935 0 0,'0'0'2411'0'0,"-2"0"-1676"0"0,-1 0-604 0 0,1 1 0 0 0,-1 0 0 0 0,1-1 0 0 0,-1 1 0 0 0,1 0 0 0 0,-1 0 0 0 0,1 0 0 0 0,-1 1 0 0 0,1-1 0 0 0,0 0 0 0 0,0 1 0 0 0,0 0 0 0 0,-4 3 0 0 0,-28 31 308 0 0,22-22-259 0 0,-16 19-85 0 0,1 1-1 0 0,-27 47 1 0 0,-37 79 167 0 0,69-120-247 0 0,-109 213-15 0 0,-13 5 64 0 0,116-214-174 0 0,10-17-91 0 0,1 0 1 0 0,-14 33-1 0 0,30-57 33 0 0,-1 1 1 0 0,1-1-1 0 0,0 1 0 0 0,0-1 0 0 0,0 1 0 0 0,0 0 0 0 0,1 0 0 0 0,-1 4 1 0 0,4 4-1187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128 323 5063 0 0,'-2'1'390'0'0,"-37"17"623"0"0,-22 5 6271 0 0,60-22-7141 0 0,0-1 0 0 0,0 1-1 0 0,0-1 1 0 0,0 0 0 0 0,1 0 0 0 0,-1 0-1 0 0,0 1 1 0 0,0-1 0 0 0,0 0 0 0 0,0 0-1 0 0,0 0 1 0 0,0 0 0 0 0,0 0 0 0 0,0-1 0 0 0,1 1-1 0 0,-1 0 1 0 0,0 0 0 0 0,0-1 0 0 0,0 1-1 0 0,-1-1 1 0 0,1 0-87 0 0,1 1 0 0 0,-1-1 0 0 0,1 0 0 0 0,-1 1 0 0 0,1-1 1 0 0,-1 0-1 0 0,1 1 0 0 0,0-1 0 0 0,-1 0 0 0 0,1 0 0 0 0,0 0 0 0 0,0 1 0 0 0,-1-1 0 0 0,1 0 0 0 0,0 0 0 0 0,0 0 0 0 0,0 1 0 0 0,0-2 0 0 0,0-2 18 0 0,1 0 0 0 0,-1 0 0 0 0,1 0 0 0 0,0 0 0 0 0,0 1 0 0 0,0-1 0 0 0,1 0 0 0 0,1-3 0 0 0,11-17 37 0 0,1 2 0 0 0,1 0-1 0 0,1 1 1 0 0,1 0 0 0 0,37-32-1 0 0,-18 22-178 0 0,2 2 0 0 0,60-35 0 0 0,-96 62 63 0 0,32-15-14 0 0,-18 12-29 0 0,-16 5 49 0 0,0-1-1 0 0,1 1 0 0 0,-1 0 1 0 0,0 0-1 0 0,0 0 0 0 0,0 0 1 0 0,0 0-1 0 0,1 1 0 0 0,-1-1 1 0 0,2 1-1 0 0,-1 0 14 0 0,0 0-1 0 0,0 1 1 0 0,0-1-1 0 0,0 1 1 0 0,0 0-1 0 0,0 0 1 0 0,-1 0-1 0 0,1 0 1 0 0,-1 0-1 0 0,1 0 1 0 0,-1 0-1 0 0,0 0 1 0 0,1 0-1 0 0,-1 1 1 0 0,-1-1 0 0 0,1 1-1 0 0,0-1 1 0 0,0 0-1 0 0,0 4 1 0 0,1 5 31 0 0,-1 0 1 0 0,0 0 0 0 0,0 13 0 0 0,-2 5 36 0 0,-1 0 1 0 0,-2 0 0 0 0,-8 36-1 0 0,-1-4-7 0 0,6-13-11 0 0,5-22-332 0 0,2-24 77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37 919 0 0,'2'-1'67'0'0,"13"-4"-282"0"0,21-7 8813 0 0,-26 7-3376 0 0,-10 5-5133 0 0,1 0 0 0 0,-1 0-1 0 0,0 0 1 0 0,0-1-1 0 0,0 1 1 0 0,1 0 0 0 0,-1 0-1 0 0,0-1 1 0 0,0 1-1 0 0,0 0 1 0 0,0 0 0 0 0,0 0-1 0 0,0-1 1 0 0,1 1 0 0 0,-1 0-1 0 0,0-1 1 0 0,0 1-1 0 0,0 0 1 0 0,0 0 0 0 0,0-1-1 0 0,0 1 1 0 0,0 0 0 0 0,0 0-1 0 0,0-1 1 0 0,0 1-1 0 0,0 0 1 0 0,-1-1 0 0 0,1 1-1 0 0,0 0 1 0 0,0 0-1 0 0,0-1 1 0 0,0 1 0 0 0,0 0-1 0 0,0 0 1 0 0,0-1 0 0 0,-1 1-1 0 0,1 0 1 0 0,0 0-1 0 0,0 0 1 0 0,0-1 0 0 0,-1 1-1 0 0,-15-3 809 0 0,10 2-902 0 0,0 2 1 0 0,-1-1-1 0 0,-9 3 0 0 0,-191 68 122 0 0,149-49-106 0 0,-20 9-114 0 0,-31 12-232 0 0,89-36 260 0 0,0-2 0 0 0,-1 0 1 0 0,-30 3-1 0 0,43-8-180 0 0,7 0-7 0 0,1-1-652 0 0,1-3 807 0 0,0 1 1 0 0,0-1-1 0 0,0 1 0 0 0,1 0 0 0 0,-1 0 1 0 0,1 0-1 0 0,0 0 0 0 0,0 0 0 0 0,0 0 0 0 0,4-4 1 0 0,0 1 5 0 0,0 0-1 0 0,1 1 1 0 0,-1-1 0 0 0,14-6 0 0 0,-20 12 99 0 0,0 1-1 0 0,0-1 0 0 0,1 0 1 0 0,-1 1-1 0 0,0-1 0 0 0,0 0 1 0 0,0 1-1 0 0,1-1 0 0 0,-1 1 1 0 0,0-1-1 0 0,0 0 0 0 0,0 1 1 0 0,0-1-1 0 0,0 1 0 0 0,0-1 1 0 0,0 1-1 0 0,0-1 0 0 0,0 1 1 0 0,0-1-1 0 0,0 5 49 0 0,-1 0 0 0 0,0 0 0 0 0,0 0 0 0 0,0 0-1 0 0,-1 0 1 0 0,1 0 0 0 0,-1-1 0 0 0,-5 9 0 0 0,1-3 47 0 0,0 0-1 0 0,-13 15 1 0 0,-12 12 133 0 0,-1-2 1 0 0,-47 39 1680 0 0,82-74-1805 0 0,24-2-74 0 0,0-2-1 0 0,0 0 0 0 0,35-11 1 0 0,1 1-366 0 0,-41 10 303 0 0,-1 1 0 0 0,1 2-1 0 0,0 0 1 0 0,-1 1 0 0 0,1 1-1 0 0,0 1 1 0 0,-1 2 0 0 0,0 0-1 0 0,0 0 1 0 0,0 2 0 0 0,34 14-1 0 0,-44-15 74 0 0,0 0 0 0 0,0 1 0 0 0,-1 0 0 0 0,0 1-1 0 0,0 0 1 0 0,0 0 0 0 0,15 17 0 0 0,-21-21-19 0 0,-1 1 1 0 0,1 0-1 0 0,-1 0 1 0 0,0 1-1 0 0,0-1 1 0 0,-1 1-1 0 0,1-1 1 0 0,-1 1-1 0 0,0 0 1 0 0,0 0-1 0 0,0 0 1 0 0,-1 0-1 0 0,0 0 1 0 0,0 0-1 0 0,0 0 1 0 0,-1 1-1 0 0,1-1 1 0 0,-1 0-1 0 0,-1 0 1 0 0,0 9-1 0 0,-1-9 18 0 0,1-1 0 0 0,-1 1 0 0 0,0 0 0 0 0,-1-1 0 0 0,1 1 0 0 0,-1-1 0 0 0,0 0 0 0 0,0 0-1 0 0,0 0 1 0 0,-1 0 0 0 0,1-1 0 0 0,-1 1 0 0 0,0-1 0 0 0,0 0 0 0 0,0 0 0 0 0,-7 3 0 0 0,-8 5 137 0 0,0-2 1 0 0,-32 11-1 0 0,33-13-85 0 0,-268 86 633 0 0,196-66-617 0 0,85-26-133 0 0,-12 4-112 0 0,0 1 0 0 0,0 0 0 0 0,-22 13 0 0 0,38-19-568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0,'2'1'107'0'0,"9"7"3846"0"0,18 15 0 0 0,-20-15-2635 0 0,1 0-1 0 0,0-1 1 0 0,16 9-1 0 0,36 14 631 0 0,-29-16-1338 0 0,-1 2 1 0 0,-1 1-1 0 0,40 29 0 0 0,-66-42-576 0 0,1 0 0 0 0,-1 0 0 0 0,-1 1-1 0 0,1 0 1 0 0,-1 0 0 0 0,0 0 0 0 0,6 11-1 0 0,-8-14-29 0 0,-1 0 0 0 0,0 1 0 0 0,0-1-1 0 0,-1 1 1 0 0,1-1 0 0 0,-1 1 0 0 0,1-1-1 0 0,-1 1 1 0 0,0 0 0 0 0,0-1-1 0 0,0 1 1 0 0,0-1 0 0 0,0 1 0 0 0,0-1-1 0 0,-1 1 1 0 0,1 0 0 0 0,-1-1 0 0 0,0 1-1 0 0,0-1 1 0 0,0 0 0 0 0,0 1-1 0 0,-3 3 1 0 0,-2 2 10 0 0,0 0 0 0 0,0 0-1 0 0,-1-1 1 0 0,0 0 0 0 0,0-1-1 0 0,0 1 1 0 0,-1-1 0 0 0,-11 6-1 0 0,-72 36-138 0 0,88-47 105 0 0,-21 10-312 0 0,-1-1 0 0 0,0-1 0 0 0,0-1 1 0 0,-35 6-1 0 0,58-14 55 0 0,-1 1 1 0 0,1-1 0 0 0,-1 0-1 0 0,1 0 1 0 0,0 0-1 0 0,-1 0 1 0 0,1 0-1 0 0,-4-1 1 0 0,-2-2-1159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31 4607 0 0,'1'-1'354'0'0,"29"-18"234"0"0,-8 9 7892 0 0,-19 10-7135 0 0,-3 0-1282 0 0,1 0-1 0 0,-1 0 0 0 0,1 0 0 0 0,-1 0 0 0 0,0 0 0 0 0,1 0 1 0 0,-1 0-1 0 0,0 0 0 0 0,1 0 0 0 0,-1 0 0 0 0,1 0 0 0 0,-1 0 0 0 0,0 0 1 0 0,1 0-1 0 0,-1 0 0 0 0,0 0 0 0 0,1 1 0 0 0,-1-1 0 0 0,1 0 1 0 0,-1 0-1 0 0,1 1 0 0 0,-1 0-41 0 0,1-1 1 0 0,-1 1-1 0 0,0 0 0 0 0,1 0 1 0 0,-1 0-1 0 0,0 0 0 0 0,0 0 1 0 0,0 0-1 0 0,1 0 0 0 0,-1 0 0 0 0,0 0 1 0 0,0 0-1 0 0,0 0 0 0 0,-1 0 1 0 0,1 0-1 0 0,0 0 0 0 0,0 0 1 0 0,0 0-1 0 0,-1 0 0 0 0,0 1 1 0 0,0 1 35 0 0,-1-1 0 0 0,1 1 0 0 0,-1-1 1 0 0,0 1-1 0 0,0-1 0 0 0,-4 4 0 0 0,0 0 62 0 0,0-1 0 0 0,0-1-1 0 0,-1 1 1 0 0,-12 6-1 0 0,-187 65 1004 0 0,95-37-985 0 0,-137 32-1438 0 0,216-65 430 0 0,31-5 535 0 0,-3-1-2084 0 0,4 0 2428 0 0,-1 0 0 0 0,1-1 0 0 0,-1 1 1 0 0,1 0-1 0 0,-1 0 0 0 0,1 0 1 0 0,-1 0-1 0 0,1 0 0 0 0,0 0 0 0 0,-1 0 1 0 0,1 0-1 0 0,-1 0 0 0 0,1 1 0 0 0,-1-1 1 0 0,1 0-1 0 0,-1 0 0 0 0,1 0 0 0 0,0 0 1 0 0,-1 1-1 0 0,0-1 0 0 0,-6 12 234 0 0,-8 14 266 0 0,-1-1 0 0 0,-26 31 0 0 0,23-34-350 0 0,4-5-16 0 0,-23 22 0 0 0,33-35-136 0 0,1 1 0 0 0,0 0-1 0 0,1-1 1 0 0,-1 1 0 0 0,1 1 0 0 0,0-1-1 0 0,0 0 1 0 0,0 1 0 0 0,1-1 0 0 0,0 1-1 0 0,0 0 1 0 0,-1 10 0 0 0,3-15 1 0 0,0 0 1 0 0,1 0-1 0 0,0 0 1 0 0,-1 0-1 0 0,1 0 1 0 0,-1-1-1 0 0,1 1 0 0 0,0 0 1 0 0,0 0-1 0 0,-1-1 1 0 0,1 1-1 0 0,0 0 1 0 0,0-1-1 0 0,0 1 1 0 0,0-1-1 0 0,0 1 0 0 0,0-1 1 0 0,1 1-1 0 0,-2-1 1 0 0,5 2 25 0 0,-1-1 0 0 0,1 0 0 0 0,0 0 0 0 0,-1 0 0 0 0,1 0-1 0 0,0-1 1 0 0,-1 0 0 0 0,1 0 0 0 0,7-1 0 0 0,45-9 54 0 0,-33 5-52 0 0,21-3 85 0 0,87-5 1 0 0,-117 13 49 0 0,1 1 0 0 0,0 0-1 0 0,-1 1 1 0 0,0 0 0 0 0,1 1 0 0 0,-1 1-1 0 0,0 1 1 0 0,0 0 0 0 0,19 9 0 0 0,-24-9-30 0 0,0 1 0 0 0,0 0 1 0 0,-1 0-1 0 0,0 1 0 0 0,0 0 1 0 0,0 1-1 0 0,11 13 0 0 0,-19-20-132 0 0,1 1-1 0 0,-1-1 0 0 0,0 1 1 0 0,0-1-1 0 0,0 1 0 0 0,0 0 1 0 0,-1-1-1 0 0,1 1 0 0 0,0 0 1 0 0,-1 0-1 0 0,1-1 0 0 0,-1 1 1 0 0,0 0-1 0 0,1 0 0 0 0,-1 0 0 0 0,0 0 1 0 0,0-1-1 0 0,0 1 0 0 0,0 0 1 0 0,0 0-1 0 0,-1 0 0 0 0,1 0 1 0 0,-1-1-1 0 0,1 1 0 0 0,-1 0 1 0 0,0 0-1 0 0,1-1 0 0 0,-1 1 1 0 0,0 0-1 0 0,0-1 0 0 0,0 1 1 0 0,0-1-1 0 0,-1 1 0 0 0,1-1 1 0 0,0 0-1 0 0,-3 3 0 0 0,-5 3 11 0 0,-1 0 0 0 0,1-1 0 0 0,-1 0 0 0 0,-19 9-1 0 0,20-10-9 0 0,-37 16 37 0 0,-85 26-1 0 0,-53 2-261 0 0,91-25-213 0 0,86-22 106 0 0,-4 1 464 0 0,3-2-4684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9671 0 0,'0'0'748'0'0,"-1"1"-492"0"0,-1 0-205 0 0,-157 109 4189 0 0,38-35-3539 0 0,102-61-492 0 0,0 0 0 0 0,2 1 0 0 0,0 1 1 0 0,-17 20-1 0 0,28-29 2 0 0,0 1-1 0 0,0 0 1 0 0,1 0 0 0 0,-6 14 0 0 0,11-19-132 0 0,0 0 0 0 0,0 0 0 0 0,0 0 0 0 0,0-1 0 0 0,0 1-1 0 0,1 0 1 0 0,-1 0 0 0 0,1 0 0 0 0,0 0 0 0 0,0-1 0 0 0,0 1-1 0 0,0 0 1 0 0,0-1 0 0 0,1 1 0 0 0,-1-1 0 0 0,1 1 0 0 0,0-1 0 0 0,0 0-1 0 0,0 0 1 0 0,3 3 0 0 0,3 0 35 0 0,0-1 0 0 0,1 0 0 0 0,0 0-1 0 0,0-1 1 0 0,-1 0 0 0 0,2-1 0 0 0,-1 0 0 0 0,0 0 0 0 0,14 0-1 0 0,5-1 144 0 0,52-5 0 0 0,-62 3-178 0 0,0-1-1 0 0,-1-1 1 0 0,1-1-1 0 0,-1 0 1 0 0,0-2-1 0 0,0 0 1 0 0,24-12-1 0 0,-36 15-60 0 0,0-1 0 0 0,-1 0 0 0 0,1 0 0 0 0,-1 0-1 0 0,1 0 1 0 0,-1-1 0 0 0,-1 0 0 0 0,1 0 0 0 0,-1 0 0 0 0,1 0 0 0 0,2-8-1 0 0,-1 3 10 0 0,-1 1-1 0 0,-1-1 1 0 0,1 0-1 0 0,-2 0 1 0 0,4-19-1 0 0,-6 25-27 0 0,0-1-1 0 0,1 1 0 0 0,-1 0 0 0 0,-1 0 0 0 0,1 0 0 0 0,-1-1 0 0 0,0 1 0 0 0,0 0 0 0 0,0 0 0 0 0,0 0 0 0 0,-1 0 0 0 0,1 0 0 0 0,-5-6 0 0 0,4 7-39 0 0,1 1 0 0 0,-1 0-1 0 0,0 0 1 0 0,0 0 0 0 0,-1 0 0 0 0,1 0 0 0 0,0 0 0 0 0,-1 0-1 0 0,1 1 1 0 0,-1-1 0 0 0,1 1 0 0 0,-1 0 0 0 0,0-1 0 0 0,0 1-1 0 0,1 1 1 0 0,-1-1 0 0 0,0 0 0 0 0,0 1 0 0 0,0-1 0 0 0,-3 1 0 0 0,-16 0-702 0 0,0 2 0 0 0,0 0 0 0 0,-31 9 0 0 0,30-7-244 0 0,-14 3-464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38 287 2303 0 0,'-9'0'200'0'0,"-19"-7"13152"0"0,49 1-12536 0 0,107-37 954 0 0,300-90 931 0 0,-191 78-2905 0 0,-232 54 29 0 0,36-11-588 0 0,-17-1-2927 0 0,-22 9 1779 0 0,3-9-9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2759 0 0,'0'2'2291'0'0,"-19"48"6221"0"0,10-29-7562 0 0,1 0 0 0 0,-7 34 1 0 0,-6 44 213 0 0,14-75-839 0 0,0 0 0 0 0,-2-1 0 0 0,-1 0 0 0 0,-20 35 0 0 0,-13 30-1002 0 0,42-87 229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51 3679 0 0,'0'0'10376'0'0,"9"0"-9734"0"0,34-6 742 0 0,42-12 1 0 0,18-4-579 0 0,-86 20-643 0 0,0 0 1 0 0,1 1-1 0 0,33 3 1 0 0,-45-1-141 0 0,1 0 0 0 0,0 0 0 0 0,-1 1 0 0 0,1 0 0 0 0,-1 0 0 0 0,1 1 0 0 0,7 4 0 0 0,-12-7-21 0 0,-1 1 1 0 0,0 0 0 0 0,0-1-1 0 0,0 1 1 0 0,0 0 0 0 0,0 0-1 0 0,0-1 1 0 0,0 1 0 0 0,0 0 0 0 0,0 0-1 0 0,-1 0 1 0 0,1 0 0 0 0,0 0-1 0 0,-1 1 1 0 0,1-1 0 0 0,0 0 0 0 0,-1 0-1 0 0,1 0 1 0 0,-1 1 0 0 0,0-1-1 0 0,1 0 1 0 0,-1 0 0 0 0,0 1-1 0 0,0-1 1 0 0,0 0 0 0 0,0 0 0 0 0,0 1-1 0 0,0-1 1 0 0,0 0 0 0 0,0 1-1 0 0,-1-1 1 0 0,1 0 0 0 0,0 0-1 0 0,-1 1 1 0 0,1-1 0 0 0,-1 0 0 0 0,0 0-1 0 0,1 0 1 0 0,-1 0 0 0 0,0 0-1 0 0,1 0 1 0 0,-1 0 0 0 0,0 0-1 0 0,-2 2 1 0 0,-7 6-3 0 0,0 0 0 0 0,-1-1 0 0 0,0 0 0 0 0,0 0 0 0 0,-1-1 0 0 0,-20 8 0 0 0,30-14 0 0 0,-47 21-116 0 0,-86 25 1 0 0,83-31-2 0 0,-81 37 1 0 0,125-49 118 0 0,5-3-4 0 0,-1 0 0 0 0,1 1-1 0 0,0 0 1 0 0,1-1 0 0 0,-6 5-1 0 0,6-5-58 0 0,4 0 48 0 0,0 0-1 0 0,-1 0 1 0 0,1 0-1 0 0,0 0 1 0 0,0 0 0 0 0,0-1-1 0 0,-1 1 1 0 0,1-1-1 0 0,4 1 1 0 0,-2 0-29 0 0,8 2 19 0 0,0-2 0 0 0,1 1 0 0 0,14-1 0 0 0,8 1-20 0 0,-3 1 35 0 0,5-1 113 0 0,1 3 0 0 0,0 1-1 0 0,70 20 1 0 0,-97-22-28 0 0,7 2 196 0 0,0 1 1 0 0,0 0-1 0 0,-1 1 0 0 0,33 22 1 0 0,-50-30-264 0 0,1 1 1 0 0,-1-1-1 0 0,1 1 1 0 0,0 0-1 0 0,-1-1 1 0 0,1 1-1 0 0,-1 0 1 0 0,0-1-1 0 0,1 1 1 0 0,-1 0-1 0 0,1 0 1 0 0,-1 0-1 0 0,0-1 1 0 0,0 1-1 0 0,0 0 1 0 0,1 0-1 0 0,-1 0 1 0 0,0 0-1 0 0,0 0 1 0 0,0-1-1 0 0,0 1 1 0 0,0 0-1 0 0,0 0 1 0 0,-1 0-1 0 0,1 0 0 0 0,0-1 1 0 0,0 1-1 0 0,-1 0 1 0 0,1 0-1 0 0,0 0 1 0 0,-1-1-1 0 0,1 1 1 0 0,-1 0-1 0 0,1 0 1 0 0,-1-1-1 0 0,0 2 1 0 0,-1 1 20 0 0,-1 0 1 0 0,0 0 0 0 0,1 0-1 0 0,-1 0 1 0 0,-6 5-1 0 0,-12 4 90 0 0,-1 0 0 0 0,0-2 0 0 0,0 0 1 0 0,-28 7-1 0 0,21-6-82 0 0,-173 55 120 0 0,125-42-147 0 0,64-19-69 0 0,7-3-160 0 0,1 0 0 0 0,0 0-1 0 0,0-1 1 0 0,-1 0 0 0 0,-6 1 0 0 0,23-11-1401 0 0,23-7-2520 0 0,-23 11 986 0 0,5-2-1772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0,'0'0'2256'0'0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4 919 0 0,'0'0'648'0'0,"1"0"-481"0"0,7-3-134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4863 0 0,'0'0'5955'0'0,"-13"-14"-3046"0"0,13 14-2856 0 0,0 0 0 0 0,0 0 0 0 0,0 0 0 0 0,0 0-1 0 0,0-1 1 0 0,0 1 0 0 0,0 0 0 0 0,0 0 0 0 0,0 0-1 0 0,0 0 1 0 0,0 0 0 0 0,0 0 0 0 0,0 0 0 0 0,-1-1-1 0 0,1 1 1 0 0,0 0 0 0 0,0 0 0 0 0,0 0 0 0 0,0 0-1 0 0,0 0 1 0 0,0 0 0 0 0,0 0 0 0 0,0 0 0 0 0,0 0 0 0 0,-1 0-1 0 0,1-1 1 0 0,0 1 0 0 0,0 0 0 0 0,0 0 0 0 0,0 0-1 0 0,0 0 1 0 0,0 0 0 0 0,0 0 0 0 0,-1 0 0 0 0,1 0-1 0 0,0 0 1 0 0,0 0 0 0 0,0 0 0 0 0,0 0 0 0 0,0 0-1 0 0,0 0 1 0 0,-1 0 0 0 0,1 0 0 0 0,0 0 0 0 0,0 0 0 0 0,0 1-1 0 0,0-1 1 0 0,0 0 0 0 0,0 0 0 0 0,0 0 0 0 0,-1 0-1 0 0,1 0 1 0 0,0 0 0 0 0,0 0 0 0 0,0 0 0 0 0,-1 10 473 0 0,6 15-542 0 0,-2-17 161 0 0,0-1-1 0 0,0 0 0 0 0,1 0 0 0 0,0-1 1 0 0,0 1-1 0 0,0-1 0 0 0,1 0 1 0 0,0 0-1 0 0,0 0 0 0 0,1-1 0 0 0,0 1 1 0 0,0-1-1 0 0,9 5 0 0 0,-10-6-44 0 0,1 0 62 0 0,0 0 1 0 0,0 1-1 0 0,0 0 0 0 0,0 0 0 0 0,-1 0 0 0 0,0 1 0 0 0,6 8 1 0 0,-6-5-89 0 0,-1-2-83 0 0,-4-6-143 0 0,1 1 1 0 0,0-1-1 0 0,0 1 1 0 0,0-1 0 0 0,0 0-1 0 0,0 1 1 0 0,0-1-1 0 0,0 0 1 0 0,0 0-1 0 0,0 0 1 0 0,1 0-1 0 0,-1 0 1 0 0,0 0-1 0 0,1 0 1 0 0,-1 0-1 0 0,1 0 1 0 0,-1-1-1 0 0,1 1 1 0 0,-1 0 0 0 0,1-1-1 0 0,0 0 1 0 0,-1 1-1 0 0,1-1 1 0 0,2 0-1 0 0,2 0-296 0 0,1 0 0 0 0,0 0 0 0 0,0 0 0 0 0,8-3 0 0 0,-11 2 39 0 0,-1 1-443 0 0,5-3-11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17 13559 0 0,'0'0'622'0'0,"2"-1"-13"0"0,5-7 2367 0 0,-9 7-2580 0 0,-2 0-305 0 0,0-1 0 0 0,0 1 0 0 0,0 0 0 0 0,0 0 0 0 0,0 1 0 0 0,0-1 0 0 0,0 1 0 0 0,-1 0 0 0 0,1 0 0 0 0,0 1 0 0 0,0-1 0 0 0,-8 2 0 0 0,-6 3 141 0 0,-28 10 0 0 0,35-11-247 0 0,3-1-14 0 0,0 0 1 0 0,1 1 0 0 0,-1 0-1 0 0,1 1 1 0 0,0 0 0 0 0,0 0-1 0 0,0 0 1 0 0,1 1-1 0 0,0 0 1 0 0,0 0 0 0 0,0 0-1 0 0,1 1 1 0 0,-8 13 0 0 0,12-18-122 0 0,-2 10-155 0 0,2-10 146 0 0,1 1-1 0 0,-1-1 115 0 0,1-2 32 0 0,0 1 0 0 0,-1 0 0 0 0,1-1 0 0 0,0 1 0 0 0,0 0 0 0 0,0-1 0 0 0,0 1 0 0 0,0 0-1 0 0,-1-1 1 0 0,1 1 0 0 0,1 0 0 0 0,-1-1 0 0 0,0 1 0 0 0,0 0 0 0 0,0-1 0 0 0,0 1 0 0 0,0 0 0 0 0,1-1 0 0 0,-1 2 0 0 0,7 11-78 0 0,4 2 24 0 0,7 0-4 0 0,35 23 1 0 0,-37-28 93 0 0,-1 1 1 0 0,0 0-1 0 0,-1 1 1 0 0,16 17-1 0 0,-29-27-14 0 0,37 44 392 0 0,-34-41-318 0 0,-1 1 0 0 0,1 0 1 0 0,-1 0-1 0 0,0 0 0 0 0,0 0 0 0 0,2 9 0 0 0,-5-13-48 0 0,0 1 0 0 0,1-1 0 0 0,-1 1 0 0 0,0-1 0 0 0,0 0 0 0 0,-1 1 0 0 0,1-1 0 0 0,0 1 0 0 0,-2 1 0 0 0,1 2 29 0 0,1-4-48 0 0,-1 0 1 0 0,1 0-1 0 0,-1-1 1 0 0,0 1 0 0 0,1 0-1 0 0,-1-1 1 0 0,0 1-1 0 0,0 0 1 0 0,0-1 0 0 0,0 1-1 0 0,0-1 1 0 0,-1 0-1 0 0,1 1 1 0 0,0-1 0 0 0,-3 2-1 0 0,-23 14 282 0 0,24-16-233 0 0,-13 6 103 0 0,0-1 1 0 0,-1-1 0 0 0,1 0 0 0 0,-1-1 0 0 0,-34 2-1 0 0,15-1 32 0 0,-161 26-460 0 0,169-29-238 0 0,25-2 97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 9439 0 0,'0'0'1099'0'0,"11"-3"4824"0"0,-10 3-5845 0 0,-12 14 788 0 0,-15 14-858 0 0,-25 22 451 0 0,-75 80 463 0 0,100-99-885 0 0,25-29-115 0 0,-3 4 0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11111 0 0,'0'0'507'0'0,"2"0"-6"0"0,5 1-460 0 0,-1-1-1 0 0,1 1 0 0 0,-1 1 1 0 0,0-1-1 0 0,0 1 1 0 0,0 0-1 0 0,0 1 0 0 0,0-1 1 0 0,9 7-1 0 0,8 5 239 0 0,21 18-1 0 0,-22-15-91 0 0,28 22 651 0 0,-3 1-1 0 0,-1 3 1 0 0,-2 2 0 0 0,49 65-1 0 0,-77-89-530 0 0,-2 0 0 0 0,-1 0-1 0 0,0 2 1 0 0,-2 0-1 0 0,15 39 1 0 0,-21-46-92 0 0,0 1 1 0 0,-1 0-1 0 0,-1 0 0 0 0,0 0 0 0 0,-1 1 0 0 0,-1-1 1 0 0,-1 1-1 0 0,0-1 0 0 0,-4 19 0 0 0,2-24-122 0 0,-2-1 0 0 0,1 1 0 0 0,-1-1-1 0 0,-1 0 1 0 0,0 0 0 0 0,0-1 0 0 0,-1 0 0 0 0,-1 0-1 0 0,0 0 1 0 0,0-1 0 0 0,-1 0 0 0 0,-12 12 0 0 0,-12 8 298 0 0,-1-2 0 0 0,-39 25 0 0 0,56-41-371 0 0,-55 33-1094 0 0,45-28-266 0 0,1 0 0 0 0,-38 31 0 0 0,55-38-3379 0 0,0-1-1340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10479 0 0,'0'0'1050'0'0,"-7"6"-948"0"0,1 0 95 0 0,0 0 0 0 0,1 1 0 0 0,0 0 1 0 0,0 0-1 0 0,1 1 0 0 0,-6 11 0 0 0,4-8 266 0 0,-14 22 1 0 0,-39 33 1462 0 0,17-20-447 0 0,22-21-1090 0 0,1 1 0 0 0,-22 40 0 0 0,-25 61 14 0 0,27-49-253 0 0,15-30-73 0 0,-31 83-1 0 0,48-110-18 0 0,1 1 0 0 0,1 0 1 0 0,0 1-1 0 0,2-1 0 0 0,1 1 0 0 0,0 35 0 0 0,3-49-3 0 0,0 0 1 0 0,0-1-1 0 0,1 1 0 0 0,0-1 0 0 0,0 1 1 0 0,1-1-1 0 0,0 0 0 0 0,0 0 0 0 0,1 0 1 0 0,0-1-1 0 0,7 10 0 0 0,-6-11 38 0 0,-1 0-1 0 0,1-1 1 0 0,0 0 0 0 0,1 0-1 0 0,-1 0 1 0 0,1 0 0 0 0,0-1-1 0 0,1 0 1 0 0,-1-1 0 0 0,0 1-1 0 0,1-1 1 0 0,0 0 0 0 0,12 3-1 0 0,11 0 411 0 0,0 0-1 0 0,49 2 1 0 0,63-6 415 0 0,-93-3-763 0 0,30-2 29 0 0,-77 3-242 0 0,-8-7-569 0 0,-16-10-493 0 0,19 15 482 0 0,0 0 0 0 0,0 0 0 0 0,1 0 1 0 0,-1-1-1 0 0,0 1 0 0 0,-3-5 0 0 0,2 1-953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86 4607 0 0,'0'0'208'0'0,"-2"1"-9"0"0,-13 7-627 0 0,-12 3 3927 0 0,15-7-463 0 0,-22 13 1 0 0,20-9-2253 0 0,-22 12 3449 0 0,37-22-4158 0 0,0 0 0 0 0,0 0 0 0 0,0 1 0 0 0,0-1 0 0 0,0 0 0 0 0,1 1 0 0 0,-1-1 0 0 0,0 1 0 0 0,1 0 0 0 0,0-1 0 0 0,1 0 0 0 0,-2 1 0 0 0,10-8 68 0 0,0 1 0 0 0,1 1 0 0 0,0 0 0 0 0,20-9 0 0 0,55-17-22 0 0,-47 19-12 0 0,-11 4-22 0 0,-1 1-1 0 0,31-5 1 0 0,-46 11-62 0 0,0 2 0 0 0,1-1 0 0 0,-1 2 0 0 0,0 0 0 0 0,0 0 0 0 0,0 1 0 0 0,14 3 0 0 0,-23-3-18 0 0,0 0-1 0 0,0 0 0 0 0,-1 1 1 0 0,1-1-1 0 0,0 1 0 0 0,-1 0 1 0 0,0 0-1 0 0,1 0 0 0 0,4 4 1 0 0,-7-6-8 0 0,-1 1 1 0 0,1 0 0 0 0,0 0 0 0 0,0 0 0 0 0,0 0 0 0 0,0 0 0 0 0,-1 1 0 0 0,1-1 0 0 0,-1 0-1 0 0,1 0 1 0 0,-1 0 0 0 0,1 0 0 0 0,-1 1 0 0 0,1-1 0 0 0,-1 0 0 0 0,0 1 0 0 0,0-1 0 0 0,0 0 0 0 0,0 0-1 0 0,0 1 1 0 0,0-1 0 0 0,0 0 0 0 0,0 1 0 0 0,0-1 0 0 0,-1 0 0 0 0,1 0 0 0 0,0 1 0 0 0,-1-1-1 0 0,1 0 1 0 0,-1 0 0 0 0,0 2 0 0 0,-4 5 0 0 0,-1 0-1 0 0,1-1 1 0 0,-1 1-1 0 0,-1-1 1 0 0,1 0-1 0 0,-1-1 1 0 0,-9 7-1 0 0,-57 37 42 0 0,64-44-25 0 0,-34 18-116 0 0,-2-1 0 0 0,-86 31-1 0 0,110-46 101 0 0,-31 18 0 0 0,52-26-5 0 0,0 0 1 0 0,-1 0-1 0 0,1 0 0 0 0,0 0 1 0 0,0 0-1 0 0,0 0 0 0 0,0 0 1 0 0,0 0-1 0 0,-1 0 0 0 0,1 0 0 0 0,0 1 1 0 0,0-1-1 0 0,0 0 0 0 0,0 0 1 0 0,0 0-1 0 0,-1 0 0 0 0,1 0 0 0 0,0 0 1 0 0,0 0-1 0 0,0 1 0 0 0,0-1 1 0 0,0 0-1 0 0,0 0 0 0 0,0 0 1 0 0,0 0-1 0 0,0 0 0 0 0,0 1 0 0 0,0-1 1 0 0,0 0-1 0 0,0 0 0 0 0,0 0 1 0 0,0 0-1 0 0,0 1 0 0 0,0-1 1 0 0,0 0-1 0 0,0 0 0 0 0,0 0 0 0 0,0 0 1 0 0,0 1-1 0 0,0-1 0 0 0,0 0 1 0 0,0 0-1 0 0,0 0 0 0 0,0 0 0 0 0,0 0 1 0 0,0 1-1 0 0,0-1 0 0 0,0 0 1 0 0,0 0-1 0 0,0 0 0 0 0,1 0 1 0 0,-1 0-1 0 0,0 0 0 0 0,0 1 0 0 0,0-1 1 0 0,15 6-85 0 0,18 0 15 0 0,2-6 46 0 0,49-7 1 0 0,-53 4 2 0 0,1 0 1 0 0,46 4 0 0 0,-68 0 25 0 0,-1 0 1 0 0,0 1-1 0 0,1 0 1 0 0,-1 0-1 0 0,0 1 0 0 0,0 0 1 0 0,0 1-1 0 0,0 0 1 0 0,-1 0-1 0 0,1 1 0 0 0,-1 0 1 0 0,10 9-1 0 0,-15-12 4 0 0,-2 0 0 0 0,1-1 0 0 0,0 1 0 0 0,0 0 0 0 0,0 0 1 0 0,-1 0-1 0 0,1 0 0 0 0,-1 0 0 0 0,0 0 0 0 0,1 1 0 0 0,-1-1 0 0 0,0 0 0 0 0,0 1 0 0 0,-1-1 0 0 0,1 1 0 0 0,0-1 0 0 0,-1 1 0 0 0,0-1 0 0 0,1 1 0 0 0,-1-1 0 0 0,0 1 0 0 0,0 0 0 0 0,-1-1 1 0 0,1 4-1 0 0,-2-1 31 0 0,0 0 0 0 0,0 0 1 0 0,0-1-1 0 0,0 1 1 0 0,-1 0-1 0 0,0-1 0 0 0,0 0 1 0 0,0 1-1 0 0,0-1 0 0 0,-7 6 1 0 0,-13 11 32 0 0,0-1 1 0 0,-2-1-1 0 0,0-1 1 0 0,-42 22-1 0 0,-117 44-7 0 0,172-79-63 0 0,-75 27 4 0 0,75-28-8 0 0,-1 0 0 0 0,0-1 0 0 0,1-1-1 0 0,-25 1 1 0 0,35-3-113 0 0,1-5-216 0 0,1 4 315 0 0,0 1 0 0 0,0-1-1 0 0,0 1 1 0 0,0-1 0 0 0,0 1-1 0 0,0-1 1 0 0,0 1-1 0 0,0-1 1 0 0,0 1 0 0 0,0-1-1 0 0,0 1 1 0 0,0-1-1 0 0,0 1 1 0 0,1-1 0 0 0,-1 1-1 0 0,0-1 1 0 0,0 1 0 0 0,1-1-1 0 0,2-4-138 0 0,0 1-1 0 0,0 0 0 0 0,1 0 1 0 0,-1 0-1 0 0,1 0 1 0 0,0 1-1 0 0,0-1 0 0 0,1 1 1 0 0,-1 0-1 0 0,1 0 1 0 0,-1 1-1 0 0,1-1 0 0 0,0 1 1 0 0,0 0-1 0 0,0 1 1 0 0,0-1-1 0 0,0 1 0 0 0,0 0 1 0 0,9-1-1 0 0,-2 2-1185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11 3679 0 0,'0'0'11736'0'0,"-8"-6"-9278"0"0,3 4-2254 0 0,0 1 1 0 0,1 1-1 0 0,-1-1 1 0 0,0 0-1 0 0,1 1 1 0 0,-1 0-1 0 0,0 0 1 0 0,0 1-1 0 0,1-1 1 0 0,-1 1-1 0 0,0 0 1 0 0,1 0-1 0 0,-1 1 1 0 0,-6 2-1 0 0,-9 5 2 0 0,-35 19-1 0 0,45-22-123 0 0,-18 10-78 0 0,-128 64 82 0 0,138-72-108 0 0,1-2 0 0 0,-1 0-1 0 0,-1-1 1 0 0,1 0 0 0 0,-1-2-1 0 0,1 0 1 0 0,-22 0 0 0 0,38-3-12 0 0,1 0 3 0 0,1-1 1 0 0,-1 1 0 0 0,1 0 0 0 0,0 0 0 0 0,-1 0 0 0 0,1 0 0 0 0,-1 0 0 0 0,1 0-1 0 0,-1 0 1 0 0,1 0 0 0 0,0 0 0 0 0,-1 0 0 0 0,1 0 0 0 0,-1 1 0 0 0,1-1 0 0 0,-1 0-1 0 0,1 0 1 0 0,0 0 0 0 0,-1 0 0 0 0,1 1 0 0 0,-1-1 0 0 0,1 0 0 0 0,0 0 0 0 0,-1 1-1 0 0,1-1 1 0 0,0 0 0 0 0,0 1 0 0 0,-1-1 0 0 0,1 0 0 0 0,0 1 0 0 0,-1-1-1 0 0,1 0 1 0 0,0 1 0 0 0,0-1 0 0 0,0 1 0 0 0,0-1 0 0 0,-1 0 0 0 0,1 1 0 0 0,0-1-1 0 0,0 1 1 0 0,0 0 0 0 0,-1 2 164 0 0,-7 29-147 0 0,7-26 15 0 0,0-1-1 0 0,-1 1 1 0 0,1 0-1 0 0,-1 0 0 0 0,0-1 1 0 0,0 1-1 0 0,-1-1 1 0 0,0 0-1 0 0,0 0 0 0 0,0 0 1 0 0,-4 5-1 0 0,6-10 7 0 0,1 1 35 0 0,-1-1 0 0 0,1 1 0 0 0,0-1 0 0 0,-1 1-1 0 0,1-1 1 0 0,0 1 0 0 0,-1-1 0 0 0,1 1-1 0 0,0-1 1 0 0,0 1 0 0 0,-1 0 0 0 0,1-1 0 0 0,0 1-1 0 0,0-1 1 0 0,0 2 0 0 0,0-1-29 0 0,1 1-1 0 0,-1-1 1 0 0,1 0-1 0 0,-1 1 1 0 0,1-1 0 0 0,0 0-1 0 0,-1 0 1 0 0,1 0-1 0 0,0 0 1 0 0,0 0 0 0 0,2 2-1 0 0,1 1-13 0 0,0 0 0 0 0,1 0-1 0 0,0 0 1 0 0,0-1 0 0 0,0 0-1 0 0,0 0 1 0 0,0 0 0 0 0,1-1-1 0 0,-1 0 1 0 0,1 0 0 0 0,0 0-1 0 0,0 0 1 0 0,-1-1 0 0 0,1 0 0 0 0,0-1-1 0 0,0 1 1 0 0,8-1 0 0 0,12-1-30 0 0,0-1-1 0 0,45-10 1 0 0,-35 5-7 0 0,-10 3 32 0 0,128-17-2 0 0,-135 20 8 0 0,0 0-1 0 0,0 2 0 0 0,0 0 0 0 0,0 1 0 0 0,0 1 0 0 0,18 5 0 0 0,-31-6-4 0 0,0 0 0 0 0,0 0-1 0 0,-1 0 1 0 0,1 1 0 0 0,-1 0-1 0 0,1 0 1 0 0,-1 0 0 0 0,0 1-1 0 0,0 0 1 0 0,0 0 0 0 0,6 6 0 0 0,-9-6 10 0 0,1 0 0 0 0,0 0 0 0 0,-1 1 0 0 0,0-1 0 0 0,0 0 0 0 0,0 1 1 0 0,0-1-1 0 0,-1 1 0 0 0,0 0 0 0 0,0-1 0 0 0,0 1 0 0 0,0 0 0 0 0,-1 0 1 0 0,0-1-1 0 0,0 8 0 0 0,-1-5 33 0 0,0 0 0 0 0,0 1-1 0 0,-1-1 1 0 0,1-1 0 0 0,-2 1 0 0 0,1 0 0 0 0,-1 0 0 0 0,0-1 0 0 0,0 1 0 0 0,-1-1-1 0 0,0 0 1 0 0,0 0 0 0 0,0-1 0 0 0,-1 1 0 0 0,0-1 0 0 0,-9 8 0 0 0,-7 4 99 0 0,0-1 0 0 0,-2-1 0 0 0,-26 13 0 0 0,21-12-27 0 0,-43 24 272 0 0,-90 37 1 0 0,118-60-317 0 0,-1-2 0 0 0,0-2 0 0 0,-74 13-1 0 0,78-26-360 0 0,48-9-1614 0 0,2 1-389 0 0,3 0-4641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4607 0 0,'0'0'354'0'0,"-1"-1"42"0"0,1 0 1 0 0,-1 0-1 0 0,4-11 9689 0 0,-3 12-9918 0 0,9 7 1837 0 0,9 11-2726 0 0,-14-14 1485 0 0,25 24-276 0 0,1-2-1 0 0,63 42 1 0 0,15 12-359 0 0,-81-57-93 0 0,0 1-1 0 0,33 40 1 0 0,-54-57-21 0 0,0 1 0 0 0,0 1 0 0 0,0-1 0 0 0,-1 1 0 0 0,-1 0 0 0 0,1 0 0 0 0,-1 0 0 0 0,-1 1 0 0 0,0 0 0 0 0,0-1 0 0 0,-1 1 0 0 0,0 0 0 0 0,0 17 0 0 0,-2-19 55 0 0,-1 0 0 0 0,-1 0 0 0 0,1 0 1 0 0,-1 0-1 0 0,-1 0 0 0 0,0 0 0 0 0,0 0 0 0 0,0-1 0 0 0,-1 1 0 0 0,0-1 0 0 0,0 0 0 0 0,-1 0 0 0 0,-9 11 1 0 0,-2-2 85 0 0,0 1 1 0 0,0-2-1 0 0,-34 24 0 0 0,-1-6-324 0 0,-1-2-1 0 0,-73 31 0 0 0,86-47-1374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62 2303 0 0,'1'0'167'0'0,"15"-10"316"0"0,-14 9 152 0 0,0-1-1 0 0,-1 0 1 0 0,1 1 0 0 0,-1-1-1 0 0,0 0 1 0 0,1 0 0 0 0,-1 0 0 0 0,0 0-1 0 0,0 0 1 0 0,0 0 0 0 0,-1 0 0 0 0,1-1-1 0 0,0 1 1 0 0,-1 0 0 0 0,1 0 0 0 0,-1-5-1 0 0,0 6 38 0 0,-10-10 1758 0 0,7 10-2379 0 0,0 1 1 0 0,0 0-1 0 0,1 0 1 0 0,-1 0 0 0 0,0 0-1 0 0,0 0 1 0 0,0 1-1 0 0,0-1 1 0 0,0 1-1 0 0,1 0 1 0 0,-1 0 0 0 0,0 0-1 0 0,1 0 1 0 0,-1 1-1 0 0,1-1 1 0 0,-1 1 0 0 0,1-1-1 0 0,-3 3 1 0 0,-7 5-69 0 0,1 1 1 0 0,-13 15-1 0 0,9-9 81 0 0,11-12-66 0 0,-140 132-56 0 0,2-4-207 0 0,20-26 78 0 0,77-73 187 0 0,7-7 0 0 0,-58 55 0 0 0,93-78 2 0 0,0 0 0 0 0,1 0-1 0 0,-1 0 1 0 0,1 0 0 0 0,-1 0-1 0 0,1 1 1 0 0,0-1 0 0 0,1 1-1 0 0,-1-1 1 0 0,0 1 0 0 0,1 0 0 0 0,0 0-1 0 0,0-1 1 0 0,-1 7 0 0 0,2-8 0 0 0,0 1 1 0 0,1-1 0 0 0,-1 1 0 0 0,0-1 0 0 0,1 1 0 0 0,0 0-1 0 0,-1-1 1 0 0,1 0 0 0 0,0 1 0 0 0,0-1 0 0 0,0 1 0 0 0,1-1 0 0 0,-1 0-1 0 0,1 0 1 0 0,-1 0 0 0 0,1 0 0 0 0,-1 0 0 0 0,1 0 0 0 0,0 0-1 0 0,0-1 1 0 0,0 1 0 0 0,4 2 0 0 0,3 1 78 0 0,0 0 0 0 0,0-1 0 0 0,0 0 0 0 0,0 0 0 0 0,1-1 0 0 0,-1-1-1 0 0,1 1 1 0 0,0-1 0 0 0,15 0 0 0 0,6 0 347 0 0,54-4-1 0 0,-21-6-49 0 0,-1-3-1 0 0,90-26 1 0 0,8-18-99 0 0,-146 49-259 0 0,9-3-1 0 0,-2 0 1 0 0,1-2 0 0 0,-2 0-1 0 0,1-1 1 0 0,26-21-1 0 0,-41 26-19 0 0,-6 6 0 0 0,0 0 0 0 0,-1 0 0 0 0,1 0 0 0 0,0 0 0 0 0,0 1 0 0 0,-1-1 0 0 0,1 0 0 0 0,-1 0 0 0 0,1 0 0 0 0,-1 0 0 0 0,1-1 0 0 0,-1 1 0 0 0,0 0 0 0 0,1 0 0 0 0,-1 0 0 0 0,0 0 0 0 0,0 0 0 0 0,0 0 0 0 0,0-1 0 0 0,0 0-1 0 0,0-2-14 0 0,0-1-1 0 0,0 0-1 0 0,0 1 1 0 0,-1-1-1 0 0,1 0 1 0 0,-1 0-1 0 0,0 1 1 0 0,0-1-1 0 0,-1 0 1 0 0,1 1-1 0 0,-1-1 1 0 0,0 1 0 0 0,0 0-1 0 0,-1-1 1 0 0,1 1-1 0 0,-1 0 1 0 0,-5-5-1 0 0,8 9 18 0 0,-10-11-27 0 0,0 1 1 0 0,-18-15-1 0 0,24 22 11 0 0,-1 0 0 0 0,1 1-1 0 0,0-1 1 0 0,-1 1-1 0 0,1 0 1 0 0,-1 1-1 0 0,0-1 1 0 0,1 1-1 0 0,-1 0 1 0 0,0 0-1 0 0,-6 0 1 0 0,6 1-6 0 0,-1-1 0 0 0,1 2 0 0 0,0-1 0 0 0,-1 0 0 0 0,1 1 0 0 0,0 0 0 0 0,0 1 0 0 0,-1-1 0 0 0,1 1 0 0 0,0 0 0 0 0,1 0 0 0 0,-1 0-1 0 0,0 1 1 0 0,0-1 0 0 0,1 1 0 0 0,0 0 0 0 0,0 1 0 0 0,-1-1 0 0 0,2 1 0 0 0,-1 0 0 0 0,-5 6 0 0 0,-2 3 10 0 0,0 1 1 0 0,1 0-1 0 0,1 1 0 0 0,0 0 0 0 0,-7 19 0 0 0,10-22-63 0 0,2 0 0 0 0,0 1 0 0 0,0 0-1 0 0,1 0 1 0 0,0 0 0 0 0,1 0 0 0 0,0 17 0 0 0,2-29-122 0 0,1 2-87 0 0,-1-3 208 0 0,0 1-1 0 0,0-1 1 0 0,0 0-1 0 0,0 1 1 0 0,0-1-1 0 0,0 0 1 0 0,0 1-1 0 0,0-1 1 0 0,0 0 0 0 0,0 1-1 0 0,0-1 1 0 0,0 0-1 0 0,1 0 1 0 0,-1 1-1 0 0,0-1 1 0 0,0 0-1 0 0,0 1 1 0 0,0-1-1 0 0,1 0 1 0 0,-1 0-1 0 0,0 1 1 0 0,8 3-1316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40 2303 0 0,'1'-1'167'0'0,"3"-2"-2404"0"0,6-9 10290 0 0,-10 11-7301 0 0,0 0 0 0 0,1 1 0 0 0,-1-1 0 0 0,0 0 0 0 0,0 0 0 0 0,1 0 1 0 0,-1 0-1 0 0,0 0 0 0 0,0 0 0 0 0,0 0 0 0 0,0 0 0 0 0,0 0 0 0 0,-1-1 0 0 0,1 1-703 0 0,0 0-1 0 0,-1 1 1 0 0,1-1 0 0 0,0 1-1 0 0,-1-1 1 0 0,1 1-1 0 0,-1-1 1 0 0,1 1-1 0 0,-1-1 1 0 0,1 1 0 0 0,-1 0-1 0 0,1-1 1 0 0,-1 1-1 0 0,1 0 1 0 0,-1-1 0 0 0,0 1-1 0 0,1 0 1 0 0,-1 0-1 0 0,1-1 1 0 0,-1 1-1 0 0,0 0 1 0 0,1 0 0 0 0,-1 0-1 0 0,0 0 1 0 0,0 0-1 0 0,-17 0 411 0 0,6 2-411 0 0,0 1 1 0 0,0 0 0 0 0,0 1 0 0 0,1 0-1 0 0,-14 7 1 0 0,-55 34 300 0 0,15-8-216 0 0,-2-5-349 0 0,-120 38-1 0 0,161-62-82 0 0,-44 8 0 0 0,61-14 187 0 0,0-1 0 0 0,0 0 0 0 0,0-1 0 0 0,0 0 0 0 0,0-1 0 0 0,0 0-1 0 0,0 0 1 0 0,-16-5 0 0 0,10-2-289 0 0,14 8 186 0 0,-8-4-494 0 0,6 5 706 0 0,0 0 1 0 0,0 0-1 0 0,1 1 1 0 0,-1-1-1 0 0,0 1 1 0 0,1-1-1 0 0,-1 1 1 0 0,1 0-1 0 0,-1 0 1 0 0,1 0-1 0 0,0 0 1 0 0,0 0-1 0 0,-2 3 1 0 0,-26 39-31 0 0,17-23 26 0 0,-36 52 160 0 0,-48 65 310 0 0,58-87 287 0 0,38-50-345 0 0,2 0-400 0 0,0 0-1 0 0,0-1 1 0 0,0 1 0 0 0,1 0 0 0 0,-1-1 0 0 0,0 1 0 0 0,0-1-1 0 0,0 0 1 0 0,1 1 0 0 0,-1-1 0 0 0,0 0 0 0 0,1 0-1 0 0,-1 0 1 0 0,0 0 0 0 0,1 0 0 0 0,1 0 0 0 0,22-5 36 0 0,80-27-4 0 0,-71 20-22 0 0,0 1 0 0 0,62-10 0 0 0,-61 17 20 0 0,0 1 0 0 0,0 3 0 0 0,67 6 0 0 0,-83-4-17 0 0,1 2 1 0 0,0 0-1 0 0,-1 1 0 0 0,0 2 0 0 0,0-1 1 0 0,-1 2-1 0 0,0 1 0 0 0,23 13 0 0 0,-35-17-14 0 0,0-1-1 0 0,0 1 1 0 0,0 0-1 0 0,-1 0 1 0 0,1 1-1 0 0,4 6 1 0 0,-8-8 5 0 0,1-1 1 0 0,-1 1 0 0 0,0-1-1 0 0,0 1 1 0 0,-1 0-1 0 0,1 0 1 0 0,-1 0 0 0 0,0 0-1 0 0,0 0 1 0 0,0 0-1 0 0,-1 0 1 0 0,1 6 0 0 0,-1-8 9 0 0,0-1 0 0 0,-1 1 0 0 0,1-1 0 0 0,-1 0 0 0 0,1 1 1 0 0,-1-1-1 0 0,1 0 0 0 0,-1 1 0 0 0,0-1 0 0 0,0 0 0 0 0,0 0 1 0 0,0 1-1 0 0,0-1 0 0 0,0 0 0 0 0,0 0 0 0 0,-2 1 0 0 0,-19 14 277 0 0,0-5 55 0 0,-28 11 1 0 0,20-9-246 0 0,-142 49 266 0 0,108-41-430 0 0,-84 39-1 0 0,114-45-110 0 0,32-14-29 0 0,4-1-859 0 0,0-1 828 0 0,-1 0 0 0 0,1 1-1 0 0,0-1 1 0 0,0 1 0 0 0,0 0 0 0 0,-1-1 0 0 0,4 1-1 0 0,5-2-1399 0 0,11-4-4671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8287 0 0,'-1'0'57'0'0,"-1"1"-1"0"0,0-1 0 0 0,1 1 1 0 0,-1-1-1 0 0,1 1 0 0 0,-1 0 1 0 0,1-1-1 0 0,0 1 0 0 0,-1 0 1 0 0,1 0-1 0 0,0 0 0 0 0,-1 0 1 0 0,1 0-1 0 0,0 1 0 0 0,0-1 1 0 0,0 0-1 0 0,0 0 0 0 0,0 1 1 0 0,0-1-1 0 0,0 1 0 0 0,1-1 0 0 0,-1 1 1 0 0,0-1-1 0 0,1 1 0 0 0,-1-1 1 0 0,1 1-1 0 0,0-1 0 0 0,-1 1 1 0 0,1 0-1 0 0,0-1 0 0 0,0 1 1 0 0,0 2-1 0 0,1 3 324 0 0,0 0 1 0 0,1 0-1 0 0,-1 0 1 0 0,1 0-1 0 0,1 0 1 0 0,-1-1-1 0 0,1 1 1 0 0,6 9-1 0 0,-2-5-245 0 0,-1-1 0 0 0,2 0 1 0 0,0-1-1 0 0,10 11 0 0 0,-6-9-42 0 0,0-1 1 0 0,1-1 0 0 0,0 0-1 0 0,19 10 1 0 0,61 23 353 0 0,2 2 225 0 0,-76-34-456 0 0,-1 1 1 0 0,-1 1 0 0 0,0 0 0 0 0,-1 1-1 0 0,18 18 1 0 0,-25-21-50 0 0,-1-1-1 0 0,0 1 1 0 0,-1 1-1 0 0,0 0 1 0 0,0 0-1 0 0,-1 0 0 0 0,-1 0 1 0 0,0 1-1 0 0,7 22 1 0 0,-7-9-8 0 0,-1 0 0 0 0,-1 1 0 0 0,-1-1 0 0 0,-1 1 0 0 0,-1-1 0 0 0,-2 1-1 0 0,0-1 1 0 0,-2 0 0 0 0,0 0 0 0 0,-10 28 0 0 0,4-21-116 0 0,-1-1-1 0 0,-2-1 0 0 0,-1 0 0 0 0,-1-1 1 0 0,-1 0-1 0 0,-2-2 0 0 0,-30 38 1 0 0,25-40-21 0 0,-1 0 0 0 0,-1-2 1 0 0,-33 24-1 0 0,-91 49-3237 0 0,116-78 1655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1839 0 0,'0'0'8671'0'0,"3"-8"-7615"0"0,-2 6-857 0 0,0 0 0 0 0,0-1 0 0 0,1 1 0 0 0,-1 0 1 0 0,0 0-1 0 0,1 0 0 0 0,0 0 0 0 0,3-3 1120 0 0,-14 124-179 0 0,5-78-662 0 0,0 50 0 0 0,4-57-324 0 0,4 49 17 0 0,-3-74-139 0 0,1-1 1 0 0,0 1-1 0 0,0-1 1 0 0,0 0 0 0 0,1 0-1 0 0,0 0 1 0 0,7 11-1 0 0,-9-18 32 0 0,1 1-34 0 0,0-1-1 0 0,0 0 0 0 0,0 1 1 0 0,0-1-1 0 0,0 0 1 0 0,4 1-1 0 0,-5-2-11 0 0,1 1-48 0 0,0 0-1 0 0,1 0 0 0 0,-1-1 1 0 0,0 1-1 0 0,0-1 0 0 0,1 0 1 0 0,-1 0-1 0 0,0 0 0 0 0,0 0 1 0 0,1 0-1 0 0,-1 0 0 0 0,0-1 1 0 0,3 0-1 0 0,7-2-644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24 3679 0 0,'6'-5'56'0'0,"-4"3"-26"0"0,0 0 1 0 0,0 1-1 0 0,0-1 1 0 0,0 1-1 0 0,1-1 1 0 0,-1 1-1 0 0,1 0 1 0 0,-1 0-1 0 0,3-1 0 0 0,4-1 3700 0 0,-10 4-2489 0 0,-111 171 5079 0 0,-23 56-3799 0 0,-2 30-1198 0 0,94-183-1135 0 0,-86 165 368 0 0,38-55-331 0 0,86-177-322 0 0,4-6-415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80 119 8207 0 0,'0'0'2206'0'0,"1"-2"-1476"0"0,4-4-403 0 0,1 1-1 0 0,0 0 1 0 0,0 0-1 0 0,0 0 0 0 0,0 1 1 0 0,1 0-1 0 0,12-7 1 0 0,-6 4-48 0 0,9-4-51 0 0,0 0 0 0 0,0 1 1 0 0,1 2-1 0 0,1 0 0 0 0,34-6 0 0 0,-51 13-206 0 0,0 0 0 0 0,0 1 0 0 0,0 0-1 0 0,13 1 1 0 0,-16 0-17 0 0,-1-1 1 0 0,1 1-1 0 0,0 0 0 0 0,-1 0 0 0 0,1 0 1 0 0,-1 0-1 0 0,0 1 0 0 0,1 0 0 0 0,-1-1 1 0 0,0 1-1 0 0,3 3 0 0 0,-5-4-1 0 0,0 0 0 0 0,0 0 0 0 0,1 1-1 0 0,-1-1 1 0 0,-1 1 0 0 0,1-1 0 0 0,0 1 0 0 0,0-1-1 0 0,0 1 1 0 0,-1-1 0 0 0,1 1 0 0 0,-1 0 0 0 0,0-1-1 0 0,1 1 1 0 0,-1 0 0 0 0,0 0 0 0 0,0-1 0 0 0,0 1-1 0 0,0 0 1 0 0,0-1 0 0 0,0 1 0 0 0,0 0-1 0 0,-1 0 1 0 0,1-1 0 0 0,-1 1 0 0 0,1 0 0 0 0,-1-1-1 0 0,0 1 1 0 0,0-1 0 0 0,1 1 0 0 0,-3 1 0 0 0,-2 5 56 0 0,-1 0 1 0 0,1 0-1 0 0,-2-1 1 0 0,-7 8-1 0 0,3-6 7 0 0,-1-1 0 0 0,1 0 0 0 0,-1-1 0 0 0,-1 0 0 0 0,1-1 0 0 0,-20 7 0 0 0,0 0-16 0 0,-120 68 63 0 0,150-80-186 0 0,33 7-90 0 0,93 5 219 0 0,-76-10 251 0 0,64 12-1 0 0,-101-12-253 0 0,0 1-1 0 0,-1 0 0 0 0,13 7 1 0 0,-23-10-51 0 0,1-1 1 0 0,-1 1 0 0 0,0 0-1 0 0,0-1 1 0 0,-1 1 0 0 0,1 0 0 0 0,0-1-1 0 0,0 1 1 0 0,0 0 0 0 0,0-1-1 0 0,-1 1 1 0 0,1-1 0 0 0,0 1-1 0 0,0 0 1 0 0,-1-1 0 0 0,1 1 0 0 0,-1-1-1 0 0,1 1 1 0 0,-1 0 0 0 0,1-1-1 0 0,-4 4 16 0 0,1-1 1 0 0,-1 1-1 0 0,0-1 1 0 0,0 0-1 0 0,-1 0 1 0 0,1-1-1 0 0,-1 1 1 0 0,1-1-1 0 0,-10 3 1 0 0,-5 4 30 0 0,-172 71 94 0 0,127-55-141 0 0,-28 19 49 0 0,57-26-61 0 0,27-14-50 0 0,6-3-74 0 0,4-2-579 0 0,8-6-738 0 0,7-3-4146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6447 0 0,'0'0'3923'0'0,"-19"0"-1458"0"0,8 6-1748 0 0,0 0 0 0 0,1 0 0 0 0,-17 14 0 0 0,0 0-165 0 0,11-9-503 0 0,-1 0 0 0 0,0-2-1 0 0,-1 0 1 0 0,0-1 0 0 0,-1 0 0 0 0,0-2-1 0 0,0 0 1 0 0,0-1 0 0 0,0-1-1 0 0,-1-1 1 0 0,0-1 0 0 0,-38 0 0 0 0,-31-11-1335 0 0,87 8 946 0 0,6 2-1634 0 0,0-1 2014 0 0,0 1 0 0 0,-1 0 0 0 0,1 0 1 0 0,0 0-1 0 0,0 0 0 0 0,-1 1 0 0 0,1-1 0 0 0,-1 1 0 0 0,1 0 1 0 0,-1 0-1 0 0,0 1 0 0 0,0-1 0 0 0,0 0 0 0 0,0 1 0 0 0,3 4 1 0 0,-3-4 30 0 0,0 0 1 0 0,0 0 0 0 0,-1 0-1 0 0,0 1 1 0 0,1-1 0 0 0,-1 1 0 0 0,-1 0-1 0 0,1 0 1 0 0,0-1 0 0 0,-1 1-1 0 0,0 0 1 0 0,0 0 0 0 0,0 1 0 0 0,0 5-1 0 0,-1-8-37 0 0,0 0-1 0 0,0 0 0 0 0,-1 1 1 0 0,0-1-1 0 0,1 0 0 0 0,-1 0 1 0 0,0 0-1 0 0,0 0 0 0 0,0 0 1 0 0,0 0-1 0 0,0 0 1 0 0,-1 0-1 0 0,1 0 0 0 0,-2 2 1 0 0,-2 1 91 0 0,0-1 0 0 0,0 1 0 0 0,-7 4 1 0 0,-32 19 557 0 0,32-21-627 0 0,0 0 1 0 0,0 1-1 0 0,0 1 1 0 0,1-1-1 0 0,1 2 1 0 0,-12 12-1 0 0,17-16-45 0 0,18-1 42 0 0,2-3-36 0 0,0-1 0 0 0,0-1 0 0 0,22-1 0 0 0,2-1-21 0 0,18 2 4 0 0,-1 3 0 0 0,66 12 0 0 0,-63-6 0 0 0,-36-7 47 0 0,1 2 1 0 0,-1 1-1 0 0,0 1 1 0 0,34 12 0 0 0,-55-17-26 0 0,1 1 1 0 0,-1-1 0 0 0,1 0 0 0 0,-1 1-1 0 0,0-1 1 0 0,1 1 0 0 0,-1 0 0 0 0,0 0 0 0 0,0 0-1 0 0,0 0 1 0 0,0 0 0 0 0,-1 0 0 0 0,4 4-1 0 0,-5-4 5 0 0,1 0 0 0 0,-1-1 0 0 0,1 1 0 0 0,-1 0 0 0 0,0-1-1 0 0,1 1 1 0 0,-1 0 0 0 0,0 0 0 0 0,0-1 0 0 0,0 1 0 0 0,0 0-1 0 0,-1-1 1 0 0,1 1 0 0 0,0 0 0 0 0,-1-1 0 0 0,1 1-1 0 0,-1 0 1 0 0,0-1 0 0 0,1 1 0 0 0,-1-1 0 0 0,0 1 0 0 0,0-1-1 0 0,-1 2 1 0 0,-8 11 205 0 0,-1-1 0 0 0,0-1 0 0 0,-1 0 0 0 0,0-1-1 0 0,-1 0 1 0 0,-23 15 0 0 0,-90 45 178 0 0,30-19-344 0 0,88-47-1883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1191 2303 0 0,'0'0'4572'0'0,"2"0"-4085"0"0,19-4 781 0 0,-20 3-927 0 0,0 1-1 0 0,0-1 1 0 0,0 0-1 0 0,0 1 1 0 0,0-1-1 0 0,0 0 1 0 0,0 0-1 0 0,4-4 3839 0 0,-6 3-3995 0 0,1 0 1 0 0,-1 0 0 0 0,0 0 0 0 0,0-1 0 0 0,0 1 0 0 0,0 0-1 0 0,0 0 1 0 0,0 0 0 0 0,-1 0 0 0 0,1 1 0 0 0,-1-1-1 0 0,-2-3 1 0 0,3 4-9 0 0,-17-28 728 0 0,14 25-873 0 0,0 2 0 0 0,-1-1 1 0 0,0 0-1 0 0,1 1 0 0 0,-1 0 0 0 0,0 0 0 0 0,0 0 0 0 0,0 1 0 0 0,0 0 1 0 0,-7-1-1 0 0,-19-7 122 0 0,-17-11 245 0 0,0-3 1 0 0,2-1-1 0 0,-80-58 0 0 0,-115-111 447 0 0,170 133-659 0 0,24 22 50 0 0,3-2 0 0 0,-46-54 0 0 0,75 76-164 0 0,1-1 1 0 0,1-1-1 0 0,-14-27 1 0 0,20 33-48 0 0,1 0 0 0 0,1 0 1 0 0,0 0-1 0 0,1-1 0 0 0,1 0 1 0 0,-2-16-1 0 0,3 15-37 0 0,2-1 0 0 0,0 1 1 0 0,1-1-1 0 0,0 1 0 0 0,1 0 0 0 0,1-1 1 0 0,1 1-1 0 0,0 0 0 0 0,1 1 0 0 0,1-1 1 0 0,1 1-1 0 0,0 0 0 0 0,0 1 1 0 0,19-27-1 0 0,-23 38-41 0 0,-1 1 1 0 0,0-1-1 0 0,1 1 1 0 0,0 0-1 0 0,-1-1 1 0 0,1 1-1 0 0,0 0 1 0 0,0 1-1 0 0,0-1 1 0 0,4-1-1 0 0,-6 3 30 0 0,-1 0 0 0 0,1 0-1 0 0,-1 1 1 0 0,1-1 0 0 0,-1 0-1 0 0,0 1 1 0 0,1-1 0 0 0,-1 1-1 0 0,0-1 1 0 0,1 0 0 0 0,-1 1-1 0 0,0-1 1 0 0,1 1 0 0 0,-1-1-1 0 0,0 1 1 0 0,0-1 0 0 0,0 1-1 0 0,1-1 1 0 0,-1 1 0 0 0,0 0-1 0 0,0 0-35 0 0,2 3-24 0 0,-1 1 1 0 0,1 0-1 0 0,-2 0 0 0 0,1-1 0 0 0,0 1 0 0 0,-1 0 1 0 0,0 0-1 0 0,0 0 0 0 0,0 0 0 0 0,-1 0 0 0 0,-1 8 1 0 0,-2 3-495 0 0,-1 0 1 0 0,-8 19 0 0 0,-1-3-678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4143 0 0,'0'0'10387'0'0,"-2"9"-9694"0"0,1-3-358 0 0,-10 36 970 0 0,11-41-1130 0 0,-12 14 300 0 0,7-11-406 0 0,4-3 212 0 0,2-2-217 0 0,5-4 0 0 0,2-1 7 0 0,-5 4-43 0 0,7-9 1721 0 0,-11 11-1736 0 0,0 0 0 0 0,0 0 0 0 0,0 0 0 0 0,0 1 0 0 0,0-1 0 0 0,0 0 0 0 0,0 1 0 0 0,0-1 0 0 0,0 1 0 0 0,0-1 0 0 0,0 1 0 0 0,0-1 0 0 0,-1 2 0 0 0,2-2-8 0 0,0 0 0 0 0,0 0 0 0 0,-1 0 1 0 0,1 0-1 0 0,0 1 0 0 0,0-1 1 0 0,0 0-1 0 0,0 0 0 0 0,0 0 0 0 0,0 0 1 0 0,0 0-1 0 0,0 0 0 0 0,0 0 1 0 0,0 0-1 0 0,0 0 0 0 0,0 0 0 0 0,0 0 1 0 0,-1 1-1 0 0,1-1 0 0 0,0 0 1 0 0,0 0-1 0 0,0 0 0 0 0,0 0 0 0 0,0 0 1 0 0,0 0-1 0 0,0 0 0 0 0,0 0 1 0 0,-1 0-1 0 0,1 0 0 0 0,0 0 0 0 0,0 0 1 0 0,0 0-1 0 0,0 0 0 0 0,0 0 1 0 0,0 0-1 0 0,0 0 0 0 0,0 0 0 0 0,-1 0 1 0 0,1 0-1 0 0,0 0 0 0 0,0 0 1 0 0,0 0-1 0 0,0 0 0 0 0,0 0 0 0 0,0-1 1 0 0,0 1-1 0 0,0 0 0 0 0,0 0 0 0 0,-1 0 1 0 0,1 0-1 0 0,0 0 0 0 0,0 0 1 0 0,0 0-1 0 0,0 0 0 0 0,0 0 0 0 0,0 0 1 0 0,0-1-1 0 0,0 1 0 0 0,0 0 1 0 0,0 0-1 0 0,0 0 0 0 0,0 0 0 0 0,0 0 1 0 0,0 0-1 0 0,0 0 0 0 0,-1-28 213 0 0,1 25-215 0 0,0 1 252 0 0,4 1-100 0 0,-4 1-128 0 0,0-1-1 0 0,0 1 1 0 0,0 0 0 0 0,0 0 0 0 0,1 0 0 0 0,-1 0-1 0 0,0 0 1 0 0,0-1 0 0 0,0 1 0 0 0,1 0-1 0 0,-1 0 1 0 0,0 0 0 0 0,0 0 0 0 0,0 0-1 0 0,1 0 1 0 0,-1 0 0 0 0,0 0 0 0 0,0 0 0 0 0,1 0-1 0 0,-1 0 1 0 0,0 0 0 0 0,0 0 0 0 0,0 0-1 0 0,1 0 1 0 0,-1 0 0 0 0,0 0 0 0 0,0 0 0 0 0,1 0-1 0 0,-1 0 1 0 0,0 1 0 0 0,7 4 28 0 0,4 5-44 0 0,-9-6-8 0 0,-1 1 46 0 0,1 2-27 0 0,-2-5-31 0 0,1 0 0 0 0,-1 1 0 0 0,0-1 0 0 0,0 0-1 0 0,0 1 1 0 0,0-1 0 0 0,-1 0 0 0 0,1 1 0 0 0,-2 2 0 0 0,1-1-67 0 0,1-2-256 0 0,20-8-7676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56 11487 0 0,'-8'1'241'0'0,"-1"0"-1"0"0,1 1 0 0 0,-1 1 1 0 0,1-1-1 0 0,0 1 0 0 0,0 1 1 0 0,-12 6 4059 0 0,40-20-3408 0 0,77-33-201 0 0,-88 39-683 0 0,0-1 0 0 0,0 2 1 0 0,1-1-1 0 0,-1 1 0 0 0,1 0 0 0 0,0 1 1 0 0,0 0-1 0 0,0 1 0 0 0,14 0 1 0 0,-20 1 15 0 0,1 0 0 0 0,0 0 1 0 0,-1 1-1 0 0,1 0 0 0 0,-1 0 1 0 0,1 0-1 0 0,-1 0 0 0 0,1 1 1 0 0,-1 0-1 0 0,0 0 0 0 0,0 0 1 0 0,0 0-1 0 0,0 1 0 0 0,0-1 1 0 0,0 1-1 0 0,-1 0 0 0 0,1 0 1 0 0,-1 1-1 0 0,0-1 0 0 0,0 1 1 0 0,0-1-1 0 0,2 5 0 0 0,-4-6 3 0 0,0 0 0 0 0,-1 0 0 0 0,1 0 1 0 0,-1 0-1 0 0,1 0 0 0 0,-1 0 0 0 0,0 0 0 0 0,0 0 0 0 0,0 0 0 0 0,0-1 0 0 0,0 1 0 0 0,0 0 0 0 0,-1 2 0 0 0,-7 24 152 0 0,6-24-156 0 0,-1 1 1 0 0,0 0 0 0 0,0-1 0 0 0,0 0 0 0 0,-1 0 0 0 0,1 0 0 0 0,-1 0 0 0 0,0 0 0 0 0,-7 4 0 0 0,-3 2 11 0 0,-25 13 0 0 0,0-5 18 0 0,39-18-53 0 0,0 0 0 0 0,-1 0 0 0 0,1 0 0 0 0,0 1 0 0 0,0-1 0 0 0,0 0 0 0 0,-1 0 0 0 0,1 0 0 0 0,0 0 0 0 0,0 0 0 0 0,0 1 0 0 0,0-1 0 0 0,-1 0 0 0 0,1 0 0 0 0,0 0 0 0 0,0 0 0 0 0,0 1 0 0 0,0-1 0 0 0,0 0 0 0 0,0 0 0 0 0,0 0 0 0 0,0 1 0 0 0,0-1 0 0 0,-1 0 0 0 0,1 0 0 0 0,0 1 0 0 0,0-1 0 0 0,0 0 0 0 0,0 0 0 0 0,0 0 0 0 0,0 1 0 0 0,0-1 0 0 0,0 0 0 0 0,1 0 0 0 0,-1 1 0 0 0,0-1 0 0 0,0 0 0 0 0,0 0 0 0 0,0 0 0 0 0,0 1 0 0 0,0-1 0 0 0,0 0 0 0 0,0 0 0 0 0,1 0 0 0 0,-1 1 0 0 0,0-1 0 0 0,0 0 0 0 0,0 0 0 0 0,0 0 0 0 0,1 0 0 0 0,-1 0 0 0 0,0 0 0 0 0,0 1 0 0 0,0-1 0 0 0,0 0 0 0 0,1 0 0 0 0,-1 0 0 0 0,0 0 0 0 0,0 0 0 0 0,1 0 0 0 0,-1 0 0 0 0,0 0 0 0 0,0 0 0 0 0,1 0 0 0 0,5 2 0 0 0,1 0 0 0 0,-1 0 0 0 0,1-1 0 0 0,-1 0 0 0 0,1-1 0 0 0,0 1 0 0 0,-1-1 0 0 0,1 0 0 0 0,10-2 0 0 0,-1 1 0 0 0,20-1-49 0 0,0 2 0 0 0,72 9 1 0 0,-104-8 43 0 0,-1 0 1 0 0,1 0 0 0 0,-1 0 0 0 0,1 0-1 0 0,-1 0 1 0 0,0 1 0 0 0,1 0 0 0 0,-1-1-1 0 0,0 1 1 0 0,0 0 0 0 0,0 1 0 0 0,-1-1-1 0 0,1 0 1 0 0,0 1 0 0 0,-1-1 0 0 0,4 5-1 0 0,-5-5 12 0 0,0 0 0 0 0,0 0 0 0 0,0 1 0 0 0,0-1 0 0 0,0 0 0 0 0,-1 0-1 0 0,1 1 1 0 0,-1-1 0 0 0,1 0 0 0 0,-1 0 0 0 0,0 1 0 0 0,0-1 0 0 0,0 0-1 0 0,0 1 1 0 0,0-1 0 0 0,-1 0 0 0 0,1 1 0 0 0,-1-1 0 0 0,1 0 0 0 0,-1 0 0 0 0,0 1-1 0 0,0-1 1 0 0,0 0 0 0 0,0 0 0 0 0,0 0 0 0 0,-2 2 0 0 0,-5 7 69 0 0,-1 0 0 0 0,-1 0 0 0 0,1-1 0 0 0,-2-1 1 0 0,1 0-1 0 0,-1 0 0 0 0,-1-1 0 0 0,1 0 0 0 0,-1-1 0 0 0,-22 9 0 0 0,-8 2 94 0 0,-85 21 0 0 0,108-34-179 0 0,4 0-7 0 0,-1-1 0 0 0,0-1 1 0 0,1 0-1 0 0,-1-1 0 0 0,-18-1 0 0 0,45-13-569 0 0,-5 9-491 0 0,1 0 1 0 0,-1 0-1 0 0,13-4 0 0 0,-3 4-5156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 6911 0 0,'-8'-1'623'0'0,"5"1"-472"0"0,-1 0-1 0 0,1 0 1 0 0,-1 0-1 0 0,1 1 1 0 0,0 0 0 0 0,-1 0-1 0 0,1 0 1 0 0,0 0-1 0 0,0 0 1 0 0,0 1-1 0 0,0-1 1 0 0,0 1 0 0 0,0 0-1 0 0,0 0 1 0 0,0 0-1 0 0,1 0 1 0 0,-1 0-1 0 0,1 1 1 0 0,-1-1 0 0 0,1 1-1 0 0,-2 3 1 0 0,-6 8 1653 0 0,1 0-1 0 0,0 0 1 0 0,-6 16 0 0 0,10-21-1516 0 0,-8 21 186 0 0,0 1 0 0 0,-13 51 1 0 0,-7 68 825 0 0,28-126-1262 0 0,4-16-1035 0 0,0 1-1 0 0,0-1 0 0 0,0 10 1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1375 0 0,'0'0'66'0'0,"-1"0"-8"0"0,0 0 255 0 0,-1 0-1 0 0,1 1 1 0 0,0-1-1 0 0,-1 0 1 0 0,1 1-1 0 0,0-1 0 0 0,-1 1 1 0 0,1-1-1 0 0,0 1 1 0 0,-1-1-1 0 0,1 1 1 0 0,0 0-1 0 0,0 0 0 0 0,0 0 1 0 0,0 0-1 0 0,0 0 1 0 0,0 0-1 0 0,0 0 0 0 0,0 0 1 0 0,0 0-1 0 0,0 0 1 0 0,0 2-1 0 0,0-1-66 0 0,-18 27 4048 0 0,-6 19-2686 0 0,8-14-710 0 0,14-29-792 0 0,1 0-1 0 0,0 0 0 0 0,-1 0 1 0 0,2 0-1 0 0,-1 1 0 0 0,1-1 1 0 0,-1 0-1 0 0,2 1 0 0 0,-2 6 1 0 0,2-11 132 0 0,2 2-155 0 0,-1-1-1 0 0,1 0 1 0 0,0 0 0 0 0,-1 0-1 0 0,1 0 1 0 0,0-1-1 0 0,0 1 1 0 0,0 0-1 0 0,0-1 1 0 0,0 1 0 0 0,1-1-1 0 0,-1 0 1 0 0,0 0-1 0 0,1 0 1 0 0,-1 0 0 0 0,1 0-1 0 0,-1 0 1 0 0,1-1-1 0 0,-1 1 1 0 0,1-1-1 0 0,0 0 1 0 0,-1 1 0 0 0,5-2-1 0 0,-3 1-29 0 0,0 0-1 0 0,0 0 0 0 0,0-1 1 0 0,0 1-1 0 0,0-1 1 0 0,-1 0-1 0 0,1 0 0 0 0,0-1 1 0 0,0 1-1 0 0,-1-1 1 0 0,1 0-1 0 0,-1 0 0 0 0,1 0 1 0 0,5-5-1 0 0,-7 5-34 0 0,0-1 0 0 0,1 0 0 0 0,-1 0 0 0 0,-1 0 0 0 0,1 0 0 0 0,0 0 0 0 0,-1-1 1 0 0,1 1-1 0 0,-1 0 0 0 0,0-1 0 0 0,0 1 0 0 0,-1-1 0 0 0,1 1 0 0 0,-1-1 0 0 0,1 1 0 0 0,-1-1 0 0 0,0 1 0 0 0,0-1 0 0 0,-1 0 0 0 0,1 1 0 0 0,-2-5 0 0 0,1 5-62 0 0,1 0 0 0 0,-1 0 0 0 0,-1 0 0 0 0,1 0 0 0 0,0 0 0 0 0,-1 0 0 0 0,1 0 0 0 0,-1 1 0 0 0,0-1 0 0 0,0 0 0 0 0,0 1 0 0 0,0 0 0 0 0,-1-1 0 0 0,1 1 0 0 0,0 0 0 0 0,-1 0 0 0 0,0 0 0 0 0,1 1 0 0 0,-1-1 0 0 0,0 0 0 0 0,0 1 1 0 0,0 0-1 0 0,-6-2 0 0 0,7 3-111 0 0,-1 0 1 0 0,1-1 0 0 0,-1 1 0 0 0,0 0 0 0 0,1 1 0 0 0,-1-1 0 0 0,1 0-1 0 0,-1 1 1 0 0,1-1 0 0 0,-1 1 0 0 0,1 0 0 0 0,-1 0 0 0 0,1 0 0 0 0,-1 0-1 0 0,1 1 1 0 0,0-1 0 0 0,-4 3 0 0 0,4-1-919 0 0,-1 6-29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5063 0 0,'0'0'7930'0'0,"0"2"-7072"0"0,2 50 1186 0 0,-2-38-1542 0 0,0 1 0 0 0,4 18 0 0 0,-4-30-407 0 0,0 0 0 0 0,1-1 0 0 0,0 1 0 0 0,-1 0 0 0 0,1-1 0 0 0,0 1 0 0 0,1-1 0 0 0,-1 1 0 0 0,0-1 0 0 0,1 0 0 0 0,-1 0 0 0 0,1 1 0 0 0,0-1 0 0 0,0 0 0 0 0,-1 0 0 0 0,1-1 0 0 0,1 1 0 0 0,-1 0 0 0 0,0-1 0 0 0,0 1 1 0 0,1-1-1 0 0,-1 0 0 0 0,1 1 0 0 0,-1-1 0 0 0,1 0 0 0 0,-1-1 0 0 0,1 1 0 0 0,0 0 0 0 0,-1-1 0 0 0,1 0 0 0 0,0 1 0 0 0,-1-1 0 0 0,1 0 0 0 0,5-1 0 0 0,-1 1-42 0 0,0-1 0 0 0,0-1 0 0 0,0 1-1 0 0,0-1 1 0 0,0 0 0 0 0,-1 0 0 0 0,1-1 0 0 0,-1 0-1 0 0,1 0 1 0 0,-1-1 0 0 0,0 0 0 0 0,0 0 0 0 0,-1 0-1 0 0,1-1 1 0 0,-1 0 0 0 0,0 0 0 0 0,0 0 0 0 0,0 0-1 0 0,-1-1 1 0 0,0 0 0 0 0,0 0 0 0 0,0 0 0 0 0,-1 0-1 0 0,0-1 1 0 0,0 1 0 0 0,-1-1 0 0 0,0 0 0 0 0,0 0-1 0 0,1-7 1 0 0,-2 12-63 0 0,-1 0 0 0 0,0 0 0 0 0,0 1 0 0 0,0-1 0 0 0,0 0 0 0 0,0 0 0 0 0,0 0 0 0 0,0 0 0 0 0,0 0 0 0 0,-1 0 0 0 0,1 0 0 0 0,-1 0 0 0 0,0 0 0 0 0,1 0 0 0 0,-1 1 0 0 0,0-1 0 0 0,0 0 1 0 0,0 0-1 0 0,0 1 0 0 0,0-1 0 0 0,-1 1 0 0 0,-2-3 0 0 0,3 3-153 0 0,-1 0 1 0 0,0 0-1 0 0,0 0 1 0 0,0 0 0 0 0,0 0-1 0 0,0 0 1 0 0,-1 1-1 0 0,1-1 1 0 0,0 1 0 0 0,0 0-1 0 0,0 0 1 0 0,0 0-1 0 0,-1 0 1 0 0,1 0 0 0 0,0 0-1 0 0,0 0 1 0 0,0 1-1 0 0,0-1 1 0 0,0 1 0 0 0,-3 0-1 0 0,-12 6-1461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5983 0 0,'0'0'8318'0'0,"2"0"-7473"0"0,98-41 3798 0 0,196-72-1080 0 0,-227 90-3438 0 0,115-34 349 0 0,-142 47-927 0 0,0 1 1 0 0,62-5 0 0 0,-80 14-1011 0 0,-2 2-3899 0 0,-7 3-1440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17 153 3223 0 0,'0'0'143'0'0,"-16"5"11715"0"0,25-13-9454 0 0,18-10-2281 0 0,96-41 2254 0 0,-68 35-1643 0 0,23-9 287 0 0,-68 30-837 0 0,1 0-1 0 0,0 0 1 0 0,-1 1-1 0 0,1 0 1 0 0,16 0-1 0 0,-26 2-173 0 0,0 1-1 0 0,0-1 0 0 0,0 1 0 0 0,0 0 0 0 0,0-1 0 0 0,0 1 0 0 0,0 0 0 0 0,-1 0 0 0 0,1 0 0 0 0,0 0 0 0 0,0-1 0 0 0,-1 1 1 0 0,1 0-1 0 0,0 0 0 0 0,-1 0 0 0 0,1 1 0 0 0,-1-1 0 0 0,0 0 0 0 0,1 0 0 0 0,-1 2 0 0 0,1 1-3 0 0,-1-1-1 0 0,1 1 1 0 0,-1 0-1 0 0,0 0 0 0 0,-1 0 1 0 0,1 0-1 0 0,0-1 1 0 0,-1 1-1 0 0,0 0 1 0 0,0-1-1 0 0,0 1 1 0 0,-1 0-1 0 0,1-1 1 0 0,-4 5-1 0 0,-3 7-1 0 0,-18 24 1 0 0,7-16 24 0 0,0-1 1 0 0,-2-2-1 0 0,-38 32 1 0 0,11-11-31 0 0,41-35 0 0 0,0 0-1 0 0,1 1 1 0 0,-1 0-1 0 0,1 0 1 0 0,1 0-1 0 0,-1 1 1 0 0,-7 13-1 0 0,13-19-62 0 0,1 0-108 0 0,1 1 173 0 0,0 0 0 0 0,1 0 0 0 0,-1 0 0 0 0,1-1 0 0 0,-1 1 0 0 0,1-1 0 0 0,0 1-1 0 0,0-1 1 0 0,0 0 0 0 0,0 0 0 0 0,1 0 0 0 0,-1 0 0 0 0,0-1 0 0 0,1 0 0 0 0,-1 1 0 0 0,1-1 0 0 0,4 1 0 0 0,1-1 41 0 0,0-1 0 0 0,1 0 0 0 0,-1 0 0 0 0,17-3 1 0 0,-20 3-18 0 0,105-21 618 0 0,-40 7-275 0 0,123-15 473 0 0,-153 26-1317 0 0,-1 1 0 0 0,76 7 0 0 0,-94-1-305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27 206 8751 0 0,'-2'-1'674'0'0,"-23"-25"8708"0"0,28 26-8719 0 0,146-7 2169 0 0,41-4-922 0 0,-87-4-1029 0 0,130-37 0 0 0,-92 21-570 0 0,2 0-689 0 0,-136 29 377 0 0,33-10-1103 0 0,-33 10 5 0 0,-1-1 0 0 0,1 0 0 0 0,9-6 0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25 1839 0 0,'62'-14'-114'0'0,"-17"4"11170"0"0,-59 20-10142 0 0,-71 52 1206 0 0,-102 94-1 0 0,129-100-1838 0 0,-132 115-81 0 0,-147 64-833 0 0,306-217 625 0 0,0-1 1 0 0,-39 15-1 0 0,60-28-14 0 0,8-4-88 0 0,3 2-435 0 0,0 1 548 0 0,1 0 0 0 0,0 0-1 0 0,0 0 1 0 0,0-1 0 0 0,0 1 0 0 0,0-1 0 0 0,1 0 0 0 0,-1 0-1 0 0,1 1 1 0 0,-1-2 0 0 0,1 1 0 0 0,0 0 0 0 0,0 0 0 0 0,0-1-1 0 0,0 0 1 0 0,0 1 0 0 0,0-1 0 0 0,0 0 0 0 0,0-1 0 0 0,1 1-1 0 0,-1 0 1 0 0,6-1 0 0 0,2 2 28 0 0,11 0 166 0 0,0-1 0 0 0,0 0-1 0 0,35-5 1 0 0,-21 2-44 0 0,191-22 585 0 0,-6 2-76 0 0,-82 14-406 0 0,0 7 1 0 0,160 19-1 0 0,-278-15-260 0 0,40 10-1 0 0,-52-10 1 0 0,-9-3-12 0 0,0 1 1 0 0,0-1-1 0 0,0 0 0 0 0,1 1 1 0 0,-1-1-1 0 0,0 1 1 0 0,0-1-1 0 0,0 1 0 0 0,0-1 1 0 0,0 1-1 0 0,0-1 0 0 0,0 1 1 0 0,0-1-1 0 0,0 1 1 0 0,0 0-1 0 0,0-1 0 0 0,0 1 1 0 0,0-1-1 0 0,0 1 0 0 0,0-1 1 0 0,-1 0-1 0 0,1 1 1 0 0,0-1-1 0 0,-1 2 0 0 0,1-2-20 0 0,-1 3-165 0 0,0 0-1 0 0,-1 0 1 0 0,0 0-1 0 0,1 0 1 0 0,-1-1-1 0 0,0 1 1 0 0,-1-1-1 0 0,1 1 1 0 0,-3 1 0 0 0,-12 11-6249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5527 0 0,'3'-6'12497'0'0,"-5"17"-11426"0"0,-6 23-1315 0 0,-25 29 616 0 0,27-53 304 0 0,10-19-24 0 0,-2 5-652 0 0,10-13 0 0 0,-3 7 0 0 0,-2 3 11 0 0,-6 6 200 0 0,-3 2-126 0 0,-12 6-14 0 0,11-2-76 0 0,2-2 8 0 0,-7 7-3 0 0,3 3 0 0 0,0-3-64 0 0,5-8-265 0 0,-2 10-1684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66 135 1375 0 0,'-2'1'5859'0'0,"-19"5"-2247"0"0,19-5-3460 0 0,-10 4 160 0 0,1-1-51 0 0,4 1 5319 0 0,20-9-4682 0 0,18-9-988 0 0,34-25 551 0 0,-33 18-311 0 0,59-25-1 0 0,-73 37-65 0 0,-1 0 53 0 0,33-8 0 0 0,-45 14-102 0 0,-1 1-1 0 0,1 0 1 0 0,0 1 0 0 0,-1-1-1 0 0,1 1 1 0 0,0 0-1 0 0,0 0 1 0 0,-1 1 0 0 0,1-1-1 0 0,0 1 1 0 0,-1 0 0 0 0,7 2-1 0 0,3 6 86 0 0,-12-7-119 0 0,-1 1 0 0 0,1-1 0 0 0,0 1 0 0 0,-1-1 0 0 0,0 1 0 0 0,1 0-1 0 0,-1-1 1 0 0,0 1 0 0 0,0 0 0 0 0,-1 0 0 0 0,1 0 0 0 0,0 0 0 0 0,-1 0 0 0 0,0 0 0 0 0,0 0 0 0 0,0 0-1 0 0,0 0 1 0 0,0 0 0 0 0,-1 0 0 0 0,1-1 0 0 0,-1 1 0 0 0,1 0 0 0 0,-1 0 0 0 0,0 0 0 0 0,-1 0 0 0 0,1-1-1 0 0,-2 5 1 0 0,-2 1 1 0 0,-1 1-1 0 0,1-1 0 0 0,-1 0 1 0 0,-1 0-1 0 0,1 0 1 0 0,-16 12-1 0 0,-20 13 48 0 0,-1-1 1 0 0,-1-3-1 0 0,-68 34 0 0 0,88-52-13 0 0,-33 9 0 0 0,48-17-32 0 0,-3 3 58 0 0,3-1-9 0 0,7-4-100 0 0,5 0-13 0 0,17 2 58 0 0,1-1-1 0 0,26-2 0 0 0,25 3-209 0 0,-44 1 91 0 0,57 3-62 0 0,-77-7 183 0 0,2 1 0 0 0,17 9 0 0 0,6 4 0 0 0,-21-7 0 0 0,-1 4 0 0 0,-1 1 0 0 0,-3 0 0 0 0,-5 2 11 0 0,-6 0 46 0 0,2-9-26 0 0,-1 0-1 0 0,1 0 0 0 0,-1-1 0 0 0,0 0 1 0 0,-1 0-1 0 0,1 0 0 0 0,-1 0 1 0 0,0 0-1 0 0,0 0 0 0 0,0-1 1 0 0,-6 4-1 0 0,-5 2 59 0 0,0-1 0 0 0,-19 8 0 0 0,-16 7 55 0 0,16-4-91 0 0,0-3 1 0 0,-1 0-1 0 0,-44 12 0 0 0,67-23-49 0 0,9-4 6 0 0,-1 0-1 0 0,1 0 1 0 0,0 0 0 0 0,-1 0 0 0 0,1 0-1 0 0,-1-1 1 0 0,1 0 0 0 0,0 0 0 0 0,-7 0 0 0 0,8 0-74 0 0,18-7-3878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26 7831 0 0,'0'0'603'0'0,"0"-2"-396"0"0,1-5-9 0 0,0 6 714 0 0,-1 0-780 0 0,0 1 0 0 0,0-1-1 0 0,0 1 1 0 0,0-1 0 0 0,0 1-1 0 0,0-1 1 0 0,0 1-1 0 0,0-1 1 0 0,0 1 0 0 0,0-1-1 0 0,0 1 1 0 0,0-1 0 0 0,0 1-1 0 0,0-1 1 0 0,-1 1 0 0 0,1-1-1 0 0,0 1 1 0 0,0-1 0 0 0,-1 1-1 0 0,1-1 1 0 0,0 1 0 0 0,0 0-1 0 0,-1-1 1 0 0,1 1-1 0 0,-1 0 1 0 0,1-1 0 0 0,0 1-1 0 0,-1 0 1 0 0,1-1 0 0 0,-1 1-1 0 0,-1-1-14 0 0,1 1 0 0 0,0 0 0 0 0,0 0 0 0 0,-1 0 0 0 0,1-1 0 0 0,0 1 0 0 0,-1 1 0 0 0,1-1 0 0 0,0 0 0 0 0,-1 0 0 0 0,-1 1 0 0 0,-3 1-23 0 0,0 0-1 0 0,0 0 0 0 0,0 0 1 0 0,-5 4-1 0 0,-13 11 150 0 0,0 0 0 0 0,-27 27 0 0 0,2-2 76 0 0,-2 2-120 0 0,2 2-1 0 0,3 3 0 0 0,1 1 1 0 0,-44 66-1 0 0,87-113-223 0 0,-10 14-164 0 0,-21 21 1 0 0,32-36-802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4143 0 0,'0'0'7084'0'0,"-2"1"-6245"0"0,-15 13 127 0 0,5-6-863 0 0,2 1 1 0 0,-1 0 0 0 0,1 0-1 0 0,-10 13 1 0 0,9-8 20 0 0,6-8 67 0 0,0 1-1 0 0,0-1 1 0 0,1 1-1 0 0,0 0 0 0 0,0 0 1 0 0,-5 14-1 0 0,7-16-33 0 0,0 0 0 0 0,1 0 1 0 0,0 1-1 0 0,0-1 0 0 0,0 8 0 0 0,1-10-108 0 0,0-1-1 0 0,0 1 1 0 0,1-1 0 0 0,-1 1-1 0 0,1-1 1 0 0,-1 1 0 0 0,1-1-1 0 0,0 1 1 0 0,0-1 0 0 0,0 0-1 0 0,1 0 1 0 0,-1 1 0 0 0,3 2-1 0 0,-2-3-31 0 0,-1-1 0 0 0,1 1-1 0 0,0 0 1 0 0,0-1 0 0 0,0 0-1 0 0,0 1 1 0 0,0-1 0 0 0,0 0-1 0 0,1 0 1 0 0,-1 0 0 0 0,0 0-1 0 0,1-1 1 0 0,-1 1 0 0 0,0-1-1 0 0,1 1 1 0 0,-1-1 0 0 0,1 0-1 0 0,-1 0 1 0 0,1 0 0 0 0,-1 0-1 0 0,1 0 1 0 0,-1 0 0 0 0,0-1-1 0 0,1 1 1 0 0,3-2 0 0 0,2-1 20 0 0,1 0 1 0 0,-1 0-1 0 0,-1-1 1 0 0,1 0-1 0 0,0 0 1 0 0,8-6-1 0 0,-5 1 12 0 0,-1 0 0 0 0,1-1 1 0 0,-1 0-1 0 0,16-23 0 0 0,27-49 114 0 0,-42 64-132 0 0,-7 13-31 0 0,6-15-26 0 0,-9 18-104 0 0,-5 2-154 0 0,0 1 139 0 0,0 0-1 0 0,0 0 1 0 0,0 0 0 0 0,0 1-1 0 0,0-1 1 0 0,1 1 0 0 0,-1 0-1 0 0,0 0 1 0 0,1 0 0 0 0,0 0-1 0 0,-1 1 1 0 0,1-1-1 0 0,0 1 1 0 0,0 0 0 0 0,-4 5-1 0 0,-4 6-897 0 0,1 0-1 0 0,-13 21 0 0 0,9-8-211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 3679 0 0,'0'0'167'0'0,"1"-1"-7"0"0,7-6 1553 0 0,2 18 2143 0 0,-8-7-3723 0 0,0 0 0 0 0,-1 0 0 0 0,1 0 1 0 0,-1 0-1 0 0,0 0 0 0 0,0 0 0 0 0,0 0 0 0 0,-1 0 0 0 0,1 0 0 0 0,-1 0 0 0 0,0 1 0 0 0,0-1 0 0 0,-1 0 0 0 0,1 0 0 0 0,-1 0 0 0 0,0 1 0 0 0,0-1 0 0 0,0 0 0 0 0,-3 5 0 0 0,-1 5-170 0 0,-2 0 0 0 0,0-1 0 0 0,0 0-1 0 0,-10 14 1 0 0,-35 38 2693 0 0,55-66-2183 0 0,11-4 43 0 0,0-1 0 0 0,0-1 0 0 0,25-16 0 0 0,37-34 132 0 0,-29 22-244 0 0,9-6-160 0 0,-45 32-232 0 0,-4 1-28 0 0,-7 8-8 0 0,0 0 0 0 0,1-1 0 0 0,-1 1-1 0 0,0 0 1 0 0,0-1 0 0 0,1 1 0 0 0,-1 0-1 0 0,0-1 1 0 0,0 1 0 0 0,0-1 0 0 0,0 1-1 0 0,1-1 1 0 0,-1 1 0 0 0,0 0 0 0 0,0-1-1 0 0,0 1 1 0 0,0-1 0 0 0,0 1 0 0 0,0-1-1 0 0,0 1 1 0 0,0 0 0 0 0,0-1 0 0 0,-1 1 0 0 0,1-1-1 0 0,0 1 1 0 0,0-1 0 0 0,0 1 0 0 0,0 0-1 0 0,-1-1 1 0 0,1 1 0 0 0,0 0 0 0 0,0-1-1 0 0,-1 1 1 0 0,1-1 0 0 0,0 1 0 0 0,-1 0-1 0 0,1 0 1 0 0,0-1 0 0 0,-1 1 0 0 0,-15-9-758 0 0,15 9 784 0 0,-7-2-349 0 0,-1 0 0 0 0,0 0 1 0 0,0 1-1 0 0,1 0 0 0 0,-1 1 0 0 0,0 0 0 0 0,0 1 1 0 0,0-1-1 0 0,-16 5 0 0 0,9-3-4484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13359 0 0,'0'0'1210'0'0,"3"-1"-996"0"0,33-13 1033 0 0,72-17-1 0 0,-9 4-500 0 0,-30 5 52 0 0,1 3 0 0 0,94-13 0 0 0,-133 28-684 0 0,0 2 1 0 0,-1 1-1 0 0,1 1 1 0 0,0 1-1 0 0,0 2 1 0 0,0 1-1 0 0,-1 2 0 0 0,32 9 1 0 0,-36-5-1040 0 0,-1 1-4159 0 0,-7 2-1554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16 232 3223 0 0,'0'0'143'0'0,"-1"-2"-3"0"0,-5-6-111 0 0,-2-4 339 0 0,8 11-12 0 0,0-1-1 0 0,0 1 1 0 0,0-1-1 0 0,0 1 1 0 0,0-1-1 0 0,0 0 0 0 0,0 1 1 0 0,1-1-1 0 0,-1 1 1 0 0,0-1-1 0 0,1 1 0 0 0,0-1 1 0 0,-1 1-1 0 0,1 0 1 0 0,0-1-1 0 0,-1 1 0 0 0,1 0 1 0 0,0-1-1 0 0,0 1 1 0 0,0 0-1 0 0,0 0 1 0 0,0 0-1 0 0,3-2 0 0 0,3-4 432 0 0,1 1 0 0 0,13-8-1 0 0,-14 9-656 0 0,16-9 344 0 0,1 1 0 0 0,38-16 0 0 0,54-13 672 0 0,-115 41-1132 0 0,35-10 423 0 0,0 1 1 0 0,43-7-1 0 0,-58 15-314 0 0,-1 0 0 0 0,0 1 0 0 0,1 0-1 0 0,-1 2 1 0 0,33 5 0 0 0,-48-5-105 0 0,1 1 1 0 0,0-1 0 0 0,-1 1-1 0 0,0 0 1 0 0,1 0 0 0 0,-1 1-1 0 0,0 0 1 0 0,0 0-1 0 0,0 0 1 0 0,-1 0 0 0 0,1 1-1 0 0,-1 0 1 0 0,1 0 0 0 0,4 6-1 0 0,-7-7-17 0 0,0 0 1 0 0,0 0-1 0 0,0 1 0 0 0,0-1 1 0 0,-1 1-1 0 0,1-1 0 0 0,-1 1 1 0 0,0-1-1 0 0,0 1 0 0 0,0 0 1 0 0,-1-1-1 0 0,1 1 0 0 0,-1 0 0 0 0,0-1 1 0 0,0 1-1 0 0,0 0 0 0 0,0 0 1 0 0,-1-1-1 0 0,0 1 0 0 0,0 0 1 0 0,0-1-1 0 0,0 1 0 0 0,-2 4 1 0 0,-2 1-17 0 0,0 1 0 0 0,-1-1-1 0 0,0 0 1 0 0,0-1 0 0 0,-1 1 0 0 0,0-1 0 0 0,0-1 0 0 0,-1 1 0 0 0,-13 9 0 0 0,-11 5-129 0 0,-44 24-1 0 0,54-34 47 0 0,-114 60-374 0 0,-47 17 371 0 0,181-88 566 0 0,5 1-266 0 0,4 2-90 0 0,-1-1-1 0 0,1 0 1 0 0,1 0 0 0 0,-1 0 0 0 0,0-1 0 0 0,1 0-1 0 0,-1 0 1 0 0,15 1 0 0 0,68-1 638 0 0,-56-3-541 0 0,297-13 878 0 0,-50 5-964 0 0,-140 6-4067 0 0,-109 3-2877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0 188 919 0 0,'2'-1'67'0'0,"64"-41"4095"0"0,1 0 3304 0 0,-20 17-6810 0 0,-4 8 85 0 0,0 3 0 0 0,1 1-1 0 0,0 1 1 0 0,63-6 0 0 0,-91 16-598 0 0,0 1 0 0 0,-1 1 0 0 0,1 0 0 0 0,0 1 0 0 0,28 6 1 0 0,-42-7-298 0 0,1 1-342 0 0,6 1-545 0 0,-7-1-302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6447 0 0,'0'0'499'0'0,"2"-1"-328"0"0,142-24 6207 0 0,5 8-3414 0 0,46-7-984 0 0,-165 18-1645 0 0,-13 3-30 0 0,-1 0 0 0 0,1 1 1 0 0,0 1-1 0 0,24 1 1 0 0,-40 0-388 0 0,1 1 0 0 0,-1-1 1 0 0,1 1-1 0 0,-1-1 1 0 0,1 1-1 0 0,-1-1 1 0 0,0 1-1 0 0,1 0 0 0 0,-1-1 1 0 0,0 1-1 0 0,0 0 1 0 0,1 0-1 0 0,-1 0 1 0 0,0 0-1 0 0,2 2 0 0 0,-2-1-555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22 12495 0 0,'0'0'1134'0'0,"-1"-1"-937"0"0,-5-2 37 0 0,0 0 0 0 0,0 0 0 0 0,0 1 0 0 0,0 0 0 0 0,0 0 0 0 0,0 1 0 0 0,0-1 1 0 0,-1 1-1 0 0,1 0 0 0 0,0 1 0 0 0,-1 0 0 0 0,1 0 0 0 0,-1 0 0 0 0,1 1 0 0 0,-12 2 0 0 0,-9 4 28 0 0,1 0-1 0 0,-36 17 1 0 0,57-23-228 0 0,-37 18 126 0 0,1 1 0 0 0,1 2 0 0 0,1 1 1 0 0,1 2-1 0 0,2 2 0 0 0,0 2 0 0 0,-35 36 0 0 0,62-57-72 0 0,1 2-1 0 0,-12 15 1 0 0,19-23-75 0 0,-1 0 1 0 0,1 0 0 0 0,-1 0-1 0 0,1 0 1 0 0,0 1 0 0 0,0-1-1 0 0,0 0 1 0 0,0 1 0 0 0,1-1-1 0 0,-1 1 1 0 0,1-1 0 0 0,-1 1 0 0 0,1-1-1 0 0,0 1 1 0 0,0 0 0 0 0,0-1-1 0 0,0 1 1 0 0,0-1 0 0 0,1 5-1 0 0,0-6 2 0 0,0 0 0 0 0,0 1 0 0 0,0-1 0 0 0,0 1 1 0 0,0-1-1 0 0,1 0 0 0 0,-1 0 0 0 0,0 0 0 0 0,0 0 0 0 0,1 0 0 0 0,-1 0 0 0 0,1 0 0 0 0,-1 0 0 0 0,1 0 0 0 0,-1-1 0 0 0,1 1 0 0 0,-1 0 1 0 0,1-1-1 0 0,0 0 0 0 0,-1 1 0 0 0,1-1 0 0 0,0 0 0 0 0,-1 0 0 0 0,4 0 0 0 0,5 0 72 0 0,0 0-1 0 0,19-4 1 0 0,-26 4-68 0 0,27-7 53 0 0,1 0 1 0 0,-1-2-1 0 0,-1-1 0 0 0,0-1 1 0 0,0-2-1 0 0,-2-1 0 0 0,1-1 1 0 0,32-25-1 0 0,-57 38-66 0 0,22-15 10 0 0,-2-2-1 0 0,37-36 1 0 0,-53 48-26 0 0,-21 11-44 0 0,10-3 54 0 0,1 1 0 0 0,-1 0 0 0 0,1 0 0 0 0,0 0 0 0 0,-1 0 0 0 0,-4 5 0 0 0,1 1 0 0 0,0 1 0 0 0,-9 12 0 0 0,9-10-90 0 0,7-10 46 0 0,-1-1 1 0 0,1 1-1 0 0,0-1 1 0 0,0 1 0 0 0,-1 0-1 0 0,1-1 1 0 0,0 1 0 0 0,0 0-1 0 0,0-1 1 0 0,-1 1-1 0 0,1 0 1 0 0,0-1 0 0 0,0 1-1 0 0,0 0 1 0 0,0-1 0 0 0,0 1-1 0 0,1 0 1 0 0,-1-1-1 0 0,0 1 1 0 0,0 0 0 0 0,1 1-120 0 0,-1 1-1690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8287 0 0,'0'0'9602'0'0,"0"3"-8845"0"0,-2 7-352 0 0,0-1 1 0 0,-1 1-1 0 0,0-1 0 0 0,-7 16 1 0 0,5-15-268 0 0,1 1 0 0 0,0 0 1 0 0,1 0-1 0 0,-4 19 1 0 0,6-21-270 0 0,1-8 63 0 0,0 0 1 0 0,1-1 0 0 0,-1 1-1 0 0,0-1 1 0 0,0 1-1 0 0,1-1 1 0 0,-1 1 0 0 0,0-1-1 0 0,1 1 1 0 0,-1-1-1 0 0,0 1 1 0 0,1-1 0 0 0,-1 1-1 0 0,1-1 1 0 0,-1 1-1 0 0,1-1 1 0 0,-1 0 0 0 0,1 1-1 0 0,-1-1 1 0 0,1 0-1 0 0,-1 0 1 0 0,2 1 0 0 0,-1-1-162 0 0,11 8-875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11 6911 0 0,'-2'-1'528'0'0,"-5"-2"-43"0"0,-1 2 0 0 0,1-1 0 0 0,0 1 0 0 0,0 0 0 0 0,-1 0 0 0 0,1 1 0 0 0,-1 0 0 0 0,1 0 0 0 0,0 0 0 0 0,-1 1-1 0 0,1 1 1 0 0,0-1 0 0 0,0 1 0 0 0,-10 4 0 0 0,-1 0 1472 0 0,-35 19-1 0 0,12-2-2311 0 0,31-16 385 0 0,0 0-1 0 0,1 0 1 0 0,0 1-1 0 0,0 1 0 0 0,0-1 1 0 0,1 1-1 0 0,1 1 1 0 0,-1-1-1 0 0,2 1 1 0 0,-9 15-1 0 0,11-16-12 0 0,0 0 0 0 0,0 0 0 0 0,1 1 0 0 0,0 0 0 0 0,0-1 0 0 0,1 1 0 0 0,1 0 0 0 0,0 0 0 0 0,0 0-1 0 0,1 0 1 0 0,0 0 0 0 0,3 20 0 0 0,-2-26-2 0 0,0 1 0 0 0,0 0 0 0 0,0-1 0 0 0,1 1 0 0 0,0-1 0 0 0,-1 0 0 0 0,2 1 0 0 0,-1-1 0 0 0,0 0 0 0 0,1 0 0 0 0,0 0 0 0 0,0-1 0 0 0,0 1 0 0 0,0-1 0 0 0,0 1 0 0 0,1-1 0 0 0,0 0 0 0 0,-1-1 0 0 0,1 1 0 0 0,0-1 0 0 0,1 1 0 0 0,-1-1 0 0 0,0 0 0 0 0,1-1 0 0 0,-1 1 0 0 0,1-1 0 0 0,-1 0-1 0 0,1 0 1 0 0,0 0 0 0 0,-1 0 0 0 0,1-1 0 0 0,0 0 0 0 0,-1 0 0 0 0,1 0 0 0 0,0-1 0 0 0,-1 0 0 0 0,1 0 0 0 0,6-2 0 0 0,6-2 130 0 0,0-1-1 0 0,-1 0 1 0 0,0-2-1 0 0,0 0 1 0 0,-1-1-1 0 0,1 0 1 0 0,13-12-1 0 0,-21 14-63 0 0,-1 0-1 0 0,1 0 0 0 0,-1-1 0 0 0,-1 0 0 0 0,0 0 0 0 0,0-1 0 0 0,0 1 0 0 0,-1-1 0 0 0,0 0 0 0 0,-1-1 0 0 0,0 1 0 0 0,-1-1 0 0 0,4-15 1 0 0,-5 14-106 0 0,0 0 1 0 0,0-1-1 0 0,-1 1 1 0 0,-1 0 0 0 0,0-1-1 0 0,0 1 1 0 0,-1 0-1 0 0,-1 0 1 0 0,0-1 0 0 0,0 1-1 0 0,-1 0 1 0 0,-1 1 0 0 0,-7-19-1 0 0,10 27-193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18 12295 0 0,'2'-1'563'0'0,"17"-15"3793"0"0,-20 17-3769 0 0,-16 11-96 0 0,1-1 1 0 0,-28 14 0 0 0,-15 9-177 0 0,37-18-260 0 0,1 1 0 0 0,1 1 1 0 0,0 1-1 0 0,-27 34 0 0 0,16-13-49 0 0,-39 68 0 0 0,65-99-6 0 0,0 0 0 0 0,0 0 0 0 0,1 0 0 0 0,1 1 0 0 0,-1 0 0 0 0,1 0 0 0 0,-1 11 0 0 0,4-7 0 0 0,1-11 3 0 0,0 0-1 0 0,1 0 0 0 0,-1 0 1 0 0,0-1-1 0 0,1 1 0 0 0,0 0 1 0 0,-1-1-1 0 0,1 1 0 0 0,0-1 1 0 0,0 0-1 0 0,0 0 0 0 0,1 0 1 0 0,-1 0-1 0 0,0 0 1 0 0,1 0-1 0 0,0 0 0 0 0,-1-1 1 0 0,1 1-1 0 0,0-1 0 0 0,-1 0 1 0 0,1 0-1 0 0,0 0 0 0 0,0 0 1 0 0,0-1-1 0 0,4 1 0 0 0,7 1 79 0 0,0 0-1 0 0,-1-1 0 0 0,1-1 1 0 0,16-2-1 0 0,-19 1-48 0 0,0 0 0 0 0,-1-1-1 0 0,1 0 1 0 0,-1-1 0 0 0,0 0 0 0 0,0-1 0 0 0,0 0 0 0 0,0-1 0 0 0,-1 0-1 0 0,1 0 1 0 0,-1-1 0 0 0,-1 0 0 0 0,1 0 0 0 0,-1-1 0 0 0,14-15 0 0 0,-14 11 1 0 0,0 1 1 0 0,0-1-1 0 0,-1 0 1 0 0,0 0-1 0 0,-1-1 1 0 0,-1 0-1 0 0,0 0 1 0 0,0 0-1 0 0,-2-1 1 0 0,1 0-1 0 0,-1 0 1 0 0,1-21-1 0 0,-3 21-151 0 0,-1 1 1 0 0,0-1-1 0 0,-1 0 0 0 0,-1 1 0 0 0,0-1 0 0 0,-1 1 0 0 0,0 0 1 0 0,0-1-1 0 0,-2 2 0 0 0,-10-23 0 0 0,15 33-138 0 0,-2-1 176 0 0,0 1 0 0 0,1-1-1 0 0,-1 1 1 0 0,0 0 0 0 0,0 0 0 0 0,1 0-1 0 0,-1 0 1 0 0,-4-2 0 0 0,4 3-31 0 0,-9-3-691 0 0,8 3-1520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25 8287 0 0,'1'-2'639'0'0,"17"-20"8536"0"0,-22 27-6759 0 0,-12 18-1273 0 0,-23 32-1633 0 0,1 0 529 0 0,2 1 0 0 0,-54 114 0 0 0,87-164-53 0 0,0 1-1 0 0,1 0 0 0 0,-1 0 1 0 0,1 0-1 0 0,0 0 0 0 0,1 1 1 0 0,0-1-1 0 0,0 0 0 0 0,1 1 1 0 0,0-1-1 0 0,0 1 0 0 0,1 8 1 0 0,0-16-3 0 0,-1 1 0 0 0,0-1 1 0 0,1 1-1 0 0,-1 0 1 0 0,1-1-1 0 0,-1 0 0 0 0,0 1 1 0 0,1-1-1 0 0,-1 1 1 0 0,1-1-1 0 0,0 1 0 0 0,-1-1 1 0 0,1 0-1 0 0,-1 0 1 0 0,1 1-1 0 0,-1-1 0 0 0,1 0 1 0 0,0 0-1 0 0,-1 1 1 0 0,1-1-1 0 0,0 0 0 0 0,-1 0 1 0 0,1 0-1 0 0,0 0 1 0 0,0 0-1 0 0,0 0-43 0 0,3 0-156 0 0,0 0 0 0 0,0 0 0 0 0,0 0 0 0 0,0-1 0 0 0,0 0 0 0 0,0 0 0 0 0,0 0 0 0 0,-1 0 0 0 0,6-3 0 0 0,21-9-6470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21 8751 0 0,'29'-12'910'0'0,"-23"9"-2639"0"0,11-3 16016 0 0,-25 10-13803 0 0,-20 5-414 0 0,1-2 1 0 0,-47 8-1 0 0,35-8-65 0 0,35-6-5 0 0,-100 17-29 0 0,85-16-73 0 0,0-1 1 0 0,1-1 0 0 0,-31-2-1 0 0,45 1 46 0 0,0 1-1 0 0,0-1 0 0 0,0 0 1 0 0,0 0-1 0 0,0 0 0 0 0,0-1 0 0 0,0 0 1 0 0,-4-2-1 0 0,7 3-88 0 0,-1 0 1 0 0,1 0-1 0 0,0 0 0 0 0,-1 0 1 0 0,1-1-1 0 0,0 1 0 0 0,0 0 1 0 0,0-1-1 0 0,0 1 0 0 0,0-1 1 0 0,0 1-1 0 0,1-1 0 0 0,-1 1 1 0 0,0-1-1 0 0,1 0 0 0 0,-1 1 1 0 0,1-1-1 0 0,0 0 0 0 0,-1 1 1 0 0,1-1-1 0 0,0-3 0 0 0,0 5 139 0 0,0-1 0 0 0,1 1 0 0 0,-1 0 0 0 0,0-1 0 0 0,0 1 0 0 0,0-1 0 0 0,0 1 0 0 0,1 0 0 0 0,-1-1 0 0 0,0 1 0 0 0,0 0 0 0 0,1-1 0 0 0,-1 1 0 0 0,0 0 0 0 0,1-1 0 0 0,-1 1 0 0 0,0 0 0 0 0,1 0 0 0 0,-1 0 0 0 0,1-1-1 0 0,-1 1 1 0 0,1 0-98 0 0,-2 9 118 0 0,-1 1 0 0 0,0-1 0 0 0,-1 1 0 0 0,1-1 1 0 0,-2 0-1 0 0,0 0 0 0 0,0 0 0 0 0,-7 11 0 0 0,2-6 72 0 0,0-2 0 0 0,-1 1 0 0 0,0-1 0 0 0,-19 16 0 0 0,-54 40 461 0 0,53-44-107 0 0,29-23 60 0 0,3 1-420 0 0,13 13 13 0 0,-9-12-81 0 0,-1-2 2 0 0,70 26 67 0 0,-27-11-24 0 0,-30-9-57 0 0,11 4 0 0 0,1-1 0 0 0,46 9 0 0 0,40-10-14 0 0,-7-1 186 0 0,-106-8-137 0 0,0 1 0 0 0,-1-1 1 0 0,1 1-1 0 0,0 0 1 0 0,0 0-1 0 0,-1 0 1 0 0,1 0-1 0 0,-1 0 1 0 0,1 1-1 0 0,-1-1 1 0 0,0 1-1 0 0,1 0 1 0 0,-1 0-1 0 0,0 0 1 0 0,0 0-1 0 0,0 0 1 0 0,-1 0-1 0 0,1 0 1 0 0,0 0-1 0 0,-1 1 1 0 0,1-1-1 0 0,-1 1 0 0 0,0-1 1 0 0,0 1-1 0 0,0 0 1 0 0,0-1-1 0 0,0 5 1 0 0,0-3 0 0 0,0 1 1 0 0,-1-1-1 0 0,0 1 1 0 0,0 0-1 0 0,0 0 1 0 0,0-1-1 0 0,-1 1 1 0 0,0-1-1 0 0,0 1 1 0 0,0 0-1 0 0,0-1 1 0 0,-1 0-1 0 0,0 1 1 0 0,0-1-1 0 0,-4 7 1 0 0,0-2 21 0 0,-1-2 1 0 0,0 1-1 0 0,0-1 0 0 0,-1 1 1 0 0,1-2-1 0 0,-2 1 0 0 0,1-1 1 0 0,-1-1-1 0 0,0 0 1 0 0,0 0-1 0 0,0 0 0 0 0,-1-1 1 0 0,-16 4-1 0 0,-11 2 87 0 0,-1-2-1 0 0,-51 4 1 0 0,52-7-51 0 0,-20 3 33 0 0,-69 18 1 0 0,124-25-187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2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85 121 13271 0 0,'-2'-46'584'0'0,"2"23"128"0"0,0 5-568 0 0,-1 2-144 0 0,-3 0 248 0 0,-8 14-128 0 0,1 11 0 0 0,0 7-1000 0 0,1 9-200 0 0,-8 18-40 0 0,2-3 0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3:1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21191 0 0,'-7'38'820'0'0,"-43"195"870"0"0,38-187-1580 0 0,-3-1 0 0 0,-40 86 0 0 0,47-113-52 0 0,3-7 14 0 0,-1 0-1 0 0,-7 12 0 0 0,7-15-94 0 0,4-7-174 0 0,-1-20-480 0 0,0-1 0 0 0,1 0 1 0 0,1-38-1 0 0,2 35 110 0 0,-1-40-811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9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 2303 0 0,'0'0'9992'0'0,"2"2"-10021"0"0,14 11 49 0 0,-14-8 5 0 0,-2-2-7 0 0,1-1 60 0 0,0 1 10 0 0,-1-1-754 0 0,1 5 2926 0 0,-1-7-2220 0 0,-1 0 0 0 0,1 0-1 0 0,0 0 1 0 0,0 0-1 0 0,0 0 1 0 0,0 0 0 0 0,0 0-1 0 0,0 0 1 0 0,0 0-1 0 0,0 0 1 0 0,-1 0 0 0 0,1 0-1 0 0,0 0 1 0 0,0 0-1 0 0,0 0 1 0 0,0 0 0 0 0,0 0-1 0 0,0 0 1 0 0,-1 0 0 0 0,1 0-1 0 0,0 0 1 0 0,0 0-1 0 0,0 0 1 0 0,0 0 0 0 0,0 0-1 0 0,0 0 1 0 0,0 0-1 0 0,0 0 1 0 0,-1 0 0 0 0,1 0-1 0 0,0 0 1 0 0,0 0-1 0 0,0 0 1 0 0,0-1 0 0 0,0 1-1 0 0,0 0 1 0 0,0 0-1 0 0,0 0 1 0 0,0 0 0 0 0,0 0-1 0 0,0 0 1 0 0,0 0 0 0 0,0 0-1 0 0,0-1 1 0 0,0 1-1 0 0,0 0 1 0 0,0 0 0 0 0,0 0-1 0 0,0 0 1 0 0,0 0-1 0 0,0 0 1 0 0,0-1 0 0 0,-1 0 626 0 0,0 1-633 0 0,1 0 1 0 0,-1-1-1 0 0,1 1 0 0 0,-1 0 0 0 0,1 0 1 0 0,-1 0-1 0 0,1 0 0 0 0,-1 0 0 0 0,1 0 0 0 0,-1-1 1 0 0,1 1-1 0 0,-1 0 0 0 0,1 1 0 0 0,-1-1 0 0 0,1 0 1 0 0,-1 0-1 0 0,1 0 0 0 0,-1 0 0 0 0,1 0 0 0 0,-1 0 1 0 0,0 1-1 0 0,-2 2-10 0 0,-19 25 31 0 0,20-24-55 0 0,-12 12-280 0 0,18-43 326 0 0,-2 14 43 0 0,-1 8-52 0 0,0 0 0 0 0,1 1 0 0 0,0-1 0 0 0,0 0 0 0 0,3-4 0 0 0,2-9 73 0 0,-6 15-61 0 0,-2 5-84 0 0,-6 7 24 0 0,0-2 24 0 0,5-5 472 0 0,0-1-393 0 0,-25 23-376 0 0,25-22 127 0 0,-3-1-216 0 0,4 1 317 0 0,0-1 1 0 0,-1 0-1 0 0,1 0 1 0 0,0 0 0 0 0,-1 0-1 0 0,1 0 1 0 0,-1 0-1 0 0,0 0 1 0 0,-1 0 0 0 0,-1 2 13 0 0,-2 2 51 0 0,4-4 919 0 0,-12 0-97 0 0,10 2-837 0 0,-1-1-1 0 0,0 1 1 0 0,1 1-1 0 0,0-1 1 0 0,-1 0-1 0 0,1 1 1 0 0,1 0-1 0 0,-7 7 1 0 0,9-10 8 0 0,-2 3-14 0 0,-5 4-57 0 0,-15 0 27 0 0,21-7 70 0 0,-1-1 0 0 0,0 1 0 0 0,1 0 0 0 0,-1-1 1 0 0,0 0-1 0 0,1 1 0 0 0,-1-1 0 0 0,0 0 0 0 0,0-1 0 0 0,1 1 0 0 0,-4-1 0 0 0,3 1 1 0 0,0-1 0 0 0,0 1 0 0 0,0 0 0 0 0,0-1 0 0 0,0 1-1 0 0,0 1 1 0 0,0-1 0 0 0,-3 1 0 0 0,-6 2-28 0 0,0 3 0 0 0,-19 14-101 0 0,7-3-107 0 0,24-16 214 0 0,0-1 0 0 0,-1 0 0 0 0,1 0 0 0 0,-1 0 0 0 0,1 0 0 0 0,-1 0 0 0 0,1 0 0 0 0,-1 0 0 0 0,1 0 0 0 0,-1 0 0 0 0,1 0 0 0 0,-1 0 0 0 0,1 0 0 0 0,0 0 0 0 0,-1 0 0 0 0,1-1 1 0 0,-1 1-1 0 0,1 0 0 0 0,-1 0 0 0 0,1 0 0 0 0,0-1 0 0 0,-1 1 0 0 0,1 0 0 0 0,-1-1 0 0 0,1 1 0 0 0,0 0 0 0 0,-1-1 0 0 0,1 1 0 0 0,0 0 0 0 0,0-1 0 0 0,-1 1 0 0 0,1-1 0 0 0,0 1 0 0 0,0 0 0 0 0,-1-1 0 0 0,1 1 0 0 0,0-2 0 0 0,-7-18 194 0 0,1-33 408 0 0,6 50 696 0 0,-2 3-1177 0 0,-9-3-102 0 0,1 3-35 0 0,8 1-21 0 0,1 0 0 0 0,-1 0 0 0 0,0 0 0 0 0,1 0 0 0 0,-1 0 0 0 0,1 1 0 0 0,-1-1 1 0 0,1 0-1 0 0,0 1 0 0 0,0 0 0 0 0,0-1 0 0 0,-2 3 0 0 0,-5 8-157 0 0,7-10 898 0 0,0 0-648 0 0,-12 21-50 0 0,-3 1-80 0 0,16-24 106 0 0,-1 1 1 0 0,1-1-1 0 0,-1 1 1 0 0,1-1 0 0 0,-1 1-1 0 0,1 0 1 0 0,0-1-1 0 0,-1 1 1 0 0,1 0-1 0 0,0-1 1 0 0,0 1-1 0 0,0 0 1 0 0,-1-1-1 0 0,1 1 1 0 0,0 0 0 0 0,0-1-1 0 0,0 1 1 0 0,0 1-1 0 0,1 0 42 0 0,5 19-59 0 0,-6-18-31 0 0,2 16-67 0 0,-1-13 34 0 0,-3 39 32 0 0,3-29 11 0 0,-1-15 0 0 0,1-1 0 0 0,-1 1 0 0 0,0 0 0 0 0,1 0 0 0 0,-1 0 0 0 0,1 0 0 0 0,-1-1 0 0 0,1 1 0 0 0,-1 0 0 0 0,1 0 0 0 0,-1-1 0 0 0,1 1 0 0 0,0 0 0 0 0,0 0 0 0 0,14 5 0 0 0,-13-6 0 0 0,-1 1 0 0 0,0-1 0 0 0,0 1 0 0 0,0-1 0 0 0,0 1 0 0 0,0 0 0 0 0,0-1 0 0 0,0 1 0 0 0,0 0 0 0 0,1 1 0 0 0,-1-1 0 0 0,-1 0 0 0 0,0 0 0 0 0,1 0 0 0 0,-1 0 0 0 0,1-1 0 0 0,-1 1 0 0 0,0 0 0 0 0,0 0 0 0 0,1 0 0 0 0,-1 0 0 0 0,0 0 0 0 0,0 0 0 0 0,0 2 0 0 0,-3 10 12 0 0,-3 4 59 0 0,5-14 510 0 0,0 0-529 0 0,0 4-64 0 0,-6 13-123 0 0,-16 24-87 0 0,17-35 226 0 0,5-7 469 0 0,3-4-364 0 0,8-5 84 0 0,-1-1 0 0 0,0-1-1 0 0,12-16 1 0 0,-20 24-161 0 0,-3 2-816 0 0,-5 6 613 0 0,-1-1-1 0 0,-8 11 0 0 0,15-15 64 0 0,0-2 164 0 0,0 1-1 0 0,1-1 1 0 0,-1 1-1 0 0,1-1 1 0 0,-1 1-1 0 0,1-1 1 0 0,-1 1-1 0 0,1 0 1 0 0,0-1-1 0 0,-1 1 0 0 0,1 0 1 0 0,0-1-1 0 0,-1 1 1 0 0,1 0-1 0 0,0 0 1 0 0,-1 1-1 0 0,5-1-67 0 0,23-3 753 0 0,-23 3-768 0 0,18-5-92 0 0,-19 3 188 0 0,0 1-1 0 0,8-1-4 0 0,-8 0 64 0 0,0 1-64 0 0,11 0 0 0 0,0 3 5 0 0,-9-1 22 0 0,7 0-27 0 0,5 4-143 0 0,-14-5 10 0 0,0-1 12 0 0,9 0 35 0 0,-7-1-20 0 0,8-4 31 0 0,3-1 11 0 0,-1-3 15 0 0,7-3 120 0 0,-19 11-106 0 0,-1 0 168 0 0,1 1-130 0 0,9 0 10 0 0,-7 1-10 0 0,8 5-54 0 0,2 3-13 0 0,-3 2 0 0 0,0-1 0 0 0,2-1 0 0 0,-1-1 0 0 0,1-2 0 0 0,0 1 0 0 0,-3 2 0 0 0,-4 3 0 0 0,-5-8-15 0 0,-1 0-21 0 0,0 16 15 0 0,-3-6 21 0 0,-1 1-12 0 0,-1 17-184 0 0,0-4-1 0 0,2-14 106 0 0,2-3 0 0 0,0-6 33 0 0,0 4 58 0 0,-1-5 42 0 0,-6 6-31 0 0,-2-1-11 0 0,-1-1 0 0 0,-2 0 0 0 0,-2 0 0 0 0,0-2 0 0 0,-26 11 0 0 0,32-13 1 0 0,-2-1-3 0 0,-9-2 14 0 0,15 0 13 0 0,-17 0 2 0 0,9-1-26 0 0,-1-1-1 0 0,0 1 0 0 0,-4-3 0 0 0,-9-5 0 0 0,22 6-2 0 0,-19-1 15 0 0,-1 2 32 0 0,19 2-37 0 0,-15 1-8 0 0,15 1 0 0 0,1-1 0 0 0,0 0 2 0 0,0-1 0 0 0,0 1 0 0 0,1 0 0 0 0,-1 0 1 0 0,1 0-1 0 0,-1 0 0 0 0,1 1 0 0 0,-6 4 0 0 0,-18 17-22 0 0,14-15-52 0 0,1 0 6 0 0,1-3 76 0 0,-1-3 178 0 0,9-4-152 0 0,0 2 69 0 0,-10-5 335 0 0,2-1-264 0 0,8 4-107 0 0,1 0 6 0 0,-7-1-75 0 0,7 1-79 0 0,-10 6-499 0 0,11-4 532 0 0,0-1 0 0 0,0 1 0 0 0,0 0 0 0 0,0 0-1 0 0,0 0 1 0 0,1 0 0 0 0,-1 0 0 0 0,0 0 0 0 0,0 0 0 0 0,0 0 0 0 0,1 0 0 0 0,-1 0 0 0 0,1 0 0 0 0,-1 0 0 0 0,1 0 0 0 0,-1 1 0 0 0,1 0 0 0 0,-5 23-801 0 0,4-20 777 0 0,0 4-366 0 0,0 0 0 0 0,1 0 1 0 0,0 0-1 0 0,1 0 0 0 0,2 16 0 0 0,1-11-882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3:4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1014 6447 0 0,'2'0'499'0'0,"10"0"112"0"0,-1 0-1 0 0,0-1 1 0 0,0-1-1 0 0,1 0 1 0 0,-1 0 0 0 0,0-1-1 0 0,17-7 1 0 0,-13 3-123 0 0,-1-1 0 0 0,0-1 0 0 0,23-17 0 0 0,-1-4 349 0 0,45-47 1 0 0,26-42 309 0 0,29-28-505 0 0,-74 87-622 0 0,3 3-1 0 0,1 3 0 0 0,88-53 1 0 0,-131 94-165 0 0,2 1 0 0 0,37-12 0 0 0,14-7-578 0 0,-68 27 670 0 0,0-1 0 0 0,0 0 0 0 0,-1-1 0 0 0,1 0 0 0 0,-1 0-1 0 0,0-1 1 0 0,-1 1 0 0 0,0-1 0 0 0,0-1 0 0 0,8-13 0 0 0,3-8 44 0 0,20-49 1 0 0,-36 76 7 0 0,7-15-197 0 0,-6 11-34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3:4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189 671 1839 0 0,'-7'12'347'0'0,"-1"-1"1"0"0,-1 1-1 0 0,0-2 0 0 0,-16 15 0 0 0,-46 33 3679 0 0,65-53-3724 0 0,-2 1 276 0 0,-1-1-1 0 0,0 0 0 0 0,-18 7 1374 0 0,28-14-1354 0 0,14-34 939 0 0,1 0 0 0 0,42-63 0 0 0,55-61-282 0 0,-112 160-1252 0 0,123-158-91 0 0,-100 133-219 0 0,0 1 0 0 0,2 2 0 0 0,32-23 0 0 0,24-21-37 0 0,62-54 915 0 0,-137 113-565 0 0,-1 2-35 0 0,0 0 0 0 0,1 0 0 0 0,10-6 1 0 0,-16 11-448 0 0,7-5 1036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14655 0 0,'0'0'3920'0'0,"0"-2"-3116"0"0,3-3-590 0 0,0-1-1 0 0,0 1 1 0 0,0 0-1 0 0,0 1 1 0 0,1-1-1 0 0,-1 0 1 0 0,1 1-1 0 0,0 0 1 0 0,1 0-1 0 0,5-4 0 0 0,10-7 70 0 0,25-13 0 0 0,-15 10-226 0 0,23-16 3 0 0,229-134-1296 0 0,-266 160 1050 0 0,1 1 0 0 0,0 1 0 0 0,0 1 1 0 0,20-4-1 0 0,-25 6 59 0 0,-9 2 218 0 0,-4 17 85 0 0,-1 0 1 0 0,-1 0 0 0 0,0 0-1 0 0,-1 0 1 0 0,-10 23 0 0 0,-4 20 294 0 0,17-53-442 0 0,-1 0 0 0 0,1-1 0 0 0,1 1 0 0 0,-1 0 0 0 0,1 0 0 0 0,0 0 0 0 0,0 0 0 0 0,1 0 0 0 0,0 0 0 0 0,2 8-1 0 0,2 0-79 0 0,1 0-1 0 0,0 0 1 0 0,1-1-1 0 0,8 13 1 0 0,-6-11-1548 0 0,-5-3-68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1:33:4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0 621 11775 0 0,'0'0'3048'0'0,"0"-2"-2486"0"0,0-4-339 0 0,0-4-124 0 0,0 1-1 0 0,1-1 1 0 0,0 1-1 0 0,3-12 1 0 0,-3 14-92 0 0,1 1-1 0 0,1-1 1 0 0,-1 1 0 0 0,1 0 0 0 0,0 0 0 0 0,0 0 0 0 0,1 0 0 0 0,-1 0 0 0 0,6-5 0 0 0,-1 3-34 0 0,0 0-1 0 0,0 1 1 0 0,14-9 0 0 0,0-1-55 0 0,82-51-209 0 0,-54 37 202 0 0,59-35-45 0 0,42-28 0 0 0,-116 69-238 0 0,42-40 0 0 0,-33 21-3440 0 0,-11 6-828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24 7831 0 0,'1'-2'356'0'0,"6"-19"10988"0"0,-9 24-10782 0 0,-13 19-84 0 0,1 2 1 0 0,-13 30-1 0 0,-18 57 75 0 0,26-62-342 0 0,-22 56 52 0 0,-84 187 26 0 0,-11-41-278 0 0,56-123 51 0 0,-9 15 12 0 0,19-19-23 0 0,69-122-163 0 0,0 0 0 0 0,0 0 0 0 0,0 0 1 0 0,1 0-1 0 0,-1 0 0 0 0,1 0 0 0 0,0 0 1 0 0,0 0-1 0 0,0 0 0 0 0,0 4 0 0 0,0-3-713 0 0,2-3-732 0 0,12 0-378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48 207 13823 0 0,'-2'1'1062'0'0,"-34"12"-470"0"0,34-12 344 0 0,-1 1 831 0 0,-2 5 3051 0 0,9-4-4708 0 0,0 0 1 0 0,0-1 0 0 0,0 1 0 0 0,1-1-1 0 0,-1 0 1 0 0,1 0 0 0 0,-1 0-1 0 0,1-1 1 0 0,0 0 0 0 0,0 0-1 0 0,0 0 1 0 0,8 0 0 0 0,8 0 286 0 0,37-4 0 0 0,-35 0-205 0 0,90-5 296 0 0,-1-6 0 0 0,197-50 0 0 0,-216 37-452 0 0,207-55 56 0 0,-226 62-252 0 0,-43 11-13 0 0,0 1 0 0 0,1 2 0 0 0,0 1 1 0 0,35-2-1 0 0,-67 7 119 0 0,1 0 0 0 0,-1 0-1 0 0,1 0 1 0 0,0 0 0 0 0,-1 0-1 0 0,1 0 1 0 0,-1 0 0 0 0,1 0 0 0 0,0 0-1 0 0,-1 1 1 0 0,1-1 0 0 0,-1 0-1 0 0,1 0 1 0 0,-1 1 0 0 0,1-1-1 0 0,-1 0 1 0 0,1 0 0 0 0,-1 1 0 0 0,1-1-1 0 0,-1 1 1 0 0,1-1 0 0 0,-1 0-1 0 0,1 1 1 0 0,-1-1 0 0 0,0 1 0 0 0,1-1-1 0 0,-1 1 1 0 0,0-1 0 0 0,1 1-1 0 0,-1-1 1 0 0,0 1 0 0 0,0 0 0 0 0,1-1-1 0 0,-1 1 1 0 0,0-1 0 0 0,0 2-1 0 0,0 0-124 0 0,0 0 0 0 0,0 0-1 0 0,-1-1 1 0 0,1 1 0 0 0,-1 0-1 0 0,1 0 1 0 0,-1 0-1 0 0,1 0 1 0 0,-1-1 0 0 0,0 1-1 0 0,-2 2 1 0 0,-11 16-1188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13823 0 0,'0'0'1062'0'0,"0"-2"-693"0"0,2-8 4707 0 0,-2 9-4850 0 0,0 1-1 0 0,0-1 1 0 0,0 1 0 0 0,0-1 0 0 0,0 1-1 0 0,0-1 1 0 0,0 1 0 0 0,0-1 0 0 0,1 1-1 0 0,-1-1 1 0 0,0 1 0 0 0,0-1 0 0 0,1 1-1 0 0,-1-1 1 0 0,0 1 0 0 0,0 0 0 0 0,1-1-1 0 0,-1 1 1 0 0,0-1 0 0 0,1 1 0 0 0,-1 0 0 0 0,1-1-1 0 0,-1 1 1 0 0,1-1 0 0 0,13 0-1065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396 105 2303 0 0,'0'0'4018'0'0,"-3"-1"-2773"0"0,-3 0-947 0 0,-1 0-1 0 0,0 1 1 0 0,1-1-1 0 0,-1 1 1 0 0,0 1 0 0 0,0-1-1 0 0,1 1 1 0 0,-1 0-1 0 0,-9 3 1 0 0,-47 15 7599 0 0,66-20-7610 0 0,85-26 394 0 0,71-26-619 0 0,-127 40-57 0 0,55-15 0 0 0,-69 25-5 0 0,-17 2 0 0 0,-1 1 0 0 0,1 0 0 0 0,0 0 0 0 0,-1 0 0 0 0,1 0 0 0 0,0 0 0 0 0,-1 0 0 0 0,1 0 0 0 0,0 0 0 0 0,-1 0 0 0 0,1 0 0 0 0,-1 1 0 0 0,1-1 0 0 0,0 0 0 0 0,-1 0 0 0 0,1 1 0 0 0,-1-1 0 0 0,1 0 0 0 0,0 1 0 0 0,0 1 0 0 0,-1-1 0 0 0,1 1 0 0 0,0 0 0 0 0,-1-1 0 0 0,0 1-1 0 0,1 0 1 0 0,-1 0 0 0 0,0 0 0 0 0,0-1 0 0 0,0 1 0 0 0,0 0 0 0 0,0 0-1 0 0,0 0 1 0 0,-1-1 0 0 0,1 1 0 0 0,0 0 0 0 0,-1 0 0 0 0,0-1 0 0 0,-1 4 0 0 0,-1 4 4 0 0,-1 0 0 0 0,-8 13 1 0 0,1-6 0 0 0,-1 0-1 0 0,0-1 1 0 0,-1 0 0 0 0,-1-1 0 0 0,0-1 0 0 0,-1 0-1 0 0,-1-1 1 0 0,0 0 0 0 0,0-2 0 0 0,-1 1-1 0 0,-27 10 1 0 0,-71 22-159 0 0,-13 5 116 0 0,128-48 37 0 0,0 0 0 0 0,0 0 0 0 0,0 0-1 0 0,0 0 1 0 0,0 0 0 0 0,0 0 0 0 0,0 0 0 0 0,0 0-1 0 0,0 0 1 0 0,-1 0 0 0 0,1 0 0 0 0,0 0 0 0 0,0 0-1 0 0,0 1 1 0 0,0-1 0 0 0,0 0 0 0 0,0 0 0 0 0,0 0-1 0 0,0 0 1 0 0,0 0 0 0 0,0 0 0 0 0,0 0 0 0 0,0 0-1 0 0,0 0 1 0 0,0 0 0 0 0,0 0 0 0 0,0 0 0 0 0,-1 1-1 0 0,1-1 1 0 0,0 0 0 0 0,0 0 0 0 0,0 0 0 0 0,0 0-1 0 0,0 0 1 0 0,0 0 0 0 0,0 0 0 0 0,0 0-1 0 0,0 0 1 0 0,0 0 0 0 0,0 1 0 0 0,0-1 0 0 0,0 0-1 0 0,1 0 1 0 0,-1 0 0 0 0,0 0 0 0 0,0 0 0 0 0,0 0-1 0 0,0 0 1 0 0,0 0 0 0 0,0 0 0 0 0,0 2-12 0 0,1-1 1 0 0,-1 0-1 0 0,1 0 1 0 0,-1 0-1 0 0,1 0 0 0 0,-1 0 1 0 0,1 0-1 0 0,0 0 1 0 0,0 0-1 0 0,-1 0 1 0 0,1 0-1 0 0,0-1 1 0 0,0 1-1 0 0,0 0 0 0 0,0 0 1 0 0,0-1-1 0 0,1 2 1 0 0,2-1-16 0 0,-1 1 1 0 0,0-1 0 0 0,1 0-1 0 0,-1 0 1 0 0,7 1-1 0 0,3-1-47 0 0,-1 0-1 0 0,20-1 1 0 0,0-3-26 0 0,1-1 0 0 0,51-14 0 0 0,12-3 14 0 0,-73 19 88 0 0,-19 3 6 0 0,-2 1 7 0 0,14 4 187 0 0,-5 2-126 0 0,-8-5-72 0 0,-1-1 1 0 0,0 1-1 0 0,-1-1 1 0 0,1 1 0 0 0,0 0-1 0 0,-1-1 1 0 0,1 1-1 0 0,-1 0 1 0 0,0 0 0 0 0,0 0-1 0 0,0 0 1 0 0,-1 0-1 0 0,1 1 1 0 0,-1-1 0 0 0,1 0-1 0 0,-1 4 1 0 0,-1-2 23 0 0,1 0 0 0 0,-1 0 1 0 0,0 0-1 0 0,0-1 0 0 0,-1 1 1 0 0,0 0-1 0 0,1 0 0 0 0,-2-1 1 0 0,-2 7-1 0 0,-4 2 101 0 0,-1 0 0 0 0,0 0 0 0 0,0-1 0 0 0,-2-1 0 0 0,-16 15 0 0 0,-8 4 130 0 0,-53 34-1 0 0,65-49-241 0 0,0-2-1 0 0,-1 0 0 0 0,-42 14 0 0 0,50-22-8 0 0,0 0 1 0 0,0 0-1 0 0,0-2 0 0 0,0 0 0 0 0,-34 1 1 0 0,46-4 5 0 0,0 0 1 0 0,0 0 0 0 0,0-1 0 0 0,0 0 0 0 0,0 0 0 0 0,0 0-1 0 0,0-1 1 0 0,1 1 0 0 0,-1-1 0 0 0,1 0 0 0 0,-1 0-1 0 0,1-1 1 0 0,0 1 0 0 0,0-1 0 0 0,0 0 0 0 0,0 0 0 0 0,0-1-1 0 0,0 1 1 0 0,1-1 0 0 0,0 0 0 0 0,0 0 0 0 0,0 0-1 0 0,0 0 1 0 0,1 0 0 0 0,-3-6 0 0 0,2 7 14 0 0,2 1-11 0 0,1-15 129 0 0,0 15-317 0 0,16 7-12948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22 8751 0 0,'18'-20'998'0'0,"-16"19"78"0"0,-4 3-460 0 0,-64 63 1038 0 0,30-17-772 0 0,2 2-1 0 0,-40 78 1 0 0,52-88-645 0 0,-193 422 838 0 0,156-324-908 0 0,23-62-99 0 0,-3-1 0 0 0,-69 99 0 0 0,66-123-552 0 0,25-32 206 0 0,7-8-168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 6911 0 0,'0'0'528'0'0,"-1"-1"-341"0"0,-6-4 2253 0 0,4 3-96 0 0,-12-1 8805 0 0,13 3-10169 0 0,1 0-967 0 0,0 0 0 0 0,1 0 0 0 0,-1 1 0 0 0,1-1 0 0 0,-1 0-1 0 0,0 0 1 0 0,1 1 0 0 0,-1-1 0 0 0,1 0 0 0 0,-1 1 0 0 0,1-1 0 0 0,-1 0 0 0 0,1 1 0 0 0,-1-1-1 0 0,1 1 1 0 0,-1-1 0 0 0,1 1 0 0 0,-1 0 0 0 0,-1 1 26 0 0,0 0-21 0 0,-1 1-1 0 0,0-1 1 0 0,0 1-1 0 0,1 0 1 0 0,-1 0 0 0 0,-1 3-1 0 0,0-1-24 0 0,3-3-52 0 0,4-3-694 0 0,-1 1 468 0 0,1-1 1 0 0,-1 1-1 0 0,1-1 1 0 0,-1 0-1 0 0,0 0 1 0 0,1 0-1 0 0,-1 0 1 0 0,0-1 0 0 0,0 1-1 0 0,0-1 1 0 0,2-1-1 0 0,5-3-359 0 0,24-15-1002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53 1839 0 0,'17'-7'348'0'0,"35"-17"-673"0"0,-8 2 16238 0 0,-70 77-15246 0 0,-3-2 0 0 0,-2-2-1 0 0,-43 55 1 0 0,-9 16-590 0 0,46-64-77 0 0,23-38-468 0 0,-2-1-1 0 0,-23 24 0 0 0,-39 30-5855 0 0,65-62 4902 0 0,-3 4-138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109 275 6447 0 0,'-8'2'353'0'0,"-12"4"550"0"0,0 1 0 0 0,-30 14 0 0 0,48-20 406 0 0,-2 3 287 0 0,4-4-1540 0 0,0 0 0 0 0,0 0 0 0 0,-1 0 0 0 0,1 0 0 0 0,0 1 0 0 0,0-1 0 0 0,-1 0 0 0 0,1 0 0 0 0,0 0 0 0 0,0 0 0 0 0,0 0 0 0 0,-1 1 0 0 0,1-1 0 0 0,0 0 0 0 0,0 0 0 0 0,0 0 0 0 0,0 0 0 0 0,0 1 1 0 0,-1-1-1 0 0,1 0 0 0 0,0 0 0 0 0,0 1 0 0 0,0-1 0 0 0,0 0 0 0 0,0 0 0 0 0,0 1 0 0 0,0-1 0 0 0,0 0 0 0 0,0 0 0 0 0,0 0 0 0 0,0 1 0 0 0,0-1 0 0 0,0 0 0 0 0,0 0 0 0 0,0 1 0 0 0,0-1 0 0 0,0 0 0 0 0,0 1 0 0 0,1 1 56 0 0,1 0-1 0 0,-1 0 0 0 0,1 0 0 0 0,-1 0 1 0 0,1-1-1 0 0,0 1 0 0 0,0 0 0 0 0,-1-1 1 0 0,1 1-1 0 0,0-1 0 0 0,0 0 0 0 0,1 1 1 0 0,-1-1-1 0 0,0 0 0 0 0,4 1 0 0 0,5 1 381 0 0,1-1-1 0 0,0 0 0 0 0,-1 0 1 0 0,1-1-1 0 0,20-1 0 0 0,59-9 999 0 0,-57 5-1076 0 0,102-17 907 0 0,155-44-1 0 0,126-61-370 0 0,-33 21-773 0 0,-315 88-166 0 0,-48 12 6 0 0,27-3 0 0 0,-45 8-106 0 0,-1 1-2 0 0,-2-1 17 0 0,1 0 0 0 0,0 1-1 0 0,-1-1 1 0 0,1 0-1 0 0,0 1 1 0 0,-1-1-1 0 0,1 0 1 0 0,-1 1-1 0 0,1-1 1 0 0,-1 1-1 0 0,1-1 1 0 0,-1 1-1 0 0,1-1 1 0 0,-1 1 0 0 0,1-1-1 0 0,-1 1 1 0 0,0 0-1 0 0,1-1 1 0 0,-1 1-1 0 0,0-1 1 0 0,0 1-1 0 0,1 0 1 0 0,-1 0-1 0 0,0-1 1 0 0,0 1-1 0 0,0 0 1 0 0,0-1 0 0 0,0 1-1 0 0,0 0 1 0 0,0-1-1 0 0,0 1 1 0 0,0 1-1 0 0,-3 12-1245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9671 0 0,'0'0'5560'0'0,"0"2"-5296"0"0,2 6 195 0 0,0-1 0 0 0,1 1 0 0 0,-1-1 0 0 0,1 0 0 0 0,5 8 0 0 0,-3-5-230 0 0,-1-1-1 0 0,5 15 0 0 0,-6-5-60 0 0,0 1 0 0 0,-1 0 0 0 0,0 0 0 0 0,-3 25 0 0 0,1-17 609 0 0,2-26-615 0 0,2-1-131 0 0,-1 1 1 0 0,1-1-1 0 0,0 0 0 0 0,-1 0 1 0 0,1-1-1 0 0,0 1 1 0 0,0-1-1 0 0,-1 0 1 0 0,1 0-1 0 0,0 0 1 0 0,0 0-1 0 0,-1-1 1 0 0,1 1-1 0 0,0-1 1 0 0,0 0-1 0 0,-1 0 1 0 0,1 0-1 0 0,3-3 1 0 0,8-3 45 0 0,0-1-1 0 0,26-19 1 0 0,-21 14-39 0 0,1-4-10 0 0,-1 0 0 0 0,0-1 0 0 0,-1-1 0 0 0,-1-1 0 0 0,20-28 0 0 0,-23 29-8 0 0,2-1-78 0 0,-15 18 32 0 0,0 1-42 0 0,-1 4-217 0 0,6 41 185 0 0,-5-24 93 0 0,2 1 0 0 0,8 28 1 0 0,-5-34 49 0 0,-4-10-29 0 0,0-1 1 0 0,0 1 0 0 0,0-1 0 0 0,1 0 0 0 0,-1-1 0 0 0,1 1 0 0 0,0-1 0 0 0,0 1 0 0 0,0-1 0 0 0,1 0 0 0 0,-1 0 0 0 0,1-1 0 0 0,-1 0 0 0 0,1 1 0 0 0,0-2 0 0 0,0 1 0 0 0,0 0 0 0 0,0-1 0 0 0,0 0 0 0 0,0 0 0 0 0,0-1-1 0 0,1 1 1 0 0,-1-1 0 0 0,0 0 0 0 0,0 0 0 0 0,0-1 0 0 0,10-2 0 0 0,0-1 24 0 0,1-1 0 0 0,-2-1-1 0 0,1-1 1 0 0,-1 0 0 0 0,0 0 0 0 0,0-2-1 0 0,19-14 1 0 0,-17 10 25 0 0,-1-1-1 0 0,-1 0 0 0 0,0 0 1 0 0,-1-2-1 0 0,17-25 1 0 0,4-11 166 0 0,51-85 529 0 0,-79 125-757 0 0,-4 6-4 0 0,1 1-1 0 0,1 0 1 0 0,-1-1 0 0 0,1 1 0 0 0,0 0 0 0 0,0 1-1 0 0,5-6 1 0 0,-7 8-178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13 2303 0 0,'-2'0'167'0'0,"-20"-5"2402"0"0,16 3-1297 0 0,0 0-1 0 0,0 1 0 0 0,0 0 1 0 0,0 0-1 0 0,0 1 0 0 0,0 0 1 0 0,-9 0-1 0 0,-3 3-752 0 0,0 1 0 0 0,1 1 0 0 0,0 1 0 0 0,0 0 0 0 0,0 1 0 0 0,1 1 0 0 0,-19 11 1 0 0,25-12-497 0 0,1 0 1 0 0,-1 0-1 0 0,1 1 1 0 0,1 0-1 0 0,-1 1 1 0 0,2 0-1 0 0,-1 0 1 0 0,1 1-1 0 0,0 0 1 0 0,1 0-1 0 0,-9 21 1 0 0,9-18 21 0 0,1 1 0 0 0,0-1 1 0 0,1 1-1 0 0,1 0 1 0 0,0 0-1 0 0,1 1 1 0 0,0-1-1 0 0,1 26 1 0 0,1-36-30 0 0,0 1 0 0 0,1-1 1 0 0,0 0-1 0 0,0 0 0 0 0,0 0 0 0 0,0 0 0 0 0,0 0 1 0 0,1 0-1 0 0,0 0 0 0 0,0-1 0 0 0,0 1 1 0 0,0 0-1 0 0,1-1 0 0 0,-1 0 0 0 0,1 0 0 0 0,0 1 1 0 0,0-1-1 0 0,0-1 0 0 0,0 1 0 0 0,0 0 1 0 0,1-1-1 0 0,-1 0 0 0 0,1 0 0 0 0,0 0 0 0 0,-1 0 1 0 0,1 0-1 0 0,0-1 0 0 0,0 0 0 0 0,0 0 1 0 0,0 0-1 0 0,8 1 0 0 0,-2-1 40 0 0,1-1 0 0 0,-1 0 1 0 0,1-1-1 0 0,-1 0 0 0 0,0-1 0 0 0,0 0 0 0 0,1 0 0 0 0,-1-1 1 0 0,-1 0-1 0 0,1-1 0 0 0,13-7 0 0 0,-11 5 47 0 0,0-1 0 0 0,-1 0 0 0 0,0 0 0 0 0,-1-2 0 0 0,13-10 0 0 0,-20 15-55 0 0,1 0 0 0 0,-1 0 0 0 0,0-1 0 0 0,0 1 0 0 0,0-1 0 0 0,-1 1 0 0 0,1-1 0 0 0,-1 0 0 0 0,0 0 0 0 0,-1 0 0 0 0,1 0 0 0 0,-1 0 0 0 0,0 0 0 0 0,0-1 0 0 0,-1 1 0 0 0,1-6-1 0 0,-1 1 17 0 0,-1 0-1 0 0,0 0 0 0 0,0 0 0 0 0,-1 0 0 0 0,0 1 0 0 0,-1-1 1 0 0,0 0-1 0 0,0 1 0 0 0,-1 0 0 0 0,-1 0 0 0 0,1 0 0 0 0,-1 1 1 0 0,-1-1-1 0 0,1 1 0 0 0,-13-13 0 0 0,-65-59-1459 0 0,81 79 1011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59 10943 0 0,'0'0'498'0'0,"1"-3"-9"0"0,5-8-312 0 0,4-11 86 0 0,-7 18 279 0 0,0 1-131 0 0,18-11 1953 0 0,-18 13-2065 0 0,5 2-19 0 0,0-2 325 0 0,-7 1-545 0 0,-1 0 0 0 0,0 0 0 0 0,1 0 0 0 0,-1 0 0 0 0,0 0 0 0 0,1 0 0 0 0,-1 0 0 0 0,0 0 0 0 0,1 0 0 0 0,-1 0 0 0 0,0 0 0 0 0,1 0 0 0 0,-1 0 0 0 0,0 0 0 0 0,1 0 0 0 0,-1 0 0 0 0,0 0 0 0 0,1 1 0 0 0,-1-1 1 0 0,0 0-1 0 0,0 0 0 0 0,1 0 0 0 0,-1 1 0 0 0,0-1 0 0 0,0 0 0 0 0,1 0 0 0 0,-1 1 0 0 0,0-1 0 0 0,0 0 0 0 0,1 0 0 0 0,-1 1 0 0 0,0-1 0 0 0,0 1 0 0 0,0-1-38 0 0,0 1 0 0 0,0 0-1 0 0,-1 0 1 0 0,1-1 0 0 0,0 1 0 0 0,0 0 0 0 0,-1-1 0 0 0,1 1 0 0 0,-1 0 0 0 0,1-1 0 0 0,-1 1 0 0 0,1-1 0 0 0,-1 1 0 0 0,0 0 0 0 0,-25 20-208 0 0,-116 58 157 0 0,112-63-38 0 0,-124 51-267 0 0,-9 4 124 0 0,150-64 210 0 0,1 1 0 0 0,0 0 0 0 0,0 1 0 0 0,1 0 0 0 0,0 0 0 0 0,1 1 0 0 0,-13 17 0 0 0,21-25-2 0 0,0 0 0 0 0,1 1 0 0 0,-1-1-1 0 0,1 0 1 0 0,0 1 0 0 0,-1 0 0 0 0,1-1 0 0 0,0 1 0 0 0,1 0-1 0 0,-1 0 1 0 0,0-1 0 0 0,1 1 0 0 0,0 0 0 0 0,-1 0-1 0 0,1 0 1 0 0,0 0 0 0 0,1-1 0 0 0,-1 1 0 0 0,0 0 0 0 0,1 0-1 0 0,0 0 1 0 0,-1-1 0 0 0,1 1 0 0 0,0 0 0 0 0,0-1-1 0 0,3 5 1 0 0,-1-2 11 0 0,1-1 0 0 0,-1 0-1 0 0,1 0 1 0 0,0 0-1 0 0,0 0 1 0 0,0-1 0 0 0,1 1-1 0 0,-1-1 1 0 0,1 0 0 0 0,0 0-1 0 0,0-1 1 0 0,10 4 0 0 0,13 3 123 0 0,0-1 1 0 0,1-1-1 0 0,-1-2 1 0 0,43 3 0 0 0,117-7 586 0 0,-160-1-613 0 0,-9 0-331 0 0,-1 0 0 0 0,0-2-1 0 0,0 0 1 0 0,30-7 0 0 0,-34 4-614 0 0,-8 4 285 0 0,0-1 1 0 0,-1 0-1 0 0,1-1 0 0 0,-1 1 1 0 0,9-6-1 0 0,-3-1-613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54 3679 0 0,'-2'-1'4958'0'0,"-13"-18"3370"0"0,14 17-7439 0 0,1 2-934 0 0,-7-17 1379 0 0,7 16-1202 0 0,-1 0 1 0 0,1 0-1 0 0,-1 0 0 0 0,1 0 0 0 0,-1 0 0 0 0,0 0 0 0 0,1 0 1 0 0,-1 0-1 0 0,0 0 0 0 0,0 0 0 0 0,0 1 0 0 0,1-1 0 0 0,-1 0 1 0 0,-2-1-1 0 0,-2 3-132 0 0,1-1 0 0 0,-1 1 0 0 0,1 0 0 0 0,-1 0 1 0 0,0 0-1 0 0,1 1 0 0 0,0 0 0 0 0,-1-1 0 0 0,1 2 0 0 0,-7 4 0 0 0,-6 4-56 0 0,-19 18-1 0 0,2 0-2 0 0,-105 83-66 0 0,119-93 122 0 0,0 1 0 0 0,1 1 0 0 0,2 1 0 0 0,-21 32 0 0 0,36-50 3 0 0,-1 1 0 0 0,1-1 0 0 0,0 1 0 0 0,0 0 0 0 0,0 0 0 0 0,1-1 0 0 0,-1 1 0 0 0,1 6 0 0 0,1 4 0 0 0,1-12 0 0 0,-1-1 0 0 0,1 0-1 0 0,0 0 1 0 0,0 0 0 0 0,0 0-1 0 0,0 0 1 0 0,0 0 0 0 0,0 0-1 0 0,0 0 1 0 0,1 0 0 0 0,-1 0-1 0 0,1-1 1 0 0,-1 1 0 0 0,1-1 0 0 0,0 1-1 0 0,3 1 1 0 0,-2-1 1 0 0,1 0 1 0 0,-1-1-1 0 0,1 1 0 0 0,-1-1 1 0 0,1 0-1 0 0,0 0 0 0 0,-1-1 0 0 0,1 1 1 0 0,5-1-1 0 0,3 0 6 0 0,0 0 0 0 0,0-2 0 0 0,0 1 1 0 0,0-2-1 0 0,15-4 0 0 0,-5 0-75 0 0,1-2 0 0 0,-1 0 1 0 0,0-2-1 0 0,29-18 0 0 0,-14 3-164 0 0,49-42 0 0 0,-79 62 217 0 0,-1 0 1 0 0,1-1-1 0 0,-1 0 0 0 0,0 0 0 0 0,-1-1 0 0 0,1 0 0 0 0,-2 0 1 0 0,6-10-1 0 0,-10 18 26 0 0,1-1 0 0 0,-1 0 0 0 0,0 1-1 0 0,1-1 1 0 0,-1 1 0 0 0,0-1 0 0 0,0 1 0 0 0,1-1 0 0 0,-1 0 0 0 0,0 1 0 0 0,0-1 0 0 0,0 0-1 0 0,0 1 1 0 0,0-1 0 0 0,0 0 0 0 0,0 1 0 0 0,0-1 0 0 0,0 1 0 0 0,0-1 0 0 0,0 0 0 0 0,0 1 0 0 0,-1-1-1 0 0,1 0 1 0 0,0 1 0 0 0,0-1 0 0 0,-1 1 0 0 0,1-1 0 0 0,0 1 0 0 0,-1-1 0 0 0,1 1 0 0 0,0-1-1 0 0,-1 1 1 0 0,1-1 0 0 0,-1 1 0 0 0,1-1 0 0 0,-1 1 0 0 0,1-1 0 0 0,-1 1 0 0 0,1 0 0 0 0,-1 0 0 0 0,0-1-1 0 0,1 1 1 0 0,-2 0 0 0 0,-1-1-2 0 0,0 0 1 0 0,0 1-1 0 0,0 0 0 0 0,0-1 0 0 0,0 1 1 0 0,-4 1-1 0 0,-6 2 4 0 0,10-1-13 0 0,0 0-1 0 0,0 1 1 0 0,0-1-1 0 0,1 1 1 0 0,-1 0-1 0 0,1 0 1 0 0,0 0-1 0 0,-4 5 1 0 0,3-3-8 0 0,-8 11-136 0 0,10-12 85 0 0,1-1-3 0 0,-1-1-12 0 0,1 1 1 0 0,0-1-1 0 0,-1 0 1 0 0,1 1-1 0 0,0-1 1 0 0,0 0-1 0 0,0 1 0 0 0,0-1 1 0 0,1 0-1 0 0,-1 0 1 0 0,1 1-1 0 0,-1-1 1 0 0,1 0-1 0 0,0 0 1 0 0,1 3-1 0 0,0 0-270 0 0,0-1 0 0 0,1 1 0 0 0,0-1 0 0 0,4 5 0 0 0,-2-3-672 0 0,1-1 1 0 0,-1 0 0 0 0,13 7 0 0 0,-16-10 713 0 0,1 0-1281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2759 0 0,'0'0'16784'0'0,"1"-3"-16430"0"0,5-11 31 0 0,-2 6-224 0 0,0-1 0 0 0,1 1 0 0 0,0 0 0 0 0,8-11 0 0 0,11-6-157 0 0,1 1 0 0 0,1 1 0 0 0,1 1 0 0 0,41-26 0 0 0,127-59-568 0 0,-170 95 528 0 0,0 1-1 0 0,1 2 0 0 0,27-7 1 0 0,-52 16 45 0 0,0-1 0 0 0,-1 1 1 0 0,1 0-1 0 0,0 0 1 0 0,0 0-1 0 0,0 0 1 0 0,0 0-1 0 0,0 0 1 0 0,-1 0-1 0 0,1 0 1 0 0,0 0-1 0 0,0 0 1 0 0,0 0-1 0 0,1 1 1 0 0,0 0 30 0 0,1-1 178 0 0,1 17 355 0 0,-3-15-545 0 0,-1 0 1 0 0,1 0-1 0 0,0 0 1 0 0,-1 0-1 0 0,0 0 1 0 0,1 0-1 0 0,-1 3 1 0 0,-1 3 19 0 0,0 1 1 0 0,0-1 0 0 0,-1 0-1 0 0,0 0 1 0 0,-1 1-1 0 0,-4 9 1 0 0,-26 44 107 0 0,24-46-142 0 0,0-1 0 0 0,1 1 1 0 0,-8 26-1 0 0,14-39-18 0 0,1 1-1 0 0,0-1 1 0 0,0 1-1 0 0,0 0 1 0 0,1 0-1 0 0,-1-1 0 0 0,1 1 1 0 0,0 0-1 0 0,0 0 1 0 0,0 0-1 0 0,1 4 1 0 0,1 8-838 0 0,2-3-2084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65 165 2303 0 0,'11'-8'437'0'0,"-1"-1"0"0"0,11-10 0 0 0,5-6 6372 0 0,-24 24-5974 0 0,-2 1-756 0 0,1 0 0 0 0,-1 0 0 0 0,0 0 0 0 0,0 0 0 0 0,0 0 0 0 0,1-1 0 0 0,-1 1 0 0 0,0 0 0 0 0,0 0 1 0 0,0 0-1 0 0,1 0 0 0 0,-1 0 0 0 0,0 0 0 0 0,0 0 0 0 0,1 0 0 0 0,-1 0 0 0 0,0 0 0 0 0,0 0 0 0 0,0 0 0 0 0,1 0 0 0 0,-1 0 0 0 0,0 0 0 0 0,0 0 0 0 0,1 0 0 0 0,-1 0 0 0 0,0 0 0 0 0,0 0 0 0 0,1 0 1 0 0,-1 0-1 0 0,0 0 0 0 0,0 0 0 0 0,0 0 0 0 0,1 1 0 0 0,-1-1 0 0 0,0 0 0 0 0,0 0 0 0 0,1 12 1225 0 0,-2-4-1072 0 0,0 0 0 0 0,-1-1-1 0 0,1 1 1 0 0,-2-1 0 0 0,1 1-1 0 0,-1-1 1 0 0,0 0 0 0 0,-6 11 0 0 0,-6 5 256 0 0,-19 23 0 0 0,24-31-384 0 0,-48 57 53 0 0,57-71-102 0 0,3-1 15 0 0,3-1-58 0 0,0 0 0 0 0,-1-1-1 0 0,1 1 1 0 0,0-1 0 0 0,-1 0-1 0 0,1-1 1 0 0,-1 1 0 0 0,7-5 0 0 0,34-30 22 0 0,-31 25-46 0 0,85-77-258 0 0,-49 42 145 0 0,64-46 0 0 0,-102 86 173 0 0,1 0 0 0 0,1 1 1 0 0,-1 0-1 0 0,1 1 0 0 0,0 0 0 0 0,0 1 0 0 0,0 1 0 0 0,1 0 0 0 0,0 1 0 0 0,22-1 1 0 0,-30 4 117 0 0,-1-1 1 0 0,1 1 0 0 0,0 0 0 0 0,8 3 0 0 0,-9-2-3 0 0,-4-2 352 0 0,0 2-313 0 0,0 2-164 0 0,0-1 1 0 0,0 0 0 0 0,0 1-1 0 0,-1 0 1 0 0,1-1-1 0 0,-1 1 1 0 0,0 0-1 0 0,0-1 1 0 0,-1 1 0 0 0,1 0-1 0 0,-1 0 1 0 0,1 0-1 0 0,-1 0 1 0 0,-1 0-1 0 0,1 0 1 0 0,0-1 0 0 0,-1 1-1 0 0,0 0 1 0 0,-1 4-1 0 0,-3 11-16 0 0,-1-1 0 0 0,-13 28 0 0 0,9-28 16 0 0,-1 0 0 0 0,0-1 0 0 0,-1 0-1 0 0,-15 15 1 0 0,11-12-509 0 0,-27 40-1 0 0,42-58 82 0 0,-2 5 638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135 186 10047 0 0,'9'-9'350'0'0,"-3"4"-166"0"0,-1-1 0 0 0,0 1 0 0 0,0-1-1 0 0,0 0 1 0 0,-1 0 0 0 0,0-1 0 0 0,4-7-1 0 0,-7 13 31 0 0,-1 0 0 0 0,1 0 0 0 0,-1 0 0 0 0,1 0 0 0 0,-1 0 0 0 0,0 0 0 0 0,1-1 0 0 0,-1 1 0 0 0,0 0 0 0 0,0 0 0 0 0,1 0 0 0 0,-1 0 0 0 0,0 0 0 0 0,0-1 0 0 0,-1-1 0 0 0,1 3-119 0 0,0 0 0 0 0,0 0 1 0 0,-1-1-1 0 0,1 1 0 0 0,0 0 0 0 0,0-1 0 0 0,-1 1 0 0 0,1 0 0 0 0,0 0 0 0 0,-1 0 1 0 0,1-1-1 0 0,0 1 0 0 0,-1 0 0 0 0,1 0 0 0 0,0 0 0 0 0,-1 0 0 0 0,1 0 1 0 0,0 0-1 0 0,-1-1 0 0 0,1 1 0 0 0,-1 0 0 0 0,1 0 0 0 0,0 0 0 0 0,-1 0 1 0 0,1 0-1 0 0,0 0 0 0 0,-1 1 0 0 0,1-1 0 0 0,-1 0 0 0 0,-3 1 60 0 0,0 0 0 0 0,-1 1 0 0 0,1-1 0 0 0,0 1 0 0 0,0 0 0 0 0,-3 3 0 0 0,-4 2-121 0 0,1 0 1 0 0,1 1-1 0 0,-1 1 1 0 0,2 0 0 0 0,-1 0-1 0 0,1 1 1 0 0,-13 20-1 0 0,10-13-26 0 0,2 0-1 0 0,0 1 0 0 0,1 0 1 0 0,-7 25-1 0 0,12-34-4 0 0,1 0 0 0 0,0 0-1 0 0,1 0 1 0 0,0 0 0 0 0,1 0 0 0 0,0 0-1 0 0,1 12 1 0 0,-1-18 4 0 0,1 1-1 0 0,-1 0 1 0 0,1 0 0 0 0,0 0-1 0 0,0 0 1 0 0,1-1 0 0 0,-1 1-1 0 0,1 0 1 0 0,-1-1-1 0 0,1 0 1 0 0,0 1 0 0 0,1-1-1 0 0,-1 0 1 0 0,0 0 0 0 0,1 0-1 0 0,0 0 1 0 0,0 0 0 0 0,0-1-1 0 0,4 4 1 0 0,-4-5 16 0 0,0 0 0 0 0,0 0 0 0 0,1 0 1 0 0,-1 0-1 0 0,0 0 0 0 0,1-1 0 0 0,-1 1 0 0 0,1-1 1 0 0,-1 0-1 0 0,1 0 0 0 0,-1 0 0 0 0,1-1 0 0 0,-1 1 1 0 0,0-1-1 0 0,5-1 0 0 0,0 0 52 0 0,0-1 0 0 0,-1 0 0 0 0,1 0 0 0 0,-1 0 0 0 0,10-7 0 0 0,-2 0 35 0 0,-1 0 0 0 0,0-1 0 0 0,-1-1 0 0 0,22-24 0 0 0,-30 30-96 0 0,-1 0-1 0 0,0 0 0 0 0,0 0 0 0 0,0-1 1 0 0,0 1-1 0 0,-1-1 0 0 0,-1 0 1 0 0,1 0-1 0 0,-1-1 0 0 0,0 1 0 0 0,0 0 1 0 0,-1-1-1 0 0,1-14 0 0 0,-2 14-38 0 0,-1 0 0 0 0,1 0 1 0 0,-1 0-1 0 0,-1-1 0 0 0,1 1 0 0 0,-1 1 0 0 0,-1-1 0 0 0,0 0 0 0 0,0 0 0 0 0,0 1 1 0 0,-1 0-1 0 0,0-1 0 0 0,0 1 0 0 0,-1 1 0 0 0,0-1 0 0 0,0 1 0 0 0,-1 0 1 0 0,1 0-1 0 0,-2 0 0 0 0,1 1 0 0 0,0 0 0 0 0,-10-6 0 0 0,-23-9-596 0 0,30 17 470 0 0,1-1 0 0 0,1 0 0 0 0,-1 0 0 0 0,1-1 0 0 0,-12-9 1 0 0,17 13-13 0 0,11-10-308 0 0,-5 8 267 0 0,0 1 0 0 0,1-1 0 0 0,-1 1 0 0 0,1 0 0 0 0,-1 0 0 0 0,1 0 0 0 0,0 1 0 0 0,0 0 0 0 0,0-1 0 0 0,9 1 0 0 0,14-3-5692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677 109 8287 0 0,'135'-56'3939'0'0,"-46"22"1032"0"0,-74 28-3727 0 0,24-6 2303 0 0,-38 14-3427 0 0,-1 0-108 0 0,1 0-1 0 0,-1 0 0 0 0,0 0 1 0 0,0 0-1 0 0,0 0 0 0 0,0 0 0 0 0,0 0 1 0 0,0 0-1 0 0,0 0 0 0 0,-1 0 0 0 0,1 0 1 0 0,-1 0-1 0 0,0-1 0 0 0,1 1 0 0 0,-1 0 1 0 0,-1 2-1 0 0,-1 0 2 0 0,1-1-1 0 0,-1 0 1 0 0,0 0 0 0 0,0 1-1 0 0,0-2 1 0 0,0 1 0 0 0,-5 3-1 0 0,-5 2 6 0 0,0 0-1 0 0,0-1 1 0 0,-20 7-1 0 0,-227 82-693 0 0,131-51-600 0 0,122-42 1170 0 0,-24 8-590 0 0,-32 8 0 0 0,54-17 436 0 0,-1 0-1 0 0,1-1 1 0 0,0 0 0 0 0,-1-1-1 0 0,1 0 1 0 0,0 0 0 0 0,-1-1-1 0 0,-11-2 1 0 0,19 3 157 0 0,1-1-1 0 0,-1 1 1 0 0,0-1 0 0 0,1 1 0 0 0,-1-1-1 0 0,0 0 1 0 0,1 0 0 0 0,-1 0 0 0 0,1 0-1 0 0,-1 0 1 0 0,1 0 0 0 0,0 0 0 0 0,-1 0-1 0 0,1-1 1 0 0,0 1 0 0 0,0 0 0 0 0,-1-3-1 0 0,0 1-125 0 0,1 0 0 0 0,-1-1 0 0 0,1 1 0 0 0,0 0 0 0 0,0-1-1 0 0,-1-5 1 0 0,2 7-305 0 0,-2 3-965 0 0,2-1 1514 0 0,-1 1 0 0 0,0-1 0 0 0,0 1-1 0 0,1 0 1 0 0,-1-1 0 0 0,0 1 0 0 0,1 0 0 0 0,-1 0-1 0 0,0 0 1 0 0,0 1 0 0 0,-1 1 46 0 0,1-2-32 0 0,-15 18 398 0 0,-1 0 1 0 0,0-1-1 0 0,-1-1 0 0 0,-1-1 0 0 0,-31 21 0 0 0,-28 10 2318 0 0,81-47-2537 0 0,2 2-173 0 0,1 0-1 0 0,-1-1 1 0 0,1 0 0 0 0,0 0-1 0 0,0-1 1 0 0,0 0-1 0 0,-1 0 1 0 0,1 0 0 0 0,10-2-1 0 0,6-3 185 0 0,27-8 0 0 0,-3 0-91 0 0,-29 10-123 0 0,12-4 28 0 0,35-11 1 0 0,-37 10-23 0 0,1 2 1 0 0,1 0-1 0 0,-1 2 0 0 0,34-1 0 0 0,-59 5-13 0 0,18-1-24 0 0,1 1 0 0 0,-1 0 0 0 0,0 2 1 0 0,1 0-1 0 0,-1 2 0 0 0,0 0 1 0 0,38 14-1 0 0,-47-14 28 0 0,0 1 0 0 0,0 1 0 0 0,-1 0-1 0 0,0 0 1 0 0,0 1 0 0 0,-1 1 0 0 0,1 0 0 0 0,-2 0 0 0 0,1 1 0 0 0,-1 0 0 0 0,-1 1 0 0 0,0 0-1 0 0,0 0 1 0 0,8 14 0 0 0,-10-13 58 0 0,0 0 0 0 0,-1 0-1 0 0,-1 1 1 0 0,0 0 0 0 0,0-1 0 0 0,-1 1-1 0 0,2 17 1 0 0,-4-24-1 0 0,-1 0-1 0 0,0 0 1 0 0,0 0 0 0 0,0 0-1 0 0,-1 0 1 0 0,0 0-1 0 0,0 0 1 0 0,0 0 0 0 0,-1 0-1 0 0,1 0 1 0 0,-1-1 0 0 0,0 1-1 0 0,-1 0 1 0 0,1-1 0 0 0,-1 0-1 0 0,0 0 1 0 0,0 1 0 0 0,0-2-1 0 0,0 1 1 0 0,-6 5 0 0 0,-9 6 141 0 0,-1-1 1 0 0,0-1 0 0 0,-1-1 0 0 0,-1 0 0 0 0,-41 16 0 0 0,-117 29 217 0 0,101-34-175 0 0,-28 11-148 0 0,-137 36 75 0 0,236-69-165 0 0,1 0-6 0 0,0 0-1 0 0,-1 0 1 0 0,1-1-1 0 0,-9 0 1 0 0,13 0-120 0 0,7-5-156 0 0,2 0 0 0 0,-1 0 1 0 0,1 1-1 0 0,-1 0 0 0 0,1 0 1 0 0,0 1-1 0 0,1 0 0 0 0,7-2 1 0 0,-1-1-698 0 0,11-4-852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503 273 5983 0 0,'43'-112'1875'0'0,"-32"79"1683"0"0,1 1-1 0 0,22-40 1 0 0,-32 69-3480 0 0,-1 0 0 0 0,1 1 0 0 0,1-1 0 0 0,-1 1 0 0 0,0 0-1 0 0,5-4 1 0 0,-5 5-27 0 0,0-1 960 0 0,-4 30-807 0 0,0-10-161 0 0,-2-1 0 0 0,0 0 0 0 0,-1 0 0 0 0,-1 0 0 0 0,-10 19-1 0 0,-46 79 214 0 0,33-65-161 0 0,-60 112 17 0 0,-116 201 1 0 0,154-273-393 0 0,-71 177 0 0 0,103-221-1449 0 0,10-30 50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 6911 0 0,'0'0'315'0'0,"-3"0"-7"0"0,0 1-371 0 0,0 0 0 0 0,0 0 0 0 0,0 0 0 0 0,0 1 0 0 0,1-1 1 0 0,-1 1-1 0 0,0 0 0 0 0,1 0 0 0 0,-5 3 0 0 0,4-2 455 0 0,-1 1 0 0 0,1 0 0 0 0,0 0 0 0 0,0 1-1 0 0,0-1 1 0 0,1 1 0 0 0,-1-1 0 0 0,1 1 0 0 0,-2 5 0 0 0,2-3 293 0 0,0 0 0 0 0,0 0 0 0 0,1 0 0 0 0,0 0 0 0 0,0 0 0 0 0,1 0 0 0 0,0 0 0 0 0,0 0-1 0 0,1 0 1 0 0,-1 0 0 0 0,4 10 0 0 0,-3-15-585 0 0,0 1 0 0 0,0-1 0 0 0,1 1 0 0 0,-1-1 0 0 0,1 0 0 0 0,0 0 0 0 0,-1 0 0 0 0,1 0-1 0 0,0 0 1 0 0,0 0 0 0 0,1-1 0 0 0,-1 1 0 0 0,0 0 0 0 0,0-1 0 0 0,4 2 0 0 0,1 0 100 0 0,1 0 0 0 0,-1 0 0 0 0,0-1 1 0 0,1 0-1 0 0,0 0 0 0 0,-1-1 0 0 0,1 0 1 0 0,13 0-1 0 0,65-6 959 0 0,-78 4-1075 0 0,40-5 468 0 0,1-3 0 0 0,68-21 0 0 0,91-43 145 0 0,42-12-442 0 0,-228 78 398 0 0,-10 3-2739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7831 0 0,'0'0'7139'0'0,"-2"1"-6907"0"0,-89 49 1293 0 0,63-36-1101 0 0,0 1 0 0 0,1 1 0 0 0,1 2 0 0 0,-38 31 0 0 0,52-36-207 0 0,-1 0-1 0 0,1 1 1 0 0,1 0-1 0 0,0 1 1 0 0,-11 21-1 0 0,18-27-115 0 0,-1 1-1 0 0,1-1 0 0 0,1 1 0 0 0,0 0 0 0 0,0 0 0 0 0,1 0 0 0 0,0 0 0 0 0,0 0 0 0 0,2 1 0 0 0,-1 18 0 0 0,2-24-77 0 0,0-1 0 0 0,-1 1-1 0 0,1 0 1 0 0,1 0 0 0 0,-1-1-1 0 0,1 1 1 0 0,0-1 0 0 0,0 1-1 0 0,0-1 1 0 0,1 0 0 0 0,-1 0-1 0 0,1 0 1 0 0,0 0 0 0 0,0-1-1 0 0,0 1 1 0 0,1-1 0 0 0,0 1 0 0 0,-1-1-1 0 0,1 0 1 0 0,0-1 0 0 0,5 4-1 0 0,-1-2 4 0 0,1 0 0 0 0,0 0 1 0 0,0-1-1 0 0,0 0 0 0 0,0-1 0 0 0,1 0 0 0 0,-1 0 0 0 0,0-1 0 0 0,18 1 0 0 0,-2-3 8 0 0,-1-1-1 0 0,1-1 1 0 0,0-1-1 0 0,-1-1 1 0 0,0-1-1 0 0,0-2 1 0 0,36-15-1 0 0,-31 9 5 0 0,0-1 0 0 0,-1-2 0 0 0,-1-1 0 0 0,0-1 0 0 0,31-29 0 0 0,-51 42-67 0 0,0-2-1 0 0,0 1 1 0 0,0-1-1 0 0,-1 0 1 0 0,0 0-1 0 0,-1 0 1 0 0,0-1 0 0 0,0 0-1 0 0,-1 0 1 0 0,5-14-1 0 0,-7 18 12 0 0,-1 0 0 0 0,0 0 0 0 0,-1 0 1 0 0,1 0-1 0 0,-1 0 0 0 0,0 0 0 0 0,0 0 0 0 0,0 0 0 0 0,-1 0 0 0 0,1 0 0 0 0,-1 0 0 0 0,-1 0 0 0 0,1 0 0 0 0,-1 1 0 0 0,0-1 1 0 0,0 0-1 0 0,0 1 0 0 0,0-1 0 0 0,-1 1 0 0 0,0 0 0 0 0,0 0 0 0 0,-4-5 0 0 0,-1 1-79 0 0,0 0-1 0 0,0 1 1 0 0,0 0 0 0 0,-1 1-1 0 0,0 0 1 0 0,-1 0 0 0 0,1 1-1 0 0,-1 0 1 0 0,-16-6 0 0 0,0 3-285 0 0,0 2-1 0 0,-46-7 1 0 0,24 6 70 0 0,45 7 136 0 0,21-1-11960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518 132 9671 0 0,'45'-27'455'0'0,"32"-18"2289"0"0,-62 35-346 0 0,0-1 0 0 0,23-22 2550 0 0,-41 32-4854 0 0,0 0-1 0 0,-1 0 1 0 0,1 0 0 0 0,0 0-1 0 0,0 1 1 0 0,-1 0 0 0 0,1-1 0 0 0,-1 1-1 0 0,1 1 1 0 0,0-1 0 0 0,-1 0-1 0 0,1 1 1 0 0,0-1 0 0 0,-1 1 0 0 0,1 0-1 0 0,-6 3 1 0 0,-5 2-83 0 0,-1 1-1 0 0,-16 12 1 0 0,20-13 61 0 0,-129 85-72 0 0,45-28 0 0 0,-148 100-53 0 0,238-160 56 0 0,-10 8-27 0 0,-25 22-1 0 0,36-29 23 0 0,1 0 0 0 0,-1-1 0 0 0,1 1 0 0 0,0 1-1 0 0,0-1 1 0 0,0 0 0 0 0,1 1 0 0 0,-1-1-1 0 0,1 1 1 0 0,0 0 0 0 0,-1 7 0 0 0,2-9-4 0 0,1-1-1 0 0,0 0 1 0 0,0 0 0 0 0,0 0 0 0 0,0 0 0 0 0,0 0 0 0 0,0 0-1 0 0,1 0 1 0 0,-1 0 0 0 0,1 0 0 0 0,-1 0 0 0 0,1 0 0 0 0,0 0-1 0 0,0 0 1 0 0,0 0 0 0 0,0-1 0 0 0,0 1 0 0 0,0 0 0 0 0,0 0-1 0 0,1-1 1 0 0,-1 1 0 0 0,1-1 0 0 0,-1 1 0 0 0,1-1 0 0 0,-1 0-1 0 0,1 0 1 0 0,0 0 0 0 0,0 0 0 0 0,-1 0 0 0 0,5 2 0 0 0,5 1-63 0 0,0 0 0 0 0,0 0 0 0 0,0-1 1 0 0,14 1-1 0 0,-17-2 49 0 0,23 3-768 0 0,1 0 0 0 0,-1-2 0 0 0,1-2 0 0 0,61-5 0 0 0,-57 0-2129 0 0,-20-2 1422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 16095 0 0,'0'0'738'0'0,"2"-1"-16"0"0,5-3-423 0 0,-6 3 796 0 0,0 4-745 0 0,-1-1-259 0 0,1 0 1 0 0,-1 1-1 0 0,0-1 0 0 0,0 1 1 0 0,0-1-1 0 0,-1 0 0 0 0,1 1 0 0 0,0-1 1 0 0,-1 1-1 0 0,0-1 0 0 0,1 0 0 0 0,-1 0 1 0 0,0 1-1 0 0,0-1 0 0 0,-1 0 0 0 0,1 0 1 0 0,0 0-1 0 0,-1 0 0 0 0,1 0 0 0 0,-1 0 1 0 0,1 0-1 0 0,-1-1 0 0 0,0 1 0 0 0,-2 1 1 0 0,-8 6 190 0 0,1-1 0 0 0,-1 0 0 0 0,-14 6 0 0 0,9-5-160 0 0,-13 8-73 0 0,-1 0 15 0 0,0 1-1 0 0,2 1 1 0 0,-53 45 0 0 0,72-54-64 0 0,-20 19 0 0 0,-33 40 0 0 0,56-60 0 0 0,0 0 0 0 0,0 1 0 0 0,1 0 0 0 0,0 1 0 0 0,1-1 0 0 0,0 1 0 0 0,1 0 0 0 0,0 0 0 0 0,-3 15 0 0 0,5-12 0 0 0,3-1 0 0 0,0-11 2 0 0,0 0-1 0 0,0 0 1 0 0,1 0-1 0 0,-1 0 1 0 0,0 0 0 0 0,1 0-1 0 0,0 0 1 0 0,-1-1-1 0 0,1 1 1 0 0,0 0 0 0 0,0-1-1 0 0,0 1 1 0 0,0-1-1 0 0,0 0 1 0 0,0 0-1 0 0,0 0 1 0 0,0 0 0 0 0,1 0-1 0 0,-1 0 1 0 0,0-1-1 0 0,1 1 1 0 0,2 0-1 0 0,6 1 2 0 0,-1-1 0 0 0,1 0-1 0 0,17-1 1 0 0,10-1-315 0 0,1-3 0 0 0,39-8 0 0 0,-47 4-1704 0 0,39-13 1 0 0,-50 14-25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17 3223 0 0,'8'-3'619'0'0,"3"-1"-997"0"0,-4 0 3954 0 0,4-1 3573 0 0,-17 13-5389 0 0,2-2-1552 0 0,-9 6 282 0 0,-1 0 0 0 0,-1-1 0 0 0,0-1 0 0 0,-23 13 0 0 0,-20 13 386 0 0,37-20-521 0 0,1 0-1 0 0,0 2 1 0 0,-27 29 0 0 0,39-37-264 0 0,0 0 0 0 0,1 1 1 0 0,0-1-1 0 0,0 2 0 0 0,1-1 1 0 0,1 1-1 0 0,0-1 0 0 0,1 2 1 0 0,-4 14-1 0 0,7-22-86 0 0,0-1-1 0 0,0 1 1 0 0,1 0 0 0 0,0-1-1 0 0,0 1 1 0 0,0 0-1 0 0,0-1 1 0 0,1 1 0 0 0,0 0-1 0 0,0-1 1 0 0,0 1-1 0 0,0-1 1 0 0,1 1 0 0 0,0-1-1 0 0,0 0 1 0 0,0 0-1 0 0,0 0 1 0 0,1 0 0 0 0,-1 0-1 0 0,1 0 1 0 0,0 0-1 0 0,5 3 1 0 0,-4-3 6 0 0,1 0 1 0 0,1 0-1 0 0,-1 0 0 0 0,0-1 1 0 0,1 0-1 0 0,0 0 0 0 0,-1-1 1 0 0,1 0-1 0 0,0 0 0 0 0,0 0 1 0 0,1 0-1 0 0,-1-1 0 0 0,0 0 1 0 0,0 0-1 0 0,1-1 1 0 0,6 0-1 0 0,2-1 49 0 0,0-1 0 0 0,0 0 0 0 0,0-1-1 0 0,0-1 1 0 0,-1 0 0 0 0,1-1 0 0 0,25-14 0 0 0,-21 9 34 0 0,-1-1 0 0 0,0-1 0 0 0,-1 0 1 0 0,0-2-1 0 0,16-16 0 0 0,-19 14-49 0 0,-1-1 1 0 0,0 0 0 0 0,-2-1-1 0 0,17-34 1 0 0,-15 28-33 0 0,-4 6-669 0 0,0-1 1 0 0,-2 0-1 0 0,10-36 1 0 0,-12 19-2820 0 0,-1 18 1684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6911 0 0,'0'-2'5351'0'0,"13"-42"1940"0"0,-6 20-5477 0 0,11-28-1 0 0,-4 21-856 0 0,1 0-1 0 0,2 2 0 0 0,37-50 1 0 0,-46 68-830 0 0,22-30 12 0 0,2 2 1 0 0,72-68-1 0 0,-93 98-142 0 0,0-1 0 0 0,0 2 0 0 0,1-1 0 0 0,0 2 1 0 0,1-1-1 0 0,-1 2 0 0 0,1 0 0 0 0,1 0 0 0 0,-1 1 0 0 0,27-5 0 0 0,-21 7-574 0 0,1 0 0 0 0,30 2 1 0 0,39 7-5263 0 0,-64-4 3720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578 160 3223 0 0,'1'-1'240'0'0,"1"-1"386"0"0,0 0 1 0 0,0-1-1 0 0,0 1 0 0 0,-1 0 0 0 0,0-1 0 0 0,1 1 0 0 0,1-6 0 0 0,-1 3 2980 0 0,-2 3-2341 0 0,-5-28 3685 0 0,5 28-4446 0 0,-4-11 1181 0 0,2 8-1633 0 0,0 1-1 0 0,1-1 1 0 0,-1 0 0 0 0,-1 1 0 0 0,1 0-1 0 0,-1-1 1 0 0,0 1 0 0 0,0 0 0 0 0,0 1-1 0 0,0-1 1 0 0,-1 0 0 0 0,1 1 0 0 0,-1 0-1 0 0,0 0 1 0 0,0 0 0 0 0,0 0 0 0 0,-1 1-1 0 0,1-1 1 0 0,0 1 0 0 0,-1 0 0 0 0,0 1-1 0 0,1-1 1 0 0,-1 1 0 0 0,0 0 0 0 0,0 0-1 0 0,-9-1 1 0 0,-2 3-80 0 0,0 1 0 0 0,0 0-1 0 0,1 1 1 0 0,-1 0 0 0 0,-18 8 0 0 0,-74 32-76 0 0,69-25 29 0 0,-62 37 0 0 0,90-48 69 0 0,0 1-1 0 0,0 0 0 0 0,1 1 0 0 0,0 0 0 0 0,0 0 1 0 0,1 1-1 0 0,1 1 0 0 0,-1-1 0 0 0,-10 21 1 0 0,17-28 1 0 0,0 1 1 0 0,1 0 0 0 0,-1 0 0 0 0,1 0 0 0 0,0 0 0 0 0,0 0 0 0 0,0 0 0 0 0,1 0 0 0 0,-1 0 0 0 0,1 0 0 0 0,0 0 0 0 0,1 0 0 0 0,-1 1 0 0 0,0-1 0 0 0,1 0 0 0 0,1 4 0 0 0,-1-5 1 0 0,1 1 1 0 0,-1-1 0 0 0,1 0-1 0 0,-1 0 1 0 0,1 0-1 0 0,0 0 1 0 0,0 0-1 0 0,1-1 1 0 0,-1 1 0 0 0,0-1-1 0 0,1 1 1 0 0,-1-1-1 0 0,1 0 1 0 0,0 0-1 0 0,0 0 1 0 0,0 0-1 0 0,0 0 1 0 0,0-1 0 0 0,5 2-1 0 0,8 2 20 0 0,-1-1 0 0 0,1-1-1 0 0,0 0 1 0 0,-1-1 0 0 0,1-1 0 0 0,25-1 0 0 0,-10-2 27 0 0,-1-1 0 0 0,45-11 1 0 0,-57 9-24 0 0,0 0 1 0 0,-1-1 0 0 0,0-1-1 0 0,24-13 1 0 0,-31 14-8 0 0,0 0 0 0 0,0-1 0 0 0,-1 0 0 0 0,0 0 0 0 0,-1-1 0 0 0,1-1 0 0 0,-1 1 0 0 0,8-13 1 0 0,-9 10-5 0 0,-5-1-10 0 0,-2 12 0 0 0,0-1 0 0 0,0 1 0 0 0,0-1 0 0 0,-1 1 0 0 0,1-1 0 0 0,0 1 0 0 0,0-1 0 0 0,-1 1 0 0 0,1-1 0 0 0,0 1 0 0 0,-1 0 0 0 0,1-1 0 0 0,0 1 0 0 0,-1 0 0 0 0,1-1 0 0 0,0 1 0 0 0,-1 0 0 0 0,0-1 0 0 0,-1 0 0 0 0,0 1 0 0 0,0-1 0 0 0,-1 1 0 0 0,1-1 0 0 0,0 1 0 0 0,0 0 0 0 0,0 0 0 0 0,0 0 0 0 0,0 0 0 0 0,-1 1 0 0 0,1-1 0 0 0,0 0 0 0 0,0 1 0 0 0,0 0 0 0 0,0-1 0 0 0,0 1 0 0 0,-3 1 0 0 0,-2 2 0 0 0,0-1 0 0 0,1 1 0 0 0,-11 8 0 0 0,11-8-5 0 0,3-2 1 0 0,0 0 0 0 0,1 0-1 0 0,0 1 1 0 0,-1-1 0 0 0,1 0 0 0 0,0 1 0 0 0,0 0-1 0 0,0-1 1 0 0,1 1 0 0 0,-1 0 0 0 0,1 0 0 0 0,-1 0-1 0 0,-1 5 1 0 0,3-6 4 0 0,-1 1 0 0 0,0-1 0 0 0,1 0 0 0 0,-1 1 0 0 0,1-1 0 0 0,0 1 0 0 0,-1-1 0 0 0,1 0 0 0 0,1 5 0 0 0,3 8 0 0 0,-1-9-151 0 0,1-1-1 0 0,0 1 1 0 0,0 0 0 0 0,0-1-1 0 0,1 0 1 0 0,0 0 0 0 0,8 7-1 0 0,8 9-618 0 0,-19-19-153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551 156 6911 0 0,'39'-42'453'0'0,"-9"9"556"0"0,34-48 10273 0 0,-66 84-10732 0 0,-20 28 93 0 0,-27 49 1 0 0,16-25-361 0 0,-106 207 507 0 0,99-181-655 0 0,-114 249-116 0 0,24 20-1268 0 0,126-336 853 0 0,-2 0 0 0 0,1-1 1 0 0,-15 24-1 0 0,17-32-23 0 0,0-1 0 0 0,0 0 0 0 0,-1 1-1 0 0,1-2 1 0 0,-1 1 0 0 0,0 0 0 0 0,0-1 0 0 0,0 0-1 0 0,0 1 1 0 0,-1-2 0 0 0,1 1 0 0 0,-1 0 0 0 0,0-1-1 0 0,-5 2 1 0 0,-5 0-4749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6911 0 0,'-2'-2'528'0'0,"1"0"-426"0"0,-27-18 12074 0 0,31 20-11690 0 0,162-13 2603 0 0,-61 3-1899 0 0,-8 6-745 0 0,1 3 0 0 0,178 24 1 0 0,-243-20-3062 0 0,37 1 0 0 0,-33-6-5035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4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9 169 1839 0 0,'-8'-1'11072'0'0,"9"3"-11013"0"0,0 1 0 0 0,0-1 0 0 0,1 1 1 0 0,-1-1-1 0 0,1 0 0 0 0,0 0 0 0 0,-1 0 0 0 0,1 0 0 0 0,0 0 0 0 0,0 0 0 0 0,0 0 0 0 0,1-1 0 0 0,-1 1 0 0 0,3 1 0 0 0,1 0 64 0 0,0 0 0 0 0,0-1 0 0 0,0 0 0 0 0,0 0 0 0 0,11 1 0 0 0,57 5 615 0 0,-27-5-585 0 0,8 1-80 0 0,0-4 0 0 0,80-7 0 0 0,30-14 446 0 0,15-1 140 0 0,65 13-243 0 0,-92 5-240 0 0,87-1-84 0 0,-19 1 6 0 0,226-1 144 0 0,-388 5-250 0 0,-14 0 11 0 0,213-4 58 0 0,128-8-61 0 0,-169 12 64 0 0,-48 14-64 0 0,106 2 0 0 0,29-19 326 0 0,73-3 144 0 0,11 11-394 0 0,-376-4-76 0 0,365 1-1 0 0,-205-3 16 0 0,212-9 233 0 0,-145 2-190 0 0,-133 5-42 0 0,159-3 59 0 0,103-4 1 0 0,63 4-89 0 0,-172 5 11 0 0,-43-1 2 0 0,102-2 0 0 0,380-21 0 0 0,134-27 575 0 0,-359 26 456 0 0,-1 43-121 0 0,-297 0-775 0 0,285-9 1 0 0,-350-11-58 0 0,-57 3-22 0 0,0-3-1 0 0,83-14 1 0 0,-120 14-40 0 0,58-17 168 0 0,-54 17 141 0 0,0 1 1 0 0,26 0-1 0 0,-51 2-361 0 0,-1 0 1 0 0,1 1-1 0 0,-1 0 0 0 0,1 0 0 0 0,0 0 1 0 0,-1 1-1 0 0,-8 3 0 0 0,-7 6-6822 0 0,8-3-182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65 12439 0 0,'9'-12'585'0'0,"2"0"-1"0"0,-1 0 0 0 0,22-17 2281 0 0,-30 30-1803 0 0,0 0-964 0 0,0 0-1 0 0,0 0 0 0 0,0 0 1 0 0,-1 1-1 0 0,1-1 1 0 0,0 0-1 0 0,-1 1 1 0 0,1-1-1 0 0,-1 1 0 0 0,0-1 1 0 0,0 1-1 0 0,1 0 1 0 0,1 3-1 0 0,-1 0-24 0 0,0 0 0 0 0,-1-1-1 0 0,1 1 1 0 0,-1 0 0 0 0,2 8 0 0 0,-2 2-43 0 0,0 0 0 0 0,-1 0-1 0 0,-2 17 1 0 0,-5 29 155 0 0,-3-2 0 0 0,-22 75 0 0 0,-48 113 40 0 0,79-243-226 0 0,-23 59-26 0 0,-3 0 0 0 0,-2-2 0 0 0,-3-1 0 0 0,-53 75 0 0 0,-58 49-1040 0 0,117-157 586 0 0,0-1 1 0 0,-1-1-1 0 0,-2-1 0 0 0,-39 26 1 0 0,56-44-148 0 0,10-5-127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7 188 10591 0 0,'0'0'819'0'0,"-7"-9"6949"0"0,11 8-7004 0 0,451-79 2884 0 0,-413 71-3564 0 0,4-1-121 0 0,49-16-1 0 0,-86 22-548 0 0,0 0-1 0 0,-1-1 0 0 0,1 0 1 0 0,-1-1-1 0 0,14-11 1 0 0,-22 17 457 0 0,13-11-1703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5063 0 0,'0'0'650'0'0,"2"0"-6"0"0,2 2-405 0 0,0-1 1 0 0,-1 1-1 0 0,0 0 1 0 0,1 0 0 0 0,-1 0-1 0 0,0 1 1 0 0,0-1-1 0 0,0 1 1 0 0,0-1-1 0 0,0 1 1 0 0,-1 0-1 0 0,1 0 1 0 0,-1 0 0 0 0,3 5-1 0 0,-2-2 47 0 0,0 1 0 0 0,-1-1 1 0 0,1 1-1 0 0,-1-1 0 0 0,-1 1 0 0 0,1 0 0 0 0,0 10 0 0 0,-1 5 341 0 0,-1-1 0 0 0,-2 1-1 0 0,0-1 1 0 0,-6 31 0 0 0,-5-2 398 0 0,-1 1 1 0 0,-34 79 0 0 0,-58 92 301 0 0,85-180-1163 0 0,-274 473 158 0 0,233-431-258 0 0,51-73-52 0 0,3-4 52 0 0,6-6 279 0 0,3-5-312 0 0,-1-1 0 0 0,1 1 0 0 0,0 0 1 0 0,0 0-1 0 0,0 0 0 0 0,1 0 0 0 0,0 0 0 0 0,-1 0 1 0 0,1 0-1 0 0,1 0 0 0 0,-1 1 0 0 0,5-6 0 0 0,-1 0-31 0 0,1 1 0 0 0,1 1 0 0 0,0-1 0 0 0,9-6 0 0 0,22-14-370 0 0,1 2-1 0 0,83-40 0 0 0,-106 59 326 0 0,0 0 0 0 0,27-5-1 0 0,-29 10 46 0 0,-1 4 0 0 0,-11-1 16 0 0,-1 1 1 0 0,0-1-1 0 0,0 0 0 0 0,1 0 0 0 0,-1 1 1 0 0,0-1-1 0 0,0 1 0 0 0,0 0 0 0 0,-1 0 0 0 0,1 0 1 0 0,0 0-1 0 0,-1 0 0 0 0,1 0 0 0 0,-1 0 1 0 0,0 0-1 0 0,0 0 0 0 0,1 1 0 0 0,0 2 0 0 0,-1 0 5 0 0,1-1 0 0 0,-1 1 0 0 0,0 0 0 0 0,0-1 0 0 0,0 1 0 0 0,-1 0 0 0 0,0 0 0 0 0,0-1 0 0 0,0 7 0 0 0,0-9-17 0 0,-1 1 1 0 0,1 0-1 0 0,0 0 1 0 0,-1-1-1 0 0,1 1 1 0 0,-1 0-1 0 0,0-1 1 0 0,0 1 0 0 0,0-1-1 0 0,0 1 1 0 0,0-1-1 0 0,-3 3 1 0 0,-1 3 2 0 0,-9 16-429 0 0,-24 31-1 0 0,2-5-152 0 0,20-28-1051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93 101 9871 0 0,'0'0'3670'0'0,"3"0"-2233"0"0,24 1 1592 0 0,53 11 0 0 0,-5-1-1811 0 0,-64-10-1171 0 0,-6 0-31 0 0,0 0 0 0 0,0-1 0 0 0,0 0 0 0 0,0-1 0 0 0,0 1 0 0 0,0-1 0 0 0,0 0 0 0 0,9-2-1 0 0,-3 0-5 0 0,-1 0 0 0 0,0 0 0 0 0,0-1 0 0 0,0-1 0 0 0,-1 1 0 0 0,1-2 0 0 0,-1 1 0 0 0,0-1 0 0 0,-1-1 0 0 0,1 1-1 0 0,-1-1 1 0 0,-1-1 0 0 0,9-9 0 0 0,-6 1-130 0 0,-9 11 100 0 0,-1 1 0 0 0,0 4 3 0 0,0 0 0 0 0,0-1 0 0 0,0 1 0 0 0,0-1 0 0 0,1 1-1 0 0,-1 0 1 0 0,0-1 0 0 0,0 1 0 0 0,0 0 0 0 0,0-1 0 0 0,-1 1 0 0 0,1-1 0 0 0,0 1 0 0 0,0 0-1 0 0,0-1 1 0 0,0 1 0 0 0,0 0 0 0 0,0-1 0 0 0,0 1 0 0 0,-1 0 0 0 0,1-1 0 0 0,0 1 0 0 0,0 0-1 0 0,0-1 1 0 0,-1 1 0 0 0,1 0 0 0 0,0-1 0 0 0,-1 1 0 0 0,1 0 0 0 0,0 0 0 0 0,-1 0-1 0 0,1-1 1 0 0,0 1 0 0 0,-1 0 0 0 0,-1-1-7 0 0,1 1 0 0 0,-1 0 0 0 0,1 0 0 0 0,-1 0 1 0 0,1 0-1 0 0,-1 0 0 0 0,1 0 0 0 0,-1 0 0 0 0,-1 1 0 0 0,-6 0-57 0 0,1 2 1 0 0,-13 5-1 0 0,-28 16-12 0 0,2 2 1 0 0,0 2-1 0 0,2 3 0 0 0,-58 49 0 0 0,83-63 92 0 0,1 0 1 0 0,-20 26-1 0 0,30-34 11 0 0,2 2-1 0 0,-1-1 0 0 0,2 1 1 0 0,-1 0-1 0 0,1 1 1 0 0,-6 17-1 0 0,11-26-7 0 0,0 0-1 0 0,0 1 1 0 0,0-1-1 0 0,1 0 1 0 0,-1 0-1 0 0,1 1 0 0 0,0-1 1 0 0,0 1-1 0 0,0-1 1 0 0,0 0-1 0 0,1 1 1 0 0,-1-1-1 0 0,2 5 1 0 0,0-5 8 0 0,-1-1 0 0 0,0 1 0 0 0,1-1 0 0 0,-1 1 0 0 0,1-1 0 0 0,0 0 0 0 0,-1 0 0 0 0,1 0 0 0 0,0 0 1 0 0,0 0-1 0 0,1 0 0 0 0,-1 0 0 0 0,0-1 0 0 0,1 1 0 0 0,-1-1 0 0 0,4 2 0 0 0,6 2 134 0 0,0-1 0 0 0,0 0 0 0 0,0 0 0 0 0,0-1 0 0 0,1-1 1 0 0,22 2-1 0 0,78-7-53 0 0,-69 1-980 0 0,-24 0-4294 0 0,0-1-1765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667 110 5983 0 0,'14'-6'308'0'0,"1"0"-1"0"0,-1-2 0 0 0,-1 1 1 0 0,21-16-1 0 0,18-19 5350 0 0,-45 38-4190 0 0,4-4 634 0 0,-8 3 2149 0 0,-6 5-3999 0 0,-20 3-177 0 0,1 1 0 0 0,-1 1 0 0 0,1 1 0 0 0,-23 9 0 0 0,-86 45 173 0 0,-34 35-624 0 0,33-18 57 0 0,104-62 113 0 0,26-14 85 0 0,64 6-2266 0 0,45 8 2394 0 0,40 26 77 0 0,-27-7-22 0 0,-60-23 13 0 0,-57-11 964 0 0,-3 3-992 0 0,0-1 0 0 0,-1 1-1 0 0,1-1 1 0 0,-1 0 0 0 0,0 1 0 0 0,1-1-1 0 0,-1 0 1 0 0,0 1 0 0 0,-1-1-1 0 0,1 0 1 0 0,0 0 0 0 0,-1 0 0 0 0,1 0-1 0 0,-1 0 1 0 0,0 0 0 0 0,1 0 0 0 0,-1-1-1 0 0,0 1 1 0 0,0-1 0 0 0,-4 3-1 0 0,-4 2-28 0 0,0 0 0 0 0,-1-1 0 0 0,-11 4 0 0 0,14-5-9 0 0,-91 38 52 0 0,-120 45-234 0 0,199-81 148 0 0,-42 14 28 0 0,0-2 0 0 0,-69 9 0 0 0,125-25 9 0 0,4-1-11 0 0,1-1 0 0 0,-1 1 0 0 0,0-1 0 0 0,0 0 0 0 0,0 0 0 0 0,1 0 0 0 0,-1 0 0 0 0,0 0 0 0 0,0 0-1 0 0,0 0 1 0 0,0-1 0 0 0,-3 0 0 0 0,5 1-2 0 0,-1 0 0 0 0,0 0-1 0 0,0 0 1 0 0,1-1 0 0 0,-1 1 0 0 0,0 0-1 0 0,1 0 1 0 0,-1-1 0 0 0,0 1 0 0 0,0 0-1 0 0,1-1 1 0 0,-1 1 0 0 0,1-1 0 0 0,-1 1-1 0 0,0 0 1 0 0,1-1 0 0 0,-1 1 0 0 0,1-1-1 0 0,-1 0 1 0 0,1 1 0 0 0,0-1 0 0 0,-1 1-1 0 0,0-2 1 0 0,1 0-8 0 0,-1 1 0 0 0,1 0 0 0 0,0-1 0 0 0,0 1-1 0 0,0 0 1 0 0,0-1 0 0 0,0 1 0 0 0,0-1 0 0 0,0 1 0 0 0,0 0 0 0 0,1-1 0 0 0,-1 0 0 0 0,2-4-42 0 0,0 0 0 0 0,1 1 0 0 0,-1 0 0 0 0,1-1 0 0 0,4-5 0 0 0,24-29-1420 0 0,-15 25-3445 0 0,-2 2-1005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436 236 1839 0 0,'0'-2'134'0'0,"1"-6"1436"0"0,0-1 0 0 0,-1 1 0 0 0,0 0 0 0 0,-2-12 0 0 0,-1 4 421 0 0,0 1 0 0 0,-9-23 1 0 0,-1-6 1086 0 0,12 38-2954 0 0,0 3-61 0 0,1-1 0 0 0,-1 1 0 0 0,0 0 0 0 0,0-1 0 0 0,0 1 0 0 0,-1 0 0 0 0,-1-5 0 0 0,-6-9 3 0 0,5 13-66 0 0,1 3 9 0 0,-9-6 34 0 0,9 7-49 0 0,-1-1 1 0 0,0 1 0 0 0,0 0 0 0 0,0 0-1 0 0,0 0 1 0 0,0 1 0 0 0,0 0 0 0 0,1-1-1 0 0,-1 1 1 0 0,0 1 0 0 0,0-1 0 0 0,1 0-1 0 0,-6 4 1 0 0,-2 1-38 0 0,1 0 0 0 0,-1 0 0 0 0,-9 9 0 0 0,-22 22-89 0 0,3 1 0 0 0,1 2 0 0 0,-38 51 0 0 0,40-41 32 0 0,32-44 89 0 0,1 0 0 0 0,-1 0 1 0 0,1 1-1 0 0,1 0 0 0 0,-1-1 0 0 0,-2 12 0 0 0,5-3 25 0 0,0-14 1 0 0,1 1 0 0 0,-1 0 0 0 0,0-1 0 0 0,1 1 0 0 0,0-1 0 0 0,-1 1 0 0 0,1-1 0 0 0,0 1 0 0 0,0-1 0 0 0,0 1 0 0 0,0-1 0 0 0,0 0 0 0 0,0 1 0 0 0,0-1 0 0 0,1 0 0 0 0,-1 0 0 0 0,2 1 0 0 0,0 0 10 0 0,0-1 0 0 0,0 1 0 0 0,0-1 0 0 0,0 0 0 0 0,0 0 0 0 0,0 0 0 0 0,0-1 0 0 0,6 2 0 0 0,0-2 41 0 0,-1 0 0 0 0,1 0 0 0 0,0-1 0 0 0,0 0-1 0 0,16-4 1 0 0,-5-2-31 0 0,1 0 0 0 0,-2-1 0 0 0,1-1 0 0 0,25-16-1 0 0,68-53-59 0 0,-50 32 36 0 0,-51 38 86 0 0,-1 0 0 0 0,0-2 0 0 0,17-16 0 0 0,-27 25 619 0 0,-14-1-146 0 0,8 3-503 0 0,0-1 0 0 0,0 1 0 0 0,0 0 0 0 0,1 0 0 0 0,-1 1 0 0 0,0 0 0 0 0,0-1 0 0 0,1 1 0 0 0,0 1 1 0 0,-8 4-1 0 0,-4 4-3 0 0,-20 18 0 0 0,26-20 15 0 0,3-4-50 0 0,1 0 0 0 0,0 1 1 0 0,1 0-1 0 0,-1 0 0 0 0,1 1 1 0 0,0-1-1 0 0,1 1 0 0 0,0 0 1 0 0,0 0-1 0 0,0 1 0 0 0,-3 9 1 0 0,7-16-46 0 0,0 0 1 0 0,0 0 0 0 0,0 0-1 0 0,0 1 1 0 0,0-1 0 0 0,0 0-1 0 0,0 0 1 0 0,0 0 0 0 0,0 0-1 0 0,0 0 1 0 0,1 0 0 0 0,-1 0-1 0 0,0 0 1 0 0,1 0 0 0 0,-1 0-1 0 0,1 0 1 0 0,-1 0 0 0 0,1 0-1 0 0,0 0 1 0 0,-1-1 0 0 0,1 1-1 0 0,0 0 1 0 0,0 0 0 0 0,-1-1-1 0 0,1 1 1 0 0,0 0-1 0 0,0-1 1 0 0,0 1 0 0 0,0 0-1 0 0,0-1 1 0 0,0 0 0 0 0,0 1-1 0 0,0-1 1 0 0,0 0 0 0 0,0 1-1 0 0,2-1 1 0 0,3 2-396 0 0,-1-1 0 0 0,1 0 0 0 0,0-1 0 0 0,0 1 0 0 0,6-1 1 0 0,-2-1-1803 0 0,0 0 0 0 0,16-3 0 0 0,-1-4-3430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58 234 2303 0 0,'1'3'503'0'0,"0"2"46"0"0,-1 0 0 0 0,1-1 0 0 0,-1 1 0 0 0,0 0 0 0 0,0 0 0 0 0,0 0 0 0 0,-1 0 0 0 0,1-1 0 0 0,-1 1 0 0 0,-1 0 0 0 0,1 0 0 0 0,-1-1 0 0 0,1 1 0 0 0,-1-1 0 0 0,0 0 0 0 0,-1 1 0 0 0,1-1 0 0 0,-1 0 0 0 0,0 0 0 0 0,0-1 0 0 0,0 1 0 0 0,-6 5 0 0 0,-13 5 5009 0 0,22-20-5451 0 0,1-1-1 0 0,0 1 0 0 0,0-1 1 0 0,1 1-1 0 0,0-1 1 0 0,0 1-1 0 0,0 0 0 0 0,1 0 1 0 0,0 0-1 0 0,0 0 1 0 0,1 0-1 0 0,0 1 1 0 0,5-7-1 0 0,7-6-115 0 0,1 0 1 0 0,22-19-1 0 0,-35 34 7 0 0,40-33 9 0 0,-40 33-14 0 0,1 0-1 0 0,0 0 1 0 0,0 1 0 0 0,1-1 0 0 0,-1 1-1 0 0,1 0 1 0 0,9-2 0 0 0,-1 3-4 0 0,1 2 11 0 0,-2 5 0 0 0,-11-4 6 0 0,0 0 0 0 0,-1-1 0 0 0,1 1 1 0 0,-1 0-1 0 0,0 0 0 0 0,1 0 0 0 0,-1 0 0 0 0,0 0 0 0 0,0 1 0 0 0,0-1 0 0 0,0 0 0 0 0,-1 0 1 0 0,1 1-1 0 0,0-1 0 0 0,-1 0 0 0 0,0 1 0 0 0,0-1 0 0 0,1 0 0 0 0,-1 1 0 0 0,-1-1 0 0 0,1 0 1 0 0,0 1-1 0 0,-1 2 0 0 0,-2 5 39 0 0,0 0-1 0 0,0 0 1 0 0,-9 18 0 0 0,5-14 0 0 0,6-10-3 0 0,-4 8-19 0 0,-1-3 13 0 0,5-7-131 0 0,2-5-24 0 0,0 0-1 0 0,0 0 1 0 0,0 0-1 0 0,0 0 1 0 0,1 0-1 0 0,-1 0 0 0 0,1 0 1 0 0,0 0-1 0 0,3-2 1 0 0,0-3-139 0 0,8-11-390 0 0,1 1 0 0 0,1 1 0 0 0,26-25 1 0 0,56-41-544 0 0,-83 72 1153 0 0,-6 5 60 0 0,1-1 0 0 0,0 1 1 0 0,0 0-1 0 0,0 1 0 0 0,1 0 0 0 0,0 1 0 0 0,0 0 0 0 0,0 0 0 0 0,18-3 1 0 0,-6 3 316 0 0,-15 2-206 0 0,-1 1 1 0 0,1 0-1 0 0,-1 0 0 0 0,8 1 1 0 0,-10 0-32 0 0,-1 1 0 0 0,1-1 0 0 0,-1 1-1 0 0,0 0 1 0 0,1 0 0 0 0,-1 0 0 0 0,0 1 0 0 0,0-1 0 0 0,0 1 0 0 0,0 0 0 0 0,4 2 0 0 0,-5-2-41 0 0,0-1 1 0 0,0 1 0 0 0,0 0-1 0 0,0 0 1 0 0,-1 0-1 0 0,1 0 1 0 0,-1 0 0 0 0,1 0-1 0 0,-1 0 1 0 0,0 1-1 0 0,0-1 1 0 0,0 0 0 0 0,0 1-1 0 0,0-1 1 0 0,0 1-1 0 0,-1-1 1 0 0,1 1 0 0 0,-1-1-1 0 0,0 1 1 0 0,1 0-1 0 0,-1-1 1 0 0,0 1 0 0 0,-1-1-1 0 0,1 1 1 0 0,0-1-1 0 0,-1 1 1 0 0,0-1 0 0 0,1 1-1 0 0,-2 2 1 0 0,-4 9 51 0 0,0-1-1 0 0,0 0 1 0 0,-1 0 0 0 0,-10 13 0 0 0,7-10-24 0 0,2-4-63 0 0,1 0 1 0 0,0 0-1 0 0,1 1 0 0 0,0 0 1 0 0,1 0-1 0 0,-5 22 0 0 0,9-20-26 0 0,1-11-194 0 0,1 0-1 0 0,0 0 1 0 0,0-1-1 0 0,0 1 1 0 0,0 0-1 0 0,0-1 0 0 0,1 1 1 0 0,0 0-1 0 0,0-1 1 0 0,0 0-1 0 0,0 1 1 0 0,0-1-1 0 0,1 0 1 0 0,-1 0-1 0 0,1 0 1 0 0,0-1-1 0 0,0 1 1 0 0,3 2-1 0 0,11 0-10709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110 114 7831 0 0,'1'-2'356'0'0,"8"-8"315"0"0,-7 9-72 0 0,-1 0-1 0 0,1 0 1 0 0,-1 0 0 0 0,1 0-1 0 0,0 0 1 0 0,-1 1 0 0 0,1-1 0 0 0,0 1-1 0 0,1-1 1 0 0,19 0 5418 0 0,-5 2-5291 0 0,-10-1-1863 0 0,17 0 2268 0 0,-1-1 0 0 0,42-7 0 0 0,-30 3-624 0 0,-4 6-278 0 0,-21-3-229 0 0,-9 1-31 0 0,1 1 0 0 0,-1-1 0 0 0,0 0 0 0 0,0 1 0 0 0,0-1 0 0 0,0 0 0 0 0,0 0 0 0 0,0 0 0 0 0,0 0 0 0 0,0 0 0 0 0,0 0 0 0 0,-1 0 0 0 0,1 0 0 0 0,0-1 0 0 0,-1 1 0 0 0,1 0 0 0 0,0 0 0 0 0,-1-1 0 0 0,0 1 0 0 0,1 0-1 0 0,-1-1 1 0 0,0 1 0 0 0,0 0 0 0 0,1-1 0 0 0,-1 1 0 0 0,0 0 0 0 0,-1-2 0 0 0,1 0-97 0 0,-1 1 5 0 0,0-1 96 0 0,0 1-1 0 0,0-1 0 0 0,-1 1 0 0 0,1-1 0 0 0,-1 1 1 0 0,0 0-1 0 0,1 0 0 0 0,-1 0 0 0 0,0 0 0 0 0,0 0 1 0 0,-1 0-1 0 0,1 1 0 0 0,0-1 0 0 0,-1 0 1 0 0,1 1-1 0 0,-1 0 0 0 0,1 0 0 0 0,-1 0 0 0 0,1 0 1 0 0,-1 0-1 0 0,0 0 0 0 0,0 1 0 0 0,-3-1 0 0 0,-1 0-77 0 0,1 1 0 0 0,0 0 0 0 0,-1 0 0 0 0,1 0 0 0 0,0 1-1 0 0,0 0 1 0 0,-1 0 0 0 0,1 1 0 0 0,-12 4 0 0 0,5 0-31 0 0,-1 0 0 0 0,1 1 0 0 0,0 1 0 0 0,0 0 1 0 0,1 1-1 0 0,0 0 0 0 0,0 1 0 0 0,1 0 0 0 0,-13 16 0 0 0,4-1 114 0 0,0 2-1 0 0,-26 48 0 0 0,40-63 43 0 0,0 0 0 0 0,1 1 0 0 0,1-1 0 0 0,0 1 0 0 0,0 0 0 0 0,1 0 0 0 0,1 0 0 0 0,0 0 0 0 0,1 0 0 0 0,1 27 0 0 0,1-38-1 0 0,-1 0 0 0 0,1 0 0 0 0,-1 0 1 0 0,1 0-1 0 0,0 0 0 0 0,0 0 0 0 0,0 0 0 0 0,0 0 0 0 0,0 0 0 0 0,0 0 0 0 0,1 0 0 0 0,-1 0 0 0 0,0-1 1 0 0,1 1-1 0 0,0-1 0 0 0,-1 1 0 0 0,1-1 0 0 0,0 0 0 0 0,0 1 0 0 0,0-1 0 0 0,-1 0 0 0 0,1 0 0 0 0,1 0 0 0 0,-1 0 1 0 0,3 0-1 0 0,0 1 19 0 0,1-1 0 0 0,-1 0 0 0 0,1 0 0 0 0,-1-1 0 0 0,1 0 1 0 0,-1 0-1 0 0,1 0 0 0 0,9-2 0 0 0,19-3 44 0 0,-13 3-43 0 0,31-9 0 0 0,-25 4-52 0 0,-25 7-191 0 0,3-3-983 0 0,5-1-1629 0 0,-1-3-3588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273 151 4143 0 0,'0'0'191'0'0,"-1"3"-11"0"0,-15 24 236 0 0,12-20 475 0 0,0 0 1 0 0,1 1-1 0 0,0-1 1 0 0,1 0 0 0 0,0 1-1 0 0,0 0 1 0 0,0-1-1 0 0,0 9 1 0 0,2-12-690 0 0,0-1-1 0 0,0 0 1 0 0,0 0-1 0 0,0 0 1 0 0,1 0-1 0 0,-1 0 1 0 0,1 0-1 0 0,0 0 1 0 0,-1 0-1 0 0,1 0 1 0 0,2 3-1 0 0,-1-4-117 0 0,-1 0 1 0 0,0-1-1 0 0,0 1 0 0 0,1-1 0 0 0,-1 1 0 0 0,1-1 0 0 0,0 0 0 0 0,-1 1 0 0 0,1-1 0 0 0,0 0 0 0 0,0 0 0 0 0,0 0 0 0 0,-1 0 1 0 0,1-1-1 0 0,0 1 0 0 0,0 0 0 0 0,3-1 0 0 0,1 2 45 0 0,0-2 0 0 0,1 1-1 0 0,-1-1 1 0 0,0 0 0 0 0,0 0 0 0 0,1-1 0 0 0,-1 1 0 0 0,0-1-1 0 0,0-1 1 0 0,0 1 0 0 0,6-4 0 0 0,10-3 174 0 0,33-20 1 0 0,-19 10-145 0 0,-25 13-109 0 0,-1-1 0 0 0,1 0-1 0 0,-1 0 1 0 0,0-1 0 0 0,-1 0 0 0 0,0-1 0 0 0,0 0-1 0 0,12-15 1 0 0,-18 19-108 0 0,0 0-1 0 0,0 0 1 0 0,-1 0-1 0 0,1-1 1 0 0,-1 1 0 0 0,0-1-1 0 0,-1 0 1 0 0,1 1-1 0 0,-1-1 1 0 0,0 0-1 0 0,0 0 1 0 0,0 0-1 0 0,-1 0 1 0 0,1 0-1 0 0,-1 0 1 0 0,-1 0 0 0 0,1 0-1 0 0,-1 0 1 0 0,1 0-1 0 0,-1 0 1 0 0,-1 0-1 0 0,-2-8 1 0 0,2 10 13 0 0,1-1 0 0 0,-1 0 0 0 0,1 1 0 0 0,-1 0 0 0 0,-1-1 0 0 0,1 1 0 0 0,0 0 0 0 0,-1 0 0 0 0,1 0 0 0 0,-1 0 0 0 0,0 0 0 0 0,0 1 0 0 0,0-1 0 0 0,0 1 0 0 0,-1 0 0 0 0,1 0 1 0 0,-1 0-1 0 0,-6-2 0 0 0,3 2-20 0 0,1 1 0 0 0,-1-1 0 0 0,1 2 1 0 0,-1-1-1 0 0,1 1 0 0 0,-1 0 0 0 0,0 0 1 0 0,1 1-1 0 0,-1 0 0 0 0,-9 2 0 0 0,-1 1 79 0 0,0 2 0 0 0,0 0-1 0 0,1 0 1 0 0,0 2-1 0 0,0 0 1 0 0,1 1 0 0 0,0 0-1 0 0,-25 21 1 0 0,6-2 137 0 0,17-15-41 0 0,-29 29 1 0 0,-52 76 171 0 0,85-100-218 0 0,1 1 0 0 0,1 0 0 0 0,0 0-1 0 0,-14 40 1 0 0,23-53-49 0 0,1-1 0 0 0,-1 0-1 0 0,1 1 1 0 0,0-1 0 0 0,1 1-1 0 0,0-1 1 0 0,0 1 0 0 0,0-1-1 0 0,0 1 1 0 0,1 0 0 0 0,0-1-1 0 0,0 0 1 0 0,3 10 0 0 0,-2-11 16 0 0,0 0-1 0 0,-1 0 1 0 0,2-1 0 0 0,-1 1 0 0 0,0-1 0 0 0,1 1 0 0 0,0-1 0 0 0,-1 0 0 0 0,1 0-1 0 0,0 0 1 0 0,1 0 0 0 0,-1-1 0 0 0,0 1 0 0 0,1-1 0 0 0,0 0 0 0 0,-1 0-1 0 0,1 0 1 0 0,8 2 0 0 0,-1-1 128 0 0,1-1 0 0 0,-1 0-1 0 0,0-1 1 0 0,1 0 0 0 0,0 0 0 0 0,-1-2-1 0 0,15-1 1 0 0,80-17 723 0 0,-79 12-1212 0 0,47-18 0 0 0,-72 24-583 0 0,1 0-1114 0 0,11-3-4293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8 169 5983 0 0,'16'-31'8310'0'0,"-16"34"-7940"0"0,-1 19 569 0 0,-1 1-1 0 0,-6 23 0 0 0,3-23-372 0 0,2 1 0 0 0,-1 28-1 0 0,3-43-447 0 0,1 1-1 0 0,1-1 0 0 0,0 0 1 0 0,0 1-1 0 0,1-1 0 0 0,0 0 1 0 0,0 0-1 0 0,1 0 0 0 0,1 0 1 0 0,4 11-1 0 0,-6-18 79 0 0,8 7-15 0 0,-7-7 583 0 0,-2-2-741 0 0,0-1-1 0 0,0 1 1 0 0,0 0 0 0 0,0-1-1 0 0,0 1 1 0 0,0-1 0 0 0,1 0-1 0 0,-1 1 1 0 0,0-1 0 0 0,0 0-1 0 0,-1 0 1 0 0,1 1-1 0 0,0-1 1 0 0,0 0 0 0 0,0 0-1 0 0,0-2 1 0 0,12-17 216 0 0,13-54 310 0 0,-21 56-466 0 0,0 1 0 0 0,2 0 1 0 0,0 0-1 0 0,1 0 0 0 0,12-18 0 0 0,-7 16-80 0 0,0 1-1 0 0,2 0 0 0 0,0 1 1 0 0,1 1-1 0 0,0 0 0 0 0,2 2 1 0 0,-1 0-1 0 0,32-19 0 0 0,-30 22-155 0 0,2 1-1 0 0,-1 1 1 0 0,30-9-1 0 0,-37 14-252 0 0,0 1 0 0 0,0 0 0 0 0,0 1-1 0 0,0 1 1 0 0,0 0 0 0 0,1 1 0 0 0,13 1 0 0 0,-23 0-11 0 0,-1-1-1 0 0,1 1 1 0 0,0 0 0 0 0,-1 1 0 0 0,1-1 0 0 0,-1 1 0 0 0,1-1 0 0 0,-1 1 0 0 0,0 0 0 0 0,0 1 0 0 0,0-1 0 0 0,0 0 0 0 0,0 1 0 0 0,0 0 0 0 0,0-1 0 0 0,2 6 0 0 0,4 3-782 0 0,-2 1-1 0 0,0 0 1 0 0,6 14 0 0 0,-7-14 1519 0 0,0 1 990 0 0,-1 1 0 0 0,5 19 0 0 0,0-2 1025 0 0,-8-27-2032 0 0,1 0 0 0 0,0 0 1 0 0,0 0-1 0 0,0-1 0 0 0,0 1 0 0 0,1-1 0 0 0,-1 0 0 0 0,1 0 0 0 0,0 0 0 0 0,0-1 0 0 0,0 1 0 0 0,9 3 0 0 0,-8-5-128 0 0,0 1 0 0 0,1-1 0 0 0,-1 0 0 0 0,1 0 0 0 0,-1 0 0 0 0,1-1 0 0 0,-1 0 0 0 0,1 0 0 0 0,-1 0 0 0 0,1-1 0 0 0,-1 0 0 0 0,1 0 0 0 0,-1 0 0 0 0,7-3 0 0 0,-1 1 69 0 0,1-2 0 0 0,-1 0 0 0 0,0 0 0 0 0,-1-1 0 0 0,17-11 1 0 0,-21 13-221 0 0,-1-1 0 0 0,1 0 0 0 0,-1 0 0 0 0,0 0 1 0 0,-1-1-1 0 0,1 1 0 0 0,-1-1 0 0 0,0 0 1 0 0,0 0-1 0 0,3-10 0 0 0,-1-2-25 0 0,-7 15-8 0 0,0 0-8 0 0,1 2-6 0 0,0 0-1 0 0,0 0 0 0 0,0-1 0 0 0,-1 1 0 0 0,1 0 0 0 0,-1 0 0 0 0,1-1 0 0 0,-1 1 0 0 0,1 0 0 0 0,-1 0 0 0 0,1 0 0 0 0,-1 0 0 0 0,0 0 0 0 0,0 0 0 0 0,0 0 0 0 0,0 0 0 0 0,0 0 0 0 0,1 0 0 0 0,-2 0 0 0 0,1 0 0 0 0,0 1 0 0 0,0-1 0 0 0,0 0 0 0 0,0 1 0 0 0,0-1 0 0 0,-3 0 0 0 0,1 0-71 0 0,0 0 0 0 0,0 0 0 0 0,-1 1 0 0 0,1-1 0 0 0,0 1 0 0 0,-1-1 0 0 0,1 1 0 0 0,-7 1 0 0 0,-1 1-137 0 0,-1 1 0 0 0,1 0 0 0 0,0 1 0 0 0,0 0 0 0 0,1 1 0 0 0,-20 11 0 0 0,-57 46-315 0 0,64-45 559 0 0,-94 81 115 0 0,100-82-81 0 0,1 1 0 0 0,1 1 0 0 0,0 0 0 0 0,-18 32 1 0 0,30-45-42 0 0,0 2 1 0 0,1-1 0 0 0,-4 11-1 0 0,3-2 43 0 0,4-13-47 0 0,-1 0 0 0 0,0-1 0 0 0,1 1 0 0 0,-1 0-1 0 0,1-1 1 0 0,-1 1 0 0 0,1 0 0 0 0,0-1 0 0 0,-1 1 0 0 0,1-1-1 0 0,0 1 1 0 0,0-1 0 0 0,0 0 0 0 0,1 1 0 0 0,-1-1 0 0 0,0 0-1 0 0,0 0 1 0 0,3 2 0 0 0,-1-1-655 0 0,1 0 0 0 0,-1 0 0 0 0,1 0 0 0 0,-1-1-1 0 0,1 1 1 0 0,0-1 0 0 0,5 1 0 0 0,19 3-5333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56 8287 0 0,'8'-11'143'0'0,"1"-1"320"0"0,21-21 2017 0 0,-40 45-180 0 0,-140 191-5 0 0,53-64-1444 0 0,6 2-396 0 0,-114 236 0 0 0,-168 341-361 0 0,358-693-81 0 0,-1-1 0 0 0,-1 0-1 0 0,-33 36 1 0 0,49-59-114 0 0,5-15-4883 0 0,3-3-518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73 5983 0 0,'54'-51'1471'0'0,"-29"30"6778"0"0,-27 21-7965 0 0,-2 0-248 0 0,1-1-1 0 0,-1 2 0 0 0,1-1 0 0 0,-1 0 1 0 0,1 1-1 0 0,-1-1 0 0 0,1 1 0 0 0,-1 0 1 0 0,1 1-1 0 0,0-1 0 0 0,-1 0 0 0 0,-2 3 1 0 0,-10 5-21 0 0,-17 13 1 0 0,8-6-14 0 0,-145 70-2 0 0,60-34 0 0 0,-56 38-32 0 0,-181 130 0 0 0,339-214 30 0 0,1-2-1 0 0,0 2-1 0 0,0-1 1 0 0,0 1 0 0 0,1 0 0 0 0,0 0-1 0 0,-9 12 1 0 0,14-17-120 0 0,19 11-241 0 0,-13-10 341 0 0,-1-1 0 0 0,1 0-1 0 0,-1 0 1 0 0,1-1 0 0 0,-1 1-1 0 0,1-1 1 0 0,-1 0 0 0 0,1 0 0 0 0,-1 0-1 0 0,7-2 1 0 0,7-1 16 0 0,22-8 0 0 0,-13 3 5 0 0,-6 3 2 0 0,0 0-1 0 0,1 2 1 0 0,-1 0-1 0 0,31 0 1 0 0,-45 3 2 0 0,1 1 0 0 0,0 0 0 0 0,0 0 0 0 0,-1 0 0 0 0,1 1 0 0 0,-1 1 0 0 0,1-1 0 0 0,-1 1 0 0 0,0 0 0 0 0,0 1 0 0 0,0-1 0 0 0,0 2 0 0 0,-1-1 0 0 0,0 1 0 0 0,11 9 0 0 0,-9-5 37 0 0,0 0 0 0 0,-1 0 0 0 0,1 1 0 0 0,-2 0 1 0 0,1 1-1 0 0,-2-1 0 0 0,1 1 0 0 0,-1 0 1 0 0,-1 1-1 0 0,0-1 0 0 0,-1 1 0 0 0,0 0 0 0 0,-1 0 1 0 0,0 0-1 0 0,-1 0 0 0 0,0 23 0 0 0,-2-26 61 0 0,0 0 0 0 0,-1 0 0 0 0,0-1 0 0 0,-1 1 0 0 0,0-1 0 0 0,0 1 0 0 0,-1-1 0 0 0,0 0 0 0 0,0-1 0 0 0,-1 1 0 0 0,-10 12-1 0 0,1-2 31 0 0,-2-2 0 0 0,0 0-1 0 0,-26 21 1 0 0,26-25-42 0 0,-1 0 1 0 0,-1-2 0 0 0,-23 12 0 0 0,-59 19 501 0 0,39-19-483 0 0,-1-3 0 0 0,-1-3 0 0 0,0-2 0 0 0,-103 8 0 0 0,153-21-100 0 0,1 0 0 0 0,-1-1 0 0 0,1-1 0 0 0,0 0 0 0 0,-18-3 0 0 0,28 3-13 0 0,-1 0 0 0 0,1 1 0 0 0,-1-1 0 0 0,1 0 0 0 0,0 0 1 0 0,0 0-1 0 0,-1 0 0 0 0,1-1 0 0 0,0 1 0 0 0,0-1 0 0 0,0 1 0 0 0,0-1 0 0 0,0 0 0 0 0,1 1 0 0 0,-1-1 0 0 0,0 0 0 0 0,1 0 1 0 0,0-1-1 0 0,-1 1 0 0 0,1 0 0 0 0,0 0 0 0 0,0-1 0 0 0,0 1 0 0 0,0 0 0 0 0,0-1 0 0 0,1 1 0 0 0,-1-1 0 0 0,1 1 0 0 0,0-1 1 0 0,0 1-1 0 0,0-1 0 0 0,0 1 0 0 0,0-3 0 0 0,1-2-200 0 0,0 1 1 0 0,1-1-1 0 0,0 1 1 0 0,0 0 0 0 0,0 0-1 0 0,1 0 1 0 0,0 0-1 0 0,0 0 1 0 0,4-5-1 0 0,2-6-1296 0 0,-3 7-4244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22 308 11055 0 0,'0'0'1438'0'0,"-2"-1"114"0"0,-12-6 5456 0 0,10 5-7152 0 0,2 1 1671 0 0,11-8-1415 0 0,-7 8-93 0 0,8-7 6 0 0,-1 0 1 0 0,21-10-1 0 0,-21 12-66 0 0,1 1 1 0 0,-2-1-1 0 0,1-1 1 0 0,12-11-1 0 0,12-17-51 0 0,1 1-1 0 0,51-39 0 0 0,-73 65 116 0 0,1-3 6 0 0,1 2-1 0 0,0-1 1 0 0,0 2 0 0 0,30-13-1 0 0,-41 20 255 0 0,8 11-75 0 0,-9-9-192 0 0,0 0-1 0 0,-1 1 1 0 0,1-1-1 0 0,0 1 1 0 0,-1 0-1 0 0,1-1 1 0 0,-1 1 0 0 0,0 0-1 0 0,1 0 1 0 0,-1 0-1 0 0,0 0 1 0 0,0 0-1 0 0,0 0 1 0 0,0 3-1 0 0,2 6 5 0 0,-2 1-1 0 0,0-1 0 0 0,0 1 0 0 0,-1-1 1 0 0,0 1-1 0 0,-3 15 0 0 0,0 19 1 0 0,1-31-20 0 0,1-10-294 0 0,0 0 0 0 0,0 0 0 0 0,0 0 0 0 0,-1 1 0 0 0,0-1 0 0 0,0-1 0 0 0,0 1 0 0 0,-4 5 0 0 0,3-4-282 0 0,-5 6-986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83 10135 0 0,'9'-11'142'0'0,"7"-6"460"0"0,24-38 6494 0 0,-41 58-6370 0 0,-7 17-265 0 0,-1-1 1 0 0,-23 36 0 0 0,-4 9 483 0 0,-74 220 207 0 0,13-26-392 0 0,85-233-754 0 0,-22 52 139 0 0,-74 118 0 0 0,94-174-159 0 0,-5 9-99 0 0,-1-2 0 0 0,-35 39 0 0 0,53-66-139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16 153 16959 0 0,'-2'1'778'0'0,"1"-2"-594"0"0,-3 2 82 0 0,-4 11 422 0 0,8-12-679 0 0,0 0 0 0 0,0 0 0 0 0,-1 0 0 0 0,1 0 0 0 0,0 0 1 0 0,0 0-1 0 0,0 0 0 0 0,0 0 0 0 0,0 1 0 0 0,0-1 0 0 0,0 0 0 0 0,0 0 0 0 0,0 0 0 0 0,0 0 0 0 0,0 0 0 0 0,0 0 0 0 0,0 0 0 0 0,0 0 0 0 0,0 1 0 0 0,0-1 0 0 0,0 0 0 0 0,0 0 0 0 0,0 0 1 0 0,0 0-1 0 0,0 0 0 0 0,0 0 0 0 0,1 0 0 0 0,-1 0 0 0 0,0 1 0 0 0,0-1 0 0 0,0 0 0 0 0,0 0 0 0 0,0 0 0 0 0,0 0 0 0 0,0 0 0 0 0,0 0 0 0 0,0 0 0 0 0,0 0 0 0 0,0 0 0 0 0,1 0 0 0 0,-1 0 0 0 0,0 0 1 0 0,3 3 129 0 0,1 0 0 0 0,0 0 0 0 0,0-1 0 0 0,0 0 0 0 0,0 0 0 0 0,0 0 0 0 0,1 0 1 0 0,-1-1-1 0 0,0 0 0 0 0,1 1 0 0 0,-1-2 0 0 0,1 1 0 0 0,-1 0 0 0 0,6-1 0 0 0,14 0 815 0 0,36-3 0 0 0,-36 1-417 0 0,42-5 548 0 0,80-19-1 0 0,63-26-86 0 0,-65 15-861 0 0,-59 14-328 0 0,-40 10-976 0 0,1 2 0 0 0,68-8 0 0 0,-101 18 618 0 0,-7 1-2665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 3679 0 0,'0'0'13420'0'0,"2"-1"-12102"0"0,39-5 4611 0 0,-49 15-5792 0 0,6-7-121 0 0,-10 9 1 0 0,-1-1-1 0 0,0-1 1 0 0,-23 14-1 0 0,-6 3 2 0 0,2 1 16 0 0,6-5 145 0 0,2 2 1 0 0,-41 37-1 0 0,71-59-153 0 0,0-1-1 0 0,1 1 0 0 0,-1 0 1 0 0,0 0-1 0 0,1 0 0 0 0,-1 0 1 0 0,1 1-1 0 0,0-1 1 0 0,0 0-1 0 0,0 0 0 0 0,0 1 1 0 0,0-1-1 0 0,0 1 1 0 0,0-1-1 0 0,1 1 0 0 0,0-1 1 0 0,-1 1-1 0 0,1-1 1 0 0,0 1-1 0 0,0 4 0 0 0,1-6-109 0 0,-1 0 0 0 0,1 1 0 0 0,-1-1 0 0 0,1 0 0 0 0,-1 0 0 0 0,1 1 0 0 0,0-1 0 0 0,-1 0 0 0 0,1 0 0 0 0,0 0 0 0 0,0 0 0 0 0,0 0 0 0 0,0 0 0 0 0,0 0 0 0 0,0 0 0 0 0,2 1 0 0 0,17 8-208 0 0,-6-6 80 0 0,0-1 0 0 0,0-1 0 0 0,0 0 0 0 0,24 0-1 0 0,24 3-321 0 0,-54-4 517 0 0,-1 0 0 0 0,0 1 0 0 0,1 1 1 0 0,-1-1-1 0 0,0 1 0 0 0,10 6 0 0 0,-6-1 164 0 0,1 1 0 0 0,-1 1-1 0 0,-1 0 1 0 0,0 0 0 0 0,11 15 0 0 0,-20-24-124 0 0,0 1 165 0 0,1 1-66 0 0,0 1-1 0 0,0-1 1 0 0,0 0-1 0 0,1 0 1 0 0,-1 0-1 0 0,5 4 1 0 0,-5-3-40 0 0,0-1 0 0 0,0 1 0 0 0,0 0 0 0 0,0 0 0 0 0,-1 0 0 0 0,0 0 0 0 0,0 0 0 0 0,0 0 0 0 0,1 8 0 0 0,-2-12-81 0 0,0 5 35 0 0,-1-1 1 0 0,1 1-1 0 0,-1-1 0 0 0,0 1 0 0 0,0-1 1 0 0,-1 1-1 0 0,1-1 0 0 0,-1 0 0 0 0,0 0 1 0 0,0 0-1 0 0,0 0 0 0 0,-1 0 0 0 0,1 0 1 0 0,-1 0-1 0 0,-3 3 0 0 0,-3 2-16 0 0,0 0-1 0 0,-1-1 1 0 0,0 0 0 0 0,0 0-1 0 0,-1-1 1 0 0,1 0 0 0 0,-2-1-1 0 0,1-1 1 0 0,-1 0 0 0 0,0 0-1 0 0,-13 3 1 0 0,-3 0 24 0 0,-1-2 1 0 0,1-1-1 0 0,-54 2 0 0 0,74-7-40 0 0,0 0 0 0 0,0-1 0 0 0,1 0-1 0 0,-1 0 1 0 0,0 0 0 0 0,0-1-1 0 0,1 0 1 0 0,-1-1 0 0 0,-9-4 0 0 0,15 6-42 0 0,0 0 1 0 0,-1 0 0 0 0,1-1-1 0 0,0 1 1 0 0,0-1 0 0 0,0 1-1 0 0,1-1 1 0 0,-1 0 0 0 0,0 0-1 0 0,0 0 1 0 0,1 0 0 0 0,0 0-1 0 0,-1 0 1 0 0,1 0 0 0 0,0 0-1 0 0,0 0 1 0 0,0-1 0 0 0,0 1-1 0 0,0-1 1 0 0,1 1 0 0 0,-1 0-1 0 0,1-1 1 0 0,-1 1 0 0 0,1-1-1 0 0,0 1 1 0 0,0-1 0 0 0,0 1-1 0 0,0-1 1 0 0,1 1 0 0 0,-1-1-1 0 0,1 1 1 0 0,-1-1 0 0 0,2-2-1 0 0,4-10-1723 0 0,1 0-3693 0 0,1-1-2112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94 8287 0 0,'1'-3'112'0'0,"3"-9"255"0"0,1 0 0 0 0,0 0 1 0 0,1 1-1 0 0,0-1 0 0 0,15-19 6919 0 0,-22 34-6864 0 0,-127 282 2559 0 0,84-189-2619 0 0,19-40-157 0 0,-127 250 93 0 0,2-83-285 0 0,33-53-16 0 0,96-139-30 0 0,-16 26-163 0 0,33-50 149 0 0,1-1 0 0 0,0 1 0 0 0,0 0 1 0 0,1 0-1 0 0,0 0 0 0 0,-2 11 0 0 0,4-16-64 0 0,0-1 1 0 0,-1 0-1 0 0,1 1 1 0 0,1-1-1 0 0,-1 1 1 0 0,0-1-1 0 0,0 0 1 0 0,0 1-1 0 0,1-1 0 0 0,-1 0 1 0 0,1 2-1 0 0,1 2-1475 0 0,-1 2-3501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 9671 0 0,'0'0'748'0'0,"-2"1"-224"0"0,1 0-223 0 0,1-1 0 0 0,-1 1 0 0 0,0-1 0 0 0,0 1 0 0 0,1 0 0 0 0,-1-1 0 0 0,0 1 0 0 0,1 0 0 0 0,-1 0-1 0 0,1 0 1 0 0,-1-1 0 0 0,1 1 0 0 0,-1 0 0 0 0,1 0 0 0 0,-1 0 0 0 0,1 0 0 0 0,0 0 0 0 0,0 0 0 0 0,0 0 0 0 0,-1 0 0 0 0,1 1-1 0 0,0 0-116 0 0,1-1-1 0 0,-1 1 0 0 0,0 0 0 0 0,1 0 0 0 0,-1 0 0 0 0,1-1 0 0 0,-1 1 0 0 0,1 0 0 0 0,0 0 0 0 0,1 2 0 0 0,1 0-101 0 0,0 0 0 0 0,0 0 0 0 0,0-1 0 0 0,1 1-1 0 0,-1-1 1 0 0,1 0 0 0 0,-1 0 0 0 0,1 0-1 0 0,5 3 1 0 0,2-1 177 0 0,1-1 0 0 0,-1 0 0 0 0,1 0 0 0 0,0-1 0 0 0,0 0-1 0 0,25 1 1 0 0,-4-2 305 0 0,45-4 0 0 0,46-9 389 0 0,156-34 1 0 0,-154 24-684 0 0,68-17-1480 0 0,-159 25-1982 0 0,-24 9-1925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284 311 14887 0 0,'0'0'1731'0'0,"-1"3"-974"0"0,-3 4 49 0 0,0 0 0 0 0,0 0 0 0 0,-1 0 0 0 0,0 0 0 0 0,-9 10 0 0 0,-37 30 606 0 0,26-23-908 0 0,-18 15-140 0 0,-27 27-53 0 0,59-54-612 0 0,0 1 1 0 0,0 1-1 0 0,-13 21 0 0 0,23-33-639 0 0</inkml:trace>
  <inkml:trace contextRef="#ctx0" brushRef="#br0" timeOffset="1">589 1 9439 0 0,'0'0'1024'0'0,"-9"9"-1024"0"0,2 0 0 0 0,0 3-2776 0 0,1 3-576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72 267 6447 0 0,'-2'2'499'0'0,"-9"9"13"0"0,1 0-1 0 0,-16 22 1 0 0,5-5 3080 0 0,19-27-2458 0 0,4-3-780 0 0,23-40 501 0 0,3 2 1 0 0,1 1 0 0 0,2 1 0 0 0,71-66-1 0 0,-50 59-738 0 0,-44 39-116 0 0,0 0 1 0 0,1 0-1 0 0,-1 1 1 0 0,16-7-1 0 0,-18 11 16 0 0,-1-1 0 0 0,0 1-1 0 0,10-1 1 0 0,-11 2-13 0 0,16-2 200 0 0,-16 5-96 0 0,-2-2-9 0 0,0 0-39 0 0,0 0 0 0 0,-1 1 0 0 0,1-1 0 0 0,-1 0 0 0 0,0 1 0 0 0,1-1 0 0 0,-1 0 0 0 0,0 1 1 0 0,0 0-1 0 0,0-1 0 0 0,0 1 0 0 0,0 0 0 0 0,0-1 0 0 0,0 1 0 0 0,0 0 0 0 0,0 2 1 0 0,0-1 67 0 0,1 2-49 0 0,-1-1 1 0 0,0 0-1 0 0,0 1 0 0 0,-1-1 0 0 0,1 0 0 0 0,-1 1 1 0 0,0-1-1 0 0,0 1 0 0 0,0-1 0 0 0,-1 1 0 0 0,0-1 1 0 0,1 1-1 0 0,-1-1 0 0 0,-1 0 0 0 0,1 0 0 0 0,-3 6 0 0 0,-5 7 105 0 0,0 0 0 0 0,-17 25-1 0 0,3-7-92 0 0,17-25-47 0 0,-10 11 16 0 0,-6 5 60 0 0,20-22-53 0 0,-2 3-67 0 0,3-5-96 0 0,2-5-1063 0 0,5-12 808 0 0,0 1-1 0 0,1-1 1 0 0,1 1 0 0 0,0 0-1 0 0,1 1 1 0 0,1 0-1 0 0,16-18 1 0 0,-1 6 471 0 0,1 1-1 0 0,41-30 1 0 0,-62 51 19 0 0,0 0 0 0 0,0 1 0 0 0,0-1 0 0 0,0 1-1 0 0,0 0 1 0 0,1 1 0 0 0,-1-1 0 0 0,1 1 0 0 0,5-1 0 0 0,6 1 536 0 0,22-1 1 0 0,-35 2-584 0 0,-1 0 142 0 0,25 7 351 0 0,-26-6-436 0 0,-2-1-142 0 0,0 0 0 0 0,0 0 0 0 0,0 0 0 0 0,0 1 0 0 0,0-1 0 0 0,1 0 0 0 0,-1 0 0 0 0,0 0 0 0 0,0 1 1 0 0,0-1-1 0 0,0 0 0 0 0,0 0 0 0 0,0 0 0 0 0,0 1 0 0 0,0-1 0 0 0,0 0 0 0 0,1 0 0 0 0,-1 0 0 0 0,0 0 0 0 0,0 0 0 0 0,0 1 0 0 0,0-1 0 0 0,0 0 0 0 0,1 0 0 0 0,-1 0 0 0 0,0 0 0 0 0,0 0 0 0 0,0 0 0 0 0,1 0 0 0 0,-1 0 0 0 0,0 1 0 0 0,1-1 4 0 0,-1 0 0 0 0,1 0 0 0 0,-1 0-1 0 0,1 1 1 0 0,-1-1 0 0 0,0 0-1 0 0,1 1 1 0 0,-1-1 0 0 0,1 0 0 0 0,-1 1-1 0 0,0-1 1 0 0,1 0 0 0 0,-1 1 0 0 0,0-1-1 0 0,1 1 1 0 0,-1-1 0 0 0,0 1 0 0 0,0-1-1 0 0,0 0 1 0 0,1 1 0 0 0,-1 0 0 0 0,2 5 12 0 0,-1 1 0 0 0,0-1 1 0 0,0 0-1 0 0,-1 0 1 0 0,1 0-1 0 0,-1 1 1 0 0,-1-1-1 0 0,1 0 1 0 0,-1 0-1 0 0,0 1 1 0 0,-3 8-1 0 0,-3 4 121 0 0,-1 0-1 0 0,-12 22 1 0 0,12-25-74 0 0,0-1 1 0 0,2 2 0 0 0,-10 31-1 0 0,11-22-411 0 0,6-23-70 0 0,-1-1-409 0 0,13 5-8520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202 219 15719 0 0,'0'0'1424'0'0,"-1"2"-1172"0"0,-8 21 168 0 0,8-21 872 0 0,2 0-914 0 0,0 0-281 0 0,0 0 1 0 0,0 0-1 0 0,0 0 1 0 0,0-1-1 0 0,0 1 1 0 0,1 0-1 0 0,-1-1 1 0 0,1 1 0 0 0,-1-1-1 0 0,1 1 1 0 0,-1-1-1 0 0,1 0 1 0 0,0 1-1 0 0,0-1 1 0 0,-1 0-1 0 0,1 0 1 0 0,3 1-1 0 0,4 1 312 0 0,0-1-1 0 0,17 3 1 0 0,-19-4-320 0 0,56 10 1243 0 0,-51-10-1187 0 0,-5 0-111 0 0,17 0 63 0 0,-13-5-49 0 0,-7 2-23 0 0,16-10-14 0 0,-18 9-11 0 0,3-2-4 0 0,0 0-1 0 0,-1 0 1 0 0,1-1 0 0 0,-1 1-1 0 0,-1-1 1 0 0,1 0 0 0 0,-1 0-1 0 0,0 0 1 0 0,4-10 0 0 0,1-4-41 0 0,-2 7-44 0 0,-1 0 0 0 0,0 0 0 0 0,-1 0 0 0 0,0-1 0 0 0,-1 1 1 0 0,0-1-1 0 0,-1 0 0 0 0,-1 0 0 0 0,-1-24 0 0 0,0 36 56 0 0,0 0-1 0 0,0 1 1 0 0,0-1 0 0 0,-1 1-1 0 0,1-1 1 0 0,-1 1 0 0 0,1-1 0 0 0,-1 1-1 0 0,1 0 1 0 0,-1-1 0 0 0,0 1-1 0 0,0 0 1 0 0,1-1 0 0 0,-1 1 0 0 0,0 0-1 0 0,0 0 1 0 0,-1 0 0 0 0,1 0-1 0 0,0 0 1 0 0,0 0 0 0 0,0 0 0 0 0,-2-1-1 0 0,1 1 2 0 0,-1 1 0 0 0,1-1 0 0 0,0 0 0 0 0,-1 1 0 0 0,1 0 0 0 0,0-1 0 0 0,-1 1 0 0 0,1 0 0 0 0,-1 0 0 0 0,1 0-1 0 0,0 1 1 0 0,-1-1 0 0 0,-3 2 0 0 0,-5 1-27 0 0,2 1 0 0 0,-1 0-1 0 0,0 1 1 0 0,1 0 0 0 0,-16 10 0 0 0,-41 36-130 0 0,23-12 170 0 0,2 1 0 0 0,1 3 0 0 0,3 1-1 0 0,-36 54 1 0 0,63-84 36 0 0,1 1-1 0 0,0 0 1 0 0,1 1-1 0 0,1 0 1 0 0,1 1-1 0 0,-9 33 1 0 0,13-43 25 0 0,1 0 1 0 0,0 0 0 0 0,0 1-1 0 0,1-1 1 0 0,-1 0 0 0 0,2 1-1 0 0,-1-1 1 0 0,1 0-1 0 0,0 1 1 0 0,1-1 0 0 0,-1 0-1 0 0,2 0 1 0 0,-1 0-1 0 0,1 0 1 0 0,0 0 0 0 0,0-1-1 0 0,1 1 1 0 0,-1-1 0 0 0,7 7-1 0 0,-6-8 23 0 0,1-1-1 0 0,-1 0 1 0 0,1 0-1 0 0,0 0 0 0 0,0-1 1 0 0,1 1-1 0 0,6 2 1 0 0,42 16 659 0 0,-44-20-527 0 0,0 1 0 0 0,0-2 0 0 0,16 2 0 0 0,-10-2-21 0 0,-8 0-91 0 0,-5 0-48 0 0,0-1 0 0 0,1 0 0 0 0,-1 0 1 0 0,1 0-1 0 0,-1-1 0 0 0,1 1 1 0 0,-1-1-1 0 0,1 0 0 0 0,4-1 0 0 0,-2-1-221 0 0,0 1 0 0 0,0-1 0 0 0,0 0-1 0 0,-1 0 1 0 0,1-1 0 0 0,-1 0 0 0 0,0 0 0 0 0,0 0-1 0 0,0 0 1 0 0,5-7 0 0 0,4-3-963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6911 0 0,'0'0'623'0'0,"-2"2"-514"0"0,-7 8 2239 0 0,8-8-1180 0 0,-1-1 0 0 0,1 0-1 0 0,-1 0 1 0 0,1 1-1 0 0,-1-1 1 0 0,1 1-1 0 0,0-1 1 0 0,0 1 0 0 0,0 0-1 0 0,0 0 1 0 0,0-1-1 0 0,-1 5 1 0 0,-2 5 113 0 0,2-3-720 0 0,2-6-95 0 0,0 0-18 0 0,0 5-63 0 0,0-5-232 0 0,0 0-93 0 0,0 7-61 0 0,0-7-58 0 0,9-11-2558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159 158 11255 0 0,'0'0'3852'0'0,"1"2"-3433"0"0,3 2-217 0 0,0 1 0 0 0,0-1 0 0 0,0 0 0 0 0,1-1 0 0 0,-1 1 0 0 0,1-1 0 0 0,0 0 0 0 0,0 0 0 0 0,0-1 0 0 0,0 1 0 0 0,0-1 0 0 0,1 0 0 0 0,-1 0 0 0 0,1-1 0 0 0,8 2-1 0 0,4 0 133 0 0,1-1-1 0 0,-1-1 1 0 0,31-1-1 0 0,-27-1-269 0 0,0-2-1 0 0,0 0 1 0 0,36-11 0 0 0,-45 10-303 0 0,-1-1 1 0 0,1 0-1 0 0,-1-1 1 0 0,0 0-1 0 0,0-1 1 0 0,0 0-1 0 0,12-11 1 0 0,-21 15 85 0 0,0 0 0 0 0,0 0 0 0 0,-1 0-1 0 0,1-1 1 0 0,-1 1 0 0 0,0-1 0 0 0,0 0 0 0 0,0 1 0 0 0,0-1 0 0 0,-1 0 0 0 0,1 0 0 0 0,-1 0-1 0 0,0 0 1 0 0,0 0 0 0 0,-1 0 0 0 0,1-6 0 0 0,-1 7 68 0 0,0 1-1 0 0,0-1 1 0 0,0 1-1 0 0,0-1 1 0 0,-1 1-1 0 0,1-1 1 0 0,-1 1-1 0 0,1 0 1 0 0,-1-1-1 0 0,0 1 1 0 0,0 0-1 0 0,0-1 1 0 0,0 1 0 0 0,-1 0-1 0 0,1 0 1 0 0,0 0-1 0 0,-1 0 1 0 0,0 0-1 0 0,1 0 1 0 0,-1 1-1 0 0,0-1 1 0 0,0 0-1 0 0,0 1 1 0 0,0-1-1 0 0,0 1 1 0 0,0 0 0 0 0,-1 0-1 0 0,-1-1 1 0 0,-4 0 23 0 0,1 0 1 0 0,0 1-1 0 0,-1 0 1 0 0,1 0-1 0 0,-1 1 1 0 0,1 0-1 0 0,-1 0 1 0 0,1 1-1 0 0,-1 0 1 0 0,1 0-1 0 0,0 0 1 0 0,-1 1 0 0 0,-13 6-1 0 0,-2 2 160 0 0,-1 1 1 0 0,-36 24-1 0 0,33-17 312 0 0,0 2 0 0 0,1 1 0 0 0,-33 35-1 0 0,-58 81 1840 0 0,111-129-2173 0 0,-46 63 505 0 0,46-61-500 0 0,0 0 0 0 0,1 0 0 0 0,0 0 0 0 0,1 0 0 0 0,-5 19 0 0 0,8-27-56 0 0,1 1 1 0 0,-1-1-1 0 0,1 1 1 0 0,-1-1-1 0 0,1 1 0 0 0,0-1 1 0 0,0 1-1 0 0,0-1 1 0 0,0 1-1 0 0,1-1 1 0 0,-1 1-1 0 0,1-1 0 0 0,-1 0 1 0 0,1 1-1 0 0,0-1 1 0 0,0 1-1 0 0,0-1 1 0 0,0 0-1 0 0,0 0 0 0 0,1 0 1 0 0,-1 0-1 0 0,3 3 1 0 0,-2-3 26 0 0,1 0 0 0 0,0 0 0 0 0,-1-1 1 0 0,1 1-1 0 0,0-1 0 0 0,0 1 1 0 0,0-1-1 0 0,0 0 0 0 0,0 0 0 0 0,1-1 1 0 0,-1 1-1 0 0,0 0 0 0 0,0-1 0 0 0,0 0 1 0 0,1 0-1 0 0,4 0 0 0 0,27-4 294 0 0,-1-1 0 0 0,60-15 1 0 0,-3-1-436 0 0,-43 9-718 0 0,-17 2-4414 0 0,-11 3-901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1097 3679 0 0,'0'3'167'0'0,"-7"14"-118"0"0,-9 19 1 0 0,3-8 1491 0 0,12-27-1144 0 0,1-1 0 0 0,0 1 0 0 0,-1 0-1 0 0,1-1 1 0 0,0 1 0 0 0,0-1 0 0 0,-1 1 0 0 0,1 0 0 0 0,0-1 0 0 0,0 1-1 0 0,0 0 1 0 0,0-1 0 0 0,0 1 0 0 0,0 0 0 0 0,0-1 0 0 0,0 1 0 0 0,0-1-1 0 0,0 1 1 0 0,0 0 0 0 0,0-1 0 0 0,1 1 0 0 0,-1 0 0 0 0,0-1-1 0 0,1 2 1 0 0,-1-2-271 0 0,1 0-1 0 0,-1 1 1 0 0,1-1-1 0 0,0 0 1 0 0,-1 0-1 0 0,1 0 1 0 0,-1 1-1 0 0,1-1 1 0 0,0 0-1 0 0,-1 0 1 0 0,1 0-1 0 0,-1 0 1 0 0,1 0-1 0 0,0 0 1 0 0,-1 0-1 0 0,1 0 1 0 0,0 0-1 0 0,-1 0 1 0 0,1-1-1 0 0,4 0-45 0 0,-1 0 0 0 0,0-1 1 0 0,0 1-1 0 0,6-4 0 0 0,3-6 131 0 0,0 0 1 0 0,-1-1 0 0 0,0 0-1 0 0,-1-1 1 0 0,16-22-1 0 0,17-20-15 0 0,139-171 28 0 0,-43 47-184 0 0,62-56-40 0 0,-194 226-8 0 0,15-19 37 0 0,50-45 0 0 0,-65 66-101 0 0,-7 6-10 0 0,0 3 73 0 0,0 0 0 0 0,-1 0 0 0 0,0 0 1 0 0,1 0-1 0 0,-1 0 0 0 0,0 0 0 0 0,0 0 0 0 0,0 0 0 0 0,-1 0 0 0 0,1 1 0 0 0,0-1 0 0 0,-1 2 0 0 0,0 0-8 0 0,-11 51-28 0 0,-26 80-1 0 0,33-121 54 0 0,-6 27-10 0 0,2 0-1 0 0,2 0 0 0 0,-3 75 1 0 0,9-97 37 0 0,2 0 1 0 0,0-1 0 0 0,2 1-1 0 0,0 0 1 0 0,0-1 0 0 0,2 1 0 0 0,1-1-1 0 0,0-1 1 0 0,1 1 0 0 0,0-1 0 0 0,2 0-1 0 0,0-1 1 0 0,1 0 0 0 0,20 26 0 0 0,-24-37 137 0 0,-1 1 0 0 0,1-1 1 0 0,0 0-1 0 0,1 0 0 0 0,-1-1 1 0 0,1 0-1 0 0,9 4 0 0 0,-13-6 161 0 0,7 5-148 0 0,-6-4-113 0 0,5 5-58 0 0,2 2-15 0 0,2-2 0 0 0,1-4 12 0 0,0-6 49 0 0,-11 1-37 0 0,0-1 0 0 0,0 0 0 0 0,0 1-1 0 0,0-1 1 0 0,0-1 0 0 0,0 1 0 0 0,-1 0-1 0 0,6-6 1 0 0,17-24 324 0 0,-18 21-247 0 0,37-45 305 0 0,27-40-39 0 0,211-260-121 0 0,-239 306-257 0 0,44-54-100 0 0,98-109-273 0 0,-128 150 250 0 0,40-39-165 0 0,-94 99 235 0 0,0 1 0 0 0,0-1 0 0 0,0 1 0 0 0,0-1 0 0 0,0 1 0 0 0,0 0 0 0 0,1 0 0 0 0,-1 1 0 0 0,1-1 0 0 0,5-1 0 0 0,-8 2-245 0 0,0 3-224 0 0,-1 2 292 0 0,0 1 0 0 0,0-1 1 0 0,0 0-1 0 0,0 0 0 0 0,-1 1 1 0 0,1-1-1 0 0,-1 0 1 0 0,-3 7-1 0 0,-14 34-2435 0 0,16-42 2363 0 0,-10 23-1410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27 320 5063 0 0,'39'-37'538'0'0,"-14"12"1640"0"0,3 1 7218 0 0,-35 35-8804 0 0,-20 22 134 0 0,16-21-486 0 0,1 1 0 0 0,0 1 1 0 0,-8 14-1 0 0,14-20-143 0 0,0-1 25 0 0,-1 1 0 0 0,1 0 0 0 0,1 0-1 0 0,-1 0 1 0 0,1 1 0 0 0,1-1 0 0 0,0 1-1 0 0,-2 17 1 0 0,4-25-86 0 0,0 1 0 0 0,0-1 0 0 0,1 0 0 0 0,-1 1 0 0 0,1-1 0 0 0,0 0 0 0 0,-1 1 0 0 0,1-1 0 0 0,0 0 0 0 0,0 0 0 0 0,-1 1 0 0 0,1-1 0 0 0,0 0 0 0 0,0 0 0 0 0,0 0 0 0 0,1 0 0 0 0,-1-1 0 0 0,0 1 0 0 0,0 0 0 0 0,0 0 0 0 0,1-1 0 0 0,-1 1 0 0 0,3 0 0 0 0,30 10 344 0 0,-34-11-380 0 0,6 1 28 0 0,0 0 1 0 0,1-1-1 0 0,-1 0 0 0 0,0 0 1 0 0,0-1-1 0 0,1 1 0 0 0,-1-2 0 0 0,0 1 1 0 0,0 0-1 0 0,0-1 0 0 0,0 0 0 0 0,0-1 1 0 0,-1 1-1 0 0,1-1 0 0 0,-1 0 1 0 0,1-1-1 0 0,5-4 0 0 0,8-7 19 0 0,-1-1 0 0 0,0 0 0 0 0,17-21 0 0 0,-23 23-36 0 0,-1 0 0 0 0,0 0-1 0 0,-1-1 1 0 0,9-20-1 0 0,-15 27-108 0 0,0-1-1 0 0,0 1 1 0 0,-1-1 0 0 0,-1 0-1 0 0,0 1 1 0 0,0-1 0 0 0,0 0-1 0 0,-1 0 1 0 0,-1-1 0 0 0,1-9-1 0 0,-2 16 33 0 0,1 1 0 0 0,0 0-1 0 0,0 0 1 0 0,-1 0 0 0 0,1-1-1 0 0,-1 1 1 0 0,0 0 0 0 0,0 0 0 0 0,0 0-1 0 0,0 0 1 0 0,0 0 0 0 0,0 0-1 0 0,0 0 1 0 0,-1 0 0 0 0,1 1-1 0 0,-1-1 1 0 0,1 0 0 0 0,-1 1 0 0 0,1-1-1 0 0,-1 1 1 0 0,0 0 0 0 0,-3-2-1 0 0,-2 0-148 0 0,-1 0 0 0 0,1 0-1 0 0,0 1 1 0 0,-1 1 0 0 0,-10-2-1 0 0,12 2 27 0 0,0 0-1 0 0,0 0 0 0 0,-1 0 0 0 0,1-1 0 0 0,0 0 0 0 0,1 0 0 0 0,-12-6 0 0 0,16 7 129 0 0,0 0 0 0 0,0 0 0 0 0,1 1 0 0 0,-1-1 0 0 0,0 0 0 0 0,0 0 0 0 0,0 0 0 0 0,1 0 0 0 0,-1 0 0 0 0,1-1 0 0 0,-1 1 0 0 0,1 0 0 0 0,-1 0 0 0 0,1 0 0 0 0,0 0 0 0 0,-1-1 0 0 0,1 1 0 0 0,0 0 0 0 0,0 0 0 0 0,0-1 0 0 0,0 1-1 0 0,0 0 1 0 0,0 0 0 0 0,0-1 0 0 0,0 1 0 0 0,1-2 0 0 0,0 0-195 0 0,0-1 0 0 0,1 1 0 0 0,-1-1 0 0 0,1 1 0 0 0,-1 0-1 0 0,1-1 1 0 0,0 1 0 0 0,4-4 0 0 0,17-17-919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68 16007 0 0,'7'-10'299'0'0,"0"0"0"0"0,1 0 0 0 0,1 0 0 0 0,-1 1 0 0 0,14-10 1046 0 0,-16 29-825 0 0,-4-4-496 0 0,-1 0-1 0 0,-1-1 0 0 0,1 1 1 0 0,-1 0-1 0 0,1-1 0 0 0,-2 1 1 0 0,1 0-1 0 0,-1-1 0 0 0,1 1 0 0 0,-2 0 1 0 0,-1 7-1 0 0,1-7-3 0 0,-26 99 525 0 0,-53 127 0 0 0,8-29-284 0 0,39-99-150 0 0,-5-2 0 0 0,-91 170 0 0 0,111-238-111 0 0,-78 145 0 0 0,56-98-224 0 0,40-79 95 0 0,3-6-2724 0 0,5-18 1353 0 0,4-6-18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 10135 0 0,'-1'0'778'0'0,"-3"2"-507"0"0,0-1 1 0 0,0 1 0 0 0,0 0-1 0 0,0 0 1 0 0,0 1 0 0 0,-6 4-1 0 0,9-6-71 0 0,0 0-1 0 0,0 0 0 0 0,0 0 0 0 0,1 1 1 0 0,-1-1-1 0 0,0 0 0 0 0,1 0 1 0 0,-1 0-1 0 0,1 1 0 0 0,-1-1 0 0 0,1 0 1 0 0,-1 1-1 0 0,1-1 0 0 0,0 1 0 0 0,0-1 1 0 0,0 0-1 0 0,0 1 0 0 0,0-1 0 0 0,0 0 1 0 0,0 1-1 0 0,0-1 0 0 0,0 1 1 0 0,1-1-1 0 0,-1 0 0 0 0,1 1 0 0 0,-1-1 1 0 0,2 2-1 0 0,0 1-79 0 0,0-1-1 0 0,0 1 1 0 0,0-1 0 0 0,1 1 0 0 0,0-1-1 0 0,0 0 1 0 0,0 0 0 0 0,0 0-1 0 0,0-1 1 0 0,0 1 0 0 0,1-1 0 0 0,-1 0-1 0 0,1 0 1 0 0,0 0 0 0 0,0 0-1 0 0,0 0 1 0 0,5 1 0 0 0,4 0 2 0 0,0 1 0 0 0,0-2 0 0 0,0 1 0 0 0,18-1 0 0 0,-1-1 61 0 0,0-2 0 0 0,1-2 0 0 0,42-8 0 0 0,90-30 280 0 0,-40 10-210 0 0,-78 20-173 0 0,-18 3-204 0 0,1 2-1 0 0,1 1 0 0 0,56-3 1 0 0,-79 8-290 0 0,0 1 1 0 0,0 0-1 0 0,0 0 1 0 0,0 0 0 0 0,10 3-1 0 0,-14-3-274 0 0,0 0 0 0 0,1 0 0 0 0,-1 1 0 0 0,0-1 0 0 0,0 0 0 0 0,0 1 1 0 0,0-1-1 0 0,0 1 0 0 0,3 3 0 0 0,3 7-4878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96 137 6447 0 0,'0'0'499'0'0,"0"1"-328"0"0,-5 7 5514 0 0,6-6-5416 0 0,0-1 0 0 0,1 1 0 0 0,-1-1 0 0 0,1 1-1 0 0,-1-1 1 0 0,1 1 0 0 0,-1-1 0 0 0,1 0 0 0 0,0 0 0 0 0,0 0 0 0 0,-1 0 0 0 0,1 0-1 0 0,0 0 1 0 0,0-1 0 0 0,0 1 0 0 0,0 0 0 0 0,0-1 0 0 0,0 0 0 0 0,0 1 0 0 0,0-1 0 0 0,0 0-1 0 0,0 0 1 0 0,4-1 0 0 0,5 1 264 0 0,1-1 1 0 0,20-5-1 0 0,-30 6-389 0 0,69-15 1096 0 0,75-17-144 0 0,-118 24-997 0 0,3 0-89 0 0,0-1 0 0 0,-1-1 0 0 0,0-1 0 0 0,34-19 0 0 0,-63 29-71 0 0,0 0 0 0 0,0-1-1 0 0,0 1 1 0 0,0 0 0 0 0,0 0-1 0 0,0 0 1 0 0,0-1-1 0 0,0 1 1 0 0,0 0 0 0 0,-1-1-1 0 0,1 1 1 0 0,0 0-1 0 0,-1-1 1 0 0,0 1 0 0 0,1-1-1 0 0,-1 1 1 0 0,0-1-1 0 0,1 0 1 0 0,-1 1 0 0 0,0-1-1 0 0,0-1 1 0 0,-2 2-15 0 0,1 1 1 0 0,0-1-1 0 0,-1 1 0 0 0,1 0 1 0 0,-1-1-1 0 0,1 1 1 0 0,0 0-1 0 0,-1 0 1 0 0,1 0-1 0 0,-1 0 0 0 0,1 0 1 0 0,-3 0-1 0 0,-25 7-256 0 0,-1 0-1 0 0,1 2 0 0 0,-47 22 1 0 0,50-20 324 0 0,-205 107-42 0 0,149-72 62 0 0,70-40 38 0 0,-3 2-20 0 0,0 0 1 0 0,-20 16-1 0 0,32-21 24 0 0,0-1 1 0 0,0 1-1 0 0,0-1 1 0 0,0 1-1 0 0,1 0 1 0 0,-1 0-1 0 0,1 0 1 0 0,0 1-1 0 0,0-1 1 0 0,0 0-1 0 0,0 1 1 0 0,1 0-1 0 0,-1-1 1 0 0,1 1-1 0 0,0 0 1 0 0,0 0-1 0 0,-1 3 1 0 0,3-3 10 0 0,-1-1 0 0 0,0 0 0 0 0,1 1 1 0 0,0-1-1 0 0,-1 0 0 0 0,1 1 0 0 0,1-1 0 0 0,-1 0 1 0 0,0 0-1 0 0,1 0 0 0 0,0 0 0 0 0,-1 0 1 0 0,1 0-1 0 0,0-1 0 0 0,1 1 0 0 0,-1-1 1 0 0,0 1-1 0 0,1-1 0 0 0,-1 0 0 0 0,1 0 1 0 0,5 4-1 0 0,6 2 83 0 0,-1 0 1 0 0,1-1-1 0 0,20 7 1 0 0,-5-4-79 0 0,0-1-1 0 0,1-2 1 0 0,0 0 0 0 0,0-2-1 0 0,51 1 1 0 0,-26-5-187 0 0,1-3 0 0 0,62-10-1 0 0,-84 6-916 0 0,0-1-1 0 0,34-13 1 0 0,-18 4-600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63 17479 0 0,'-1'-5'651'0'0,"1"3"-568"0"0,-1 1 0 0 0,1 0 0 0 0,0 0 0 0 0,0-1 0 0 0,-1 1 0 0 0,1 0 0 0 0,-1 0 0 0 0,1 0 0 0 0,-1 0 0 0 0,1 0 0 0 0,-1 0 0 0 0,0 0 0 0 0,0 0 0 0 0,-1-2 0 0 0,-12-16 3213 0 0,16 18-3176 0 0,4-2-453 0 0,0 0 1 0 0,0 1-1 0 0,0 0 1 0 0,1 0-1 0 0,-1 0 0 0 0,1 1 1 0 0,12-1-1 0 0,-1 0-1038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18199 0 0,'-1'1'830'0'0,"-5"-1"-663"0"0,1 1 0 0 0,0 0 0 0 0,0 1 0 0 0,0-1 0 0 0,0 1 1 0 0,0 0-1 0 0,0 0 0 0 0,0 1 0 0 0,1-1 0 0 0,-1 1 0 0 0,1 0 1 0 0,-6 5 1253 0 0,10-8-1450 0 0,0 1-1 0 0,0-1 1 0 0,0 0-1 0 0,0 1 1 0 0,0-1-1 0 0,0 0 1 0 0,0 1-1 0 0,0-1 1 0 0,0 0-1 0 0,0 1 1 0 0,0-1-1 0 0,0 1 1 0 0,0-1-1 0 0,0 0 1 0 0,0 1-1 0 0,0-1 0 0 0,0 0 1 0 0,0 1-1 0 0,1-1 1 0 0,-1 0-1 0 0,0 1 1 0 0,0-1-1 0 0,0 0 1 0 0,1 0-1 0 0,-1 1 1 0 0,0-1-1 0 0,10 1-5236 0 0,2-2-1784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76 3223 0 0,'34'-26'228'0'0,"-1"0"1471"0"0,-25 20-7 0 0,0 1 1 0 0,13-6-1 0 0,-21 11-1599 0 0,0 0 0 0 0,0 0 0 0 0,1-1-1 0 0,-1 1 1 0 0,0 0 0 0 0,0 0-1 0 0,0 0 1 0 0,0 0 0 0 0,1 0 0 0 0,-1 0-1 0 0,0 0 1 0 0,0 0 0 0 0,0 0-1 0 0,1-1 1 0 0,-1 1 0 0 0,0 0 0 0 0,0 0-1 0 0,0 0 1 0 0,1 0 0 0 0,-1 0-1 0 0,0 0 1 0 0,0 0 0 0 0,0 0 0 0 0,1 1-1 0 0,-1-1 1 0 0,0 0 0 0 0,0 0-1 0 0,0 0 1 0 0,1 0 0 0 0,-1 0 0 0 0,0 0-1 0 0,0 0 1 0 0,0 0 0 0 0,0 0 0 0 0,1 1-1 0 0,-1-1 1 0 0,0 0 0 0 0,0 0-1 0 0,0 0 1 0 0,0 0 0 0 0,0 0 0 0 0,0 1-1 0 0,1-1 1 0 0,-1 0 0 0 0,0 0-1 0 0,0 0 1 0 0,0 1 0 0 0,0-1 0 0 0,0 0-1 0 0,0 0 1 0 0,0 0 0 0 0,0 1-1 0 0,0-1 1 0 0,-4 17 1095 0 0,-13 20-899 0 0,-82 122 1419 0 0,-29 51-1136 0 0,113-183-726 0 0,-18 52-1 0 0,27-49-1411 0 0,4-21-2564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8 167 15551 0 0,'-7'-7'1559'0'0,"6"5"-1528"0"0,1-1 1 0 0,1 0-1 0 0,-1 1 1 0 0,0-1-1 0 0,1 0 1 0 0,-1 1-1 0 0,1-1 1 0 0,0 0-1 0 0,0 1 0 0 0,0-1 1 0 0,0 1-1 0 0,0 0 1 0 0,0-1-1 0 0,1 1 1 0 0,-1 0-1 0 0,1 0 1 0 0,0-1-1 0 0,-1 1 1 0 0,1 1-1 0 0,3-4 0 0 0,3-2 305 0 0,0 1 0 0 0,0 0 0 0 0,0 0 0 0 0,13-6 0 0 0,-1 3 366 0 0,1 0 0 0 0,0 1 1 0 0,39-9-1 0 0,-18 9 163 0 0,45-4-1 0 0,-10 8-561 0 0,1 2-1 0 0,113 12 0 0 0,-93 6-298 0 0,-64-9-328 0 0,1-1-1 0 0,45 0 1 0 0,-71-6-28 0 0,-1-1 0 0 0,1 0 0 0 0,-1 0 1 0 0,1-1-1 0 0,8-3 0 0 0,21-9-5966 0 0,-11 3-372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130 191 3679 0 0,'-6'0'204'0'0,"-15"0"541"0"0,-1 0 1 0 0,-22 5-1 0 0,8-3 9859 0 0,39-3-9924 0 0,42-5 1011 0 0,67-3 1 0 0,17-1-439 0 0,408-46 1799 0 0,-310 35-2628 0 0,30-12-460 0 0,-136 17-519 0 0,107-22-5740 0 0,-180 30 4289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5063 0 0,'-10'1'443'0'0,"0"0"-1"0"0,0 0 1 0 0,0 1-1 0 0,1 0 1 0 0,-1 1-1 0 0,-17 7 1 0 0,1 2 2896 0 0,-27 18 0 0 0,-196 115-557 0 0,207-117-2602 0 0,39-25-163 0 0,-1 0 0 0 0,1 0 1 0 0,0 0-1 0 0,0 0 0 0 0,0 0 1 0 0,1 1-1 0 0,-1-1 0 0 0,-3 9 1 0 0,6-11-11 0 0,-1-1 0 0 0,1 1 0 0 0,0 0 1 0 0,0 0-1 0 0,0 0 0 0 0,0 0 0 0 0,0 0 1 0 0,0 0-1 0 0,0 0 0 0 0,0 0 0 0 0,0-1 1 0 0,0 1-1 0 0,1 0 0 0 0,-1 0 0 0 0,0 0 1 0 0,1 0-1 0 0,-1-1 0 0 0,0 1 1 0 0,1 0-1 0 0,-1 0 0 0 0,1 0 0 0 0,-1-1 1 0 0,1 1-1 0 0,0 0 0 0 0,-1-1 0 0 0,1 1 1 0 0,0-1-1 0 0,1 2 0 0 0,21 11 55 0 0,-12-9-37 0 0,1-1 1 0 0,0 0 0 0 0,0 0-1 0 0,0-1 1 0 0,0-1 0 0 0,0 0-1 0 0,25-1 1 0 0,85-16 171 0 0,-117 15-197 0 0,139-38-3659 0 0,-114 30 1897 0 0,-6 1-3921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165 238 11055 0 0,'0'0'852'0'0,"0"1"-560"0"0,-23 31 1042 0 0,9-12 145 0 0,-19 21 0 0 0,11-16-1149 0 0,14-14-89 0 0,-1-1 0 0 0,0 0 0 0 0,-1-1 0 0 0,0 0 0 0 0,-17 12 1476 0 0,28-24-1405 0 0,2-6-219 0 0,1 0-1 0 0,0 0 1 0 0,1 1-1 0 0,-1-1 1 0 0,2 1-1 0 0,-1 0 1 0 0,1 0-1 0 0,1 1 1 0 0,-1 0-1 0 0,10-8 1 0 0,8-7 14 0 0,50-31 0 0 0,145-81 754 0 0,-217 133-853 0 0,52-29 403 0 0,100-40 1 0 0,-142 66-383 0 0,0 0 1 0 0,0 1-1 0 0,16-1 0 0 0,-23 3-22 0 0,-1 1-1 0 0,1 0 1 0 0,0 0-1 0 0,0 0 1 0 0,0 0 0 0 0,0 1-1 0 0,0 0 1 0 0,-1 0-1 0 0,1 0 1 0 0,0 1 0 0 0,5 2-1 0 0,-9-3-6 0 0,1 0 0 0 0,-1 0 0 0 0,0 0 0 0 0,1 0 0 0 0,-1 1 0 0 0,0-1 0 0 0,0 1 0 0 0,0-1 0 0 0,0 1 0 0 0,0-1 0 0 0,0 1 0 0 0,0-1 0 0 0,0 1 0 0 0,-1 0 0 0 0,1 0 0 0 0,-1-1 0 0 0,1 1 0 0 0,-1 0 0 0 0,0 0 0 0 0,1 0 0 0 0,-1 0 0 0 0,0-1 0 0 0,-1 3 0 0 0,1 5 0 0 0,-1-1 0 0 0,0 1 0 0 0,-3 11 0 0 0,-23 70 92 0 0,15-53-26 0 0,-8 41 0 0 0,19-71-211 0 0,0 0 0 0 0,1 0-1 0 0,-1 0 1 0 0,2 9 0 0 0,-1-12 2 0 0,1-1 1 0 0,-1 0-1 0 0,1 1 1 0 0,0-1-1 0 0,0 0 0 0 0,0 0 1 0 0,0 0-1 0 0,1 0 1 0 0,-1 0-1 0 0,3 4 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10535 0 0,'0'0'1340'0'0,"-1"2"-1128"0"0,-12 22 1150 0 0,-20 51-1 0 0,-143 314 2983 0 0,124-300-4230 0 0,-5-2-1 0 0,-91 108 1 0 0,102-136-39 0 0,-32 38 56 0 0,70-89-65 0 0,6-6-71 0 0,2-4-880 0 0,-1-7-805 0 0,2-5-4562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1 698 1375 0 0,'0'0'66'0'0,"0"-1"-8"0"0,9-20 8047 0 0,-4 9-5365 0 0,-5 12-2362 0 0,8-20 645 0 0,1 0 0 0 0,1 1 0 0 0,21-30 0 0 0,44-51 44 0 0,-59 80-709 0 0,26-30-115 0 0,2 2-1 0 0,2 1 0 0 0,2 3 1 0 0,104-74-1 0 0,-130 103-226 0 0,69-44 54 0 0,-72 47-17 0 0,0 2 0 0 0,38-15-1 0 0,-53 24-36 0 0,1-1 0 0 0,0 1 0 0 0,0-1 0 0 0,0 2 0 0 0,0-1 0 0 0,0 0 0 0 0,1 1 0 0 0,-1 0 0 0 0,0 0 0 0 0,0 1 0 0 0,0-1 0 0 0,7 3-1 0 0,-9-2 2 0 0,1 0-1 0 0,-1 1 1 0 0,0-1-1 0 0,0 1 1 0 0,0 0-1 0 0,0 0 1 0 0,0 0-1 0 0,-1 0 1 0 0,1 1-1 0 0,-1-1 1 0 0,1 1-1 0 0,-1-1 0 0 0,0 1 1 0 0,0 0-1 0 0,0 0 1 0 0,0 0-1 0 0,0 0 1 0 0,1 6-1 0 0,1 2 41 0 0,0 0 1 0 0,-2 0-1 0 0,1 1 0 0 0,-1-1 0 0 0,-1 1 1 0 0,0 0-1 0 0,-1-1 0 0 0,0 1 0 0 0,0 0 1 0 0,-1 0-1 0 0,-1-1 0 0 0,-4 14 0 0 0,-2 6 75 0 0,-1-1 0 0 0,-2 0-1 0 0,-19 36 1 0 0,23-51-74 0 0,-1-1 0 0 0,0 0 0 0 0,-1 0 0 0 0,-19 22 0 0 0,21-29-22 0 0,0 0 0 0 0,-1 0 0 0 0,0-1 0 0 0,0 0 0 0 0,0-1 0 0 0,0 1-1 0 0,-1-2 1 0 0,0 1 0 0 0,-11 3 0 0 0,-2-1-42 0 0,0-1 0 0 0,0-1-1 0 0,0-1 1 0 0,0-1 0 0 0,-1-1-1 0 0,1-1 1 0 0,-1-1 0 0 0,1-1-1 0 0,-1-1 1 0 0,-25-5 0 0 0,44 6-140 0 0,1 0 0 0 0,-1 0 0 0 0,0 0 0 0 0,1-1 0 0 0,-1 0 0 0 0,1 1 0 0 0,0-1 1 0 0,0-1-1 0 0,0 1 0 0 0,0 0 0 0 0,0-1 0 0 0,0 1 0 0 0,0-1 0 0 0,1 0 0 0 0,-3-4 0 0 0,4 7 2 0 0,1-1-1 0 0,0 1 0 0 0,0-1 1 0 0,-1 1-1 0 0,1-1 1 0 0,0 1-1 0 0,0-1 1 0 0,0 0-1 0 0,0 1 0 0 0,0-1 1 0 0,0 1-1 0 0,0-1 1 0 0,0 0-1 0 0,0 1 1 0 0,0-1-1 0 0,0 1 0 0 0,0-1 1 0 0,1 0-1 0 0,-1-2-736 0 0,3-9-5143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192 488 6447 0 0,'16'6'298'0'0,"-15"-5"-279"0"0,0 0 1 0 0,0-1-1 0 0,0 1 1 0 0,0 0 0 0 0,0 0-1 0 0,0-1 1 0 0,-1 1-1 0 0,1 0 1 0 0,0 0-1 0 0,-1 0 1 0 0,1 0 0 0 0,0 0-1 0 0,-1 0 1 0 0,1 0-1 0 0,-1 0 1 0 0,0 0-1 0 0,1 1 1 0 0,-1 0-1 0 0,1 0 8 0 0,-1 0 175 0 0,1 1-1 0 0,-1-1 1 0 0,0 0-1 0 0,0 0 1 0 0,1 0-1 0 0,-2 0 1 0 0,1 0-1 0 0,0 1 1 0 0,0-1-1 0 0,-1 0 1 0 0,1 0-1 0 0,-1 0 1 0 0,1 0-1 0 0,-1 0 1 0 0,0 0-1 0 0,0 0 1 0 0,0 0-1 0 0,0 0 1 0 0,0 0 0 0 0,-1-1-1 0 0,1 1 1 0 0,0 0-1 0 0,-1-1 1 0 0,0 1-1 0 0,-1 1 1 0 0,-2 0 347 0 0,1 1 1 0 0,-1-1-1 0 0,1 0 1 0 0,-1 0-1 0 0,0 0 1 0 0,0-1-1 0 0,0 0 1 0 0,-9 3 0 0 0,3-2-77 0 0,1-1 0 0 0,-1-1 0 0 0,0 0 0 0 0,-15 0 0 0 0,22-1-322 0 0,-1 0 0 0 0,1 0 0 0 0,0-1 0 0 0,0 0 0 0 0,-1 1 0 0 0,1-2 0 0 0,0 1 0 0 0,0 0 0 0 0,0-1-1 0 0,0 0 1 0 0,0 0 0 0 0,0 0 0 0 0,-6-5 0 0 0,8 5-93 0 0,0-1 0 0 0,0 1-1 0 0,0-1 1 0 0,1 1 0 0 0,-1-1 0 0 0,1 0-1 0 0,0 1 1 0 0,-1-1 0 0 0,1 0-1 0 0,1 0 1 0 0,-1 0 0 0 0,0 0 0 0 0,1 0-1 0 0,-1 0 1 0 0,1 0 0 0 0,0 0 0 0 0,0 0-1 0 0,0 0 1 0 0,1 0 0 0 0,0-5-1 0 0,1-1 45 0 0,0 0 0 0 0,1 0 0 0 0,0 0 0 0 0,0 0 0 0 0,6-11 0 0 0,2 1-22 0 0,1 1 0 0 0,0 0-1 0 0,1 0 1 0 0,1 1 0 0 0,17-15-1 0 0,86-71-26 0 0,-93 83-48 0 0,14-12-386 0 0,1 2 1 0 0,2 1-1 0 0,1 2 0 0 0,1 3 1 0 0,65-28-1 0 0,-99 48-414 0 0,1 1 0 0 0,0 0-1 0 0,12-1 1 0 0,-10 3-892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 13591 0 0,'0'0'659'0'0,"2"0"-284"0"0,1 0-254 0 0,12-4 287 0 0,-13 3 496 0 0,-11 0 136 0 0,2 2-950 0 0,0 0 0 0 0,0 1 1 0 0,0 0-1 0 0,0 0 0 0 0,1 0 1 0 0,-1 1-1 0 0,1 0 0 0 0,-10 6 0 0 0,-10 4 55 0 0,2-1-7 0 0,1 1 0 0 0,0 1-1 0 0,0 1 1 0 0,2 1 0 0 0,-21 19-1 0 0,1 3 334 0 0,-48 60 0 0 0,77-85-187 0 0,1 1 0 0 0,1 0 0 0 0,-16 29 0 0 0,26-42-252 0 0,-1 0 0 0 0,1 0 0 0 0,0 0-1 0 0,-1 0 1 0 0,1 0 0 0 0,0 0 0 0 0,0 0 0 0 0,0 0-1 0 0,0 0 1 0 0,0 0 0 0 0,0 0 0 0 0,0 0 0 0 0,0 0-1 0 0,1-1 1 0 0,-1 1 0 0 0,0 0 0 0 0,1 0 0 0 0,-1 0-1 0 0,0 0 1 0 0,1 0 0 0 0,-1 0 0 0 0,1-1 0 0 0,-1 1-1 0 0,1 0 1 0 0,-1 0 0 0 0,1-1 0 0 0,0 1 0 0 0,0 0-1 0 0,-1-1 1 0 0,1 1 0 0 0,0 0 0 0 0,0-1 0 0 0,-1 1 0 0 0,1-1-1 0 0,0 0 1 0 0,1 1 0 0 0,2 1 36 0 0,-1-1 1 0 0,0 1-1 0 0,1-1 0 0 0,0 0 1 0 0,-1 0-1 0 0,1-1 0 0 0,0 1 1 0 0,4 0-1 0 0,8-2 84 0 0,1-1 0 0 0,0 0 0 0 0,-1-1 1 0 0,25-8-1 0 0,63-26 50 0 0,-91 32-184 0 0,11-4-57 0 0,-1-2 1 0 0,42-24-1 0 0,-59 32-5 0 0,0-1 0 0 0,-1 0 1 0 0,1-1-1 0 0,-1 1 1 0 0,0-1-1 0 0,0 0 1 0 0,-1 0-1 0 0,1 0 1 0 0,-1-1-1 0 0,0 1 1 0 0,-1-1-1 0 0,1 0 1 0 0,-1 0-1 0 0,-1 0 1 0 0,5-13-1 0 0,-7 17-76 0 0,-1 7-812 0 0,1 12 904 0 0,2 6 47 0 0,-1 0 0 0 0,-1 0-1 0 0,-5 34 1 0 0,3-44 8 0 0,1 1 0 0 0,1 0 0 0 0,0-1 0 0 0,1 1 0 0 0,0 0 0 0 0,1-1 1 0 0,0 1-1 0 0,7 18 0 0 0,-9-30-374 0 0,1-1-176 0 0,1 0-1 0 0,-1 0 1 0 0,0 0-1 0 0,0 0 1 0 0,1 0-1 0 0,-1 0 1 0 0,0-1-1 0 0,1 1 1 0 0,-1-1-1 0 0,1 1 1 0 0,-1-1-1 0 0,3 1 1 0 0,7 0-5940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37 9215 0 0,'0'0'422'0'0,"2"0"-13"0"0,7-2-264 0 0,0 1 127 0 0,-7 0 1056 0 0,9-1 248 0 0,1-1 0 0 0,0 0 0 0 0,-1-1 0 0 0,1 0 0 0 0,-1-1 0 0 0,11-6 0 0 0,-23 14-1436 0 0,-2 6-126 0 0,-1-1 0 0 0,0 1 0 0 0,-1-1 0 0 0,1 0 0 0 0,-2 0 0 0 0,1 0 0 0 0,-1-1 0 0 0,-11 11 0 0 0,-64 53 98 0 0,63-57-106 0 0,1 1-4 0 0,1-1 0 0 0,0 2 1 0 0,1 0-1 0 0,-22 30 0 0 0,31-38 38 0 0,1 1 0 0 0,0 0 0 0 0,0 0 0 0 0,-5 14 0 0 0,9-20-22 0 0,0-1 0 0 0,0 0 0 0 0,1 1-1 0 0,0-1 1 0 0,-1 1 0 0 0,1-1 0 0 0,0 0 0 0 0,0 1 0 0 0,0-1 0 0 0,0 1 0 0 0,1 2 0 0 0,0-4-4 0 0,-1 1 0 0 0,1-1 0 0 0,-1 0 0 0 0,1 0 0 0 0,0 1 0 0 0,-1-1 1 0 0,1 0-1 0 0,0 0 0 0 0,0 0 0 0 0,0 0 0 0 0,0 0 0 0 0,0 0 0 0 0,0 0 0 0 0,0-1 0 0 0,0 1 0 0 0,0 0 1 0 0,1 0-1 0 0,-1-1 0 0 0,0 1 0 0 0,0-1 0 0 0,3 1 0 0 0,9 2 13 0 0,0 0 0 0 0,1-2 0 0 0,-1 1-1 0 0,1-2 1 0 0,0 0 0 0 0,-1 0 0 0 0,15-3 0 0 0,-11 1-155 0 0,76-9-1929 0 0,-57 4 115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24 12895 0 0,'14'-16'1339'0'0,"-2"9"3264"0"0,-12 7-4540 0 0,-5 20 2436 0 0,5-18-2933 0 0,-12 30 707 0 0,-18 37 0 0 0,11-27-137 0 0,-57 141 274 0 0,-101 208 145 0 0,-34-61-280 0 0,195-307-674 0 0,2 0 0 0 0,0 1 0 0 0,2 0-1 0 0,-13 35 1 0 0,25-57-867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8751 0 0,'0'0'2940'0'0,"5"-7"1676"0"0,0 3-4150 0 0,0 0-1 0 0,1 0 1 0 0,0 0-1 0 0,0 1 1 0 0,0 0-1 0 0,0 0 1 0 0,1 1-1 0 0,7-2 1 0 0,-7 1-182 0 0,27-7 278 0 0,0 1 0 0 0,43-4 0 0 0,5-2 74 0 0,23-10-254 0 0,65-12 636 0 0,-123 28-730 0 0,79-2 0 0 0,-117 11-753 0 0,0 0 1 0 0,-1 0-1 0 0,1 1 0 0 0,0 0 0 0 0,0 1 1 0 0,10 3-1 0 0,-15-4 87 0 0,0 0-1 0 0,-1 1 1 0 0,0 0 0 0 0,1-1 0 0 0,-1 1 0 0 0,0 1 0 0 0,0-1-1 0 0,0 0 1 0 0,0 1 0 0 0,0-1 0 0 0,-1 1 0 0 0,1 0-1 0 0,-1 0 1 0 0,0 0 0 0 0,0 0 0 0 0,3 7 0 0 0,1 3-6284 0 0</inkml:trace>
  <inkml:trace contextRef="#ctx0" brushRef="#br0" timeOffset="1">936 195 14743 0 0,'0'0'1335'0'0,"0"1"-1096"0"0,3 3 69 0 0,0 1 0 0 0,-1 0 1 0 0,0-1-1 0 0,0 1 1 0 0,0 0-1 0 0,0 0 1 0 0,-1 0-1 0 0,0 0 0 0 0,0 0 1 0 0,0 0-1 0 0,-1 1 1 0 0,1-1-1 0 0,-1 0 0 0 0,-1 0 1 0 0,1 0-1 0 0,-1 1 1 0 0,0-1-1 0 0,0 0 1 0 0,0 0-1 0 0,-1 0 0 0 0,-3 9 1 0 0,-51 90 1459 0 0,54-101-1805 0 0,0 0 1 0 0,1 0 0 0 0,-1 0-1 0 0,1 0 1 0 0,0 0 0 0 0,0 1-1 0 0,0-1 1 0 0,1 0 0 0 0,-1 1-1 0 0,0 5 1 0 0,1-7-403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0,'0'0'448'0'0</inkml:trace>
  <inkml:trace contextRef="#ctx0" brushRef="#br0" timeOffset="1">367 90 5063 0 0,'-2'2'9638'0'0,"-34"30"-4072"0"0,21-20-4581 0 0,-24 25 0 0 0,-24 32 228 0 0,33-37-958 0 0,0 1 0 0 0,-29 46 0 0 0,54-71-220 0 0,0 1-1 0 0,0-1 1 0 0,1 1-1 0 0,1 0 1 0 0,-1 0-1 0 0,-1 12 1 0 0,4-19-23 0 0,1 1-1 0 0,-1-1 0 0 0,1 1 1 0 0,0-1-1 0 0,0 1 1 0 0,0-1-1 0 0,1 1 1 0 0,-1-1-1 0 0,0 1 1 0 0,1-1-1 0 0,0 1 0 0 0,1 3 1 0 0,-1-5-4 0 0,0 1 0 0 0,0-1 1 0 0,0 1-1 0 0,0-1 0 0 0,0 0 0 0 0,1 1 0 0 0,-1-1 0 0 0,0 0 1 0 0,1 0-1 0 0,-1 0 0 0 0,1 0 0 0 0,-1 0 0 0 0,1 0 1 0 0,0-1-1 0 0,-1 1 0 0 0,1 0 0 0 0,0-1 0 0 0,-1 1 1 0 0,4-1-1 0 0,8 2 3 0 0,0-1 0 0 0,0 0 1 0 0,0-1-1 0 0,26-3 0 0 0,51-14-2173 0 0,-16-3-5089 0 0,-33 8 589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84 100 9671 0 0,'2'1'8335'0'0,"26"1"-6850"0"0,0 0 0 0 0,55-5 1 0 0,-37 1-773 0 0,64-7 23 0 0,-109 9-736 0 0,13-2-56 0 0,0 0 0 0 0,0-1 0 0 0,15-6 0 0 0,-26 8 41 0 0,0 0-1 0 0,0 0 1 0 0,0 0 0 0 0,-1 0-1 0 0,1-1 1 0 0,0 0 0 0 0,-1 1-1 0 0,1-1 1 0 0,-1 0 0 0 0,1 0-1 0 0,-1 0 1 0 0,0-1-1 0 0,0 1 1 0 0,0-1 0 0 0,0 1-1 0 0,0-1 1 0 0,-1 1 0 0 0,1-1-1 0 0,-1 0 1 0 0,2-5-1 0 0,-3 8-8 0 0,0-1-1 0 0,0 0 0 0 0,0 0 1 0 0,0 0-1 0 0,0 0 0 0 0,0 0 1 0 0,0 0-1 0 0,0 1 0 0 0,-1-1 0 0 0,1 0 1 0 0,0 0-1 0 0,-1 0 0 0 0,1 1 1 0 0,0-1-1 0 0,-1 0 0 0 0,1 0 0 0 0,-1 1 1 0 0,1-1-1 0 0,-1 0 0 0 0,0 1 1 0 0,1-1-1 0 0,-1 0 0 0 0,1 1 0 0 0,-1-1 1 0 0,0 1-1 0 0,0-1 0 0 0,1 1 1 0 0,-1 0-1 0 0,0-1 0 0 0,0 1 0 0 0,0 0 1 0 0,1-1-1 0 0,-3 1 0 0 0,-1-1-106 0 0,0-1-1 0 0,0 1 1 0 0,0 1-1 0 0,0-1 1 0 0,-7 0-1 0 0,1 2 62 0 0,0 0 0 0 0,0 0 0 0 0,0 1 0 0 0,0 1 0 0 0,1-1 0 0 0,-1 1 0 0 0,-17 9 0 0 0,-3 4 175 0 0,-27 18 0 0 0,24-10 128 0 0,1 0 1 0 0,2 2 0 0 0,0 1-1 0 0,2 2 1 0 0,1 0 0 0 0,-30 45-1 0 0,53-68-183 0 0,-1 0-1 0 0,2 0 0 0 0,-1 0 0 0 0,1 0 0 0 0,0 1 1 0 0,0 0-1 0 0,1-1 0 0 0,0 1 0 0 0,-2 10 0 0 0,4-14-22 0 0,0 0-1 0 0,0 0 0 0 0,0 0 0 0 0,0 0 0 0 0,0 1 1 0 0,0-1-1 0 0,1 0 0 0 0,-1 0 0 0 0,1 0 0 0 0,0 0 1 0 0,0 0-1 0 0,0 0 0 0 0,1 0 0 0 0,-1 0 0 0 0,1 0 1 0 0,0-1-1 0 0,-1 1 0 0 0,1 0 0 0 0,0-1 1 0 0,0 1-1 0 0,1-1 0 0 0,4 4 0 0 0,-1-2 13 0 0,1 1 0 0 0,0-2-1 0 0,0 1 1 0 0,0-1 0 0 0,0 0 0 0 0,1 0 0 0 0,-1-1-1 0 0,17 3 1 0 0,4-1 24 0 0,32 1-1 0 0,-52-5-61 0 0,86 2-924 0 0,132-15 0 0 0,-156 5-206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70 7367 0 0,'2'-1'334'0'0,"8"-10"57"0"0,1-16-6 0 0,-11 25 14 0 0,1 1-1 0 0,-1 0 1 0 0,0-1 0 0 0,0 1 0 0 0,0-1 0 0 0,0 1-1 0 0,0-1 1 0 0,0 1 0 0 0,-1-1 0 0 0,1 1 0 0 0,0 0-1 0 0,-1-1 1 0 0,1 1 0 0 0,-2-2 0 0 0,0-5 4780 0 0,2 10-4922 0 0,1 4-229 0 0,-1 0 0 0 0,0 0 1 0 0,-1 0-1 0 0,1 0 0 0 0,-1 0 0 0 0,-1 0 0 0 0,1 0 0 0 0,-1 0 0 0 0,-2 6 0 0 0,-27 53-74 0 0,23-50 67 0 0,-180 306 86 0 0,84-151-70 0 0,38-58-27 0 0,-123 203 204 0 0,134-236-259 0 0,31-47-1540 0 0,-34 62 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7975 0 0,'0'0'5112'0'0,"-1"2"-4689"0"0,0 1-331 0 0,1-1 1 0 0,-1 1-1 0 0,0 0 1 0 0,1-1-1 0 0,0 1 1 0 0,0 0-1 0 0,0 0 1 0 0,0-1-1 0 0,0 1 1 0 0,0 0-1 0 0,1-1 1 0 0,-1 1-1 0 0,1 0 0 0 0,0-1 1 0 0,0 1-1 0 0,0-1 1 0 0,0 1-1 0 0,0-1 1 0 0,1 1-1 0 0,-1-1 1 0 0,1 0-1 0 0,-1 0 1 0 0,1 0-1 0 0,0 0 1 0 0,0 0-1 0 0,2 2 0 0 0,6 5 99 0 0,1-1-1 0 0,0-1 1 0 0,1 0-1 0 0,15 7 0 0 0,8 5 147 0 0,-26-13-249 0 0,0 1 0 0 0,0-1-1 0 0,0 1 1 0 0,14 16 0 0 0,-21-20-84 0 0,0 0 1 0 0,0 0 0 0 0,0 0 0 0 0,0 0-1 0 0,0 0 1 0 0,0 1 0 0 0,-1-1-1 0 0,0 0 1 0 0,1 1 0 0 0,-1 0 0 0 0,-1-1-1 0 0,1 1 1 0 0,0-1 0 0 0,-1 1-1 0 0,0 0 1 0 0,0 0 0 0 0,0-1 0 0 0,-1 6-1 0 0,-1-2-22 0 0,0 0 0 0 0,0 0 1 0 0,-1 0-1 0 0,1-1 0 0 0,-2 1 0 0 0,1-1 0 0 0,-1 0 0 0 0,0 1 0 0 0,-5 4 0 0 0,-46 50-688 0 0,53-59 674 0 0,-8 6-120 0 0,0 1 0 0 0,0-1-1 0 0,-1-1 1 0 0,0 0 0 0 0,0 0 0 0 0,-1-1 0 0 0,-16 6 0 0 0,0-6-4258 0 0,18-6-438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697 305 3679 0 0,'0'0'6695'0'0,"2"0"-5856"0"0,3-2-650 0 0,0-1 0 0 0,0 1 0 0 0,0-1 1 0 0,0 0-1 0 0,-1 0 0 0 0,1 0 1 0 0,-1-1-1 0 0,0 1 0 0 0,0-1 0 0 0,0 0 1 0 0,-1-1-1 0 0,1 1 0 0 0,-1 0 0 0 0,0-1 1 0 0,0 0-1 0 0,0 0 0 0 0,-1 0 1 0 0,0 0-1 0 0,3-9 0 0 0,0-3-118 0 0,-2 1-1 0 0,1-1 0 0 0,-2 0 1 0 0,0 0-1 0 0,-1-23 1 0 0,-1 34-68 0 0,0-1 0 0 0,-1 0 0 0 0,0 0 0 0 0,0 1 0 0 0,0-1 1 0 0,-1 1-1 0 0,-4-11 0 0 0,5 15-10 0 0,0 0 1 0 0,1 0-1 0 0,-2 0 1 0 0,1 0-1 0 0,0 1 1 0 0,0-1-1 0 0,-1 0 1 0 0,1 1-1 0 0,-1-1 1 0 0,1 1-1 0 0,-1-1 1 0 0,0 1-1 0 0,1 0 1 0 0,-1 0-1 0 0,0 0 1 0 0,0 0-1 0 0,0 0 0 0 0,0 0 1 0 0,0 0-1 0 0,0 0 1 0 0,0 1-1 0 0,0-1 1 0 0,0 1-1 0 0,0 0 1 0 0,0-1-1 0 0,-1 1 1 0 0,-2 1-1 0 0,-3-1-31 0 0,0 2 0 0 0,-1-1 0 0 0,1 1 0 0 0,0 1 0 0 0,-13 5-1 0 0,-40 22-165 0 0,41-19 141 0 0,-47 26 43 0 0,3 3 0 0 0,1 2-1 0 0,2 3 1 0 0,3 3-1 0 0,1 2 1 0 0,-75 86 0 0 0,116-117 311 0 0,-18 27 1 0 0,28-37-200 0 0,1 0 0 0 0,0 1-1 0 0,0 0 1 0 0,1 0 0 0 0,-5 17 0 0 0,9-25-70 0 0,-1-1 0 0 0,1 1 0 0 0,-1-1 0 0 0,1 1 1 0 0,0 0-1 0 0,0-1 0 0 0,0 1 0 0 0,0-1 0 0 0,0 1 0 0 0,0 0 0 0 0,0-1 0 0 0,1 1 0 0 0,-1-1 0 0 0,0 1 0 0 0,1 0 0 0 0,0-1 0 0 0,-1 1 0 0 0,1-1 0 0 0,0 1 0 0 0,1 2 0 0 0,0-3 9 0 0,-1 0-1 0 0,1 0 0 0 0,-1 0 0 0 0,1 0 0 0 0,-1 0 0 0 0,1 0 0 0 0,0 0 0 0 0,-1-1 0 0 0,1 1 1 0 0,0-1-1 0 0,0 1 0 0 0,0-1 0 0 0,-1 1 0 0 0,1-1 0 0 0,3 0 0 0 0,4 0 87 0 0,-1-1-1 0 0,1 0 1 0 0,-1 0 0 0 0,1-1-1 0 0,-1 0 1 0 0,14-5 0 0 0,263-113 1074 0 0,-236 95-1360 0 0,-2-1 0 0 0,0-3 0 0 0,71-58-1 0 0,-98 70-142 0 0,-1-1 0 0 0,31-37 0 0 0,-49 53 287 0 0,-1 3 67 0 0,-1 1 0 0 0,0-1 0 0 0,1 1 0 0 0,-1-1 0 0 0,0 0 0 0 0,0 1 0 0 0,0-1 0 0 0,-2 2 0 0 0,-2 3 57 0 0,-19 31 305 0 0,2 0 0 0 0,2 2 0 0 0,-25 64 0 0 0,44-99-390 0 0,0-1-1 0 0,0 1 0 0 0,0 0 0 0 0,0 0 1 0 0,1 0-1 0 0,-1-1 0 0 0,1 1 1 0 0,0 0-1 0 0,0 0 0 0 0,1 0 1 0 0,-1 0-1 0 0,1-1 0 0 0,1 6 1 0 0,-1-7-3 0 0,0-1 0 0 0,0 1 1 0 0,0 0-1 0 0,0 0 1 0 0,0-1-1 0 0,0 1 1 0 0,0-1-1 0 0,1 1 1 0 0,-1-1-1 0 0,1 1 1 0 0,-1-1-1 0 0,1 0 1 0 0,0 0-1 0 0,-1 0 1 0 0,1 0-1 0 0,0 0 1 0 0,0 0-1 0 0,0 0 0 0 0,0-1 1 0 0,-1 1-1 0 0,1-1 1 0 0,0 1-1 0 0,0-1 1 0 0,0 0-1 0 0,0 1 1 0 0,3-1-1 0 0,7 0-195 0 0,0-1-1 0 0,-1 0 1 0 0,1 0-1 0 0,0-1 0 0 0,-1-1 1 0 0,18-6-1 0 0,1-1-6395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26 9671 0 0,'27'-24'3628'0'0,"-27"24"-3571"0"0,0 0 1 0 0,0 0 0 0 0,0 0 0 0 0,0 0-1 0 0,0 0 1 0 0,0 0 0 0 0,0 0-1 0 0,0-1 1 0 0,0 1 0 0 0,0 0 0 0 0,0 0-1 0 0,0 0 1 0 0,0 0 0 0 0,0 0 0 0 0,-1 0-1 0 0,1 0 1 0 0,0 0 0 0 0,0 0-1 0 0,0 0 1 0 0,0 0 0 0 0,0 0 0 0 0,0 0-1 0 0,0 0 1 0 0,0 0 0 0 0,0 0-1 0 0,-1 0 1 0 0,1 0 0 0 0,0 0 0 0 0,0 0-1 0 0,0 0 1 0 0,0 0 0 0 0,0 0-1 0 0,0 0 1 0 0,0 0 0 0 0,-1 0 0 0 0,1 0-1 0 0,0 0 1 0 0,0 0 0 0 0,0 0 0 0 0,0 0-1 0 0,0 0 1 0 0,0 0 0 0 0,0 0-1 0 0,0 0 1 0 0,0 0 0 0 0,0 0 0 0 0,-1 0-1 0 0,1 0 1 0 0,0 1 0 0 0,0-1-1 0 0,0 0 1 0 0,0 0 0 0 0,-2 10 79 0 0,0 1-1 0 0,-1-1 1 0 0,0 0-1 0 0,-8 16 1 0 0,-22 38 164 0 0,-118 182 980 0 0,84-138-873 0 0,-172 242 108 0 0,239-350-516 0 0,-8 10-77 0 0,0 0 0 0 0,-1 0 0 0 0,0-1 0 0 0,0 0 1 0 0,-11 8-1 0 0,18-16-307 0 0,1-17-2203 0 0,6-6 607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273 386 4143 0 0,'-2'1'15'0'0,"-4"0"34"0"0,0 0 1 0 0,0 0-1 0 0,0 0 0 0 0,0 1 0 0 0,1 0 0 0 0,-1 0 0 0 0,-6 4 0 0 0,-6 6 801 0 0,1 1 0 0 0,0 1 0 0 0,0 0-1 0 0,2 1 1 0 0,0 0 0 0 0,-16 22-1 0 0,9-13-274 0 0,14-15-193 0 0,0 0 1 0 0,-12 17 0 0 0,19-24 156 0 0,2-3-1 0 0,12-11 44 0 0,-1 0 1 0 0,-1-1-1 0 0,0-1 0 0 0,13-19 0 0 0,7-10 111 0 0,16-15-512 0 0,3 2-1 0 0,2 2 1 0 0,2 3 0 0 0,2 2-1 0 0,3 3 1 0 0,85-52-1 0 0,-131 90-111 0 0,1 1 0 0 0,1 0 0 0 0,-1 1 0 0 0,1 0 0 0 0,0 1 0 0 0,1 1 0 0 0,-1 1 0 0 0,30-4 0 0 0,-39 7-12 0 0,0 0 1 0 0,1 0-1 0 0,-1 1 1 0 0,1 0-1 0 0,-1 0 0 0 0,1 0 1 0 0,-1 1-1 0 0,0 0 1 0 0,0 0-1 0 0,8 5 1 0 0,-9-4-34 0 0,-1 0 0 0 0,1 0 0 0 0,-1 0 1 0 0,0 1-1 0 0,0 0 0 0 0,0 0 0 0 0,0 0 1 0 0,-1 0-1 0 0,0 0 0 0 0,0 1 0 0 0,0 0 1 0 0,0-1-1 0 0,3 11 0 0 0,-2-5 14 0 0,-2 0-1 0 0,1 0 1 0 0,-1 0 0 0 0,-1 1-1 0 0,0-1 1 0 0,0 1-1 0 0,-1-1 1 0 0,0 1 0 0 0,-1-1-1 0 0,0 1 1 0 0,-1-1-1 0 0,0 0 1 0 0,-4 11 0 0 0,1-3 22 0 0,-1-1 1 0 0,-1 0-1 0 0,-1-1 1 0 0,0 0 0 0 0,-1 0-1 0 0,-19 26 1 0 0,-30 21 155 0 0,11-14-143 0 0,19-17-117 0 0,-2-2 1 0 0,-2-1-1 0 0,-1-1 0 0 0,0-2 1 0 0,-2-1-1 0 0,-1-1 0 0 0,-1-3 1 0 0,-1-1-1 0 0,-1-1 0 0 0,0-3 1 0 0,-2-1-1 0 0,-80 19 0 0 0,118-34 13 0 0,-19 5-229 0 0,-35 2 0 0 0,52-7 155 0 0,-1 0-1 0 0,1 0 1 0 0,-1 0-1 0 0,0-1 1 0 0,1 1-1 0 0,-1-1 1 0 0,1-1-1 0 0,-1 1 0 0 0,1-1 1 0 0,0 0-1 0 0,-10-5 1 0 0,5-2-1480 0 0,5-1-4589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10679 0 0,'0'0'971'0'0,"0"1"-732"0"0,-3 3-68 0 0,1-1 0 0 0,0 0 0 0 0,-1 1 0 0 0,0-1 0 0 0,1 0 0 0 0,-1 0 0 0 0,0 0 0 0 0,-1-1 0 0 0,-3 3 0 0 0,-16 16 1085 0 0,-49 60 1434 0 0,34-40-1971 0 0,-54 73 0 0 0,83-100-629 0 0,-27 44 399 0 0,33-53-357 0 0,1 0 0 0 0,-1 1 0 0 0,1-1 0 0 0,0 1 1 0 0,1 0-1 0 0,-1 0 0 0 0,1-1 0 0 0,0 11 0 0 0,1-15-96 0 0,0 0 0 0 0,0 0 0 0 0,0-1 0 0 0,0 1 0 0 0,0 0 0 0 0,1 0 0 0 0,-1 0 0 0 0,0-1 0 0 0,1 1 0 0 0,-1 0 0 0 0,1-1 0 0 0,-1 1 0 0 0,1 0 0 0 0,-1-1 0 0 0,1 1 0 0 0,-1 0 0 0 0,1-1 0 0 0,-1 1 0 0 0,1-1 0 0 0,0 1 0 0 0,-1-1 0 0 0,1 0 0 0 0,0 1 0 0 0,0-1 0 0 0,-1 1 0 0 0,1-1 0 0 0,0 0 0 0 0,0 0 0 0 0,-1 0 0 0 0,2 1 0 0 0,23 1 243 0 0,-15-3-190 0 0,-1-1 1 0 0,0 0 0 0 0,0 0-1 0 0,0-1 1 0 0,0 0 0 0 0,17-8-1 0 0,-2-2 28 0 0,26-19 0 0 0,-30 18-151 0 0,0-1 1 0 0,0-2-1 0 0,18-19 0 0 0,-28 25-177 0 0,-1 0 0 0 0,0-1-1 0 0,-1 0 1 0 0,0 0-1 0 0,0 0 1 0 0,9-25 0 0 0,-15 33 113 0 0,-1 1 0 0 0,0-1 0 0 0,0 1 0 0 0,0-1 0 0 0,-1 1 0 0 0,1-1 1 0 0,-1 1-1 0 0,0-1 0 0 0,0 0 0 0 0,0 1 0 0 0,0-1 0 0 0,-1 1 1 0 0,1-1-1 0 0,-1 0 0 0 0,0 1 0 0 0,0-1 0 0 0,0 1 0 0 0,-1 0 1 0 0,1-1-1 0 0,-1 1 0 0 0,0 0 0 0 0,0 0 0 0 0,0 0 0 0 0,0 0 1 0 0,0 0-1 0 0,-1 1 0 0 0,1-1 0 0 0,-1 1 0 0 0,0-1 0 0 0,0 1 1 0 0,0 0-1 0 0,-4-2 0 0 0,-1-1-46 0 0,-1 1 0 0 0,0-1 1 0 0,0 2-1 0 0,0 0 0 0 0,0 0 1 0 0,-1 0-1 0 0,1 1 0 0 0,-1 1 0 0 0,1-1 1 0 0,-1 2-1 0 0,-11-1 0 0 0,5 2-232 0 0,-29 6-1 0 0,39-6 218 0 0,1 0 0 0 0,-1 1 0 0 0,1-1 0 0 0,-1 1 0 0 0,1 1-1 0 0,0-1 1 0 0,0 1 0 0 0,-6 4 0 0 0,10-6-792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4607 0 0,'0'0'354'0'0,"-2"0"234"0"0,-3 0 620 0 0,0 0 0 0 0,0 1-1 0 0,0 0 1 0 0,0 0 0 0 0,0 0 0 0 0,0 0 0 0 0,0 1 0 0 0,1 0 0 0 0,-8 4 0 0 0,4-1-513 0 0,0 0 0 0 0,0 1 0 0 0,1-1 0 0 0,-11 13 0 0 0,-1 3-553 0 0,1 2 0 0 0,-21 34 0 0 0,34-50 421 0 0,-14 21-314 0 0,1 1 0 0 0,2 1-1 0 0,1 0 1 0 0,-14 40-1 0 0,26-62-523 0 0,0-1 0 0 0,-8 13 0 0 0,-2 5-580 0 0,12-23 97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74 11631 0 0,'192'-64'4326'0'0,"-167"55"-3021"0"0,-23 9 439 0 0,-2 2-1704 0 0,-1 1-1 0 0,0-1 1 0 0,-1 1 0 0 0,1-1 0 0 0,0 0 0 0 0,-1 1-1 0 0,1-1 1 0 0,-1 0 0 0 0,0 0 0 0 0,0 0 0 0 0,0 0-1 0 0,0 0 1 0 0,-3 2 0 0 0,2-1 3 0 0,-14 11 7 0 0,0-2 1 0 0,0 0-1 0 0,-35 18 0 0 0,-13 8 56 0 0,-3 6 101 0 0,-56 41 83 0 0,107-70-265 0 0,17-15-19 0 0,0 1-1 0 0,0-1 0 0 0,0 1 1 0 0,0-1-1 0 0,0 1 0 0 0,0-1 1 0 0,0 0-1 0 0,0 1 0 0 0,0-1 1 0 0,1 1-1 0 0,-1-1 1 0 0,0 1-1 0 0,0-1 0 0 0,0 0 1 0 0,1 1-1 0 0,-1-1 0 0 0,0 0 1 0 0,1 1-1 0 0,-1-1 0 0 0,0 0 1 0 0,1 1-1 0 0,-1-1 1 0 0,1 1-1 0 0,-1-1 4 0 0,8 7 22 0 0,1-1 0 0 0,0 0 0 0 0,0 0 1 0 0,0-1-1 0 0,19 8 0 0 0,3 2 8 0 0,-13-6-22 0 0,83 50 469 0 0,-90-51-425 0 0,0 0 0 0 0,-1 0 0 0 0,0 1 0 0 0,0 1 0 0 0,-1-1 0 0 0,13 19 0 0 0,-19-24-50 0 0,-1-1 1 0 0,-1 0 0 0 0,1 1 0 0 0,0-1 0 0 0,-1 1 0 0 0,0-1 0 0 0,1 1 0 0 0,0 7 0 0 0,-2-10-5 0 0,0 1 0 0 0,0-1 0 0 0,0 1 0 0 0,0-1 1 0 0,0 1-1 0 0,0-1 0 0 0,-1 1 0 0 0,1-1 0 0 0,0 1 1 0 0,-1-1-1 0 0,1 1 0 0 0,-1-1 0 0 0,0 0 1 0 0,1 1-1 0 0,-1-1 0 0 0,0 0 0 0 0,0 0 0 0 0,0 1 1 0 0,0-1-1 0 0,0 0 0 0 0,0 0 0 0 0,0 0 0 0 0,0 0 1 0 0,0 0-1 0 0,-3 1 0 0 0,-5 3 35 0 0,-1-1 0 0 0,0 0 0 0 0,0 0 0 0 0,0-1 0 0 0,-1 0 0 0 0,-17 2 0 0 0,-65 3-42 0 0,92-8-5 0 0,-16 1-364 0 0,-94 2 427 0 0,56-7-1842 0 0,3-6-3939 0 0,36 4-524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16 9671 0 0,'0'0'3898'0'0,"-1"-1"-2941"0"0,-1-1-834 0 0,1 1 0 0 0,-1-1 0 0 0,0 1 0 0 0,0 0 0 0 0,1 0 1 0 0,-1 0-1 0 0,0 0 0 0 0,0 0 0 0 0,0 1 0 0 0,0-1 0 0 0,0 0 0 0 0,0 1 0 0 0,-1-1 0 0 0,1 1 0 0 0,0 0 0 0 0,0 0 1 0 0,0 0-1 0 0,0 0 0 0 0,-5 1 0 0 0,-2 1 139 0 0,0 0 0 0 0,0 1 0 0 0,-12 5 0 0 0,4-2 41 0 0,3-1-178 0 0,1 2 0 0 0,-1-1 0 0 0,1 2 0 0 0,0 0 1 0 0,1 0-1 0 0,-20 18 0 0 0,14-9-45 0 0,0 1 1 0 0,2 0 0 0 0,-20 28 0 0 0,23-30-39 0 0,10-13-34 0 0,0 0 0 0 0,1 0 0 0 0,-1 0 1 0 0,1 1-1 0 0,0-1 0 0 0,0 0 0 0 0,-2 7 0 0 0,4-9 4 0 0,-1 1 1 0 0,1-1-1 0 0,0 1 0 0 0,0 0 0 0 0,0-1 0 0 0,0 1 0 0 0,0-1 0 0 0,1 1 0 0 0,-1-1 1 0 0,0 1-1 0 0,1-1 0 0 0,-1 1 0 0 0,1-1 0 0 0,-1 1 0 0 0,1-1 0 0 0,0 1 1 0 0,0-1-1 0 0,0 0 0 0 0,0 0 0 0 0,0 1 0 0 0,0-1 0 0 0,0 0 0 0 0,0 0 0 0 0,1 1 1 0 0,12 11 192 0 0,29 19 1 0 0,-2-1-23 0 0,-33-25-132 0 0,-1 1 1 0 0,0 0-1 0 0,0 0 0 0 0,-1 1 0 0 0,0 0 1 0 0,0 0-1 0 0,-1 0 0 0 0,0 1 0 0 0,-1-1 1 0 0,6 14-1 0 0,-9-17-8 0 0,1 0 0 0 0,-1 1 1 0 0,0-1-1 0 0,0 0 0 0 0,0 0 0 0 0,-1 1 1 0 0,0-1-1 0 0,0 0 0 0 0,0 1 0 0 0,-1-1 1 0 0,0 0-1 0 0,0 0 0 0 0,0 1 0 0 0,0-1 1 0 0,-1 0-1 0 0,0 0 0 0 0,0 0 0 0 0,-1 0 1 0 0,1-1-1 0 0,-6 9 0 0 0,-2-2 36 0 0,1 0 0 0 0,-2-1 0 0 0,1 0 0 0 0,-1 0-1 0 0,-1-1 1 0 0,0-1 0 0 0,0 0 0 0 0,-1 0 0 0 0,1-2 0 0 0,-2 1 0 0 0,1-2 0 0 0,-1 1-1 0 0,-17 3 1 0 0,6-3-41 0 0,0-1 0 0 0,-1-1-1 0 0,1-1 1 0 0,-1-2 0 0 0,0 0-1 0 0,-44-5 1 0 0,64 3-87 0 0,-1 0-1 0 0,0-1 1 0 0,1 1-1 0 0,-1-1 0 0 0,-7-4 1 0 0,13 6 3 0 0,0 0 1 0 0,0-1-1 0 0,0 1 1 0 0,0-1-1 0 0,0 1 1 0 0,0-1-1 0 0,0 1 1 0 0,0-1-1 0 0,0 0 1 0 0,0 1-1 0 0,1-1 1 0 0,-1 0-1 0 0,0 0 1 0 0,0 0-1 0 0,1 1 1 0 0,-1-1-1 0 0,0 0 1 0 0,1 0-1 0 0,-1 0 1 0 0,1 0-1 0 0,-1 0 1 0 0,1 0-1 0 0,0-1 1 0 0,-1 1-1 0 0,1 0 1 0 0,0 0-1 0 0,0 0 1 0 0,0 0-1 0 0,0 0 1 0 0,0 0-1 0 0,0-1 1 0 0,0 1-1 0 0,0 0 1 0 0,0 0-1 0 0,0 0 1 0 0,1 0-1 0 0,-1 0 1 0 0,1-2-1 0 0,8-11-1658 0 0,6-2-432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 9215 0 0,'0'0'831'0'0,"1"0"-686"0"0,7-3 2935 0 0,-8 4-2795 0 0,-1 1 0 0 0,1 0 1 0 0,-1-1-1 0 0,1 1 0 0 0,-1-1 0 0 0,0 1 0 0 0,1 0 0 0 0,-1-1 0 0 0,0 1 0 0 0,0-1 0 0 0,0 0 0 0 0,0 1 0 0 0,0-1 0 0 0,-3 2 0 0 0,-19 17-264 0 0,21-19 137 0 0,-256 174 1363 0 0,233-159-1194 0 0,-34 29 1 0 0,49-36-196 0 0,1-1 1 0 0,1 1-1 0 0,-1 0 1 0 0,2 1 0 0 0,-1 0-1 0 0,-7 14 1 0 0,14-21-85 0 0,0 0 0 0 0,0 0 0 0 0,0 0 0 0 0,0 0 0 0 0,0 0 0 0 0,0 0 0 0 0,1 0 1 0 0,0 0-1 0 0,-1 0 0 0 0,1 0 0 0 0,0 0 0 0 0,1 0 0 0 0,-1 0 0 0 0,1 4 0 0 0,-1-6-33 0 0,1-1 1 0 0,-1 1-1 0 0,0-1 0 0 0,1 1 0 0 0,-1-1 0 0 0,0 1 0 0 0,1 0 1 0 0,-1-1-1 0 0,1 1 0 0 0,-1-1 0 0 0,1 0 0 0 0,-1 1 0 0 0,1-1 1 0 0,-1 1-1 0 0,1-1 0 0 0,-1 0 0 0 0,1 1 0 0 0,0-1 0 0 0,0 0 1 0 0,1 2 35 0 0,5 1 13 0 0,-1 0 0 0 0,0-1 0 0 0,0 1 0 0 0,1-1 0 0 0,0 0 0 0 0,-1-1 0 0 0,1 0 0 0 0,0 0 1 0 0,9 0-1 0 0,65-4 275 0 0,-74 3-323 0 0,8-2 20 0 0,1 0 0 0 0,-1 0 0 0 0,0-1 0 0 0,0-1 0 0 0,0-1 0 0 0,0 0 0 0 0,-1-1 0 0 0,27-15 0 0 0,-38 19-58 0 0,0 0-1 0 0,0-1 1 0 0,0 0 0 0 0,0 1-1 0 0,-1-1 1 0 0,1 0 0 0 0,-1-1 0 0 0,1 1-1 0 0,-1 0 1 0 0,0-1 0 0 0,-1 1-1 0 0,1-1 1 0 0,0 0 0 0 0,-1 1 0 0 0,0-1-1 0 0,0 0 1 0 0,0 0 0 0 0,0 0-1 0 0,-1 0 1 0 0,0 0 0 0 0,0 0 0 0 0,0 0-1 0 0,0 0 1 0 0,-1-8 0 0 0,-2 0-223 0 0,1 1 0 0 0,-1-1 0 0 0,-1 0 0 0 0,0 1 0 0 0,-1 0 1 0 0,0 0-1 0 0,-7-11 0 0 0,5 12-484 0 0,0 0 1 0 0,-1 1 0 0 0,0 0-1 0 0,-1 1 1 0 0,0-1-1 0 0,0 2 1 0 0,0-1-1 0 0,-13-6 1 0 0,3 1-4651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67 333 13991 0 0,'0'0'1082'0'0,"-1"1"-709"0"0,-5 5-466 0 0,3-3 454 0 0,-1 1 0 0 0,1 0-1 0 0,-1-1 1 0 0,-7 5 0 0 0,10-7-233 0 0,0-1-1 0 0,0 1 1 0 0,0-1 0 0 0,-1 1 0 0 0,1-1 0 0 0,0 0-1 0 0,0 1 1 0 0,0-1 0 0 0,0 0 0 0 0,0 0 0 0 0,0 0-1 0 0,-1 0 1 0 0,1 0 0 0 0,0 0 0 0 0,0 0-1 0 0,0 0 1 0 0,0 0 0 0 0,0-1 0 0 0,0 1 0 0 0,-1 0-1 0 0,1-1 1 0 0,0 1 0 0 0,0-1 0 0 0,0 1 0 0 0,0-1-1 0 0,-1 0 1 0 0,1-1-51 0 0,1 1-1 0 0,-1 0 1 0 0,1 0-1 0 0,-1 0 1 0 0,1-1-1 0 0,0 1 1 0 0,0 0-1 0 0,0-1 0 0 0,-1 1 1 0 0,1 0-1 0 0,0 0 1 0 0,1-1-1 0 0,-1 1 1 0 0,0 0-1 0 0,0 0 1 0 0,0-1-1 0 0,1-1 1 0 0,0 1 65 0 0,0-3-56 0 0,1 0 0 0 0,0 0 0 0 0,0 0 0 0 0,0 0 0 0 0,1 0 0 0 0,0 0 0 0 0,0 1 0 0 0,0-1 1 0 0,0 1-1 0 0,1 0 0 0 0,-1 0 0 0 0,6-4 0 0 0,8-7-14 0 0,29-20 1 0 0,-43 33-47 0 0,54-34-134 0 0,95-44-1 0 0,-137 73 108 0 0,25-13-48 0 0,0 2 1 0 0,1 2-1 0 0,0 2 1 0 0,51-10-1 0 0,-88 23 43 0 0,1 0 0 0 0,0 1 0 0 0,-1-1 0 0 0,1 1 1 0 0,-1 0-1 0 0,1 1 0 0 0,0-1 0 0 0,-1 1 0 0 0,1 0 0 0 0,-1 0 0 0 0,8 2 0 0 0,-10-2 4 0 0,1 1-1 0 0,-1-1 1 0 0,0 1-1 0 0,1-1 1 0 0,-1 1-1 0 0,0 0 0 0 0,0 0 1 0 0,0 0-1 0 0,0 0 1 0 0,-1 0-1 0 0,1 0 1 0 0,-1 1-1 0 0,1-1 1 0 0,-1 0-1 0 0,0 1 1 0 0,0-1-1 0 0,0 1 1 0 0,0-1-1 0 0,0 1 1 0 0,1 4-1 0 0,0 5 14 0 0,-1 0-1 0 0,0 0 1 0 0,0 1-1 0 0,-2 20 1 0 0,-11 49 91 0 0,1-3-37 0 0,10-69-39 0 0,1 0 0 0 0,1 1-1 0 0,0-1 1 0 0,1 0 0 0 0,0 0 0 0 0,0 0 0 0 0,1 0-1 0 0,0-1 1 0 0,0 1 0 0 0,2-1 0 0 0,5 12-1 0 0,-4-12-321 0 0,-1 1-1 0 0,2-1 1 0 0,-1-1-1 0 0,1 1 0 0 0,0-1 1 0 0,1 0-1 0 0,0-1 1 0 0,0 0-1 0 0,1 0 0 0 0,12 7 1 0 0,2-2-7011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141 169 8751 0 0,'-13'-1'372'0'0,"0"0"1"0"0,0 1-1 0 0,0 1 0 0 0,-18 3 0 0 0,16-1 2136 0 0,-23 7 1 0 0,33-7 199 0 0,14-2-1988 0 0,17-2-338 0 0,43-9 598 0 0,112-33 0 0 0,-15 2-701 0 0,147-8 12 0 0,-129 22-237 0 0,-177 26-264 0 0,126-15 98 0 0,-77 15-6279 0 0,-41 3-192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37 352 3223 0 0,'0'0'143'0'0,"-2"1"-3"0"0,-12 12-177 0 0,12-12 212 0 0,-1 1 1 0 0,1-1 0 0 0,0 1 0 0 0,0 0 0 0 0,0 0 0 0 0,0 0 0 0 0,1 0 0 0 0,-3 4 1701 0 0,6 11 2842 0 0,1 2 698 0 0,-2-20-5339 0 0,1 1 0 0 0,-1 0 1 0 0,0-1-1 0 0,1 1 1 0 0,-1-1-1 0 0,0 1 1 0 0,0-1-1 0 0,0 0 1 0 0,1 1-1 0 0,-1-1 0 0 0,0 0 1 0 0,0 0-1 0 0,0 0 1 0 0,1-1-1 0 0,14-16 80 0 0,-15 16-94 0 0,24-33 99 0 0,-11 16-153 0 0,0 1-1 0 0,1 0 0 0 0,20-18 0 0 0,-21 24-35 0 0,1-1-1 0 0,1 2 1 0 0,0 0-1 0 0,1 1 1 0 0,21-10-1 0 0,-30 16 54 0 0,0 1 0 0 0,0 0 0 0 0,1 1 0 0 0,-1 0 0 0 0,1 0-1 0 0,-1 1 1 0 0,1 0 0 0 0,0 1 0 0 0,-1-1 0 0 0,1 2 0 0 0,0-1 0 0 0,0 1-1 0 0,-1 0 1 0 0,9 3 0 0 0,12 5 387 0 0,32 14 0 0 0,-58-21-377 0 0,1 0-1 0 0,-1 0 0 0 0,0 0 1 0 0,0 1-1 0 0,0-1 0 0 0,0 1 1 0 0,-1-1-1 0 0,1 1 0 0 0,-1 0 1 0 0,1 0-1 0 0,-1 0 0 0 0,0 0 1 0 0,0 1-1 0 0,0-1 0 0 0,-1 0 1 0 0,1 1-1 0 0,-1 0 0 0 0,0-1 1 0 0,0 1-1 0 0,0 0 0 0 0,-1-1 1 0 0,1 1-1 0 0,-1 0 0 0 0,0 0 1 0 0,0 6-1 0 0,0-2 6 0 0,-1 0 0 0 0,0 0 0 0 0,-1 1 1 0 0,1-1-1 0 0,-1-1 0 0 0,-1 1 0 0 0,0 0 0 0 0,0 0 0 0 0,0-1 0 0 0,-9 14 0 0 0,0-6 102 0 0,11-14-64 0 0,-2-9 16 0 0,3 6-101 0 0,0 0-1 0 0,0 0 1 0 0,0 0 0 0 0,0 0-1 0 0,0 0 1 0 0,0-1-1 0 0,1 1 1 0 0,-1 0-1 0 0,1 0 1 0 0,0 0 0 0 0,0 0-1 0 0,1-2 1 0 0,15-25-214 0 0,-13 24 151 0 0,12-17-409 0 0,2 1 0 0 0,28-29-1 0 0,15-16-445 0 0,-46 48 752 0 0,1 1 1 0 0,1 0-1 0 0,0 1 0 0 0,1 0 1 0 0,0 2-1 0 0,27-16 0 0 0,-31 22 232 0 0,0 0 0 0 0,1 2-1 0 0,0 0 1 0 0,0 0 0 0 0,0 2 0 0 0,0-1-1 0 0,1 2 1 0 0,0 0 0 0 0,-1 1 0 0 0,21 0 0 0 0,-31 2 20 0 0,0 1 1 0 0,0-1-1 0 0,0 1 1 0 0,0 0-1 0 0,0 0 1 0 0,0 0 0 0 0,0 1-1 0 0,-1-1 1 0 0,1 1-1 0 0,0 0 1 0 0,-1 1 0 0 0,1-1-1 0 0,-1 1 1 0 0,0 0-1 0 0,0 0 1 0 0,0 0 0 0 0,0 1-1 0 0,-1-1 1 0 0,1 1-1 0 0,4 6 1 0 0,-4-3 4 0 0,0 0 0 0 0,-1-1 0 0 0,1 1 0 0 0,-1 0 0 0 0,-1 0 0 0 0,0 1 1 0 0,0-1-1 0 0,0 1 0 0 0,0-1 0 0 0,-1 1 0 0 0,-1-1 0 0 0,1 1 0 0 0,-2 7 0 0 0,-1 11 67 0 0,-2 0 0 0 0,-1-1-1 0 0,-16 48 1 0 0,16-55-108 0 0,0-6-5 0 0,0 0-1 0 0,-1-1 0 0 0,0 1 1 0 0,-9 12-1 0 0,-6 9 47 0 0,-26 46-8 0 0,44-70-248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21 2759 0 0,'8'-4'53'0'0,"1"1"0"0"0,0 0-1 0 0,13-2 1 0 0,10 0 10222 0 0,-32 7-10183 0 0,-1-1 1 0 0,1 1-1 0 0,-1 0 0 0 0,0-1 1 0 0,1 1-1 0 0,-1-1 1 0 0,0 1-1 0 0,0-1 1 0 0,0 0-1 0 0,-2 3 1 0 0,-1 1 100 0 0,-65 82 1395 0 0,28-38-1024 0 0,-3 5-11 0 0,-44 58 500 0 0,80-101-964 0 0,-1 3 156 0 0,-14 23 0 0 0,20-32-142 0 0,1 0 1 0 0,0 0-1 0 0,0 0 0 0 0,1 1 0 0 0,0-1 0 0 0,0 0 0 0 0,0 1 0 0 0,0 9 1 0 0,1-14-54 0 0,1 0 0 0 0,0 1 0 0 0,-1-1 0 0 0,1 0 0 0 0,0 0 0 0 0,0 0 0 0 0,-1 0 0 0 0,1-1 0 0 0,0 1 0 0 0,0 0 0 0 0,0 0 0 0 0,0 0 0 0 0,0-1 1 0 0,0 1-1 0 0,3 0 0 0 0,-3 0 11 0 0,2 0-2 0 0,0 1-1 0 0,0-1 0 0 0,1 0 1 0 0,-1 0-1 0 0,1 0 0 0 0,-1-1 1 0 0,1 0-1 0 0,-1 1 1 0 0,1-1-1 0 0,-1 0 0 0 0,1 0 1 0 0,-1-1-1 0 0,1 1 0 0 0,5-2 1 0 0,5-2 75 0 0,0 0 0 0 0,15-8 0 0 0,-16 6-140 0 0,0 0 0 0 0,0-1 0 0 0,-1-1 1 0 0,0 0-1 0 0,0-1 0 0 0,-1 0 1 0 0,0 0-1 0 0,-1-1 0 0 0,0-1 1 0 0,0 0-1 0 0,-1 0 0 0 0,-1-1 1 0 0,0 0-1 0 0,10-20 0 0 0,-15 26-173 0 0,-1-1 1 0 0,0 1-1 0 0,0-1 0 0 0,-1 0 0 0 0,0 1 1 0 0,0-1-1 0 0,0 0 0 0 0,-1 0 0 0 0,0 0 1 0 0,0 0-1 0 0,-1 0 0 0 0,0 0 0 0 0,0 0 1 0 0,-3-8-1 0 0,3 11-88 0 0,0 0 0 0 0,-1 0 0 0 0,1 0 0 0 0,-1 0 0 0 0,0 0 0 0 0,-1 1 0 0 0,1-1 0 0 0,0 1 0 0 0,-1 0 0 0 0,0 0 0 0 0,0 0 0 0 0,0 0 0 0 0,0 0 0 0 0,0 0 0 0 0,-1 1 0 0 0,1 0 0 0 0,-1-1 0 0 0,1 1 0 0 0,-1 1 0 0 0,0-1 0 0 0,0 0 0 0 0,0 1 0 0 0,0 0 0 0 0,-7-1 0 0 0,7 1-56 0 0,0 1-1 0 0,0 0 0 0 0,1 1 0 0 0,-1-1 1 0 0,0 1-1 0 0,0-1 0 0 0,1 1 0 0 0,-1 0 1 0 0,0 1-1 0 0,-5 1 0 0 0,0 2-951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131 466 5063 0 0,'0'0'390'0'0,"2"2"-252"0"0,2 4 413 0 0,1 0 0 0 0,-1 0-1 0 0,6 13 1 0 0,-8-14 513 0 0,0-1 1 0 0,0 1-1 0 0,-1 0 1 0 0,0-1-1 0 0,0 1 1 0 0,0 0-1 0 0,0 8 1 0 0,-1-12-936 0 0,0 0 1 0 0,0 0-1 0 0,0 1 1 0 0,0-1 0 0 0,0 0-1 0 0,0 0 1 0 0,0 0-1 0 0,-1 0 1 0 0,1 1-1 0 0,-1-1 1 0 0,1 0-1 0 0,-1 0 1 0 0,1 0-1 0 0,-1 0 1 0 0,1 0-1 0 0,-1 0 1 0 0,0 0-1 0 0,0 0 1 0 0,1 0-1 0 0,-1 0 1 0 0,0-1-1 0 0,-1 2 1 0 0,0-1-25 0 0,0 0 0 0 0,1-1 0 0 0,-1 1 0 0 0,0-1 0 0 0,0 1 0 0 0,0-1 0 0 0,1 1 1 0 0,-1-1-1 0 0,0 0 0 0 0,0 0 0 0 0,0 0 0 0 0,-3 0 0 0 0,-1-1 9 0 0,0 0 0 0 0,1 0-1 0 0,-1-1 1 0 0,1 0 0 0 0,-1 0 0 0 0,1 0 0 0 0,0-1-1 0 0,-6-3 1 0 0,4 2-62 0 0,1-1 0 0 0,0 0-1 0 0,0-1 1 0 0,1 1-1 0 0,-1-1 1 0 0,1 0 0 0 0,0-1-1 0 0,1 1 1 0 0,-6-11 0 0 0,8 13-44 0 0,-1-1 1 0 0,2 0-1 0 0,-1 0 1 0 0,0 0 0 0 0,1 0-1 0 0,0 0 1 0 0,0 0-1 0 0,1 0 1 0 0,-1 0-1 0 0,1-1 1 0 0,0 1-1 0 0,1 0 1 0 0,-1 0-1 0 0,1 0 1 0 0,2-8 0 0 0,7-19-72 0 0,2 1 1 0 0,1 0 0 0 0,1 0 0 0 0,2 2-1 0 0,19-29 1 0 0,-19 36-161 0 0,0 0-1 0 0,2 2 0 0 0,28-27 1 0 0,-36 38 85 0 0,1-1 1 0 0,1 2 0 0 0,-1 0 0 0 0,1 0 0 0 0,1 1 0 0 0,-1 0 0 0 0,1 1 0 0 0,17-5 0 0 0,-19 9 101 0 0,1-1 0 0 0,-1 2 0 0 0,0-1 0 0 0,1 2-1 0 0,-1-1 1 0 0,1 2 0 0 0,-1-1 0 0 0,19 5 0 0 0,-13-1 120 0 0,0 0 0 0 0,0 2 1 0 0,0 0-1 0 0,29 15 0 0 0,-37-16-55 0 0,-1 0-1 0 0,0 0 0 0 0,-1 1 1 0 0,1 0-1 0 0,-1 0 1 0 0,-1 0-1 0 0,1 1 0 0 0,-1 0 1 0 0,0 1-1 0 0,-1-1 0 0 0,7 11 1 0 0,-10-14-21 0 0,0 1 0 0 0,0-1 0 0 0,0 1 0 0 0,0 0 1 0 0,-1 0-1 0 0,0-1 0 0 0,0 1 0 0 0,0 0 0 0 0,-1 0 0 0 0,1 0 0 0 0,-1 0 1 0 0,0 0-1 0 0,-1 0 0 0 0,1 0 0 0 0,-1 0 0 0 0,0 0 0 0 0,0-1 0 0 0,0 1 1 0 0,-1 0-1 0 0,0 0 0 0 0,0-1 0 0 0,-5 9 0 0 0,1-4 29 0 0,-1 0 1 0 0,0 0-1 0 0,-1-1 0 0 0,0 0 0 0 0,0 0 0 0 0,-1-1 1 0 0,1 0-1 0 0,-2 0 0 0 0,-16 9 0 0 0,-9 1 65 0 0,-55 19 0 0 0,42-17-84 0 0,-108 41-2004 0 0,132-52-1019 0 0,15-6 1282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8751 0 0,'0'0'399'0'0,"-1"2"-4"0"0,-12 9-309 0 0,2 0-1 0 0,-14 17 1 0 0,3-3 747 0 0,-16 19 694 0 0,2 2 0 0 0,-33 55 0 0 0,-53 106-331 0 0,106-177-977 0 0,-67 125 232 0 0,-24 41-57 0 0,-16-9-644 0 0,98-156-1551 0 0,16-20-3785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96 11055 0 0,'0'2'506'0'0,"6"44"-240"0"0,-5-27 814 0 0,1 0-1 0 0,9 32 1 0 0,-10-46-825 0 0,1 0 0 0 0,0 0-1 0 0,0 0 1 0 0,1 0 0 0 0,-1 0 0 0 0,1-1-1 0 0,0 1 1 0 0,0-1 0 0 0,0 0 0 0 0,1 0-1 0 0,-1 0 1 0 0,1 0 0 0 0,0-1-1 0 0,8 6 1 0 0,-9-7-146 0 0,1-1 0 0 0,0 1-1 0 0,-1-1 1 0 0,1 1 0 0 0,0-1 0 0 0,0-1-1 0 0,0 1 1 0 0,0 0 0 0 0,0-1 0 0 0,0 0-1 0 0,0 0 1 0 0,0 0 0 0 0,0 0 0 0 0,0-1-1 0 0,0 1 1 0 0,0-1 0 0 0,4-2 0 0 0,8-2 188 0 0,0-1 1 0 0,26-14-1 0 0,-31 15-268 0 0,4-4-34 0 0,1 0 1 0 0,-1-1 0 0 0,-1 0-1 0 0,0-1 1 0 0,0-1 0 0 0,-2 0-1 0 0,17-19 1 0 0,-21 22-235 0 0,-1 0 0 0 0,-1 0 0 0 0,0-1 0 0 0,0 0 0 0 0,-1 0 0 0 0,0-1 0 0 0,0 1-1 0 0,-1-1 1 0 0,-1 0 0 0 0,0 0 0 0 0,0-1 0 0 0,0-13 0 0 0,-2 24 196 0 0,-1 0 0 0 0,0 0-1 0 0,0 1 1 0 0,0-1 0 0 0,0 0-1 0 0,0 0 1 0 0,-1 0 0 0 0,1 1-1 0 0,0-1 1 0 0,0 0 0 0 0,0 1-1 0 0,-1-1 1 0 0,1 0 0 0 0,0 0-1 0 0,-1 1 1 0 0,1-1 0 0 0,-1 0-1 0 0,1 1 1 0 0,0-1 0 0 0,-1 1-1 0 0,1-1 1 0 0,-1 1 0 0 0,0-1-1 0 0,1 1 1 0 0,-1-1 0 0 0,1 1-1 0 0,-1-1 1 0 0,0 1 0 0 0,0 0-1 0 0,1-1 1 0 0,-1 1 0 0 0,0 0-1 0 0,1 0 1 0 0,-1-1 0 0 0,0 1-1 0 0,-1 0 1 0 0,-3 0-69 0 0,0 0 0 0 0,0 0 1 0 0,0 0-1 0 0,-9 2 0 0 0,5 0-35 0 0,-4 0 66 0 0,1 0 0 0 0,-1 2 0 0 0,1 0 0 0 0,0 0 0 0 0,0 1 0 0 0,0 0 0 0 0,-11 8 0 0 0,-73 53 597 0 0,88-60-495 0 0,-24 19 428 0 0,1 1 0 0 0,1 1-1 0 0,1 1 1 0 0,2 2 0 0 0,-42 58-1 0 0,65-82-324 0 0,0 0-1 0 0,1 1 0 0 0,0-1 0 0 0,0 1 1 0 0,0-1-1 0 0,1 1 0 0 0,0 0 1 0 0,1 0-1 0 0,-2 14 0 0 0,3-16-34 0 0,0 0-1 0 0,0 0 1 0 0,0 0-1 0 0,1 0 0 0 0,0 0 1 0 0,0-1-1 0 0,0 1 1 0 0,1 0-1 0 0,-1 0 1 0 0,1-1-1 0 0,0 1 0 0 0,0-1 1 0 0,1 0-1 0 0,0 0 1 0 0,4 6-1 0 0,-3-5 1 0 0,1-1-1 0 0,0 0 1 0 0,1 0-1 0 0,-1 0 1 0 0,1 0 0 0 0,0-1-1 0 0,0 0 1 0 0,0 0-1 0 0,0 0 1 0 0,0-1-1 0 0,12 3 1 0 0,6 0 120 0 0,44 5-1 0 0,-46-9-249 0 0,0 0 0 0 0,0-2 0 0 0,37-6 0 0 0,-38 2-1260 0 0,-1-3-418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25 14279 0 0,'29'-24'1619'0'0,"-27"23"-555"0"0,-3 4-443 0 0,0 4-402 0 0,-1 0 1 0 0,0 0-1 0 0,0 0 0 0 0,0 0 0 0 0,-7 12 1 0 0,-23 35 208 0 0,21-36-233 0 0,-111 162 1283 0 0,54-83-964 0 0,25-34-275 0 0,-10 12 216 0 0,-78 151 0 0 0,104-169-359 0 0,3 2-1 0 0,3 1 1 0 0,2 0-1 0 0,-14 80 0 0 0,31-126-516 0 0,1-1 0 0 0,0 0 0 0 0,1 0-1 0 0,0 1 1 0 0,4 20 0 0 0,-1-21-7033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 4143 0 0,'1'-1'319'0'0,"13"-16"1635"0"0,-11 14-240 0 0,1 0 0 0 0,0-1 0 0 0,0 2 0 0 0,0-1-1 0 0,4-2 1 0 0,0 0-18 0 0,-6 6-1246 0 0,5 3-24 0 0,-5-3-27 0 0,-1 0-107 0 0,0 1-244 0 0,0 0 1 0 0,0 0-1 0 0,0 0 1 0 0,0 0-1 0 0,0 0 1 0 0,0 0-1 0 0,0 1 1 0 0,-1-1-1 0 0,1 0 1 0 0,-1 0-1 0 0,0 1 1 0 0,0-1-1 0 0,0 0 1 0 0,0 0-1 0 0,0 1 1 0 0,0-1-1 0 0,0 0 1 0 0,-1 0-1 0 0,0 4 1 0 0,-3 5 169 0 0,0 0 0 0 0,-8 18 0 0 0,2-8-82 0 0,-8 17-36 0 0,-2-1 0 0 0,-26 37 1 0 0,36-58-109 0 0,-62 82-468 0 0,23-35-2220 0 0,48-61 2111 0 0,-4 3 266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11863 0 0,'0'0'1288'0'0,"15"13"-1360"0"0,-3 3-56 0 0,1-2 32 0 0,1 0 0 0 0,-3-3 0 0 0,0 2-128 0 0,1 1-16 0 0,1 2-8 0 0,1-1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 14999 0 0,'0'0'1358'0'0,"0"0"-1253"0"0,0-1-1 0 0,0 1 1 0 0,1 0 0 0 0,-1-1 0 0 0,0 1 0 0 0,0 0 0 0 0,0-1 0 0 0,0 1 0 0 0,1 0 0 0 0,-1-1 0 0 0,0 1 0 0 0,0-1 0 0 0,0 1 0 0 0,0 0 0 0 0,0-1 0 0 0,0 1-1 0 0,0 0 1 0 0,0-1 0 0 0,0 0 0 0 0,-2 0-60 0 0,0 1-1 0 0,-1-1 0 0 0,1 1 0 0 0,0-1 1 0 0,-1 1-1 0 0,1 0 0 0 0,0 0 1 0 0,0 0-1 0 0,-1 0 0 0 0,1 0 1 0 0,0 1-1 0 0,-1-1 0 0 0,1 1 0 0 0,0-1 1 0 0,0 1-1 0 0,0 0 0 0 0,-1 0 1 0 0,1 0-1 0 0,-3 2 0 0 0,-6 3-22 0 0,1 1-1 0 0,-14 11 1 0 0,14-10-5 0 0,-119 83-17 0 0,98-70 0 0 0,-1 0 0 0 0,19-14 0 0 0,1 0 0 0 0,1 1 0 0 0,-1 0 0 0 0,1 1 0 0 0,1 1 0 0 0,0 0 0 0 0,-11 14 0 0 0,20-24 1 0 0,0 1 0 0 0,1 0-1 0 0,-1 0 1 0 0,0 0 0 0 0,1 0-1 0 0,-1 0 1 0 0,1 0 0 0 0,-1 0-1 0 0,1 0 1 0 0,0 0 0 0 0,-1 1 0 0 0,1-1-1 0 0,0 0 1 0 0,0 0 0 0 0,0 0-1 0 0,0 0 1 0 0,0 0 0 0 0,0 0-1 0 0,0 1 1 0 0,0-1 0 0 0,0 0 0 0 0,0 0-1 0 0,1 2 1 0 0,0-2-5 0 0,0 0 0 0 0,0 0 0 0 0,0 0 0 0 0,0 0-1 0 0,0 0 1 0 0,0 0 0 0 0,0 0 0 0 0,1 0 0 0 0,-1 0 0 0 0,0 0 0 0 0,0 0 0 0 0,1-1 0 0 0,-1 1 0 0 0,1-1 0 0 0,1 1-1 0 0,5 1-32 0 0,0 0 0 0 0,0-1-1 0 0,0 0 1 0 0,1 0-1 0 0,10-1 1 0 0,100 0-258 0 0,-101 1 290 0 0,0 1 1 0 0,0 1-1 0 0,0 1 0 0 0,26 8 0 0 0,-31-7 5 0 0,0 1 1 0 0,0 0-1 0 0,-1 1 0 0 0,1 0 0 0 0,12 10 0 0 0,-20-13 27 0 0,0 1-1 0 0,0-1 0 0 0,0 0 1 0 0,0 1-1 0 0,-1 0 0 0 0,0 0 0 0 0,0 1 1 0 0,-1-1-1 0 0,1 1 0 0 0,-1 0 1 0 0,0-1-1 0 0,0 1 0 0 0,2 9 1 0 0,-5-12 0 0 0,1-1 0 0 0,-1 1 0 0 0,0-1 0 0 0,1 1 0 0 0,-1 0 0 0 0,-1-1 0 0 0,1 1 0 0 0,0 0 0 0 0,0-1 0 0 0,-1 1 0 0 0,0 0 0 0 0,1-1 0 0 0,-1 1 0 0 0,0-1 0 0 0,-3 5 0 0 0,2-4 26 0 0,-1 1-1 0 0,1-1 1 0 0,-1 1-1 0 0,0-1 0 0 0,0 0 1 0 0,-1 0-1 0 0,1 0 1 0 0,-7 4-1 0 0,-2 0 77 0 0,0-1 0 0 0,0 0 0 0 0,-1-1 0 0 0,0-1 0 0 0,-14 4 0 0 0,-4 0 39 0 0,-1-2 0 0 0,0-1 0 0 0,-50 2 0 0 0,67-7-147 0 0,-1 0 1 0 0,1-2 0 0 0,-1 0-1 0 0,1 0 1 0 0,0-1 0 0 0,0-1-1 0 0,0-1 1 0 0,1 0 0 0 0,-23-11-1 0 0,32 13-129 0 0,-1 0-1 0 0,1-1 1 0 0,0 0 0 0 0,0 0-1 0 0,0 0 1 0 0,-7-9 0 0 0,9 10-769 0 0,1 0 0 0 0,0-1 1 0 0,0 1-1 0 0,0-1 0 0 0,0 1 1 0 0,0-1-1 0 0,-1-5 0 0 0,1-3-5159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8 5063 0 0,'1'-1'390'0'0,"4"-5"3680"0"0,-10 9-322 0 0,-5 1-2338 0 0,-3 0-1070 0 0,-224 146 2456 0 0,-34 19-2672 0 0,262-165-119 0 0,0 1-11 0 0,0 0 0 0 0,-12 11-1 0 0,19-15-109 0 0,16 2-238 0 0,9 0 164 0 0,39 0 1 0 0,12 1-58 0 0,41 18 245 0 0,-96-17 5 0 0,0 1 0 0 0,-1 1 1 0 0,35 17-1 0 0,-44-18 32 0 0,1 0-1 0 0,-1 1 1 0 0,13 12 0 0 0,-18-15-21 0 0,0 0 1 0 0,-1 0-1 0 0,1 0 0 0 0,-1 0 1 0 0,0 1-1 0 0,0 0 1 0 0,0-1-1 0 0,-1 1 0 0 0,3 8 1 0 0,-5-11 18 0 0,1 1 0 0 0,-1-1 0 0 0,0 1 0 0 0,0-1 0 0 0,0 1 1 0 0,-1 0-1 0 0,1-1 0 0 0,0 1 0 0 0,-1-1 0 0 0,0 0 0 0 0,0 1 1 0 0,0-1-1 0 0,0 1 0 0 0,0-1 0 0 0,0 0 0 0 0,0 0 0 0 0,-1 0 1 0 0,1 1-1 0 0,-1-1 0 0 0,0-1 0 0 0,1 1 0 0 0,-5 3 0 0 0,-3 3 93 0 0,0 0 0 0 0,-1-1-1 0 0,-16 9 1 0 0,5-4-64 0 0,-2-1-1 0 0,1-1 1 0 0,-1-1 0 0 0,-1-1-1 0 0,-29 6 1 0 0,20-8-50 0 0,-1-1 0 0 0,0-2-1 0 0,-46-1 1 0 0,-89-9 20 0 0,143 6-269 0 0,16 1-51 0 0,0 0-1 0 0,0-1 1 0 0,1 0-1 0 0,-1-1 1 0 0,-16-5-1 0 0,25 7-224 0 0,6-5-1235 0 0,0 1 661 0 0,1 0 1 0 0,9-6-1 0 0,8-3-496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139 327 14799 0 0,'0'0'1343'0'0,"1"0"-1104"0"0,0-1-179 0 0,0 1 1 0 0,1 0 0 0 0,-1 0-1 0 0,0-1 1 0 0,0 1 0 0 0,0 0-1 0 0,0 0 1 0 0,0 0 0 0 0,0 0-1 0 0,0 0 1 0 0,1 1 0 0 0,-1-1-1 0 0,0 0 1 0 0,0 0 0 0 0,0 1-1 0 0,0-1 1 0 0,0 1 0 0 0,0-1-1 0 0,0 1 1 0 0,0-1 0 0 0,0 1-1 0 0,0 0 1 0 0,0-1 0 0 0,-1 1-1 0 0,1 0 1 0 0,0 0 0 0 0,0-1-1 0 0,-1 1 1 0 0,1 0 0 0 0,0 0-1 0 0,-1 0 1 0 0,1 0 0 0 0,-1 0-1 0 0,1 0 1 0 0,-1 0 0 0 0,1 0-1 0 0,-1 0 1 0 0,0 0 0 0 0,0 0-1 0 0,1 1 1 0 0,-1-1 0 0 0,0 2-1 0 0,0 3 138 0 0,0-1 0 0 0,0 1-1 0 0,-1 0 1 0 0,1 0 0 0 0,-3 8-1 0 0,-1 2 91 0 0,-1 0 0 0 0,-1-1 0 0 0,-14 29 0 0 0,-31 41 83 0 0,4-8-387 0 0,38-60-23 0 0,4-9-297 0 0,1 0 0 0 0,-1 0 0 0 0,2 1 0 0 0,-6 16 0 0 0,7-13-540 0 0</inkml:trace>
  <inkml:trace contextRef="#ctx0" brushRef="#br0" timeOffset="1">405 0 12815 0 0,'0'0'1248'0'0,"-11"11"-1112"0"0,0 2-136 0 0,0-1 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224 193 9671 0 0,'-1'0'748'0'0,"-7"2"-516"0"0,6-2-34 0 0,-1 1 1 0 0,0 0-1 0 0,0-1 1 0 0,0 0-1 0 0,1 0 0 0 0,-1 1 1 0 0,0-2-1 0 0,0 1 0 0 0,0 0 1 0 0,0-1-1 0 0,1 1 1 0 0,-8-3 1394 0 0,10 3-1476 0 0,0 0 0 0 0,0 0 0 0 0,-1 0 0 0 0,1 0 0 0 0,0 0 0 0 0,-1 0 1 0 0,1 0-1 0 0,0 0 0 0 0,0 0 0 0 0,-1 0 0 0 0,1-1 0 0 0,0 1 0 0 0,-1 0 0 0 0,1 0 1 0 0,0 0-1 0 0,0 0 0 0 0,-1 0 0 0 0,1-1 0 0 0,0 1 0 0 0,0 0 0 0 0,0 0 0 0 0,-1-1 1 0 0,1 1-1 0 0,0 0 0 0 0,0 0 0 0 0,0-1 0 0 0,0 1 0 0 0,0 0 0 0 0,-1 0 1 0 0,1-1-1 0 0,0 1 0 0 0,0-1 0 0 0,1-11 974 0 0,9-11-378 0 0,-9 22-613 0 0,5-8 28 0 0,-6 9-121 0 0,0-1 0 0 0,0 1 0 0 0,0 0 0 0 0,0 0 0 0 0,0 0 0 0 0,0 0 0 0 0,1 0 0 0 0,-1 0 1 0 0,0-1-1 0 0,0 1 0 0 0,0 0 0 0 0,0 0 0 0 0,0 0 0 0 0,0 0 0 0 0,1 0 0 0 0,-1 0 0 0 0,0 0 0 0 0,0 0 0 0 0,0 0 0 0 0,0 0 0 0 0,1 0 1 0 0,-1 0-1 0 0,0 0 0 0 0,0 0 0 0 0,0 0 0 0 0,0 0 0 0 0,1 0 0 0 0,-1 0 0 0 0,0 0 0 0 0,0 0 0 0 0,0 0 0 0 0,0 0 0 0 0,0 0 1 0 0,1 0-1 0 0,-1 0 0 0 0,0 0 0 0 0,0 0 0 0 0,0 0 0 0 0,0 0 0 0 0,0 0 0 0 0,1 1 0 0 0,-1-1 0 0 0,0 0 0 0 0,0 0 0 0 0,0 0 1 0 0,0 0-1 0 0,0 0 0 0 0,0 0 0 0 0,0 1 0 0 0,0-1 0 0 0,0 0 0 0 0,1 0 0 0 0,-1 0 0 0 0,0 0 0 0 0,0 0 0 0 0,0 1 0 0 0,0-1 1 0 0,0 1 186 0 0,-1 4-209 0 0,0 0-1 0 0,0 0 1 0 0,-1-1-1 0 0,0 1 1 0 0,0-1-1 0 0,0 0 1 0 0,0 1-1 0 0,-1-1 1 0 0,-4 6 0 0 0,0 1 17 0 0,-39 59-2 0 0,12-17 0 0 0,-29 58 0 0 0,62-109 0 0 0,-2 2-1 0 0,1 1 0 0 0,0 0-1 0 0,0-1 1 0 0,1 1 0 0 0,-1 0 0 0 0,1 0 0 0 0,0 0 0 0 0,0 6 0 0 0,1-11-1 0 0,0 1 0 0 0,0 0 1 0 0,0-1-1 0 0,0 1 1 0 0,0 0-1 0 0,0-1 0 0 0,0 1 1 0 0,0 0-1 0 0,0-1 1 0 0,1 1-1 0 0,-1 0 1 0 0,0-1-1 0 0,1 1 0 0 0,-1 0 1 0 0,1 0-1 0 0,0-1 13 0 0,0 1 0 0 0,0 0 0 0 0,0-1 0 0 0,0 1 0 0 0,0-1 0 0 0,1 0 0 0 0,-1 1 0 0 0,0-1 0 0 0,0 0 0 0 0,1 0 0 0 0,-1 0 0 0 0,0 0 0 0 0,0 0 0 0 0,1 0 0 0 0,-1 0 0 0 0,0 0 0 0 0,2-1 0 0 0,24-6 200 0 0,-24 6-192 0 0,30-11 259 0 0,1-1 0 0 0,46-26 1 0 0,59-45 11 0 0,16-24-57 0 0,-138 94-176 0 0,1-2 0 0 0,-2 0 0 0 0,0-1 0 0 0,-1 0 0 0 0,-1-1 0 0 0,14-23 0 0 0,-27 39-60 0 0,1 0 0 0 0,-1 0 0 0 0,0 0 0 0 0,0 0-1 0 0,0-1 1 0 0,0 1 0 0 0,-1 0 0 0 0,1 0 0 0 0,-1-1-1 0 0,1 1 1 0 0,-1 0 0 0 0,0-1 0 0 0,0 1 0 0 0,0-1-1 0 0,0 1 1 0 0,0 0 0 0 0,0-1 0 0 0,-1 1 0 0 0,1 0-1 0 0,-1-1 1 0 0,1 1 0 0 0,-1 0 0 0 0,0 0 0 0 0,0-1-1 0 0,0 1 1 0 0,0 0 0 0 0,-1 0 0 0 0,-2-3 0 0 0,1 2-46 0 0,0 0 0 0 0,-1 0 0 0 0,1 0 0 0 0,-1 1 0 0 0,0-1 0 0 0,0 1 0 0 0,0 0 0 0 0,0 0 0 0 0,0 1 0 0 0,0-1 0 0 0,-1 1 0 0 0,1 0-1 0 0,-1 0 1 0 0,-5-1 0 0 0,-30 0-301 0 0,0 1-1 0 0,0 2 0 0 0,0 2 0 0 0,0 2 0 0 0,-44 11 0 0 0,59-11 251 0 0,0 2 0 0 0,-39 16 0 0 0,51-17-155 0 0,0 0-1 0 0,1 1 1 0 0,0 0-1 0 0,0 1 1 0 0,1 0 0 0 0,-16 15-1 0 0,26-22 122 0 0,-1 1 0 0 0,1-1 1 0 0,-1 1-1 0 0,1 0 0 0 0,0-1 0 0 0,0 1 0 0 0,0 0 0 0 0,0 0 0 0 0,0 0 0 0 0,0 0 0 0 0,0 0 0 0 0,1 0 0 0 0,-1 0 1 0 0,1 0-1 0 0,-1 4 0 0 0,1-5 41 0 0,0 0 0 0 0,0 0-1 0 0,1 0 1 0 0,-1 0 0 0 0,0 0 0 0 0,1 0 0 0 0,-1 1 0 0 0,1-1 0 0 0,-1 0 0 0 0,1 0-1 0 0,0 0 1 0 0,-1 0 0 0 0,1-1 0 0 0,0 1 0 0 0,0 0 0 0 0,-1 0 0 0 0,1 0 0 0 0,0-1 0 0 0,0 1-1 0 0,0 0 1 0 0,0-1 0 0 0,0 1 0 0 0,0 0 0 0 0,0-1 0 0 0,0 0 0 0 0,0 1 0 0 0,1-1 0 0 0,-1 0-1 0 0,1 1 1 0 0,16 3-827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186 406 5527 0 0,'0'0'423'0'0,"-1"2"-278"0"0,-13 18 854 0 0,10-14 675 0 0,0 0 1 0 0,0 0 0 0 0,0 0 0 0 0,-8 6 0 0 0,-5 0-1286 0 0,10-8-191 0 0,0-2 1 0 0,0 1-1 0 0,0-1 1 0 0,-1 0-1 0 0,1 0 1 0 0,0-1 0 0 0,-1 0-1 0 0,0-1 1 0 0,1 1-1 0 0,-1-1 1 0 0,1-1-1 0 0,-1 1 1 0 0,-10-4 0 0 0,16 4 51 0 0,0-1-150 0 0,2 1-99 0 0,-1-1-1 0 0,1 1 1 0 0,-1 0-1 0 0,0-1 1 0 0,1 1-1 0 0,-1-1 1 0 0,1 1-1 0 0,0-1 1 0 0,-1 0-1 0 0,1 1 1 0 0,-1-1-1 0 0,1 1 1 0 0,0-1 0 0 0,-1 0-1 0 0,1 1 1 0 0,0-1-1 0 0,0 0 1 0 0,-1 1-1 0 0,1-1 1 0 0,0 0-1 0 0,0 0 1 0 0,0 1-1 0 0,0-1 1 0 0,0 0-1 0 0,0 1 1 0 0,0-1-1 0 0,0 0 1 0 0,0 0-1 0 0,1 1 1 0 0,-1-1-1 0 0,0 0 1 0 0,0 1-1 0 0,0-1 1 0 0,1 0-1 0 0,0-1 2 0 0,2-6-10 0 0,0 1 0 0 0,1-1-1 0 0,0 1 1 0 0,0 0 0 0 0,0 0 0 0 0,1 1-1 0 0,0-1 1 0 0,1 1 0 0 0,6-6-1 0 0,10-9-106 0 0,27-18-1 0 0,-44 36 106 0 0,13-9 83 0 0,0 0-1 0 0,1 2 1 0 0,1 0-1 0 0,0 2 0 0 0,0 0 1 0 0,0 1-1 0 0,1 1 1 0 0,0 1-1 0 0,0 0 1 0 0,1 2-1 0 0,-1 1 1 0 0,1 0-1 0 0,-1 2 0 0 0,31 2 1 0 0,-45-1 54 0 0,0 0 0 0 0,0 0 1 0 0,0 1-1 0 0,0 0 0 0 0,0 0 0 0 0,0 1 1 0 0,-1 0-1 0 0,12 6 0 0 0,-15-7-93 0 0,-1 0 0 0 0,1 0 1 0 0,-1 0-1 0 0,1 1 0 0 0,-1-1 0 0 0,0 1 1 0 0,1 0-1 0 0,-1-1 0 0 0,-1 1 0 0 0,1 0 1 0 0,0 0-1 0 0,-1 0 0 0 0,1 1 0 0 0,-1-1 0 0 0,0 0 1 0 0,0 0-1 0 0,-1 1 0 0 0,1-1 0 0 0,0 0 1 0 0,-1 5-1 0 0,0-1-16 0 0,0-1 0 0 0,-1 1 0 0 0,0-1 0 0 0,0 1 1 0 0,0-1-1 0 0,-1 0 0 0 0,0 1 0 0 0,0-1 0 0 0,-1 0 0 0 0,0 0 0 0 0,0 0 0 0 0,0-1 1 0 0,-1 1-1 0 0,-4 4 0 0 0,5-5-12 0 0,-1 0 0 0 0,0-1 0 0 0,-1 0 0 0 0,1 1 0 0 0,-1-2 0 0 0,1 1 0 0 0,-1 0 0 0 0,0-1 0 0 0,-1 0 0 0 0,1 0 0 0 0,0-1 0 0 0,-1 0 0 0 0,0 0 0 0 0,1 0 0 0 0,-10 2 0 0 0,13-4-20 0 0,1 0 0 0 0,0 0 1 0 0,0 1-1 0 0,0-1 0 0 0,0 0 1 0 0,0 0-1 0 0,0 0 0 0 0,0 0 1 0 0,0-1-1 0 0,0 1 0 0 0,-1 0 1 0 0,1 0-1 0 0,0-1 0 0 0,0 1 0 0 0,0 0 1 0 0,0-1-1 0 0,0 1 0 0 0,0-1 1 0 0,0 0-1 0 0,1 1 0 0 0,-1-1 1 0 0,0 0-1 0 0,0 1 0 0 0,0-1 1 0 0,-1-1-1 0 0,2 0-12 0 0,-1 0-1 0 0,0 0 1 0 0,1 0 0 0 0,-1 1 0 0 0,1-1-1 0 0,-1 0 1 0 0,1 0 0 0 0,0 0 0 0 0,0 0-1 0 0,0 0 1 0 0,0 0 0 0 0,0 0-1 0 0,1-2 1 0 0,1-5-86 0 0,0 0-1 0 0,0 1 1 0 0,1 0-1 0 0,1 0 1 0 0,5-13-1 0 0,16-17-238 0 0,1 1 0 0 0,2 1 0 0 0,45-46 0 0 0,-46 57 274 0 0,0 0 0 0 0,2 2-1 0 0,0 1 1 0 0,33-18 0 0 0,-49 32 162 0 0,1 1 1 0 0,-1 1-1 0 0,1 1 1 0 0,1 0-1 0 0,-1 0 1 0 0,1 2 0 0 0,-1 0-1 0 0,1 0 1 0 0,30 0-1 0 0,-38 3 19 0 0,1 1 1 0 0,-1-1-1 0 0,0 1 0 0 0,1 1 0 0 0,-1 0 0 0 0,0 0 0 0 0,0 0 0 0 0,0 1 0 0 0,10 5 0 0 0,-12-4-35 0 0,0-1 0 0 0,0 1 0 0 0,0-1 0 0 0,-1 2 0 0 0,0-1 0 0 0,1 0 0 0 0,-2 1 0 0 0,1 0 0 0 0,0-1 0 0 0,-1 1 0 0 0,0 1 0 0 0,0-1 0 0 0,2 6 0 0 0,-3-3-32 0 0,1 0-1 0 0,-2-1 1 0 0,1 1-1 0 0,-1 0 1 0 0,0 0-1 0 0,0 0 1 0 0,-1 0 0 0 0,0 0-1 0 0,-1 0 1 0 0,0 0-1 0 0,-3 15 1 0 0,-4 6-4 0 0,-21 50 0 0 0,25-69-30 0 0,-5 8 9 0 0,-20 34-1 0 0,6-15-554 0 0,17-21-1398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187 118 2759 0 0,'0'0'126'0'0,"1"2"-5"0"0,19 19 2795 0 0,-12-11 640 0 0,2-1 1 0 0,18 16-1 0 0,-24-22-2837 0 0,0-1 1 0 0,0 1-1 0 0,0-1 0 0 0,8 3 1 0 0,-8-4-758 0 0,-1 0 1 0 0,1 0 0 0 0,0-1-1 0 0,-1 1 1 0 0,1-1-1 0 0,7 0 1 0 0,3-1 339 0 0,0-1 1 0 0,0-1-1 0 0,0 0 1 0 0,0-1-1 0 0,0 0 1 0 0,25-12-1 0 0,-21 6-189 0 0,0 1 0 0 0,-1-2-1 0 0,-1 0 1 0 0,22-20 0 0 0,-34 27-230 0 0,0 0-1 0 0,0-1 1 0 0,0 1-1 0 0,-1-1 1 0 0,1 0-1 0 0,-1 0 1 0 0,-1 0 0 0 0,5-10-1 0 0,-6 14 31 0 0,-1 0 0 0 0,1-1 0 0 0,-1 1-1 0 0,1 0 1 0 0,-1-1 0 0 0,0 1 0 0 0,0 0 0 0 0,0-1 0 0 0,0 1-1 0 0,0 0 1 0 0,0-1 0 0 0,0 1 0 0 0,0-1 0 0 0,0 1 0 0 0,-1 0-1 0 0,1-1 1 0 0,-1 1 0 0 0,1 0 0 0 0,-1 0 0 0 0,1-1 0 0 0,-1 1-1 0 0,0 0 1 0 0,1 0 0 0 0,-1 0 0 0 0,0 0 0 0 0,0 0 0 0 0,0 0-1 0 0,0 0 1 0 0,0 0 0 0 0,0 0 0 0 0,0 0 0 0 0,0 0 0 0 0,0 1-1 0 0,0-1 1 0 0,-1 0 0 0 0,1 1 0 0 0,0-1 0 0 0,0 1 0 0 0,-1-1-1 0 0,1 1 1 0 0,0 0 0 0 0,-3-1 0 0 0,0 1-75 0 0,0-1 1 0 0,-1 1-1 0 0,1 0 0 0 0,0 0 1 0 0,0 0-1 0 0,0 1 0 0 0,0 0 0 0 0,-1-1 1 0 0,1 1-1 0 0,0 1 0 0 0,-4 1 1 0 0,-9 4-265 0 0,-20 12 0 0 0,20-10 473 0 0,-33 20 929 0 0,2 3 1 0 0,-69 57 0 0 0,93-69-483 0 0,17-14-401 0 0,-83 69 831 0 0,75-61-729 0 0,0 1 0 0 0,1 1 0 0 0,-18 24 0 0 0,30-37-155 0 0,0 0-1 0 0,1 0 1 0 0,-1 0 0 0 0,0 1-1 0 0,1-1 1 0 0,0 0 0 0 0,-1 1-1 0 0,1-1 1 0 0,1 1 0 0 0,-1-1-1 0 0,0 1 1 0 0,1 5 0 0 0,0-7-15 0 0,0 0 0 0 0,1 0 0 0 0,-1-1 0 0 0,1 1 0 0 0,-1 0 1 0 0,1 0-1 0 0,0 0 0 0 0,0-1 0 0 0,0 1 0 0 0,0 0 1 0 0,0-1-1 0 0,0 1 0 0 0,0-1 0 0 0,1 1 0 0 0,-1-1 1 0 0,0 0-1 0 0,1 0 0 0 0,-1 1 0 0 0,1-1 0 0 0,-1 0 0 0 0,1 0 1 0 0,0 0-1 0 0,0-1 0 0 0,3 2 0 0 0,9 4 98 0 0,0-2-1 0 0,0 0 0 0 0,1-1 1 0 0,0 0-1 0 0,-1-1 0 0 0,20 0 1 0 0,92-7 213 0 0,-87 3-432 0 0,5-1-959 0 0,-1 0-4175 0 0,-2 0-1742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74 11575 0 0,'4'-6'320'0'0,"-1"-1"-1"0"0,2 1 0 0 0,-1 0 1 0 0,1 0-1 0 0,0 1 1 0 0,0-1-1 0 0,0 1 0 0 0,1 0 1 0 0,0 1-1 0 0,0-1 1 0 0,0 1-1 0 0,9-4 1984 0 0,-15 10-1696 0 0,-1 9-444 0 0,-1-1 1 0 0,0 0-1 0 0,0 0 1 0 0,-2 1-1 0 0,1-2 1 0 0,-1 1-1 0 0,-5 10 1 0 0,2-5-25 0 0,-150 288 1017 0 0,92-185-702 0 0,-93 187 256 0 0,23 11-431 0 0,82-174-1174 0 0,31-81-5848 0 0,14-41 392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52 15663 0 0,'-8'-1'334'0'0,"1"0"-1"0"0,-1 0 1 0 0,-14 2-1 0 0,20-1-261 0 0,0 0 0 0 0,0 1 0 0 0,0-1 0 0 0,0 1 0 0 0,1-1 0 0 0,-1 1 0 0 0,0 0-1 0 0,0 0 1 0 0,0 0 0 0 0,1 0 0 0 0,-1 0 0 0 0,0 0 0 0 0,1 0 0 0 0,-1 1 0 0 0,1-1 0 0 0,-1 1 0 0 0,1-1-1 0 0,0 1 1 0 0,-2 2 0 0 0,2-3 69 0 0,1 0 0 0 0,0 0-1 0 0,-1-1 1 0 0,1 1 0 0 0,0 0 0 0 0,0 0-1 0 0,0 0 1 0 0,0 0 0 0 0,0 0-1 0 0,0 0 1 0 0,0 0 0 0 0,0 0 0 0 0,0-1-1 0 0,0 1 1 0 0,0 0 0 0 0,0 0 0 0 0,1 0-1 0 0,-1 0 1 0 0,0 0 0 0 0,1 0 0 0 0,-1-1-1 0 0,0 1 1 0 0,1 0 0 0 0,-1 0-1 0 0,2 1 1 0 0,-1-1-60 0 0,1 1 0 0 0,-1 0 1 0 0,1-1-1 0 0,-1 1 0 0 0,1-1 0 0 0,-1 0 0 0 0,1 0 0 0 0,0 1 1 0 0,2 0-1 0 0,4 1 32 0 0,0-1 1 0 0,0 0 0 0 0,0-1 0 0 0,0 1-1 0 0,0-1 1 0 0,12-1 0 0 0,52-3 463 0 0,-64 2-505 0 0,321-56 873 0 0,-126 17-1314 0 0,-141 31-1024 0 0,80-3 1 0 0,-73 14-1578 0 0,-25 5-3883 0 0,-27-2 1501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 13935 0 0,'0'0'1262'0'0,"2"0"-881"0"0,0-1-174 0 0,-1 1-1 0 0,1 0 1 0 0,0 0 0 0 0,0 0-1 0 0,0 0 1 0 0,0 0 0 0 0,0 1-1 0 0,0-1 1 0 0,0 0 0 0 0,0 1-1 0 0,0 0 1 0 0,-1-1 0 0 0,1 1-1 0 0,0 0 1 0 0,0 0 0 0 0,-1 0 0 0 0,1 0-1 0 0,-1 0 1 0 0,1 0 0 0 0,-1 1-1 0 0,1-1 1 0 0,1 2 0 0 0,-2-1-85 0 0,1 0 0 0 0,-1 1 1 0 0,1-1-1 0 0,-1 0 0 0 0,0 1 1 0 0,0-1-1 0 0,0 1 0 0 0,0-1 1 0 0,0 1-1 0 0,-1 0 0 0 0,1-1 1 0 0,-1 1-1 0 0,1 0 0 0 0,-1-1 1 0 0,0 1-1 0 0,-1 3 0 0 0,0 9 107 0 0,-1 0-1 0 0,-1 0 1 0 0,-1 0 0 0 0,0 0-1 0 0,-1-1 1 0 0,0 1-1 0 0,-1-1 1 0 0,-13 21-1 0 0,1-8-131 0 0,-30 35 0 0 0,14-20-112 0 0,29-36-196 0 0,-1 0 0 0 0,1 0 0 0 0,-1 0 0 0 0,0-1 0 0 0,-1 0 1 0 0,1 0-1 0 0,-1 0 0 0 0,0-1 0 0 0,-10 5 0 0 0,-10 2-872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8 497 9671 0 0,'0'0'11510'0'0,"-7"-8"-10247"0"0,7 5-1123 0 0,0-1-1 0 0,0 0 1 0 0,0 0-1 0 0,0 0 0 0 0,1 0 1 0 0,0 0-1 0 0,0 0 1 0 0,0 0-1 0 0,0 0 0 0 0,2-3 1 0 0,20-40 348 0 0,-16 34-470 0 0,11-20 1 0 0,1 1 0 0 0,2 1 0 0 0,35-42 0 0 0,-43 59-189 0 0,0 1 0 0 0,1 0 1 0 0,0 0-1 0 0,1 2 0 0 0,0 0 1 0 0,1 1-1 0 0,0 0 0 0 0,32-13 0 0 0,-42 21 107 0 0,-1 0 0 0 0,1 0 0 0 0,0 0-1 0 0,0 1 1 0 0,0 0 0 0 0,0 1-1 0 0,0-1 1 0 0,8 1 0 0 0,-11 1 45 0 0,-1-1 0 0 0,1 0 0 0 0,-1 1 0 0 0,1-1-1 0 0,-1 1 1 0 0,0 0 0 0 0,0 0 0 0 0,1 0 0 0 0,-1 0 0 0 0,0 0 0 0 0,0 0 0 0 0,0 1 0 0 0,0-1 0 0 0,0 1 0 0 0,0 0 0 0 0,0-1 0 0 0,-1 1 0 0 0,1 0-1 0 0,-1 0 1 0 0,1 0 0 0 0,-1 0 0 0 0,3 4 0 0 0,-1 3 59 0 0,1 0 0 0 0,-1 1 1 0 0,-1-1-1 0 0,1 1 0 0 0,-2 0 0 0 0,1-1 0 0 0,-1 1 0 0 0,-1 10 0 0 0,-1 12 206 0 0,-6 35-1 0 0,4-49-216 0 0,1-5 65 0 0,-1 1 0 0 0,-1-1 0 0 0,-10 24-1 0 0,11-31-46 0 0,3-4 272 0 0,1-5-267 0 0,100-144-864 0 0,-56 85-70 0 0,-20 28 286 0 0,1 0-1 0 0,1 2 0 0 0,53-47 0 0 0,-76 76 582 0 0,0 0 1 0 0,0 0 0 0 0,0 0 0 0 0,1 1 0 0 0,-1-1 0 0 0,1 1-1 0 0,6-2 1 0 0,-10 3 38 0 0,0 1 1 0 0,0 0-1 0 0,0 0 0 0 0,1 0 0 0 0,-1 0 1 0 0,0 0-1 0 0,0 0 0 0 0,0 0 0 0 0,0 0 1 0 0,0 0-1 0 0,0 1 0 0 0,0-1 0 0 0,0 0 1 0 0,0 1-1 0 0,0-1 0 0 0,0 1 0 0 0,0-1 1 0 0,0 1-1 0 0,0 0 0 0 0,0-1 0 0 0,0 1 1 0 0,0 0-1 0 0,0-1 0 0 0,-1 1 0 0 0,1 0 1 0 0,0 0-1 0 0,-1 0 0 0 0,1 0 0 0 0,0 0 1 0 0,0 1-1 0 0,1 3 151 0 0,1 0 1 0 0,-1 0-1 0 0,0 0 1 0 0,2 8 0 0 0,-4-11-117 0 0,12 45 857 0 0,-7-25-239 0 0,14 39 1 0 0,-17-55-612 0 0,-1 1 0 0 0,1 0 0 0 0,-1 0 0 0 0,-1 0-1 0 0,0 0 1 0 0,0 0 0 0 0,-1 12 0 0 0,0 6 9 0 0,0-2-24 0 0,-5 30 1 0 0,3-34-71 0 0,0-1 1 0 0,2 1-1 0 0,1 22 0 0 0,1-30 403 0 0,2-5-1294 0 0,11-5-5780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14223 0 0,'0'0'1291'0'0,"1"1"-1063"0"0,1 3-17 0 0,1 0 1 0 0,-1 0 0 0 0,1 0-1 0 0,0 0 1 0 0,0-1-1 0 0,0 1 1 0 0,1-1-1 0 0,-1 0 1 0 0,1 0-1 0 0,-1 0 1 0 0,1-1 0 0 0,0 1-1 0 0,0-1 1 0 0,1 0-1 0 0,-1 0 1 0 0,0 0-1 0 0,1-1 1 0 0,-1 0-1 0 0,7 2 1 0 0,7-1 429 0 0,0 0 0 0 0,0-1 0 0 0,31-2 0 0 0,-41 1-572 0 0,40-3 235 0 0,0-2 1 0 0,77-19-1 0 0,-124 24-238 0 0,1 0-120 0 0,-1 0 0 0 0,0-1 0 0 0,0 1 0 0 0,1 0 0 0 0,-1 0 0 0 0,0-1 0 0 0,0 1 0 0 0,0 0 0 0 0,0-1 0 0 0,0 1-1 0 0,1-1 1 0 0,-1 0 0 0 0,0 1 0 0 0,0-1 0 0 0,0 0 0 0 0,0 0 0 0 0,-1 1 0 0 0,1-1 0 0 0,0 0 0 0 0,0 0 0 0 0,0 0 0 0 0,-1 0 0 0 0,1 0-1 0 0,0 0 1 0 0,-1 0 0 0 0,1 0 0 0 0,0-2 0 0 0,-2 2 34 0 0,1 1-1 0 0,-1-1 0 0 0,1 1 1 0 0,-1-1-1 0 0,0 1 1 0 0,1-1-1 0 0,-1 1 0 0 0,1 0 1 0 0,-1-1-1 0 0,0 1 1 0 0,1 0-1 0 0,-1 0 0 0 0,0-1 1 0 0,0 1-1 0 0,1 0 1 0 0,-2 0-1 0 0,2 0 6 0 0,-11-2-50 0 0,0 1 1 0 0,1 0-1 0 0,-1 1 1 0 0,0 0-1 0 0,1 1 1 0 0,-1 0-1 0 0,1 0 1 0 0,-1 1-1 0 0,1 1 1 0 0,-1 0-1 0 0,1 0 1 0 0,-17 9-1 0 0,0 1 116 0 0,1 2 0 0 0,0 0 0 0 0,-30 25 0 0 0,43-30 117 0 0,1 1-1 0 0,0 0 1 0 0,1 0-1 0 0,0 1 1 0 0,-16 23-1 0 0,22-27-79 0 0,0 0-1 0 0,1 0 1 0 0,0 1-1 0 0,0-1 1 0 0,1 1-1 0 0,0 0 1 0 0,0 0-1 0 0,1 0 0 0 0,0 0 1 0 0,1 0-1 0 0,-1 12 1 0 0,2-18-71 0 0,0-1 0 0 0,0 1 0 0 0,0-1 0 0 0,0 1 0 0 0,1-1 0 0 0,-1 1 0 0 0,1 0 0 0 0,0-1 0 0 0,-1 0 0 0 0,1 1 0 0 0,0-1 0 0 0,1 1 0 0 0,-1-1 0 0 0,0 0 0 0 0,1 0 0 0 0,-1 0 0 0 0,1 0 1 0 0,-1 0-1 0 0,1 0 0 0 0,0 0 0 0 0,2 1 0 0 0,0-1-111 0 0,-1 0 1 0 0,0-1 0 0 0,1 1 0 0 0,-1-1 0 0 0,1 0 0 0 0,0 0 0 0 0,-1 0-1 0 0,1-1 1 0 0,0 1 0 0 0,-1-1 0 0 0,1 0 0 0 0,0 0 0 0 0,0 0-1 0 0,3-1 1 0 0,21-2-1395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52 14743 0 0,'-1'-2'1136'0'0,"1"-1"-980"0"0,-1 0 0 0 0,-1 0-1 0 0,1 0 1 0 0,0 0 0 0 0,-1 0 0 0 0,0 0-1 0 0,1 0 1 0 0,-1 1 0 0 0,0-1-1 0 0,-1 1 1 0 0,1-1 0 0 0,0 1-1 0 0,-3-2 1 0 0,2 2 87 0 0,0 1-1 0 0,1 0 0 0 0,-1-1 1 0 0,0 2-1 0 0,0-1 1 0 0,0 0-1 0 0,1 0 1 0 0,-1 1-1 0 0,0-1 0 0 0,0 1 1 0 0,0 0-1 0 0,0 0 1 0 0,0 0-1 0 0,0 1 0 0 0,-4 0 1 0 0,-9 2-67 0 0,1 0 1 0 0,1 1-1 0 0,-1 1 1 0 0,1 1-1 0 0,-1 0 1 0 0,-14 9-1 0 0,9-3-78 0 0,1 1 0 0 0,0 1 1 0 0,-23 21-1 0 0,41-34-94 0 0,0 0 1 0 0,0 0-1 0 0,0 0 1 0 0,0-1 0 0 0,0 1-1 0 0,1 0 1 0 0,-1 0-1 0 0,0 1 1 0 0,1-1-1 0 0,-1 0 1 0 0,1 0 0 0 0,-1 0-1 0 0,1 0 1 0 0,0 0-1 0 0,-1 1 1 0 0,1-1-1 0 0,0 0 1 0 0,0 2-1 0 0,1 8 34 0 0,1-7-71 0 0,-1 0 1 0 0,1 0-1 0 0,0-1 1 0 0,0 1-1 0 0,1 0 1 0 0,-1-1-1 0 0,1 0 1 0 0,-1 1-1 0 0,5 2 1 0 0,32 27-550 0 0,-2-3 214 0 0,-30-23 312 0 0,17 17-98 0 0,21 27 0 0 0,-38-42 147 0 0,-1 0 1 0 0,0 0-1 0 0,-1 1 1 0 0,1-1 0 0 0,-2 1-1 0 0,0 1 1 0 0,4 13-1 0 0,-4-10 64 0 0,-1 1-1 0 0,0-1 1 0 0,-1 1-1 0 0,0 0 1 0 0,-2 0-1 0 0,0 15 1 0 0,-1-25 9 0 0,1-1 0 0 0,-1 1 0 0 0,0-1 0 0 0,0 1-1 0 0,0-1 1 0 0,-1 1 0 0 0,1-1 0 0 0,-1 0 0 0 0,0 1 0 0 0,-1-1 0 0 0,1 0 0 0 0,-1-1 0 0 0,0 1 0 0 0,0 0-1 0 0,0-1 1 0 0,0 1 0 0 0,0-1 0 0 0,-1 0 0 0 0,1 0 0 0 0,-1 0 0 0 0,0-1 0 0 0,0 0 0 0 0,-7 4-1 0 0,-6 0 132 0 0,0 0 0 0 0,-1 0-1 0 0,0-2 1 0 0,-23 3 0 0 0,-73 1 73 0 0,90-8-728 0 0,0-1 1 0 0,1-1 0 0 0,-39-9-1 0 0,31 2-623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180 202 13647 0 0,'0'2'1054'0'0,"-14"26"-641"0"0,0 0 0 0 0,-28 39 1 0 0,8-15-276 0 0,20-29-21 0 0,-25 44 152 0 0,35-59-127 0 0,0 0 0 0 0,1 1 1 0 0,0 0-1 0 0,1-1 0 0 0,-1 1 0 0 0,0 13 1 0 0,3-19-23 0 0,0 0 1 0 0,1 0-1 0 0,-1 0 0 0 0,1 0 1 0 0,-1 1-1 0 0,1-1 1 0 0,0 0-1 0 0,0-1 1 0 0,1 1-1 0 0,-1 0 1 0 0,0 0-1 0 0,1 0 1 0 0,0-1-1 0 0,0 1 1 0 0,0-1-1 0 0,3 4 1 0 0,5 5 446 0 0,1-1 1 0 0,14 11-1 0 0,-7-7-251 0 0,1 7 60 0 0,-14-15-306 0 0,1 1 1 0 0,0-1-1 0 0,12 10 0 0 0,-17-16-57 0 0,-1 1 0 0 0,1-1-1 0 0,0 0 1 0 0,-1 1-1 0 0,1-1 1 0 0,0 0-1 0 0,0 1 1 0 0,-1-1 0 0 0,1 0-1 0 0,0 0 1 0 0,0 0-1 0 0,-1 0 1 0 0,1 0-1 0 0,0 0 1 0 0,0 0 0 0 0,0 0-1 0 0,-1 0 1 0 0,1 0-1 0 0,0 0 1 0 0,0 0-1 0 0,-1-1 1 0 0,1 1 0 0 0,0 0-1 0 0,-1-1 1 0 0,1 1-1 0 0,0 0 1 0 0,0-1-1 0 0,-1 1 1 0 0,1-1 0 0 0,-1 1-1 0 0,1-1 1 0 0,0 1-1 0 0,0-2 1 0 0,17-22 298 0 0,-16 22-275 0 0,62-117 691 0 0,-26 42-578 0 0,25-55-112 0 0,8-13-14 0 0,-30 57-1010 0 0,-29 60 98 0 0,29-50 1 0 0,-40 76 501 0 0,3-5 256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34 11055 0 0,'-4'-7'1002'0'0,"1"1"-633"0"0,2 5-60 0 0,0 1 0 0 0,0 0-1 0 0,0 0 1 0 0,-1 1 0 0 0,1-1 0 0 0,0 0 0 0 0,0 0 0 0 0,0 0-1 0 0,0 1 1 0 0,0-1 0 0 0,-1 1 0 0 0,1-1 0 0 0,0 1 0 0 0,0-1-1 0 0,-2 2 1 0 0,-49 35 894 0 0,37-28-1076 0 0,0 1 1 0 0,0 1-1 0 0,1 1 1 0 0,-22 23-1 0 0,-43 53-47 0 0,76-84-59 0 0,0 1-1 0 0,0 0 1 0 0,0 0-1 0 0,0 0 1 0 0,0 0 0 0 0,-2 9-1 0 0,5-13 13 0 0,0 1 0 0 0,0 0-1 0 0,0-1 1 0 0,1 1 0 0 0,-1 0-1 0 0,0-1 1 0 0,1 1 0 0 0,-1 0-1 0 0,1-1 1 0 0,0 1 0 0 0,-1-1-1 0 0,1 1 1 0 0,0-1 0 0 0,0 1 0 0 0,0-1-1 0 0,0 0 1 0 0,2 3 0 0 0,-1-2 61 0 0,1 2-27 0 0,1-1 0 0 0,-1 1 0 0 0,1-1 1 0 0,0 0-1 0 0,0 0 0 0 0,0-1 0 0 0,0 1 0 0 0,0-1 1 0 0,1 0-1 0 0,-1 0 0 0 0,1 0 0 0 0,-1 0 0 0 0,1-1 1 0 0,0 0-1 0 0,-1 0 0 0 0,1 0 0 0 0,0-1 0 0 0,0 1 0 0 0,0-1 1 0 0,0 0-1 0 0,5-1 0 0 0,5-1-9 0 0,-1 0 0 0 0,1-1 0 0 0,-1 0 0 0 0,1-1 0 0 0,22-10 1 0 0,-30 11-45 0 0,-1 0 0 0 0,0 0 0 0 0,0-1 0 0 0,-1 0 0 0 0,1 0 0 0 0,-1 0 0 0 0,1 0 1 0 0,-1-1-1 0 0,-1 0 0 0 0,1 0 0 0 0,-1 0 0 0 0,6-9 0 0 0,-6 7-4 0 0,0-1 0 0 0,-1 0 0 0 0,0 0 0 0 0,0 0 0 0 0,-1 0 0 0 0,0 0-1 0 0,0-1 1 0 0,-1 1 0 0 0,1-13 0 0 0,-1 7-65 0 0,0-6-128 0 0,-2-28 0 0 0,1 43 89 0 0,0 1-1 0 0,-1-1 1 0 0,0 1-1 0 0,0 0 1 0 0,0-1-1 0 0,0 1 1 0 0,-1 0-1 0 0,1 0 1 0 0,-1 0-1 0 0,0 0 1 0 0,-1 0-1 0 0,-3-5 1 0 0,4 8-28 0 0,0-1 0 0 0,0 1 0 0 0,0-1 0 0 0,0 1 0 0 0,-1 0 0 0 0,1-1 0 0 0,-1 1 0 0 0,1 0 0 0 0,-1 1 0 0 0,1-1 0 0 0,-1 0 0 0 0,1 1 0 0 0,-1-1 0 0 0,0 1 0 0 0,1 0 0 0 0,-1 0 0 0 0,1 0 0 0 0,-1 0 0 0 0,0 1 0 0 0,1-1 1 0 0,-1 1-1 0 0,1-1 0 0 0,-5 3 0 0 0,-5 1-524 0 0,0 0 0 0 0,0 1 0 0 0,-15 9 0 0 0,14-6-904 0 0,4-1-3420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36 14599 0 0,'4'-8'1320'0'0,"10"-20"1448"0"0,-16 28-1966 0 0,-4 2-746 0 0,1-1 1 0 0,0 1-1 0 0,0 0 1 0 0,1 0 0 0 0,-1 1-1 0 0,0-1 1 0 0,1 1-1 0 0,-1 0 1 0 0,1 0-1 0 0,0 0 1 0 0,0 1 0 0 0,0 0-1 0 0,-5 6 1 0 0,-4 6 105 0 0,1 0 0 0 0,-14 24 0 0 0,13-20-155 0 0,1-1 19 0 0,1 1-1 0 0,-10 24 0 0 0,16-26 32 0 0,6-10-64 0 0,1-3 10 0 0,-1-1-3 0 0,0 1 0 0 0,0-1 0 0 0,1 1 0 0 0,-1-1 0 0 0,1 1 0 0 0,0-1 0 0 0,1 0 0 0 0,3 5 0 0 0,3 8 0 0 0,1 3 4 0 0,-1-2 253 0 0,-1 0 0 0 0,-1 0-1 0 0,0 0 1 0 0,7 39 0 0 0,-16-37 131 0 0,1-18-348 0 0,1-1 0 0 0,0 1-1 0 0,-1-1 1 0 0,1 1 0 0 0,0 0-1 0 0,0-1 1 0 0,0 1 0 0 0,0-1-1 0 0,0 1 1 0 0,0 0 0 0 0,0-1-1 0 0,1 3 1 0 0,-1-3-22 0 0,-1 0 0 0 0,1 0 0 0 0,0 0 0 0 0,-1 0 0 0 0,1 0 0 0 0,-1 0 0 0 0,1 0 0 0 0,-1 0 0 0 0,1 0-1 0 0,-1 0 1 0 0,0-1 0 0 0,1 1 0 0 0,-1 0 0 0 0,0 0 0 0 0,0-1 0 0 0,0 1 0 0 0,0 0 0 0 0,1-1 0 0 0,-3 2 0 0 0,3-2-9 0 0,-6 3 19 0 0,0 0 0 0 0,0 0 0 0 0,-1-1 0 0 0,1 0 0 0 0,0 0 0 0 0,-1 0 0 0 0,1-1 0 0 0,-1 0 0 0 0,1 0 0 0 0,-8 0 0 0 0,-11-1 49 0 0,-31-4-1 0 0,27 2-266 0 0,0-1 0 0 0,0-2-1 0 0,0-1 1 0 0,1-1-1 0 0,-48-20 1 0 0,72 26-135 0 0,0-2 0 0 0,0 1 1 0 0,0 0-1 0 0,0-1 1 0 0,-4-3-1 0 0,-5-11-5646 0 0,7 3-453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315 114 14655 0 0,'0'0'1328'0'0,"-1"2"-1090"0"0,0 0-92 0 0,0-1 0 0 0,0 1 1 0 0,1 0-1 0 0,-1 0 0 0 0,0 0 1 0 0,1 0-1 0 0,-1 0 0 0 0,1 0 1 0 0,0 0-1 0 0,0 0 0 0 0,0 4 1 0 0,0-4-28 0 0,-1 0 1 0 0,1 1 0 0 0,0-1 0 0 0,-1 0-1 0 0,1 0 1 0 0,-1 1 0 0 0,0-1 0 0 0,1 0-1 0 0,-1 0 1 0 0,-3 4 0 0 0,3-3 33 0 0,0-2 109 0 0,14 8 612 0 0,-7-9-781 0 0,0 0-1 0 0,-1-1 0 0 0,1 1 0 0 0,-1-1 1 0 0,1 0-1 0 0,-1 0 0 0 0,1-1 1 0 0,-1 0-1 0 0,0 0 0 0 0,1 0 1 0 0,5-4-1 0 0,5-1 48 0 0,44-16 39 0 0,-31 13-164 0 0,0-2 0 0 0,0 0 1 0 0,43-28-1 0 0,-35 17-229 0 0,-22 14-244 0 0,22-17 0 0 0,-35 25 87 0 0,-15-2-456 0 0,-1 4 702 0 0,1 1 0 0 0,0 0-1 0 0,0 1 1 0 0,0 0 0 0 0,0 1 0 0 0,-18 8-1 0 0,24-10 91 0 0,-55 22-1 0 0,2 3-1 0 0,0 3 1 0 0,2 2-1 0 0,-105 76 1 0 0,126-80 175 0 0,16-14 24 0 0,1 2 0 0 0,1 0 0 0 0,0 1 0 0 0,-23 27 0 0 0,40-42-125 0 0,0 1 0 0 0,0-1 0 0 0,1 1 0 0 0,-1-1 0 0 0,1 1 0 0 0,0 0 0 0 0,0 0 0 0 0,0-1 0 0 0,0 1 0 0 0,0 0 0 0 0,0 0 0 0 0,1 0 0 0 0,-1 0-1 0 0,1 0 1 0 0,0 0 0 0 0,0 0 0 0 0,0 0 0 0 0,1 0 0 0 0,-1 0 0 0 0,0 0 0 0 0,1 0 0 0 0,0 0 0 0 0,2 4 0 0 0,-2-4-22 0 0,1 0 1 0 0,0 0-1 0 0,0 0 1 0 0,0-1-1 0 0,0 1 1 0 0,1 0-1 0 0,-1-1 1 0 0,1 1-1 0 0,0-1 1 0 0,-1 0-1 0 0,1 0 1 0 0,0 0-1 0 0,0-1 0 0 0,0 1 1 0 0,1-1-1 0 0,-1 1 1 0 0,0-1-1 0 0,1 0 1 0 0,5 1-1 0 0,4 0-639 0 0,1-1 0 0 0,21 0 0 0 0,-10-1-3405 0 0,9 2-2399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10135 0 0,'0'0'12527'0'0,"0"-1"-12167"0"0,2-7-181 0 0,0 0 0 0 0,-1 1 1 0 0,0-1-1 0 0,0 0 0 0 0,-1 0 1 0 0,0 0-1 0 0,-2-12 0 0 0,2-28 428 0 0,3 24-716 0 0,2 1-1 0 0,0-1 1 0 0,1 1 0 0 0,2 0-1 0 0,0 0 1 0 0,20-36 0 0 0,-15 33-365 0 0,1 0 0 0 0,28-38 0 0 0,-37 57 336 0 0,1 0-1 0 0,0 0 0 0 0,0 1 1 0 0,1 0-1 0 0,0 0 0 0 0,0 0 1 0 0,0 1-1 0 0,1 0 0 0 0,0 0 1 0 0,0 1-1 0 0,0 0 1 0 0,16-5-1 0 0,-15 7 97 0 0,1 0 1 0 0,-1 1-1 0 0,1 0 1 0 0,-1 1-1 0 0,1 0 1 0 0,10 2-1 0 0,57 10 96 0 0,-49-6 251 0 0,1 1 0 0 0,40 15 0 0 0,-61-19-230 0 0,0 1 0 0 0,1 0 0 0 0,-1 1 0 0 0,-1-1 0 0 0,1 2 0 0 0,-1-1 0 0 0,0 1-1 0 0,0 0 1 0 0,0 0 0 0 0,-1 1 0 0 0,0 0 0 0 0,6 9 0 0 0,-10-12-39 0 0,1 0-1 0 0,-1 0 1 0 0,0 0 0 0 0,0 1-1 0 0,-1-1 1 0 0,0 1 0 0 0,1 0-1 0 0,-1-1 1 0 0,-1 1 0 0 0,1 0 0 0 0,-1-1-1 0 0,0 1 1 0 0,0 6 0 0 0,-1-4 15 0 0,0 0 1 0 0,-1-1 0 0 0,1 1-1 0 0,-1 0 1 0 0,-1 0-1 0 0,0-1 1 0 0,0 0-1 0 0,-4 8 1 0 0,-3 1 6 0 0,-1 0 0 0 0,0-1 1 0 0,-1 0-1 0 0,-1-1 0 0 0,-28 23 0 0 0,-119 77-1290 0 0,157-112 1168 0 0,-5 4-223 0 0,0 0-1 0 0,0-1 1 0 0,0-1-1 0 0,0 1 1 0 0,-1-1 0 0 0,1-1-1 0 0,-1 1 1 0 0,-17 1-1 0 0,21-4 119 0 0,0 1 0 0 0,1-1 0 0 0,-1 0 0 0 0,0 0-1 0 0,0-1 1 0 0,1 0 0 0 0,-1 0 0 0 0,0 0 0 0 0,1 0 0 0 0,-1-1-1 0 0,1 1 1 0 0,0-1 0 0 0,-1 0 0 0 0,1 0 0 0 0,0-1-1 0 0,0 0 1 0 0,0 1 0 0 0,-4-5 0 0 0,-13-18-1571 0 0,13 9-3759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25 13647 0 0,'4'-3'133'0'0,"0"0"-1"0"0,0 0 0 0 0,1 1 1 0 0,-1-1-1 0 0,1 1 0 0 0,-1 0 1 0 0,1 1-1 0 0,-1-1 1 0 0,1 1-1 0 0,7-2 0 0 0,-5 4-108 0 0,-8 4 5 0 0,-9 5 58 0 0,9-9-51 0 0,-3 4 16 0 0,1-1-1 0 0,0 1 1 0 0,1-1-1 0 0,-3 7 1 0 0,2-5-3 0 0,0 0 1 0 0,-1 0 0 0 0,-4 6-1 0 0,1-3 15 0 0,-34 43 495 0 0,-38 65 0 0 0,-33 85 1928 0 0,-51 83-159 0 0,34-62-1770 0 0,119-208-551 0 0,-15 16 0 0 0,16-21-7 0 0,1 0 0 0 0,1 0-1 0 0,-12 21 1 0 0,18-29-34 0 0,0 0 0 0 0,0 0 0 0 0,0 0 0 0 0,1 0 0 0 0,-1 1 0 0 0,1-1 0 0 0,-1 4 0 0 0,1-5 2 0 0,0-1 1 0 0,0 1 0 0 0,0-1 0 0 0,0 1 0 0 0,0 0 0 0 0,0-1 0 0 0,0 1-1 0 0,1-1 1 0 0,-1 1 0 0 0,0-1 0 0 0,0 1 0 0 0,1-1 0 0 0,-1 1 0 0 0,0 0 0 0 0,1-1-1 0 0,-1 0 1 0 0,0 1 0 0 0,1-1 0 0 0,-1 1 0 0 0,1-1 0 0 0,-1 1 0 0 0,1-1 0 0 0,-1 0-1 0 0,1 1 1 0 0,-1-1 0 0 0,1 0 0 0 0,-1 0 0 0 0,1 1 0 0 0,-1-1 0 0 0,1 0-1 0 0,0 0 1 0 0,0 0 0 0 0,17 1-709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238 178 6935 0 0,'0'0'5392'0'0,"-7"1"-1772"0"0,24 5-3429 0 0,-1-1 0 0 0,2 0 0 0 0,-1-2 0 0 0,0 0 0 0 0,1 0 0 0 0,-1-2 0 0 0,1 0-1 0 0,-1-1 1 0 0,1-1 0 0 0,23-4 0 0 0,9-4-71 0 0,-2-2 0 0 0,69-25 0 0 0,-111 34-130 0 0,11-4-95 0 0,1 0-1 0 0,31-18 0 0 0,-46 22 14 0 0,1 0-1 0 0,0-1 1 0 0,0 1-1 0 0,-1-1 0 0 0,0 0 1 0 0,1 0-1 0 0,-1-1 1 0 0,0 1-1 0 0,-1-1 1 0 0,1 1-1 0 0,0-1 0 0 0,-1 0 1 0 0,0 0-1 0 0,0 0 1 0 0,0 0-1 0 0,-1 0 0 0 0,2-6 1 0 0,-3 9 51 0 0,0 0 1 0 0,0 0-1 0 0,0 1 1 0 0,0-1-1 0 0,0 0 0 0 0,-1 0 1 0 0,1 1-1 0 0,0-1 1 0 0,-1 0-1 0 0,1 1 0 0 0,0-1 1 0 0,-1 0-1 0 0,1 1 1 0 0,-1-1-1 0 0,1 0 1 0 0,-1 1-1 0 0,0-1 0 0 0,1 1 1 0 0,-1-1-1 0 0,1 1 1 0 0,-2-1-1 0 0,-13-9-397 0 0,14 10 401 0 0,-7-3-163 0 0,0 0 0 0 0,-1 1 0 0 0,1 0-1 0 0,-1 0 1 0 0,0 1 0 0 0,1 0 0 0 0,-13 1 0 0 0,17 0 146 0 0,-13 0 11 0 0,0 0 0 0 0,0 2 0 0 0,1 0 0 0 0,-1 1 0 0 0,-24 7 0 0 0,-79 34 768 0 0,81-28-624 0 0,-18 8 271 0 0,-99 60 0 0 0,65-25 167 0 0,79-50-350 0 0,0 1-1 0 0,0 1 1 0 0,1 0-1 0 0,-19 23 1 0 0,26-29-94 0 0,1 0 0 0 0,0 0 0 0 0,0 0 1 0 0,1 0-1 0 0,-1 1 0 0 0,1-1 1 0 0,0 0-1 0 0,-2 12 0 0 0,4-15-48 0 0,0 1 0 0 0,0-1 1 0 0,0 1-1 0 0,0-1 0 0 0,0 0 0 0 0,0 1 0 0 0,0-1 0 0 0,1 1 0 0 0,0-1 0 0 0,-1 1 0 0 0,1-1 0 0 0,0 0 0 0 0,0 1 1 0 0,0-1-1 0 0,0 0 0 0 0,1 0 0 0 0,-1 0 0 0 0,0 0 0 0 0,1 0 0 0 0,0 0 0 0 0,-1 0 0 0 0,1-1 0 0 0,2 3 1 0 0,4 1 47 0 0,0 0 0 0 0,0 0 1 0 0,1-1-1 0 0,-1 0 1 0 0,1-1-1 0 0,0 1 1 0 0,0-2-1 0 0,0 1 1 0 0,0-1-1 0 0,19 1 0 0 0,6-1 129 0 0,55-4-1 0 0,-83 1-205 0 0,58-3-28 0 0,83-18 0 0 0,-60 0-2967 0 0,-65 15-3138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5063 0 0,'0'-1'232'0'0,"1"-2"-99"0"0,7-18 10164 0 0,-8 34-9411 0 0,5 22 0 0 0,0 7 32 0 0,-4 7 206 0 0,-12 86 0 0 0,11-125-1042 0 0,0 0-1 0 0,0 0 1 0 0,0 0-1 0 0,2 0 1 0 0,2 13-1 0 0,2 22 278 0 0,-5-45-345 0 0,-1 1 1 0 0,1 0-1 0 0,0-1 0 0 0,-1 1 0 0 0,1-1 0 0 0,0 1 0 0 0,-1-1 1 0 0,1 1-1 0 0,0-1 0 0 0,-1 1 0 0 0,1-1 0 0 0,0 0 1 0 0,0 1-1 0 0,0-1 0 0 0,-1 0 0 0 0,1 0 0 0 0,0 0 0 0 0,0 1 1 0 0,0-1-1 0 0,0 0 0 0 0,1 0 0 0 0,0-1 8 0 0,0 1 1 0 0,0-1-1 0 0,0 0 0 0 0,0 1 0 0 0,0-1 0 0 0,0 0 1 0 0,0 0-1 0 0,0 0 0 0 0,0 0 0 0 0,0-1 0 0 0,-1 1 1 0 0,3-3-1 0 0,19-21 162 0 0,-19 20-145 0 0,104-149 361 0 0,-20 27-392 0 0,21-5-313 0 0,-88 109 58 0 0,2 1 1 0 0,1 1 0 0 0,36-25 0 0 0,-56 43 95 0 0,0 0 0 0 0,1 0 0 0 0,-1 1 0 0 0,1 0 0 0 0,0 0 0 0 0,0 0 0 0 0,9-2 0 0 0,-12 4 3 0 0,0-1-1 0 0,0 1 1 0 0,0 0-1 0 0,0 0 1 0 0,0 1-1 0 0,0-1 0 0 0,0 0 1 0 0,0 1-1 0 0,0-1 1 0 0,0 1-1 0 0,0 0 1 0 0,0-1-1 0 0,-1 1 1 0 0,1 0-1 0 0,0 0 0 0 0,0 0 1 0 0,-1 0-1 0 0,1 1 1 0 0,0-1-1 0 0,-1 0 1 0 0,1 1-1 0 0,1 1 1 0 0,6 8-4087 0 0,0 3-1200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97 1839 0 0,'1'0'134'0'0,"15"1"5339"0"0,21 3 0 0 0,4 1-929 0 0,-34-4-4290 0 0,1-1 0 0 0,0-1 0 0 0,10 0 0 0 0,-3-2 129 0 0,0 0-1 0 0,0 0 1 0 0,0-2-1 0 0,-1 1 1 0 0,1-2-1 0 0,25-13 1 0 0,-39 18-378 0 0,1 0 1 0 0,-1 0 0 0 0,1 0 0 0 0,-1 0 0 0 0,0 0 0 0 0,1 0 0 0 0,-1 0 0 0 0,0-1 0 0 0,0 1 0 0 0,0 0 0 0 0,0-1 0 0 0,0 1 0 0 0,0-1 0 0 0,0 1 0 0 0,0-1-1 0 0,0-2 1 0 0,-1 3-7 0 0,1 0 0 0 0,-1 0-1 0 0,0 0 1 0 0,0 0 0 0 0,-1 0-1 0 0,1 0 1 0 0,0 0-1 0 0,0 0 1 0 0,0 0 0 0 0,-1 0-1 0 0,1 0 1 0 0,0 0 0 0 0,-1 0-1 0 0,1 0 1 0 0,-1 0-1 0 0,1 1 1 0 0,-1-1 0 0 0,1 0-1 0 0,-1 0 1 0 0,-1-1 0 0 0,0 0-61 0 0,-1 0 0 0 0,1 0 0 0 0,0 1 1 0 0,-1-1-1 0 0,1 1 0 0 0,-1 0 1 0 0,0 0-1 0 0,1-1 0 0 0,-1 2 1 0 0,0-1-1 0 0,0 0 0 0 0,0 0 0 0 0,0 1 1 0 0,0 0-1 0 0,0 0 0 0 0,1-1 1 0 0,-7 2-1 0 0,2 1-258 0 0,-1-1 0 0 0,1 1 1 0 0,0 1-1 0 0,0-1 0 0 0,0 1 1 0 0,-10 7-1 0 0,-39 29-603 0 0,15-11 968 0 0,4-3 203 0 0,-63 52 1 0 0,86-65-133 0 0,0 2 0 0 0,1 0 0 0 0,1 1 0 0 0,0 0 0 0 0,1 0 0 0 0,-16 33 0 0 0,25-45-100 0 0,0 0-1 0 0,1 0 0 0 0,0 0 0 0 0,0 1 1 0 0,0-1-1 0 0,0 0 0 0 0,0 1 0 0 0,1-1 1 0 0,-1 1-1 0 0,1-1 0 0 0,0 1 1 0 0,0-1-1 0 0,0 1 0 0 0,1-1 0 0 0,-1 0 1 0 0,1 1-1 0 0,1 3 0 0 0,-1-4-17 0 0,1 0 0 0 0,-1-1 0 0 0,1 1 0 0 0,0-1 0 0 0,0 0 0 0 0,0 0 0 0 0,0 0 0 0 0,0 0 0 0 0,0 0 0 0 0,0 0 0 0 0,1 0 0 0 0,-1 0 0 0 0,1-1 0 0 0,-1 0 0 0 0,1 1-1 0 0,0-1 1 0 0,-1 0 0 0 0,1 0 0 0 0,0 0 0 0 0,4 0 0 0 0,6 1-261 0 0,1 0-1 0 0,-1-1 1 0 0,0-1-1 0 0,20-2 1 0 0,-23 2-446 0 0,26-2-5265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54 292 9671 0 0,'0'0'748'0'0,"-1"1"-492"0"0,-52 46 9851 0 0,54-49-10002 0 0,0 1 1 0 0,0-1-1 0 0,1 0 0 0 0,-1 0 1 0 0,0 1-1 0 0,1-1 0 0 0,-1 1 1 0 0,1 0-1 0 0,-1-1 1 0 0,3 0-1 0 0,0-2 28 0 0,39-34 261 0 0,85-58 1 0 0,59-16-620 0 0,-183 109 221 0 0,73-37-270 0 0,-63 34 160 0 0,-1 1 1 0 0,1 0-1 0 0,27-6 1 0 0,-39 10 98 0 0,1 1 1 0 0,0 0-1 0 0,-1 0 1 0 0,1 0-1 0 0,-1 0 1 0 0,1 0-1 0 0,-1 1 1 0 0,3 0-1 0 0,4 4-26 0 0,-7-2 53 0 0,-1-1 0 0 0,1 1 0 0 0,-1 0 0 0 0,0 0 0 0 0,0 0 0 0 0,0 0 0 0 0,0 0 0 0 0,-1 0 0 0 0,1 0 0 0 0,-1 0 0 0 0,0 0 0 0 0,0 1 0 0 0,0-1 0 0 0,0 5 0 0 0,-2 8 149 0 0,-7 24-1 0 0,8-34-108 0 0,-17 55 258 0 0,11-37-177 0 0,0 0 0 0 0,-5 42 0 0 0,11-63-158 0 0,1 0-1 0 0,0 1 1 0 0,0-1-1 0 0,0 0 1 0 0,0 0-1 0 0,0 1 1 0 0,1-1-1 0 0,-1 0 1 0 0,1 0-1 0 0,0 0 1 0 0,0 1-1 0 0,0-1 0 0 0,1 0 1 0 0,-1 0-1 0 0,1-1 1 0 0,0 1-1 0 0,-1 0 1 0 0,1 0-1 0 0,1-1 1 0 0,-1 1-1 0 0,0-1 1 0 0,0 0-1 0 0,1 0 0 0 0,-1 0 1 0 0,1 0-1 0 0,0 0 1 0 0,0 0-1 0 0,0-1 1 0 0,0 1-1 0 0,0-1 1 0 0,4 2-1 0 0,13 2-1010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14623 0 0,'0'0'1130'0'0,"-2"1"-742"0"0,-25 28 142 0 0,1 0 0 0 0,1 2 0 0 0,1 1 0 0 0,-38 68 0 0 0,-124 264 262 0 0,-22 40-624 0 0,146-273-188 0 0,-10 18 190 0 0,59-127-451 0 0,-1 0 0 0 0,-1 0 0 0 0,-1-1-1 0 0,-23 23 1 0 0,36-41 10 0 0,1-1 0 0 0,-1 0 0 0 0,1 0 0 0 0,-1 0-1 0 0,0 0 1 0 0,0-1 0 0 0,0 1 0 0 0,0-1 0 0 0,0 1-1 0 0,0-1 1 0 0,0 0 0 0 0,-4 0 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42 171 15775 0 0,'-2'0'93'0'0,"0"0"0"0"0,0 1 0 0 0,0-1 0 0 0,0 1 0 0 0,0 0-1 0 0,0-1 1 0 0,0 1 0 0 0,0 0 0 0 0,0 0 0 0 0,0 0 0 0 0,0 1 0 0 0,1-1 0 0 0,-1 0-1 0 0,1 1 1 0 0,-1-1 0 0 0,1 1 0 0 0,-1-1 0 0 0,0 3 0 0 0,1-3-69 0 0,0 0 1 0 0,0 1 0 0 0,1-1 0 0 0,-1 0-1 0 0,1 1 1 0 0,-1-1 0 0 0,1 0 0 0 0,0 1-1 0 0,-1-1 1 0 0,1 1 0 0 0,0-1 0 0 0,0 1-1 0 0,0-1 1 0 0,0 1 0 0 0,0-1 0 0 0,0 0-1 0 0,1 1 1 0 0,-1-1 0 0 0,0 1 0 0 0,1-1-1 0 0,-1 1 1 0 0,1-1 0 0 0,-1 0 0 0 0,1 1-1 0 0,0-1 1 0 0,0 0 0 0 0,0 1 0 0 0,2 1 53 0 0,-1 0 1 0 0,1-1-1 0 0,0 0 1 0 0,0 1-1 0 0,0-1 1 0 0,0 0-1 0 0,0-1 1 0 0,0 1 0 0 0,1 0-1 0 0,-1-1 1 0 0,1 0-1 0 0,-1 0 1 0 0,1 0-1 0 0,-1 0 1 0 0,1 0-1 0 0,-1-1 1 0 0,1 0-1 0 0,4 0 1 0 0,10 0 130 0 0,0 0 0 0 0,23-5 1 0 0,-32 4-141 0 0,63-13 591 0 0,135-43-1 0 0,-125 31-445 0 0,285-94-654 0 0,-309 101-1417 0 0,-5 2-5274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13303 0 0,'0'0'7354'0'0,"5"-7"-6380"0"0,6-15 63 0 0,-6 12-745 0 0,0 1 0 0 0,0 0 0 0 0,1 0-1 0 0,11-12 1 0 0,2 1-221 0 0,1 2 0 0 0,1 0 0 0 0,23-14 0 0 0,73-41-357 0 0,-67 43 152 0 0,-33 20 36 0 0,1 1 1 0 0,31-12-1 0 0,-41 18 76 0 0,0 0 1 0 0,0 1-1 0 0,0 0 1 0 0,0 1-1 0 0,0 0 1 0 0,0 0 0 0 0,0 1-1 0 0,1 0 1 0 0,8 1-1 0 0,-16-1 16 0 0,-1 1-1 0 0,1-1 1 0 0,0 0 0 0 0,0 1-1 0 0,-1-1 1 0 0,1 1-1 0 0,0-1 1 0 0,-1 1 0 0 0,1 0-1 0 0,0-1 1 0 0,-1 1-1 0 0,1 0 1 0 0,-1-1 0 0 0,1 1-1 0 0,-1 0 1 0 0,0-1-1 0 0,1 1 1 0 0,-1 0 0 0 0,0 0-1 0 0,1 0 1 0 0,-1-1-1 0 0,0 3 1 0 0,4 17-94 0 0,-5-5 67 0 0,1 0 1 0 0,-2 0-1 0 0,0-1 0 0 0,-1 1 0 0 0,-6 19 0 0 0,-4 21-23 0 0,9-38 48 0 0,2 0 0 0 0,0-1 0 0 0,1 21 0 0 0,2-30 5 0 0,-1 0 0 0 0,1 1 0 0 0,1-1-1 0 0,-1 0 1 0 0,1 0 0 0 0,1 0 0 0 0,-1 0 0 0 0,1 0-1 0 0,7 11 1 0 0,-6-12-66 0 0,-1-1 0 0 0,1 1 0 0 0,1-1-1 0 0,-1 0 1 0 0,1 0 0 0 0,0-1 0 0 0,0 1-1 0 0,0-1 1 0 0,1 0 0 0 0,-1-1 0 0 0,1 1 0 0 0,0-1-1 0 0,0 0 1 0 0,0 0 0 0 0,1-1 0 0 0,-1 0 0 0 0,1 0-1 0 0,-1-1 1 0 0,1 1 0 0 0,-1-1 0 0 0,11 0 0 0 0,11 0-761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4143 0 0,'1'2'2835'0'0,"0"1"-1936"0"0,1 0-1 0 0,-1 0 1 0 0,0 1 0 0 0,1-1 0 0 0,-1 0-1 0 0,-1 1 1 0 0,2 4 0 0 0,-2 28 1419 0 0,-3-15-2073 0 0,-7 29-1 0 0,-6 8 432 0 0,-29 67-1 0 0,-33 54 150 0 0,24-71-509 0 0,-126 188 0 0 0,128-219-300 0 0,5-5 59 0 0,-91 104 0 0 0,128-165-28 0 0,-11 12 175 0 0,-31 27-1 0 0,50-49-143 0 0,3-7-80 0 0,-1 0 0 0 0,1 0 1 0 0,1 1-1 0 0,-1-1 0 0 0,1 0 1 0 0,0 0-1 0 0,1 1 1 0 0,-1-1-1 0 0,4-5 0 0 0,32-46-262 0 0,-38 57 263 0 0,19-26-190 0 0,0 2 0 0 0,1 0 0 0 0,2 1-1 0 0,47-39 1 0 0,-45 44 107 0 0,1 1 1 0 0,1 0-1 0 0,0 2 0 0 0,1 2 0 0 0,1 0 0 0 0,36-10 1 0 0,-60 21 140 0 0,1 1 1 0 0,-1 0 0 0 0,1 0-1 0 0,-1 0 1 0 0,1 1 0 0 0,0-1-1 0 0,-1 1 1 0 0,1 0 0 0 0,0 1-1 0 0,-1-1 1 0 0,1 1 0 0 0,-1 0-1 0 0,1 0 1 0 0,-1 0 0 0 0,1 1-1 0 0,-1-1 1 0 0,0 1 0 0 0,1 0-1 0 0,-1 1 1 0 0,0-1 0 0 0,0 1-1 0 0,-1-1 1 0 0,1 1 0 0 0,-1 0-1 0 0,1 1 1 0 0,-1-1 0 0 0,0 0-1 0 0,0 1 1 0 0,0 0 0 0 0,-1 0 0 0 0,1 0-1 0 0,-1 0 1 0 0,0 0 0 0 0,2 5-1 0 0,0 1 105 0 0,-1 1-1 0 0,0 0 1 0 0,0 0 0 0 0,-1 0-1 0 0,-1 0 1 0 0,0 1-1 0 0,0 11 1 0 0,-8 81 308 0 0,5-88-457 0 0,-5 33-1639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69 8287 0 0,'0'0'639'0'0,"0"2"-415"0"0,-1 14 1408 0 0,3-12 171 0 0,4 1-860 0 0,-3-2-328 0 0,0-1-1 0 0,1 1 1 0 0,-1-1 0 0 0,0 0 0 0 0,1 0-1 0 0,6 3 1 0 0,2-2-377 0 0,-1-1-1 0 0,1-1 1 0 0,-1 0 0 0 0,1-1-1 0 0,-1 0 1 0 0,1-1-1 0 0,-1 0 1 0 0,15-3 0 0 0,-1-2 97 0 0,0 0 0 0 0,41-18 0 0 0,-60 21-344 0 0,1 0-1 0 0,-1 0 1 0 0,0-1-1 0 0,6-4 1 0 0,-10 6-33 0 0,0 1 0 0 0,0-1 0 0 0,0 0 0 0 0,0 0 0 0 0,0 0 0 0 0,-1 0 0 0 0,1 0 0 0 0,-1 0 0 0 0,1 0 0 0 0,-1-1 0 0 0,0 1 0 0 0,0 0 0 0 0,0-1 0 0 0,1-2 0 0 0,-2 4-7 0 0,0 0 0 0 0,0 1-1 0 0,1-1 1 0 0,-1 0 0 0 0,0 0 0 0 0,0 1 0 0 0,0-1 0 0 0,0 0-1 0 0,0 0 1 0 0,0 0 0 0 0,0 1 0 0 0,-1-1 0 0 0,1 0 0 0 0,0 0 0 0 0,0 1-1 0 0,-1-1 1 0 0,1 0 0 0 0,0 1 0 0 0,-1-1 0 0 0,1 0 0 0 0,0 1 0 0 0,-1-1-1 0 0,1 0 1 0 0,-1 1 0 0 0,1-1 0 0 0,-2 0 0 0 0,1 0-8 0 0,0 1 1 0 0,-1-1-1 0 0,1 1 1 0 0,0-1-1 0 0,-1 1 1 0 0,1 0-1 0 0,-1-1 1 0 0,1 1-1 0 0,-1 0 1 0 0,1 0-1 0 0,0 0 1 0 0,-4 0-1 0 0,-2 1-29 0 0,0 1 1 0 0,-1-1-1 0 0,1 1 0 0 0,-7 3 0 0 0,-28 14 237 0 0,1 2 0 0 0,1 2 0 0 0,-43 32-1 0 0,40-26 107 0 0,-105 81 903 0 0,124-89-800 0 0,2 1-1 0 0,0 1 1 0 0,-34 46 0 0 0,53-64-284 0 0,-1 1 0 0 0,1-1 0 0 0,0 0 1 0 0,1 1-1 0 0,-1 0 0 0 0,1 0 0 0 0,-2 10 0 0 0,3-14-51 0 0,1 0-1 0 0,0 1 0 0 0,0-1 1 0 0,0 0-1 0 0,0 0 0 0 0,0 0 1 0 0,0 0-1 0 0,0 0 0 0 0,1 0 1 0 0,-1 0-1 0 0,1 0 0 0 0,0 0 1 0 0,-1-1-1 0 0,1 1 0 0 0,0 0 1 0 0,0 0-1 0 0,0 0 0 0 0,0-1 0 0 0,0 1 1 0 0,1 0-1 0 0,-1-1 0 0 0,0 1 1 0 0,1-1-1 0 0,-1 0 0 0 0,1 1 1 0 0,0-1-1 0 0,2 2 0 0 0,4 0 20 0 0,0 1-1 0 0,0-1 0 0 0,0 0 0 0 0,1 0 0 0 0,0-1 0 0 0,-1-1 0 0 0,1 1 0 0 0,0-1 0 0 0,16-1 0 0 0,8-1 35 0 0,40-7 0 0 0,110-30-762 0 0,-173 36 503 0 0,57-14-946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4 407 919 0 0,'-3'11'7611'0'0,"3"-8"-7146"0"0,-1 1 1 0 0,1-1-1 0 0,1 1 0 0 0,-1-1 1 0 0,0 0-1 0 0,1 1 0 0 0,0-1 1 0 0,0 0-1 0 0,0 0 0 0 0,0 1 1 0 0,0-1-1 0 0,1 0 0 0 0,-1 0 1 0 0,3 3-1 0 0,-3-4 448 0 0,1-2-457 0 0,2 1-310 0 0,-1 0-1 0 0,0 0 1 0 0,1-1 0 0 0,-1 0-1 0 0,1 1 1 0 0,-1-1 0 0 0,1 0-1 0 0,-1-1 1 0 0,1 1-1 0 0,-1-1 1 0 0,6-1 0 0 0,0-1 220 0 0,0-1 1 0 0,17-9 0 0 0,-24 11-320 0 0,30-16 311 0 0,-2-1 0 0 0,46-37 0 0 0,-62 43-348 0 0,0 0 0 0 0,-1-1 0 0 0,0 0 1 0 0,-1-1-1 0 0,-1 0 0 0 0,16-29 0 0 0,-24 39-7 0 0,0 0-1 0 0,-1 0 0 0 0,0-1 1 0 0,0 1-1 0 0,-1 0 0 0 0,0-1 1 0 0,0 1-1 0 0,0-1 0 0 0,0 0 1 0 0,-1 1-1 0 0,0-1 0 0 0,-1-10 1 0 0,0 11-29 0 0,0 0 1 0 0,-1 1-1 0 0,1-1 1 0 0,-1 1 0 0 0,0 0-1 0 0,0-1 1 0 0,0 1-1 0 0,-1 0 1 0 0,1 0 0 0 0,-1 0-1 0 0,0 1 1 0 0,0-1-1 0 0,-1 1 1 0 0,1 0 0 0 0,-8-6-1 0 0,-1 1-263 0 0,0 0 1 0 0,-1 1-1 0 0,0 0 0 0 0,-27-9 1 0 0,-59-11-755 0 0,75 23 728 0 0,17 3-115 0 0,17 4 59 0 0,6 1-1020 0 0,3-1-4232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176 109 8287 0 0,'0'0'756'0'0,"-5"-5"-608"0"0,0 0 91 0 0,4 5 35 0 0,0 0-1 0 0,0 0 0 0 0,0 0 1 0 0,0 1-1 0 0,0-1 1 0 0,0 0-1 0 0,0 0 1 0 0,0 0-1 0 0,0 1 1 0 0,1-1-1 0 0,-1 0 1 0 0,0 1-1 0 0,0-1 1 0 0,0 1-1 0 0,0-1 1 0 0,-1 2-1 0 0,-4 3 148 0 0,1 0-1 0 0,-1 0 1 0 0,1 1-1 0 0,0-1 1 0 0,0 1-1 0 0,1 0 1 0 0,-1 1-1 0 0,-5 12 0 0 0,-22 58 318 0 0,29-70-588 0 0,-10 29 125 0 0,-23 67-18 0 0,32-88-233 0 0,1-1 0 0 0,0 1 0 0 0,2-1-1 0 0,-1 1 1 0 0,2 18 0 0 0,0-29 4 0 0,0 1-1 0 0,1-1 1 0 0,-1 0 0 0 0,1 0 0 0 0,0 0 0 0 0,0 0-1 0 0,1 0 1 0 0,2 5 0 0 0,-4-8-7 0 0,1 0 0 0 0,0 1 1 0 0,0-1-1 0 0,0 0 0 0 0,0 0 0 0 0,0 0 0 0 0,0 0 0 0 0,0 0 0 0 0,0 0 1 0 0,0 0-1 0 0,0 0 0 0 0,1-1 0 0 0,-1 1 0 0 0,0 0 0 0 0,1-1 1 0 0,-1 1-1 0 0,0-1 0 0 0,1 1 0 0 0,-1-1 0 0 0,1 0 0 0 0,-1 1 0 0 0,0-1 1 0 0,1 0-1 0 0,-1 0 0 0 0,1 0 0 0 0,2 0 0 0 0,6-2 20 0 0,1-1-1 0 0,0 0 0 0 0,-1 0 0 0 0,0-1 1 0 0,0 0-1 0 0,0 0 0 0 0,0-1 1 0 0,-1-1-1 0 0,0 0 0 0 0,0 0 1 0 0,0 0-1 0 0,8-9 0 0 0,5-7 100 0 0,0-1 0 0 0,35-48 0 0 0,-32 36-313 0 0,-2-2 0 0 0,-1 0-1 0 0,-2-1 1 0 0,-2-1 0 0 0,23-69-1 0 0,-35 81-314 0 0,-5 21 106 0 0,0 0-1 0 0,1 1 1 0 0,-1-1-1 0 0,1 0 1 0 0,0 1-1 0 0,0-1 1 0 0,5-7-1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77 6447 0 0,'1'-7'708'0'0,"0"-1"-1"0"0,0 1 0 0 0,-1 0 0 0 0,0 0 0 0 0,-1-13 0 0 0,1 19-476 0 0,-1 0 0 0 0,1 1 0 0 0,0-1 0 0 0,-1 0 0 0 0,1 0 0 0 0,-1 1-1 0 0,1-1 1 0 0,-1 0 0 0 0,1 1 0 0 0,-1-1 0 0 0,1 1 0 0 0,-1-1 0 0 0,0 0 0 0 0,1 1 0 0 0,-1 0 0 0 0,0-1 0 0 0,0 1 0 0 0,-1-1-1 0 0,-14-5 91 0 0,9 5-209 0 0,-1 0 1 0 0,0 1-1 0 0,1 0 1 0 0,-1 0-1 0 0,0 0 1 0 0,1 1-1 0 0,-15 3 1 0 0,-51 18 496 0 0,71-21-602 0 0,-48 19 160 0 0,1 2 1 0 0,1 2-1 0 0,-58 40 0 0 0,97-58 93 0 0,0 1-1 0 0,1 0 0 0 0,-1 0 1 0 0,1 0-1 0 0,-13 17 0 0 0,21-23-251 0 0,-1-1 0 0 0,1 1 0 0 0,0-1 0 0 0,0 1 1 0 0,-1-1-1 0 0,1 1 0 0 0,0-1 0 0 0,0 1 0 0 0,-1-1 0 0 0,1 1 0 0 0,0-1 0 0 0,0 1 0 0 0,0-1 0 0 0,0 1 0 0 0,0-1 0 0 0,0 1 0 0 0,0-1 0 0 0,0 1 0 0 0,0 0 0 0 0,0-1 1 0 0,0 1-1 0 0,1-1 0 0 0,-1 1 0 0 0,0-1 0 0 0,0 1 0 0 0,0-1 0 0 0,1 1 0 0 0,-1-1 0 0 0,0 1 0 0 0,1-1 0 0 0,-1 1 0 0 0,0-1 0 0 0,1 0 0 0 0,-1 1 0 0 0,0-1 0 0 0,1 0 1 0 0,-1 1-1 0 0,1-1 0 0 0,-1 0 0 0 0,1 1 0 0 0,-1-1 0 0 0,1 0 0 0 0,-1 0 0 0 0,1 1 0 0 0,-1-1 0 0 0,1 0 0 0 0,0 0 0 0 0,2 1 29 0 0,0 0 0 0 0,-1 0 1 0 0,1 0-1 0 0,0-1 0 0 0,0 1 0 0 0,0-1 0 0 0,4 0 0 0 0,1-1-178 0 0,-1 0 0 0 0,0 0-1 0 0,1-1 1 0 0,-1-1 0 0 0,0 1 0 0 0,0-1-1 0 0,0 0 1 0 0,-1-1 0 0 0,1 1 0 0 0,-1-1-1 0 0,1-1 1 0 0,-1 1 0 0 0,-1-1 0 0 0,1 0-1 0 0,-1 0 1 0 0,6-8 0 0 0,-9 10 69 0 0,0 2 39 0 0,-1-1 0 0 0,1 1 0 0 0,-1-1 0 0 0,1 1-1 0 0,-1 0 1 0 0,1-1 0 0 0,0 1 0 0 0,0 0 0 0 0,0 0 0 0 0,-1 0 0 0 0,1 1-1 0 0,3-2 1 0 0,-2 1-43 0 0,-2 1 76 0 0,-1 0 0 0 0,0 0 0 0 0,1 0-1 0 0,-1 0 1 0 0,0 0 0 0 0,1 0 0 0 0,-1 0-1 0 0,0 0 1 0 0,1 0 0 0 0,-1 0 0 0 0,1 0-1 0 0,-1 0 1 0 0,0 0 0 0 0,1 0 0 0 0,-1 0-1 0 0,0 0 1 0 0,1 1 0 0 0,-1-1 0 0 0,0 0-1 0 0,1 0 1 0 0,-1 0 0 0 0,0 1 0 0 0,0-1-1 0 0,1 0 1 0 0,-1 0 0 0 0,0 1 0 0 0,0-1-1 0 0,1 0 1 0 0,-1 0 0 0 0,0 1 0 0 0,0-1-1 0 0,0 0 1 0 0,1 1 0 0 0,-1-1 0 0 0,0 0-1 0 0,0 1 1 0 0,0-1 0 0 0,0 0 0 0 0,0 1-1 0 0,0-1 1 0 0,0 0 0 0 0,0 1 0 0 0,0-1-1 0 0,0 1 1 0 0,0-1 0 0 0,0 0 0 0 0,0 1 0 0 0,0-1-1 0 0,0 0 1 0 0,0 1 0 0 0,-1 0 0 0 0,0 10 39 0 0,0 1-1 0 0,-1-1 1 0 0,-1 0-1 0 0,0 0 1 0 0,-6 15 0 0 0,2-5 45 0 0,-98 244 789 0 0,22-61-704 0 0,-66 264 728 0 0,143-448-787 0 0,-19 70 544 0 0,20-77-512 0 0,0 0 0 0 0,-1 0 0 0 0,-1-1-1 0 0,-12 19 1 0 0,16-27-103 0 0,0 0-1 0 0,-1 0 1 0 0,0 0-1 0 0,0 0 1 0 0,0-1-1 0 0,0 1 1 0 0,0-1 0 0 0,-1 0-1 0 0,0-1 1 0 0,-6 4-1 0 0,10-6-36 0 0,0 1 0 0 0,0-1 1 0 0,0 0-1 0 0,0 0 0 0 0,0 1 0 0 0,1-1 0 0 0,-1 0 0 0 0,0 0 0 0 0,0 0 0 0 0,0 0 1 0 0,0 0-1 0 0,0 0 0 0 0,0 0 0 0 0,0-1 0 0 0,0 1 0 0 0,0 0 0 0 0,0 0 0 0 0,0-1 0 0 0,0 1 1 0 0,0-1-1 0 0,0 1 0 0 0,1-1 0 0 0,-1 1 0 0 0,0-1 0 0 0,0 1 0 0 0,1-1 0 0 0,-1 0 1 0 0,0 1-1 0 0,1-1 0 0 0,-1 0 0 0 0,0 0 0 0 0,1 1 0 0 0,-1-1 0 0 0,1 0 0 0 0,-1 0 1 0 0,1 0-1 0 0,0 0 0 0 0,-1 0 0 0 0,1 0 0 0 0,0 0 0 0 0,0 1 0 0 0,-1-1 0 0 0,1 0 1 0 0,0-2-1 0 0,0-2-179 0 0,-1-1 1 0 0,1 0-1 0 0,0 1 1 0 0,0-1-1 0 0,1 1 1 0 0,1-8-1 0 0,5-16-1757 0 0,5-5-4624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10135 0 0,'-8'1'257'0'0,"0"0"0"0"0,1 0 0 0 0,-1 0-1 0 0,1 1 1 0 0,0 0 0 0 0,-1 1-1 0 0,1-1 1 0 0,0 1 0 0 0,0 1 0 0 0,1-1-1 0 0,-1 1 1 0 0,1 0 0 0 0,0 1 0 0 0,0 0-1 0 0,0 0 1 0 0,0 0 0 0 0,-9 12-1 0 0,-4 7 219 0 0,1 2-1 0 0,1 0 0 0 0,-14 30 1 0 0,20-36-414 0 0,-23 44 893 0 0,-29 84 0 0 0,-14 73 452 0 0,66-188-1241 0 0,-108 327 566 0 0,98-298-563 0 0,21-60 90 0 0,0-4-246 0 0,1 0 0 0 0,0-1 0 0 0,0 1 0 0 0,0 0 0 0 0,0 0 0 0 0,0 0 0 0 0,0 0 0 0 0,3-2 0 0 0,1-4 35 0 0,9-19-189 0 0,2 1 0 0 0,1 1 1 0 0,0 1-1 0 0,2 0 0 0 0,40-38 0 0 0,-53 57 113 0 0,0 0-1 0 0,1 1 1 0 0,0-1 0 0 0,0 1-1 0 0,0 1 1 0 0,0-1-1 0 0,0 1 1 0 0,1 0 0 0 0,-1 1-1 0 0,1 0 1 0 0,0 0-1 0 0,11-1 1 0 0,-14 3 42 0 0,0 0 0 0 0,0 0 0 0 0,0 0 0 0 0,0 0 0 0 0,0 1-1 0 0,1 0 1 0 0,-1 0 0 0 0,-1 1 0 0 0,1-1 0 0 0,0 1 0 0 0,0 0 0 0 0,0 0 0 0 0,-1 1 0 0 0,1-1 0 0 0,-1 1 0 0 0,0 0 0 0 0,0 0 0 0 0,0 1 0 0 0,0-1 0 0 0,4 6 0 0 0,2 4 91 0 0,0 0 0 0 0,-1 1 0 0 0,-1 1 0 0 0,0-1 0 0 0,6 17 1 0 0,25 82 172 0 0,-20-54-231 0 0,25 49-211 0 0,-21-65-6586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26 4607 0 0,'16'-10'283'0'0,"11"-6"11065"0"0,-27 18-11205 0 0,-1-1 0 0 0,0 1 1 0 0,0-1-1 0 0,-1 1 0 0 0,1-1 0 0 0,0 0 1 0 0,0 1-1 0 0,-1-1 0 0 0,1 0 0 0 0,-4 2 1 0 0,3-2 20 0 0,-48 38 524 0 0,-2-3 0 0 0,-83 44 0 0 0,22-21-631 0 0,87-43-159 0 0,0 1 0 0 0,-25 22 0 0 0,49-37 20 0 0,2-1 74 0 0,0 0-1 0 0,0 0 1 0 0,0 0-1 0 0,1 0 1 0 0,-1 0-1 0 0,1 0 1 0 0,-1 0-1 0 0,1 0 1 0 0,-1 0 0 0 0,1 0-1 0 0,-1-1 1 0 0,1 1-1 0 0,0 0 1 0 0,0 0-1 0 0,-1 0 1 0 0,1-1-1 0 0,0 1 1 0 0,0 0-1 0 0,0-1 1 0 0,0 1-1 0 0,0-1 1 0 0,0 1-1 0 0,0-1 1 0 0,0 0 0 0 0,1 1-1 0 0,30 8-224 0 0,-26-8 222 0 0,19 5 10 0 0,109 27-39 0 0,-118-28 35 0 0,0 1 0 0 0,0 0 0 0 0,0 2 0 0 0,-1 0-1 0 0,27 19 1 0 0,-35-21 11 0 0,0 0-1 0 0,0 0 1 0 0,-1 1 0 0 0,0-1-1 0 0,0 2 1 0 0,-1-1-1 0 0,0 0 1 0 0,0 1 0 0 0,-1 0-1 0 0,1 0 1 0 0,-2 1 0 0 0,4 9-1 0 0,-6-13 14 0 0,1 0 0 0 0,-1 0 0 0 0,-1-1 0 0 0,1 1 1 0 0,-1 0-1 0 0,0 0 0 0 0,0 0 0 0 0,0 0 0 0 0,-1 0 0 0 0,1 0 0 0 0,-1 0 0 0 0,0 0 0 0 0,-1 0 0 0 0,1-1 0 0 0,-1 1 0 0 0,0 0 0 0 0,0-1 0 0 0,-1 0 1 0 0,1 1-1 0 0,-1-1 0 0 0,0 0 0 0 0,0 0 0 0 0,-5 5 0 0 0,-1-2 37 0 0,-1 1 0 0 0,1-1-1 0 0,-1-1 1 0 0,0 0 0 0 0,0 0 0 0 0,-1-1 0 0 0,0 0 0 0 0,0-1 0 0 0,0 0-1 0 0,0-1 1 0 0,-1 0 0 0 0,-19 2 0 0 0,-4-2-27 0 0,-1-1 0 0 0,-67-5 0 0 0,101 3-58 0 0,-19-1-19 0 0,0-1 1 0 0,-30-8 0 0 0,46 9-130 0 0,0 0-1 0 0,1-1 0 0 0,-1 0 1 0 0,0 0-1 0 0,0 0 0 0 0,1 0 1 0 0,-1-1-1 0 0,1 0 0 0 0,0 0 1 0 0,0 0-1 0 0,0 0 0 0 0,0-1 1 0 0,1 1-1 0 0,-1-1 1 0 0,-4-8-1 0 0,1-4-1955 0 0,6-1-3601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9671 0 0,'0'0'2780'0'0,"-2"1"-1822"0"0,-203 98 3991 0 0,178-83-4805 0 0,1 1-1 0 0,0 0 1 0 0,2 2-1 0 0,0 1 1 0 0,-29 32-1 0 0,45-43 6 0 0,1 0-1 0 0,0 0 0 0 0,1 1 1 0 0,0 0-1 0 0,0 0 0 0 0,-6 19 1 0 0,10-26-95 0 0,1 1 1 0 0,0 1-1 0 0,0-1 1 0 0,1 0-1 0 0,-1 0 1 0 0,1 0-1 0 0,0 0 1 0 0,0 0 0 0 0,1 7-1 0 0,0-8-17 0 0,-1 0 1 0 0,1-1-1 0 0,0 1 0 0 0,0-1 0 0 0,0 1 1 0 0,1-1-1 0 0,-1 1 0 0 0,0-1 0 0 0,1 0 1 0 0,0 0-1 0 0,-1 1 0 0 0,1-1 0 0 0,0 0 1 0 0,0-1-1 0 0,5 4 0 0 0,-3-2 12 0 0,0-1 0 0 0,1 1 0 0 0,-1-1 0 0 0,1 0 0 0 0,0-1 0 0 0,0 1 0 0 0,8 1 0 0 0,36 3 174 0 0,-41-6-182 0 0,3 1-9 0 0,-1-1 1 0 0,0 0-1 0 0,1-1 0 0 0,-1 0 0 0 0,0-1 0 0 0,0 0 1 0 0,0-1-1 0 0,0 1 0 0 0,-1-2 0 0 0,1 0 0 0 0,-1 0 1 0 0,0 0-1 0 0,16-11 0 0 0,-15 7-107 0 0,0 1 1 0 0,-1-1-1 0 0,0-1 1 0 0,-1 0-1 0 0,0 0 1 0 0,0 0-1 0 0,-1-1 0 0 0,0-1 1 0 0,0 1-1 0 0,-1-1 1 0 0,5-13-1 0 0,-10 20-21 0 0,1 1 0 0 0,-1-1-1 0 0,0 0 1 0 0,-1 0 0 0 0,1 1-1 0 0,-1-1 1 0 0,1 0-1 0 0,-1 0 1 0 0,0 0 0 0 0,-1 1-1 0 0,1-1 1 0 0,0 0 0 0 0,-1 0-1 0 0,0 0 1 0 0,0 1 0 0 0,0-1-1 0 0,-1 0 1 0 0,1 1 0 0 0,-1-1-1 0 0,0 1 1 0 0,-3-5 0 0 0,-5-5-259 0 0,0 1 1 0 0,0 1 0 0 0,-1 0-1 0 0,-14-11 1 0 0,-13-14-277 0 0,36 35 567 0 0,0-1 1 0 0,1 0-1 0 0,0 1 0 0 0,-1-1 1 0 0,1 0-1 0 0,0 0 1 0 0,0 0-1 0 0,0 0 1 0 0,0 0-1 0 0,0 0 1 0 0,1 0-1 0 0,-1-1 1 0 0,1 1-1 0 0,-1-4 1 0 0,1 4-70 0 0,0 1 0 0 0,0-1-1 0 0,1 0 1 0 0,-1 0 0 0 0,1 1 0 0 0,-1-1 0 0 0,1 1 0 0 0,0-1 0 0 0,-1 0 0 0 0,1 1 0 0 0,0-1 0 0 0,0 1 0 0 0,0 0-1 0 0,0-1 1 0 0,0 1 0 0 0,1 0 0 0 0,-1 0 0 0 0,0-1 0 0 0,3 0 0 0 0,9-7-1158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132 377 6447 0 0,'0'0'499'0'0,"-1"2"-31"0"0,0 0 14 0 0,-1 1 1 0 0,0 0-1 0 0,0-1 1 0 0,0 1-1 0 0,0-1 0 0 0,0 0 1 0 0,-1 1-1 0 0,1-1 1 0 0,-1 0-1 0 0,0-1 1 0 0,1 1-1 0 0,-1 0 0 0 0,0-1 1 0 0,0 1-1 0 0,0-1 1 0 0,-5 1-1 0 0,3 0-279 0 0,0 0 0 0 0,0-1 0 0 0,0 0 0 0 0,0 0 0 0 0,0-1 0 0 0,0 1 0 0 0,0-1-1 0 0,0 0 1 0 0,-1-1 0 0 0,-5 0 0 0 0,10 1-154 0 0,0-1 0 0 0,0 1 0 0 0,0-1-1 0 0,0 1 1 0 0,0-1 0 0 0,0 1 0 0 0,0-1-1 0 0,0 1 1 0 0,0-1 0 0 0,0 0 0 0 0,0 0 0 0 0,0 1-1 0 0,0-1 1 0 0,1 0 0 0 0,-1 0 0 0 0,0 0-1 0 0,0 0 1 0 0,1 0 0 0 0,-1-2 0 0 0,0 1 26 0 0,0 0 1 0 0,0-1 0 0 0,1 1-1 0 0,-1-1 1 0 0,1 1 0 0 0,0-1-1 0 0,-1 0 1 0 0,2-3 0 0 0,-1-3 58 0 0,2 1-1 0 0,-1 0 1 0 0,1 0 0 0 0,4-12 0 0 0,-2 11-82 0 0,0 0 0 0 0,1 0 1 0 0,-1 1-1 0 0,2-1 0 0 0,-1 1 1 0 0,13-13-1 0 0,45-39-132 0 0,-23 24-156 0 0,-27 24 100 0 0,0-1 0 0 0,1 2-1 0 0,0 0 1 0 0,1 1 0 0 0,0 0-1 0 0,1 1 1 0 0,18-8 0 0 0,-31 17 153 0 0,0-1 0 0 0,0 0 0 0 0,-1 0 0 0 0,1 1 1 0 0,0 0-1 0 0,0-1 0 0 0,0 1 0 0 0,0 0 0 0 0,0 1 1 0 0,0-1-1 0 0,0 0 0 0 0,0 1 0 0 0,0 0 1 0 0,0-1-1 0 0,-1 1 0 0 0,1 0 0 0 0,0 1 0 0 0,-1-1 1 0 0,1 0-1 0 0,0 1 0 0 0,-1-1 0 0 0,0 1 1 0 0,1 0-1 0 0,-1 0 0 0 0,0 0 0 0 0,0 0 0 0 0,0 0 1 0 0,2 4-1 0 0,3 3 144 0 0,-2 0 0 0 0,1 0 1 0 0,-1 0-1 0 0,-1 1 0 0 0,0 0 0 0 0,5 16 1 0 0,4 11 247 0 0,-8-26-260 0 0,-1 1 1 0 0,-1 0-1 0 0,0 0 0 0 0,3 17 1 0 0,-6-25-115 0 0,0 0 0 0 0,-1 0 0 0 0,1 0 0 0 0,-1 0 0 0 0,0 0 0 0 0,0 0 0 0 0,0 0 0 0 0,0 0 1 0 0,-1 0-1 0 0,-3 7 0 0 0,-5 13 153 0 0,6-15-176 0 0,10-18-96 0 0,1 0 0 0 0,0 0 0 0 0,15-13 0 0 0,4-5-105 0 0,111-111-656 0 0,-106 110 561 0 0,1 3-1 0 0,61-37 0 0 0,-81 55 198 0 0,1 0 0 0 0,0 1 0 0 0,20-6 0 0 0,-28 10 90 0 0,-1 1 0 0 0,1 0-1 0 0,0 0 1 0 0,0 0 0 0 0,-1 1-1 0 0,1 0 1 0 0,0 0 0 0 0,0 0-1 0 0,-1 0 1 0 0,1 1 0 0 0,0-1-1 0 0,0 1 1 0 0,-1 1 0 0 0,6 1-1 0 0,-8-2 37 0 0,0 1-1 0 0,1 0 1 0 0,-1-1 0 0 0,0 1-1 0 0,0 0 1 0 0,0 0 0 0 0,-1 1-1 0 0,1-1 1 0 0,0 0 0 0 0,-1 0-1 0 0,0 1 1 0 0,1-1 0 0 0,-1 1-1 0 0,0-1 1 0 0,0 1 0 0 0,0 0-1 0 0,-1-1 1 0 0,1 1 0 0 0,-1 0-1 0 0,1 0 1 0 0,-1-1 0 0 0,0 5-1 0 0,0 4 104 0 0,0 0-1 0 0,-1 0 0 0 0,0 0 1 0 0,-3 15-1 0 0,-4 1 133 0 0,-2 0 0 0 0,-15 33-1 0 0,-9 24-164 0 0,31-73-311 0 0,-1 1 0 0 0,2 0 0 0 0,-1-1 1 0 0,2 1-1 0 0,-1 16 0 0 0,5-19-3307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58 7367 0 0,'0'0'568'0'0,"11"2"2448"0"0,12 7 301 0 0,-13-5-2418 0 0,0 0 1 0 0,1-1-1 0 0,17 3 1 0 0,-12-4-213 0 0,4 1-167 0 0,1-1 0 0 0,26 0-1 0 0,-42-3-506 0 0,0 1-1 0 0,0 0 1 0 0,0-1-1 0 0,0 0 1 0 0,0 0-1 0 0,0-1 1 0 0,0 1-1 0 0,-1-1 0 0 0,1 0 1 0 0,0 0-1 0 0,-1-1 1 0 0,0 1-1 0 0,1-1 1 0 0,6-6-1 0 0,-10 8-36 0 0,0-1 0 0 0,1 1 1 0 0,-1 0-1 0 0,0-1 0 0 0,0 1 0 0 0,0 0 0 0 0,0-1 0 0 0,0 0 0 0 0,-1 1 0 0 0,1-1 1 0 0,0 1-1 0 0,-1-1 0 0 0,1 0 0 0 0,-1 1 0 0 0,0-1 0 0 0,1 0 0 0 0,-1 0 0 0 0,0 1 1 0 0,0-1-1 0 0,0 0 0 0 0,0 0 0 0 0,0 0 0 0 0,-1-2 0 0 0,0 2-8 0 0,0 1 0 0 0,0-1 0 0 0,0 1 0 0 0,1-1 0 0 0,-1 1 0 0 0,0 0 0 0 0,-1 0 1 0 0,1-1-1 0 0,0 1 0 0 0,0 0 0 0 0,-1 0 0 0 0,1 0 0 0 0,0 0 0 0 0,-1 0 0 0 0,1 1 0 0 0,-1-1 0 0 0,1 0 0 0 0,-1 1 0 0 0,1-1 0 0 0,-1 1 0 0 0,1-1 0 0 0,-1 1 0 0 0,0 0 0 0 0,1 0 0 0 0,-1 0 0 0 0,-1 0 0 0 0,-9 0-14 0 0,1 0-1 0 0,0 1 1 0 0,0 0-1 0 0,0 1 1 0 0,0 1 0 0 0,0 0-1 0 0,0 0 1 0 0,0 1-1 0 0,-15 8 1 0 0,-8 7 328 0 0,-45 31-1 0 0,60-37-116 0 0,-8 5 248 0 0,1 1 0 0 0,-38 38 0 0 0,55-49-279 0 0,1 2-1 0 0,0-1 0 0 0,0 1 0 0 0,1 0 0 0 0,1 1 0 0 0,-1 0 1 0 0,2 0-1 0 0,0 0 0 0 0,0 0 0 0 0,-3 13 0 0 0,7-21-96 0 0,0 0 0 0 0,1 0 0 0 0,-1 0 0 0 0,1 0 0 0 0,0 0 0 0 0,0 0 0 0 0,0 0 0 0 0,0 0 0 0 0,0 0 0 0 0,1 0 0 0 0,-1 0 0 0 0,1 0 0 0 0,0 0 0 0 0,0 0 1 0 0,0-1-1 0 0,0 1 0 0 0,2 3 0 0 0,-1-2 7 0 0,1-1 0 0 0,0 0 1 0 0,-1 0-1 0 0,1-1 1 0 0,0 1-1 0 0,0 0 0 0 0,1-1 1 0 0,-1 0-1 0 0,0 0 1 0 0,1 0-1 0 0,5 2 0 0 0,6 1 59 0 0,-1 0 0 0 0,1-2 0 0 0,0 0 0 0 0,0 0-1 0 0,26 0 1 0 0,15-3-418 0 0,0-2 1 0 0,-1-3-1 0 0,61-13 0 0 0,-77 9-5134 0 0,5-3-1835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10735 0 0,'0'0'6278'0'0,"0"1"-5837"0"0,-2 6-127 0 0,0 0 1 0 0,0-1-1 0 0,1 1 0 0 0,0 7 1 0 0,0-7-274 0 0,0-1 0 0 0,0 1 0 0 0,0-1-1 0 0,-1 1 1 0 0,-2 6 0 0 0,-8 14 38 0 0,-3 7-12 0 0,-22 37-1 0 0,-85 105 116 0 0,93-140-115 0 0,-1-2 0 0 0,-58 51 0 0 0,49-51 62 0 0,38-34-65 0 0,0-15 140 0 0,2 11-187 0 0,1-1-1 0 0,-1 0 1 0 0,1 1 0 0 0,0-1-1 0 0,1 1 1 0 0,-1 0-1 0 0,1 0 1 0 0,-1 0 0 0 0,1 0-1 0 0,1 0 1 0 0,-1 0-1 0 0,0 1 1 0 0,1 0-1 0 0,0-1 1 0 0,0 1 0 0 0,0 1-1 0 0,0-1 1 0 0,0 1-1 0 0,0-1 1 0 0,7-1 0 0 0,9-4 89 0 0,1 1 1 0 0,0 1 0 0 0,28-5-1 0 0,-28 7 35 0 0,130-25 223 0 0,-135 26-393 0 0,13-2-18 0 0,-1 0 0 0 0,41-15-1 0 0,-67 19-109 0 0,-2 1 96 0 0,0 0-1 0 0,1 0 1 0 0,-1 0 0 0 0,0 0-1 0 0,1 0 1 0 0,-1 0-1 0 0,0 0 1 0 0,1 0-1 0 0,-1 0 1 0 0,0 0 0 0 0,1 0-1 0 0,-1 0 1 0 0,0 1-1 0 0,1-1 1 0 0,-1 0 0 0 0,0 0-1 0 0,1 0 1 0 0,-1 0-1 0 0,0 1 1 0 0,0-1 0 0 0,1 0-1 0 0,-1 0 1 0 0,0 1-1 0 0,0-1 1 0 0,1 0-1 0 0,-1 0 1 0 0,0 1 0 0 0,0-1-1 0 0,0 0 1 0 0,1 1-1 0 0,-1-1 1 0 0,0 0 0 0 0,0 1-1 0 0,0-1 1 0 0,0 0-1 0 0,0 1 1 0 0,0-1 0 0 0,0 1-1 0 0,-3 13-2690 0 0,3-13 2671 0 0,-1 1-1403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68 7543 0 0,'1'-1'342'0'0,"1"0"-231"0"0,1 0 4 0 0,7-9 120 0 0,-4 3 5394 0 0,-8 8-4873 0 0,-61 29 678 0 0,17-7-1065 0 0,-5 4-119 0 0,1 3 1 0 0,2 1-1 0 0,-74 62 0 0 0,104-78 14 0 0,1 1 0 0 0,0 1 0 0 0,-23 31 0 0 0,34-42-118 0 0,2 1 0 0 0,-1 1 1 0 0,1-1-1 0 0,0 0 0 0 0,0 1 0 0 0,1 0 0 0 0,0 0 0 0 0,1 0 0 0 0,-1 0 0 0 0,1 1 0 0 0,1-1 0 0 0,0 0 0 0 0,0 13 1 0 0,1-18-108 0 0,0 1 0 0 0,1-1 0 0 0,-1 1 1 0 0,1-1-1 0 0,0 0 0 0 0,0 1 1 0 0,0-1-1 0 0,1 0 0 0 0,-1 0 1 0 0,1 0-1 0 0,-1 0 0 0 0,1 0 1 0 0,0 0-1 0 0,0 0 0 0 0,1-1 1 0 0,-1 1-1 0 0,0-1 0 0 0,1 1 1 0 0,0-1-1 0 0,-1 0 0 0 0,1 0 1 0 0,6 3-1 0 0,-4-3-6 0 0,0 0 1 0 0,0 0-1 0 0,0 0 0 0 0,1-1 0 0 0,-1 1 1 0 0,1-2-1 0 0,-1 1 0 0 0,1 0 1 0 0,-1-1-1 0 0,1 0 0 0 0,-1 0 1 0 0,1-1-1 0 0,8-1 0 0 0,6-3 65 0 0,0-2 0 0 0,0 0-1 0 0,0 0 1 0 0,27-17 0 0 0,-18 7 23 0 0,0-1-1 0 0,27-23 1 0 0,-40 28-144 0 0,0-2 1 0 0,-1 0 0 0 0,0 0-1 0 0,-1-2 1 0 0,21-32 0 0 0,-29 41-14 0 0,-2-1 1 0 0,1 1 0 0 0,-1-1 0 0 0,0 0 0 0 0,-1 0 0 0 0,0-1 0 0 0,0 1-1 0 0,-1-1 1 0 0,0 1 0 0 0,-1-1 0 0 0,0 0 0 0 0,-1 1 0 0 0,0-1 0 0 0,-2-18-1 0 0,1 22-57 0 0,-1 0 0 0 0,0 0 0 0 0,0 0 0 0 0,0 0 0 0 0,-1 0 0 0 0,0 1 0 0 0,0-1 0 0 0,-7-8 0 0 0,-2 0-673 0 0,-22-20 1 0 0,23 24 129 0 0,1-1 0 0 0,0 0 0 0 0,-10-13-1 0 0,17 18-535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573 736 10855 0 0,'0'0'980'0'0,"-7"5"-784"0"0,-7 6 4623 0 0,14-13-4192 0 0,7-17-4 0 0,1 0 0 0 0,1 1 0 0 0,14-23 0 0 0,5-12-143 0 0,98-242 558 0 0,-114 258-979 0 0,10-52 1 0 0,-18 70-92 0 0,-2 1 0 0 0,0-1 0 0 0,-1 0 0 0 0,-3-36 0 0 0,2 52 7 0 0,-1 0 0 0 0,1 0 0 0 0,-1 0 0 0 0,0 0 1 0 0,0 0-1 0 0,0 1 0 0 0,0-1 0 0 0,0 0 0 0 0,0 1 0 0 0,-1-1 0 0 0,-3-4 1 0 0,4 6 3 0 0,0 0 1 0 0,0 0 0 0 0,0 0 0 0 0,0 0 0 0 0,-1 1 0 0 0,1-1 0 0 0,0 0 0 0 0,-1 1 0 0 0,1-1 0 0 0,-1 0 0 0 0,1 1 0 0 0,-1-1 0 0 0,1 1 0 0 0,-1 0 0 0 0,1 0 0 0 0,-1 0 0 0 0,1-1 0 0 0,-1 1 0 0 0,1 0 0 0 0,-1 1 0 0 0,1-1 0 0 0,-1 0 0 0 0,1 0 0 0 0,-3 2 0 0 0,-1-1-6 0 0,-1 1 0 0 0,1 1 0 0 0,0-1-1 0 0,1 1 1 0 0,-1-1 0 0 0,0 2 0 0 0,1-1-1 0 0,0 0 1 0 0,-1 1 0 0 0,1 0 0 0 0,-5 6 0 0 0,-4 7-17 0 0,-18 29 1 0 0,24-36 12 0 0,-19 36 39 0 0,2 0 0 0 0,2 1 0 0 0,2 2 0 0 0,-15 54 1 0 0,-41 208 63 0 0,72-293-75 0 0,-45 260 62 0 0,-5 26 8 0 0,40-244-97 0 0,-29 76 0 0 0,34-113 16 0 0,-1 0-1 0 0,-1 0 1 0 0,-2-1-1 0 0,0-1 1 0 0,-1 0 0 0 0,-17 20-1 0 0,13-21-820 0 0,0-1-1 0 0,-1 0 0 0 0,-1-1 1 0 0,-36 24-1 0 0,26-25-5152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4 125 17879 0 0,'0'0'874'0'0,"-1"2"-385"0"0,1-1-464 0 0,-1 0-1 0 0,1 0 1 0 0,-1 0 0 0 0,1 1-1 0 0,0-1 1 0 0,0 0 0 0 0,0 0-1 0 0,-1 1 1 0 0,1-1 0 0 0,0 0-1 0 0,0 0 1 0 0,1 1 0 0 0,-1-1-1 0 0,0 0 1 0 0,0 0 0 0 0,1 1-1 0 0,-1-1 1 0 0,1 0 0 0 0,-1 0-1 0 0,1 0 1 0 0,-1 0 0 0 0,1 0 0 0 0,0 0-1 0 0,-1 0 1 0 0,1 0 0 0 0,0 0-1 0 0,0 0 1 0 0,0 0 0 0 0,0 0-1 0 0,0 0 1 0 0,0 0 0 0 0,0-1-1 0 0,0 1 1 0 0,0-1 0 0 0,0 1-1 0 0,0 0 1 0 0,0-1 0 0 0,3 1-1 0 0,1 1 102 0 0,1 0-1 0 0,0-1 1 0 0,0 1-1 0 0,-1-1 1 0 0,1 0-1 0 0,0-1 1 0 0,8 0 0 0 0,14-2 386 0 0,-1-1 1 0 0,1-1 0 0 0,51-16 0 0 0,77-38 61 0 0,-50 18-622 0 0,-72 28-380 0 0,27-10-5779 0 0,-16 8-1161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10135 0 0,'0'0'2035'0'0,"-2"1"-970"0"0,-4 3-674 0 0,0 1 0 0 0,0-1-1 0 0,1 1 1 0 0,0 0-1 0 0,0 0 1 0 0,0 1 0 0 0,-7 11-1 0 0,-27 49 297 0 0,29-48-352 0 0,-45 92 1088 0 0,-49 143 0 0 0,21-45-982 0 0,-122 216-463 0 0,155-326-1196 0 0,-69 99-1 0 0,115-192 638 0 0,1 0 0 0 0,-1 0 0 0 0,-1 0 0 0 0,1-1 0 0 0,-9 8 1 0 0,0-5-4954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16 177 14975 0 0,'-16'-2'1504'0'0,"19"11"-1368"0"0,-1-7-96 0 0,-1 1 1 0 0,1-1-1 0 0,0 0 0 0 0,0 0 0 0 0,0 1 1 0 0,1-1-1 0 0,-1-1 0 0 0,1 1 0 0 0,-1 0 0 0 0,1-1 1 0 0,-1 1-1 0 0,1-1 0 0 0,5 2 0 0 0,2 1 219 0 0,0-1 0 0 0,17 3 0 0 0,-2-3 169 0 0,2 0 1 0 0,-1-2-1 0 0,0-1 0 0 0,29-4 0 0 0,106-21 860 0 0,-159 25-1265 0 0,150-34 6 0 0,-2-6 0 0 0,148-61 0 0 0,-228 74-460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11055 0 0,'0'0'1434'0'0,"0"2"96"0"0,1 10 650 0 0,0 0 0 0 0,-3 22 0 0 0,-12 56-1533 0 0,3-29-102 0 0,-14 76-169 0 0,-60 190 0 0 0,68-277-428 0 0,-1-1 0 0 0,-2-2 0 0 0,-3 0 0 0 0,-40 62 0 0 0,40-73 2 0 0,-3-2 0 0 0,-1-1 0 0 0,-1 0-1 0 0,-2-3 1 0 0,-59 49 0 0 0,32-39-27 0 0,51-37 83 0 0,0 0 1 0 0,0 0 0 0 0,0 0-1 0 0,0-1 1 0 0,0 1 0 0 0,-1-2-1 0 0,1 1 1 0 0,-10 1-1 0 0,14-3-2 0 0,1 0-1 0 0,0 0 1 0 0,-1 0-1 0 0,1 0 0 0 0,0 0 1 0 0,-1 0-1 0 0,1 0 1 0 0,0 0-1 0 0,-1-1 0 0 0,1 1 1 0 0,0-1-1 0 0,0 1 1 0 0,-1-1-1 0 0,1 1 0 0 0,0-1 1 0 0,0 1-1 0 0,0-1 0 0 0,0 0 1 0 0,-1 0-1 0 0,1 0 1 0 0,0 0-1 0 0,0 1 0 0 0,1-1 1 0 0,-1 0-1 0 0,0-1 1 0 0,0 1-1 0 0,0 0 0 0 0,1 0 1 0 0,-1 0-1 0 0,1 0 0 0 0,-1-1 1 0 0,1 1-1 0 0,-1 0 1 0 0,1-1-1 0 0,0 1 0 0 0,-1-2 1 0 0,1-1-1 0 0,0-1 1 0 0,0 1 0 0 0,0-1 0 0 0,0 1-1 0 0,1-1 1 0 0,0 1 0 0 0,0 0 0 0 0,0-1-1 0 0,4-6 1 0 0,4-10-72 0 0,2 2-1 0 0,0-1 1 0 0,2 1 0 0 0,0 1-1 0 0,0 1 1 0 0,2 0-1 0 0,17-16 1 0 0,12-7-518 0 0,70-49-1 0 0,-3 16-166 0 0,-97 64 696 0 0,1 2 0 0 0,0 0 0 0 0,1 1-1 0 0,0 0 1 0 0,29-6 0 0 0,-42 12 94 0 0,1-1 0 0 0,-1 0 0 0 0,0 1 0 0 0,0 0 0 0 0,1 0 1 0 0,-1 0-1 0 0,0 0 0 0 0,0 1 0 0 0,1-1 0 0 0,-1 1 0 0 0,0 0 0 0 0,0 0 0 0 0,0 0 0 0 0,0 0 0 0 0,0 0 0 0 0,0 1 0 0 0,0-1 0 0 0,0 1 0 0 0,-1 0 0 0 0,1 0 0 0 0,0 0 1 0 0,-1 0-1 0 0,0 0 0 0 0,1 1 0 0 0,-1-1 0 0 0,0 1 0 0 0,0-1 0 0 0,-1 1 0 0 0,1 0 0 0 0,0 0 0 0 0,-1 0 0 0 0,0 0 0 0 0,2 3 0 0 0,-1 3 87 0 0,1-1 0 0 0,-2 0-1 0 0,1 1 1 0 0,-1-1 0 0 0,0 1-1 0 0,-1-1 1 0 0,0 1 0 0 0,0-1-1 0 0,-3 14 1 0 0,-2 8 160 0 0,-13 38 1 0 0,11-42-162 0 0,-12 33-15 0 0,11-37-121 0 0,-10 40 1 0 0,18-38-353 0 0,0-22-932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86 7831 0 0,'-12'33'672'0'0,"-12"33"135"0"0,22-57 475 0 0,0 0 0 0 0,0 0 0 0 0,1 0 0 0 0,0 0 0 0 0,0 13 0 0 0,1-20-1115 0 0,1 1 1 0 0,-1-1-1 0 0,0 0 0 0 0,1 0 0 0 0,-1 0 1 0 0,1 0-1 0 0,0 0 0 0 0,-1 0 1 0 0,1 0-1 0 0,0 0 0 0 0,0 0 1 0 0,0-1-1 0 0,1 1 0 0 0,-1 0 0 0 0,0 0 1 0 0,1-1-1 0 0,-1 1 0 0 0,1-1 1 0 0,-1 1-1 0 0,1-1 0 0 0,0 0 1 0 0,0 0-1 0 0,0 0 0 0 0,-1 0 0 0 0,1 0 1 0 0,0 0-1 0 0,0 0 0 0 0,0-1 1 0 0,0 1-1 0 0,1-1 0 0 0,-1 1 0 0 0,0-1 1 0 0,0 0-1 0 0,3 0 0 0 0,4 1-24 0 0,1-1-1 0 0,0-1 1 0 0,-1 0 0 0 0,1 0-1 0 0,-1-1 1 0 0,13-4-1 0 0,9-4-20 0 0,-1-2 0 0 0,-1-2-1 0 0,0 0 1 0 0,0-2 0 0 0,-2-1-1 0 0,47-37 1 0 0,-65 46-233 0 0,-1 0 1 0 0,0 0-1 0 0,0-1 0 0 0,9-12 0 0 0,-14 17-22 0 0,0-1 0 0 0,0 1-1 0 0,0-1 1 0 0,-1 0 0 0 0,0 0-1 0 0,0 0 1 0 0,0 0 0 0 0,-1 0 0 0 0,0 0-1 0 0,0 0 1 0 0,1-10 0 0 0,-2 14 83 0 0,0 0 1 0 0,0 0-1 0 0,0 0 0 0 0,0-1 1 0 0,0 1-1 0 0,0 0 0 0 0,0 0 1 0 0,-1 0-1 0 0,1 0 1 0 0,0 0-1 0 0,0 0 0 0 0,-1-1 1 0 0,1 1-1 0 0,-1 0 0 0 0,1 0 1 0 0,-1 0-1 0 0,0 0 1 0 0,1 1-1 0 0,-1-1 0 0 0,0 0 1 0 0,0 0-1 0 0,1 0 0 0 0,-1 0 1 0 0,0 1-1 0 0,0-1 1 0 0,0 0-1 0 0,0 1 0 0 0,0-1 1 0 0,0 1-1 0 0,0-1 1 0 0,0 1-1 0 0,0-1 0 0 0,-1 1 1 0 0,1 0-1 0 0,0 0 0 0 0,0-1 1 0 0,0 1-1 0 0,0 0 1 0 0,0 0-1 0 0,-1 0 0 0 0,1 0 1 0 0,0 0-1 0 0,0 1 0 0 0,0-1 1 0 0,-2 1-1 0 0,-4 0-82 0 0,-1 1 0 0 0,1 1 0 0 0,0-1 0 0 0,0 1 0 0 0,-11 7 0 0 0,-30 21 207 0 0,-69 58 1 0 0,51-38 199 0 0,59-45-230 0 0,-157 123 1112 0 0,118-90-539 0 0,-58 66 0 0 0,101-101-579 0 0,-27 33 337 0 0,29-34-337 0 0,-1-1-1 0 0,1 0 0 0 0,0 1 1 0 0,-1-1-1 0 0,1 1 0 0 0,0 0 1 0 0,0-1-1 0 0,1 1 0 0 0,-1 0 1 0 0,1 0-1 0 0,-1 0 0 0 0,1-1 1 0 0,0 6-1 0 0,0-7-22 0 0,1 0-1 0 0,-1 1 1 0 0,1-1-1 0 0,-1 0 1 0 0,1 0 0 0 0,0 1-1 0 0,-1-1 1 0 0,1 0-1 0 0,0 0 1 0 0,0 0-1 0 0,0 0 1 0 0,0 0 0 0 0,0 0-1 0 0,0 0 1 0 0,0 0-1 0 0,0-1 1 0 0,0 1-1 0 0,0 0 1 0 0,1-1 0 0 0,-1 1-1 0 0,0 0 1 0 0,0-1-1 0 0,1 0 1 0 0,-1 1 0 0 0,0-1-1 0 0,3 1 1 0 0,4 0 17 0 0,1 0-1 0 0,-1 0 1 0 0,10-1 0 0 0,-15 0-17 0 0,33-1-209 0 0,0-2 1 0 0,45-9-1 0 0,19-11-6666 0 0,-44 7-216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39 10135 0 0,'0'-2'778'0'0,"1"-4"-275"0"0,1 0 1 0 0,-1 0 0 0 0,6-12 8103 0 0,-9 19-8061 0 0,-180 171 187 0 0,102-94-716 0 0,56-56-13 0 0,13-12-19 0 0,-1 1 0 0 0,1 0 0 0 0,1 0-1 0 0,-12 17 1 0 0,19-22 15 0 0,-1 0 0 0 0,1 0 0 0 0,0 0 0 0 0,0 1 0 0 0,0-1 0 0 0,-1 9 0 0 0,3-12 0 0 0,1 0 0 0 0,0 0 0 0 0,0 1 0 0 0,0-1 0 0 0,0 0 0 0 0,0 0 0 0 0,1 0 0 0 0,0 0 0 0 0,-1 0 0 0 0,1 0 0 0 0,0 0 0 0 0,0 0 0 0 0,1 0 0 0 0,-1-1 0 0 0,0 1 0 0 0,4 4 0 0 0,4 5 0 0 0,1-1 0 0 0,0 0 0 0 0,1-1-1 0 0,0 0 1 0 0,14 9 0 0 0,20 19 17 0 0,-38-32 27 0 0,0 1 1 0 0,-1 0-1 0 0,0 0 0 0 0,0 0 0 0 0,8 15 1 0 0,-13-20-38 0 0,0 0 1 0 0,0 1 0 0 0,0-1-1 0 0,0 0 1 0 0,0 0 0 0 0,-1 1-1 0 0,1-1 1 0 0,-1 0 0 0 0,0 0-1 0 0,0 1 1 0 0,0-1 0 0 0,0 1-1 0 0,0-1 1 0 0,0 0 0 0 0,0 1-1 0 0,-1-1 1 0 0,1 0 0 0 0,-1 0-1 0 0,0 1 1 0 0,0-1 0 0 0,1 0-1 0 0,-1 0 1 0 0,-1 0 0 0 0,1 0-1 0 0,0 0 1 0 0,0 0 0 0 0,-1 0-1 0 0,-1 2 1 0 0,-2 0 19 0 0,0 1 0 0 0,-1-1 0 0 0,1 0 0 0 0,-1 0-1 0 0,1-1 1 0 0,-1 0 0 0 0,0 0 0 0 0,-12 4 0 0 0,-4 0 51 0 0,-26 4 0 0 0,40-9-59 0 0,-18 4 20 0 0,-1-1-1 0 0,0-1 0 0 0,0-2 0 0 0,-1 0 1 0 0,-50-5-1 0 0,76 3-139 0 0,0 0 0 0 0,-1-1 0 0 0,1 1 0 0 0,0 0 0 0 0,-1-1 0 0 0,1 0 0 0 0,0 1 1 0 0,0-1-1 0 0,-1 0 0 0 0,1 0 0 0 0,0 0 0 0 0,0-1 0 0 0,0 1 0 0 0,0 0 0 0 0,1-1 0 0 0,-1 1 0 0 0,0-1 0 0 0,1 0 1 0 0,-1 0-1 0 0,0 1 0 0 0,-1-5 0 0 0,-2-11-1078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62 129 14279 0 0,'0'0'1103'0'0,"2"2"-720"0"0,12 19 1123 0 0,19 31 0 0 0,-31-47-1258 0 0,1-1 0 0 0,0 1 0 0 0,0-1 1 0 0,1 1-1 0 0,-1-1 0 0 0,1 0 1 0 0,0 0-1 0 0,0-1 0 0 0,1 1 1 0 0,-1-1-1 0 0,1 0 0 0 0,-1 0 1 0 0,1-1-1 0 0,0 1 0 0 0,0-1 1 0 0,6 2-1 0 0,-8-3-153 0 0,0 0 0 0 0,1-1 1 0 0,-1 0-1 0 0,0 1 0 0 0,1-1 0 0 0,-1 0 1 0 0,0 0-1 0 0,0-1 0 0 0,1 1 0 0 0,2-2 1 0 0,4 1 18 0 0,7-1-37 0 0,-1-1-1 0 0,1-1 0 0 0,-1 0 0 0 0,1-1 0 0 0,-1 0 0 0 0,-1-2 0 0 0,29-15 0 0 0,-35 17-150 0 0,-1 0 0 0 0,0-1 1 0 0,0 0-1 0 0,-1 0 0 0 0,1-1 1 0 0,-1 0-1 0 0,-1-1 0 0 0,1 1 0 0 0,-1-1 1 0 0,-1 0-1 0 0,1-1 0 0 0,-2 0 1 0 0,1 1-1 0 0,5-17 0 0 0,-7 17-60 0 0,-1 0 0 0 0,0-1 0 0 0,1-9-1 0 0,-3 16 96 0 0,0 0-1 0 0,0 0 1 0 0,0-1-1 0 0,0 1 1 0 0,0 0-1 0 0,0 0 1 0 0,-1 0-1 0 0,1 0 1 0 0,-1-1-1 0 0,1 1 1 0 0,-1 0-1 0 0,0 0 1 0 0,0 0-1 0 0,0 0 1 0 0,0 1-1 0 0,0-1 1 0 0,-3-3-1 0 0,3 4 18 0 0,0 1-1 0 0,1-1 1 0 0,-1 1 0 0 0,0-1-1 0 0,0 1 1 0 0,0-1-1 0 0,0 1 1 0 0,0 0 0 0 0,0-1-1 0 0,0 1 1 0 0,0 0 0 0 0,0 0-1 0 0,0 0 1 0 0,0 0-1 0 0,0 0 1 0 0,0 0 0 0 0,0 0-1 0 0,0 0 1 0 0,0 0-1 0 0,0 1 1 0 0,0-1 0 0 0,0 0-1 0 0,-1 1 1 0 0,-25 11-374 0 0,20-8 303 0 0,-33 17 62 0 0,1 1 0 0 0,1 2 1 0 0,1 2-1 0 0,-62 56 0 0 0,80-63 182 0 0,0 2-1 0 0,2 0 0 0 0,1 1 1 0 0,1 0-1 0 0,-23 45 0 0 0,27-45 80 0 0,2 1 0 0 0,0 0 0 0 0,2 0 0 0 0,0 0 0 0 0,2 1 0 0 0,-5 42 0 0 0,10-59-188 0 0,-1 0 0 0 0,1 0 0 0 0,1 1 0 0 0,-1-1 1 0 0,1 0-1 0 0,1 0 0 0 0,2 9 0 0 0,-3-14-33 0 0,-1 1 1 0 0,1-1-1 0 0,1 0 0 0 0,-1 0 1 0 0,0 1-1 0 0,1-1 1 0 0,-1 0-1 0 0,1 0 1 0 0,-1-1-1 0 0,1 1 0 0 0,0 0 1 0 0,0 0-1 0 0,0-1 1 0 0,0 1-1 0 0,0-1 0 0 0,0 0 1 0 0,0 1-1 0 0,1-1 1 0 0,-1 0-1 0 0,0 0 0 0 0,1 0 1 0 0,-1-1-1 0 0,0 1 1 0 0,3 0-1 0 0,5 0 27 0 0,-1-1 0 0 0,0 1 0 0 0,1-2 1 0 0,-1 1-1 0 0,15-4 0 0 0,47-13 96 0 0,-58 13-113 0 0,188-57 192 0 0,58-15-2467 0 0,-239 70 1085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109 411 11375 0 0,'-21'23'814'0'0,"-22"33"0"0"0,35-45-158 0 0,2 1 1 0 0,-1 0-1 0 0,1 0 0 0 0,1 0 0 0 0,-6 20 1 0 0,9-16 1027 0 0,9-23 342 0 0,-4 2-1767 0 0,0 0 1 0 0,-1 0-1 0 0,0 0 1 0 0,3-9-1 0 0,-2-7-144 0 0,-2 0-1 0 0,-1-34 0 0 0,0-13-54 0 0,2 40-59 0 0,1 0 1 0 0,2 0-1 0 0,12-44 0 0 0,-13 61-6 0 0,0 0 0 0 0,0 0-1 0 0,1 0 1 0 0,1 1-1 0 0,-1 0 1 0 0,2 0-1 0 0,0 1 1 0 0,0 0-1 0 0,0 0 1 0 0,1 0 0 0 0,15-12-1 0 0,-6 9-36 0 0,1 0-1 0 0,0 1 1 0 0,1 1 0 0 0,0 1-1 0 0,1 0 1 0 0,0 1-1 0 0,0 2 1 0 0,36-8-1 0 0,-25 9-63 0 0,0 1 0 0 0,0 1-1 0 0,0 2 1 0 0,0 1 0 0 0,42 6-1 0 0,-65-5-271 0 0,1 1-1 0 0,0 0 0 0 0,15 6 1 0 0,-2 1-1180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5 6447 0 0,'1'-4'13011'0'0,"-3"20"-12892"0"0,-1 0 1 0 0,-1 0-1 0 0,-1-1 1 0 0,0 0-1 0 0,-1 1 1 0 0,-14 23-1 0 0,-58 85-11 0 0,35-60 31 0 0,-35 48 178 0 0,-137 150 0 0 0,90-104-101 0 0,120-150-216 0 0,0 0 0 0 0,1 1 0 0 0,0-1 0 0 0,-6 18 0 0 0,9-21-411 0 0,-1 1 0 0 0,1 0 0 0 0,0 10 0 0 0,1-12-430 0 0,0 0 1 0 0,0 0-1 0 0,1 0 0 0 0,-1 0 0 0 0,1 0 0 0 0,1 4 0 0 0,1 1-4469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105 189 17711 0 0,'0'0'2198'0'0,"1"-1"-1914"0"0,21-10 183 0 0,168-78 747 0 0,-136 68-1224 0 0,98-37-503 0 0,-138 51-257 0 0,-22 6-521 0 0,-27 4 543 0 0,-75 17 637 0 0,59-10 111 0 0,32-6 2 0 0,-1 1-1 0 0,1 0 1 0 0,-1 2-1 0 0,2 0 1 0 0,-1 1-1 0 0,1 1 1 0 0,-28 18-1 0 0,31-17 34 0 0,6-4 19 0 0,0 0 0 0 0,0 0 0 0 0,1 1-1 0 0,0 0 1 0 0,1 0 0 0 0,-1 1 0 0 0,-5 9 0 0 0,2-1 224 0 0,1 1 0 0 0,0 0 0 0 0,1 1 0 0 0,-11 33 0 0 0,18-45-245 0 0,0 0 1 0 0,1 1-1 0 0,0-1 1 0 0,0 0 0 0 0,0 0-1 0 0,1 1 1 0 0,-1-1-1 0 0,2 0 1 0 0,-1 1-1 0 0,1-1 1 0 0,0 0-1 0 0,0 1 1 0 0,0-1 0 0 0,1 0-1 0 0,0 0 1 0 0,0 0-1 0 0,1 0 1 0 0,0-1-1 0 0,3 7 1 0 0,-3-9-31 0 0,-1 0 0 0 0,1 0 0 0 0,0-1 0 0 0,0 1 0 0 0,0 0 0 0 0,1-1 0 0 0,-1 0 0 0 0,1 0 0 0 0,-1 0 0 0 0,1 0 0 0 0,-1 0 1 0 0,1-1-1 0 0,0 0 0 0 0,0 1 0 0 0,0-2 0 0 0,0 1 0 0 0,0 0 0 0 0,0-1 0 0 0,0 0 0 0 0,0 1 0 0 0,8-2 0 0 0,7-1-327 0 0,0-1 0 0 0,0-1 0 0 0,26-9 0 0 0,-27 8-319 0 0,25-7-416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53 16327 0 0,'1'-2'746'0'0,"1"1"-636"0"0,-1 0 0 0 0,1-1 1 0 0,-1 1-1 0 0,0-1 0 0 0,0 1 1 0 0,1-1-1 0 0,-1 0 1 0 0,1-2-1 0 0,-2 3-98 0 0,1 0 0 0 0,-1 0 1 0 0,0 1-1 0 0,1-1 0 0 0,-1 0 0 0 0,0 0 0 0 0,0 0 1 0 0,1 0-1 0 0,-1 0 0 0 0,0 1 0 0 0,0-1 0 0 0,0 0 1 0 0,0 0-1 0 0,-1-2 0 0 0,-3 0 102 0 0,4 3-66 0 0,-4-2 27 0 0,0 0 1 0 0,0-1-1 0 0,0 2 0 0 0,0-1 1 0 0,0 1-1 0 0,0-1 0 0 0,-1 1 0 0 0,1 0 1 0 0,0 0-1 0 0,-1 1 0 0 0,1-1 0 0 0,-7 1 1 0 0,-7 1-207 0 0,-29 4 0 0 0,46-5 124 0 0,-28 5 60 0 0,1 2 0 0 0,0 1 1 0 0,-54 22-1 0 0,-75 47 221 0 0,149-73-283 0 0,-44 24 123 0 0,-118 66 636 0 0,115-52-175 0 0,54-41-462 0 0,5 0-86 0 0,1 0 0 0 0,0-1 1 0 0,-1 0-1 0 0,1 0 0 0 0,0 0 0 0 0,0 0 0 0 0,-1-1 0 0 0,10-2 0 0 0,39-14-64 0 0,-28 7 54 0 0,177-67-199 0 0,-78 27-36 0 0,-112 45 206 0 0,0 1 0 0 0,0 0 0 0 0,1 1 0 0 0,-1 0 0 0 0,21-1 0 0 0,-34 15-76 0 0,-1-5 80 0 0,-1 1-1 0 0,0-1 1 0 0,-1 0-1 0 0,1 0 1 0 0,-1 0-1 0 0,0 0 1 0 0,0-1-1 0 0,-7 7 1 0 0,-5 7 4 0 0,-102 131 222 0 0,-18 23 284 0 0,26-31-230 0 0,-86 124 160 0 0,53-31-311 0 0,118-188-121 0 0,3 1 1 0 0,1 2-1 0 0,-16 57 1 0 0,37-106 1 0 0,-5 15 23 0 0,-3 22 1 0 0,8-34-26 0 0,-1 1 0 0 0,1-1 0 0 0,0 0 0 0 0,0 0 0 0 0,0 0 0 0 0,0 1 0 0 0,1-1 0 0 0,0 0 0 0 0,0 0 0 0 0,0 0 0 0 0,2 4 0 0 0,-3-6-7 0 0,1-1 0 0 0,0 0 0 0 0,0 0 0 0 0,0 0 1 0 0,0 0-1 0 0,0 0 0 0 0,0 0 0 0 0,0 0 0 0 0,0-1 0 0 0,0 1 0 0 0,0 0 0 0 0,0 0 0 0 0,0-1 0 0 0,1 1 0 0 0,-1-1 0 0 0,0 1 0 0 0,1-1 0 0 0,-1 0 0 0 0,0 1 1 0 0,1-1-1 0 0,-1 0 0 0 0,0 0 0 0 0,1 0 0 0 0,-1 0 0 0 0,0 0 0 0 0,1 0 0 0 0,-1 0 0 0 0,0 0 0 0 0,3-1 0 0 0,4-1-274 0 0,-1-1 1 0 0,1 1-1 0 0,12-7 0 0 0,-19 8 230 0 0,23-11-3168 0 0,22-15 0 0 0,-4-1-3041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 12895 0 0,'0'0'1172'0'0,"0"-1"-966"0"0,-3-6 5072 0 0,-2 9-5054 0 0,0 1 1 0 0,0-1-1 0 0,1 1 0 0 0,0 0 0 0 0,-1 1 1 0 0,1-1-1 0 0,0 1 0 0 0,1-1 0 0 0,-1 1 0 0 0,0 0 1 0 0,-2 5-1 0 0,-6 9-230 0 0,-15 26 0 0 0,-1 8 78 0 0,3 1 1 0 0,2 2-1 0 0,-21 71 0 0 0,44-125-72 0 0,-4 13 31 0 0,1 0-1 0 0,-2 19 1 0 0,5-31-21 0 0,0 1 0 0 0,-1 0 0 0 0,1 0 0 0 0,0-1 1 0 0,1 1-1 0 0,-1 0 0 0 0,0 0 0 0 0,1 0 0 0 0,-1-1 0 0 0,1 1 0 0 0,0 0 1 0 0,0-1-1 0 0,0 1 0 0 0,0-1 0 0 0,1 1 0 0 0,-1-1 0 0 0,1 0 1 0 0,-1 1-1 0 0,3 1 0 0 0,-2-2 21 0 0,0-1 1 0 0,0 0-1 0 0,0 0 0 0 0,1 0 1 0 0,-1 0-1 0 0,0-1 0 0 0,0 1 1 0 0,0-1-1 0 0,1 1 0 0 0,-1-1 1 0 0,0 0-1 0 0,1 0 0 0 0,-1 0 1 0 0,0 0-1 0 0,0 0 1 0 0,1 0-1 0 0,-1-1 0 0 0,0 1 1 0 0,1-1-1 0 0,2-1 0 0 0,6-1 130 0 0,0-2 0 0 0,16-8 0 0 0,-24 12-133 0 0,17-10 168 0 0,-1-1 1 0 0,35-29-1 0 0,30-36-83 0 0,-69 63-79 0 0,45-45-373 0 0,58-74-1 0 0,-16-10-4471 0 0,-88 120 3365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2759 0 0,'0'0'7083'0'0,"10"3"-662"0"0,-8 0-6134 0 0,-1 0 0 0 0,1-1 0 0 0,-1 1 0 0 0,0 0 1 0 0,0 0-1 0 0,0 0 0 0 0,0 1 0 0 0,0-1 0 0 0,-1 0 0 0 0,1 0 0 0 0,-1 0 0 0 0,0 0 0 0 0,0 1 0 0 0,0-1 0 0 0,-1 6 0 0 0,-2 6 160 0 0,0 0-1 0 0,-5 15 0 0 0,6-22-234 0 0,-13 33 546 0 0,-2 0 0 0 0,-41 74 1 0 0,35-73-711 0 0,1 1 1 0 0,-15 46-1 0 0,37-87-260 0 0,12-6-3556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11 575 14223 0 0,'-4'8'1291'0'0,"4"-8"-1258"0"0,-4 15 192 0 0,1-2 2468 0 0,14-48-2106 0 0,1 0 0 0 0,2 1 1 0 0,1 0-1 0 0,2 1 1 0 0,1 1-1 0 0,1 0 0 0 0,2 2 1 0 0,31-36-1 0 0,-32 43-587 0 0,34-53 0 0 0,-46 67-11 0 0,-1 0 0 0 0,2 0-1 0 0,-1 1 1 0 0,1 0 0 0 0,1 1 0 0 0,-1 0 0 0 0,1 0-1 0 0,13-6 1 0 0,10-7-60 0 0,-11 5-291 0 0,1 2 1 0 0,34-16-1 0 0,-41 23-2465 0 0,0 1 1 0 0,26-6-1 0 0,-20 7-3244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229 148 5527 0 0,'0'2'423'0'0,"5"11"-433"0"0,2 7 2106 0 0,-6-18-1433 0 0,0 0 0 0 0,0 0 0 0 0,0-1-1 0 0,0 1 1 0 0,0 0 0 0 0,0-1 0 0 0,1 1 0 0 0,2 1 0 0 0,-4-3-648 0 0,2 3 360 0 0,1-1 0 0 0,-1 0 1 0 0,1 0-1 0 0,0 0 0 0 0,-1 0 1 0 0,1-1-1 0 0,0 1 0 0 0,0-1 1 0 0,0 0-1 0 0,0 0 0 0 0,0 0 1 0 0,0 0-1 0 0,1 0 0 0 0,-1-1 1 0 0,0 1-1 0 0,0-1 0 0 0,6 0 1 0 0,28-2 754 0 0,1-3 1 0 0,65-15 0 0 0,-82 14-1061 0 0,0 0-1 0 0,0-2 0 0 0,0 0 1 0 0,-1-2-1 0 0,-1 0 1 0 0,22-15-1 0 0,3-11-142 0 0,-39 33 11 0 0,-2-1 0 0 0,1 0 0 0 0,0 0 0 0 0,-1-1 0 0 0,0 1-1 0 0,0-1 1 0 0,0 1 0 0 0,3-8 0 0 0,-5 11 34 0 0,-1 0 0 0 0,0 0 1 0 0,1 0-1 0 0,-1 0 0 0 0,0 0 0 0 0,0 0 0 0 0,0 0 0 0 0,1 0 0 0 0,-1 0 1 0 0,0 0-1 0 0,-1 0 0 0 0,1 0 0 0 0,0 0 0 0 0,0 0 0 0 0,0 0 0 0 0,-1 0 1 0 0,1 0-1 0 0,0 0 0 0 0,-1 0 0 0 0,1 0 0 0 0,-1 0 0 0 0,0-1 0 0 0,0 0-25 0 0,0 1-1 0 0,-1 0 0 0 0,1 0 0 0 0,-1 0 0 0 0,1 0 0 0 0,-1 0 1 0 0,1 0-1 0 0,-1 0 0 0 0,1 1 0 0 0,-1-1 0 0 0,0 0 1 0 0,-1 0-1 0 0,-6 0-245 0 0,1-1 1 0 0,-1 2 0 0 0,0-1-1 0 0,-11 1 1 0 0,0 1-105 0 0,1 2 0 0 0,-1 0-1 0 0,0 1 1 0 0,1 1 0 0 0,-20 7-1 0 0,-91 45-846 0 0,82-31 1700 0 0,1 2 1 0 0,1 2 0 0 0,2 2-1 0 0,1 2 1 0 0,-61 63 0 0 0,98-91-315 0 0,-1 1 1 0 0,2 0-1 0 0,-1 1 1 0 0,1-1-1 0 0,0 1 1 0 0,1 0 0 0 0,-1 1-1 0 0,-2 9 1 0 0,6-16-111 0 0,0 1 0 0 0,0-1 0 0 0,1 1 0 0 0,-1 0 0 0 0,1-1 0 0 0,0 1 0 0 0,-1 0 0 0 0,1-1 0 0 0,1 1 0 0 0,-1 0 0 0 0,0-1 0 0 0,0 1 0 0 0,1 0 0 0 0,0-1 0 0 0,-1 1 0 0 0,1-1 0 0 0,0 1 0 0 0,0-1 1 0 0,1 1-1 0 0,-1-1 0 0 0,0 0 0 0 0,1 1 0 0 0,0-1 0 0 0,-1 0 0 0 0,1 0 0 0 0,0 0 0 0 0,0 0 0 0 0,0 0 0 0 0,0-1 0 0 0,0 1 0 0 0,5 2 0 0 0,0 0-44 0 0,1-1 0 0 0,0 0 0 0 0,0 0-1 0 0,0 0 1 0 0,0-1 0 0 0,1 0 0 0 0,-1 0 0 0 0,16 0-1 0 0,6-1-970 0 0,34-4-1 0 0,-56 2 643 0 0,34-2-951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76 272 6911 0 0,'0'0'528'0'0,"-1"2"-341"0"0,-19 20 472 0 0,-14 12 7224 0 0,14-14-1388 0 0,26-30-5576 0 0,26-32-833 0 0,1 1-1 0 0,56-51 1 0 0,-23 31-1108 0 0,-58 55 742 0 0,0 0 0 0 0,0 1 0 0 0,1 0 0 0 0,0 1 0 0 0,-1-1 1 0 0,2 2-1 0 0,9-4 0 0 0,-18 7 249 0 0,1-1 1 0 0,-1 1-1 0 0,0 0 0 0 0,1 0 1 0 0,-1 0-1 0 0,0-1 0 0 0,1 2 1 0 0,-1-1-1 0 0,1 0 0 0 0,-1 0 1 0 0,0 0-1 0 0,1 1 0 0 0,-1-1 1 0 0,0 0-1 0 0,1 1 1 0 0,-1-1-1 0 0,0 1 0 0 0,0 0 1 0 0,1-1-1 0 0,1 2 0 0 0,-1 0 31 0 0,0 0-1 0 0,-1 0 0 0 0,1 0 1 0 0,0 1-1 0 0,-1-1 0 0 0,1 0 1 0 0,-1 0-1 0 0,0 1 0 0 0,0-1 1 0 0,1 4-1 0 0,1 3 110 0 0,0 1 0 0 0,-1 0 0 0 0,0 0-1 0 0,0 16 1 0 0,-5 64 1082 0 0,3-90-1155 0 0,0 1 0 0 0,0 0 0 0 0,0 0 1 0 0,0-1-1 0 0,0 1 0 0 0,0 0 0 0 0,0 0 0 0 0,0-1 0 0 0,1 1 1 0 0,-1 0-1 0 0,0 0 0 0 0,1-1 0 0 0,-1 1 0 0 0,0 0 0 0 0,1-1 1 0 0,-1 1-1 0 0,1-1 0 0 0,-1 1 0 0 0,1 0 0 0 0,-1-1 1 0 0,1 1-1 0 0,-1-1 0 0 0,1 1 0 0 0,1 0 0 0 0,-1-1-7 0 0,1 1 1 0 0,-1-1-1 0 0,1 1 0 0 0,-1-1 0 0 0,1 0 0 0 0,-1 0 0 0 0,1 1 0 0 0,-1-1 1 0 0,1 0-1 0 0,0 0 0 0 0,1-1 0 0 0,4 0 21 0 0,0-1 0 0 0,0 0 1 0 0,0 0-1 0 0,6-3 0 0 0,-3 0-31 0 0,0 0-1 0 0,0-1 1 0 0,0 0-1 0 0,-1-1 1 0 0,0 0-1 0 0,10-9 1 0 0,43-53-606 0 0,1-1-108 0 0,-44 50 491 0 0,-15 16 125 0 0,0 0-1 0 0,0 0 1 0 0,0 0-1 0 0,1 0 1 0 0,-1 0-1 0 0,1 1 1 0 0,0 0 0 0 0,0 0-1 0 0,0 0 1 0 0,1 1-1 0 0,7-4 1 0 0,-12 6 74 0 0,1-1 0 0 0,-1 1 0 0 0,1 0 1 0 0,-1-1-1 0 0,1 1 0 0 0,0 0 0 0 0,-1 0 0 0 0,1 0 1 0 0,-1 0-1 0 0,1 0 0 0 0,-1 0 0 0 0,1 0 0 0 0,2 1 1 0 0,3 0-12 0 0,-4-1 32 0 0,0 0 0 0 0,0 0 0 0 0,0 0 0 0 0,1 1 0 0 0,-1-1 0 0 0,0 1 0 0 0,0 0 0 0 0,0 0 0 0 0,0 0 0 0 0,0 0 0 0 0,0 0 0 0 0,5 3 0 0 0,-7-2 4 0 0,1 0-1 0 0,0 0 1 0 0,-1-1-1 0 0,1 1 1 0 0,-1 0 0 0 0,1 0-1 0 0,-1 0 1 0 0,0 0-1 0 0,0 1 1 0 0,0-1-1 0 0,0 0 1 0 0,-1 0-1 0 0,1 1 1 0 0,0-1-1 0 0,-1 0 1 0 0,0 1 0 0 0,1 3-1 0 0,0 6 173 0 0,-1 0 1 0 0,-1 0-1 0 0,1 0 0 0 0,-2 0 0 0 0,-3 17 0 0 0,-22 58 577 0 0,1 0-315 0 0,25-82-451 0 0,0 1 0 0 0,0-1 0 0 0,1 0 0 0 0,-1 1-1 0 0,1-1 1 0 0,1 0 0 0 0,-1 0 0 0 0,1 1 0 0 0,0-1 0 0 0,1 6 0 0 0,0-7-611 0 0,-1-1 0 0 0,0 0 0 0 0,1 0 0 0 0,-1 0 0 0 0,1 0 0 0 0,2 2 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128 190 6911 0 0,'0'0'623'0'0,"-1"2"-514"0"0,0 1 136 0 0,0 0-1 0 0,0 0 0 0 0,0 0 0 0 0,1 0 0 0 0,-1 1 0 0 0,1-1 0 0 0,-1 4 1 0 0,1 2 6800 0 0,11-4-4776 0 0,-7-4-2061 0 0,1 0-1 0 0,-1 0 1 0 0,1-1-1 0 0,-1 1 0 0 0,1-1 1 0 0,-1 0-1 0 0,1 0 1 0 0,0-1-1 0 0,-1 1 1 0 0,1-1-1 0 0,5-2 0 0 0,8-2 309 0 0,25-12-1 0 0,-28 11-199 0 0,1-1-314 0 0,0 0 0 0 0,0-1 0 0 0,-1 0 0 0 0,0-2 0 0 0,-1 0-1 0 0,0 0 1 0 0,0-1 0 0 0,-1-1 0 0 0,0 0 0 0 0,-1-1 0 0 0,18-26 0 0 0,-28 35-131 0 0,1 0 0 0 0,-1 0 0 0 0,0 0 0 0 0,0 0-1 0 0,0 0 1 0 0,-1-1 0 0 0,0 1 0 0 0,0-1 0 0 0,1-8 0 0 0,-2 13 104 0 0,0 0-1 0 0,0-1 1 0 0,0 1 0 0 0,0 0-1 0 0,0-1 1 0 0,-1 1 0 0 0,1 0-1 0 0,0-1 1 0 0,0 1-1 0 0,0 0 1 0 0,-1-1 0 0 0,1 1-1 0 0,0 0 1 0 0,-1 0 0 0 0,1-1-1 0 0,0 1 1 0 0,0 0-1 0 0,-1 0 1 0 0,1 0 0 0 0,0-1-1 0 0,-1 1 1 0 0,1 0 0 0 0,0 0-1 0 0,-1 0 1 0 0,1 0-1 0 0,-1 0 1 0 0,0 0 0 0 0,-9-2-231 0 0,4 3 182 0 0,0-1 1 0 0,1 1-1 0 0,-1 0 1 0 0,1 1-1 0 0,0-1 1 0 0,-1 1 0 0 0,-6 3-1 0 0,-37 22-174 0 0,27-15 253 0 0,-164 102 1023 0 0,182-111-984 0 0,-14 9 288 0 0,-1 1 0 0 0,-20 20 0 0 0,30-24-127 0 0,1 0-1 0 0,0 0 1 0 0,0 1 0 0 0,1-1-1 0 0,-11 22 1 0 0,17-28-207 0 0,-1 0 0 0 0,1 0 0 0 0,0-1 0 0 0,0 1 0 0 0,0 0 0 0 0,0 0 0 0 0,0 0 0 0 0,1 0 0 0 0,-1 0 0 0 0,1 1 0 0 0,0-1 0 0 0,0 0 0 0 0,0 0 0 0 0,1 0 1 0 0,-1 0-1 0 0,1 0 0 0 0,-1 0 0 0 0,1 0 0 0 0,0 0 0 0 0,0 0 0 0 0,0 0 0 0 0,1-1 0 0 0,-1 1 0 0 0,1 0 0 0 0,-1-1 0 0 0,1 1 0 0 0,0-1 0 0 0,0 1 0 0 0,0-1 0 0 0,0 0 0 0 0,1 0 0 0 0,-1 0 0 0 0,1 0 0 0 0,-1 0 1 0 0,1-1-1 0 0,-1 1 0 0 0,1-1 0 0 0,0 1 0 0 0,0-1 0 0 0,4 1 0 0 0,24 7-3145 0 0,61 9 0 0 0,-62-13 388 0 0,-1 1 0 0 0,43 14 0 0 0,-30 2 15034 0 0,-35-26-11535 0 0,0-1 1 0 0,0 0-1 0 0,8-7 1 0 0,-8 5-426 0 0,2 0-1 0 0,10-6 1 0 0,-8 6-128 0 0,78-47 690 0 0,-46 26-910 0 0,69-33-1 0 0,-54 30-261 0 0,-16 10-144 0 0,0 1 0 0 0,1 3 1 0 0,46-13-1 0 0,-84 29 391 0 0,0 0 1 0 0,0 0-1 0 0,0 0 0 0 0,0 0 1 0 0,0 1-1 0 0,8 0 1 0 0,-12 0 52 0 0,0 0 1 0 0,0 0-1 0 0,0 0 1 0 0,0 1 0 0 0,0-1-1 0 0,0 0 1 0 0,0 1 0 0 0,0-1-1 0 0,-1 1 1 0 0,1-1 0 0 0,0 1-1 0 0,0-1 1 0 0,0 1 0 0 0,-1-1-1 0 0,1 1 1 0 0,0 0 0 0 0,-1-1-1 0 0,1 1 1 0 0,0 0 0 0 0,-1 0-1 0 0,1-1 1 0 0,-1 1 0 0 0,1 0-1 0 0,-1 0 1 0 0,0 0 0 0 0,1 0-1 0 0,-1 0 1 0 0,0 0 0 0 0,0 0-1 0 0,1-1 1 0 0,-1 1 0 0 0,0 0-1 0 0,0 0 1 0 0,0 0 0 0 0,0 0-1 0 0,0 0 1 0 0,0 0 0 0 0,-1 0-1 0 0,1 0 1 0 0,0 0-1 0 0,-1 1 1 0 0,-3 14 195 0 0,-2 0 1 0 0,1-1-1 0 0,-2 0 0 0 0,0 0 0 0 0,0 0 0 0 0,-12 14 0 0 0,6-6 31 0 0,-14 28-1 0 0,23-41-165 0 0,-13 33 68 0 0,16-39-127 0 0,0 0-1 0 0,0-1 0 0 0,0 1 1 0 0,1 0-1 0 0,-1 1 0 0 0,1-1 0 0 0,0 0 1 0 0,1 5-1 0 0,-1-8-30 0 0,0 0 0 0 0,1 0 0 0 0,-1 0 0 0 0,1 0 0 0 0,-1-1 0 0 0,1 1 0 0 0,-1 0 0 0 0,1 0 0 0 0,-1 0-1 0 0,1 0 1 0 0,0-1 0 0 0,-1 1 0 0 0,1 0 0 0 0,0-1 0 0 0,0 1 0 0 0,0-1 0 0 0,-1 1 0 0 0,1-1 0 0 0,0 1 0 0 0,0-1 0 0 0,0 1 0 0 0,0-1 0 0 0,0 0 0 0 0,0 0 0 0 0,0 1 0 0 0,0-1-1 0 0,0 0 1 0 0,2 0 0 0 0,1 0-383 0 0,1 0 0 0 0,0 0-1 0 0,-1 0 1 0 0,7-1-1 0 0,-4-1-1413 0 0,-1 1 0 0 0,0-1 0 0 0,11-6-1 0 0,3 0-4870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19519 0 0,'0'0'1772'0'0,"-2"2"-1458"0"0,-26 38-122 0 0,-79 119 967 0 0,-208 408 1424 0 0,146-243-2105 0 0,32 13-808 0 0,135-330 169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70 15663 0 0,'-5'0'253'0'0,"1"0"0"0"0,-1 0 0 0 0,1 0 1 0 0,-1 1-1 0 0,0 0 0 0 0,1 0 0 0 0,-1 0 0 0 0,1 0 0 0 0,-1 1 0 0 0,1 0 0 0 0,0-1 0 0 0,0 2 0 0 0,0-1 0 0 0,0 0 0 0 0,-6 5 1 0 0,9-6 548 0 0,24 10 1009 0 0,-5-8-1274 0 0,1 0-1 0 0,0-2 1 0 0,1 0 0 0 0,-1-1-1 0 0,23-3 1 0 0,-20 1-205 0 0,455-57 1437 0 0,-360 35-5396 0 0,-67 12-379 0 0,13-2-4593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99 286 7367 0 0,'-69'-3'1212'0'0,"40"2"8174"0"0,44 1-8706 0 0,1-1-512 0 0,-1-2 0 0 0,1 0 1 0 0,20-6-1 0 0,48-21 256 0 0,-34 12-215 0 0,222-68 783 0 0,-28 22-619 0 0,-125 35-346 0 0,17 4-3820 0 0,-94 19-412 0 0,1-2-1557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8287 0 0,'0'0'639'0'0,"-1"2"-415"0"0,0 6 704 0 0,-1 1 0 0 0,0 0 0 0 0,0 0 0 0 0,-1-1 0 0 0,-1 1 0 0 0,1-1 0 0 0,-8 12 0 0 0,-1 8 363 0 0,11-27-1339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58 6447 0 0,'15'-41'1220'0'0,"-7"24"12736"0"0,-26 30-13860 0 0,-28 27-362 0 0,-3-2-1 0 0,-86 51 0 0 0,90-57 195 0 0,45-32 72 0 0,0 0 0 0 0,0 0 0 0 0,1 0 0 0 0,-1 0 0 0 0,0 0 0 0 0,0 0 0 0 0,1 0 0 0 0,-1 0 0 0 0,0 0 0 0 0,0 0 0 0 0,1 0 0 0 0,-1 0 0 0 0,0 0 0 0 0,0 0 0 0 0,1 1 0 0 0,-1-1 0 0 0,0 0 0 0 0,0 0 0 0 0,0 0 0 0 0,1 0 0 0 0,-1 1 0 0 0,0-1 0 0 0,0 0 0 0 0,0 0 0 0 0,0 0 0 0 0,1 1 0 0 0,-1-1 0 0 0,0 0 0 0 0,0 0 0 0 0,0 0 0 0 0,0 1 0 0 0,0-1 0 0 0,0 0 0 0 0,0 0 0 0 0,0 1 0 0 0,0-1 0 0 0,0 0 0 0 0,0 1 0 0 0,0-1 0 0 0,0 0 0 0 0,0 0 0 0 0,0 1 0 0 0,0-1 0 0 0,0 0 0 0 0,0 0 0 0 0,0 1 0 0 0,0-1 0 0 0,0 0 0 0 0,0 0 0 0 0,0 0 0 0 0,0 1 0 0 0,-1-1 0 0 0,1 0 0 0 0,0 0 0 0 0,0 1 0 0 0,0-1 0 0 0,0 0 0 0 0,-1 0 0 0 0,1 0 0 0 0,0 0 0 0 0,0 1 0 0 0,0-1 0 0 0,-1 0 0 0 0,1 0 0 0 0,10 3 21 0 0,1 0 0 0 0,16 2 1 0 0,-19-4-22 0 0,1 0 0 0 0,-1 1 0 0 0,0 0 0 0 0,1 0 0 0 0,10 6 0 0 0,-10-4 0 0 0,13 7 0 0 0,25 17 0 0 0,-40-24 0 0 0,-1 0 0 0 0,0 1 0 0 0,-1 0 0 0 0,1 1 0 0 0,-1-1 0 0 0,0 1 0 0 0,0 0 0 0 0,5 8 0 0 0,-5-4 6 0 0,-1-5 1 0 0,-1 1 1 0 0,0-1-1 0 0,0 1 0 0 0,0-1 0 0 0,-1 1 0 0 0,0 0 0 0 0,0 0 1 0 0,1 9-1 0 0,-3 1 166 0 0,-3-12-103 0 0,1-2-9 0 0,-1 1 4 0 0,1 0 1 0 0,-1 0 0 0 0,0 0-1 0 0,0 0 1 0 0,-1-1-1 0 0,1 1 1 0 0,0-1-1 0 0,-1 0 1 0 0,1 0-1 0 0,-1 0 1 0 0,0 0 0 0 0,0-1-1 0 0,0 1 1 0 0,-7 0-1 0 0,-7 2 170 0 0,-36 3-1 0 0,46-7-173 0 0,-28 4-27 0 0,-86 4 52 0 0,98-7-75 0 0,-1-2-1 0 0,-46-7 1 0 0,62 6-353 0 0,-1 0 1 0 0,-17-8-1 0 0,25 9 135 0 0,-1 0 0 0 0,1 0 0 0 0,-1 0-1 0 0,1 0 1 0 0,0-1 0 0 0,-1 1 0 0 0,1-1 0 0 0,0 0 0 0 0,0 0-1 0 0,0 0 1 0 0,0 0 0 0 0,1 0 0 0 0,-1 0 0 0 0,0 0-1 0 0,-1-3 1 0 0,1-4-6669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445 372 10943 0 0,'0'0'987'0'0,"1"-2"-810"0"0,5-2-63 0 0,-1 0 0 0 0,0-1-1 0 0,0 0 1 0 0,0 0 0 0 0,-1 0-1 0 0,0 0 1 0 0,6-9 0 0 0,0-6 232 0 0,-1 0 1 0 0,-1 0-1 0 0,0-1 1 0 0,-2 0-1 0 0,0-1 1 0 0,-2 1-1 0 0,0-1 1 0 0,1-35-1 0 0,-4 49-305 0 0,-1 0-1 0 0,0 0 1 0 0,-1 1-1 0 0,0-1 0 0 0,-3-15 1 0 0,3 21-26 0 0,1 0 0 0 0,-1 0 0 0 0,0 0 0 0 0,0 0 0 0 0,0 0 0 0 0,0 0 0 0 0,0 1 0 0 0,-1-1 0 0 0,1 0 0 0 0,0 1 0 0 0,-1-1 0 0 0,0 0 0 0 0,1 1 0 0 0,-1 0-1 0 0,0-1 1 0 0,1 1 0 0 0,-1 0 0 0 0,0 0 0 0 0,0 0 0 0 0,0 0 0 0 0,0 0 0 0 0,0 1 0 0 0,0-1 0 0 0,0 1 0 0 0,-3-1 0 0 0,0 0 19 0 0,0 1 0 0 0,0 0 0 0 0,-1 0 0 0 0,1 1 0 0 0,0 0 0 0 0,0 0 0 0 0,0 0 0 0 0,0 0 0 0 0,1 1 0 0 0,-1-1 0 0 0,-5 4 0 0 0,-7 3 24 0 0,-25 18 0 0 0,34-20-54 0 0,-308 228-192 0 0,306-226 189 0 0,3-2 34 0 0,0-1 0 0 0,1 2 0 0 0,-7 6 0 0 0,12-12-19 0 0,0 1-1 0 0,0 0 1 0 0,-1-1-1 0 0,1 1 1 0 0,1 0-1 0 0,-1-1 1 0 0,0 1 0 0 0,0 0-1 0 0,1 0 1 0 0,-1 0-1 0 0,1 0 1 0 0,-1-1-1 0 0,1 1 1 0 0,0 0-1 0 0,0 0 1 0 0,0 0-1 0 0,0 0 1 0 0,1 3-1 0 0,-1-1 7 0 0,1-1 0 0 0,0 0 0 0 0,0 0 0 0 0,1 0 0 0 0,-1 0 0 0 0,0 0-1 0 0,1 0 1 0 0,0-1 0 0 0,0 1 0 0 0,0 0 0 0 0,0-1 0 0 0,0 0 0 0 0,0 1 0 0 0,1-1-1 0 0,3 3 1 0 0,-1-2 79 0 0,0 0-1 0 0,0 0 1 0 0,0-1 0 0 0,1 0-1 0 0,-1 0 1 0 0,1 0-1 0 0,11 2 1 0 0,-1-2 193 0 0,-1 0 1 0 0,1-1 0 0 0,0-1-1 0 0,0-1 1 0 0,25-4 0 0 0,-13 0-406 0 0,-1-2 1 0 0,1-1-1 0 0,-1-1 0 0 0,-1-1 1 0 0,0-1-1 0 0,0-2 0 0 0,-1 0 1 0 0,28-21-1 0 0,-50 32 98 0 0,0 0-1 0 0,1 0 1 0 0,-1-1 0 0 0,-1 1 0 0 0,1-1-1 0 0,0 0 1 0 0,-1 0 0 0 0,1 0 0 0 0,-1 0-1 0 0,0 0 1 0 0,0-1 0 0 0,0 1 0 0 0,0-1-1 0 0,1-3 1 0 0,-3 6-4 0 0,0 0 0 0 0,0 1 0 0 0,0-1-1 0 0,-1 0 1 0 0,1 1 0 0 0,0-1 0 0 0,0 0 0 0 0,-1 1-1 0 0,1-1 1 0 0,0 1 0 0 0,0-1 0 0 0,-1 0 0 0 0,1 1-1 0 0,-1-1 1 0 0,1 1 0 0 0,-1-1 0 0 0,1 1 0 0 0,-1-1-1 0 0,1 1 1 0 0,-1 0 0 0 0,1-1 0 0 0,-1 1 0 0 0,1-1-1 0 0,-2 1 1 0 0,-13-7-594 0 0,11 6 651 0 0,1 0 1 0 0,-1 1-1 0 0,0 0 1 0 0,1 0 0 0 0,-1 0-1 0 0,0 0 1 0 0,1 0-1 0 0,-1 1 1 0 0,0-1-1 0 0,1 1 1 0 0,-1 0-1 0 0,1 0 1 0 0,-1 1-1 0 0,1-1 1 0 0,0 1-1 0 0,-6 3 1 0 0,2-1 116 0 0,-1 1-1 0 0,2 0 1 0 0,-1 1 0 0 0,1 0 0 0 0,-1 0 0 0 0,-4 6 0 0 0,10-10-147 0 0,-1-1 0 0 0,1 1 1 0 0,0-1-1 0 0,0 1 0 0 0,0-1 1 0 0,1 1-1 0 0,-1-1 0 0 0,0 1 1 0 0,0 3-1 0 0,2 3-23 0 0,0-6-20 0 0,0 0-122 0 0,0 0 1 0 0,0 0 0 0 0,0-1-1 0 0,0 1 1 0 0,0-1-1 0 0,0 1 1 0 0,0-1 0 0 0,0 1-1 0 0,1-1 1 0 0,-1 0-1 0 0,1 1 1 0 0,2 1-1 0 0,-1-2-620 0 0,10 9-5525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29 718 5527 0 0,'0'0'498'0'0,"-4"-7"-396"0"0,0 0 1775 0 0,0-1-1 0 0,1 1 0 0 0,0-1 0 0 0,-3-13 0 0 0,5 12-731 0 0,-1 1-1 0 0,1 0 0 0 0,1-1 1 0 0,0-9-1 0 0,1 6-606 0 0,1 0 1 0 0,0-1-1 0 0,1 1 1 0 0,0 1-1 0 0,1-1 0 0 0,9-18 1 0 0,2 0-551 0 0,2 2 0 0 0,2 0 1 0 0,0 1-1 0 0,35-37 0 0 0,4 2-626 0 0,2 3 0 0 0,84-62 0 0 0,-131 110-211 0 0,1 0 0 0 0,1 1 0 0 0,0 1 0 0 0,0 1 0 0 0,1 0 1 0 0,0 0-1 0 0,1 2 0 0 0,24-7 0 0 0,-15 10-4978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242 213 16007 0 0,'0'0'731'0'0,"2"0"-10"0"0,20 1-430 0 0,-8-1 88 0 0,24-1-1 0 0,-6-4 687 0 0,0-2 0 0 0,-1-1 1 0 0,40-16-1 0 0,88-44 218 0 0,-151 65-1250 0 0,-2 0-24 0 0,68-34 76 0 0,-62 31-87 0 0,-1-1-1 0 0,0 0 1 0 0,0-1 0 0 0,11-12 0 0 0,-22 20-20 0 0,0 0 0 0 0,1 0 0 0 0,-1 0 0 0 0,0 0 0 0 0,0 0 0 0 0,0 0 0 0 0,0-1 0 0 0,1 1 0 0 0,-1 0 0 0 0,0 0 0 0 0,0 0 0 0 0,0 0 0 0 0,0-1 0 0 0,0 1 0 0 0,0 0 0 0 0,1 0 0 0 0,-1 0 0 0 0,0-1 0 0 0,0 1 0 0 0,0 0 0 0 0,0 0 0 0 0,0 0 0 0 0,0-1 0 0 0,0 1 0 0 0,0 0-1 0 0,0 0 1 0 0,0-1 0 0 0,0 1 0 0 0,0 0 0 0 0,0 0 0 0 0,0 0 0 0 0,0-1 0 0 0,0 1 0 0 0,0 0 0 0 0,-1 0 0 0 0,1-1 0 0 0,0 1 0 0 0,-9-3-322 0 0,-17 5-92 0 0,13 0 126 0 0,-1 2 0 0 0,1-1-1 0 0,0 2 1 0 0,0 0 0 0 0,-16 8 0 0 0,-60 39-731 0 0,66-37 931 0 0,-101 64 195 0 0,-185 155 1 0 0,238-167 683 0 0,64-59-630 0 0,1 0-1 0 0,-1 0 1 0 0,1 1-1 0 0,0-1 0 0 0,1 1 1 0 0,-9 20-1 0 0,14-28-114 0 0,-1 0 0 0 0,1 1 0 0 0,0-1 0 0 0,-1 0 0 0 0,1 0 0 0 0,0 1 0 0 0,0-1 0 0 0,0 0 0 0 0,-1 1 0 0 0,2-1 1 0 0,-1 0-1 0 0,0 1 0 0 0,0-1 0 0 0,0 0 0 0 0,0 1 0 0 0,1-1 0 0 0,-1 0 0 0 0,1 0 0 0 0,-1 1 0 0 0,1-1 0 0 0,0 2 0 0 0,1-2-4 0 0,-1 0 1 0 0,0 0 0 0 0,1 1-1 0 0,-1-1 1 0 0,1 0-1 0 0,-1 0 1 0 0,1-1 0 0 0,-1 1-1 0 0,1 0 1 0 0,0 0-1 0 0,-1-1 1 0 0,1 1 0 0 0,3 0-1 0 0,5 0 28 0 0,0 0-1 0 0,0 0 1 0 0,0-1-1 0 0,16-2 1 0 0,55-10-1310 0 0,108-30 0 0 0,-106 21-5965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218 254 5063 0 0,'0'0'390'0'0,"0"2"-252"0"0,-1 2 217 0 0,1 0 0 0 0,-1 0-1 0 0,0 0 1 0 0,0 0-1 0 0,-1 0 1 0 0,1 0 0 0 0,-1-1-1 0 0,1 1 1 0 0,-1-1-1 0 0,0 1 1 0 0,-1-1 0 0 0,-2 5-1 0 0,-8 6 2916 0 0,-17 18 0 0 0,23-25-3229 0 0,-66 56 1271 0 0,2-2-103 0 0,69-59-995 0 0,3-5-199 0 0,-1-1 0 0 0,1 1 1 0 0,-1 0-1 0 0,1 0 0 0 0,0 0 1 0 0,0 0-1 0 0,0 0 0 0 0,1 0 1 0 0,-1 1-1 0 0,4-6 0 0 0,23-27-41 0 0,-15 19 38 0 0,7-9-27 0 0,93-116-336 0 0,-75 98 110 0 0,49-43 0 0 0,-72 73 202 0 0,0 1 0 0 0,1 0 0 0 0,1 1 1 0 0,0 0-1 0 0,0 2 0 0 0,32-13 0 0 0,-42 19 77 0 0,1 1-1 0 0,0-1 1 0 0,-1 1-1 0 0,1 1 1 0 0,0 0 0 0 0,0 0-1 0 0,0 0 1 0 0,0 1-1 0 0,-1 0 1 0 0,1 1 0 0 0,0 0-1 0 0,0 0 1 0 0,0 0 0 0 0,0 1-1 0 0,-1 1 1 0 0,1-1-1 0 0,-1 1 1 0 0,0 0 0 0 0,11 7-1 0 0,-14-7 35 0 0,0 0-1 0 0,1 0 0 0 0,-1 1 1 0 0,-1-1-1 0 0,1 1 1 0 0,-1 0-1 0 0,1 0 1 0 0,-1 1-1 0 0,0-1 0 0 0,-1 1 1 0 0,5 8-1 0 0,-4-6 36 0 0,-1 1 0 0 0,1 0-1 0 0,-2 0 1 0 0,1 1 0 0 0,-1-1-1 0 0,1 16 1 0 0,-3-7 7 0 0,0 0-1 0 0,-1 0 1 0 0,-1 0 0 0 0,0-1 0 0 0,-1 1-1 0 0,-11 27 1 0 0,4-20-7 0 0,-2 0-1 0 0,0-1 1 0 0,-31 39 0 0 0,15-21 23 0 0,22-30-1712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10591 0 0,'0'0'8556'0'0,"-2"2"-8264"0"0,-41 36 104 0 0,-65 74-1 0 0,-24 57-386 0 0,122-155-9 0 0,1 0 0 0 0,-14 28 0 0 0,22-39 4 0 0,-1 1 1 0 0,1-1 0 0 0,-1 0-1 0 0,1 1 1 0 0,0-1-1 0 0,0 1 1 0 0,1 0-1 0 0,-1-1 1 0 0,1 1-1 0 0,0 0 1 0 0,0-1-1 0 0,0 1 1 0 0,0 0 0 0 0,1-1-1 0 0,-1 1 1 0 0,1 0-1 0 0,0-1 1 0 0,0 1-1 0 0,2 3 1 0 0,-1-4 38 0 0,0 0-1 0 0,0-1 1 0 0,0 0 0 0 0,1 0-1 0 0,-1 1 1 0 0,1-1 0 0 0,-1-1 0 0 0,1 1-1 0 0,0 0 1 0 0,0-1 0 0 0,0 1-1 0 0,-1-1 1 0 0,1 0 0 0 0,1 0-1 0 0,-1 0 1 0 0,0 0 0 0 0,0-1 0 0 0,0 1-1 0 0,0-1 1 0 0,1 0 0 0 0,-1 0-1 0 0,5 0 1 0 0,5-1 151 0 0,-1 0 0 0 0,1-1 0 0 0,0 0 0 0 0,14-5 0 0 0,-25 6-180 0 0,13-3 85 0 0,0-1-1 0 0,0 0 1 0 0,21-12 0 0 0,-32 15-93 0 0,1-1 1 0 0,-1 0 0 0 0,0 0-1 0 0,0-1 1 0 0,0 1 0 0 0,0-1 0 0 0,-1 0-1 0 0,1 0 1 0 0,-1 0 0 0 0,0 0-1 0 0,0-1 1 0 0,-1 1 0 0 0,1-1-1 0 0,2-7 1 0 0,-2 0-24 0 0,1 1-1 0 0,-2-1 0 0 0,0 0 1 0 0,0 0-1 0 0,-1 1 0 0 0,-1-1 1 0 0,-1-20-1 0 0,-17-85-895 0 0,11 79 463 0 0,5 31 205 0 0,1 0 0 0 0,-1 0 0 0 0,0 0 0 0 0,-1 0 0 0 0,-4-10 1 0 0,6 16 24 0 0,0-1 0 0 0,0 0 0 0 0,0 1 0 0 0,0 0 0 0 0,0-1 0 0 0,0 1 0 0 0,0-1 0 0 0,-1 1 0 0 0,1 0 0 0 0,0 0 0 0 0,-1 0 0 0 0,1 0 0 0 0,-1 0 0 0 0,1 0 0 0 0,-1 0 0 0 0,1 0 0 0 0,-1 1 0 0 0,0-1 0 0 0,1 1 0 0 0,-1-1 0 0 0,0 1 0 0 0,0 0 0 0 0,1-1 0 0 0,-1 1 0 0 0,0 0 0 0 0,0 0 0 0 0,-2 0 0 0 0,-8 3-3451 0 0,-3 2-677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69 12895 0 0,'0'-5'589'0'0,"1"-29"181"0"0,-1 32-505 0 0,0-1 1 0 0,1 1-1 0 0,-1-1 1 0 0,1 0 0 0 0,-1 1-1 0 0,1-1 1 0 0,0 1 0 0 0,0-1-1 0 0,3-4 3596 0 0,-2 9-3656 0 0,1 1-140 0 0,0 0 1 0 0,0 0 0 0 0,-1 1-1 0 0,1-1 1 0 0,-1 1-1 0 0,1 0 1 0 0,-1-1-1 0 0,-1 1 1 0 0,1 0-1 0 0,0 0 1 0 0,-1 0 0 0 0,0 1-1 0 0,0-1 1 0 0,0 0-1 0 0,0 0 1 0 0,-1 1-1 0 0,0-1 1 0 0,0 8 0 0 0,-1 8 20 0 0,-1-1 1 0 0,-8 36-1 0 0,-5 2-16 0 0,-3-1-1 0 0,-1-1 0 0 0,-38 73 1 0 0,-96 148 309 0 0,15-64-22 0 0,50-82-254 0 0,59-85-84 0 0,-2 1 5 0 0,-39 77 0 0 0,66-115-57 0 0,3-6-135 0 0,4-3-39 0 0,2-2-45 0 0,1 1 0 0 0,0-1 0 0 0,-1 0 0 0 0,0 0-1 0 0,0-1 1 0 0,0 1 0 0 0,0-1 0 0 0,8-9 0 0 0,10-13-1815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50 174 15407 0 0,'0'0'704'0'0,"-1"2"-14"0"0,-46 54 2899 0 0,46-52-2795 0 0,1-4-749 0 0,0 0 0 0 0,0 0 0 0 0,0 0 0 0 0,0 0 0 0 0,0 0 0 0 0,0 1 0 0 0,0-1 0 0 0,-1 0 0 0 0,1 0-1 0 0,0 0 1 0 0,0 0 0 0 0,0 1 0 0 0,0-1 0 0 0,0 0 0 0 0,0 0 0 0 0,0 0 0 0 0,0 0 0 0 0,0 1 0 0 0,0-1-1 0 0,0 0 1 0 0,0 0 0 0 0,0 0 0 0 0,0 0 0 0 0,0 1 0 0 0,0-1 0 0 0,0 0 0 0 0,0 0 0 0 0,1 0 0 0 0,-1 0-1 0 0,0 1 1 0 0,0-1 0 0 0,0 0 0 0 0,0 0 0 0 0,0 0 0 0 0,0 0 0 0 0,1 1 0 0 0,2-1 82 0 0,0 1 0 0 0,1 0 0 0 0,-1-1 0 0 0,1 1 0 0 0,-1-1 0 0 0,1 0 0 0 0,-1 0 0 0 0,1 0 0 0 0,-1-1 0 0 0,0 1 0 0 0,5-2 0 0 0,42-14 483 0 0,-36 11-415 0 0,228-65 385 0 0,6 16 101 0 0,-119 28-550 0 0,239-43-4689 0 0,-351 67 2972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159 359 1839 0 0,'0'0'6107'0'0,"-8"4"-3152"0"0,0 2-2383 0 0,0 0 0 0 0,1 0 1 0 0,-1 0-1 0 0,1 1 1 0 0,1 0-1 0 0,-1 1 0 0 0,1 0 1 0 0,-7 11-1 0 0,-5 5 359 0 0,14-17-698 0 0,0-1 0 0 0,0 1 0 0 0,-4 9-1 0 0,7-12-148 0 0,0 0 0 0 0,-1 0 0 0 0,0 0 1 0 0,0-1-1 0 0,0 1 0 0 0,-1-1 0 0 0,1 1 0 0 0,-1-1 0 0 0,1 0 0 0 0,-1 0 0 0 0,0 0 0 0 0,-1 0 0 0 0,1-1 0 0 0,-5 4 0 0 0,7-5 636 0 0,5-14-640 0 0,-1 7-78 0 0,0-1 1 0 0,1 1-1 0 0,0 0 0 0 0,0 1 0 0 0,1-1 0 0 0,6-6 1 0 0,34-28 27 0 0,-34 31-22 0 0,42-33-384 0 0,2 2 0 0 0,87-48 0 0 0,-73 54 58 0 0,-60 30 315 0 0,1 0 1 0 0,0 1-1 0 0,-1 1 0 0 0,1-1 1 0 0,15 0-1 0 0,-24 3 24 0 0,0 0-1 0 0,1 0 1 0 0,-1 0 0 0 0,0 0-1 0 0,0 0 1 0 0,1 1-1 0 0,-1-1 1 0 0,0 0 0 0 0,0 1-1 0 0,1-1 1 0 0,-1 1 0 0 0,0 0-1 0 0,0-1 1 0 0,0 1-1 0 0,0 0 1 0 0,0 0 0 0 0,0 0-1 0 0,0-1 1 0 0,0 1-1 0 0,0 0 1 0 0,0 0 0 0 0,-1 1-1 0 0,1-1 1 0 0,0 0-1 0 0,-1 0 1 0 0,1 0 0 0 0,-1 0-1 0 0,1 0 1 0 0,-1 1 0 0 0,1-1-1 0 0,-1 0 1 0 0,0 1-1 0 0,0-1 1 0 0,1 2 0 0 0,-1 3 27 0 0,1 0 1 0 0,-1 0 0 0 0,0 0 0 0 0,0 0-1 0 0,0 0 1 0 0,-2 7 0 0 0,-1 0-4 0 0,-1 0 0 0 0,-1 0 0 0 0,0-1 0 0 0,0 1 0 0 0,-1-1 0 0 0,-1 0 0 0 0,0-1 1 0 0,-11 15-1 0 0,-3 0 30 0 0,-1-1 1 0 0,-30 26 0 0 0,49-49-74 0 0,1 1 0 0 0,-1-1 0 0 0,1 0 0 0 0,-1 0 0 0 0,0-1 0 0 0,-5 4 0 0 0,-28 4 144 0 0,52-26 94 0 0,26-17-174 0 0,48-50 0 0 0,-18 16-215 0 0,216-161-1223 0 0,-262 212 1303 0 0,0 1 0 0 0,1 1 0 0 0,0 1 0 0 0,1 2 0 0 0,0 0 0 0 0,39-8 0 0 0,-40 11 261 0 0,-26 8 0 0 0,2 3-114 0 0,-1 0 0 0 0,1-1 0 0 0,-1 1 0 0 0,1 0 0 0 0,-1 1 0 0 0,0-1 0 0 0,0 0 0 0 0,0 1 0 0 0,0-1 0 0 0,0 1 0 0 0,-1-1-1 0 0,1 1 1 0 0,-1 0 0 0 0,1 0 0 0 0,-1 0 0 0 0,0 0 0 0 0,0 0 0 0 0,-1 0 0 0 0,2 5 0 0 0,0 7 336 0 0,-1 0 1 0 0,-2 29-1 0 0,1-20-104 0 0,-9 173 379 0 0,6-171-781 0 0,-2 0-1 0 0,-1 0 1 0 0,0 0 0 0 0,-2-1-1 0 0,-16 35 1 0 0,21-54 19 0 0,0 1-315 0 0,0 0 0 0 0,-1 0 0 0 0,0-1 0 0 0,0 1 0 0 0,0-1 0 0 0,-6 6 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81 11055 0 0,'0'0'1002'0'0,"1"1"-614"0"0,3 2 184 0 0,0 0 0 0 0,0-1 0 0 0,0 1 0 0 0,0-1 0 0 0,0 0 0 0 0,1-1 0 0 0,-1 1 1 0 0,1-1-1 0 0,6 2 0 0 0,0-2-86 0 0,0 0 0 0 0,-1 0 0 0 0,16-2 0 0 0,262-29 1131 0 0,-276 28-1781 0 0,-1 0 0 0 0,1 0-1 0 0,-1-1 1 0 0,0 0 0 0 0,0-1-1 0 0,0 0 1 0 0,0-1 0 0 0,13-9 0 0 0,-36 8-814 0 0,-3-4 190 0 0,13 8 655 0 0,0 0 0 0 0,0 0 0 0 0,-1 1 0 0 0,1-1 0 0 0,-1 1-1 0 0,-4-2 1 0 0,-1 1-35 0 0,-1 0 0 0 0,0 1 1 0 0,0 0-1 0 0,-1 0 0 0 0,1 1 0 0 0,0 0 0 0 0,-14 2 0 0 0,-66 16-184 0 0,67-13 394 0 0,-11 4 211 0 0,0 0 0 0 0,-49 23 1 0 0,64-24 23 0 0,1 1 1 0 0,0 1-1 0 0,1 0 1 0 0,0 2-1 0 0,0-1 1 0 0,-13 15 0 0 0,23-20-80 0 0,0 0 1 0 0,0 1 0 0 0,1-1 0 0 0,0 1 0 0 0,1 0 0 0 0,-1 0 0 0 0,1 1 0 0 0,1-1 0 0 0,0 1 0 0 0,-5 15 0 0 0,7-18-133 0 0,0 0-1 0 0,1 1 1 0 0,-1-1 0 0 0,1 0 0 0 0,0 0 0 0 0,0 0-1 0 0,1 0 1 0 0,0 0 0 0 0,0 0 0 0 0,0 0 0 0 0,0 0-1 0 0,1 0 1 0 0,0 0 0 0 0,0 0 0 0 0,0-1 0 0 0,1 1 0 0 0,-1-1-1 0 0,7 8 1 0 0,-4-7-18 0 0,-1 0 1 0 0,1-1-1 0 0,0 0 0 0 0,0 0 0 0 0,1 0 0 0 0,-1-1 1 0 0,1 0-1 0 0,0 0 0 0 0,-1 0 0 0 0,1-1 0 0 0,1 0 1 0 0,11 3-1 0 0,3 0 39 0 0,0-2 0 0 0,34 2 0 0 0,55-9-237 0 0,-63 0-2926 0 0,-25 2 8 0 0,26-2-4070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84 10591 0 0,'-8'2'317'0'0,"0"0"1"0"0,0 1-1 0 0,-9 5 0 0 0,-5 2 645 0 0,-41 11 6039 0 0,129-50-6195 0 0,114-33 0 0 0,-147 51-714 0 0,-8 4-92 0 0,0 0 0 0 0,1 2 0 0 0,26-2 0 0 0,-49 6 0 0 0,1 1 0 0 0,-1 0 0 0 0,1 0 0 0 0,-1 0 0 0 0,0 1 0 0 0,1-1 0 0 0,-1 1 0 0 0,0 0 0 0 0,1-1 0 0 0,-1 2 0 0 0,0-1 0 0 0,0 0 0 0 0,6 4 0 0 0,-8-4 0 0 0,1 0 0 0 0,-1 1 0 0 0,1-1 0 0 0,-1 0 0 0 0,0 1 0 0 0,0-1 0 0 0,0 1 0 0 0,0-1 0 0 0,0 1 0 0 0,0 0 0 0 0,-1-1 0 0 0,1 1 0 0 0,0 0 0 0 0,-1 0 0 0 0,1 0 0 0 0,-1-1 0 0 0,0 1 0 0 0,1 0 0 0 0,-1 0 0 0 0,0 0 0 0 0,0 0 0 0 0,0 0 0 0 0,-1-1 0 0 0,1 1 0 0 0,0 0 0 0 0,-2 2 0 0 0,0 4 1 0 0,0-1-1 0 0,-1 0 1 0 0,0 0 0 0 0,-1-1-1 0 0,1 1 1 0 0,-1-1-1 0 0,0 1 1 0 0,-1-1 0 0 0,-8 9-1 0 0,-7 5 33 0 0,-26 20-1 0 0,41-36-25 0 0,-121 87 61 0 0,46-35-70 0 0,40-30-16 0 0,-1-3 0 0 0,0-1 0 0 0,-49 18 0 0 0,80-35 6 0 0,0-1-1 0 0,-1-1 0 0 0,1 0 1 0 0,-1 0-1 0 0,-13 1 0 0 0,23-4-47 0 0,3 0-65 0 0,174-35-16 0 0,-133 28 127 0 0,-22 3 1 0 0,0 1-1 0 0,1 1 1 0 0,-1 1-1 0 0,0 1 0 0 0,26 3 1 0 0,-41-2 0 0 0,0 0 0 0 0,0 0 0 0 0,0 1 0 0 0,0 0 0 0 0,0 0 0 0 0,0 1 0 0 0,-1 0 0 0 0,1-1 0 0 0,-1 2 0 0 0,0-1 0 0 0,9 8 1 0 0,-11-8 14 0 0,0 1 0 0 0,0-1 1 0 0,0 0-1 0 0,-1 1 0 0 0,1 0 1 0 0,-1 0-1 0 0,0-1 0 0 0,0 1 1 0 0,-1 0-1 0 0,1 1 0 0 0,-1-1 1 0 0,1 0-1 0 0,-1 0 0 0 0,-1 1 1 0 0,1-1-1 0 0,-1 1 0 0 0,1 3 1 0 0,-2 0 53 0 0,1-1 1 0 0,-1 1 0 0 0,0-1 0 0 0,-1 0 0 0 0,0 1 0 0 0,0-1 0 0 0,0 0 0 0 0,-1 0 0 0 0,-6 12-1 0 0,2-9 23 0 0,1 0 0 0 0,-1-1 1 0 0,-1 0-1 0 0,1 0 0 0 0,-16 13 0 0 0,6-9-23 0 0,0 0 1 0 0,0-1-1 0 0,-1-1 1 0 0,0-1-1 0 0,-1-1 1 0 0,-32 12-1 0 0,8-7 64 0 0,-1-2 1 0 0,-75 11-1 0 0,89-20-53 0 0,1-1 0 0 0,-1-1 1 0 0,0-1-1 0 0,1-2 0 0 0,-34-6 0 0 0,53 6-85 0 0,1 0 0 0 0,0-1 0 0 0,1 0 0 0 0,-1 0 1 0 0,0-1-1 0 0,1 0 0 0 0,0 0 0 0 0,-13-10 0 0 0,20 13-165 0 0,10-5-4785 0 0,3 1-1680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19 14279 0 0,'-7'-6'1298'0'0,"5"5"-1236"0"0,0-1-1 0 0,0 1 1 0 0,1 0 0 0 0,-1 0 0 0 0,0 0 0 0 0,0 0 0 0 0,0 0 0 0 0,0 0 0 0 0,0 0 0 0 0,0 1 0 0 0,-1-1 0 0 0,1 1 0 0 0,0-1 0 0 0,0 1-1 0 0,0 0 1 0 0,-1 0 0 0 0,1 0 0 0 0,0 0 0 0 0,0 0 0 0 0,0 1 0 0 0,0-1 0 0 0,-1 1 0 0 0,1-1 0 0 0,0 1 0 0 0,0 0 0 0 0,0 0 0 0 0,0 0-1 0 0,0 0 1 0 0,-2 1 0 0 0,-6 4 399 0 0,1 1-1 0 0,-1 0 1 0 0,1 0-1 0 0,-10 11 1 0 0,6-4-352 0 0,0 0 1 0 0,1 1 0 0 0,-13 20 0 0 0,-27 53 226 0 0,31-50-177 0 0,-135 248 1229 0 0,-13 21-141 0 0,-80 135-727 0 0,222-386-457 0 0,25-50-94 0 0,-1 1 0 0 0,1 1 0 0 0,0-1 0 0 0,1 0-1 0 0,0 0 1 0 0,-1 10 0 0 0,2-16-83 0 0,0 0 1 0 0,0 0-1 0 0,0 1 0 0 0,0-1 0 0 0,1 0 0 0 0,-1 0 1 0 0,0 1-1 0 0,1-1 0 0 0,-1 0 0 0 0,1 0 0 0 0,-1 0 1 0 0,2 2-1 0 0,-2-3-186 0 0,1 1 1 0 0,-1 0-1 0 0,1-1 1 0 0,-1 0-1 0 0,1 1 0 0 0,-1-1 1 0 0,1 1-1 0 0,-1-1 1 0 0,1 0-1 0 0,0 1 1 0 0,-1-1-1 0 0,1 0 1 0 0,0 0-1 0 0,-1 1 0 0 0,1-1 1 0 0,0 0-1 0 0,-1 0 1 0 0,1 0-1 0 0,0 0 1 0 0,0 0-1 0 0,-1 0 0 0 0,2 0 1 0 0,12-3-6300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20 220 17047 0 0,'-16'1'779'0'0,"13"0"1392"0"0,5 0-946 0 0,5 1-809 0 0,1 0 0 0 0,0-1 1 0 0,0 1-1 0 0,-1-1 0 0 0,1-1 1 0 0,0 1-1 0 0,8-2 0 0 0,59-7 207 0 0,-54 5-312 0 0,421-87 1491 0 0,-130 22-1431 0 0,-234 53-378 0 0,72-13-424 0 0,-50 14-3146 0 0,-65 10-5060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20271 0 0,'0'0'8129'0'0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10:0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6823 0 0,'0'0'2300'0'0,"4"-11"-3522"0"0,7-6 1213 0 0,-2 4 1717 0 0,-4 4 2827 0 0,-3 14-4283 0 0,3 5-72 0 0,-2 1-68 0 0,-2-5-54 0 0,0-2-36 0 0,-3 17 56 0 0,2-19 326 0 0,2-3-368 0 0,0 1 1 0 0,0-1-1 0 0,0 0 1 0 0,0 0-1 0 0,0 0 1 0 0,-1 0-1 0 0,1-1 1 0 0,0 1-1 0 0,-1 0 1 0 0,1-1-1 0 0,-1 1 1 0 0,3-4-1 0 0,12-20 577 0 0,-13 20-446 0 0,-2 3 256 0 0,0 0-327 0 0,1-3-529 0 0,5-10 5074 0 0,-6 13-4345 0 0,-1 1-191 0 0,0-8 148 0 0,0 9-252 0 0,0 0 1 0 0,0 0 0 0 0,0-1 0 0 0,-1 1-1 0 0,1 0 1 0 0,0 0 0 0 0,0 0-1 0 0,-1 0 1 0 0,1 0 0 0 0,0 0 0 0 0,0 1-1 0 0,0-1 1 0 0,-1 0 0 0 0,1 0-1 0 0,0 0 1 0 0,0 0 0 0 0,0 0 0 0 0,-1 0-1 0 0,1 0 1 0 0,0 0 0 0 0,0 0-1 0 0,0 1 1 0 0,-1-1 0 0 0,1 0 0 0 0,0 0-1 0 0,0 0 1 0 0,0 0 0 0 0,0 1-1 0 0,0-1 1 0 0,-1 0 0 0 0,1 0 0 0 0,0 0-1 0 0,0 0 1 0 0,0 1 0 0 0,0-1-1 0 0,0 0 1 0 0,-17 27-208 0 0,3-4 163 0 0,13-21 336 0 0,10-11-101 0 0,-7 7-159 0 0,11-16 158 0 0,8-14 77 0 0,-6 7-264 0 0,-14 23-79 0 0,-6 17-1619 0 0,1-4 1172 0 0,1 0-1 0 0,-4 23 1 0 0,7-31 90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57 2759 0 0,'15'-13'132'0'0,"26"-17"0"0"0,-8 17 13057 0 0,-33 13-13030 0 0,-1 12 1325 0 0,-11 16-1725 0 0,-48 82 1106 0 0,1-4-611 0 0,42-73-239 0 0,-82 147 76 0 0,88-164-98 0 0,-45 76-192 0 0,46-74 142 0 0,1 0 0 0 0,1 0 0 0 0,-6 23 0 0 0,13-39-93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44 414 6447 0 0,'-2'0'499'0'0,"-24"-1"-2"0"0,11 0 9278 0 0,22 6-9699 0 0,-1 0 59 0 0,1-1-1 0 0,-1-1 1 0 0,1 1 0 0 0,0-1-1 0 0,0 0 1 0 0,0-1 0 0 0,1 0 0 0 0,-1 0-1 0 0,0 0 1 0 0,1-1 0 0 0,-1 0-1 0 0,1-1 1 0 0,14 0 0 0 0,7-2 159 0 0,0-2-1 0 0,37-9 1 0 0,-33 5-52 0 0,156-44 594 0 0,-31 6-474 0 0,503-154-661 0 0,-599 179-56 0 0,135-38-1749 0 0,-136 42 1091 0 0,-36 9-327 0 0,1 2 0 0 0,0 1 0 0 0,32-2 0 0 0,-38 7-327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9327 0 0,'0'0'6502'0'0,"-1"2"-5925"0"0,-211 402 1614 0 0,185-351-2181 0 0,-66 96 1 0 0,53-94 41 0 0,-56 71-58 0 0,70-95 85 0 0,-57 52 1 0 0,62-64-54 0 0,13-12-3 0 0,1 0 1 0 0,-1 0-1 0 0,0-1 1 0 0,-1 0 0 0 0,0 0-1 0 0,-12 5 1 0 0,20-10 41 0 0,0-2-58 0 0,0 0 0 0 0,1-1-1 0 0,-1 1 1 0 0,1 0 0 0 0,-1 0 0 0 0,1 0-1 0 0,0-1 1 0 0,-1 1 0 0 0,1 0 0 0 0,0-1-1 0 0,0 1 1 0 0,0 0 0 0 0,0-1 0 0 0,0 1-1 0 0,0 0 1 0 0,0-1 0 0 0,0 1-1 0 0,1-2 1 0 0,7-23 47 0 0,-1 9-100 0 0,1 1 0 0 0,1 0 1 0 0,0 1-1 0 0,1 0 1 0 0,0 1-1 0 0,1 0 0 0 0,22-21 1 0 0,-9 13-57 0 0,0 1 0 0 0,1 2-1 0 0,40-24 1 0 0,-50 33 103 0 0,2 1-1 0 0,-1 1 1 0 0,19-6-1 0 0,-30 12 60 0 0,-1 0 0 0 0,0 1-1 0 0,1 0 1 0 0,-1 0-1 0 0,1 0 1 0 0,0 1-1 0 0,-1 0 1 0 0,1-1 0 0 0,-1 2-1 0 0,1-1 1 0 0,0 0-1 0 0,-1 1 1 0 0,1 0 0 0 0,-1 0-1 0 0,1 0 1 0 0,-1 1-1 0 0,8 3 1 0 0,-10-4-8 0 0,0 1 1 0 0,1 0-1 0 0,-1 0 1 0 0,0 0-1 0 0,0 1 1 0 0,0-1-1 0 0,-1 0 0 0 0,1 1 1 0 0,0-1-1 0 0,-1 1 1 0 0,0 0-1 0 0,1-1 1 0 0,-1 1-1 0 0,0 0 1 0 0,-1 0-1 0 0,1 0 0 0 0,0 0 1 0 0,-1 0-1 0 0,1 0 1 0 0,-1 3-1 0 0,0 8 82 0 0,0 0 1 0 0,-5 28-1 0 0,4-34-82 0 0,-5 29-29 0 0,-3 1 0 0 0,-1-2 0 0 0,-2 1 0 0 0,-21 45 0 0 0,25-61-1494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51 192 13039 0 0,'0'2'598'0'0,"-2"9"-95"0"0,-2 14 399 0 0,-2 38-1 0 0,6-62-819 0 0,0-1-1 0 0,0 1 0 0 0,0 0 0 0 0,0 0 0 0 0,0 0 1 0 0,0 0-1 0 0,1 0 0 0 0,-1-1 0 0 0,0 1 1 0 0,1 0-1 0 0,-1 0 0 0 0,0-1 0 0 0,1 1 1 0 0,-1 0-1 0 0,1 0 0 0 0,-1-1 0 0 0,1 1 1 0 0,-1 0-1 0 0,1-1 0 0 0,0 1 0 0 0,-1-1 1 0 0,1 1-1 0 0,0-1 0 0 0,-1 1 0 0 0,1-1 1 0 0,0 0-1 0 0,0 1 0 0 0,-1-1 0 0 0,1 0 1 0 0,0 1-1 0 0,0-1 0 0 0,0 0 0 0 0,0 0 1 0 0,-1 0-1 0 0,1 0 0 0 0,0 0 0 0 0,0 0 1 0 0,0 0-1 0 0,0 0 0 0 0,0 0 0 0 0,0 0 0 0 0,6-1 1 0 0,0 0-1 0 0,-1-1 0 0 0,1 1 0 0 0,6-4 0 0 0,-7 3 141 0 0,17-5-107 0 0,-1-2 0 0 0,0-1 0 0 0,36-22 1 0 0,55-47-386 0 0,-96 66 153 0 0,-1 0 1 0 0,0-1 0 0 0,-1-1-1 0 0,0 0 1 0 0,-2-1-1 0 0,0-1 1 0 0,0 0-1 0 0,12-25 1 0 0,-24 40-51 0 0,-2 2-301 0 0,-3 0 385 0 0,1 1-1 0 0,0 0 0 0 0,0-1 1 0 0,0 1-1 0 0,0 0 0 0 0,0 0 0 0 0,0 1 1 0 0,0-1-1 0 0,-5 4 0 0 0,-28 20-63 0 0,19-12 159 0 0,-174 131 635 0 0,152-110-337 0 0,1 2-1 0 0,-52 63 1 0 0,84-92-219 0 0,1 0-1 0 0,0 0 1 0 0,1 1-1 0 0,0-1 1 0 0,0 1-1 0 0,0 0 1 0 0,-4 16-1 0 0,7-20-52 0 0,0-1 0 0 0,1 0 0 0 0,-1 1 1 0 0,1-1-1 0 0,0 1 0 0 0,0-1 0 0 0,1 1 0 0 0,-1-1 0 0 0,0 1 0 0 0,1-1 0 0 0,0 1 0 0 0,0-1 0 0 0,0 0 0 0 0,0 1 1 0 0,1-1-1 0 0,-1 0 0 0 0,1 0 0 0 0,0 0 0 0 0,0 0 0 0 0,0 0 0 0 0,0 0 0 0 0,4 3 0 0 0,-1-2-7 0 0,0 0 0 0 0,0 0 0 0 0,1 0 0 0 0,-1-1 0 0 0,1 0 0 0 0,-1 0 0 0 0,1-1 0 0 0,0 1 0 0 0,0-1 0 0 0,1-1 0 0 0,-1 1 0 0 0,0-1 0 0 0,1 0 0 0 0,-1 0 0 0 0,0-1 0 0 0,12 0-1 0 0,4-2 43 0 0,0 0-1 0 0,0-2 1 0 0,32-9-1 0 0,115-38-304 0 0,-57 13-6826 0 0,-68 22 924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207 144 4607 0 0,'0'0'1256'0'0,"2"-1"-928"0"0,-1 1-155 0 0,-1 0-1 0 0,1 0 0 0 0,-1 0 0 0 0,1 0 1 0 0,-1 0-1 0 0,1 0 0 0 0,-1 0 0 0 0,1 0 1 0 0,-1 0-1 0 0,1 0 0 0 0,-1 0 0 0 0,1 0 1 0 0,-1 1-1 0 0,1-1 0 0 0,-1 0 0 0 0,1 0 1 0 0,-1 0-1 0 0,1 1 0 0 0,-1-1 0 0 0,1 0 1 0 0,-1 0-1 0 0,0 1 0 0 0,1-1 0 0 0,-1 1 1 0 0,0-1-1 0 0,1 0 0 0 0,-1 1 0 0 0,0-1 1 0 0,1 1-1 0 0,-1-1 0 0 0,1 1 0 0 0,-1 1-31 0 0,0 0-1 0 0,1 0 1 0 0,-1-1-1 0 0,0 1 0 0 0,0 0 1 0 0,0 0-1 0 0,0 0 1 0 0,0-1-1 0 0,-1 4 1 0 0,0 3 32 0 0,-1 1-1 0 0,-1-1 1 0 0,-4 11 0 0 0,-84 154 1928 0 0,72-142-2014 0 0,-2-1 1 0 0,-2-1-1 0 0,-32 34 1 0 0,54-62 148 0 0,21-20-3 0 0,-16 15-210 0 0,35-44 73 0 0,40-62 1 0 0,-59 77-99 0 0,1 0-1 0 0,2 2 1 0 0,1 1 0 0 0,30-30-1 0 0,-47 53 21 0 0,1 1 0 0 0,1-1 1 0 0,-1 1-1 0 0,1 1 0 0 0,0-1 0 0 0,0 1 0 0 0,1 1 0 0 0,-1 0 0 0 0,15-4 0 0 0,-16 6 63 0 0,0 1 1 0 0,0-1-1 0 0,0 1 0 0 0,0 1 0 0 0,0 0 0 0 0,1 0 0 0 0,-1 0 0 0 0,0 1 1 0 0,0 1-1 0 0,0-1 0 0 0,0 1 0 0 0,11 4 0 0 0,-8 0 46 0 0,0 2-40 0 0,-9-5-83 0 0,0 0 0 0 0,1 1 0 0 0,-1-1 0 0 0,0 1 0 0 0,-1 0 1 0 0,1 0-1 0 0,-1 0 0 0 0,0 0 0 0 0,0 0 0 0 0,0 0 1 0 0,0 0-1 0 0,0 0 0 0 0,-1 0 0 0 0,0 1 0 0 0,0-1 1 0 0,0 0-1 0 0,-1 0 0 0 0,0 5 0 0 0,-1 3-19 0 0,-1 0-1 0 0,0-1 1 0 0,-1 1-1 0 0,0-1 1 0 0,-7 12-1 0 0,3-9-56 0 0,0-1 0 0 0,-1 0 0 0 0,-18 20 0 0 0,-9 11-64 0 0,39-55 209 0 0,7-10-62 0 0,19-25 97 0 0,2 2 0 0 0,48-51 0 0 0,-62 78-156 0 0,1 1 0 0 0,1 1 0 0 0,21-14 0 0 0,-15 11-96 0 0,-6 4 93 0 0,1 1 0 0 0,1 1 0 0 0,-1 1 0 0 0,2 1 0 0 0,-1 1 0 0 0,1 1 0 0 0,43-10 0 0 0,-32 14 51 0 0,-5 2 0 0 0,-15 2 0 0 0,0 2 11 0 0,-12-1-6 0 0,0 0 0 0 0,0 0 0 0 0,0 0-1 0 0,0 0 1 0 0,-1 0 0 0 0,1 0 0 0 0,0 0 0 0 0,0 0 0 0 0,-1 1 0 0 0,1-1 0 0 0,-1 0-1 0 0,1 0 1 0 0,-1 1 0 0 0,0-1 0 0 0,1 1 0 0 0,-1-1 0 0 0,0 0 0 0 0,0 1 0 0 0,0-1-1 0 0,0 0 1 0 0,0 3 0 0 0,-4 31 43 0 0,3-31-54 0 0,-5 31 6 0 0,-2 0 0 0 0,-2-1 0 0 0,-14 35 0 0 0,-53 110 64 0 0,75-174-72 0 0,1-4-1 0 0,1 1-1 0 0,-1 0 1 0 0,1 0 0 0 0,-1 0-1 0 0,1 0 1 0 0,0 0 0 0 0,-1 0 0 0 0,1 0-1 0 0,0 0 1 0 0,1 3 0 0 0,-1-5-55 0 0,0 1 1 0 0,1-1-1 0 0,-1 1 1 0 0,0-1-1 0 0,1 1 1 0 0,-1-1 0 0 0,1 0-1 0 0,-1 1 1 0 0,1-1-1 0 0,-1 0 1 0 0,1 1-1 0 0,-1-1 1 0 0,1 0 0 0 0,-1 0-1 0 0,1 1 1 0 0,-1-1-1 0 0,1 0 1 0 0,0 0-1 0 0,0 0 1 0 0,-1 0-68 0 0,11 3-743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464 165 12207 0 0,'0'0'562'0'0,"1"-1"-18"0"0,63-49 2069 0 0,-56 43-2153 0 0,-1-1 0 0 0,0 0 1 0 0,7-11-1 0 0,-13 17-440 0 0,1-1 0 0 0,-1 1 0 0 0,0 0 0 0 0,0 0 0 0 0,0 0 0 0 0,0-1 0 0 0,0 1 0 0 0,-1 0 0 0 0,1-1 0 0 0,-1 1 0 0 0,0-1 0 0 0,1 1 0 0 0,-1-1 0 0 0,0 1 0 0 0,0-1 0 0 0,-1 1 0 0 0,1 0 0 0 0,0-1 0 0 0,-2-3 0 0 0,1 5-26 0 0,1-1 0 0 0,-1 1 0 0 0,0 0 0 0 0,0 0 0 0 0,0-1 0 0 0,0 1 0 0 0,0 0 0 0 0,0 0 0 0 0,0 0 0 0 0,0 0 0 0 0,0 0 0 0 0,-1 0 0 0 0,1 1 0 0 0,0-1 0 0 0,-1 0 0 0 0,1 1 0 0 0,0-1 0 0 0,-1 1 0 0 0,1-1 0 0 0,-1 1 0 0 0,1-1 0 0 0,-1 1 0 0 0,1 0 0 0 0,-1 0 0 0 0,1 0 0 0 0,-1 0 0 0 0,1 0 0 0 0,-1 0 0 0 0,1 0 0 0 0,-1 1 0 0 0,1-1-1 0 0,-3 1 1 0 0,3-1-4 0 0,-13 4-40 0 0,0 0 0 0 0,0 0 0 0 0,0 1 0 0 0,-13 7 0 0 0,-52 32-262 0 0,40-21 251 0 0,5-5 107 0 0,1 3-1 0 0,0 0 0 0 0,2 2 1 0 0,1 2-1 0 0,-33 32 0 0 0,42-35 66 0 0,5-6 170 0 0,-22 29-1 0 0,34-41-231 0 0,1 0 0 0 0,0 1-1 0 0,1-1 1 0 0,-1 1-1 0 0,1 0 1 0 0,0 0 0 0 0,0 0-1 0 0,0 0 1 0 0,1 0-1 0 0,0 0 1 0 0,0 0 0 0 0,0 7-1 0 0,1-11-39 0 0,0-1 0 0 0,0 1-1 0 0,1-1 1 0 0,-1 1 0 0 0,0-1-1 0 0,1 1 1 0 0,-1-1 0 0 0,1 0 0 0 0,-1 1-1 0 0,0-1 1 0 0,1 1 0 0 0,-1-1-1 0 0,1 0 1 0 0,-1 1 0 0 0,1-1-1 0 0,-1 0 1 0 0,1 0 0 0 0,-1 1 0 0 0,1-1-1 0 0,0 0 1 0 0,0 0 0 0 0,0 0 15 0 0,3 2 5 0 0,-1-1 0 0 0,1 0 0 0 0,0-1 0 0 0,-1 1 0 0 0,1-1 0 0 0,0 0 0 0 0,0 1 0 0 0,0-2 0 0 0,-1 1 0 0 0,6-1 0 0 0,40-11 153 0 0,-35 8-131 0 0,7-1-23 0 0,0-2-1 0 0,-1 0 0 0 0,-1-2 1 0 0,1 0-1 0 0,-1-1 1 0 0,22-15-1 0 0,-26 15-128 0 0,22-10-1 0 0,-24 14-15 0 0,-1 0-1 0 0,19-15 0 0 0,-29 20-94 0 0,-2 3-1094 0 0,0 2 1272 0 0,-1 1 1 0 0,1 0-1 0 0,-1-1 1 0 0,0 1-1 0 0,0-1 1 0 0,-1 1-1 0 0,0-1 1 0 0,-1 5 0 0 0,-22 34 25 0 0,0 0 93 0 0,9-13-1476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775 219 13039 0 0,'0'0'1186'0'0,"0"2"-900"0"0,0 0 126 0 0,0 0-1 0 0,-1 1 1 0 0,1-1-1 0 0,-1 0 1 0 0,0 0 0 0 0,0 1-1 0 0,0-1 1 0 0,-3 5 2431 0 0,24-22-1276 0 0,210-196-302 0 0,-209 194-1710 0 0,-19 15 129 0 0,-4 2-99 0 0,0 0 326 0 0,0 0 0 0 0,0 0 1 0 0,0 0-1 0 0,0 0 0 0 0,0 0 1 0 0,0 0-1 0 0,0 1 0 0 0,0-1 1 0 0,0 1-1 0 0,-2 0 0 0 0,-1 0-88 0 0,-21 8-147 0 0,0 0 1 0 0,1 1-1 0 0,0 2 0 0 0,-31 18 1 0 0,33-17 188 0 0,-64 38 60 0 0,-117 89 0 0 0,145-92 266 0 0,2 2-1 0 0,2 3 1 0 0,2 2-1 0 0,3 2 0 0 0,-56 83 1 0 0,104-136-178 0 0,-91 142 389 0 0,82-127-370 0 0,2 1-1 0 0,0 0 1 0 0,1 1-1 0 0,1 0 0 0 0,-8 38 1 0 0,15-57-28 0 0,-1-1 0 0 0,1 1 0 0 0,0 0 0 0 0,0 0 0 0 0,0 0 0 0 0,0 0 0 0 0,0 0 0 0 0,0 0 0 0 0,0 0 0 0 0,1 0 0 0 0,-1 0 1 0 0,1 0-1 0 0,0 0 0 0 0,-1 0 0 0 0,1-1 0 0 0,0 1 0 0 0,0 0 0 0 0,0-1 0 0 0,0 1 0 0 0,3 3 0 0 0,-2-4 15 0 0,1 1 1 0 0,-1 0-1 0 0,1 0 1 0 0,-1-1-1 0 0,1 0 1 0 0,0 1-1 0 0,0-1 1 0 0,0 0-1 0 0,0-1 0 0 0,0 1 1 0 0,0 0-1 0 0,0-1 1 0 0,3 1-1 0 0,15 0 178 0 0,-1-1 1 0 0,1 0-1 0 0,-1-2 0 0 0,35-6 1 0 0,83-28 479 0 0,-86 21-581 0 0,56-23-155 0 0,-95 28-956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16239 0 0,'0'0'1628'0'0,"0"1"-1488"0"0,9 97 1083 0 0,-8-68-865 0 0,2-1 1 0 0,9 43-1 0 0,-10-63-373 0 0,1 1-1 0 0,0-1 1 0 0,1 0 0 0 0,0 0-1 0 0,0 0 1 0 0,1 0-1 0 0,1-1 1 0 0,-1 1 0 0 0,1-1-1 0 0,0-1 1 0 0,11 11 0 0 0,-14-15-302 0 0,1-1 1 0 0,-1 1 0 0 0,1-1-1 0 0,0 1 1 0 0,-1-1 0 0 0,1 0 0 0 0,0 0-1 0 0,0-1 1 0 0,6 2 0 0 0,4 0-867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24 9671 0 0,'0'0'748'0'0,"2"-2"-492"0"0,10-16 4551 0 0,-7 15-776 0 0,-7 13-3395 0 0,-10 17-1010 0 0,-54 95 351 0 0,-8 13-114 0 0,-132 224 137 0 0,163-291 55 0 0,-256 437 346 0 0,274-461-393 0 0,13-23-31 0 0,0 0 1 0 0,2 1-1 0 0,-15 45 1 0 0,21-49-1191 0 0,5-7-3192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78 13103 0 0,'26'-29'991'0'0,"-19"22"-891"0"0,-1 0 0 0 0,0 0 0 0 0,0 0 0 0 0,7-13 2239 0 0,-14 20-2273 0 0,-1 0 1 0 0,0 0 0 0 0,0 1 0 0 0,1-1 0 0 0,-1 1 0 0 0,0-1 0 0 0,0 1 0 0 0,1 0-1 0 0,-1 0 1 0 0,1 0 0 0 0,-1 0 0 0 0,-1 1 0 0 0,-11 8 142 0 0,2 0 0 0 0,-1 1 1 0 0,-20 24-1 0 0,-28 41 211 0 0,23-17-301 0 0,2 0-1 0 0,-41 93 0 0 0,24-42-57 0 0,-73 114-61 0 0,71-132-10 0 0,-27 39-24 0 0,64-104 27 0 0,-2-2 1 0 0,-40 41-1 0 0,-5-4-197 0 0,58-55-2092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279 295 9215 0 0,'0'0'3022'0'0,"1"-1"-1898"0"0,4-2-687 0 0,0-1 0 0 0,0 0 0 0 0,-1 0 0 0 0,0 0 0 0 0,1-1 0 0 0,5-9 0 0 0,22-36 439 0 0,-12 17-630 0 0,-12 22-246 0 0,-2 1 1 0 0,0-2 0 0 0,0 1-1 0 0,-1-1 1 0 0,0 1-1 0 0,-1-1 1 0 0,0-1-1 0 0,-1 1 1 0 0,2-20-1 0 0,-5 27-77 0 0,0 0 0 0 0,0 1 0 0 0,-1-1 0 0 0,-1-5 0 0 0,2 9 65 0 0,-1 1-25 0 0,0-1 1 0 0,0 0-1 0 0,-1 0 1 0 0,1 1-1 0 0,0-1 0 0 0,0 1 1 0 0,-1-1-1 0 0,1 1 1 0 0,0 0-1 0 0,-1-1 0 0 0,1 1 1 0 0,0 0-1 0 0,-1 0 1 0 0,1 0-1 0 0,-2 0 1 0 0,-2 1-19 0 0,1-1 0 0 0,-1 1-1 0 0,0 0 1 0 0,1 0 0 0 0,-1 1 0 0 0,1-1 0 0 0,-1 1 0 0 0,-5 3 0 0 0,-33 21-96 0 0,41-25 155 0 0,-36 28 319 0 0,1 2-1 0 0,1 1 1 0 0,2 1 0 0 0,-46 59-1 0 0,34-32 178 0 0,41-51-422 0 0,0-1-1 0 0,0 1 1 0 0,1 0-1 0 0,0 0 1 0 0,-4 16 0 0 0,7-23-55 0 0,1-1 1 0 0,0 1-1 0 0,-1-1 1 0 0,1 1-1 0 0,0 0 1 0 0,0-1-1 0 0,0 1 1 0 0,0 0-1 0 0,0-1 1 0 0,0 1-1 0 0,0 0 1 0 0,1-1-1 0 0,-1 1 1 0 0,0-1-1 0 0,1 1 1 0 0,0-1-1 0 0,-1 1 1 0 0,1-1-1 0 0,0 1 1 0 0,0-1-1 0 0,0 1 1 0 0,-1-1-1 0 0,2 0 1 0 0,-1 1-1 0 0,0-1 1 0 0,2 1 0 0 0,-1 0 3 0 0,0-1 1 0 0,1 0-1 0 0,-1 0 1 0 0,1 0-1 0 0,-1 0 1 0 0,1 0-1 0 0,0-1 1 0 0,-1 1 0 0 0,1-1-1 0 0,0 0 1 0 0,-1 1-1 0 0,1-1 1 0 0,0 0-1 0 0,0-1 1 0 0,3 0 0 0 0,6-1 8 0 0,-1-1 1 0 0,1 0 0 0 0,-1-1 0 0 0,0 0 0 0 0,17-10-1 0 0,51-34-219 0 0,-32 17-80 0 0,-36 24 185 0 0,-1 0 0 0 0,0-1 0 0 0,-1-1 1 0 0,0 1-1 0 0,0-1 0 0 0,8-11 0 0 0,-16 18 2 0 0,-2 4-24 0 0,1-1 91 0 0,-1 1 1 0 0,0 0-1 0 0,0-1 0 0 0,0 1 0 0 0,0-1 0 0 0,0 1 0 0 0,0-1 0 0 0,-1 2 0 0 0,-1 0 2 0 0,-17 22 149 0 0,2 0-1 0 0,1 1 0 0 0,-22 45 1 0 0,35-59-89 0 0,5-1-40 0 0,-1-10-44 0 0,1 0 0 0 0,0 0 0 0 0,-1 0 1 0 0,1-1-1 0 0,-1 1 0 0 0,1 0 0 0 0,0 0 0 0 0,0 0 0 0 0,0-1 0 0 0,-1 1 0 0 0,1 0 0 0 0,0-1 0 0 0,0 1 0 0 0,0-1 0 0 0,0 1 0 0 0,0-1 1 0 0,0 1-1 0 0,0-1 0 0 0,2 1 0 0 0,-1-1-232 0 0,1 1 1 0 0,-1-1-1 0 0,0 0 1 0 0,1 0-1 0 0,-1 0 1 0 0,0 0-1 0 0,1 0 0 0 0,2-1 1 0 0,13-4-5669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6447 0 0,'-1'1'5839'0'0,"-1"3"-5044"0"0,0 0 1 0 0,-1 0-1 0 0,1 0 1 0 0,-1-1-1 0 0,0 1 1 0 0,0-1-1 0 0,0 0 1 0 0,-5 3-1 0 0,-33 21 112 0 0,-10 6-164 0 0,44-28-727 0 0,1 0-32 0 0,5-4-70 0 0,21 10-470 0 0,2 0 507 0 0,-3-2-28 0 0,0 0 0 0 0,-1 1 1 0 0,0 1-1 0 0,-1 1 0 0 0,29 25 0 0 0,-38-29 104 0 0,-1 0-1 0 0,0 0 0 0 0,0 1 1 0 0,-1 0-1 0 0,0 0 0 0 0,0 1 1 0 0,7 16-1 0 0,-12-22-18 0 0,0-1 1 0 0,0 1-1 0 0,0-1 0 0 0,0 1 1 0 0,0-1-1 0 0,-1 1 1 0 0,0 0-1 0 0,1-1 0 0 0,-1 1 1 0 0,-1 0-1 0 0,1-1 1 0 0,0 1-1 0 0,-1-1 0 0 0,0 1 1 0 0,0 0-1 0 0,0-1 1 0 0,0 0-1 0 0,-1 1 0 0 0,1-1 1 0 0,-1 0-1 0 0,0 1 1 0 0,0-1-1 0 0,0 0 0 0 0,0 0 1 0 0,0-1-1 0 0,-5 5 1 0 0,-5 3 21 0 0,-1 0 1 0 0,1-1 0 0 0,-2 0-1 0 0,1-1 1 0 0,-21 8 0 0 0,2-2-118 0 0,-47 12 0 0 0,66-23 43 0 0,1 0-1 0 0,-1 0 1 0 0,0-2 0 0 0,0 1-1 0 0,-13-2 1 0 0,18 0-304 0 0,0-1 0 0 0,0 0 0 0 0,-12-3 0 0 0,14 2-715 0 0,-1-1-1 0 0,1 1 1 0 0,0-1 0 0 0,-10-6 0 0 0,-5-6-4715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88 14279 0 0,'38'-23'832'0'0,"-19"11"-332"0"0,0 0 0 0 0,34-29 3144 0 0,-53 44-3610 0 0,-1-1-1 0 0,0 0 1 0 0,1 1 0 0 0,-1-1-1 0 0,0 0 1 0 0,0 0-1 0 0,0 0 1 0 0,0 1-1 0 0,-3 1 1 0 0,0 3 8 0 0,-5 9 13 0 0,-87 165 95 0 0,-109 230-68 0 0,-39-22-144 0 0,227-365-126 0 0,2-5-385 0 0,1 2 1 0 0,-18 33 0 0 0,27-43-1264 0 0,2-2-4254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78 137 8751 0 0,'-3'-1'101'0'0,"0"0"1"0"0,0 0-1 0 0,0 1 0 0 0,0-1 0 0 0,-1 1 0 0 0,1 0 0 0 0,0 0 0 0 0,0 0 0 0 0,0 0 0 0 0,-1 1 0 0 0,1 0 0 0 0,0-1 0 0 0,0 1 0 0 0,0 0 1 0 0,0 0-1 0 0,-5 3 0 0 0,6-3 689 0 0,0 1 0 0 0,0 0 1 0 0,-1-1-1 0 0,1 1 1 0 0,-6 8 6795 0 0,39-9-6343 0 0,-6-4-954 0 0,0-1-1 0 0,0-1 0 0 0,41-14 1 0 0,3-1-111 0 0,389-82 293 0 0,-403 95-1450 0 0,-34 8-5902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9559 0 0,'0'0'860'0'0,"1"2"-553"0"0,0 4 50 0 0,-1-1 0 0 0,1 1 1 0 0,-1 0-1 0 0,0-1 0 0 0,0 1 0 0 0,-1-1 1 0 0,0 1-1 0 0,0 0 0 0 0,0-1 0 0 0,-1 0 1 0 0,1 1-1 0 0,-1-1 0 0 0,-4 7 0 0 0,-6 11 733 0 0,-25 36-1 0 0,19-32-633 0 0,-366 550 1523 0 0,216-315-2114 0 0,167-260-185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74 404 3223 0 0,'-7'6'25'0'0,"0"-1"-1"0"0,-15 7 1 0 0,16-9 818 0 0,0 1 1 0 0,0-1 0 0 0,0 1 0 0 0,-8 8 7925 0 0,35-22-7031 0 0,-14 6-1526 0 0,0 0 0 0 0,0-1-1 0 0,0 0 1 0 0,0 0 0 0 0,-1-1-1 0 0,0 0 1 0 0,10-12 0 0 0,1-5 62 0 0,14-26 1 0 0,-8 12-90 0 0,8-14-105 0 0,-19 30-64 0 0,1 0 0 0 0,1 0 0 0 0,18-20 0 0 0,-19 28-41 0 0,0 0 0 0 0,1 1 0 0 0,0 0-1 0 0,1 1 1 0 0,0 1 0 0 0,1 0 0 0 0,27-12-1 0 0,-33 17 10 0 0,1 2-1 0 0,-1-1 0 0 0,0 1 1 0 0,1 1-1 0 0,0 0 0 0 0,0 1 1 0 0,-1 0-1 0 0,1 0 0 0 0,0 1 1 0 0,0 0-1 0 0,0 1 0 0 0,0 1 1 0 0,-1-1-1 0 0,14 5 0 0 0,-14-2 13 0 0,-1-1 0 0 0,1 1-1 0 0,-1 1 1 0 0,0-1 0 0 0,-1 2 0 0 0,1-1-1 0 0,-1 1 1 0 0,11 10 0 0 0,-14-11 28 0 0,-1 0-1 0 0,1 0 1 0 0,-1 0-1 0 0,0 0 1 0 0,0 1-1 0 0,-1 0 1 0 0,0-1 0 0 0,0 1-1 0 0,0 0 1 0 0,-1 1-1 0 0,0-1 1 0 0,0 0 0 0 0,2 13-1 0 0,-3-12 3 0 0,-1-1-1 0 0,-1 1 1 0 0,1-1-1 0 0,-1 1 1 0 0,0-1 0 0 0,0 0-1 0 0,-1 0 1 0 0,0 1-1 0 0,0-1 1 0 0,-1 0-1 0 0,1-1 1 0 0,-1 1-1 0 0,0 0 1 0 0,-1-1-1 0 0,1 0 1 0 0,-1 1 0 0 0,0-1-1 0 0,-1-1 1 0 0,-5 6-1 0 0,-10 8 48 0 0,-1-1-1 0 0,-1-1 0 0 0,-28 17 1 0 0,36-25-52 0 0,-32 21-312 0 0,-2-2 0 0 0,0-2 1 0 0,-2-2-1 0 0,-95 29 0 0 0,142-51 26 0 0,-1 0-1 0 0,1 0 1 0 0,-1-1-1 0 0,1 1 1 0 0,-1-1-1 0 0,1 0 1 0 0,-1 1-1 0 0,0-2 1 0 0,1 1-1 0 0,-1 0 1 0 0,1-1-1 0 0,-1 0 1 0 0,1 1-1 0 0,-1-1 1 0 0,-4-2-1 0 0,1-5-1110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5527 0 0,'0'0'498'0'0,"-1"1"-406"0"0,-10 4 1037 0 0,1 0 1 0 0,-1-1 0 0 0,0 0-1 0 0,-20 4 1 0 0,17-5 573 0 0,-1 1 1 0 0,-21 10-1 0 0,31-12-1686 0 0,0 1-1 0 0,0 0 0 0 0,0 1 0 0 0,0-1 0 0 0,-7 8 1 0 0,-6 9 349 0 0,1 1 0 0 0,-25 41 0 0 0,-1 1 117 0 0,33-50-454 0 0,-4 4 49 0 0,-11 21 1 0 0,22-34-50 0 0,1 1 0 0 0,-1 0 0 0 0,1 0 0 0 0,0 0 0 0 0,0 0 1 0 0,1 0-1 0 0,-1 0 0 0 0,1 0 0 0 0,0 11 0 0 0,0-14 8 0 0,2 0-1 0 0,-1 0 1 0 0,0 0-1 0 0,0 1 1 0 0,0-1 0 0 0,1 0-1 0 0,0 0 1 0 0,-1 0-1 0 0,1 0 1 0 0,0 0-1 0 0,0 0 1 0 0,0 0-1 0 0,0 0 1 0 0,0 0 0 0 0,0 0-1 0 0,1-1 1 0 0,-1 1-1 0 0,1 0 1 0 0,-1-1-1 0 0,1 1 1 0 0,-1-1-1 0 0,1 0 1 0 0,0 1 0 0 0,0-1-1 0 0,0 0 1 0 0,0 0-1 0 0,0 0 1 0 0,0 0-1 0 0,0-1 1 0 0,0 1-1 0 0,0 0 1 0 0,0-1 0 0 0,0 0-1 0 0,0 1 1 0 0,1-1-1 0 0,2 0 1 0 0,3 0 76 0 0,1 0 1 0 0,-1 0 0 0 0,1-1 0 0 0,-1 0-1 0 0,1-1 1 0 0,-1 0 0 0 0,0 0-1 0 0,9-4 1 0 0,-1-1-87 0 0,0-1 0 0 0,-1 0 0 0 0,1-2 0 0 0,-2 1 0 0 0,1-2-1 0 0,-2 0 1 0 0,1-1 0 0 0,-1 0 0 0 0,-1 0 0 0 0,0-2 0 0 0,-1 0 0 0 0,-1 0 0 0 0,0 0-1 0 0,-1-2 1 0 0,0 1 0 0 0,-1-1 0 0 0,-1 0 0 0 0,7-25 0 0 0,-12 36-152 0 0,-1-1 0 0 0,0 1 1 0 0,-1-1-1 0 0,1 1 0 0 0,-1-1 0 0 0,0 0 1 0 0,0 1-1 0 0,-1-1 0 0 0,0 0 0 0 0,0 1 1 0 0,0-1-1 0 0,-3-6 0 0 0,3 9-15 0 0,0 0 0 0 0,0 0-1 0 0,-1 0 1 0 0,1 0 0 0 0,-1 1 0 0 0,0-1-1 0 0,0 0 1 0 0,0 1 0 0 0,0-1-1 0 0,0 1 1 0 0,0 0 0 0 0,-1 0 0 0 0,1 0-1 0 0,-1 0 1 0 0,1 0 0 0 0,-1 0 0 0 0,0 1-1 0 0,0-1 1 0 0,0 1 0 0 0,0 0-1 0 0,0 0 1 0 0,-5-1 0 0 0,2 2-138 0 0,0 0-1 0 0,-1 0 1 0 0,1 0-1 0 0,0 1 1 0 0,0 0 0 0 0,-1 0-1 0 0,1 1 1 0 0,0 0-1 0 0,0 0 1 0 0,0 0 0 0 0,1 1-1 0 0,-9 4 1 0 0,-12 5-1478 0 0,24-11 1118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10591 0 0,'0'0'488'0'0,"-2"0"-12"0"0,-31 8-253 0 0,0 1-1 0 0,-38 17 0 0 0,50-18-77 0 0,-33 12 793 0 0,0 4 0 0 0,1 1 0 0 0,-65 44 0 0 0,23 0 642 0 0,81-57-1345 0 0,1 0-1 0 0,0 1 1 0 0,0 1 0 0 0,-13 19 0 0 0,24-29-194 0 0,-1 0 1 0 0,1-1-1 0 0,0 1 1 0 0,0 0-1 0 0,1 0 1 0 0,-1 1-1 0 0,-1 7 1 0 0,3-11-32 0 0,0-1 0 0 0,1 1 0 0 0,-1-1 1 0 0,0 0-1 0 0,0 1 0 0 0,0-1 1 0 0,0 1-1 0 0,0-1 0 0 0,1 1 0 0 0,-1-1 1 0 0,0 1-1 0 0,1-1 0 0 0,-1 0 0 0 0,0 1 1 0 0,1-1-1 0 0,-1 0 0 0 0,0 1 1 0 0,1-1-1 0 0,-1 0 0 0 0,0 1 0 0 0,1-1 1 0 0,-1 0-1 0 0,1 0 0 0 0,-1 1 1 0 0,1-1-1 0 0,-1 0 0 0 0,1 0 0 0 0,12 4 121 0 0,-5-3-51 0 0,-1 0 0 0 0,1-1 0 0 0,-1 0 0 0 0,1-1-1 0 0,-1 0 1 0 0,0 0 0 0 0,1 0 0 0 0,-1-1 0 0 0,0 0-1 0 0,8-3 1 0 0,12-6 136 0 0,32-19 1 0 0,-35 18-160 0 0,-15 7-37 0 0,74-42 132 0 0,-76 42-152 0 0,1 0 0 0 0,-1 0 0 0 0,-1-1 0 0 0,1 0 0 0 0,-1-1 0 0 0,0 1 0 0 0,0-1 0 0 0,6-10 0 0 0,-11 14-45 0 0,1 1 1 0 0,-1 0-1 0 0,0-1 0 0 0,0 1 0 0 0,0-1 0 0 0,0 1 1 0 0,-1-1-1 0 0,1 1 0 0 0,-1-1 0 0 0,0 0 0 0 0,1 1 1 0 0,-1-1-1 0 0,0 0 0 0 0,0 1 0 0 0,-1-1 0 0 0,1 0 1 0 0,-1 1-1 0 0,1-1 0 0 0,-1 1 0 0 0,0-1 1 0 0,0 1-1 0 0,0-1 0 0 0,0 1 0 0 0,0-1 0 0 0,-1 1 1 0 0,1 0-1 0 0,-1 0 0 0 0,-1-3 0 0 0,-5-3-250 0 0,-1 0 0 0 0,0 0-1 0 0,0 1 1 0 0,-1 0 0 0 0,-11-6-1 0 0,-1-2-141 0 0,-4 0-924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9671 0 0,'0'0'8100'0'0,"0"2"-7614"0"0,-1 3-322 0 0,0-1 0 0 0,-1 1 1 0 0,1-1-1 0 0,-1 0 1 0 0,0 0-1 0 0,0 1 0 0 0,-1-1 1 0 0,-3 4-1 0 0,-27 34 942 0 0,18-25-794 0 0,-16 18 208 0 0,-47 40 1 0 0,47-47-501 0 0,1 3 308 0 0,20-20-2168 0 0,0-1-3686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9215 0 0,'0'0'9168'0'0,"1"-1"-8744"0"0,19-14 30 0 0,0 0-1 0 0,-2-1 1 0 0,1-1 0 0 0,16-21-1 0 0,-15 17-530 0 0,11-12-81 0 0,61-59-908 0 0,-69 73 828 0 0,-6 4-126 0 0,0 0 0 0 0,2 1 0 0 0,-1 1 0 0 0,2 1-1 0 0,29-14 1 0 0,-45 24 366 0 0,-1 1 0 0 0,1 0-1 0 0,-1 0 1 0 0,1 0 0 0 0,-1 1 0 0 0,1-1-1 0 0,0 1 1 0 0,0 0 0 0 0,6 0 0 0 0,-9 1 17 0 0,0-1 1 0 0,-1 0 0 0 0,1 0 0 0 0,-1 1-1 0 0,1-1 1 0 0,-1 0 0 0 0,1 1 0 0 0,-1-1-1 0 0,1 1 1 0 0,-1-1 0 0 0,1 1-1 0 0,-1-1 1 0 0,0 1 0 0 0,1-1 0 0 0,-1 1-1 0 0,0-1 1 0 0,1 1 0 0 0,-1-1 0 0 0,0 1-1 0 0,0-1 1 0 0,0 1 0 0 0,1 0 0 0 0,2 15 185 0 0,-3-15-154 0 0,1 8 128 0 0,0 1 0 0 0,-1-1 0 0 0,0 0 0 0 0,-1 0 0 0 0,-2 14 0 0 0,-15 46 711 0 0,5-16-479 0 0,-2 3-198 0 0,10-38-129 0 0,0 1 0 0 0,1 0 0 0 0,1 0 0 0 0,-1 23 0 0 0,4-40-93 0 0,0 0 1 0 0,1 0-1 0 0,-1-1 0 0 0,0 1 0 0 0,1 0 0 0 0,0 0 0 0 0,-1 0 1 0 0,2 1-1 0 0,-1-1-23 0 0,0 0 0 0 0,-1-1 1 0 0,1 1-1 0 0,0 0 0 0 0,-1 0 0 0 0,0 0 1 0 0,1 3-1 0 0,7 1-2040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20 2759 0 0,'6'-5'118'0'0,"-3"3"-34"0"0,0 0 1 0 0,1 0 0 0 0,-1 0 0 0 0,1 0 0 0 0,9-3 9064 0 0,-14 10-5623 0 0,-4 1-3081 0 0,2-2-83 0 0,-51 75 1507 0 0,21-32-1043 0 0,-50 96-1 0 0,-5 69-421 0 0,30-66-136 0 0,-62 119 215 0 0,15-17-414 0 0,90-209-286 0 0,13-35-322 0 0,-1 4 815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 15263 0 0,'0'0'1379'0'0,"0"2"-1136"0"0,-1 2-44 0 0,1 0 0 0 0,-1-1 0 0 0,1 1 0 0 0,0 0 0 0 0,1-1 0 0 0,-1 1 1 0 0,1 0-1 0 0,-1-1 0 0 0,1 1 0 0 0,0-1 0 0 0,0 1 0 0 0,1-1 1 0 0,-1 1-1 0 0,1-1 0 0 0,-1 0 0 0 0,4 5 0 0 0,-2-5-10 0 0,1 1 1 0 0,-1 0-1 0 0,1-1 0 0 0,0 0 0 0 0,-1 1 1 0 0,2-2-1 0 0,-1 1 0 0 0,0 0 0 0 0,1-1 0 0 0,8 4 1 0 0,-2-2 16 0 0,1-1 1 0 0,0 0 0 0 0,0-1 0 0 0,0 0-1 0 0,0-1 1 0 0,0 0 0 0 0,1-1 0 0 0,-1 0-1 0 0,15-3 1 0 0,40-11 214 0 0,-1-3-1 0 0,81-31 1 0 0,-65 19-1404 0 0,-51 18-1185 0 0,-4 1-6011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7367 0 0,'0'0'3319'0'0,"-2"1"-1918"0"0,-12 5-560 0 0,-1 1-1 0 0,2 0 1 0 0,-1 1-1 0 0,-19 16 1 0 0,-15 8 55 0 0,24-17-670 0 0,-1 2 1 0 0,2 0-1 0 0,1 2 1 0 0,0 0-1 0 0,1 2 1 0 0,-19 24-1 0 0,5 1 29 0 0,-31 56 0 0 0,-13 17 143 0 0,76-116-374 0 0,1 0-1 0 0,0 1 0 0 0,1-1 1 0 0,-1 1-1 0 0,1-1 1 0 0,-1 1-1 0 0,1 0 1 0 0,0 0-1 0 0,0-1 0 0 0,1 1 1 0 0,-1 0-1 0 0,1 0 1 0 0,0 0-1 0 0,0 0 0 0 0,0 0 1 0 0,0 0-1 0 0,1-1 1 0 0,-1 1-1 0 0,1 0 1 0 0,0 0-1 0 0,0 0 0 0 0,3 4 1 0 0,-1-1 48 0 0,0-1 1 0 0,1 1-1 0 0,-1-1 1 0 0,1 0-1 0 0,1 0 1 0 0,-1-1-1 0 0,1 1 1 0 0,0-1-1 0 0,1 0 1 0 0,10 9-1 0 0,9 1 205 0 0,30 15 1 0 0,-20-13-161 0 0,-27-12-290 0 0,1-1 0 0 0,0-1 0 0 0,-1 0 0 0 0,1 0 0 0 0,1-1 0 0 0,13 3 0 0 0,12-4-5809 0 0,-17-3-265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241 103 5063 0 0,'-1'0'390'0'0,"-26"13"372"0"0,18-9 1086 0 0,0 0 0 0 0,0 0-1 0 0,-18 5 4594 0 0,30-20-5315 0 0,-2 8-1050 0 0,1 0 1 0 0,-1 0-1 0 0,1 0 1 0 0,0 1-1 0 0,-1-1 1 0 0,1 0 0 0 0,0 1-1 0 0,1-1 1 0 0,-1 1-1 0 0,0 0 1 0 0,1 0 0 0 0,-1 0-1 0 0,1 0 1 0 0,3-2-1 0 0,6-2 65 0 0,-1 0-1 0 0,18-5 1 0 0,-5 1-10 0 0,-11 4-94 0 0,78-30 96 0 0,-81 33-91 0 0,1 0 1 0 0,-1 1 0 0 0,0 1-1 0 0,1-1 1 0 0,-1 1-1 0 0,0 1 1 0 0,14 1-1 0 0,-22-1-36 0 0,0 0-1 0 0,-1 0 1 0 0,1 1-1 0 0,0-1 1 0 0,0 0-1 0 0,-1 1 1 0 0,1 0-1 0 0,0-1 1 0 0,-1 1-1 0 0,1 0 1 0 0,-1 0-1 0 0,1-1 0 0 0,-1 1 1 0 0,1 1-1 0 0,-1-1 1 0 0,1 0-1 0 0,-1 0 1 0 0,0 0-1 0 0,0 1 1 0 0,2 1-1 0 0,-2-1 7 0 0,0 0-1 0 0,-1 0 1 0 0,1 0-1 0 0,-1 1 0 0 0,1-1 1 0 0,-1 0-1 0 0,0 0 1 0 0,1 0-1 0 0,-1 0 1 0 0,0 0-1 0 0,-1 1 1 0 0,1-1-1 0 0,0 0 0 0 0,-1 3 1 0 0,-2 3 16 0 0,1 0 0 0 0,-1-1 0 0 0,-1 1 0 0 0,1-1 0 0 0,-1 0 0 0 0,0 0 0 0 0,-10 11 0 0 0,4-6-61 0 0,-1-1 0 0 0,0 0 0 0 0,-1-1 0 0 0,-1 0 0 0 0,1-1-1 0 0,-27 14 1 0 0,-88 32-370 0 0,37-19 254 0 0,28-13 59 0 0,16-7 52 0 0,39-13 25 0 0,6-3-54 0 0,12-4-66 0 0,12-3 115 0 0,-1 0-1 0 0,2 1 1 0 0,-1 2 0 0 0,0 0-1 0 0,1 1 1 0 0,33 1 0 0 0,-38 3 73 0 0,0 1 1 0 0,0 0-1 0 0,26 7 0 0 0,-40-7-30 0 0,0-1 0 0 0,0 1 1 0 0,1 0-1 0 0,-1 1 0 0 0,-1-1 0 0 0,1 1 0 0 0,0 0 0 0 0,-1 0 0 0 0,1 1 0 0 0,-1-1 0 0 0,7 8 1 0 0,-10-10-12 0 0,0 0 1 0 0,-1 0-1 0 0,1 0 1 0 0,0 0 0 0 0,0 0-1 0 0,-1 0 1 0 0,1 0 0 0 0,-1 0-1 0 0,1 0 1 0 0,-1 0 0 0 0,1 0-1 0 0,-1 0 1 0 0,0 0 0 0 0,0 1-1 0 0,1-1 1 0 0,-1 0-1 0 0,0 0 1 0 0,0 0 0 0 0,0 0-1 0 0,0 1 1 0 0,0-1 0 0 0,-1 0-1 0 0,1 0 1 0 0,0 0 0 0 0,-1 0-1 0 0,1 1 1 0 0,0-1-1 0 0,-1 0 1 0 0,1 0 0 0 0,-1 0-1 0 0,0 0 1 0 0,0 2 0 0 0,-2 0-8 0 0,-2 4 21 0 0,0-1 1 0 0,0 0-1 0 0,0 0 0 0 0,-1 0 1 0 0,0-1-1 0 0,-1 0 0 0 0,1 0 0 0 0,-8 4 1 0 0,-4 3-4 0 0,-42 31 17 0 0,-23 16-20 0 0,74-53-17 0 0,0-1-1 0 0,0 0 1 0 0,-1-1-1 0 0,1 0 1 0 0,-1 0 0 0 0,0-1-1 0 0,0 0 1 0 0,0-1-1 0 0,-1 0 1 0 0,1-1-1 0 0,0 0 1 0 0,-1 0 0 0 0,-19-2-1 0 0,29 1-10 0 0,-1 0-1 0 0,1 0 1 0 0,0 0-1 0 0,-1 0 1 0 0,1-1-1 0 0,0 1 1 0 0,-1 0 0 0 0,1 0-1 0 0,0-1 1 0 0,0 1-1 0 0,-1-1 1 0 0,1 1-1 0 0,0-1 1 0 0,0 0-1 0 0,-1 0 1 0 0,-1-1-114 0 0,2 1-95 0 0,2-1-257 0 0,0 1 210 0 0,1-1 0 0 0,-1 1 0 0 0,1-1 0 0 0,-1 1 0 0 0,1-1 0 0 0,0 1 0 0 0,2-2 0 0 0,-2 2-10 0 0,14-8-1058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 9935 0 0,'-14'-1'1055'0'0,"13"1"-1034"0"0,1 0 1 0 0,0-1-1 0 0,-1 1 0 0 0,1 0 1 0 0,-1 0-1 0 0,1 0 1 0 0,-1 0-1 0 0,1 0 0 0 0,-1 0 1 0 0,1 0-1 0 0,-1 0 0 0 0,1 0 1 0 0,-1 0-1 0 0,1 0 1 0 0,-1 0-1 0 0,1 1 0 0 0,0-1 1 0 0,-1 0-1 0 0,1 0 0 0 0,-1 0 1 0 0,1 0-1 0 0,-1 1 1 0 0,1-1-1 0 0,0 0 0 0 0,-1 1 1 0 0,1-1-1 0 0,0 0 0 0 0,-1 1 1 0 0,1-1-1 0 0,-1 1 1 0 0,1 0 156 0 0,-2 0-24 0 0,1 0 0 0 0,-1 0 0 0 0,1 0 0 0 0,0 0 0 0 0,0 0 0 0 0,-1 1 0 0 0,1-1 0 0 0,0 0 0 0 0,0 1-1 0 0,0-1 1 0 0,0 1 0 0 0,1-1 0 0 0,-1 1 0 0 0,0-1 0 0 0,1 1 0 0 0,-1 0 0 0 0,0 1 0 0 0,1 1 39 0 0,0 0 0 0 0,1-1 0 0 0,-1 1 0 0 0,1 0 0 0 0,-1-1 0 0 0,3 7 0 0 0,-2-7-107 0 0,7 23 305 0 0,0 0-1 0 0,2-1 0 0 0,1 0 0 0 0,2-1 1 0 0,0 0-1 0 0,28 38 0 0 0,116 118 206 0 0,-152-175-556 0 0,16 17 198 0 0,-1 1 0 0 0,-1 0 0 0 0,-1 2 0 0 0,29 51 0 0 0,-42-65-160 0 0,1 1 0 0 0,-2 0 0 0 0,0 0 0 0 0,0 0 0 0 0,-1 0 0 0 0,-1 0 0 0 0,0 1 0 0 0,0-1 0 0 0,-1 1 0 0 0,-1 0 0 0 0,0-1 0 0 0,-1 1 0 0 0,0-1 0 0 0,-5 21 0 0 0,-1-12-27 0 0,0 0 0 0 0,-1-1 0 0 0,0 0-1 0 0,-2 0 1 0 0,-1-1 0 0 0,0 0 0 0 0,-1-1 0 0 0,-1 0-1 0 0,-27 27 1 0 0,18-23-31 0 0,-2-1 0 0 0,0-1 0 0 0,-1-1 0 0 0,-1-2 0 0 0,0 0 0 0 0,-37 16 0 0 0,-104 31-449 0 0,133-53 225 0 0,-18 9-1391 0 0,30-13 663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393 103 5527 0 0,'22'-12'1331'0'0,"0"0"0"0"0,1 1-1 0 0,43-13 1 0 0,56-19 6774 0 0,-130 54-7781 0 0,0-2-266 0 0,0 0 0 0 0,-1 0 0 0 0,0-1 1 0 0,-1 0-1 0 0,-13 9 0 0 0,-56 28-7 0 0,-24 15-236 0 0,63-35-98 0 0,-66 30-1 0 0,-28 4-276 0 0,133-58 462 0 0,2-1 89 0 0,1 1 1 0 0,0-1 0 0 0,0 0-1 0 0,0 0 1 0 0,-1 0 0 0 0,1 0-1 0 0,0 0 1 0 0,2-1 0 0 0,3 1 5 0 0,29 0 39 0 0,69 9 1 0 0,-91-7-46 0 0,0 1 0 0 0,0 1 0 0 0,0 1-1 0 0,-1 0 1 0 0,1 0 0 0 0,-1 2 0 0 0,21 12 0 0 0,-23-11 11 0 0,1 0 0 0 0,-1 0-1 0 0,0 2 1 0 0,-1-1 0 0 0,0 1 0 0 0,15 20-1 0 0,-25-29 13 0 0,1 0 0 0 0,0 0-1 0 0,0 0 1 0 0,0 0 0 0 0,-1 0-1 0 0,1 0 1 0 0,-1 0 0 0 0,1 1-1 0 0,-1-1 1 0 0,1 0 0 0 0,-1 0 0 0 0,0 1-1 0 0,0-1 1 0 0,1 0 0 0 0,-1 1-1 0 0,0-1 1 0 0,0 0 0 0 0,0 1-1 0 0,-1 1 1 0 0,1-1 3 0 0,-1 0 0 0 0,0 0-1 0 0,0-1 1 0 0,0 1 0 0 0,0 0 0 0 0,0 0 0 0 0,0-1-1 0 0,-1 1 1 0 0,1 0 0 0 0,0-1 0 0 0,-1 0-1 0 0,-2 3 1 0 0,-3 1 11 0 0,0 0 0 0 0,-1 0 1 0 0,1-1-1 0 0,-1 0 0 0 0,0 0 0 0 0,-13 3 0 0 0,-54 12-42 0 0,42-11 23 0 0,-25 3-38 0 0,-1-3 0 0 0,-78 1-1 0 0,130-8 30 0 0,0-1 0 0 0,0-1 0 0 0,0 1 0 0 0,-10-3 0 0 0,6-3-143 0 0,10 0-52 0 0,8-2-48 0 0,-7 8 248 0 0,7-6-455 0 0,0 1 0 0 0,1 0 0 0 0,0 0-1 0 0,0 0 1 0 0,10-3 0 0 0,-15 7 142 0 0,18-9-5259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13215 0 0,'7'-7'234'0'0,"-3"3"-66"0"0,0-1 1 0 0,1 1 0 0 0,0 0 0 0 0,0 0 0 0 0,0 0 0 0 0,1 1 0 0 0,-1-1 0 0 0,1 1 0 0 0,10-3 1573 0 0,-16 7-1721 0 0,1 1 0 0 0,-1 0 1 0 0,0-1-1 0 0,0 1 0 0 0,0-1 0 0 0,0 1 0 0 0,0 0 0 0 0,0-1 0 0 0,0 1 0 0 0,0 0 0 0 0,-1 2 1 0 0,-2 6 344 0 0,-1 0 0 0 0,0 0 0 0 0,0-1 1 0 0,-10 16-1 0 0,-6 12-4 0 0,15-23-568 0 0,-1 0 1 0 0,2 1-1 0 0,-5 19 0 0 0,8-26 263 0 0,0-1 0 0 0,0 1 0 0 0,1-1 0 0 0,0 1 0 0 0,0-1 0 0 0,1 1-1 0 0,0-1 1 0 0,2 11 0 0 0,-2-16-13 0 0,1 0 0 0 0,-1 0 0 0 0,0 0 1 0 0,1 1-1 0 0,-1-1 0 0 0,1-1 0 0 0,0 1 0 0 0,0 0 0 0 0,-1 0 0 0 0,1-1 0 0 0,0 1 0 0 0,1-1 0 0 0,3 3 1 0 0,-5-4-27 0 0,-1 0 1 0 0,1 0 0 0 0,0 1 0 0 0,-1-1 0 0 0,1 0 0 0 0,0 0-1 0 0,-1 0 1 0 0,1 0 0 0 0,0 0 0 0 0,-1 0 0 0 0,1-1-1 0 0,0 1 1 0 0,-1 0 0 0 0,1 0 0 0 0,0 0 0 0 0,-1 0 0 0 0,1-1-1 0 0,0 1 1 0 0,2-2 57 0 0,7 0 139 0 0,1-1 1 0 0,-1 0 0 0 0,0-1-1 0 0,-1-1 1 0 0,1 1 0 0 0,-1-1-1 0 0,17-12 1 0 0,55-53 603 0 0,-68 59-751 0 0,35-32 101 0 0,-3 3-542 0 0,45-51 0 0 0,-52 48-2148 0 0,-22 26-746 0 0,-7 9-2735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59 8751 0 0,'0'0'6155'0'0,"-2"-1"-5474"0"0,-5-1-150 0 0,-1 0 0 0 0,1-1 0 0 0,-14-6 0 0 0,13 4-267 0 0,-1 1 0 0 0,-15-4 0 0 0,-62-15 24 0 0,81 22-288 0 0,1 1 0 0 0,0-1 0 0 0,-1 1 0 0 0,1 0 0 0 0,0 0 0 0 0,-1 1 0 0 0,1-1 0 0 0,0 1 0 0 0,-1 0 0 0 0,-4 2 0 0 0,-1 0 0 0 0,0 1 0 0 0,-18 9 0 0 0,11-3 28 0 0,0 1-1 0 0,0 0 1 0 0,1 1 0 0 0,1 1-1 0 0,0 0 1 0 0,-14 18 0 0 0,27-29 530 0 0,4-2-414 0 0,1 1-111 0 0,0 0 1 0 0,0 0-1 0 0,0-1 0 0 0,0 1 0 0 0,0-1 0 0 0,0 0 1 0 0,0 0-1 0 0,0 0 0 0 0,0 0 0 0 0,0-1 0 0 0,6-1 1 0 0,0-1 17 0 0,0 0 1 0 0,13-8 0 0 0,-21 11-51 0 0,-1 0 0 0 0,0 0 0 0 0,0-1 0 0 0,0 1 0 0 0,0 0 0 0 0,1 0 0 0 0,-1 0 0 0 0,0 0 0 0 0,0 0 0 0 0,0 0 0 0 0,0 0 0 0 0,1 0 0 0 0,-1 0 0 0 0,0-1 0 0 0,0 1 0 0 0,0 0 0 0 0,0 0 0 0 0,1 0 0 0 0,-1 0 0 0 0,0 0 0 0 0,0 0 0 0 0,0 0 0 0 0,0 0 0 0 0,1 0 0 0 0,-1 0 0 0 0,0 0 0 0 0,0 0 0 0 0,0 0 0 0 0,1 1 0 0 0,-1-1 0 0 0,0 0 0 0 0,0 0 0 0 0,0 0 0 0 0,0 0 0 0 0,1 0 0 0 0,-1 0 0 0 0,0 0 0 0 0,0 0 0 0 0,0 1 0 0 0,0-1 0 0 0,0 0 1 0 0,1 0-1 0 0,-1 5-10 0 0,-1-1 0 0 0,1 1 1 0 0,-1-1-1 0 0,0 0 1 0 0,0 1-1 0 0,0-1 1 0 0,-1 0-1 0 0,1 0 1 0 0,-5 8-1 0 0,0 2-7 0 0,-54 133-67 0 0,-55 153-106 0 0,85-197 251 0 0,-12 37 36 0 0,40-133-43 0 0,-1 0 1 0 0,-1 0-1 0 0,1 0 0 0 0,-1 0 0 0 0,0 0 0 0 0,-1 0 1 0 0,0-1-1 0 0,0 0 0 0 0,0 0 0 0 0,0-1 0 0 0,-1 1 1 0 0,0-1-1 0 0,0 0 0 0 0,-1-1 0 0 0,1 1 0 0 0,-1-1 1 0 0,0-1-1 0 0,0 1 0 0 0,-13 3 0 0 0,20-7-58 0 0,-1 0-1 0 0,1 1 0 0 0,0-1 1 0 0,-1 0-1 0 0,1 0 0 0 0,0 0 1 0 0,-1 0-1 0 0,1 0 1 0 0,0 0-1 0 0,-1 0 0 0 0,1 0 1 0 0,0 0-1 0 0,-1 0 0 0 0,1 0 1 0 0,-1 0-1 0 0,1 0 1 0 0,0 0-1 0 0,-1 0 0 0 0,1 0 1 0 0,0 0-1 0 0,-1 0 1 0 0,1 0-1 0 0,0 0 0 0 0,-1-1 1 0 0,1 1-1 0 0,0 0 0 0 0,-1 0 1 0 0,1 0-1 0 0,0-1 1 0 0,-1 1-1 0 0,1 0 0 0 0,0 0 1 0 0,0-1-1 0 0,-1 1 0 0 0,1 0 1 0 0,0-1-1 0 0,0 1 1 0 0,0 0-1 0 0,0-1 0 0 0,-1 1 1 0 0,1 0-1 0 0,0-1 0 0 0,0 1 1 0 0,1-11-110 0 0,-1 11 105 0 0,1-4-214 0 0,1 0 0 0 0,-1 0 0 0 0,1 1 0 0 0,0-1 0 0 0,0 1 0 0 0,0-1 0 0 0,1 1 0 0 0,-1 0 0 0 0,1 0 0 0 0,3-4 0 0 0,4-4-433 0 0,27-32-993 0 0,4-3-15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20 252 6911 0 0,'-1'9'461'0'0,"0"1"0"0"0,0 0 0 0 0,-1 0 0 0 0,-4 9-1 0 0,4-8 2044 0 0,2-10-2219 0 0,0 0 0 0 0,0 1 0 0 0,-1-1 1 0 0,1 0-1 0 0,0 0 0 0 0,-1 0 0 0 0,1 0 0 0 0,0 0 0 0 0,-5 6 5021 0 0,6-9-5198 0 0,-1 0 1 0 0,1 0-1 0 0,0 0 0 0 0,0 0 0 0 0,0 1 0 0 0,0-1 0 0 0,1 0 0 0 0,1-1 1 0 0,-1-1 36 0 0,29-40 210 0 0,51-66 587 0 0,-59 86-975 0 0,1 0-1 0 0,1 2 1 0 0,43-30 0 0 0,-58 46 30 0 0,0-1 0 0 0,1 1-1 0 0,16-6 1 0 0,-23 10 4 0 0,0 1 0 0 0,0 0 0 0 0,0-1 0 0 0,0 2 0 0 0,0-1 0 0 0,0 0 0 0 0,0 1-1 0 0,0 0 1 0 0,1 0 0 0 0,-1 0 0 0 0,0 0 0 0 0,0 1 0 0 0,5 0 0 0 0,-8 0 10 0 0,0-1 0 0 0,0 1 0 0 0,0 0 0 0 0,0-1 0 0 0,0 1-1 0 0,0 0 1 0 0,0 0 0 0 0,0 0 0 0 0,0 0 0 0 0,0 0 0 0 0,-1 0 0 0 0,1 0 0 0 0,0 0 0 0 0,-1 0 0 0 0,1 0 0 0 0,-1 0 0 0 0,1 0 0 0 0,-1 0 0 0 0,1 1-1 0 0,-1-1 1 0 0,0 0 0 0 0,1 0 0 0 0,-1 0 0 0 0,0 2 0 0 0,0 2 13 0 0,0-1 1 0 0,0 1-1 0 0,0-1 0 0 0,-1 9 0 0 0,-3-1 9 0 0,0 0-1 0 0,-1 0 0 0 0,0 0 1 0 0,-1 0-1 0 0,0-1 0 0 0,-16 21 1 0 0,-8 15 58 0 0,30-46-91 0 0,-10 16 15 0 0,2 0 0 0 0,-1 1 1 0 0,-9 33-1 0 0,16-41-136 0 0,5-2-2714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88 9703 0 0,'2'0'440'0'0,"77"-6"8198"0"0,-79 3-8625 0 0,0-1 1 0 0,0 1 0 0 0,-1 0 0 0 0,1-1 0 0 0,-1 1 0 0 0,0 0 0 0 0,0-1 0 0 0,0 1 0 0 0,0 0-1 0 0,-1 0 1 0 0,1 0 0 0 0,-1 0 0 0 0,1 0 0 0 0,-1 0 0 0 0,0 0 0 0 0,0 1 0 0 0,-1-1 0 0 0,1 1 0 0 0,-1-1-1 0 0,1 1 1 0 0,-1 0 0 0 0,1 0 0 0 0,-1 0 0 0 0,0 0 0 0 0,0 1 0 0 0,0-1 0 0 0,0 1 0 0 0,-1 0-1 0 0,1-1 1 0 0,0 1 0 0 0,0 1 0 0 0,-1-1 0 0 0,1 1 0 0 0,0-1 0 0 0,-1 1 0 0 0,1 0 0 0 0,-1 0-1 0 0,1 0 1 0 0,0 1 0 0 0,-1-1 0 0 0,1 1 0 0 0,-7 2 0 0 0,-8 3-76 0 0,1 0 0 0 0,-1 2 0 0 0,1 0-1 0 0,1 2 1 0 0,0-1 0 0 0,-29 24 0 0 0,25-15 77 0 0,19-17 130 0 0,1 2-63 0 0,1-1-65 0 0,-1-1 0 0 0,1 1 1 0 0,-1 0-1 0 0,1-1 1 0 0,0 1-1 0 0,-1-1 1 0 0,1 1-1 0 0,0-1 1 0 0,0 1-1 0 0,0-1 1 0 0,0 1-1 0 0,0-1 1 0 0,1 0-1 0 0,-1 0 1 0 0,0 1-1 0 0,1-1 1 0 0,-1 0-1 0 0,0 0 1 0 0,1-1-1 0 0,0 1 1 0 0,-1 0-1 0 0,1 0 1 0 0,-1-1-1 0 0,1 1 0 0 0,0-1 1 0 0,-1 1-1 0 0,1-1 1 0 0,0 0-1 0 0,0 1 1 0 0,-1-1-1 0 0,1 0 1 0 0,0 0-1 0 0,0 0 1 0 0,-1-1-1 0 0,1 1 1 0 0,2-1-1 0 0,25-5 105 0 0,-1-1-1 0 0,42-17 0 0 0,-24 8-114 0 0,-13 2-394 0 0,-32 13 177 0 0,-1 4-498 0 0,-5 11 646 0 0,-1 0 0 0 0,0 0 0 0 0,0 0 1 0 0,-11 14-1 0 0,-2 7 71 0 0,-137 277 356 0 0,-66 124 418 0 0,219-432-723 0 0,-11 19 391 0 0,10-18-259 0 0,5-13-146 0 0,2 2-812 0 0,0 0 0 0 0,0 0 0 0 0,6-8 0 0 0,7-7-5665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 11055 0 0,'0'0'4888'0'0,"5"7"-3970"0"0,-1-4-769 0 0,0 0 0 0 0,0 0 1 0 0,0-1-1 0 0,0 1 0 0 0,0-1 1 0 0,1 0-1 0 0,-1 0 1 0 0,0-1-1 0 0,1 1 0 0 0,0-1 1 0 0,-1 0-1 0 0,1 0 0 0 0,0-1 1 0 0,-1 1-1 0 0,6-1 1 0 0,9 0 178 0 0,-1-1 0 0 0,29-6 0 0 0,-35 5-362 0 0,0 0-1 0 0,0-1 1 0 0,-1-1-1 0 0,1 0 1 0 0,-1 0-1 0 0,20-12 1 0 0,-29 14-157 0 0,0 1 0 0 0,0-1 1 0 0,0 0-1 0 0,0 0 0 0 0,-1 0 1 0 0,1 0-1 0 0,-1-1 0 0 0,1 1 0 0 0,-1 0 1 0 0,1-3-1 0 0,-1 4 149 0 0,-1 1 1 0 0,0-1 0 0 0,0 1 0 0 0,0 0-1 0 0,0-1 1 0 0,0 1 0 0 0,0-1 0 0 0,0 1 0 0 0,0-1 0 0 0,0 1 0 0 0,-1 0 0 0 0,1-1-1 0 0,0 1 1 0 0,0-1 0 0 0,0 1 0 0 0,0 0 0 0 0,-1-1 0 0 0,1 1 0 0 0,0 0 0 0 0,0-1-1 0 0,-1 1 1 0 0,1 0 0 0 0,0-1 0 0 0,-1 1 0 0 0,1 0 0 0 0,0-1 0 0 0,-1 1 0 0 0,1 0-1 0 0,0 0 1 0 0,-1 0 0 0 0,1-1 0 0 0,-1 1 0 0 0,-12-6-567 0 0,9 6 507 0 0,0-1 1 0 0,0 1-1 0 0,0 0 1 0 0,0 0-1 0 0,0 0 0 0 0,1 1 1 0 0,-1-1-1 0 0,0 1 1 0 0,0 0-1 0 0,0 0 1 0 0,1 0-1 0 0,-1 1 0 0 0,0-1 1 0 0,1 1-1 0 0,-5 3 1 0 0,-7 4-46 0 0,0 1 0 0 0,-14 14 0 0 0,13-11 89 0 0,-4 3 593 0 0,1 2 0 0 0,-30 34 0 0 0,40-41-207 0 0,1-1-1 0 0,0 2 1 0 0,1-1-1 0 0,0 1 0 0 0,1 1 1 0 0,1-1-1 0 0,-5 15 1 0 0,9-25-286 0 0,0 0 1 0 0,0 1-1 0 0,1-1 0 0 0,-1 1 1 0 0,1 0-1 0 0,0-1 1 0 0,0 1-1 0 0,0-1 0 0 0,0 1 1 0 0,0-1-1 0 0,0 1 0 0 0,1 0 1 0 0,-1-1-1 0 0,1 1 1 0 0,0-1-1 0 0,0 0 0 0 0,0 1 1 0 0,0-1-1 0 0,0 0 0 0 0,0 1 1 0 0,0-1-1 0 0,1 0 1 0 0,0 0-1 0 0,-1 0 0 0 0,1 0 1 0 0,0 0-1 0 0,0 0 1 0 0,0-1-1 0 0,0 1 0 0 0,0-1 1 0 0,0 1-1 0 0,0-1 0 0 0,0 0 1 0 0,1 0-1 0 0,-1 0 1 0 0,1 0-1 0 0,-1 0 0 0 0,1 0 1 0 0,-1-1-1 0 0,1 1 0 0 0,-1-1 1 0 0,4 0-1 0 0,2 1-254 0 0,1-2 0 0 0,-1 1 0 0 0,0-1 0 0 0,1-1 0 0 0,-1 1 0 0 0,12-5 0 0 0,-6 1-776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18 4607 0 0,'0'0'208'0'0,"-16"-8"5978"0"0,4 4 519 0 0,10 3-6539 0 0,-1 0 0 0 0,0 0 0 0 0,0 0 1 0 0,0 1-1 0 0,1-1 0 0 0,-1 1 0 0 0,0 0 0 0 0,0-1 0 0 0,0 1 0 0 0,0 0 1 0 0,0 1-1 0 0,-5 0 0 0 0,-28 7 135 0 0,21-4-181 0 0,12-2-136 0 0,1 0 1 0 0,0 1-1 0 0,-1-1 0 0 0,1 1 0 0 0,0 0 0 0 0,1-1 0 0 0,-3 5 1 0 0,3-6-12 0 0,0 1-76 0 0,1 0-219 0 0,0 3 223 0 0,1 1 0 0 0,0-1 1 0 0,0 1-1 0 0,1-1 0 0 0,-1 1 1 0 0,1-1-1 0 0,0 0 1 0 0,0 1-1 0 0,4 4 0 0 0,31 46 22 0 0,-25-38 34 0 0,-5-8 86 0 0,4 6 217 0 0,0 1 1 0 0,11 23 0 0 0,-20-35-177 0 0,1 0 1 0 0,-2 0 0 0 0,1 1-1 0 0,0-1 1 0 0,-1 1 0 0 0,0 0-1 0 0,0-1 1 0 0,-1 1 0 0 0,0 0-1 0 0,0-1 1 0 0,0 1 0 0 0,-2 9-1 0 0,1-13-57 0 0,1 0 0 0 0,-1 0 1 0 0,0 1-1 0 0,0-1 0 0 0,0-1 0 0 0,-1 1 0 0 0,1 0 0 0 0,0 0 0 0 0,-1 0 0 0 0,1-1 1 0 0,-1 1-1 0 0,0-1 0 0 0,1 1 0 0 0,-1-1 0 0 0,0 1 0 0 0,0-1 0 0 0,0 0 0 0 0,0 0 1 0 0,0 0-1 0 0,0 0 0 0 0,-3 1 0 0 0,-6 1 111 0 0,0 0-1 0 0,-23 3 1 0 0,23-5-28 0 0,-2 2-108 0 0,-1-2-1 0 0,0 1 1 0 0,0-2-1 0 0,0 0 0 0 0,0 0 1 0 0,0-1-1 0 0,0-1 1 0 0,0-1-1 0 0,1 0 1 0 0,-25-8-1 0 0,35 9-217 0 0,0 1 1 0 0,0-1-1 0 0,0 0 0 0 0,1 1 1 0 0,-1-1-1 0 0,1 0 0 0 0,-1-1 0 0 0,1 1 1 0 0,-3-3-1 0 0,-3-7-6843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46 1839 0 0,'12'-15'1253'0'0,"14"-15"13276"0"0,-28 41-13841 0 0,1-6-576 0 0,-12 44 259 0 0,-2-1 0 0 0,-32 68 0 0 0,4-11-54 0 0,7-8-172 0 0,-50 139 366 0 0,84-229-527 0 0,-75 204 512 0 0,65-184-860 0 0,-1 0 1 0 0,-2-1-1 0 0,-1 0 0 0 0,-1-1 0 0 0,-28 32 1 0 0,29-42-2364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 11975 0 0,'-9'1'1244'0'0,"4"0"-659"0"0,-1 0-1 0 0,1 0 0 0 0,-1 0 0 0 0,1 1 1 0 0,0 0-1 0 0,-1 0 0 0 0,1 1 0 0 0,0-1 1 0 0,-7 6-1 0 0,11-7 312 0 0,1 1-236 0 0,0 0-561 0 0,0 0 0 0 0,0 0 0 0 0,1 0 0 0 0,-1-1 0 0 0,0 1 0 0 0,1 0 0 0 0,-1 0 0 0 0,1 0 0 0 0,0-1 0 0 0,0 1 0 0 0,-1 0 1 0 0,1-1-1 0 0,0 1 0 0 0,1 0 0 0 0,-1-1 0 0 0,0 0 0 0 0,2 3 0 0 0,0-2 2 0 0,1 1 1 0 0,-1-1-1 0 0,0 0 0 0 0,0 0 1 0 0,1 0-1 0 0,-1-1 1 0 0,1 1-1 0 0,4 0 0 0 0,5 1 67 0 0,0 0-1 0 0,0-2 1 0 0,0 1 0 0 0,16-1-1 0 0,39-4 352 0 0,109-16 0 0 0,66-29-355 0 0,-168 32-162 0 0,-21 5-141 0 0,-8 1-1424 0 0,-16 4-4581 0 0,-15 2-1390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19 13647 0 0,'1'-2'628'0'0,"12"-14"2640"0"0,-14 31-2077 0 0,-3 1-1039 0 0,-1-1 1 0 0,0 0-1 0 0,-1-1 1 0 0,-1 1-1 0 0,-15 23 1 0 0,2-2 29 0 0,-4 9 8 0 0,-282 537 476 0 0,257-497-602 0 0,-81 105 0 0 0,66-91 11 0 0,22-32-298 0 0,41-66-6 0 0,5-10-2930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 13359 0 0,'0'0'1027'0'0,"-1"1"-670"0"0,0 0-205 0 0,-1 1 0 0 0,1-1 0 0 0,0 1 0 0 0,0-1 0 0 0,0 1-1 0 0,0-1 1 0 0,0 1 0 0 0,0 0 0 0 0,0-1 0 0 0,0 1 0 0 0,0 0 0 0 0,1 0 0 0 0,-1-1-1 0 0,1 1 1 0 0,0 0 0 0 0,-1 0 0 0 0,1 0 0 0 0,0 0 0 0 0,0 0 0 0 0,0 0-1 0 0,1 3 1 0 0,0-2 31 0 0,0-1-1 0 0,0 0 0 0 0,0 1 1 0 0,0-1-1 0 0,0 0 1 0 0,1 0-1 0 0,-1 0 0 0 0,1 0 1 0 0,-1 0-1 0 0,1 0 1 0 0,0 0-1 0 0,0 0 0 0 0,0-1 1 0 0,0 1-1 0 0,0-1 0 0 0,0 1 1 0 0,3 0-1 0 0,1 1 4 0 0,1 0 0 0 0,-1-1 0 0 0,1 1 0 0 0,-1-2 0 0 0,1 1 0 0 0,0-1 0 0 0,0 0 0 0 0,10 0 0 0 0,58-4 812 0 0,-66 2-885 0 0,96-12 696 0 0,125-33-1 0 0,-152 28-758 0 0,80-17-1487 0 0,-54 11-2416 0 0,-71 17 1907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15231 0 0,'0'0'348'0'0,"-3"2"50"0"0,-5 2-314 0 0,0 0 0 0 0,0 0 0 0 0,0 1 1 0 0,1 1-1 0 0,-1-1 0 0 0,1 1 0 0 0,1 1 1 0 0,-1-1-1 0 0,1 1 0 0 0,-6 8 0 0 0,-28 36 854 0 0,2 2 1 0 0,-60 110-1 0 0,62-88-753 0 0,3 2 1 0 0,-38 129-1 0 0,-10 19-84 0 0,79-221-95 0 0,-14 37 15 0 0,-2 0 0 0 0,-2 0 1 0 0,-45 66-1 0 0,64-105 456 0 0,1-4-342 0 0,1-11-88 0 0,1 0 1 0 0,-1 1-1 0 0,2-1 1 0 0,0 1-1 0 0,0-1 1 0 0,7-14-1 0 0,37-73-842 0 0,-38 81 643 0 0,-3 7 7 0 0,1 0 0 0 0,0 1-1 0 0,0 0 1 0 0,1 0 0 0 0,0 1-1 0 0,1 0 1 0 0,17-15 0 0 0,-26 25 147 0 0,1 0 1 0 0,0 0-1 0 0,-1 0 1 0 0,1 0-1 0 0,-1 0 1 0 0,1 0-1 0 0,-1 0 1 0 0,1 0 0 0 0,-1 0-1 0 0,1 1 1 0 0,-1-1-1 0 0,1 0 1 0 0,-1 0-1 0 0,1 0 1 0 0,-1 1-1 0 0,1-1 1 0 0,-1 0-1 0 0,0 1 1 0 0,1-1 0 0 0,-1 0-1 0 0,1 1 1 0 0,0 0-1 0 0,-1-1 10 0 0,8 6 75 0 0,-1 1 0 0 0,-1 0 0 0 0,1 0 0 0 0,-1 0 0 0 0,0 1 0 0 0,5 9 0 0 0,-2-2 126 0 0,0 1 0 0 0,8 23 0 0 0,-14-30-203 0 0,0 1 0 0 0,-1-1 1 0 0,0 1-1 0 0,0 0 0 0 0,-1 0 0 0 0,0 0 0 0 0,-1 10 0 0 0,-10 70 48 0 0,5-46-49 0 0,-1-10-761 0 0,6-32 291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95 4143 0 0,'5'-3'79'0'0,"0"-1"0"0"0,0 0-1 0 0,0 0 1 0 0,-1-1 0 0 0,1 1 0 0 0,-1-1-1 0 0,5-7 1 0 0,-5 7 94 0 0,4-5 1371 0 0,-6 7-292 0 0,-1 1-1 0 0,1-1 1 0 0,-1 1-1 0 0,0-1 1 0 0,0 1-1 0 0,0-1 0 0 0,1-3 1 0 0,-1-4-751 0 0,-1 10-486 0 0,0 0-1 0 0,0-1 0 0 0,0 1 0 0 0,0 0 1 0 0,-1 0-1 0 0,1-1 0 0 0,0 1 0 0 0,0 0 1 0 0,0 0-1 0 0,-1-1 0 0 0,1 1 0 0 0,0 0 1 0 0,0 0-1 0 0,0 0 0 0 0,-1-1 0 0 0,1 1 1 0 0,0 0-1 0 0,0 0 0 0 0,-1 0 1 0 0,1 0-1 0 0,0 0 0 0 0,0 0 0 0 0,-1 0 1 0 0,1 0-1 0 0,0-1 0 0 0,-1 1 0 0 0,1 0 1 0 0,0 0-1 0 0,0 0 0 0 0,-1 0 0 0 0,-9 1 51 0 0,2 1-51 0 0,-1 0 0 0 0,1 1 0 0 0,-1 0-1 0 0,1 0 1 0 0,0 1 0 0 0,0 0 0 0 0,-7 5 0 0 0,-52 40-174 0 0,48-33 181 0 0,-38 32 48 0 0,-56 62 1 0 0,113-110-70 0 0,-10 10 105 0 0,0 1 0 0 0,1 0 1 0 0,0 0-1 0 0,0 1 0 0 0,-12 21 1 0 0,21-32-75 0 0,-1 0 1 0 0,1 0 0 0 0,-1 0 0 0 0,1 0 0 0 0,0-1 0 0 0,-1 1 0 0 0,1 0 0 0 0,0 0 0 0 0,-1 0 0 0 0,1 0 0 0 0,0 0 0 0 0,0 0-1 0 0,0 0 1 0 0,0 0 0 0 0,0 0 0 0 0,0 0 0 0 0,0 0 0 0 0,1 0 0 0 0,-1 0 0 0 0,0-1 0 0 0,0 1 0 0 0,1 0 0 0 0,-1 0 0 0 0,0 0-1 0 0,1 0 1 0 0,-1 0 0 0 0,1-1 0 0 0,-1 1 0 0 0,1 0 0 0 0,0 0 0 0 0,-1-1 0 0 0,1 1 0 0 0,0 0 0 0 0,2 1 55 0 0,0-1 0 0 0,-1 0 0 0 0,1 0-1 0 0,0 0 1 0 0,0 0 0 0 0,0-1 0 0 0,0 1 0 0 0,0-1 0 0 0,5 0 0 0 0,12 0 97 0 0,0-1 0 0 0,1-1 0 0 0,-1 0 0 0 0,0-2 0 0 0,0-1 0 0 0,0 0 0 0 0,-1-1 0 0 0,28-13 0 0 0,-43 17-175 0 0,0 0 0 0 0,0 0 0 0 0,0 0 0 0 0,-1 0 0 0 0,1 0 0 0 0,-1-1 0 0 0,1 0 0 0 0,-1 0 0 0 0,0 0 0 0 0,0 0 0 0 0,0 0 0 0 0,3-4 1 0 0,-4 2-20 0 0,-1 4-87 0 0,-3 2 71 0 0,0 0 0 0 0,0 0 0 0 0,0 0 0 0 0,0 0 0 0 0,0 0 0 0 0,1 1 0 0 0,-1-1 0 0 0,1 1 0 0 0,-1-1 0 0 0,1 1 0 0 0,-1-1 0 0 0,-1 5 0 0 0,0-2-4 0 0,-3 3 43 0 0,0 0 1 0 0,1 0 0 0 0,0 0-1 0 0,1 1 1 0 0,0 0-1 0 0,0 0 1 0 0,-3 8-1 0 0,6-14-125 0 0,1 1 0 0 0,-1-1 0 0 0,1 0 0 0 0,0 0-1 0 0,-1 1 1 0 0,1-1 0 0 0,0 0 0 0 0,0 1 0 0 0,1-1 0 0 0,-1 0-1 0 0,0 1 1 0 0,1-1 0 0 0,1 3 0 0 0,-1-3-288 0 0,0 0 0 0 0,0 0 0 0 0,0 0 0 0 0,1 0 0 0 0,-1 0 1 0 0,1-1-1 0 0,-1 1 0 0 0,1 0 0 0 0,0-1 0 0 0,0 1 0 0 0,0-1 0 0 0,-1 0 1 0 0,1 1-1 0 0,1-1 0 0 0,2 1 0 0 0,13 4-5487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49 10135 0 0,'3'-10'448'0'0,"0"0"0"0"0,9-18 1367 0 0,-17 56 5177 0 0,-17 30-4728 0 0,-27 43-2823 0 0,-91 198 778 0 0,56-115-161 0 0,-54 80-7 0 0,83-165-225 0 0,13-25-133 0 0,-17 32-1092 0 0,55-98-98 0 0,12-14 1026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7 6447 0 0,'-2'-7'9579'0'0,"0"8"-9450"0"0,0 0 0 0 0,0 1 0 0 0,0-1 1 0 0,0 0-1 0 0,0 0 0 0 0,0 1 0 0 0,1-1 0 0 0,-1 1 0 0 0,0 0 1 0 0,1 0-1 0 0,-1-1 0 0 0,1 1 0 0 0,0 0 0 0 0,-1 0 0 0 0,0 3 0 0 0,-2 4 115 0 0,1-1 0 0 0,-3 17 0 0 0,-2 2 231 0 0,-98 238 1400 0 0,-15-7-1246 0 0,61-132-471 0 0,-48 83-6 0 0,-13 29-95 0 0,78-156-2876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9 180 12439 0 0,'-1'-1'958'0'0,"0"1"-681"0"0,1 0 1 0 0,-1 0 0 0 0,1-1-1 0 0,-1 1 1 0 0,1-1 0 0 0,-1 1 0 0 0,1 0-1 0 0,0-1 1 0 0,-1 1 0 0 0,1-1-1 0 0,0 1 1 0 0,-1-1 0 0 0,1 1-1 0 0,0-1 1 0 0,0 1 0 0 0,-1-1 0 0 0,1 1-1 0 0,0-1 1 0 0,0 0 0 0 0,0 0-184 0 0,0 1 0 0 0,0 0 0 0 0,0-1 0 0 0,0 1 0 0 0,0-1 0 0 0,1 1 0 0 0,-1 0 0 0 0,0-1 0 0 0,0 1 0 0 0,0 0 0 0 0,1-1 0 0 0,-1 1 0 0 0,0 0 0 0 0,0 0 0 0 0,1-1 0 0 0,-1 1 0 0 0,0 0 0 0 0,1 0 1 0 0,-1-1-1 0 0,0 1 0 0 0,1 0 0 0 0,25-8 48 0 0,-18 6 643 0 0,137-26 1158 0 0,-67 15-1547 0 0,193-30 543 0 0,88-18-3133 0 0,-334 56-343 0 0,-6 3-5038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107 119 11631 0 0,'0'0'531'0'0,"0"-2"-8"0"0,0-5 3349 0 0,-1 9-3616 0 0,-6 42 604 0 0,-19 63 1 0 0,-13 40-50 0 0,24-86-749 0 0,10-43-13 0 0,1 0 0 0 0,0 1 0 0 0,2 0 0 0 0,-1 30 1 0 0,3-48-44 0 0,0 0 1 0 0,0 0 0 0 0,0 0 0 0 0,0 0 0 0 0,0 0 0 0 0,1 0 0 0 0,-1 0 0 0 0,0 0 0 0 0,0 1-1 0 0,1-1 1 0 0,-1 0 0 0 0,1 0 0 0 0,-1 0 0 0 0,1-1 0 0 0,-1 1 0 0 0,1 0 0 0 0,0 0 0 0 0,-1 0-1 0 0,1 0 1 0 0,0 0 0 0 0,0-1 0 0 0,0 1 0 0 0,-1 0 0 0 0,1-1 0 0 0,0 1 0 0 0,0-1 0 0 0,0 1 0 0 0,0-1-1 0 0,0 1 1 0 0,0-1 0 0 0,0 0 0 0 0,0 1 0 0 0,1-1 0 0 0,-1 0 0 0 0,0 0 0 0 0,0 0 0 0 0,0 0-1 0 0,0 0 1 0 0,0 0 0 0 0,0 0 0 0 0,0 0 0 0 0,2-1 0 0 0,3 0 47 0 0,-1 0 0 0 0,1-1 0 0 0,-1 0 0 0 0,1 0 0 0 0,-1-1 0 0 0,9-5 0 0 0,2-2 2 0 0,-1-1 1 0 0,0-1-1 0 0,-1 0 0 0 0,19-22 1 0 0,42-60-145 0 0,-48 57 11 0 0,42-42 0 0 0,-60 70 88 0 0,-9 9-9 0 0,1 0 0 0 0,-1 0 0 0 0,0 0 0 0 0,1 1 1 0 0,-1-1-1 0 0,1 0 0 0 0,-1 0 0 0 0,1 0 0 0 0,-1 0 0 0 0,0 0 0 0 0,1 0 1 0 0,-1 1-1 0 0,1-1 0 0 0,-1 0 0 0 0,0 0 0 0 0,1 1 0 0 0,-1-1 0 0 0,0 0 1 0 0,1 1-1 0 0,-1-1 0 0 0,0 0 0 0 0,0 1 0 0 0,1-1 0 0 0,-1 0 0 0 0,0 1 1 0 0,0-1-1 0 0,1 1 0 0 0,-1-1 2 0 0,2 4 13 0 0,-1-1-1 0 0,1 0 1 0 0,-1 1 0 0 0,0-1-1 0 0,0 1 1 0 0,0-1 0 0 0,0 1 0 0 0,0-1-1 0 0,-1 1 1 0 0,0 4 0 0 0,-2 40 165 0 0,1-30-113 0 0,-2 18 100 0 0,0-6-49 0 0,1 1 0 0 0,2 0 1 0 0,1 0-1 0 0,6 36 0 0 0,-6-63-100 0 0,-1-1 0 0 0,1 1-1 0 0,1 0 1 0 0,-1 0 0 0 0,0 0 0 0 0,1-1-1 0 0,0 1 1 0 0,0-1 0 0 0,0 1 0 0 0,0-1-1 0 0,1 0 1 0 0,-1 0 0 0 0,1 0 0 0 0,0 0-1 0 0,0 0 1 0 0,0 0 0 0 0,0-1-1 0 0,0 0 1 0 0,0 1 0 0 0,1-1 0 0 0,-1-1-1 0 0,1 1 1 0 0,0 0 0 0 0,-1-1 0 0 0,1 0-1 0 0,0 0 1 0 0,0 0 0 0 0,0 0 0 0 0,0 0-1 0 0,0-1 1 0 0,0 0 0 0 0,0 0 0 0 0,0 0-1 0 0,0 0 1 0 0,5-2 0 0 0,3 0 2 0 0,-2 0 0 0 0,1-1-1 0 0,0 0 1 0 0,0-1 0 0 0,-1 0 0 0 0,0-1 0 0 0,19-12 0 0 0,-16 8 37 0 0,1-2 1 0 0,-1 1 0 0 0,-1-2 0 0 0,19-21-1 0 0,-9 5 23 0 0,-2-2 0 0 0,0 0-1 0 0,-3 0 1 0 0,20-47-1 0 0,8-37-101 0 0,-29 69-32 0 0,2 1-1 0 0,34-62 1 0 0,-36 77-199 0 0,8-14-267 0 0,-22 40 393 0 0,0 0 0 0 0,0 1 0 0 0,0-1 0 0 0,0 1 0 0 0,1-1 0 0 0,-1 1 0 0 0,1 0 0 0 0,0 0 1 0 0,-1 0-1 0 0,1 0 0 0 0,4-1 0 0 0,-6 2-470 0 0,2 2 176 0 0,1 0 0 0 0,-1 0 0 0 0,0 0 0 0 0,0 0 1 0 0,0 1-1 0 0,5 2 0 0 0,7 3-1750 0 0,-3-3 526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280 142 13503 0 0,'0'0'6672'0'0,"2"0"-6006"0"0,5-1-590 0 0,0-1 1 0 0,1 0 0 0 0,-1-1 0 0 0,0 1 0 0 0,0-1 0 0 0,0-1 0 0 0,0 1 0 0 0,-1-1 0 0 0,0 0 0 0 0,1-1 0 0 0,-2 0 0 0 0,1 0-1 0 0,0 0 1 0 0,-1 0 0 0 0,8-11 0 0 0,-5 5-159 0 0,-7 9 51 0 0,1 1 1 0 0,-1-1-1 0 0,0 1 1 0 0,0-1 0 0 0,0 1-1 0 0,-1-1 1 0 0,1 0-1 0 0,0 0 1 0 0,0 1-1 0 0,-1-1 1 0 0,1 0 0 0 0,-1 0-1 0 0,0 0 1 0 0,1 1-1 0 0,-1-5 1 0 0,0 5 0 0 0,0 1 1 0 0,-1-1-1 0 0,1 0 0 0 0,0 0 1 0 0,0 0-1 0 0,0 0 1 0 0,-1 0-1 0 0,1 0 0 0 0,0 0 1 0 0,-1 1-1 0 0,1-1 1 0 0,-1 0-1 0 0,1 0 0 0 0,-1 0 1 0 0,1 1-1 0 0,-1-1 1 0 0,0 0-1 0 0,1 1 0 0 0,-1-1 1 0 0,-1 0-1 0 0,0-1-19 0 0,-1 1 1 0 0,1 0-1 0 0,-1-1 0 0 0,1 1 0 0 0,-1 0 0 0 0,1 1 0 0 0,-4-2 1 0 0,-2 1-14 0 0,1 0 1 0 0,-1 0-1 0 0,0 1 0 0 0,-9 0 1 0 0,10 1 52 0 0,0 0-1 0 0,-1 1 1 0 0,1-1 0 0 0,0 2-1 0 0,0-1 1 0 0,0 1 0 0 0,1 0-1 0 0,-1 0 1 0 0,1 1 0 0 0,-1 0 0 0 0,1 0-1 0 0,-10 10 1 0 0,-3 4 74 0 0,0 1 0 0 0,-19 26 0 0 0,31-35-12 0 0,-16 18 132 0 0,2 1 1 0 0,1 0 0 0 0,-24 50 0 0 0,37-63-117 0 0,0 1 1 0 0,1-1-1 0 0,0 1 0 0 0,2 0 0 0 0,0 1 1 0 0,1-1-1 0 0,1 1 0 0 0,0-1 0 0 0,1 21 1 0 0,1-25-7 0 0,0-12-48 0 0,0 1-1 0 0,-1-1 1 0 0,1 1-1 0 0,0-1 1 0 0,0 0 0 0 0,0 1-1 0 0,0-1 1 0 0,0 1-1 0 0,1-1 1 0 0,-1 1 0 0 0,0-1-1 0 0,1 1 1 0 0,-1-1-1 0 0,1 0 1 0 0,-1 1-1 0 0,1-1 1 0 0,0 0 0 0 0,-1 0-1 0 0,1 1 1 0 0,0-1-1 0 0,0 0 1 0 0,0 0 0 0 0,0 0-1 0 0,0 0 1 0 0,0 0-1 0 0,0 0 1 0 0,3 1-1 0 0,2 1 34 0 0,0 0-1 0 0,0-1 0 0 0,0 0 0 0 0,1 0 0 0 0,-1-1 0 0 0,1 0 0 0 0,-1 0 0 0 0,8 0 0 0 0,9-1 71 0 0,23-3 1 0 0,-21 1-53 0 0,19-2-25 0 0,72-15 1 0 0,-4-4-3750 0 0,-92 17-3363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460 148 5063 0 0,'14'-14'149'0'0,"1"0"1"0"0,0 1-1 0 0,19-11 0 0 0,-2 1 2041 0 0,-2-2 3779 0 0,10-10 1483 0 0,-40 38-7161 0 0,-2 11-277 0 0,0 0 0 0 0,-1 0 1 0 0,0 0-1 0 0,-1 0 0 0 0,-1-1 1 0 0,-11 25-1 0 0,5-11-5 0 0,-236 567 138 0 0,88-260-100 0 0,99-218-41 0 0,45-87-602 0 0,0-2 0 0 0,-3 0-1 0 0,0 0 1 0 0,-26 27 0 0 0,35-45-892 0 0,0-3-259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89 165 9671 0 0,'-28'17'923'0'0,"22"-15"-549"0"0,1 1-1 0 0,-1 0 1 0 0,1 1 0 0 0,0-1 0 0 0,0 1 0 0 0,0 0 0 0 0,0 0-1 0 0,1 1 1 0 0,-1-1 0 0 0,-3 6 0 0 0,7-8 222 0 0,1 2-59 0 0,0-4-478 0 0,0 0 0 0 0,0 0 0 0 0,0 0 0 0 0,0 0 0 0 0,0 1 0 0 0,0-1 1 0 0,0 0-1 0 0,0 0 0 0 0,0 0 0 0 0,0 0 0 0 0,-1 1 0 0 0,1-1 0 0 0,0 0 0 0 0,0 0 0 0 0,0 0 0 0 0,1 1 0 0 0,-1-1 0 0 0,0 0 1 0 0,0 0-1 0 0,0 0 0 0 0,0 0 0 0 0,0 1 0 0 0,0-1 0 0 0,0 0 0 0 0,0 0 0 0 0,0 0 0 0 0,0 0 0 0 0,0 1 0 0 0,0-1 0 0 0,1 0 1 0 0,-1 0-1 0 0,0 0 0 0 0,0 0 0 0 0,0 0 0 0 0,0 1 0 0 0,0-1 0 0 0,1 0 0 0 0,-1 0 0 0 0,5 3 169 0 0,0-1 0 0 0,0 1 0 0 0,0-1 0 0 0,0-1 0 0 0,1 1 0 0 0,-1-1 0 0 0,1 1 0 0 0,-1-2 0 0 0,1 1 0 0 0,8 0-1 0 0,10-2 431 0 0,28-3 0 0 0,-35 2-393 0 0,32-5 621 0 0,72-19-1 0 0,46-24 62 0 0,-107 31-732 0 0,398-116-401 0 0,-451 133-52 0 0,6-2-362 0 0,23-3 0 0 0,-33 7 292 0 0,0 0 0 0 0,0-1 0 0 0,0 1 0 0 0,1 0 0 0 0,-1 1 0 0 0,0-1 0 0 0,0 1 0 0 0,0-1 0 0 0,0 1 1 0 0,0 0-1 0 0,0 0 0 0 0,5 2 0 0 0,6 7-2411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18 537 12895 0 0,'0'0'1551'0'0,"8"-7"2540"0"0,-6 4-3875 0 0,-1 1 0 0 0,0-1 1 0 0,-1 1-1 0 0,1-1 0 0 0,0 0 0 0 0,-1 0 1 0 0,0 1-1 0 0,0-1 0 0 0,1 0 1 0 0,-2 0-1 0 0,1 0 0 0 0,0 1 1 0 0,0-1-1 0 0,-1 0 0 0 0,0-3 1 0 0,-3-8-77 0 0,-7-21 0 0 0,7 24-102 0 0,1 0 1 0 0,1-1 0 0 0,-1 1-1 0 0,2 0 1 0 0,0-1 0 0 0,0 1-1 0 0,1-1 1 0 0,1 0 0 0 0,-1 1-1 0 0,2 0 1 0 0,0-1 0 0 0,0 1-1 0 0,1 0 1 0 0,0 0 0 0 0,1 0-1 0 0,1 0 1 0 0,9-18 0 0 0,-6 16-52 0 0,0 1 1 0 0,0-1-1 0 0,1 1 0 0 0,1 1 1 0 0,0 0-1 0 0,0 0 1 0 0,1 1-1 0 0,1 0 1 0 0,0 1-1 0 0,0 1 1 0 0,0 0-1 0 0,1 0 0 0 0,20-8 1 0 0,1 3-255 0 0,0 2 0 0 0,1 1 0 0 0,1 1 0 0 0,51-5 0 0 0,-55 11-3220 0 0,35 2 1 0 0,-35 3-2757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58 5063 0 0,'0'0'232'0'0,"-1"2"-13"0"0,-7 26 822 0 0,7-18 2240 0 0,-1 1 0 0 0,1 12 0 0 0,1-22-3113 0 0,1 0 0 0 0,-1 1-1 0 0,0-1 1 0 0,0 0 0 0 0,1 0 0 0 0,-1 1 0 0 0,1-1 0 0 0,-1 0-1 0 0,1 0 1 0 0,0 0 0 0 0,-1 0 0 0 0,1 1 0 0 0,0-1 0 0 0,0 0 0 0 0,0 0-1 0 0,0-1 1 0 0,0 1 0 0 0,0 0 0 0 0,0 0 0 0 0,0 0 0 0 0,0-1-1 0 0,0 1 1 0 0,0 0 0 0 0,1-1 0 0 0,0 1 0 0 0,3 1 39 0 0,1 0 1 0 0,-1 0-1 0 0,0-1 1 0 0,8 1-1 0 0,-5-1-33 0 0,0-1-1 0 0,0 0 1 0 0,0 0-1 0 0,0-1 1 0 0,0 0-1 0 0,0 0 1 0 0,11-4-1 0 0,57-22 481 0 0,-55 18-529 0 0,-2 2-79 0 0,62-28 152 0 0,-72 30-276 0 0,0 0-1 0 0,-1 0 1 0 0,0-1 0 0 0,0 0-1 0 0,-1 0 1 0 0,13-13 0 0 0,-19 18 49 0 0,0 0-1 0 0,0 0 1 0 0,-1 0 0 0 0,1 0-1 0 0,0 0 1 0 0,-1 0 0 0 0,1 0 0 0 0,-1 0-1 0 0,1 0 1 0 0,-1 0 0 0 0,1 0-1 0 0,-1 0 1 0 0,0 0 0 0 0,1 0 0 0 0,-1-1-1 0 0,0 0 1 0 0,0 2-1 0 0,0-1 0 0 0,-1 1 0 0 0,1-1 0 0 0,0 1 0 0 0,0-1 0 0 0,0 1 0 0 0,-1-1 0 0 0,1 1 0 0 0,0 0 0 0 0,-1-1 0 0 0,1 1 0 0 0,0-1 0 0 0,-1 1 0 0 0,1 0 0 0 0,0-1 0 0 0,-1 1 0 0 0,1 0 0 0 0,-1 0 0 0 0,1-1 0 0 0,0 1 0 0 0,-1 0 0 0 0,1 0 0 0 0,-1 0 0 0 0,1-1 0 0 0,-1 1 0 0 0,-3 0-115 0 0,0-1 0 0 0,0 1 0 0 0,1 0 1 0 0,-1-1-1 0 0,0 2 0 0 0,1-1 1 0 0,-8 2-1 0 0,-11 3-266 0 0,1 2 1 0 0,-1 0 0 0 0,2 1-1 0 0,-27 14 1 0 0,-74 53 195 0 0,70-37 474 0 0,-74 72 1 0 0,83-71-43 0 0,35-32-144 0 0,1-1 0 0 0,-1 1 1 0 0,1 0-1 0 0,0 0 0 0 0,1 0 0 0 0,0 1 0 0 0,-5 10 0 0 0,9-16-50 0 0,0 0 0 0 0,1 0 0 0 0,-1 0 0 0 0,0 0 0 0 0,1 0 0 0 0,-1 0 0 0 0,1 0 0 0 0,0 0 0 0 0,0 0 0 0 0,0 0-1 0 0,0 0 1 0 0,0 0 0 0 0,0 0 0 0 0,0 0 0 0 0,1 0 0 0 0,-1 0 0 0 0,1 0 0 0 0,-1 0 0 0 0,1 0 0 0 0,0-1 0 0 0,0 1 0 0 0,0 0-1 0 0,0 0 1 0 0,0-1 0 0 0,0 1 0 0 0,1 0 0 0 0,-1-1 0 0 0,0 1 0 0 0,1-1 0 0 0,-1 0 0 0 0,1 1 0 0 0,0-1 0 0 0,-1 0 0 0 0,1 0-1 0 0,0 0 1 0 0,0 0 0 0 0,3 1 0 0 0,3 2 7 0 0,2-1 0 0 0,-1 1 0 0 0,0-2 1 0 0,1 1-1 0 0,11 0 0 0 0,51 3-1058 0 0,-58-5 518 0 0,19 0-406 0 0,1-2-11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31 11519 0 0,'-1'-10'1227'0'0,"-1"5"-966"0"0,1 4 93 0 0,1 0 0 0 0,-1 0 0 0 0,1 1 1 0 0,-1-1-1 0 0,1 0 0 0 0,-1 0 0 0 0,0 0 0 0 0,1 1 0 0 0,-1-1 0 0 0,0 0 0 0 0,0 1 0 0 0,-1-2 0 0 0,0 1-129 0 0,0 1 0 0 0,0-1 0 0 0,0 0 0 0 0,0 1 0 0 0,-1 0 0 0 0,1-1 0 0 0,0 1 0 0 0,0 0 0 0 0,-3 0 1 0 0,1 0-225 0 0,-1 1 1 0 0,0 0 0 0 0,0 0 0 0 0,1 0 0 0 0,-1 1 0 0 0,0-1 0 0 0,-7 5 0 0 0,2-1-21 0 0,0 1-1 0 0,-10 7 1 0 0,-59 57-824 0 0,44-38 487 0 0,23-20 255 0 0,-67 64-60 0 0,67-63 490 0 0,0 2-1 0 0,1-1 1 0 0,-18 32-1 0 0,28-45-289 0 0,0 0-1 0 0,0 1 0 0 0,1-1 1 0 0,-1 0-1 0 0,0 1 0 0 0,1-1 1 0 0,-1 0-1 0 0,1 1 1 0 0,0-1-1 0 0,-1 0 0 0 0,1 1 1 0 0,0-1-1 0 0,0 1 0 0 0,0-1 1 0 0,0 1-1 0 0,0-1 1 0 0,0 0-1 0 0,0 1 0 0 0,1-1 1 0 0,-1 1-1 0 0,0-1 0 0 0,1 0 1 0 0,-1 1-1 0 0,1-1 0 0 0,-1 0 1 0 0,1 1-1 0 0,0-1 1 0 0,0 0-1 0 0,-1 0 0 0 0,1 0 1 0 0,0 0-1 0 0,0 1 0 0 0,2 0 1 0 0,0 0 3 0 0,0-1 0 0 0,0 1 0 0 0,0-1-1 0 0,0 0 1 0 0,0 0 0 0 0,0 0 0 0 0,0 0 0 0 0,0 0 0 0 0,0-1 0 0 0,0 1 0 0 0,1-1 0 0 0,-1 0 0 0 0,0 0 0 0 0,4-1 0 0 0,3 0 1 0 0,-1-1 0 0 0,0 0 0 0 0,0-1 1 0 0,0 0-1 0 0,0 0 0 0 0,9-5 0 0 0,52-32 16 0 0,-37 20-87 0 0,2-2-171 0 0,11-7-283 0 0,-45 28 368 0 0,-3 14-778 0 0,-5 18 744 0 0,3-19 207 0 0,1 0 0 0 0,-2 17 0 0 0,5-26-250 0 0,0 0-1 0 0,0 1 1 0 0,0-1-1 0 0,0 0 1 0 0,1 0 0 0 0,-1 1-1 0 0,1-1 1 0 0,0 0-1 0 0,0 0 1 0 0,0 0 0 0 0,0 0-1 0 0,0 0 1 0 0,3 5 0 0 0,-3-7-1099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37 14743 0 0,'0'-7'587'0'0,"9"-22"4404"0"0,-10 30-3743 0 0,-7 15-988 0 0,1-1 1 0 0,-6 19 0 0 0,2-6-97 0 0,-101 297 334 0 0,18-50-184 0 0,7-22-441 0 0,69-210-317 0 0,-3-1-1 0 0,-1-1 1 0 0,-47 66-1 0 0,57-90-41 0 0,-15 15-1 0 0,0-4-3757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71 10591 0 0,'-11'1'148'0'0,"0"0"-1"0"0,0 1 0 0 0,0 0 1 0 0,0 0-1 0 0,1 1 0 0 0,-1 1 1 0 0,1 0-1 0 0,0 0 0 0 0,-11 7 1 0 0,16-8 900 0 0,0 1 0 0 0,0 0 0 0 0,0 0 0 0 0,0 0 0 0 0,1 0 0 0 0,0 1 0 0 0,-5 5 0 0 0,8-8-39 0 0,7 7-63 0 0,-4-8-881 0 0,-1 0 1 0 0,1 1-1 0 0,-1-1 0 0 0,1 0 0 0 0,0 0 0 0 0,0 0 0 0 0,0 0 0 0 0,0 0 0 0 0,-1 0 0 0 0,1-1 0 0 0,0 1 0 0 0,0 0 0 0 0,0-1 0 0 0,1 0 0 0 0,-1 0 0 0 0,0 1 0 0 0,4-1 0 0 0,6-1 167 0 0,-1 0 0 0 0,13-2 0 0 0,-10 0-31 0 0,430-86 1203 0 0,-368 71-1329 0 0,-2-1-1481 0 0,54-10-5837 0 0,-108 25-212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58 10135 0 0,'-7'-2'329'0'0,"0"0"1"0"0,0 1-1 0 0,0 0 0 0 0,0 0 0 0 0,-1 1 0 0 0,1 0 0 0 0,0 0 0 0 0,0 1 0 0 0,0 0 0 0 0,0 0 0 0 0,0 1 1 0 0,-10 3-1 0 0,2 0 676 0 0,1 1 0 0 0,0 1 0 0 0,0 0 0 0 0,-21 15 0 0 0,34-22-957 0 0,0 1 0 0 0,1-1 0 0 0,-1 0 0 0 0,0 1 0 0 0,0-1 0 0 0,1 1 0 0 0,-1 0 0 0 0,0-1 0 0 0,1 1 0 0 0,-1 0 0 0 0,1-1 0 0 0,-1 1 0 0 0,1 0 0 0 0,-1 0 0 0 0,1-1 0 0 0,-1 1 0 0 0,1 0 0 0 0,0 0 0 0 0,0 0 0 0 0,-1 0 0 0 0,1-1 0 0 0,0 1 0 0 0,0 0 0 0 0,0 0 0 0 0,0 0 0 0 0,0 0 0 0 0,0 0 0 0 0,0 0 0 0 0,0 0 1 0 0,0 1-1 0 0,1-1 3 0 0,0 1 0 0 0,0-1 1 0 0,0 1-1 0 0,0-1 0 0 0,0 0 1 0 0,1 0-1 0 0,-1 1 1 0 0,0-1-1 0 0,0 0 0 0 0,1 0 1 0 0,-1 0-1 0 0,1 0 1 0 0,-1 0-1 0 0,1-1 0 0 0,2 2 1 0 0,4 1 41 0 0,1-1 1 0 0,-1 1 0 0 0,0-2-1 0 0,0 1 1 0 0,1-1 0 0 0,-1 0-1 0 0,16-1 1 0 0,63-11 284 0 0,-49 6-219 0 0,126-22 209 0 0,-58 8-274 0 0,144-29 33 0 0,-61 9-154 0 0,-186 39 25 0 0,29-6-503 0 0,43-2 1 0 0,-66 7-241 0 0,0 1 0 0 0,0 0 0 0 0,0 1 0 0 0,-1 0-1 0 0,1 0 1 0 0,0 1 0 0 0,-1 0 0 0 0,1 1 0 0 0,-1 0 0 0 0,9 4 0 0 0,-7-2-983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411 176 3679 0 0,'0'0'5922'0'0,"-12"-12"-2012"0"0,3 10-3411 0 0,0 1-1 0 0,0 1 0 0 0,0 0 0 0 0,0 0 1 0 0,0 1-1 0 0,-14 3 2444 0 0,24-3-2608 0 0,2 3-210 0 0,1-1 1 0 0,-1 0-1 0 0,1 0 1 0 0,0 0 0 0 0,0-1-1 0 0,0 1 1 0 0,0-1 0 0 0,0 0-1 0 0,1 0 1 0 0,-1 0-1 0 0,9 2 1 0 0,-4-2 7 0 0,0 0 1 0 0,0-1-1 0 0,0 0 0 0 0,0 0 1 0 0,15-2-1 0 0,4-2-71 0 0,-1-1 0 0 0,0-1 0 0 0,0-2 0 0 0,0 0 0 0 0,-1-2 0 0 0,0-1 0 0 0,-1-1 0 0 0,30-18 0 0 0,-50 26-326 0 0,0 0-1 0 0,0-1 1 0 0,0 1-1 0 0,-1-1 1 0 0,1 0-1 0 0,-1-1 1 0 0,5-6 0 0 0,-8 10 199 0 0,0 0 1 0 0,0 0 0 0 0,-1 0 0 0 0,1 0 0 0 0,0-1-1 0 0,-1 1 1 0 0,1 0 0 0 0,-1 0 0 0 0,0-1 0 0 0,1 1-1 0 0,-1 0 1 0 0,0-1 0 0 0,0 1 0 0 0,0 0 0 0 0,0-1-1 0 0,0 1 1 0 0,0-1 0 0 0,0 1 0 0 0,0 0 0 0 0,-1-1-1 0 0,1 1 1 0 0,0 0 0 0 0,-1 0 0 0 0,1-1-1 0 0,-1 1 1 0 0,0 0 0 0 0,1 0 0 0 0,-1 0 0 0 0,0-1-1 0 0,0 1 1 0 0,1 0 0 0 0,-1 0 0 0 0,0 0 0 0 0,0 0-1 0 0,0 1 1 0 0,-1-1 0 0 0,0-1 0 0 0,-4-2-225 0 0,-1 0 0 0 0,1 0 0 0 0,-1 0 0 0 0,0 1 0 0 0,0 0 0 0 0,0 1 0 0 0,0-1 0 0 0,-14-1 0 0 0,6 1 138 0 0,-1 1-1 0 0,1 1 1 0 0,-22 1 0 0 0,18 1 145 0 0,-1 2 0 0 0,1 0-1 0 0,0 1 1 0 0,-21 7-1 0 0,8 1 446 0 0,-46 22-1 0 0,29-8-40 0 0,1 1 1 0 0,1 3 0 0 0,-80 67-1 0 0,114-85-345 0 0,0 1 0 0 0,-20 24-1 0 0,29-31 20 0 0,0 0 0 0 0,0 0 0 0 0,0 0 0 0 0,1 1 0 0 0,0-1 0 0 0,0 1 0 0 0,1 0-1 0 0,-1 0 1 0 0,-1 12 0 0 0,4-16-20 0 0,0 1 0 0 0,0-1-1 0 0,0 0 1 0 0,0 0 0 0 0,1 0 0 0 0,-1 0-1 0 0,1 0 1 0 0,0 0 0 0 0,0 0-1 0 0,0 0 1 0 0,0 0 0 0 0,1 0 0 0 0,-1 0-1 0 0,1 0 1 0 0,0-1 0 0 0,-1 1-1 0 0,1-1 1 0 0,1 1 0 0 0,-1-1 0 0 0,0 0-1 0 0,0 0 1 0 0,1 0 0 0 0,-1 0-1 0 0,1 0 1 0 0,0-1 0 0 0,-1 1 0 0 0,5 1-1 0 0,3 1 58 0 0,0 1 0 0 0,0-2 0 0 0,1 1-1 0 0,0-2 1 0 0,-1 1 0 0 0,18 0 0 0 0,3 0 100 0 0,1-3 1 0 0,46-4-1 0 0,62-15 20 0 0,-78 9-360 0 0,-11 1-550 0 0,-7 1-1853 0 0,-15 4-2484 0 0,-9 2-497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83 2303 0 0,'1'-1'167'0'0,"5"-8"2505"0"0,0-1 1 0 0,1 2-1 0 0,0-1 0 0 0,9-8 0 0 0,6-8-301 0 0,-21 24-1879 0 0,-3 0-467 0 0,0 1 0 0 0,-1-1 0 0 0,1 1 0 0 0,0 0 0 0 0,-1 0 0 0 0,-3 0 0 0 0,-3 2-17 0 0,0 1 0 0 0,0-1 1 0 0,0 1-1 0 0,1 1 1 0 0,-1 0-1 0 0,1 0 0 0 0,0 0 1 0 0,-15 12-1 0 0,-2 4 146 0 0,-28 28 1 0 0,30-25-45 0 0,4-6-12 0 0,-17 16 163 0 0,0 2 0 0 0,3 1 0 0 0,-38 52 0 0 0,68-84-214 0 0,1-1 0 0 0,0 1 0 0 0,0-1 1 0 0,0 1-1 0 0,-1 6 0 0 0,3-10-36 0 0,-1 1-1 0 0,1 0 1 0 0,0-1-1 0 0,0 1 0 0 0,0 0 1 0 0,0-1-1 0 0,0 1 1 0 0,0 0-1 0 0,0-1 1 0 0,0 1-1 0 0,0 0 1 0 0,0-1-1 0 0,0 1 1 0 0,0-1-1 0 0,0 1 1 0 0,1 0-1 0 0,-1-1 0 0 0,0 1 1 0 0,0 0-1 0 0,1-1 1 0 0,-1 1-1 0 0,0-1 1 0 0,1 1-1 0 0,-1-1 1 0 0,1 1-1 0 0,-1-1 1 0 0,1 1-1 0 0,-1-1 1 0 0,1 1-1 0 0,-1-1 0 0 0,1 0 1 0 0,-1 1-1 0 0,1-1 1 0 0,-1 0-1 0 0,1 0 1 0 0,0 1-1 0 0,-1-1 1 0 0,1 0-1 0 0,-1 0 1 0 0,1 0-1 0 0,0 0 1 0 0,-1 1-1 0 0,2-1 1 0 0,4 0 43 0 0,-1 0 1 0 0,1 0-1 0 0,-1-1 1 0 0,0 0-1 0 0,1 0 1 0 0,-1 0-1 0 0,0 0 1 0 0,11-5-1 0 0,0-1 48 0 0,23-13 0 0 0,-1-4-173 0 0,0-1-1 0 0,-2-3 1 0 0,-2 0-1 0 0,60-64 1 0 0,-91 90 64 0 0,5-11-9 0 0,-8 12-45 0 0,-1 9 42 0 0,0 0 0 0 0,0-1 0 0 0,-1 1 0 0 0,0 0 1 0 0,-5 12-1 0 0,-4 13-11 0 0,8-24 24 0 0,0 5-58 0 0,-4 25 0 0 0,7-36 55 0 0,-1 0 1 0 0,1 0-1 0 0,0-1 0 0 0,0 1 1 0 0,0 0-1 0 0,1 0 1 0 0,-1 0-1 0 0,1 0 0 0 0,-1 0 1 0 0,1 0-1 0 0,0 0 1 0 0,0-1-1 0 0,1 1 0 0 0,-1 0 1 0 0,2 2-1 0 0,-2-4-135 0 0,0 0-1 0 0,1 1 1 0 0,-1-1-1 0 0,0-1 1 0 0,0 1 0 0 0,1 0-1 0 0,-1 0 1 0 0,1 0-1 0 0,-1-1 1 0 0,1 1-1 0 0,-1 0 1 0 0,1-1-1 0 0,-1 0 1 0 0,1 1 0 0 0,-1-1-1 0 0,1 0 1 0 0,0 0-1 0 0,-1 0 1 0 0,1 0-1 0 0,1 0 1 0 0,11-4-1503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13647 0 0,'0'0'9608'0'0,"-1"1"-9415"0"0,-11 10-183 0 0,1 0 0 0 0,0 1 0 0 0,-16 24 0 0 0,-6 7-11 0 0,-9 3-19 0 0,-27 34-24 0 0,48-57 27 0 0,15-16 7 0 0,0 0 1 0 0,0-1 0 0 0,1 2-1 0 0,-7 11 1 0 0,11-17 7 0 0,0 1 0 0 0,0-1 1 0 0,0 1-1 0 0,0-1 0 0 0,1 1 0 0 0,-1-1 0 0 0,1 1 0 0 0,0-1 0 0 0,0 1 0 0 0,0-1 0 0 0,0 1 1 0 0,0-1-1 0 0,1 1 0 0 0,-1-1 0 0 0,1 1 0 0 0,-1-1 0 0 0,1 1 0 0 0,0-1 0 0 0,0 0 0 0 0,0 1 1 0 0,0-1-1 0 0,1 0 0 0 0,-1 0 0 0 0,1 0 0 0 0,-1 0 0 0 0,1 0 0 0 0,0 0 0 0 0,-1 0 1 0 0,1-1-1 0 0,0 1 0 0 0,0 0 0 0 0,0-1 0 0 0,4 2 0 0 0,5 1-86 0 0,0-1 0 0 0,0-1 0 0 0,1 0 0 0 0,-1 0 0 0 0,20 0 0 0 0,61-6-991 0 0,-35 0 441 0 0,2-1-6054 0 0,-34 2 493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9215 0 0,'0'0'6787'0'0,"-1"2"-5955"0"0,-8 17-173 0 0,1 0-1 0 0,0 1 1 0 0,1 1 0 0 0,-7 39-1 0 0,-2 1-607 0 0,-7 15 123 0 0,-4-1 0 0 0,-71 137 1 0 0,65-151-101 0 0,-9 18 118 0 0,-101 144 0 0 0,136-215-68 0 0,0-1 0 0 0,0 0 0 0 0,-1 0 0 0 0,-9 6 0 0 0,16-13-88 0 0,0 1 372 0 0,2-2-345 0 0,1 0-1 0 0,0 0 1 0 0,-1 0-1 0 0,1-1 1 0 0,-1 1 0 0 0,1-1-1 0 0,1-3 1 0 0,1 1 24 0 0,141-121 305 0 0,-129 113-448 0 0,0 1-1 0 0,0 1 1 0 0,1 1-1 0 0,1 0 1 0 0,-1 1-1 0 0,1 1 1 0 0,36-10-1 0 0,-49 16 49 0 0,0 1 0 0 0,0-1-1 0 0,0 1 1 0 0,0-1 0 0 0,0 1 0 0 0,0 1-1 0 0,0-1 1 0 0,0 1 0 0 0,0 0 0 0 0,0 0-1 0 0,-1 0 1 0 0,1 1 0 0 0,0 0 0 0 0,-1-1-1 0 0,6 4 1 0 0,-5-2 0 0 0,0 1 0 0 0,-1-1-1 0 0,1 1 1 0 0,-1 0 0 0 0,1 0-1 0 0,-1 1 1 0 0,0-1 0 0 0,-1 1-1 0 0,1 0 1 0 0,-1 0 0 0 0,0 0-1 0 0,3 8 1 0 0,3 8 30 0 0,-2 1-1 0 0,8 39 0 0 0,-11-40 2 0 0,1-1 0 0 0,1 0 0 0 0,14 34 0 0 0,-16-46-135 0 0,1 0-1 0 0,0 0 1 0 0,0-1 0 0 0,1 0-1 0 0,-1 0 1 0 0,2 0-1 0 0,-1 0 1 0 0,1-1 0 0 0,0 0-1 0 0,0 0 1 0 0,1-1-1 0 0,-1 0 1 0 0,1 0 0 0 0,1-1-1 0 0,-1 0 1 0 0,15 4 0 0 0,0-3-7342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581 182 2303 0 0,'40'-46'990'0'0,"-20"26"2219"0"0,26-20 0 0 0,-14 13-1530 0 0,-18 14-124 0 0,0 1-1 0 0,19-11 2601 0 0,-33 31-4023 0 0,-1-1 1 0 0,0 1 0 0 0,-1 0-1 0 0,0 0 1 0 0,0-1-1 0 0,0 1 1 0 0,-7 12 0 0 0,-31 51 52 0 0,27-50-71 0 0,-86 147 150 0 0,-69 115-223 0 0,-99 148 99 0 0,218-342-56 0 0,10-15-36 0 0,21-43-12 0 0,-40 49 0 0 0,51-72-50 0 0,5-6-72 0 0,2-4-157 0 0,0 1 149 0 0,0 0 0 0 0,0-1 0 0 0,0 1 0 0 0,0-1 0 0 0,0 1 0 0 0,0 0 0 0 0,0-1 0 0 0,0 1 0 0 0,1-1 0 0 0,-1 1 0 0 0,2-2 1 0 0,1-5-743 0 0,1 0 1 0 0,1 1-1 0 0,5-8 1 0 0,3-4-2661 0 0,7-12-1852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21 157 9671 0 0,'-2'0'440'0'0,"-16"4"5567"0"0,31 0-4555 0 0,-5-2-1185 0 0,0-1 1 0 0,0-1-1 0 0,1 1 1 0 0,-1-1-1 0 0,0-1 1 0 0,12-1-1 0 0,52-14 1002 0 0,-48 10-905 0 0,152-41 1332 0 0,8-2-572 0 0,10 11-415 0 0,-152 32-735 0 0,0 3 0 0 0,71 3 0 0 0,-102 0-145 0 0,0 2-1 0 0,-1-1 1 0 0,12 4 0 0 0,-18-4-157 0 0,-1 0 0 0 0,1 1 0 0 0,0-1 0 0 0,-1 1 0 0 0,1 0 0 0 0,-1 0 0 0 0,0 0 0 0 0,1 0 0 0 0,-1 1 0 0 0,0-1 0 0 0,4 6 0 0 0,1 2-1362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10799 0 0,'0'0'979'0'0,"0"2"-808"0"0,-2 6 444 0 0,0 0 0 0 0,-1 0 0 0 0,0 0 1 0 0,0 0-1 0 0,-1-1 0 0 0,0 1 1 0 0,0-1-1 0 0,-1 0 0 0 0,-6 8 0 0 0,-11 11 1635 0 0,-26 22-1 0 0,7-5-1063 0 0,20-21-931 0 0,-41 50 198 0 0,55-62-488 0 0,0 0 0 0 0,0 0 0 0 0,1 1 0 0 0,0 0 0 0 0,-6 17 0 0 0,12-27 243 0 0,-3 14-1487 0 0,3-15 1182 0 0,0 0 1 0 0,0 1-1 0 0,0-1 0 0 0,0 0 0 0 0,0 1 0 0 0,0-1 1 0 0,0 0-1 0 0,0 1 0 0 0,0-1 0 0 0,1 0 0 0 0,-1 0 1 0 0,0 1-1 0 0,0-1 0 0 0,0 0 0 0 0,1 1 0 0 0,-1-1 1 0 0,0 0-1 0 0,0 0 0 0 0,1 0 0 0 0,-1 1 0 0 0,0-1 1 0 0,0 0-1 0 0,1 0 0 0 0,-1 0 0 0 0,0 0 0 0 0,1 1 1 0 0,-1-1-1 0 0,0 0 0 0 0,1 0 0 0 0,-1 0 0 0 0,0 0 1 0 0,1 0-1 0 0,-1 0 0 0 0,0 0 0 0 0,1 0 0 0 0,-1 0 0 0 0,0 0 1 0 0,1 0-1 0 0,11-1-1534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43 325 10591 0 0,'0'0'964'0'0,"0"2"-794"0"0,-4 6 391 0 0,0 1 1 0 0,-10 15 0 0 0,-7 15 6811 0 0,23-39-7299 0 0,12-13-112 0 0,0 0 0 0 0,-1-1 0 0 0,0 0 0 0 0,12-19 1 0 0,-13 17-55 0 0,1 0 1 0 0,0 1 0 0 0,28-24 0 0 0,-24 25 88 0 0,1 1 0 0 0,0 1-1 0 0,31-15 1 0 0,-44 25 55 0 0,0 0 0 0 0,0 0 0 0 0,0 0-1 0 0,0 0 1 0 0,0 1 0 0 0,1 0 0 0 0,-1 0-1 0 0,0 0 1 0 0,1 1 0 0 0,-1 0 0 0 0,1 0 0 0 0,-1 0-1 0 0,0 1 1 0 0,1 0 0 0 0,-1 0 0 0 0,0 0-1 0 0,1 0 1 0 0,-1 1 0 0 0,10 4 0 0 0,-13-4-44 0 0,1 0-1 0 0,-1-1 1 0 0,1 1-1 0 0,-1 0 1 0 0,0 0 0 0 0,0 0-1 0 0,0 1 1 0 0,0-1 0 0 0,0 0-1 0 0,0 1 1 0 0,-1 0 0 0 0,1-1-1 0 0,-1 1 1 0 0,2 3 0 0 0,-2-1 13 0 0,1 0-1 0 0,-1 0 1 0 0,0 0 0 0 0,-1 0 0 0 0,1 0 0 0 0,-1 0 0 0 0,0 10 0 0 0,-2-5 5 0 0,1 0 1 0 0,-1 0 0 0 0,-1 0 0 0 0,0 0 0 0 0,0 0 0 0 0,-1-1 0 0 0,-9 18 0 0 0,8-20-43 0 0,1-1-262 0 0,4-10-294 0 0,6-11 70 0 0,1 5 293 0 0,1 0 0 0 0,0 1 0 0 0,15-14-1 0 0,-1 2-33 0 0,10-10 78 0 0,55-39-1 0 0,-70 56 124 0 0,-1 2 33 0 0,2 0 1 0 0,22-12 0 0 0,-33 20 62 0 0,0 1 0 0 0,1 0 0 0 0,0 0 0 0 0,0 0 0 0 0,-1 1 0 0 0,1 0 0 0 0,0 1 0 0 0,14-1 0 0 0,-19 2-4 0 0,0 0-1 0 0,0 0 1 0 0,0 1 0 0 0,0-1-1 0 0,0 1 1 0 0,0-1-1 0 0,-1 1 1 0 0,1 0 0 0 0,0 0-1 0 0,0 1 1 0 0,-1-1-1 0 0,1 0 1 0 0,-1 1-1 0 0,1 0 1 0 0,-1-1 0 0 0,0 1-1 0 0,0 0 1 0 0,1 0-1 0 0,-1 1 1 0 0,-1-1 0 0 0,1 0-1 0 0,0 1 1 0 0,0-1-1 0 0,-1 1 1 0 0,0-1 0 0 0,1 1-1 0 0,1 5 1 0 0,1 5 66 0 0,-1 1 0 0 0,0 0 0 0 0,0 0 0 0 0,0 23 1 0 0,-1-11-28 0 0,0-15-348 0 0,-1 0 0 0 0,-1 0 0 0 0,0 0-1 0 0,0 0 1 0 0,-1 0 0 0 0,0 0 0 0 0,-1 0 0 0 0,-5 18 0 0 0,6-27-502 0 0,9-16-9427 0 0,-1 3 8893 0 0,8-12 0 0 0,42-42 227 0 0,-43 50 1068 0 0,1 1-1 0 0,1 1 0 0 0,0 0 1 0 0,20-12-1 0 0,-25 19 187 0 0,0 0 0 0 0,1 0 0 0 0,0 1 0 0 0,0 1 0 0 0,0 0 1 0 0,0 0-1 0 0,24-3 0 0 0,-27 7 712 0 0,1 0 1 0 0,-1 1-1 0 0,1 0 1 0 0,-1 0-1 0 0,1 1 1 0 0,-1 0-1 0 0,0 1 1 0 0,12 5-1 0 0,-9-4 14 0 0,-1 0 0 0 0,1-1-1 0 0,0 0 1 0 0,19 2 0 0 0,-15-5-414 0 0,-1-1-1 0 0,0 0 1 0 0,1-1 0 0 0,24-6-1 0 0,61-24 336 0 0,-64 19-598 0 0,-8 2-349 0 0,36-19 0 0 0,-63 29-150 0 0,-1-9-1035 0 0,-2 6 1259 0 0,-1 0 0 0 0,0 1 0 0 0,0-1 0 0 0,0 1-1 0 0,0-1 1 0 0,0 1 0 0 0,0 0 0 0 0,-1 0 0 0 0,0 0 0 0 0,1 0 0 0 0,-1 1-1 0 0,0-1 1 0 0,-1 1 0 0 0,1-1 0 0 0,0 1 0 0 0,-1 0 0 0 0,1 1-1 0 0,-1-1 1 0 0,1 0 0 0 0,-1 1 0 0 0,0 0 0 0 0,0 0 0 0 0,0 0 0 0 0,0 0-1 0 0,-7 0 1 0 0,1 1-39 0 0,1 0-1 0 0,0 0 0 0 0,-1 1 1 0 0,1 0-1 0 0,0 1 0 0 0,-1 0 1 0 0,1 0-1 0 0,0 1 0 0 0,1 0 1 0 0,-11 6-1 0 0,-15 8 99 0 0,1 3 0 0 0,-57 43-1 0 0,68-45 3 0 0,1 1 0 0 0,1 1 0 0 0,0 1-1 0 0,-25 36 1 0 0,39-49 95 0 0,1 1-1 0 0,-1 0 1 0 0,2 1 0 0 0,-1-1-1 0 0,1 1 1 0 0,1 0-1 0 0,0 0 1 0 0,0 0 0 0 0,-1 14-1 0 0,3-18-40 0 0,1-1-1 0 0,0 1 1 0 0,0 0-1 0 0,0 0 0 0 0,1-1 1 0 0,0 1-1 0 0,0 0 1 0 0,0-1-1 0 0,1 1 1 0 0,0-1-1 0 0,0 0 1 0 0,0 1-1 0 0,1-1 1 0 0,0 0-1 0 0,0 0 0 0 0,0-1 1 0 0,0 1-1 0 0,6 5 1 0 0,-3-4-14 0 0,0 0 1 0 0,1 0 0 0 0,-1-1-1 0 0,1 0 1 0 0,0-1-1 0 0,0 1 1 0 0,1-1 0 0 0,0-1-1 0 0,-1 1 1 0 0,1-1-1 0 0,13 3 1 0 0,-7-4-7 0 0,-1 0 0 0 0,1-1 0 0 0,0 0 0 0 0,0-1 0 0 0,0 0 0 0 0,17-3 0 0 0,18-6-551 0 0,-1-2 1 0 0,70-25-1 0 0,-77 22-1618 0 0,-8 3-4788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14079 0 0,'0'0'5062'0'0,"0"2"-4672"0"0,0 10-79 0 0,-2 0 1 0 0,1 0-1 0 0,-1 1 0 0 0,-1-1 0 0 0,0-1 1 0 0,-10 23-1 0 0,-38 68 484 0 0,1-3-656 0 0,49-98-664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39 345 8751 0 0,'0'0'674'0'0,"-2"7"-390"0"0,0-3 2597 0 0,2-4-2742 0 0,0 1 0 0 0,0-1 0 0 0,0 1 0 0 0,0-1-1 0 0,0 1 1 0 0,-1-1 0 0 0,1 1 0 0 0,0-1 0 0 0,0 1 0 0 0,-1-1 0 0 0,1 1 0 0 0,0-1-1 0 0,0 1 1 0 0,-1-1 0 0 0,1 1 0 0 0,0-1 0 0 0,-1 0 0 0 0,1 1 0 0 0,-1-1 0 0 0,1 0 0 0 0,-1 1-1 0 0,1-1 1 0 0,0 0 0 0 0,-1 0 0 0 0,1 1 0 0 0,-1-1 0 0 0,1 0 0 0 0,-1 0 0 0 0,0 0-1 0 0,1 0 1 0 0,-1 0 0 0 0,1 0 0 0 0,-1 0 0 0 0,1 0 0 0 0,-1 0 0 0 0,1 0 0 0 0,-1 0 0 0 0,1 0-1 0 0,-1 0 1 0 0,1 0 0 0 0,-1 0 0 0 0,1 0 0 0 0,-1-1 0 0 0,1 1 0 0 0,-1 0 0 0 0,1 0-1 0 0,-1-1 1 0 0,1 1 0 0 0,-1 0 0 0 0,1 0 0 0 0,-1-1 0 0 0,0-1-33 0 0,-1 1 0 0 0,1-1 0 0 0,0 1 1 0 0,0-1-1 0 0,0 0 0 0 0,0 1 0 0 0,0-1 0 0 0,0 0 0 0 0,0 0 1 0 0,0 0-1 0 0,1 0 0 0 0,-1 0 0 0 0,1 0 0 0 0,-1-3 1 0 0,1 1-64 0 0,0-1 1 0 0,1 1-1 0 0,-1 0 1 0 0,1-1-1 0 0,0 1 1 0 0,0 0-1 0 0,0 0 1 0 0,0 0 0 0 0,1 0-1 0 0,0 0 1 0 0,0 0-1 0 0,0 0 1 0 0,4-6-1 0 0,4-3-60 0 0,1 1-1 0 0,16-15 0 0 0,-9 9-22 0 0,3-4-26 0 0,2 2 1 0 0,0 1-1 0 0,1 1 1 0 0,1 1-1 0 0,0 1 1 0 0,1 1-1 0 0,1 1 1 0 0,1 1 0 0 0,-1 2-1 0 0,2 1 1 0 0,45-10-1 0 0,-68 18 84 0 0,0 1 0 0 0,0 0-1 0 0,0 1 1 0 0,0-1 0 0 0,0 1-1 0 0,0 0 1 0 0,0 1 0 0 0,0-1-1 0 0,9 3 1 0 0,-12-2-11 0 0,-1 0 1 0 0,1 0 0 0 0,-1 0-1 0 0,0 0 1 0 0,0 0-1 0 0,0 1 1 0 0,0-1-1 0 0,0 1 1 0 0,0-1-1 0 0,0 1 1 0 0,0 0 0 0 0,0 0-1 0 0,-1 0 1 0 0,1 0-1 0 0,-1 0 1 0 0,1 0-1 0 0,-1 0 1 0 0,0 0 0 0 0,0 0-1 0 0,0 1 1 0 0,0-1-1 0 0,0 0 1 0 0,-1 1-1 0 0,1-1 1 0 0,0 5-1 0 0,0 3 36 0 0,0 0 0 0 0,-1 0 0 0 0,0 0 0 0 0,-1 0-1 0 0,-3 19 1 0 0,-18 46 125 0 0,8-27-94 0 0,-7 8 27 0 0,15-42-197 0 0,1 0 0 0 0,0 1 0 0 0,-4 23 1 0 0,8-26-1983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7367 0 0,'0'0'568'0'0,"0"2"-373"0"0,-9 20 3327 0 0,-1-1 1 0 0,-16 27-1 0 0,5-9-1333 0 0,9-20-1124 0 0,-20 28 1 0 0,-5 5-413 0 0,-28 49-2043 0 0,64-100 437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33 10135 0 0,'1'-8'300'0'0,"5"-17"628"0"0,-13 36 5468 0 0,-33 51-5661 0 0,13-12-58 0 0,-32 85-1 0 0,43-92-409 0 0,-192 504 834 0 0,195-516-1087 0 0,-75 192 172 0 0,76-196-142 0 0,8-20-87 0 0,1 0 1 0 0,-5 13-1 0 0,8-19-155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11055 0 0,'-9'2'1144'0'0,"2"0"271"0"0,7 3 1300 0 0,0-5-2633 0 0,-1 1 0 0 0,1-1-1 0 0,0 0 1 0 0,0 1 0 0 0,0-1-1 0 0,1 0 1 0 0,-1 1 0 0 0,0-1-1 0 0,0 0 1 0 0,0 1 0 0 0,0-1 0 0 0,0 0-1 0 0,0 1 1 0 0,0-1 0 0 0,0 0-1 0 0,1 1 1 0 0,-1-1 0 0 0,0 0-1 0 0,0 0 1 0 0,0 1 0 0 0,1-1 0 0 0,-1 0-1 0 0,0 0 1 0 0,0 1 0 0 0,1-1-1 0 0,-1 0 1 0 0,0 0 0 0 0,1 0-1 0 0,-1 1 1 0 0,0-1 0 0 0,1 0-1 0 0,-1 0 1 0 0,0 0 0 0 0,1 0 0 0 0,5 4 159 0 0,0-1 0 0 0,1 0 0 0 0,-1 0 0 0 0,1-1 1 0 0,0 0-1 0 0,-1 0 0 0 0,1-1 0 0 0,0 1 0 0 0,0-2 1 0 0,10 1-1 0 0,6-1 323 0 0,43-5 0 0 0,96-19 664 0 0,49-6-379 0 0,-131 20-859 0 0,66-6 59 0 0,-47 12-4542 0 0,-74 4-3109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232 123 6447 0 0,'1'2'10124'0'0,"7"4"-7182"0"0,-3-5-2703 0 0,1 0 1 0 0,-1 0 0 0 0,0-1 0 0 0,1 1-1 0 0,-1-1 1 0 0,1-1 0 0 0,-1 1-1 0 0,1-1 1 0 0,-1 0 0 0 0,10-2 0 0 0,9-5 210 0 0,24-10-1 0 0,-33 11-427 0 0,14-4 41 0 0,-9 4-313 0 0,0-1 0 0 0,-1 0 0 0 0,0-2 0 0 0,32-22 1 0 0,-49 31-111 0 0,-2-2-180 0 0,0 3 503 0 0,0 0 0 0 0,0-1 0 0 0,0 1 1 0 0,0 0-1 0 0,0-1 0 0 0,0 1 0 0 0,0-1 1 0 0,0 1-1 0 0,0 0 0 0 0,0-1 0 0 0,0 1 1 0 0,0 0-1 0 0,0-1 0 0 0,0 1 0 0 0,0 0 1 0 0,0-1-1 0 0,0 1 0 0 0,0 0 0 0 0,-1-1 1 0 0,1 1-1 0 0,0 0 0 0 0,0-1 0 0 0,0 1 1 0 0,-1-1-1 0 0,-3 0-46 0 0,-1 0 0 0 0,1-1 0 0 0,-1 1 0 0 0,1 1 0 0 0,-1-1 0 0 0,1 1 0 0 0,-1 0 0 0 0,0 0 1 0 0,1 0-1 0 0,-1 0 0 0 0,-6 2 0 0 0,-53 14-266 0 0,61-15 330 0 0,-33 12-53 0 0,1 1-1 0 0,1 2 1 0 0,-37 23-1 0 0,39-21 59 0 0,1 0 236 0 0,-50 38-1 0 0,67-45 36 0 0,1 0 0 0 0,1 1-1 0 0,0 0 1 0 0,0 1 0 0 0,-16 26 0 0 0,25-35-216 0 0,1-1 1 0 0,0 1-1 0 0,0 0 0 0 0,1 1 1 0 0,0-1-1 0 0,-1 0 0 0 0,1 0 0 0 0,0 1 1 0 0,1-1-1 0 0,-1 1 0 0 0,1-1 0 0 0,0 0 1 0 0,0 1-1 0 0,0-1 0 0 0,1 1 0 0 0,0-1 1 0 0,0 0-1 0 0,0 1 0 0 0,0-1 1 0 0,0 0-1 0 0,1 0 0 0 0,0 0 0 0 0,0 0 1 0 0,0 0-1 0 0,0 0 0 0 0,1 0 0 0 0,-1-1 1 0 0,1 1-1 0 0,0-1 0 0 0,0 0 1 0 0,1 0-1 0 0,-1 0 0 0 0,0 0 0 0 0,1 0 1 0 0,0-1-1 0 0,0 0 0 0 0,-1 0 0 0 0,1 0 1 0 0,0 0-1 0 0,1 0 0 0 0,3 0 0 0 0,10 2-439 0 0,0-2 0 0 0,0 0 0 0 0,0-1 0 0 0,0 0-1 0 0,21-4 1 0 0,-8 0-1490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12463 0 0,'5'6'8488'0'0,"8"-28"-7235"0"0,10-14-370 0 0,-19 31-781 0 0,-1 0-1 0 0,0 0 0 0 0,-1-1 1 0 0,1 0-1 0 0,-1 1 1 0 0,0-1-1 0 0,2-7 0 0 0,6-19 224 0 0,11-7-205 0 0,1 0-1 0 0,2 2 1 0 0,37-45-1 0 0,-60 79-117 0 0,8-7-41 0 0,0 0 0 0 0,0 0 0 0 0,0 1 0 0 0,2 0 0 0 0,-1 1 0 0 0,1 0 0 0 0,16-9 0 0 0,-6 6-472 0 0,0 1 1 0 0,1 1-1 0 0,26-7 1 0 0,-47 16 351 0 0,0-1 0 0 0,0 1 1 0 0,0 0-1 0 0,-1 0 1 0 0,1 0-1 0 0,0 0 1 0 0,0 0-1 0 0,0 0 1 0 0,-1 0-1 0 0,1 0 1 0 0,0 0-1 0 0,0 0 1 0 0,0 0-1 0 0,1 1 1 0 0,3 0-388 0 0,15 1-1128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8375 0 0,'0'0'3818'0'0,"1"1"-2817"0"0,3 1-687 0 0,-1 1 0 0 0,0 0 0 0 0,0 0 0 0 0,-1 0 0 0 0,1 1 1 0 0,-1-1-1 0 0,1 1 0 0 0,-1-1 0 0 0,0 1 0 0 0,-1 0 0 0 0,1-1 0 0 0,-1 1 0 0 0,3 7 0 0 0,36 153 2691 0 0,-25-95-2807 0 0,-13-65-188 0 0,-2-3-6 0 0,1 0-1 0 0,-1 0 1 0 0,1 0 0 0 0,-1 0 0 0 0,0 0 0 0 0,0 1-1 0 0,1-1 1 0 0,-1 0 0 0 0,0 0 0 0 0,0 0-1 0 0,0 1 1 0 0,0-1 0 0 0,0 0 0 0 0,-1 3 0 0 0,1 6 83 0 0,2-9 280 0 0,3-17 504 0 0,-1 3-758 0 0,2-5-16 0 0,1 1 0 0 0,1 0 0 0 0,1 0 0 0 0,19-29 0 0 0,-7 20 99 0 0,44-45-1 0 0,-35 40-673 0 0,46-33 1 0 0,-60 52 277 0 0,1 1 0 0 0,0 0 1 0 0,1 2-1 0 0,0 0 0 0 0,21-7 1 0 0,-22 10-431 0 0,52-17-288 0 0,-23 15-5315 0 0,-29 7 519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 2759 0 0,'1'-3'130'0'0,"7"-10"-12"0"0,-7 12 283 0 0,-1 1 0 0 0,1-1 0 0 0,0 0 0 0 0,-1 0 0 0 0,1 1 0 0 0,-1-1 0 0 0,1 0 0 0 0,-1 0 0 0 0,0 0 0 0 0,1 1 0 0 0,-1-1 0 0 0,0 0 0 0 0,1 0-1 0 0,-1 0 1 0 0,0-1 0 0 0,0 1-76 0 0,-1 1 0 0 0,1-1-1 0 0,-1 1 1 0 0,1-1 0 0 0,-1 1-1 0 0,1 0 1 0 0,-1-1 0 0 0,0 1-1 0 0,1 0 1 0 0,-1-1-1 0 0,1 1 1 0 0,-1 0 0 0 0,0 0-1 0 0,1 0 1 0 0,-1 0 0 0 0,0 0-1 0 0,1-1 1 0 0,-1 1 0 0 0,0 0-1 0 0,0 1-313 0 0,1-1 0 0 0,-1 0-1 0 0,1 0 1 0 0,-1 0-1 0 0,1 1 1 0 0,-1-1 0 0 0,1 0-1 0 0,-1 0 1 0 0,1 1 0 0 0,-1-1-1 0 0,1 1 1 0 0,-1-1 0 0 0,1 0-1 0 0,0 1 1 0 0,-1-1-1 0 0,1 1 1 0 0,0-1 0 0 0,-1 1-1 0 0,-1 1 24 0 0,-3 2-6 0 0,-1 0-1 0 0,0 0 0 0 0,-9 4 1 0 0,8-5-30 0 0,1 1 1 0 0,-1 0 0 0 0,-10 9-1 0 0,0-1 11 0 0,-27 17-1 0 0,0 1 83 0 0,44-30-90 0 0,-18 13 478 0 0,0 0 0 0 0,1 2-1 0 0,-27 28 1 0 0,43-42-423 0 0,0 1-1 0 0,0-1 0 0 0,1 0 1 0 0,-1 0-1 0 0,0 0 1 0 0,0 1-1 0 0,1-1 1 0 0,-1 0-1 0 0,0 1 0 0 0,1-1 1 0 0,-1 0-1 0 0,1 1 1 0 0,0-1-1 0 0,0 1 1 0 0,-1-1-1 0 0,1 1 0 0 0,0 1 1 0 0,1-2-27 0 0,-1 0-1 0 0,0-1 1 0 0,0 1 0 0 0,1 0-1 0 0,-1 0 1 0 0,1 0 0 0 0,-1-1-1 0 0,1 1 1 0 0,-1 0 0 0 0,1-1-1 0 0,-1 1 1 0 0,1 0 0 0 0,0-1-1 0 0,-1 1 1 0 0,1-1 0 0 0,0 1-1 0 0,0-1 1 0 0,-1 1 0 0 0,1-1-1 0 0,1 1 1 0 0,3 1 17 0 0,-1-1 1 0 0,1 0-1 0 0,-1 0 1 0 0,1-1-1 0 0,-1 1 0 0 0,1-1 1 0 0,-1 0-1 0 0,1 0 1 0 0,4-1-1 0 0,11-2 46 0 0,-1-1 0 0 0,0-1-1 0 0,33-14 1 0 0,51-29 257 0 0,-93 43-345 0 0,23-14 10 0 0,-34 31 132 0 0,-2-2-74 0 0,-1 0 1 0 0,-1-1-1 0 0,1 1 0 0 0,-10 13 0 0 0,8-14-15 0 0,0 2 0 0 0,1-1 0 0 0,-6 16 1 0 0,10-23-58 0 0,-1 3 18 0 0,0 1 1 0 0,0-1 0 0 0,1 1-1 0 0,-2 12 1 0 0,3-18-31 0 0,0 0-1 0 0,0 1 0 0 0,0-1 1 0 0,0 0-1 0 0,1 1 1 0 0,-1-1-1 0 0,0 0 1 0 0,1 1-1 0 0,-1-1 1 0 0,0 0-1 0 0,1 0 1 0 0,0 1-1 0 0,-1-1 1 0 0,1 0-1 0 0,0 0 1 0 0,-1 0-1 0 0,1 0 1 0 0,0 0-1 0 0,0 0 1 0 0,0 0-1 0 0,0 0 1 0 0,0 0-1 0 0,0 0 1 0 0,0 0-1 0 0,1-1 0 0 0,-1 1 1 0 0,0 0-1 0 0,0-1 1 0 0,0 1-1 0 0,3 0 1 0 0,0 0-345 0 0,1 0 1 0 0,-1 0 0 0 0,1-1-1 0 0,0 0 1 0 0,-1 1 0 0 0,10-2-1 0 0,12-4-1139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66 12895 0 0,'56'-65'7195'0'0,"-56"65"-7132"0"0,1 0 0 0 0,-1 0 0 0 0,1 0 0 0 0,-1 0 0 0 0,1 1 0 0 0,-1-1 0 0 0,1 0 0 0 0,-1 0-1 0 0,1 1 1 0 0,-1-1 0 0 0,1 0 0 0 0,-1 1 0 0 0,1-1 0 0 0,-1 0 0 0 0,1 1 0 0 0,-1-1 0 0 0,0 0 0 0 0,1 1 0 0 0,-1-1 0 0 0,0 1 0 0 0,1-1 0 0 0,-1 1 0 0 0,0-1 0 0 0,0 1 0 0 0,0-1 0 0 0,1 1 0 0 0,-1-1 0 0 0,0 1 0 0 0,0-1 0 0 0,0 1 0 0 0,0-1-1 0 0,0 1 1 0 0,0 0 0 0 0,0-1 0 0 0,0 2 0 0 0,-2 23 24 0 0,1-21 85 0 0,-3 15-37 0 0,-1 0-1 0 0,-1-1 1 0 0,0 0-1 0 0,-2 0 1 0 0,-10 18-1 0 0,-4 12 7 0 0,-89 228 95 0 0,35-81-124 0 0,-39 83 16 0 0,110-261-237 0 0,5-16-118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316 202 4607 0 0,'0'0'12042'0'0,"1"0"-11598"0"0,1 1-359 0 0,1-2 0 0 0,-1 1 1 0 0,0 0-1 0 0,0 0 0 0 0,0-1 0 0 0,0 1 1 0 0,0-1-1 0 0,0 0 0 0 0,0 1 1 0 0,0-1-1 0 0,0 0 0 0 0,-1 0 1 0 0,1 0-1 0 0,0-1 0 0 0,0 1 1 0 0,-1 0-1 0 0,1-1 0 0 0,1-1 0 0 0,-1 0-40 0 0,1 0 1 0 0,-1-1-1 0 0,0 1 0 0 0,0-1 0 0 0,-1 1 0 0 0,1-1 0 0 0,-1 1 0 0 0,0-1 0 0 0,1-5 0 0 0,0-2-51 0 0,0-1 0 0 0,-1 1 0 0 0,-1-1-1 0 0,0 1 1 0 0,-3-22 0 0 0,2 27-11 0 0,0 1 0 0 0,0 0 0 0 0,0 0 0 0 0,-1 0 0 0 0,-3-9 0 0 0,4 13 5 0 0,1-1 0 0 0,-1 1 1 0 0,0 0-1 0 0,1 0 0 0 0,-1 1 1 0 0,0-1-1 0 0,0 0 0 0 0,0 0 1 0 0,0 0-1 0 0,0 0 0 0 0,0 1 1 0 0,0-1-1 0 0,0 0 1 0 0,0 1-1 0 0,0-1 0 0 0,0 1 1 0 0,0 0-1 0 0,-1-1 0 0 0,1 1 1 0 0,0 0-1 0 0,0-1 0 0 0,0 1 1 0 0,-1 0-1 0 0,1 0 0 0 0,0 0 1 0 0,0 0-1 0 0,-1 0 0 0 0,1 1 1 0 0,0-1-1 0 0,-2 1 0 0 0,-9 2-35 0 0,1 1-1 0 0,0 0 1 0 0,0 1-1 0 0,0 0 1 0 0,1 0-1 0 0,-16 12 1 0 0,-52 47-21 0 0,50-39 157 0 0,2 2-1 0 0,1 1 0 0 0,-43 61 1 0 0,66-86-55 0 0,1 0-1 0 0,-1 0 1 0 0,1 1 0 0 0,-1-1 0 0 0,1 1 0 0 0,0-1 0 0 0,1 1 0 0 0,-1-1 0 0 0,0 1 0 0 0,1 0 0 0 0,0-1 0 0 0,0 1 0 0 0,0-1 0 0 0,0 1 0 0 0,1 0 0 0 0,0 4 0 0 0,0-6 8 0 0,-1 1 0 0 0,1-1 0 0 0,0 0 0 0 0,0 0 0 0 0,0 0 0 0 0,0 1 0 0 0,0-1 0 0 0,0 0 0 0 0,0 0 0 0 0,1 0 1 0 0,-1-1-1 0 0,1 1 0 0 0,-1 0 0 0 0,1-1 0 0 0,0 1 0 0 0,0 0 0 0 0,0-1 0 0 0,0 0 0 0 0,0 0 0 0 0,0 1 0 0 0,0-1 0 0 0,0 0 0 0 0,0-1 0 0 0,0 1 0 0 0,4 1 0 0 0,0-2-4 0 0,0 1 0 0 0,0-1-1 0 0,0-1 1 0 0,0 1 0 0 0,0-1-1 0 0,-1 0 1 0 0,1 0 0 0 0,0 0-1 0 0,0-1 1 0 0,-1 0 0 0 0,1 0-1 0 0,5-4 1 0 0,9-4-142 0 0,34-26-1 0 0,-29 19 12 0 0,6-9 52 0 0,-22 17 33 0 0,1 1 0 0 0,-1 1 0 0 0,15-9 0 0 0,-24 16 12 0 0,1 0 1 0 0,-1 0 0 0 0,1 0-1 0 0,-1 0 1 0 0,1 0-1 0 0,-1-1 1 0 0,1 2-1 0 0,0-1 1 0 0,-1 0 0 0 0,1 0-1 0 0,-1 0 1 0 0,1 0-1 0 0,-1 0 1 0 0,1 0-1 0 0,-1 0 1 0 0,1 1 0 0 0,-1-1-1 0 0,1 0 1 0 0,-1 0-1 0 0,1 1 1 0 0,-1-1-1 0 0,1 0 1 0 0,-1 1 0 0 0,0-1-1 0 0,1 1 1 0 0,-1-1-1 0 0,1 0 1 0 0,-1 1-1 0 0,0-1 1 0 0,1 1 0 0 0,-1-1-1 0 0,0 1 1 0 0,0-1-1 0 0,1 1 1 0 0,7 17 127 0 0,-8-18-132 0 0,4 12 65 0 0,-1 1 0 0 0,0 0 1 0 0,-1 0-1 0 0,2 20 0 0 0,-3-17-133 0 0,1 0-1 0 0,4 19 1 0 0,-3-26-47 0 0,-2-5-298 0 0,0 0 0 0 0,0 0-1 0 0,0 0 1 0 0,1 0 0 0 0,0 0 0 0 0,2 4-1 0 0,1-1-1066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8751 0 0,'0'0'6238'0'0,"-2"0"-5518"0"0,-9 3-417 0 0,-1 1 1 0 0,1 0 0 0 0,-1 1 0 0 0,1 0-1 0 0,1 0 1 0 0,-1 1 0 0 0,-11 10 0 0 0,-67 56 416 0 0,75-61-692 0 0,9-6-5 0 0,-1-1 1 0 0,1 1-1 0 0,0 0 1 0 0,0 1-1 0 0,1-1 1 0 0,-8 11-1 0 0,12-14-19 0 0,0-1 0 0 0,0 1-1 0 0,-1-1 1 0 0,1 1 0 0 0,0 0 0 0 0,1-1-1 0 0,-1 1 1 0 0,0-1 0 0 0,0 1 0 0 0,1-1-1 0 0,-1 1 1 0 0,1-1 0 0 0,-1 0 0 0 0,1 1-1 0 0,1 2 1 0 0,-1-2-3 0 0,1 0-1 0 0,0 1 1 0 0,-1-1 0 0 0,1 0-1 0 0,0 0 1 0 0,0 0-1 0 0,0-1 1 0 0,1 1 0 0 0,-1 0-1 0 0,0-1 1 0 0,1 1-1 0 0,2 1 1 0 0,37 13 51 0 0,-22-9-48 0 0,23 9-4 0 0,-10-4 0 0 0,-1 2 0 0 0,35 19 0 0 0,-51-22 132 0 0,21 18-1 0 0,-35-28-111 0 0,0 1 0 0 0,-1 0 0 0 0,1-1 0 0 0,-1 1-1 0 0,0 0 1 0 0,0 0 0 0 0,0 0 0 0 0,1 0 0 0 0,-2 0 0 0 0,1 1 0 0 0,0-1 0 0 0,0 0 0 0 0,-1 0 0 0 0,1 1 0 0 0,-1 3 0 0 0,1 4 125 0 0,-1 0 0 0 0,-2 15 0 0 0,0 1 385 0 0,2-24-478 0 0,0-1 1 0 0,0 0-1 0 0,0 0 1 0 0,0 0-1 0 0,0 1 0 0 0,0-1 1 0 0,-1 0-1 0 0,1 0 1 0 0,-1 0-1 0 0,1 1 1 0 0,-1-1-1 0 0,1 0 1 0 0,-1 0-1 0 0,1 0 0 0 0,-1 0 1 0 0,0 0-1 0 0,-1 2 1 0 0,-1-1 69 0 0,0 0 0 0 0,0 0 1 0 0,0-1-1 0 0,0 1 0 0 0,-4 1 0 0 0,5-2-121 0 0,-10 4 274 0 0,0-2-1 0 0,0 0 0 0 0,-24 4 1 0 0,17-4-23 0 0,-15 2-378 0 0,-1-3 1 0 0,-44-1 0 0 0,49-1-1871 0 0,15 0 561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352 227 3223 0 0,'0'0'430'0'0,"1"0"594"0"0,11-6 351 0 0,-2 0 0 0 0,1-1 1 0 0,-1 0-1 0 0,16-15 0 0 0,-6 6-217 0 0,-16 12-992 0 0,1 0-1 0 0,-1-1 0 0 0,1 0 1 0 0,-1 1-1 0 0,-1-1 0 0 0,1 0 0 0 0,-1-1 1 0 0,0 1-1 0 0,5-11 0 0 0,-7 12-148 0 0,0 1 0 0 0,0-1-1 0 0,0 1 1 0 0,0-1-1 0 0,0 1 1 0 0,-1-1 0 0 0,0 1-1 0 0,1-1 1 0 0,-1 0-1 0 0,-1 1 1 0 0,1-1 0 0 0,0 1-1 0 0,-1-1 1 0 0,0 1-1 0 0,0-1 1 0 0,0 1 0 0 0,-3-7-1 0 0,3 7-36 0 0,0 1-1 0 0,-1 0 0 0 0,1 0 1 0 0,-1 0-1 0 0,0 0 0 0 0,1 0 1 0 0,-1 0-1 0 0,0 0 0 0 0,0 0 1 0 0,0 1-1 0 0,0-1 0 0 0,-1 1 1 0 0,1-1-1 0 0,0 1 0 0 0,-1 0 1 0 0,1 0-1 0 0,-4-1 0 0 0,3 1-17 0 0,-1 1 1 0 0,0 0-1 0 0,1-1 0 0 0,-1 1 0 0 0,0 0 0 0 0,1 1 0 0 0,-1-1 1 0 0,0 1-1 0 0,1-1 0 0 0,-1 1 0 0 0,1 0 0 0 0,-4 2 0 0 0,-5 2-88 0 0,0 0 0 0 0,0 2 0 0 0,1-1 0 0 0,0 1 0 0 0,0 1 0 0 0,0 0 0 0 0,1 0 0 0 0,-13 15 0 0 0,-4 8 336 0 0,-32 46-1 0 0,34-42 117 0 0,-8 11 423 0 0,3 2-1 0 0,1 0 1 0 0,-28 66 0 0 0,54-106-636 0 0,-1-1 1 0 0,1 1 0 0 0,0 0 0 0 0,1 0 0 0 0,0 0 0 0 0,1 0 0 0 0,-1 0 0 0 0,1 1-1 0 0,1 11 1 0 0,0-20-100 0 0,0 1 1 0 0,0 0-1 0 0,0 0 0 0 0,0-1 0 0 0,0 1 0 0 0,1 0 0 0 0,-1 0 1 0 0,0-1-1 0 0,1 1 0 0 0,-1 0 0 0 0,0 0 0 0 0,1-1 0 0 0,-1 1 1 0 0,1-1-1 0 0,-1 1 0 0 0,1 0 0 0 0,-1-1 0 0 0,1 1 0 0 0,-1-1 1 0 0,1 1-1 0 0,0-1 0 0 0,-1 1 0 0 0,2 0 0 0 0,-1-1 3 0 0,1 0 0 0 0,-1 1 0 0 0,1-1 0 0 0,-1 0 0 0 0,0 0 0 0 0,1 0 0 0 0,-1 0 0 0 0,1 0 0 0 0,-1 0 0 0 0,1 0 0 0 0,-1 0 0 0 0,2-1 0 0 0,4-1 49 0 0,0-1 0 0 0,0 0 1 0 0,11-6-1 0 0,-17 8-61 0 0,44-25 240 0 0,71-56 0 0 0,32-45-487 0 0,-122 103-6 0 0,1 1 1 0 0,39-25-1 0 0,-64 47-16 0 0,-1 12-840 0 0,-1-3 1090 0 0,0 1 1 0 0,-1-1-1 0 0,-1 0 0 0 0,1 1 0 0 0,-2-1 0 0 0,1 0 0 0 0,-1 0 0 0 0,0 0 1 0 0,0-1-1 0 0,-7 11 0 0 0,5-8 62 0 0,0 0 0 0 0,1 1 0 0 0,0 0 0 0 0,-4 18 0 0 0,8-29-45 0 0,0 0-1 0 0,0 1 0 0 0,0-1 0 0 0,0 1 1 0 0,0-1-1 0 0,0 1 0 0 0,0-1 0 0 0,0 0 1 0 0,0 1-1 0 0,1-1 0 0 0,-1 1 0 0 0,0-1 1 0 0,0 1-1 0 0,0-1 0 0 0,1 0 0 0 0,-1 1 1 0 0,0-1-1 0 0,1 0 0 0 0,-1 1 0 0 0,0-1 1 0 0,1 0-1 0 0,-1 0 0 0 0,0 1 0 0 0,1-1 1 0 0,-1 0-1 0 0,0 0 0 0 0,1 1 0 0 0,-1-1 1 0 0,1 0-1 0 0,-1 0 0 0 0,1 0 0 0 0,-1 0 1 0 0,0 0-1 0 0,1 0 0 0 0,-1 0 1 0 0,1 0-1 0 0,-1 0 0 0 0,1 0 0 0 0,-1 0 1 0 0,1 0-1 0 0,-1 0 0 0 0,0 0 0 0 0,1 0 1 0 0,0 0-1 0 0,24-5-739 0 0,-24 5 682 0 0,14-5-471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157 274 13847 0 0,'0'0'631'0'0,"-1"2"-8"0"0,-3 3-480 0 0,0-1 0 0 0,0 1 0 0 0,-1-1 1 0 0,0 1-1 0 0,0-1 0 0 0,0-1 0 0 0,0 1 0 0 0,0-1 1 0 0,-1 0-1 0 0,1 0 0 0 0,-11 3 0 0 0,7-2 346 0 0,-1-1-1 0 0,-1 0 0 0 0,1-1 1 0 0,0 0-1 0 0,-1 0 1 0 0,-12-1-1 0 0,21-1 841 0 0,3-2-1171 0 0,3-6-154 0 0,0 0 1 0 0,1 1-1 0 0,0-1 1 0 0,0 1-1 0 0,1 0 1 0 0,0 0 0 0 0,9-8-1 0 0,54-40-577 0 0,-52 43 423 0 0,29-20-516 0 0,83-41 0 0 0,-43 26 207 0 0,-75 41 381 0 0,2-3 91 0 0,1 2 0 0 0,0-1 1 0 0,0 2-1 0 0,1 0 0 0 0,15-4 1 0 0,-27 9 40 0 0,0 1 1 0 0,-1 0 0 0 0,1 0 0 0 0,0 0 0 0 0,0 0 0 0 0,-1 0 0 0 0,1 0 0 0 0,0 1 0 0 0,-1-1-1 0 0,1 1 1 0 0,0 0 0 0 0,-1 0 0 0 0,1 0 0 0 0,-1 0 0 0 0,1 0 0 0 0,-1 0 0 0 0,0 1 0 0 0,1-1 0 0 0,-1 1-1 0 0,0 0 1 0 0,0 0 0 0 0,0 0 0 0 0,0 0 0 0 0,0 0 0 0 0,-1 0 0 0 0,1 0 0 0 0,2 5 0 0 0,2 5 45 0 0,-1-1 0 0 0,0 1 0 0 0,0 1 1 0 0,4 19-1 0 0,-5-15 44 0 0,-2-10-112 0 0,-1 0 0 0 0,0 0 0 0 0,0 0 0 0 0,-1 0 0 0 0,1 0 0 0 0,-3 12 0 0 0,-9 44 32 0 0,2-18-5 0 0,5-4-1187 0 0,4-39 504 0 0,0 0-473 0 0,0 3 509 0 0,-1 8-10170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2759 0 0,'0'0'8876'0'0,"0"3"-8112"0"0,0 6-399 0 0,-1 0 0 0 0,-1 1-1 0 0,0-1 1 0 0,0 0 0 0 0,-5 14-1 0 0,-23 48 393 0 0,17-41-424 0 0,10-23-281 0 0,-68 140 1008 0 0,31-74-698 0 0,-33 51-56 0 0,61-105-268 0 0,-2-1 1 0 0,0 0 0 0 0,-1-1-1 0 0,-21 19 1 0 0,25-26-4 0 0,2-2 13 0 0,15-14-74 0 0,24-23-1334 0 0,-9 8-132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188 311 10423 0 0,'-17'10'327'0'0,"1"1"-1"0"0,1 1 1 0 0,0 0-1 0 0,1 1 1 0 0,-13 16-1 0 0,5-7 3161 0 0,24-23-3181 0 0,15-6-30 0 0,-1 0-1 0 0,-1-2 0 0 0,19-12 1 0 0,46-38 296 0 0,-12 8-390 0 0,20-8 197 0 0,2 4 0 0 0,115-52-1 0 0,-124 75 378 0 0,-72 29-594 0 0,-1 1-1 0 0,1 0 0 0 0,0 0 1 0 0,0 1-1 0 0,0 0 0 0 0,1 0 1 0 0,11 2-1 0 0,-18-1-131 0 0,0 0 1 0 0,0 1-1 0 0,-1 0 0 0 0,1-1 0 0 0,0 1 1 0 0,0 0-1 0 0,-1 0 0 0 0,1 1 1 0 0,-1-1-1 0 0,1 0 0 0 0,-1 1 1 0 0,1 0-1 0 0,-1-1 0 0 0,0 1 1 0 0,0 0-1 0 0,0 0 0 0 0,3 4 1 0 0,-3-3-16 0 0,0 1 0 0 0,0-1 0 0 0,0 1 0 0 0,-1 0 0 0 0,1 0 1 0 0,-1-1-1 0 0,0 1 0 0 0,0 0 0 0 0,0 0 0 0 0,-1 0 0 0 0,1 5 0 0 0,-2 4-13 0 0,1 1 0 0 0,-2-1 0 0 0,0 0-1 0 0,0 0 1 0 0,-1 0 0 0 0,-7 18 0 0 0,4-15 8 0 0,-2 0 1 0 0,0-1-1 0 0,0 0 1 0 0,-17 22-1 0 0,-50 50-257 0 0,61-72 138 0 0,-2-1 0 0 0,0-1 0 0 0,-32 20 0 0 0,-54 22-280 0 0,-70 12-396 0 0,17-7 583 0 0,131-50 78 0 0,22-9 60 0 0,4-2-392 0 0,6-4 426 0 0,1 0 0 0 0,-1 1 1 0 0,1 0-1 0 0,0 0 0 0 0,0 1 0 0 0,12-3 0 0 0,59-6-216 0 0,-32 6 189 0 0,-32 4 51 0 0,0 0-1 0 0,0 1 1 0 0,0 1-1 0 0,0 1 0 0 0,0 0 1 0 0,0 1-1 0 0,-1 1 1 0 0,1 0-1 0 0,0 1 1 0 0,15 7-1 0 0,-27-10-3 0 0,1 2 0 0 0,-1-1-1 0 0,0 0 1 0 0,0 1 0 0 0,1-1-1 0 0,4 6 1 0 0,30 38-90 0 0,-35-42 96 0 0,5 7-15 0 0,-7-8 28 0 0,6 15-88 0 0,-6-16 67 0 0,-1 0 9 0 0,3 15-61 0 0,-3-11 118 0 0,0 1 0 0 0,-1-1 0 0 0,0 1 0 0 0,0-1 0 0 0,-1 1-1 0 0,0-1 1 0 0,0 0 0 0 0,0 1 0 0 0,-1-1 0 0 0,0 0 0 0 0,0 0 0 0 0,0 0-1 0 0,-1 0 1 0 0,0 0 0 0 0,-5 6 0 0 0,1 0 17 0 0,-1-1 0 0 0,0-1 1 0 0,-1 1-1 0 0,0-1 0 0 0,-1-1 0 0 0,-14 11 0 0 0,-11 4-13 0 0,-1-2 0 0 0,-1-1 0 0 0,-75 29 0 0 0,69-34-20 0 0,0-2-1 0 0,-1-2 0 0 0,-80 12 1 0 0,109-22 13 0 0,-28 0 1 0 0,39-2-41 0 0,-1-1-1 0 0,1 1 1 0 0,-1-1 0 0 0,1 1-1 0 0,0-1 1 0 0,-1-1 0 0 0,1 1 0 0 0,0 0-1 0 0,0-1 1 0 0,-7-3 0 0 0,10 3-30 0 0,-1 1 1 0 0,1 0-1 0 0,-1-1 0 0 0,1 1 1 0 0,0-1-1 0 0,-1 0 0 0 0,1 1 1 0 0,0-1-1 0 0,0 0 0 0 0,0 0 1 0 0,0 0-1 0 0,1 0 0 0 0,-1 0 1 0 0,0 1-1 0 0,1-1 0 0 0,0 0 1 0 0,-1-1-1 0 0,1 1 0 0 0,0 0 1 0 0,0 0-1 0 0,0 0 0 0 0,0 0 1 0 0,1-3-1 0 0,0-4-403 0 0,1 0 0 0 0,0-1 0 0 0,7-14 0 0 0,-6 15-86 0 0,-1 3-299 0 0,1-1 0 0 0,0 0 0 0 0,1 0 0 0 0,-1 1-1 0 0,9-11 1 0 0,-3 8-4013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61 106 5063 0 0,'0'0'390'0'0,"-1"2"-113"0"0,0 19 1414 0 0,1-19-687 0 0,4 10 772 0 0,-3-9-1556 0 0,0 0 0 0 0,0-1 1 0 0,0 1-1 0 0,0-1 1 0 0,1 0-1 0 0,-1 1 0 0 0,1-1 1 0 0,-1 0-1 0 0,1 0 1 0 0,0 0-1 0 0,0 0 0 0 0,0 0 1 0 0,0 0-1 0 0,5 2 0 0 0,-3-2 65 0 0,0 0-1 0 0,0 0 1 0 0,0-1-1 0 0,0 0 0 0 0,1 0 1 0 0,-1 0-1 0 0,0 0 1 0 0,8-1-1 0 0,3 0 236 0 0,0 0 0 0 0,-1-1-1 0 0,1-1 1 0 0,28-7 0 0 0,55-23 607 0 0,-70 22-913 0 0,-7 3-64 0 0,0-2-1 0 0,21-11 1 0 0,-35 16-228 0 0,-1 0 1 0 0,0 0-1 0 0,0 0 0 0 0,0-1 0 0 0,-1 1 0 0 0,0-1 0 0 0,0-1 1 0 0,0 1-1 0 0,0-1 0 0 0,5-9 0 0 0,-9 14 28 0 0,-1 0 0 0 0,1 1 0 0 0,-1-1 1 0 0,0 0-1 0 0,1 0 0 0 0,-1 1 0 0 0,0-1 0 0 0,0 0 0 0 0,1 0 0 0 0,-1 0 0 0 0,0 1 0 0 0,0-1 0 0 0,0 0 1 0 0,0 0-1 0 0,0 0 0 0 0,0 0 0 0 0,0 1 0 0 0,0-1 0 0 0,-1 0 0 0 0,1 0 0 0 0,0 0 0 0 0,0 1 0 0 0,-1-1 0 0 0,1 0 1 0 0,-1-1-1 0 0,0 1-4 0 0,0 0 0 0 0,0 0 0 0 0,-1 0 1 0 0,1 0-1 0 0,0 0 0 0 0,-1 0 0 0 0,1 0 1 0 0,0 1-1 0 0,-1-1 0 0 0,1 0 0 0 0,-1 1 1 0 0,-2-1-1 0 0,-2 0-76 0 0,0-1 1 0 0,-1 2-1 0 0,1-1 0 0 0,0 1 1 0 0,-1 0-1 0 0,-6 1 0 0 0,-17 5 56 0 0,1 1 0 0 0,-1 1 0 0 0,1 2-1 0 0,1 1 1 0 0,0 1 0 0 0,1 2 0 0 0,0 0-1 0 0,-47 35 1 0 0,58-37 388 0 0,2 1-1 0 0,-1 0 1 0 0,1 1-1 0 0,1 0 1 0 0,-15 22-1 0 0,23-29-147 0 0,0 0-1 0 0,0 1 1 0 0,1 0-1 0 0,0 0 1 0 0,1 0 0 0 0,-1 0-1 0 0,1 1 1 0 0,1-1-1 0 0,0 1 1 0 0,0 0-1 0 0,1-1 1 0 0,0 1-1 0 0,0 18 1 0 0,2-22-196 0 0,0 0 1 0 0,0 0 0 0 0,0 0-1 0 0,1 0 1 0 0,-1 0-1 0 0,1-1 1 0 0,1 1 0 0 0,-1 0-1 0 0,0-1 1 0 0,1 1-1 0 0,0-1 1 0 0,0 0-1 0 0,1 0 1 0 0,-1 0 0 0 0,1-1-1 0 0,-1 1 1 0 0,1-1-1 0 0,0 0 1 0 0,1 0 0 0 0,-1 0-1 0 0,0 0 1 0 0,1-1-1 0 0,0 0 1 0 0,-1 0 0 0 0,1 0-1 0 0,0 0 1 0 0,0-1-1 0 0,0 0 1 0 0,0 0-1 0 0,0 0 1 0 0,0-1 0 0 0,6 0-1 0 0,9-1-4699 0 0,-1-1-1526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2 420 9071 0 0,'0'0'816'0'0,"0"1"-672"0"0,2 33 1031 0 0,-5-14 7724 0 0,10-36-8259 0 0,-1-1 0 0 0,-1-1 0 0 0,0 1 0 0 0,4-33 0 0 0,8-32-23 0 0,-14 72-574 0 0,1 1 0 0 0,-1 0 0 0 0,2 0 0 0 0,-1 0 0 0 0,1 1 0 0 0,10-14 0 0 0,4 0-175 0 0,1 2-1 0 0,0 0 0 0 0,2 2 1 0 0,0 0-1 0 0,1 1 1 0 0,1 2-1 0 0,1 0 0 0 0,32-14 1 0 0,-46 24-268 0 0,0 1 1 0 0,1 0-1 0 0,-1 1 1 0 0,1 0-1 0 0,-1 1 1 0 0,1 0-1 0 0,23 0 1 0 0,-10 3-1004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108 266 17015 0 0,'-2'1'779'0'0,"-7"5"-468"0"0,1 1-1 0 0,0 0 1 0 0,0 1 0 0 0,0 0 0 0 0,-9 11 0 0 0,9-8 253 0 0,-1-1 1 0 0,0-1 0 0 0,-12 10 0 0 0,20-18-272 0 0,1-3-278 0 0,1 0 0 0 0,-1 0 0 0 0,0 1 0 0 0,1-1 0 0 0,0 0 0 0 0,-1 1 0 0 0,1-1-1 0 0,0 1 1 0 0,0-1 0 0 0,1-1 0 0 0,18-28-49 0 0,2 1 0 0 0,0 2-1 0 0,37-36 1 0 0,-16 24-150 0 0,63-47 0 0 0,-89 75 152 0 0,1 0-1 0 0,22-11 1 0 0,-31 19 68 0 0,0 0-1 0 0,0 0 0 0 0,1 1 1 0 0,-1 0-1 0 0,1 1 1 0 0,-1 0-1 0 0,11 0 0 0 0,-18 2-5 0 0,0 0 0 0 0,0 0 0 0 0,0 0 0 0 0,1 0 0 0 0,-1 0 0 0 0,0 1 0 0 0,0-1 0 0 0,0 1 0 0 0,0 0 0 0 0,0-1 0 0 0,0 1 0 0 0,0 0 0 0 0,0 0 0 0 0,0 0 0 0 0,0 1 0 0 0,0-1-1 0 0,2 2 1 0 0,-1 0 7 0 0,-1 0-1 0 0,0 0 1 0 0,0 0-1 0 0,0 0 1 0 0,0 0-1 0 0,0 1 1 0 0,0-1-1 0 0,-1 1 1 0 0,2 5-1 0 0,0 4 56 0 0,0 1 0 0 0,-1-1 0 0 0,-1 1-1 0 0,0 20 1 0 0,-3 26 99 0 0,0-36-145 0 0,2 0 0 0 0,4 46 0 0 0,-4-69-194 0 0,0 0 0 0 0,1 0-1 0 0,-1 1 1 0 0,1-1-1 0 0,-1 0 1 0 0,1 0 0 0 0,0 0-1 0 0,0 0 1 0 0,-1 0-1 0 0,1 0 1 0 0,1 1 0 0 0,0 1-443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62 5527 0 0,'-2'-1'12992'0'0,"-6"1"-11864"0"0,-5 5-574 0 0,10-4-488 0 0,1 0 0 0 0,-1-1-1 0 0,1 1 1 0 0,0 0-1 0 0,0 1 1 0 0,0-1-1 0 0,-1 0 1 0 0,1 1 0 0 0,0-1-1 0 0,1 1 1 0 0,-1-1-1 0 0,0 1 1 0 0,0 0-1 0 0,1 0 1 0 0,-1 0-1 0 0,1 0 1 0 0,-1 0 0 0 0,-1 4-1 0 0,-3 10-120 0 0,1 0 0 0 0,1 1 0 0 0,-3 26 1 0 0,-1 1-175 0 0,1-16 202 0 0,4-14 29 0 0,0 0 0 0 0,0 1-1 0 0,1-1 1 0 0,1 21 0 0 0,1-34 27 0 0,0 0 1 0 0,0-1-1 0 0,0 1 1 0 0,0-1 0 0 0,0 1-1 0 0,0-1 1 0 0,0 1-1 0 0,0-1 1 0 0,0 1 0 0 0,0-1-1 0 0,1 1 1 0 0,-1-1-1 0 0,0 1 1 0 0,0-1 0 0 0,1 1-1 0 0,-1-1 1 0 0,0 0-1 0 0,1 1 1 0 0,-1-1 0 0 0,0 1-1 0 0,1-1 1 0 0,-1 0 0 0 0,0 1-1 0 0,1-1 1 0 0,-1 0-1 0 0,1 0 1 0 0,0 1 0 0 0,0-1 1 0 0,0 1 0 0 0,1-1 0 0 0,-1 0 1 0 0,0 0-1 0 0,1 0 0 0 0,-1 0 1 0 0,0 0-1 0 0,1 0 0 0 0,-1 0 0 0 0,2-1 1 0 0,3 0 53 0 0,0-1 0 0 0,0 0 0 0 0,8-4 0 0 0,2-3 15 0 0,0-1 0 0 0,-1-1-1 0 0,-1 0 1 0 0,1 0 0 0 0,-2-2 0 0 0,0 0 0 0 0,0 0 0 0 0,-2-1 0 0 0,1-1 0 0 0,-2 0 0 0 0,16-29-1 0 0,-24 40-97 0 0,0 0-1 0 0,-1 0 1 0 0,1 0-1 0 0,-1-1 0 0 0,0 1 1 0 0,0 0-1 0 0,-1 0 1 0 0,1-1-1 0 0,-1 1 0 0 0,0 0 1 0 0,0-1-1 0 0,0 1 0 0 0,-1 0 1 0 0,1-1-1 0 0,-1 1 1 0 0,0 0-1 0 0,0 0 0 0 0,-1 0 1 0 0,1-1-1 0 0,-1 1 1 0 0,-3-5-1 0 0,0 2-99 0 0,1 1 0 0 0,-1-1 0 0 0,-1 0 0 0 0,1 1 0 0 0,-1 0 0 0 0,0 1 0 0 0,-1-1 1 0 0,0 1-1 0 0,1 0 0 0 0,-11-5 0 0 0,13 8-166 0 0,-8-4-2753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46 119 7367 0 0,'0'-1'334'0'0,"12"-13"119"0"0,-9 7-274 0 0,-2 6 679 0 0,-2-1-136 0 0,1 0-1 0 0,0 1 0 0 0,-1-1 1 0 0,0 1-1 0 0,1-1 0 0 0,-1 1 1 0 0,0-1-1 0 0,-1-2 0 0 0,0 4-633 0 0,1 0 0 0 0,0 1 1 0 0,-1-1-1 0 0,1 0 0 0 0,-1 0 0 0 0,1 1 0 0 0,0-1 0 0 0,-1 1 0 0 0,1-1 0 0 0,0 1 0 0 0,-1-1 1 0 0,1 1-1 0 0,0 0 0 0 0,0 0 0 0 0,0 0 0 0 0,0 0 0 0 0,-2 1 0 0 0,1 0 3 0 0,1 0 1 0 0,-1 1-1 0 0,0-1 0 0 0,1 1 0 0 0,0-1 0 0 0,-1 1 0 0 0,1 0 1 0 0,-1 3-1 0 0,-1 6 95 0 0,1 0-1 0 0,0 0 1 0 0,0 15 0 0 0,1-17 8 0 0,-2 28 320 0 0,1 1 0 0 0,5 63 0 0 0,6-64 670 0 0,-7-36-1087 0 0,-1-1 0 0 0,1 0 1 0 0,-1 0-1 0 0,1 1 1 0 0,-1-1-1 0 0,1 0 1 0 0,0 0-1 0 0,0 0 1 0 0,1 0-1 0 0,0 0-36 0 0,-1-1-1 0 0,1 1 1 0 0,-1-1 0 0 0,1 0-1 0 0,0 0 1 0 0,-1 0 0 0 0,1 0-1 0 0,-1-1 1 0 0,1 1 0 0 0,-1-1-1 0 0,1 1 1 0 0,-1-1 0 0 0,0 0-1 0 0,1 0 1 0 0,-1 0 0 0 0,0 0-1 0 0,3-2 1 0 0,2-1 76 0 0,1-1 0 0 0,-1 0 0 0 0,10-10 0 0 0,-2 0-61 0 0,0-1 1 0 0,-2 0-1 0 0,0-1 0 0 0,-1 0 1 0 0,-1-1-1 0 0,0 0 0 0 0,9-22 1 0 0,-7 13-614 0 0,-2 0 0 0 0,0-1 1 0 0,13-56-1 0 0,-24 80 143 0 0,1 0-1 0 0,0 0 1 0 0,0 1-1 0 0,1-1 1 0 0,-1 0-1 0 0,1 1 1 0 0,0-1-1 0 0,3-4 1 0 0,5-4-5596 0 0,-3 4 242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37 13903 0 0,'-1'-8'272'0'0,"0"6"-162"0"0,1 0 1 0 0,-1 0-1 0 0,1 0 1 0 0,0 0-1 0 0,0 0 1 0 0,0 0-1 0 0,0-1 1 0 0,1 1-1 0 0,-1 0 1 0 0,1 0-1 0 0,0-3 2195 0 0,-2 7-1905 0 0,-2 9-166 0 0,-37 120 1796 0 0,28-98-1611 0 0,-32 61 0 0 0,-105 198 186 0 0,54-58-488 0 0,87-203-1221 0 0,8-30-53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43 9215 0 0,'2'-4'182'0'0,"0"1"1"0"0,0-1-1 0 0,1 0 0 0 0,-1 1 0 0 0,1-1 0 0 0,0 1 0 0 0,0 0 0 0 0,0 0 0 0 0,1 0 0 0 0,-1 0 1 0 0,6-3 5649 0 0,-11 9-5173 0 0,-14 15-7 0 0,-1 0-259 0 0,1 0-1 0 0,1 2 1 0 0,1 0 0 0 0,0 0-1 0 0,-11 25 1 0 0,2 7 150 0 0,-126 292 758 0 0,99-218-1222 0 0,14-42 273 0 0,-37 141-1 0 0,70-215-259 0 0,1 1-1 0 0,1 0 1 0 0,0 0-1 0 0,0 18 1 0 0,1-27-218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2303 0 0,'13'-9'447'0'0,"15"-15"0"0"0,19-22 19467 0 0,-45 61-18589 0 0,-1-13-1282 0 0,-1 1 0 0 0,1-1 1 0 0,-1 0-1 0 0,0 0 1 0 0,0 1-1 0 0,0-1 1 0 0,-1 4-1 0 0,-26 102 1200 0 0,19-84-1139 0 0,1 1 0 0 0,1 0 0 0 0,2 0 0 0 0,-4 43 0 0 0,12-59 10 0 0,-1-1-4554 0 0</inkml:trace>
  <inkml:trace contextRef="#ctx0" brushRef="#br0" timeOffset="1">332 11 2303 0 0,'0'0'224'0'0,"-9"-7"-224"0"0,0 3 0 0 0,-9 6 12112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78 146 2759 0 0,'7'-7'14568'0'0,"-7"8"-14484"0"0,0 1 0 0 0,-1-1 0 0 0,1 0-1 0 0,0 1 1 0 0,0-1 0 0 0,0 0 0 0 0,0 1-1 0 0,0-1 1 0 0,1 0 0 0 0,0 3 0 0 0,-1 3 186 0 0,0-2-156 0 0,-1 0 1 0 0,0-1-1 0 0,-1 1 0 0 0,1 0 0 0 0,-1 0 0 0 0,0-1 0 0 0,0 1 1 0 0,-3 4-1 0 0,-3 8 178 0 0,-3 7 33 0 0,-21 54 350 0 0,28-65-596 0 0,0 0 0 0 0,1 1 0 0 0,0-1 0 0 0,-1 15 0 0 0,4-27-61 0 0,0 0 0 0 0,0 0 1 0 0,0 0-1 0 0,0 0 0 0 0,0 0 1 0 0,0 0-1 0 0,0 0 0 0 0,0 0 1 0 0,0 0-1 0 0,1 0 0 0 0,-1 0 1 0 0,0 0-1 0 0,1 0 0 0 0,-1 0 1 0 0,0 0-1 0 0,1-1 0 0 0,0 1 1 0 0,-1 0-1 0 0,1 0 0 0 0,-1 0 0 0 0,1-1 1 0 0,0 1-1 0 0,-1 0 0 0 0,1-1 1 0 0,0 1-1 0 0,0 0 0 0 0,0-1 1 0 0,0 1-1 0 0,2 0 54 0 0,0 0 1 0 0,0 0-1 0 0,0-1 1 0 0,0 1-1 0 0,0-1 0 0 0,-1 0 1 0 0,1 0-1 0 0,5 0 0 0 0,2-1 66 0 0,0-1 0 0 0,0 0-1 0 0,0-1 1 0 0,0 0 0 0 0,0 0-1 0 0,-1-1 1 0 0,17-8 0 0 0,-9 2-67 0 0,0-1 1 0 0,0-1 0 0 0,15-13-1 0 0,-14 9-64 0 0,1-1 0 0 0,-2-1-1 0 0,-1-1 1 0 0,0 0 0 0 0,16-27-1 0 0,63-111-2180 0 0,-91 149 1401 0 0,0 1 1 0 0,1 0-1 0 0,0 1 0 0 0,0-1 1 0 0,8-7-1 0 0,-2 5-5574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29 5527 0 0,'0'0'423'0'0,"0"-1"-278"0"0,2-1 90 0 0,-1 0 0 0 0,0 0 0 0 0,1 0-1 0 0,0 0 1 0 0,-1 1 0 0 0,1-1 0 0 0,0 1-1 0 0,0-1 1 0 0,0 1 0 0 0,0 0 0 0 0,0 0-1 0 0,0-1 1 0 0,0 1 0 0 0,0 1 0 0 0,12-6 9361 0 0,-14 8-9414 0 0,-1 7-177 0 0,-1 1 0 0 0,0-1 0 0 0,0 0-1 0 0,-1 0 1 0 0,-1 0 0 0 0,1 0 0 0 0,-6 8 0 0 0,2-2-8 0 0,-101 207 3 0 0,51-110 0 0 0,-13 32 7 0 0,-191 362 61 0 0,105-250 1583 0 0,155-254-1334 0 0,11-10-369 0 0,25-30-2208 0 0,-22 23 1057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31 274 16439 0 0,'-2'0'754'0'0,"-27"2"651"0"0,34 8-588 0 0,-4-9-763 0 0,0 0 0 0 0,0 0 0 0 0,0 0 0 0 0,1-1 0 0 0,-1 1 0 0 0,0 0 0 0 0,1 0 0 0 0,-1-1 0 0 0,1 1 0 0 0,-1 0 0 0 0,1-1 0 0 0,-1 0 0 0 0,1 1 0 0 0,-1-1 1 0 0,1 0-1 0 0,0 0 0 0 0,-1 0 0 0 0,3 0 0 0 0,31-4 584 0 0,-29 3-511 0 0,328-60 2501 0 0,-270 49-2512 0 0,224-59 428 0 0,-5-17-236 0 0,-260 80-296 0 0,33-11-5 0 0,40-11-1087 0 0,-94 29 52 0 0,-15 12-8815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112 489 16495 0 0,'0'0'760'0'0,"-2"0"-21"0"0,-108 50 5439 0 0,111-52-5906 0 0,2-7-143 0 0,0 1-1 0 0,1-1 0 0 0,0 1 0 0 0,0 0 0 0 0,1 0 0 0 0,7-8 0 0 0,39-44 49 0 0,-31 39-117 0 0,21-23-42 0 0,3 2-1 0 0,59-45 1 0 0,65-35-420 0 0,-49 51-2641 0 0,-97 61 1197 0 0,1 2-3413 0 0,-3 2-1255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185 430 8751 0 0,'-1'2'11619'0'0,"-9"19"-10964"0"0,-1 0 0 0 0,-1-1 0 0 0,0 0 0 0 0,-25 27 0 0 0,-9 16-317 0 0,29-40-273 0 0,-9 15-22 0 0,24-35-70 0 0,0 0 0 0 0,1 0 0 0 0,-1 0 0 0 0,1 1 0 0 0,0-1 0 0 0,0 1 1 0 0,0-1-1 0 0,0 1 0 0 0,0 5 0 0 0,1-8-22 0 0,0-1 0 0 0,0 1 1 0 0,0-1-1 0 0,0 1 0 0 0,1-1 1 0 0,-1 0-1 0 0,0 1 0 0 0,0-1 0 0 0,0 1 1 0 0,0-1-1 0 0,0 0 0 0 0,1 1 1 0 0,-1-1-1 0 0,0 1 0 0 0,0-1 1 0 0,1 0-1 0 0,-1 1 0 0 0,0-1 0 0 0,1 0 1 0 0,-1 0-1 0 0,0 1 0 0 0,1-1 1 0 0,-1 0-1 0 0,0 0 0 0 0,1 1 1 0 0,-1-1-1 0 0,1 0 0 0 0,-1 0 1 0 0,0 0-1 0 0,1 0 0 0 0,-1 0 0 0 0,2 1 1 0 0,11-1-1819 0 0,-12 0 1853 0 0,17-3-1737 0 0</inkml:trace>
  <inkml:trace contextRef="#ctx0" brushRef="#br0" timeOffset="1">652 1 17015 0 0,'0'0'1848'0'0,"-4"11"-1776"0"0,1-2-72 0 0,3 1 0 0 0,2 1-1088 0 0,1 2-280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29 12895 0 0,'0'0'2226'0'0,"8"-2"-1364"0"0,24-13 1193 0 0,-31 14-1723 0 0,-7-4-263 0 0,3 4-69 0 0,0 0-1 0 0,0 0 1 0 0,0 0-1 0 0,0 1 1 0 0,0-1-1 0 0,0 1 1 0 0,0 0-1 0 0,0 0 1 0 0,0 0 0 0 0,0 0-1 0 0,0 0 1 0 0,1 1-1 0 0,-1-1 1 0 0,0 1-1 0 0,0 0 1 0 0,-3 1-1 0 0,-5 2-1 0 0,1 0 0 0 0,0 1 0 0 0,-10 6 0 0 0,-3 3 196 0 0,0 1 0 0 0,1 1 0 0 0,0 0 0 0 0,2 2 0 0 0,0 1 0 0 0,1 1-1 0 0,0 0 1 0 0,2 1 0 0 0,1 1 0 0 0,0 1 0 0 0,-21 43 0 0 0,35-62-140 0 0,0 0 0 0 0,1 1 0 0 0,-1 0-1 0 0,1-1 1 0 0,0 1 0 0 0,0 0 0 0 0,1-1 0 0 0,0 1 0 0 0,-1 0 0 0 0,1 0 0 0 0,1 5 0 0 0,-1-10-44 0 0,1 1 0 0 0,-1-1 0 0 0,0 1 1 0 0,0-1-1 0 0,1 1 0 0 0,-1-1 1 0 0,0 1-1 0 0,1-1 0 0 0,-1 1 0 0 0,1-1 1 0 0,-1 1-1 0 0,1-1 0 0 0,-1 0 0 0 0,0 1 1 0 0,1-1-1 0 0,-1 0 0 0 0,1 0 1 0 0,-1 1-1 0 0,1-1 0 0 0,0 0 0 0 0,-1 0 1 0 0,1 0-1 0 0,-1 1 0 0 0,1-1 1 0 0,0 0-1 0 0,14 1 93 0 0,-5-1-37 0 0,0-1 1 0 0,0-1-1 0 0,0 1 0 0 0,0-2 1 0 0,11-3-1 0 0,50-22 173 0 0,-48 18-223 0 0,-4 1-8 0 0,-1-1-1 0 0,0 0 0 0 0,23-19 0 0 0,29-18-221 0 0,-68 46 103 0 0,-3 3-128 0 0,-3 10 223 0 0,-1-1 1 0 0,0 1 0 0 0,-7 10 0 0 0,-11 25-2 0 0,19-36 17 0 0,4-10-15 0 0,-1 0 0 0 0,1 0 0 0 0,0 0-1 0 0,0 0 1 0 0,0 0 0 0 0,0 0 0 0 0,0 1 0 0 0,0-1 0 0 0,0 0-1 0 0,0 0 1 0 0,0 2 0 0 0,4 0-131 0 0,-3-2 77 0 0,1 0-56 0 0,-1 0 1 0 0,0-1-1 0 0,1 1 0 0 0,-1 0 0 0 0,0 0 1 0 0,1-1-1 0 0,-1 1 0 0 0,1-1 1 0 0,0 0-1 0 0,-1 1 0 0 0,1-1 1 0 0,-1 0-1 0 0,1 0 0 0 0,-1 0 1 0 0,3 0-1 0 0,15-2-4505 0 0,7-3-1732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16847 0 0,'0'0'1860'0'0,"0"2"-1488"0"0,-11 19 80 0 0,-1-2-1 0 0,0 1 0 0 0,-1-2 1 0 0,-17 19-1 0 0,-17 25 191 0 0,-27 51 116 0 0,4 3 0 0 0,-96 224 0 0 0,151-304-749 0 0,3 0 0 0 0,0 0 0 0 0,3 1 0 0 0,1 1 0 0 0,2-1 0 0 0,-3 69 0 0 0,10-99-63 0 0,0 3-579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19063 0 0,'0'0'3392'0'0,"2"-1"-2984"0"0,1-1-353 0 0,2-1-41 0 0,0 0 1 0 0,0 1 0 0 0,1-1 0 0 0,-1 1 0 0 0,1 0 0 0 0,0 0 0 0 0,9-1-1 0 0,-14 3-156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54 2303 0 0,'65'-31'-79'0'0,"-41"20"3887"0"0,0-1 6999 0 0,-37 25-10556 0 0,1-1-203 0 0,-255 208-284 0 0,-35 41-561 0 0,287-245 823 0 0,0 1 0 0 0,1 0 0 0 0,0 1 0 0 0,2 1 0 0 0,0-1 0 0 0,-12 28 0 0 0,21-38 59 0 0,-1-1-1 0 0,2 1 1 0 0,-1 0-1 0 0,1-1 1 0 0,1 1-1 0 0,-1 0 0 0 0,1 0 1 0 0,0 12-1 0 0,2-16-43 0 0,-1 0-1 0 0,0 0 0 0 0,1 1 1 0 0,0-1-1 0 0,0 0 1 0 0,0 0-1 0 0,1 0 0 0 0,-1 0 1 0 0,1 0-1 0 0,0 0 0 0 0,0 0 1 0 0,0 0-1 0 0,1-1 0 0 0,-1 1 1 0 0,1-1-1 0 0,0 0 1 0 0,4 4-1 0 0,2 1 107 0 0,1-1 0 0 0,0 0 0 0 0,1-1 0 0 0,-1 0 0 0 0,1 0 0 0 0,1-1 0 0 0,16 5 0 0 0,88 17 1244 0 0,-54-14-1053 0 0,-53-12-306 0 0,-7 0-192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1034 11863 0 0,'0'0'899'0'0,"2"-1"-611"0"0,70-50 629 0 0,-12 8 741 0 0,7-4-201 0 0,85-77 0 0 0,49-68-85 0 0,21-19-604 0 0,-58 85-565 0 0,-12 9-198 0 0,-45 12-351 0 0,-91 89 322 0 0,-15 15-36 0 0,-3 2-31 0 0,1 0 92 0 0,0 0-1 0 0,-1 1 1 0 0,1-1-1 0 0,0 0 0 0 0,0 0 1 0 0,0 1-1 0 0,0-1 1 0 0,0 1-1 0 0,-1 2 1 0 0,-1 0 30 0 0,-33 45-12 0 0,-116 177 46 0 0,135-197-61 0 0,1 2 0 0 0,2 0 1 0 0,1 1-1 0 0,2 0 0 0 0,-15 66 0 0 0,23-75-9 0 0,0-1 0 0 0,2 1-1 0 0,0 0 1 0 0,1 0 0 0 0,2 0-1 0 0,0 0 1 0 0,2 0 0 0 0,0-1-1 0 0,1 1 1 0 0,2-1 0 0 0,11 27-1 0 0,-14-41 8 0 0,4 18 50 0 0,-6-17-64 0 0,-1-8-106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76 8751 0 0,'-77'0'687'0'0,"66"1"-384"0"0,1 1 0 0 0,-1 0 0 0 0,0 0 0 0 0,1 1 0 0 0,-14 5-1 0 0,13-2 2101 0 0,11-6-2333 0 0,0 0 1 0 0,0 0-1 0 0,0 1 1 0 0,-1-1-1 0 0,1 0 1 0 0,0 0-1 0 0,0 0 0 0 0,0 0 1 0 0,0 0-1 0 0,0 0 1 0 0,0 0-1 0 0,0 0 1 0 0,0 1-1 0 0,0-1 1 0 0,0 0-1 0 0,0 0 1 0 0,-1 0-1 0 0,1 0 1 0 0,0 0-1 0 0,0 1 1 0 0,0-1-1 0 0,0 0 1 0 0,0 0-1 0 0,0 0 1 0 0,0 0-1 0 0,0 0 1 0 0,0 1-1 0 0,0-1 0 0 0,0 0 1 0 0,1 0-1 0 0,-1 0 1 0 0,0 0-1 0 0,0 0 1 0 0,0 0-1 0 0,0 1 1 0 0,0-1-1 0 0,0 0 1 0 0,0 0-1 0 0,2 1 64 0 0,0 0 1 0 0,-1 0-1 0 0,1-1 0 0 0,0 1 0 0 0,0 0 1 0 0,0-1-1 0 0,0 1 0 0 0,0-1 0 0 0,3 0 1 0 0,7 1-17 0 0,1 0 1 0 0,-1-1-1 0 0,0-1 1 0 0,13-1-1 0 0,51-12 281 0 0,-50 8-306 0 0,109-27 122 0 0,3 0-160 0 0,-99 24-187 0 0,-23 5-523 0 0,-1 0 1 0 0,1 1-1 0 0,22-1 1 0 0,-29 4-1020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478 144 3223 0 0,'-1'-1'64'0'0,"-2"-2"31"0"0,-9 4 34 0 0,3 1 195 0 0,-8 1 4630 0 0,16-3-4540 0 0,0 0 0 0 0,0 0 1 0 0,1 1-1 0 0,-1-1 0 0 0,0 1 1 0 0,0-1-1 0 0,1 1 1 0 0,-1-1-1 0 0,0 1 0 0 0,1-1 1 0 0,-1 1-1 0 0,0 0 0 0 0,1-1 1 0 0,-1 1-1 0 0,1 0 0 0 0,-1 0 1 0 0,0 1-1 0 0,-6 11 652 0 0,6-11-878 0 0,1 1-130 0 0,1-1 0 0 0,-1 0 0 0 0,1 0 0 0 0,-1 0 0 0 0,1 0 0 0 0,0 0 0 0 0,0 0 0 0 0,2 3 0 0 0,-2-3-5 0 0,1 0 0 0 0,0 0 0 0 0,1 0 0 0 0,-1 0 0 0 0,0 0 0 0 0,1 0 0 0 0,-1 0 0 0 0,1-1 0 0 0,-1 1 1 0 0,1-1-1 0 0,0 0 0 0 0,-1 0 0 0 0,1 0 0 0 0,0 0 0 0 0,0 0 0 0 0,0-1 0 0 0,0 1 0 0 0,0-1 0 0 0,0 0 0 0 0,0 0 0 0 0,0 0 0 0 0,0 0 0 0 0,4-1 0 0 0,6-1 107 0 0,-1 0 0 0 0,0-1-1 0 0,0 0 1 0 0,15-7 0 0 0,-2 0 18 0 0,-1-1 0 0 0,24-14 0 0 0,-41 21-211 0 0,0-1 1 0 0,0 0-1 0 0,0 0 0 0 0,0 0 1 0 0,-1-1-1 0 0,0 0 0 0 0,-1 0 1 0 0,1-1-1 0 0,-1 0 1 0 0,7-11-1 0 0,-11 16-23 0 0,0 1-1 0 0,-1-1 1 0 0,1 0 0 0 0,0 0 0 0 0,-1 0-1 0 0,0 0 1 0 0,1 0 0 0 0,-1 0 0 0 0,0 1-1 0 0,0-1 1 0 0,0 0 0 0 0,0 0 0 0 0,0 0-1 0 0,-1 0 1 0 0,1 0 0 0 0,0 0 0 0 0,-1 0-1 0 0,1 0 1 0 0,-1 1 0 0 0,0-1 0 0 0,0 0-1 0 0,0 0 1 0 0,0 1 0 0 0,0-1 0 0 0,0 0-1 0 0,0 1 1 0 0,0-1 0 0 0,-1 1 0 0 0,1 0-1 0 0,-1-1 1 0 0,-2-1 0 0 0,1 1-39 0 0,-1-1 1 0 0,0 1-1 0 0,1 0 1 0 0,-1 0-1 0 0,0 0 0 0 0,0 1 1 0 0,0-1-1 0 0,-1 1 1 0 0,1 0-1 0 0,0 0 1 0 0,0 0-1 0 0,-1 1 0 0 0,-5-1 1 0 0,-2 2 4 0 0,1 1 0 0 0,0 0 0 0 0,0 1 0 0 0,-1 0 0 0 0,2 0 0 0 0,-1 1 0 0 0,-16 9 0 0 0,-68 44-73 0 0,74-42 139 0 0,-59 36-33 0 0,-80 56 258 0 0,131-85 50 0 0,1 1-1 0 0,-27 28 0 0 0,44-40-106 0 0,1 0 1 0 0,1 1-1 0 0,0 0 0 0 0,0 1 0 0 0,2 0 0 0 0,-1 0 0 0 0,-9 24 0 0 0,16-31-94 0 0,-1-1 0 0 0,1 1-1 0 0,0-1 1 0 0,0 1 0 0 0,0-1 0 0 0,1 1-1 0 0,0-1 1 0 0,0 1 0 0 0,0-1 0 0 0,1 1-1 0 0,0 0 1 0 0,0-1 0 0 0,0 0 0 0 0,0 1-1 0 0,1-1 1 0 0,4 9 0 0 0,-3-9-18 0 0,0-1-1 0 0,-1 0 1 0 0,1 0 0 0 0,1 0-1 0 0,-1-1 1 0 0,0 1 0 0 0,1-1 0 0 0,0 1-1 0 0,0-1 1 0 0,0-1 0 0 0,0 1-1 0 0,0 0 1 0 0,1-1 0 0 0,-1 0 0 0 0,1 0-1 0 0,-1 0 1 0 0,1-1 0 0 0,0 1 0 0 0,6 0-1 0 0,4 0 28 0 0,-1-1 0 0 0,0-1-1 0 0,1 0 1 0 0,-1-1 0 0 0,1 0-1 0 0,26-7 1 0 0,22-9-1198 0 0,-2-4-3563 0 0,-59 20 4415 0 0,47-17-5756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78 12095 0 0,'0'0'1091'0'0,"5"9"5810"0"0,4-5-6850 0 0,-1-1-1 0 0,1-1 1 0 0,0 0 0 0 0,1 0-1 0 0,-1 0 1 0 0,0-1-1 0 0,1-1 1 0 0,-1 0 0 0 0,0 0-1 0 0,1-1 1 0 0,-1 0-1 0 0,0 0 1 0 0,0-1-1 0 0,0 0 1 0 0,0-1 0 0 0,0 0-1 0 0,14-7 1 0 0,-3 0-472 0 0,-15 8 260 0 0,0 0 0 0 0,-1 0 0 0 0,1-1 1 0 0,0 0-1 0 0,-1 0 0 0 0,0 0 1 0 0,0 0-1 0 0,0 0 0 0 0,0-1 0 0 0,0 0 1 0 0,-1 0-1 0 0,4-5 0 0 0,-6 8-191 0 0,-2-1 0 0 0,-1 1 288 0 0,1-1-1 0 0,-1 0 1 0 0,0 0-1 0 0,0 1 1 0 0,0-1-1 0 0,0 1 0 0 0,0-1 1 0 0,0 1-1 0 0,0 0 1 0 0,0 0-1 0 0,-1 0 1 0 0,1 0-1 0 0,0 0 1 0 0,-1 0-1 0 0,1 1 1 0 0,-1-1-1 0 0,1 1 0 0 0,-1 0 1 0 0,1 0-1 0 0,-1 0 1 0 0,1 0-1 0 0,-5 0 1 0 0,-7 2 25 0 0,-1 0-1 0 0,-22 6 1 0 0,36-7 37 0 0,-28 7 175 0 0,-1 2 0 0 0,1 2-1 0 0,1 0 1 0 0,0 2 0 0 0,1 1-1 0 0,0 1 1 0 0,-27 22 0 0 0,48-33-86 0 0,0 1 0 0 0,0-1 1 0 0,1 1-1 0 0,-1 0 0 0 0,1 1 1 0 0,0-1-1 0 0,1 1 0 0 0,0 0 1 0 0,0 0-1 0 0,-4 11 1 0 0,6-14-60 0 0,1 0 0 0 0,0-1 0 0 0,0 1 1 0 0,1 0-1 0 0,-1 0 0 0 0,1 0 0 0 0,-1 0 0 0 0,1 0 1 0 0,0 0-1 0 0,1 0 0 0 0,-1 0 0 0 0,1 0 1 0 0,0-1-1 0 0,0 1 0 0 0,0 0 0 0 0,0 0 1 0 0,1-1-1 0 0,-1 1 0 0 0,1 0 0 0 0,0-1 1 0 0,0 0-1 0 0,0 1 0 0 0,4 3 0 0 0,0 0-104 0 0,1-1 0 0 0,-1 0 0 0 0,1 0 0 0 0,0-1 0 0 0,1 0 0 0 0,-1 0 0 0 0,10 3 0 0 0,15 4-4841 0 0,-2-6-966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57 241 12351 0 0,'0'0'564'0'0,"0"2"-9"0"0,-4 6-203 0 0,1 0 0 0 0,-1 0 0 0 0,0 0 0 0 0,-1 0 0 0 0,0-1 0 0 0,0 0 0 0 0,-9 9 0 0 0,13-14 88 0 0,1-2-361 0 0,0 0 0 0 0,0 0 0 0 0,0 1 0 0 0,0-1 1 0 0,-1 0-1 0 0,1 1 0 0 0,0-1 0 0 0,0 0 0 0 0,0 0 0 0 0,-1 1 1 0 0,1-1-1 0 0,0 0 0 0 0,0 0 0 0 0,-1 1 0 0 0,1-1 0 0 0,0 0 0 0 0,0 0 1 0 0,-1 0-1 0 0,1 0 0 0 0,0 0 0 0 0,-1 1 0 0 0,1-1 0 0 0,0 0 0 0 0,-1 0 1 0 0,0-2-67 0 0,0 0 1 0 0,0 0-1 0 0,1 0 1 0 0,-1 0-1 0 0,1 0 1 0 0,-1 0-1 0 0,1 0 1 0 0,0 0-1 0 0,0-1 1 0 0,0 1-1 0 0,0 0 1 0 0,0 0-1 0 0,1 0 1 0 0,-1 0-1 0 0,1 0 1 0 0,-1 0-1 0 0,1 0 1 0 0,0 0-1 0 0,-1 0 1 0 0,1 0-1 0 0,0 0 1 0 0,2-2 0 0 0,4-7 65 0 0,0 0 0 0 0,12-14 1 0 0,-17 22-79 0 0,24-29-77 0 0,51-49 1 0 0,-61 67 53 0 0,0 1 0 0 0,1 1 1 0 0,0 1-1 0 0,0 0 0 0 0,28-12 1 0 0,-34 18 88 0 0,0 1-1 0 0,0 0 1 0 0,19-4 0 0 0,-28 7-33 0 0,1 1 1 0 0,0-1-1 0 0,-1 1 0 0 0,1 0 1 0 0,0 0-1 0 0,-1 0 1 0 0,1 0-1 0 0,0 0 1 0 0,0 1-1 0 0,-1-1 1 0 0,1 1-1 0 0,-1 0 1 0 0,1-1-1 0 0,0 1 1 0 0,-1 1-1 0 0,1-1 1 0 0,-1 0-1 0 0,0 1 1 0 0,0-1-1 0 0,1 1 1 0 0,2 3-1 0 0,-1-1 26 0 0,-1 0 0 0 0,0 1 1 0 0,0 0-1 0 0,0 0 0 0 0,0 0 0 0 0,-1 0 0 0 0,0 0 0 0 0,0 0 0 0 0,-1 1 1 0 0,1-1-1 0 0,-1 1 0 0 0,0-1 0 0 0,-1 1 0 0 0,1 0 0 0 0,-1-1 0 0 0,0 1 0 0 0,0-1 1 0 0,-2 8-1 0 0,-2 10 24 0 0,-1-1 1 0 0,-1 1-1 0 0,-11 24 0 0 0,6-16-38 0 0,4-6-264 0 0,-7 38 1 0 0,10-50-4019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292 358 10623 0 0,'0'0'4027'0'0,"9"-16"-2259"0"0,8-4-944 0 0,-14 16-648 0 0,0-1-1 0 0,1 1 1 0 0,-1 0 0 0 0,1 1-1 0 0,0-1 1 0 0,9-5-1 0 0,-12 8-41 0 0,1 0-57 0 0,27-5 0 0 0,-23 4-77 0 0,7-1 0 0 0,-1 0 0 0 0,1-1 0 0 0,15-8 0 0 0,-4 1 9 0 0,-1-1 1 0 0,0-2-1 0 0,-1 0 0 0 0,-1-1 0 0 0,-1-1 0 0 0,30-29 0 0 0,-34 29-115 0 0,-16 15 55 0 0,1 1 0 0 0,-1-1 0 0 0,1 1 1 0 0,-1-1-1 0 0,1 1 0 0 0,-1-1 0 0 0,0 0 0 0 0,1 1 1 0 0,-1-1-1 0 0,0 1 0 0 0,1-1 0 0 0,-1 0 1 0 0,0 1-1 0 0,0-1 0 0 0,0 0 0 0 0,1 1 1 0 0,-1-1-1 0 0,0 0 0 0 0,0 1 0 0 0,0-1 1 0 0,0 0-1 0 0,0 1 0 0 0,0-1 0 0 0,0 0 1 0 0,-1 1-1 0 0,1-1 0 0 0,0 0 0 0 0,0 1 1 0 0,0-1-1 0 0,-1 0 0 0 0,1 1 0 0 0,0-1 1 0 0,-1 0-1 0 0,1 1 0 0 0,-1-1 0 0 0,1 1 1 0 0,-1-2-1 0 0,-2 0-48 0 0,0 0 1 0 0,-1 0-1 0 0,1 0 1 0 0,0 0-1 0 0,-7-3 1 0 0,-10-4 44 0 0,1-1 1 0 0,1 0 0 0 0,-24-18-1 0 0,39 26 58 0 0,0 0 0 0 0,0 0 0 0 0,0 0-1 0 0,0 1 1 0 0,0-1 0 0 0,0 1 0 0 0,0 0 0 0 0,-1 0 0 0 0,1 0-1 0 0,0 0 1 0 0,-1 1 0 0 0,1-1 0 0 0,-1 1 0 0 0,1 0-1 0 0,-1 0 1 0 0,1 0 0 0 0,-1 1 0 0 0,1-1 0 0 0,0 1-1 0 0,-5 1 1 0 0,0 1 8 0 0,1 0-1 0 0,-1 0 1 0 0,1 1-1 0 0,0 0 0 0 0,0 0 1 0 0,-9 8-1 0 0,4-3-5 0 0,-142 113 745 0 0,114-87-369 0 0,-60 67-1 0 0,80-80-214 0 0,8-8-5 0 0,-1 1 0 0 0,2 0 0 0 0,-19 31 0 0 0,29-45-144 0 0,0 1 0 0 0,1-1 0 0 0,-1 1 0 0 0,1-1 0 0 0,-1 1 0 0 0,1 0 0 0 0,-1-1 0 0 0,1 1 0 0 0,0-1 0 0 0,0 1 0 0 0,0 0 0 0 0,0-1 0 0 0,0 1 0 0 0,0-1 0 0 0,0 1 0 0 0,0 0 0 0 0,1-1 0 0 0,-1 1 0 0 0,1-1 0 0 0,0 4 0 0 0,1-3 24 0 0,-1 0 0 0 0,1 0 0 0 0,-1 0-1 0 0,1 0 1 0 0,0 0 0 0 0,0-1 0 0 0,0 1 0 0 0,0 0 0 0 0,0-1 0 0 0,0 0-1 0 0,5 3 1 0 0,2 0 96 0 0,1 0-1 0 0,0-1 1 0 0,0 0-1 0 0,0-1 1 0 0,14 2-1 0 0,4-2-34 0 0,-1-1-1 0 0,1-2 0 0 0,0 0 1 0 0,43-9-1 0 0,-11-6-2147 0 0,-58 16 858 0 0,5-3-1830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6911 0 0,'0'0'7920'0'0,"0"2"-7349"0"0,-5 31 394 0 0,2-1 0 0 0,2 1 0 0 0,3 46 0 0 0,0-60-754 0 0,10 76 1005 0 0,-12-94-615 0 0,9 7 44 0 0,-5-8-615 0 0,-1 0 0 0 0,1 0 0 0 0,-1 0 0 0 0,1 0-1 0 0,-1-1 1 0 0,1 1 0 0 0,-1-1 0 0 0,0 0 0 0 0,1 0 0 0 0,-1 0 0 0 0,0 0-1 0 0,0-1 1 0 0,1 0 0 0 0,-1 1 0 0 0,-1-1 0 0 0,1 0 0 0 0,0 0 0 0 0,0-1-1 0 0,-1 1 1 0 0,4-4 0 0 0,5-7 149 0 0,0 0 1 0 0,-1-1-1 0 0,9-15 0 0 0,-7 11-123 0 0,12-18-255 0 0,2 2-1 0 0,0 1 1 0 0,3 1-1 0 0,0 1 1 0 0,3 2 0 0 0,60-45-1 0 0,-87 71 18 0 0,-1 1 0 0 0,0-1 0 0 0,1 1 0 0 0,9-3 0 0 0,0 2-3201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106 180 7831 0 0,'0'0'706'0'0,"2"1"-250"0"0,0 0 377 0 0,1 1 0 0 0,0-1 0 0 0,0 0 0 0 0,0 0 0 0 0,0 0 0 0 0,0 0 0 0 0,0-1 0 0 0,1 1 0 0 0,5 0 0 0 0,-3-2-139 0 0,0 1 0 0 0,0 0 0 0 0,-1-1 0 0 0,12-3 0 0 0,2-3-329 0 0,0 0 0 0 0,22-13 0 0 0,-20 9 531 0 0,-5 4-826 0 0,0 0-11 0 0,1-1 0 0 0,-1-1 0 0 0,-1 0-1 0 0,0-1 1 0 0,20-17 0 0 0,-32 23-134 0 0,0 1 0 0 0,0-1 0 0 0,0 0 1 0 0,-1 0-1 0 0,0 0 0 0 0,0-1 0 0 0,0 1 0 0 0,0 0 0 0 0,-1-1 0 0 0,2-6 0 0 0,-3 9-308 0 0,-3 0-388 0 0,3 1 738 0 0,0 1-1 0 0,-1-1 1 0 0,1 1 0 0 0,-1-1-1 0 0,1 1 1 0 0,0 0-1 0 0,-1-1 1 0 0,1 1 0 0 0,-1-1-1 0 0,0 1 1 0 0,1 0 0 0 0,-1 0-1 0 0,1-1 1 0 0,-1 1 0 0 0,1 0-1 0 0,-2-1 1 0 0,-2 1-73 0 0,1 1-1 0 0,-1-1 1 0 0,0 0 0 0 0,1 1 0 0 0,-1 0-1 0 0,1 0 1 0 0,-1 0 0 0 0,1 0-1 0 0,-4 2 1 0 0,-33 19-476 0 0,23-12 518 0 0,-27 17 104 0 0,1 2 1 0 0,2 2 0 0 0,-44 42-1 0 0,64-54 116 0 0,-29 35-1 0 0,44-47-116 0 0,1 1 0 0 0,-1-1 0 0 0,1 1-1 0 0,1 0 1 0 0,0 1 0 0 0,0-1 0 0 0,0 1-1 0 0,-3 15 1 0 0,6-21-4 0 0,0 0-1 0 0,1 0 0 0 0,0 0 1 0 0,0 0-1 0 0,0 0 1 0 0,0 0-1 0 0,0 0 0 0 0,0 0 1 0 0,1 0-1 0 0,0 3 1 0 0,8 9-1057 0 0,6-4-3852 0 0,-1-6-1257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6 324 16351 0 0,'0'0'1484'0'0,"-5"4"2779"0"0,22-20-3597 0 0,21-25 1 0 0,0-1-539 0 0,34-33-229 0 0,26-25-703 0 0,-34 46-707 0 0,-61 68 1279 0 0,-3 0 327 0 0,-1-1-1 0 0,0 1 0 0 0,-3 15 1 0 0,2-21-76 0 0,0 1 1 0 0,1-1-1 0 0,0 1 1 0 0,1 0-1 0 0,-1-1 1 0 0,2 1-1 0 0,-1-1 1 0 0,1 1-1 0 0,1-1 1 0 0,4 16-1 0 0,0-9-27 0 0,1-1-1 0 0,18 25 1 0 0,-7-11-365 0 0,-17-27-374 0 0,3 8-3737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5063 0 0,'-2'1'6167'0'0,"-18"13"532"0"0,17-12-6515 0 0,0 1 0 0 0,0-1 0 0 0,1 1 0 0 0,-1 0 0 0 0,1 0 0 0 0,0 0 0 0 0,0 0 0 0 0,-3 5 0 0 0,-2 9 38 0 0,1 0 1 0 0,1 1-1 0 0,0-1 0 0 0,2 1 1 0 0,-3 20-1 0 0,-3 16-136 0 0,-1-6-30 0 0,-31 132 116 0 0,31-146-150 0 0,-1-1-1 0 0,-2-1 1 0 0,-21 39-1 0 0,-68 82-35 0 0,95-144 7 0 0,-17 25-1731 0 0,-32 60 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8 213 17567 0 0,'0'0'803'0'0,"-2"-1"-18"0"0,-4-2 927 0 0,8 3-1576 0 0,0 0 0 0 0,-1 0 0 0 0,1 0 0 0 0,-1 0 0 0 0,1 0 0 0 0,-1-1 0 0 0,1 1 0 0 0,-1-1 0 0 0,1 1 0 0 0,-1-1 0 0 0,0 1 0 0 0,3-2 0 0 0,0 0 116 0 0,41-12 965 0 0,70-14 1 0 0,-22 7-548 0 0,184-46-79 0 0,-269 65-607 0 0,21-5-1185 0 0,0-2 1 0 0,0 0-1 0 0,52-26 1 0 0,-66 26-798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249 155 8287 0 0,'-1'1'639'0'0,"-2"0"-592"0"0,0-1 0 0 0,0 1 1 0 0,0-1-1 0 0,1 0 0 0 0,-7 0 0 0 0,-6 1 2793 0 0,-5 7-251 0 0,5-2-1052 0 0,14-6-890 0 0,0 0-488 0 0,1 1 1 0 0,-1-1 0 0 0,1 0-1 0 0,-1 1 1 0 0,1-1-1 0 0,-1 0 1 0 0,1 1 0 0 0,-1-1-1 0 0,1 1 1 0 0,-1-1-1 0 0,1 1 1 0 0,0-1-1 0 0,-1 1 1 0 0,1-1 0 0 0,-1 1-1 0 0,2 2-47 0 0,-1 0-1 0 0,1 0 1 0 0,0 0-1 0 0,0 0 1 0 0,0-1-1 0 0,0 1 1 0 0,0 0-1 0 0,0-1 1 0 0,1 1 0 0 0,-1-1-1 0 0,1 1 1 0 0,0-1-1 0 0,0 0 1 0 0,0 0-1 0 0,0 0 1 0 0,0 0-1 0 0,0 0 1 0 0,0 0-1 0 0,1 0 1 0 0,-1-1-1 0 0,3 2 1 0 0,4 2 18 0 0,-1-1-1 0 0,0 0 1 0 0,1 0 0 0 0,-1-1-1 0 0,14 3 1 0 0,-14-5-100 0 0,1 0 0 0 0,-1 0 0 0 0,0-1 0 0 0,1 0 0 0 0,-1-1 0 0 0,0 0 0 0 0,1 0 0 0 0,-1-1 0 0 0,0 0 0 0 0,0 0 0 0 0,0-1 0 0 0,0 0 0 0 0,0 0 0 0 0,7-5 0 0 0,-4 2-29 0 0,1-1 1 0 0,-1-1 0 0 0,-1 0 0 0 0,1 0-1 0 0,-1-1 1 0 0,-1 0 0 0 0,1-1 0 0 0,7-11-1 0 0,-13 15-65 0 0,-1 1-1 0 0,0 0 0 0 0,0-1 0 0 0,0 0 0 0 0,-1 1 1 0 0,1-1-1 0 0,-1 0 0 0 0,-1-1 0 0 0,1 1 0 0 0,-1 0 1 0 0,0-8-1 0 0,-1 12-12 0 0,1-1-1 0 0,-1 1 1 0 0,-1-1 0 0 0,1 0-1 0 0,0 1 1 0 0,-1-1 0 0 0,1 1-1 0 0,-1-1 1 0 0,0 1 0 0 0,0-1-1 0 0,0 1 1 0 0,0 0 0 0 0,0-1-1 0 0,-1 1 1 0 0,1 0 0 0 0,0 0-1 0 0,-1 0 1 0 0,0 0 0 0 0,0 0-1 0 0,1 0 1 0 0,-1 1 0 0 0,0-1-1 0 0,0 0 1 0 0,-1 1 0 0 0,1 0 0 0 0,0-1-1 0 0,0 1 1 0 0,-1 0 0 0 0,-3-1-1 0 0,-5-1-69 0 0,1 1-1 0 0,0 0 1 0 0,-1 1-1 0 0,0 0 1 0 0,1 1-1 0 0,-1 0 1 0 0,1 0-1 0 0,-1 1 1 0 0,0 1 0 0 0,1-1-1 0 0,0 2 1 0 0,-14 4-1 0 0,3 0 151 0 0,1 2-1 0 0,0 0 1 0 0,1 1 0 0 0,0 0-1 0 0,-19 15 1 0 0,16-7 326 0 0,0 2-1 0 0,-20 22 1 0 0,39-39-294 0 0,-10 12 198 0 0,0 0 0 0 0,1 1 0 0 0,1 1 0 0 0,1 0-1 0 0,0 0 1 0 0,1 1 0 0 0,-9 25 0 0 0,16-36-138 0 0,-1 1 1 0 0,1 0-1 0 0,1 0 1 0 0,-1 0-1 0 0,2 0 0 0 0,-1 0 1 0 0,1 0-1 0 0,0 11 1 0 0,1-16-39 0 0,-1 0 0 0 0,1 1 0 0 0,0-1 1 0 0,0 0-1 0 0,0 0 0 0 0,0 0 1 0 0,0 0-1 0 0,1 0 0 0 0,-1 0 0 0 0,1-1 1 0 0,0 1-1 0 0,-1 0 0 0 0,2-1 0 0 0,-1 1 1 0 0,0-1-1 0 0,0 0 0 0 0,1 1 1 0 0,-1-1-1 0 0,1 0 0 0 0,0-1 0 0 0,-1 1 1 0 0,1 0-1 0 0,4 1 0 0 0,2 0 42 0 0,-1-1-1 0 0,0 1 0 0 0,1-1 1 0 0,-1-1-1 0 0,1 0 1 0 0,0 0-1 0 0,9-1 0 0 0,63-7 201 0 0,-77 6-292 0 0,19-2-244 0 0,0-2-1 0 0,24-7 1 0 0,-17 1-2402 0 0,-2-3-3288 0 0,-10 4-560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12351 0 0,'0'0'3246'0'0,"0"2"-2194"0"0,0 7-182 0 0,-2 0 1 0 0,1-1 0 0 0,-1 1-1 0 0,-6 16 1 0 0,-4 21 734 0 0,9-34-1372 0 0,0-1 0 0 0,-1 1 0 0 0,-5 12-1 0 0,-6 17 98 0 0,5-9-234 0 0,4-14-130 0 0,-6 29 0 0 0,11-45-580 0 0,5-2-1314 0 0,-2 1 1684 0 0,0-1 1 0 0,1 0-1 0 0,-1-1 0 0 0,0 1 0 0 0,0 0 1 0 0,0-1-1 0 0,0 1 0 0 0,3-2 1 0 0,14-6-1415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14 14279 0 0,'0'0'655'0'0,"1"-1"-12"0"0,23-10-218 0 0,-23 11-283 0 0,0 0 0 0 0,0-1 1 0 0,0 1-1 0 0,0 0 0 0 0,0 0 0 0 0,0 0 0 0 0,0 0 1 0 0,0 0-1 0 0,0 0 0 0 0,0 0 0 0 0,0 0 0 0 0,0 0 1 0 0,0 0-1 0 0,0 1 0 0 0,0-1 0 0 0,0 0 1 0 0,0 1-1 0 0,0-1 0 0 0,0 1 0 0 0,0-1 0 0 0,0 1 1 0 0,0-1-1 0 0,-1 1 0 0 0,1 0 0 0 0,0-1 0 0 0,0 1 1 0 0,-1 0-1 0 0,1 0 0 0 0,1 1 0 0 0,-1-1-66 0 0,0 1-1 0 0,0 0 0 0 0,0-1 0 0 0,0 1 1 0 0,0 0-1 0 0,-1 0 0 0 0,1-1 0 0 0,0 1 1 0 0,-1 0-1 0 0,0 0 0 0 0,1 0 0 0 0,-1 0 1 0 0,0 3-1 0 0,-1 4 48 0 0,-1 0 1 0 0,0-1-1 0 0,0 0 1 0 0,-1 1-1 0 0,-7 14 1 0 0,-25 39 361 0 0,26-48-386 0 0,-139 216 149 0 0,24-40-43 0 0,15 8-114 0 0,73-113-611 0 0,34-74-1628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274 348 10135 0 0,'-1'1'778'0'0,"-7"6"-235"0"0,0 0 1 0 0,-12 16-1 0 0,16-18-8 0 0,-1 0-1 0 0,1 0 0 0 0,-1 0 1 0 0,0 0-1 0 0,0-1 1 0 0,0 0-1 0 0,-1 0 1 0 0,1 0-1 0 0,-1-1 0 0 0,-11 5 1 0 0,12-6-388 0 0,0 0 0 0 0,0-1 0 0 0,-1 0 0 0 0,1 0 1 0 0,0 0-1 0 0,-1 0 0 0 0,1-1 0 0 0,0 0 0 0 0,-1 0 0 0 0,1-1 0 0 0,-1 1 0 0 0,1-1 1 0 0,0 0-1 0 0,-1-1 0 0 0,1 1 0 0 0,0-1 0 0 0,0 0 0 0 0,0 0 0 0 0,0-1 0 0 0,1 0 1 0 0,-1 0-1 0 0,1 0 0 0 0,-1 0 0 0 0,1 0 0 0 0,-7-8 0 0 0,8 8-128 0 0,0-1 0 0 0,0 1 0 0 0,0-1 0 0 0,1 1 0 0 0,-1-1 0 0 0,1 0 0 0 0,0 0 0 0 0,0 0 0 0 0,0 0 0 0 0,1 0 0 0 0,0-1 0 0 0,-1 1 0 0 0,1 0-1 0 0,1-1 1 0 0,-1-8 0 0 0,1 7-9 0 0,0-1-1 0 0,1 1 0 0 0,0 0 1 0 0,0 0-1 0 0,1-1 0 0 0,0 1 0 0 0,0 0 1 0 0,0 1-1 0 0,1-1 0 0 0,6-10 0 0 0,4-4-52 0 0,0 1-1 0 0,2 1 1 0 0,0 0-1 0 0,24-20 1 0 0,-5 8-258 0 0,48-31-1 0 0,-71 53 239 0 0,1 0 0 0 0,0 2 0 0 0,1-1 0 0 0,24-8 0 0 0,-30 13 62 0 0,1 0 1 0 0,-1 0 0 0 0,0 1-1 0 0,1 0 1 0 0,-1 1-1 0 0,1-1 1 0 0,-1 1 0 0 0,1 1-1 0 0,-1 0 1 0 0,13 2 0 0 0,46 17 147 0 0,89 40 1 0 0,-146-57-146 0 0,56 25 115 0 0,-63-27-53 0 0,0 10 64 0 0,-2-9-111 0 0,0-1 0 0 0,0 1-1 0 0,0 0 1 0 0,0 0 0 0 0,-1 0 0 0 0,1 0-1 0 0,-1 0 1 0 0,0 0 0 0 0,1-1 0 0 0,-1 1-1 0 0,0 0 1 0 0,0-1 0 0 0,0 1 0 0 0,0 0-1 0 0,0-1 1 0 0,0 1 0 0 0,-1-1 0 0 0,-1 2-1 0 0,-4 3 68 0 0,0 0-1 0 0,-13 8 1 0 0,7-6-5 0 0,-108 70 318 0 0,36-25-257 0 0,-23 12 139 0 0,85-52-219 0 0,17-9-56 0 0,-57 29 46 0 0,57-30-47 0 0,0-1 0 0 0,0 0 1 0 0,0 0-1 0 0,0-1 1 0 0,0 1-1 0 0,-1-1 0 0 0,1-1 1 0 0,-13 1-1 0 0,18-1-64 0 0,-1 0-1 0 0,0-1 0 0 0,1 1 1 0 0,-1 0-1 0 0,1-1 1 0 0,-1 1-1 0 0,0-1 0 0 0,1 0 1 0 0,-1 1-1 0 0,1-1 1 0 0,-1 0-1 0 0,1 0 0 0 0,0 0 1 0 0,-1 0-1 0 0,1 0 1 0 0,0 0-1 0 0,0 0 0 0 0,-1-1 1 0 0,1 1-1 0 0,0 0 1 0 0,0-1-1 0 0,1 1 0 0 0,-1-1 1 0 0,0 1-1 0 0,0-2 0 0 0,0 0-60 0 0,0 1 0 0 0,1 0 0 0 0,-1-1 0 0 0,1 1-1 0 0,0 0 1 0 0,0-1 0 0 0,0 1 0 0 0,0 0 0 0 0,0-1-1 0 0,0 1 1 0 0,1-1 0 0 0,-1 1 0 0 0,1 0 0 0 0,0 0-1 0 0,0-1 1 0 0,0 1 0 0 0,1-3 0 0 0,23-49-9127 0 0,-21 47 6435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59 158 18255 0 0,'-8'3'293'0'0,"4"-2"-176"0"0,1 0 0 0 0,-1 0 0 0 0,1 0 0 0 0,-1 1 1 0 0,1-1-1 0 0,-1 1 0 0 0,1 0 0 0 0,0 0 1 0 0,0 0-1 0 0,0 1 0 0 0,0-1 0 0 0,0 1 0 0 0,1-1 1 0 0,-4 5-1 0 0,7-4 143 0 0,3 0-172 0 0,-1-1 0 0 0,1 1-1 0 0,0-1 1 0 0,0 0 0 0 0,0 0 0 0 0,1 0 0 0 0,-1 0 0 0 0,0-1-1 0 0,1 0 1 0 0,-1 1 0 0 0,1-2 0 0 0,-1 1 0 0 0,8 0 0 0 0,11 0 269 0 0,33-4 1 0 0,-40 2-206 0 0,76-7 151 0 0,94-22 1 0 0,87-32-250 0 0,-195 42-1035 0 0,83-32 0 0 0,-153 49 271 0 0,0 0-1 0 0,-1-1 1 0 0,1 0 0 0 0,-1 0-1 0 0,0-1 1 0 0,8-6 0 0 0,-4 0-769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1375 0 0,'0'0'9574'0'0,"5"8"-7036"0"0,-4-6-2335 0 0,0 0 0 0 0,0 1 1 0 0,0-1-1 0 0,-1 1 0 0 0,1-1 0 0 0,-1 1 0 0 0,0 0 0 0 0,1-1 0 0 0,-1 1 0 0 0,0-1 0 0 0,-1 1 0 0 0,1-1 0 0 0,0 1 0 0 0,-1 2 1 0 0,-13 38 1059 0 0,9-31-839 0 0,-44 95 1063 0 0,20-47-929 0 0,-71 141 751 0 0,10-20-621 0 0,45-71-570 0 0,16-35 33 0 0,38-89 240 0 0,1 0-1 0 0,21-23 0 0 0,41-44-539 0 0,-45 52 1 0 0,-10 9-111 0 0,0 1 1 0 0,2 1 0 0 0,35-28-1 0 0,-51 44 193 0 0,0 1 0 0 0,-1-1-1 0 0,1 1 1 0 0,0-1-1 0 0,0 1 1 0 0,0 0 0 0 0,0 0-1 0 0,0 0 1 0 0,0 1-1 0 0,0-1 1 0 0,0 1 0 0 0,0-1-1 0 0,0 1 1 0 0,0 0-1 0 0,4 1 1 0 0,-5-1-55 0 0,-2 2 62 0 0,0 25-2 0 0,1-8 309 0 0,-2 23-1 0 0,0-30-134 0 0,-2 6 143 0 0,1 1 0 0 0,1 0 0 0 0,1 0 0 0 0,5 37-1 0 0,-4-49-222 0 0,0-2-64 0 0,-1-1 1 0 0,1 1-1 0 0,0 0 1 0 0,1-1-1 0 0,-1 1 0 0 0,1-1 1 0 0,0 1-1 0 0,0-1 1 0 0,0 0-1 0 0,0 0 0 0 0,1 0 1 0 0,5 6-1 0 0,-1-2-342 0 0,-6-7-796 0 0,6 8-1945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31 13703 0 0,'0'0'1552'0'0,"9"8"138"0"0,-1-5-1312 0 0,1 0 1 0 0,-1 0 0 0 0,1-1 0 0 0,-1-1 0 0 0,1 1 0 0 0,-1-1 0 0 0,1-1 0 0 0,0 1 0 0 0,0-1-1 0 0,12-2 1 0 0,10-3 225 0 0,48-12-1 0 0,-6-8-494 0 0,-72 25-258 0 0,-23-5-1677 0 0,9 6 1564 0 0,0 0 1 0 0,1 1-1 0 0,-1 0 1 0 0,1 1 0 0 0,-1 0-1 0 0,1 1 1 0 0,-22 11-1 0 0,-78 49 371 0 0,95-54-24 0 0,14-8-51 0 0,-21 13 478 0 0,-44 36 0 0 0,62-46-387 0 0,0 1 0 0 0,0-1-1 0 0,1 2 1 0 0,0-1 0 0 0,0 0 0 0 0,0 1 0 0 0,1 0 0 0 0,0 0 0 0 0,0 1-1 0 0,1-1 1 0 0,-4 14 0 0 0,6-18-84 0 0,0-1 0 0 0,1 0 0 0 0,0 1 0 0 0,-1 0 0 0 0,1-1 0 0 0,0 1 0 0 0,0-1 0 0 0,1 1-1 0 0,-1-1 1 0 0,0 1 0 0 0,1-1 0 0 0,-1 1 0 0 0,1-1 0 0 0,0 0 0 0 0,0 1 0 0 0,0-1 0 0 0,0 0 0 0 0,0 0 0 0 0,1 1 0 0 0,-1-1-1 0 0,1 0 1 0 0,-1 0 0 0 0,1-1 0 0 0,0 1 0 0 0,0 0 0 0 0,0 0 0 0 0,0-1 0 0 0,0 1 0 0 0,0-1 0 0 0,5 3 0 0 0,1 0-533 0 0,1-1 1 0 0,0 1 0 0 0,1-1-1 0 0,-1-1 1 0 0,0 0 0 0 0,17 2 0 0 0,-1-1-6443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1839 0 0,'0'0'14382'0'0,"1"2"-13756"0"0,0-1-347 0 0,0 0 0 0 0,1 0 1 0 0,-1 1-1 0 0,0-1 0 0 0,1 0 0 0 0,-1-1 0 0 0,1 1 0 0 0,2 1 0 0 0,-2-1 236 0 0,-1-1-365 0 0,0 1 0 0 0,0-1 0 0 0,1 0 0 0 0,-1 0 0 0 0,0 0 0 0 0,0 0 0 0 0,1 0 0 0 0,-1 0 0 0 0,0-1 0 0 0,0 1 0 0 0,1 0 0 0 0,1-1 1 0 0,-1-1-22 0 0,0 1 1 0 0,-1-1-1 0 0,1 0 1 0 0,-1 1-1 0 0,1-1 1 0 0,-1 0-1 0 0,0 0 1 0 0,1 0-1 0 0,-1 0 1 0 0,0 0-1 0 0,-1 0 1 0 0,1-1-1 0 0,0 1 1 0 0,0-3-1 0 0,7-27 875 0 0,-6 21-743 0 0,0 0 0 0 0,1 1 1 0 0,0-1-1 0 0,9-16 1 0 0,1 3-142 0 0,1 1-1 0 0,1 0 1 0 0,1 1 0 0 0,1 1 0 0 0,1 0 0 0 0,36-31-1 0 0,-35 37-498 0 0,0 0 0 0 0,2 1 0 0 0,0 2 0 0 0,0 0 0 0 0,1 1 0 0 0,0 1-1 0 0,1 1 1 0 0,0 1 0 0 0,1 1 0 0 0,37-6 0 0 0,-1 8-2506 0 0,-49 5 1533 0 0,8 0-5462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34 4607 0 0,'0'0'354'0'0,"-7"-5"-220"0"0,3 3 477 0 0,0 1-1 0 0,1 0 0 0 0,-1 0 1 0 0,0 0-1 0 0,1 0 0 0 0,-1 1 1 0 0,0-1-1 0 0,0 1 0 0 0,0 0 1 0 0,1 0-1 0 0,-1 1 0 0 0,0-1 1 0 0,0 1-1 0 0,-6 2 0 0 0,1-1-50 0 0,1 1-1 0 0,0 0 0 0 0,0 0 0 0 0,0 1 1 0 0,-10 7-1 0 0,6-4-117 0 0,2 1 0 0 0,-19 18 1 0 0,22-19-280 0 0,0 1 1 0 0,-7 11-1 0 0,2-1-53 0 0,2-5-34 0 0,-10 22 0 0 0,17-30-31 0 0,1 0 0 0 0,0 0-1 0 0,1 0 1 0 0,-1 0 0 0 0,1 0-1 0 0,0 1 1 0 0,0-1 0 0 0,0 9-1 0 0,1-13-17 0 0,0 0-1 0 0,0 0 1 0 0,1 0 0 0 0,-1 0-1 0 0,0 1 1 0 0,1-1 0 0 0,-1 0-1 0 0,0 0 1 0 0,1 0-1 0 0,-1 0 1 0 0,1 0 0 0 0,0 0-1 0 0,-1 0 1 0 0,1 0 0 0 0,0 0-1 0 0,0-1 1 0 0,-1 1-1 0 0,1 0 1 0 0,0 0 0 0 0,0-1-1 0 0,0 1 1 0 0,0 0 0 0 0,0-1-1 0 0,0 1 1 0 0,0-1-1 0 0,2 1 1 0 0,0 0 55 0 0,0 0-1 0 0,1 0 1 0 0,-1 0-1 0 0,1 0 1 0 0,-1-1-1 0 0,7 1 1 0 0,22-3 412 0 0,54-10 1 0 0,-48 6-430 0 0,-20 3-104 0 0,-1-1 0 0 0,0-1 0 0 0,0-1 0 0 0,0 0 0 0 0,0-1 0 0 0,-1-1 0 0 0,17-10 0 0 0,-30 16-27 0 0,-1 1 0 0 0,1-1-1 0 0,-1 0 1 0 0,0 0 0 0 0,0 0 0 0 0,1 0 0 0 0,-1 0-1 0 0,-1 0 1 0 0,1-1 0 0 0,0 1 0 0 0,0-1-1 0 0,-1 1 1 0 0,0-1 0 0 0,1 0 0 0 0,-1 1 0 0 0,0-1-1 0 0,0 0 1 0 0,0 0 0 0 0,-1 0 0 0 0,1 0-1 0 0,-1-4 1 0 0,0 1-15 0 0,0-1 0 0 0,-1 0-1 0 0,0 1 1 0 0,0-1-1 0 0,-1 0 1 0 0,0 1 0 0 0,0 0-1 0 0,-4-9 1 0 0,1 0 51 0 0,4 12 5 0 0,0 0 1 0 0,0 1-1 0 0,0-1 0 0 0,0 0 1 0 0,-1 0-1 0 0,1 1 0 0 0,-1-1 1 0 0,1 1-1 0 0,-1 0 0 0 0,0-1 1 0 0,0 1-1 0 0,-4-4 0 0 0,0 2-155 0 0,0 1-1 0 0,1-1 1 0 0,-1 1-1 0 0,-13-4 0 0 0,17 6 144 0 0,0 0 0 0 0,0 1 0 0 0,0-1 0 0 0,-1 1 0 0 0,1 0-1 0 0,0 0 1 0 0,0-1 0 0 0,-1 1 0 0 0,1 1 0 0 0,0-1-1 0 0,-1 0 1 0 0,1 1 0 0 0,0-1 0 0 0,0 1 0 0 0,0-1 0 0 0,-1 1-1 0 0,-2 2 1 0 0,-41 26-4068 0 0,33-20-1086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1839 0 0,'0'0'18512'0'0,"-1"1"-18193"0"0,-65 47 398 0 0,38-26-710 0 0,-76 68 67 0 0,58-48-31 0 0,17-17-43 0 0,2 1 0 0 0,-25 31 0 0 0,49-54 8 0 0,1 1 1 0 0,-1 0-1 0 0,1 0 0 0 0,0 0 1 0 0,0 0-1 0 0,1 0 0 0 0,-1 0 1 0 0,-1 6-1 0 0,3-8 349 0 0,2-1-197 0 0,6 2-70 0 0,0-1-1 0 0,0 1 0 0 0,1-1 1 0 0,-1-1-1 0 0,1 0 0 0 0,-1 0 1 0 0,1-1-1 0 0,11 0 1 0 0,72-12-32 0 0,-36 3-598 0 0,-10 2-1065 0 0,-15-1-4117 0 0,-8-1-786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5527 0 0,'-1'1'9332'0'0,"-119"85"-4019"0"0,-10 8-5078 0 0,105-74-114 0 0,9-9-5 0 0,-15 16 0 0 0,27-23-75 0 0,0 0 0 0 0,0 1 0 0 0,1-1 0 0 0,0 1 0 0 0,0-1 0 0 0,0 1 0 0 0,0 0 0 0 0,-3 7 0 0 0,-6 10 206 0 0,10-18-184 0 0,-1-1 0 0 0,1 1-1 0 0,0-1 1 0 0,0 1 0 0 0,0 0-1 0 0,-1 7 1 0 0,3-10-38 0 0,-1 0 0 0 0,1 1 0 0 0,0-1 0 0 0,0 0-1 0 0,0 0 1 0 0,1 0 0 0 0,-1 0 0 0 0,0 0 0 0 0,0 1 0 0 0,1-1 0 0 0,-1 0 0 0 0,1 0 0 0 0,-1 0 0 0 0,1 0-1 0 0,-1 0 1 0 0,1 0 0 0 0,-1 0 0 0 0,1 0 0 0 0,0 0 0 0 0,0 0 0 0 0,-1-1 0 0 0,1 1 0 0 0,0 0-1 0 0,0 0 1 0 0,0-1 0 0 0,0 1 0 0 0,0 0 0 0 0,0-1 0 0 0,2 1 0 0 0,3 2 82 0 0,1 0 0 0 0,-1-1 0 0 0,0 0 0 0 0,1 0 0 0 0,0-1 0 0 0,-1 1 1 0 0,1-2-1 0 0,7 1 0 0 0,56-3 203 0 0,-60 1-279 0 0,34-2-1858 0 0,69-16 1 0 0,-86 13 115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36 13447 0 0,'0'0'2079'0'0,"-1"1"-1395"0"0,-43 88 2874 0 0,12-19-2959 0 0,22-53-444 0 0,-29 63 462 0 0,35-70-426 0 0,0 1 1 0 0,0 0-1 0 0,1 1 0 0 0,1-1 1 0 0,-2 18-1 0 0,4-27-150 0 0,-1-1 0 0 0,1 1-1 0 0,0 0 1 0 0,0 0 0 0 0,1 0-1 0 0,-1 0 1 0 0,0-1 0 0 0,0 1 0 0 0,1 0-1 0 0,-1 0 1 0 0,1-1 0 0 0,0 1-1 0 0,-1 0 1 0 0,1-1 0 0 0,0 1-1 0 0,0 0 1 0 0,0-1 0 0 0,0 1 0 0 0,0-1-1 0 0,1 0 1 0 0,-1 1 0 0 0,2 1-1 0 0,0-2 30 0 0,-1 0 0 0 0,1 0 0 0 0,0 1 0 0 0,-1-2 0 0 0,1 1 0 0 0,0 0 0 0 0,0 0 0 0 0,-1-1 0 0 0,1 0 0 0 0,0 1 0 0 0,0-1 0 0 0,0 0 0 0 0,5-1 0 0 0,12-3 94 0 0,-1 0 0 0 0,0-1 1 0 0,0-1-1 0 0,0-1 0 0 0,-1-1 0 0 0,0 0 0 0 0,28-18 0 0 0,-31 17-172 0 0,-1-1 0 0 0,0 0 0 0 0,0-1-1 0 0,-1-1 1 0 0,0 0 0 0 0,-1-1-1 0 0,19-26 1 0 0,-24 29-119 0 0,-1-1 0 0 0,0 0 0 0 0,-1 0 0 0 0,0-1 0 0 0,0 1 1 0 0,-2-1-1 0 0,1 0 0 0 0,-1 0 0 0 0,-1 0 0 0 0,0-1 0 0 0,0-23 0 0 0,-10-41-2126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9 472 2759 0 0,'0'0'14355'0'0,"-4"-7"-11051"0"0,3 4-3027 0 0,0 0-1 0 0,1 0 1 0 0,-1 0-1 0 0,0 0 1 0 0,1 0 0 0 0,0 0-1 0 0,-1-1 1 0 0,1 1 0 0 0,0 0-1 0 0,1 0 1 0 0,-1 0 0 0 0,1 0-1 0 0,-1 0 1 0 0,1 0 0 0 0,0 0-1 0 0,0 0 1 0 0,0 0 0 0 0,0 0-1 0 0,1 0 1 0 0,-1 1 0 0 0,3-4-1 0 0,4-6-267 0 0,1 1-1 0 0,1 0 0 0 0,14-14 1 0 0,-8 9 272 0 0,133-132-149 0 0,-124 123-645 0 0,1 2 1 0 0,1 1-1 0 0,58-36 0 0 0,-22 24-2569 0 0,-43 23 967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13 9215 0 0,'7'-7'12231'0'0,"-6"7"-12193"0"0,-1 0 0 0 0,0 0 1 0 0,0 0-1 0 0,0 0 0 0 0,0-1 0 0 0,0 1 0 0 0,0 0 1 0 0,0 0-1 0 0,0 0 0 0 0,0-1 0 0 0,0 1 1 0 0,0 0-1 0 0,0 0 0 0 0,0 0 0 0 0,0 0 1 0 0,0-1-1 0 0,-1 1 0 0 0,1 0 0 0 0,0 0 0 0 0,0 0 1 0 0,0 0-1 0 0,0-1 0 0 0,0 1 0 0 0,0 0 1 0 0,0 0-1 0 0,0 0 0 0 0,-1 0 0 0 0,1 0 1 0 0,0-1-1 0 0,0 1 0 0 0,0 0 0 0 0,0 0 0 0 0,-1 0 1 0 0,1 0-1 0 0,0 0 0 0 0,0 0 0 0 0,0 0 1 0 0,0 0-1 0 0,-1 0 0 0 0,1 0 0 0 0,0 0 1 0 0,-12 1 457 0 0,-17 11-449 0 0,26-11 74 0 0,-41 21-88 0 0,0 2 0 0 0,-63 47 0 0 0,96-63-34 0 0,-36 28-26 0 0,43-33 23 0 0,0 1 0 0 0,1 0-1 0 0,-1 0 1 0 0,1 1 0 0 0,0-1-1 0 0,0 1 1 0 0,0-1 0 0 0,-3 8-1 0 0,6-11-6 0 0,-1 0 0 0 0,1 0 0 0 0,0 0-1 0 0,0 0 1 0 0,-1 0 0 0 0,1 0 0 0 0,0 0-1 0 0,0 0 1 0 0,0 0 0 0 0,0 0 0 0 0,0 0-1 0 0,0 0 1 0 0,1 0 0 0 0,-1 0 0 0 0,0 0-1 0 0,0 0 1 0 0,1 0 0 0 0,-1 0 0 0 0,0-1-1 0 0,1 1 1 0 0,-1 0 0 0 0,1 0 0 0 0,-1 0-1 0 0,1 0 1 0 0,0-1 0 0 0,-1 1 0 0 0,1 0-1 0 0,0-1 1 0 0,0 1 0 0 0,-1 0 0 0 0,1-1-1 0 0,0 1 1 0 0,0-1 0 0 0,0 1 0 0 0,0-1-1 0 0,-1 1 1 0 0,3-1 0 0 0,4 3-71 0 0,1-1-1 0 0,-1 0 1 0 0,1 0-1 0 0,8 1 1 0 0,0-1-110 0 0,48 9-478 0 0,5 0 5 0 0,-60-9 613 0 0,-1 1 1 0 0,0-1-1 0 0,1 1 0 0 0,-1 1 0 0 0,13 7 0 0 0,-16-7 111 0 0,-1-1 0 0 0,0 1 1 0 0,0 0-1 0 0,-1 0 0 0 0,1 0 0 0 0,-1 0 0 0 0,0 0 0 0 0,0 1 1 0 0,0 0-1 0 0,-1-1 0 0 0,0 1 0 0 0,0 0 0 0 0,0 0 0 0 0,0 0 0 0 0,-1 1 1 0 0,0-1-1 0 0,0 0 0 0 0,0 1 0 0 0,0 5 0 0 0,-1 0 82 0 0,1 1-1 0 0,-2-1 1 0 0,0 1-1 0 0,0-1 1 0 0,-1 0-1 0 0,0 0 1 0 0,-1 0 0 0 0,-4 11-1 0 0,4-16-71 0 0,0-1-1 0 0,0 1 1 0 0,0-1 0 0 0,-1 0-1 0 0,1 0 1 0 0,-1-1-1 0 0,0 1 1 0 0,-1-1-1 0 0,1 0 1 0 0,-1 0 0 0 0,0 0-1 0 0,0 0 1 0 0,0-1-1 0 0,0 0 1 0 0,-1 0 0 0 0,1 0-1 0 0,-1-1 1 0 0,0 0-1 0 0,0 0 1 0 0,-8 1 0 0 0,-1 0 14 0 0,0 0 0 0 0,-1-1 0 0 0,1-1 0 0 0,0-1 0 0 0,-1 0 0 0 0,1-1 0 0 0,-16-3 0 0 0,-24-3-581 0 0,31 4-6139 0 0,24 3 6539 0 0,-13-2-7806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9 14511 0 0,'0'0'663'0'0,"1"-1"-12"0"0,5-7 2106 0 0,-8 11-2617 0 0,0-1 0 0 0,0 1 1 0 0,0-1-1 0 0,0 1 0 0 0,-1-1 0 0 0,-4 4 1 0 0,-3 2 53 0 0,-21 26 216 0 0,-48 65 0 0 0,-17 45-218 0 0,12-17-91 0 0,-184 234 403 0 0,242-328-318 0 0,-111 158 1983 0 0,134-189-2195 0 0,0 2-128 0 0,-3 8-6210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7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0,'0'0'12912'0'0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8751 0 0,'0'0'794'0'0,"-7"4"1238"0"0,3 0-1014 0 0,-1 0 1 0 0,1 0 0 0 0,0 0 0 0 0,1 1 0 0 0,-1-1-1 0 0,1 1 1 0 0,-4 5 0 0 0,-17 40 469 0 0,5-9-746 0 0,-50 73 44 0 0,28-48-527 0 0,37-59-261 0 0,3-6-230 0 0,10-10-3153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103 359 14711 0 0,'-2'0'672'0'0,"-13"7"-56"0"0,0-1 0 0 0,0 0 0 0 0,0-2 0 0 0,-20 5 0 0 0,33-9 688 0 0,2 0-1265 0 0,-1-1 0 0 0,1 1 0 0 0,0 0 0 0 0,0 0 1 0 0,-1 0-1 0 0,1-1 0 0 0,0 1 0 0 0,0 0 0 0 0,0-1 0 0 0,0 1 0 0 0,-1 0 0 0 0,1 0 0 0 0,0-1 0 0 0,0 1 0 0 0,0 0 0 0 0,0-1 0 0 0,0 1 0 0 0,0 0 0 0 0,0-1 1 0 0,0 1-1 0 0,0 0 0 0 0,0 0 0 0 0,0-1 0 0 0,0 1 0 0 0,0 0 0 0 0,0-1 0 0 0,0 1 0 0 0,1-10 329 0 0,1 5-299 0 0,-1 0 1 0 0,1 0 0 0 0,0 1 0 0 0,1-1 0 0 0,-1 1 0 0 0,1-1 0 0 0,0 1 0 0 0,3-4 0 0 0,32-32 647 0 0,-17 19-557 0 0,8-11-182 0 0,69-71-253 0 0,-77 84 207 0 0,1 0 0 0 0,0 2 1 0 0,26-15-1 0 0,-34 23-21 0 0,0 0-97 0 0,1 1-1 0 0,17-8 1 0 0,-31 16 187 0 0,0-1 0 0 0,0 1 0 0 0,0 0-1 0 0,0-1 1 0 0,0 1 0 0 0,0 0 0 0 0,0 0 0 0 0,0-1-1 0 0,0 1 1 0 0,0 0 0 0 0,0 0 0 0 0,0 0-1 0 0,0 0 1 0 0,0 0 0 0 0,0 1 0 0 0,0-1 0 0 0,0 0-1 0 0,0 0 1 0 0,0 1 0 0 0,0-1 0 0 0,0 0 0 0 0,1 2-1 0 0,-1-2 15 0 0,0 1 0 0 0,0 0 0 0 0,-1 0 0 0 0,1 0 0 0 0,0 0 0 0 0,-1 0 1 0 0,1 0-1 0 0,-1 0 0 0 0,1 0 0 0 0,-1 0 0 0 0,1 2 0 0 0,0 0-30 0 0,3 12 71 0 0,-1 0 0 0 0,0 0 0 0 0,-1 1 1 0 0,0-1-1 0 0,-1 1 0 0 0,-3 30 0 0 0,3 34 63 0 0,2-62-280 0 0,0-1 0 0 0,0 1-1 0 0,2-1 1 0 0,9 25 0 0 0,-13-41-750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13823 0 0,'0'0'2110'0'0,"-2"2"-1418"0"0,-5 7-228 0 0,0 1 1 0 0,0 0 0 0 0,1 1-1 0 0,-7 16 1 0 0,-17 51 341 0 0,21-52-490 0 0,-16 43 291 0 0,-61 157 467 0 0,79-211-1040 0 0,-189 410 320 0 0,157-346-329 0 0,-14 27-54 0 0,40-86-893 0 0,12-18-64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63 8287 0 0,'-1'0'-868'0'0,"-8"-3"284"0"0,-14-3 11980 0 0,33 12-9270 0 0,2-1-1890 0 0,0-1 0 0 0,1 0 0 0 0,-1-1 0 0 0,1 0 0 0 0,0-1 1 0 0,0 0-1 0 0,17 0 0 0 0,96-9 599 0 0,-76 3-614 0 0,-11 2-111 0 0,345-35-244 0 0,-296 21-1313 0 0,-31 5-4559 0 0,-20 4-820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236 119 2759 0 0,'1'0'10966'0'0,"10"2"-8598"0"0,0-1-1 0 0,22 0 1 0 0,51-8-1017 0 0,-77 6-1028 0 0,6-1-263 0 0,-1-1 0 0 0,1 0-1 0 0,-1 0 1 0 0,0-1 0 0 0,0-1 0 0 0,0 0 0 0 0,-1-1 0 0 0,21-13-1 0 0,-31 18-94 0 0,0 1 0 0 0,0-1 0 0 0,1 0 0 0 0,-1 0 0 0 0,0 0 0 0 0,0 0 0 0 0,-1 0 0 0 0,1 0 0 0 0,0 0 0 0 0,0 0 0 0 0,0 0 0 0 0,-1 0 0 0 0,1 0 0 0 0,0 0 0 0 0,-1-1 0 0 0,1 1 0 0 0,-1 0 0 0 0,0-1 0 0 0,1 1 0 0 0,-1 0 0 0 0,0 0 0 0 0,0-1 0 0 0,0 1 0 0 0,0 0 0 0 0,0-1 0 0 0,0 1 0 0 0,0 0 0 0 0,0-1 0 0 0,-1-1 0 0 0,0 1-9 0 0,0 1 0 0 0,0-1 0 0 0,0 0 0 0 0,0 1 0 0 0,0-1 0 0 0,0 1 0 0 0,-1-1 0 0 0,1 1-1 0 0,-1 0 1 0 0,1 0 0 0 0,-1 0 0 0 0,1-1 0 0 0,-1 1 0 0 0,0 1 0 0 0,1-1 0 0 0,-1 0 0 0 0,0 0 0 0 0,0 1 0 0 0,0-1 0 0 0,-2 0 0 0 0,-5 0-15 0 0,0-1 0 0 0,-1 2 0 0 0,1-1 0 0 0,0 1 0 0 0,0 1 1 0 0,-1-1-1 0 0,1 2 0 0 0,0-1 0 0 0,-10 4 0 0 0,-12 4 109 0 0,-37 18-1 0 0,37-14 7 0 0,4-2 156 0 0,0 1 1 0 0,1 2-1 0 0,-27 19 0 0 0,36-21-87 0 0,0 1 0 0 0,1 0 1 0 0,1 2-1 0 0,0 0 0 0 0,-15 21 0 0 0,28-34-111 0 0,0 1 0 0 0,0 0 0 0 0,0 0 0 0 0,0 0 0 0 0,0 1 0 0 0,1-1 0 0 0,0 0 0 0 0,0 1 0 0 0,0-1 0 0 0,0 0 0 0 0,0 1 0 0 0,0 4-1 0 0,1-6-3 0 0,0 0 0 0 0,0 0 0 0 0,1 0 0 0 0,-1 0-1 0 0,1 0 1 0 0,-1 0 0 0 0,1 0 0 0 0,0 0-1 0 0,-1 0 1 0 0,1 0 0 0 0,0-1 0 0 0,0 1 0 0 0,0 0-1 0 0,1-1 1 0 0,-1 1 0 0 0,0 0 0 0 0,1-1 0 0 0,-1 0-1 0 0,1 1 1 0 0,-1-1 0 0 0,1 0 0 0 0,-1 0-1 0 0,3 2 1 0 0,6 2-26 0 0,1 0-1 0 0,-1 0 1 0 0,1-1-1 0 0,0 0 1 0 0,0-1 0 0 0,14 3-1 0 0,70 5-3382 0 0,-56-9-3615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10799 0 0,'0'0'496'0'0,"1"2"-13"0"0,5 14 8821 0 0,-2-23-8829 0 0,-1 0 0 0 0,1 0 0 0 0,-1 0 0 0 0,0 0 0 0 0,3-15 0 0 0,5-42 357 0 0,-1 9-582 0 0,-5 28-179 0 0,2 1 0 0 0,2 0 0 0 0,13-32 0 0 0,-17 50-111 0 0,-1-1 0 0 0,1 1 1 0 0,0 1-1 0 0,0-1 0 0 0,1 0 0 0 0,0 1 1 0 0,1 1-1 0 0,0-1 0 0 0,0 1 1 0 0,0 0-1 0 0,0 0 0 0 0,1 1 1 0 0,10-6-1 0 0,25-8-3012 0 0,69-19 0 0 0,-112 37 2981 0 0,37-11-6889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 7831 0 0,'-10'11'1057'0'0,"-1"2"0"0"0,1-1 0 0 0,1 2 0 0 0,1-1 0 0 0,-14 27 0 0 0,12-15 1197 0 0,0 0-1 0 0,-11 45 1 0 0,18-56-1706 0 0,1 0 1 0 0,-2 20-1 0 0,4-27-380 0 0,0 0 1 0 0,0-1-1 0 0,1 1 0 0 0,-1-1 1 0 0,2 1-1 0 0,-1-1 0 0 0,3 9 1 0 0,-3-13 15 0 0,12-2 72 0 0,-10 1-215 0 0,0-1 1 0 0,0 0-1 0 0,0 0 1 0 0,0 0-1 0 0,0-1 1 0 0,0 1-1 0 0,0-1 0 0 0,0 1 1 0 0,0-1-1 0 0,-1 0 1 0 0,5-2-1 0 0,2-3 6 0 0,-1 0-1 0 0,0 0 0 0 0,0-1 1 0 0,-1 0-1 0 0,1 0 0 0 0,-2-1 1 0 0,12-16-1 0 0,5-5 23 0 0,2 1-119 0 0,1 1 0 0 0,0 2 1 0 0,2 0-1 0 0,43-28 0 0 0,-46 37-670 0 0,1 2 1 0 0,31-14-1 0 0,-35 19-3689 0 0,33-8 0 0 0,-31 11-1693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13 12495 0 0,'0'0'1134'0'0,"2"-1"-822"0"0,7-8 1644 0 0,-7 6-124 0 0,-8 7-1491 0 0,-150 114-14 0 0,145-110-291 0 0,-78 68 759 0 0,78-66-635 0 0,1 2 0 0 0,0-1 0 0 0,0 1 0 0 0,1 1 0 0 0,-11 19 1 0 0,20-30-63 0 0,1-1-64 0 0,1 0 1 0 0,0 0-1 0 0,-1 0 0 0 0,1 0 1 0 0,0 0-1 0 0,0 0 0 0 0,0-1 1 0 0,0 1-1 0 0,0-1 0 0 0,2 1 1 0 0,4 0 6 0 0,1-1 1 0 0,0 0 0 0 0,-1 0 0 0 0,1-1 0 0 0,-1 0-1 0 0,0 0 1 0 0,1-1 0 0 0,9-3 0 0 0,66-27 294 0 0,-74 28-330 0 0,30-15-6 0 0,-40 19 0 0 0,-1 0 0 0 0,1 0 0 0 0,0 0 0 0 0,0 0 0 0 0,0 1 0 0 0,0-1 0 0 0,0 0 0 0 0,0 0-1 0 0,0 0 1 0 0,0 0 0 0 0,0 0 0 0 0,0 0 0 0 0,0 1 0 0 0,0-1 0 0 0,0 0 0 0 0,0 0 0 0 0,0 0 0 0 0,0 0 0 0 0,0 0 0 0 0,0 1-1 0 0,0-1 1 0 0,0 0 0 0 0,0 0 0 0 0,1 0 0 0 0,-1 0 0 0 0,0 0 0 0 0,0 0 0 0 0,0 0 0 0 0,0 1 0 0 0,0-1 0 0 0,0 0 0 0 0,0 0 0 0 0,0 0-1 0 0,0 0 1 0 0,1 0 0 0 0,-1 0 0 0 0,0 0 0 0 0,0 0 0 0 0,0 0 0 0 0,0 0 0 0 0,0 0 0 0 0,0 0 0 0 0,0 0 0 0 0,1 0 0 0 0,-1 0-1 0 0,0 1 1 0 0,0-1 0 0 0,0 0 0 0 0,0 0 0 0 0,0 0 0 0 0,1-1 0 0 0,-1 1 0 0 0,0 0 0 0 0,0 0 0 0 0,0 0 0 0 0,0 0 0 0 0,0 0 0 0 0,-6 11 16 0 0,5-10-9 0 0,-44 64 717 0 0,44-64-555 0 0,1 0-159 0 0,1 1 1 0 0,0-1-1 0 0,0 0 0 0 0,0 0 1 0 0,0 0-1 0 0,0 0 0 0 0,0 0 0 0 0,0 0 1 0 0,0-1-1 0 0,0 1 0 0 0,1 0 1 0 0,-1 0-1 0 0,2 0 0 0 0,3 1-146 0 0,0 0-1 0 0,0-1 0 0 0,0 0 1 0 0,0 0-1 0 0,0-1 1 0 0,0 0-1 0 0,0 0 0 0 0,0 0 1 0 0,0-1-1 0 0,10-1 1 0 0,12-5-1442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6447 0 0,'0'0'499'0'0,"-2"0"-328"0"0,-4 3 497 0 0,-1 0 1 0 0,1 0-1 0 0,-1 0 1 0 0,1 1-1 0 0,0 0 0 0 0,1 0 1 0 0,-1 0-1 0 0,1 1 1 0 0,0 0-1 0 0,0 0 1 0 0,0 0-1 0 0,1 1 1 0 0,-1 0-1 0 0,-2 6 1 0 0,-3 3 1314 0 0,-10 23 1 0 0,-1 15-1717 0 0,-27 126 285 0 0,8-25 10 0 0,31-127-495 0 0,-1-1 0 0 0,-1 0-1 0 0,-24 41 1 0 0,-52 62-35 0 0,1-2 0 0 0,49-59-2621 0 0,27-46-1064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4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8751 0 0,'0'0'7582'0'0,"-3"0"-7460"0"0,-5-1-127 0 0,6 1-99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71 10943 0 0,'9'-9'506'0'0,"0"0"1"0"0,1 1-1 0 0,19-13 0 0 0,-16 13 687 0 0,10-7 5075 0 0,-25 15-6052 0 0,-28 9 28 0 0,0 0 0 0 0,-52 25 0 0 0,68-27-212 0 0,-1 1 1 0 0,1 0-1 0 0,1 1 0 0 0,0 1 0 0 0,0 0 1 0 0,1 1-1 0 0,-15 16 0 0 0,24-24-17 0 0,2-2-9 0 0,0 1-1 0 0,0-1 1 0 0,0 0-1 0 0,0 1 1 0 0,0-1 0 0 0,0 0-1 0 0,1 1 1 0 0,-1-1-1 0 0,1 1 1 0 0,-1-1 0 0 0,1 1-1 0 0,0 0 1 0 0,-1-1-1 0 0,1 3 1 0 0,0-2 9 0 0,1 1-1 0 0,-1-1 1 0 0,1 1 0 0 0,0-1 0 0 0,0 0-1 0 0,0 1 1 0 0,0-1 0 0 0,0 0 0 0 0,0 0-1 0 0,1 1 1 0 0,-1-1 0 0 0,1 0 0 0 0,1 1-1 0 0,33 29 53 0 0,-13-11-51 0 0,101 84-240 0 0,-106-88 38 0 0,-16-15 91 0 0,-1 8 14 0 0,-2 1 38 0 0,-2-7 61 0 0,0-1-1 0 0,0 0 1 0 0,0 0 0 0 0,0 0 0 0 0,-1 0-1 0 0,1 0 1 0 0,-1 0 0 0 0,0-1 0 0 0,-7 4-1 0 0,-1 1 134 0 0,-36 21 330 0 0,-1-3 0 0 0,-83 31-1 0 0,121-52-614 0 0,0 0 0 0 0,0-1 0 0 0,0 0 0 0 0,0-1 0 0 0,-20 1 0 0 0,22-4-867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20 1839 0 0,'0'0'11047'0'0,"-15"-7"-8431"0"0,13 7-2552 0 0,-1 0 1 0 0,1 0-1 0 0,0-1 0 0 0,-1 2 1 0 0,1-1-1 0 0,-1 0 0 0 0,1 0 1 0 0,0 1-1 0 0,-1-1 1 0 0,1 1-1 0 0,0 0 0 0 0,-1 0 1 0 0,-3 2-1 0 0,-29 17-92 0 0,23-10 40 0 0,0-1-1 0 0,1 2 1 0 0,0 0 0 0 0,0 0-1 0 0,1 1 1 0 0,0 0-1 0 0,1 1 1 0 0,1 0 0 0 0,-12 24-1 0 0,13-21 165 0 0,1 1 0 0 0,0 0-1 0 0,1 0 1 0 0,1 0-1 0 0,1 0 1 0 0,-2 21 0 0 0,4-28-106 0 0,1 0 0 0 0,0 1 0 0 0,1-1 0 0 0,0 0 0 0 0,1 0 0 0 0,0 0 0 0 0,0 0 0 0 0,1 0 0 0 0,0 0 0 0 0,1-1 0 0 0,0 1 0 0 0,6 8 0 0 0,-9-15-53 0 0,1 0-1 0 0,0-1 1 0 0,0 0-1 0 0,0 1 1 0 0,0-1-1 0 0,0 0 1 0 0,1 0-1 0 0,-1 0 1 0 0,0 0-1 0 0,1-1 1 0 0,0 1-1 0 0,-1-1 1 0 0,1 1-1 0 0,0-1 1 0 0,3 1-1 0 0,0-1 27 0 0,-1 0-1 0 0,0 0 0 0 0,1 0 0 0 0,-1-1 1 0 0,0 0-1 0 0,1 0 0 0 0,-1 0 1 0 0,6-2-1 0 0,8-2 114 0 0,1-1 0 0 0,-2-1 0 0 0,31-14 0 0 0,-46 19-149 0 0,23-10 44 0 0,0-2 0 0 0,-1-1-1 0 0,38-27 1 0 0,-51 31-67 0 0,0 0-1 0 0,-1 0 1 0 0,0-1-1 0 0,0-1 1 0 0,-1 1-1 0 0,-1-2 1 0 0,0 1-1 0 0,11-20 1 0 0,-17 24 1 0 0,0 1 0 0 0,-1-1 0 0 0,0 0 0 0 0,0 0 1 0 0,0 0-1 0 0,-1 0 0 0 0,0 0 0 0 0,-1 0 0 0 0,0 0 0 0 0,0 0 0 0 0,-1-1 0 0 0,0 1 1 0 0,0 0-1 0 0,-1 0 0 0 0,0 1 0 0 0,0-1 0 0 0,-1 0 0 0 0,0 1 0 0 0,0-1 1 0 0,-1 1-1 0 0,0 0 0 0 0,-7-10 0 0 0,7 12-68 0 0,-1-1-1 0 0,1 1 1 0 0,-1 0 0 0 0,0 0-1 0 0,0 1 1 0 0,0-1 0 0 0,-1 1-1 0 0,0 0 1 0 0,0 1 0 0 0,0 0-1 0 0,-11-5 1 0 0,11 6-17 0 0,1 0-1 0 0,-1 1 1 0 0,0 0 0 0 0,0 0 0 0 0,0 1-1 0 0,0-1 1 0 0,0 1 0 0 0,1 0-1 0 0,-1 1 1 0 0,0 0 0 0 0,0 0-1 0 0,0 0 1 0 0,0 0 0 0 0,1 1 0 0 0,-7 3-1 0 0,2-1-59 0 0,-1 1-1 0 0,1 0 1 0 0,1 1-1 0 0,-1 0 0 0 0,1 0 1 0 0,-16 15-1 0 0,23-19-116 0 0,13 7-9034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65 577 12207 0 0,'-2'2'274'0'0,"-14"19"312"0"0,-29 28 2942 0 0,44-59-1868 0 0,2 2-1259 0 0,0 0 0 0 0,0 0 0 0 0,1 1-1 0 0,1-1 1 0 0,4-11 0 0 0,3-10 114 0 0,-2 1-238 0 0,2 0 1 0 0,0 0-1 0 0,2 1 0 0 0,2 0 1 0 0,0 2-1 0 0,1-1 0 0 0,29-35 1 0 0,-1 12-271 0 0,2 1 0 0 0,2 3 0 0 0,57-43 0 0 0,-94 79-169 0 0,1 1 0 0 0,0 0 0 0 0,0 1 0 0 0,0 0 0 0 0,1 0 1 0 0,0 2-1 0 0,1-1 0 0 0,-1 1 0 0 0,19-4 0 0 0,-28 9-150 0 0,0-1 0 0 0,0 1 1 0 0,0 0-1 0 0,0 0 0 0 0,0 0 0 0 0,0 1 0 0 0,0-1 0 0 0,0 0 0 0 0,0 1 0 0 0,5 2 1 0 0,8 3-6487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693 201 2303 0 0,'0'-8'13424'0'0,"-2"5"-13366"0"0,0 1-1 0 0,1 0 0 0 0,-1 0 0 0 0,0 0 0 0 0,0 0 1 0 0,0 0-1 0 0,0 1 0 0 0,0-1 0 0 0,0 0 1 0 0,0 1-1 0 0,-1 0 0 0 0,-2-2 0 0 0,2 2-48 0 0,1 0 0 0 0,-1-1-1 0 0,0 0 1 0 0,0 0 0 0 0,1 0-1 0 0,0 0 1 0 0,-1 0 0 0 0,1 0-1 0 0,0 0 1 0 0,0-1 0 0 0,-3-3-1 0 0,0-5-9 0 0,0 0 0 0 0,1 0 0 0 0,-3-13 0 0 0,4 12-16 0 0,0 1-1 0 0,-1 0 0 0 0,-6-12 1 0 0,9 21 13 0 0,0 0 0 0 0,0 1 0 0 0,0-1 1 0 0,-1 0-1 0 0,1 1 0 0 0,0-1 0 0 0,-1 1 1 0 0,1-1-1 0 0,-1 1 0 0 0,1 0 0 0 0,-1 0 1 0 0,0 0-1 0 0,0 0 0 0 0,1 0 0 0 0,-1 0 1 0 0,0 0-1 0 0,-4-1 0 0 0,3 1-5 0 0,0 1 0 0 0,-1 0 0 0 0,1 0 0 0 0,0 0-1 0 0,0 0 1 0 0,0 0 0 0 0,-1 1 0 0 0,1-1 0 0 0,0 1 0 0 0,-4 1-1 0 0,-6 3-13 0 0,0 1-1 0 0,1 0 1 0 0,0 1-1 0 0,-13 10 0 0 0,24-16 25 0 0,-327 239 315 0 0,313-228-57 0 0,-1 0 0 0 0,2 1 0 0 0,0 1 0 0 0,0 1 0 0 0,2-1-1 0 0,-19 28 1 0 0,30-40 31 0 0,2-1-255 0 0,-1 0 0 0 0,1-1 0 0 0,0 1 0 0 0,-1 0 0 0 0,1 0 1 0 0,0-1-1 0 0,-1 1 0 0 0,1 0 0 0 0,0-1 0 0 0,0 1 0 0 0,0-1 1 0 0,1 1-1 0 0,-1 0 10 0 0,4 1 20 0 0,0 1-1 0 0,1-1 1 0 0,-1 0-1 0 0,1-1 1 0 0,0 1-1 0 0,-1-1 1 0 0,1 0-1 0 0,0-1 1 0 0,0 1-1 0 0,-1-1 1 0 0,10-1-1 0 0,8-2 114 0 0,33-7 1 0 0,-54 9-170 0 0,37-9-184 0 0,0-1 0 0 0,-1-3 1 0 0,0-1-1 0 0,-1-1 0 0 0,44-28 0 0 0,-62 34-128 0 0,-13 7 68 0 0,0 0-1 0 0,0 0 1 0 0,0 0-1 0 0,-1-1 1 0 0,0 1 0 0 0,1-2-1 0 0,-1 1 1 0 0,-1 0-1 0 0,1-1 1 0 0,-1 0 0 0 0,0 0-1 0 0,0 0 1 0 0,5-8-1 0 0,-9 12 710 0 0,-15 3 379 0 0,12 1-754 0 0,-1-1 1 0 0,1 0-1 0 0,-1 1 1 0 0,1 0-1 0 0,0 0 1 0 0,0 0-1 0 0,0 0 1 0 0,0 0-1 0 0,1 1 1 0 0,-1-1-1 0 0,1 1 1 0 0,0 0-1 0 0,-2 4 1 0 0,-1 4 18 0 0,0-1-1 0 0,1 1 1 0 0,-4 16 0 0 0,6-19-107 0 0,1-4-190 0 0,-1-1-1 0 0,1 1 0 0 0,1-1 0 0 0,-1 1 0 0 0,1-1 1 0 0,-1 1-1 0 0,1-1 0 0 0,1 1 0 0 0,0 8 0 0 0,0-11-884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60 323 1375 0 0,'0'0'66'0'0,"-2"0"-8"0"0,-13 4 2259 0 0,-9 7 7885 0 0,6-3-3219 0 0,19-9-6912 0 0,1 0 1 0 0,-1 0-1 0 0,1 0 1 0 0,-1-1-1 0 0,0 1 1 0 0,1 0-1 0 0,-1-1 1 0 0,0 1-1 0 0,1-3 1 0 0,2-1-13 0 0,68-66-271 0 0,2 4-1 0 0,102-72 1 0 0,-163 130 120 0 0,22-17-205 0 0,-32 24 243 0 0,1 1 1 0 0,-1-1 0 0 0,0 0 0 0 0,1 1 0 0 0,-1-1-1 0 0,1 1 1 0 0,0 0 0 0 0,5 0 0 0 0,-8 1 47 0 0,0 0 0 0 0,1 0 0 0 0,-1 0 1 0 0,0 0-1 0 0,0 0 0 0 0,0 1 0 0 0,1-1 0 0 0,-1 0 0 0 0,0 1 1 0 0,0-1-1 0 0,0 1 0 0 0,0 0 0 0 0,0-1 0 0 0,0 1 0 0 0,0 0 1 0 0,0 0-1 0 0,0-1 0 0 0,0 1 0 0 0,0 0 0 0 0,0 0 1 0 0,0 0-1 0 0,-1 0 0 0 0,1 0 0 0 0,0 0 0 0 0,-1 0 0 0 0,1 1 1 0 0,-1-1-1 0 0,1 0 0 0 0,-1 0 0 0 0,0 0 0 0 0,1 0 0 0 0,-1 1 1 0 0,0-1-1 0 0,0 2 0 0 0,1 6 99 0 0,0-1-1 0 0,-1 0 1 0 0,-1 16 0 0 0,1-22-41 0 0,-3 26 266 0 0,-2-1 1 0 0,-8 28-1 0 0,1-5-35 0 0,8-34-239 0 0,2-9-33 0 0,0 0 0 0 0,0-1 0 0 0,1 1 0 0 0,0 0 1 0 0,1 0-1 0 0,0-1 0 0 0,0 1 0 0 0,1 9 0 0 0,4-1 14 0 0,-2-13-16 0 0,-2-2-49 0 0,1 1-28 0 0,0 0 0 0 0,0-1 0 0 0,-1 1 0 0 0,1-1 0 0 0,0 0 0 0 0,0 1 1 0 0,0-1-1 0 0,-1 0 0 0 0,1 0 0 0 0,0 0 0 0 0,0 0 0 0 0,0-1 0 0 0,0 1 1 0 0,-1 0-1 0 0,4-2 0 0 0,-3 2-41 0 0,18-5-354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194 186 10567 0 0,'0'0'482'0'0,"-1"1"-8"0"0,-5 7 2982 0 0,24 4-1381 0 0,-8-8-1701 0 0,1 0 1 0 0,0-1-1 0 0,0 0 1 0 0,0 0-1 0 0,0-2 1 0 0,1 1-1 0 0,14-1 1 0 0,-7-1-210 0 0,-1-1 1 0 0,0-1-1 0 0,34-7 0 0 0,-36 4-264 0 0,0-1 1 0 0,0-1-1 0 0,0 0 0 0 0,-1-1 0 0 0,0-1 0 0 0,-1 0 0 0 0,0-1 1 0 0,19-17-1 0 0,-27 22-85 0 0,-1 1 1 0 0,0-1 0 0 0,-1-1-1 0 0,1 1 1 0 0,-1-1 0 0 0,6-10-1 0 0,-9 15 98 0 0,0-1-1 0 0,-1 1 1 0 0,1-1 0 0 0,0 0-1 0 0,-1 1 1 0 0,1-1-1 0 0,-1 1 1 0 0,0-1 0 0 0,0 0-1 0 0,0 0 1 0 0,1 1 0 0 0,-2-1-1 0 0,1 0 1 0 0,0 1-1 0 0,0-1 1 0 0,0 0 0 0 0,-1 1-1 0 0,1-1 1 0 0,-1 0-1 0 0,1 1 1 0 0,-1-1 0 0 0,0 1-1 0 0,0-1 1 0 0,1 1-1 0 0,-1-1 1 0 0,0 1 0 0 0,0 0-1 0 0,-1-1 1 0 0,1 1-1 0 0,0 0 1 0 0,0 0 0 0 0,-2-2-1 0 0,-3 0-182 0 0,1-1 1 0 0,-1 1-1 0 0,0 0 0 0 0,0 0 0 0 0,0 0 1 0 0,0 1-1 0 0,-1 0 0 0 0,1 1 0 0 0,-1-1 0 0 0,1 1 1 0 0,-1 0-1 0 0,1 1 0 0 0,-1-1 0 0 0,0 2 1 0 0,1-1-1 0 0,-1 0 0 0 0,1 1 0 0 0,-1 1 0 0 0,-7 1 1 0 0,-5 3 316 0 0,-1 0 0 0 0,2 1-1 0 0,-1 1 1 0 0,1 1 0 0 0,-19 12 0 0 0,-10 8 2012 0 0,-86 69-1 0 0,118-85-1587 0 0,0 1-1 0 0,1 1 0 0 0,0 0 1 0 0,1 1-1 0 0,1 1 1 0 0,0 0-1 0 0,1 0 0 0 0,-14 33 1 0 0,20-36-209 0 0,1 1 1 0 0,0-1-1 0 0,1 1 1 0 0,0 0-1 0 0,0 18 1 0 0,3-20-123 0 0,3 4-17 0 0,0-14-113 0 0,-1-2 10 0 0,-1 0-11 0 0,0 0-1 0 0,0 0 1 0 0,0 0 0 0 0,0-1-1 0 0,1 1 1 0 0,-1 0-1 0 0,0-1 1 0 0,1 1-1 0 0,-1-1 1 0 0,0 1 0 0 0,1-1-1 0 0,-1 0 1 0 0,1 1-1 0 0,-1-1 1 0 0,1 0 0 0 0,-1 0-1 0 0,3 0 1 0 0,-2 0 9 0 0,21 0 64 0 0,0-1 0 0 0,0-1 0 0 0,0-1 0 0 0,38-11 0 0 0,19-2 30 0 0,-17 7-866 0 0,100-3 0 0 0,-109 10-3535 0 0,-38 0 2706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7 177 9671 0 0,'0'0'6742'0'0,"1"2"-5994"0"0,5 15-428 0 0,-1 0 0 0 0,0 0 0 0 0,-1 1 1 0 0,-1-1-1 0 0,-1 1 0 0 0,0 0 1 0 0,-1 19-1 0 0,-2-13-165 0 0,-1-1 1 0 0,-1 0-1 0 0,-1 1 0 0 0,-1-1 1 0 0,-9 22-1 0 0,13-42-387 0 0,-4 11 1435 0 0,4-12-292 0 0,3-10-617 0 0,1-4-172 0 0,1 1 0 0 0,0-1 0 0 0,1 1 0 0 0,8-15 0 0 0,30-42 154 0 0,-13 21-162 0 0,78-112 190 0 0,-84 130-331 0 0,0 1 1 0 0,2 2-1 0 0,34-29 0 0 0,-56 52-57 0 0,0 0 0 0 0,-1 1 0 0 0,1-1-1 0 0,1 1 1 0 0,-1-1 0 0 0,0 1 0 0 0,1 1-1 0 0,-1-1 1 0 0,1 0 0 0 0,-1 1 0 0 0,1 0-1 0 0,-1 0 1 0 0,10 0 0 0 0,-9 1-359 0 0,1 1 1 0 0,0 0-1 0 0,-1 0 0 0 0,1 0 1 0 0,-1 0-1 0 0,1 1 1 0 0,-1 0-1 0 0,0 0 1 0 0,0 1-1 0 0,0-1 0 0 0,6 5 1 0 0,3 2-1153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155 147 13791 0 0,'0'0'6068'0'0,"2"0"-5484"0"0,21-4-272 0 0,0-1-1 0 0,-1-1 1 0 0,1 0 0 0 0,-1-2-1 0 0,-1-1 1 0 0,1-1-1 0 0,-2 0 1 0 0,1-2 0 0 0,24-18-1 0 0,-39 25-447 0 0,-1 1 0 0 0,1-2 0 0 0,-1 1 0 0 0,0 0 0 0 0,5-8 0 0 0,-9 11-179 0 0,-1 2-222 0 0,-1-1 499 0 0,1 1 0 0 0,0 0 0 0 0,0-1 0 0 0,0 1 0 0 0,0 0 0 0 0,0-1 0 0 0,-1 1 0 0 0,1 0 0 0 0,0-1 0 0 0,0 1 0 0 0,-1 0 0 0 0,1 0 0 0 0,0-1 0 0 0,0 1 0 0 0,-1 0 0 0 0,1 0 0 0 0,0 0 0 0 0,-1-1 0 0 0,1 1 0 0 0,0 0 0 0 0,-1 0 0 0 0,1 0 0 0 0,0 0 0 0 0,-1 0 0 0 0,1 0 0 0 0,-1 0 0 0 0,1 0 0 0 0,0 0 0 0 0,-1 0 0 0 0,1 0-1 0 0,0 0 1 0 0,-1 0 0 0 0,1 0 0 0 0,0 0 0 0 0,-1 0 0 0 0,1 0 0 0 0,0 0 0 0 0,-1 1 0 0 0,-15 3-555 0 0,-17 16 120 0 0,1 1-1 0 0,0 1 0 0 0,-33 31 1 0 0,43-34 407 0 0,-15 10 267 0 0,7-5 179 0 0,0 1-1 0 0,1 2 1 0 0,-45 54 0 0 0,70-77-323 0 0,1 0 0 0 0,0 1 0 0 0,1 0 0 0 0,-1 0 0 0 0,1 0 0 0 0,0 0 0 0 0,-2 6 0 0 0,4-10-49 0 0,0 1 1 0 0,-1-1-1 0 0,1 1 0 0 0,0-1 0 0 0,0 0 0 0 0,0 1 1 0 0,0-1-1 0 0,0 1 0 0 0,0-1 0 0 0,0 0 0 0 0,1 1 1 0 0,-1-1-1 0 0,0 0 0 0 0,1 1 0 0 0,-1-1 0 0 0,1 0 1 0 0,0 1-1 0 0,-1-1 0 0 0,1 0 0 0 0,0 0 0 0 0,0 0 1 0 0,-1 1-1 0 0,1-1 0 0 0,0 0 0 0 0,0 0 0 0 0,0-1 1 0 0,1 1-1 0 0,-1 0 0 0 0,0 0 0 0 0,0 0 0 0 0,0-1 1 0 0,2 2-1 0 0,2 0-127 0 0,-1-1 0 0 0,1 1 0 0 0,0-1 0 0 0,0 0 0 0 0,5 1 0 0 0,15 0-3763 0 0,-21-2 2750 0 0,22 2-5131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15 240 9215 0 0,'0'0'831'0'0,"0"2"-686"0"0,-9 28 777 0 0,4 1 6232 0 0,5-29-5862 0 0,6-2-1035 0 0,-1 0 0 0 0,1 0 0 0 0,0 0 0 0 0,-1-1 1 0 0,1 0-1 0 0,0 0 0 0 0,-1-1 0 0 0,1 1 0 0 0,6-4 0 0 0,23-14-45 0 0,-2-1 0 0 0,0-1 1 0 0,30-27-1 0 0,-26 20-179 0 0,83-77 31 0 0,-73 61-53 0 0,-35 36-52 0 0,-12 8 39 0 0,0 0 0 0 0,0 0 0 0 0,0 0 1 0 0,0 0-1 0 0,0 0 0 0 0,0 0 0 0 0,1 0 0 0 0,-1 0 1 0 0,0 0-1 0 0,0 0 0 0 0,0 0 0 0 0,0 0 0 0 0,0 0 1 0 0,0 0-1 0 0,0 0 0 0 0,0 0 0 0 0,0 0 0 0 0,1 0 1 0 0,-1 0-1 0 0,0 0 0 0 0,0 0 0 0 0,0 0 1 0 0,0 0-1 0 0,0 1 0 0 0,0-1 0 0 0,0 0 0 0 0,0 0 1 0 0,0 0-1 0 0,0 0 0 0 0,0 0 0 0 0,0 0 0 0 0,0 0 1 0 0,0 0-1 0 0,0 1 0 0 0,0-1 0 0 0,0 0 1 0 0,0 0-1 0 0,1 0 0 0 0,-1 0 0 0 0,0 0 0 0 0,-1 0 1 0 0,1 0-1 0 0,0 0 0 0 0,0 1 0 0 0,0-1 0 0 0,0 0 1 0 0,0 0-1 0 0,0 0 0 0 0,0 0 0 0 0,0 0 1 0 0,0 0-1 0 0,0 0 0 0 0,0 0 0 0 0,0 1 0 0 0,-10 24-207 0 0,6-17 177 0 0,-7 15 27 0 0,-30 77 46 0 0,37-88-35 0 0,1 0 0 0 0,0 1 0 0 0,0-1-1 0 0,2 0 1 0 0,0 1 0 0 0,0 19 0 0 0,1-29-69 0 0,0-1-1 0 0,1 1 1 0 0,-1-1 0 0 0,1 1-1 0 0,-1 0 1 0 0,1-1 0 0 0,0 1-1 0 0,0-1 1 0 0,0 0 0 0 0,0 1-1 0 0,0-1 1 0 0,1 0 0 0 0,-1 0-1 0 0,1 1 1 0 0,0-1 0 0 0,-1-1-1 0 0,1 1 1 0 0,0 0-1 0 0,0 0 1 0 0,0-1 0 0 0,0 1-1 0 0,1-1 1 0 0,-1 1 0 0 0,0-1-1 0 0,0 0 1 0 0,1 0 0 0 0,-1 0-1 0 0,1 0 1 0 0,-1 0 0 0 0,1-1-1 0 0,0 1 1 0 0,-1-1 0 0 0,1 0-1 0 0,4 0 1 0 0,14 1-1808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71 3679 0 0,'8'-10'697'0'0,"-1"-1"-1"0"0,18-16 1 0 0,-21 24 743 0 0,0 0 0 0 0,0 0 1 0 0,0 0-1 0 0,0 0 1 0 0,1 1-1 0 0,6-3 2007 0 0,-11 7-2908 0 0,2 3-400 0 0,0 0 0 0 0,0 0 0 0 0,-1 0 0 0 0,0 0 0 0 0,0 0 0 0 0,0 1 0 0 0,-1-1 0 0 0,0 0 0 0 0,0 1 0 0 0,0-1 0 0 0,0 0 0 0 0,-2 6 0 0 0,-3 11 116 0 0,-11 33 1 0 0,10-36-141 0 0,-17 46 138 0 0,-38 74 1 0 0,34-81-232 0 0,-92 174 112 0 0,80-155-129 0 0,-45 130 0 0 0,68-159-327 0 0,2 0-1 0 0,-13 88 0 0 0,26-123-2146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2503 0 0,'0'0'1172'0'0,"-10"19"11888"0"0,3-7-12874 0 0,0 0-1 0 0,1 1 0 0 0,0-1 1 0 0,-5 20-1 0 0,2-8 3 0 0,-4 11-30 0 0,-28 68 103 0 0,31-82-303 0 0,-1 0 0 0 0,-26 35 0 0 0,36-53 389 0 0,-1-2-1445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23 169 18687 0 0,'-2'1'859'0'0,"-5"3"-26"0"0,6-3-810 0 0,0-1 1 0 0,0 0-1 0 0,0 1 0 0 0,1-1 1 0 0,-1 1-1 0 0,0-1 0 0 0,1 1 0 0 0,-1-1 1 0 0,0 1-1 0 0,1-1 0 0 0,-1 1 0 0 0,1 0 1 0 0,-1-1-1 0 0,1 1 0 0 0,-1 0 1 0 0,1-1-1 0 0,-1 1 0 0 0,1 0 0 0 0,0 0 1 0 0,-1-1-1 0 0,1 1 0 0 0,0 0 1 0 0,0 0-1 0 0,0 0 0 0 0,-1 0 0 0 0,1-1 1 0 0,0 1-1 0 0,0 0 0 0 0,0 0 0 0 0,0 0 1 0 0,1 0-1 0 0,-1-1 0 0 0,0 1 1 0 0,0 0-1 0 0,0 0 0 0 0,1 0 0 0 0,-1-1 1 0 0,0 1-1 0 0,1 0 0 0 0,-1 0 0 0 0,1-1 1 0 0,-1 1-1 0 0,1 0 0 0 0,-1-1 1 0 0,1 1-1 0 0,-1 0 0 0 0,1-1 0 0 0,-1 1 1 0 0,1-1-1 0 0,0 1 0 0 0,0-1 0 0 0,-1 1 1 0 0,1-1-1 0 0,0 1 0 0 0,0-1 1 0 0,0 0-1 0 0,4 2 138 0 0,0 0 1 0 0,0-1 0 0 0,0 0-1 0 0,1 0 1 0 0,-1 0 0 0 0,0-1-1 0 0,7 1 1 0 0,38-4 558 0 0,245-45 1300 0 0,-204 30-1757 0 0,293-75-462 0 0,-276 54-5286 0 0,-86 31 1064 0 0,3-3-2453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312 410 5527 0 0,'0'2'9276'0'0,"0"-1"-9149"0"0,0 1 0 0 0,0-1 0 0 0,0 0 0 0 0,0 0 0 0 0,-1 0 0 0 0,1 1 0 0 0,0-1 1 0 0,-1 0-1 0 0,1 0 0 0 0,-1 0 0 0 0,0 0 0 0 0,1 0 0 0 0,-1 0 0 0 0,0 0 0 0 0,1 0 0 0 0,-1 0 0 0 0,-2 1 0 0 0,1 1 32 0 0,-1-2 0 0 0,0 1 1 0 0,1 0-1 0 0,-1 0 0 0 0,0-1 0 0 0,-5 2 1 0 0,-4 1 135 0 0,-1-1 1 0 0,-19 3 0 0 0,30-6-242 0 0,-12 2 77 0 0,-1 0 1 0 0,0-2-1 0 0,1 0 1 0 0,-18-2-1 0 0,24 1-87 0 0,0 0 0 0 0,-1-1 0 0 0,1 0 0 0 0,0-1 0 0 0,0 1 0 0 0,0-2 0 0 0,1 1 0 0 0,-13-8 0 0 0,16 8-30 0 0,1 0-1 0 0,-1 0 0 0 0,1-1 1 0 0,0 1-1 0 0,0-1 0 0 0,0 0 1 0 0,0 1-1 0 0,1-2 0 0 0,0 1 1 0 0,-1 0-1 0 0,1 0 0 0 0,1-1 1 0 0,-1 1-1 0 0,1-1 0 0 0,0 1 1 0 0,0-1-1 0 0,-1-6 0 0 0,1 4 6 0 0,1 0 0 0 0,-1 0 0 0 0,2-1 0 0 0,-1 1 0 0 0,1 0 0 0 0,0 0 0 0 0,0 0-1 0 0,1 0 1 0 0,0 0 0 0 0,5-12 0 0 0,0 3-29 0 0,1 0 1 0 0,1 1-1 0 0,0 1 0 0 0,1-1 1 0 0,1 2-1 0 0,0-1 0 0 0,1 1 0 0 0,0 1 1 0 0,20-16-1 0 0,-13 15-75 0 0,0 0 1 0 0,0 2-1 0 0,1 0 0 0 0,1 1 1 0 0,0 1-1 0 0,0 1 0 0 0,0 1 1 0 0,1 1-1 0 0,0 0 0 0 0,1 2 1 0 0,38-2-1 0 0,-53 5 70 0 0,117-2-58 0 0,-107 4 126 0 0,0 0 0 0 0,0 1 0 0 0,0 1 0 0 0,32 10 0 0 0,-46-11-30 0 0,0-1 0 0 0,0 1 0 0 0,0-1 0 0 0,-1 1 0 0 0,1 0 0 0 0,0 0 0 0 0,-1 1 0 0 0,0-1 0 0 0,1 1 0 0 0,4 5 0 0 0,-6-6-9 0 0,-1 0 0 0 0,0 0 0 0 0,0 0 0 0 0,0 0 0 0 0,0 1-1 0 0,0-1 1 0 0,-1 0 0 0 0,1 0 0 0 0,-1 0 0 0 0,1 1 0 0 0,-1-1 0 0 0,0 0 0 0 0,0 1 0 0 0,0-1 0 0 0,0 0-1 0 0,0 0 1 0 0,0 1 0 0 0,-1-1 0 0 0,1 0 0 0 0,-1 0 0 0 0,0 3 0 0 0,-4 8 22 0 0,0-1 1 0 0,-1 1 0 0 0,0-1-1 0 0,-1-1 1 0 0,0 1 0 0 0,-1-1-1 0 0,-11 12 1 0 0,-5 4 37 0 0,-41 34 0 0 0,34-35-45 0 0,-1-2 0 0 0,-39 24-1 0 0,48-35-53 0 0,-1-1 0 0 0,0 0 0 0 0,-1-2-1 0 0,-31 9 1 0 0,47-17-21 0 0,0 0 0 0 0,-1-1 0 0 0,0 0-1 0 0,-13 0 1 0 0,20-1-14 0 0,-1 0 0 0 0,1 0 0 0 0,-1-1 0 0 0,1 1 0 0 0,-1-1 0 0 0,1 1 0 0 0,0-1 0 0 0,0-1 0 0 0,-1 1 0 0 0,1 0 0 0 0,0-1 0 0 0,0 1 0 0 0,0-1 0 0 0,0 0 0 0 0,1 0 1 0 0,-4-2-1 0 0,5 3-296 0 0,0-1 1 0 0,1 1 0 0 0,-1 0 0 0 0,0 0-1 0 0,0 0 1 0 0,1-1 0 0 0,-1 1 0 0 0,1 0-1 0 0,-1-1 1 0 0,1 1 0 0 0,-1-1 0 0 0,1 1-1 0 0,0 0 1 0 0,0-1 0 0 0,0-1 0 0 0,1-11-5567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1 3679 0 0,'0'0'167'0'0,"-2"0"-7"0"0,-3 0 174 0 0,0 1 0 0 0,-1 0 0 0 0,1 0 0 0 0,0 1 0 0 0,0-1 0 0 0,0 1 0 0 0,0 0 1 0 0,1 0-1 0 0,-1 1 0 0 0,-5 3 0 0 0,-6 5 2597 0 0,-21 18 0 0 0,7-1-1906 0 0,1 1-1 0 0,-32 40 1 0 0,-43 72 71 0 0,51-67-640 0 0,-93 132-206 0 0,-85 112-262 0 0,216-301 8 0 0,0 0 0 0 0,-2 0 0 0 0,0-2 0 0 0,-1 0 0 0 0,0-1 0 0 0,-1-1 0 0 0,-32 17 0 0 0,36-22-391 0 0,-21 16 0 0 0,34-23 36 0 0,13-10-7076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4607 0 0,'0'0'354'0'0,"10"1"3624"0"0,-9 0-3726 0 0,0 1-1 0 0,-1-1 0 0 0,1 1 0 0 0,-1-1 1 0 0,1 1-1 0 0,-1-1 0 0 0,0 1 1 0 0,1-1-1 0 0,-1 1 0 0 0,0-1 0 0 0,0 1 1 0 0,0-1-1 0 0,0 1 0 0 0,0-1 0 0 0,0 1 1 0 0,-1 0-1 0 0,1-1 0 0 0,0 1 1 0 0,-1-1-1 0 0,1 0 0 0 0,-1 1 0 0 0,0-1 1 0 0,-1 3-1 0 0,-3 5-101 0 0,0-1-1 0 0,-11 14 1 0 0,8-12 426 0 0,-141 186 2236 0 0,136-177-2387 0 0,0 1 1 0 0,-20 43-1 0 0,29-53-262 0 0,0 0 0 0 0,0 1 0 0 0,1-1 1 0 0,1 1-1 0 0,0 0 0 0 0,0-1 0 0 0,1 1 0 0 0,0 19 0 0 0,1-28-120 0 0,0 0 0 0 0,0 0 1 0 0,0 0-1 0 0,1-1 0 0 0,-1 1 0 0 0,1 0 0 0 0,-1 0 0 0 0,1-1 1 0 0,0 1-1 0 0,-1-1 0 0 0,1 1 0 0 0,0 0 0 0 0,0-1 0 0 0,0 1 1 0 0,1-1-1 0 0,-1 0 0 0 0,0 1 0 0 0,0-1 0 0 0,1 0 0 0 0,-1 0 1 0 0,0 0-1 0 0,1 0 0 0 0,0 0 0 0 0,-1 0 0 0 0,1 0 0 0 0,-1-1 1 0 0,1 1-1 0 0,0 0 0 0 0,0-1 0 0 0,-1 1 0 0 0,1-1 0 0 0,0 0 0 0 0,0 0 1 0 0,-1 0-1 0 0,3 0 0 0 0,2 0-15 0 0,-1 0 1 0 0,0 0-1 0 0,0-1 1 0 0,0 0-1 0 0,0 0 1 0 0,0-1-1 0 0,0 1 0 0 0,0-1 1 0 0,0 0-1 0 0,8-5 1 0 0,0-2 1 0 0,0-1 0 0 0,0 0 0 0 0,-1-1-1 0 0,-1 0 1 0 0,1 0 0 0 0,11-18 0 0 0,-11 14 5 0 0,-5 7-40 0 0,-1-1 1 0 0,1 1 0 0 0,-2-1-1 0 0,1-1 1 0 0,-1 1 0 0 0,0-1-1 0 0,5-17 1 0 0,-5 11-7 0 0,-3 10 3 0 0,0 1 1 0 0,-1-1-1 0 0,0 0 1 0 0,0 0-1 0 0,0 0 1 0 0,-1 1-1 0 0,0-1 1 0 0,0-9-1 0 0,-3-9-17 0 0,3 19-1 0 0,0-1-1 0 0,-1 1 0 0 0,1-1 0 0 0,-1 0 0 0 0,-1 1 1 0 0,1 0-1 0 0,-1-1 0 0 0,0 1 0 0 0,0 0 1 0 0,-1 0-1 0 0,1 0 0 0 0,-5-5 0 0 0,3 4-239 0 0,-1 1-1 0 0,1 0 1 0 0,-2 0-1 0 0,1 0 1 0 0,0 1-1 0 0,-1 0 1 0 0,0 0-1 0 0,0 0 1 0 0,0 1-1 0 0,0 0 1 0 0,-1 0-1 0 0,1 0 1 0 0,-1 1-1 0 0,1 0 1 0 0,-11-1-1 0 0,15 2-285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212 245 7367 0 0,'0'0'568'0'0,"-2"1"-373"0"0,-16 10 12135 0 0,26-14-10063 0 0,304-125-1283 0 0,-292 122-1120 0 0,-8 3 10 0 0,0 0 0 0 0,-1-1 1 0 0,0-1-1 0 0,1 0 1 0 0,-1 0-1 0 0,-1-1 0 0 0,12-8 1 0 0,-21 13 110 0 0,0 0 0 0 0,0 1 1 0 0,0-1-1 0 0,0 0 0 0 0,0 0 1 0 0,0 0-1 0 0,0 1 0 0 0,-1-1 1 0 0,1 0-1 0 0,0 0 0 0 0,-1 0 1 0 0,1 0-1 0 0,0 0 0 0 0,-1-1 1 0 0,0 1-1 0 0,1 0 0 0 0,-1 0 1 0 0,0 0-1 0 0,1 0 0 0 0,-1 0 1 0 0,0-1-1 0 0,0 1 0 0 0,0 0 1 0 0,0 0-1 0 0,0 0 0 0 0,0-1 0 0 0,0 1 1 0 0,-1 0-1 0 0,1 0 0 0 0,0 0 1 0 0,-1 0-1 0 0,1-1 0 0 0,0 1 1 0 0,-1 0-1 0 0,0 0 0 0 0,1 0 1 0 0,-1 0-1 0 0,0 0 0 0 0,1 0 1 0 0,-1 0-1 0 0,0 1 0 0 0,0-1 1 0 0,0 0-1 0 0,0 0 0 0 0,0 0 1 0 0,-1 0-1 0 0,-3-3-45 0 0,-1 1-1 0 0,1 0 1 0 0,-1 0 0 0 0,0 1 0 0 0,0-1-1 0 0,0 1 1 0 0,-9-2 0 0 0,5 3-2 0 0,0 0 0 0 0,1 0 1 0 0,-1 1-1 0 0,0 1 0 0 0,1-1 0 0 0,-1 1 1 0 0,0 1-1 0 0,1 0 0 0 0,-1 0 0 0 0,1 1 1 0 0,-10 4-1 0 0,-10 6-30 0 0,0 2 0 0 0,-27 18 0 0 0,10-2 114 0 0,1 3 0 0 0,2 1 1 0 0,-66 70-1 0 0,57-46 171 0 0,45-50-147 0 0,1-1 1 0 0,0 1 0 0 0,0 1 0 0 0,1-1-1 0 0,-5 13 1 0 0,10-20-33 0 0,-1 0 0 0 0,0 0-1 0 0,1 0 1 0 0,-1 0 0 0 0,1 0-1 0 0,0 0 1 0 0,0 0 0 0 0,0 0 0 0 0,0 0-1 0 0,0 0 1 0 0,0 1 0 0 0,0-1-1 0 0,1 2 1 0 0,0-2-3 0 0,0-1-1 0 0,-1 0 1 0 0,1 1 0 0 0,0-1-1 0 0,-1 0 1 0 0,1 0 0 0 0,0 0-1 0 0,0 1 1 0 0,0-1-1 0 0,0 0 1 0 0,0 0 0 0 0,0-1-1 0 0,0 1 1 0 0,1 0 0 0 0,1 1-1 0 0,0-1 1 0 0,1 1 0 0 0,0-1 0 0 0,0 0 0 0 0,0 0 0 0 0,0 0 0 0 0,0-1 0 0 0,0 1 0 0 0,0-1 0 0 0,0 0-1 0 0,0 0 1 0 0,0-1 0 0 0,6 0 0 0 0,19-5-393 0 0,0-1 1 0 0,42-16-1 0 0,-32 7-993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 17711 0 0,'-1'-1'811'0'0,"-4"0"-662"0"0,0 0 1 0 0,1 0-1 0 0,-1 1 1 0 0,0-1 0 0 0,0 1-1 0 0,0 0 1 0 0,0 1-1 0 0,0-1 1 0 0,-8 3-1 0 0,10-3 45 0 0,2 1-46 0 0,0-1 0 0 0,0 0-1 0 0,-1 1 1 0 0,1-1 0 0 0,0 1-1 0 0,0 0 1 0 0,0-1 0 0 0,0 1-1 0 0,0 0 1 0 0,0-1-1 0 0,0 1 1 0 0,0 0 0 0 0,0 0-1 0 0,0 0 1 0 0,-1 2 0 0 0,0-1-140 0 0,1 0 0 0 0,0-1 0 0 0,0 1 1 0 0,0 0-1 0 0,0 0 0 0 0,1 0 0 0 0,-1 0 0 0 0,0 0 0 0 0,1 0 1 0 0,-1 1-1 0 0,1-1 0 0 0,0 0 0 0 0,0 0 0 0 0,0 0 0 0 0,0 0 1 0 0,0 3-1 0 0,1 0-9 0 0,-1-1 0 0 0,0 0-1 0 0,0 1 1 0 0,-1 7 0 0 0,-3 5-153 0 0,-1 0 0 0 0,-12 32 1 0 0,1-8 130 0 0,14-35 23 0 0,1 0 0 0 0,-1 1 0 0 0,1-1 0 0 0,0 0 0 0 0,0 1 0 0 0,1-1 0 0 0,0 0 0 0 0,0 1 0 0 0,1 8 0 0 0,0-11 0 0 0,0 1 0 0 0,0-2 0 0 0,0 1 0 0 0,1 0 0 0 0,0 0 0 0 0,-1 0 0 0 0,1-1 0 0 0,1 1 0 0 0,-1-1 0 0 0,0 1 0 0 0,1-1 0 0 0,0 0 0 0 0,0 0 0 0 0,0 0 0 0 0,5 4 0 0 0,0-2 0 0 0,0-1 0 0 0,0 1 0 0 0,1-1 0 0 0,-1-1 0 0 0,15 5 0 0 0,-12-5 0 0 0,0 1 0 0 0,19 10 0 0 0,-27-13 0 0 0,-2-1 0 0 0,0 1 0 0 0,0-1 0 0 0,0 1 0 0 0,-1-1 0 0 0,1 1 0 0 0,0-1 0 0 0,0 1 0 0 0,-1-1 0 0 0,1 1 0 0 0,0 0 0 0 0,0 0 0 0 0,-1-1 0 0 0,1 1 0 0 0,-1 0 0 0 0,1 0 0 0 0,-1 0 0 0 0,1 0 0 0 0,-1 1 0 0 0,2 0 7 0 0,0 0 0 0 0,-1 1 0 0 0,0-1-1 0 0,1 0 1 0 0,-1 1 0 0 0,0-1 0 0 0,-1 1-1 0 0,1 0 1 0 0,0-1 0 0 0,-1 1 0 0 0,1 0 0 0 0,-1 0-1 0 0,0-1 1 0 0,0 1 0 0 0,0 0 0 0 0,0 0-1 0 0,0-1 1 0 0,-1 1 0 0 0,1 0 0 0 0,-1-1 0 0 0,0 1-1 0 0,0 0 1 0 0,0-1 0 0 0,0 1 0 0 0,0-1-1 0 0,0 0 1 0 0,-1 1 0 0 0,1-1 0 0 0,-1 0 0 0 0,0 0-1 0 0,1 0 1 0 0,-1 0 0 0 0,-3 2 0 0 0,-2 3 96 0 0,-1 0 0 0 0,0-1 0 0 0,0-1 0 0 0,-1 1 1 0 0,1-1-1 0 0,-1-1 0 0 0,-19 7 0 0 0,-7-1 51 0 0,0-1 1 0 0,-1-2-1 0 0,0-2 0 0 0,0-1 1 0 0,-1-2-1 0 0,-52-3 0 0 0,82 0-198 0 0,0 1-1 0 0,1-2 1 0 0,-1 1-1 0 0,-8-3 0 0 0,13 2-1101 0 0,1-6-357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88 336 1375 0 0,'0'0'424'0'0,"7"-8"5451"0"0,6-5 1233 0 0,-13 15-6700 0 0,-1 9-131 0 0,-1 1 0 0 0,0 0 0 0 0,-1-1 0 0 0,-1 0 0 0 0,1 1 0 0 0,-11 19 0 0 0,0 3 241 0 0,7-19-230 0 0,0-1-1 0 0,-17 25 1 0 0,9-15-55 0 0,14-22-81 0 0,-5 0-55 0 0,3-1 315 0 0,2-8-186 0 0,1 0-208 0 0,1 0 0 0 0,0 0 1 0 0,1 0-1 0 0,-1 1 0 0 0,1-1 0 0 0,4-9 1 0 0,21-37 70 0 0,-8 20-303 0 0,3 2 0 0 0,0 0 0 0 0,2 2 0 0 0,1 0-1 0 0,2 2 1 0 0,0 0 0 0 0,57-40 0 0 0,-67 55 194 0 0,7-7 35 0 0,2 1 0 0 0,0 1 1 0 0,55-25-1 0 0,-56 32 192 0 0,1 1 0 0 0,1 1-1 0 0,-1 1 1 0 0,1 1 0 0 0,36-2-1 0 0,-61 8-187 0 0,19 0 309 0 0,-20 0-310 0 0,0 0 0 0 0,0 0 0 0 0,-1 0 0 0 0,1 0 0 0 0,0 0 0 0 0,0 1 0 0 0,0-1 0 0 0,0 0 0 0 0,-1 1 0 0 0,1-1 0 0 0,0 0 0 0 0,0 1 1 0 0,0-1-1 0 0,-1 1 0 0 0,1-1 0 0 0,0 1 0 0 0,-1-1 0 0 0,1 1 0 0 0,0 0 0 0 0,-1-1 0 0 0,2 2 0 0 0,-1 5-1 0 0,1-1 0 0 0,-1 1 0 0 0,0-1 0 0 0,0 1 0 0 0,-1-1 0 0 0,0 1 0 0 0,0 0 0 0 0,0-1 0 0 0,-1 1 0 0 0,0 0 0 0 0,0-1 0 0 0,-5 12 0 0 0,-3 9 106 0 0,-23 43-1 0 0,19-42-100 0 0,-20 47-18 0 0,-13 26-22 0 0,20-55-2261 0 0,23-40 1108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20 13735 0 0,'0'0'630'0'0,"1"-2"-14"0"0,5-8-398 0 0,-2 2 2176 0 0,-6 9-2265 0 0,-1-1 0 0 0,1 1 0 0 0,0 0-1 0 0,0 0 1 0 0,0 0 0 0 0,0 0 0 0 0,0 0 0 0 0,0 0 0 0 0,-3 3 0 0 0,2-1 10 0 0,-66 55 387 0 0,34-26-450 0 0,16-16-74 0 0,2 1 0 0 0,0 0 0 0 0,1 1 0 0 0,1 1 0 0 0,1 1 0 0 0,0 0 0 0 0,-10 22 0 0 0,20-32-2 0 0,-1-1 0 0 0,2 1-1 0 0,-1-1 1 0 0,1 1 0 0 0,1 0 0 0 0,-2 11-1 0 0,4-18 2 0 0,-1 0 0 0 0,1 1 0 0 0,0-1 0 0 0,1 0 0 0 0,-1 0 0 0 0,0 0 0 0 0,1 0 0 0 0,0 0 0 0 0,0 1 0 0 0,0-1 0 0 0,0-1 0 0 0,0 1 0 0 0,0 0 0 0 0,1 0 0 0 0,0 0 0 0 0,-1-1 0 0 0,1 1 0 0 0,0-1 0 0 0,0 1 0 0 0,0-1 0 0 0,1 0 0 0 0,-1 0 0 0 0,5 3 0 0 0,-2-1 48 0 0,1-1 1 0 0,0 1 0 0 0,0-2-1 0 0,0 1 1 0 0,0-1 0 0 0,0 1 0 0 0,0-2-1 0 0,1 1 1 0 0,-1-1 0 0 0,1 0 0 0 0,-1 0-1 0 0,1-1 1 0 0,0 0 0 0 0,6 0-1 0 0,-8-1-16 0 0,0 0-1 0 0,0 0 0 0 0,-1 0 1 0 0,1 0-1 0 0,0-1 0 0 0,-1 1 1 0 0,1-1-1 0 0,-1 0 0 0 0,0-1 0 0 0,0 1 1 0 0,0-1-1 0 0,0 0 0 0 0,0 0 1 0 0,0 0-1 0 0,-1 0 0 0 0,1-1 1 0 0,-1 0-1 0 0,0 1 0 0 0,4-8 1 0 0,11-22 8 0 0,-2 0 1 0 0,-2-2 0 0 0,-1 1 0 0 0,-1-2 0 0 0,-3 0 0 0 0,7-41 0 0 0,-15 73-87 0 0,0 0 0 0 0,-1 0 0 0 0,0-1 0 0 0,0 1 0 0 0,0 0 0 0 0,0 0 0 0 0,0 0 0 0 0,-1 0 0 0 0,0 0 1 0 0,0 0-1 0 0,0 0 0 0 0,0 0 0 0 0,-3-4 0 0 0,3 6-27 0 0,0 0 1 0 0,-1 0-1 0 0,1 0 0 0 0,-1 1 1 0 0,1-1-1 0 0,-1 1 0 0 0,1-1 1 0 0,-1 1-1 0 0,0-1 0 0 0,0 1 1 0 0,0 0-1 0 0,0 0 0 0 0,0 0 1 0 0,0 0-1 0 0,0 0 0 0 0,0 0 1 0 0,0 1-1 0 0,0-1 0 0 0,0 1 1 0 0,-1-1-1 0 0,1 1 0 0 0,0 0 1 0 0,0 0-1 0 0,-1 0 1 0 0,-2 0-1 0 0,-7 2-239 0 0,0 1 0 0 0,0-1 0 0 0,0 2 0 0 0,0 0 0 0 0,1 0 0 0 0,-20 11 0 0 0,1-2-103 0 0,-15 12 18 0 0,37-21 352 0 0,7-3-33 0 0,14-5-324 0 0,25-10-313 0 0,-14 2 346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63 14279 0 0,'23'-62'6346'0'0,"-32"71"-5762"0"0,-1 3-545 0 0,1-1 0 0 0,0 2 0 0 0,1-1 0 0 0,-9 21 1 0 0,-21 58-23 0 0,32-76-16 0 0,-215 523-1 0 0,173-434 53 0 0,-24 53-42 0 0,59-129-26 0 0,6-12-192 0 0,1 0 0 0 0,-6 17 0 0 0,12-32-758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47 11055 0 0,'-9'1'603'0'0,"1"1"0"0"0,0 0 0 0 0,0 0 0 0 0,-12 6 0 0 0,17-7-199 0 0,0 1 1 0 0,1-1 0 0 0,-1 1-1 0 0,1 0 1 0 0,-1-1-1 0 0,1 1 1 0 0,0 0 0 0 0,-1 1-1 0 0,1-1 1 0 0,0 0-1 0 0,1 1 1 0 0,-1-1-1 0 0,0 1 1 0 0,1-1 0 0 0,-2 5-1 0 0,2-5-336 0 0,1-1-1 0 0,-1 1 1 0 0,1 0-1 0 0,0-1 1 0 0,0 1-1 0 0,0-1 1 0 0,0 1-1 0 0,0 0 1 0 0,0-1-1 0 0,0 1 1 0 0,1-1-1 0 0,-1 1 1 0 0,1 0-1 0 0,-1-1 1 0 0,1 1-1 0 0,-1-1 1 0 0,1 1-1 0 0,0-1 0 0 0,0 0 1 0 0,0 1-1 0 0,-1-1 1 0 0,1 0-1 0 0,1 0 1 0 0,-1 1-1 0 0,0-1 1 0 0,2 1-1 0 0,0 1 23 0 0,1 0-1 0 0,0 0 0 0 0,-1-1 0 0 0,1 1 0 0 0,0-1 0 0 0,0 0 0 0 0,0 0 0 0 0,5 1 0 0 0,0-1 3 0 0,1 0 0 0 0,-1-1 0 0 0,1 0 0 0 0,-1 0 0 0 0,12-1 1 0 0,50-8 128 0 0,-36 4-104 0 0,66-11 247 0 0,109-31 1 0 0,-57 10-201 0 0,178-16 1 0 0,-303 50-714 0 0,42-4 161 0 0,-24 5-6536 0 0,-23 3-508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8751 0 0,'-7'-8'776'0'0,"-2"-1"-616"0"0,0 0 6656 0 0,20 6-7424 0 0,3-1-480 0 0,20-7-96 0 0,-2 6-16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31 14887 0 0,'1'-1'680'0'0,"24"-21"374"0"0,-19 15 3036 0 0,-8 7-3828 0 0,-10 6-237 0 0,-1 1 0 0 0,1 0 1 0 0,0 1-1 0 0,0 0 0 0 0,1 1 1 0 0,0 0-1 0 0,-14 15 1 0 0,-62 81-43 0 0,35-30 140 0 0,46-66-31 0 0,1 1 1 0 0,1 0-1 0 0,-1-1 0 0 0,2 2 1 0 0,-1-1-1 0 0,-2 15 0 0 0,6-21-51 0 0,-1-1 0 0 0,1 0 0 0 0,0 1 0 0 0,0-1 0 0 0,0 0 0 0 0,0 1 0 0 0,1-1-1 0 0,0 0 1 0 0,-1 0 0 0 0,1 1 0 0 0,3 5 0 0 0,-4-7-24 0 0,1-1 0 0 0,0 1 0 0 0,1-1 0 0 0,-1 1 0 0 0,0-1 0 0 0,0 1 0 0 0,1-1 0 0 0,-1 0 0 0 0,0 1 0 0 0,1-1 0 0 0,0 0 0 0 0,-1 0 0 0 0,1 0 0 0 0,0 0 0 0 0,-1 0 0 0 0,1-1 0 0 0,0 1 0 0 0,0 0 0 0 0,0-1 0 0 0,-1 0 0 0 0,5 1-1 0 0,3 0 72 0 0,0-1 0 0 0,0 0-1 0 0,0-1 1 0 0,1 0 0 0 0,-1 0-1 0 0,13-4 1 0 0,53-21 185 0 0,-59 20-241 0 0,19-7-5 0 0,34-18 0 0 0,-58 25-24 0 0,0-1-1 0 0,0 0 1 0 0,0-1-1 0 0,-1 0 1 0 0,0-1 0 0 0,14-14-1 0 0,-20 18-78 0 0,1-1-1 0 0,-1 1 0 0 0,0-1 1 0 0,0 1-1 0 0,-1-1 1 0 0,5-11-1 0 0,-7 13 41 0 0,0 0 1 0 0,0 1-1 0 0,-1-1 0 0 0,1 0 0 0 0,-1 1 1 0 0,0-1-1 0 0,0 0 0 0 0,-1 1 1 0 0,1-1-1 0 0,-1 0 0 0 0,1 1 0 0 0,-1-1 1 0 0,0 0-1 0 0,-2-3 0 0 0,-9-29-80 0 0,-10-55 0 0 0,22 90 97 0 0,0 0-1 0 0,-1 1 1 0 0,1-1 0 0 0,0 1 0 0 0,-1-1-1 0 0,1 0 1 0 0,-1 1 0 0 0,1-1-1 0 0,-1 1 1 0 0,1 0 0 0 0,-1-1-1 0 0,1 1 1 0 0,-1-1 0 0 0,1 1-1 0 0,-1 0 1 0 0,0-1 0 0 0,1 1-1 0 0,-1 0 1 0 0,0-1 0 0 0,1 1-1 0 0,-1 0 1 0 0,0 0 0 0 0,1 0-1 0 0,-1 0 1 0 0,0 0 0 0 0,1 0-1 0 0,-1 0 1 0 0,0 0 0 0 0,1 0-1 0 0,-1 0 1 0 0,0 0 0 0 0,1 0-1 0 0,-1 0 1 0 0,0 0 0 0 0,1 1-1 0 0,-2-1 1 0 0,-23 9-155 0 0,-20 15-101 0 0,41-21 38 0 0,0 0 0 0 0,0 0 0 0 0,1 0 0 0 0,-1 0 1 0 0,1 0-1 0 0,-1 1 0 0 0,1 0 0 0 0,-3 4 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20 14191 0 0,'0'0'1291'0'0,"0"-2"-1063"0"0,0-4 1256 0 0,9-6 3067 0 0,-10 15-4554 0 0,1 0 1 0 0,-1 0-1 0 0,0 0 1 0 0,0 0-1 0 0,0 0 1 0 0,0 0-1 0 0,0 0 1 0 0,-1 0 0 0 0,1-1-1 0 0,-1 1 1 0 0,0 0-1 0 0,0-1 1 0 0,0 0-1 0 0,0 1 1 0 0,-4 2 0 0 0,-6 7-72 0 0,-24 15 1 0 0,21-16 31 0 0,6-4 19 0 0,-225 160-777 0 0,94-72 808 0 0,133-90 339 0 0,0 0-1 0 0,-10 10 1 0 0,23-4-76 0 0,-5-10-262 0 0,-1 0 0 0 0,0 0 0 0 0,1 0 0 0 0,-1 0 0 0 0,1-1-1 0 0,-1 1 1 0 0,1 0 0 0 0,-1 0 0 0 0,1 0 0 0 0,0-1 0 0 0,-1 1-1 0 0,1 0 1 0 0,0 0 0 0 0,0-1 0 0 0,0 1 0 0 0,-1-1 0 0 0,3 1-1 0 0,3 2 28 0 0,1 0-1 0 0,0-1 0 0 0,0 0 0 0 0,0 0 0 0 0,0-1 0 0 0,1 0 0 0 0,8 0 0 0 0,54-2 97 0 0,-45 0-70 0 0,1-1-184 0 0,-1-1-1 0 0,33-7 1 0 0,-39 6-3942 0 0,31-14-1 0 0,-28 8-2047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15487 0 0,'0'0'5719'0'0,"-1"1"-5419"0"0,-39 28 520 0 0,12-9-771 0 0,0 1-1 0 0,-48 49 0 0 0,51-42-44 0 0,-68 81 45 0 0,63-73 12 0 0,20-26 41 0 0,1 1 0 0 0,-13 20 0 0 0,21-29-76 0 0,0 0 0 0 0,0 0 0 0 0,0 0 0 0 0,0 0 0 0 0,1 0 0 0 0,-1 0 0 0 0,1 0 0 0 0,0 0 0 0 0,-1 0 0 0 0,1 1 0 0 0,0-1 0 0 0,0 0 0 0 0,0 0 0 0 0,0 0 0 0 0,1 0 0 0 0,-1 0 0 0 0,1 0 0 0 0,-1 1 0 0 0,1-1 0 0 0,0 0 0 0 0,1 2 0 0 0,-2-4-19 0 0,1 1-1 0 0,-1-1 0 0 0,0 1 1 0 0,1-1-1 0 0,0 1 0 0 0,-1-1 1 0 0,1 1-1 0 0,-1-1 1 0 0,1 0-1 0 0,-1 0 0 0 0,1 1 1 0 0,0-1-1 0 0,-1 0 1 0 0,1 0-1 0 0,0 1 0 0 0,0-1 1 0 0,2 1 13 0 0,4 1 8 0 0,0 0-1 0 0,-1 0 1 0 0,1-1-1 0 0,0 1 1 0 0,0-2-1 0 0,0 1 0 0 0,0-1 1 0 0,12-1-1 0 0,59-10 26 0 0,-58 7-55 0 0,156-33-2134 0 0,-158 33 1061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 6447 0 0,'-8'-2'11196'0'0,"5"3"-11005"0"0,0 0-1 0 0,0 1 0 0 0,0-1 1 0 0,0 1-1 0 0,0-1 1 0 0,1 1-1 0 0,-1 0 0 0 0,1 0 1 0 0,-1 0-1 0 0,1 0 0 0 0,0 0 1 0 0,0 1-1 0 0,0-1 1 0 0,0 1-1 0 0,-2 3 0 0 0,-5 9 152 0 0,-12 25 0 0 0,13-23-196 0 0,-10 22 13 0 0,1 2 0 0 0,-14 49 0 0 0,20-67-104 0 0,10-21-34 0 0,-1 0 0 0 0,1 0-1 0 0,0 0 1 0 0,0 0 0 0 0,0 0-1 0 0,0 0 1 0 0,0 0 0 0 0,1 1-1 0 0,-1-1 1 0 0,1 0 0 0 0,-1 0-1 0 0,1 1 1 0 0,0-1 0 0 0,0 0-1 0 0,0 1 1 0 0,0-1 0 0 0,1 5-1 0 0,0-4 23 0 0,0-1-1 0 0,0 1 1 0 0,0 0-1 0 0,0 0 1 0 0,1-1-1 0 0,-1 1 1 0 0,1-1-1 0 0,-1 1 0 0 0,1-1 1 0 0,0 0-1 0 0,0 1 1 0 0,0-1-1 0 0,1 0 1 0 0,-1 0-1 0 0,0-1 1 0 0,1 1-1 0 0,-1 0 1 0 0,1-1-1 0 0,0 0 1 0 0,-1 1-1 0 0,1-1 1 0 0,0 0-1 0 0,0 0 1 0 0,0-1-1 0 0,0 1 1 0 0,0 0-1 0 0,0-1 1 0 0,3 0-1 0 0,10 1 5 0 0,1-1-1 0 0,-1-1 1 0 0,0 0 0 0 0,0-1-1 0 0,0-1 1 0 0,0-1 0 0 0,0 0-1 0 0,-1-1 1 0 0,1 0 0 0 0,-1-1-1 0 0,-1-1 1 0 0,1-1 0 0 0,-1 0-1 0 0,20-15 1 0 0,-28 17-22 0 0,0-1 0 0 0,-1 1 0 0 0,0-1 0 0 0,0 0 0 0 0,6-12 0 0 0,-3 6-6 0 0,-2 1-34 0 0,0-1 0 0 0,-1 0 0 0 0,0 0 0 0 0,-1-1 0 0 0,0 1 0 0 0,-1-1 0 0 0,-1 0 0 0 0,0 0-1 0 0,-1 0 1 0 0,0 0 0 0 0,-3-21 0 0 0,-1 20-289 0 0,2 14 216 0 0,1 0 0 0 0,0 0 0 0 0,-1 0 0 0 0,1-1 0 0 0,0 1-1 0 0,0 0 1 0 0,-1 0 0 0 0,1 0 0 0 0,0 0 0 0 0,0 0 0 0 0,0 0 0 0 0,0 0 0 0 0,0 0-1 0 0,1 0 1 0 0,-1-1 0 0 0,0 1 0 0 0,0 0 0 0 0,1 0 0 0 0,-1 0 0 0 0,1 0 0 0 0,0-2 0 0 0,2-1-2698 0 0,-2 1 1186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1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8287 0 0,'0'0'639'0'0,"0"2"-415"0"0,0 5 489 0 0,1 1-1 0 0,0 0 1 0 0,0-1 0 0 0,0 1-1 0 0,1-1 1 0 0,4 10 0 0 0,-5-14-371 0 0,0 1 0 0 0,1-1-1 0 0,-1 0 1 0 0,1 0 0 0 0,0 0 0 0 0,-1-1 0 0 0,2 1 0 0 0,-1 0 0 0 0,0-1 0 0 0,0 1 0 0 0,1-1 0 0 0,-1 0 0 0 0,1 1-1 0 0,0-1 1 0 0,0-1 0 0 0,4 4 0 0 0,-5-5 404 0 0,19-8 1380 0 0,-16 5-1942 0 0,0 0-1 0 0,-1 1 0 0 0,1-1 1 0 0,-1-1-1 0 0,0 1 1 0 0,0-1-1 0 0,0 1 1 0 0,-1-1-1 0 0,1 0 1 0 0,-1-1-1 0 0,0 1 0 0 0,0 0 1 0 0,0-1-1 0 0,0 0 1 0 0,1-5-1 0 0,3-8 9 0 0,-1 0-1 0 0,7-36 1 0 0,-4 15 15 0 0,-1 4-93 0 0,2 1-1 0 0,2 0 1 0 0,22-48-1 0 0,-28 72-130 0 0,-1 0-1 0 0,2 1 1 0 0,-1-1 0 0 0,1 1-1 0 0,1 0 1 0 0,-1 1 0 0 0,1 0-1 0 0,1 0 1 0 0,0 0 0 0 0,0 1-1 0 0,0 1 1 0 0,1 0-1 0 0,0 0 1 0 0,20-9 0 0 0,0 5-114 0 0,0 2 1 0 0,0 0-1 0 0,45-4 1 0 0,94 3-196 0 0,-162 9 197 0 0,-2 0-55 0 0,0-1-1 0 0,0 2 1 0 0,1-1 0 0 0,-1 1 0 0 0,-1-1 0 0 0,1 1-1 0 0,6 2 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2303 0 0,'-3'1'86'0'0,"1"1"0"0"0,0-1 0 0 0,-1 1 0 0 0,1 0 0 0 0,0 0 0 0 0,0 0 0 0 0,0 0 0 0 0,0 0 0 0 0,1 0 0 0 0,-1 0 0 0 0,0 1 0 0 0,1-1 0 0 0,0 1 0 0 0,0-1 0 0 0,-1 1 0 0 0,1 0-1 0 0,1-1 1 0 0,-1 1 0 0 0,0 0 0 0 0,1-1 0 0 0,-1 1 0 0 0,1 0 0 0 0,0 0 0 0 0,0 0 0 0 0,0-1 0 0 0,0 1 0 0 0,0 0 0 0 0,1 0 0 0 0,-1 0 0 0 0,3 5 0 0 0,1 3 1575 0 0,0 1 1 0 0,1 0 0 0 0,0-1 0 0 0,1 0-1 0 0,13 18 1 0 0,-4-9-1039 0 0,1 0 1 0 0,27 26-1 0 0,43 31-39 0 0,-45-42-9 0 0,-11-9-211 0 0,-7-7 225 0 0,-1 1-1 0 0,-1 0 0 0 0,-1 1 1 0 0,23 32-1 0 0,-39-46-485 0 0,1-1 0 0 0,-1 1-1 0 0,-1 0 1 0 0,0 0 0 0 0,0 0 0 0 0,0 1-1 0 0,-1-1 1 0 0,0 1 0 0 0,0-1 0 0 0,-1 1-1 0 0,0 0 1 0 0,0-1 0 0 0,-1 1 0 0 0,0 0-1 0 0,0 0 1 0 0,-1-1 0 0 0,0 1 0 0 0,0 0 0 0 0,-1-1-1 0 0,0 1 1 0 0,-4 9 0 0 0,0-5-31 0 0,0-1 1 0 0,0 0-1 0 0,-1-1 0 0 0,0 0 1 0 0,0 0-1 0 0,-18 17 1 0 0,-59 47 152 0 0,14-25-163 0 0,53-39-118 0 0,0 1 0 0 0,1 1-1 0 0,0 0 1 0 0,1 1 0 0 0,-19 21 0 0 0,26-19-601 0 0,7-14 354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3679 0 0,'0'0'14400'0'0,"-1"2"-14178"0"0,0 1-159 0 0,-1 19 500 0 0,2-21-561 0 0,0-1 0 0 0,0 1 0 0 0,0-1-1 0 0,0 1 1 0 0,0-1 0 0 0,0 0 0 0 0,0 1 0 0 0,0-1-1 0 0,0 1 1 0 0,0-1 0 0 0,0 1 0 0 0,-1-1 0 0 0,1 1-1 0 0,0-1 1 0 0,0 1 0 0 0,-1-1 0 0 0,1 0 0 0 0,0 1-1 0 0,-1 0 1 0 0,0 0 37 0 0,0 0-1 0 0,0 0 1 0 0,1 0-1 0 0,-1 1 1 0 0,0-1 0 0 0,1 0-1 0 0,-1 1 1 0 0,1-1-1 0 0,-1 0 1 0 0,1 1-1 0 0,-1 1 1 0 0,2-6 19 0 0,-1 3-48 0 0,3 0-13 0 0,15-15 71 0 0,-11 8 2337 0 0,-5 25-6336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51 10103 0 0,'0'0'231'0'0,"2"-1"29"0"0,12-8 30 0 0,24-9 0 0 0,7-4 6606 0 0,-55 21-6670 0 0,0 2 0 0 0,1-1 0 0 0,-1 1 0 0 0,1 1-1 0 0,0 0 1 0 0,-12 4 0 0 0,-16 8-144 0 0,1 1 0 0 0,-42 26 0 0 0,-65 48-114 0 0,57-34 46 0 0,-40 20-14 0 0,-69 44 0 0 0,181-109-8 0 0,-17 14-1 0 0,28-21-10 0 0,0-1 1 0 0,1 1-1 0 0,-1 0 1 0 0,1 0-1 0 0,-1 0 1 0 0,1 0-1 0 0,0 1 0 0 0,0-1 1 0 0,0 0-1 0 0,1 1 1 0 0,-3 6-1 0 0,4-9 11 0 0,0 0 0 0 0,0-1 0 0 0,0 1-1 0 0,0 0 1 0 0,0 0 0 0 0,1-1 0 0 0,-1 1-1 0 0,0 0 1 0 0,0-1 0 0 0,1 1 0 0 0,-1 0 0 0 0,0-1-1 0 0,1 1 1 0 0,-1-1 0 0 0,0 1 0 0 0,1 0-1 0 0,-1-1 1 0 0,1 1 0 0 0,0 0-12 0 0,0 0 1 0 0,0 0-1 0 0,1 1 1 0 0,-1-1-1 0 0,0 0 1 0 0,1 0 0 0 0,-1 0-1 0 0,1 0 1 0 0,0 0-1 0 0,-1 0 1 0 0,1 0-1 0 0,0 0 1 0 0,0-1-1 0 0,-1 1 1 0 0,4 0-1 0 0,0 0-24 0 0,16 4-112 0 0,0-1 1 0 0,1-1-1 0 0,-1 0 0 0 0,39-2 0 0 0,-30-1-7 0 0,58 0-551 0 0,-43-1 26 0 0,0 2 0 0 0,60 9 0 0 0,-95-8 784 0 0,0 0-1 0 0,0 1 1 0 0,-1 0-1 0 0,1 1 1 0 0,-1 0-1 0 0,0 1 1 0 0,0-1-1 0 0,-1 2 1 0 0,1-1-1 0 0,-1 1 1 0 0,-1 1-1 0 0,13 11 1 0 0,-16-13-36 0 0,0-1 0 0 0,0 1-1 0 0,0 0 1 0 0,-1 0 0 0 0,0 1 0 0 0,0-1 0 0 0,-1 0-1 0 0,1 1 1 0 0,-1 0 0 0 0,0 0 0 0 0,-1-1 0 0 0,1 1-1 0 0,-1 0 1 0 0,0 0 0 0 0,-1 1 0 0 0,0-1 0 0 0,0 0 0 0 0,0 0-1 0 0,0 0 1 0 0,-1 0 0 0 0,0 0 0 0 0,-2 7 0 0 0,-3 3 178 0 0,0 0 1 0 0,-1-1-1 0 0,-1 0 1 0 0,0-1 0 0 0,-1 0-1 0 0,-19 24 1 0 0,-73 71-106 0 0,99-107-130 0 0,-16 14-4 0 0,0 0 0 0 0,-1-1 0 0 0,-1-1-1 0 0,0-1 1 0 0,-1-1 0 0 0,-1-1 0 0 0,1 0 0 0 0,-30 8-1 0 0,24-10-10 0 0,0-2 0 0 0,-1 0 0 0 0,0-2 0 0 0,0-1 0 0 0,0-1-1 0 0,-51-2 1 0 0,67-2 37 0 0,-1-1 0 0 0,1 0 0 0 0,0-1 0 0 0,0 0 0 0 0,-14-5 0 0 0,19 5-1 0 0,0 0 0 0 0,0-1 0 0 0,0 0 0 0 0,0 0 0 0 0,0 0 0 0 0,1-1 0 0 0,0 0 0 0 0,0 0 0 0 0,-6-7 0 0 0,9 8-22 0 0,0 0 0 0 0,0 0 1 0 0,1-1-1 0 0,0 1 1 0 0,0 0-1 0 0,0-1 0 0 0,1 1 1 0 0,-1-1-1 0 0,1 0 1 0 0,0 0-1 0 0,0 1 1 0 0,1-1-1 0 0,-1 0 0 0 0,1 0 1 0 0,0 0-1 0 0,1 0 1 0 0,0-4-1 0 0,0 2-92 0 0,0 1 1 0 0,0 0 0 0 0,1 0-1 0 0,0 0 1 0 0,0 0-1 0 0,1 0 1 0 0,0 0-1 0 0,0 0 1 0 0,0 1-1 0 0,1-1 1 0 0,-1 1-1 0 0,8-7 1 0 0,7-1-1987 0 0,-9 9 858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 13103 0 0,'-2'0'598'0'0,"-8"-1"-433"0"0,-1 0 1 0 0,1 1-1 0 0,0 1 0 0 0,-1-1 1 0 0,1 2-1 0 0,0-1 1 0 0,0 1-1 0 0,0 1 1 0 0,-15 5-1 0 0,14-4-63 0 0,-1 1-1 0 0,1 1 1 0 0,0 0-1 0 0,0 0 1 0 0,0 1-1 0 0,1 1 1 0 0,-15 13-1 0 0,21-16-88 0 0,0-1 1 0 0,1 1-1 0 0,-1 0 0 0 0,1 1 0 0 0,0-1 1 0 0,0 1-1 0 0,1-1 0 0 0,0 1 0 0 0,-3 10 0 0 0,0 8 119 0 0,-3 28-1 0 0,3-22 82 0 0,3-16 3 0 0,1 1-1 0 0,0-1 1 0 0,1 1-1 0 0,2 19 1 0 0,-2-27-54 0 0,1-1 0 0 0,1 1 0 0 0,-1 0 0 0 0,1 0 1 0 0,1-1-1 0 0,-1 1 0 0 0,1-1 0 0 0,0 0 1 0 0,0 0-1 0 0,1 0 0 0 0,6 8 0 0 0,-8-12-92 0 0,0 0-1 0 0,0 1 0 0 0,1-1 1 0 0,-1 0-1 0 0,1 0 0 0 0,0 0 1 0 0,-1-1-1 0 0,1 1 0 0 0,0 0 1 0 0,0-1-1 0 0,0 0 0 0 0,0 0 1 0 0,1 0-1 0 0,3 1 1 0 0,-2-2 21 0 0,0 1 0 0 0,0-1 0 0 0,0 0 0 0 0,0 0 0 0 0,0-1 0 0 0,0 0 0 0 0,-1 1 0 0 0,8-4 0 0 0,3-1 117 0 0,-1-1 1 0 0,0 0 0 0 0,0-2-1 0 0,23-15 1 0 0,-20 11-168 0 0,-1-1 0 0 0,0-1 1 0 0,-1-1-1 0 0,-1 0 0 0 0,0 0 0 0 0,-1-2 1 0 0,0 1-1 0 0,-2-2 0 0 0,0 1 0 0 0,-1-2 0 0 0,-1 1 1 0 0,-1-1-1 0 0,0-1 0 0 0,8-33 0 0 0,-15 47-121 0 0,0 1 0 0 0,0-1-1 0 0,0 0 1 0 0,-1 1-1 0 0,0-1 1 0 0,0 0 0 0 0,-1 0-1 0 0,1 1 1 0 0,-1-1-1 0 0,-1 1 1 0 0,-2-11-1 0 0,2 13 0 0 0,1 0 0 0 0,0 0-1 0 0,-1 1 1 0 0,1-1 0 0 0,-1 1-1 0 0,0-1 1 0 0,0 1 0 0 0,0 0-1 0 0,0 0 1 0 0,0 0 0 0 0,-1 0-1 0 0,1 0 1 0 0,-1 0 0 0 0,1 1-1 0 0,-1-1 1 0 0,0 1 0 0 0,1-1-1 0 0,-1 1 1 0 0,0 0 0 0 0,0 0-1 0 0,0 1 1 0 0,0-1 0 0 0,0 0-1 0 0,-3 1 1 0 0,-10 0-346 0 0,1 0 1 0 0,-1 1-1 0 0,0 1 0 0 0,1 1 1 0 0,-25 7-1 0 0,-3 0-1209 0 0,22-6-2384 0 0,1 1-1199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0,'0'0'954'0'0,"1"2"304"0"0,5 7 413 0 0,0 0-1 0 0,11 11 0 0 0,17 11-64 0 0,44 22-1510 0 0,-57-40 610 0 0,61 44 39 0 0,-79-56-718 0 0,-1 0 0 0 0,0 1 0 0 0,0-1-1 0 0,0 1 1 0 0,0 0 0 0 0,0-1 0 0 0,0 1 0 0 0,0 0-1 0 0,-1 0 1 0 0,1 0 0 0 0,-1 0 0 0 0,1 1 0 0 0,-1-1-1 0 0,0 0 1 0 0,0 0 0 0 0,0 1 0 0 0,0-1 0 0 0,0 1-1 0 0,-1-1 1 0 0,1 1 0 0 0,-1-1 0 0 0,1 1 0 0 0,-1-1-1 0 0,0 1 1 0 0,0 0 0 0 0,0-1 0 0 0,-1 1 0 0 0,1-1-1 0 0,0 1 1 0 0,-1-1 0 0 0,0 1 0 0 0,0-1 0 0 0,1 1-1 0 0,-1-1 1 0 0,-1 0 0 0 0,1 1 0 0 0,0-1 0 0 0,0 0-1 0 0,-4 4 1 0 0,-7 10 24 0 0,-1-1 0 0 0,-1-1 0 0 0,0 1 0 0 0,-1-2 0 0 0,-25 18 0 0 0,9-10-166 0 0,-1-2 0 0 0,-37 17-1 0 0,57-31-20 0 0,10-4-117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20 2759 0 0,'-1'-16'13582'0'0,"-5"13"-12254"0"0,-5 5-1233 0 0,1 1 1 0 0,-1 0-1 0 0,1 0 1 0 0,-18 10-1 0 0,-39 26-33 0 0,17-9-55 0 0,-111 68-7 0 0,153-92-12 0 0,8-5 10 0 0,-1-1 0 0 0,1 0-1 0 0,0 0 1 0 0,-1 0 0 0 0,1 1-1 0 0,0-1 1 0 0,0 0 0 0 0,-1 1-1 0 0,1-1 1 0 0,0 0 0 0 0,0 1-1 0 0,-1-1 1 0 0,1 0 0 0 0,0 1-1 0 0,0-1 1 0 0,0 0 0 0 0,0 1-1 0 0,0-1 1 0 0,-1 0 0 0 0,1 1-1 0 0,0-1 1 0 0,0 1 0 0 0,0-1-1 0 0,0 1 1 0 0,-1 10-18 0 0,1-10 6 0 0,0 1 0 0 0,1-1 0 0 0,-1 0 1 0 0,1 1-1 0 0,0-1 0 0 0,-1 0 1 0 0,1 0-1 0 0,0 0 0 0 0,0 1 1 0 0,0-1-1 0 0,0 0 0 0 0,0 0 0 0 0,0 0 1 0 0,0 0-1 0 0,2 1 0 0 0,-1-1-12 0 0,13 11-125 0 0,0-1 0 0 0,2-1 0 0 0,-1 0 0 0 0,1-1 0 0 0,1-1 1 0 0,20 7-1 0 0,42 21-38 0 0,-76-35 182 0 0,9 11 14 0 0,-10-9 59 0 0,-1-1 0 0 0,0 1 0 0 0,1-1 0 0 0,-1 1 0 0 0,0 0-1 0 0,0 0 1 0 0,-1 0 0 0 0,1 0 0 0 0,-1 1 0 0 0,1-1 0 0 0,0 4 0 0 0,-1-2 40 0 0,-1-1-1 0 0,0 0 1 0 0,0 1-1 0 0,0-1 1 0 0,0 1 0 0 0,0-1-1 0 0,-1 0 1 0 0,-2 9-1 0 0,-1 0-40 0 0,-1 1-1 0 0,0-1 1 0 0,0 0 0 0 0,-2 0-1 0 0,0-1 1 0 0,0 0 0 0 0,-1 0-1 0 0,0 0 1 0 0,-1-1 0 0 0,-1-1-1 0 0,1 1 1 0 0,-2-2-1 0 0,1 1 1 0 0,-2-1 0 0 0,1-1-1 0 0,-1 0 1 0 0,0-1 0 0 0,0 0-1 0 0,-1-1 1 0 0,-25 9 0 0 0,21-9 105 0 0,0-2 0 0 0,0 0 0 0 0,0-1 0 0 0,-33 2-1 0 0,38-5-68 0 0,0 0 0 0 0,0-1 0 0 0,-1 0 0 0 0,1-1-1 0 0,0-1 1 0 0,0 0 0 0 0,-20-8 0 0 0,25 8-184 0 0,0-1 0 0 0,1 0 0 0 0,0 0 1 0 0,0 0-1 0 0,-7-7 0 0 0,-2-4-6335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17447 0 0,'0'0'1580'0'0,"-1"0"-1265"0"0,-4 3-244 0 0,1-1 0 0 0,0 0 0 0 0,0 1 0 0 0,0 0 0 0 0,0 0 0 0 0,1 0 0 0 0,-1 1 0 0 0,-3 5 0 0 0,-27 35 203 0 0,23-28-186 0 0,-23 33 269 0 0,-30 57-1 0 0,48-76-308 0 0,1 2 1 0 0,2-1-1 0 0,-13 47 1 0 0,25-75-103 0 0,1 0 1 0 0,-1 0-1 0 0,0 0 0 0 0,1 0 1 0 0,0 1-1 0 0,0-1 1 0 0,0 0-1 0 0,0 0 0 0 0,1 6 1 0 0,1-9-1126 0 0,7-1-365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575 814 13159 0 0,'0'0'598'0'0,"-1"1"-9"0"0,0-1-524 0 0,0 0 0 0 0,0 0 0 0 0,1 0 0 0 0,-1 0 0 0 0,0 0 0 0 0,0 0 1 0 0,0 0-1 0 0,0 0 0 0 0,1 0 0 0 0,-1 0 0 0 0,0 0 0 0 0,0 0 0 0 0,-1-1 0 0 0,-1-5 986 0 0,7-8 82 0 0,4-1-478 0 0,2 0 1 0 0,16-19 0 0 0,3-4-135 0 0,162-279 941 0 0,-169 277-1549 0 0,30-78 0 0 0,-45 99-18 0 0,-2 1-1 0 0,0-1 0 0 0,-1 0 1 0 0,-1-1-1 0 0,0 1 1 0 0,-1-38-1 0 0,-3 52 71 0 0,1 0 1 0 0,-1 0 0 0 0,0 0-1 0 0,-1 0 1 0 0,-1-6-1 0 0,2 10 32 0 0,1 0 0 0 0,-1 1-1 0 0,1-1 1 0 0,0 1 0 0 0,-1-1-1 0 0,1 0 1 0 0,-1 1 0 0 0,1-1 0 0 0,-1 1-1 0 0,0 0 1 0 0,1-1 0 0 0,-1 1 0 0 0,1-1-1 0 0,-1 1 1 0 0,0 0 0 0 0,1-1-1 0 0,-1 1 1 0 0,0 0 0 0 0,1 0 0 0 0,-1 0-1 0 0,0 0 1 0 0,0-1 0 0 0,1 1-1 0 0,-1 0 1 0 0,0 0 0 0 0,1 0 0 0 0,-1 0-1 0 0,-1 1 1 0 0,0-1-3 0 0,-1 0-1 0 0,1 1 1 0 0,0-1-1 0 0,-1 1 1 0 0,1 0-1 0 0,0 0 1 0 0,-2 1 0 0 0,-5 3-10 0 0,1 1 0 0 0,0 0 0 0 0,1 1 0 0 0,0 0 0 0 0,0 0 0 0 0,0 0 0 0 0,-10 16 0 0 0,1 1-13 0 0,-18 38-1 0 0,-171 406 14 0 0,87-186 85 0 0,4-48 258 0 0,90-192-225 0 0,-2 0 0 0 0,-2-2 1 0 0,-42 47-1 0 0,24-37-34 0 0,-77 83-250 0 0,116-127-2208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13 127 17535 0 0,'-1'1'803'0'0,"-5"4"-18"0"0,5-4-779 0 0,1-1 0 0 0,0 0-1 0 0,-1 0 1 0 0,1 0 0 0 0,0 0 0 0 0,0 0 0 0 0,-1 1-1 0 0,1-1 1 0 0,0 0 0 0 0,0 0 0 0 0,-1 1-1 0 0,1-1 1 0 0,0 0 0 0 0,0 0 0 0 0,0 1-1 0 0,0-1 1 0 0,-1 0 0 0 0,1 1 0 0 0,0-1-1 0 0,0 0 1 0 0,0 0 0 0 0,0 1 0 0 0,0-1-1 0 0,0 0 1 0 0,0 1 0 0 0,0-1 0 0 0,0 0-1 0 0,0 1 1 0 0,0-1 0 0 0,0 0 0 0 0,0 1 0 0 0,0-1-1 0 0,0 0 1 0 0,0 1 0 0 0,0-1 0 0 0,0 0-1 0 0,0 1 1 0 0,1-1 0 0 0,-1 0 0 0 0,0 0-1 0 0,0 1 1 0 0,0-1 0 0 0,0 0 0 0 0,1 0-1 0 0,-1 1 1 0 0,0-1 0 0 0,0 0 0 0 0,1 0-1 0 0,-1 0 1 0 0,0 1 0 0 0,0-1 0 0 0,1 0-1 0 0,-1 0 1 0 0,0 0 0 0 0,1 0 0 0 0,-1 0 0 0 0,0 1-1 0 0,1-1 1 0 0,0 0 0 0 0,0 0 47 0 0,3 3 74 0 0,0-1 0 0 0,1 1-1 0 0,-1-1 1 0 0,1 0 0 0 0,-1-1 0 0 0,1 1 0 0 0,0-1 0 0 0,0 0-1 0 0,0 0 1 0 0,8 0 0 0 0,8-1 397 0 0,25-2 0 0 0,-31 1-332 0 0,70-7 869 0 0,121-28 1 0 0,78-36-530 0 0,-268 68-505 0 0,80-25-1354 0 0,-55 15-250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91 12151 0 0,'0'0'922'0'0,"0"2"-626"0"0,2 24 234 0 0,-1 0 0 0 0,-1-1 1 0 0,-2 1-1 0 0,-5 35 0 0 0,0-8-167 0 0,5-34-216 0 0,-1 3-70 0 0,1-1 0 0 0,1 1 0 0 0,1 0 0 0 0,1 0-1 0 0,4 25 1 0 0,-4-46-66 0 0,-1-1 0 0 0,0 1 0 0 0,0-1 0 0 0,0 1 0 0 0,0-1 0 0 0,0 1 0 0 0,1-1 0 0 0,-1 1 0 0 0,0-1 0 0 0,0 1 1 0 0,1-1-1 0 0,-1 0 0 0 0,0 1 0 0 0,1-1 0 0 0,-1 1 0 0 0,0-1 0 0 0,1 0 0 0 0,-1 1 0 0 0,1-1 0 0 0,-1 0 0 0 0,1 0 0 0 0,-1 1 0 0 0,0-1 0 0 0,1 0 0 0 0,-1 0 0 0 0,1 0 0 0 0,-1 0 0 0 0,1 1 0 0 0,0-1 0 0 0,1 0 7 0 0,-1 0 1 0 0,1-1-1 0 0,0 1 0 0 0,-1 0 0 0 0,1 0 1 0 0,-1-1-1 0 0,1 1 0 0 0,-1-1 0 0 0,3-1 1 0 0,2-1 53 0 0,0 0 0 0 0,0-1 0 0 0,8-7 0 0 0,11-15 24 0 0,-1 0 0 0 0,-1-2 0 0 0,-2 0 1 0 0,20-34-1 0 0,13-19-179 0 0,-40 61-75 0 0,-9 33 84 0 0,6 71 156 0 0,-9-59-8 0 0,1-1 0 0 0,6 25 0 0 0,-8-44-51 0 0,2 7 8 0 0,1-1 0 0 0,0 1 0 0 0,0 0 1 0 0,8 13-1 0 0,-11-23-18 0 0,1 1 0 0 0,-1-1 0 0 0,1 1-1 0 0,0-1 1 0 0,0 0 0 0 0,0 0 0 0 0,0 0 0 0 0,0 0 0 0 0,1 0 0 0 0,-1 0 0 0 0,0 0 0 0 0,1-1-1 0 0,-1 1 1 0 0,1-1 0 0 0,0 0 0 0 0,0 0 0 0 0,-1 0 0 0 0,1 0 0 0 0,0 0 0 0 0,0-1 0 0 0,0 1-1 0 0,0-1 1 0 0,3 0 0 0 0,3 0 62 0 0,-1-1 0 0 0,0-1 0 0 0,1 0 0 0 0,-1 0 0 0 0,0 0 0 0 0,0-1 0 0 0,0 0 0 0 0,-1-1 0 0 0,1 1 0 0 0,-1-2-1 0 0,0 1 1 0 0,10-8 0 0 0,7-8 278 0 0,43-44 0 0 0,-52 47-280 0 0,0 0-1 0 0,-2-1 0 0 0,21-35 1 0 0,-14 16 277 0 0,16-45 0 0 0,12-36-28 0 0,-44 109-1169 0 0,0 1 0 0 0,9-12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246 218 12895 0 0,'0'0'2550'0'0,"11"5"1379"0"0,-6-4-3659 0 0,0 0-1 0 0,-1-1 1 0 0,1 1 0 0 0,0-1 0 0 0,0-1 0 0 0,0 1 0 0 0,0-1-1 0 0,0 1 1 0 0,0-2 0 0 0,-1 1 0 0 0,1 0 0 0 0,6-4-1 0 0,9-4 453 0 0,27-16-1 0 0,-47 25-715 0 0,21-12 147 0 0,-1-2 0 0 0,21-16 1 0 0,-34 24-170 0 0,0 0 1 0 0,0-1-1 0 0,0 0 1 0 0,-1-1 0 0 0,0 1-1 0 0,0-1 1 0 0,-1 0-1 0 0,5-11 1 0 0,-8 15-87 0 0,-1 0 1 0 0,0 0-1 0 0,0 0 0 0 0,0 0 1 0 0,0 0-1 0 0,0-8 0 0 0,-1 11 45 0 0,-1 1-1 0 0,1-1 0 0 0,0 1 1 0 0,-1-1-1 0 0,1 1 1 0 0,0-1-1 0 0,-1 1 0 0 0,1-1 1 0 0,-1 1-1 0 0,1 0 0 0 0,0-1 1 0 0,-1 1-1 0 0,1 0 1 0 0,-1-1-1 0 0,1 1 0 0 0,-1 0 1 0 0,0 0-1 0 0,1-1 1 0 0,-1 1-1 0 0,0 0 0 0 0,-11-4-456 0 0,7 4 374 0 0,1-1 0 0 0,0 1 0 0 0,0 1 0 0 0,-1-1 0 0 0,1 0-1 0 0,0 1 1 0 0,0 0 0 0 0,-1 0 0 0 0,1 0 0 0 0,0 0 0 0 0,-4 3 0 0 0,-8 3-347 0 0,-19 13 0 0 0,24-13 308 0 0,-54 35 411 0 0,3 2 1 0 0,-81 76 0 0 0,137-115-180 0 0,-20 17 255 0 0,-23 29 0 0 0,42-44-239 0 0,1 1 0 0 0,0-1 1 0 0,0 2-1 0 0,1-1 0 0 0,0 0 0 0 0,1 1 1 0 0,0 0-1 0 0,-4 14 0 0 0,7-20-55 0 0,0-1 1 0 0,1 1-1 0 0,0-1 0 0 0,-1 1 0 0 0,1-1 1 0 0,0 0-1 0 0,0 1 0 0 0,0-1 0 0 0,1 1 0 0 0,-1-1 1 0 0,0 1-1 0 0,1-1 0 0 0,0 0 0 0 0,0 1 1 0 0,-1-1-1 0 0,1 0 0 0 0,0 0 0 0 0,3 4 0 0 0,-2-3 25 0 0,1 0 0 0 0,-1 0-1 0 0,1-1 1 0 0,0 1 0 0 0,0-1 0 0 0,0 1-1 0 0,1-1 1 0 0,-1 0 0 0 0,0 0-1 0 0,7 2 1 0 0,3 1 64 0 0,0-1 0 0 0,1 0 0 0 0,-1-1 0 0 0,1-1 0 0 0,19 1-1 0 0,3-1-80 0 0,1-2-1 0 0,-1-2 1 0 0,50-8-1 0 0,-5-9-6592 0 0,-47 7-397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140 264 2759 0 0,'-1'1'207'0'0,"-7"2"726"0"0,2 1 0 0 0,-1 0 1 0 0,0 0-1 0 0,1 1 0 0 0,0 0 0 0 0,0 0 0 0 0,0 1 0 0 0,0-1 1 0 0,1 1-1 0 0,0 0 0 0 0,-6 10 0 0 0,1 0-355 0 0,1 0 0 0 0,1 0-1 0 0,-12 33 1 0 0,17-40-514 0 0,0 1 1 0 0,1-1-1 0 0,1 1 0 0 0,-1-1 0 0 0,1 1 0 0 0,1 0 0 0 0,1 16 1 0 0,-1-21-47 0 0,1 1 1 0 0,0-1 0 0 0,0 1 0 0 0,1-1 0 0 0,-1 1 0 0 0,1-1-1 0 0,0 0 1 0 0,1 0 0 0 0,-1 0 0 0 0,1 0 0 0 0,0 0 0 0 0,0-1 0 0 0,0 1-1 0 0,8 6 1 0 0,-10-10-8 0 0,1 1-1 0 0,-1-1 1 0 0,1 0 0 0 0,0 0-1 0 0,0 0 1 0 0,0 0-1 0 0,0 0 1 0 0,0 0-1 0 0,0-1 1 0 0,0 1 0 0 0,0-1-1 0 0,0 1 1 0 0,0-1-1 0 0,0 0 1 0 0,3 1 0 0 0,-1-2 4 0 0,0 1 1 0 0,0-1 0 0 0,0 1-1 0 0,0-1 1 0 0,0 0 0 0 0,0-1 0 0 0,5-1-1 0 0,3-3 12 0 0,0-1-1 0 0,0 0 0 0 0,18-15 0 0 0,-6 1-25 0 0,-1 0 0 0 0,-2-1-1 0 0,27-34 1 0 0,47-79-364 0 0,-57 68-173 0 0,-37 66 802 0 0,-2 3-112 0 0,-6 10 29 0 0,2 1-1 0 0,0 0 1 0 0,0 1 0 0 0,1-1-1 0 0,1 1 1 0 0,0-1-1 0 0,1 1 1 0 0,1 0-1 0 0,0 0 1 0 0,0 0-1 0 0,2 0 1 0 0,0 0 0 0 0,4 25-1 0 0,-4-33-156 0 0,1 0 0 0 0,-1-1 1 0 0,1 1-1 0 0,0-1 0 0 0,0 1 0 0 0,1-1 0 0 0,0 0 0 0 0,0 0 0 0 0,0 0 0 0 0,0 0 0 0 0,1-1 1 0 0,0 1-1 0 0,0-1 0 0 0,0 0 0 0 0,0 0 0 0 0,0 0 0 0 0,1-1 0 0 0,0 0 0 0 0,0 1 1 0 0,0-2-1 0 0,0 1 0 0 0,0-1 0 0 0,1 1 0 0 0,-1-1 0 0 0,1-1 0 0 0,0 1 0 0 0,-1-1 0 0 0,1 0 1 0 0,0 0-1 0 0,0-1 0 0 0,-1 0 0 0 0,1 0 0 0 0,9-1 0 0 0,-2-1 18 0 0,-1 0 0 0 0,1-1 0 0 0,-1 0 0 0 0,0-1 0 0 0,0 0 0 0 0,0-1 0 0 0,13-8 0 0 0,-17 8-19 0 0,-1 1 0 0 0,0-1-1 0 0,-1-1 1 0 0,1 1 0 0 0,-1-1-1 0 0,0 0 1 0 0,-1-1 0 0 0,1 0-1 0 0,-1 1 1 0 0,0-2 0 0 0,6-13-1 0 0,28-71 318 0 0,14-27 268 0 0,-35 84-451 0 0,34-59-19 0 0,-42 77-391 0 0,2 1-1 0 0,0 0 1 0 0,18-19-1 0 0,-26 31-153 0 0,1 0 0 0 0,-1 0 0 0 0,1 1 0 0 0,4-4 0 0 0,4 1-767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141 181 10135 0 0,'0'0'8148'0'0,"2"1"-7662"0"0,0 1-382 0 0,1-1 0 0 0,-1 1 1 0 0,1-1-1 0 0,0 1 0 0 0,0-1 1 0 0,0 0-1 0 0,-1 0 1 0 0,1 0-1 0 0,0 0 0 0 0,1-1 1 0 0,-1 1-1 0 0,0-1 0 0 0,4 0 1 0 0,4 0 129 0 0,0-1-1 0 0,16-3 1 0 0,-5 1-76 0 0,9-3-99 0 0,0-1 0 0 0,-1-2 0 0 0,0-1 0 0 0,0-1 1 0 0,-2-1-1 0 0,51-30 0 0 0,-71 37-121 0 0,0 0 1 0 0,-1 0-1 0 0,0-1 0 0 0,0 0 0 0 0,-1 0 0 0 0,0 0 0 0 0,0-1 1 0 0,0 0-1 0 0,0 0 0 0 0,5-11 0 0 0,-11 18 47 0 0,0-1-1 0 0,0 1 1 0 0,0 0 0 0 0,0-1-1 0 0,0 1 1 0 0,0 0 0 0 0,0-1-1 0 0,0 1 1 0 0,0 0-1 0 0,0-1 1 0 0,0 1 0 0 0,0 0-1 0 0,0-1 1 0 0,-1 1-1 0 0,1 0 1 0 0,0 0 0 0 0,0-1-1 0 0,0 1 1 0 0,0 0 0 0 0,-1-1-1 0 0,1 1 1 0 0,0 0-1 0 0,0 0 1 0 0,0-1 0 0 0,-1 1-1 0 0,1 0 1 0 0,0 0-1 0 0,-1 0 1 0 0,1 0 0 0 0,0-1-1 0 0,0 1 1 0 0,-1 0 0 0 0,1 0-1 0 0,0 0 1 0 0,-1 0-1 0 0,1 0 1 0 0,-12-4-248 0 0,-1 5 108 0 0,1 0 0 0 0,-1 1 0 0 0,1 0 0 0 0,0 1 0 0 0,0 1 0 0 0,-15 6 0 0 0,15-6 48 0 0,-29 11-17 0 0,0 1-1 0 0,1 3 0 0 0,1 1 1 0 0,-37 26-1 0 0,52-30 260 0 0,0 2 0 0 0,2 1-1 0 0,0 0 1 0 0,1 2 0 0 0,1 0-1 0 0,1 1 1 0 0,-16 26 0 0 0,29-39-67 0 0,1 0 0 0 0,0 0 0 0 0,0 0 1 0 0,1 1-1 0 0,0-1 0 0 0,1 1 0 0 0,-3 16 0 0 0,5-24-50 0 0,1 1 0 0 0,0-1 0 0 0,-1 1 0 0 0,1-1 0 0 0,0 1 0 0 0,0-1 0 0 0,1 1 0 0 0,-1-1 0 0 0,0 1 0 0 0,1-1 0 0 0,0 1 0 0 0,-1-1 0 0 0,1 1 0 0 0,0-1 0 0 0,0 0 0 0 0,0 1 0 0 0,1-1 0 0 0,-1 0 0 0 0,1 0 0 0 0,-1 0 0 0 0,1 0 0 0 0,-1 0 0 0 0,1 0 0 0 0,0-1 0 0 0,0 1 0 0 0,0-1 0 0 0,0 1 0 0 0,0-1 0 0 0,0 0 0 0 0,1 1 0 0 0,-1-1 0 0 0,0 0 0 0 0,1 0 0 0 0,-1-1 0 0 0,5 2 0 0 0,3 0 29 0 0,0-1 0 0 0,0 1 0 0 0,0-2-1 0 0,1 0 1 0 0,17-1 0 0 0,13-5-1264 0 0,-2-1-3400 0 0,4-2-1774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116 528 5527 0 0,'0'2'423'0'0,"0"0"-461"0"0,0 1-1 0 0,0-1 1 0 0,-1 0-1 0 0,1 1 1 0 0,-1-1-1 0 0,1 0 1 0 0,-3 3-1 0 0,1 1 985 0 0,-1-1 0 0 0,0 0 0 0 0,0 0 0 0 0,-7 7 0 0 0,-1 0 3090 0 0,-25 20 1 0 0,13-16-691 0 0,21-17-3209 0 0,0 0 1 0 0,1-1-1 0 0,-1 1 0 0 0,1-1 0 0 0,-1 0 1 0 0,1 1-1 0 0,0-1 0 0 0,0 0 1 0 0,0 0-1 0 0,0 0 0 0 0,0 0 0 0 0,0 0 1 0 0,0 0-1 0 0,1 0 0 0 0,-1 0 0 0 0,1 0 1 0 0,0 0-1 0 0,-1 0 0 0 0,1-3 0 0 0,0-5-16 0 0,0 1 0 0 0,1 0 0 0 0,0-1 0 0 0,1 1 0 0 0,3-10 1 0 0,16-46 101 0 0,-18 57-206 0 0,6-16-14 0 0,2 1 0 0 0,1 0 0 0 0,1 1 0 0 0,1 0 0 0 0,1 1 0 0 0,22-26 0 0 0,-7 15-42 0 0,1 1 0 0 0,67-52 0 0 0,-74 66-55 0 0,1 0 0 0 0,1 1 1 0 0,0 1-1 0 0,0 2 0 0 0,2 0 0 0 0,-1 2 0 0 0,2 1 0 0 0,-1 2 0 0 0,42-8 0 0 0,-64 15-147 0 0,1 1 0 0 0,-1 0-1 0 0,1 0 1 0 0,-1 0-1 0 0,1 0 1 0 0,10 3 0 0 0,6 6-6044 0 0,-9-1-818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170 157 2303 0 0,'0'0'14446'0'0,"1"2"-13884"0"0,-1-1-430 0 0,1 1 1 0 0,0 0-1 0 0,0 0 0 0 0,0 0 0 0 0,0 0 0 0 0,0 0 0 0 0,0-1 1 0 0,1 1-1 0 0,-1-1 0 0 0,0 1 0 0 0,1-1 0 0 0,-1 1 0 0 0,1-1 0 0 0,0 0 1 0 0,-1 1-1 0 0,1-1 0 0 0,0 0 0 0 0,2 0 0 0 0,0 1-10 0 0,0-1 0 0 0,0 0 0 0 0,0 0-1 0 0,0 0 1 0 0,0-1 0 0 0,1 1 0 0 0,-1-1 0 0 0,7-1 0 0 0,1 0-35 0 0,1-1 1 0 0,-1-1 0 0 0,0 0-1 0 0,0 0 1 0 0,15-8 0 0 0,-5 2-35 0 0,-13 6-88 0 0,0-1 1 0 0,0 0-1 0 0,0 0 0 0 0,-1-1 1 0 0,1 0-1 0 0,-1 0 0 0 0,0-1 1 0 0,-1 0-1 0 0,8-8 0 0 0,-9 8-44 0 0,-1 1-150 0 0,-1 0 1 0 0,0-1 0 0 0,0 1 0 0 0,0-1-1 0 0,5-11 1 0 0,-8 16 180 0 0,-1 0 1 0 0,1-1-1 0 0,-1 1 1 0 0,0 0-1 0 0,0-1 0 0 0,1 1 1 0 0,-1-1-1 0 0,0 1 1 0 0,0-1-1 0 0,0 1 1 0 0,0-1-1 0 0,-1 1 0 0 0,1 0 1 0 0,0-1-1 0 0,-1 1 1 0 0,1-1-1 0 0,-1 1 1 0 0,1 0-1 0 0,-1-1 1 0 0,0 1-1 0 0,1 0 0 0 0,-1 0 1 0 0,0 0-1 0 0,0-1 1 0 0,0 1-1 0 0,0 0 1 0 0,0 0-1 0 0,0 0 0 0 0,0 0 1 0 0,0 1-1 0 0,0-1 1 0 0,-1 0-1 0 0,-1-1 1 0 0,-1 0-11 0 0,0 0 1 0 0,0 1-1 0 0,0-1 1 0 0,0 1-1 0 0,-1 0 1 0 0,1 0 0 0 0,0 0-1 0 0,-1 0 1 0 0,1 1-1 0 0,-1 0 1 0 0,1 0-1 0 0,-1 0 1 0 0,-7 1 0 0 0,-7 2-32 0 0,-34 12 0 0 0,38-11 57 0 0,-3 2 57 0 0,2 0 1 0 0,-1 1-1 0 0,1 1 0 0 0,0 0 0 0 0,0 2 1 0 0,1 0-1 0 0,-22 18 0 0 0,18-10 204 0 0,0 0-1 0 0,1 2 0 0 0,1 0 1 0 0,-23 35-1 0 0,34-46-170 0 0,0 1-1 0 0,1 0 1 0 0,0 0-1 0 0,1 0 1 0 0,0 1-1 0 0,1 0 1 0 0,0-1-1 0 0,1 1 1 0 0,-2 19-1 0 0,3-25-25 0 0,1-1-1 0 0,0 1 0 0 0,0 0 0 0 0,1-1 0 0 0,-1 1 0 0 0,1-1 0 0 0,0 1 1 0 0,0-1-1 0 0,1 1 0 0 0,-1-1 0 0 0,1 0 0 0 0,0 1 0 0 0,0-1 0 0 0,0 0 1 0 0,1 0-1 0 0,-1-1 0 0 0,1 1 0 0 0,0 0 0 0 0,0-1 0 0 0,1 0 0 0 0,-1 0 1 0 0,1 0-1 0 0,-1 0 0 0 0,1 0 0 0 0,0-1 0 0 0,4 3 0 0 0,0-2-2 0 0,-1 0 0 0 0,1-1 0 0 0,-1 0 0 0 0,1 0 0 0 0,0-1 0 0 0,-1 0-1 0 0,1 0 1 0 0,0-1 0 0 0,0 0 0 0 0,10-1 0 0 0,6-2-70 0 0,0-2-1 0 0,25-6 1 0 0,40-16-1621 0 0,-63 18 786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20 5527 0 0,'1'-1'250'0'0,"18"-18"13310"0"0,-27 31-12974 0 0,-4 12-205 0 0,2 0 0 0 0,-14 43 0 0 0,5-10-137 0 0,-208 473 29 0 0,197-463-316 0 0,-70 142 68 0 0,77-166-204 0 0,-3-1 0 0 0,-51 66 1 0 0,63-94-276 0 0,13-13 177 0 0,8-12-8854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280 135 9671 0 0,'0'0'875'0'0,"-2"1"-719"0"0,-9 9 620 0 0,1 1-1 0 0,0 0 1 0 0,0 1-1 0 0,1 0 1 0 0,-9 16 0 0 0,0-1-421 0 0,-22 30-275 0 0,3 3 0 0 0,2 0 0 0 0,-31 78 0 0 0,63-130-63 0 0,1-1-1 0 0,-1 1 0 0 0,2 0 1 0 0,-1 0-1 0 0,1 0 0 0 0,0 0 1 0 0,0 0-1 0 0,1 0 1 0 0,1 12-1 0 0,0-17-6 0 0,-1 0-1 0 0,1-1 1 0 0,-1 1 0 0 0,1 0-1 0 0,0 0 1 0 0,0-1 0 0 0,0 1-1 0 0,0-1 1 0 0,0 1 0 0 0,1-1-1 0 0,-1 0 1 0 0,1 1 0 0 0,-1-1-1 0 0,1 0 1 0 0,0 0 0 0 0,0 0-1 0 0,0 0 1 0 0,0 0 0 0 0,0-1-1 0 0,1 1 1 0 0,-1-1 0 0 0,0 1 0 0 0,1-1-1 0 0,-1 0 1 0 0,1 0 0 0 0,-1 0-1 0 0,1 0 1 0 0,0 0 0 0 0,-1 0-1 0 0,1-1 1 0 0,3 1 0 0 0,3-1 104 0 0,-1 0 1 0 0,0-1-1 0 0,1 0 1 0 0,-1 0-1 0 0,0 0 0 0 0,0-1 1 0 0,0-1-1 0 0,0 1 1 0 0,14-8-1 0 0,-2 1 107 0 0,-1-2 0 0 0,28-20-1 0 0,-16 7-167 0 0,-1-2 0 0 0,-1-1 0 0 0,37-44 0 0 0,62-102 79 0 0,-65 78-252 0 0,68-97-400 0 0,-108 159-1458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16207 0 0,'-2'1'744'0'0,"-17"6"243"0"0,12 0-882 0 0,7-6-47 0 0,0 0-1 0 0,0 1 0 0 0,0-1 1 0 0,0 0-1 0 0,0 0 0 0 0,0 0 1 0 0,0 0-1 0 0,0 0 0 0 0,0 0 1 0 0,1 0-1 0 0,-1 0 1 0 0,0 1-1 0 0,1-1 0 0 0,-1 0 1 0 0,1 0-1 0 0,-1 0 0 0 0,1 0 1 0 0,-1-1-1 0 0,1 1 0 0 0,0 0 1 0 0,-1 0-1 0 0,1 0 1 0 0,0 0-1 0 0,0-1 0 0 0,0 1 1 0 0,0 0-1 0 0,0-1 0 0 0,1 2 1 0 0,3 1 147 0 0,1 0 0 0 0,-1 0 0 0 0,12 4 0 0 0,-5-3 44 0 0,0-1 1 0 0,1 0-1 0 0,-1-1 0 0 0,1 0 0 0 0,-1-1 0 0 0,24-1 0 0 0,77-12 583 0 0,-99 10-744 0 0,512-87 392 0 0,-487 81-2137 0 0,-4 3-550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 11519 0 0,'0'0'887'0'0,"-1"-1"-332"0"0,-2 1-107 0 0,1 0 0 0 0,-1 1 1 0 0,1-1-1 0 0,-1 0 1 0 0,1 1-1 0 0,0 0 1 0 0,-1-1-1 0 0,1 1 0 0 0,0 0 1 0 0,-1 0-1 0 0,1 0 1 0 0,0 1-1 0 0,0-1 0 0 0,0 0 1 0 0,0 1-1 0 0,-3 2 1 0 0,-7 7-234 0 0,-14 17 0 0 0,16-17 193 0 0,5-4-381 0 0,0-1 0 0 0,0 1 0 0 0,1 0 0 0 0,0 0 0 0 0,0 0 0 0 0,0 1 0 0 0,1-1 0 0 0,0 1 0 0 0,-3 15 0 0 0,5-16-23 0 0,0-1 1 0 0,0 1-1 0 0,0 0 0 0 0,1 0 1 0 0,0 0-1 0 0,0 0 0 0 0,1-1 1 0 0,0 1-1 0 0,0 0 0 0 0,0 0 1 0 0,1-1-1 0 0,3 9 1 0 0,2-6 5 0 0,-5-8-10 0 0,1 1 0 0 0,0-1 0 0 0,0 0 0 0 0,0 1 0 0 0,0-1 0 0 0,0-1-1 0 0,0 1 1 0 0,0 0 0 0 0,1-1 0 0 0,-1 1 0 0 0,0-1 0 0 0,0 0 0 0 0,0 0 0 0 0,0-1 0 0 0,1 1 0 0 0,4-2-1 0 0,7-1 9 0 0,0-1-1 0 0,15-6 0 0 0,-19 6 53 0 0,0-1 0 0 0,0 0 0 0 0,0-1 0 0 0,-1 0 0 0 0,0 0 0 0 0,0-1 0 0 0,0 0 0 0 0,-1-1 0 0 0,-1 0 0 0 0,9-10 0 0 0,-10 11 33 0 0,0-1-9 0 0,0 0-1 0 0,-1 0 1 0 0,1 0-1 0 0,8-17 1 0 0,-14 22-78 0 0,0 1-1 0 0,0 0 1 0 0,0-1 0 0 0,0 1 0 0 0,-1-1 0 0 0,1 1-1 0 0,-1-1 1 0 0,0 1 0 0 0,1-1 0 0 0,-1 1 0 0 0,0-1-1 0 0,-1 1 1 0 0,1-1 0 0 0,0 1 0 0 0,-1-1-1 0 0,1 1 1 0 0,-1 0 0 0 0,0-1 0 0 0,0 1 0 0 0,0-1-1 0 0,0 1 1 0 0,0 0 0 0 0,0 0 0 0 0,-1 0 0 0 0,-2-4-1 0 0,-1 1-3 0 0,1 1-1 0 0,-1 0 1 0 0,-1-1-1 0 0,1 2 1 0 0,-1-1-1 0 0,1 1 1 0 0,-1-1-1 0 0,0 2 1 0 0,0-1-1 0 0,0 1 1 0 0,-1 0-1 0 0,1 0 1 0 0,0 0-1 0 0,-1 1 1 0 0,-9-1-1 0 0,-11 0-278 0 0,0 2 1 0 0,-38 3-1 0 0,47-2-129 0 0,5 0-504 0 0,2 1-45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84 4143 0 0,'17'-24'415'0'0,"5"-8"265"0"0,-20 30-238 0 0,0 0 1 0 0,0 0 0 0 0,0 1 0 0 0,0-1 0 0 0,1 1 0 0 0,-1-1 0 0 0,3 0 0 0 0,28-11 9811 0 0,-34 18-10011 0 0,0 1 0 0 0,-1-1-1 0 0,1 0 1 0 0,-1 1 0 0 0,0-1-1 0 0,-1 0 1 0 0,-4 7 0 0 0,2-2 19 0 0,-131 278 1653 0 0,95-202-1903 0 0,4-7-11 0 0,-82 130-1 0 0,-100 80-648 0 0,191-254-513 0 0,27-33 553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5983 0 0,'0'0'464'0'0,"2"-1"-305"0"0,11 2 5944 0 0,-13-1-6005 0 0,-6 10 5276 0 0,-1-2-5057 0 0,3-4-1797 0 0,-40 41 2309 0 0,-60 48 0 0 0,35-34-663 0 0,54-46-139 0 0,-4 4 47 0 0,-18 20 0 0 0,33-32-23 0 0,0-1-1 0 0,0 1 1 0 0,1 0 0 0 0,0 0 0 0 0,0 0-1 0 0,0 0 1 0 0,1 1 0 0 0,-1-1 0 0 0,1 1-1 0 0,-2 7 1 0 0,4-12-32 0 0,0 0-1 0 0,0-1 0 0 0,1 1 1 0 0,-1 0-1 0 0,0 0 0 0 0,0 0 1 0 0,0-1-1 0 0,0 1 1 0 0,1 0-1 0 0,-1 0 0 0 0,0 0 1 0 0,1-1-1 0 0,-1 1 0 0 0,1 0 1 0 0,-1-1-1 0 0,0 1 0 0 0,1 0 1 0 0,0-1-1 0 0,-1 1 1 0 0,1-1-1 0 0,-1 1 0 0 0,1-1 1 0 0,0 1-1 0 0,-1-1 0 0 0,1 1 1 0 0,1-1-1 0 0,19 8 182 0 0,-12-6-103 0 0,-1-2 0 0 0,1 1 0 0 0,-1-1 0 0 0,1-1-1 0 0,0 0 1 0 0,-1 0 0 0 0,16-4 0 0 0,-4 0 94 0 0,-1-2-1 0 0,22-10 1 0 0,-23 9-114 0 0,0-2 0 0 0,-1 0-1 0 0,-1-1 1 0 0,28-23 0 0 0,-34 25-87 0 0,-1 0 0 0 0,0-1 0 0 0,0 0 0 0 0,-1 0 0 0 0,-1-1-1 0 0,1 0 1 0 0,-2 0 0 0 0,7-15 0 0 0,-10 19-98 0 0,-1 0 0 0 0,0 0 0 0 0,0 0 0 0 0,-1 0 1 0 0,0 0-1 0 0,0 0 0 0 0,-1 0 0 0 0,0 0 0 0 0,0 0 0 0 0,-2-11 0 0 0,2 16 21 0 0,-1 0 0 0 0,1 0 0 0 0,0 0 1 0 0,-1 0-1 0 0,0 0 0 0 0,0 0 0 0 0,1 0 0 0 0,-1 0 0 0 0,0 0 0 0 0,-1 0 1 0 0,1 0-1 0 0,0 0 0 0 0,-1 1 0 0 0,1-1 0 0 0,0 1 0 0 0,-1-1 0 0 0,0 1 0 0 0,1-1 1 0 0,-1 1-1 0 0,0 0 0 0 0,0 0 0 0 0,0 0 0 0 0,0 0 0 0 0,0 0 0 0 0,0 0 1 0 0,0 0-1 0 0,0 1 0 0 0,0-1 0 0 0,0 1 0 0 0,0-1 0 0 0,0 1 0 0 0,-1 0 1 0 0,1 0-1 0 0,0 0 0 0 0,0 0 0 0 0,0 1 0 0 0,-3-1 0 0 0,1 1-192 0 0,0 0-1 0 0,-1 0 1 0 0,2 0-1 0 0,-1 1 1 0 0,0 0-1 0 0,0-1 1 0 0,-6 5-1 0 0,-1 1-1140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 3679 0 0,'0'0'4145'0'0,"-7"-4"-1935"0"0,5 3-1640 0 0,0 0 1 0 0,0 1-1 0 0,0 0 0 0 0,0-1 1 0 0,0 1-1 0 0,0 0 0 0 0,0 0 1 0 0,0 0-1 0 0,-3 1 0 0 0,-31 9 1262 0 0,25-6-1707 0 0,-18 5 88 0 0,1 2 0 0 0,1 1 0 0 0,0 1 1 0 0,-48 32-1 0 0,64-37-164 0 0,0 0 1 0 0,1 0-1 0 0,0 1 0 0 0,0 0 1 0 0,1 1-1 0 0,0 0 1 0 0,1 1-1 0 0,0 0 0 0 0,1 0 1 0 0,0 1-1 0 0,1-1 0 0 0,0 1 1 0 0,-6 19-1 0 0,11-27-35 0 0,0 0-1 0 0,0 0 1 0 0,1 0-1 0 0,-1 1 1 0 0,1-1-1 0 0,0 0 1 0 0,0 1-1 0 0,0-1 1 0 0,1 0 0 0 0,1 8-1 0 0,-1-9 0 0 0,0-1 0 0 0,0 0 0 0 0,0 1 0 0 0,0-1 0 0 0,1 0 0 0 0,-1 1 0 0 0,0-1 0 0 0,1 0 0 0 0,0 0 0 0 0,-1 0 0 0 0,1 0 0 0 0,0 0 0 0 0,0-1 0 0 0,0 1 0 0 0,0-1 0 0 0,0 1 0 0 0,1-1 0 0 0,4 3 0 0 0,3 0 91 0 0,2-1-1 0 0,-1 0 1 0 0,0 0 0 0 0,1-1-1 0 0,-1-1 1 0 0,1 0 0 0 0,-1 0-1 0 0,1-1 1 0 0,-1-1-1 0 0,1 0 1 0 0,0 0 0 0 0,-1-1-1 0 0,15-5 1 0 0,-23 6-83 0 0,0 0 0 0 0,-1 0 0 0 0,1 0 0 0 0,0 0-1 0 0,-1-1 1 0 0,0 1 0 0 0,1-1 0 0 0,-1 0 0 0 0,0 0 0 0 0,0 0 0 0 0,0 0 0 0 0,0 0 0 0 0,0 0 0 0 0,0 0 0 0 0,0-1 0 0 0,-1 1-1 0 0,1-1 1 0 0,-1 1 0 0 0,0-1 0 0 0,0 1 0 0 0,0-1 0 0 0,0 0 0 0 0,0 0 0 0 0,-1 0 0 0 0,1 1 0 0 0,-1-1 0 0 0,1 0 0 0 0,-1 0-1 0 0,0 0 1 0 0,-1 0 0 0 0,1 0 0 0 0,-1-4 0 0 0,-1-1-1 0 0,1-1-1 0 0,-2 1 1 0 0,1 0-1 0 0,-1-1 1 0 0,-1 1-1 0 0,1 1 1 0 0,-1-1-1 0 0,-1 0 1 0 0,-8-11-1 0 0,3 4-183 0 0,-1-1-1 0 0,2 0 1 0 0,-11-25 0 0 0,19 38-3 0 0,0 0 1 0 0,-1 1 0 0 0,2-1-1 0 0,-1 0 1 0 0,0 0-1 0 0,1 0 1 0 0,-1 0-1 0 0,1 0 1 0 0,0 0 0 0 0,0 0-1 0 0,0 0 1 0 0,0 0-1 0 0,0 0 1 0 0,1 0 0 0 0,0 0-1 0 0,-1 0 1 0 0,1 0-1 0 0,0 0 1 0 0,0 1-1 0 0,1-1 1 0 0,2-5 0 0 0,8-11-1492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11519 0 0,'0'0'4426'0'0,"-1"1"-3368"0"0,-3-1-901 0 0,1 1-1 0 0,0 1 0 0 0,-1-1 1 0 0,1 1-1 0 0,0-1 0 0 0,0 1 1 0 0,0 0-1 0 0,0 0 0 0 0,1 0 1 0 0,-1 0-1 0 0,0 1 0 0 0,1-1 1 0 0,0 1-1 0 0,-1-1 0 0 0,-1 4 1 0 0,-6 9 342 0 0,-14 28 0 0 0,12-22-124 0 0,-151 282 245 0 0,92-183-653 0 0,-116 216-911 0 0,177-317-1546 0 0,-13 20 1 0 0,14-26-3366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11887 0 0,'1'-9'234'0'0,"0"1"0"0"0,1-1-1 0 0,-1 1 1 0 0,1 0-1 0 0,6-13 1 0 0,-7 17 21 0 0,1 0 1 0 0,0 1-1 0 0,1-1 1 0 0,-1 1-1 0 0,0-1 1 0 0,1 1-1 0 0,0 0 1 0 0,0 0-1 0 0,0 0 1 0 0,0 0-1 0 0,0 0 1 0 0,1 1-1 0 0,4-3 1 0 0,24-11 957 0 0,2 2-1 0 0,0 2 1 0 0,52-13 0 0 0,-14 4-563 0 0,-11 2-204 0 0,336-114 1136 0 0,-376 124-2480 0 0,20-11 0 0 0,-4-4-6199 0 0,-20 12 402 0 0</inkml:trace>
  <inkml:trace contextRef="#ctx0" brushRef="#br0" timeOffset="1">219 328 14711 0 0,'0'0'1335'0'0,"2"0"-1096"0"0,12 7 51 0 0,1 0 1 0 0,-1-2-1 0 0,1 0 1 0 0,20 4 0 0 0,0 1 378 0 0,58 16 1177 0 0,106 34 1203 0 0,-178-52-3064 0 0,30 10-740 0 0,73 17 0 0 0,-111-33-343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354 334 1375 0 0,'0'0'12158'0'0,"2"0"-11568"0"0,1 0-368 0 0,0-1 0 0 0,0 1-1 0 0,0-1 1 0 0,1 0 0 0 0,-1 0 0 0 0,0 0-1 0 0,0 0 1 0 0,0 0 0 0 0,-1-1-1 0 0,1 0 1 0 0,0 1 0 0 0,2-3-1 0 0,33-29 775 0 0,-24 19-586 0 0,97-103 1007 0 0,-107 112-1367 0 0,5-5 77 0 0,0-1 1 0 0,-1 0 0 0 0,8-15-1 0 0,-14 24-119 0 0,-1-1 0 0 0,0 1 0 0 0,1-1 0 0 0,-1 1-1 0 0,0-1 1 0 0,0 0 0 0 0,-1 1 0 0 0,1-1 0 0 0,0 0 0 0 0,-1 1 0 0 0,0-1-1 0 0,0 0 1 0 0,1 0 0 0 0,-2 0 0 0 0,1 1 0 0 0,0-1 0 0 0,0 0-1 0 0,-1 0 1 0 0,0 1 0 0 0,0-1 0 0 0,1 0 0 0 0,-1 1 0 0 0,-2-4 0 0 0,1 4-30 0 0,1 0 0 0 0,0 1 1 0 0,-1-1-1 0 0,0 0 0 0 0,1 1 1 0 0,-1 0-1 0 0,0-1 1 0 0,0 1-1 0 0,1 0 0 0 0,-1 0 1 0 0,0 0-1 0 0,-1 0 0 0 0,1 0 1 0 0,0 0-1 0 0,-2 0 1 0 0,0 0-30 0 0,-1 1 0 0 0,1-1 0 0 0,-1 1 1 0 0,1 0-1 0 0,-1 0 0 0 0,1 0 1 0 0,-5 2-1 0 0,-7 1-122 0 0,1 1 0 0 0,1 1 0 0 0,-19 7 0 0 0,5 1 116 0 0,1 1 0 0 0,0 1 0 0 0,1 2 0 0 0,-30 24 0 0 0,-88 86 93 0 0,137-119-27 0 0,-34 28-4 0 0,26-24 34 0 0,2-1 1 0 0,-1 2-1 0 0,2 0 1 0 0,0 1 0 0 0,-19 27-1 0 0,30-40-29 0 0,1 0 0 0 0,-1 0-1 0 0,0 1 1 0 0,0-1 0 0 0,1 0-1 0 0,-1 1 1 0 0,1-1 0 0 0,-1 0-1 0 0,1 1 1 0 0,-1-1 0 0 0,1 1-1 0 0,0-1 1 0 0,0 1 0 0 0,0-1-1 0 0,0 1 1 0 0,0-1 0 0 0,0 1-1 0 0,0-1 1 0 0,0 1 0 0 0,1-1-1 0 0,-1 1 1 0 0,1-1 0 0 0,-1 1-1 0 0,1-1 1 0 0,-1 0 0 0 0,1 1-1 0 0,1 0 1 0 0,0 0 9 0 0,0 0 1 0 0,0 0-1 0 0,0 0 1 0 0,0-1-1 0 0,1 1 1 0 0,-1-1-1 0 0,0 0 1 0 0,1 0-1 0 0,-1 0 1 0 0,1 0-1 0 0,-1 0 0 0 0,1 0 1 0 0,0-1-1 0 0,3 1 1 0 0,8 0 59 0 0,-1 0 1 0 0,1-1-1 0 0,-1 0 0 0 0,1-1 1 0 0,-1 0-1 0 0,17-5 0 0 0,78-25 229 0 0,-80 22-949 0 0,0-1 1 0 0,50-28-1 0 0,-76 38 311 0 0,-7 11 92 0 0,-14 24 255 0 0,13-26 34 0 0,1 0 1 0 0,1 0-1 0 0,-1 0 0 0 0,2 0 0 0 0,-4 11 0 0 0,7-20-50 0 0,0 0 0 0 0,0 1 1 0 0,-1-1-1 0 0,1 1 0 0 0,0-1 0 0 0,0 1 0 0 0,0-1 0 0 0,0 1 0 0 0,0-1 1 0 0,0 1-1 0 0,0-1 0 0 0,0 1 0 0 0,0-1 0 0 0,1 1 0 0 0,-1-1 0 0 0,0 1 0 0 0,0-1 1 0 0,0 0-1 0 0,1 1 0 0 0,0 0-13 0 0,-1 0 0 0 0,1-1 0 0 0,0 1 0 0 0,0-1 0 0 0,0 1 0 0 0,0-1 0 0 0,0 0 0 0 0,0 1 0 0 0,1-1 0 0 0,-1 0 0 0 0,0 0 0 0 0,0 0 0 0 0,0 1 0 0 0,0-1 0 0 0,0 0 0 0 0,2-1 0 0 0,20-3-4804 0 0,-7-3-935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81 15663 0 0,'54'-44'1671'0'0,"-10"8"3149"0"0,-52 44-4063 0 0,-52 57-461 0 0,-77 112 1 0 0,66-81-222 0 0,13-18-116 0 0,4 2 0 0 0,4 3 0 0 0,3 2 0 0 0,4 2 0 0 0,-48 139-1 0 0,87-216 5 0 0,-16 52-708 0 0,-4-1-1 0 0,-30 59 1 0 0,45-106-707 0 0,0-1-3477 0 0,1-4-1398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 11519 0 0,'-3'2'198'0'0,"0"-1"0"0"0,1 0 0 0 0,-1 1 0 0 0,1-1 0 0 0,-1 1 0 0 0,1 0-1 0 0,0 0 1 0 0,0 0 0 0 0,0 0 0 0 0,-2 3 0 0 0,3-4 47 0 0,1 0 1 0 0,-1 1-1 0 0,0-1 1 0 0,1 1-1 0 0,0-1 1 0 0,-1 0-1 0 0,1 1 1 0 0,0-1-1 0 0,0 1 1 0 0,-1-1-1 0 0,1 1 1 0 0,0-1-1 0 0,1 1 1 0 0,-1-1-1 0 0,0 1 1 0 0,0-1-1 0 0,1 1 1 0 0,-1-1-1 0 0,0 1 1 0 0,1-1-1 0 0,1 3 1 0 0,0 0-18 0 0,0 0 1 0 0,0-1 0 0 0,1 1 0 0 0,0-1 0 0 0,-1 1 0 0 0,1-1-1 0 0,0 0 1 0 0,1 0 0 0 0,-1 0 0 0 0,0-1 0 0 0,1 1 0 0 0,0-1 0 0 0,-1 1-1 0 0,1-1 1 0 0,0-1 0 0 0,0 1 0 0 0,5 1 0 0 0,4 1-91 0 0,-1-1 0 0 0,0-1 1 0 0,1 0-1 0 0,21 1 0 0 0,7-3 279 0 0,71-9 0 0 0,42-16 186 0 0,-114 18-460 0 0,230-53 629 0 0,-80 16-2607 0 0,-155 37-22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25 3223 0 0,'9'-15'686'0'0,"-9"15"-538"0"0,-1-1 0 0 0,1 1-1 0 0,0-1 1 0 0,0 1 0 0 0,0 0 0 0 0,0-1 0 0 0,0 1 0 0 0,-1-1 0 0 0,1 1 0 0 0,0-1 0 0 0,0 1 0 0 0,-1 0-1 0 0,1-1 1 0 0,0 1 0 0 0,-1-1 0 0 0,1 1 0 0 0,0 0 0 0 0,-1 0 0 0 0,1-1 0 0 0,-1 1 0 0 0,1 0 0 0 0,0 0-1 0 0,-1-1 1 0 0,1 1 0 0 0,-1 0 0 0 0,1 0 0 0 0,-1 0 0 0 0,1 0 0 0 0,-1-1 0 0 0,1 1 0 0 0,-1 0 0 0 0,1 0-1 0 0,-1 0 1 0 0,1 0 0 0 0,-1 0 0 0 0,0 1 0 0 0,-20 0 5888 0 0,1 5-5731 0 0,0 1 0 0 0,1 1 0 0 0,0 0 0 0 0,-32 21 0 0 0,35-19-104 0 0,-31 20-121 0 0,2 2 0 0 0,0 2 0 0 0,3 2 0 0 0,-41 43 0 0 0,73-68-80 0 0,9-11 0 0 0,1 0 0 0 0,0 1 0 0 0,-1-1 0 0 0,1 0 0 0 0,0 1 0 0 0,-1-1 0 0 0,1 1 0 0 0,0-1 0 0 0,0 0 0 0 0,-1 1 0 0 0,1-1 0 0 0,0 1 0 0 0,0-1 0 0 0,0 1 0 0 0,0-1 0 0 0,-1 0 0 0 0,1 1 0 0 0,0-1 0 0 0,0 1 0 0 0,0 0 0 0 0,2 1 0 0 0,0 0 0 0 0,1 0 0 0 0,-1-1 0 0 0,0 1 0 0 0,1 0 0 0 0,-1-1 0 0 0,1 0 0 0 0,-1 1 0 0 0,1-1 0 0 0,0 0 0 0 0,2 0 0 0 0,8 5 0 0 0,-7-3 10 0 0,0 1 0 0 0,0 0 0 0 0,-1 0 0 0 0,1 0 0 0 0,-1 1 0 0 0,0 0 0 0 0,-1 0 0 0 0,1 0 0 0 0,-1 1 0 0 0,0-1 0 0 0,0 1 0 0 0,-1 0 0 0 0,0 0 0 0 0,0 0 0 0 0,0 1-1 0 0,2 7 1 0 0,-1 0 86 0 0,0 1-1 0 0,-2-1 0 0 0,1 1 0 0 0,-2-1 1 0 0,0 1-1 0 0,-1 23 0 0 0,-1-33-3 0 0,1-1 1 0 0,-1 1-1 0 0,0-1 0 0 0,0 1 0 0 0,-1-1 0 0 0,1 1 1 0 0,-1-1-1 0 0,0 0 0 0 0,0 0 0 0 0,0 0 0 0 0,-1 0 1 0 0,0 0-1 0 0,1 0 0 0 0,-1-1 0 0 0,-1 1 1 0 0,1-1-1 0 0,0 0 0 0 0,-1 0 0 0 0,1 0 0 0 0,-1 0 1 0 0,0-1-1 0 0,0 0 0 0 0,-5 3 0 0 0,-9 3 95 0 0,-1-1-1 0 0,1-1 1 0 0,-1-1-1 0 0,-23 4 1 0 0,24-5-243 0 0,-53 8-177 0 0,-81 4 0 0 0,146-16 55 0 0,0 0 0 0 0,0 0 0 0 0,0 0-1 0 0,0-1 1 0 0,0 0 0 0 0,0 0 0 0 0,0 0-1 0 0,-6-3 1 0 0,10 1-858 0 0,2-7-40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138 251 9415 0 0,'0'0'852'0'0,"1"-1"-704"0"0,6-7 522 0 0,0 1-1 0 0,0-1 0 0 0,16-11 3675 0 0,-28 38-3481 0 0,1-12-657 0 0,0 0 0 0 0,0-1 0 0 0,-9 12 0 0 0,-9 15 434 0 0,-5 20-127 0 0,-36 79 253 0 0,23-40-558 0 0,39-91 898 0 0,3-2-1019 0 0,159-160-119 0 0,-119 117-120 0 0,42-52-239 0 0,-44 49-9 0 0,74-69 0 0 0,-95 101 318 0 0,0 0 0 0 0,1 0 0 0 0,0 2 0 0 0,41-19 0 0 0,-52 28 68 0 0,1 0-1 0 0,-1 1 0 0 0,1 0 0 0 0,0 1 0 0 0,0 0 0 0 0,11 0 0 0 0,-14 2 4 0 0,-1 0-1 0 0,1 0 1 0 0,-1 1-1 0 0,0 0 1 0 0,1 0 0 0 0,-1 0-1 0 0,0 1 1 0 0,0 0-1 0 0,0 0 1 0 0,10 5-1 0 0,-13-5 12 0 0,0 0 0 0 0,1 0 0 0 0,-1 0 0 0 0,0 0 0 0 0,4 5 0 0 0,-2-1 0 0 0,0 0 0 0 0,-1 0 0 0 0,5 9 0 0 0,-6-11 0 0 0,4 14 0 0 0,-4-7 12 0 0,-3-10 1 0 0,1 0-1 0 0,-1 0 1 0 0,1 0-1 0 0,-1 1 1 0 0,0-1-1 0 0,0 0 1 0 0,1 1 0 0 0,-1-1-1 0 0,0 0 1 0 0,0 0-1 0 0,0 1 1 0 0,0-1-1 0 0,-1 0 1 0 0,1 1-1 0 0,0-1 1 0 0,0 0-1 0 0,-1 0 1 0 0,1 1-1 0 0,-1-1 1 0 0,0 1 0 0 0,-1 3 46 0 0,-1 1-18 0 0,0-1 1 0 0,0 1 0 0 0,0-1-1 0 0,-1 0 1 0 0,0 0-1 0 0,0 0 1 0 0,-7 7-1 0 0,-12 14 4 0 0,-11 21-50 0 0,17-25 41 0 0,0 1 0 0 0,2 1 1 0 0,-15 30-1 0 0,12-17 87 0 0,9-21 19 0 0,-12 35 0 0 0,19-47-131 0 0,1 1 1 0 0,0 0 0 0 0,0 1 0 0 0,0-1 0 0 0,0 0-1 0 0,1 0 1 0 0,0 0 0 0 0,0 0 0 0 0,0 0 0 0 0,1 0-1 0 0,2 9 1 0 0,-2-11 12 0 0,0 0-1 0 0,0 0 1 0 0,1 0 0 0 0,0 0-1 0 0,0 0 1 0 0,-1-1-1 0 0,2 1 1 0 0,-1 0 0 0 0,0-1-1 0 0,0 1 1 0 0,1-1-1 0 0,0 0 1 0 0,-1 0 0 0 0,1 0-1 0 0,0 0 1 0 0,3 1-1 0 0,7 3 243 0 0,1 0-1 0 0,20 6 1 0 0,-16-6 51 0 0,1 0-215 0 0,0 0 0 0 0,0-2 1 0 0,1 0-1 0 0,27 1 0 0 0,-33-4-65 0 0,0-1 0 0 0,0-1 0 0 0,0 0 0 0 0,0-1 1 0 0,-1 0-1 0 0,1-1 0 0 0,14-5 0 0 0,-15 4-23 0 0,-7 3-5 0 0,-1-1 0 0 0,0 0-1 0 0,0 0 1 0 0,0 0 0 0 0,8-5-1 0 0,-5 3-21 0 0,-7 3-110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11055 0 0,'0'0'2763'0'0,"-1"2"-1900"0"0,-6 8-401 0 0,0 0 1 0 0,-12 12-1 0 0,-6 8-235 0 0,-18 32 470 0 0,-64 124-1 0 0,-16 80-231 0 0,77-163-432 0 0,37-84-16 0 0,-133 278 83 0 0,56-149-22 0 0,63-114-67 0 0,-1-1 0 0 0,-33 35 0 0 0,22-36-404 0 0,33-31-409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14423 0 0,'0'0'662'0'0,"-2"0"-17"0"0,-5-3 1240 0 0,17-4-830 0 0,3 0-748 0 0,0 1-1 0 0,0 1 1 0 0,0 0 0 0 0,20-4 0 0 0,58-7 186 0 0,-66 12-367 0 0,68-12 248 0 0,254-35 956 0 0,-309 48-1296 0 0,0 1-1 0 0,47 4 1 0 0,-16 8-2899 0 0,-56-8 1528 0 0,-2 0-194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16703 0 0,'0'0'763'0'0,"-1"2"-14"0"0,-17 35 433 0 0,-35 57 0 0 0,-11-12 764 0 0,40-53-1480 0 0,5-6-202 0 0,6-8-352 0 0,-19 28-1 0 0,26-27-1947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6911 0 0,'0'0'528'0'0,"0"2"-341"0"0,-3 9 569 0 0,-4 13 5034 0 0,0-8 972 0 0,6-20-6506 0 0,2-5-318 0 0,1 1 1 0 0,-1 0-1 0 0,1 0 0 0 0,1 0 1 0 0,-1 0-1 0 0,1 0 0 0 0,1 1 1 0 0,0-1-1 0 0,0 1 0 0 0,7-11 1 0 0,-3 8-23 0 0,0 1 1 0 0,1 0-1 0 0,0 0 1 0 0,0 1-1 0 0,0 0 1 0 0,15-9-1 0 0,-5 5 109 0 0,0 0-1 0 0,1 2 1 0 0,24-10 0 0 0,-32 16-9 0 0,0 1 1 0 0,1-1-1 0 0,-1 2 1 0 0,0 0-1 0 0,1 0 1 0 0,0 1-1 0 0,13 1 1 0 0,-17 0 35 0 0,0 1 1 0 0,0 0-1 0 0,0 1 1 0 0,-1 0-1 0 0,1 0 0 0 0,-1 1 1 0 0,1 0-1 0 0,14 8 1 0 0,-20-10-28 0 0,-1 1 1 0 0,1-1 0 0 0,-1 1 0 0 0,1 0 0 0 0,-1 0 0 0 0,0 0 0 0 0,0 0-1 0 0,0 0 1 0 0,0 0 0 0 0,-1 0 0 0 0,1 1 0 0 0,0-1 0 0 0,-1 1 0 0 0,0 0-1 0 0,0-1 1 0 0,1 1 0 0 0,-2 0 0 0 0,1-1 0 0 0,0 1 0 0 0,0 0 0 0 0,-1 0-1 0 0,0 0 1 0 0,1 0 0 0 0,-1 0 0 0 0,0 0 0 0 0,-1 0 0 0 0,1 0 0 0 0,0-1-1 0 0,-1 1 1 0 0,-1 5 0 0 0,0 0 18 0 0,-1 0-1 0 0,0 0 1 0 0,-1 0-1 0 0,0 0 1 0 0,0 0-1 0 0,0-1 1 0 0,-1 1-1 0 0,0-1 1 0 0,-1-1-1 0 0,-7 8 1 0 0,9-10-61 0 0,0 0 0 0 0,-1 0-1 0 0,1-1 1 0 0,-1 0 0 0 0,0 0 0 0 0,0 0 0 0 0,-1 0 0 0 0,1-1-1 0 0,0 0 1 0 0,-1 0 0 0 0,1 0 0 0 0,-1-1 0 0 0,0 0 0 0 0,1 0-1 0 0,-11 0 1 0 0,15-1-9 0 0,0 0-1 0 0,1 0 0 0 0,-1 0 1 0 0,1 0-1 0 0,-1 0 0 0 0,0 0 1 0 0,1-1-1 0 0,-1 1 0 0 0,1 0 1 0 0,-1 0-1 0 0,0-1 1 0 0,1 1-1 0 0,-1 0 0 0 0,1-1 1 0 0,-1 1-1 0 0,1 0 0 0 0,-1-1 1 0 0,1 1-1 0 0,0-1 1 0 0,-1 1-1 0 0,1-1 0 0 0,-1 1 1 0 0,1-1-1 0 0,0 1 0 0 0,-1-1 1 0 0,1 1-1 0 0,0-1 0 0 0,0 1 1 0 0,0-1-1 0 0,-1 0 1 0 0,1 1-1 0 0,0-1 0 0 0,0 1 1 0 0,0-1-1 0 0,0 0 0 0 0,0 1 1 0 0,0-1-1 0 0,0 1 1 0 0,0-1-1 0 0,0 0 0 0 0,0 1 1 0 0,1-2-1 0 0,-1-1-77 0 0,1 0 1 0 0,0-1-1 0 0,-1 1 1 0 0,2 0-1 0 0,1-6 1 0 0,2 0-63 0 0,1 1 0 0 0,-1-1 0 0 0,2 1 0 0 0,-1 0 1 0 0,1 1-1 0 0,10-9 0 0 0,52-39-650 0 0,-46 38 569 0 0,0 1 469 0 0,0 0 0 0 0,1 2 0 0 0,1 1 0 0 0,0 1 0 0 0,1 1 0 0 0,1 1 0 0 0,-1 1 0 0 0,1 2 0 0 0,1 1 0 0 0,-1 0 0 0 0,53-2 0 0 0,-75 8-170 0 0,0 0 0 0 0,0 0 1 0 0,1 0-1 0 0,-1 1 1 0 0,0-1-1 0 0,0 1 0 0 0,0 1 1 0 0,0-1-1 0 0,9 4 1 0 0,-12-4-21 0 0,0 0 1 0 0,0 1-1 0 0,-1-1 1 0 0,1 0-1 0 0,0 1 1 0 0,-1-1-1 0 0,1 1 1 0 0,-1 0-1 0 0,1-1 1 0 0,-1 1 0 0 0,0 0-1 0 0,0 0 1 0 0,0 0-1 0 0,0 0 1 0 0,0 0-1 0 0,0 0 1 0 0,-1 0-1 0 0,1 0 1 0 0,-1 0-1 0 0,1 0 1 0 0,-1 0-1 0 0,0 0 1 0 0,0 1 0 0 0,0-1-1 0 0,0 0 1 0 0,0 3-1 0 0,-1 7 43 0 0,-1 1-1 0 0,-1 0 1 0 0,0 0 0 0 0,0-1-1 0 0,-2 0 1 0 0,1 0 0 0 0,-1 0-1 0 0,-11 18 1 0 0,1-6-90 0 0,-1 0 0 0 0,-35 39 0 0 0,50-62-340 0 0,-3 3 776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50 14047 0 0,'0'0'1276'0'0,"0"2"-933"0"0,0 0-179 0 0,0-1 0 0 0,0 1 0 0 0,0-1 0 0 0,1 1 1 0 0,-1 0-1 0 0,1-1 0 0 0,-1 1 0 0 0,1-1 0 0 0,-1 0 0 0 0,1 1 0 0 0,0-1 1 0 0,0 1-1 0 0,0-1 0 0 0,0 0 0 0 0,0 0 0 0 0,0 1 0 0 0,0-1 0 0 0,0 0 1 0 0,0 0-1 0 0,1 0 0 0 0,-1 0 0 0 0,0 0 0 0 0,1-1 0 0 0,-1 1 0 0 0,0 0 1 0 0,1-1-1 0 0,-1 1 0 0 0,1-1 0 0 0,-1 1 0 0 0,1-1 0 0 0,0 0 0 0 0,1 1 1 0 0,8 0 165 0 0,1 1 0 0 0,-1-2 0 0 0,20 0 1 0 0,-6-1 253 0 0,-8 2-572 0 0,1-2-1 0 0,0 0 0 0 0,-1-1 0 0 0,1-1 0 0 0,22-6 0 0 0,-39 9-74 0 0,1 0 0 0 0,-1-1-1 0 0,0 1 1 0 0,0-1 0 0 0,1 1 0 0 0,-1-1 0 0 0,0 0-1 0 0,0 1 1 0 0,0-1 0 0 0,0 0 0 0 0,0 0-1 0 0,0 0 1 0 0,0 1 0 0 0,0-1 0 0 0,0 0 0 0 0,0-1-1 0 0,0 1 1 0 0,-1 0 0 0 0,1 0 0 0 0,0 0-1 0 0,-1 0 1 0 0,1 0 0 0 0,-1-1 0 0 0,1 1-1 0 0,-1 0 1 0 0,0-1 0 0 0,1 1 0 0 0,-1 0 0 0 0,0-1-1 0 0,0 1 1 0 0,0-3 0 0 0,0 2-5 0 0,-1 0 1 0 0,1 1-1 0 0,-1-1 1 0 0,0 0-1 0 0,1 0 1 0 0,-1 0-1 0 0,0 1 1 0 0,0-1-1 0 0,0 0 1 0 0,0 1-1 0 0,0-1 1 0 0,0 1-1 0 0,-1-1 1 0 0,1 1-1 0 0,0 0 1 0 0,-1 0-1 0 0,1-1 1 0 0,-1 1-1 0 0,1 0 1 0 0,-1 0-1 0 0,0 0 1 0 0,-2 0-1 0 0,-1-1 30 0 0,0 0-1 0 0,-1 1 0 0 0,1 0 1 0 0,-1 0-1 0 0,1 1 0 0 0,-1 0 1 0 0,1 0-1 0 0,-1 0 0 0 0,0 0 1 0 0,1 1-1 0 0,-1 0 0 0 0,1 0 1 0 0,0 0-1 0 0,-1 1 0 0 0,1 0 1 0 0,0 0-1 0 0,-6 4 0 0 0,-11 5 122 0 0,1 1-1 0 0,-31 25 1 0 0,40-27 0 0 0,-17 11 102 0 0,1 2-1 0 0,1 1 1 0 0,1 1 0 0 0,2 1-1 0 0,-33 44 1 0 0,52-62-156 0 0,0 1 1 0 0,0-1-1 0 0,1 1 1 0 0,0 0-1 0 0,0 0 1 0 0,1 0-1 0 0,-3 14 1 0 0,5-20-11 0 0,1 0-1 0 0,-1 0 1 0 0,1-1 0 0 0,0 1 0 0 0,0 0-1 0 0,0 0 1 0 0,0 0 0 0 0,0-1 0 0 0,1 1-1 0 0,-1 0 1 0 0,1 0 0 0 0,-1-1 0 0 0,1 1-1 0 0,0-1 1 0 0,0 1 0 0 0,1 0 0 0 0,-1-1-1 0 0,0 0 1 0 0,1 1 0 0 0,-1-1 0 0 0,1 0-1 0 0,0 0 1 0 0,0 0 0 0 0,0 0 0 0 0,0 0-1 0 0,0 0 1 0 0,0 0 0 0 0,1-1 0 0 0,-1 1-1 0 0,3 0 1 0 0,2 1 41 0 0,-1-1 1 0 0,1 0-1 0 0,0 0 0 0 0,-1 0 0 0 0,1-1 0 0 0,0 0 1 0 0,0-1-1 0 0,0 0 0 0 0,8 0 0 0 0,25-5-1143 0 0,-2-2-4228 0 0,-10 0-1241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13103 0 0,'0'0'1310'0'0,"-1"1"-1200"0"0,-6 2-28 0 0,1 1 0 0 0,1 0 0 0 0,-1 1 0 0 0,0-1-1 0 0,1 1 1 0 0,0 0 0 0 0,0 1 0 0 0,1-1 0 0 0,-1 1 0 0 0,-3 6-1 0 0,-6 13 419 0 0,-14 32-1 0 0,15-30-240 0 0,-211 368 1415 0 0,61-116-1654 0 0,8 39-676 0 0,136-276 670 0 0,18-41 55 0 0,0-2 26 0 0,0-7-62 0 0,-1 0 1 0 0,1 1-1 0 0,0-1 1 0 0,1 0-1 0 0,0 1 1 0 0,0-1 0 0 0,0 0-1 0 0,1 1 1 0 0,0-1-1 0 0,4-11 1 0 0,2-7 5 0 0,19-43 1 0 0,-12 38-20 0 0,1 2 0 0 0,2-1 0 0 0,0 2 1 0 0,2 0-1 0 0,36-40 0 0 0,-40 52-22 0 0,0 1-1 0 0,1 0 1 0 0,1 1 0 0 0,0 1 0 0 0,0 1-1 0 0,2 0 1 0 0,-1 1 0 0 0,2 1-1 0 0,36-13 1 0 0,-51 21 2 0 0,0 1 0 0 0,0 0 0 0 0,0-1 0 0 0,0 2 0 0 0,0-1 0 0 0,1 1 0 0 0,-1-1 0 0 0,0 2 0 0 0,1-1 0 0 0,-1 0 0 0 0,0 1 0 0 0,8 2 0 0 0,-8-1 26 0 0,1 0-1 0 0,-1 1 1 0 0,0 0 0 0 0,0 0 0 0 0,0 0 0 0 0,0 1 0 0 0,0-1 0 0 0,-1 1-1 0 0,1 0 1 0 0,6 9 0 0 0,1 1 38 0 0,-1 1-1 0 0,-1 0 0 0 0,-1 1 0 0 0,0-1 1 0 0,0 2-1 0 0,-2-1 0 0 0,0 1 1 0 0,7 29-1 0 0,-12-37-22 0 0,0 0-1 0 0,-1-1 0 0 0,0 1 1 0 0,-1 0-1 0 0,0 0 1 0 0,0 0-1 0 0,-1 0 1 0 0,-3 14-1 0 0,2-17 17 0 0,0 0 1 0 0,0 0-1 0 0,0 0 0 0 0,-1 0 1 0 0,0-1-1 0 0,0 1 0 0 0,0-1 0 0 0,-1 0 1 0 0,0 0-1 0 0,0 0 0 0 0,0-1 1 0 0,-1 1-1 0 0,-6 4 0 0 0,-3 1 57 0 0,0-1 0 0 0,0-1 0 0 0,-1 0 0 0 0,0-1-1 0 0,0 0 1 0 0,-1-1 0 0 0,-19 4 0 0 0,-116 18 10 0 0,147-27-127 0 0,-33 3-26 0 0,0-1 0 0 0,-40-1-1 0 0,70-2-43 0 0,0-1 1 0 0,0 0-1 0 0,0 0 0 0 0,0 0 1 0 0,0-1-1 0 0,-9-3 0 0 0,15 4-79 0 0,-1 1-1 0 0,1-1 0 0 0,0 0 1 0 0,-1 1-1 0 0,1-1 1 0 0,0 0-1 0 0,-1 0 1 0 0,1 0-1 0 0,0 0 1 0 0,0 0-1 0 0,0 0 1 0 0,0-1-1 0 0,0 1 1 0 0,0 0-1 0 0,0 0 1 0 0,0-1-1 0 0,0 1 1 0 0,1-1-1 0 0,-1 1 1 0 0,1-1-1 0 0,-1 1 1 0 0,1-1-1 0 0,-1 1 1 0 0,1-1-1 0 0,0 1 0 0 0,0-1 1 0 0,0 1-1 0 0,0-1 1 0 0,0 1-1 0 0,0-1 1 0 0,0 0-1 0 0,0 1 1 0 0,1-1-1 0 0,-1 1 1 0 0,1-2-1 0 0,8-21-1784 0 0,4 2-14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1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160 122 6447 0 0,'0'0'586'0'0,"0"2"-486"0"0,1 1 439 0 0,-1 0 0 0 0,1 0 0 0 0,0 0 0 0 0,0 0 0 0 0,0 0 0 0 0,0 0-1 0 0,0 0 1 0 0,1-1 0 0 0,-1 1 0 0 0,1-1 0 0 0,-1 1 0 0 0,1-1 0 0 0,0 1 0 0 0,0-1 0 0 0,1 0 0 0 0,-1 0 0 0 0,3 2 0 0 0,0-1-155 0 0,-1 0 1 0 0,1-1-1 0 0,0 0 0 0 0,0 0 1 0 0,0 0-1 0 0,0 0 0 0 0,0-1 1 0 0,0 0-1 0 0,7 1 1 0 0,7-1-3 0 0,1-1 0 0 0,-1-1 1 0 0,1 0-1 0 0,25-6 1 0 0,-11 1-138 0 0,0-1-1 0 0,40-14 1 0 0,-63 17-355 0 0,0 0 1 0 0,-1-1-1 0 0,1-1 0 0 0,-1 0 0 0 0,0 0 0 0 0,-1-1 1 0 0,1 0-1 0 0,-1 0 0 0 0,-1-1 0 0 0,11-13 0 0 0,-17 20 40 0 0,-1 0 0 0 0,0 0-1 0 0,0-1 1 0 0,0 1 0 0 0,0-1-1 0 0,-1 1 1 0 0,1-1 0 0 0,0 1-1 0 0,0-1 1 0 0,-1 1 0 0 0,1-1-1 0 0,-1 0 1 0 0,0 1 0 0 0,1-1-1 0 0,-1 0 1 0 0,0 1 0 0 0,0-1-1 0 0,0 0 1 0 0,0 1 0 0 0,0-1-1 0 0,0 0 1 0 0,-1 0 0 0 0,1 1-1 0 0,-1-1 1 0 0,1 1 0 0 0,-1-1-1 0 0,1 0 1 0 0,-1 1 0 0 0,0-1-1 0 0,-1-1 1 0 0,0 1-2 0 0,1 0 1 0 0,-1 1-1 0 0,0-1 1 0 0,0 1-1 0 0,0-1 1 0 0,0 1-1 0 0,0 0 1 0 0,0-1-1 0 0,0 1 0 0 0,0 0 1 0 0,0 1-1 0 0,-1-1 1 0 0,1 0-1 0 0,0 1 1 0 0,-1-1-1 0 0,1 1 1 0 0,0-1-1 0 0,-1 1 1 0 0,1 0-1 0 0,0 0 0 0 0,-4 1 1 0 0,-21 2-334 0 0,0 2-1 0 0,0 1 1 0 0,-38 14 0 0 0,-73 39-961 0 0,98-40 1923 0 0,1 2 0 0 0,-48 36 0 0 0,74-48-391 0 0,1 1-1 0 0,0 1 1 0 0,0 0 0 0 0,1 0-1 0 0,1 1 1 0 0,0 1 0 0 0,1-1-1 0 0,0 2 1 0 0,1-1 0 0 0,-7 16 0 0 0,12-23-79 0 0,1 1-1 0 0,0 0 1 0 0,1-1 0 0 0,-1 1 0 0 0,1 0 0 0 0,1 0 0 0 0,-1 0 0 0 0,1 0 0 0 0,0 0 0 0 0,1 0 0 0 0,0 0 0 0 0,0 0 0 0 0,0-1 0 0 0,1 1 0 0 0,0 0 0 0 0,0-1 0 0 0,1 1 0 0 0,0-1 0 0 0,0 0 0 0 0,0 1 0 0 0,1-2 0 0 0,0 1 0 0 0,0 0 0 0 0,0-1 0 0 0,1 0 0 0 0,0 0 0 0 0,0 0 0 0 0,0 0 0 0 0,1-1 0 0 0,-1 0 0 0 0,1 0 0 0 0,0-1 0 0 0,0 1 0 0 0,12 4 0 0 0,-2-3 45 0 0,1 0 0 0 0,-1-1 0 0 0,34 4 0 0 0,50-5 462 0 0,19 1 15 0 0,-111-3-614 0 0,-6-1-84 0 0,9-2-499 0 0,-4-1-399 0 0,0 0 1 0 0,1-1-1 0 0,-2 0 0 0 0,1 0 1 0 0,0 0-1 0 0,-1-1 0 0 0,0 0 1 0 0,0-1-1 0 0,6-6 0 0 0,-9 9-1093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631 109 3679 0 0,'34'-43'995'0'0,"18"-15"7484"0"0,-50 57-7650 0 0,1-6 2078 0 0,-9 9-2183 0 0,2 0-673 0 0,-1 0 0 0 0,1 0 0 0 0,-1 1 0 0 0,1-1 0 0 0,-1 1 0 0 0,1 0 1 0 0,0 1-1 0 0,1-1 0 0 0,-1 1 0 0 0,0-1 0 0 0,1 1 0 0 0,-5 8 0 0 0,-3 5 87 0 0,-16 36 0 0 0,7-14 12 0 0,-82 171 301 0 0,61-121-326 0 0,-247 511 131 0 0,257-534-181 0 0,-43 66 0 0 0,38-86 3 0 0,36-46-90 0 0,0 1 0 0 0,-1-1 0 0 0,1 0 0 0 0,0 1 0 0 0,0-1 0 0 0,-1 0-1 0 0,1 0 1 0 0,0 1 0 0 0,-1-1 0 0 0,1 0 0 0 0,0 0 0 0 0,-1 1 0 0 0,1-1 0 0 0,-1 0 0 0 0,1 0-1 0 0,0 0 1 0 0,-1 0 0 0 0,1 1 0 0 0,-1-1 0 0 0,1 0 0 0 0,-1 0 0 0 0,1 0 0 0 0,0 0 0 0 0,-1 0-1 0 0,1 0 1 0 0,-1 0 0 0 0,1 0 0 0 0,-1 0 0 0 0,1-1 0 0 0,0 1 0 0 0,-1 0 0 0 0,1 0 0 0 0,-1 0-1 0 0,1 0 1 0 0,0-1 0 0 0,-1 1 0 0 0,1 0 0 0 0,0 0 0 0 0,-1-1 0 0 0,1 1 0 0 0,0 0 0 0 0,-1 0 0 0 0,1-1-1 0 0,0 1 1 0 0,-1 0 0 0 0,1-1 0 0 0,0 1 0 0 0,0-1 0 0 0,-1 0 0 0 0,-7-19-1660 0 0,5 4 25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13 129 10911 0 0,'0'0'498'0'0,"-2"1"-9"0"0,-6 1-205 0 0,5-1 1024 0 0,7-1-541 0 0,92-12 2047 0 0,45-3-244 0 0,110 17 1392 0 0,-207-1-3928 0 0,-1-1 1 0 0,0-2-1 0 0,1-2 0 0 0,66-16 1 0 0,-70 10-1625 0 0,0-2 1 0 0,60-28 0 0 0,-56 19-5443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67 13039 0 0,'0'0'598'0'0,"0"1"-10"0"0,0 59 1709 0 0,0-59-2182 0 0,0 1 0 0 0,0-1 0 0 0,1 1 0 0 0,-1-1 0 0 0,0 1 0 0 0,1-1 0 0 0,-1 1 0 0 0,1-1-1 0 0,0 0 1 0 0,-1 1 0 0 0,1-1 0 0 0,0 0 0 0 0,0 1 0 0 0,0-1 0 0 0,0 0 0 0 0,0 0 0 0 0,0 0 0 0 0,0 0 0 0 0,0 0 0 0 0,1 0 0 0 0,-1 0 0 0 0,0 0 0 0 0,0-1 0 0 0,3 2 0 0 0,1 0 42 0 0,-1 0-1 0 0,1-1 1 0 0,-1 0 0 0 0,1 1 0 0 0,0-2 0 0 0,6 2 0 0 0,-1-2-82 0 0,0 0 0 0 0,0-1-1 0 0,-1 0 1 0 0,1-1 0 0 0,0 0 0 0 0,0 0 0 0 0,-1-1 0 0 0,0 0 0 0 0,1-1-1 0 0,12-7 1 0 0,-16 7-111 0 0,0 1 0 0 0,-1-1 0 0 0,0 0 0 0 0,0 0 0 0 0,0 0 1 0 0,0-1-1 0 0,6-8 0 0 0,-9 10-20 0 0,1 0 0 0 0,-1-1 0 0 0,0 1 1 0 0,-1-1-1 0 0,1 1 0 0 0,-1-1 0 0 0,1 0 0 0 0,-1 0 1 0 0,0 0-1 0 0,0 0 0 0 0,-1 0 0 0 0,1-8 1 0 0,-1 11 12 0 0,0-1 1 0 0,0 0-1 0 0,0 1 1 0 0,0-1-1 0 0,0 1 1 0 0,0-1 0 0 0,0 0-1 0 0,-1 1 1 0 0,1-1-1 0 0,-1 1 1 0 0,1-1 0 0 0,-1 1-1 0 0,0-1 1 0 0,1 1-1 0 0,-1-1 1 0 0,0 1 0 0 0,0 0-1 0 0,0-1 1 0 0,0 1-1 0 0,0 0 1 0 0,0 0 0 0 0,0 0-1 0 0,-1 0 1 0 0,1 0-1 0 0,0 0 1 0 0,-1 0 0 0 0,1 0-1 0 0,-1 0 1 0 0,1 1-1 0 0,-1-1 1 0 0,1 0 0 0 0,-1 1-1 0 0,1 0 1 0 0,-1-1-1 0 0,0 1 1 0 0,1 0 0 0 0,-1 0-1 0 0,1 0 1 0 0,-1 0-1 0 0,0 0 1 0 0,-2 0-1 0 0,-5 1-10 0 0,-1 1-1 0 0,0 0 1 0 0,0 0-1 0 0,1 1 0 0 0,-14 6 1 0 0,-1 1 105 0 0,1 1 0 0 0,0 1 0 0 0,0 1 0 0 0,1 0 1 0 0,1 2-1 0 0,0 1 0 0 0,2 1 0 0 0,-1 0 0 0 0,-23 30 0 0 0,22-22 201 0 0,1 1 0 0 0,-29 51-1 0 0,41-62-230 0 0,1 0 0 0 0,0 0-1 0 0,2 1 1 0 0,-1 0 0 0 0,2 0 0 0 0,0 0-1 0 0,-2 22 1 0 0,6-35-19 0 0,0 0 0 0 0,0 0-1 0 0,0 0 1 0 0,0 0 0 0 0,0 0 0 0 0,0 0-1 0 0,1 0 1 0 0,0 0 0 0 0,-1 0 0 0 0,1 0-1 0 0,0 0 1 0 0,1-1 0 0 0,-1 1-1 0 0,0 0 1 0 0,1-1 0 0 0,-1 1 0 0 0,5 4-1 0 0,-3-4 16 0 0,0 0 0 0 0,0-1 0 0 0,1 1 0 0 0,-1-1 0 0 0,1 0 0 0 0,0 0-1 0 0,-1 0 1 0 0,1-1 0 0 0,0 1 0 0 0,0-1 0 0 0,6 1 0 0 0,8 1-770 0 0,-1-1 1 0 0,1-1-1 0 0,-1-1 0 0 0,34-4 1 0 0,-23 1-5219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409 176 12751 0 0,'6'-12'218'0'0,"0"0"-1"0"0,0 0 0 0 0,1 0 0 0 0,1 1 1 0 0,0 0-1 0 0,0 0 0 0 0,1 1 0 0 0,1 0 1 0 0,0 1-1 0 0,0 0 0 0 0,1 1 0 0 0,-1 0 1 0 0,2 0-1 0 0,-1 1 0 0 0,1 1 0 0 0,0 0 1 0 0,22-7-1 0 0,-32 12 112 0 0,7 9 186 0 0,-8-6-490 0 0,0 0-1 0 0,0-1 1 0 0,0 1-1 0 0,0 0 1 0 0,-1 0 0 0 0,1 0-1 0 0,0 0 1 0 0,-1 0 0 0 0,0 1-1 0 0,1-1 1 0 0,-1 0-1 0 0,0 0 1 0 0,0 0 0 0 0,0 0-1 0 0,-1 4 1 0 0,-8 33 238 0 0,9-38-259 0 0,-26 70 454 0 0,-45 91 0 0 0,30-73-259 0 0,-87 187 162 0 0,37-82-282 0 0,-1-32 75 0 0,85-151-145 0 0,-7 12-10 0 0,-2-2 1 0 0,0 0 0 0 0,-1-1-1 0 0,-22 20 1 0 0,35-37-15 0 0,1 1 0 0 0,-1-1 0 0 0,-1 0-1 0 0,-5 3 1 0 0,9-5 8 0 0,1-1 0 0 0,-1 0 0 0 0,0 1 0 0 0,1-1 0 0 0,-1 0 0 0 0,1 1 0 0 0,-1-1 0 0 0,0 0 1 0 0,1 0-1 0 0,-1 0 0 0 0,0 0 0 0 0,1 0 0 0 0,-1 0 0 0 0,0 0 0 0 0,1 0 0 0 0,-1 0 0 0 0,0 0 0 0 0,-1 0 0 0 0,0-4-29 0 0,2 3 19 0 0,-2-1-11 0 0,1 0 1 0 0,0-1 0 0 0,1 1-1 0 0,-1 0 1 0 0,0-1-1 0 0,1 1 1 0 0,-1-1 0 0 0,1 1-1 0 0,0-1 1 0 0,0 1-1 0 0,0-1 1 0 0,0 1 0 0 0,0-1-1 0 0,0 1 1 0 0,1-1 0 0 0,0-3-1 0 0,2-5-66 0 0,1 0 0 0 0,6-12 0 0 0,-8 18 69 0 0,11-25-44 0 0,2-1 1 0 0,1 2 0 0 0,1 0-1 0 0,1 1 1 0 0,2 1 0 0 0,1 0-1 0 0,27-26 1 0 0,-39 46 138 0 0,0-1 1 0 0,0 2-1 0 0,0-1 1 0 0,1 1-1 0 0,0 1 1 0 0,0-1-1 0 0,1 2 1 0 0,14-6-1 0 0,-20 8 32 0 0,1 1 1 0 0,-1-1-1 0 0,1 1 1 0 0,0 0-1 0 0,-1 1 0 0 0,1-1 1 0 0,0 1-1 0 0,-1 0 1 0 0,1 1-1 0 0,0-1 1 0 0,-1 1-1 0 0,1 0 0 0 0,-1 0 1 0 0,1 1-1 0 0,-1 0 1 0 0,1 0-1 0 0,-1 0 0 0 0,8 5 1 0 0,-10-4-75 0 0,1-1 0 0 0,-1 1 0 0 0,-1 0 0 0 0,1 1 0 0 0,0-1 0 0 0,-1 0 0 0 0,0 1 0 0 0,0 0 0 0 0,0-1 0 0 0,0 1 0 0 0,0 0 0 0 0,-1 0 0 0 0,0 0 0 0 0,1 0 0 0 0,0 7 0 0 0,-1-5-23 0 0,-1 0 1 0 0,1-1 0 0 0,-1 1-1 0 0,0 0 1 0 0,0 0-1 0 0,-1 0 1 0 0,0 0-1 0 0,0-1 1 0 0,0 1 0 0 0,-4 9-1 0 0,-10 20-377 0 0,-5 9-3769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91 115 13247 0 0,'0'0'604'0'0,"-1"2"-13"0"0,-1 2-549 0 0,-1 2 369 0 0,0 0 1 0 0,0 0-1 0 0,1 0 0 0 0,0 0 1 0 0,0 0-1 0 0,0 1 1 0 0,-1 11-1 0 0,4-17-337 0 0,0 0 1 0 0,0 0-1 0 0,0 0 0 0 0,0 1 0 0 0,0-1 1 0 0,1-1-1 0 0,-1 1 0 0 0,0 0 0 0 0,0 0 0 0 0,1 0 1 0 0,-1-1-1 0 0,1 1 0 0 0,-1 0 0 0 0,2-1 1 0 0,1 1 20 0 0,-1 0 0 0 0,1-1 0 0 0,-1 0 0 0 0,1 0 0 0 0,-1 0 0 0 0,1 0 0 0 0,-1-1 1 0 0,1 1-1 0 0,-1-1 0 0 0,1 0 0 0 0,5-2 0 0 0,37-18 360 0 0,-36 16-407 0 0,217-125-374 0 0,-219 125 14 0 0,-1-1-1 0 0,12-9 1 0 0,-18 14-47 0 0,-18-6-383 0 0,10 7 671 0 0,1 0 0 0 0,-1 0 0 0 0,0 1 0 0 0,1 0 0 0 0,-1 1 0 0 0,0 0 0 0 0,-7 2 0 0 0,-1 2-52 0 0,-27 14 0 0 0,10-1 295 0 0,0 0 0 0 0,2 2-1 0 0,-49 45 1 0 0,59-47 108 0 0,1 1-1 0 0,1 1 1 0 0,1 1-1 0 0,0 0 1 0 0,-22 42-1 0 0,37-59-218 0 0,-1 1 0 0 0,1 0 0 0 0,0 0 0 0 0,0-1 0 0 0,1 1 0 0 0,-1 0-1 0 0,1 1 1 0 0,1-1 0 0 0,-1 0 0 0 0,1 0 0 0 0,0 0 0 0 0,1 0 0 0 0,1 12 0 0 0,-1-16-27 0 0,0 1 0 0 0,0 0 0 0 0,0 0 0 0 0,0 0 0 0 0,0 0 0 0 0,1-1 0 0 0,-1 1 0 0 0,1-1 0 0 0,-1 1 0 0 0,1-1 0 0 0,0 0 0 0 0,0 1-1 0 0,0-1 1 0 0,1 0 0 0 0,-1 0 0 0 0,0-1 0 0 0,1 1 0 0 0,-1 0 0 0 0,1-1 0 0 0,0 1 0 0 0,0-1 0 0 0,-1 0 0 0 0,1 0 0 0 0,0 0 0 0 0,0 0 0 0 0,0-1 0 0 0,0 1 0 0 0,0-1 0 0 0,5 0 0 0 0,10 1 78 0 0,0-2 0 0 0,-1-1 0 0 0,30-5 0 0 0,52-19-5274 0 0,-79 20 2180 0 0,5-1-3018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58 408 5983 0 0,'-36'44'1681'0'0,"15"-13"7030"0"0,23-32-8327 0 0,4-3-227 0 0,-1-1 1 0 0,1 0-1 0 0,-1 0 0 0 0,0 0 0 0 0,8-12 0 0 0,21-35-129 0 0,0-1-31 0 0,21-15-629 0 0,75-69 0 0 0,-111 119 397 0 0,1 0-1 0 0,33-22 0 0 0,-40 31 368 0 0,0 1-1 0 0,1 1 0 0 0,-1 0 1 0 0,1 1-1 0 0,27-8 1 0 0,-37 13-71 0 0,0 0 1 0 0,0 1 0 0 0,0-1 0 0 0,0 1 0 0 0,0-1-1 0 0,0 1 1 0 0,0 0 0 0 0,0 1 0 0 0,0-1-1 0 0,0 1 1 0 0,0 0 0 0 0,0 0 0 0 0,0 0 0 0 0,0 0-1 0 0,0 1 1 0 0,-1-1 0 0 0,1 1 0 0 0,-1 0 0 0 0,1 0-1 0 0,-1 0 1 0 0,0 1 0 0 0,1-1 0 0 0,-1 1 0 0 0,-1 0-1 0 0,1 0 1 0 0,0 0 0 0 0,-1 0 0 0 0,1 0-1 0 0,-1 1 1 0 0,0-1 0 0 0,0 1 0 0 0,0-1 0 0 0,-1 1-1 0 0,3 7 1 0 0,-2-4-29 0 0,-1 0 1 0 0,0 0-1 0 0,0 1 0 0 0,0-1 0 0 0,-1 0 1 0 0,0 1-1 0 0,-1-1 0 0 0,1 1 0 0 0,-1-1 1 0 0,-1 0-1 0 0,1 0 0 0 0,-4 9 0 0 0,-5 9 22 0 0,-1-1-1 0 0,-15 26 0 0 0,-5 13-21 0 0,21-43-84 0 0,3-5-133 0 0,1 1-1 0 0,0-1 0 0 0,-6 29 1 0 0,11-43-589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 15519 0 0,'-24'20'609'0'0,"2"1"-1"0"0,-36 41 1 0 0,53-57-559 0 0,0 1 1 0 0,0 0-1 0 0,1 1 1 0 0,0-1 0 0 0,0 1-1 0 0,1 0 1 0 0,-5 13 0 0 0,7-15-44 0 0,0-1 1 0 0,0 1-1 0 0,0-1 1 0 0,1 1-1 0 0,0 0 1 0 0,0-1-1 0 0,0 1 1 0 0,0-1-1 0 0,1 1 1 0 0,0 0-1 0 0,0-1 0 0 0,0 1 1 0 0,1-1-1 0 0,2 6 1 0 0,-2-6 49 0 0,0 1 1 0 0,0 0-1 0 0,1-1 1 0 0,0 0-1 0 0,0 0 1 0 0,0 0-1 0 0,0 0 1 0 0,1 0-1 0 0,-1-1 1 0 0,1 1-1 0 0,8 5 1 0 0,-10-8 20 0 0,1 1 0 0 0,0-1 0 0 0,-1 0 0 0 0,1 0 0 0 0,0 0 0 0 0,0 0 0 0 0,0 0 0 0 0,0-1 1 0 0,0 1-1 0 0,0-1 0 0 0,0 0 0 0 0,0 0 0 0 0,0 0 0 0 0,0 0 0 0 0,0 0 0 0 0,-1-1 0 0 0,1 1 0 0 0,0-1 1 0 0,0 0-1 0 0,0 0 0 0 0,4-2 0 0 0,9-5 120 0 0,-1 0-1 0 0,0-2 1 0 0,0 1 0 0 0,-1-2 0 0 0,-1 0 0 0 0,0-1-1 0 0,12-13 1 0 0,-8 5-193 0 0,0-1 0 0 0,-2 0 0 0 0,-1-1 0 0 0,12-24 0 0 0,19-28-3708 0 0,-34 54 2392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36 302 14399 0 0,'0'0'1306'0'0,"-1"2"-1077"0"0,1-2-230 0 0,-3 8 382 0 0,0 1 0 0 0,0-1-1 0 0,-1 1 1 0 0,-8 13 0 0 0,11-21 16 0 0,1-1-369 0 0,0 1 0 0 0,0-1 0 0 0,0 0 0 0 0,0 0 0 0 0,0 0 0 0 0,0 1 0 0 0,0-1 0 0 0,0 0 0 0 0,0 0 0 0 0,0 0 0 0 0,0 0 0 0 0,0 1 0 0 0,-1-1 0 0 0,1 0 0 0 0,0 0 0 0 0,0 0 0 0 0,0 0 0 0 0,0 1 0 0 0,0-1 0 0 0,0 0 0 0 0,0 0 0 0 0,-1 0 0 0 0,1 0 0 0 0,0 0 0 0 0,0 1 0 0 0,0-1 0 0 0,0 0 0 0 0,0 0 0 0 0,-1 0 0 0 0,1 0 0 0 0,0 0 0 0 0,0 0 0 0 0,0 0 0 0 0,-1 0 0 0 0,1 0 0 0 0,0 0 0 0 0,0 0 0 0 0,-1 0 4 0 0,1 0 1 0 0,0 0-1 0 0,0 0 0 0 0,-1 0 0 0 0,1 0 0 0 0,0-1 0 0 0,0 1 0 0 0,-1 0 1 0 0,1 0-1 0 0,0 0 0 0 0,0 0 0 0 0,0-1 0 0 0,0 1 0 0 0,-1 0 1 0 0,1 0-1 0 0,0 0 0 0 0,0-1 0 0 0,0 1 0 0 0,0 0 0 0 0,0 0 0 0 0,0-1 1 0 0,-1 1-1 0 0,1 0 0 0 0,0 0 0 0 0,0-1 0 0 0,0 1 0 0 0,0 0 1 0 0,0-1-1 0 0,0 1 0 0 0,0 0 0 0 0,0-1 0 0 0,1-4-59 0 0,0 1 1 0 0,-1-1-1 0 0,2 0 0 0 0,-1 1 0 0 0,0-1 1 0 0,1 1-1 0 0,0-1 0 0 0,0 1 0 0 0,0 0 0 0 0,1 0 1 0 0,5-8-1 0 0,2-1-146 0 0,1 1 1 0 0,13-13 0 0 0,-17 18 138 0 0,67-57-232 0 0,-67 58 232 0 0,1 1-1 0 0,-1 0 1 0 0,1 0-1 0 0,1 1 1 0 0,-1 0-1 0 0,1 1 1 0 0,-1-1 0 0 0,13-1-1 0 0,-13 4 113 0 0,-6 1 3 0 0,-1 1 6 0 0,3 2-10 0 0,0 1 1 0 0,0-1 0 0 0,-1 1 0 0 0,1 0 0 0 0,-1 0 0 0 0,0 0 0 0 0,0 1 0 0 0,-1-1 0 0 0,1 1 0 0 0,-1-1 0 0 0,3 8 0 0 0,-1 3 121 0 0,-1 0 1 0 0,0 1-1 0 0,1 23 1 0 0,-4-30-213 0 0,0-7-121 0 0,1-10-731 0 0,-1 1 672 0 0,1 0 0 0 0,1-1 0 0 0,-1 1 0 0 0,1 0 1 0 0,1 0-1 0 0,-1 0 0 0 0,1 0 0 0 0,6-10 0 0 0,4-4-284 0 0,23-30 1 0 0,-15 24 222 0 0,-13 17 179 0 0,0 0 1 0 0,1 0-1 0 0,0 1 0 0 0,0 0 0 0 0,19-13 0 0 0,-21 17 181 0 0,1 0 0 0 0,0 1 1 0 0,0 0-1 0 0,0 1 0 0 0,0-1 0 0 0,0 1 0 0 0,1 1 0 0 0,-1 0 0 0 0,14-2 0 0 0,-19 4-22 0 0,0-1-1 0 0,0 1 1 0 0,1 0-1 0 0,-1 0 0 0 0,0 0 1 0 0,0 1-1 0 0,0-1 1 0 0,0 1-1 0 0,1 0 1 0 0,-1 0-1 0 0,0 0 1 0 0,0 0-1 0 0,-1 0 0 0 0,1 1 1 0 0,0-1-1 0 0,0 1 1 0 0,-1 0-1 0 0,1 0 1 0 0,-1 0-1 0 0,1 0 0 0 0,-1 0 1 0 0,0 1-1 0 0,0-1 1 0 0,0 1-1 0 0,0-1 1 0 0,0 1-1 0 0,-1 0 1 0 0,1-1-1 0 0,-1 1 0 0 0,1 0 1 0 0,-1 0-1 0 0,1 4 1 0 0,0 3 39 0 0,0 0-1 0 0,0 0 1 0 0,-1-1 0 0 0,0 1 0 0 0,-1 0-1 0 0,0 0 1 0 0,0 0 0 0 0,-1 0 0 0 0,-3 12 0 0 0,-31 101 561 0 0,10-46-3480 0 0,22-67 1522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9 9671 0 0,'6'-8'9354'0'0,"-5"10"-8924"0"0,2 5-263 0 0,-1 1 0 0 0,0 0 0 0 0,0 0 0 0 0,0 1 1 0 0,-1-1-1 0 0,0 16 0 0 0,-6 53 90 0 0,3-49-217 0 0,-28 156-105 0 0,18-124-58 0 0,-6 22-162 0 0,-4-1 1 0 0,-3-1-1 0 0,-4-1 1 0 0,-63 121-1 0 0,88-191 286 0 0,-1 2 0 0 0,-1 0 1 0 0,-1-1-1 0 0,1 0 1 0 0,-2 0-1 0 0,1 0 0 0 0,-13 12 1 0 0,18-21 143 0 0,-6-16 63 0 0,7 11-200 0 0,0 0 0 0 0,1 0 0 0 0,0 0 0 0 0,0 0 0 0 0,0 0 0 0 0,0 0 0 0 0,1 0 0 0 0,0 0 0 0 0,1-4 0 0 0,13-39 78 0 0,-11 36-80 0 0,6-14-397 0 0,0 1-1 0 0,2 0 0 0 0,19-30 1 0 0,-22 41 178 0 0,0 0 0 0 0,0 1 0 0 0,2 0 0 0 0,-1 1 0 0 0,2 0 0 0 0,-1 1 0 0 0,14-10 0 0 0,-22 18 196 0 0,-1 0 1 0 0,1 1 0 0 0,0-1 0 0 0,-1 1-1 0 0,1-1 1 0 0,0 1 0 0 0,0 0 0 0 0,0 0-1 0 0,0 0 1 0 0,0 0 0 0 0,0 1-1 0 0,0-1 1 0 0,0 1 0 0 0,1 0 0 0 0,-1 0-1 0 0,0 0 1 0 0,0 0 0 0 0,0 0 0 0 0,0 1-1 0 0,0 0 1 0 0,0-1 0 0 0,0 1 0 0 0,0 0-1 0 0,0 0 1 0 0,0 1 0 0 0,0-1 0 0 0,0 1-1 0 0,-1-1 1 0 0,1 1 0 0 0,-1 0 0 0 0,1 0-1 0 0,-1 0 1 0 0,0 0 0 0 0,1 1 0 0 0,2 3-1 0 0,-1-1 96 0 0,14 18 764 0 0,23 36 0 0 0,-36-50-588 0 0,0 1-1 0 0,-1-1 0 0 0,0 1 1 0 0,0 0-1 0 0,-1 0 0 0 0,-1 0 1 0 0,3 18-1 0 0,-4-23-151 0 0,0 4 133 0 0,0 0 0 0 0,-1 1 1 0 0,-1 9-1 0 0,1-16-184 0 0,0-1-1 0 0,-1 1 1 0 0,0 0 0 0 0,1 0-1 0 0,-1 0 1 0 0,0-1 0 0 0,0 1-1 0 0,-1 0 1 0 0,1-1 0 0 0,-1 1-1 0 0,1-1 1 0 0,-1 1 0 0 0,0-1-1 0 0,-2 2 1 0 0,-6 5 16 0 0,-1 0-1 0 0,0-1 1 0 0,0 0 0 0 0,-1-1 0 0 0,0 0 0 0 0,0-1 0 0 0,-1 0-1 0 0,-16 4 1 0 0,-110 25 71 0 0,134-34-127 0 0,-4 1-60 0 0,-7 2 114 0 0,-33 2 1 0 0,46-6-181 0 0,-1 1-1 0 0,0-1 1 0 0,1-1-1 0 0,-1 1 0 0 0,1 0 1 0 0,-1-1-1 0 0,0 0 1 0 0,1 0-1 0 0,0 0 1 0 0,-1 0-1 0 0,1 0 0 0 0,0-1 1 0 0,-1 0-1 0 0,1 1 1 0 0,-3-4-1 0 0,5 5-65 0 0,0-1 0 0 0,1 0 0 0 0,-1 1 0 0 0,1-1 0 0 0,-1 0 0 0 0,1 0 0 0 0,-1 0 0 0 0,1 0 0 0 0,-1 1 0 0 0,1-1-1 0 0,0 0 1 0 0,-1 0 0 0 0,1 0 0 0 0,0 0 0 0 0,0 0 0 0 0,0 0 0 0 0,0 0 0 0 0,0-2 0 0 0,1-9-6211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 9671 0 0,'0'0'748'0'0,"2"1"-492"0"0,75 45 6437 0 0,-67-41-6058 0 0,0 0 1 0 0,0-1-1 0 0,1 0 0 0 0,-1-1 1 0 0,1 0-1 0 0,14 1 0 0 0,-10-2-389 0 0,1-1 1 0 0,0-1-1 0 0,0 0 0 0 0,0-2 0 0 0,18-2 1 0 0,-28 3-269 0 0,1-1 0 0 0,-1 0 1 0 0,0 0-1 0 0,1 0 0 0 0,-1-1 0 0 0,0 0 1 0 0,0 0-1 0 0,0 0 0 0 0,-1-1 1 0 0,1 0-1 0 0,-1 0 0 0 0,0 0 1 0 0,0-1-1 0 0,7-8 0 0 0,-12 13-11 0 0,1-1 0 0 0,-1 1 0 0 0,0-1 0 0 0,1 1-1 0 0,-1 0 1 0 0,0-1 0 0 0,1 1 0 0 0,-1-1 0 0 0,0 1 0 0 0,1-1 0 0 0,-1 1-1 0 0,0-1 1 0 0,0 1 0 0 0,0-1 0 0 0,0 1 0 0 0,0-1 0 0 0,1 1 0 0 0,-1-1-1 0 0,0 1 1 0 0,0-1 0 0 0,0 1 0 0 0,0-1 0 0 0,0 1 0 0 0,-1-1 0 0 0,1 1-1 0 0,0-1 1 0 0,0 1 0 0 0,0-1 0 0 0,0 1 0 0 0,-1-1 0 0 0,1 1 0 0 0,0-1-1 0 0,0 1 1 0 0,-1-1 0 0 0,1 1 0 0 0,0-1 0 0 0,-1 1 0 0 0,1 0 0 0 0,0-1-1 0 0,-1 1 1 0 0,1 0 0 0 0,-1-1 0 0 0,1 1 0 0 0,0 0 0 0 0,-1-1 0 0 0,1 1-1 0 0,-1 0 1 0 0,1 0 0 0 0,-1 0 0 0 0,0-1 0 0 0,-1 1-79 0 0,-1-1 0 0 0,1 0 0 0 0,0 1 0 0 0,-1 0 0 0 0,1-1 0 0 0,0 1 1 0 0,-1 0-1 0 0,1 0 0 0 0,-4 1 0 0 0,-7 3-207 0 0,0 0-1 0 0,0 0 1 0 0,1 1 0 0 0,0 1 0 0 0,-18 11 0 0 0,-55 43-226 0 0,68-47 486 0 0,-126 101 457 0 0,140-111-370 0 0,-54 47 565 0 0,52-45-513 0 0,0 1-1 0 0,0-1 1 0 0,1 1-1 0 0,-1 0 1 0 0,1 1-1 0 0,0-1 0 0 0,-4 13 1 0 0,7-18-71 0 0,0 1 1 0 0,1 0 0 0 0,-1-1-1 0 0,1 1 1 0 0,-1 0-1 0 0,1-1 1 0 0,0 1-1 0 0,0 0 1 0 0,0-1 0 0 0,0 1-1 0 0,0 0 1 0 0,0-1-1 0 0,0 1 1 0 0,0 0-1 0 0,1-1 1 0 0,-1 1 0 0 0,1-1-1 0 0,-1 1 1 0 0,1 0-1 0 0,0-1 1 0 0,0 1-1 0 0,-1-1 1 0 0,1 1 0 0 0,0-1-1 0 0,0 0 1 0 0,0 0-1 0 0,1 1 1 0 0,-1-1 0 0 0,0 0-1 0 0,0 0 1 0 0,1 0-1 0 0,-1 0 1 0 0,1 0-1 0 0,-1 0 1 0 0,1 0 0 0 0,-1-1-1 0 0,1 1 1 0 0,-1-1-1 0 0,3 2 1 0 0,5 0-27 0 0,0 0 1 0 0,-1 0 0 0 0,1-1-1 0 0,0 0 1 0 0,0-1-1 0 0,10 0 1 0 0,44-5-839 0 0,-20-1-3923 0 0,-6-1-1208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63 462 13215 0 0,'0'0'604'0'0,"-2"1"-13"0"0,-23 27-299 0 0,-2 1 7036 0 0,26-30-7284 0 0,1 1 0 0 0,-1 0 0 0 0,1 0-1 0 0,0 0 1 0 0,-1 0 0 0 0,1-1 0 0 0,-1 1 0 0 0,1 0 0 0 0,0 0 0 0 0,-1-1 0 0 0,1 1 0 0 0,0 0 0 0 0,-1-1 0 0 0,1 1-1 0 0,0-1 1 0 0,-1 1 0 0 0,1 0 0 0 0,0-1 0 0 0,0 1 0 0 0,0-1 0 0 0,-1 1 0 0 0,1 0 0 0 0,0-1 0 0 0,0 1-1 0 0,0-1 1 0 0,0 1 0 0 0,0-1 0 0 0,0 1 0 0 0,0-1 0 0 0,0 0 0 0 0,-1-14 399 0 0,3 3-372 0 0,0 1 0 0 0,0 0-1 0 0,1 0 1 0 0,1 0 0 0 0,0 1 0 0 0,0-1 0 0 0,1 1 0 0 0,0 0 0 0 0,1 0 0 0 0,10-13 0 0 0,9-10-110 0 0,44-42 1 0 0,-64 69 49 0 0,36-35-261 0 0,68-54-1 0 0,-87 79 217 0 0,1 0-1 0 0,0 2 0 0 0,1 1 1 0 0,0 1-1 0 0,39-14 0 0 0,-49 22-1192 0 0,0 0-1 0 0,19-1 1 0 0,-11 3-6147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233 129 6911 0 0,'0'0'315'0'0,"-7"-3"102"0"0,-23-3-367 0 0,14 4 2372 0 0,0 2-1 0 0,-1 0 1 0 0,-27 3 0 0 0,7 4-1539 0 0,35-7-835 0 0,-1 1-1 0 0,0-1 0 0 0,1 1 1 0 0,-1 0-1 0 0,0 0 0 0 0,1 0 1 0 0,-1 1-1 0 0,1-1 0 0 0,0 0 1 0 0,-1 1-1 0 0,1 0 0 0 0,0 0 1 0 0,0-1-1 0 0,0 1 0 0 0,0 0 1 0 0,-2 4-1 0 0,1-2-42 0 0,1 0-1 0 0,0 1 1 0 0,1-1-1 0 0,-1 1 1 0 0,1-1-1 0 0,0 1 1 0 0,0 0-1 0 0,-1 8 1 0 0,0 4 23 0 0,-4 65-231 0 0,6-72 242 0 0,0-1 1 0 0,1 1-1 0 0,1 0 0 0 0,-1-1 0 0 0,2 1 0 0 0,3 12 1 0 0,-4-18 24 0 0,-1-1 0 0 0,1 1 1 0 0,-1-1-1 0 0,1 0 1 0 0,2 4-1 0 0,-3-6-25 0 0,0 0 0 0 0,0 0 0 0 0,0 0 0 0 0,0 0 0 0 0,0 0 0 0 0,0-1 0 0 0,1 1 0 0 0,-1 0 0 0 0,0 0 0 0 0,0-1 0 0 0,1 1 0 0 0,-1-1 0 0 0,0 1 0 0 0,1-1 0 0 0,-1 0 0 0 0,0 1 0 0 0,1-1 0 0 0,1 0 1 0 0,3 0 37 0 0,0-1 1 0 0,0 1-1 0 0,0-1 1 0 0,0 0-1 0 0,0-1 1 0 0,0 0-1 0 0,0 0 1 0 0,0 0-1 0 0,-1 0 1 0 0,1-1-1 0 0,-1 0 1 0 0,1 0-1 0 0,-1-1 1 0 0,0 1-1 0 0,7-7 1 0 0,1-3-10 0 0,0 1 0 0 0,-1-2 0 0 0,-1 0 0 0 0,12-16 0 0 0,-16 18-82 0 0,0 0 1 0 0,0-1-1 0 0,-1 1 1 0 0,-1-1-1 0 0,0-1 1 0 0,0 1-1 0 0,-2-1 1 0 0,0 0 0 0 0,2-18-1 0 0,-4 25-60 0 0,-1 0 0 0 0,0 0-1 0 0,0 0 1 0 0,-1 0 0 0 0,0 0 0 0 0,0 0 0 0 0,-1 1-1 0 0,0-1 1 0 0,-3-7 0 0 0,3 10-53 0 0,0-1 0 0 0,-1 1 0 0 0,1 0 0 0 0,-1-1 0 0 0,0 1 0 0 0,-1 1 0 0 0,1-1 0 0 0,0 0 0 0 0,-1 1 0 0 0,0 0 0 0 0,0 0 0 0 0,0 0 0 0 0,-8-4 0 0 0,7 4-70 0 0,-1 1 1 0 0,1 0-1 0 0,-1 0 1 0 0,0 1 0 0 0,1-1-1 0 0,-1 1 1 0 0,0 1-1 0 0,0-1 1 0 0,1 1-1 0 0,-1 0 1 0 0,0 0-1 0 0,-10 2 1 0 0,11-1-1078 0 0,-1 0-1 0 0,1 1 1 0 0,0 0 0 0 0,-8 3 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528 673 16183 0 0,'0'0'4814'0'0,"0"-2"-4236"0"0,-1-1-459 0 0,1 1 1 0 0,1-1-1 0 0,-1 0 0 0 0,0 0 1 0 0,1 0-1 0 0,-1 0 0 0 0,1 0 0 0 0,0 0 1 0 0,0 0-1 0 0,0 1 0 0 0,0-1 1 0 0,0 0-1 0 0,1 1 0 0 0,3-6 0 0 0,4-4 114 0 0,16-19 0 0 0,-17 22-88 0 0,34-42-106 0 0,46-70-1 0 0,-67 87-244 0 0,-2-1 1 0 0,-1 0-1 0 0,19-55 1 0 0,-31 74-112 0 0,-1-1-1 0 0,-1 0 1 0 0,4-30 0 0 0,-8 42 150 0 0,1 0 0 0 0,-1-1 0 0 0,0 1 0 0 0,-1 0 0 0 0,1 0 0 0 0,-1 0 0 0 0,0-1 0 0 0,0 1 0 0 0,0 0 0 0 0,-1 0 0 0 0,0 0 0 0 0,0 1 0 0 0,0-1 0 0 0,-1 0 0 0 0,1 1 0 0 0,-7-9 0 0 0,8 12 122 0 0,-1 0-1 0 0,1-1 1 0 0,-1 1 0 0 0,1 0-1 0 0,-1 0 1 0 0,0 0 0 0 0,1 0 0 0 0,-1 0-1 0 0,0 0 1 0 0,0 0 0 0 0,1 0-1 0 0,-1 1 1 0 0,0-1 0 0 0,0 1 0 0 0,0 0-1 0 0,0-1 1 0 0,-3 1 0 0 0,1 0 25 0 0,1 1 1 0 0,-1-1-1 0 0,0 1 0 0 0,1-1 1 0 0,-1 1-1 0 0,1 1 1 0 0,-1-1-1 0 0,-5 3 0 0 0,-2 2 26 0 0,1 1 0 0 0,0 0 0 0 0,0 1-1 0 0,-13 12 1 0 0,13-10-3 0 0,0 1 0 0 0,1 0 1 0 0,0 0-1 0 0,1 0 0 0 0,1 1 0 0 0,-8 15 0 0 0,6-6 34 0 0,0 1-1 0 0,2-1 1 0 0,-6 25-1 0 0,-1 13 40 0 0,-29 109 240 0 0,30-126-148 0 0,-1-2 0 0 0,-21 40 0 0 0,-282 460 1656 0 0,292-500-1728 0 0,17-25-67 0 0,-1 0 1 0 0,-1 0-1 0 0,-1-1 0 0 0,0 0 1 0 0,-21 20-1 0 0,24-28-182 0 0,8-6 92 0 0,-1 0 0 0 0,1 0-1 0 0,0-1 1 0 0,-1 1 0 0 0,1 0 0 0 0,0 0 0 0 0,-1 0 0 0 0,1 0 0 0 0,0 0 0 0 0,-1 0-1 0 0,1 0 1 0 0,0 0 0 0 0,-1-1 0 0 0,1 1 0 0 0,0 0 0 0 0,0 0 0 0 0,-1 0 0 0 0,1-1-1 0 0,0 1 1 0 0,-1 0 0 0 0,1-1 0 0 0,0 1 0 0 0,0 0 0 0 0,0 0 0 0 0,-1-1 0 0 0,1 0-1 0 0,0 1-98 0 0,-6-10-900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D96A-121F-4A7B-A962-2A2C2167F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0E759-98CE-4069-A809-0D37ED250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DCEB-9288-4624-A266-7BE26C1E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2D48E-D9B1-4533-AAC4-E705090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2804F-1871-484F-AB89-3B0C9F71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3FD8-B42B-42B2-A3F1-FB3EDF5F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CD964-2369-4469-B68E-EC3EA48BB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0FABE-7330-4181-AE5D-99970EEB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9241-332B-4431-BD8E-B21E66B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8A236-5072-40A9-A20A-DAD1FFB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55C5B-FA70-4E52-BE57-F5DD2E828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17272-A557-4610-B887-F3980CC06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2559E-86B8-4DFF-82A5-212DAD17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D4EC0-E9CD-45C6-8403-D5616B9A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7FFCE-370A-4A4D-A400-F8A20EE2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FCE9-31FE-4747-80F7-CAE3706A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986A-7A0F-40DD-AAE6-BEBABB6E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099C3-4FF9-4C6B-87B2-7135DE37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92CBE-CE53-4E7B-9AAA-86F95DFC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EB5A-D99D-4288-B2D6-AD820C75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4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7167-CE94-42F2-B838-E33A2BC8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3F74B-A47F-459C-82E0-41434CA22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70B51-71F7-48D2-BC2E-A8826470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B808-CAE1-4BB1-B44D-B1B472F6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CE6A4-2811-4DC2-B1C4-BDFB5B8E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D9AA-4E5F-42F4-833F-1315E657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4924-C7A3-451E-9C4D-B2D130272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16EA7-68CE-4361-9E19-F15E72790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57C93-C0D9-4DFF-9DBD-2F97CEF2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08CE6-968E-4E0E-9D39-FB32AD66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DB04-93EF-4BB6-B4F1-C0BACE98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3EFD-128D-4FF3-A321-57B706B3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3DF4F-E206-4A10-AF00-F7D7E9A0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4991F-5B87-42DD-A657-5CDC151A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362A2-1D39-4AFF-92E7-CBFBD7BB8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BB7DA-367A-40E0-8604-2A4D465FC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A2187-D653-4272-8969-DF1C2F48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640CB-1BA0-431F-AD51-2F212A9A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08575-63E0-476E-8FDC-16DB1ACE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7EF5-63AD-44D4-BFEA-299D4AB3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C4A9F-735F-4D0C-A5C3-255D9E19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45A6-C0B2-4538-A824-8542048B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1B738-FCBB-48DB-AED9-0AAC9548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5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7919D-A5EC-4355-B25C-F7926F80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F1785-24A1-45A9-9ED9-C6BA4A93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3828-B636-4490-98BF-95339CD7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3101-57C4-425B-A1E3-4C5C92C3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FB1-ED95-4DCD-897B-D373EB2F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9AAFD-6C00-4E36-995B-01CD68B53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4CFE9-E20C-4358-887E-B7521356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316D8-0C53-4CEF-A1ED-69C50833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34E5D-E641-4655-9B71-2E7732C1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0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975E-647F-4C19-AA52-C0B5E343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BEC2EE-D686-4B76-9EC6-3230A90C0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A8C00-7D92-4915-810C-32C58B304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EF81-ACBA-4086-B7D7-392E0FD9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E1D30-B68E-427F-97FA-EDCA5D1E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8FD58-7F19-442B-B47F-42C66253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C52AE-EABB-40F9-A251-8B56F600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FEAF5-1FBC-46F2-A316-CFE0FC7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3182-2CDF-4184-B20E-81E88DEC4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11723-CFE4-4929-A4E2-12D79795761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FF2A-7DF2-46DD-82FF-69D60A467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EB142-C20D-4C56-A7D2-4DB6FF583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8.png"/><Relationship Id="rId21" Type="http://schemas.openxmlformats.org/officeDocument/2006/relationships/image" Target="../media/image2240.png"/><Relationship Id="rId324" Type="http://schemas.openxmlformats.org/officeDocument/2006/relationships/customXml" Target="../ink/ink2405.xml"/><Relationship Id="rId170" Type="http://schemas.openxmlformats.org/officeDocument/2006/relationships/customXml" Target="../ink/ink2328.xml"/><Relationship Id="rId268" Type="http://schemas.openxmlformats.org/officeDocument/2006/relationships/customXml" Target="../ink/ink2377.xml"/><Relationship Id="rId475" Type="http://schemas.openxmlformats.org/officeDocument/2006/relationships/image" Target="../media/image2466.png"/><Relationship Id="rId32" Type="http://schemas.openxmlformats.org/officeDocument/2006/relationships/customXml" Target="../ink/ink2259.xml"/><Relationship Id="rId74" Type="http://schemas.openxmlformats.org/officeDocument/2006/relationships/customXml" Target="../ink/ink2280.xml"/><Relationship Id="rId128" Type="http://schemas.openxmlformats.org/officeDocument/2006/relationships/customXml" Target="../ink/ink2307.xml"/><Relationship Id="rId335" Type="http://schemas.openxmlformats.org/officeDocument/2006/relationships/image" Target="../media/image2397.png"/><Relationship Id="rId377" Type="http://schemas.openxmlformats.org/officeDocument/2006/relationships/image" Target="../media/image2417.png"/><Relationship Id="rId500" Type="http://schemas.openxmlformats.org/officeDocument/2006/relationships/customXml" Target="../ink/ink2493.xml"/><Relationship Id="rId5" Type="http://schemas.openxmlformats.org/officeDocument/2006/relationships/image" Target="../media/image2232.png"/><Relationship Id="rId181" Type="http://schemas.openxmlformats.org/officeDocument/2006/relationships/image" Target="../media/image2320.png"/><Relationship Id="rId237" Type="http://schemas.openxmlformats.org/officeDocument/2006/relationships/image" Target="../media/image2348.png"/><Relationship Id="rId402" Type="http://schemas.openxmlformats.org/officeDocument/2006/relationships/customXml" Target="../ink/ink2444.xml"/><Relationship Id="rId279" Type="http://schemas.openxmlformats.org/officeDocument/2006/relationships/image" Target="../media/image2369.png"/><Relationship Id="rId444" Type="http://schemas.openxmlformats.org/officeDocument/2006/relationships/customXml" Target="../ink/ink2465.xml"/><Relationship Id="rId486" Type="http://schemas.openxmlformats.org/officeDocument/2006/relationships/customXml" Target="../ink/ink2486.xml"/><Relationship Id="rId43" Type="http://schemas.openxmlformats.org/officeDocument/2006/relationships/image" Target="../media/image2251.png"/><Relationship Id="rId139" Type="http://schemas.openxmlformats.org/officeDocument/2006/relationships/image" Target="../media/image2299.png"/><Relationship Id="rId290" Type="http://schemas.openxmlformats.org/officeDocument/2006/relationships/customXml" Target="../ink/ink2388.xml"/><Relationship Id="rId304" Type="http://schemas.openxmlformats.org/officeDocument/2006/relationships/customXml" Target="../ink/ink2395.xml"/><Relationship Id="rId346" Type="http://schemas.openxmlformats.org/officeDocument/2006/relationships/customXml" Target="../ink/ink2416.xml"/><Relationship Id="rId388" Type="http://schemas.openxmlformats.org/officeDocument/2006/relationships/customXml" Target="../ink/ink2437.xml"/><Relationship Id="rId511" Type="http://schemas.openxmlformats.org/officeDocument/2006/relationships/image" Target="../media/image2484.png"/><Relationship Id="rId85" Type="http://schemas.openxmlformats.org/officeDocument/2006/relationships/image" Target="../media/image2272.png"/><Relationship Id="rId150" Type="http://schemas.openxmlformats.org/officeDocument/2006/relationships/customXml" Target="../ink/ink2318.xml"/><Relationship Id="rId192" Type="http://schemas.openxmlformats.org/officeDocument/2006/relationships/customXml" Target="../ink/ink2339.xml"/><Relationship Id="rId206" Type="http://schemas.openxmlformats.org/officeDocument/2006/relationships/customXml" Target="../ink/ink2346.xml"/><Relationship Id="rId413" Type="http://schemas.openxmlformats.org/officeDocument/2006/relationships/image" Target="../media/image2435.png"/><Relationship Id="rId248" Type="http://schemas.openxmlformats.org/officeDocument/2006/relationships/customXml" Target="../ink/ink2367.xml"/><Relationship Id="rId455" Type="http://schemas.openxmlformats.org/officeDocument/2006/relationships/image" Target="../media/image2456.png"/><Relationship Id="rId497" Type="http://schemas.openxmlformats.org/officeDocument/2006/relationships/image" Target="../media/image2477.png"/><Relationship Id="rId12" Type="http://schemas.openxmlformats.org/officeDocument/2006/relationships/customXml" Target="../ink/ink2249.xml"/><Relationship Id="rId108" Type="http://schemas.openxmlformats.org/officeDocument/2006/relationships/customXml" Target="../ink/ink2297.xml"/><Relationship Id="rId315" Type="http://schemas.openxmlformats.org/officeDocument/2006/relationships/image" Target="../media/image2387.png"/><Relationship Id="rId357" Type="http://schemas.openxmlformats.org/officeDocument/2006/relationships/image" Target="../media/image2407.png"/><Relationship Id="rId522" Type="http://schemas.openxmlformats.org/officeDocument/2006/relationships/customXml" Target="../ink/ink2504.xml"/><Relationship Id="rId54" Type="http://schemas.openxmlformats.org/officeDocument/2006/relationships/customXml" Target="../ink/ink2270.xml"/><Relationship Id="rId96" Type="http://schemas.openxmlformats.org/officeDocument/2006/relationships/customXml" Target="../ink/ink2291.xml"/><Relationship Id="rId161" Type="http://schemas.openxmlformats.org/officeDocument/2006/relationships/image" Target="../media/image2310.png"/><Relationship Id="rId217" Type="http://schemas.openxmlformats.org/officeDocument/2006/relationships/image" Target="../media/image2338.png"/><Relationship Id="rId399" Type="http://schemas.openxmlformats.org/officeDocument/2006/relationships/image" Target="../media/image2428.png"/><Relationship Id="rId259" Type="http://schemas.openxmlformats.org/officeDocument/2006/relationships/image" Target="../media/image2359.png"/><Relationship Id="rId424" Type="http://schemas.openxmlformats.org/officeDocument/2006/relationships/customXml" Target="../ink/ink2455.xml"/><Relationship Id="rId466" Type="http://schemas.openxmlformats.org/officeDocument/2006/relationships/customXml" Target="../ink/ink2476.xml"/><Relationship Id="rId23" Type="http://schemas.openxmlformats.org/officeDocument/2006/relationships/image" Target="../media/image2241.png"/><Relationship Id="rId119" Type="http://schemas.openxmlformats.org/officeDocument/2006/relationships/image" Target="../media/image2289.png"/><Relationship Id="rId270" Type="http://schemas.openxmlformats.org/officeDocument/2006/relationships/customXml" Target="../ink/ink2378.xml"/><Relationship Id="rId326" Type="http://schemas.openxmlformats.org/officeDocument/2006/relationships/customXml" Target="../ink/ink2406.xml"/><Relationship Id="rId65" Type="http://schemas.openxmlformats.org/officeDocument/2006/relationships/image" Target="../media/image2262.png"/><Relationship Id="rId130" Type="http://schemas.openxmlformats.org/officeDocument/2006/relationships/customXml" Target="../ink/ink2308.xml"/><Relationship Id="rId368" Type="http://schemas.openxmlformats.org/officeDocument/2006/relationships/customXml" Target="../ink/ink2427.xml"/><Relationship Id="rId172" Type="http://schemas.openxmlformats.org/officeDocument/2006/relationships/customXml" Target="../ink/ink2329.xml"/><Relationship Id="rId228" Type="http://schemas.openxmlformats.org/officeDocument/2006/relationships/customXml" Target="../ink/ink2357.xml"/><Relationship Id="rId435" Type="http://schemas.openxmlformats.org/officeDocument/2006/relationships/image" Target="../media/image2446.png"/><Relationship Id="rId477" Type="http://schemas.openxmlformats.org/officeDocument/2006/relationships/image" Target="../media/image2467.png"/><Relationship Id="rId281" Type="http://schemas.openxmlformats.org/officeDocument/2006/relationships/image" Target="../media/image2370.png"/><Relationship Id="rId337" Type="http://schemas.openxmlformats.org/officeDocument/2006/relationships/image" Target="../media/image2398.png"/><Relationship Id="rId502" Type="http://schemas.openxmlformats.org/officeDocument/2006/relationships/customXml" Target="../ink/ink2494.xml"/><Relationship Id="rId34" Type="http://schemas.openxmlformats.org/officeDocument/2006/relationships/customXml" Target="../ink/ink2260.xml"/><Relationship Id="rId76" Type="http://schemas.openxmlformats.org/officeDocument/2006/relationships/customXml" Target="../ink/ink2281.xml"/><Relationship Id="rId141" Type="http://schemas.openxmlformats.org/officeDocument/2006/relationships/image" Target="../media/image2300.png"/><Relationship Id="rId379" Type="http://schemas.openxmlformats.org/officeDocument/2006/relationships/image" Target="../media/image2418.png"/><Relationship Id="rId7" Type="http://schemas.openxmlformats.org/officeDocument/2006/relationships/image" Target="../media/image2233.png"/><Relationship Id="rId183" Type="http://schemas.openxmlformats.org/officeDocument/2006/relationships/image" Target="../media/image2321.png"/><Relationship Id="rId239" Type="http://schemas.openxmlformats.org/officeDocument/2006/relationships/image" Target="../media/image2349.png"/><Relationship Id="rId390" Type="http://schemas.openxmlformats.org/officeDocument/2006/relationships/customXml" Target="../ink/ink2438.xml"/><Relationship Id="rId404" Type="http://schemas.openxmlformats.org/officeDocument/2006/relationships/customXml" Target="../ink/ink2445.xml"/><Relationship Id="rId446" Type="http://schemas.openxmlformats.org/officeDocument/2006/relationships/customXml" Target="../ink/ink2466.xml"/><Relationship Id="rId250" Type="http://schemas.openxmlformats.org/officeDocument/2006/relationships/customXml" Target="../ink/ink2368.xml"/><Relationship Id="rId292" Type="http://schemas.openxmlformats.org/officeDocument/2006/relationships/customXml" Target="../ink/ink2389.xml"/><Relationship Id="rId306" Type="http://schemas.openxmlformats.org/officeDocument/2006/relationships/customXml" Target="../ink/ink2396.xml"/><Relationship Id="rId488" Type="http://schemas.openxmlformats.org/officeDocument/2006/relationships/customXml" Target="../ink/ink2487.xml"/><Relationship Id="rId45" Type="http://schemas.openxmlformats.org/officeDocument/2006/relationships/image" Target="../media/image2252.png"/><Relationship Id="rId87" Type="http://schemas.openxmlformats.org/officeDocument/2006/relationships/image" Target="../media/image2273.png"/><Relationship Id="rId110" Type="http://schemas.openxmlformats.org/officeDocument/2006/relationships/customXml" Target="../ink/ink2298.xml"/><Relationship Id="rId348" Type="http://schemas.openxmlformats.org/officeDocument/2006/relationships/customXml" Target="../ink/ink2417.xml"/><Relationship Id="rId513" Type="http://schemas.openxmlformats.org/officeDocument/2006/relationships/image" Target="../media/image2485.png"/><Relationship Id="rId152" Type="http://schemas.openxmlformats.org/officeDocument/2006/relationships/customXml" Target="../ink/ink2319.xml"/><Relationship Id="rId194" Type="http://schemas.openxmlformats.org/officeDocument/2006/relationships/customXml" Target="../ink/ink2340.xml"/><Relationship Id="rId208" Type="http://schemas.openxmlformats.org/officeDocument/2006/relationships/customXml" Target="../ink/ink2347.xml"/><Relationship Id="rId415" Type="http://schemas.openxmlformats.org/officeDocument/2006/relationships/image" Target="../media/image2436.png"/><Relationship Id="rId457" Type="http://schemas.openxmlformats.org/officeDocument/2006/relationships/image" Target="../media/image2457.png"/><Relationship Id="rId261" Type="http://schemas.openxmlformats.org/officeDocument/2006/relationships/image" Target="../media/image2360.png"/><Relationship Id="rId499" Type="http://schemas.openxmlformats.org/officeDocument/2006/relationships/image" Target="../media/image2478.png"/><Relationship Id="rId14" Type="http://schemas.openxmlformats.org/officeDocument/2006/relationships/customXml" Target="../ink/ink2250.xml"/><Relationship Id="rId56" Type="http://schemas.openxmlformats.org/officeDocument/2006/relationships/customXml" Target="../ink/ink2271.xml"/><Relationship Id="rId317" Type="http://schemas.openxmlformats.org/officeDocument/2006/relationships/image" Target="../media/image2388.png"/><Relationship Id="rId359" Type="http://schemas.openxmlformats.org/officeDocument/2006/relationships/image" Target="../media/image2408.png"/><Relationship Id="rId98" Type="http://schemas.openxmlformats.org/officeDocument/2006/relationships/customXml" Target="../ink/ink2292.xml"/><Relationship Id="rId121" Type="http://schemas.openxmlformats.org/officeDocument/2006/relationships/image" Target="../media/image2290.png"/><Relationship Id="rId163" Type="http://schemas.openxmlformats.org/officeDocument/2006/relationships/image" Target="../media/image2311.png"/><Relationship Id="rId219" Type="http://schemas.openxmlformats.org/officeDocument/2006/relationships/image" Target="../media/image2339.png"/><Relationship Id="rId370" Type="http://schemas.openxmlformats.org/officeDocument/2006/relationships/customXml" Target="../ink/ink2428.xml"/><Relationship Id="rId426" Type="http://schemas.openxmlformats.org/officeDocument/2006/relationships/customXml" Target="../ink/ink2456.xml"/><Relationship Id="rId230" Type="http://schemas.openxmlformats.org/officeDocument/2006/relationships/customXml" Target="../ink/ink2358.xml"/><Relationship Id="rId468" Type="http://schemas.openxmlformats.org/officeDocument/2006/relationships/customXml" Target="../ink/ink2477.xml"/><Relationship Id="rId25" Type="http://schemas.openxmlformats.org/officeDocument/2006/relationships/image" Target="../media/image2242.png"/><Relationship Id="rId67" Type="http://schemas.openxmlformats.org/officeDocument/2006/relationships/image" Target="../media/image2263.png"/><Relationship Id="rId272" Type="http://schemas.openxmlformats.org/officeDocument/2006/relationships/customXml" Target="../ink/ink2379.xml"/><Relationship Id="rId328" Type="http://schemas.openxmlformats.org/officeDocument/2006/relationships/customXml" Target="../ink/ink2407.xml"/><Relationship Id="rId132" Type="http://schemas.openxmlformats.org/officeDocument/2006/relationships/customXml" Target="../ink/ink2309.xml"/><Relationship Id="rId174" Type="http://schemas.openxmlformats.org/officeDocument/2006/relationships/customXml" Target="../ink/ink2330.xml"/><Relationship Id="rId381" Type="http://schemas.openxmlformats.org/officeDocument/2006/relationships/image" Target="../media/image2419.png"/><Relationship Id="rId241" Type="http://schemas.openxmlformats.org/officeDocument/2006/relationships/image" Target="../media/image2350.png"/><Relationship Id="rId437" Type="http://schemas.openxmlformats.org/officeDocument/2006/relationships/image" Target="../media/image2447.png"/><Relationship Id="rId479" Type="http://schemas.openxmlformats.org/officeDocument/2006/relationships/image" Target="../media/image2468.png"/><Relationship Id="rId36" Type="http://schemas.openxmlformats.org/officeDocument/2006/relationships/customXml" Target="../ink/ink2261.xml"/><Relationship Id="rId283" Type="http://schemas.openxmlformats.org/officeDocument/2006/relationships/image" Target="../media/image2371.png"/><Relationship Id="rId339" Type="http://schemas.openxmlformats.org/officeDocument/2006/relationships/image" Target="../media/image2399.png"/><Relationship Id="rId490" Type="http://schemas.openxmlformats.org/officeDocument/2006/relationships/customXml" Target="../ink/ink2488.xml"/><Relationship Id="rId504" Type="http://schemas.openxmlformats.org/officeDocument/2006/relationships/customXml" Target="../ink/ink2495.xml"/><Relationship Id="rId78" Type="http://schemas.openxmlformats.org/officeDocument/2006/relationships/customXml" Target="../ink/ink2282.xml"/><Relationship Id="rId101" Type="http://schemas.openxmlformats.org/officeDocument/2006/relationships/image" Target="../media/image2280.png"/><Relationship Id="rId143" Type="http://schemas.openxmlformats.org/officeDocument/2006/relationships/image" Target="../media/image2301.png"/><Relationship Id="rId185" Type="http://schemas.openxmlformats.org/officeDocument/2006/relationships/image" Target="../media/image2322.png"/><Relationship Id="rId350" Type="http://schemas.openxmlformats.org/officeDocument/2006/relationships/customXml" Target="../ink/ink2418.xml"/><Relationship Id="rId406" Type="http://schemas.openxmlformats.org/officeDocument/2006/relationships/customXml" Target="../ink/ink2446.xml"/><Relationship Id="rId9" Type="http://schemas.openxmlformats.org/officeDocument/2006/relationships/image" Target="../media/image2234.png"/><Relationship Id="rId210" Type="http://schemas.openxmlformats.org/officeDocument/2006/relationships/customXml" Target="../ink/ink2348.xml"/><Relationship Id="rId392" Type="http://schemas.openxmlformats.org/officeDocument/2006/relationships/customXml" Target="../ink/ink2439.xml"/><Relationship Id="rId448" Type="http://schemas.openxmlformats.org/officeDocument/2006/relationships/customXml" Target="../ink/ink2467.xml"/><Relationship Id="rId252" Type="http://schemas.openxmlformats.org/officeDocument/2006/relationships/customXml" Target="../ink/ink2369.xml"/><Relationship Id="rId294" Type="http://schemas.openxmlformats.org/officeDocument/2006/relationships/customXml" Target="../ink/ink2390.xml"/><Relationship Id="rId308" Type="http://schemas.openxmlformats.org/officeDocument/2006/relationships/customXml" Target="../ink/ink2397.xml"/><Relationship Id="rId515" Type="http://schemas.openxmlformats.org/officeDocument/2006/relationships/image" Target="../media/image2486.png"/><Relationship Id="rId47" Type="http://schemas.openxmlformats.org/officeDocument/2006/relationships/image" Target="../media/image2253.png"/><Relationship Id="rId89" Type="http://schemas.openxmlformats.org/officeDocument/2006/relationships/image" Target="../media/image2274.png"/><Relationship Id="rId112" Type="http://schemas.openxmlformats.org/officeDocument/2006/relationships/customXml" Target="../ink/ink2299.xml"/><Relationship Id="rId154" Type="http://schemas.openxmlformats.org/officeDocument/2006/relationships/customXml" Target="../ink/ink2320.xml"/><Relationship Id="rId361" Type="http://schemas.openxmlformats.org/officeDocument/2006/relationships/image" Target="../media/image2409.png"/><Relationship Id="rId196" Type="http://schemas.openxmlformats.org/officeDocument/2006/relationships/customXml" Target="../ink/ink2341.xml"/><Relationship Id="rId417" Type="http://schemas.openxmlformats.org/officeDocument/2006/relationships/image" Target="../media/image2437.png"/><Relationship Id="rId459" Type="http://schemas.openxmlformats.org/officeDocument/2006/relationships/image" Target="../media/image2458.png"/><Relationship Id="rId16" Type="http://schemas.openxmlformats.org/officeDocument/2006/relationships/customXml" Target="../ink/ink2251.xml"/><Relationship Id="rId221" Type="http://schemas.openxmlformats.org/officeDocument/2006/relationships/image" Target="../media/image2340.png"/><Relationship Id="rId263" Type="http://schemas.openxmlformats.org/officeDocument/2006/relationships/image" Target="../media/image2361.png"/><Relationship Id="rId319" Type="http://schemas.openxmlformats.org/officeDocument/2006/relationships/image" Target="../media/image2389.png"/><Relationship Id="rId470" Type="http://schemas.openxmlformats.org/officeDocument/2006/relationships/customXml" Target="../ink/ink2478.xml"/><Relationship Id="rId58" Type="http://schemas.openxmlformats.org/officeDocument/2006/relationships/customXml" Target="../ink/ink2272.xml"/><Relationship Id="rId123" Type="http://schemas.openxmlformats.org/officeDocument/2006/relationships/image" Target="../media/image2291.png"/><Relationship Id="rId330" Type="http://schemas.openxmlformats.org/officeDocument/2006/relationships/customXml" Target="../ink/ink2408.xml"/><Relationship Id="rId165" Type="http://schemas.openxmlformats.org/officeDocument/2006/relationships/image" Target="../media/image2312.png"/><Relationship Id="rId372" Type="http://schemas.openxmlformats.org/officeDocument/2006/relationships/customXml" Target="../ink/ink2429.xml"/><Relationship Id="rId428" Type="http://schemas.openxmlformats.org/officeDocument/2006/relationships/customXml" Target="../ink/ink2457.xml"/><Relationship Id="rId232" Type="http://schemas.openxmlformats.org/officeDocument/2006/relationships/customXml" Target="../ink/ink2359.xml"/><Relationship Id="rId274" Type="http://schemas.openxmlformats.org/officeDocument/2006/relationships/customXml" Target="../ink/ink2380.xml"/><Relationship Id="rId481" Type="http://schemas.openxmlformats.org/officeDocument/2006/relationships/image" Target="../media/image2469.png"/><Relationship Id="rId27" Type="http://schemas.openxmlformats.org/officeDocument/2006/relationships/image" Target="../media/image2243.png"/><Relationship Id="rId69" Type="http://schemas.openxmlformats.org/officeDocument/2006/relationships/image" Target="../media/image2264.png"/><Relationship Id="rId134" Type="http://schemas.openxmlformats.org/officeDocument/2006/relationships/customXml" Target="../ink/ink2310.xml"/><Relationship Id="rId80" Type="http://schemas.openxmlformats.org/officeDocument/2006/relationships/customXml" Target="../ink/ink2283.xml"/><Relationship Id="rId176" Type="http://schemas.openxmlformats.org/officeDocument/2006/relationships/customXml" Target="../ink/ink2331.xml"/><Relationship Id="rId341" Type="http://schemas.openxmlformats.org/officeDocument/2006/relationships/image" Target="../media/image1337.png"/><Relationship Id="rId383" Type="http://schemas.openxmlformats.org/officeDocument/2006/relationships/image" Target="../media/image2420.png"/><Relationship Id="rId439" Type="http://schemas.openxmlformats.org/officeDocument/2006/relationships/image" Target="../media/image2448.png"/><Relationship Id="rId201" Type="http://schemas.openxmlformats.org/officeDocument/2006/relationships/image" Target="../media/image2330.png"/><Relationship Id="rId243" Type="http://schemas.openxmlformats.org/officeDocument/2006/relationships/image" Target="../media/image2351.png"/><Relationship Id="rId285" Type="http://schemas.openxmlformats.org/officeDocument/2006/relationships/image" Target="../media/image2372.png"/><Relationship Id="rId450" Type="http://schemas.openxmlformats.org/officeDocument/2006/relationships/customXml" Target="../ink/ink2468.xml"/><Relationship Id="rId506" Type="http://schemas.openxmlformats.org/officeDocument/2006/relationships/customXml" Target="../ink/ink2496.xml"/><Relationship Id="rId38" Type="http://schemas.openxmlformats.org/officeDocument/2006/relationships/customXml" Target="../ink/ink2262.xml"/><Relationship Id="rId103" Type="http://schemas.openxmlformats.org/officeDocument/2006/relationships/image" Target="../media/image2281.png"/><Relationship Id="rId310" Type="http://schemas.openxmlformats.org/officeDocument/2006/relationships/customXml" Target="../ink/ink2398.xml"/><Relationship Id="rId492" Type="http://schemas.openxmlformats.org/officeDocument/2006/relationships/customXml" Target="../ink/ink2489.xml"/><Relationship Id="rId91" Type="http://schemas.openxmlformats.org/officeDocument/2006/relationships/image" Target="../media/image2275.png"/><Relationship Id="rId145" Type="http://schemas.openxmlformats.org/officeDocument/2006/relationships/image" Target="../media/image2302.png"/><Relationship Id="rId187" Type="http://schemas.openxmlformats.org/officeDocument/2006/relationships/image" Target="../media/image2323.png"/><Relationship Id="rId352" Type="http://schemas.openxmlformats.org/officeDocument/2006/relationships/customXml" Target="../ink/ink2419.xml"/><Relationship Id="rId394" Type="http://schemas.openxmlformats.org/officeDocument/2006/relationships/customXml" Target="../ink/ink2440.xml"/><Relationship Id="rId408" Type="http://schemas.openxmlformats.org/officeDocument/2006/relationships/customXml" Target="../ink/ink2447.xml"/><Relationship Id="rId212" Type="http://schemas.openxmlformats.org/officeDocument/2006/relationships/customXml" Target="../ink/ink2349.xml"/><Relationship Id="rId254" Type="http://schemas.openxmlformats.org/officeDocument/2006/relationships/customXml" Target="../ink/ink2370.xml"/><Relationship Id="rId49" Type="http://schemas.openxmlformats.org/officeDocument/2006/relationships/image" Target="../media/image2254.png"/><Relationship Id="rId114" Type="http://schemas.openxmlformats.org/officeDocument/2006/relationships/customXml" Target="../ink/ink2300.xml"/><Relationship Id="rId296" Type="http://schemas.openxmlformats.org/officeDocument/2006/relationships/customXml" Target="../ink/ink2391.xml"/><Relationship Id="rId461" Type="http://schemas.openxmlformats.org/officeDocument/2006/relationships/image" Target="../media/image2459.png"/><Relationship Id="rId517" Type="http://schemas.openxmlformats.org/officeDocument/2006/relationships/image" Target="../media/image2487.png"/><Relationship Id="rId60" Type="http://schemas.openxmlformats.org/officeDocument/2006/relationships/customXml" Target="../ink/ink2273.xml"/><Relationship Id="rId156" Type="http://schemas.openxmlformats.org/officeDocument/2006/relationships/customXml" Target="../ink/ink2321.xml"/><Relationship Id="rId198" Type="http://schemas.openxmlformats.org/officeDocument/2006/relationships/customXml" Target="../ink/ink2342.xml"/><Relationship Id="rId321" Type="http://schemas.openxmlformats.org/officeDocument/2006/relationships/image" Target="../media/image2390.png"/><Relationship Id="rId363" Type="http://schemas.openxmlformats.org/officeDocument/2006/relationships/image" Target="../media/image2410.png"/><Relationship Id="rId419" Type="http://schemas.openxmlformats.org/officeDocument/2006/relationships/image" Target="../media/image2438.png"/><Relationship Id="rId223" Type="http://schemas.openxmlformats.org/officeDocument/2006/relationships/image" Target="../media/image2341.png"/><Relationship Id="rId430" Type="http://schemas.openxmlformats.org/officeDocument/2006/relationships/customXml" Target="../ink/ink2458.xml"/><Relationship Id="rId18" Type="http://schemas.openxmlformats.org/officeDocument/2006/relationships/customXml" Target="../ink/ink2252.xml"/><Relationship Id="rId265" Type="http://schemas.openxmlformats.org/officeDocument/2006/relationships/image" Target="../media/image2362.png"/><Relationship Id="rId472" Type="http://schemas.openxmlformats.org/officeDocument/2006/relationships/customXml" Target="../ink/ink2479.xml"/><Relationship Id="rId125" Type="http://schemas.openxmlformats.org/officeDocument/2006/relationships/image" Target="../media/image2292.png"/><Relationship Id="rId167" Type="http://schemas.openxmlformats.org/officeDocument/2006/relationships/image" Target="../media/image2313.png"/><Relationship Id="rId332" Type="http://schemas.openxmlformats.org/officeDocument/2006/relationships/customXml" Target="../ink/ink2409.xml"/><Relationship Id="rId374" Type="http://schemas.openxmlformats.org/officeDocument/2006/relationships/customXml" Target="../ink/ink2430.xml"/><Relationship Id="rId71" Type="http://schemas.openxmlformats.org/officeDocument/2006/relationships/image" Target="../media/image2265.png"/><Relationship Id="rId234" Type="http://schemas.openxmlformats.org/officeDocument/2006/relationships/customXml" Target="../ink/ink2360.xml"/><Relationship Id="rId2" Type="http://schemas.openxmlformats.org/officeDocument/2006/relationships/customXml" Target="../ink/ink2244.xml"/><Relationship Id="rId29" Type="http://schemas.openxmlformats.org/officeDocument/2006/relationships/image" Target="../media/image2244.png"/><Relationship Id="rId276" Type="http://schemas.openxmlformats.org/officeDocument/2006/relationships/customXml" Target="../ink/ink2381.xml"/><Relationship Id="rId441" Type="http://schemas.openxmlformats.org/officeDocument/2006/relationships/image" Target="../media/image2449.png"/><Relationship Id="rId483" Type="http://schemas.openxmlformats.org/officeDocument/2006/relationships/image" Target="../media/image2470.png"/><Relationship Id="rId40" Type="http://schemas.openxmlformats.org/officeDocument/2006/relationships/customXml" Target="../ink/ink2263.xml"/><Relationship Id="rId136" Type="http://schemas.openxmlformats.org/officeDocument/2006/relationships/customXml" Target="../ink/ink2311.xml"/><Relationship Id="rId178" Type="http://schemas.openxmlformats.org/officeDocument/2006/relationships/customXml" Target="../ink/ink2332.xml"/><Relationship Id="rId301" Type="http://schemas.openxmlformats.org/officeDocument/2006/relationships/image" Target="../media/image2380.png"/><Relationship Id="rId343" Type="http://schemas.openxmlformats.org/officeDocument/2006/relationships/image" Target="../media/image2400.png"/><Relationship Id="rId82" Type="http://schemas.openxmlformats.org/officeDocument/2006/relationships/customXml" Target="../ink/ink2284.xml"/><Relationship Id="rId203" Type="http://schemas.openxmlformats.org/officeDocument/2006/relationships/image" Target="../media/image2331.png"/><Relationship Id="rId385" Type="http://schemas.openxmlformats.org/officeDocument/2006/relationships/image" Target="../media/image2421.png"/><Relationship Id="rId245" Type="http://schemas.openxmlformats.org/officeDocument/2006/relationships/image" Target="../media/image2352.png"/><Relationship Id="rId287" Type="http://schemas.openxmlformats.org/officeDocument/2006/relationships/image" Target="../media/image2373.png"/><Relationship Id="rId410" Type="http://schemas.openxmlformats.org/officeDocument/2006/relationships/customXml" Target="../ink/ink2448.xml"/><Relationship Id="rId452" Type="http://schemas.openxmlformats.org/officeDocument/2006/relationships/customXml" Target="../ink/ink2469.xml"/><Relationship Id="rId494" Type="http://schemas.openxmlformats.org/officeDocument/2006/relationships/customXml" Target="../ink/ink2490.xml"/><Relationship Id="rId508" Type="http://schemas.openxmlformats.org/officeDocument/2006/relationships/customXml" Target="../ink/ink2497.xml"/><Relationship Id="rId105" Type="http://schemas.openxmlformats.org/officeDocument/2006/relationships/image" Target="../media/image2282.png"/><Relationship Id="rId147" Type="http://schemas.openxmlformats.org/officeDocument/2006/relationships/image" Target="../media/image2303.png"/><Relationship Id="rId312" Type="http://schemas.openxmlformats.org/officeDocument/2006/relationships/customXml" Target="../ink/ink2399.xml"/><Relationship Id="rId354" Type="http://schemas.openxmlformats.org/officeDocument/2006/relationships/customXml" Target="../ink/ink2420.xml"/><Relationship Id="rId51" Type="http://schemas.openxmlformats.org/officeDocument/2006/relationships/image" Target="../media/image2255.png"/><Relationship Id="rId93" Type="http://schemas.openxmlformats.org/officeDocument/2006/relationships/image" Target="../media/image2276.png"/><Relationship Id="rId189" Type="http://schemas.openxmlformats.org/officeDocument/2006/relationships/image" Target="../media/image2324.png"/><Relationship Id="rId396" Type="http://schemas.openxmlformats.org/officeDocument/2006/relationships/customXml" Target="../ink/ink2441.xml"/><Relationship Id="rId214" Type="http://schemas.openxmlformats.org/officeDocument/2006/relationships/customXml" Target="../ink/ink2350.xml"/><Relationship Id="rId256" Type="http://schemas.openxmlformats.org/officeDocument/2006/relationships/customXml" Target="../ink/ink2371.xml"/><Relationship Id="rId298" Type="http://schemas.openxmlformats.org/officeDocument/2006/relationships/customXml" Target="../ink/ink2392.xml"/><Relationship Id="rId421" Type="http://schemas.openxmlformats.org/officeDocument/2006/relationships/image" Target="../media/image2439.png"/><Relationship Id="rId463" Type="http://schemas.openxmlformats.org/officeDocument/2006/relationships/image" Target="../media/image2460.png"/><Relationship Id="rId519" Type="http://schemas.openxmlformats.org/officeDocument/2006/relationships/image" Target="../media/image2488.png"/><Relationship Id="rId116" Type="http://schemas.openxmlformats.org/officeDocument/2006/relationships/customXml" Target="../ink/ink2301.xml"/><Relationship Id="rId158" Type="http://schemas.openxmlformats.org/officeDocument/2006/relationships/customXml" Target="../ink/ink2322.xml"/><Relationship Id="rId323" Type="http://schemas.openxmlformats.org/officeDocument/2006/relationships/image" Target="../media/image2391.png"/><Relationship Id="rId20" Type="http://schemas.openxmlformats.org/officeDocument/2006/relationships/customXml" Target="../ink/ink2253.xml"/><Relationship Id="rId62" Type="http://schemas.openxmlformats.org/officeDocument/2006/relationships/customXml" Target="../ink/ink2274.xml"/><Relationship Id="rId365" Type="http://schemas.openxmlformats.org/officeDocument/2006/relationships/image" Target="../media/image2411.png"/><Relationship Id="rId225" Type="http://schemas.openxmlformats.org/officeDocument/2006/relationships/image" Target="../media/image2342.png"/><Relationship Id="rId267" Type="http://schemas.openxmlformats.org/officeDocument/2006/relationships/image" Target="../media/image2363.png"/><Relationship Id="rId432" Type="http://schemas.openxmlformats.org/officeDocument/2006/relationships/customXml" Target="../ink/ink2459.xml"/><Relationship Id="rId474" Type="http://schemas.openxmlformats.org/officeDocument/2006/relationships/customXml" Target="../ink/ink2480.xml"/><Relationship Id="rId127" Type="http://schemas.openxmlformats.org/officeDocument/2006/relationships/image" Target="../media/image2293.png"/><Relationship Id="rId31" Type="http://schemas.openxmlformats.org/officeDocument/2006/relationships/image" Target="../media/image2245.png"/><Relationship Id="rId73" Type="http://schemas.openxmlformats.org/officeDocument/2006/relationships/image" Target="../media/image2266.png"/><Relationship Id="rId169" Type="http://schemas.openxmlformats.org/officeDocument/2006/relationships/image" Target="../media/image2314.png"/><Relationship Id="rId334" Type="http://schemas.openxmlformats.org/officeDocument/2006/relationships/customXml" Target="../ink/ink2410.xml"/><Relationship Id="rId376" Type="http://schemas.openxmlformats.org/officeDocument/2006/relationships/customXml" Target="../ink/ink2431.xml"/><Relationship Id="rId4" Type="http://schemas.openxmlformats.org/officeDocument/2006/relationships/customXml" Target="../ink/ink2245.xml"/><Relationship Id="rId180" Type="http://schemas.openxmlformats.org/officeDocument/2006/relationships/customXml" Target="../ink/ink2333.xml"/><Relationship Id="rId236" Type="http://schemas.openxmlformats.org/officeDocument/2006/relationships/customXml" Target="../ink/ink2361.xml"/><Relationship Id="rId278" Type="http://schemas.openxmlformats.org/officeDocument/2006/relationships/customXml" Target="../ink/ink2382.xml"/><Relationship Id="rId401" Type="http://schemas.openxmlformats.org/officeDocument/2006/relationships/image" Target="../media/image2429.png"/><Relationship Id="rId443" Type="http://schemas.openxmlformats.org/officeDocument/2006/relationships/image" Target="../media/image2450.png"/><Relationship Id="rId303" Type="http://schemas.openxmlformats.org/officeDocument/2006/relationships/image" Target="../media/image2381.png"/><Relationship Id="rId485" Type="http://schemas.openxmlformats.org/officeDocument/2006/relationships/image" Target="../media/image2471.png"/><Relationship Id="rId42" Type="http://schemas.openxmlformats.org/officeDocument/2006/relationships/customXml" Target="../ink/ink2264.xml"/><Relationship Id="rId84" Type="http://schemas.openxmlformats.org/officeDocument/2006/relationships/customXml" Target="../ink/ink2285.xml"/><Relationship Id="rId138" Type="http://schemas.openxmlformats.org/officeDocument/2006/relationships/customXml" Target="../ink/ink2312.xml"/><Relationship Id="rId345" Type="http://schemas.openxmlformats.org/officeDocument/2006/relationships/image" Target="../media/image2401.png"/><Relationship Id="rId387" Type="http://schemas.openxmlformats.org/officeDocument/2006/relationships/image" Target="../media/image2422.png"/><Relationship Id="rId510" Type="http://schemas.openxmlformats.org/officeDocument/2006/relationships/customXml" Target="../ink/ink2498.xml"/><Relationship Id="rId191" Type="http://schemas.openxmlformats.org/officeDocument/2006/relationships/image" Target="../media/image2325.png"/><Relationship Id="rId205" Type="http://schemas.openxmlformats.org/officeDocument/2006/relationships/image" Target="../media/image2332.png"/><Relationship Id="rId247" Type="http://schemas.openxmlformats.org/officeDocument/2006/relationships/image" Target="../media/image2353.png"/><Relationship Id="rId412" Type="http://schemas.openxmlformats.org/officeDocument/2006/relationships/customXml" Target="../ink/ink2449.xml"/><Relationship Id="rId107" Type="http://schemas.openxmlformats.org/officeDocument/2006/relationships/image" Target="../media/image2283.png"/><Relationship Id="rId289" Type="http://schemas.openxmlformats.org/officeDocument/2006/relationships/image" Target="../media/image2374.png"/><Relationship Id="rId454" Type="http://schemas.openxmlformats.org/officeDocument/2006/relationships/customXml" Target="../ink/ink2470.xml"/><Relationship Id="rId496" Type="http://schemas.openxmlformats.org/officeDocument/2006/relationships/customXml" Target="../ink/ink2491.xml"/><Relationship Id="rId11" Type="http://schemas.openxmlformats.org/officeDocument/2006/relationships/image" Target="../media/image2235.png"/><Relationship Id="rId53" Type="http://schemas.openxmlformats.org/officeDocument/2006/relationships/image" Target="../media/image2256.png"/><Relationship Id="rId149" Type="http://schemas.openxmlformats.org/officeDocument/2006/relationships/image" Target="../media/image2304.png"/><Relationship Id="rId314" Type="http://schemas.openxmlformats.org/officeDocument/2006/relationships/customXml" Target="../ink/ink2400.xml"/><Relationship Id="rId356" Type="http://schemas.openxmlformats.org/officeDocument/2006/relationships/customXml" Target="../ink/ink2421.xml"/><Relationship Id="rId398" Type="http://schemas.openxmlformats.org/officeDocument/2006/relationships/customXml" Target="../ink/ink2442.xml"/><Relationship Id="rId521" Type="http://schemas.openxmlformats.org/officeDocument/2006/relationships/image" Target="../media/image2489.png"/><Relationship Id="rId95" Type="http://schemas.openxmlformats.org/officeDocument/2006/relationships/image" Target="../media/image2277.png"/><Relationship Id="rId160" Type="http://schemas.openxmlformats.org/officeDocument/2006/relationships/customXml" Target="../ink/ink2323.xml"/><Relationship Id="rId216" Type="http://schemas.openxmlformats.org/officeDocument/2006/relationships/customXml" Target="../ink/ink2351.xml"/><Relationship Id="rId423" Type="http://schemas.openxmlformats.org/officeDocument/2006/relationships/image" Target="../media/image2440.png"/><Relationship Id="rId258" Type="http://schemas.openxmlformats.org/officeDocument/2006/relationships/customXml" Target="../ink/ink2372.xml"/><Relationship Id="rId465" Type="http://schemas.openxmlformats.org/officeDocument/2006/relationships/image" Target="../media/image2461.png"/><Relationship Id="rId22" Type="http://schemas.openxmlformats.org/officeDocument/2006/relationships/customXml" Target="../ink/ink2254.xml"/><Relationship Id="rId64" Type="http://schemas.openxmlformats.org/officeDocument/2006/relationships/customXml" Target="../ink/ink2275.xml"/><Relationship Id="rId118" Type="http://schemas.openxmlformats.org/officeDocument/2006/relationships/customXml" Target="../ink/ink2302.xml"/><Relationship Id="rId325" Type="http://schemas.openxmlformats.org/officeDocument/2006/relationships/image" Target="../media/image2392.png"/><Relationship Id="rId367" Type="http://schemas.openxmlformats.org/officeDocument/2006/relationships/image" Target="../media/image2412.png"/><Relationship Id="rId171" Type="http://schemas.openxmlformats.org/officeDocument/2006/relationships/image" Target="../media/image2315.png"/><Relationship Id="rId227" Type="http://schemas.openxmlformats.org/officeDocument/2006/relationships/image" Target="../media/image2343.png"/><Relationship Id="rId269" Type="http://schemas.openxmlformats.org/officeDocument/2006/relationships/image" Target="../media/image2364.png"/><Relationship Id="rId434" Type="http://schemas.openxmlformats.org/officeDocument/2006/relationships/customXml" Target="../ink/ink2460.xml"/><Relationship Id="rId476" Type="http://schemas.openxmlformats.org/officeDocument/2006/relationships/customXml" Target="../ink/ink2481.xml"/><Relationship Id="rId33" Type="http://schemas.openxmlformats.org/officeDocument/2006/relationships/image" Target="../media/image2246.png"/><Relationship Id="rId129" Type="http://schemas.openxmlformats.org/officeDocument/2006/relationships/image" Target="../media/image2294.png"/><Relationship Id="rId280" Type="http://schemas.openxmlformats.org/officeDocument/2006/relationships/customXml" Target="../ink/ink2383.xml"/><Relationship Id="rId336" Type="http://schemas.openxmlformats.org/officeDocument/2006/relationships/customXml" Target="../ink/ink2411.xml"/><Relationship Id="rId501" Type="http://schemas.openxmlformats.org/officeDocument/2006/relationships/image" Target="../media/image2479.png"/><Relationship Id="rId75" Type="http://schemas.openxmlformats.org/officeDocument/2006/relationships/image" Target="../media/image2267.png"/><Relationship Id="rId140" Type="http://schemas.openxmlformats.org/officeDocument/2006/relationships/customXml" Target="../ink/ink2313.xml"/><Relationship Id="rId182" Type="http://schemas.openxmlformats.org/officeDocument/2006/relationships/customXml" Target="../ink/ink2334.xml"/><Relationship Id="rId378" Type="http://schemas.openxmlformats.org/officeDocument/2006/relationships/customXml" Target="../ink/ink2432.xml"/><Relationship Id="rId403" Type="http://schemas.openxmlformats.org/officeDocument/2006/relationships/image" Target="../media/image2430.png"/><Relationship Id="rId6" Type="http://schemas.openxmlformats.org/officeDocument/2006/relationships/customXml" Target="../ink/ink2246.xml"/><Relationship Id="rId238" Type="http://schemas.openxmlformats.org/officeDocument/2006/relationships/customXml" Target="../ink/ink2362.xml"/><Relationship Id="rId445" Type="http://schemas.openxmlformats.org/officeDocument/2006/relationships/image" Target="../media/image2451.png"/><Relationship Id="rId487" Type="http://schemas.openxmlformats.org/officeDocument/2006/relationships/image" Target="../media/image2472.png"/><Relationship Id="rId291" Type="http://schemas.openxmlformats.org/officeDocument/2006/relationships/image" Target="../media/image2375.png"/><Relationship Id="rId305" Type="http://schemas.openxmlformats.org/officeDocument/2006/relationships/image" Target="../media/image2382.png"/><Relationship Id="rId347" Type="http://schemas.openxmlformats.org/officeDocument/2006/relationships/image" Target="../media/image2402.png"/><Relationship Id="rId512" Type="http://schemas.openxmlformats.org/officeDocument/2006/relationships/customXml" Target="../ink/ink2499.xml"/><Relationship Id="rId44" Type="http://schemas.openxmlformats.org/officeDocument/2006/relationships/customXml" Target="../ink/ink2265.xml"/><Relationship Id="rId86" Type="http://schemas.openxmlformats.org/officeDocument/2006/relationships/customXml" Target="../ink/ink2286.xml"/><Relationship Id="rId151" Type="http://schemas.openxmlformats.org/officeDocument/2006/relationships/image" Target="../media/image2305.png"/><Relationship Id="rId389" Type="http://schemas.openxmlformats.org/officeDocument/2006/relationships/image" Target="../media/image2423.png"/><Relationship Id="rId193" Type="http://schemas.openxmlformats.org/officeDocument/2006/relationships/image" Target="../media/image2326.png"/><Relationship Id="rId207" Type="http://schemas.openxmlformats.org/officeDocument/2006/relationships/image" Target="../media/image2333.png"/><Relationship Id="rId249" Type="http://schemas.openxmlformats.org/officeDocument/2006/relationships/image" Target="../media/image2354.png"/><Relationship Id="rId414" Type="http://schemas.openxmlformats.org/officeDocument/2006/relationships/customXml" Target="../ink/ink2450.xml"/><Relationship Id="rId456" Type="http://schemas.openxmlformats.org/officeDocument/2006/relationships/customXml" Target="../ink/ink2471.xml"/><Relationship Id="rId498" Type="http://schemas.openxmlformats.org/officeDocument/2006/relationships/customXml" Target="../ink/ink2492.xml"/><Relationship Id="rId13" Type="http://schemas.openxmlformats.org/officeDocument/2006/relationships/image" Target="../media/image2236.png"/><Relationship Id="rId109" Type="http://schemas.openxmlformats.org/officeDocument/2006/relationships/image" Target="../media/image2284.png"/><Relationship Id="rId260" Type="http://schemas.openxmlformats.org/officeDocument/2006/relationships/customXml" Target="../ink/ink2373.xml"/><Relationship Id="rId316" Type="http://schemas.openxmlformats.org/officeDocument/2006/relationships/customXml" Target="../ink/ink2401.xml"/><Relationship Id="rId523" Type="http://schemas.openxmlformats.org/officeDocument/2006/relationships/image" Target="../media/image2490.png"/><Relationship Id="rId55" Type="http://schemas.openxmlformats.org/officeDocument/2006/relationships/image" Target="../media/image2257.png"/><Relationship Id="rId97" Type="http://schemas.openxmlformats.org/officeDocument/2006/relationships/image" Target="../media/image2278.png"/><Relationship Id="rId120" Type="http://schemas.openxmlformats.org/officeDocument/2006/relationships/customXml" Target="../ink/ink2303.xml"/><Relationship Id="rId358" Type="http://schemas.openxmlformats.org/officeDocument/2006/relationships/customXml" Target="../ink/ink2422.xml"/><Relationship Id="rId162" Type="http://schemas.openxmlformats.org/officeDocument/2006/relationships/customXml" Target="../ink/ink2324.xml"/><Relationship Id="rId218" Type="http://schemas.openxmlformats.org/officeDocument/2006/relationships/customXml" Target="../ink/ink2352.xml"/><Relationship Id="rId425" Type="http://schemas.openxmlformats.org/officeDocument/2006/relationships/image" Target="../media/image2441.png"/><Relationship Id="rId467" Type="http://schemas.openxmlformats.org/officeDocument/2006/relationships/image" Target="../media/image2462.png"/><Relationship Id="rId271" Type="http://schemas.openxmlformats.org/officeDocument/2006/relationships/image" Target="../media/image2365.png"/><Relationship Id="rId24" Type="http://schemas.openxmlformats.org/officeDocument/2006/relationships/customXml" Target="../ink/ink2255.xml"/><Relationship Id="rId66" Type="http://schemas.openxmlformats.org/officeDocument/2006/relationships/customXml" Target="../ink/ink2276.xml"/><Relationship Id="rId131" Type="http://schemas.openxmlformats.org/officeDocument/2006/relationships/image" Target="../media/image2295.png"/><Relationship Id="rId327" Type="http://schemas.openxmlformats.org/officeDocument/2006/relationships/image" Target="../media/image2393.png"/><Relationship Id="rId369" Type="http://schemas.openxmlformats.org/officeDocument/2006/relationships/image" Target="../media/image2413.png"/><Relationship Id="rId173" Type="http://schemas.openxmlformats.org/officeDocument/2006/relationships/image" Target="../media/image2316.png"/><Relationship Id="rId229" Type="http://schemas.openxmlformats.org/officeDocument/2006/relationships/image" Target="../media/image2344.png"/><Relationship Id="rId380" Type="http://schemas.openxmlformats.org/officeDocument/2006/relationships/customXml" Target="../ink/ink2433.xml"/><Relationship Id="rId436" Type="http://schemas.openxmlformats.org/officeDocument/2006/relationships/customXml" Target="../ink/ink2461.xml"/><Relationship Id="rId240" Type="http://schemas.openxmlformats.org/officeDocument/2006/relationships/customXml" Target="../ink/ink2363.xml"/><Relationship Id="rId478" Type="http://schemas.openxmlformats.org/officeDocument/2006/relationships/customXml" Target="../ink/ink2482.xml"/><Relationship Id="rId35" Type="http://schemas.openxmlformats.org/officeDocument/2006/relationships/image" Target="../media/image2247.png"/><Relationship Id="rId77" Type="http://schemas.openxmlformats.org/officeDocument/2006/relationships/image" Target="../media/image2268.png"/><Relationship Id="rId100" Type="http://schemas.openxmlformats.org/officeDocument/2006/relationships/customXml" Target="../ink/ink2293.xml"/><Relationship Id="rId282" Type="http://schemas.openxmlformats.org/officeDocument/2006/relationships/customXml" Target="../ink/ink2384.xml"/><Relationship Id="rId338" Type="http://schemas.openxmlformats.org/officeDocument/2006/relationships/customXml" Target="../ink/ink2412.xml"/><Relationship Id="rId503" Type="http://schemas.openxmlformats.org/officeDocument/2006/relationships/image" Target="../media/image2480.png"/><Relationship Id="rId8" Type="http://schemas.openxmlformats.org/officeDocument/2006/relationships/customXml" Target="../ink/ink2247.xml"/><Relationship Id="rId142" Type="http://schemas.openxmlformats.org/officeDocument/2006/relationships/customXml" Target="../ink/ink2314.xml"/><Relationship Id="rId184" Type="http://schemas.openxmlformats.org/officeDocument/2006/relationships/customXml" Target="../ink/ink2335.xml"/><Relationship Id="rId391" Type="http://schemas.openxmlformats.org/officeDocument/2006/relationships/image" Target="../media/image2424.png"/><Relationship Id="rId405" Type="http://schemas.openxmlformats.org/officeDocument/2006/relationships/image" Target="../media/image2431.png"/><Relationship Id="rId447" Type="http://schemas.openxmlformats.org/officeDocument/2006/relationships/image" Target="../media/image2452.png"/><Relationship Id="rId251" Type="http://schemas.openxmlformats.org/officeDocument/2006/relationships/image" Target="../media/image2355.png"/><Relationship Id="rId489" Type="http://schemas.openxmlformats.org/officeDocument/2006/relationships/image" Target="../media/image2473.png"/><Relationship Id="rId46" Type="http://schemas.openxmlformats.org/officeDocument/2006/relationships/customXml" Target="../ink/ink2266.xml"/><Relationship Id="rId293" Type="http://schemas.openxmlformats.org/officeDocument/2006/relationships/image" Target="../media/image2376.png"/><Relationship Id="rId307" Type="http://schemas.openxmlformats.org/officeDocument/2006/relationships/image" Target="../media/image2383.png"/><Relationship Id="rId349" Type="http://schemas.openxmlformats.org/officeDocument/2006/relationships/image" Target="../media/image2403.png"/><Relationship Id="rId514" Type="http://schemas.openxmlformats.org/officeDocument/2006/relationships/customXml" Target="../ink/ink2500.xml"/><Relationship Id="rId88" Type="http://schemas.openxmlformats.org/officeDocument/2006/relationships/customXml" Target="../ink/ink2287.xml"/><Relationship Id="rId111" Type="http://schemas.openxmlformats.org/officeDocument/2006/relationships/image" Target="../media/image2285.png"/><Relationship Id="rId153" Type="http://schemas.openxmlformats.org/officeDocument/2006/relationships/image" Target="../media/image2306.png"/><Relationship Id="rId195" Type="http://schemas.openxmlformats.org/officeDocument/2006/relationships/image" Target="../media/image2327.png"/><Relationship Id="rId209" Type="http://schemas.openxmlformats.org/officeDocument/2006/relationships/image" Target="../media/image2334.png"/><Relationship Id="rId360" Type="http://schemas.openxmlformats.org/officeDocument/2006/relationships/customXml" Target="../ink/ink2423.xml"/><Relationship Id="rId416" Type="http://schemas.openxmlformats.org/officeDocument/2006/relationships/customXml" Target="../ink/ink2451.xml"/><Relationship Id="rId220" Type="http://schemas.openxmlformats.org/officeDocument/2006/relationships/customXml" Target="../ink/ink2353.xml"/><Relationship Id="rId458" Type="http://schemas.openxmlformats.org/officeDocument/2006/relationships/customXml" Target="../ink/ink2472.xml"/><Relationship Id="rId15" Type="http://schemas.openxmlformats.org/officeDocument/2006/relationships/image" Target="../media/image2237.png"/><Relationship Id="rId57" Type="http://schemas.openxmlformats.org/officeDocument/2006/relationships/image" Target="../media/image2258.png"/><Relationship Id="rId262" Type="http://schemas.openxmlformats.org/officeDocument/2006/relationships/customXml" Target="../ink/ink2374.xml"/><Relationship Id="rId318" Type="http://schemas.openxmlformats.org/officeDocument/2006/relationships/customXml" Target="../ink/ink2402.xml"/><Relationship Id="rId99" Type="http://schemas.openxmlformats.org/officeDocument/2006/relationships/image" Target="../media/image2279.png"/><Relationship Id="rId122" Type="http://schemas.openxmlformats.org/officeDocument/2006/relationships/customXml" Target="../ink/ink2304.xml"/><Relationship Id="rId164" Type="http://schemas.openxmlformats.org/officeDocument/2006/relationships/customXml" Target="../ink/ink2325.xml"/><Relationship Id="rId371" Type="http://schemas.openxmlformats.org/officeDocument/2006/relationships/image" Target="../media/image2414.png"/><Relationship Id="rId427" Type="http://schemas.openxmlformats.org/officeDocument/2006/relationships/image" Target="../media/image2442.png"/><Relationship Id="rId469" Type="http://schemas.openxmlformats.org/officeDocument/2006/relationships/image" Target="../media/image2463.png"/><Relationship Id="rId26" Type="http://schemas.openxmlformats.org/officeDocument/2006/relationships/customXml" Target="../ink/ink2256.xml"/><Relationship Id="rId231" Type="http://schemas.openxmlformats.org/officeDocument/2006/relationships/image" Target="../media/image2345.png"/><Relationship Id="rId273" Type="http://schemas.openxmlformats.org/officeDocument/2006/relationships/image" Target="../media/image2366.png"/><Relationship Id="rId329" Type="http://schemas.openxmlformats.org/officeDocument/2006/relationships/image" Target="../media/image2394.png"/><Relationship Id="rId480" Type="http://schemas.openxmlformats.org/officeDocument/2006/relationships/customXml" Target="../ink/ink2483.xml"/><Relationship Id="rId68" Type="http://schemas.openxmlformats.org/officeDocument/2006/relationships/customXml" Target="../ink/ink2277.xml"/><Relationship Id="rId133" Type="http://schemas.openxmlformats.org/officeDocument/2006/relationships/image" Target="../media/image2296.png"/><Relationship Id="rId175" Type="http://schemas.openxmlformats.org/officeDocument/2006/relationships/image" Target="../media/image2317.png"/><Relationship Id="rId340" Type="http://schemas.openxmlformats.org/officeDocument/2006/relationships/customXml" Target="../ink/ink2413.xml"/><Relationship Id="rId200" Type="http://schemas.openxmlformats.org/officeDocument/2006/relationships/customXml" Target="../ink/ink2343.xml"/><Relationship Id="rId382" Type="http://schemas.openxmlformats.org/officeDocument/2006/relationships/customXml" Target="../ink/ink2434.xml"/><Relationship Id="rId438" Type="http://schemas.openxmlformats.org/officeDocument/2006/relationships/customXml" Target="../ink/ink2462.xml"/><Relationship Id="rId242" Type="http://schemas.openxmlformats.org/officeDocument/2006/relationships/customXml" Target="../ink/ink2364.xml"/><Relationship Id="rId284" Type="http://schemas.openxmlformats.org/officeDocument/2006/relationships/customXml" Target="../ink/ink2385.xml"/><Relationship Id="rId491" Type="http://schemas.openxmlformats.org/officeDocument/2006/relationships/image" Target="../media/image2474.png"/><Relationship Id="rId505" Type="http://schemas.openxmlformats.org/officeDocument/2006/relationships/image" Target="../media/image2481.png"/><Relationship Id="rId37" Type="http://schemas.openxmlformats.org/officeDocument/2006/relationships/image" Target="../media/image2248.png"/><Relationship Id="rId79" Type="http://schemas.openxmlformats.org/officeDocument/2006/relationships/image" Target="../media/image2269.png"/><Relationship Id="rId102" Type="http://schemas.openxmlformats.org/officeDocument/2006/relationships/customXml" Target="../ink/ink2294.xml"/><Relationship Id="rId144" Type="http://schemas.openxmlformats.org/officeDocument/2006/relationships/customXml" Target="../ink/ink2315.xml"/><Relationship Id="rId90" Type="http://schemas.openxmlformats.org/officeDocument/2006/relationships/customXml" Target="../ink/ink2288.xml"/><Relationship Id="rId186" Type="http://schemas.openxmlformats.org/officeDocument/2006/relationships/customXml" Target="../ink/ink2336.xml"/><Relationship Id="rId351" Type="http://schemas.openxmlformats.org/officeDocument/2006/relationships/image" Target="../media/image2404.png"/><Relationship Id="rId393" Type="http://schemas.openxmlformats.org/officeDocument/2006/relationships/image" Target="../media/image2425.png"/><Relationship Id="rId407" Type="http://schemas.openxmlformats.org/officeDocument/2006/relationships/image" Target="../media/image2432.png"/><Relationship Id="rId449" Type="http://schemas.openxmlformats.org/officeDocument/2006/relationships/image" Target="../media/image2453.png"/><Relationship Id="rId211" Type="http://schemas.openxmlformats.org/officeDocument/2006/relationships/image" Target="../media/image2335.png"/><Relationship Id="rId253" Type="http://schemas.openxmlformats.org/officeDocument/2006/relationships/image" Target="../media/image2356.png"/><Relationship Id="rId295" Type="http://schemas.openxmlformats.org/officeDocument/2006/relationships/image" Target="../media/image2377.png"/><Relationship Id="rId309" Type="http://schemas.openxmlformats.org/officeDocument/2006/relationships/image" Target="../media/image2384.png"/><Relationship Id="rId460" Type="http://schemas.openxmlformats.org/officeDocument/2006/relationships/customXml" Target="../ink/ink2473.xml"/><Relationship Id="rId516" Type="http://schemas.openxmlformats.org/officeDocument/2006/relationships/customXml" Target="../ink/ink2501.xml"/><Relationship Id="rId48" Type="http://schemas.openxmlformats.org/officeDocument/2006/relationships/customXml" Target="../ink/ink2267.xml"/><Relationship Id="rId113" Type="http://schemas.openxmlformats.org/officeDocument/2006/relationships/image" Target="../media/image2286.png"/><Relationship Id="rId320" Type="http://schemas.openxmlformats.org/officeDocument/2006/relationships/customXml" Target="../ink/ink2403.xml"/><Relationship Id="rId155" Type="http://schemas.openxmlformats.org/officeDocument/2006/relationships/image" Target="../media/image2307.png"/><Relationship Id="rId197" Type="http://schemas.openxmlformats.org/officeDocument/2006/relationships/image" Target="../media/image2328.png"/><Relationship Id="rId362" Type="http://schemas.openxmlformats.org/officeDocument/2006/relationships/customXml" Target="../ink/ink2424.xml"/><Relationship Id="rId418" Type="http://schemas.openxmlformats.org/officeDocument/2006/relationships/customXml" Target="../ink/ink2452.xml"/><Relationship Id="rId222" Type="http://schemas.openxmlformats.org/officeDocument/2006/relationships/customXml" Target="../ink/ink2354.xml"/><Relationship Id="rId264" Type="http://schemas.openxmlformats.org/officeDocument/2006/relationships/customXml" Target="../ink/ink2375.xml"/><Relationship Id="rId471" Type="http://schemas.openxmlformats.org/officeDocument/2006/relationships/image" Target="../media/image2464.png"/><Relationship Id="rId17" Type="http://schemas.openxmlformats.org/officeDocument/2006/relationships/image" Target="../media/image2238.png"/><Relationship Id="rId59" Type="http://schemas.openxmlformats.org/officeDocument/2006/relationships/image" Target="../media/image2259.png"/><Relationship Id="rId124" Type="http://schemas.openxmlformats.org/officeDocument/2006/relationships/customXml" Target="../ink/ink2305.xml"/><Relationship Id="rId70" Type="http://schemas.openxmlformats.org/officeDocument/2006/relationships/customXml" Target="../ink/ink2278.xml"/><Relationship Id="rId166" Type="http://schemas.openxmlformats.org/officeDocument/2006/relationships/customXml" Target="../ink/ink2326.xml"/><Relationship Id="rId331" Type="http://schemas.openxmlformats.org/officeDocument/2006/relationships/image" Target="../media/image2395.png"/><Relationship Id="rId373" Type="http://schemas.openxmlformats.org/officeDocument/2006/relationships/image" Target="../media/image2415.png"/><Relationship Id="rId429" Type="http://schemas.openxmlformats.org/officeDocument/2006/relationships/image" Target="../media/image244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46.png"/><Relationship Id="rId440" Type="http://schemas.openxmlformats.org/officeDocument/2006/relationships/customXml" Target="../ink/ink2463.xml"/><Relationship Id="rId28" Type="http://schemas.openxmlformats.org/officeDocument/2006/relationships/customXml" Target="../ink/ink2257.xml"/><Relationship Id="rId275" Type="http://schemas.openxmlformats.org/officeDocument/2006/relationships/image" Target="../media/image2367.png"/><Relationship Id="rId300" Type="http://schemas.openxmlformats.org/officeDocument/2006/relationships/customXml" Target="../ink/ink2393.xml"/><Relationship Id="rId482" Type="http://schemas.openxmlformats.org/officeDocument/2006/relationships/customXml" Target="../ink/ink2484.xml"/><Relationship Id="rId81" Type="http://schemas.openxmlformats.org/officeDocument/2006/relationships/image" Target="../media/image2270.png"/><Relationship Id="rId135" Type="http://schemas.openxmlformats.org/officeDocument/2006/relationships/image" Target="../media/image2297.png"/><Relationship Id="rId177" Type="http://schemas.openxmlformats.org/officeDocument/2006/relationships/image" Target="../media/image2318.png"/><Relationship Id="rId342" Type="http://schemas.openxmlformats.org/officeDocument/2006/relationships/customXml" Target="../ink/ink2414.xml"/><Relationship Id="rId384" Type="http://schemas.openxmlformats.org/officeDocument/2006/relationships/customXml" Target="../ink/ink2435.xml"/><Relationship Id="rId202" Type="http://schemas.openxmlformats.org/officeDocument/2006/relationships/customXml" Target="../ink/ink2344.xml"/><Relationship Id="rId244" Type="http://schemas.openxmlformats.org/officeDocument/2006/relationships/customXml" Target="../ink/ink2365.xml"/><Relationship Id="rId39" Type="http://schemas.openxmlformats.org/officeDocument/2006/relationships/image" Target="../media/image2249.png"/><Relationship Id="rId286" Type="http://schemas.openxmlformats.org/officeDocument/2006/relationships/customXml" Target="../ink/ink2386.xml"/><Relationship Id="rId451" Type="http://schemas.openxmlformats.org/officeDocument/2006/relationships/image" Target="../media/image2454.png"/><Relationship Id="rId493" Type="http://schemas.openxmlformats.org/officeDocument/2006/relationships/image" Target="../media/image2475.png"/><Relationship Id="rId507" Type="http://schemas.openxmlformats.org/officeDocument/2006/relationships/image" Target="../media/image2482.png"/><Relationship Id="rId50" Type="http://schemas.openxmlformats.org/officeDocument/2006/relationships/customXml" Target="../ink/ink2268.xml"/><Relationship Id="rId104" Type="http://schemas.openxmlformats.org/officeDocument/2006/relationships/customXml" Target="../ink/ink2295.xml"/><Relationship Id="rId146" Type="http://schemas.openxmlformats.org/officeDocument/2006/relationships/customXml" Target="../ink/ink2316.xml"/><Relationship Id="rId188" Type="http://schemas.openxmlformats.org/officeDocument/2006/relationships/customXml" Target="../ink/ink2337.xml"/><Relationship Id="rId311" Type="http://schemas.openxmlformats.org/officeDocument/2006/relationships/image" Target="../media/image2385.png"/><Relationship Id="rId353" Type="http://schemas.openxmlformats.org/officeDocument/2006/relationships/image" Target="../media/image2405.png"/><Relationship Id="rId395" Type="http://schemas.openxmlformats.org/officeDocument/2006/relationships/image" Target="../media/image2426.png"/><Relationship Id="rId409" Type="http://schemas.openxmlformats.org/officeDocument/2006/relationships/image" Target="../media/image2433.png"/><Relationship Id="rId92" Type="http://schemas.openxmlformats.org/officeDocument/2006/relationships/customXml" Target="../ink/ink2289.xml"/><Relationship Id="rId213" Type="http://schemas.openxmlformats.org/officeDocument/2006/relationships/image" Target="../media/image2336.png"/><Relationship Id="rId420" Type="http://schemas.openxmlformats.org/officeDocument/2006/relationships/customXml" Target="../ink/ink2453.xml"/><Relationship Id="rId255" Type="http://schemas.openxmlformats.org/officeDocument/2006/relationships/image" Target="../media/image2357.png"/><Relationship Id="rId297" Type="http://schemas.openxmlformats.org/officeDocument/2006/relationships/image" Target="../media/image2378.png"/><Relationship Id="rId462" Type="http://schemas.openxmlformats.org/officeDocument/2006/relationships/customXml" Target="../ink/ink2474.xml"/><Relationship Id="rId518" Type="http://schemas.openxmlformats.org/officeDocument/2006/relationships/customXml" Target="../ink/ink2502.xml"/><Relationship Id="rId115" Type="http://schemas.openxmlformats.org/officeDocument/2006/relationships/image" Target="../media/image2287.png"/><Relationship Id="rId157" Type="http://schemas.openxmlformats.org/officeDocument/2006/relationships/image" Target="../media/image2308.png"/><Relationship Id="rId322" Type="http://schemas.openxmlformats.org/officeDocument/2006/relationships/customXml" Target="../ink/ink2404.xml"/><Relationship Id="rId364" Type="http://schemas.openxmlformats.org/officeDocument/2006/relationships/customXml" Target="../ink/ink2425.xml"/><Relationship Id="rId61" Type="http://schemas.openxmlformats.org/officeDocument/2006/relationships/image" Target="../media/image2260.png"/><Relationship Id="rId199" Type="http://schemas.openxmlformats.org/officeDocument/2006/relationships/image" Target="../media/image2329.png"/><Relationship Id="rId19" Type="http://schemas.openxmlformats.org/officeDocument/2006/relationships/image" Target="../media/image2239.png"/><Relationship Id="rId224" Type="http://schemas.openxmlformats.org/officeDocument/2006/relationships/customXml" Target="../ink/ink2355.xml"/><Relationship Id="rId266" Type="http://schemas.openxmlformats.org/officeDocument/2006/relationships/customXml" Target="../ink/ink2376.xml"/><Relationship Id="rId431" Type="http://schemas.openxmlformats.org/officeDocument/2006/relationships/image" Target="../media/image2444.png"/><Relationship Id="rId473" Type="http://schemas.openxmlformats.org/officeDocument/2006/relationships/image" Target="../media/image2465.png"/><Relationship Id="rId30" Type="http://schemas.openxmlformats.org/officeDocument/2006/relationships/customXml" Target="../ink/ink2258.xml"/><Relationship Id="rId126" Type="http://schemas.openxmlformats.org/officeDocument/2006/relationships/customXml" Target="../ink/ink2306.xml"/><Relationship Id="rId168" Type="http://schemas.openxmlformats.org/officeDocument/2006/relationships/customXml" Target="../ink/ink2327.xml"/><Relationship Id="rId333" Type="http://schemas.openxmlformats.org/officeDocument/2006/relationships/image" Target="../media/image2396.png"/><Relationship Id="rId72" Type="http://schemas.openxmlformats.org/officeDocument/2006/relationships/customXml" Target="../ink/ink2279.xml"/><Relationship Id="rId375" Type="http://schemas.openxmlformats.org/officeDocument/2006/relationships/image" Target="../media/image2416.png"/><Relationship Id="rId3" Type="http://schemas.openxmlformats.org/officeDocument/2006/relationships/image" Target="../media/image2231.png"/><Relationship Id="rId235" Type="http://schemas.openxmlformats.org/officeDocument/2006/relationships/image" Target="../media/image2347.png"/><Relationship Id="rId277" Type="http://schemas.openxmlformats.org/officeDocument/2006/relationships/image" Target="../media/image2368.png"/><Relationship Id="rId400" Type="http://schemas.openxmlformats.org/officeDocument/2006/relationships/customXml" Target="../ink/ink2443.xml"/><Relationship Id="rId442" Type="http://schemas.openxmlformats.org/officeDocument/2006/relationships/customXml" Target="../ink/ink2464.xml"/><Relationship Id="rId484" Type="http://schemas.openxmlformats.org/officeDocument/2006/relationships/customXml" Target="../ink/ink2485.xml"/><Relationship Id="rId137" Type="http://schemas.openxmlformats.org/officeDocument/2006/relationships/image" Target="../media/image2298.png"/><Relationship Id="rId302" Type="http://schemas.openxmlformats.org/officeDocument/2006/relationships/customXml" Target="../ink/ink2394.xml"/><Relationship Id="rId344" Type="http://schemas.openxmlformats.org/officeDocument/2006/relationships/customXml" Target="../ink/ink2415.xml"/><Relationship Id="rId41" Type="http://schemas.openxmlformats.org/officeDocument/2006/relationships/image" Target="../media/image2250.png"/><Relationship Id="rId83" Type="http://schemas.openxmlformats.org/officeDocument/2006/relationships/image" Target="../media/image2271.png"/><Relationship Id="rId179" Type="http://schemas.openxmlformats.org/officeDocument/2006/relationships/image" Target="../media/image2319.png"/><Relationship Id="rId386" Type="http://schemas.openxmlformats.org/officeDocument/2006/relationships/customXml" Target="../ink/ink2436.xml"/><Relationship Id="rId190" Type="http://schemas.openxmlformats.org/officeDocument/2006/relationships/customXml" Target="../ink/ink2338.xml"/><Relationship Id="rId204" Type="http://schemas.openxmlformats.org/officeDocument/2006/relationships/customXml" Target="../ink/ink2345.xml"/><Relationship Id="rId246" Type="http://schemas.openxmlformats.org/officeDocument/2006/relationships/customXml" Target="../ink/ink2366.xml"/><Relationship Id="rId288" Type="http://schemas.openxmlformats.org/officeDocument/2006/relationships/customXml" Target="../ink/ink2387.xml"/><Relationship Id="rId411" Type="http://schemas.openxmlformats.org/officeDocument/2006/relationships/image" Target="../media/image2434.png"/><Relationship Id="rId453" Type="http://schemas.openxmlformats.org/officeDocument/2006/relationships/image" Target="../media/image2455.png"/><Relationship Id="rId509" Type="http://schemas.openxmlformats.org/officeDocument/2006/relationships/image" Target="../media/image2483.png"/><Relationship Id="rId106" Type="http://schemas.openxmlformats.org/officeDocument/2006/relationships/customXml" Target="../ink/ink2296.xml"/><Relationship Id="rId313" Type="http://schemas.openxmlformats.org/officeDocument/2006/relationships/image" Target="../media/image2386.png"/><Relationship Id="rId495" Type="http://schemas.openxmlformats.org/officeDocument/2006/relationships/image" Target="../media/image2476.png"/><Relationship Id="rId10" Type="http://schemas.openxmlformats.org/officeDocument/2006/relationships/customXml" Target="../ink/ink2248.xml"/><Relationship Id="rId52" Type="http://schemas.openxmlformats.org/officeDocument/2006/relationships/customXml" Target="../ink/ink2269.xml"/><Relationship Id="rId94" Type="http://schemas.openxmlformats.org/officeDocument/2006/relationships/customXml" Target="../ink/ink2290.xml"/><Relationship Id="rId148" Type="http://schemas.openxmlformats.org/officeDocument/2006/relationships/customXml" Target="../ink/ink2317.xml"/><Relationship Id="rId355" Type="http://schemas.openxmlformats.org/officeDocument/2006/relationships/image" Target="../media/image2406.png"/><Relationship Id="rId397" Type="http://schemas.openxmlformats.org/officeDocument/2006/relationships/image" Target="../media/image2427.png"/><Relationship Id="rId520" Type="http://schemas.openxmlformats.org/officeDocument/2006/relationships/customXml" Target="../ink/ink2503.xml"/><Relationship Id="rId215" Type="http://schemas.openxmlformats.org/officeDocument/2006/relationships/image" Target="../media/image2337.png"/><Relationship Id="rId257" Type="http://schemas.openxmlformats.org/officeDocument/2006/relationships/image" Target="../media/image2358.png"/><Relationship Id="rId422" Type="http://schemas.openxmlformats.org/officeDocument/2006/relationships/customXml" Target="../ink/ink2454.xml"/><Relationship Id="rId464" Type="http://schemas.openxmlformats.org/officeDocument/2006/relationships/customXml" Target="../ink/ink2475.xml"/><Relationship Id="rId299" Type="http://schemas.openxmlformats.org/officeDocument/2006/relationships/image" Target="../media/image2379.png"/><Relationship Id="rId63" Type="http://schemas.openxmlformats.org/officeDocument/2006/relationships/image" Target="../media/image2261.png"/><Relationship Id="rId159" Type="http://schemas.openxmlformats.org/officeDocument/2006/relationships/image" Target="../media/image2309.png"/><Relationship Id="rId366" Type="http://schemas.openxmlformats.org/officeDocument/2006/relationships/customXml" Target="../ink/ink2426.xml"/><Relationship Id="rId226" Type="http://schemas.openxmlformats.org/officeDocument/2006/relationships/customXml" Target="../ink/ink2356.xml"/><Relationship Id="rId433" Type="http://schemas.openxmlformats.org/officeDocument/2006/relationships/image" Target="../media/image244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8.png"/><Relationship Id="rId671" Type="http://schemas.openxmlformats.org/officeDocument/2006/relationships/image" Target="../media/image2823.png"/><Relationship Id="rId21" Type="http://schemas.openxmlformats.org/officeDocument/2006/relationships/image" Target="../media/image2500.png"/><Relationship Id="rId324" Type="http://schemas.openxmlformats.org/officeDocument/2006/relationships/customXml" Target="../ink/ink2666.xml"/><Relationship Id="rId531" Type="http://schemas.openxmlformats.org/officeDocument/2006/relationships/image" Target="../media/image2755.png"/><Relationship Id="rId629" Type="http://schemas.openxmlformats.org/officeDocument/2006/relationships/customXml" Target="../ink/ink2819.xml"/><Relationship Id="rId170" Type="http://schemas.openxmlformats.org/officeDocument/2006/relationships/customXml" Target="../ink/ink2589.xml"/><Relationship Id="rId268" Type="http://schemas.openxmlformats.org/officeDocument/2006/relationships/customXml" Target="../ink/ink2638.xml"/><Relationship Id="rId475" Type="http://schemas.openxmlformats.org/officeDocument/2006/relationships/image" Target="../media/image2727.png"/><Relationship Id="rId682" Type="http://schemas.openxmlformats.org/officeDocument/2006/relationships/customXml" Target="../ink/ink2846.xml"/><Relationship Id="rId32" Type="http://schemas.openxmlformats.org/officeDocument/2006/relationships/customXml" Target="../ink/ink2520.xml"/><Relationship Id="rId128" Type="http://schemas.openxmlformats.org/officeDocument/2006/relationships/customXml" Target="../ink/ink2568.xml"/><Relationship Id="rId335" Type="http://schemas.openxmlformats.org/officeDocument/2006/relationships/image" Target="../media/image2657.png"/><Relationship Id="rId542" Type="http://schemas.openxmlformats.org/officeDocument/2006/relationships/customXml" Target="../ink/ink2775.xml"/><Relationship Id="rId181" Type="http://schemas.openxmlformats.org/officeDocument/2006/relationships/image" Target="../media/image2580.png"/><Relationship Id="rId402" Type="http://schemas.openxmlformats.org/officeDocument/2006/relationships/customXml" Target="../ink/ink2705.xml"/><Relationship Id="rId279" Type="http://schemas.openxmlformats.org/officeDocument/2006/relationships/image" Target="../media/image2629.png"/><Relationship Id="rId486" Type="http://schemas.openxmlformats.org/officeDocument/2006/relationships/customXml" Target="../ink/ink2747.xml"/><Relationship Id="rId693" Type="http://schemas.openxmlformats.org/officeDocument/2006/relationships/customXml" Target="../ink/ink2852.xml"/><Relationship Id="rId707" Type="http://schemas.openxmlformats.org/officeDocument/2006/relationships/customXml" Target="../ink/ink2859.xml"/><Relationship Id="rId43" Type="http://schemas.openxmlformats.org/officeDocument/2006/relationships/image" Target="../media/image2511.png"/><Relationship Id="rId139" Type="http://schemas.openxmlformats.org/officeDocument/2006/relationships/image" Target="../media/image2559.png"/><Relationship Id="rId346" Type="http://schemas.openxmlformats.org/officeDocument/2006/relationships/customXml" Target="../ink/ink2677.xml"/><Relationship Id="rId553" Type="http://schemas.openxmlformats.org/officeDocument/2006/relationships/image" Target="../media/image2766.png"/><Relationship Id="rId192" Type="http://schemas.openxmlformats.org/officeDocument/2006/relationships/customXml" Target="../ink/ink2600.xml"/><Relationship Id="rId206" Type="http://schemas.openxmlformats.org/officeDocument/2006/relationships/customXml" Target="../ink/ink2607.xml"/><Relationship Id="rId413" Type="http://schemas.openxmlformats.org/officeDocument/2006/relationships/image" Target="../media/image2696.png"/><Relationship Id="rId497" Type="http://schemas.openxmlformats.org/officeDocument/2006/relationships/image" Target="../media/image2738.png"/><Relationship Id="rId620" Type="http://schemas.openxmlformats.org/officeDocument/2006/relationships/image" Target="../media/image2798.png"/><Relationship Id="rId718" Type="http://schemas.openxmlformats.org/officeDocument/2006/relationships/image" Target="../media/image2846.png"/><Relationship Id="rId357" Type="http://schemas.openxmlformats.org/officeDocument/2006/relationships/image" Target="../media/image2668.png"/><Relationship Id="rId54" Type="http://schemas.openxmlformats.org/officeDocument/2006/relationships/customXml" Target="../ink/ink2531.xml"/><Relationship Id="rId217" Type="http://schemas.openxmlformats.org/officeDocument/2006/relationships/image" Target="../media/image2598.png"/><Relationship Id="rId564" Type="http://schemas.openxmlformats.org/officeDocument/2006/relationships/customXml" Target="../ink/ink2786.xml"/><Relationship Id="rId424" Type="http://schemas.openxmlformats.org/officeDocument/2006/relationships/customXml" Target="../ink/ink2716.xml"/><Relationship Id="rId631" Type="http://schemas.openxmlformats.org/officeDocument/2006/relationships/customXml" Target="../ink/ink2820.xml"/><Relationship Id="rId270" Type="http://schemas.openxmlformats.org/officeDocument/2006/relationships/customXml" Target="../ink/ink2639.xml"/><Relationship Id="rId65" Type="http://schemas.openxmlformats.org/officeDocument/2006/relationships/image" Target="../media/image2522.png"/><Relationship Id="rId130" Type="http://schemas.openxmlformats.org/officeDocument/2006/relationships/customXml" Target="../ink/ink2569.xml"/><Relationship Id="rId368" Type="http://schemas.openxmlformats.org/officeDocument/2006/relationships/customXml" Target="../ink/ink2688.xml"/><Relationship Id="rId575" Type="http://schemas.openxmlformats.org/officeDocument/2006/relationships/image" Target="../media/image2776.png"/><Relationship Id="rId228" Type="http://schemas.openxmlformats.org/officeDocument/2006/relationships/customXml" Target="../ink/ink2618.xml"/><Relationship Id="rId435" Type="http://schemas.openxmlformats.org/officeDocument/2006/relationships/image" Target="../media/image2707.png"/><Relationship Id="rId642" Type="http://schemas.openxmlformats.org/officeDocument/2006/relationships/image" Target="../media/image2809.png"/><Relationship Id="rId281" Type="http://schemas.openxmlformats.org/officeDocument/2006/relationships/image" Target="../media/image2630.png"/><Relationship Id="rId502" Type="http://schemas.openxmlformats.org/officeDocument/2006/relationships/customXml" Target="../ink/ink2755.xml"/><Relationship Id="rId76" Type="http://schemas.openxmlformats.org/officeDocument/2006/relationships/customXml" Target="../ink/ink2542.xml"/><Relationship Id="rId141" Type="http://schemas.openxmlformats.org/officeDocument/2006/relationships/image" Target="../media/image2560.png"/><Relationship Id="rId379" Type="http://schemas.openxmlformats.org/officeDocument/2006/relationships/image" Target="../media/image2679.png"/><Relationship Id="rId586" Type="http://schemas.openxmlformats.org/officeDocument/2006/relationships/customXml" Target="../ink/ink2797.xml"/><Relationship Id="rId7" Type="http://schemas.openxmlformats.org/officeDocument/2006/relationships/image" Target="../media/image2493.png"/><Relationship Id="rId239" Type="http://schemas.openxmlformats.org/officeDocument/2006/relationships/image" Target="../media/image2609.png"/><Relationship Id="rId446" Type="http://schemas.openxmlformats.org/officeDocument/2006/relationships/customXml" Target="../ink/ink2727.xml"/><Relationship Id="rId653" Type="http://schemas.openxmlformats.org/officeDocument/2006/relationships/customXml" Target="../ink/ink2831.xml"/><Relationship Id="rId292" Type="http://schemas.openxmlformats.org/officeDocument/2006/relationships/customXml" Target="../ink/ink2650.xml"/><Relationship Id="rId306" Type="http://schemas.openxmlformats.org/officeDocument/2006/relationships/customXml" Target="../ink/ink2657.xml"/><Relationship Id="rId87" Type="http://schemas.openxmlformats.org/officeDocument/2006/relationships/image" Target="../media/image2533.png"/><Relationship Id="rId513" Type="http://schemas.openxmlformats.org/officeDocument/2006/relationships/image" Target="../media/image2746.png"/><Relationship Id="rId597" Type="http://schemas.openxmlformats.org/officeDocument/2006/relationships/customXml" Target="../ink/ink2803.xml"/><Relationship Id="rId720" Type="http://schemas.openxmlformats.org/officeDocument/2006/relationships/image" Target="../media/image2847.png"/><Relationship Id="rId152" Type="http://schemas.openxmlformats.org/officeDocument/2006/relationships/customXml" Target="../ink/ink2580.xml"/><Relationship Id="rId457" Type="http://schemas.openxmlformats.org/officeDocument/2006/relationships/image" Target="../media/image2718.png"/><Relationship Id="rId664" Type="http://schemas.openxmlformats.org/officeDocument/2006/relationships/customXml" Target="../ink/ink2837.xml"/><Relationship Id="rId14" Type="http://schemas.openxmlformats.org/officeDocument/2006/relationships/customXml" Target="../ink/ink2511.xml"/><Relationship Id="rId317" Type="http://schemas.openxmlformats.org/officeDocument/2006/relationships/image" Target="../media/image2648.png"/><Relationship Id="rId524" Type="http://schemas.openxmlformats.org/officeDocument/2006/relationships/customXml" Target="../ink/ink2766.xml"/><Relationship Id="rId98" Type="http://schemas.openxmlformats.org/officeDocument/2006/relationships/customXml" Target="../ink/ink2553.xml"/><Relationship Id="rId163" Type="http://schemas.openxmlformats.org/officeDocument/2006/relationships/image" Target="../media/image2571.png"/><Relationship Id="rId370" Type="http://schemas.openxmlformats.org/officeDocument/2006/relationships/customXml" Target="../ink/ink2689.xml"/><Relationship Id="rId230" Type="http://schemas.openxmlformats.org/officeDocument/2006/relationships/customXml" Target="../ink/ink2619.xml"/><Relationship Id="rId468" Type="http://schemas.openxmlformats.org/officeDocument/2006/relationships/customXml" Target="../ink/ink2738.xml"/><Relationship Id="rId675" Type="http://schemas.openxmlformats.org/officeDocument/2006/relationships/image" Target="../media/image2825.png"/><Relationship Id="rId25" Type="http://schemas.openxmlformats.org/officeDocument/2006/relationships/image" Target="../media/image2502.png"/><Relationship Id="rId328" Type="http://schemas.openxmlformats.org/officeDocument/2006/relationships/customXml" Target="../ink/ink2668.xml"/><Relationship Id="rId535" Type="http://schemas.openxmlformats.org/officeDocument/2006/relationships/image" Target="../media/image2757.png"/><Relationship Id="rId174" Type="http://schemas.openxmlformats.org/officeDocument/2006/relationships/customXml" Target="../ink/ink2591.xml"/><Relationship Id="rId381" Type="http://schemas.openxmlformats.org/officeDocument/2006/relationships/image" Target="../media/image2680.png"/><Relationship Id="rId602" Type="http://schemas.openxmlformats.org/officeDocument/2006/relationships/image" Target="../media/image2789.png"/><Relationship Id="rId241" Type="http://schemas.openxmlformats.org/officeDocument/2006/relationships/image" Target="../media/image2610.png"/><Relationship Id="rId479" Type="http://schemas.openxmlformats.org/officeDocument/2006/relationships/image" Target="../media/image2729.png"/><Relationship Id="rId686" Type="http://schemas.openxmlformats.org/officeDocument/2006/relationships/customXml" Target="../ink/ink2848.xml"/><Relationship Id="rId36" Type="http://schemas.openxmlformats.org/officeDocument/2006/relationships/customXml" Target="../ink/ink2522.xml"/><Relationship Id="rId339" Type="http://schemas.openxmlformats.org/officeDocument/2006/relationships/image" Target="../media/image2659.png"/><Relationship Id="rId546" Type="http://schemas.openxmlformats.org/officeDocument/2006/relationships/customXml" Target="../ink/ink2777.xml"/><Relationship Id="rId101" Type="http://schemas.openxmlformats.org/officeDocument/2006/relationships/image" Target="../media/image2540.png"/><Relationship Id="rId185" Type="http://schemas.openxmlformats.org/officeDocument/2006/relationships/image" Target="../media/image2582.png"/><Relationship Id="rId406" Type="http://schemas.openxmlformats.org/officeDocument/2006/relationships/customXml" Target="../ink/ink2707.xml"/><Relationship Id="rId392" Type="http://schemas.openxmlformats.org/officeDocument/2006/relationships/customXml" Target="../ink/ink2700.xml"/><Relationship Id="rId613" Type="http://schemas.openxmlformats.org/officeDocument/2006/relationships/customXml" Target="../ink/ink2811.xml"/><Relationship Id="rId697" Type="http://schemas.openxmlformats.org/officeDocument/2006/relationships/customXml" Target="../ink/ink2854.xml"/><Relationship Id="rId252" Type="http://schemas.openxmlformats.org/officeDocument/2006/relationships/customXml" Target="../ink/ink2630.xml"/><Relationship Id="rId47" Type="http://schemas.openxmlformats.org/officeDocument/2006/relationships/image" Target="../media/image2513.png"/><Relationship Id="rId112" Type="http://schemas.openxmlformats.org/officeDocument/2006/relationships/customXml" Target="../ink/ink2560.xml"/><Relationship Id="rId557" Type="http://schemas.openxmlformats.org/officeDocument/2006/relationships/image" Target="../media/image2768.png"/><Relationship Id="rId196" Type="http://schemas.openxmlformats.org/officeDocument/2006/relationships/customXml" Target="../ink/ink2602.xml"/><Relationship Id="rId417" Type="http://schemas.openxmlformats.org/officeDocument/2006/relationships/image" Target="../media/image2698.png"/><Relationship Id="rId624" Type="http://schemas.openxmlformats.org/officeDocument/2006/relationships/image" Target="../media/image2800.png"/><Relationship Id="rId263" Type="http://schemas.openxmlformats.org/officeDocument/2006/relationships/image" Target="../media/image2621.png"/><Relationship Id="rId470" Type="http://schemas.openxmlformats.org/officeDocument/2006/relationships/customXml" Target="../ink/ink2739.xml"/><Relationship Id="rId58" Type="http://schemas.openxmlformats.org/officeDocument/2006/relationships/customXml" Target="../ink/ink2533.xml"/><Relationship Id="rId123" Type="http://schemas.openxmlformats.org/officeDocument/2006/relationships/image" Target="../media/image2551.png"/><Relationship Id="rId330" Type="http://schemas.openxmlformats.org/officeDocument/2006/relationships/customXml" Target="../ink/ink2669.xml"/><Relationship Id="rId568" Type="http://schemas.openxmlformats.org/officeDocument/2006/relationships/customXml" Target="../ink/ink2788.xml"/><Relationship Id="rId428" Type="http://schemas.openxmlformats.org/officeDocument/2006/relationships/customXml" Target="../ink/ink2718.xml"/><Relationship Id="rId635" Type="http://schemas.openxmlformats.org/officeDocument/2006/relationships/customXml" Target="../ink/ink2822.xml"/><Relationship Id="rId274" Type="http://schemas.openxmlformats.org/officeDocument/2006/relationships/customXml" Target="../ink/ink2641.xml"/><Relationship Id="rId481" Type="http://schemas.openxmlformats.org/officeDocument/2006/relationships/image" Target="../media/image2730.png"/><Relationship Id="rId702" Type="http://schemas.openxmlformats.org/officeDocument/2006/relationships/image" Target="../media/image2838.png"/><Relationship Id="rId69" Type="http://schemas.openxmlformats.org/officeDocument/2006/relationships/image" Target="../media/image2524.png"/><Relationship Id="rId134" Type="http://schemas.openxmlformats.org/officeDocument/2006/relationships/customXml" Target="../ink/ink2571.xml"/><Relationship Id="rId579" Type="http://schemas.openxmlformats.org/officeDocument/2006/relationships/image" Target="../media/image2778.png"/><Relationship Id="rId341" Type="http://schemas.openxmlformats.org/officeDocument/2006/relationships/image" Target="../media/image2660.png"/><Relationship Id="rId439" Type="http://schemas.openxmlformats.org/officeDocument/2006/relationships/image" Target="../media/image2709.png"/><Relationship Id="rId646" Type="http://schemas.openxmlformats.org/officeDocument/2006/relationships/image" Target="../media/image2811.png"/><Relationship Id="rId201" Type="http://schemas.openxmlformats.org/officeDocument/2006/relationships/image" Target="../media/image2590.png"/><Relationship Id="rId285" Type="http://schemas.openxmlformats.org/officeDocument/2006/relationships/image" Target="../media/image2632.png"/><Relationship Id="rId506" Type="http://schemas.openxmlformats.org/officeDocument/2006/relationships/customXml" Target="../ink/ink2757.xml"/><Relationship Id="rId492" Type="http://schemas.openxmlformats.org/officeDocument/2006/relationships/customXml" Target="../ink/ink2750.xml"/><Relationship Id="rId713" Type="http://schemas.openxmlformats.org/officeDocument/2006/relationships/customXml" Target="../ink/ink2862.xml"/><Relationship Id="rId145" Type="http://schemas.openxmlformats.org/officeDocument/2006/relationships/image" Target="../media/image2562.png"/><Relationship Id="rId352" Type="http://schemas.openxmlformats.org/officeDocument/2006/relationships/customXml" Target="../ink/ink2680.xml"/><Relationship Id="rId212" Type="http://schemas.openxmlformats.org/officeDocument/2006/relationships/customXml" Target="../ink/ink2610.xml"/><Relationship Id="rId657" Type="http://schemas.openxmlformats.org/officeDocument/2006/relationships/customXml" Target="../ink/ink2833.xml"/><Relationship Id="rId296" Type="http://schemas.openxmlformats.org/officeDocument/2006/relationships/customXml" Target="../ink/ink2652.xml"/><Relationship Id="rId517" Type="http://schemas.openxmlformats.org/officeDocument/2006/relationships/image" Target="../media/image2748.png"/><Relationship Id="rId60" Type="http://schemas.openxmlformats.org/officeDocument/2006/relationships/customXml" Target="../ink/ink2534.xml"/><Relationship Id="rId156" Type="http://schemas.openxmlformats.org/officeDocument/2006/relationships/customXml" Target="../ink/ink2582.xml"/><Relationship Id="rId363" Type="http://schemas.openxmlformats.org/officeDocument/2006/relationships/image" Target="../media/image2671.png"/><Relationship Id="rId570" Type="http://schemas.openxmlformats.org/officeDocument/2006/relationships/customXml" Target="../ink/ink2789.xml"/><Relationship Id="rId223" Type="http://schemas.openxmlformats.org/officeDocument/2006/relationships/image" Target="../media/image2601.png"/><Relationship Id="rId430" Type="http://schemas.openxmlformats.org/officeDocument/2006/relationships/customXml" Target="../ink/ink2719.xml"/><Relationship Id="rId668" Type="http://schemas.openxmlformats.org/officeDocument/2006/relationships/customXml" Target="../ink/ink2839.xml"/><Relationship Id="rId18" Type="http://schemas.openxmlformats.org/officeDocument/2006/relationships/customXml" Target="../ink/ink2513.xml"/><Relationship Id="rId528" Type="http://schemas.openxmlformats.org/officeDocument/2006/relationships/customXml" Target="../ink/ink2768.xml"/><Relationship Id="rId167" Type="http://schemas.openxmlformats.org/officeDocument/2006/relationships/image" Target="../media/image2573.png"/><Relationship Id="rId374" Type="http://schemas.openxmlformats.org/officeDocument/2006/relationships/customXml" Target="../ink/ink2691.xml"/><Relationship Id="rId581" Type="http://schemas.openxmlformats.org/officeDocument/2006/relationships/image" Target="../media/image2779.png"/><Relationship Id="rId71" Type="http://schemas.openxmlformats.org/officeDocument/2006/relationships/image" Target="../media/image2525.png"/><Relationship Id="rId234" Type="http://schemas.openxmlformats.org/officeDocument/2006/relationships/customXml" Target="../ink/ink2621.xml"/><Relationship Id="rId679" Type="http://schemas.openxmlformats.org/officeDocument/2006/relationships/image" Target="../media/image2827.png"/><Relationship Id="rId2" Type="http://schemas.openxmlformats.org/officeDocument/2006/relationships/customXml" Target="../ink/ink2505.xml"/><Relationship Id="rId29" Type="http://schemas.openxmlformats.org/officeDocument/2006/relationships/image" Target="../media/image2504.png"/><Relationship Id="rId441" Type="http://schemas.openxmlformats.org/officeDocument/2006/relationships/image" Target="../media/image2710.png"/><Relationship Id="rId539" Type="http://schemas.openxmlformats.org/officeDocument/2006/relationships/image" Target="../media/image2759.png"/><Relationship Id="rId178" Type="http://schemas.openxmlformats.org/officeDocument/2006/relationships/customXml" Target="../ink/ink2593.xml"/><Relationship Id="rId301" Type="http://schemas.openxmlformats.org/officeDocument/2006/relationships/image" Target="../media/image2640.png"/><Relationship Id="rId82" Type="http://schemas.openxmlformats.org/officeDocument/2006/relationships/customXml" Target="../ink/ink2545.xml"/><Relationship Id="rId203" Type="http://schemas.openxmlformats.org/officeDocument/2006/relationships/image" Target="../media/image2591.png"/><Relationship Id="rId385" Type="http://schemas.openxmlformats.org/officeDocument/2006/relationships/image" Target="../media/image2682.png"/><Relationship Id="rId592" Type="http://schemas.openxmlformats.org/officeDocument/2006/relationships/customXml" Target="../ink/ink2800.xml"/><Relationship Id="rId606" Type="http://schemas.openxmlformats.org/officeDocument/2006/relationships/image" Target="../media/image2791.png"/><Relationship Id="rId648" Type="http://schemas.openxmlformats.org/officeDocument/2006/relationships/image" Target="../media/image2812.png"/><Relationship Id="rId245" Type="http://schemas.openxmlformats.org/officeDocument/2006/relationships/image" Target="../media/image2612.png"/><Relationship Id="rId287" Type="http://schemas.openxmlformats.org/officeDocument/2006/relationships/image" Target="../media/image2633.png"/><Relationship Id="rId410" Type="http://schemas.openxmlformats.org/officeDocument/2006/relationships/customXml" Target="../ink/ink2709.xml"/><Relationship Id="rId452" Type="http://schemas.openxmlformats.org/officeDocument/2006/relationships/customXml" Target="../ink/ink2730.xml"/><Relationship Id="rId494" Type="http://schemas.openxmlformats.org/officeDocument/2006/relationships/customXml" Target="../ink/ink2751.xml"/><Relationship Id="rId508" Type="http://schemas.openxmlformats.org/officeDocument/2006/relationships/customXml" Target="../ink/ink2758.xml"/><Relationship Id="rId715" Type="http://schemas.openxmlformats.org/officeDocument/2006/relationships/customXml" Target="../ink/ink2863.xml"/><Relationship Id="rId105" Type="http://schemas.openxmlformats.org/officeDocument/2006/relationships/image" Target="../media/image2542.png"/><Relationship Id="rId147" Type="http://schemas.openxmlformats.org/officeDocument/2006/relationships/image" Target="../media/image2563.png"/><Relationship Id="rId312" Type="http://schemas.openxmlformats.org/officeDocument/2006/relationships/customXml" Target="../ink/ink2660.xml"/><Relationship Id="rId354" Type="http://schemas.openxmlformats.org/officeDocument/2006/relationships/customXml" Target="../ink/ink2681.xml"/><Relationship Id="rId51" Type="http://schemas.openxmlformats.org/officeDocument/2006/relationships/image" Target="../media/image2515.png"/><Relationship Id="rId93" Type="http://schemas.openxmlformats.org/officeDocument/2006/relationships/image" Target="../media/image2536.png"/><Relationship Id="rId189" Type="http://schemas.openxmlformats.org/officeDocument/2006/relationships/image" Target="../media/image2584.png"/><Relationship Id="rId396" Type="http://schemas.openxmlformats.org/officeDocument/2006/relationships/customXml" Target="../ink/ink2702.xml"/><Relationship Id="rId561" Type="http://schemas.openxmlformats.org/officeDocument/2006/relationships/image" Target="../media/image2770.png"/><Relationship Id="rId617" Type="http://schemas.openxmlformats.org/officeDocument/2006/relationships/customXml" Target="../ink/ink2813.xml"/><Relationship Id="rId659" Type="http://schemas.openxmlformats.org/officeDocument/2006/relationships/customXml" Target="../ink/ink2834.xml"/><Relationship Id="rId214" Type="http://schemas.openxmlformats.org/officeDocument/2006/relationships/customXml" Target="../ink/ink2611.xml"/><Relationship Id="rId256" Type="http://schemas.openxmlformats.org/officeDocument/2006/relationships/customXml" Target="../ink/ink2632.xml"/><Relationship Id="rId298" Type="http://schemas.openxmlformats.org/officeDocument/2006/relationships/customXml" Target="../ink/ink2653.xml"/><Relationship Id="rId421" Type="http://schemas.openxmlformats.org/officeDocument/2006/relationships/image" Target="../media/image2700.png"/><Relationship Id="rId463" Type="http://schemas.openxmlformats.org/officeDocument/2006/relationships/image" Target="../media/image2721.png"/><Relationship Id="rId519" Type="http://schemas.openxmlformats.org/officeDocument/2006/relationships/image" Target="../media/image2749.png"/><Relationship Id="rId670" Type="http://schemas.openxmlformats.org/officeDocument/2006/relationships/customXml" Target="../ink/ink2840.xml"/><Relationship Id="rId116" Type="http://schemas.openxmlformats.org/officeDocument/2006/relationships/customXml" Target="../ink/ink2562.xml"/><Relationship Id="rId158" Type="http://schemas.openxmlformats.org/officeDocument/2006/relationships/customXml" Target="../ink/ink2583.xml"/><Relationship Id="rId323" Type="http://schemas.openxmlformats.org/officeDocument/2006/relationships/image" Target="../media/image2651.png"/><Relationship Id="rId530" Type="http://schemas.openxmlformats.org/officeDocument/2006/relationships/customXml" Target="../ink/ink2769.xml"/><Relationship Id="rId20" Type="http://schemas.openxmlformats.org/officeDocument/2006/relationships/customXml" Target="../ink/ink2514.xml"/><Relationship Id="rId62" Type="http://schemas.openxmlformats.org/officeDocument/2006/relationships/customXml" Target="../ink/ink2535.xml"/><Relationship Id="rId365" Type="http://schemas.openxmlformats.org/officeDocument/2006/relationships/image" Target="../media/image2672.png"/><Relationship Id="rId572" Type="http://schemas.openxmlformats.org/officeDocument/2006/relationships/customXml" Target="../ink/ink2790.xml"/><Relationship Id="rId628" Type="http://schemas.openxmlformats.org/officeDocument/2006/relationships/image" Target="../media/image2802.png"/><Relationship Id="rId225" Type="http://schemas.openxmlformats.org/officeDocument/2006/relationships/image" Target="../media/image2602.png"/><Relationship Id="rId267" Type="http://schemas.openxmlformats.org/officeDocument/2006/relationships/image" Target="../media/image2623.png"/><Relationship Id="rId432" Type="http://schemas.openxmlformats.org/officeDocument/2006/relationships/customXml" Target="../ink/ink2720.xml"/><Relationship Id="rId474" Type="http://schemas.openxmlformats.org/officeDocument/2006/relationships/customXml" Target="../ink/ink2741.xml"/><Relationship Id="rId127" Type="http://schemas.openxmlformats.org/officeDocument/2006/relationships/image" Target="../media/image2553.png"/><Relationship Id="rId681" Type="http://schemas.openxmlformats.org/officeDocument/2006/relationships/image" Target="../media/image2828.png"/><Relationship Id="rId31" Type="http://schemas.openxmlformats.org/officeDocument/2006/relationships/image" Target="../media/image2505.png"/><Relationship Id="rId73" Type="http://schemas.openxmlformats.org/officeDocument/2006/relationships/image" Target="../media/image2526.png"/><Relationship Id="rId169" Type="http://schemas.openxmlformats.org/officeDocument/2006/relationships/image" Target="../media/image2574.png"/><Relationship Id="rId334" Type="http://schemas.openxmlformats.org/officeDocument/2006/relationships/customXml" Target="../ink/ink2671.xml"/><Relationship Id="rId376" Type="http://schemas.openxmlformats.org/officeDocument/2006/relationships/customXml" Target="../ink/ink2692.xml"/><Relationship Id="rId541" Type="http://schemas.openxmlformats.org/officeDocument/2006/relationships/image" Target="../media/image2760.png"/><Relationship Id="rId583" Type="http://schemas.openxmlformats.org/officeDocument/2006/relationships/image" Target="../media/image2780.png"/><Relationship Id="rId639" Type="http://schemas.openxmlformats.org/officeDocument/2006/relationships/customXml" Target="../ink/ink2824.xml"/><Relationship Id="rId4" Type="http://schemas.openxmlformats.org/officeDocument/2006/relationships/customXml" Target="../ink/ink2506.xml"/><Relationship Id="rId180" Type="http://schemas.openxmlformats.org/officeDocument/2006/relationships/customXml" Target="../ink/ink2594.xml"/><Relationship Id="rId236" Type="http://schemas.openxmlformats.org/officeDocument/2006/relationships/customXml" Target="../ink/ink2622.xml"/><Relationship Id="rId278" Type="http://schemas.openxmlformats.org/officeDocument/2006/relationships/customXml" Target="../ink/ink2643.xml"/><Relationship Id="rId401" Type="http://schemas.openxmlformats.org/officeDocument/2006/relationships/image" Target="../media/image2690.png"/><Relationship Id="rId443" Type="http://schemas.openxmlformats.org/officeDocument/2006/relationships/image" Target="../media/image2711.png"/><Relationship Id="rId650" Type="http://schemas.openxmlformats.org/officeDocument/2006/relationships/image" Target="../media/image2813.png"/><Relationship Id="rId303" Type="http://schemas.openxmlformats.org/officeDocument/2006/relationships/image" Target="../media/image2641.png"/><Relationship Id="rId485" Type="http://schemas.openxmlformats.org/officeDocument/2006/relationships/image" Target="../media/image2732.png"/><Relationship Id="rId692" Type="http://schemas.openxmlformats.org/officeDocument/2006/relationships/image" Target="../media/image2833.png"/><Relationship Id="rId706" Type="http://schemas.openxmlformats.org/officeDocument/2006/relationships/image" Target="../media/image2840.png"/><Relationship Id="rId42" Type="http://schemas.openxmlformats.org/officeDocument/2006/relationships/customXml" Target="../ink/ink2525.xml"/><Relationship Id="rId84" Type="http://schemas.openxmlformats.org/officeDocument/2006/relationships/customXml" Target="../ink/ink2546.xml"/><Relationship Id="rId138" Type="http://schemas.openxmlformats.org/officeDocument/2006/relationships/customXml" Target="../ink/ink2573.xml"/><Relationship Id="rId345" Type="http://schemas.openxmlformats.org/officeDocument/2006/relationships/image" Target="../media/image2662.png"/><Relationship Id="rId387" Type="http://schemas.openxmlformats.org/officeDocument/2006/relationships/image" Target="../media/image2683.png"/><Relationship Id="rId510" Type="http://schemas.openxmlformats.org/officeDocument/2006/relationships/customXml" Target="../ink/ink2759.xml"/><Relationship Id="rId552" Type="http://schemas.openxmlformats.org/officeDocument/2006/relationships/customXml" Target="../ink/ink2780.xml"/><Relationship Id="rId594" Type="http://schemas.openxmlformats.org/officeDocument/2006/relationships/customXml" Target="../ink/ink2801.xml"/><Relationship Id="rId608" Type="http://schemas.openxmlformats.org/officeDocument/2006/relationships/image" Target="../media/image2792.png"/><Relationship Id="rId191" Type="http://schemas.openxmlformats.org/officeDocument/2006/relationships/image" Target="../media/image2585.png"/><Relationship Id="rId205" Type="http://schemas.openxmlformats.org/officeDocument/2006/relationships/image" Target="../media/image2592.png"/><Relationship Id="rId247" Type="http://schemas.openxmlformats.org/officeDocument/2006/relationships/image" Target="../media/image2613.png"/><Relationship Id="rId412" Type="http://schemas.openxmlformats.org/officeDocument/2006/relationships/customXml" Target="../ink/ink2710.xml"/><Relationship Id="rId107" Type="http://schemas.openxmlformats.org/officeDocument/2006/relationships/image" Target="../media/image2543.png"/><Relationship Id="rId289" Type="http://schemas.openxmlformats.org/officeDocument/2006/relationships/image" Target="../media/image2634.png"/><Relationship Id="rId454" Type="http://schemas.openxmlformats.org/officeDocument/2006/relationships/customXml" Target="../ink/ink2731.xml"/><Relationship Id="rId496" Type="http://schemas.openxmlformats.org/officeDocument/2006/relationships/customXml" Target="../ink/ink2752.xml"/><Relationship Id="rId661" Type="http://schemas.openxmlformats.org/officeDocument/2006/relationships/image" Target="../media/image2818.png"/><Relationship Id="rId717" Type="http://schemas.openxmlformats.org/officeDocument/2006/relationships/customXml" Target="../ink/ink2864.xml"/><Relationship Id="rId11" Type="http://schemas.openxmlformats.org/officeDocument/2006/relationships/image" Target="../media/image2495.png"/><Relationship Id="rId53" Type="http://schemas.openxmlformats.org/officeDocument/2006/relationships/image" Target="../media/image2516.png"/><Relationship Id="rId149" Type="http://schemas.openxmlformats.org/officeDocument/2006/relationships/image" Target="../media/image2564.png"/><Relationship Id="rId314" Type="http://schemas.openxmlformats.org/officeDocument/2006/relationships/customXml" Target="../ink/ink2661.xml"/><Relationship Id="rId356" Type="http://schemas.openxmlformats.org/officeDocument/2006/relationships/customXml" Target="../ink/ink2682.xml"/><Relationship Id="rId398" Type="http://schemas.openxmlformats.org/officeDocument/2006/relationships/customXml" Target="../ink/ink2703.xml"/><Relationship Id="rId521" Type="http://schemas.openxmlformats.org/officeDocument/2006/relationships/image" Target="../media/image2750.png"/><Relationship Id="rId563" Type="http://schemas.openxmlformats.org/officeDocument/2006/relationships/image" Target="../media/image2771.png"/><Relationship Id="rId619" Type="http://schemas.openxmlformats.org/officeDocument/2006/relationships/customXml" Target="../ink/ink2814.xml"/><Relationship Id="rId95" Type="http://schemas.openxmlformats.org/officeDocument/2006/relationships/image" Target="../media/image2537.png"/><Relationship Id="rId160" Type="http://schemas.openxmlformats.org/officeDocument/2006/relationships/customXml" Target="../ink/ink2584.xml"/><Relationship Id="rId216" Type="http://schemas.openxmlformats.org/officeDocument/2006/relationships/customXml" Target="../ink/ink2612.xml"/><Relationship Id="rId423" Type="http://schemas.openxmlformats.org/officeDocument/2006/relationships/image" Target="../media/image2701.png"/><Relationship Id="rId258" Type="http://schemas.openxmlformats.org/officeDocument/2006/relationships/customXml" Target="../ink/ink2633.xml"/><Relationship Id="rId465" Type="http://schemas.openxmlformats.org/officeDocument/2006/relationships/image" Target="../media/image2722.png"/><Relationship Id="rId630" Type="http://schemas.openxmlformats.org/officeDocument/2006/relationships/image" Target="../media/image2803.png"/><Relationship Id="rId672" Type="http://schemas.openxmlformats.org/officeDocument/2006/relationships/customXml" Target="../ink/ink2841.xml"/><Relationship Id="rId22" Type="http://schemas.openxmlformats.org/officeDocument/2006/relationships/customXml" Target="../ink/ink2515.xml"/><Relationship Id="rId64" Type="http://schemas.openxmlformats.org/officeDocument/2006/relationships/customXml" Target="../ink/ink2536.xml"/><Relationship Id="rId118" Type="http://schemas.openxmlformats.org/officeDocument/2006/relationships/customXml" Target="../ink/ink2563.xml"/><Relationship Id="rId325" Type="http://schemas.openxmlformats.org/officeDocument/2006/relationships/image" Target="../media/image2652.png"/><Relationship Id="rId367" Type="http://schemas.openxmlformats.org/officeDocument/2006/relationships/image" Target="../media/image2673.png"/><Relationship Id="rId532" Type="http://schemas.openxmlformats.org/officeDocument/2006/relationships/customXml" Target="../ink/ink2770.xml"/><Relationship Id="rId574" Type="http://schemas.openxmlformats.org/officeDocument/2006/relationships/customXml" Target="../ink/ink2791.xml"/><Relationship Id="rId171" Type="http://schemas.openxmlformats.org/officeDocument/2006/relationships/image" Target="../media/image2575.png"/><Relationship Id="rId227" Type="http://schemas.openxmlformats.org/officeDocument/2006/relationships/image" Target="../media/image2603.png"/><Relationship Id="rId269" Type="http://schemas.openxmlformats.org/officeDocument/2006/relationships/image" Target="../media/image2624.png"/><Relationship Id="rId434" Type="http://schemas.openxmlformats.org/officeDocument/2006/relationships/customXml" Target="../ink/ink2721.xml"/><Relationship Id="rId476" Type="http://schemas.openxmlformats.org/officeDocument/2006/relationships/customXml" Target="../ink/ink2742.xml"/><Relationship Id="rId641" Type="http://schemas.openxmlformats.org/officeDocument/2006/relationships/customXml" Target="../ink/ink2825.xml"/><Relationship Id="rId683" Type="http://schemas.openxmlformats.org/officeDocument/2006/relationships/image" Target="../media/image2829.png"/><Relationship Id="rId33" Type="http://schemas.openxmlformats.org/officeDocument/2006/relationships/image" Target="../media/image2506.png"/><Relationship Id="rId129" Type="http://schemas.openxmlformats.org/officeDocument/2006/relationships/image" Target="../media/image2554.png"/><Relationship Id="rId280" Type="http://schemas.openxmlformats.org/officeDocument/2006/relationships/customXml" Target="../ink/ink2644.xml"/><Relationship Id="rId336" Type="http://schemas.openxmlformats.org/officeDocument/2006/relationships/customXml" Target="../ink/ink2672.xml"/><Relationship Id="rId501" Type="http://schemas.openxmlformats.org/officeDocument/2006/relationships/image" Target="../media/image2740.png"/><Relationship Id="rId543" Type="http://schemas.openxmlformats.org/officeDocument/2006/relationships/image" Target="../media/image2761.png"/><Relationship Id="rId75" Type="http://schemas.openxmlformats.org/officeDocument/2006/relationships/image" Target="../media/image2527.png"/><Relationship Id="rId140" Type="http://schemas.openxmlformats.org/officeDocument/2006/relationships/customXml" Target="../ink/ink2574.xml"/><Relationship Id="rId182" Type="http://schemas.openxmlformats.org/officeDocument/2006/relationships/customXml" Target="../ink/ink2595.xml"/><Relationship Id="rId378" Type="http://schemas.openxmlformats.org/officeDocument/2006/relationships/customXml" Target="../ink/ink2693.xml"/><Relationship Id="rId403" Type="http://schemas.openxmlformats.org/officeDocument/2006/relationships/image" Target="../media/image2691.png"/><Relationship Id="rId585" Type="http://schemas.openxmlformats.org/officeDocument/2006/relationships/image" Target="../media/image2781.png"/><Relationship Id="rId6" Type="http://schemas.openxmlformats.org/officeDocument/2006/relationships/customXml" Target="../ink/ink2507.xml"/><Relationship Id="rId238" Type="http://schemas.openxmlformats.org/officeDocument/2006/relationships/customXml" Target="../ink/ink2623.xml"/><Relationship Id="rId445" Type="http://schemas.openxmlformats.org/officeDocument/2006/relationships/image" Target="../media/image2712.png"/><Relationship Id="rId487" Type="http://schemas.openxmlformats.org/officeDocument/2006/relationships/image" Target="../media/image2733.png"/><Relationship Id="rId610" Type="http://schemas.openxmlformats.org/officeDocument/2006/relationships/image" Target="../media/image2793.png"/><Relationship Id="rId652" Type="http://schemas.openxmlformats.org/officeDocument/2006/relationships/image" Target="../media/image2814.png"/><Relationship Id="rId694" Type="http://schemas.openxmlformats.org/officeDocument/2006/relationships/image" Target="../media/image2834.png"/><Relationship Id="rId708" Type="http://schemas.openxmlformats.org/officeDocument/2006/relationships/image" Target="../media/image2841.png"/><Relationship Id="rId291" Type="http://schemas.openxmlformats.org/officeDocument/2006/relationships/image" Target="../media/image2635.png"/><Relationship Id="rId305" Type="http://schemas.openxmlformats.org/officeDocument/2006/relationships/image" Target="../media/image2642.png"/><Relationship Id="rId347" Type="http://schemas.openxmlformats.org/officeDocument/2006/relationships/image" Target="../media/image2663.png"/><Relationship Id="rId512" Type="http://schemas.openxmlformats.org/officeDocument/2006/relationships/customXml" Target="../ink/ink2760.xml"/><Relationship Id="rId44" Type="http://schemas.openxmlformats.org/officeDocument/2006/relationships/customXml" Target="../ink/ink2526.xml"/><Relationship Id="rId86" Type="http://schemas.openxmlformats.org/officeDocument/2006/relationships/customXml" Target="../ink/ink2547.xml"/><Relationship Id="rId151" Type="http://schemas.openxmlformats.org/officeDocument/2006/relationships/image" Target="../media/image2565.png"/><Relationship Id="rId389" Type="http://schemas.openxmlformats.org/officeDocument/2006/relationships/image" Target="../media/image2684.png"/><Relationship Id="rId554" Type="http://schemas.openxmlformats.org/officeDocument/2006/relationships/customXml" Target="../ink/ink2781.xml"/><Relationship Id="rId596" Type="http://schemas.openxmlformats.org/officeDocument/2006/relationships/customXml" Target="../ink/ink2802.xml"/><Relationship Id="rId193" Type="http://schemas.openxmlformats.org/officeDocument/2006/relationships/image" Target="../media/image2586.png"/><Relationship Id="rId207" Type="http://schemas.openxmlformats.org/officeDocument/2006/relationships/image" Target="../media/image2593.png"/><Relationship Id="rId249" Type="http://schemas.openxmlformats.org/officeDocument/2006/relationships/image" Target="../media/image2614.png"/><Relationship Id="rId414" Type="http://schemas.openxmlformats.org/officeDocument/2006/relationships/customXml" Target="../ink/ink2711.xml"/><Relationship Id="rId456" Type="http://schemas.openxmlformats.org/officeDocument/2006/relationships/customXml" Target="../ink/ink2732.xml"/><Relationship Id="rId498" Type="http://schemas.openxmlformats.org/officeDocument/2006/relationships/customXml" Target="../ink/ink2753.xml"/><Relationship Id="rId621" Type="http://schemas.openxmlformats.org/officeDocument/2006/relationships/customXml" Target="../ink/ink2815.xml"/><Relationship Id="rId663" Type="http://schemas.openxmlformats.org/officeDocument/2006/relationships/image" Target="../media/image2819.png"/><Relationship Id="rId13" Type="http://schemas.openxmlformats.org/officeDocument/2006/relationships/image" Target="../media/image2496.png"/><Relationship Id="rId109" Type="http://schemas.openxmlformats.org/officeDocument/2006/relationships/image" Target="../media/image2544.png"/><Relationship Id="rId260" Type="http://schemas.openxmlformats.org/officeDocument/2006/relationships/customXml" Target="../ink/ink2634.xml"/><Relationship Id="rId316" Type="http://schemas.openxmlformats.org/officeDocument/2006/relationships/customXml" Target="../ink/ink2662.xml"/><Relationship Id="rId523" Type="http://schemas.openxmlformats.org/officeDocument/2006/relationships/image" Target="../media/image2751.png"/><Relationship Id="rId719" Type="http://schemas.openxmlformats.org/officeDocument/2006/relationships/customXml" Target="../ink/ink2865.xml"/><Relationship Id="rId55" Type="http://schemas.openxmlformats.org/officeDocument/2006/relationships/image" Target="../media/image2517.png"/><Relationship Id="rId97" Type="http://schemas.openxmlformats.org/officeDocument/2006/relationships/image" Target="../media/image2538.png"/><Relationship Id="rId120" Type="http://schemas.openxmlformats.org/officeDocument/2006/relationships/customXml" Target="../ink/ink2564.xml"/><Relationship Id="rId358" Type="http://schemas.openxmlformats.org/officeDocument/2006/relationships/customXml" Target="../ink/ink2683.xml"/><Relationship Id="rId565" Type="http://schemas.openxmlformats.org/officeDocument/2006/relationships/image" Target="../media/image2772.png"/><Relationship Id="rId162" Type="http://schemas.openxmlformats.org/officeDocument/2006/relationships/customXml" Target="../ink/ink2585.xml"/><Relationship Id="rId218" Type="http://schemas.openxmlformats.org/officeDocument/2006/relationships/customXml" Target="../ink/ink2613.xml"/><Relationship Id="rId425" Type="http://schemas.openxmlformats.org/officeDocument/2006/relationships/image" Target="../media/image2702.png"/><Relationship Id="rId467" Type="http://schemas.openxmlformats.org/officeDocument/2006/relationships/image" Target="../media/image2723.png"/><Relationship Id="rId632" Type="http://schemas.openxmlformats.org/officeDocument/2006/relationships/image" Target="../media/image2804.png"/><Relationship Id="rId271" Type="http://schemas.openxmlformats.org/officeDocument/2006/relationships/image" Target="../media/image2625.png"/><Relationship Id="rId674" Type="http://schemas.openxmlformats.org/officeDocument/2006/relationships/customXml" Target="../ink/ink2842.xml"/><Relationship Id="rId24" Type="http://schemas.openxmlformats.org/officeDocument/2006/relationships/customXml" Target="../ink/ink2516.xml"/><Relationship Id="rId66" Type="http://schemas.openxmlformats.org/officeDocument/2006/relationships/customXml" Target="../ink/ink2537.xml"/><Relationship Id="rId131" Type="http://schemas.openxmlformats.org/officeDocument/2006/relationships/image" Target="../media/image2555.png"/><Relationship Id="rId327" Type="http://schemas.openxmlformats.org/officeDocument/2006/relationships/image" Target="../media/image2653.png"/><Relationship Id="rId369" Type="http://schemas.openxmlformats.org/officeDocument/2006/relationships/image" Target="../media/image2674.png"/><Relationship Id="rId534" Type="http://schemas.openxmlformats.org/officeDocument/2006/relationships/customXml" Target="../ink/ink2771.xml"/><Relationship Id="rId576" Type="http://schemas.openxmlformats.org/officeDocument/2006/relationships/customXml" Target="../ink/ink2792.xml"/><Relationship Id="rId173" Type="http://schemas.openxmlformats.org/officeDocument/2006/relationships/image" Target="../media/image2576.png"/><Relationship Id="rId229" Type="http://schemas.openxmlformats.org/officeDocument/2006/relationships/image" Target="../media/image2604.png"/><Relationship Id="rId380" Type="http://schemas.openxmlformats.org/officeDocument/2006/relationships/customXml" Target="../ink/ink2694.xml"/><Relationship Id="rId436" Type="http://schemas.openxmlformats.org/officeDocument/2006/relationships/customXml" Target="../ink/ink2722.xml"/><Relationship Id="rId601" Type="http://schemas.openxmlformats.org/officeDocument/2006/relationships/customXml" Target="../ink/ink2805.xml"/><Relationship Id="rId643" Type="http://schemas.openxmlformats.org/officeDocument/2006/relationships/customXml" Target="../ink/ink2826.xml"/><Relationship Id="rId240" Type="http://schemas.openxmlformats.org/officeDocument/2006/relationships/customXml" Target="../ink/ink2624.xml"/><Relationship Id="rId478" Type="http://schemas.openxmlformats.org/officeDocument/2006/relationships/customXml" Target="../ink/ink2743.xml"/><Relationship Id="rId685" Type="http://schemas.openxmlformats.org/officeDocument/2006/relationships/image" Target="../media/image2830.png"/><Relationship Id="rId35" Type="http://schemas.openxmlformats.org/officeDocument/2006/relationships/image" Target="../media/image2507.png"/><Relationship Id="rId77" Type="http://schemas.openxmlformats.org/officeDocument/2006/relationships/image" Target="../media/image2528.png"/><Relationship Id="rId100" Type="http://schemas.openxmlformats.org/officeDocument/2006/relationships/customXml" Target="../ink/ink2554.xml"/><Relationship Id="rId282" Type="http://schemas.openxmlformats.org/officeDocument/2006/relationships/customXml" Target="../ink/ink2645.xml"/><Relationship Id="rId338" Type="http://schemas.openxmlformats.org/officeDocument/2006/relationships/customXml" Target="../ink/ink2673.xml"/><Relationship Id="rId503" Type="http://schemas.openxmlformats.org/officeDocument/2006/relationships/image" Target="../media/image2741.png"/><Relationship Id="rId545" Type="http://schemas.openxmlformats.org/officeDocument/2006/relationships/image" Target="../media/image2762.png"/><Relationship Id="rId587" Type="http://schemas.openxmlformats.org/officeDocument/2006/relationships/image" Target="../media/image2782.png"/><Relationship Id="rId710" Type="http://schemas.openxmlformats.org/officeDocument/2006/relationships/image" Target="../media/image2842.png"/><Relationship Id="rId8" Type="http://schemas.openxmlformats.org/officeDocument/2006/relationships/customXml" Target="../ink/ink2508.xml"/><Relationship Id="rId142" Type="http://schemas.openxmlformats.org/officeDocument/2006/relationships/customXml" Target="../ink/ink2575.xml"/><Relationship Id="rId184" Type="http://schemas.openxmlformats.org/officeDocument/2006/relationships/customXml" Target="../ink/ink2596.xml"/><Relationship Id="rId391" Type="http://schemas.openxmlformats.org/officeDocument/2006/relationships/image" Target="../media/image2685.png"/><Relationship Id="rId405" Type="http://schemas.openxmlformats.org/officeDocument/2006/relationships/image" Target="../media/image2692.png"/><Relationship Id="rId447" Type="http://schemas.openxmlformats.org/officeDocument/2006/relationships/image" Target="../media/image2713.png"/><Relationship Id="rId612" Type="http://schemas.openxmlformats.org/officeDocument/2006/relationships/image" Target="../media/image2794.png"/><Relationship Id="rId251" Type="http://schemas.openxmlformats.org/officeDocument/2006/relationships/image" Target="../media/image2615.png"/><Relationship Id="rId489" Type="http://schemas.openxmlformats.org/officeDocument/2006/relationships/image" Target="../media/image2734.png"/><Relationship Id="rId654" Type="http://schemas.openxmlformats.org/officeDocument/2006/relationships/image" Target="../media/image2815.png"/><Relationship Id="rId696" Type="http://schemas.openxmlformats.org/officeDocument/2006/relationships/image" Target="../media/image2835.png"/><Relationship Id="rId46" Type="http://schemas.openxmlformats.org/officeDocument/2006/relationships/customXml" Target="../ink/ink2527.xml"/><Relationship Id="rId293" Type="http://schemas.openxmlformats.org/officeDocument/2006/relationships/image" Target="../media/image2636.png"/><Relationship Id="rId307" Type="http://schemas.openxmlformats.org/officeDocument/2006/relationships/image" Target="../media/image2643.png"/><Relationship Id="rId349" Type="http://schemas.openxmlformats.org/officeDocument/2006/relationships/image" Target="../media/image2664.png"/><Relationship Id="rId514" Type="http://schemas.openxmlformats.org/officeDocument/2006/relationships/customXml" Target="../ink/ink2761.xml"/><Relationship Id="rId556" Type="http://schemas.openxmlformats.org/officeDocument/2006/relationships/customXml" Target="../ink/ink2782.xml"/><Relationship Id="rId721" Type="http://schemas.openxmlformats.org/officeDocument/2006/relationships/customXml" Target="../ink/ink2866.xml"/><Relationship Id="rId88" Type="http://schemas.openxmlformats.org/officeDocument/2006/relationships/customXml" Target="../ink/ink2548.xml"/><Relationship Id="rId111" Type="http://schemas.openxmlformats.org/officeDocument/2006/relationships/image" Target="../media/image2545.png"/><Relationship Id="rId153" Type="http://schemas.openxmlformats.org/officeDocument/2006/relationships/image" Target="../media/image2566.png"/><Relationship Id="rId195" Type="http://schemas.openxmlformats.org/officeDocument/2006/relationships/image" Target="../media/image2587.png"/><Relationship Id="rId209" Type="http://schemas.openxmlformats.org/officeDocument/2006/relationships/image" Target="../media/image2594.png"/><Relationship Id="rId360" Type="http://schemas.openxmlformats.org/officeDocument/2006/relationships/customXml" Target="../ink/ink2684.xml"/><Relationship Id="rId416" Type="http://schemas.openxmlformats.org/officeDocument/2006/relationships/customXml" Target="../ink/ink2712.xml"/><Relationship Id="rId598" Type="http://schemas.openxmlformats.org/officeDocument/2006/relationships/image" Target="../media/image2787.png"/><Relationship Id="rId220" Type="http://schemas.openxmlformats.org/officeDocument/2006/relationships/customXml" Target="../ink/ink2614.xml"/><Relationship Id="rId458" Type="http://schemas.openxmlformats.org/officeDocument/2006/relationships/customXml" Target="../ink/ink2733.xml"/><Relationship Id="rId623" Type="http://schemas.openxmlformats.org/officeDocument/2006/relationships/customXml" Target="../ink/ink2816.xml"/><Relationship Id="rId665" Type="http://schemas.openxmlformats.org/officeDocument/2006/relationships/image" Target="../media/image2820.png"/><Relationship Id="rId15" Type="http://schemas.openxmlformats.org/officeDocument/2006/relationships/image" Target="../media/image2497.png"/><Relationship Id="rId57" Type="http://schemas.openxmlformats.org/officeDocument/2006/relationships/image" Target="../media/image2518.png"/><Relationship Id="rId262" Type="http://schemas.openxmlformats.org/officeDocument/2006/relationships/customXml" Target="../ink/ink2635.xml"/><Relationship Id="rId318" Type="http://schemas.openxmlformats.org/officeDocument/2006/relationships/customXml" Target="../ink/ink2663.xml"/><Relationship Id="rId525" Type="http://schemas.openxmlformats.org/officeDocument/2006/relationships/image" Target="../media/image2752.png"/><Relationship Id="rId567" Type="http://schemas.openxmlformats.org/officeDocument/2006/relationships/image" Target="../media/image93.png"/><Relationship Id="rId99" Type="http://schemas.openxmlformats.org/officeDocument/2006/relationships/image" Target="../media/image2539.png"/><Relationship Id="rId122" Type="http://schemas.openxmlformats.org/officeDocument/2006/relationships/customXml" Target="../ink/ink2565.xml"/><Relationship Id="rId164" Type="http://schemas.openxmlformats.org/officeDocument/2006/relationships/customXml" Target="../ink/ink2586.xml"/><Relationship Id="rId371" Type="http://schemas.openxmlformats.org/officeDocument/2006/relationships/image" Target="../media/image2675.png"/><Relationship Id="rId427" Type="http://schemas.openxmlformats.org/officeDocument/2006/relationships/image" Target="../media/image2703.png"/><Relationship Id="rId469" Type="http://schemas.openxmlformats.org/officeDocument/2006/relationships/image" Target="../media/image2724.png"/><Relationship Id="rId634" Type="http://schemas.openxmlformats.org/officeDocument/2006/relationships/image" Target="../media/image2805.png"/><Relationship Id="rId676" Type="http://schemas.openxmlformats.org/officeDocument/2006/relationships/customXml" Target="../ink/ink2843.xml"/><Relationship Id="rId26" Type="http://schemas.openxmlformats.org/officeDocument/2006/relationships/customXml" Target="../ink/ink2517.xml"/><Relationship Id="rId231" Type="http://schemas.openxmlformats.org/officeDocument/2006/relationships/image" Target="../media/image2605.png"/><Relationship Id="rId273" Type="http://schemas.openxmlformats.org/officeDocument/2006/relationships/image" Target="../media/image2626.png"/><Relationship Id="rId329" Type="http://schemas.openxmlformats.org/officeDocument/2006/relationships/image" Target="../media/image2654.png"/><Relationship Id="rId480" Type="http://schemas.openxmlformats.org/officeDocument/2006/relationships/customXml" Target="../ink/ink2744.xml"/><Relationship Id="rId536" Type="http://schemas.openxmlformats.org/officeDocument/2006/relationships/customXml" Target="../ink/ink2772.xml"/><Relationship Id="rId701" Type="http://schemas.openxmlformats.org/officeDocument/2006/relationships/customXml" Target="../ink/ink2856.xml"/><Relationship Id="rId68" Type="http://schemas.openxmlformats.org/officeDocument/2006/relationships/customXml" Target="../ink/ink2538.xml"/><Relationship Id="rId133" Type="http://schemas.openxmlformats.org/officeDocument/2006/relationships/image" Target="../media/image2556.png"/><Relationship Id="rId175" Type="http://schemas.openxmlformats.org/officeDocument/2006/relationships/image" Target="../media/image2577.png"/><Relationship Id="rId340" Type="http://schemas.openxmlformats.org/officeDocument/2006/relationships/customXml" Target="../ink/ink2674.xml"/><Relationship Id="rId578" Type="http://schemas.openxmlformats.org/officeDocument/2006/relationships/customXml" Target="../ink/ink2793.xml"/><Relationship Id="rId200" Type="http://schemas.openxmlformats.org/officeDocument/2006/relationships/customXml" Target="../ink/ink2604.xml"/><Relationship Id="rId382" Type="http://schemas.openxmlformats.org/officeDocument/2006/relationships/customXml" Target="../ink/ink2695.xml"/><Relationship Id="rId438" Type="http://schemas.openxmlformats.org/officeDocument/2006/relationships/customXml" Target="../ink/ink2723.xml"/><Relationship Id="rId603" Type="http://schemas.openxmlformats.org/officeDocument/2006/relationships/customXml" Target="../ink/ink2806.xml"/><Relationship Id="rId645" Type="http://schemas.openxmlformats.org/officeDocument/2006/relationships/customXml" Target="../ink/ink2827.xml"/><Relationship Id="rId687" Type="http://schemas.openxmlformats.org/officeDocument/2006/relationships/image" Target="../media/image2831.png"/><Relationship Id="rId242" Type="http://schemas.openxmlformats.org/officeDocument/2006/relationships/customXml" Target="../ink/ink2625.xml"/><Relationship Id="rId284" Type="http://schemas.openxmlformats.org/officeDocument/2006/relationships/customXml" Target="../ink/ink2646.xml"/><Relationship Id="rId491" Type="http://schemas.openxmlformats.org/officeDocument/2006/relationships/image" Target="../media/image2735.png"/><Relationship Id="rId505" Type="http://schemas.openxmlformats.org/officeDocument/2006/relationships/image" Target="../media/image2742.png"/><Relationship Id="rId712" Type="http://schemas.openxmlformats.org/officeDocument/2006/relationships/image" Target="../media/image2843.png"/><Relationship Id="rId37" Type="http://schemas.openxmlformats.org/officeDocument/2006/relationships/image" Target="../media/image2508.png"/><Relationship Id="rId79" Type="http://schemas.openxmlformats.org/officeDocument/2006/relationships/image" Target="../media/image2529.png"/><Relationship Id="rId102" Type="http://schemas.openxmlformats.org/officeDocument/2006/relationships/customXml" Target="../ink/ink2555.xml"/><Relationship Id="rId144" Type="http://schemas.openxmlformats.org/officeDocument/2006/relationships/customXml" Target="../ink/ink2576.xml"/><Relationship Id="rId547" Type="http://schemas.openxmlformats.org/officeDocument/2006/relationships/image" Target="../media/image2763.png"/><Relationship Id="rId589" Type="http://schemas.openxmlformats.org/officeDocument/2006/relationships/image" Target="../media/image2783.png"/><Relationship Id="rId90" Type="http://schemas.openxmlformats.org/officeDocument/2006/relationships/customXml" Target="../ink/ink2549.xml"/><Relationship Id="rId186" Type="http://schemas.openxmlformats.org/officeDocument/2006/relationships/customXml" Target="../ink/ink2597.xml"/><Relationship Id="rId351" Type="http://schemas.openxmlformats.org/officeDocument/2006/relationships/image" Target="../media/image2665.png"/><Relationship Id="rId393" Type="http://schemas.openxmlformats.org/officeDocument/2006/relationships/image" Target="../media/image2686.png"/><Relationship Id="rId407" Type="http://schemas.openxmlformats.org/officeDocument/2006/relationships/image" Target="../media/image2693.png"/><Relationship Id="rId449" Type="http://schemas.openxmlformats.org/officeDocument/2006/relationships/image" Target="../media/image2714.png"/><Relationship Id="rId614" Type="http://schemas.openxmlformats.org/officeDocument/2006/relationships/image" Target="../media/image2795.png"/><Relationship Id="rId656" Type="http://schemas.openxmlformats.org/officeDocument/2006/relationships/image" Target="../media/image2816.png"/><Relationship Id="rId211" Type="http://schemas.openxmlformats.org/officeDocument/2006/relationships/image" Target="../media/image2595.png"/><Relationship Id="rId253" Type="http://schemas.openxmlformats.org/officeDocument/2006/relationships/image" Target="../media/image2616.png"/><Relationship Id="rId295" Type="http://schemas.openxmlformats.org/officeDocument/2006/relationships/image" Target="../media/image2637.png"/><Relationship Id="rId309" Type="http://schemas.openxmlformats.org/officeDocument/2006/relationships/image" Target="../media/image2644.png"/><Relationship Id="rId460" Type="http://schemas.openxmlformats.org/officeDocument/2006/relationships/customXml" Target="../ink/ink2734.xml"/><Relationship Id="rId516" Type="http://schemas.openxmlformats.org/officeDocument/2006/relationships/customXml" Target="../ink/ink2762.xml"/><Relationship Id="rId698" Type="http://schemas.openxmlformats.org/officeDocument/2006/relationships/image" Target="../media/image2836.png"/><Relationship Id="rId48" Type="http://schemas.openxmlformats.org/officeDocument/2006/relationships/customXml" Target="../ink/ink2528.xml"/><Relationship Id="rId113" Type="http://schemas.openxmlformats.org/officeDocument/2006/relationships/image" Target="../media/image2546.png"/><Relationship Id="rId320" Type="http://schemas.openxmlformats.org/officeDocument/2006/relationships/customXml" Target="../ink/ink2664.xml"/><Relationship Id="rId558" Type="http://schemas.openxmlformats.org/officeDocument/2006/relationships/customXml" Target="../ink/ink2783.xml"/><Relationship Id="rId155" Type="http://schemas.openxmlformats.org/officeDocument/2006/relationships/image" Target="../media/image2567.png"/><Relationship Id="rId197" Type="http://schemas.openxmlformats.org/officeDocument/2006/relationships/image" Target="../media/image2588.png"/><Relationship Id="rId362" Type="http://schemas.openxmlformats.org/officeDocument/2006/relationships/customXml" Target="../ink/ink2685.xml"/><Relationship Id="rId418" Type="http://schemas.openxmlformats.org/officeDocument/2006/relationships/customXml" Target="../ink/ink2713.xml"/><Relationship Id="rId625" Type="http://schemas.openxmlformats.org/officeDocument/2006/relationships/customXml" Target="../ink/ink2817.xml"/><Relationship Id="rId222" Type="http://schemas.openxmlformats.org/officeDocument/2006/relationships/customXml" Target="../ink/ink2615.xml"/><Relationship Id="rId264" Type="http://schemas.openxmlformats.org/officeDocument/2006/relationships/customXml" Target="../ink/ink2636.xml"/><Relationship Id="rId471" Type="http://schemas.openxmlformats.org/officeDocument/2006/relationships/image" Target="../media/image2725.png"/><Relationship Id="rId667" Type="http://schemas.openxmlformats.org/officeDocument/2006/relationships/image" Target="../media/image2821.png"/><Relationship Id="rId17" Type="http://schemas.openxmlformats.org/officeDocument/2006/relationships/image" Target="../media/image2498.png"/><Relationship Id="rId59" Type="http://schemas.openxmlformats.org/officeDocument/2006/relationships/image" Target="../media/image2519.png"/><Relationship Id="rId124" Type="http://schemas.openxmlformats.org/officeDocument/2006/relationships/customXml" Target="../ink/ink2566.xml"/><Relationship Id="rId527" Type="http://schemas.openxmlformats.org/officeDocument/2006/relationships/image" Target="../media/image2753.png"/><Relationship Id="rId569" Type="http://schemas.openxmlformats.org/officeDocument/2006/relationships/image" Target="../media/image2773.png"/><Relationship Id="rId70" Type="http://schemas.openxmlformats.org/officeDocument/2006/relationships/customXml" Target="../ink/ink2539.xml"/><Relationship Id="rId166" Type="http://schemas.openxmlformats.org/officeDocument/2006/relationships/customXml" Target="../ink/ink2587.xml"/><Relationship Id="rId331" Type="http://schemas.openxmlformats.org/officeDocument/2006/relationships/image" Target="../media/image2655.png"/><Relationship Id="rId373" Type="http://schemas.openxmlformats.org/officeDocument/2006/relationships/image" Target="../media/image2676.png"/><Relationship Id="rId429" Type="http://schemas.openxmlformats.org/officeDocument/2006/relationships/image" Target="../media/image2704.png"/><Relationship Id="rId580" Type="http://schemas.openxmlformats.org/officeDocument/2006/relationships/customXml" Target="../ink/ink2794.xml"/><Relationship Id="rId636" Type="http://schemas.openxmlformats.org/officeDocument/2006/relationships/image" Target="../media/image280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06.png"/><Relationship Id="rId440" Type="http://schemas.openxmlformats.org/officeDocument/2006/relationships/customXml" Target="../ink/ink2724.xml"/><Relationship Id="rId678" Type="http://schemas.openxmlformats.org/officeDocument/2006/relationships/customXml" Target="../ink/ink2844.xml"/><Relationship Id="rId28" Type="http://schemas.openxmlformats.org/officeDocument/2006/relationships/customXml" Target="../ink/ink2518.xml"/><Relationship Id="rId275" Type="http://schemas.openxmlformats.org/officeDocument/2006/relationships/image" Target="../media/image2627.png"/><Relationship Id="rId300" Type="http://schemas.openxmlformats.org/officeDocument/2006/relationships/customXml" Target="../ink/ink2654.xml"/><Relationship Id="rId482" Type="http://schemas.openxmlformats.org/officeDocument/2006/relationships/customXml" Target="../ink/ink2745.xml"/><Relationship Id="rId538" Type="http://schemas.openxmlformats.org/officeDocument/2006/relationships/customXml" Target="../ink/ink2773.xml"/><Relationship Id="rId703" Type="http://schemas.openxmlformats.org/officeDocument/2006/relationships/customXml" Target="../ink/ink2857.xml"/><Relationship Id="rId81" Type="http://schemas.openxmlformats.org/officeDocument/2006/relationships/image" Target="../media/image2530.png"/><Relationship Id="rId135" Type="http://schemas.openxmlformats.org/officeDocument/2006/relationships/image" Target="../media/image2557.png"/><Relationship Id="rId177" Type="http://schemas.openxmlformats.org/officeDocument/2006/relationships/image" Target="../media/image2578.png"/><Relationship Id="rId342" Type="http://schemas.openxmlformats.org/officeDocument/2006/relationships/customXml" Target="../ink/ink2675.xml"/><Relationship Id="rId384" Type="http://schemas.openxmlformats.org/officeDocument/2006/relationships/customXml" Target="../ink/ink2696.xml"/><Relationship Id="rId591" Type="http://schemas.openxmlformats.org/officeDocument/2006/relationships/image" Target="../media/image2784.png"/><Relationship Id="rId605" Type="http://schemas.openxmlformats.org/officeDocument/2006/relationships/customXml" Target="../ink/ink2807.xml"/><Relationship Id="rId202" Type="http://schemas.openxmlformats.org/officeDocument/2006/relationships/customXml" Target="../ink/ink2605.xml"/><Relationship Id="rId244" Type="http://schemas.openxmlformats.org/officeDocument/2006/relationships/customXml" Target="../ink/ink2626.xml"/><Relationship Id="rId647" Type="http://schemas.openxmlformats.org/officeDocument/2006/relationships/customXml" Target="../ink/ink2828.xml"/><Relationship Id="rId689" Type="http://schemas.openxmlformats.org/officeDocument/2006/relationships/customXml" Target="../ink/ink2850.xml"/><Relationship Id="rId39" Type="http://schemas.openxmlformats.org/officeDocument/2006/relationships/image" Target="../media/image2509.png"/><Relationship Id="rId286" Type="http://schemas.openxmlformats.org/officeDocument/2006/relationships/customXml" Target="../ink/ink2647.xml"/><Relationship Id="rId451" Type="http://schemas.openxmlformats.org/officeDocument/2006/relationships/image" Target="../media/image2715.png"/><Relationship Id="rId493" Type="http://schemas.openxmlformats.org/officeDocument/2006/relationships/image" Target="../media/image2736.png"/><Relationship Id="rId507" Type="http://schemas.openxmlformats.org/officeDocument/2006/relationships/image" Target="../media/image2743.png"/><Relationship Id="rId549" Type="http://schemas.openxmlformats.org/officeDocument/2006/relationships/image" Target="../media/image2764.png"/><Relationship Id="rId714" Type="http://schemas.openxmlformats.org/officeDocument/2006/relationships/image" Target="../media/image2844.png"/><Relationship Id="rId50" Type="http://schemas.openxmlformats.org/officeDocument/2006/relationships/customXml" Target="../ink/ink2529.xml"/><Relationship Id="rId104" Type="http://schemas.openxmlformats.org/officeDocument/2006/relationships/customXml" Target="../ink/ink2556.xml"/><Relationship Id="rId146" Type="http://schemas.openxmlformats.org/officeDocument/2006/relationships/customXml" Target="../ink/ink2577.xml"/><Relationship Id="rId188" Type="http://schemas.openxmlformats.org/officeDocument/2006/relationships/customXml" Target="../ink/ink2598.xml"/><Relationship Id="rId311" Type="http://schemas.openxmlformats.org/officeDocument/2006/relationships/image" Target="../media/image2645.png"/><Relationship Id="rId353" Type="http://schemas.openxmlformats.org/officeDocument/2006/relationships/image" Target="../media/image2666.png"/><Relationship Id="rId395" Type="http://schemas.openxmlformats.org/officeDocument/2006/relationships/image" Target="../media/image2687.png"/><Relationship Id="rId409" Type="http://schemas.openxmlformats.org/officeDocument/2006/relationships/image" Target="../media/image2694.png"/><Relationship Id="rId560" Type="http://schemas.openxmlformats.org/officeDocument/2006/relationships/customXml" Target="../ink/ink2784.xml"/><Relationship Id="rId92" Type="http://schemas.openxmlformats.org/officeDocument/2006/relationships/customXml" Target="../ink/ink2550.xml"/><Relationship Id="rId213" Type="http://schemas.openxmlformats.org/officeDocument/2006/relationships/image" Target="../media/image2596.png"/><Relationship Id="rId420" Type="http://schemas.openxmlformats.org/officeDocument/2006/relationships/customXml" Target="../ink/ink2714.xml"/><Relationship Id="rId616" Type="http://schemas.openxmlformats.org/officeDocument/2006/relationships/image" Target="../media/image2796.png"/><Relationship Id="rId658" Type="http://schemas.openxmlformats.org/officeDocument/2006/relationships/image" Target="../media/image2817.png"/><Relationship Id="rId255" Type="http://schemas.openxmlformats.org/officeDocument/2006/relationships/image" Target="../media/image2617.png"/><Relationship Id="rId297" Type="http://schemas.openxmlformats.org/officeDocument/2006/relationships/image" Target="../media/image2638.png"/><Relationship Id="rId462" Type="http://schemas.openxmlformats.org/officeDocument/2006/relationships/customXml" Target="../ink/ink2735.xml"/><Relationship Id="rId518" Type="http://schemas.openxmlformats.org/officeDocument/2006/relationships/customXml" Target="../ink/ink2763.xml"/><Relationship Id="rId115" Type="http://schemas.openxmlformats.org/officeDocument/2006/relationships/image" Target="../media/image2547.png"/><Relationship Id="rId157" Type="http://schemas.openxmlformats.org/officeDocument/2006/relationships/image" Target="../media/image2568.png"/><Relationship Id="rId322" Type="http://schemas.openxmlformats.org/officeDocument/2006/relationships/customXml" Target="../ink/ink2665.xml"/><Relationship Id="rId364" Type="http://schemas.openxmlformats.org/officeDocument/2006/relationships/customXml" Target="../ink/ink2686.xml"/><Relationship Id="rId61" Type="http://schemas.openxmlformats.org/officeDocument/2006/relationships/image" Target="../media/image2520.png"/><Relationship Id="rId199" Type="http://schemas.openxmlformats.org/officeDocument/2006/relationships/image" Target="../media/image2589.png"/><Relationship Id="rId571" Type="http://schemas.openxmlformats.org/officeDocument/2006/relationships/image" Target="../media/image2774.png"/><Relationship Id="rId627" Type="http://schemas.openxmlformats.org/officeDocument/2006/relationships/customXml" Target="../ink/ink2818.xml"/><Relationship Id="rId669" Type="http://schemas.openxmlformats.org/officeDocument/2006/relationships/image" Target="../media/image2822.png"/><Relationship Id="rId19" Type="http://schemas.openxmlformats.org/officeDocument/2006/relationships/image" Target="../media/image2499.png"/><Relationship Id="rId224" Type="http://schemas.openxmlformats.org/officeDocument/2006/relationships/customXml" Target="../ink/ink2616.xml"/><Relationship Id="rId266" Type="http://schemas.openxmlformats.org/officeDocument/2006/relationships/customXml" Target="../ink/ink2637.xml"/><Relationship Id="rId431" Type="http://schemas.openxmlformats.org/officeDocument/2006/relationships/image" Target="../media/image2705.png"/><Relationship Id="rId473" Type="http://schemas.openxmlformats.org/officeDocument/2006/relationships/image" Target="../media/image2726.png"/><Relationship Id="rId529" Type="http://schemas.openxmlformats.org/officeDocument/2006/relationships/image" Target="../media/image2754.png"/><Relationship Id="rId680" Type="http://schemas.openxmlformats.org/officeDocument/2006/relationships/customXml" Target="../ink/ink2845.xml"/><Relationship Id="rId30" Type="http://schemas.openxmlformats.org/officeDocument/2006/relationships/customXml" Target="../ink/ink2519.xml"/><Relationship Id="rId126" Type="http://schemas.openxmlformats.org/officeDocument/2006/relationships/customXml" Target="../ink/ink2567.xml"/><Relationship Id="rId168" Type="http://schemas.openxmlformats.org/officeDocument/2006/relationships/customXml" Target="../ink/ink2588.xml"/><Relationship Id="rId333" Type="http://schemas.openxmlformats.org/officeDocument/2006/relationships/image" Target="../media/image2656.png"/><Relationship Id="rId540" Type="http://schemas.openxmlformats.org/officeDocument/2006/relationships/customXml" Target="../ink/ink2774.xml"/><Relationship Id="rId72" Type="http://schemas.openxmlformats.org/officeDocument/2006/relationships/customXml" Target="../ink/ink2540.xml"/><Relationship Id="rId375" Type="http://schemas.openxmlformats.org/officeDocument/2006/relationships/image" Target="../media/image2677.png"/><Relationship Id="rId582" Type="http://schemas.openxmlformats.org/officeDocument/2006/relationships/customXml" Target="../ink/ink2795.xml"/><Relationship Id="rId638" Type="http://schemas.openxmlformats.org/officeDocument/2006/relationships/image" Target="../media/image2807.png"/><Relationship Id="rId3" Type="http://schemas.openxmlformats.org/officeDocument/2006/relationships/image" Target="../media/image2491.png"/><Relationship Id="rId235" Type="http://schemas.openxmlformats.org/officeDocument/2006/relationships/image" Target="../media/image2607.png"/><Relationship Id="rId277" Type="http://schemas.openxmlformats.org/officeDocument/2006/relationships/image" Target="../media/image2628.png"/><Relationship Id="rId400" Type="http://schemas.openxmlformats.org/officeDocument/2006/relationships/customXml" Target="../ink/ink2704.xml"/><Relationship Id="rId442" Type="http://schemas.openxmlformats.org/officeDocument/2006/relationships/customXml" Target="../ink/ink2725.xml"/><Relationship Id="rId484" Type="http://schemas.openxmlformats.org/officeDocument/2006/relationships/customXml" Target="../ink/ink2746.xml"/><Relationship Id="rId705" Type="http://schemas.openxmlformats.org/officeDocument/2006/relationships/customXml" Target="../ink/ink2858.xml"/><Relationship Id="rId137" Type="http://schemas.openxmlformats.org/officeDocument/2006/relationships/image" Target="../media/image2558.png"/><Relationship Id="rId302" Type="http://schemas.openxmlformats.org/officeDocument/2006/relationships/customXml" Target="../ink/ink2655.xml"/><Relationship Id="rId344" Type="http://schemas.openxmlformats.org/officeDocument/2006/relationships/customXml" Target="../ink/ink2676.xml"/><Relationship Id="rId691" Type="http://schemas.openxmlformats.org/officeDocument/2006/relationships/customXml" Target="../ink/ink2851.xml"/><Relationship Id="rId41" Type="http://schemas.openxmlformats.org/officeDocument/2006/relationships/image" Target="../media/image2510.png"/><Relationship Id="rId83" Type="http://schemas.openxmlformats.org/officeDocument/2006/relationships/image" Target="../media/image2531.png"/><Relationship Id="rId179" Type="http://schemas.openxmlformats.org/officeDocument/2006/relationships/image" Target="../media/image2579.png"/><Relationship Id="rId386" Type="http://schemas.openxmlformats.org/officeDocument/2006/relationships/customXml" Target="../ink/ink2697.xml"/><Relationship Id="rId551" Type="http://schemas.openxmlformats.org/officeDocument/2006/relationships/image" Target="../media/image2765.png"/><Relationship Id="rId593" Type="http://schemas.openxmlformats.org/officeDocument/2006/relationships/image" Target="../media/image2785.png"/><Relationship Id="rId607" Type="http://schemas.openxmlformats.org/officeDocument/2006/relationships/customXml" Target="../ink/ink2808.xml"/><Relationship Id="rId649" Type="http://schemas.openxmlformats.org/officeDocument/2006/relationships/customXml" Target="../ink/ink2829.xml"/><Relationship Id="rId190" Type="http://schemas.openxmlformats.org/officeDocument/2006/relationships/customXml" Target="../ink/ink2599.xml"/><Relationship Id="rId204" Type="http://schemas.openxmlformats.org/officeDocument/2006/relationships/customXml" Target="../ink/ink2606.xml"/><Relationship Id="rId246" Type="http://schemas.openxmlformats.org/officeDocument/2006/relationships/customXml" Target="../ink/ink2627.xml"/><Relationship Id="rId288" Type="http://schemas.openxmlformats.org/officeDocument/2006/relationships/customXml" Target="../ink/ink2648.xml"/><Relationship Id="rId411" Type="http://schemas.openxmlformats.org/officeDocument/2006/relationships/image" Target="../media/image2695.png"/><Relationship Id="rId453" Type="http://schemas.openxmlformats.org/officeDocument/2006/relationships/image" Target="../media/image2716.png"/><Relationship Id="rId509" Type="http://schemas.openxmlformats.org/officeDocument/2006/relationships/image" Target="../media/image2744.png"/><Relationship Id="rId660" Type="http://schemas.openxmlformats.org/officeDocument/2006/relationships/customXml" Target="../ink/ink2835.xml"/><Relationship Id="rId106" Type="http://schemas.openxmlformats.org/officeDocument/2006/relationships/customXml" Target="../ink/ink2557.xml"/><Relationship Id="rId313" Type="http://schemas.openxmlformats.org/officeDocument/2006/relationships/image" Target="../media/image2646.png"/><Relationship Id="rId495" Type="http://schemas.openxmlformats.org/officeDocument/2006/relationships/image" Target="../media/image2737.png"/><Relationship Id="rId716" Type="http://schemas.openxmlformats.org/officeDocument/2006/relationships/image" Target="../media/image2845.png"/><Relationship Id="rId10" Type="http://schemas.openxmlformats.org/officeDocument/2006/relationships/customXml" Target="../ink/ink2509.xml"/><Relationship Id="rId52" Type="http://schemas.openxmlformats.org/officeDocument/2006/relationships/customXml" Target="../ink/ink2530.xml"/><Relationship Id="rId94" Type="http://schemas.openxmlformats.org/officeDocument/2006/relationships/customXml" Target="../ink/ink2551.xml"/><Relationship Id="rId148" Type="http://schemas.openxmlformats.org/officeDocument/2006/relationships/customXml" Target="../ink/ink2578.xml"/><Relationship Id="rId355" Type="http://schemas.openxmlformats.org/officeDocument/2006/relationships/image" Target="../media/image2667.png"/><Relationship Id="rId397" Type="http://schemas.openxmlformats.org/officeDocument/2006/relationships/image" Target="../media/image2688.png"/><Relationship Id="rId520" Type="http://schemas.openxmlformats.org/officeDocument/2006/relationships/customXml" Target="../ink/ink2764.xml"/><Relationship Id="rId562" Type="http://schemas.openxmlformats.org/officeDocument/2006/relationships/customXml" Target="../ink/ink2785.xml"/><Relationship Id="rId618" Type="http://schemas.openxmlformats.org/officeDocument/2006/relationships/image" Target="../media/image2797.png"/><Relationship Id="rId215" Type="http://schemas.openxmlformats.org/officeDocument/2006/relationships/image" Target="../media/image2597.png"/><Relationship Id="rId257" Type="http://schemas.openxmlformats.org/officeDocument/2006/relationships/image" Target="../media/image2618.png"/><Relationship Id="rId422" Type="http://schemas.openxmlformats.org/officeDocument/2006/relationships/customXml" Target="../ink/ink2715.xml"/><Relationship Id="rId464" Type="http://schemas.openxmlformats.org/officeDocument/2006/relationships/customXml" Target="../ink/ink2736.xml"/><Relationship Id="rId299" Type="http://schemas.openxmlformats.org/officeDocument/2006/relationships/image" Target="../media/image2639.png"/><Relationship Id="rId63" Type="http://schemas.openxmlformats.org/officeDocument/2006/relationships/image" Target="../media/image2521.png"/><Relationship Id="rId159" Type="http://schemas.openxmlformats.org/officeDocument/2006/relationships/image" Target="../media/image2569.png"/><Relationship Id="rId366" Type="http://schemas.openxmlformats.org/officeDocument/2006/relationships/customXml" Target="../ink/ink2687.xml"/><Relationship Id="rId573" Type="http://schemas.openxmlformats.org/officeDocument/2006/relationships/image" Target="../media/image2775.png"/><Relationship Id="rId226" Type="http://schemas.openxmlformats.org/officeDocument/2006/relationships/customXml" Target="../ink/ink2617.xml"/><Relationship Id="rId433" Type="http://schemas.openxmlformats.org/officeDocument/2006/relationships/image" Target="../media/image2706.png"/><Relationship Id="rId640" Type="http://schemas.openxmlformats.org/officeDocument/2006/relationships/image" Target="../media/image2808.png"/><Relationship Id="rId74" Type="http://schemas.openxmlformats.org/officeDocument/2006/relationships/customXml" Target="../ink/ink2541.xml"/><Relationship Id="rId377" Type="http://schemas.openxmlformats.org/officeDocument/2006/relationships/image" Target="../media/image2678.png"/><Relationship Id="rId500" Type="http://schemas.openxmlformats.org/officeDocument/2006/relationships/customXml" Target="../ink/ink2754.xml"/><Relationship Id="rId584" Type="http://schemas.openxmlformats.org/officeDocument/2006/relationships/customXml" Target="../ink/ink2796.xml"/><Relationship Id="rId5" Type="http://schemas.openxmlformats.org/officeDocument/2006/relationships/image" Target="../media/image2492.png"/><Relationship Id="rId237" Type="http://schemas.openxmlformats.org/officeDocument/2006/relationships/image" Target="../media/image2608.png"/><Relationship Id="rId444" Type="http://schemas.openxmlformats.org/officeDocument/2006/relationships/customXml" Target="../ink/ink2726.xml"/><Relationship Id="rId651" Type="http://schemas.openxmlformats.org/officeDocument/2006/relationships/customXml" Target="../ink/ink2830.xml"/><Relationship Id="rId290" Type="http://schemas.openxmlformats.org/officeDocument/2006/relationships/customXml" Target="../ink/ink2649.xml"/><Relationship Id="rId304" Type="http://schemas.openxmlformats.org/officeDocument/2006/relationships/customXml" Target="../ink/ink2656.xml"/><Relationship Id="rId388" Type="http://schemas.openxmlformats.org/officeDocument/2006/relationships/customXml" Target="../ink/ink2698.xml"/><Relationship Id="rId511" Type="http://schemas.openxmlformats.org/officeDocument/2006/relationships/image" Target="../media/image2745.png"/><Relationship Id="rId609" Type="http://schemas.openxmlformats.org/officeDocument/2006/relationships/customXml" Target="../ink/ink2809.xml"/><Relationship Id="rId85" Type="http://schemas.openxmlformats.org/officeDocument/2006/relationships/image" Target="../media/image2532.png"/><Relationship Id="rId150" Type="http://schemas.openxmlformats.org/officeDocument/2006/relationships/customXml" Target="../ink/ink2579.xml"/><Relationship Id="rId595" Type="http://schemas.openxmlformats.org/officeDocument/2006/relationships/image" Target="../media/image2786.png"/><Relationship Id="rId248" Type="http://schemas.openxmlformats.org/officeDocument/2006/relationships/customXml" Target="../ink/ink2628.xml"/><Relationship Id="rId455" Type="http://schemas.openxmlformats.org/officeDocument/2006/relationships/image" Target="../media/image2717.png"/><Relationship Id="rId662" Type="http://schemas.openxmlformats.org/officeDocument/2006/relationships/customXml" Target="../ink/ink2836.xml"/><Relationship Id="rId12" Type="http://schemas.openxmlformats.org/officeDocument/2006/relationships/customXml" Target="../ink/ink2510.xml"/><Relationship Id="rId108" Type="http://schemas.openxmlformats.org/officeDocument/2006/relationships/customXml" Target="../ink/ink2558.xml"/><Relationship Id="rId315" Type="http://schemas.openxmlformats.org/officeDocument/2006/relationships/image" Target="../media/image2647.png"/><Relationship Id="rId522" Type="http://schemas.openxmlformats.org/officeDocument/2006/relationships/customXml" Target="../ink/ink2765.xml"/><Relationship Id="rId96" Type="http://schemas.openxmlformats.org/officeDocument/2006/relationships/customXml" Target="../ink/ink2552.xml"/><Relationship Id="rId161" Type="http://schemas.openxmlformats.org/officeDocument/2006/relationships/image" Target="../media/image2570.png"/><Relationship Id="rId399" Type="http://schemas.openxmlformats.org/officeDocument/2006/relationships/image" Target="../media/image2689.png"/><Relationship Id="rId259" Type="http://schemas.openxmlformats.org/officeDocument/2006/relationships/image" Target="../media/image2619.png"/><Relationship Id="rId466" Type="http://schemas.openxmlformats.org/officeDocument/2006/relationships/customXml" Target="../ink/ink2737.xml"/><Relationship Id="rId673" Type="http://schemas.openxmlformats.org/officeDocument/2006/relationships/image" Target="../media/image2824.png"/><Relationship Id="rId23" Type="http://schemas.openxmlformats.org/officeDocument/2006/relationships/image" Target="../media/image2501.png"/><Relationship Id="rId119" Type="http://schemas.openxmlformats.org/officeDocument/2006/relationships/image" Target="../media/image2549.png"/><Relationship Id="rId326" Type="http://schemas.openxmlformats.org/officeDocument/2006/relationships/customXml" Target="../ink/ink2667.xml"/><Relationship Id="rId533" Type="http://schemas.openxmlformats.org/officeDocument/2006/relationships/image" Target="../media/image2756.png"/><Relationship Id="rId172" Type="http://schemas.openxmlformats.org/officeDocument/2006/relationships/customXml" Target="../ink/ink2590.xml"/><Relationship Id="rId477" Type="http://schemas.openxmlformats.org/officeDocument/2006/relationships/image" Target="../media/image2728.png"/><Relationship Id="rId600" Type="http://schemas.openxmlformats.org/officeDocument/2006/relationships/image" Target="../media/image2788.png"/><Relationship Id="rId684" Type="http://schemas.openxmlformats.org/officeDocument/2006/relationships/customXml" Target="../ink/ink2847.xml"/><Relationship Id="rId337" Type="http://schemas.openxmlformats.org/officeDocument/2006/relationships/image" Target="../media/image2658.png"/><Relationship Id="rId34" Type="http://schemas.openxmlformats.org/officeDocument/2006/relationships/customXml" Target="../ink/ink2521.xml"/><Relationship Id="rId544" Type="http://schemas.openxmlformats.org/officeDocument/2006/relationships/customXml" Target="../ink/ink2776.xml"/><Relationship Id="rId183" Type="http://schemas.openxmlformats.org/officeDocument/2006/relationships/image" Target="../media/image2581.png"/><Relationship Id="rId390" Type="http://schemas.openxmlformats.org/officeDocument/2006/relationships/customXml" Target="../ink/ink2699.xml"/><Relationship Id="rId404" Type="http://schemas.openxmlformats.org/officeDocument/2006/relationships/customXml" Target="../ink/ink2706.xml"/><Relationship Id="rId611" Type="http://schemas.openxmlformats.org/officeDocument/2006/relationships/customXml" Target="../ink/ink2810.xml"/><Relationship Id="rId250" Type="http://schemas.openxmlformats.org/officeDocument/2006/relationships/customXml" Target="../ink/ink2629.xml"/><Relationship Id="rId488" Type="http://schemas.openxmlformats.org/officeDocument/2006/relationships/customXml" Target="../ink/ink2748.xml"/><Relationship Id="rId695" Type="http://schemas.openxmlformats.org/officeDocument/2006/relationships/customXml" Target="../ink/ink2853.xml"/><Relationship Id="rId709" Type="http://schemas.openxmlformats.org/officeDocument/2006/relationships/customXml" Target="../ink/ink2860.xml"/><Relationship Id="rId45" Type="http://schemas.openxmlformats.org/officeDocument/2006/relationships/image" Target="../media/image2512.png"/><Relationship Id="rId110" Type="http://schemas.openxmlformats.org/officeDocument/2006/relationships/customXml" Target="../ink/ink2559.xml"/><Relationship Id="rId348" Type="http://schemas.openxmlformats.org/officeDocument/2006/relationships/customXml" Target="../ink/ink2678.xml"/><Relationship Id="rId555" Type="http://schemas.openxmlformats.org/officeDocument/2006/relationships/image" Target="../media/image2767.png"/><Relationship Id="rId194" Type="http://schemas.openxmlformats.org/officeDocument/2006/relationships/customXml" Target="../ink/ink2601.xml"/><Relationship Id="rId208" Type="http://schemas.openxmlformats.org/officeDocument/2006/relationships/customXml" Target="../ink/ink2608.xml"/><Relationship Id="rId415" Type="http://schemas.openxmlformats.org/officeDocument/2006/relationships/image" Target="../media/image2697.png"/><Relationship Id="rId622" Type="http://schemas.openxmlformats.org/officeDocument/2006/relationships/image" Target="../media/image2799.png"/><Relationship Id="rId261" Type="http://schemas.openxmlformats.org/officeDocument/2006/relationships/image" Target="../media/image2620.png"/><Relationship Id="rId499" Type="http://schemas.openxmlformats.org/officeDocument/2006/relationships/image" Target="../media/image2739.png"/><Relationship Id="rId56" Type="http://schemas.openxmlformats.org/officeDocument/2006/relationships/customXml" Target="../ink/ink2532.xml"/><Relationship Id="rId359" Type="http://schemas.openxmlformats.org/officeDocument/2006/relationships/image" Target="../media/image2669.png"/><Relationship Id="rId566" Type="http://schemas.openxmlformats.org/officeDocument/2006/relationships/customXml" Target="../ink/ink2787.xml"/><Relationship Id="rId121" Type="http://schemas.openxmlformats.org/officeDocument/2006/relationships/image" Target="../media/image2550.png"/><Relationship Id="rId219" Type="http://schemas.openxmlformats.org/officeDocument/2006/relationships/image" Target="../media/image2599.png"/><Relationship Id="rId426" Type="http://schemas.openxmlformats.org/officeDocument/2006/relationships/customXml" Target="../ink/ink2717.xml"/><Relationship Id="rId633" Type="http://schemas.openxmlformats.org/officeDocument/2006/relationships/customXml" Target="../ink/ink2821.xml"/><Relationship Id="rId67" Type="http://schemas.openxmlformats.org/officeDocument/2006/relationships/image" Target="../media/image2523.png"/><Relationship Id="rId272" Type="http://schemas.openxmlformats.org/officeDocument/2006/relationships/customXml" Target="../ink/ink2640.xml"/><Relationship Id="rId577" Type="http://schemas.openxmlformats.org/officeDocument/2006/relationships/image" Target="../media/image2777.png"/><Relationship Id="rId700" Type="http://schemas.openxmlformats.org/officeDocument/2006/relationships/image" Target="../media/image2837.png"/><Relationship Id="rId132" Type="http://schemas.openxmlformats.org/officeDocument/2006/relationships/customXml" Target="../ink/ink2570.xml"/><Relationship Id="rId437" Type="http://schemas.openxmlformats.org/officeDocument/2006/relationships/image" Target="../media/image2708.png"/><Relationship Id="rId644" Type="http://schemas.openxmlformats.org/officeDocument/2006/relationships/image" Target="../media/image2810.png"/><Relationship Id="rId283" Type="http://schemas.openxmlformats.org/officeDocument/2006/relationships/image" Target="../media/image2631.png"/><Relationship Id="rId490" Type="http://schemas.openxmlformats.org/officeDocument/2006/relationships/customXml" Target="../ink/ink2749.xml"/><Relationship Id="rId504" Type="http://schemas.openxmlformats.org/officeDocument/2006/relationships/customXml" Target="../ink/ink2756.xml"/><Relationship Id="rId711" Type="http://schemas.openxmlformats.org/officeDocument/2006/relationships/customXml" Target="../ink/ink2861.xml"/><Relationship Id="rId78" Type="http://schemas.openxmlformats.org/officeDocument/2006/relationships/customXml" Target="../ink/ink2543.xml"/><Relationship Id="rId143" Type="http://schemas.openxmlformats.org/officeDocument/2006/relationships/image" Target="../media/image2561.png"/><Relationship Id="rId350" Type="http://schemas.openxmlformats.org/officeDocument/2006/relationships/customXml" Target="../ink/ink2679.xml"/><Relationship Id="rId588" Type="http://schemas.openxmlformats.org/officeDocument/2006/relationships/customXml" Target="../ink/ink2798.xml"/><Relationship Id="rId9" Type="http://schemas.openxmlformats.org/officeDocument/2006/relationships/image" Target="../media/image2494.png"/><Relationship Id="rId210" Type="http://schemas.openxmlformats.org/officeDocument/2006/relationships/customXml" Target="../ink/ink2609.xml"/><Relationship Id="rId448" Type="http://schemas.openxmlformats.org/officeDocument/2006/relationships/customXml" Target="../ink/ink2728.xml"/><Relationship Id="rId655" Type="http://schemas.openxmlformats.org/officeDocument/2006/relationships/customXml" Target="../ink/ink2832.xml"/><Relationship Id="rId294" Type="http://schemas.openxmlformats.org/officeDocument/2006/relationships/customXml" Target="../ink/ink2651.xml"/><Relationship Id="rId308" Type="http://schemas.openxmlformats.org/officeDocument/2006/relationships/customXml" Target="../ink/ink2658.xml"/><Relationship Id="rId515" Type="http://schemas.openxmlformats.org/officeDocument/2006/relationships/image" Target="../media/image2747.png"/><Relationship Id="rId722" Type="http://schemas.openxmlformats.org/officeDocument/2006/relationships/image" Target="../media/image2848.png"/><Relationship Id="rId89" Type="http://schemas.openxmlformats.org/officeDocument/2006/relationships/image" Target="../media/image2534.png"/><Relationship Id="rId154" Type="http://schemas.openxmlformats.org/officeDocument/2006/relationships/customXml" Target="../ink/ink2581.xml"/><Relationship Id="rId361" Type="http://schemas.openxmlformats.org/officeDocument/2006/relationships/image" Target="../media/image2670.png"/><Relationship Id="rId599" Type="http://schemas.openxmlformats.org/officeDocument/2006/relationships/customXml" Target="../ink/ink2804.xml"/><Relationship Id="rId459" Type="http://schemas.openxmlformats.org/officeDocument/2006/relationships/image" Target="../media/image2719.png"/><Relationship Id="rId666" Type="http://schemas.openxmlformats.org/officeDocument/2006/relationships/customXml" Target="../ink/ink2838.xml"/><Relationship Id="rId16" Type="http://schemas.openxmlformats.org/officeDocument/2006/relationships/customXml" Target="../ink/ink2512.xml"/><Relationship Id="rId221" Type="http://schemas.openxmlformats.org/officeDocument/2006/relationships/image" Target="../media/image2600.png"/><Relationship Id="rId319" Type="http://schemas.openxmlformats.org/officeDocument/2006/relationships/image" Target="../media/image2649.png"/><Relationship Id="rId526" Type="http://schemas.openxmlformats.org/officeDocument/2006/relationships/customXml" Target="../ink/ink2767.xml"/><Relationship Id="rId165" Type="http://schemas.openxmlformats.org/officeDocument/2006/relationships/image" Target="../media/image2572.png"/><Relationship Id="rId372" Type="http://schemas.openxmlformats.org/officeDocument/2006/relationships/customXml" Target="../ink/ink2690.xml"/><Relationship Id="rId677" Type="http://schemas.openxmlformats.org/officeDocument/2006/relationships/image" Target="../media/image2826.png"/><Relationship Id="rId232" Type="http://schemas.openxmlformats.org/officeDocument/2006/relationships/customXml" Target="../ink/ink2620.xml"/><Relationship Id="rId27" Type="http://schemas.openxmlformats.org/officeDocument/2006/relationships/image" Target="../media/image2503.png"/><Relationship Id="rId537" Type="http://schemas.openxmlformats.org/officeDocument/2006/relationships/image" Target="../media/image2758.png"/><Relationship Id="rId80" Type="http://schemas.openxmlformats.org/officeDocument/2006/relationships/customXml" Target="../ink/ink2544.xml"/><Relationship Id="rId176" Type="http://schemas.openxmlformats.org/officeDocument/2006/relationships/customXml" Target="../ink/ink2592.xml"/><Relationship Id="rId383" Type="http://schemas.openxmlformats.org/officeDocument/2006/relationships/image" Target="../media/image2681.png"/><Relationship Id="rId590" Type="http://schemas.openxmlformats.org/officeDocument/2006/relationships/customXml" Target="../ink/ink2799.xml"/><Relationship Id="rId604" Type="http://schemas.openxmlformats.org/officeDocument/2006/relationships/image" Target="../media/image2790.png"/><Relationship Id="rId243" Type="http://schemas.openxmlformats.org/officeDocument/2006/relationships/image" Target="../media/image2611.png"/><Relationship Id="rId450" Type="http://schemas.openxmlformats.org/officeDocument/2006/relationships/customXml" Target="../ink/ink2729.xml"/><Relationship Id="rId688" Type="http://schemas.openxmlformats.org/officeDocument/2006/relationships/customXml" Target="../ink/ink2849.xml"/><Relationship Id="rId38" Type="http://schemas.openxmlformats.org/officeDocument/2006/relationships/customXml" Target="../ink/ink2523.xml"/><Relationship Id="rId103" Type="http://schemas.openxmlformats.org/officeDocument/2006/relationships/image" Target="../media/image2541.png"/><Relationship Id="rId310" Type="http://schemas.openxmlformats.org/officeDocument/2006/relationships/customXml" Target="../ink/ink2659.xml"/><Relationship Id="rId548" Type="http://schemas.openxmlformats.org/officeDocument/2006/relationships/customXml" Target="../ink/ink2778.xml"/><Relationship Id="rId91" Type="http://schemas.openxmlformats.org/officeDocument/2006/relationships/image" Target="../media/image2535.png"/><Relationship Id="rId187" Type="http://schemas.openxmlformats.org/officeDocument/2006/relationships/image" Target="../media/image2583.png"/><Relationship Id="rId394" Type="http://schemas.openxmlformats.org/officeDocument/2006/relationships/customXml" Target="../ink/ink2701.xml"/><Relationship Id="rId408" Type="http://schemas.openxmlformats.org/officeDocument/2006/relationships/customXml" Target="../ink/ink2708.xml"/><Relationship Id="rId615" Type="http://schemas.openxmlformats.org/officeDocument/2006/relationships/customXml" Target="../ink/ink2812.xml"/><Relationship Id="rId254" Type="http://schemas.openxmlformats.org/officeDocument/2006/relationships/customXml" Target="../ink/ink2631.xml"/><Relationship Id="rId699" Type="http://schemas.openxmlformats.org/officeDocument/2006/relationships/customXml" Target="../ink/ink2855.xml"/><Relationship Id="rId49" Type="http://schemas.openxmlformats.org/officeDocument/2006/relationships/image" Target="../media/image2514.png"/><Relationship Id="rId114" Type="http://schemas.openxmlformats.org/officeDocument/2006/relationships/customXml" Target="../ink/ink2561.xml"/><Relationship Id="rId461" Type="http://schemas.openxmlformats.org/officeDocument/2006/relationships/image" Target="../media/image2720.png"/><Relationship Id="rId559" Type="http://schemas.openxmlformats.org/officeDocument/2006/relationships/image" Target="../media/image2769.png"/><Relationship Id="rId198" Type="http://schemas.openxmlformats.org/officeDocument/2006/relationships/customXml" Target="../ink/ink2603.xml"/><Relationship Id="rId321" Type="http://schemas.openxmlformats.org/officeDocument/2006/relationships/image" Target="../media/image2650.png"/><Relationship Id="rId419" Type="http://schemas.openxmlformats.org/officeDocument/2006/relationships/image" Target="../media/image2699.png"/><Relationship Id="rId626" Type="http://schemas.openxmlformats.org/officeDocument/2006/relationships/image" Target="../media/image2801.png"/><Relationship Id="rId265" Type="http://schemas.openxmlformats.org/officeDocument/2006/relationships/image" Target="../media/image2622.png"/><Relationship Id="rId472" Type="http://schemas.openxmlformats.org/officeDocument/2006/relationships/customXml" Target="../ink/ink2740.xml"/><Relationship Id="rId125" Type="http://schemas.openxmlformats.org/officeDocument/2006/relationships/image" Target="../media/image2552.png"/><Relationship Id="rId332" Type="http://schemas.openxmlformats.org/officeDocument/2006/relationships/customXml" Target="../ink/ink2670.xml"/><Relationship Id="rId637" Type="http://schemas.openxmlformats.org/officeDocument/2006/relationships/customXml" Target="../ink/ink2823.xml"/><Relationship Id="rId276" Type="http://schemas.openxmlformats.org/officeDocument/2006/relationships/customXml" Target="../ink/ink2642.xml"/><Relationship Id="rId483" Type="http://schemas.openxmlformats.org/officeDocument/2006/relationships/image" Target="../media/image2731.png"/><Relationship Id="rId690" Type="http://schemas.openxmlformats.org/officeDocument/2006/relationships/image" Target="../media/image2832.png"/><Relationship Id="rId704" Type="http://schemas.openxmlformats.org/officeDocument/2006/relationships/image" Target="../media/image2839.png"/><Relationship Id="rId40" Type="http://schemas.openxmlformats.org/officeDocument/2006/relationships/customXml" Target="../ink/ink2524.xml"/><Relationship Id="rId136" Type="http://schemas.openxmlformats.org/officeDocument/2006/relationships/customXml" Target="../ink/ink2572.xml"/><Relationship Id="rId343" Type="http://schemas.openxmlformats.org/officeDocument/2006/relationships/image" Target="../media/image2661.png"/><Relationship Id="rId550" Type="http://schemas.openxmlformats.org/officeDocument/2006/relationships/customXml" Target="../ink/ink277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99" Type="http://schemas.openxmlformats.org/officeDocument/2006/relationships/image" Target="../media/image14911.png"/><Relationship Id="rId21" Type="http://schemas.openxmlformats.org/officeDocument/2006/relationships/image" Target="../media/image10100.png"/><Relationship Id="rId63" Type="http://schemas.openxmlformats.org/officeDocument/2006/relationships/image" Target="../media/image3110.png"/><Relationship Id="rId159" Type="http://schemas.openxmlformats.org/officeDocument/2006/relationships/image" Target="../media/image7910.png"/><Relationship Id="rId324" Type="http://schemas.openxmlformats.org/officeDocument/2006/relationships/customXml" Target="../ink/ink3028.xml"/><Relationship Id="rId366" Type="http://schemas.openxmlformats.org/officeDocument/2006/relationships/customXml" Target="../ink/ink3049.xml"/><Relationship Id="rId170" Type="http://schemas.openxmlformats.org/officeDocument/2006/relationships/customXml" Target="../ink/ink2951.xml"/><Relationship Id="rId226" Type="http://schemas.openxmlformats.org/officeDocument/2006/relationships/customXml" Target="../ink/ink2979.xml"/><Relationship Id="rId268" Type="http://schemas.openxmlformats.org/officeDocument/2006/relationships/customXml" Target="../ink/ink3000.xml"/><Relationship Id="rId32" Type="http://schemas.openxmlformats.org/officeDocument/2006/relationships/customXml" Target="../ink/ink2882.xml"/><Relationship Id="rId74" Type="http://schemas.openxmlformats.org/officeDocument/2006/relationships/customXml" Target="../ink/ink2903.xml"/><Relationship Id="rId128" Type="http://schemas.openxmlformats.org/officeDocument/2006/relationships/customXml" Target="../ink/ink2930.xml"/><Relationship Id="rId335" Type="http://schemas.openxmlformats.org/officeDocument/2006/relationships/image" Target="../media/image16711.png"/><Relationship Id="rId377" Type="http://schemas.openxmlformats.org/officeDocument/2006/relationships/image" Target="../media/image18811.png"/><Relationship Id="rId5" Type="http://schemas.openxmlformats.org/officeDocument/2006/relationships/image" Target="../media/image27590.png"/><Relationship Id="rId181" Type="http://schemas.openxmlformats.org/officeDocument/2006/relationships/image" Target="../media/image9010.png"/><Relationship Id="rId237" Type="http://schemas.openxmlformats.org/officeDocument/2006/relationships/image" Target="../media/image11810.png"/><Relationship Id="rId402" Type="http://schemas.openxmlformats.org/officeDocument/2006/relationships/customXml" Target="../ink/ink3067.xml"/><Relationship Id="rId279" Type="http://schemas.openxmlformats.org/officeDocument/2006/relationships/image" Target="../media/image13911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290" Type="http://schemas.openxmlformats.org/officeDocument/2006/relationships/customXml" Target="../ink/ink3011.xml"/><Relationship Id="rId304" Type="http://schemas.openxmlformats.org/officeDocument/2006/relationships/customXml" Target="../ink/ink3018.xml"/><Relationship Id="rId346" Type="http://schemas.openxmlformats.org/officeDocument/2006/relationships/customXml" Target="../ink/ink3039.xml"/><Relationship Id="rId388" Type="http://schemas.openxmlformats.org/officeDocument/2006/relationships/customXml" Target="../ink/ink3060.xml"/><Relationship Id="rId85" Type="http://schemas.openxmlformats.org/officeDocument/2006/relationships/image" Target="../media/image4210.png"/><Relationship Id="rId150" Type="http://schemas.openxmlformats.org/officeDocument/2006/relationships/customXml" Target="../ink/ink2941.xml"/><Relationship Id="rId192" Type="http://schemas.openxmlformats.org/officeDocument/2006/relationships/customXml" Target="../ink/ink2962.xml"/><Relationship Id="rId206" Type="http://schemas.openxmlformats.org/officeDocument/2006/relationships/customXml" Target="../ink/ink2969.xml"/><Relationship Id="rId248" Type="http://schemas.openxmlformats.org/officeDocument/2006/relationships/customXml" Target="../ink/ink2990.xml"/><Relationship Id="rId12" Type="http://schemas.openxmlformats.org/officeDocument/2006/relationships/customXml" Target="../ink/ink2872.xml"/><Relationship Id="rId108" Type="http://schemas.openxmlformats.org/officeDocument/2006/relationships/customXml" Target="../ink/ink2920.xml"/><Relationship Id="rId315" Type="http://schemas.openxmlformats.org/officeDocument/2006/relationships/image" Target="../media/image15711.png"/><Relationship Id="rId357" Type="http://schemas.openxmlformats.org/officeDocument/2006/relationships/image" Target="../media/image17811.png"/><Relationship Id="rId54" Type="http://schemas.openxmlformats.org/officeDocument/2006/relationships/customXml" Target="../ink/ink2893.xml"/><Relationship Id="rId96" Type="http://schemas.openxmlformats.org/officeDocument/2006/relationships/customXml" Target="../ink/ink2914.xml"/><Relationship Id="rId161" Type="http://schemas.openxmlformats.org/officeDocument/2006/relationships/image" Target="../media/image8010.png"/><Relationship Id="rId217" Type="http://schemas.openxmlformats.org/officeDocument/2006/relationships/image" Target="../media/image10810.png"/><Relationship Id="rId399" Type="http://schemas.openxmlformats.org/officeDocument/2006/relationships/image" Target="../media/image19910.png"/><Relationship Id="rId259" Type="http://schemas.openxmlformats.org/officeDocument/2006/relationships/image" Target="../media/image12911.png"/><Relationship Id="rId23" Type="http://schemas.openxmlformats.org/officeDocument/2006/relationships/image" Target="../media/image11100.png"/><Relationship Id="rId119" Type="http://schemas.openxmlformats.org/officeDocument/2006/relationships/image" Target="../media/image5910.png"/><Relationship Id="rId270" Type="http://schemas.openxmlformats.org/officeDocument/2006/relationships/customXml" Target="../ink/ink3001.xml"/><Relationship Id="rId326" Type="http://schemas.openxmlformats.org/officeDocument/2006/relationships/customXml" Target="../ink/ink3029.xml"/><Relationship Id="rId65" Type="http://schemas.openxmlformats.org/officeDocument/2006/relationships/image" Target="../media/image3210.png"/><Relationship Id="rId130" Type="http://schemas.openxmlformats.org/officeDocument/2006/relationships/customXml" Target="../ink/ink2931.xml"/><Relationship Id="rId368" Type="http://schemas.openxmlformats.org/officeDocument/2006/relationships/customXml" Target="../ink/ink3050.xml"/><Relationship Id="rId172" Type="http://schemas.openxmlformats.org/officeDocument/2006/relationships/customXml" Target="../ink/ink2952.xml"/><Relationship Id="rId228" Type="http://schemas.openxmlformats.org/officeDocument/2006/relationships/customXml" Target="../ink/ink2980.xml"/><Relationship Id="rId281" Type="http://schemas.openxmlformats.org/officeDocument/2006/relationships/image" Target="../media/image14011.png"/><Relationship Id="rId337" Type="http://schemas.openxmlformats.org/officeDocument/2006/relationships/image" Target="../media/image16811.png"/><Relationship Id="rId34" Type="http://schemas.openxmlformats.org/officeDocument/2006/relationships/customXml" Target="../ink/ink2883.xml"/><Relationship Id="rId76" Type="http://schemas.openxmlformats.org/officeDocument/2006/relationships/customXml" Target="../ink/ink2904.xml"/><Relationship Id="rId141" Type="http://schemas.openxmlformats.org/officeDocument/2006/relationships/image" Target="../media/image7010.png"/><Relationship Id="rId379" Type="http://schemas.openxmlformats.org/officeDocument/2006/relationships/image" Target="../media/image18911.png"/><Relationship Id="rId7" Type="http://schemas.openxmlformats.org/officeDocument/2006/relationships/image" Target="../media/image3100.png"/><Relationship Id="rId183" Type="http://schemas.openxmlformats.org/officeDocument/2006/relationships/image" Target="../media/image9110.png"/><Relationship Id="rId239" Type="http://schemas.openxmlformats.org/officeDocument/2006/relationships/image" Target="../media/image11910.png"/><Relationship Id="rId390" Type="http://schemas.openxmlformats.org/officeDocument/2006/relationships/customXml" Target="../ink/ink3061.xml"/><Relationship Id="rId404" Type="http://schemas.openxmlformats.org/officeDocument/2006/relationships/customXml" Target="../ink/ink3068.xml"/><Relationship Id="rId250" Type="http://schemas.openxmlformats.org/officeDocument/2006/relationships/customXml" Target="../ink/ink2991.xml"/><Relationship Id="rId292" Type="http://schemas.openxmlformats.org/officeDocument/2006/relationships/customXml" Target="../ink/ink3012.xml"/><Relationship Id="rId306" Type="http://schemas.openxmlformats.org/officeDocument/2006/relationships/customXml" Target="../ink/ink3019.xml"/><Relationship Id="rId45" Type="http://schemas.openxmlformats.org/officeDocument/2006/relationships/image" Target="../media/image22100.png"/><Relationship Id="rId87" Type="http://schemas.openxmlformats.org/officeDocument/2006/relationships/image" Target="../media/image4310.png"/><Relationship Id="rId110" Type="http://schemas.openxmlformats.org/officeDocument/2006/relationships/customXml" Target="../ink/ink2921.xml"/><Relationship Id="rId348" Type="http://schemas.openxmlformats.org/officeDocument/2006/relationships/customXml" Target="../ink/ink3040.xml"/><Relationship Id="rId152" Type="http://schemas.openxmlformats.org/officeDocument/2006/relationships/customXml" Target="../ink/ink2942.xml"/><Relationship Id="rId194" Type="http://schemas.openxmlformats.org/officeDocument/2006/relationships/customXml" Target="../ink/ink2963.xml"/><Relationship Id="rId208" Type="http://schemas.openxmlformats.org/officeDocument/2006/relationships/customXml" Target="../ink/ink2970.xml"/><Relationship Id="rId261" Type="http://schemas.openxmlformats.org/officeDocument/2006/relationships/image" Target="../media/image13011.png"/><Relationship Id="rId14" Type="http://schemas.openxmlformats.org/officeDocument/2006/relationships/customXml" Target="../ink/ink2873.xml"/><Relationship Id="rId56" Type="http://schemas.openxmlformats.org/officeDocument/2006/relationships/customXml" Target="../ink/ink2894.xml"/><Relationship Id="rId317" Type="http://schemas.openxmlformats.org/officeDocument/2006/relationships/image" Target="../media/image15811.png"/><Relationship Id="rId359" Type="http://schemas.openxmlformats.org/officeDocument/2006/relationships/image" Target="../media/image17911.png"/><Relationship Id="rId98" Type="http://schemas.openxmlformats.org/officeDocument/2006/relationships/customXml" Target="../ink/ink2915.xml"/><Relationship Id="rId121" Type="http://schemas.openxmlformats.org/officeDocument/2006/relationships/image" Target="../media/image6010.png"/><Relationship Id="rId163" Type="http://schemas.openxmlformats.org/officeDocument/2006/relationships/image" Target="../media/image8110.png"/><Relationship Id="rId219" Type="http://schemas.openxmlformats.org/officeDocument/2006/relationships/image" Target="../media/image10910.png"/><Relationship Id="rId370" Type="http://schemas.openxmlformats.org/officeDocument/2006/relationships/customXml" Target="../ink/ink3051.xml"/><Relationship Id="rId230" Type="http://schemas.openxmlformats.org/officeDocument/2006/relationships/customXml" Target="../ink/ink2981.xml"/><Relationship Id="rId25" Type="http://schemas.openxmlformats.org/officeDocument/2006/relationships/image" Target="../media/image12100.png"/><Relationship Id="rId67" Type="http://schemas.openxmlformats.org/officeDocument/2006/relationships/image" Target="../media/image3310.png"/><Relationship Id="rId272" Type="http://schemas.openxmlformats.org/officeDocument/2006/relationships/customXml" Target="../ink/ink3002.xml"/><Relationship Id="rId328" Type="http://schemas.openxmlformats.org/officeDocument/2006/relationships/customXml" Target="../ink/ink3030.xml"/><Relationship Id="rId132" Type="http://schemas.openxmlformats.org/officeDocument/2006/relationships/customXml" Target="../ink/ink2932.xml"/><Relationship Id="rId174" Type="http://schemas.openxmlformats.org/officeDocument/2006/relationships/customXml" Target="../ink/ink2953.xml"/><Relationship Id="rId381" Type="http://schemas.openxmlformats.org/officeDocument/2006/relationships/image" Target="../media/image19011.png"/><Relationship Id="rId241" Type="http://schemas.openxmlformats.org/officeDocument/2006/relationships/image" Target="../media/image12010.png"/><Relationship Id="rId36" Type="http://schemas.openxmlformats.org/officeDocument/2006/relationships/customXml" Target="../ink/ink2884.xml"/><Relationship Id="rId283" Type="http://schemas.openxmlformats.org/officeDocument/2006/relationships/image" Target="../media/image14111.png"/><Relationship Id="rId339" Type="http://schemas.openxmlformats.org/officeDocument/2006/relationships/image" Target="../media/image16911.png"/><Relationship Id="rId78" Type="http://schemas.openxmlformats.org/officeDocument/2006/relationships/customXml" Target="../ink/ink2905.xml"/><Relationship Id="rId101" Type="http://schemas.openxmlformats.org/officeDocument/2006/relationships/image" Target="../media/image5010.png"/><Relationship Id="rId143" Type="http://schemas.openxmlformats.org/officeDocument/2006/relationships/image" Target="../media/image7110.png"/><Relationship Id="rId185" Type="http://schemas.openxmlformats.org/officeDocument/2006/relationships/image" Target="../media/image9210.png"/><Relationship Id="rId350" Type="http://schemas.openxmlformats.org/officeDocument/2006/relationships/customXml" Target="../ink/ink3041.xml"/><Relationship Id="rId406" Type="http://schemas.openxmlformats.org/officeDocument/2006/relationships/customXml" Target="../ink/ink3069.xml"/><Relationship Id="rId9" Type="http://schemas.openxmlformats.org/officeDocument/2006/relationships/image" Target="../media/image4100.png"/><Relationship Id="rId210" Type="http://schemas.openxmlformats.org/officeDocument/2006/relationships/customXml" Target="../ink/ink2971.xml"/><Relationship Id="rId392" Type="http://schemas.openxmlformats.org/officeDocument/2006/relationships/customXml" Target="../ink/ink3062.xml"/><Relationship Id="rId252" Type="http://schemas.openxmlformats.org/officeDocument/2006/relationships/customXml" Target="../ink/ink2992.xml"/><Relationship Id="rId294" Type="http://schemas.openxmlformats.org/officeDocument/2006/relationships/customXml" Target="../ink/ink3013.xml"/><Relationship Id="rId308" Type="http://schemas.openxmlformats.org/officeDocument/2006/relationships/customXml" Target="../ink/ink3020.xml"/><Relationship Id="rId47" Type="http://schemas.openxmlformats.org/officeDocument/2006/relationships/image" Target="../media/image23100.png"/><Relationship Id="rId89" Type="http://schemas.openxmlformats.org/officeDocument/2006/relationships/image" Target="../media/image4410.png"/><Relationship Id="rId112" Type="http://schemas.openxmlformats.org/officeDocument/2006/relationships/customXml" Target="../ink/ink2922.xml"/><Relationship Id="rId154" Type="http://schemas.openxmlformats.org/officeDocument/2006/relationships/customXml" Target="../ink/ink2943.xml"/><Relationship Id="rId361" Type="http://schemas.openxmlformats.org/officeDocument/2006/relationships/image" Target="../media/image18011.png"/><Relationship Id="rId196" Type="http://schemas.openxmlformats.org/officeDocument/2006/relationships/customXml" Target="../ink/ink2964.xml"/><Relationship Id="rId16" Type="http://schemas.openxmlformats.org/officeDocument/2006/relationships/customXml" Target="../ink/ink2874.xml"/><Relationship Id="rId221" Type="http://schemas.openxmlformats.org/officeDocument/2006/relationships/image" Target="../media/image11010.png"/><Relationship Id="rId263" Type="http://schemas.openxmlformats.org/officeDocument/2006/relationships/image" Target="../media/image13111.png"/><Relationship Id="rId319" Type="http://schemas.openxmlformats.org/officeDocument/2006/relationships/image" Target="../media/image15911.png"/><Relationship Id="rId58" Type="http://schemas.openxmlformats.org/officeDocument/2006/relationships/customXml" Target="../ink/ink2895.xml"/><Relationship Id="rId123" Type="http://schemas.openxmlformats.org/officeDocument/2006/relationships/image" Target="../media/image6110.png"/><Relationship Id="rId330" Type="http://schemas.openxmlformats.org/officeDocument/2006/relationships/customXml" Target="../ink/ink3031.xml"/><Relationship Id="rId165" Type="http://schemas.openxmlformats.org/officeDocument/2006/relationships/image" Target="../media/image8210.png"/><Relationship Id="rId372" Type="http://schemas.openxmlformats.org/officeDocument/2006/relationships/customXml" Target="../ink/ink3052.xml"/><Relationship Id="rId211" Type="http://schemas.openxmlformats.org/officeDocument/2006/relationships/image" Target="../media/image10510.png"/><Relationship Id="rId232" Type="http://schemas.openxmlformats.org/officeDocument/2006/relationships/customXml" Target="../ink/ink2982.xml"/><Relationship Id="rId253" Type="http://schemas.openxmlformats.org/officeDocument/2006/relationships/image" Target="../media/image12611.png"/><Relationship Id="rId274" Type="http://schemas.openxmlformats.org/officeDocument/2006/relationships/customXml" Target="../ink/ink3003.xml"/><Relationship Id="rId295" Type="http://schemas.openxmlformats.org/officeDocument/2006/relationships/image" Target="../media/image14711.png"/><Relationship Id="rId309" Type="http://schemas.openxmlformats.org/officeDocument/2006/relationships/image" Target="../media/image15411.png"/><Relationship Id="rId27" Type="http://schemas.openxmlformats.org/officeDocument/2006/relationships/image" Target="../media/image13100.png"/><Relationship Id="rId48" Type="http://schemas.openxmlformats.org/officeDocument/2006/relationships/customXml" Target="../ink/ink2890.xml"/><Relationship Id="rId69" Type="http://schemas.openxmlformats.org/officeDocument/2006/relationships/image" Target="../media/image3410.png"/><Relationship Id="rId113" Type="http://schemas.openxmlformats.org/officeDocument/2006/relationships/image" Target="../media/image5610.png"/><Relationship Id="rId134" Type="http://schemas.openxmlformats.org/officeDocument/2006/relationships/customXml" Target="../ink/ink2933.xml"/><Relationship Id="rId320" Type="http://schemas.openxmlformats.org/officeDocument/2006/relationships/customXml" Target="../ink/ink3026.xml"/><Relationship Id="rId80" Type="http://schemas.openxmlformats.org/officeDocument/2006/relationships/customXml" Target="../ink/ink2906.xml"/><Relationship Id="rId155" Type="http://schemas.openxmlformats.org/officeDocument/2006/relationships/image" Target="../media/image7710.png"/><Relationship Id="rId176" Type="http://schemas.openxmlformats.org/officeDocument/2006/relationships/customXml" Target="../ink/ink2954.xml"/><Relationship Id="rId197" Type="http://schemas.openxmlformats.org/officeDocument/2006/relationships/image" Target="../media/image9810.png"/><Relationship Id="rId341" Type="http://schemas.openxmlformats.org/officeDocument/2006/relationships/image" Target="../media/image17011.png"/><Relationship Id="rId362" Type="http://schemas.openxmlformats.org/officeDocument/2006/relationships/customXml" Target="../ink/ink3047.xml"/><Relationship Id="rId383" Type="http://schemas.openxmlformats.org/officeDocument/2006/relationships/image" Target="../media/image19111.png"/><Relationship Id="rId201" Type="http://schemas.openxmlformats.org/officeDocument/2006/relationships/image" Target="../media/image10010.png"/><Relationship Id="rId222" Type="http://schemas.openxmlformats.org/officeDocument/2006/relationships/customXml" Target="../ink/ink2977.xml"/><Relationship Id="rId243" Type="http://schemas.openxmlformats.org/officeDocument/2006/relationships/image" Target="../media/image12110.png"/><Relationship Id="rId264" Type="http://schemas.openxmlformats.org/officeDocument/2006/relationships/customXml" Target="../ink/ink2998.xml"/><Relationship Id="rId285" Type="http://schemas.openxmlformats.org/officeDocument/2006/relationships/image" Target="../media/image14211.png"/><Relationship Id="rId17" Type="http://schemas.openxmlformats.org/officeDocument/2006/relationships/image" Target="../media/image8100.png"/><Relationship Id="rId38" Type="http://schemas.openxmlformats.org/officeDocument/2006/relationships/customXml" Target="../ink/ink2885.xml"/><Relationship Id="rId59" Type="http://schemas.openxmlformats.org/officeDocument/2006/relationships/image" Target="../media/image2910.png"/><Relationship Id="rId103" Type="http://schemas.openxmlformats.org/officeDocument/2006/relationships/image" Target="../media/image5110.png"/><Relationship Id="rId124" Type="http://schemas.openxmlformats.org/officeDocument/2006/relationships/customXml" Target="../ink/ink2928.xml"/><Relationship Id="rId310" Type="http://schemas.openxmlformats.org/officeDocument/2006/relationships/customXml" Target="../ink/ink3021.xml"/><Relationship Id="rId70" Type="http://schemas.openxmlformats.org/officeDocument/2006/relationships/customXml" Target="../ink/ink2901.xml"/><Relationship Id="rId91" Type="http://schemas.openxmlformats.org/officeDocument/2006/relationships/image" Target="../media/image4510.png"/><Relationship Id="rId145" Type="http://schemas.openxmlformats.org/officeDocument/2006/relationships/image" Target="../media/image7210.png"/><Relationship Id="rId166" Type="http://schemas.openxmlformats.org/officeDocument/2006/relationships/customXml" Target="../ink/ink2949.xml"/><Relationship Id="rId187" Type="http://schemas.openxmlformats.org/officeDocument/2006/relationships/image" Target="../media/image9310.png"/><Relationship Id="rId331" Type="http://schemas.openxmlformats.org/officeDocument/2006/relationships/image" Target="../media/image16511.png"/><Relationship Id="rId352" Type="http://schemas.openxmlformats.org/officeDocument/2006/relationships/customXml" Target="../ink/ink3042.xml"/><Relationship Id="rId373" Type="http://schemas.openxmlformats.org/officeDocument/2006/relationships/image" Target="../media/image18611.png"/><Relationship Id="rId394" Type="http://schemas.openxmlformats.org/officeDocument/2006/relationships/customXml" Target="../ink/ink306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72.xml"/><Relationship Id="rId233" Type="http://schemas.openxmlformats.org/officeDocument/2006/relationships/image" Target="../media/image11610.png"/><Relationship Id="rId254" Type="http://schemas.openxmlformats.org/officeDocument/2006/relationships/customXml" Target="../ink/ink2993.xml"/><Relationship Id="rId28" Type="http://schemas.openxmlformats.org/officeDocument/2006/relationships/customXml" Target="../ink/ink2880.xml"/><Relationship Id="rId49" Type="http://schemas.openxmlformats.org/officeDocument/2006/relationships/image" Target="../media/image24100.png"/><Relationship Id="rId114" Type="http://schemas.openxmlformats.org/officeDocument/2006/relationships/customXml" Target="../ink/ink2923.xml"/><Relationship Id="rId275" Type="http://schemas.openxmlformats.org/officeDocument/2006/relationships/image" Target="../media/image13711.png"/><Relationship Id="rId296" Type="http://schemas.openxmlformats.org/officeDocument/2006/relationships/customXml" Target="../ink/ink3014.xml"/><Relationship Id="rId300" Type="http://schemas.openxmlformats.org/officeDocument/2006/relationships/customXml" Target="../ink/ink3016.xml"/><Relationship Id="rId60" Type="http://schemas.openxmlformats.org/officeDocument/2006/relationships/customXml" Target="../ink/ink2896.xml"/><Relationship Id="rId81" Type="http://schemas.openxmlformats.org/officeDocument/2006/relationships/image" Target="../media/image4010.png"/><Relationship Id="rId135" Type="http://schemas.openxmlformats.org/officeDocument/2006/relationships/image" Target="../media/image6710.png"/><Relationship Id="rId156" Type="http://schemas.openxmlformats.org/officeDocument/2006/relationships/customXml" Target="../ink/ink2944.xml"/><Relationship Id="rId177" Type="http://schemas.openxmlformats.org/officeDocument/2006/relationships/image" Target="../media/image8811.png"/><Relationship Id="rId198" Type="http://schemas.openxmlformats.org/officeDocument/2006/relationships/customXml" Target="../ink/ink2965.xml"/><Relationship Id="rId321" Type="http://schemas.openxmlformats.org/officeDocument/2006/relationships/image" Target="../media/image16011.png"/><Relationship Id="rId342" Type="http://schemas.openxmlformats.org/officeDocument/2006/relationships/customXml" Target="../ink/ink3037.xml"/><Relationship Id="rId363" Type="http://schemas.openxmlformats.org/officeDocument/2006/relationships/image" Target="../media/image18111.png"/><Relationship Id="rId384" Type="http://schemas.openxmlformats.org/officeDocument/2006/relationships/customXml" Target="../ink/ink3058.xml"/><Relationship Id="rId202" Type="http://schemas.openxmlformats.org/officeDocument/2006/relationships/customXml" Target="../ink/ink2967.xml"/><Relationship Id="rId223" Type="http://schemas.openxmlformats.org/officeDocument/2006/relationships/image" Target="../media/image11110.png"/><Relationship Id="rId244" Type="http://schemas.openxmlformats.org/officeDocument/2006/relationships/customXml" Target="../ink/ink2988.xml"/><Relationship Id="rId18" Type="http://schemas.openxmlformats.org/officeDocument/2006/relationships/customXml" Target="../ink/ink2875.xml"/><Relationship Id="rId39" Type="http://schemas.openxmlformats.org/officeDocument/2006/relationships/image" Target="../media/image19100.png"/><Relationship Id="rId265" Type="http://schemas.openxmlformats.org/officeDocument/2006/relationships/image" Target="../media/image13211.png"/><Relationship Id="rId286" Type="http://schemas.openxmlformats.org/officeDocument/2006/relationships/customXml" Target="../ink/ink3009.xml"/><Relationship Id="rId50" Type="http://schemas.openxmlformats.org/officeDocument/2006/relationships/customXml" Target="../ink/ink2891.xml"/><Relationship Id="rId104" Type="http://schemas.openxmlformats.org/officeDocument/2006/relationships/customXml" Target="../ink/ink2918.xml"/><Relationship Id="rId125" Type="http://schemas.openxmlformats.org/officeDocument/2006/relationships/image" Target="../media/image6210.png"/><Relationship Id="rId146" Type="http://schemas.openxmlformats.org/officeDocument/2006/relationships/customXml" Target="../ink/ink2939.xml"/><Relationship Id="rId167" Type="http://schemas.openxmlformats.org/officeDocument/2006/relationships/image" Target="../media/image8310.png"/><Relationship Id="rId188" Type="http://schemas.openxmlformats.org/officeDocument/2006/relationships/customXml" Target="../ink/ink2960.xml"/><Relationship Id="rId311" Type="http://schemas.openxmlformats.org/officeDocument/2006/relationships/image" Target="../media/image15511.png"/><Relationship Id="rId332" Type="http://schemas.openxmlformats.org/officeDocument/2006/relationships/customXml" Target="../ink/ink3032.xml"/><Relationship Id="rId353" Type="http://schemas.openxmlformats.org/officeDocument/2006/relationships/image" Target="../media/image17611.png"/><Relationship Id="rId374" Type="http://schemas.openxmlformats.org/officeDocument/2006/relationships/customXml" Target="../ink/ink3053.xml"/><Relationship Id="rId395" Type="http://schemas.openxmlformats.org/officeDocument/2006/relationships/image" Target="../media/image19711.png"/><Relationship Id="rId71" Type="http://schemas.openxmlformats.org/officeDocument/2006/relationships/image" Target="../media/image3510.png"/><Relationship Id="rId92" Type="http://schemas.openxmlformats.org/officeDocument/2006/relationships/customXml" Target="../ink/ink2912.xml"/><Relationship Id="rId213" Type="http://schemas.openxmlformats.org/officeDocument/2006/relationships/image" Target="../media/image10610.png"/><Relationship Id="rId234" Type="http://schemas.openxmlformats.org/officeDocument/2006/relationships/customXml" Target="../ink/ink2983.xml"/><Relationship Id="rId2" Type="http://schemas.openxmlformats.org/officeDocument/2006/relationships/customXml" Target="../ink/ink2867.xml"/><Relationship Id="rId29" Type="http://schemas.openxmlformats.org/officeDocument/2006/relationships/image" Target="../media/image14100.png"/><Relationship Id="rId255" Type="http://schemas.openxmlformats.org/officeDocument/2006/relationships/image" Target="../media/image12711.png"/><Relationship Id="rId276" Type="http://schemas.openxmlformats.org/officeDocument/2006/relationships/customXml" Target="../ink/ink3004.xml"/><Relationship Id="rId297" Type="http://schemas.openxmlformats.org/officeDocument/2006/relationships/image" Target="../media/image14811.png"/><Relationship Id="rId40" Type="http://schemas.openxmlformats.org/officeDocument/2006/relationships/customXml" Target="../ink/ink2886.xml"/><Relationship Id="rId115" Type="http://schemas.openxmlformats.org/officeDocument/2006/relationships/image" Target="../media/image5710.png"/><Relationship Id="rId136" Type="http://schemas.openxmlformats.org/officeDocument/2006/relationships/customXml" Target="../ink/ink2934.xml"/><Relationship Id="rId157" Type="http://schemas.openxmlformats.org/officeDocument/2006/relationships/image" Target="../media/image7810.png"/><Relationship Id="rId178" Type="http://schemas.openxmlformats.org/officeDocument/2006/relationships/customXml" Target="../ink/ink2955.xml"/><Relationship Id="rId301" Type="http://schemas.openxmlformats.org/officeDocument/2006/relationships/image" Target="../media/image15011.png"/><Relationship Id="rId322" Type="http://schemas.openxmlformats.org/officeDocument/2006/relationships/customXml" Target="../ink/ink3027.xml"/><Relationship Id="rId343" Type="http://schemas.openxmlformats.org/officeDocument/2006/relationships/image" Target="../media/image17111.png"/><Relationship Id="rId364" Type="http://schemas.openxmlformats.org/officeDocument/2006/relationships/customXml" Target="../ink/ink3048.xml"/><Relationship Id="rId61" Type="http://schemas.openxmlformats.org/officeDocument/2006/relationships/image" Target="../media/image3010.png"/><Relationship Id="rId82" Type="http://schemas.openxmlformats.org/officeDocument/2006/relationships/customXml" Target="../ink/ink2907.xml"/><Relationship Id="rId199" Type="http://schemas.openxmlformats.org/officeDocument/2006/relationships/image" Target="../media/image9910.png"/><Relationship Id="rId203" Type="http://schemas.openxmlformats.org/officeDocument/2006/relationships/image" Target="../media/image10110.png"/><Relationship Id="rId385" Type="http://schemas.openxmlformats.org/officeDocument/2006/relationships/image" Target="../media/image19211.png"/><Relationship Id="rId19" Type="http://schemas.openxmlformats.org/officeDocument/2006/relationships/image" Target="../media/image9100.png"/><Relationship Id="rId224" Type="http://schemas.openxmlformats.org/officeDocument/2006/relationships/customXml" Target="../ink/ink2978.xml"/><Relationship Id="rId245" Type="http://schemas.openxmlformats.org/officeDocument/2006/relationships/image" Target="../media/image12211.png"/><Relationship Id="rId266" Type="http://schemas.openxmlformats.org/officeDocument/2006/relationships/customXml" Target="../ink/ink2999.xml"/><Relationship Id="rId287" Type="http://schemas.openxmlformats.org/officeDocument/2006/relationships/image" Target="../media/image14311.png"/><Relationship Id="rId30" Type="http://schemas.openxmlformats.org/officeDocument/2006/relationships/customXml" Target="../ink/ink2881.xml"/><Relationship Id="rId105" Type="http://schemas.openxmlformats.org/officeDocument/2006/relationships/image" Target="../media/image5210.png"/><Relationship Id="rId126" Type="http://schemas.openxmlformats.org/officeDocument/2006/relationships/customXml" Target="../ink/ink2929.xml"/><Relationship Id="rId147" Type="http://schemas.openxmlformats.org/officeDocument/2006/relationships/image" Target="../media/image7310.png"/><Relationship Id="rId168" Type="http://schemas.openxmlformats.org/officeDocument/2006/relationships/customXml" Target="../ink/ink2950.xml"/><Relationship Id="rId312" Type="http://schemas.openxmlformats.org/officeDocument/2006/relationships/customXml" Target="../ink/ink3022.xml"/><Relationship Id="rId333" Type="http://schemas.openxmlformats.org/officeDocument/2006/relationships/image" Target="../media/image16611.png"/><Relationship Id="rId354" Type="http://schemas.openxmlformats.org/officeDocument/2006/relationships/customXml" Target="../ink/ink3043.xml"/><Relationship Id="rId51" Type="http://schemas.openxmlformats.org/officeDocument/2006/relationships/image" Target="../media/image25100.png"/><Relationship Id="rId72" Type="http://schemas.openxmlformats.org/officeDocument/2006/relationships/customXml" Target="../ink/ink2902.xml"/><Relationship Id="rId93" Type="http://schemas.openxmlformats.org/officeDocument/2006/relationships/image" Target="../media/image4610.png"/><Relationship Id="rId189" Type="http://schemas.openxmlformats.org/officeDocument/2006/relationships/image" Target="../media/image9410.png"/><Relationship Id="rId375" Type="http://schemas.openxmlformats.org/officeDocument/2006/relationships/image" Target="../media/image18711.png"/><Relationship Id="rId396" Type="http://schemas.openxmlformats.org/officeDocument/2006/relationships/customXml" Target="../ink/ink3064.xml"/><Relationship Id="rId3" Type="http://schemas.openxmlformats.org/officeDocument/2006/relationships/image" Target="../media/image11000.png"/><Relationship Id="rId214" Type="http://schemas.openxmlformats.org/officeDocument/2006/relationships/customXml" Target="../ink/ink2973.xml"/><Relationship Id="rId235" Type="http://schemas.openxmlformats.org/officeDocument/2006/relationships/image" Target="../media/image11710.png"/><Relationship Id="rId256" Type="http://schemas.openxmlformats.org/officeDocument/2006/relationships/customXml" Target="../ink/ink2994.xml"/><Relationship Id="rId277" Type="http://schemas.openxmlformats.org/officeDocument/2006/relationships/image" Target="../media/image13811.png"/><Relationship Id="rId298" Type="http://schemas.openxmlformats.org/officeDocument/2006/relationships/customXml" Target="../ink/ink3015.xml"/><Relationship Id="rId400" Type="http://schemas.openxmlformats.org/officeDocument/2006/relationships/customXml" Target="../ink/ink3066.xml"/><Relationship Id="rId116" Type="http://schemas.openxmlformats.org/officeDocument/2006/relationships/customXml" Target="../ink/ink2924.xml"/><Relationship Id="rId137" Type="http://schemas.openxmlformats.org/officeDocument/2006/relationships/image" Target="../media/image6810.png"/><Relationship Id="rId158" Type="http://schemas.openxmlformats.org/officeDocument/2006/relationships/customXml" Target="../ink/ink2945.xml"/><Relationship Id="rId302" Type="http://schemas.openxmlformats.org/officeDocument/2006/relationships/customXml" Target="../ink/ink3017.xml"/><Relationship Id="rId323" Type="http://schemas.openxmlformats.org/officeDocument/2006/relationships/image" Target="../media/image16111.png"/><Relationship Id="rId344" Type="http://schemas.openxmlformats.org/officeDocument/2006/relationships/customXml" Target="../ink/ink3038.xml"/><Relationship Id="rId20" Type="http://schemas.openxmlformats.org/officeDocument/2006/relationships/customXml" Target="../ink/ink2876.xml"/><Relationship Id="rId41" Type="http://schemas.openxmlformats.org/officeDocument/2006/relationships/image" Target="../media/image20100.png"/><Relationship Id="rId62" Type="http://schemas.openxmlformats.org/officeDocument/2006/relationships/customXml" Target="../ink/ink2897.xml"/><Relationship Id="rId83" Type="http://schemas.openxmlformats.org/officeDocument/2006/relationships/image" Target="../media/image4110.png"/><Relationship Id="rId179" Type="http://schemas.openxmlformats.org/officeDocument/2006/relationships/image" Target="../media/image8911.png"/><Relationship Id="rId365" Type="http://schemas.openxmlformats.org/officeDocument/2006/relationships/image" Target="../media/image18211.png"/><Relationship Id="rId386" Type="http://schemas.openxmlformats.org/officeDocument/2006/relationships/customXml" Target="../ink/ink3059.xml"/><Relationship Id="rId190" Type="http://schemas.openxmlformats.org/officeDocument/2006/relationships/customXml" Target="../ink/ink2961.xml"/><Relationship Id="rId204" Type="http://schemas.openxmlformats.org/officeDocument/2006/relationships/customXml" Target="../ink/ink2968.xml"/><Relationship Id="rId225" Type="http://schemas.openxmlformats.org/officeDocument/2006/relationships/image" Target="../media/image11210.png"/><Relationship Id="rId246" Type="http://schemas.openxmlformats.org/officeDocument/2006/relationships/customXml" Target="../ink/ink2989.xml"/><Relationship Id="rId267" Type="http://schemas.openxmlformats.org/officeDocument/2006/relationships/image" Target="../media/image13311.png"/><Relationship Id="rId288" Type="http://schemas.openxmlformats.org/officeDocument/2006/relationships/customXml" Target="../ink/ink3010.xml"/><Relationship Id="rId106" Type="http://schemas.openxmlformats.org/officeDocument/2006/relationships/customXml" Target="../ink/ink2919.xml"/><Relationship Id="rId127" Type="http://schemas.openxmlformats.org/officeDocument/2006/relationships/image" Target="../media/image6310.png"/><Relationship Id="rId313" Type="http://schemas.openxmlformats.org/officeDocument/2006/relationships/image" Target="../media/image15611.png"/><Relationship Id="rId10" Type="http://schemas.openxmlformats.org/officeDocument/2006/relationships/customXml" Target="../ink/ink2871.xml"/><Relationship Id="rId31" Type="http://schemas.openxmlformats.org/officeDocument/2006/relationships/image" Target="../media/image15100.png"/><Relationship Id="rId52" Type="http://schemas.openxmlformats.org/officeDocument/2006/relationships/customXml" Target="../ink/ink2892.xml"/><Relationship Id="rId73" Type="http://schemas.openxmlformats.org/officeDocument/2006/relationships/image" Target="../media/image3610.png"/><Relationship Id="rId94" Type="http://schemas.openxmlformats.org/officeDocument/2006/relationships/customXml" Target="../ink/ink2913.xml"/><Relationship Id="rId148" Type="http://schemas.openxmlformats.org/officeDocument/2006/relationships/customXml" Target="../ink/ink2940.xml"/><Relationship Id="rId169" Type="http://schemas.openxmlformats.org/officeDocument/2006/relationships/image" Target="../media/image8410.png"/><Relationship Id="rId334" Type="http://schemas.openxmlformats.org/officeDocument/2006/relationships/customXml" Target="../ink/ink3033.xml"/><Relationship Id="rId355" Type="http://schemas.openxmlformats.org/officeDocument/2006/relationships/image" Target="../media/image17711.png"/><Relationship Id="rId376" Type="http://schemas.openxmlformats.org/officeDocument/2006/relationships/customXml" Target="../ink/ink3054.xml"/><Relationship Id="rId397" Type="http://schemas.openxmlformats.org/officeDocument/2006/relationships/image" Target="../media/image19811.png"/><Relationship Id="rId4" Type="http://schemas.openxmlformats.org/officeDocument/2006/relationships/customXml" Target="../ink/ink2868.xml"/><Relationship Id="rId180" Type="http://schemas.openxmlformats.org/officeDocument/2006/relationships/customXml" Target="../ink/ink2956.xml"/><Relationship Id="rId215" Type="http://schemas.openxmlformats.org/officeDocument/2006/relationships/image" Target="../media/image10710.png"/><Relationship Id="rId236" Type="http://schemas.openxmlformats.org/officeDocument/2006/relationships/customXml" Target="../ink/ink2984.xml"/><Relationship Id="rId257" Type="http://schemas.openxmlformats.org/officeDocument/2006/relationships/image" Target="../media/image12811.png"/><Relationship Id="rId278" Type="http://schemas.openxmlformats.org/officeDocument/2006/relationships/customXml" Target="../ink/ink3005.xml"/><Relationship Id="rId401" Type="http://schemas.openxmlformats.org/officeDocument/2006/relationships/image" Target="../media/image20010.png"/><Relationship Id="rId303" Type="http://schemas.openxmlformats.org/officeDocument/2006/relationships/image" Target="../media/image15111.png"/><Relationship Id="rId42" Type="http://schemas.openxmlformats.org/officeDocument/2006/relationships/customXml" Target="../ink/ink2887.xml"/><Relationship Id="rId84" Type="http://schemas.openxmlformats.org/officeDocument/2006/relationships/customXml" Target="../ink/ink2908.xml"/><Relationship Id="rId138" Type="http://schemas.openxmlformats.org/officeDocument/2006/relationships/customXml" Target="../ink/ink2935.xml"/><Relationship Id="rId345" Type="http://schemas.openxmlformats.org/officeDocument/2006/relationships/image" Target="../media/image17211.png"/><Relationship Id="rId387" Type="http://schemas.openxmlformats.org/officeDocument/2006/relationships/image" Target="../media/image19311.png"/><Relationship Id="rId191" Type="http://schemas.openxmlformats.org/officeDocument/2006/relationships/image" Target="../media/image9510.png"/><Relationship Id="rId205" Type="http://schemas.openxmlformats.org/officeDocument/2006/relationships/image" Target="../media/image10210.png"/><Relationship Id="rId247" Type="http://schemas.openxmlformats.org/officeDocument/2006/relationships/image" Target="../media/image12311.png"/><Relationship Id="rId107" Type="http://schemas.openxmlformats.org/officeDocument/2006/relationships/image" Target="../media/image5310.png"/><Relationship Id="rId289" Type="http://schemas.openxmlformats.org/officeDocument/2006/relationships/image" Target="../media/image14411.png"/><Relationship Id="rId11" Type="http://schemas.openxmlformats.org/officeDocument/2006/relationships/image" Target="../media/image5100.png"/><Relationship Id="rId53" Type="http://schemas.openxmlformats.org/officeDocument/2006/relationships/image" Target="../media/image26100.png"/><Relationship Id="rId149" Type="http://schemas.openxmlformats.org/officeDocument/2006/relationships/image" Target="../media/image7410.png"/><Relationship Id="rId314" Type="http://schemas.openxmlformats.org/officeDocument/2006/relationships/customXml" Target="../ink/ink3023.xml"/><Relationship Id="rId356" Type="http://schemas.openxmlformats.org/officeDocument/2006/relationships/customXml" Target="../ink/ink3044.xml"/><Relationship Id="rId398" Type="http://schemas.openxmlformats.org/officeDocument/2006/relationships/customXml" Target="../ink/ink3065.xml"/><Relationship Id="rId95" Type="http://schemas.openxmlformats.org/officeDocument/2006/relationships/image" Target="../media/image4710.png"/><Relationship Id="rId160" Type="http://schemas.openxmlformats.org/officeDocument/2006/relationships/customXml" Target="../ink/ink2946.xml"/><Relationship Id="rId216" Type="http://schemas.openxmlformats.org/officeDocument/2006/relationships/customXml" Target="../ink/ink2974.xml"/><Relationship Id="rId258" Type="http://schemas.openxmlformats.org/officeDocument/2006/relationships/customXml" Target="../ink/ink2995.xml"/><Relationship Id="rId22" Type="http://schemas.openxmlformats.org/officeDocument/2006/relationships/customXml" Target="../ink/ink2877.xml"/><Relationship Id="rId64" Type="http://schemas.openxmlformats.org/officeDocument/2006/relationships/customXml" Target="../ink/ink2898.xml"/><Relationship Id="rId118" Type="http://schemas.openxmlformats.org/officeDocument/2006/relationships/customXml" Target="../ink/ink2925.xml"/><Relationship Id="rId325" Type="http://schemas.openxmlformats.org/officeDocument/2006/relationships/image" Target="../media/image16211.png"/><Relationship Id="rId367" Type="http://schemas.openxmlformats.org/officeDocument/2006/relationships/image" Target="../media/image18311.png"/><Relationship Id="rId171" Type="http://schemas.openxmlformats.org/officeDocument/2006/relationships/image" Target="../media/image8510.png"/><Relationship Id="rId227" Type="http://schemas.openxmlformats.org/officeDocument/2006/relationships/image" Target="../media/image11310.png"/><Relationship Id="rId269" Type="http://schemas.openxmlformats.org/officeDocument/2006/relationships/image" Target="../media/image13411.png"/><Relationship Id="rId33" Type="http://schemas.openxmlformats.org/officeDocument/2006/relationships/image" Target="../media/image16100.png"/><Relationship Id="rId129" Type="http://schemas.openxmlformats.org/officeDocument/2006/relationships/image" Target="../media/image6410.png"/><Relationship Id="rId280" Type="http://schemas.openxmlformats.org/officeDocument/2006/relationships/customXml" Target="../ink/ink3006.xml"/><Relationship Id="rId336" Type="http://schemas.openxmlformats.org/officeDocument/2006/relationships/customXml" Target="../ink/ink3034.xml"/><Relationship Id="rId75" Type="http://schemas.openxmlformats.org/officeDocument/2006/relationships/image" Target="../media/image3710.png"/><Relationship Id="rId140" Type="http://schemas.openxmlformats.org/officeDocument/2006/relationships/customXml" Target="../ink/ink2936.xml"/><Relationship Id="rId182" Type="http://schemas.openxmlformats.org/officeDocument/2006/relationships/customXml" Target="../ink/ink2957.xml"/><Relationship Id="rId378" Type="http://schemas.openxmlformats.org/officeDocument/2006/relationships/customXml" Target="../ink/ink3055.xml"/><Relationship Id="rId403" Type="http://schemas.openxmlformats.org/officeDocument/2006/relationships/image" Target="../media/image20110.png"/><Relationship Id="rId6" Type="http://schemas.openxmlformats.org/officeDocument/2006/relationships/customXml" Target="../ink/ink2869.xml"/><Relationship Id="rId238" Type="http://schemas.openxmlformats.org/officeDocument/2006/relationships/customXml" Target="../ink/ink2985.xml"/><Relationship Id="rId291" Type="http://schemas.openxmlformats.org/officeDocument/2006/relationships/image" Target="../media/image14511.png"/><Relationship Id="rId305" Type="http://schemas.openxmlformats.org/officeDocument/2006/relationships/image" Target="../media/image15211.png"/><Relationship Id="rId347" Type="http://schemas.openxmlformats.org/officeDocument/2006/relationships/image" Target="../media/image17311.png"/><Relationship Id="rId44" Type="http://schemas.openxmlformats.org/officeDocument/2006/relationships/customXml" Target="../ink/ink2888.xml"/><Relationship Id="rId86" Type="http://schemas.openxmlformats.org/officeDocument/2006/relationships/customXml" Target="../ink/ink2909.xml"/><Relationship Id="rId151" Type="http://schemas.openxmlformats.org/officeDocument/2006/relationships/image" Target="../media/image7510.png"/><Relationship Id="rId389" Type="http://schemas.openxmlformats.org/officeDocument/2006/relationships/image" Target="../media/image19411.png"/><Relationship Id="rId193" Type="http://schemas.openxmlformats.org/officeDocument/2006/relationships/image" Target="../media/image9610.png"/><Relationship Id="rId207" Type="http://schemas.openxmlformats.org/officeDocument/2006/relationships/image" Target="../media/image10310.png"/><Relationship Id="rId249" Type="http://schemas.openxmlformats.org/officeDocument/2006/relationships/image" Target="../media/image12411.png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customXml" Target="../ink/ink2996.xml"/><Relationship Id="rId316" Type="http://schemas.openxmlformats.org/officeDocument/2006/relationships/customXml" Target="../ink/ink3024.xml"/><Relationship Id="rId55" Type="http://schemas.openxmlformats.org/officeDocument/2006/relationships/image" Target="../media/image27600.png"/><Relationship Id="rId97" Type="http://schemas.openxmlformats.org/officeDocument/2006/relationships/image" Target="../media/image4810.png"/><Relationship Id="rId120" Type="http://schemas.openxmlformats.org/officeDocument/2006/relationships/customXml" Target="../ink/ink2926.xml"/><Relationship Id="rId358" Type="http://schemas.openxmlformats.org/officeDocument/2006/relationships/customXml" Target="../ink/ink3045.xml"/><Relationship Id="rId162" Type="http://schemas.openxmlformats.org/officeDocument/2006/relationships/customXml" Target="../ink/ink2947.xml"/><Relationship Id="rId218" Type="http://schemas.openxmlformats.org/officeDocument/2006/relationships/customXml" Target="../ink/ink2975.xml"/><Relationship Id="rId271" Type="http://schemas.openxmlformats.org/officeDocument/2006/relationships/image" Target="../media/image13511.png"/><Relationship Id="rId24" Type="http://schemas.openxmlformats.org/officeDocument/2006/relationships/customXml" Target="../ink/ink2878.xml"/><Relationship Id="rId66" Type="http://schemas.openxmlformats.org/officeDocument/2006/relationships/customXml" Target="../ink/ink2899.xml"/><Relationship Id="rId131" Type="http://schemas.openxmlformats.org/officeDocument/2006/relationships/image" Target="../media/image6510.png"/><Relationship Id="rId327" Type="http://schemas.openxmlformats.org/officeDocument/2006/relationships/image" Target="../media/image16311.png"/><Relationship Id="rId369" Type="http://schemas.openxmlformats.org/officeDocument/2006/relationships/image" Target="../media/image18411.png"/><Relationship Id="rId173" Type="http://schemas.openxmlformats.org/officeDocument/2006/relationships/image" Target="../media/image8610.png"/><Relationship Id="rId229" Type="http://schemas.openxmlformats.org/officeDocument/2006/relationships/image" Target="../media/image11410.png"/><Relationship Id="rId380" Type="http://schemas.openxmlformats.org/officeDocument/2006/relationships/customXml" Target="../ink/ink3056.xml"/><Relationship Id="rId240" Type="http://schemas.openxmlformats.org/officeDocument/2006/relationships/customXml" Target="../ink/ink2986.xml"/><Relationship Id="rId35" Type="http://schemas.openxmlformats.org/officeDocument/2006/relationships/image" Target="../media/image17100.png"/><Relationship Id="rId77" Type="http://schemas.openxmlformats.org/officeDocument/2006/relationships/image" Target="../media/image3810.png"/><Relationship Id="rId100" Type="http://schemas.openxmlformats.org/officeDocument/2006/relationships/customXml" Target="../ink/ink2916.xml"/><Relationship Id="rId282" Type="http://schemas.openxmlformats.org/officeDocument/2006/relationships/customXml" Target="../ink/ink3007.xml"/><Relationship Id="rId338" Type="http://schemas.openxmlformats.org/officeDocument/2006/relationships/customXml" Target="../ink/ink3035.xml"/><Relationship Id="rId8" Type="http://schemas.openxmlformats.org/officeDocument/2006/relationships/customXml" Target="../ink/ink2870.xml"/><Relationship Id="rId142" Type="http://schemas.openxmlformats.org/officeDocument/2006/relationships/customXml" Target="../ink/ink2937.xml"/><Relationship Id="rId184" Type="http://schemas.openxmlformats.org/officeDocument/2006/relationships/customXml" Target="../ink/ink2958.xml"/><Relationship Id="rId391" Type="http://schemas.openxmlformats.org/officeDocument/2006/relationships/image" Target="../media/image19511.png"/><Relationship Id="rId405" Type="http://schemas.openxmlformats.org/officeDocument/2006/relationships/image" Target="../media/image20210.png"/><Relationship Id="rId251" Type="http://schemas.openxmlformats.org/officeDocument/2006/relationships/image" Target="../media/image12511.png"/><Relationship Id="rId46" Type="http://schemas.openxmlformats.org/officeDocument/2006/relationships/customXml" Target="../ink/ink2889.xml"/><Relationship Id="rId293" Type="http://schemas.openxmlformats.org/officeDocument/2006/relationships/image" Target="../media/image14611.png"/><Relationship Id="rId307" Type="http://schemas.openxmlformats.org/officeDocument/2006/relationships/image" Target="../media/image15311.png"/><Relationship Id="rId349" Type="http://schemas.openxmlformats.org/officeDocument/2006/relationships/image" Target="../media/image17411.png"/><Relationship Id="rId88" Type="http://schemas.openxmlformats.org/officeDocument/2006/relationships/customXml" Target="../ink/ink2910.xml"/><Relationship Id="rId111" Type="http://schemas.openxmlformats.org/officeDocument/2006/relationships/image" Target="../media/image5510.png"/><Relationship Id="rId153" Type="http://schemas.openxmlformats.org/officeDocument/2006/relationships/image" Target="../media/image7610.png"/><Relationship Id="rId195" Type="http://schemas.openxmlformats.org/officeDocument/2006/relationships/image" Target="../media/image9710.png"/><Relationship Id="rId209" Type="http://schemas.openxmlformats.org/officeDocument/2006/relationships/image" Target="../media/image10410.png"/><Relationship Id="rId360" Type="http://schemas.openxmlformats.org/officeDocument/2006/relationships/customXml" Target="../ink/ink3046.xml"/><Relationship Id="rId220" Type="http://schemas.openxmlformats.org/officeDocument/2006/relationships/customXml" Target="../ink/ink2976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customXml" Target="../ink/ink2997.xml"/><Relationship Id="rId318" Type="http://schemas.openxmlformats.org/officeDocument/2006/relationships/customXml" Target="../ink/ink3025.xml"/><Relationship Id="rId99" Type="http://schemas.openxmlformats.org/officeDocument/2006/relationships/image" Target="../media/image4910.png"/><Relationship Id="rId122" Type="http://schemas.openxmlformats.org/officeDocument/2006/relationships/customXml" Target="../ink/ink2927.xml"/><Relationship Id="rId164" Type="http://schemas.openxmlformats.org/officeDocument/2006/relationships/customXml" Target="../ink/ink2948.xml"/><Relationship Id="rId371" Type="http://schemas.openxmlformats.org/officeDocument/2006/relationships/image" Target="../media/image18511.png"/><Relationship Id="rId26" Type="http://schemas.openxmlformats.org/officeDocument/2006/relationships/customXml" Target="../ink/ink2879.xml"/><Relationship Id="rId231" Type="http://schemas.openxmlformats.org/officeDocument/2006/relationships/image" Target="../media/image11510.png"/><Relationship Id="rId273" Type="http://schemas.openxmlformats.org/officeDocument/2006/relationships/image" Target="../media/image13611.png"/><Relationship Id="rId329" Type="http://schemas.openxmlformats.org/officeDocument/2006/relationships/image" Target="../media/image16411.png"/><Relationship Id="rId68" Type="http://schemas.openxmlformats.org/officeDocument/2006/relationships/customXml" Target="../ink/ink2900.xml"/><Relationship Id="rId133" Type="http://schemas.openxmlformats.org/officeDocument/2006/relationships/image" Target="../media/image6610.png"/><Relationship Id="rId175" Type="http://schemas.openxmlformats.org/officeDocument/2006/relationships/image" Target="../media/image8711.png"/><Relationship Id="rId340" Type="http://schemas.openxmlformats.org/officeDocument/2006/relationships/customXml" Target="../ink/ink3036.xml"/><Relationship Id="rId200" Type="http://schemas.openxmlformats.org/officeDocument/2006/relationships/customXml" Target="../ink/ink2966.xml"/><Relationship Id="rId382" Type="http://schemas.openxmlformats.org/officeDocument/2006/relationships/customXml" Target="../ink/ink3057.xml"/><Relationship Id="rId242" Type="http://schemas.openxmlformats.org/officeDocument/2006/relationships/customXml" Target="../ink/ink2987.xml"/><Relationship Id="rId284" Type="http://schemas.openxmlformats.org/officeDocument/2006/relationships/customXml" Target="../ink/ink3008.xml"/><Relationship Id="rId37" Type="http://schemas.openxmlformats.org/officeDocument/2006/relationships/image" Target="../media/image18100.png"/><Relationship Id="rId79" Type="http://schemas.openxmlformats.org/officeDocument/2006/relationships/image" Target="../media/image3910.png"/><Relationship Id="rId102" Type="http://schemas.openxmlformats.org/officeDocument/2006/relationships/customXml" Target="../ink/ink2917.xml"/><Relationship Id="rId144" Type="http://schemas.openxmlformats.org/officeDocument/2006/relationships/customXml" Target="../ink/ink2938.xml"/><Relationship Id="rId90" Type="http://schemas.openxmlformats.org/officeDocument/2006/relationships/customXml" Target="../ink/ink2911.xml"/><Relationship Id="rId186" Type="http://schemas.openxmlformats.org/officeDocument/2006/relationships/customXml" Target="../ink/ink2959.xml"/><Relationship Id="rId351" Type="http://schemas.openxmlformats.org/officeDocument/2006/relationships/image" Target="../media/image17511.png"/><Relationship Id="rId393" Type="http://schemas.openxmlformats.org/officeDocument/2006/relationships/image" Target="../media/image19611.png"/><Relationship Id="rId407" Type="http://schemas.openxmlformats.org/officeDocument/2006/relationships/image" Target="../media/image2031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10.png"/><Relationship Id="rId299" Type="http://schemas.openxmlformats.org/officeDocument/2006/relationships/image" Target="../media/image3521.png"/><Relationship Id="rId21" Type="http://schemas.openxmlformats.org/officeDocument/2006/relationships/image" Target="../media/image21310.png"/><Relationship Id="rId63" Type="http://schemas.openxmlformats.org/officeDocument/2006/relationships/image" Target="../media/image23410.png"/><Relationship Id="rId159" Type="http://schemas.openxmlformats.org/officeDocument/2006/relationships/image" Target="../media/image28210.png"/><Relationship Id="rId170" Type="http://schemas.openxmlformats.org/officeDocument/2006/relationships/customXml" Target="../ink/ink3154.xml"/><Relationship Id="rId226" Type="http://schemas.openxmlformats.org/officeDocument/2006/relationships/customXml" Target="../ink/ink3182.xml"/><Relationship Id="rId268" Type="http://schemas.openxmlformats.org/officeDocument/2006/relationships/customXml" Target="../ink/ink3203.xml"/><Relationship Id="rId32" Type="http://schemas.openxmlformats.org/officeDocument/2006/relationships/customXml" Target="../ink/ink3085.xml"/><Relationship Id="rId74" Type="http://schemas.openxmlformats.org/officeDocument/2006/relationships/customXml" Target="../ink/ink3106.xml"/><Relationship Id="rId128" Type="http://schemas.openxmlformats.org/officeDocument/2006/relationships/customXml" Target="../ink/ink3133.xml"/><Relationship Id="rId5" Type="http://schemas.openxmlformats.org/officeDocument/2006/relationships/image" Target="../media/image20510.png"/><Relationship Id="rId181" Type="http://schemas.openxmlformats.org/officeDocument/2006/relationships/image" Target="../media/image29310.png"/><Relationship Id="rId237" Type="http://schemas.openxmlformats.org/officeDocument/2006/relationships/image" Target="../media/image3211.png"/><Relationship Id="rId279" Type="http://schemas.openxmlformats.org/officeDocument/2006/relationships/image" Target="../media/image3420.png"/><Relationship Id="rId43" Type="http://schemas.openxmlformats.org/officeDocument/2006/relationships/image" Target="../media/image22410.png"/><Relationship Id="rId139" Type="http://schemas.openxmlformats.org/officeDocument/2006/relationships/image" Target="../media/image27210.png"/><Relationship Id="rId290" Type="http://schemas.openxmlformats.org/officeDocument/2006/relationships/customXml" Target="../ink/ink3214.xml"/><Relationship Id="rId85" Type="http://schemas.openxmlformats.org/officeDocument/2006/relationships/image" Target="../media/image24510.png"/><Relationship Id="rId150" Type="http://schemas.openxmlformats.org/officeDocument/2006/relationships/customXml" Target="../ink/ink3144.xml"/><Relationship Id="rId192" Type="http://schemas.openxmlformats.org/officeDocument/2006/relationships/customXml" Target="../ink/ink3165.xml"/><Relationship Id="rId206" Type="http://schemas.openxmlformats.org/officeDocument/2006/relationships/customXml" Target="../ink/ink3172.xml"/><Relationship Id="rId248" Type="http://schemas.openxmlformats.org/officeDocument/2006/relationships/customXml" Target="../ink/ink3193.xml"/><Relationship Id="rId12" Type="http://schemas.openxmlformats.org/officeDocument/2006/relationships/customXml" Target="../ink/ink3075.xml"/><Relationship Id="rId108" Type="http://schemas.openxmlformats.org/officeDocument/2006/relationships/customXml" Target="../ink/ink3123.xml"/><Relationship Id="rId54" Type="http://schemas.openxmlformats.org/officeDocument/2006/relationships/customXml" Target="../ink/ink3096.xml"/><Relationship Id="rId75" Type="http://schemas.openxmlformats.org/officeDocument/2006/relationships/image" Target="../media/image24010.png"/><Relationship Id="rId96" Type="http://schemas.openxmlformats.org/officeDocument/2006/relationships/customXml" Target="../ink/ink3117.xml"/><Relationship Id="rId140" Type="http://schemas.openxmlformats.org/officeDocument/2006/relationships/customXml" Target="../ink/ink3139.xml"/><Relationship Id="rId161" Type="http://schemas.openxmlformats.org/officeDocument/2006/relationships/image" Target="../media/image28310.png"/><Relationship Id="rId182" Type="http://schemas.openxmlformats.org/officeDocument/2006/relationships/customXml" Target="../ink/ink3160.xml"/><Relationship Id="rId217" Type="http://schemas.openxmlformats.org/officeDocument/2006/relationships/image" Target="../media/image3111.png"/><Relationship Id="rId6" Type="http://schemas.openxmlformats.org/officeDocument/2006/relationships/customXml" Target="../ink/ink3072.xml"/><Relationship Id="rId238" Type="http://schemas.openxmlformats.org/officeDocument/2006/relationships/customXml" Target="../ink/ink3188.xml"/><Relationship Id="rId259" Type="http://schemas.openxmlformats.org/officeDocument/2006/relationships/image" Target="../media/image3320.png"/><Relationship Id="rId23" Type="http://schemas.openxmlformats.org/officeDocument/2006/relationships/image" Target="../media/image21410.png"/><Relationship Id="rId119" Type="http://schemas.openxmlformats.org/officeDocument/2006/relationships/image" Target="../media/image26210.png"/><Relationship Id="rId270" Type="http://schemas.openxmlformats.org/officeDocument/2006/relationships/customXml" Target="../ink/ink3204.xml"/><Relationship Id="rId291" Type="http://schemas.openxmlformats.org/officeDocument/2006/relationships/image" Target="../media/image3480.png"/><Relationship Id="rId44" Type="http://schemas.openxmlformats.org/officeDocument/2006/relationships/customXml" Target="../ink/ink3091.xml"/><Relationship Id="rId65" Type="http://schemas.openxmlformats.org/officeDocument/2006/relationships/image" Target="../media/image23510.png"/><Relationship Id="rId86" Type="http://schemas.openxmlformats.org/officeDocument/2006/relationships/customXml" Target="../ink/ink3112.xml"/><Relationship Id="rId130" Type="http://schemas.openxmlformats.org/officeDocument/2006/relationships/customXml" Target="../ink/ink3134.xml"/><Relationship Id="rId151" Type="http://schemas.openxmlformats.org/officeDocument/2006/relationships/image" Target="../media/image27810.png"/><Relationship Id="rId172" Type="http://schemas.openxmlformats.org/officeDocument/2006/relationships/customXml" Target="../ink/ink3155.xml"/><Relationship Id="rId193" Type="http://schemas.openxmlformats.org/officeDocument/2006/relationships/image" Target="../media/image2998.png"/><Relationship Id="rId207" Type="http://schemas.openxmlformats.org/officeDocument/2006/relationships/image" Target="../media/image3060.png"/><Relationship Id="rId228" Type="http://schemas.openxmlformats.org/officeDocument/2006/relationships/customXml" Target="../ink/ink3183.xml"/><Relationship Id="rId249" Type="http://schemas.openxmlformats.org/officeDocument/2006/relationships/image" Target="../media/image3270.png"/><Relationship Id="rId13" Type="http://schemas.openxmlformats.org/officeDocument/2006/relationships/image" Target="../media/image20910.png"/><Relationship Id="rId109" Type="http://schemas.openxmlformats.org/officeDocument/2006/relationships/image" Target="../media/image25710.png"/><Relationship Id="rId260" Type="http://schemas.openxmlformats.org/officeDocument/2006/relationships/customXml" Target="../ink/ink3199.xml"/><Relationship Id="rId281" Type="http://schemas.openxmlformats.org/officeDocument/2006/relationships/image" Target="../media/image3430.png"/><Relationship Id="rId34" Type="http://schemas.openxmlformats.org/officeDocument/2006/relationships/customXml" Target="../ink/ink3086.xml"/><Relationship Id="rId55" Type="http://schemas.openxmlformats.org/officeDocument/2006/relationships/image" Target="../media/image23010.png"/><Relationship Id="rId76" Type="http://schemas.openxmlformats.org/officeDocument/2006/relationships/customXml" Target="../ink/ink3107.xml"/><Relationship Id="rId97" Type="http://schemas.openxmlformats.org/officeDocument/2006/relationships/image" Target="../media/image25110.png"/><Relationship Id="rId120" Type="http://schemas.openxmlformats.org/officeDocument/2006/relationships/customXml" Target="../ink/ink3129.xml"/><Relationship Id="rId141" Type="http://schemas.openxmlformats.org/officeDocument/2006/relationships/image" Target="../media/image27310.png"/><Relationship Id="rId7" Type="http://schemas.openxmlformats.org/officeDocument/2006/relationships/image" Target="../media/image20610.png"/><Relationship Id="rId162" Type="http://schemas.openxmlformats.org/officeDocument/2006/relationships/customXml" Target="../ink/ink3150.xml"/><Relationship Id="rId183" Type="http://schemas.openxmlformats.org/officeDocument/2006/relationships/image" Target="../media/image29410.png"/><Relationship Id="rId218" Type="http://schemas.openxmlformats.org/officeDocument/2006/relationships/customXml" Target="../ink/ink3178.xml"/><Relationship Id="rId239" Type="http://schemas.openxmlformats.org/officeDocument/2006/relationships/image" Target="../media/image3220.png"/><Relationship Id="rId250" Type="http://schemas.openxmlformats.org/officeDocument/2006/relationships/customXml" Target="../ink/ink3194.xml"/><Relationship Id="rId271" Type="http://schemas.openxmlformats.org/officeDocument/2006/relationships/image" Target="../media/image3380.png"/><Relationship Id="rId292" Type="http://schemas.openxmlformats.org/officeDocument/2006/relationships/customXml" Target="../ink/ink3215.xml"/><Relationship Id="rId24" Type="http://schemas.openxmlformats.org/officeDocument/2006/relationships/customXml" Target="../ink/ink3081.xml"/><Relationship Id="rId45" Type="http://schemas.openxmlformats.org/officeDocument/2006/relationships/image" Target="../media/image22510.png"/><Relationship Id="rId66" Type="http://schemas.openxmlformats.org/officeDocument/2006/relationships/customXml" Target="../ink/ink3102.xml"/><Relationship Id="rId87" Type="http://schemas.openxmlformats.org/officeDocument/2006/relationships/image" Target="../media/image24610.png"/><Relationship Id="rId110" Type="http://schemas.openxmlformats.org/officeDocument/2006/relationships/customXml" Target="../ink/ink3124.xml"/><Relationship Id="rId131" Type="http://schemas.openxmlformats.org/officeDocument/2006/relationships/image" Target="../media/image26810.png"/><Relationship Id="rId152" Type="http://schemas.openxmlformats.org/officeDocument/2006/relationships/customXml" Target="../ink/ink3145.xml"/><Relationship Id="rId173" Type="http://schemas.openxmlformats.org/officeDocument/2006/relationships/image" Target="../media/image28910.png"/><Relationship Id="rId194" Type="http://schemas.openxmlformats.org/officeDocument/2006/relationships/customXml" Target="../ink/ink3166.xml"/><Relationship Id="rId208" Type="http://schemas.openxmlformats.org/officeDocument/2006/relationships/customXml" Target="../ink/ink3173.xml"/><Relationship Id="rId229" Type="http://schemas.openxmlformats.org/officeDocument/2006/relationships/image" Target="../media/image3170.png"/><Relationship Id="rId240" Type="http://schemas.openxmlformats.org/officeDocument/2006/relationships/customXml" Target="../ink/ink3189.xml"/><Relationship Id="rId261" Type="http://schemas.openxmlformats.org/officeDocument/2006/relationships/image" Target="../media/image3330.png"/><Relationship Id="rId14" Type="http://schemas.openxmlformats.org/officeDocument/2006/relationships/customXml" Target="../ink/ink3076.xml"/><Relationship Id="rId35" Type="http://schemas.openxmlformats.org/officeDocument/2006/relationships/image" Target="../media/image22010.png"/><Relationship Id="rId56" Type="http://schemas.openxmlformats.org/officeDocument/2006/relationships/customXml" Target="../ink/ink3097.xml"/><Relationship Id="rId77" Type="http://schemas.openxmlformats.org/officeDocument/2006/relationships/image" Target="../media/image24110.png"/><Relationship Id="rId100" Type="http://schemas.openxmlformats.org/officeDocument/2006/relationships/customXml" Target="../ink/ink3119.xml"/><Relationship Id="rId282" Type="http://schemas.openxmlformats.org/officeDocument/2006/relationships/customXml" Target="../ink/ink3210.xml"/><Relationship Id="rId8" Type="http://schemas.openxmlformats.org/officeDocument/2006/relationships/customXml" Target="../ink/ink3073.xml"/><Relationship Id="rId98" Type="http://schemas.openxmlformats.org/officeDocument/2006/relationships/customXml" Target="../ink/ink3118.xml"/><Relationship Id="rId121" Type="http://schemas.openxmlformats.org/officeDocument/2006/relationships/image" Target="../media/image26310.png"/><Relationship Id="rId142" Type="http://schemas.openxmlformats.org/officeDocument/2006/relationships/customXml" Target="../ink/ink3140.xml"/><Relationship Id="rId163" Type="http://schemas.openxmlformats.org/officeDocument/2006/relationships/image" Target="../media/image28410.png"/><Relationship Id="rId184" Type="http://schemas.openxmlformats.org/officeDocument/2006/relationships/customXml" Target="../ink/ink3161.xml"/><Relationship Id="rId219" Type="http://schemas.openxmlformats.org/officeDocument/2006/relationships/image" Target="../media/image3120.png"/><Relationship Id="rId230" Type="http://schemas.openxmlformats.org/officeDocument/2006/relationships/customXml" Target="../ink/ink3184.xml"/><Relationship Id="rId251" Type="http://schemas.openxmlformats.org/officeDocument/2006/relationships/image" Target="../media/image3280.png"/><Relationship Id="rId25" Type="http://schemas.openxmlformats.org/officeDocument/2006/relationships/image" Target="../media/image21510.png"/><Relationship Id="rId46" Type="http://schemas.openxmlformats.org/officeDocument/2006/relationships/customXml" Target="../ink/ink3092.xml"/><Relationship Id="rId67" Type="http://schemas.openxmlformats.org/officeDocument/2006/relationships/image" Target="../media/image23610.png"/><Relationship Id="rId272" Type="http://schemas.openxmlformats.org/officeDocument/2006/relationships/customXml" Target="../ink/ink3205.xml"/><Relationship Id="rId293" Type="http://schemas.openxmlformats.org/officeDocument/2006/relationships/image" Target="../media/image3490.png"/><Relationship Id="rId88" Type="http://schemas.openxmlformats.org/officeDocument/2006/relationships/customXml" Target="../ink/ink3113.xml"/><Relationship Id="rId111" Type="http://schemas.openxmlformats.org/officeDocument/2006/relationships/image" Target="../media/image25810.png"/><Relationship Id="rId132" Type="http://schemas.openxmlformats.org/officeDocument/2006/relationships/customXml" Target="../ink/ink3135.xml"/><Relationship Id="rId153" Type="http://schemas.openxmlformats.org/officeDocument/2006/relationships/image" Target="../media/image27910.png"/><Relationship Id="rId174" Type="http://schemas.openxmlformats.org/officeDocument/2006/relationships/customXml" Target="../ink/ink3156.xml"/><Relationship Id="rId195" Type="http://schemas.openxmlformats.org/officeDocument/2006/relationships/image" Target="../media/image3000.png"/><Relationship Id="rId209" Type="http://schemas.openxmlformats.org/officeDocument/2006/relationships/image" Target="../media/image3070.png"/><Relationship Id="rId220" Type="http://schemas.openxmlformats.org/officeDocument/2006/relationships/customXml" Target="../ink/ink3179.xml"/><Relationship Id="rId241" Type="http://schemas.openxmlformats.org/officeDocument/2006/relationships/image" Target="../media/image3230.png"/><Relationship Id="rId15" Type="http://schemas.openxmlformats.org/officeDocument/2006/relationships/image" Target="../media/image21010.png"/><Relationship Id="rId36" Type="http://schemas.openxmlformats.org/officeDocument/2006/relationships/customXml" Target="../ink/ink3087.xml"/><Relationship Id="rId57" Type="http://schemas.openxmlformats.org/officeDocument/2006/relationships/image" Target="../media/image23110.png"/><Relationship Id="rId262" Type="http://schemas.openxmlformats.org/officeDocument/2006/relationships/customXml" Target="../ink/ink3200.xml"/><Relationship Id="rId283" Type="http://schemas.openxmlformats.org/officeDocument/2006/relationships/image" Target="../media/image3440.png"/><Relationship Id="rId78" Type="http://schemas.openxmlformats.org/officeDocument/2006/relationships/customXml" Target="../ink/ink3108.xml"/><Relationship Id="rId99" Type="http://schemas.openxmlformats.org/officeDocument/2006/relationships/image" Target="../media/image25210.png"/><Relationship Id="rId101" Type="http://schemas.openxmlformats.org/officeDocument/2006/relationships/image" Target="../media/image25310.png"/><Relationship Id="rId122" Type="http://schemas.openxmlformats.org/officeDocument/2006/relationships/customXml" Target="../ink/ink3130.xml"/><Relationship Id="rId143" Type="http://schemas.openxmlformats.org/officeDocument/2006/relationships/image" Target="../media/image27410.png"/><Relationship Id="rId164" Type="http://schemas.openxmlformats.org/officeDocument/2006/relationships/customXml" Target="../ink/ink3151.xml"/><Relationship Id="rId185" Type="http://schemas.openxmlformats.org/officeDocument/2006/relationships/image" Target="../media/image29510.png"/><Relationship Id="rId9" Type="http://schemas.openxmlformats.org/officeDocument/2006/relationships/image" Target="../media/image20710.png"/><Relationship Id="rId210" Type="http://schemas.openxmlformats.org/officeDocument/2006/relationships/customXml" Target="../ink/ink3174.xml"/><Relationship Id="rId26" Type="http://schemas.openxmlformats.org/officeDocument/2006/relationships/customXml" Target="../ink/ink3082.xml"/><Relationship Id="rId231" Type="http://schemas.openxmlformats.org/officeDocument/2006/relationships/image" Target="../media/image3180.png"/><Relationship Id="rId252" Type="http://schemas.openxmlformats.org/officeDocument/2006/relationships/customXml" Target="../ink/ink3195.xml"/><Relationship Id="rId273" Type="http://schemas.openxmlformats.org/officeDocument/2006/relationships/image" Target="../media/image3390.png"/><Relationship Id="rId294" Type="http://schemas.openxmlformats.org/officeDocument/2006/relationships/customXml" Target="../ink/ink3216.xml"/><Relationship Id="rId47" Type="http://schemas.openxmlformats.org/officeDocument/2006/relationships/image" Target="../media/image22610.png"/><Relationship Id="rId68" Type="http://schemas.openxmlformats.org/officeDocument/2006/relationships/customXml" Target="../ink/ink3103.xml"/><Relationship Id="rId89" Type="http://schemas.openxmlformats.org/officeDocument/2006/relationships/image" Target="../media/image24710.png"/><Relationship Id="rId112" Type="http://schemas.openxmlformats.org/officeDocument/2006/relationships/customXml" Target="../ink/ink3125.xml"/><Relationship Id="rId133" Type="http://schemas.openxmlformats.org/officeDocument/2006/relationships/image" Target="../media/image26910.png"/><Relationship Id="rId154" Type="http://schemas.openxmlformats.org/officeDocument/2006/relationships/customXml" Target="../ink/ink3146.xml"/><Relationship Id="rId175" Type="http://schemas.openxmlformats.org/officeDocument/2006/relationships/image" Target="../media/image29010.png"/><Relationship Id="rId196" Type="http://schemas.openxmlformats.org/officeDocument/2006/relationships/customXml" Target="../ink/ink3167.xml"/><Relationship Id="rId200" Type="http://schemas.openxmlformats.org/officeDocument/2006/relationships/customXml" Target="../ink/ink3169.xml"/><Relationship Id="rId16" Type="http://schemas.openxmlformats.org/officeDocument/2006/relationships/customXml" Target="../ink/ink3077.xml"/><Relationship Id="rId221" Type="http://schemas.openxmlformats.org/officeDocument/2006/relationships/image" Target="../media/image3130.png"/><Relationship Id="rId242" Type="http://schemas.openxmlformats.org/officeDocument/2006/relationships/customXml" Target="../ink/ink3190.xml"/><Relationship Id="rId263" Type="http://schemas.openxmlformats.org/officeDocument/2006/relationships/image" Target="../media/image3340.png"/><Relationship Id="rId284" Type="http://schemas.openxmlformats.org/officeDocument/2006/relationships/customXml" Target="../ink/ink3211.xml"/><Relationship Id="rId37" Type="http://schemas.openxmlformats.org/officeDocument/2006/relationships/image" Target="../media/image22110.png"/><Relationship Id="rId58" Type="http://schemas.openxmlformats.org/officeDocument/2006/relationships/customXml" Target="../ink/ink3098.xml"/><Relationship Id="rId79" Type="http://schemas.openxmlformats.org/officeDocument/2006/relationships/image" Target="../media/image24210.png"/><Relationship Id="rId102" Type="http://schemas.openxmlformats.org/officeDocument/2006/relationships/customXml" Target="../ink/ink3120.xml"/><Relationship Id="rId123" Type="http://schemas.openxmlformats.org/officeDocument/2006/relationships/image" Target="../media/image26410.png"/><Relationship Id="rId144" Type="http://schemas.openxmlformats.org/officeDocument/2006/relationships/customXml" Target="../ink/ink3141.xml"/><Relationship Id="rId90" Type="http://schemas.openxmlformats.org/officeDocument/2006/relationships/customXml" Target="../ink/ink3114.xml"/><Relationship Id="rId165" Type="http://schemas.openxmlformats.org/officeDocument/2006/relationships/image" Target="../media/image28510.png"/><Relationship Id="rId186" Type="http://schemas.openxmlformats.org/officeDocument/2006/relationships/customXml" Target="../ink/ink3162.xml"/><Relationship Id="rId211" Type="http://schemas.openxmlformats.org/officeDocument/2006/relationships/image" Target="../media/image3080.png"/><Relationship Id="rId232" Type="http://schemas.openxmlformats.org/officeDocument/2006/relationships/customXml" Target="../ink/ink3185.xml"/><Relationship Id="rId253" Type="http://schemas.openxmlformats.org/officeDocument/2006/relationships/image" Target="../media/image3290.png"/><Relationship Id="rId274" Type="http://schemas.openxmlformats.org/officeDocument/2006/relationships/customXml" Target="../ink/ink3206.xml"/><Relationship Id="rId295" Type="http://schemas.openxmlformats.org/officeDocument/2006/relationships/image" Target="../media/image3500.png"/><Relationship Id="rId27" Type="http://schemas.openxmlformats.org/officeDocument/2006/relationships/image" Target="../media/image21610.png"/><Relationship Id="rId48" Type="http://schemas.openxmlformats.org/officeDocument/2006/relationships/customXml" Target="../ink/ink3093.xml"/><Relationship Id="rId69" Type="http://schemas.openxmlformats.org/officeDocument/2006/relationships/image" Target="../media/image23710.png"/><Relationship Id="rId113" Type="http://schemas.openxmlformats.org/officeDocument/2006/relationships/image" Target="../media/image25910.png"/><Relationship Id="rId134" Type="http://schemas.openxmlformats.org/officeDocument/2006/relationships/customXml" Target="../ink/ink3136.xml"/><Relationship Id="rId80" Type="http://schemas.openxmlformats.org/officeDocument/2006/relationships/customXml" Target="../ink/ink3109.xml"/><Relationship Id="rId155" Type="http://schemas.openxmlformats.org/officeDocument/2006/relationships/image" Target="../media/image28010.png"/><Relationship Id="rId176" Type="http://schemas.openxmlformats.org/officeDocument/2006/relationships/customXml" Target="../ink/ink3157.xml"/><Relationship Id="rId197" Type="http://schemas.openxmlformats.org/officeDocument/2006/relationships/image" Target="../media/image3011.png"/><Relationship Id="rId201" Type="http://schemas.openxmlformats.org/officeDocument/2006/relationships/image" Target="../media/image3030.png"/><Relationship Id="rId222" Type="http://schemas.openxmlformats.org/officeDocument/2006/relationships/customXml" Target="../ink/ink3180.xml"/><Relationship Id="rId243" Type="http://schemas.openxmlformats.org/officeDocument/2006/relationships/image" Target="../media/image3240.png"/><Relationship Id="rId264" Type="http://schemas.openxmlformats.org/officeDocument/2006/relationships/customXml" Target="../ink/ink3201.xml"/><Relationship Id="rId285" Type="http://schemas.openxmlformats.org/officeDocument/2006/relationships/image" Target="../media/image3450.png"/><Relationship Id="rId17" Type="http://schemas.openxmlformats.org/officeDocument/2006/relationships/image" Target="../media/image21110.png"/><Relationship Id="rId38" Type="http://schemas.openxmlformats.org/officeDocument/2006/relationships/customXml" Target="../ink/ink3088.xml"/><Relationship Id="rId59" Type="http://schemas.openxmlformats.org/officeDocument/2006/relationships/image" Target="../media/image23210.png"/><Relationship Id="rId103" Type="http://schemas.openxmlformats.org/officeDocument/2006/relationships/image" Target="../media/image25410.png"/><Relationship Id="rId124" Type="http://schemas.openxmlformats.org/officeDocument/2006/relationships/customXml" Target="../ink/ink3131.xml"/><Relationship Id="rId70" Type="http://schemas.openxmlformats.org/officeDocument/2006/relationships/customXml" Target="../ink/ink3104.xml"/><Relationship Id="rId91" Type="http://schemas.openxmlformats.org/officeDocument/2006/relationships/image" Target="../media/image24810.png"/><Relationship Id="rId145" Type="http://schemas.openxmlformats.org/officeDocument/2006/relationships/image" Target="../media/image27510.png"/><Relationship Id="rId166" Type="http://schemas.openxmlformats.org/officeDocument/2006/relationships/customXml" Target="../ink/ink3152.xml"/><Relationship Id="rId187" Type="http://schemas.openxmlformats.org/officeDocument/2006/relationships/image" Target="../media/image296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5.xml"/><Relationship Id="rId233" Type="http://schemas.openxmlformats.org/officeDocument/2006/relationships/image" Target="../media/image3190.png"/><Relationship Id="rId254" Type="http://schemas.openxmlformats.org/officeDocument/2006/relationships/customXml" Target="../ink/ink3196.xml"/><Relationship Id="rId28" Type="http://schemas.openxmlformats.org/officeDocument/2006/relationships/customXml" Target="../ink/ink3083.xml"/><Relationship Id="rId49" Type="http://schemas.openxmlformats.org/officeDocument/2006/relationships/image" Target="../media/image22710.png"/><Relationship Id="rId114" Type="http://schemas.openxmlformats.org/officeDocument/2006/relationships/customXml" Target="../ink/ink3126.xml"/><Relationship Id="rId275" Type="http://schemas.openxmlformats.org/officeDocument/2006/relationships/image" Target="../media/image3400.png"/><Relationship Id="rId296" Type="http://schemas.openxmlformats.org/officeDocument/2006/relationships/customXml" Target="../ink/ink3217.xml"/><Relationship Id="rId60" Type="http://schemas.openxmlformats.org/officeDocument/2006/relationships/customXml" Target="../ink/ink3099.xml"/><Relationship Id="rId81" Type="http://schemas.openxmlformats.org/officeDocument/2006/relationships/image" Target="../media/image24310.png"/><Relationship Id="rId135" Type="http://schemas.openxmlformats.org/officeDocument/2006/relationships/image" Target="../media/image27010.png"/><Relationship Id="rId156" Type="http://schemas.openxmlformats.org/officeDocument/2006/relationships/customXml" Target="../ink/ink3147.xml"/><Relationship Id="rId177" Type="http://schemas.openxmlformats.org/officeDocument/2006/relationships/image" Target="../media/image29110.png"/><Relationship Id="rId198" Type="http://schemas.openxmlformats.org/officeDocument/2006/relationships/customXml" Target="../ink/ink3168.xml"/><Relationship Id="rId202" Type="http://schemas.openxmlformats.org/officeDocument/2006/relationships/customXml" Target="../ink/ink3170.xml"/><Relationship Id="rId223" Type="http://schemas.openxmlformats.org/officeDocument/2006/relationships/image" Target="../media/image3140.png"/><Relationship Id="rId244" Type="http://schemas.openxmlformats.org/officeDocument/2006/relationships/customXml" Target="../ink/ink3191.xml"/><Relationship Id="rId18" Type="http://schemas.openxmlformats.org/officeDocument/2006/relationships/customXml" Target="../ink/ink3078.xml"/><Relationship Id="rId39" Type="http://schemas.openxmlformats.org/officeDocument/2006/relationships/image" Target="../media/image22210.png"/><Relationship Id="rId265" Type="http://schemas.openxmlformats.org/officeDocument/2006/relationships/image" Target="../media/image3350.png"/><Relationship Id="rId286" Type="http://schemas.openxmlformats.org/officeDocument/2006/relationships/customXml" Target="../ink/ink3212.xml"/><Relationship Id="rId50" Type="http://schemas.openxmlformats.org/officeDocument/2006/relationships/customXml" Target="../ink/ink3094.xml"/><Relationship Id="rId104" Type="http://schemas.openxmlformats.org/officeDocument/2006/relationships/customXml" Target="../ink/ink3121.xml"/><Relationship Id="rId125" Type="http://schemas.openxmlformats.org/officeDocument/2006/relationships/image" Target="../media/image26510.png"/><Relationship Id="rId146" Type="http://schemas.openxmlformats.org/officeDocument/2006/relationships/customXml" Target="../ink/ink3142.xml"/><Relationship Id="rId167" Type="http://schemas.openxmlformats.org/officeDocument/2006/relationships/image" Target="../media/image2869.png"/><Relationship Id="rId188" Type="http://schemas.openxmlformats.org/officeDocument/2006/relationships/customXml" Target="../ink/ink3163.xml"/><Relationship Id="rId71" Type="http://schemas.openxmlformats.org/officeDocument/2006/relationships/image" Target="../media/image23810.png"/><Relationship Id="rId92" Type="http://schemas.openxmlformats.org/officeDocument/2006/relationships/customXml" Target="../ink/ink3115.xml"/><Relationship Id="rId213" Type="http://schemas.openxmlformats.org/officeDocument/2006/relationships/image" Target="../media/image3090.png"/><Relationship Id="rId234" Type="http://schemas.openxmlformats.org/officeDocument/2006/relationships/customXml" Target="../ink/ink3186.xml"/><Relationship Id="rId2" Type="http://schemas.openxmlformats.org/officeDocument/2006/relationships/customXml" Target="../ink/ink3070.xml"/><Relationship Id="rId29" Type="http://schemas.openxmlformats.org/officeDocument/2006/relationships/image" Target="../media/image21710.png"/><Relationship Id="rId255" Type="http://schemas.openxmlformats.org/officeDocument/2006/relationships/image" Target="../media/image3300.png"/><Relationship Id="rId276" Type="http://schemas.openxmlformats.org/officeDocument/2006/relationships/customXml" Target="../ink/ink3207.xml"/><Relationship Id="rId297" Type="http://schemas.openxmlformats.org/officeDocument/2006/relationships/image" Target="../media/image3511.png"/><Relationship Id="rId40" Type="http://schemas.openxmlformats.org/officeDocument/2006/relationships/customXml" Target="../ink/ink3089.xml"/><Relationship Id="rId115" Type="http://schemas.openxmlformats.org/officeDocument/2006/relationships/image" Target="../media/image26010.png"/><Relationship Id="rId136" Type="http://schemas.openxmlformats.org/officeDocument/2006/relationships/customXml" Target="../ink/ink3137.xml"/><Relationship Id="rId157" Type="http://schemas.openxmlformats.org/officeDocument/2006/relationships/image" Target="../media/image28110.png"/><Relationship Id="rId178" Type="http://schemas.openxmlformats.org/officeDocument/2006/relationships/customXml" Target="../ink/ink3158.xml"/><Relationship Id="rId61" Type="http://schemas.openxmlformats.org/officeDocument/2006/relationships/image" Target="../media/image23310.png"/><Relationship Id="rId82" Type="http://schemas.openxmlformats.org/officeDocument/2006/relationships/customXml" Target="../ink/ink3110.xml"/><Relationship Id="rId199" Type="http://schemas.openxmlformats.org/officeDocument/2006/relationships/image" Target="../media/image3020.png"/><Relationship Id="rId203" Type="http://schemas.openxmlformats.org/officeDocument/2006/relationships/image" Target="../media/image3040.png"/><Relationship Id="rId19" Type="http://schemas.openxmlformats.org/officeDocument/2006/relationships/image" Target="../media/image21210.png"/><Relationship Id="rId224" Type="http://schemas.openxmlformats.org/officeDocument/2006/relationships/customXml" Target="../ink/ink3181.xml"/><Relationship Id="rId245" Type="http://schemas.openxmlformats.org/officeDocument/2006/relationships/image" Target="../media/image3250.png"/><Relationship Id="rId266" Type="http://schemas.openxmlformats.org/officeDocument/2006/relationships/customXml" Target="../ink/ink3202.xml"/><Relationship Id="rId287" Type="http://schemas.openxmlformats.org/officeDocument/2006/relationships/image" Target="../media/image3460.png"/><Relationship Id="rId30" Type="http://schemas.openxmlformats.org/officeDocument/2006/relationships/customXml" Target="../ink/ink3084.xml"/><Relationship Id="rId105" Type="http://schemas.openxmlformats.org/officeDocument/2006/relationships/image" Target="../media/image25510.png"/><Relationship Id="rId126" Type="http://schemas.openxmlformats.org/officeDocument/2006/relationships/customXml" Target="../ink/ink3132.xml"/><Relationship Id="rId147" Type="http://schemas.openxmlformats.org/officeDocument/2006/relationships/image" Target="../media/image27610.png"/><Relationship Id="rId168" Type="http://schemas.openxmlformats.org/officeDocument/2006/relationships/customXml" Target="../ink/ink3153.xml"/><Relationship Id="rId51" Type="http://schemas.openxmlformats.org/officeDocument/2006/relationships/image" Target="../media/image22810.png"/><Relationship Id="rId72" Type="http://schemas.openxmlformats.org/officeDocument/2006/relationships/customXml" Target="../ink/ink3105.xml"/><Relationship Id="rId93" Type="http://schemas.openxmlformats.org/officeDocument/2006/relationships/image" Target="../media/image24910.png"/><Relationship Id="rId189" Type="http://schemas.openxmlformats.org/officeDocument/2006/relationships/image" Target="../media/image29710.png"/><Relationship Id="rId3" Type="http://schemas.openxmlformats.org/officeDocument/2006/relationships/image" Target="../media/image20410.png"/><Relationship Id="rId214" Type="http://schemas.openxmlformats.org/officeDocument/2006/relationships/customXml" Target="../ink/ink3176.xml"/><Relationship Id="rId235" Type="http://schemas.openxmlformats.org/officeDocument/2006/relationships/image" Target="../media/image3200.png"/><Relationship Id="rId256" Type="http://schemas.openxmlformats.org/officeDocument/2006/relationships/customXml" Target="../ink/ink3197.xml"/><Relationship Id="rId277" Type="http://schemas.openxmlformats.org/officeDocument/2006/relationships/image" Target="../media/image3411.png"/><Relationship Id="rId298" Type="http://schemas.openxmlformats.org/officeDocument/2006/relationships/customXml" Target="../ink/ink3218.xml"/><Relationship Id="rId116" Type="http://schemas.openxmlformats.org/officeDocument/2006/relationships/customXml" Target="../ink/ink3127.xml"/><Relationship Id="rId137" Type="http://schemas.openxmlformats.org/officeDocument/2006/relationships/image" Target="../media/image27110.png"/><Relationship Id="rId158" Type="http://schemas.openxmlformats.org/officeDocument/2006/relationships/customXml" Target="../ink/ink3148.xml"/><Relationship Id="rId20" Type="http://schemas.openxmlformats.org/officeDocument/2006/relationships/customXml" Target="../ink/ink3079.xml"/><Relationship Id="rId41" Type="http://schemas.openxmlformats.org/officeDocument/2006/relationships/image" Target="../media/image22310.png"/><Relationship Id="rId62" Type="http://schemas.openxmlformats.org/officeDocument/2006/relationships/customXml" Target="../ink/ink3100.xml"/><Relationship Id="rId83" Type="http://schemas.openxmlformats.org/officeDocument/2006/relationships/image" Target="../media/image24410.png"/><Relationship Id="rId179" Type="http://schemas.openxmlformats.org/officeDocument/2006/relationships/image" Target="../media/image29210.png"/><Relationship Id="rId190" Type="http://schemas.openxmlformats.org/officeDocument/2006/relationships/customXml" Target="../ink/ink3164.xml"/><Relationship Id="rId204" Type="http://schemas.openxmlformats.org/officeDocument/2006/relationships/customXml" Target="../ink/ink3171.xml"/><Relationship Id="rId225" Type="http://schemas.openxmlformats.org/officeDocument/2006/relationships/image" Target="../media/image3150.png"/><Relationship Id="rId246" Type="http://schemas.openxmlformats.org/officeDocument/2006/relationships/customXml" Target="../ink/ink3192.xml"/><Relationship Id="rId267" Type="http://schemas.openxmlformats.org/officeDocument/2006/relationships/image" Target="../media/image3360.png"/><Relationship Id="rId288" Type="http://schemas.openxmlformats.org/officeDocument/2006/relationships/customXml" Target="../ink/ink3213.xml"/><Relationship Id="rId106" Type="http://schemas.openxmlformats.org/officeDocument/2006/relationships/customXml" Target="../ink/ink3122.xml"/><Relationship Id="rId127" Type="http://schemas.openxmlformats.org/officeDocument/2006/relationships/image" Target="../media/image26610.png"/><Relationship Id="rId10" Type="http://schemas.openxmlformats.org/officeDocument/2006/relationships/customXml" Target="../ink/ink3074.xml"/><Relationship Id="rId31" Type="http://schemas.openxmlformats.org/officeDocument/2006/relationships/image" Target="../media/image21810.png"/><Relationship Id="rId52" Type="http://schemas.openxmlformats.org/officeDocument/2006/relationships/customXml" Target="../ink/ink3095.xml"/><Relationship Id="rId73" Type="http://schemas.openxmlformats.org/officeDocument/2006/relationships/image" Target="../media/image23910.png"/><Relationship Id="rId94" Type="http://schemas.openxmlformats.org/officeDocument/2006/relationships/customXml" Target="../ink/ink3116.xml"/><Relationship Id="rId148" Type="http://schemas.openxmlformats.org/officeDocument/2006/relationships/customXml" Target="../ink/ink3143.xml"/><Relationship Id="rId169" Type="http://schemas.openxmlformats.org/officeDocument/2006/relationships/image" Target="../media/image28710.png"/><Relationship Id="rId4" Type="http://schemas.openxmlformats.org/officeDocument/2006/relationships/customXml" Target="../ink/ink3071.xml"/><Relationship Id="rId180" Type="http://schemas.openxmlformats.org/officeDocument/2006/relationships/customXml" Target="../ink/ink3159.xml"/><Relationship Id="rId215" Type="http://schemas.openxmlformats.org/officeDocument/2006/relationships/image" Target="../media/image3101.png"/><Relationship Id="rId236" Type="http://schemas.openxmlformats.org/officeDocument/2006/relationships/customXml" Target="../ink/ink3187.xml"/><Relationship Id="rId257" Type="http://schemas.openxmlformats.org/officeDocument/2006/relationships/image" Target="../media/image3311.png"/><Relationship Id="rId278" Type="http://schemas.openxmlformats.org/officeDocument/2006/relationships/customXml" Target="../ink/ink3208.xml"/><Relationship Id="rId42" Type="http://schemas.openxmlformats.org/officeDocument/2006/relationships/customXml" Target="../ink/ink3090.xml"/><Relationship Id="rId84" Type="http://schemas.openxmlformats.org/officeDocument/2006/relationships/customXml" Target="../ink/ink3111.xml"/><Relationship Id="rId138" Type="http://schemas.openxmlformats.org/officeDocument/2006/relationships/customXml" Target="../ink/ink3138.xml"/><Relationship Id="rId191" Type="http://schemas.openxmlformats.org/officeDocument/2006/relationships/image" Target="../media/image29810.png"/><Relationship Id="rId205" Type="http://schemas.openxmlformats.org/officeDocument/2006/relationships/image" Target="../media/image3050.png"/><Relationship Id="rId247" Type="http://schemas.openxmlformats.org/officeDocument/2006/relationships/image" Target="../media/image3260.png"/><Relationship Id="rId107" Type="http://schemas.openxmlformats.org/officeDocument/2006/relationships/image" Target="../media/image25610.png"/><Relationship Id="rId289" Type="http://schemas.openxmlformats.org/officeDocument/2006/relationships/image" Target="../media/image3470.png"/><Relationship Id="rId11" Type="http://schemas.openxmlformats.org/officeDocument/2006/relationships/image" Target="../media/image20810.png"/><Relationship Id="rId53" Type="http://schemas.openxmlformats.org/officeDocument/2006/relationships/image" Target="../media/image22910.png"/><Relationship Id="rId149" Type="http://schemas.openxmlformats.org/officeDocument/2006/relationships/image" Target="../media/image27710.png"/><Relationship Id="rId95" Type="http://schemas.openxmlformats.org/officeDocument/2006/relationships/image" Target="../media/image25010.png"/><Relationship Id="rId160" Type="http://schemas.openxmlformats.org/officeDocument/2006/relationships/customXml" Target="../ink/ink3149.xml"/><Relationship Id="rId216" Type="http://schemas.openxmlformats.org/officeDocument/2006/relationships/customXml" Target="../ink/ink3177.xml"/><Relationship Id="rId258" Type="http://schemas.openxmlformats.org/officeDocument/2006/relationships/customXml" Target="../ink/ink3198.xml"/><Relationship Id="rId22" Type="http://schemas.openxmlformats.org/officeDocument/2006/relationships/customXml" Target="../ink/ink3080.xml"/><Relationship Id="rId64" Type="http://schemas.openxmlformats.org/officeDocument/2006/relationships/customXml" Target="../ink/ink3101.xml"/><Relationship Id="rId118" Type="http://schemas.openxmlformats.org/officeDocument/2006/relationships/customXml" Target="../ink/ink3128.xml"/><Relationship Id="rId171" Type="http://schemas.openxmlformats.org/officeDocument/2006/relationships/image" Target="../media/image28810.png"/><Relationship Id="rId227" Type="http://schemas.openxmlformats.org/officeDocument/2006/relationships/image" Target="../media/image3160.png"/><Relationship Id="rId269" Type="http://schemas.openxmlformats.org/officeDocument/2006/relationships/image" Target="../media/image3370.png"/><Relationship Id="rId33" Type="http://schemas.openxmlformats.org/officeDocument/2006/relationships/image" Target="../media/image21910.png"/><Relationship Id="rId129" Type="http://schemas.openxmlformats.org/officeDocument/2006/relationships/image" Target="../media/image26710.png"/><Relationship Id="rId280" Type="http://schemas.openxmlformats.org/officeDocument/2006/relationships/customXml" Target="../ink/ink3209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02.png"/><Relationship Id="rId21" Type="http://schemas.openxmlformats.org/officeDocument/2006/relationships/image" Target="../media/image3621.png"/><Relationship Id="rId42" Type="http://schemas.openxmlformats.org/officeDocument/2006/relationships/customXml" Target="../ink/ink3239.xml"/><Relationship Id="rId63" Type="http://schemas.openxmlformats.org/officeDocument/2006/relationships/image" Target="../media/image3831.png"/><Relationship Id="rId84" Type="http://schemas.openxmlformats.org/officeDocument/2006/relationships/customXml" Target="../ink/ink3260.xml"/><Relationship Id="rId138" Type="http://schemas.openxmlformats.org/officeDocument/2006/relationships/customXml" Target="../ink/ink3287.xml"/><Relationship Id="rId107" Type="http://schemas.openxmlformats.org/officeDocument/2006/relationships/image" Target="../media/image4051.png"/><Relationship Id="rId11" Type="http://schemas.openxmlformats.org/officeDocument/2006/relationships/image" Target="../media/image3571.png"/><Relationship Id="rId32" Type="http://schemas.openxmlformats.org/officeDocument/2006/relationships/customXml" Target="../ink/ink3234.xml"/><Relationship Id="rId53" Type="http://schemas.openxmlformats.org/officeDocument/2006/relationships/image" Target="../media/image3781.png"/><Relationship Id="rId74" Type="http://schemas.openxmlformats.org/officeDocument/2006/relationships/customXml" Target="../ink/ink3255.xml"/><Relationship Id="rId128" Type="http://schemas.openxmlformats.org/officeDocument/2006/relationships/customXml" Target="../ink/ink3282.xml"/><Relationship Id="rId149" Type="http://schemas.openxmlformats.org/officeDocument/2006/relationships/image" Target="../media/image2859.png"/><Relationship Id="rId5" Type="http://schemas.openxmlformats.org/officeDocument/2006/relationships/image" Target="../media/image3541.png"/><Relationship Id="rId95" Type="http://schemas.openxmlformats.org/officeDocument/2006/relationships/image" Target="../media/image3991.png"/><Relationship Id="rId22" Type="http://schemas.openxmlformats.org/officeDocument/2006/relationships/customXml" Target="../ink/ink3229.xml"/><Relationship Id="rId27" Type="http://schemas.openxmlformats.org/officeDocument/2006/relationships/image" Target="../media/image3651.png"/><Relationship Id="rId43" Type="http://schemas.openxmlformats.org/officeDocument/2006/relationships/image" Target="../media/image3731.png"/><Relationship Id="rId48" Type="http://schemas.openxmlformats.org/officeDocument/2006/relationships/customXml" Target="../ink/ink3242.xml"/><Relationship Id="rId64" Type="http://schemas.openxmlformats.org/officeDocument/2006/relationships/customXml" Target="../ink/ink3250.xml"/><Relationship Id="rId69" Type="http://schemas.openxmlformats.org/officeDocument/2006/relationships/image" Target="../media/image3861.png"/><Relationship Id="rId113" Type="http://schemas.openxmlformats.org/officeDocument/2006/relationships/image" Target="../media/image4081.png"/><Relationship Id="rId118" Type="http://schemas.openxmlformats.org/officeDocument/2006/relationships/customXml" Target="../ink/ink3277.xml"/><Relationship Id="rId134" Type="http://schemas.openxmlformats.org/officeDocument/2006/relationships/customXml" Target="../ink/ink3285.xml"/><Relationship Id="rId139" Type="http://schemas.openxmlformats.org/officeDocument/2006/relationships/image" Target="../media/image2854.png"/><Relationship Id="rId80" Type="http://schemas.openxmlformats.org/officeDocument/2006/relationships/customXml" Target="../ink/ink3258.xml"/><Relationship Id="rId85" Type="http://schemas.openxmlformats.org/officeDocument/2006/relationships/image" Target="../media/image3941.png"/><Relationship Id="rId150" Type="http://schemas.openxmlformats.org/officeDocument/2006/relationships/customXml" Target="../ink/ink3293.xml"/><Relationship Id="rId155" Type="http://schemas.openxmlformats.org/officeDocument/2006/relationships/image" Target="../media/image2862.png"/><Relationship Id="rId12" Type="http://schemas.openxmlformats.org/officeDocument/2006/relationships/customXml" Target="../ink/ink3224.xml"/><Relationship Id="rId17" Type="http://schemas.openxmlformats.org/officeDocument/2006/relationships/image" Target="../media/image3601.png"/><Relationship Id="rId33" Type="http://schemas.openxmlformats.org/officeDocument/2006/relationships/image" Target="../media/image3681.png"/><Relationship Id="rId38" Type="http://schemas.openxmlformats.org/officeDocument/2006/relationships/customXml" Target="../ink/ink3237.xml"/><Relationship Id="rId59" Type="http://schemas.openxmlformats.org/officeDocument/2006/relationships/image" Target="../media/image3812.png"/><Relationship Id="rId103" Type="http://schemas.openxmlformats.org/officeDocument/2006/relationships/image" Target="../media/image4031.png"/><Relationship Id="rId108" Type="http://schemas.openxmlformats.org/officeDocument/2006/relationships/customXml" Target="../ink/ink3272.xml"/><Relationship Id="rId124" Type="http://schemas.openxmlformats.org/officeDocument/2006/relationships/customXml" Target="../ink/ink3280.xml"/><Relationship Id="rId129" Type="http://schemas.openxmlformats.org/officeDocument/2006/relationships/image" Target="../media/image2849.png"/><Relationship Id="rId54" Type="http://schemas.openxmlformats.org/officeDocument/2006/relationships/customXml" Target="../ink/ink3245.xml"/><Relationship Id="rId70" Type="http://schemas.openxmlformats.org/officeDocument/2006/relationships/customXml" Target="../ink/ink3253.xml"/><Relationship Id="rId75" Type="http://schemas.openxmlformats.org/officeDocument/2006/relationships/image" Target="../media/image3891.png"/><Relationship Id="rId91" Type="http://schemas.openxmlformats.org/officeDocument/2006/relationships/image" Target="../media/image3971.png"/><Relationship Id="rId96" Type="http://schemas.openxmlformats.org/officeDocument/2006/relationships/customXml" Target="../ink/ink3266.xml"/><Relationship Id="rId140" Type="http://schemas.openxmlformats.org/officeDocument/2006/relationships/customXml" Target="../ink/ink3288.xml"/><Relationship Id="rId145" Type="http://schemas.openxmlformats.org/officeDocument/2006/relationships/image" Target="../media/image28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21.xml"/><Relationship Id="rId23" Type="http://schemas.openxmlformats.org/officeDocument/2006/relationships/image" Target="../media/image3631.png"/><Relationship Id="rId28" Type="http://schemas.openxmlformats.org/officeDocument/2006/relationships/customXml" Target="../ink/ink3232.xml"/><Relationship Id="rId49" Type="http://schemas.openxmlformats.org/officeDocument/2006/relationships/image" Target="../media/image3761.png"/><Relationship Id="rId114" Type="http://schemas.openxmlformats.org/officeDocument/2006/relationships/customXml" Target="../ink/ink3275.xml"/><Relationship Id="rId119" Type="http://schemas.openxmlformats.org/officeDocument/2006/relationships/image" Target="../media/image4112.png"/><Relationship Id="rId44" Type="http://schemas.openxmlformats.org/officeDocument/2006/relationships/customXml" Target="../ink/ink3240.xml"/><Relationship Id="rId60" Type="http://schemas.openxmlformats.org/officeDocument/2006/relationships/customXml" Target="../ink/ink3248.xml"/><Relationship Id="rId65" Type="http://schemas.openxmlformats.org/officeDocument/2006/relationships/image" Target="../media/image3841.png"/><Relationship Id="rId81" Type="http://schemas.openxmlformats.org/officeDocument/2006/relationships/image" Target="../media/image3921.png"/><Relationship Id="rId86" Type="http://schemas.openxmlformats.org/officeDocument/2006/relationships/customXml" Target="../ink/ink3261.xml"/><Relationship Id="rId130" Type="http://schemas.openxmlformats.org/officeDocument/2006/relationships/customXml" Target="../ink/ink3283.xml"/><Relationship Id="rId135" Type="http://schemas.openxmlformats.org/officeDocument/2006/relationships/image" Target="../media/image2852.png"/><Relationship Id="rId151" Type="http://schemas.openxmlformats.org/officeDocument/2006/relationships/image" Target="../media/image2860.png"/><Relationship Id="rId13" Type="http://schemas.openxmlformats.org/officeDocument/2006/relationships/image" Target="../media/image3581.png"/><Relationship Id="rId18" Type="http://schemas.openxmlformats.org/officeDocument/2006/relationships/customXml" Target="../ink/ink3227.xml"/><Relationship Id="rId39" Type="http://schemas.openxmlformats.org/officeDocument/2006/relationships/image" Target="../media/image3712.png"/><Relationship Id="rId109" Type="http://schemas.openxmlformats.org/officeDocument/2006/relationships/image" Target="../media/image4061.png"/><Relationship Id="rId34" Type="http://schemas.openxmlformats.org/officeDocument/2006/relationships/customXml" Target="../ink/ink3235.xml"/><Relationship Id="rId50" Type="http://schemas.openxmlformats.org/officeDocument/2006/relationships/customXml" Target="../ink/ink3243.xml"/><Relationship Id="rId55" Type="http://schemas.openxmlformats.org/officeDocument/2006/relationships/image" Target="../media/image3791.png"/><Relationship Id="rId76" Type="http://schemas.openxmlformats.org/officeDocument/2006/relationships/customXml" Target="../ink/ink3256.xml"/><Relationship Id="rId97" Type="http://schemas.openxmlformats.org/officeDocument/2006/relationships/image" Target="../media/image4001.png"/><Relationship Id="rId104" Type="http://schemas.openxmlformats.org/officeDocument/2006/relationships/customXml" Target="../ink/ink3270.xml"/><Relationship Id="rId120" Type="http://schemas.openxmlformats.org/officeDocument/2006/relationships/customXml" Target="../ink/ink3278.xml"/><Relationship Id="rId125" Type="http://schemas.openxmlformats.org/officeDocument/2006/relationships/image" Target="../media/image4141.png"/><Relationship Id="rId141" Type="http://schemas.openxmlformats.org/officeDocument/2006/relationships/image" Target="../media/image2855.png"/><Relationship Id="rId146" Type="http://schemas.openxmlformats.org/officeDocument/2006/relationships/customXml" Target="../ink/ink3291.xml"/><Relationship Id="rId7" Type="http://schemas.openxmlformats.org/officeDocument/2006/relationships/image" Target="../media/image3551.png"/><Relationship Id="rId71" Type="http://schemas.openxmlformats.org/officeDocument/2006/relationships/image" Target="../media/image3871.png"/><Relationship Id="rId92" Type="http://schemas.openxmlformats.org/officeDocument/2006/relationships/customXml" Target="../ink/ink3264.xml"/><Relationship Id="rId2" Type="http://schemas.openxmlformats.org/officeDocument/2006/relationships/customXml" Target="../ink/ink3219.xml"/><Relationship Id="rId29" Type="http://schemas.openxmlformats.org/officeDocument/2006/relationships/image" Target="../media/image3661.png"/><Relationship Id="rId24" Type="http://schemas.openxmlformats.org/officeDocument/2006/relationships/customXml" Target="../ink/ink3230.xml"/><Relationship Id="rId40" Type="http://schemas.openxmlformats.org/officeDocument/2006/relationships/customXml" Target="../ink/ink3238.xml"/><Relationship Id="rId45" Type="http://schemas.openxmlformats.org/officeDocument/2006/relationships/image" Target="../media/image3741.png"/><Relationship Id="rId66" Type="http://schemas.openxmlformats.org/officeDocument/2006/relationships/customXml" Target="../ink/ink3251.xml"/><Relationship Id="rId87" Type="http://schemas.openxmlformats.org/officeDocument/2006/relationships/image" Target="../media/image3951.png"/><Relationship Id="rId110" Type="http://schemas.openxmlformats.org/officeDocument/2006/relationships/customXml" Target="../ink/ink3273.xml"/><Relationship Id="rId115" Type="http://schemas.openxmlformats.org/officeDocument/2006/relationships/image" Target="../media/image4091.png"/><Relationship Id="rId131" Type="http://schemas.openxmlformats.org/officeDocument/2006/relationships/image" Target="../media/image2850.png"/><Relationship Id="rId136" Type="http://schemas.openxmlformats.org/officeDocument/2006/relationships/customXml" Target="../ink/ink3286.xml"/><Relationship Id="rId61" Type="http://schemas.openxmlformats.org/officeDocument/2006/relationships/image" Target="../media/image3821.png"/><Relationship Id="rId82" Type="http://schemas.openxmlformats.org/officeDocument/2006/relationships/customXml" Target="../ink/ink3259.xml"/><Relationship Id="rId152" Type="http://schemas.openxmlformats.org/officeDocument/2006/relationships/customXml" Target="../ink/ink3294.xml"/><Relationship Id="rId19" Type="http://schemas.openxmlformats.org/officeDocument/2006/relationships/image" Target="../media/image3612.png"/><Relationship Id="rId14" Type="http://schemas.openxmlformats.org/officeDocument/2006/relationships/customXml" Target="../ink/ink3225.xml"/><Relationship Id="rId30" Type="http://schemas.openxmlformats.org/officeDocument/2006/relationships/customXml" Target="../ink/ink3233.xml"/><Relationship Id="rId35" Type="http://schemas.openxmlformats.org/officeDocument/2006/relationships/image" Target="../media/image3691.png"/><Relationship Id="rId56" Type="http://schemas.openxmlformats.org/officeDocument/2006/relationships/customXml" Target="../ink/ink3246.xml"/><Relationship Id="rId77" Type="http://schemas.openxmlformats.org/officeDocument/2006/relationships/image" Target="../media/image3901.png"/><Relationship Id="rId100" Type="http://schemas.openxmlformats.org/officeDocument/2006/relationships/customXml" Target="../ink/ink3268.xml"/><Relationship Id="rId105" Type="http://schemas.openxmlformats.org/officeDocument/2006/relationships/image" Target="../media/image4041.png"/><Relationship Id="rId126" Type="http://schemas.openxmlformats.org/officeDocument/2006/relationships/customXml" Target="../ink/ink3281.xml"/><Relationship Id="rId147" Type="http://schemas.openxmlformats.org/officeDocument/2006/relationships/image" Target="../media/image2858.png"/><Relationship Id="rId8" Type="http://schemas.openxmlformats.org/officeDocument/2006/relationships/customXml" Target="../ink/ink3222.xml"/><Relationship Id="rId51" Type="http://schemas.openxmlformats.org/officeDocument/2006/relationships/image" Target="../media/image3771.png"/><Relationship Id="rId72" Type="http://schemas.openxmlformats.org/officeDocument/2006/relationships/customXml" Target="../ink/ink3254.xml"/><Relationship Id="rId93" Type="http://schemas.openxmlformats.org/officeDocument/2006/relationships/image" Target="../media/image3981.png"/><Relationship Id="rId98" Type="http://schemas.openxmlformats.org/officeDocument/2006/relationships/customXml" Target="../ink/ink3267.xml"/><Relationship Id="rId121" Type="http://schemas.openxmlformats.org/officeDocument/2006/relationships/image" Target="../media/image4121.png"/><Relationship Id="rId142" Type="http://schemas.openxmlformats.org/officeDocument/2006/relationships/customXml" Target="../ink/ink3289.xml"/><Relationship Id="rId3" Type="http://schemas.openxmlformats.org/officeDocument/2006/relationships/image" Target="../media/image3531.png"/><Relationship Id="rId25" Type="http://schemas.openxmlformats.org/officeDocument/2006/relationships/image" Target="../media/image3641.png"/><Relationship Id="rId46" Type="http://schemas.openxmlformats.org/officeDocument/2006/relationships/customXml" Target="../ink/ink3241.xml"/><Relationship Id="rId67" Type="http://schemas.openxmlformats.org/officeDocument/2006/relationships/image" Target="../media/image3851.png"/><Relationship Id="rId116" Type="http://schemas.openxmlformats.org/officeDocument/2006/relationships/customXml" Target="../ink/ink3276.xml"/><Relationship Id="rId137" Type="http://schemas.openxmlformats.org/officeDocument/2006/relationships/image" Target="../media/image2853.png"/><Relationship Id="rId20" Type="http://schemas.openxmlformats.org/officeDocument/2006/relationships/customXml" Target="../ink/ink3228.xml"/><Relationship Id="rId41" Type="http://schemas.openxmlformats.org/officeDocument/2006/relationships/image" Target="../media/image3721.png"/><Relationship Id="rId62" Type="http://schemas.openxmlformats.org/officeDocument/2006/relationships/customXml" Target="../ink/ink3249.xml"/><Relationship Id="rId83" Type="http://schemas.openxmlformats.org/officeDocument/2006/relationships/image" Target="../media/image3931.png"/><Relationship Id="rId88" Type="http://schemas.openxmlformats.org/officeDocument/2006/relationships/customXml" Target="../ink/ink3262.xml"/><Relationship Id="rId111" Type="http://schemas.openxmlformats.org/officeDocument/2006/relationships/image" Target="../media/image4071.png"/><Relationship Id="rId132" Type="http://schemas.openxmlformats.org/officeDocument/2006/relationships/customXml" Target="../ink/ink3284.xml"/><Relationship Id="rId153" Type="http://schemas.openxmlformats.org/officeDocument/2006/relationships/image" Target="../media/image2861.png"/><Relationship Id="rId15" Type="http://schemas.openxmlformats.org/officeDocument/2006/relationships/image" Target="../media/image3591.png"/><Relationship Id="rId36" Type="http://schemas.openxmlformats.org/officeDocument/2006/relationships/customXml" Target="../ink/ink3236.xml"/><Relationship Id="rId57" Type="http://schemas.openxmlformats.org/officeDocument/2006/relationships/image" Target="../media/image3801.png"/><Relationship Id="rId106" Type="http://schemas.openxmlformats.org/officeDocument/2006/relationships/customXml" Target="../ink/ink3271.xml"/><Relationship Id="rId127" Type="http://schemas.openxmlformats.org/officeDocument/2006/relationships/image" Target="../media/image4151.png"/><Relationship Id="rId10" Type="http://schemas.openxmlformats.org/officeDocument/2006/relationships/customXml" Target="../ink/ink3223.xml"/><Relationship Id="rId31" Type="http://schemas.openxmlformats.org/officeDocument/2006/relationships/image" Target="../media/image3671.png"/><Relationship Id="rId52" Type="http://schemas.openxmlformats.org/officeDocument/2006/relationships/customXml" Target="../ink/ink3244.xml"/><Relationship Id="rId73" Type="http://schemas.openxmlformats.org/officeDocument/2006/relationships/image" Target="../media/image3881.png"/><Relationship Id="rId78" Type="http://schemas.openxmlformats.org/officeDocument/2006/relationships/customXml" Target="../ink/ink3257.xml"/><Relationship Id="rId94" Type="http://schemas.openxmlformats.org/officeDocument/2006/relationships/customXml" Target="../ink/ink3265.xml"/><Relationship Id="rId99" Type="http://schemas.openxmlformats.org/officeDocument/2006/relationships/image" Target="../media/image4012.png"/><Relationship Id="rId101" Type="http://schemas.openxmlformats.org/officeDocument/2006/relationships/image" Target="../media/image4021.png"/><Relationship Id="rId122" Type="http://schemas.openxmlformats.org/officeDocument/2006/relationships/customXml" Target="../ink/ink3279.xml"/><Relationship Id="rId143" Type="http://schemas.openxmlformats.org/officeDocument/2006/relationships/image" Target="../media/image2856.png"/><Relationship Id="rId148" Type="http://schemas.openxmlformats.org/officeDocument/2006/relationships/customXml" Target="../ink/ink3292.xml"/><Relationship Id="rId4" Type="http://schemas.openxmlformats.org/officeDocument/2006/relationships/customXml" Target="../ink/ink3220.xml"/><Relationship Id="rId9" Type="http://schemas.openxmlformats.org/officeDocument/2006/relationships/image" Target="../media/image3561.png"/><Relationship Id="rId26" Type="http://schemas.openxmlformats.org/officeDocument/2006/relationships/customXml" Target="../ink/ink3231.xml"/><Relationship Id="rId47" Type="http://schemas.openxmlformats.org/officeDocument/2006/relationships/image" Target="../media/image3751.png"/><Relationship Id="rId68" Type="http://schemas.openxmlformats.org/officeDocument/2006/relationships/customXml" Target="../ink/ink3252.xml"/><Relationship Id="rId89" Type="http://schemas.openxmlformats.org/officeDocument/2006/relationships/image" Target="../media/image3961.png"/><Relationship Id="rId112" Type="http://schemas.openxmlformats.org/officeDocument/2006/relationships/customXml" Target="../ink/ink3274.xml"/><Relationship Id="rId133" Type="http://schemas.openxmlformats.org/officeDocument/2006/relationships/image" Target="../media/image2851.png"/><Relationship Id="rId154" Type="http://schemas.openxmlformats.org/officeDocument/2006/relationships/customXml" Target="../ink/ink3295.xml"/><Relationship Id="rId16" Type="http://schemas.openxmlformats.org/officeDocument/2006/relationships/customXml" Target="../ink/ink3226.xml"/><Relationship Id="rId37" Type="http://schemas.openxmlformats.org/officeDocument/2006/relationships/image" Target="../media/image3701.png"/><Relationship Id="rId58" Type="http://schemas.openxmlformats.org/officeDocument/2006/relationships/customXml" Target="../ink/ink3247.xml"/><Relationship Id="rId79" Type="http://schemas.openxmlformats.org/officeDocument/2006/relationships/image" Target="../media/image3912.png"/><Relationship Id="rId102" Type="http://schemas.openxmlformats.org/officeDocument/2006/relationships/customXml" Target="../ink/ink3269.xml"/><Relationship Id="rId123" Type="http://schemas.openxmlformats.org/officeDocument/2006/relationships/image" Target="../media/image4131.png"/><Relationship Id="rId144" Type="http://schemas.openxmlformats.org/officeDocument/2006/relationships/customXml" Target="../ink/ink3290.xml"/><Relationship Id="rId90" Type="http://schemas.openxmlformats.org/officeDocument/2006/relationships/customXml" Target="../ink/ink326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80.png"/><Relationship Id="rId21" Type="http://schemas.openxmlformats.org/officeDocument/2006/relationships/image" Target="../media/image3600.png"/><Relationship Id="rId324" Type="http://schemas.openxmlformats.org/officeDocument/2006/relationships/image" Target="../media/image5111.png"/><Relationship Id="rId531" Type="http://schemas.openxmlformats.org/officeDocument/2006/relationships/customXml" Target="../ink/ink3562.xml"/><Relationship Id="rId170" Type="http://schemas.openxmlformats.org/officeDocument/2006/relationships/image" Target="../media/image4340.png"/><Relationship Id="rId268" Type="http://schemas.openxmlformats.org/officeDocument/2006/relationships/image" Target="../media/image4830.png"/><Relationship Id="rId475" Type="http://schemas.openxmlformats.org/officeDocument/2006/relationships/customXml" Target="../ink/ink3534.xml"/><Relationship Id="rId32" Type="http://schemas.openxmlformats.org/officeDocument/2006/relationships/customXml" Target="../ink/ink3311.xml"/><Relationship Id="rId128" Type="http://schemas.openxmlformats.org/officeDocument/2006/relationships/customXml" Target="../ink/ink3359.xml"/><Relationship Id="rId335" Type="http://schemas.openxmlformats.org/officeDocument/2006/relationships/customXml" Target="../ink/ink3463.xml"/><Relationship Id="rId542" Type="http://schemas.openxmlformats.org/officeDocument/2006/relationships/image" Target="../media/image6190.png"/><Relationship Id="rId181" Type="http://schemas.openxmlformats.org/officeDocument/2006/relationships/customXml" Target="../ink/ink3386.xml"/><Relationship Id="rId402" Type="http://schemas.openxmlformats.org/officeDocument/2006/relationships/customXml" Target="../ink/ink3497.xml"/><Relationship Id="rId279" Type="http://schemas.openxmlformats.org/officeDocument/2006/relationships/customXml" Target="../ink/ink3435.xml"/><Relationship Id="rId486" Type="http://schemas.openxmlformats.org/officeDocument/2006/relationships/image" Target="../media/image5911.png"/><Relationship Id="rId43" Type="http://schemas.openxmlformats.org/officeDocument/2006/relationships/image" Target="../media/image3711.png"/><Relationship Id="rId139" Type="http://schemas.openxmlformats.org/officeDocument/2006/relationships/image" Target="../media/image4190.png"/><Relationship Id="rId346" Type="http://schemas.openxmlformats.org/officeDocument/2006/relationships/customXml" Target="../ink/ink3469.xml"/><Relationship Id="rId192" Type="http://schemas.openxmlformats.org/officeDocument/2006/relationships/image" Target="../media/image4450.png"/><Relationship Id="rId206" Type="http://schemas.openxmlformats.org/officeDocument/2006/relationships/image" Target="../media/image4520.png"/><Relationship Id="rId413" Type="http://schemas.openxmlformats.org/officeDocument/2006/relationships/image" Target="../media/image5550.png"/><Relationship Id="rId248" Type="http://schemas.openxmlformats.org/officeDocument/2006/relationships/image" Target="../media/image4730.png"/><Relationship Id="rId455" Type="http://schemas.openxmlformats.org/officeDocument/2006/relationships/image" Target="../media/image5760.png"/><Relationship Id="rId497" Type="http://schemas.openxmlformats.org/officeDocument/2006/relationships/customXml" Target="../ink/ink3545.xml"/><Relationship Id="rId12" Type="http://schemas.openxmlformats.org/officeDocument/2006/relationships/customXml" Target="../ink/ink3301.xml"/><Relationship Id="rId108" Type="http://schemas.openxmlformats.org/officeDocument/2006/relationships/customXml" Target="../ink/ink3349.xml"/><Relationship Id="rId315" Type="http://schemas.openxmlformats.org/officeDocument/2006/relationships/customXml" Target="../ink/ink3453.xml"/><Relationship Id="rId357" Type="http://schemas.openxmlformats.org/officeDocument/2006/relationships/image" Target="../media/image5270.png"/><Relationship Id="rId522" Type="http://schemas.openxmlformats.org/officeDocument/2006/relationships/image" Target="../media/image6090.png"/><Relationship Id="rId54" Type="http://schemas.openxmlformats.org/officeDocument/2006/relationships/customXml" Target="../ink/ink3322.xml"/><Relationship Id="rId96" Type="http://schemas.openxmlformats.org/officeDocument/2006/relationships/customXml" Target="../ink/ink3343.xml"/><Relationship Id="rId161" Type="http://schemas.openxmlformats.org/officeDocument/2006/relationships/customXml" Target="../ink/ink3376.xml"/><Relationship Id="rId217" Type="http://schemas.openxmlformats.org/officeDocument/2006/relationships/customXml" Target="../ink/ink3404.xml"/><Relationship Id="rId399" Type="http://schemas.openxmlformats.org/officeDocument/2006/relationships/image" Target="../media/image5480.png"/><Relationship Id="rId259" Type="http://schemas.openxmlformats.org/officeDocument/2006/relationships/customXml" Target="../ink/ink3425.xml"/><Relationship Id="rId424" Type="http://schemas.openxmlformats.org/officeDocument/2006/relationships/customXml" Target="../ink/ink3508.xml"/><Relationship Id="rId466" Type="http://schemas.openxmlformats.org/officeDocument/2006/relationships/customXml" Target="../ink/ink3529.xml"/><Relationship Id="rId23" Type="http://schemas.openxmlformats.org/officeDocument/2006/relationships/image" Target="../media/image3611.png"/><Relationship Id="rId119" Type="http://schemas.openxmlformats.org/officeDocument/2006/relationships/image" Target="../media/image4090.png"/><Relationship Id="rId270" Type="http://schemas.openxmlformats.org/officeDocument/2006/relationships/image" Target="../media/image4840.png"/><Relationship Id="rId326" Type="http://schemas.openxmlformats.org/officeDocument/2006/relationships/image" Target="../media/image5120.png"/><Relationship Id="rId533" Type="http://schemas.openxmlformats.org/officeDocument/2006/relationships/customXml" Target="../ink/ink3563.xml"/><Relationship Id="rId65" Type="http://schemas.openxmlformats.org/officeDocument/2006/relationships/image" Target="../media/image3820.png"/><Relationship Id="rId130" Type="http://schemas.openxmlformats.org/officeDocument/2006/relationships/customXml" Target="../ink/ink3360.xml"/><Relationship Id="rId368" Type="http://schemas.openxmlformats.org/officeDocument/2006/relationships/customXml" Target="../ink/ink3480.xml"/><Relationship Id="rId172" Type="http://schemas.openxmlformats.org/officeDocument/2006/relationships/image" Target="../media/image4350.png"/><Relationship Id="rId228" Type="http://schemas.openxmlformats.org/officeDocument/2006/relationships/image" Target="../media/image4630.png"/><Relationship Id="rId435" Type="http://schemas.openxmlformats.org/officeDocument/2006/relationships/image" Target="../media/image5660.png"/><Relationship Id="rId477" Type="http://schemas.openxmlformats.org/officeDocument/2006/relationships/customXml" Target="../ink/ink3535.xml"/><Relationship Id="rId281" Type="http://schemas.openxmlformats.org/officeDocument/2006/relationships/customXml" Target="../ink/ink3436.xml"/><Relationship Id="rId337" Type="http://schemas.openxmlformats.org/officeDocument/2006/relationships/customXml" Target="../ink/ink3464.xml"/><Relationship Id="rId502" Type="http://schemas.openxmlformats.org/officeDocument/2006/relationships/image" Target="../media/image5990.png"/><Relationship Id="rId34" Type="http://schemas.openxmlformats.org/officeDocument/2006/relationships/customXml" Target="../ink/ink3312.xml"/><Relationship Id="rId76" Type="http://schemas.openxmlformats.org/officeDocument/2006/relationships/customXml" Target="../ink/ink3333.xml"/><Relationship Id="rId141" Type="http://schemas.openxmlformats.org/officeDocument/2006/relationships/image" Target="../media/image4200.png"/><Relationship Id="rId379" Type="http://schemas.openxmlformats.org/officeDocument/2006/relationships/image" Target="../media/image5380.png"/><Relationship Id="rId544" Type="http://schemas.openxmlformats.org/officeDocument/2006/relationships/image" Target="../media/image6200.png"/><Relationship Id="rId7" Type="http://schemas.openxmlformats.org/officeDocument/2006/relationships/image" Target="../media/image3530.png"/><Relationship Id="rId183" Type="http://schemas.openxmlformats.org/officeDocument/2006/relationships/customXml" Target="../ink/ink3387.xml"/><Relationship Id="rId239" Type="http://schemas.openxmlformats.org/officeDocument/2006/relationships/customXml" Target="../ink/ink3415.xml"/><Relationship Id="rId390" Type="http://schemas.openxmlformats.org/officeDocument/2006/relationships/customXml" Target="../ink/ink3491.xml"/><Relationship Id="rId404" Type="http://schemas.openxmlformats.org/officeDocument/2006/relationships/customXml" Target="../ink/ink3498.xml"/><Relationship Id="rId446" Type="http://schemas.openxmlformats.org/officeDocument/2006/relationships/customXml" Target="../ink/ink3519.xml"/><Relationship Id="rId250" Type="http://schemas.openxmlformats.org/officeDocument/2006/relationships/image" Target="../media/image4740.png"/><Relationship Id="rId292" Type="http://schemas.openxmlformats.org/officeDocument/2006/relationships/image" Target="../media/image4950.png"/><Relationship Id="rId306" Type="http://schemas.openxmlformats.org/officeDocument/2006/relationships/image" Target="../media/image5020.png"/><Relationship Id="rId488" Type="http://schemas.openxmlformats.org/officeDocument/2006/relationships/image" Target="../media/image5920.png"/><Relationship Id="rId45" Type="http://schemas.openxmlformats.org/officeDocument/2006/relationships/image" Target="../media/image3720.png"/><Relationship Id="rId87" Type="http://schemas.openxmlformats.org/officeDocument/2006/relationships/image" Target="../media/image3930.png"/><Relationship Id="rId110" Type="http://schemas.openxmlformats.org/officeDocument/2006/relationships/customXml" Target="../ink/ink3350.xml"/><Relationship Id="rId348" Type="http://schemas.openxmlformats.org/officeDocument/2006/relationships/customXml" Target="../ink/ink3470.xml"/><Relationship Id="rId513" Type="http://schemas.openxmlformats.org/officeDocument/2006/relationships/customXml" Target="../ink/ink3553.xml"/><Relationship Id="rId152" Type="http://schemas.openxmlformats.org/officeDocument/2006/relationships/customXml" Target="../ink/ink3371.xml"/><Relationship Id="rId194" Type="http://schemas.openxmlformats.org/officeDocument/2006/relationships/image" Target="../media/image4460.png"/><Relationship Id="rId208" Type="http://schemas.openxmlformats.org/officeDocument/2006/relationships/image" Target="../media/image4530.png"/><Relationship Id="rId415" Type="http://schemas.openxmlformats.org/officeDocument/2006/relationships/image" Target="../media/image5560.png"/><Relationship Id="rId457" Type="http://schemas.openxmlformats.org/officeDocument/2006/relationships/image" Target="../media/image5770.png"/><Relationship Id="rId261" Type="http://schemas.openxmlformats.org/officeDocument/2006/relationships/customXml" Target="../ink/ink3426.xml"/><Relationship Id="rId499" Type="http://schemas.openxmlformats.org/officeDocument/2006/relationships/customXml" Target="../ink/ink3546.xml"/><Relationship Id="rId14" Type="http://schemas.openxmlformats.org/officeDocument/2006/relationships/customXml" Target="../ink/ink3302.xml"/><Relationship Id="rId56" Type="http://schemas.openxmlformats.org/officeDocument/2006/relationships/customXml" Target="../ink/ink3323.xml"/><Relationship Id="rId317" Type="http://schemas.openxmlformats.org/officeDocument/2006/relationships/customXml" Target="../ink/ink3454.xml"/><Relationship Id="rId359" Type="http://schemas.openxmlformats.org/officeDocument/2006/relationships/image" Target="../media/image5280.png"/><Relationship Id="rId524" Type="http://schemas.openxmlformats.org/officeDocument/2006/relationships/image" Target="../media/image6101.png"/><Relationship Id="rId98" Type="http://schemas.openxmlformats.org/officeDocument/2006/relationships/customXml" Target="../ink/ink3344.xml"/><Relationship Id="rId121" Type="http://schemas.openxmlformats.org/officeDocument/2006/relationships/image" Target="../media/image4101.png"/><Relationship Id="rId163" Type="http://schemas.openxmlformats.org/officeDocument/2006/relationships/customXml" Target="../ink/ink3377.xml"/><Relationship Id="rId219" Type="http://schemas.openxmlformats.org/officeDocument/2006/relationships/customXml" Target="../ink/ink3405.xml"/><Relationship Id="rId370" Type="http://schemas.openxmlformats.org/officeDocument/2006/relationships/customXml" Target="../ink/ink3481.xml"/><Relationship Id="rId426" Type="http://schemas.openxmlformats.org/officeDocument/2006/relationships/customXml" Target="../ink/ink3509.xml"/><Relationship Id="rId230" Type="http://schemas.openxmlformats.org/officeDocument/2006/relationships/image" Target="../media/image4640.png"/><Relationship Id="rId468" Type="http://schemas.openxmlformats.org/officeDocument/2006/relationships/customXml" Target="../ink/ink3530.xml"/><Relationship Id="rId25" Type="http://schemas.openxmlformats.org/officeDocument/2006/relationships/image" Target="../media/image3620.png"/><Relationship Id="rId67" Type="http://schemas.openxmlformats.org/officeDocument/2006/relationships/image" Target="../media/image3830.png"/><Relationship Id="rId272" Type="http://schemas.openxmlformats.org/officeDocument/2006/relationships/image" Target="../media/image4850.png"/><Relationship Id="rId328" Type="http://schemas.openxmlformats.org/officeDocument/2006/relationships/image" Target="../media/image5130.png"/><Relationship Id="rId535" Type="http://schemas.openxmlformats.org/officeDocument/2006/relationships/customXml" Target="../ink/ink3564.xml"/><Relationship Id="rId132" Type="http://schemas.openxmlformats.org/officeDocument/2006/relationships/customXml" Target="../ink/ink3361.xml"/><Relationship Id="rId174" Type="http://schemas.openxmlformats.org/officeDocument/2006/relationships/image" Target="../media/image4360.png"/><Relationship Id="rId381" Type="http://schemas.openxmlformats.org/officeDocument/2006/relationships/image" Target="../media/image5390.png"/><Relationship Id="rId241" Type="http://schemas.openxmlformats.org/officeDocument/2006/relationships/customXml" Target="../ink/ink3416.xml"/><Relationship Id="rId437" Type="http://schemas.openxmlformats.org/officeDocument/2006/relationships/image" Target="../media/image5670.png"/><Relationship Id="rId479" Type="http://schemas.openxmlformats.org/officeDocument/2006/relationships/customXml" Target="../ink/ink3536.xml"/><Relationship Id="rId36" Type="http://schemas.openxmlformats.org/officeDocument/2006/relationships/customXml" Target="../ink/ink3313.xml"/><Relationship Id="rId283" Type="http://schemas.openxmlformats.org/officeDocument/2006/relationships/customXml" Target="../ink/ink3437.xml"/><Relationship Id="rId339" Type="http://schemas.openxmlformats.org/officeDocument/2006/relationships/customXml" Target="../ink/ink3465.xml"/><Relationship Id="rId490" Type="http://schemas.openxmlformats.org/officeDocument/2006/relationships/image" Target="../media/image5930.png"/><Relationship Id="rId504" Type="http://schemas.openxmlformats.org/officeDocument/2006/relationships/image" Target="../media/image6000.png"/><Relationship Id="rId546" Type="http://schemas.openxmlformats.org/officeDocument/2006/relationships/image" Target="../media/image6212.png"/><Relationship Id="rId78" Type="http://schemas.openxmlformats.org/officeDocument/2006/relationships/customXml" Target="../ink/ink3334.xml"/><Relationship Id="rId101" Type="http://schemas.openxmlformats.org/officeDocument/2006/relationships/image" Target="../media/image4000.png"/><Relationship Id="rId143" Type="http://schemas.openxmlformats.org/officeDocument/2006/relationships/image" Target="../media/image4211.png"/><Relationship Id="rId185" Type="http://schemas.openxmlformats.org/officeDocument/2006/relationships/customXml" Target="../ink/ink3388.xml"/><Relationship Id="rId350" Type="http://schemas.openxmlformats.org/officeDocument/2006/relationships/customXml" Target="../ink/ink3471.xml"/><Relationship Id="rId406" Type="http://schemas.openxmlformats.org/officeDocument/2006/relationships/customXml" Target="../ink/ink3499.xml"/><Relationship Id="rId9" Type="http://schemas.openxmlformats.org/officeDocument/2006/relationships/image" Target="../media/image3540.png"/><Relationship Id="rId210" Type="http://schemas.openxmlformats.org/officeDocument/2006/relationships/image" Target="../media/image4540.png"/><Relationship Id="rId392" Type="http://schemas.openxmlformats.org/officeDocument/2006/relationships/customXml" Target="../ink/ink3492.xml"/><Relationship Id="rId448" Type="http://schemas.openxmlformats.org/officeDocument/2006/relationships/customXml" Target="../ink/ink3520.xml"/><Relationship Id="rId252" Type="http://schemas.openxmlformats.org/officeDocument/2006/relationships/image" Target="../media/image4750.png"/><Relationship Id="rId294" Type="http://schemas.openxmlformats.org/officeDocument/2006/relationships/image" Target="../media/image4960.png"/><Relationship Id="rId308" Type="http://schemas.openxmlformats.org/officeDocument/2006/relationships/image" Target="../media/image5030.png"/><Relationship Id="rId515" Type="http://schemas.openxmlformats.org/officeDocument/2006/relationships/customXml" Target="../ink/ink3554.xml"/><Relationship Id="rId47" Type="http://schemas.openxmlformats.org/officeDocument/2006/relationships/image" Target="../media/image3730.png"/><Relationship Id="rId89" Type="http://schemas.openxmlformats.org/officeDocument/2006/relationships/image" Target="../media/image3940.png"/><Relationship Id="rId112" Type="http://schemas.openxmlformats.org/officeDocument/2006/relationships/customXml" Target="../ink/ink3351.xml"/><Relationship Id="rId154" Type="http://schemas.openxmlformats.org/officeDocument/2006/relationships/customXml" Target="../ink/ink3372.xml"/><Relationship Id="rId361" Type="http://schemas.openxmlformats.org/officeDocument/2006/relationships/image" Target="../media/image5290.png"/><Relationship Id="rId196" Type="http://schemas.openxmlformats.org/officeDocument/2006/relationships/image" Target="../media/image4470.png"/><Relationship Id="rId417" Type="http://schemas.openxmlformats.org/officeDocument/2006/relationships/image" Target="../media/image5570.png"/><Relationship Id="rId459" Type="http://schemas.openxmlformats.org/officeDocument/2006/relationships/image" Target="../media/image5780.png"/><Relationship Id="rId16" Type="http://schemas.openxmlformats.org/officeDocument/2006/relationships/customXml" Target="../ink/ink3303.xml"/><Relationship Id="rId221" Type="http://schemas.openxmlformats.org/officeDocument/2006/relationships/customXml" Target="../ink/ink3406.xml"/><Relationship Id="rId263" Type="http://schemas.openxmlformats.org/officeDocument/2006/relationships/customXml" Target="../ink/ink3427.xml"/><Relationship Id="rId319" Type="http://schemas.openxmlformats.org/officeDocument/2006/relationships/customXml" Target="../ink/ink3455.xml"/><Relationship Id="rId470" Type="http://schemas.openxmlformats.org/officeDocument/2006/relationships/customXml" Target="../ink/ink3531.xml"/><Relationship Id="rId526" Type="http://schemas.openxmlformats.org/officeDocument/2006/relationships/image" Target="../media/image6111.png"/><Relationship Id="rId58" Type="http://schemas.openxmlformats.org/officeDocument/2006/relationships/customXml" Target="../ink/ink3324.xml"/><Relationship Id="rId123" Type="http://schemas.openxmlformats.org/officeDocument/2006/relationships/image" Target="../media/image4111.png"/><Relationship Id="rId330" Type="http://schemas.openxmlformats.org/officeDocument/2006/relationships/image" Target="../media/image5140.png"/><Relationship Id="rId165" Type="http://schemas.openxmlformats.org/officeDocument/2006/relationships/customXml" Target="../ink/ink3378.xml"/><Relationship Id="rId372" Type="http://schemas.openxmlformats.org/officeDocument/2006/relationships/customXml" Target="../ink/ink3482.xml"/><Relationship Id="rId428" Type="http://schemas.openxmlformats.org/officeDocument/2006/relationships/customXml" Target="../ink/ink3510.xml"/><Relationship Id="rId232" Type="http://schemas.openxmlformats.org/officeDocument/2006/relationships/image" Target="../media/image4650.png"/><Relationship Id="rId274" Type="http://schemas.openxmlformats.org/officeDocument/2006/relationships/image" Target="../media/image4860.png"/><Relationship Id="rId481" Type="http://schemas.openxmlformats.org/officeDocument/2006/relationships/customXml" Target="../ink/ink3537.xml"/><Relationship Id="rId27" Type="http://schemas.openxmlformats.org/officeDocument/2006/relationships/image" Target="../media/image3630.png"/><Relationship Id="rId69" Type="http://schemas.openxmlformats.org/officeDocument/2006/relationships/image" Target="../media/image3840.png"/><Relationship Id="rId134" Type="http://schemas.openxmlformats.org/officeDocument/2006/relationships/customXml" Target="../ink/ink3362.xml"/><Relationship Id="rId537" Type="http://schemas.openxmlformats.org/officeDocument/2006/relationships/customXml" Target="../ink/ink3565.xml"/><Relationship Id="rId80" Type="http://schemas.openxmlformats.org/officeDocument/2006/relationships/customXml" Target="../ink/ink3335.xml"/><Relationship Id="rId176" Type="http://schemas.openxmlformats.org/officeDocument/2006/relationships/image" Target="../media/image4370.png"/><Relationship Id="rId341" Type="http://schemas.openxmlformats.org/officeDocument/2006/relationships/customXml" Target="../ink/ink3466.xml"/><Relationship Id="rId383" Type="http://schemas.openxmlformats.org/officeDocument/2006/relationships/image" Target="../media/image5400.png"/><Relationship Id="rId439" Type="http://schemas.openxmlformats.org/officeDocument/2006/relationships/image" Target="../media/image5680.png"/><Relationship Id="rId201" Type="http://schemas.openxmlformats.org/officeDocument/2006/relationships/customXml" Target="../ink/ink3396.xml"/><Relationship Id="rId243" Type="http://schemas.openxmlformats.org/officeDocument/2006/relationships/customXml" Target="../ink/ink3417.xml"/><Relationship Id="rId285" Type="http://schemas.openxmlformats.org/officeDocument/2006/relationships/customXml" Target="../ink/ink3438.xml"/><Relationship Id="rId450" Type="http://schemas.openxmlformats.org/officeDocument/2006/relationships/customXml" Target="../ink/ink3521.xml"/><Relationship Id="rId506" Type="http://schemas.openxmlformats.org/officeDocument/2006/relationships/image" Target="../media/image6011.png"/><Relationship Id="rId38" Type="http://schemas.openxmlformats.org/officeDocument/2006/relationships/customXml" Target="../ink/ink3314.xml"/><Relationship Id="rId103" Type="http://schemas.openxmlformats.org/officeDocument/2006/relationships/image" Target="../media/image4011.png"/><Relationship Id="rId310" Type="http://schemas.openxmlformats.org/officeDocument/2006/relationships/image" Target="../media/image5040.png"/><Relationship Id="rId492" Type="http://schemas.openxmlformats.org/officeDocument/2006/relationships/image" Target="../media/image5940.png"/><Relationship Id="rId91" Type="http://schemas.openxmlformats.org/officeDocument/2006/relationships/image" Target="../media/image3950.png"/><Relationship Id="rId145" Type="http://schemas.openxmlformats.org/officeDocument/2006/relationships/image" Target="../media/image4220.png"/><Relationship Id="rId187" Type="http://schemas.openxmlformats.org/officeDocument/2006/relationships/customXml" Target="../ink/ink3389.xml"/><Relationship Id="rId352" Type="http://schemas.openxmlformats.org/officeDocument/2006/relationships/customXml" Target="../ink/ink3472.xml"/><Relationship Id="rId394" Type="http://schemas.openxmlformats.org/officeDocument/2006/relationships/customXml" Target="../ink/ink3493.xml"/><Relationship Id="rId408" Type="http://schemas.openxmlformats.org/officeDocument/2006/relationships/customXml" Target="../ink/ink3500.xml"/><Relationship Id="rId212" Type="http://schemas.openxmlformats.org/officeDocument/2006/relationships/image" Target="../media/image4550.png"/><Relationship Id="rId254" Type="http://schemas.openxmlformats.org/officeDocument/2006/relationships/image" Target="../media/image4760.png"/><Relationship Id="rId49" Type="http://schemas.openxmlformats.org/officeDocument/2006/relationships/image" Target="../media/image3740.png"/><Relationship Id="rId114" Type="http://schemas.openxmlformats.org/officeDocument/2006/relationships/customXml" Target="../ink/ink3352.xml"/><Relationship Id="rId296" Type="http://schemas.openxmlformats.org/officeDocument/2006/relationships/image" Target="../media/image4970.png"/><Relationship Id="rId461" Type="http://schemas.openxmlformats.org/officeDocument/2006/relationships/image" Target="../media/image5790.png"/><Relationship Id="rId517" Type="http://schemas.openxmlformats.org/officeDocument/2006/relationships/customXml" Target="../ink/ink3555.xml"/><Relationship Id="rId60" Type="http://schemas.openxmlformats.org/officeDocument/2006/relationships/customXml" Target="../ink/ink3325.xml"/><Relationship Id="rId156" Type="http://schemas.openxmlformats.org/officeDocument/2006/relationships/customXml" Target="../ink/ink3373.xml"/><Relationship Id="rId198" Type="http://schemas.openxmlformats.org/officeDocument/2006/relationships/image" Target="../media/image4480.png"/><Relationship Id="rId321" Type="http://schemas.openxmlformats.org/officeDocument/2006/relationships/customXml" Target="../ink/ink3456.xml"/><Relationship Id="rId363" Type="http://schemas.openxmlformats.org/officeDocument/2006/relationships/image" Target="../media/image5300.png"/><Relationship Id="rId419" Type="http://schemas.openxmlformats.org/officeDocument/2006/relationships/image" Target="../media/image5580.png"/><Relationship Id="rId223" Type="http://schemas.openxmlformats.org/officeDocument/2006/relationships/customXml" Target="../ink/ink3407.xml"/><Relationship Id="rId430" Type="http://schemas.openxmlformats.org/officeDocument/2006/relationships/customXml" Target="../ink/ink3511.xml"/><Relationship Id="rId18" Type="http://schemas.openxmlformats.org/officeDocument/2006/relationships/customXml" Target="../ink/ink3304.xml"/><Relationship Id="rId265" Type="http://schemas.openxmlformats.org/officeDocument/2006/relationships/customXml" Target="../ink/ink3428.xml"/><Relationship Id="rId472" Type="http://schemas.openxmlformats.org/officeDocument/2006/relationships/image" Target="../media/image5840.png"/><Relationship Id="rId528" Type="http://schemas.openxmlformats.org/officeDocument/2006/relationships/image" Target="../media/image6120.png"/><Relationship Id="rId125" Type="http://schemas.openxmlformats.org/officeDocument/2006/relationships/image" Target="../media/image4120.png"/><Relationship Id="rId167" Type="http://schemas.openxmlformats.org/officeDocument/2006/relationships/customXml" Target="../ink/ink3379.xml"/><Relationship Id="rId332" Type="http://schemas.openxmlformats.org/officeDocument/2006/relationships/image" Target="../media/image5150.png"/><Relationship Id="rId374" Type="http://schemas.openxmlformats.org/officeDocument/2006/relationships/customXml" Target="../ink/ink3483.xml"/><Relationship Id="rId71" Type="http://schemas.openxmlformats.org/officeDocument/2006/relationships/image" Target="../media/image3850.png"/><Relationship Id="rId234" Type="http://schemas.openxmlformats.org/officeDocument/2006/relationships/image" Target="../media/image4660.png"/><Relationship Id="rId2" Type="http://schemas.openxmlformats.org/officeDocument/2006/relationships/customXml" Target="../ink/ink3296.xml"/><Relationship Id="rId29" Type="http://schemas.openxmlformats.org/officeDocument/2006/relationships/image" Target="../media/image3640.png"/><Relationship Id="rId276" Type="http://schemas.openxmlformats.org/officeDocument/2006/relationships/image" Target="../media/image4870.png"/><Relationship Id="rId441" Type="http://schemas.openxmlformats.org/officeDocument/2006/relationships/image" Target="../media/image5690.png"/><Relationship Id="rId483" Type="http://schemas.openxmlformats.org/officeDocument/2006/relationships/customXml" Target="../ink/ink3538.xml"/><Relationship Id="rId539" Type="http://schemas.openxmlformats.org/officeDocument/2006/relationships/customXml" Target="../ink/ink3566.xml"/><Relationship Id="rId40" Type="http://schemas.openxmlformats.org/officeDocument/2006/relationships/customXml" Target="../ink/ink3315.xml"/><Relationship Id="rId136" Type="http://schemas.openxmlformats.org/officeDocument/2006/relationships/customXml" Target="../ink/ink3363.xml"/><Relationship Id="rId178" Type="http://schemas.openxmlformats.org/officeDocument/2006/relationships/image" Target="../media/image4380.png"/><Relationship Id="rId301" Type="http://schemas.openxmlformats.org/officeDocument/2006/relationships/customXml" Target="../ink/ink3446.xml"/><Relationship Id="rId343" Type="http://schemas.openxmlformats.org/officeDocument/2006/relationships/customXml" Target="../ink/ink3467.xml"/><Relationship Id="rId82" Type="http://schemas.openxmlformats.org/officeDocument/2006/relationships/customXml" Target="../ink/ink3336.xml"/><Relationship Id="rId203" Type="http://schemas.openxmlformats.org/officeDocument/2006/relationships/customXml" Target="../ink/ink3397.xml"/><Relationship Id="rId385" Type="http://schemas.openxmlformats.org/officeDocument/2006/relationships/image" Target="../media/image5411.png"/><Relationship Id="rId245" Type="http://schemas.openxmlformats.org/officeDocument/2006/relationships/customXml" Target="../ink/ink3418.xml"/><Relationship Id="rId287" Type="http://schemas.openxmlformats.org/officeDocument/2006/relationships/customXml" Target="../ink/ink3439.xml"/><Relationship Id="rId410" Type="http://schemas.openxmlformats.org/officeDocument/2006/relationships/customXml" Target="../ink/ink3501.xml"/><Relationship Id="rId452" Type="http://schemas.openxmlformats.org/officeDocument/2006/relationships/customXml" Target="../ink/ink3522.xml"/><Relationship Id="rId494" Type="http://schemas.openxmlformats.org/officeDocument/2006/relationships/image" Target="../media/image5950.png"/><Relationship Id="rId508" Type="http://schemas.openxmlformats.org/officeDocument/2006/relationships/image" Target="../media/image6020.png"/><Relationship Id="rId105" Type="http://schemas.openxmlformats.org/officeDocument/2006/relationships/image" Target="../media/image4020.png"/><Relationship Id="rId147" Type="http://schemas.openxmlformats.org/officeDocument/2006/relationships/image" Target="../media/image4230.png"/><Relationship Id="rId312" Type="http://schemas.openxmlformats.org/officeDocument/2006/relationships/image" Target="../media/image5050.png"/><Relationship Id="rId354" Type="http://schemas.openxmlformats.org/officeDocument/2006/relationships/customXml" Target="../ink/ink3473.xml"/><Relationship Id="rId51" Type="http://schemas.openxmlformats.org/officeDocument/2006/relationships/image" Target="../media/image3750.png"/><Relationship Id="rId93" Type="http://schemas.openxmlformats.org/officeDocument/2006/relationships/image" Target="../media/image3960.png"/><Relationship Id="rId189" Type="http://schemas.openxmlformats.org/officeDocument/2006/relationships/customXml" Target="../ink/ink3390.xml"/><Relationship Id="rId396" Type="http://schemas.openxmlformats.org/officeDocument/2006/relationships/customXml" Target="../ink/ink3494.xml"/><Relationship Id="rId214" Type="http://schemas.openxmlformats.org/officeDocument/2006/relationships/image" Target="../media/image4560.png"/><Relationship Id="rId256" Type="http://schemas.openxmlformats.org/officeDocument/2006/relationships/image" Target="../media/image4770.png"/><Relationship Id="rId298" Type="http://schemas.openxmlformats.org/officeDocument/2006/relationships/image" Target="../media/image4980.png"/><Relationship Id="rId421" Type="http://schemas.openxmlformats.org/officeDocument/2006/relationships/image" Target="../media/image5590.png"/><Relationship Id="rId463" Type="http://schemas.openxmlformats.org/officeDocument/2006/relationships/image" Target="../media/image5800.png"/><Relationship Id="rId519" Type="http://schemas.openxmlformats.org/officeDocument/2006/relationships/customXml" Target="../ink/ink3556.xml"/><Relationship Id="rId116" Type="http://schemas.openxmlformats.org/officeDocument/2006/relationships/customXml" Target="../ink/ink3353.xml"/><Relationship Id="rId158" Type="http://schemas.openxmlformats.org/officeDocument/2006/relationships/image" Target="../media/image4280.png"/><Relationship Id="rId323" Type="http://schemas.openxmlformats.org/officeDocument/2006/relationships/customXml" Target="../ink/ink3457.xml"/><Relationship Id="rId530" Type="http://schemas.openxmlformats.org/officeDocument/2006/relationships/image" Target="../media/image6130.png"/><Relationship Id="rId20" Type="http://schemas.openxmlformats.org/officeDocument/2006/relationships/customXml" Target="../ink/ink3305.xml"/><Relationship Id="rId62" Type="http://schemas.openxmlformats.org/officeDocument/2006/relationships/customXml" Target="../ink/ink3326.xml"/><Relationship Id="rId365" Type="http://schemas.openxmlformats.org/officeDocument/2006/relationships/image" Target="../media/image5311.png"/><Relationship Id="rId225" Type="http://schemas.openxmlformats.org/officeDocument/2006/relationships/customXml" Target="../ink/ink3408.xml"/><Relationship Id="rId267" Type="http://schemas.openxmlformats.org/officeDocument/2006/relationships/customXml" Target="../ink/ink3429.xml"/><Relationship Id="rId432" Type="http://schemas.openxmlformats.org/officeDocument/2006/relationships/customXml" Target="../ink/ink3512.xml"/><Relationship Id="rId474" Type="http://schemas.openxmlformats.org/officeDocument/2006/relationships/image" Target="../media/image5850.png"/><Relationship Id="rId127" Type="http://schemas.openxmlformats.org/officeDocument/2006/relationships/image" Target="../media/image4130.png"/><Relationship Id="rId31" Type="http://schemas.openxmlformats.org/officeDocument/2006/relationships/image" Target="../media/image3650.png"/><Relationship Id="rId73" Type="http://schemas.openxmlformats.org/officeDocument/2006/relationships/image" Target="../media/image3860.png"/><Relationship Id="rId169" Type="http://schemas.openxmlformats.org/officeDocument/2006/relationships/customXml" Target="../ink/ink3380.xml"/><Relationship Id="rId334" Type="http://schemas.openxmlformats.org/officeDocument/2006/relationships/image" Target="../media/image5160.png"/><Relationship Id="rId376" Type="http://schemas.openxmlformats.org/officeDocument/2006/relationships/customXml" Target="../ink/ink3484.xml"/><Relationship Id="rId541" Type="http://schemas.openxmlformats.org/officeDocument/2006/relationships/customXml" Target="../ink/ink3567.xml"/><Relationship Id="rId4" Type="http://schemas.openxmlformats.org/officeDocument/2006/relationships/customXml" Target="../ink/ink3297.xml"/><Relationship Id="rId180" Type="http://schemas.openxmlformats.org/officeDocument/2006/relationships/image" Target="../media/image4390.png"/><Relationship Id="rId236" Type="http://schemas.openxmlformats.org/officeDocument/2006/relationships/image" Target="../media/image4670.png"/><Relationship Id="rId278" Type="http://schemas.openxmlformats.org/officeDocument/2006/relationships/image" Target="../media/image4880.png"/><Relationship Id="rId401" Type="http://schemas.openxmlformats.org/officeDocument/2006/relationships/image" Target="../media/image5490.png"/><Relationship Id="rId443" Type="http://schemas.openxmlformats.org/officeDocument/2006/relationships/image" Target="../media/image5700.png"/><Relationship Id="rId303" Type="http://schemas.openxmlformats.org/officeDocument/2006/relationships/customXml" Target="../ink/ink3447.xml"/><Relationship Id="rId485" Type="http://schemas.openxmlformats.org/officeDocument/2006/relationships/customXml" Target="../ink/ink3539.xml"/><Relationship Id="rId42" Type="http://schemas.openxmlformats.org/officeDocument/2006/relationships/customXml" Target="../ink/ink3316.xml"/><Relationship Id="rId84" Type="http://schemas.openxmlformats.org/officeDocument/2006/relationships/customXml" Target="../ink/ink3337.xml"/><Relationship Id="rId138" Type="http://schemas.openxmlformats.org/officeDocument/2006/relationships/customXml" Target="../ink/ink3364.xml"/><Relationship Id="rId345" Type="http://schemas.openxmlformats.org/officeDocument/2006/relationships/customXml" Target="../ink/ink3468.xml"/><Relationship Id="rId387" Type="http://schemas.openxmlformats.org/officeDocument/2006/relationships/image" Target="../media/image5420.png"/><Relationship Id="rId510" Type="http://schemas.openxmlformats.org/officeDocument/2006/relationships/image" Target="../media/image6030.png"/><Relationship Id="rId191" Type="http://schemas.openxmlformats.org/officeDocument/2006/relationships/customXml" Target="../ink/ink3391.xml"/><Relationship Id="rId205" Type="http://schemas.openxmlformats.org/officeDocument/2006/relationships/customXml" Target="../ink/ink3398.xml"/><Relationship Id="rId247" Type="http://schemas.openxmlformats.org/officeDocument/2006/relationships/customXml" Target="../ink/ink3419.xml"/><Relationship Id="rId412" Type="http://schemas.openxmlformats.org/officeDocument/2006/relationships/customXml" Target="../ink/ink3502.xml"/><Relationship Id="rId107" Type="http://schemas.openxmlformats.org/officeDocument/2006/relationships/image" Target="../media/image4030.png"/><Relationship Id="rId289" Type="http://schemas.openxmlformats.org/officeDocument/2006/relationships/customXml" Target="../ink/ink3440.xml"/><Relationship Id="rId454" Type="http://schemas.openxmlformats.org/officeDocument/2006/relationships/customXml" Target="../ink/ink3523.xml"/><Relationship Id="rId496" Type="http://schemas.openxmlformats.org/officeDocument/2006/relationships/image" Target="../media/image5960.png"/><Relationship Id="rId11" Type="http://schemas.openxmlformats.org/officeDocument/2006/relationships/image" Target="../media/image3550.png"/><Relationship Id="rId53" Type="http://schemas.openxmlformats.org/officeDocument/2006/relationships/image" Target="../media/image3760.png"/><Relationship Id="rId149" Type="http://schemas.openxmlformats.org/officeDocument/2006/relationships/image" Target="../media/image4240.png"/><Relationship Id="rId314" Type="http://schemas.openxmlformats.org/officeDocument/2006/relationships/image" Target="../media/image5060.png"/><Relationship Id="rId356" Type="http://schemas.openxmlformats.org/officeDocument/2006/relationships/customXml" Target="../ink/ink3474.xml"/><Relationship Id="rId398" Type="http://schemas.openxmlformats.org/officeDocument/2006/relationships/customXml" Target="../ink/ink3495.xml"/><Relationship Id="rId521" Type="http://schemas.openxmlformats.org/officeDocument/2006/relationships/customXml" Target="../ink/ink3557.xml"/><Relationship Id="rId95" Type="http://schemas.openxmlformats.org/officeDocument/2006/relationships/image" Target="../media/image3970.png"/><Relationship Id="rId160" Type="http://schemas.openxmlformats.org/officeDocument/2006/relationships/image" Target="../media/image4290.png"/><Relationship Id="rId216" Type="http://schemas.openxmlformats.org/officeDocument/2006/relationships/image" Target="../media/image4570.png"/><Relationship Id="rId423" Type="http://schemas.openxmlformats.org/officeDocument/2006/relationships/image" Target="../media/image5600.png"/><Relationship Id="rId258" Type="http://schemas.openxmlformats.org/officeDocument/2006/relationships/image" Target="../media/image4780.png"/><Relationship Id="rId465" Type="http://schemas.openxmlformats.org/officeDocument/2006/relationships/image" Target="../media/image5811.png"/><Relationship Id="rId22" Type="http://schemas.openxmlformats.org/officeDocument/2006/relationships/customXml" Target="../ink/ink3306.xml"/><Relationship Id="rId64" Type="http://schemas.openxmlformats.org/officeDocument/2006/relationships/customXml" Target="../ink/ink3327.xml"/><Relationship Id="rId118" Type="http://schemas.openxmlformats.org/officeDocument/2006/relationships/customXml" Target="../ink/ink3354.xml"/><Relationship Id="rId325" Type="http://schemas.openxmlformats.org/officeDocument/2006/relationships/customXml" Target="../ink/ink3458.xml"/><Relationship Id="rId367" Type="http://schemas.openxmlformats.org/officeDocument/2006/relationships/image" Target="../media/image5320.png"/><Relationship Id="rId532" Type="http://schemas.openxmlformats.org/officeDocument/2006/relationships/image" Target="../media/image6140.png"/><Relationship Id="rId171" Type="http://schemas.openxmlformats.org/officeDocument/2006/relationships/customXml" Target="../ink/ink3381.xml"/><Relationship Id="rId227" Type="http://schemas.openxmlformats.org/officeDocument/2006/relationships/customXml" Target="../ink/ink3409.xml"/><Relationship Id="rId269" Type="http://schemas.openxmlformats.org/officeDocument/2006/relationships/customXml" Target="../ink/ink3430.xml"/><Relationship Id="rId434" Type="http://schemas.openxmlformats.org/officeDocument/2006/relationships/customXml" Target="../ink/ink3513.xml"/><Relationship Id="rId476" Type="http://schemas.openxmlformats.org/officeDocument/2006/relationships/image" Target="../media/image5860.png"/><Relationship Id="rId33" Type="http://schemas.openxmlformats.org/officeDocument/2006/relationships/image" Target="../media/image3660.png"/><Relationship Id="rId129" Type="http://schemas.openxmlformats.org/officeDocument/2006/relationships/image" Target="../media/image4140.png"/><Relationship Id="rId280" Type="http://schemas.openxmlformats.org/officeDocument/2006/relationships/image" Target="../media/image4890.png"/><Relationship Id="rId336" Type="http://schemas.openxmlformats.org/officeDocument/2006/relationships/image" Target="../media/image5170.png"/><Relationship Id="rId501" Type="http://schemas.openxmlformats.org/officeDocument/2006/relationships/customXml" Target="../ink/ink3547.xml"/><Relationship Id="rId543" Type="http://schemas.openxmlformats.org/officeDocument/2006/relationships/customXml" Target="../ink/ink3568.xml"/><Relationship Id="rId75" Type="http://schemas.openxmlformats.org/officeDocument/2006/relationships/image" Target="../media/image3870.png"/><Relationship Id="rId140" Type="http://schemas.openxmlformats.org/officeDocument/2006/relationships/customXml" Target="../ink/ink3365.xml"/><Relationship Id="rId182" Type="http://schemas.openxmlformats.org/officeDocument/2006/relationships/image" Target="../media/image4400.png"/><Relationship Id="rId378" Type="http://schemas.openxmlformats.org/officeDocument/2006/relationships/customXml" Target="../ink/ink3485.xml"/><Relationship Id="rId403" Type="http://schemas.openxmlformats.org/officeDocument/2006/relationships/image" Target="../media/image5500.png"/><Relationship Id="rId6" Type="http://schemas.openxmlformats.org/officeDocument/2006/relationships/customXml" Target="../ink/ink3298.xml"/><Relationship Id="rId238" Type="http://schemas.openxmlformats.org/officeDocument/2006/relationships/image" Target="../media/image4680.png"/><Relationship Id="rId445" Type="http://schemas.openxmlformats.org/officeDocument/2006/relationships/image" Target="../media/image5711.png"/><Relationship Id="rId487" Type="http://schemas.openxmlformats.org/officeDocument/2006/relationships/customXml" Target="../ink/ink3540.xml"/><Relationship Id="rId291" Type="http://schemas.openxmlformats.org/officeDocument/2006/relationships/customXml" Target="../ink/ink3441.xml"/><Relationship Id="rId305" Type="http://schemas.openxmlformats.org/officeDocument/2006/relationships/customXml" Target="../ink/ink3448.xml"/><Relationship Id="rId347" Type="http://schemas.openxmlformats.org/officeDocument/2006/relationships/image" Target="../media/image5220.png"/><Relationship Id="rId512" Type="http://schemas.openxmlformats.org/officeDocument/2006/relationships/image" Target="../media/image6040.png"/><Relationship Id="rId44" Type="http://schemas.openxmlformats.org/officeDocument/2006/relationships/customXml" Target="../ink/ink3317.xml"/><Relationship Id="rId86" Type="http://schemas.openxmlformats.org/officeDocument/2006/relationships/customXml" Target="../ink/ink3338.xml"/><Relationship Id="rId151" Type="http://schemas.openxmlformats.org/officeDocument/2006/relationships/image" Target="../media/image4250.png"/><Relationship Id="rId389" Type="http://schemas.openxmlformats.org/officeDocument/2006/relationships/image" Target="../media/image5430.png"/><Relationship Id="rId193" Type="http://schemas.openxmlformats.org/officeDocument/2006/relationships/customXml" Target="../ink/ink3392.xml"/><Relationship Id="rId207" Type="http://schemas.openxmlformats.org/officeDocument/2006/relationships/customXml" Target="../ink/ink3399.xml"/><Relationship Id="rId249" Type="http://schemas.openxmlformats.org/officeDocument/2006/relationships/customXml" Target="../ink/ink3420.xml"/><Relationship Id="rId414" Type="http://schemas.openxmlformats.org/officeDocument/2006/relationships/customXml" Target="../ink/ink3503.xml"/><Relationship Id="rId456" Type="http://schemas.openxmlformats.org/officeDocument/2006/relationships/customXml" Target="../ink/ink3524.xml"/><Relationship Id="rId498" Type="http://schemas.openxmlformats.org/officeDocument/2006/relationships/image" Target="../media/image5970.png"/><Relationship Id="rId13" Type="http://schemas.openxmlformats.org/officeDocument/2006/relationships/image" Target="../media/image3560.png"/><Relationship Id="rId109" Type="http://schemas.openxmlformats.org/officeDocument/2006/relationships/image" Target="../media/image4040.png"/><Relationship Id="rId260" Type="http://schemas.openxmlformats.org/officeDocument/2006/relationships/image" Target="../media/image4790.png"/><Relationship Id="rId316" Type="http://schemas.openxmlformats.org/officeDocument/2006/relationships/image" Target="../media/image5070.png"/><Relationship Id="rId523" Type="http://schemas.openxmlformats.org/officeDocument/2006/relationships/customXml" Target="../ink/ink3558.xml"/><Relationship Id="rId55" Type="http://schemas.openxmlformats.org/officeDocument/2006/relationships/image" Target="../media/image3770.png"/><Relationship Id="rId97" Type="http://schemas.openxmlformats.org/officeDocument/2006/relationships/image" Target="../media/image3980.png"/><Relationship Id="rId120" Type="http://schemas.openxmlformats.org/officeDocument/2006/relationships/customXml" Target="../ink/ink3355.xml"/><Relationship Id="rId358" Type="http://schemas.openxmlformats.org/officeDocument/2006/relationships/customXml" Target="../ink/ink3475.xml"/><Relationship Id="rId162" Type="http://schemas.openxmlformats.org/officeDocument/2006/relationships/image" Target="../media/image4300.png"/><Relationship Id="rId218" Type="http://schemas.openxmlformats.org/officeDocument/2006/relationships/image" Target="../media/image4580.png"/><Relationship Id="rId425" Type="http://schemas.openxmlformats.org/officeDocument/2006/relationships/image" Target="../media/image5611.png"/><Relationship Id="rId467" Type="http://schemas.openxmlformats.org/officeDocument/2006/relationships/image" Target="../media/image5820.png"/><Relationship Id="rId271" Type="http://schemas.openxmlformats.org/officeDocument/2006/relationships/customXml" Target="../ink/ink3431.xml"/><Relationship Id="rId24" Type="http://schemas.openxmlformats.org/officeDocument/2006/relationships/customXml" Target="../ink/ink3307.xml"/><Relationship Id="rId66" Type="http://schemas.openxmlformats.org/officeDocument/2006/relationships/customXml" Target="../ink/ink3328.xml"/><Relationship Id="rId131" Type="http://schemas.openxmlformats.org/officeDocument/2006/relationships/image" Target="../media/image4150.png"/><Relationship Id="rId327" Type="http://schemas.openxmlformats.org/officeDocument/2006/relationships/customXml" Target="../ink/ink3459.xml"/><Relationship Id="rId369" Type="http://schemas.openxmlformats.org/officeDocument/2006/relationships/image" Target="../media/image5330.png"/><Relationship Id="rId534" Type="http://schemas.openxmlformats.org/officeDocument/2006/relationships/image" Target="../media/image6150.png"/><Relationship Id="rId173" Type="http://schemas.openxmlformats.org/officeDocument/2006/relationships/customXml" Target="../ink/ink3382.xml"/><Relationship Id="rId229" Type="http://schemas.openxmlformats.org/officeDocument/2006/relationships/customXml" Target="../ink/ink3410.xml"/><Relationship Id="rId380" Type="http://schemas.openxmlformats.org/officeDocument/2006/relationships/customXml" Target="../ink/ink3486.xml"/><Relationship Id="rId436" Type="http://schemas.openxmlformats.org/officeDocument/2006/relationships/customXml" Target="../ink/ink3514.xml"/><Relationship Id="rId240" Type="http://schemas.openxmlformats.org/officeDocument/2006/relationships/image" Target="../media/image4690.png"/><Relationship Id="rId478" Type="http://schemas.openxmlformats.org/officeDocument/2006/relationships/image" Target="../media/image5870.png"/><Relationship Id="rId35" Type="http://schemas.openxmlformats.org/officeDocument/2006/relationships/image" Target="../media/image3670.png"/><Relationship Id="rId77" Type="http://schemas.openxmlformats.org/officeDocument/2006/relationships/image" Target="../media/image3880.png"/><Relationship Id="rId100" Type="http://schemas.openxmlformats.org/officeDocument/2006/relationships/customXml" Target="../ink/ink3345.xml"/><Relationship Id="rId282" Type="http://schemas.openxmlformats.org/officeDocument/2006/relationships/image" Target="../media/image4900.png"/><Relationship Id="rId338" Type="http://schemas.openxmlformats.org/officeDocument/2006/relationships/image" Target="../media/image5180.png"/><Relationship Id="rId503" Type="http://schemas.openxmlformats.org/officeDocument/2006/relationships/customXml" Target="../ink/ink3548.xml"/><Relationship Id="rId545" Type="http://schemas.openxmlformats.org/officeDocument/2006/relationships/customXml" Target="../ink/ink3569.xml"/><Relationship Id="rId8" Type="http://schemas.openxmlformats.org/officeDocument/2006/relationships/customXml" Target="../ink/ink3299.xml"/><Relationship Id="rId142" Type="http://schemas.openxmlformats.org/officeDocument/2006/relationships/customXml" Target="../ink/ink3366.xml"/><Relationship Id="rId184" Type="http://schemas.openxmlformats.org/officeDocument/2006/relationships/image" Target="../media/image4411.png"/><Relationship Id="rId391" Type="http://schemas.openxmlformats.org/officeDocument/2006/relationships/image" Target="../media/image5440.png"/><Relationship Id="rId405" Type="http://schemas.openxmlformats.org/officeDocument/2006/relationships/image" Target="../media/image5511.png"/><Relationship Id="rId447" Type="http://schemas.openxmlformats.org/officeDocument/2006/relationships/image" Target="../media/image5720.png"/><Relationship Id="rId251" Type="http://schemas.openxmlformats.org/officeDocument/2006/relationships/customXml" Target="../ink/ink3421.xml"/><Relationship Id="rId489" Type="http://schemas.openxmlformats.org/officeDocument/2006/relationships/customXml" Target="../ink/ink3541.xml"/><Relationship Id="rId46" Type="http://schemas.openxmlformats.org/officeDocument/2006/relationships/customXml" Target="../ink/ink3318.xml"/><Relationship Id="rId293" Type="http://schemas.openxmlformats.org/officeDocument/2006/relationships/customXml" Target="../ink/ink3442.xml"/><Relationship Id="rId307" Type="http://schemas.openxmlformats.org/officeDocument/2006/relationships/customXml" Target="../ink/ink3449.xml"/><Relationship Id="rId349" Type="http://schemas.openxmlformats.org/officeDocument/2006/relationships/image" Target="../media/image5230.png"/><Relationship Id="rId514" Type="http://schemas.openxmlformats.org/officeDocument/2006/relationships/image" Target="../media/image6050.png"/><Relationship Id="rId88" Type="http://schemas.openxmlformats.org/officeDocument/2006/relationships/customXml" Target="../ink/ink3339.xml"/><Relationship Id="rId111" Type="http://schemas.openxmlformats.org/officeDocument/2006/relationships/image" Target="../media/image4050.png"/><Relationship Id="rId153" Type="http://schemas.openxmlformats.org/officeDocument/2006/relationships/image" Target="../media/image4260.png"/><Relationship Id="rId195" Type="http://schemas.openxmlformats.org/officeDocument/2006/relationships/customXml" Target="../ink/ink3393.xml"/><Relationship Id="rId209" Type="http://schemas.openxmlformats.org/officeDocument/2006/relationships/customXml" Target="../ink/ink3400.xml"/><Relationship Id="rId360" Type="http://schemas.openxmlformats.org/officeDocument/2006/relationships/customXml" Target="../ink/ink3476.xml"/><Relationship Id="rId416" Type="http://schemas.openxmlformats.org/officeDocument/2006/relationships/customXml" Target="../ink/ink3504.xml"/><Relationship Id="rId220" Type="http://schemas.openxmlformats.org/officeDocument/2006/relationships/image" Target="../media/image4590.png"/><Relationship Id="rId458" Type="http://schemas.openxmlformats.org/officeDocument/2006/relationships/customXml" Target="../ink/ink3525.xml"/><Relationship Id="rId15" Type="http://schemas.openxmlformats.org/officeDocument/2006/relationships/image" Target="../media/image3570.png"/><Relationship Id="rId57" Type="http://schemas.openxmlformats.org/officeDocument/2006/relationships/image" Target="../media/image3780.png"/><Relationship Id="rId262" Type="http://schemas.openxmlformats.org/officeDocument/2006/relationships/image" Target="../media/image4800.png"/><Relationship Id="rId318" Type="http://schemas.openxmlformats.org/officeDocument/2006/relationships/image" Target="../media/image5080.png"/><Relationship Id="rId525" Type="http://schemas.openxmlformats.org/officeDocument/2006/relationships/customXml" Target="../ink/ink3559.xml"/><Relationship Id="rId99" Type="http://schemas.openxmlformats.org/officeDocument/2006/relationships/image" Target="../media/image3990.png"/><Relationship Id="rId122" Type="http://schemas.openxmlformats.org/officeDocument/2006/relationships/customXml" Target="../ink/ink3356.xml"/><Relationship Id="rId164" Type="http://schemas.openxmlformats.org/officeDocument/2006/relationships/image" Target="../media/image4311.png"/><Relationship Id="rId371" Type="http://schemas.openxmlformats.org/officeDocument/2006/relationships/image" Target="../media/image5340.png"/><Relationship Id="rId427" Type="http://schemas.openxmlformats.org/officeDocument/2006/relationships/image" Target="../media/image5620.png"/><Relationship Id="rId469" Type="http://schemas.openxmlformats.org/officeDocument/2006/relationships/image" Target="../media/image5830.png"/><Relationship Id="rId26" Type="http://schemas.openxmlformats.org/officeDocument/2006/relationships/customXml" Target="../ink/ink3308.xml"/><Relationship Id="rId231" Type="http://schemas.openxmlformats.org/officeDocument/2006/relationships/customXml" Target="../ink/ink3411.xml"/><Relationship Id="rId273" Type="http://schemas.openxmlformats.org/officeDocument/2006/relationships/customXml" Target="../ink/ink3432.xml"/><Relationship Id="rId329" Type="http://schemas.openxmlformats.org/officeDocument/2006/relationships/customXml" Target="../ink/ink3460.xml"/><Relationship Id="rId480" Type="http://schemas.openxmlformats.org/officeDocument/2006/relationships/image" Target="../media/image5880.png"/><Relationship Id="rId536" Type="http://schemas.openxmlformats.org/officeDocument/2006/relationships/image" Target="../media/image6160.png"/><Relationship Id="rId68" Type="http://schemas.openxmlformats.org/officeDocument/2006/relationships/customXml" Target="../ink/ink3329.xml"/><Relationship Id="rId133" Type="http://schemas.openxmlformats.org/officeDocument/2006/relationships/image" Target="../media/image4160.png"/><Relationship Id="rId175" Type="http://schemas.openxmlformats.org/officeDocument/2006/relationships/customXml" Target="../ink/ink3383.xml"/><Relationship Id="rId340" Type="http://schemas.openxmlformats.org/officeDocument/2006/relationships/image" Target="../media/image5190.png"/><Relationship Id="rId200" Type="http://schemas.openxmlformats.org/officeDocument/2006/relationships/image" Target="../media/image4490.png"/><Relationship Id="rId382" Type="http://schemas.openxmlformats.org/officeDocument/2006/relationships/customXml" Target="../ink/ink3487.xml"/><Relationship Id="rId438" Type="http://schemas.openxmlformats.org/officeDocument/2006/relationships/customXml" Target="../ink/ink3515.xml"/><Relationship Id="rId242" Type="http://schemas.openxmlformats.org/officeDocument/2006/relationships/image" Target="../media/image4700.png"/><Relationship Id="rId284" Type="http://schemas.openxmlformats.org/officeDocument/2006/relationships/image" Target="../media/image4911.png"/><Relationship Id="rId491" Type="http://schemas.openxmlformats.org/officeDocument/2006/relationships/customXml" Target="../ink/ink3542.xml"/><Relationship Id="rId505" Type="http://schemas.openxmlformats.org/officeDocument/2006/relationships/customXml" Target="../ink/ink3549.xml"/><Relationship Id="rId37" Type="http://schemas.openxmlformats.org/officeDocument/2006/relationships/image" Target="../media/image3680.png"/><Relationship Id="rId79" Type="http://schemas.openxmlformats.org/officeDocument/2006/relationships/image" Target="../media/image3890.png"/><Relationship Id="rId102" Type="http://schemas.openxmlformats.org/officeDocument/2006/relationships/customXml" Target="../ink/ink3346.xml"/><Relationship Id="rId144" Type="http://schemas.openxmlformats.org/officeDocument/2006/relationships/customXml" Target="../ink/ink3367.xml"/><Relationship Id="rId90" Type="http://schemas.openxmlformats.org/officeDocument/2006/relationships/customXml" Target="../ink/ink3340.xml"/><Relationship Id="rId186" Type="http://schemas.openxmlformats.org/officeDocument/2006/relationships/image" Target="../media/image4420.png"/><Relationship Id="rId351" Type="http://schemas.openxmlformats.org/officeDocument/2006/relationships/image" Target="../media/image5240.png"/><Relationship Id="rId393" Type="http://schemas.openxmlformats.org/officeDocument/2006/relationships/image" Target="../media/image5450.png"/><Relationship Id="rId407" Type="http://schemas.openxmlformats.org/officeDocument/2006/relationships/image" Target="../media/image5520.png"/><Relationship Id="rId449" Type="http://schemas.openxmlformats.org/officeDocument/2006/relationships/image" Target="../media/image5730.png"/><Relationship Id="rId211" Type="http://schemas.openxmlformats.org/officeDocument/2006/relationships/customXml" Target="../ink/ink3401.xml"/><Relationship Id="rId253" Type="http://schemas.openxmlformats.org/officeDocument/2006/relationships/customXml" Target="../ink/ink3422.xml"/><Relationship Id="rId295" Type="http://schemas.openxmlformats.org/officeDocument/2006/relationships/customXml" Target="../ink/ink3443.xml"/><Relationship Id="rId309" Type="http://schemas.openxmlformats.org/officeDocument/2006/relationships/customXml" Target="../ink/ink3450.xml"/><Relationship Id="rId460" Type="http://schemas.openxmlformats.org/officeDocument/2006/relationships/customXml" Target="../ink/ink3526.xml"/><Relationship Id="rId516" Type="http://schemas.openxmlformats.org/officeDocument/2006/relationships/image" Target="../media/image6060.png"/><Relationship Id="rId48" Type="http://schemas.openxmlformats.org/officeDocument/2006/relationships/customXml" Target="../ink/ink3319.xml"/><Relationship Id="rId113" Type="http://schemas.openxmlformats.org/officeDocument/2006/relationships/image" Target="../media/image4060.png"/><Relationship Id="rId320" Type="http://schemas.openxmlformats.org/officeDocument/2006/relationships/image" Target="../media/image5090.png"/><Relationship Id="rId155" Type="http://schemas.openxmlformats.org/officeDocument/2006/relationships/image" Target="../media/image4270.png"/><Relationship Id="rId197" Type="http://schemas.openxmlformats.org/officeDocument/2006/relationships/customXml" Target="../ink/ink3394.xml"/><Relationship Id="rId362" Type="http://schemas.openxmlformats.org/officeDocument/2006/relationships/customXml" Target="../ink/ink3477.xml"/><Relationship Id="rId418" Type="http://schemas.openxmlformats.org/officeDocument/2006/relationships/customXml" Target="../ink/ink3505.xml"/><Relationship Id="rId222" Type="http://schemas.openxmlformats.org/officeDocument/2006/relationships/image" Target="../media/image4600.png"/><Relationship Id="rId264" Type="http://schemas.openxmlformats.org/officeDocument/2006/relationships/image" Target="../media/image4811.png"/><Relationship Id="rId471" Type="http://schemas.openxmlformats.org/officeDocument/2006/relationships/customXml" Target="../ink/ink3532.xml"/><Relationship Id="rId17" Type="http://schemas.openxmlformats.org/officeDocument/2006/relationships/image" Target="../media/image3580.png"/><Relationship Id="rId59" Type="http://schemas.openxmlformats.org/officeDocument/2006/relationships/image" Target="../media/image3790.png"/><Relationship Id="rId124" Type="http://schemas.openxmlformats.org/officeDocument/2006/relationships/customXml" Target="../ink/ink3357.xml"/><Relationship Id="rId527" Type="http://schemas.openxmlformats.org/officeDocument/2006/relationships/customXml" Target="../ink/ink3560.xml"/><Relationship Id="rId70" Type="http://schemas.openxmlformats.org/officeDocument/2006/relationships/customXml" Target="../ink/ink3330.xml"/><Relationship Id="rId166" Type="http://schemas.openxmlformats.org/officeDocument/2006/relationships/image" Target="../media/image4320.png"/><Relationship Id="rId331" Type="http://schemas.openxmlformats.org/officeDocument/2006/relationships/customXml" Target="../ink/ink3461.xml"/><Relationship Id="rId373" Type="http://schemas.openxmlformats.org/officeDocument/2006/relationships/image" Target="../media/image5350.png"/><Relationship Id="rId429" Type="http://schemas.openxmlformats.org/officeDocument/2006/relationships/image" Target="../media/image563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412.xml"/><Relationship Id="rId440" Type="http://schemas.openxmlformats.org/officeDocument/2006/relationships/customXml" Target="../ink/ink3516.xml"/><Relationship Id="rId28" Type="http://schemas.openxmlformats.org/officeDocument/2006/relationships/customXml" Target="../ink/ink3309.xml"/><Relationship Id="rId275" Type="http://schemas.openxmlformats.org/officeDocument/2006/relationships/customXml" Target="../ink/ink3433.xml"/><Relationship Id="rId300" Type="http://schemas.openxmlformats.org/officeDocument/2006/relationships/image" Target="../media/image4990.png"/><Relationship Id="rId482" Type="http://schemas.openxmlformats.org/officeDocument/2006/relationships/image" Target="../media/image5890.png"/><Relationship Id="rId538" Type="http://schemas.openxmlformats.org/officeDocument/2006/relationships/image" Target="../media/image6170.png"/><Relationship Id="rId81" Type="http://schemas.openxmlformats.org/officeDocument/2006/relationships/image" Target="../media/image3900.png"/><Relationship Id="rId135" Type="http://schemas.openxmlformats.org/officeDocument/2006/relationships/image" Target="../media/image4170.png"/><Relationship Id="rId177" Type="http://schemas.openxmlformats.org/officeDocument/2006/relationships/customXml" Target="../ink/ink3384.xml"/><Relationship Id="rId342" Type="http://schemas.openxmlformats.org/officeDocument/2006/relationships/image" Target="../media/image5200.png"/><Relationship Id="rId384" Type="http://schemas.openxmlformats.org/officeDocument/2006/relationships/customXml" Target="../ink/ink3488.xml"/><Relationship Id="rId202" Type="http://schemas.openxmlformats.org/officeDocument/2006/relationships/image" Target="../media/image4500.png"/><Relationship Id="rId244" Type="http://schemas.openxmlformats.org/officeDocument/2006/relationships/image" Target="../media/image4711.png"/><Relationship Id="rId39" Type="http://schemas.openxmlformats.org/officeDocument/2006/relationships/image" Target="../media/image3690.png"/><Relationship Id="rId286" Type="http://schemas.openxmlformats.org/officeDocument/2006/relationships/image" Target="../media/image4920.png"/><Relationship Id="rId451" Type="http://schemas.openxmlformats.org/officeDocument/2006/relationships/image" Target="../media/image5740.png"/><Relationship Id="rId493" Type="http://schemas.openxmlformats.org/officeDocument/2006/relationships/customXml" Target="../ink/ink3543.xml"/><Relationship Id="rId507" Type="http://schemas.openxmlformats.org/officeDocument/2006/relationships/customXml" Target="../ink/ink3550.xml"/><Relationship Id="rId50" Type="http://schemas.openxmlformats.org/officeDocument/2006/relationships/customXml" Target="../ink/ink3320.xml"/><Relationship Id="rId104" Type="http://schemas.openxmlformats.org/officeDocument/2006/relationships/customXml" Target="../ink/ink3347.xml"/><Relationship Id="rId146" Type="http://schemas.openxmlformats.org/officeDocument/2006/relationships/customXml" Target="../ink/ink3368.xml"/><Relationship Id="rId188" Type="http://schemas.openxmlformats.org/officeDocument/2006/relationships/image" Target="../media/image4430.png"/><Relationship Id="rId311" Type="http://schemas.openxmlformats.org/officeDocument/2006/relationships/customXml" Target="../ink/ink3451.xml"/><Relationship Id="rId353" Type="http://schemas.openxmlformats.org/officeDocument/2006/relationships/image" Target="../media/image5250.png"/><Relationship Id="rId395" Type="http://schemas.openxmlformats.org/officeDocument/2006/relationships/image" Target="../media/image5460.png"/><Relationship Id="rId409" Type="http://schemas.openxmlformats.org/officeDocument/2006/relationships/image" Target="../media/image5530.png"/><Relationship Id="rId92" Type="http://schemas.openxmlformats.org/officeDocument/2006/relationships/customXml" Target="../ink/ink3341.xml"/><Relationship Id="rId213" Type="http://schemas.openxmlformats.org/officeDocument/2006/relationships/customXml" Target="../ink/ink3402.xml"/><Relationship Id="rId420" Type="http://schemas.openxmlformats.org/officeDocument/2006/relationships/customXml" Target="../ink/ink3506.xml"/><Relationship Id="rId255" Type="http://schemas.openxmlformats.org/officeDocument/2006/relationships/customXml" Target="../ink/ink3423.xml"/><Relationship Id="rId297" Type="http://schemas.openxmlformats.org/officeDocument/2006/relationships/customXml" Target="../ink/ink3444.xml"/><Relationship Id="rId462" Type="http://schemas.openxmlformats.org/officeDocument/2006/relationships/customXml" Target="../ink/ink3527.xml"/><Relationship Id="rId518" Type="http://schemas.openxmlformats.org/officeDocument/2006/relationships/image" Target="../media/image6070.png"/><Relationship Id="rId115" Type="http://schemas.openxmlformats.org/officeDocument/2006/relationships/image" Target="../media/image4070.png"/><Relationship Id="rId157" Type="http://schemas.openxmlformats.org/officeDocument/2006/relationships/customXml" Target="../ink/ink3374.xml"/><Relationship Id="rId322" Type="http://schemas.openxmlformats.org/officeDocument/2006/relationships/image" Target="../media/image5101.png"/><Relationship Id="rId364" Type="http://schemas.openxmlformats.org/officeDocument/2006/relationships/customXml" Target="../ink/ink3478.xml"/><Relationship Id="rId61" Type="http://schemas.openxmlformats.org/officeDocument/2006/relationships/image" Target="../media/image3800.png"/><Relationship Id="rId199" Type="http://schemas.openxmlformats.org/officeDocument/2006/relationships/customXml" Target="../ink/ink3395.xml"/><Relationship Id="rId19" Type="http://schemas.openxmlformats.org/officeDocument/2006/relationships/image" Target="../media/image3590.png"/><Relationship Id="rId224" Type="http://schemas.openxmlformats.org/officeDocument/2006/relationships/image" Target="../media/image4611.png"/><Relationship Id="rId266" Type="http://schemas.openxmlformats.org/officeDocument/2006/relationships/image" Target="../media/image4820.png"/><Relationship Id="rId431" Type="http://schemas.openxmlformats.org/officeDocument/2006/relationships/image" Target="../media/image5640.png"/><Relationship Id="rId473" Type="http://schemas.openxmlformats.org/officeDocument/2006/relationships/customXml" Target="../ink/ink3533.xml"/><Relationship Id="rId529" Type="http://schemas.openxmlformats.org/officeDocument/2006/relationships/customXml" Target="../ink/ink3561.xml"/><Relationship Id="rId30" Type="http://schemas.openxmlformats.org/officeDocument/2006/relationships/customXml" Target="../ink/ink3310.xml"/><Relationship Id="rId126" Type="http://schemas.openxmlformats.org/officeDocument/2006/relationships/customXml" Target="../ink/ink3358.xml"/><Relationship Id="rId168" Type="http://schemas.openxmlformats.org/officeDocument/2006/relationships/image" Target="../media/image4330.png"/><Relationship Id="rId333" Type="http://schemas.openxmlformats.org/officeDocument/2006/relationships/customXml" Target="../ink/ink3462.xml"/><Relationship Id="rId540" Type="http://schemas.openxmlformats.org/officeDocument/2006/relationships/image" Target="../media/image6180.png"/><Relationship Id="rId72" Type="http://schemas.openxmlformats.org/officeDocument/2006/relationships/customXml" Target="../ink/ink3331.xml"/><Relationship Id="rId375" Type="http://schemas.openxmlformats.org/officeDocument/2006/relationships/image" Target="../media/image5360.png"/><Relationship Id="rId3" Type="http://schemas.openxmlformats.org/officeDocument/2006/relationships/image" Target="../media/image3520.png"/><Relationship Id="rId235" Type="http://schemas.openxmlformats.org/officeDocument/2006/relationships/customXml" Target="../ink/ink3413.xml"/><Relationship Id="rId277" Type="http://schemas.openxmlformats.org/officeDocument/2006/relationships/customXml" Target="../ink/ink3434.xml"/><Relationship Id="rId400" Type="http://schemas.openxmlformats.org/officeDocument/2006/relationships/customXml" Target="../ink/ink3496.xml"/><Relationship Id="rId442" Type="http://schemas.openxmlformats.org/officeDocument/2006/relationships/customXml" Target="../ink/ink3517.xml"/><Relationship Id="rId484" Type="http://schemas.openxmlformats.org/officeDocument/2006/relationships/image" Target="../media/image5900.png"/><Relationship Id="rId137" Type="http://schemas.openxmlformats.org/officeDocument/2006/relationships/image" Target="../media/image4180.png"/><Relationship Id="rId302" Type="http://schemas.openxmlformats.org/officeDocument/2006/relationships/image" Target="../media/image5000.png"/><Relationship Id="rId344" Type="http://schemas.openxmlformats.org/officeDocument/2006/relationships/image" Target="../media/image5211.png"/><Relationship Id="rId41" Type="http://schemas.openxmlformats.org/officeDocument/2006/relationships/image" Target="../media/image3700.png"/><Relationship Id="rId83" Type="http://schemas.openxmlformats.org/officeDocument/2006/relationships/image" Target="../media/image3911.png"/><Relationship Id="rId179" Type="http://schemas.openxmlformats.org/officeDocument/2006/relationships/customXml" Target="../ink/ink3385.xml"/><Relationship Id="rId386" Type="http://schemas.openxmlformats.org/officeDocument/2006/relationships/customXml" Target="../ink/ink3489.xml"/><Relationship Id="rId190" Type="http://schemas.openxmlformats.org/officeDocument/2006/relationships/image" Target="../media/image4440.png"/><Relationship Id="rId204" Type="http://schemas.openxmlformats.org/officeDocument/2006/relationships/image" Target="../media/image4511.png"/><Relationship Id="rId246" Type="http://schemas.openxmlformats.org/officeDocument/2006/relationships/image" Target="../media/image4720.png"/><Relationship Id="rId288" Type="http://schemas.openxmlformats.org/officeDocument/2006/relationships/image" Target="../media/image4930.png"/><Relationship Id="rId411" Type="http://schemas.openxmlformats.org/officeDocument/2006/relationships/image" Target="../media/image5540.png"/><Relationship Id="rId453" Type="http://schemas.openxmlformats.org/officeDocument/2006/relationships/image" Target="../media/image5750.png"/><Relationship Id="rId509" Type="http://schemas.openxmlformats.org/officeDocument/2006/relationships/customXml" Target="../ink/ink3551.xml"/><Relationship Id="rId106" Type="http://schemas.openxmlformats.org/officeDocument/2006/relationships/customXml" Target="../ink/ink3348.xml"/><Relationship Id="rId313" Type="http://schemas.openxmlformats.org/officeDocument/2006/relationships/customXml" Target="../ink/ink3452.xml"/><Relationship Id="rId495" Type="http://schemas.openxmlformats.org/officeDocument/2006/relationships/customXml" Target="../ink/ink3544.xml"/><Relationship Id="rId10" Type="http://schemas.openxmlformats.org/officeDocument/2006/relationships/customXml" Target="../ink/ink3300.xml"/><Relationship Id="rId52" Type="http://schemas.openxmlformats.org/officeDocument/2006/relationships/customXml" Target="../ink/ink3321.xml"/><Relationship Id="rId94" Type="http://schemas.openxmlformats.org/officeDocument/2006/relationships/customXml" Target="../ink/ink3342.xml"/><Relationship Id="rId148" Type="http://schemas.openxmlformats.org/officeDocument/2006/relationships/customXml" Target="../ink/ink3369.xml"/><Relationship Id="rId355" Type="http://schemas.openxmlformats.org/officeDocument/2006/relationships/image" Target="../media/image5260.png"/><Relationship Id="rId397" Type="http://schemas.openxmlformats.org/officeDocument/2006/relationships/image" Target="../media/image5470.png"/><Relationship Id="rId520" Type="http://schemas.openxmlformats.org/officeDocument/2006/relationships/image" Target="../media/image6080.png"/><Relationship Id="rId215" Type="http://schemas.openxmlformats.org/officeDocument/2006/relationships/customXml" Target="../ink/ink3403.xml"/><Relationship Id="rId257" Type="http://schemas.openxmlformats.org/officeDocument/2006/relationships/customXml" Target="../ink/ink3424.xml"/><Relationship Id="rId422" Type="http://schemas.openxmlformats.org/officeDocument/2006/relationships/customXml" Target="../ink/ink3507.xml"/><Relationship Id="rId464" Type="http://schemas.openxmlformats.org/officeDocument/2006/relationships/customXml" Target="../ink/ink3528.xml"/><Relationship Id="rId299" Type="http://schemas.openxmlformats.org/officeDocument/2006/relationships/customXml" Target="../ink/ink3445.xml"/><Relationship Id="rId63" Type="http://schemas.openxmlformats.org/officeDocument/2006/relationships/image" Target="../media/image3811.png"/><Relationship Id="rId159" Type="http://schemas.openxmlformats.org/officeDocument/2006/relationships/customXml" Target="../ink/ink3375.xml"/><Relationship Id="rId366" Type="http://schemas.openxmlformats.org/officeDocument/2006/relationships/customXml" Target="../ink/ink3479.xml"/><Relationship Id="rId226" Type="http://schemas.openxmlformats.org/officeDocument/2006/relationships/image" Target="../media/image4620.png"/><Relationship Id="rId433" Type="http://schemas.openxmlformats.org/officeDocument/2006/relationships/image" Target="../media/image5650.png"/><Relationship Id="rId74" Type="http://schemas.openxmlformats.org/officeDocument/2006/relationships/customXml" Target="../ink/ink3332.xml"/><Relationship Id="rId377" Type="http://schemas.openxmlformats.org/officeDocument/2006/relationships/image" Target="../media/image5370.png"/><Relationship Id="rId500" Type="http://schemas.openxmlformats.org/officeDocument/2006/relationships/image" Target="../media/image5980.png"/><Relationship Id="rId5" Type="http://schemas.openxmlformats.org/officeDocument/2006/relationships/image" Target="../media/image14111.png"/><Relationship Id="rId237" Type="http://schemas.openxmlformats.org/officeDocument/2006/relationships/customXml" Target="../ink/ink3414.xml"/><Relationship Id="rId444" Type="http://schemas.openxmlformats.org/officeDocument/2006/relationships/customXml" Target="../ink/ink3518.xml"/><Relationship Id="rId290" Type="http://schemas.openxmlformats.org/officeDocument/2006/relationships/image" Target="../media/image4940.png"/><Relationship Id="rId304" Type="http://schemas.openxmlformats.org/officeDocument/2006/relationships/image" Target="../media/image5011.png"/><Relationship Id="rId388" Type="http://schemas.openxmlformats.org/officeDocument/2006/relationships/customXml" Target="../ink/ink3490.xml"/><Relationship Id="rId511" Type="http://schemas.openxmlformats.org/officeDocument/2006/relationships/customXml" Target="../ink/ink3552.xml"/><Relationship Id="rId85" Type="http://schemas.openxmlformats.org/officeDocument/2006/relationships/image" Target="../media/image3920.png"/><Relationship Id="rId150" Type="http://schemas.openxmlformats.org/officeDocument/2006/relationships/customXml" Target="../ink/ink3370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70.png"/><Relationship Id="rId21" Type="http://schemas.openxmlformats.org/officeDocument/2006/relationships/image" Target="../media/image6300.png"/><Relationship Id="rId324" Type="http://schemas.openxmlformats.org/officeDocument/2006/relationships/customXml" Target="../ink/ink3729.xml"/><Relationship Id="rId531" Type="http://schemas.openxmlformats.org/officeDocument/2006/relationships/image" Target="../media/image8821.png"/><Relationship Id="rId170" Type="http://schemas.openxmlformats.org/officeDocument/2006/relationships/customXml" Target="../ink/ink3652.xml"/><Relationship Id="rId268" Type="http://schemas.openxmlformats.org/officeDocument/2006/relationships/customXml" Target="../ink/ink3701.xml"/><Relationship Id="rId475" Type="http://schemas.openxmlformats.org/officeDocument/2006/relationships/image" Target="../media/image8560.png"/><Relationship Id="rId32" Type="http://schemas.openxmlformats.org/officeDocument/2006/relationships/customXml" Target="../ink/ink3585.xml"/><Relationship Id="rId128" Type="http://schemas.openxmlformats.org/officeDocument/2006/relationships/customXml" Target="../ink/ink3631.xml"/><Relationship Id="rId335" Type="http://schemas.openxmlformats.org/officeDocument/2006/relationships/image" Target="../media/image7860.png"/><Relationship Id="rId542" Type="http://schemas.openxmlformats.org/officeDocument/2006/relationships/customXml" Target="../ink/ink3838.xml"/><Relationship Id="rId181" Type="http://schemas.openxmlformats.org/officeDocument/2006/relationships/image" Target="../media/image7090.png"/><Relationship Id="rId402" Type="http://schemas.openxmlformats.org/officeDocument/2006/relationships/customXml" Target="../ink/ink3768.xml"/><Relationship Id="rId279" Type="http://schemas.openxmlformats.org/officeDocument/2006/relationships/image" Target="../media/image7580.png"/><Relationship Id="rId486" Type="http://schemas.openxmlformats.org/officeDocument/2006/relationships/customXml" Target="../ink/ink3810.xml"/><Relationship Id="rId43" Type="http://schemas.openxmlformats.org/officeDocument/2006/relationships/image" Target="../media/image6411.png"/><Relationship Id="rId139" Type="http://schemas.openxmlformats.org/officeDocument/2006/relationships/image" Target="../media/image6880.png"/><Relationship Id="rId346" Type="http://schemas.openxmlformats.org/officeDocument/2006/relationships/customXml" Target="../ink/ink3740.xml"/><Relationship Id="rId553" Type="http://schemas.openxmlformats.org/officeDocument/2006/relationships/image" Target="../media/image2868.png"/><Relationship Id="rId192" Type="http://schemas.openxmlformats.org/officeDocument/2006/relationships/customXml" Target="../ink/ink3663.xml"/><Relationship Id="rId206" Type="http://schemas.openxmlformats.org/officeDocument/2006/relationships/customXml" Target="../ink/ink3670.xml"/><Relationship Id="rId413" Type="http://schemas.openxmlformats.org/officeDocument/2006/relationships/image" Target="../media/image8250.png"/><Relationship Id="rId497" Type="http://schemas.openxmlformats.org/officeDocument/2006/relationships/image" Target="../media/image8670.png"/><Relationship Id="rId12" Type="http://schemas.openxmlformats.org/officeDocument/2006/relationships/customXml" Target="../ink/ink3575.xml"/><Relationship Id="rId108" Type="http://schemas.openxmlformats.org/officeDocument/2006/relationships/customXml" Target="../ink/ink3621.xml"/><Relationship Id="rId315" Type="http://schemas.openxmlformats.org/officeDocument/2006/relationships/image" Target="../media/image7760.png"/><Relationship Id="rId357" Type="http://schemas.openxmlformats.org/officeDocument/2006/relationships/image" Target="../media/image7970.png"/><Relationship Id="rId522" Type="http://schemas.openxmlformats.org/officeDocument/2006/relationships/customXml" Target="../ink/ink3828.xml"/><Relationship Id="rId54" Type="http://schemas.openxmlformats.org/officeDocument/2006/relationships/customXml" Target="../ink/ink3596.xml"/><Relationship Id="rId96" Type="http://schemas.openxmlformats.org/officeDocument/2006/relationships/customXml" Target="../ink/ink3615.xml"/><Relationship Id="rId161" Type="http://schemas.openxmlformats.org/officeDocument/2006/relationships/image" Target="../media/image6990.png"/><Relationship Id="rId217" Type="http://schemas.openxmlformats.org/officeDocument/2006/relationships/image" Target="../media/image7270.png"/><Relationship Id="rId399" Type="http://schemas.openxmlformats.org/officeDocument/2006/relationships/image" Target="../media/image8180.png"/><Relationship Id="rId259" Type="http://schemas.openxmlformats.org/officeDocument/2006/relationships/image" Target="../media/image7480.png"/><Relationship Id="rId424" Type="http://schemas.openxmlformats.org/officeDocument/2006/relationships/customXml" Target="../ink/ink3779.xml"/><Relationship Id="rId466" Type="http://schemas.openxmlformats.org/officeDocument/2006/relationships/customXml" Target="../ink/ink3800.xml"/><Relationship Id="rId23" Type="http://schemas.openxmlformats.org/officeDocument/2006/relationships/image" Target="../media/image6311.png"/><Relationship Id="rId119" Type="http://schemas.openxmlformats.org/officeDocument/2006/relationships/image" Target="../media/image6780.png"/><Relationship Id="rId270" Type="http://schemas.openxmlformats.org/officeDocument/2006/relationships/customXml" Target="../ink/ink3702.xml"/><Relationship Id="rId326" Type="http://schemas.openxmlformats.org/officeDocument/2006/relationships/customXml" Target="../ink/ink3730.xml"/><Relationship Id="rId533" Type="http://schemas.openxmlformats.org/officeDocument/2006/relationships/image" Target="../media/image8831.png"/><Relationship Id="rId65" Type="http://schemas.openxmlformats.org/officeDocument/2006/relationships/image" Target="../media/image6520.png"/><Relationship Id="rId130" Type="http://schemas.openxmlformats.org/officeDocument/2006/relationships/customXml" Target="../ink/ink3632.xml"/><Relationship Id="rId368" Type="http://schemas.openxmlformats.org/officeDocument/2006/relationships/customXml" Target="../ink/ink3751.xml"/><Relationship Id="rId172" Type="http://schemas.openxmlformats.org/officeDocument/2006/relationships/customXml" Target="../ink/ink3653.xml"/><Relationship Id="rId228" Type="http://schemas.openxmlformats.org/officeDocument/2006/relationships/customXml" Target="../ink/ink3681.xml"/><Relationship Id="rId435" Type="http://schemas.openxmlformats.org/officeDocument/2006/relationships/image" Target="../media/image8360.png"/><Relationship Id="rId477" Type="http://schemas.openxmlformats.org/officeDocument/2006/relationships/image" Target="../media/image8570.png"/><Relationship Id="rId281" Type="http://schemas.openxmlformats.org/officeDocument/2006/relationships/image" Target="../media/image7590.png"/><Relationship Id="rId337" Type="http://schemas.openxmlformats.org/officeDocument/2006/relationships/image" Target="../media/image7870.png"/><Relationship Id="rId502" Type="http://schemas.openxmlformats.org/officeDocument/2006/relationships/customXml" Target="../ink/ink3818.xml"/><Relationship Id="rId34" Type="http://schemas.openxmlformats.org/officeDocument/2006/relationships/customXml" Target="../ink/ink3586.xml"/><Relationship Id="rId141" Type="http://schemas.openxmlformats.org/officeDocument/2006/relationships/image" Target="../media/image6890.png"/><Relationship Id="rId379" Type="http://schemas.openxmlformats.org/officeDocument/2006/relationships/image" Target="../media/image8080.png"/><Relationship Id="rId544" Type="http://schemas.openxmlformats.org/officeDocument/2006/relationships/customXml" Target="../ink/ink3839.xml"/><Relationship Id="rId7" Type="http://schemas.openxmlformats.org/officeDocument/2006/relationships/image" Target="../media/image6230.png"/><Relationship Id="rId183" Type="http://schemas.openxmlformats.org/officeDocument/2006/relationships/image" Target="../media/image7101.png"/><Relationship Id="rId239" Type="http://schemas.openxmlformats.org/officeDocument/2006/relationships/image" Target="../media/image7380.png"/><Relationship Id="rId390" Type="http://schemas.openxmlformats.org/officeDocument/2006/relationships/customXml" Target="../ink/ink3762.xml"/><Relationship Id="rId404" Type="http://schemas.openxmlformats.org/officeDocument/2006/relationships/customXml" Target="../ink/ink3769.xml"/><Relationship Id="rId446" Type="http://schemas.openxmlformats.org/officeDocument/2006/relationships/customXml" Target="../ink/ink3790.xml"/><Relationship Id="rId250" Type="http://schemas.openxmlformats.org/officeDocument/2006/relationships/customXml" Target="../ink/ink3692.xml"/><Relationship Id="rId292" Type="http://schemas.openxmlformats.org/officeDocument/2006/relationships/customXml" Target="../ink/ink3713.xml"/><Relationship Id="rId306" Type="http://schemas.openxmlformats.org/officeDocument/2006/relationships/customXml" Target="../ink/ink3720.xml"/><Relationship Id="rId488" Type="http://schemas.openxmlformats.org/officeDocument/2006/relationships/customXml" Target="../ink/ink3811.xml"/><Relationship Id="rId45" Type="http://schemas.openxmlformats.org/officeDocument/2006/relationships/image" Target="../media/image6420.png"/><Relationship Id="rId87" Type="http://schemas.openxmlformats.org/officeDocument/2006/relationships/image" Target="../media/image6620.png"/><Relationship Id="rId110" Type="http://schemas.openxmlformats.org/officeDocument/2006/relationships/customXml" Target="../ink/ink3622.xml"/><Relationship Id="rId348" Type="http://schemas.openxmlformats.org/officeDocument/2006/relationships/customXml" Target="../ink/ink3741.xml"/><Relationship Id="rId513" Type="http://schemas.openxmlformats.org/officeDocument/2006/relationships/image" Target="../media/image8731.png"/><Relationship Id="rId152" Type="http://schemas.openxmlformats.org/officeDocument/2006/relationships/customXml" Target="../ink/ink3643.xml"/><Relationship Id="rId194" Type="http://schemas.openxmlformats.org/officeDocument/2006/relationships/customXml" Target="../ink/ink3664.xml"/><Relationship Id="rId208" Type="http://schemas.openxmlformats.org/officeDocument/2006/relationships/customXml" Target="../ink/ink3671.xml"/><Relationship Id="rId415" Type="http://schemas.openxmlformats.org/officeDocument/2006/relationships/image" Target="../media/image8260.png"/><Relationship Id="rId457" Type="http://schemas.openxmlformats.org/officeDocument/2006/relationships/image" Target="../media/image8470.png"/><Relationship Id="rId261" Type="http://schemas.openxmlformats.org/officeDocument/2006/relationships/image" Target="../media/image7490.png"/><Relationship Id="rId499" Type="http://schemas.openxmlformats.org/officeDocument/2006/relationships/image" Target="../media/image6570.png"/><Relationship Id="rId14" Type="http://schemas.openxmlformats.org/officeDocument/2006/relationships/customXml" Target="../ink/ink3576.xml"/><Relationship Id="rId56" Type="http://schemas.openxmlformats.org/officeDocument/2006/relationships/customXml" Target="../ink/ink3597.xml"/><Relationship Id="rId317" Type="http://schemas.openxmlformats.org/officeDocument/2006/relationships/image" Target="../media/image7770.png"/><Relationship Id="rId359" Type="http://schemas.openxmlformats.org/officeDocument/2006/relationships/image" Target="../media/image7980.png"/><Relationship Id="rId524" Type="http://schemas.openxmlformats.org/officeDocument/2006/relationships/customXml" Target="../ink/ink3829.xml"/><Relationship Id="rId98" Type="http://schemas.openxmlformats.org/officeDocument/2006/relationships/customXml" Target="../ink/ink3616.xml"/><Relationship Id="rId121" Type="http://schemas.openxmlformats.org/officeDocument/2006/relationships/image" Target="../media/image6790.png"/><Relationship Id="rId163" Type="http://schemas.openxmlformats.org/officeDocument/2006/relationships/image" Target="../media/image7000.png"/><Relationship Id="rId219" Type="http://schemas.openxmlformats.org/officeDocument/2006/relationships/image" Target="../media/image7280.png"/><Relationship Id="rId370" Type="http://schemas.openxmlformats.org/officeDocument/2006/relationships/customXml" Target="../ink/ink3752.xml"/><Relationship Id="rId426" Type="http://schemas.openxmlformats.org/officeDocument/2006/relationships/customXml" Target="../ink/ink3780.xml"/><Relationship Id="rId230" Type="http://schemas.openxmlformats.org/officeDocument/2006/relationships/customXml" Target="../ink/ink3682.xml"/><Relationship Id="rId468" Type="http://schemas.openxmlformats.org/officeDocument/2006/relationships/customXml" Target="../ink/ink3801.xml"/><Relationship Id="rId25" Type="http://schemas.openxmlformats.org/officeDocument/2006/relationships/image" Target="../media/image6320.png"/><Relationship Id="rId67" Type="http://schemas.openxmlformats.org/officeDocument/2006/relationships/image" Target="../media/image6530.png"/><Relationship Id="rId272" Type="http://schemas.openxmlformats.org/officeDocument/2006/relationships/customXml" Target="../ink/ink3703.xml"/><Relationship Id="rId328" Type="http://schemas.openxmlformats.org/officeDocument/2006/relationships/customXml" Target="../ink/ink3731.xml"/><Relationship Id="rId535" Type="http://schemas.openxmlformats.org/officeDocument/2006/relationships/image" Target="../media/image8841.png"/><Relationship Id="rId132" Type="http://schemas.openxmlformats.org/officeDocument/2006/relationships/customXml" Target="../ink/ink3633.xml"/><Relationship Id="rId174" Type="http://schemas.openxmlformats.org/officeDocument/2006/relationships/customXml" Target="../ink/ink3654.xml"/><Relationship Id="rId381" Type="http://schemas.openxmlformats.org/officeDocument/2006/relationships/image" Target="../media/image8090.png"/><Relationship Id="rId241" Type="http://schemas.openxmlformats.org/officeDocument/2006/relationships/image" Target="../media/image7390.png"/><Relationship Id="rId437" Type="http://schemas.openxmlformats.org/officeDocument/2006/relationships/image" Target="../media/image8370.png"/><Relationship Id="rId479" Type="http://schemas.openxmlformats.org/officeDocument/2006/relationships/image" Target="../media/image8580.png"/><Relationship Id="rId36" Type="http://schemas.openxmlformats.org/officeDocument/2006/relationships/customXml" Target="../ink/ink3587.xml"/><Relationship Id="rId283" Type="http://schemas.openxmlformats.org/officeDocument/2006/relationships/image" Target="../media/image7600.png"/><Relationship Id="rId339" Type="http://schemas.openxmlformats.org/officeDocument/2006/relationships/image" Target="../media/image7880.png"/><Relationship Id="rId490" Type="http://schemas.openxmlformats.org/officeDocument/2006/relationships/customXml" Target="../ink/ink3812.xml"/><Relationship Id="rId504" Type="http://schemas.openxmlformats.org/officeDocument/2006/relationships/customXml" Target="../ink/ink3819.xml"/><Relationship Id="rId546" Type="http://schemas.openxmlformats.org/officeDocument/2006/relationships/customXml" Target="../ink/ink3840.xml"/><Relationship Id="rId78" Type="http://schemas.openxmlformats.org/officeDocument/2006/relationships/customXml" Target="../ink/ink3607.xml"/><Relationship Id="rId101" Type="http://schemas.openxmlformats.org/officeDocument/2006/relationships/image" Target="../media/image6690.png"/><Relationship Id="rId143" Type="http://schemas.openxmlformats.org/officeDocument/2006/relationships/image" Target="../media/image6900.png"/><Relationship Id="rId185" Type="http://schemas.openxmlformats.org/officeDocument/2006/relationships/image" Target="../media/image7111.png"/><Relationship Id="rId350" Type="http://schemas.openxmlformats.org/officeDocument/2006/relationships/customXml" Target="../ink/ink3742.xml"/><Relationship Id="rId406" Type="http://schemas.openxmlformats.org/officeDocument/2006/relationships/customXml" Target="../ink/ink3770.xml"/><Relationship Id="rId9" Type="http://schemas.openxmlformats.org/officeDocument/2006/relationships/image" Target="../media/image6240.png"/><Relationship Id="rId210" Type="http://schemas.openxmlformats.org/officeDocument/2006/relationships/customXml" Target="../ink/ink3672.xml"/><Relationship Id="rId392" Type="http://schemas.openxmlformats.org/officeDocument/2006/relationships/customXml" Target="../ink/ink3763.xml"/><Relationship Id="rId448" Type="http://schemas.openxmlformats.org/officeDocument/2006/relationships/customXml" Target="../ink/ink3791.xml"/><Relationship Id="rId252" Type="http://schemas.openxmlformats.org/officeDocument/2006/relationships/customXml" Target="../ink/ink3693.xml"/><Relationship Id="rId294" Type="http://schemas.openxmlformats.org/officeDocument/2006/relationships/customXml" Target="../ink/ink3714.xml"/><Relationship Id="rId308" Type="http://schemas.openxmlformats.org/officeDocument/2006/relationships/customXml" Target="../ink/ink3721.xml"/><Relationship Id="rId515" Type="http://schemas.openxmlformats.org/officeDocument/2006/relationships/image" Target="../media/image8741.png"/><Relationship Id="rId47" Type="http://schemas.openxmlformats.org/officeDocument/2006/relationships/image" Target="../media/image6430.png"/><Relationship Id="rId89" Type="http://schemas.openxmlformats.org/officeDocument/2006/relationships/image" Target="../media/image6630.png"/><Relationship Id="rId112" Type="http://schemas.openxmlformats.org/officeDocument/2006/relationships/customXml" Target="../ink/ink3623.xml"/><Relationship Id="rId154" Type="http://schemas.openxmlformats.org/officeDocument/2006/relationships/customXml" Target="../ink/ink3644.xml"/><Relationship Id="rId361" Type="http://schemas.openxmlformats.org/officeDocument/2006/relationships/image" Target="../media/image7990.png"/><Relationship Id="rId196" Type="http://schemas.openxmlformats.org/officeDocument/2006/relationships/customXml" Target="../ink/ink3665.xml"/><Relationship Id="rId417" Type="http://schemas.openxmlformats.org/officeDocument/2006/relationships/image" Target="../media/image8270.png"/><Relationship Id="rId459" Type="http://schemas.openxmlformats.org/officeDocument/2006/relationships/image" Target="../media/image8480.png"/><Relationship Id="rId16" Type="http://schemas.openxmlformats.org/officeDocument/2006/relationships/customXml" Target="../ink/ink3577.xml"/><Relationship Id="rId221" Type="http://schemas.openxmlformats.org/officeDocument/2006/relationships/image" Target="../media/image7290.png"/><Relationship Id="rId263" Type="http://schemas.openxmlformats.org/officeDocument/2006/relationships/image" Target="../media/image7500.png"/><Relationship Id="rId319" Type="http://schemas.openxmlformats.org/officeDocument/2006/relationships/image" Target="../media/image7780.png"/><Relationship Id="rId470" Type="http://schemas.openxmlformats.org/officeDocument/2006/relationships/customXml" Target="../ink/ink3802.xml"/><Relationship Id="rId526" Type="http://schemas.openxmlformats.org/officeDocument/2006/relationships/customXml" Target="../ink/ink3830.xml"/><Relationship Id="rId58" Type="http://schemas.openxmlformats.org/officeDocument/2006/relationships/customXml" Target="../ink/ink3598.xml"/><Relationship Id="rId123" Type="http://schemas.openxmlformats.org/officeDocument/2006/relationships/image" Target="../media/image6800.png"/><Relationship Id="rId330" Type="http://schemas.openxmlformats.org/officeDocument/2006/relationships/customXml" Target="../ink/ink3732.xml"/><Relationship Id="rId165" Type="http://schemas.openxmlformats.org/officeDocument/2006/relationships/image" Target="../media/image7011.png"/><Relationship Id="rId372" Type="http://schemas.openxmlformats.org/officeDocument/2006/relationships/customXml" Target="../ink/ink3753.xml"/><Relationship Id="rId428" Type="http://schemas.openxmlformats.org/officeDocument/2006/relationships/customXml" Target="../ink/ink3781.xml"/><Relationship Id="rId232" Type="http://schemas.openxmlformats.org/officeDocument/2006/relationships/customXml" Target="../ink/ink3683.xml"/><Relationship Id="rId274" Type="http://schemas.openxmlformats.org/officeDocument/2006/relationships/customXml" Target="../ink/ink3704.xml"/><Relationship Id="rId481" Type="http://schemas.openxmlformats.org/officeDocument/2006/relationships/image" Target="../media/image8590.png"/><Relationship Id="rId27" Type="http://schemas.openxmlformats.org/officeDocument/2006/relationships/image" Target="../media/image6330.png"/><Relationship Id="rId69" Type="http://schemas.openxmlformats.org/officeDocument/2006/relationships/image" Target="../media/image6540.png"/><Relationship Id="rId134" Type="http://schemas.openxmlformats.org/officeDocument/2006/relationships/customXml" Target="../ink/ink3634.xml"/><Relationship Id="rId537" Type="http://schemas.openxmlformats.org/officeDocument/2006/relationships/image" Target="../media/image8851.png"/><Relationship Id="rId176" Type="http://schemas.openxmlformats.org/officeDocument/2006/relationships/customXml" Target="../ink/ink3655.xml"/><Relationship Id="rId341" Type="http://schemas.openxmlformats.org/officeDocument/2006/relationships/image" Target="../media/image7890.png"/><Relationship Id="rId383" Type="http://schemas.openxmlformats.org/officeDocument/2006/relationships/image" Target="../media/image8101.png"/><Relationship Id="rId439" Type="http://schemas.openxmlformats.org/officeDocument/2006/relationships/image" Target="../media/image8380.png"/><Relationship Id="rId201" Type="http://schemas.openxmlformats.org/officeDocument/2006/relationships/image" Target="../media/image7190.png"/><Relationship Id="rId243" Type="http://schemas.openxmlformats.org/officeDocument/2006/relationships/image" Target="../media/image7400.png"/><Relationship Id="rId285" Type="http://schemas.openxmlformats.org/officeDocument/2006/relationships/image" Target="../media/image7611.png"/><Relationship Id="rId450" Type="http://schemas.openxmlformats.org/officeDocument/2006/relationships/customXml" Target="../ink/ink3792.xml"/><Relationship Id="rId506" Type="http://schemas.openxmlformats.org/officeDocument/2006/relationships/customXml" Target="../ink/ink3820.xml"/><Relationship Id="rId38" Type="http://schemas.openxmlformats.org/officeDocument/2006/relationships/customXml" Target="../ink/ink3588.xml"/><Relationship Id="rId103" Type="http://schemas.openxmlformats.org/officeDocument/2006/relationships/image" Target="../media/image6700.png"/><Relationship Id="rId310" Type="http://schemas.openxmlformats.org/officeDocument/2006/relationships/customXml" Target="../ink/ink3722.xml"/><Relationship Id="rId492" Type="http://schemas.openxmlformats.org/officeDocument/2006/relationships/customXml" Target="../ink/ink3813.xml"/><Relationship Id="rId548" Type="http://schemas.openxmlformats.org/officeDocument/2006/relationships/customXml" Target="../ink/ink3841.xml"/><Relationship Id="rId91" Type="http://schemas.openxmlformats.org/officeDocument/2006/relationships/image" Target="../media/image6640.png"/><Relationship Id="rId145" Type="http://schemas.openxmlformats.org/officeDocument/2006/relationships/image" Target="../media/image6911.png"/><Relationship Id="rId187" Type="http://schemas.openxmlformats.org/officeDocument/2006/relationships/image" Target="../media/image7120.png"/><Relationship Id="rId352" Type="http://schemas.openxmlformats.org/officeDocument/2006/relationships/customXml" Target="../ink/ink3743.xml"/><Relationship Id="rId394" Type="http://schemas.openxmlformats.org/officeDocument/2006/relationships/customXml" Target="../ink/ink3764.xml"/><Relationship Id="rId408" Type="http://schemas.openxmlformats.org/officeDocument/2006/relationships/customXml" Target="../ink/ink3771.xml"/><Relationship Id="rId212" Type="http://schemas.openxmlformats.org/officeDocument/2006/relationships/customXml" Target="../ink/ink3673.xml"/><Relationship Id="rId254" Type="http://schemas.openxmlformats.org/officeDocument/2006/relationships/customXml" Target="../ink/ink3694.xml"/><Relationship Id="rId49" Type="http://schemas.openxmlformats.org/officeDocument/2006/relationships/image" Target="../media/image6440.png"/><Relationship Id="rId114" Type="http://schemas.openxmlformats.org/officeDocument/2006/relationships/customXml" Target="../ink/ink3624.xml"/><Relationship Id="rId296" Type="http://schemas.openxmlformats.org/officeDocument/2006/relationships/customXml" Target="../ink/ink3715.xml"/><Relationship Id="rId461" Type="http://schemas.openxmlformats.org/officeDocument/2006/relationships/image" Target="../media/image8490.png"/><Relationship Id="rId517" Type="http://schemas.openxmlformats.org/officeDocument/2006/relationships/image" Target="../media/image8751.png"/><Relationship Id="rId60" Type="http://schemas.openxmlformats.org/officeDocument/2006/relationships/customXml" Target="../ink/ink3599.xml"/><Relationship Id="rId156" Type="http://schemas.openxmlformats.org/officeDocument/2006/relationships/customXml" Target="../ink/ink3645.xml"/><Relationship Id="rId198" Type="http://schemas.openxmlformats.org/officeDocument/2006/relationships/customXml" Target="../ink/ink3666.xml"/><Relationship Id="rId321" Type="http://schemas.openxmlformats.org/officeDocument/2006/relationships/image" Target="../media/image7790.png"/><Relationship Id="rId363" Type="http://schemas.openxmlformats.org/officeDocument/2006/relationships/image" Target="../media/image8000.png"/><Relationship Id="rId419" Type="http://schemas.openxmlformats.org/officeDocument/2006/relationships/image" Target="../media/image8280.png"/><Relationship Id="rId223" Type="http://schemas.openxmlformats.org/officeDocument/2006/relationships/image" Target="../media/image7300.png"/><Relationship Id="rId430" Type="http://schemas.openxmlformats.org/officeDocument/2006/relationships/customXml" Target="../ink/ink3782.xml"/><Relationship Id="rId18" Type="http://schemas.openxmlformats.org/officeDocument/2006/relationships/customXml" Target="../ink/ink3578.xml"/><Relationship Id="rId265" Type="http://schemas.openxmlformats.org/officeDocument/2006/relationships/image" Target="../media/image7511.png"/><Relationship Id="rId472" Type="http://schemas.openxmlformats.org/officeDocument/2006/relationships/customXml" Target="../ink/ink3803.xml"/><Relationship Id="rId528" Type="http://schemas.openxmlformats.org/officeDocument/2006/relationships/customXml" Target="../ink/ink3831.xml"/><Relationship Id="rId125" Type="http://schemas.openxmlformats.org/officeDocument/2006/relationships/image" Target="../media/image6811.png"/><Relationship Id="rId167" Type="http://schemas.openxmlformats.org/officeDocument/2006/relationships/image" Target="../media/image7020.png"/><Relationship Id="rId332" Type="http://schemas.openxmlformats.org/officeDocument/2006/relationships/customXml" Target="../ink/ink3733.xml"/><Relationship Id="rId374" Type="http://schemas.openxmlformats.org/officeDocument/2006/relationships/customXml" Target="../ink/ink3754.xml"/><Relationship Id="rId71" Type="http://schemas.openxmlformats.org/officeDocument/2006/relationships/image" Target="../media/image6550.png"/><Relationship Id="rId234" Type="http://schemas.openxmlformats.org/officeDocument/2006/relationships/customXml" Target="../ink/ink3684.xml"/><Relationship Id="rId2" Type="http://schemas.openxmlformats.org/officeDocument/2006/relationships/customXml" Target="../ink/ink3570.xml"/><Relationship Id="rId29" Type="http://schemas.openxmlformats.org/officeDocument/2006/relationships/image" Target="../media/image6340.png"/><Relationship Id="rId276" Type="http://schemas.openxmlformats.org/officeDocument/2006/relationships/customXml" Target="../ink/ink3705.xml"/><Relationship Id="rId441" Type="http://schemas.openxmlformats.org/officeDocument/2006/relationships/image" Target="../media/image8390.png"/><Relationship Id="rId483" Type="http://schemas.openxmlformats.org/officeDocument/2006/relationships/image" Target="../media/image8600.png"/><Relationship Id="rId539" Type="http://schemas.openxmlformats.org/officeDocument/2006/relationships/image" Target="../media/image8861.png"/><Relationship Id="rId40" Type="http://schemas.openxmlformats.org/officeDocument/2006/relationships/customXml" Target="../ink/ink3589.xml"/><Relationship Id="rId136" Type="http://schemas.openxmlformats.org/officeDocument/2006/relationships/customXml" Target="../ink/ink3635.xml"/><Relationship Id="rId178" Type="http://schemas.openxmlformats.org/officeDocument/2006/relationships/customXml" Target="../ink/ink3656.xml"/><Relationship Id="rId301" Type="http://schemas.openxmlformats.org/officeDocument/2006/relationships/image" Target="../media/image7690.png"/><Relationship Id="rId343" Type="http://schemas.openxmlformats.org/officeDocument/2006/relationships/image" Target="../media/image7900.png"/><Relationship Id="rId550" Type="http://schemas.openxmlformats.org/officeDocument/2006/relationships/customXml" Target="../ink/ink3842.xml"/><Relationship Id="rId82" Type="http://schemas.openxmlformats.org/officeDocument/2006/relationships/customXml" Target="../ink/ink3608.xml"/><Relationship Id="rId203" Type="http://schemas.openxmlformats.org/officeDocument/2006/relationships/image" Target="../media/image7200.png"/><Relationship Id="rId385" Type="http://schemas.openxmlformats.org/officeDocument/2006/relationships/image" Target="../media/image8111.png"/><Relationship Id="rId245" Type="http://schemas.openxmlformats.org/officeDocument/2006/relationships/image" Target="../media/image7411.png"/><Relationship Id="rId287" Type="http://schemas.openxmlformats.org/officeDocument/2006/relationships/image" Target="../media/image7620.png"/><Relationship Id="rId410" Type="http://schemas.openxmlformats.org/officeDocument/2006/relationships/customXml" Target="../ink/ink3772.xml"/><Relationship Id="rId452" Type="http://schemas.openxmlformats.org/officeDocument/2006/relationships/customXml" Target="../ink/ink3793.xml"/><Relationship Id="rId494" Type="http://schemas.openxmlformats.org/officeDocument/2006/relationships/customXml" Target="../ink/ink3814.xml"/><Relationship Id="rId508" Type="http://schemas.openxmlformats.org/officeDocument/2006/relationships/customXml" Target="../ink/ink3821.xml"/><Relationship Id="rId105" Type="http://schemas.openxmlformats.org/officeDocument/2006/relationships/image" Target="../media/image6711.png"/><Relationship Id="rId147" Type="http://schemas.openxmlformats.org/officeDocument/2006/relationships/image" Target="../media/image6920.png"/><Relationship Id="rId312" Type="http://schemas.openxmlformats.org/officeDocument/2006/relationships/customXml" Target="../ink/ink3723.xml"/><Relationship Id="rId354" Type="http://schemas.openxmlformats.org/officeDocument/2006/relationships/customXml" Target="../ink/ink3744.xml"/><Relationship Id="rId51" Type="http://schemas.openxmlformats.org/officeDocument/2006/relationships/image" Target="../media/image6450.png"/><Relationship Id="rId93" Type="http://schemas.openxmlformats.org/officeDocument/2006/relationships/image" Target="../media/image6650.png"/><Relationship Id="rId189" Type="http://schemas.openxmlformats.org/officeDocument/2006/relationships/image" Target="../media/image7130.png"/><Relationship Id="rId396" Type="http://schemas.openxmlformats.org/officeDocument/2006/relationships/customXml" Target="../ink/ink3765.xml"/><Relationship Id="rId214" Type="http://schemas.openxmlformats.org/officeDocument/2006/relationships/customXml" Target="../ink/ink3674.xml"/><Relationship Id="rId256" Type="http://schemas.openxmlformats.org/officeDocument/2006/relationships/customXml" Target="../ink/ink3695.xml"/><Relationship Id="rId298" Type="http://schemas.openxmlformats.org/officeDocument/2006/relationships/customXml" Target="../ink/ink3716.xml"/><Relationship Id="rId421" Type="http://schemas.openxmlformats.org/officeDocument/2006/relationships/image" Target="../media/image8290.png"/><Relationship Id="rId463" Type="http://schemas.openxmlformats.org/officeDocument/2006/relationships/image" Target="../media/image8500.png"/><Relationship Id="rId519" Type="http://schemas.openxmlformats.org/officeDocument/2006/relationships/image" Target="../media/image8761.png"/><Relationship Id="rId116" Type="http://schemas.openxmlformats.org/officeDocument/2006/relationships/customXml" Target="../ink/ink3625.xml"/><Relationship Id="rId158" Type="http://schemas.openxmlformats.org/officeDocument/2006/relationships/customXml" Target="../ink/ink3646.xml"/><Relationship Id="rId323" Type="http://schemas.openxmlformats.org/officeDocument/2006/relationships/image" Target="../media/image7800.png"/><Relationship Id="rId530" Type="http://schemas.openxmlformats.org/officeDocument/2006/relationships/customXml" Target="../ink/ink3832.xml"/><Relationship Id="rId20" Type="http://schemas.openxmlformats.org/officeDocument/2006/relationships/customXml" Target="../ink/ink3579.xml"/><Relationship Id="rId62" Type="http://schemas.openxmlformats.org/officeDocument/2006/relationships/customXml" Target="../ink/ink3600.xml"/><Relationship Id="rId365" Type="http://schemas.openxmlformats.org/officeDocument/2006/relationships/image" Target="../media/image8011.png"/><Relationship Id="rId225" Type="http://schemas.openxmlformats.org/officeDocument/2006/relationships/image" Target="../media/image7311.png"/><Relationship Id="rId267" Type="http://schemas.openxmlformats.org/officeDocument/2006/relationships/image" Target="../media/image7520.png"/><Relationship Id="rId432" Type="http://schemas.openxmlformats.org/officeDocument/2006/relationships/customXml" Target="../ink/ink3783.xml"/><Relationship Id="rId474" Type="http://schemas.openxmlformats.org/officeDocument/2006/relationships/customXml" Target="../ink/ink3804.xml"/><Relationship Id="rId127" Type="http://schemas.openxmlformats.org/officeDocument/2006/relationships/image" Target="../media/image6820.png"/><Relationship Id="rId31" Type="http://schemas.openxmlformats.org/officeDocument/2006/relationships/image" Target="../media/image6350.png"/><Relationship Id="rId73" Type="http://schemas.openxmlformats.org/officeDocument/2006/relationships/image" Target="../media/image6560.png"/><Relationship Id="rId169" Type="http://schemas.openxmlformats.org/officeDocument/2006/relationships/image" Target="../media/image7030.png"/><Relationship Id="rId334" Type="http://schemas.openxmlformats.org/officeDocument/2006/relationships/customXml" Target="../ink/ink3734.xml"/><Relationship Id="rId376" Type="http://schemas.openxmlformats.org/officeDocument/2006/relationships/customXml" Target="../ink/ink3755.xml"/><Relationship Id="rId541" Type="http://schemas.openxmlformats.org/officeDocument/2006/relationships/image" Target="../media/image8871.png"/><Relationship Id="rId4" Type="http://schemas.openxmlformats.org/officeDocument/2006/relationships/customXml" Target="../ink/ink3571.xml"/><Relationship Id="rId180" Type="http://schemas.openxmlformats.org/officeDocument/2006/relationships/customXml" Target="../ink/ink3657.xml"/><Relationship Id="rId236" Type="http://schemas.openxmlformats.org/officeDocument/2006/relationships/customXml" Target="../ink/ink3685.xml"/><Relationship Id="rId278" Type="http://schemas.openxmlformats.org/officeDocument/2006/relationships/customXml" Target="../ink/ink3706.xml"/><Relationship Id="rId401" Type="http://schemas.openxmlformats.org/officeDocument/2006/relationships/image" Target="../media/image8190.png"/><Relationship Id="rId443" Type="http://schemas.openxmlformats.org/officeDocument/2006/relationships/image" Target="../media/image8400.png"/><Relationship Id="rId303" Type="http://schemas.openxmlformats.org/officeDocument/2006/relationships/image" Target="../media/image7700.png"/><Relationship Id="rId485" Type="http://schemas.openxmlformats.org/officeDocument/2006/relationships/image" Target="../media/image8611.png"/><Relationship Id="rId42" Type="http://schemas.openxmlformats.org/officeDocument/2006/relationships/customXml" Target="../ink/ink3590.xml"/><Relationship Id="rId84" Type="http://schemas.openxmlformats.org/officeDocument/2006/relationships/customXml" Target="../ink/ink3609.xml"/><Relationship Id="rId138" Type="http://schemas.openxmlformats.org/officeDocument/2006/relationships/customXml" Target="../ink/ink3636.xml"/><Relationship Id="rId345" Type="http://schemas.openxmlformats.org/officeDocument/2006/relationships/image" Target="../media/image7911.png"/><Relationship Id="rId387" Type="http://schemas.openxmlformats.org/officeDocument/2006/relationships/image" Target="../media/image8120.png"/><Relationship Id="rId510" Type="http://schemas.openxmlformats.org/officeDocument/2006/relationships/customXml" Target="../ink/ink3822.xml"/><Relationship Id="rId552" Type="http://schemas.openxmlformats.org/officeDocument/2006/relationships/customXml" Target="../ink/ink3843.xml"/><Relationship Id="rId191" Type="http://schemas.openxmlformats.org/officeDocument/2006/relationships/image" Target="../media/image7140.png"/><Relationship Id="rId205" Type="http://schemas.openxmlformats.org/officeDocument/2006/relationships/image" Target="../media/image7211.png"/><Relationship Id="rId247" Type="http://schemas.openxmlformats.org/officeDocument/2006/relationships/image" Target="../media/image7420.png"/><Relationship Id="rId412" Type="http://schemas.openxmlformats.org/officeDocument/2006/relationships/customXml" Target="../ink/ink3773.xml"/><Relationship Id="rId107" Type="http://schemas.openxmlformats.org/officeDocument/2006/relationships/image" Target="../media/image6720.png"/><Relationship Id="rId289" Type="http://schemas.openxmlformats.org/officeDocument/2006/relationships/image" Target="../media/image7630.png"/><Relationship Id="rId454" Type="http://schemas.openxmlformats.org/officeDocument/2006/relationships/customXml" Target="../ink/ink3794.xml"/><Relationship Id="rId496" Type="http://schemas.openxmlformats.org/officeDocument/2006/relationships/customXml" Target="../ink/ink3815.xml"/><Relationship Id="rId11" Type="http://schemas.openxmlformats.org/officeDocument/2006/relationships/image" Target="../media/image6250.png"/><Relationship Id="rId53" Type="http://schemas.openxmlformats.org/officeDocument/2006/relationships/image" Target="../media/image6460.png"/><Relationship Id="rId149" Type="http://schemas.openxmlformats.org/officeDocument/2006/relationships/image" Target="../media/image6930.png"/><Relationship Id="rId314" Type="http://schemas.openxmlformats.org/officeDocument/2006/relationships/customXml" Target="../ink/ink3724.xml"/><Relationship Id="rId356" Type="http://schemas.openxmlformats.org/officeDocument/2006/relationships/customXml" Target="../ink/ink3745.xml"/><Relationship Id="rId398" Type="http://schemas.openxmlformats.org/officeDocument/2006/relationships/customXml" Target="../ink/ink3766.xml"/><Relationship Id="rId521" Type="http://schemas.openxmlformats.org/officeDocument/2006/relationships/image" Target="../media/image8771.png"/><Relationship Id="rId95" Type="http://schemas.openxmlformats.org/officeDocument/2006/relationships/image" Target="../media/image6660.png"/><Relationship Id="rId160" Type="http://schemas.openxmlformats.org/officeDocument/2006/relationships/customXml" Target="../ink/ink3647.xml"/><Relationship Id="rId216" Type="http://schemas.openxmlformats.org/officeDocument/2006/relationships/customXml" Target="../ink/ink3675.xml"/><Relationship Id="rId423" Type="http://schemas.openxmlformats.org/officeDocument/2006/relationships/image" Target="../media/image8300.png"/><Relationship Id="rId258" Type="http://schemas.openxmlformats.org/officeDocument/2006/relationships/customXml" Target="../ink/ink3696.xml"/><Relationship Id="rId465" Type="http://schemas.openxmlformats.org/officeDocument/2006/relationships/image" Target="../media/image8511.png"/><Relationship Id="rId22" Type="http://schemas.openxmlformats.org/officeDocument/2006/relationships/customXml" Target="../ink/ink3580.xml"/><Relationship Id="rId64" Type="http://schemas.openxmlformats.org/officeDocument/2006/relationships/customXml" Target="../ink/ink3601.xml"/><Relationship Id="rId118" Type="http://schemas.openxmlformats.org/officeDocument/2006/relationships/customXml" Target="../ink/ink3626.xml"/><Relationship Id="rId325" Type="http://schemas.openxmlformats.org/officeDocument/2006/relationships/image" Target="../media/image7811.png"/><Relationship Id="rId367" Type="http://schemas.openxmlformats.org/officeDocument/2006/relationships/image" Target="../media/image8020.png"/><Relationship Id="rId532" Type="http://schemas.openxmlformats.org/officeDocument/2006/relationships/customXml" Target="../ink/ink3833.xml"/><Relationship Id="rId171" Type="http://schemas.openxmlformats.org/officeDocument/2006/relationships/image" Target="../media/image7040.png"/><Relationship Id="rId227" Type="http://schemas.openxmlformats.org/officeDocument/2006/relationships/image" Target="../media/image7320.png"/><Relationship Id="rId269" Type="http://schemas.openxmlformats.org/officeDocument/2006/relationships/image" Target="../media/image7530.png"/><Relationship Id="rId434" Type="http://schemas.openxmlformats.org/officeDocument/2006/relationships/customXml" Target="../ink/ink3784.xml"/><Relationship Id="rId476" Type="http://schemas.openxmlformats.org/officeDocument/2006/relationships/customXml" Target="../ink/ink3805.xml"/><Relationship Id="rId33" Type="http://schemas.openxmlformats.org/officeDocument/2006/relationships/image" Target="../media/image6360.png"/><Relationship Id="rId129" Type="http://schemas.openxmlformats.org/officeDocument/2006/relationships/image" Target="../media/image6830.png"/><Relationship Id="rId280" Type="http://schemas.openxmlformats.org/officeDocument/2006/relationships/customXml" Target="../ink/ink3707.xml"/><Relationship Id="rId336" Type="http://schemas.openxmlformats.org/officeDocument/2006/relationships/customXml" Target="../ink/ink3735.xml"/><Relationship Id="rId501" Type="http://schemas.openxmlformats.org/officeDocument/2006/relationships/image" Target="../media/image6580.png"/><Relationship Id="rId543" Type="http://schemas.openxmlformats.org/officeDocument/2006/relationships/image" Target="../media/image2863.png"/><Relationship Id="rId140" Type="http://schemas.openxmlformats.org/officeDocument/2006/relationships/customXml" Target="../ink/ink3637.xml"/><Relationship Id="rId182" Type="http://schemas.openxmlformats.org/officeDocument/2006/relationships/customXml" Target="../ink/ink3658.xml"/><Relationship Id="rId378" Type="http://schemas.openxmlformats.org/officeDocument/2006/relationships/customXml" Target="../ink/ink3756.xml"/><Relationship Id="rId403" Type="http://schemas.openxmlformats.org/officeDocument/2006/relationships/image" Target="../media/image8200.png"/><Relationship Id="rId6" Type="http://schemas.openxmlformats.org/officeDocument/2006/relationships/customXml" Target="../ink/ink3572.xml"/><Relationship Id="rId238" Type="http://schemas.openxmlformats.org/officeDocument/2006/relationships/customXml" Target="../ink/ink3686.xml"/><Relationship Id="rId445" Type="http://schemas.openxmlformats.org/officeDocument/2006/relationships/image" Target="../media/image8411.png"/><Relationship Id="rId487" Type="http://schemas.openxmlformats.org/officeDocument/2006/relationships/image" Target="../media/image8620.png"/><Relationship Id="rId291" Type="http://schemas.openxmlformats.org/officeDocument/2006/relationships/image" Target="../media/image7640.png"/><Relationship Id="rId305" Type="http://schemas.openxmlformats.org/officeDocument/2006/relationships/image" Target="../media/image7711.png"/><Relationship Id="rId347" Type="http://schemas.openxmlformats.org/officeDocument/2006/relationships/image" Target="../media/image7920.png"/><Relationship Id="rId512" Type="http://schemas.openxmlformats.org/officeDocument/2006/relationships/customXml" Target="../ink/ink3823.xml"/><Relationship Id="rId44" Type="http://schemas.openxmlformats.org/officeDocument/2006/relationships/customXml" Target="../ink/ink3591.xml"/><Relationship Id="rId86" Type="http://schemas.openxmlformats.org/officeDocument/2006/relationships/customXml" Target="../ink/ink3610.xml"/><Relationship Id="rId151" Type="http://schemas.openxmlformats.org/officeDocument/2006/relationships/image" Target="../media/image6940.png"/><Relationship Id="rId389" Type="http://schemas.openxmlformats.org/officeDocument/2006/relationships/image" Target="../media/image8130.png"/><Relationship Id="rId193" Type="http://schemas.openxmlformats.org/officeDocument/2006/relationships/image" Target="../media/image7150.png"/><Relationship Id="rId207" Type="http://schemas.openxmlformats.org/officeDocument/2006/relationships/image" Target="../media/image7220.png"/><Relationship Id="rId249" Type="http://schemas.openxmlformats.org/officeDocument/2006/relationships/image" Target="../media/image7430.png"/><Relationship Id="rId414" Type="http://schemas.openxmlformats.org/officeDocument/2006/relationships/customXml" Target="../ink/ink3774.xml"/><Relationship Id="rId456" Type="http://schemas.openxmlformats.org/officeDocument/2006/relationships/customXml" Target="../ink/ink3795.xml"/><Relationship Id="rId498" Type="http://schemas.openxmlformats.org/officeDocument/2006/relationships/customXml" Target="../ink/ink3816.xml"/><Relationship Id="rId13" Type="http://schemas.openxmlformats.org/officeDocument/2006/relationships/image" Target="../media/image6260.png"/><Relationship Id="rId109" Type="http://schemas.openxmlformats.org/officeDocument/2006/relationships/image" Target="../media/image6730.png"/><Relationship Id="rId260" Type="http://schemas.openxmlformats.org/officeDocument/2006/relationships/customXml" Target="../ink/ink3697.xml"/><Relationship Id="rId316" Type="http://schemas.openxmlformats.org/officeDocument/2006/relationships/customXml" Target="../ink/ink3725.xml"/><Relationship Id="rId523" Type="http://schemas.openxmlformats.org/officeDocument/2006/relationships/image" Target="../media/image8781.png"/><Relationship Id="rId55" Type="http://schemas.openxmlformats.org/officeDocument/2006/relationships/image" Target="../media/image6470.png"/><Relationship Id="rId97" Type="http://schemas.openxmlformats.org/officeDocument/2006/relationships/image" Target="../media/image6670.png"/><Relationship Id="rId120" Type="http://schemas.openxmlformats.org/officeDocument/2006/relationships/customXml" Target="../ink/ink3627.xml"/><Relationship Id="rId358" Type="http://schemas.openxmlformats.org/officeDocument/2006/relationships/customXml" Target="../ink/ink3746.xml"/><Relationship Id="rId162" Type="http://schemas.openxmlformats.org/officeDocument/2006/relationships/customXml" Target="../ink/ink3648.xml"/><Relationship Id="rId218" Type="http://schemas.openxmlformats.org/officeDocument/2006/relationships/customXml" Target="../ink/ink3676.xml"/><Relationship Id="rId425" Type="http://schemas.openxmlformats.org/officeDocument/2006/relationships/image" Target="../media/image8311.png"/><Relationship Id="rId467" Type="http://schemas.openxmlformats.org/officeDocument/2006/relationships/image" Target="../media/image8520.png"/><Relationship Id="rId271" Type="http://schemas.openxmlformats.org/officeDocument/2006/relationships/image" Target="../media/image7540.png"/><Relationship Id="rId24" Type="http://schemas.openxmlformats.org/officeDocument/2006/relationships/customXml" Target="../ink/ink3581.xml"/><Relationship Id="rId66" Type="http://schemas.openxmlformats.org/officeDocument/2006/relationships/customXml" Target="../ink/ink3602.xml"/><Relationship Id="rId131" Type="http://schemas.openxmlformats.org/officeDocument/2006/relationships/image" Target="../media/image6840.png"/><Relationship Id="rId327" Type="http://schemas.openxmlformats.org/officeDocument/2006/relationships/image" Target="../media/image7820.png"/><Relationship Id="rId369" Type="http://schemas.openxmlformats.org/officeDocument/2006/relationships/image" Target="../media/image8030.png"/><Relationship Id="rId534" Type="http://schemas.openxmlformats.org/officeDocument/2006/relationships/customXml" Target="../ink/ink3834.xml"/><Relationship Id="rId173" Type="http://schemas.openxmlformats.org/officeDocument/2006/relationships/image" Target="../media/image7050.png"/><Relationship Id="rId229" Type="http://schemas.openxmlformats.org/officeDocument/2006/relationships/image" Target="../media/image7330.png"/><Relationship Id="rId380" Type="http://schemas.openxmlformats.org/officeDocument/2006/relationships/customXml" Target="../ink/ink3757.xml"/><Relationship Id="rId436" Type="http://schemas.openxmlformats.org/officeDocument/2006/relationships/customXml" Target="../ink/ink3785.xml"/><Relationship Id="rId240" Type="http://schemas.openxmlformats.org/officeDocument/2006/relationships/customXml" Target="../ink/ink3687.xml"/><Relationship Id="rId478" Type="http://schemas.openxmlformats.org/officeDocument/2006/relationships/customXml" Target="../ink/ink3806.xml"/><Relationship Id="rId35" Type="http://schemas.openxmlformats.org/officeDocument/2006/relationships/image" Target="../media/image6370.png"/><Relationship Id="rId77" Type="http://schemas.openxmlformats.org/officeDocument/2006/relationships/image" Target="../media/image14111.png"/><Relationship Id="rId100" Type="http://schemas.openxmlformats.org/officeDocument/2006/relationships/customXml" Target="../ink/ink3617.xml"/><Relationship Id="rId282" Type="http://schemas.openxmlformats.org/officeDocument/2006/relationships/customXml" Target="../ink/ink3708.xml"/><Relationship Id="rId338" Type="http://schemas.openxmlformats.org/officeDocument/2006/relationships/customXml" Target="../ink/ink3736.xml"/><Relationship Id="rId503" Type="http://schemas.openxmlformats.org/officeDocument/2006/relationships/image" Target="../media/image8681.png"/><Relationship Id="rId545" Type="http://schemas.openxmlformats.org/officeDocument/2006/relationships/image" Target="../media/image2864.png"/><Relationship Id="rId8" Type="http://schemas.openxmlformats.org/officeDocument/2006/relationships/customXml" Target="../ink/ink3573.xml"/><Relationship Id="rId142" Type="http://schemas.openxmlformats.org/officeDocument/2006/relationships/customXml" Target="../ink/ink3638.xml"/><Relationship Id="rId184" Type="http://schemas.openxmlformats.org/officeDocument/2006/relationships/customXml" Target="../ink/ink3659.xml"/><Relationship Id="rId391" Type="http://schemas.openxmlformats.org/officeDocument/2006/relationships/image" Target="../media/image8140.png"/><Relationship Id="rId405" Type="http://schemas.openxmlformats.org/officeDocument/2006/relationships/image" Target="../media/image8211.png"/><Relationship Id="rId447" Type="http://schemas.openxmlformats.org/officeDocument/2006/relationships/image" Target="../media/image8420.png"/><Relationship Id="rId251" Type="http://schemas.openxmlformats.org/officeDocument/2006/relationships/image" Target="../media/image7440.png"/><Relationship Id="rId489" Type="http://schemas.openxmlformats.org/officeDocument/2006/relationships/image" Target="../media/image8630.png"/><Relationship Id="rId46" Type="http://schemas.openxmlformats.org/officeDocument/2006/relationships/customXml" Target="../ink/ink3592.xml"/><Relationship Id="rId293" Type="http://schemas.openxmlformats.org/officeDocument/2006/relationships/image" Target="../media/image7650.png"/><Relationship Id="rId307" Type="http://schemas.openxmlformats.org/officeDocument/2006/relationships/image" Target="../media/image7720.png"/><Relationship Id="rId349" Type="http://schemas.openxmlformats.org/officeDocument/2006/relationships/image" Target="../media/image7930.png"/><Relationship Id="rId514" Type="http://schemas.openxmlformats.org/officeDocument/2006/relationships/customXml" Target="../ink/ink3824.xml"/><Relationship Id="rId88" Type="http://schemas.openxmlformats.org/officeDocument/2006/relationships/customXml" Target="../ink/ink3611.xml"/><Relationship Id="rId111" Type="http://schemas.openxmlformats.org/officeDocument/2006/relationships/image" Target="../media/image6740.png"/><Relationship Id="rId153" Type="http://schemas.openxmlformats.org/officeDocument/2006/relationships/image" Target="../media/image6950.png"/><Relationship Id="rId195" Type="http://schemas.openxmlformats.org/officeDocument/2006/relationships/image" Target="../media/image7160.png"/><Relationship Id="rId209" Type="http://schemas.openxmlformats.org/officeDocument/2006/relationships/image" Target="../media/image7230.png"/><Relationship Id="rId360" Type="http://schemas.openxmlformats.org/officeDocument/2006/relationships/customXml" Target="../ink/ink3747.xml"/><Relationship Id="rId416" Type="http://schemas.openxmlformats.org/officeDocument/2006/relationships/customXml" Target="../ink/ink3775.xml"/><Relationship Id="rId220" Type="http://schemas.openxmlformats.org/officeDocument/2006/relationships/customXml" Target="../ink/ink3677.xml"/><Relationship Id="rId458" Type="http://schemas.openxmlformats.org/officeDocument/2006/relationships/customXml" Target="../ink/ink3796.xml"/><Relationship Id="rId15" Type="http://schemas.openxmlformats.org/officeDocument/2006/relationships/image" Target="../media/image6270.png"/><Relationship Id="rId57" Type="http://schemas.openxmlformats.org/officeDocument/2006/relationships/image" Target="../media/image6480.png"/><Relationship Id="rId262" Type="http://schemas.openxmlformats.org/officeDocument/2006/relationships/customXml" Target="../ink/ink3698.xml"/><Relationship Id="rId318" Type="http://schemas.openxmlformats.org/officeDocument/2006/relationships/customXml" Target="../ink/ink3726.xml"/><Relationship Id="rId525" Type="http://schemas.openxmlformats.org/officeDocument/2006/relationships/image" Target="../media/image8791.png"/><Relationship Id="rId99" Type="http://schemas.openxmlformats.org/officeDocument/2006/relationships/image" Target="../media/image6680.png"/><Relationship Id="rId122" Type="http://schemas.openxmlformats.org/officeDocument/2006/relationships/customXml" Target="../ink/ink3628.xml"/><Relationship Id="rId164" Type="http://schemas.openxmlformats.org/officeDocument/2006/relationships/customXml" Target="../ink/ink3649.xml"/><Relationship Id="rId371" Type="http://schemas.openxmlformats.org/officeDocument/2006/relationships/image" Target="../media/image8040.png"/><Relationship Id="rId427" Type="http://schemas.openxmlformats.org/officeDocument/2006/relationships/image" Target="../media/image8320.png"/><Relationship Id="rId469" Type="http://schemas.openxmlformats.org/officeDocument/2006/relationships/image" Target="../media/image8530.png"/><Relationship Id="rId26" Type="http://schemas.openxmlformats.org/officeDocument/2006/relationships/customXml" Target="../ink/ink3582.xml"/><Relationship Id="rId231" Type="http://schemas.openxmlformats.org/officeDocument/2006/relationships/image" Target="../media/image7340.png"/><Relationship Id="rId273" Type="http://schemas.openxmlformats.org/officeDocument/2006/relationships/image" Target="../media/image7550.png"/><Relationship Id="rId329" Type="http://schemas.openxmlformats.org/officeDocument/2006/relationships/image" Target="../media/image7830.png"/><Relationship Id="rId480" Type="http://schemas.openxmlformats.org/officeDocument/2006/relationships/customXml" Target="../ink/ink3807.xml"/><Relationship Id="rId536" Type="http://schemas.openxmlformats.org/officeDocument/2006/relationships/customXml" Target="../ink/ink3835.xml"/><Relationship Id="rId68" Type="http://schemas.openxmlformats.org/officeDocument/2006/relationships/customXml" Target="../ink/ink3603.xml"/><Relationship Id="rId133" Type="http://schemas.openxmlformats.org/officeDocument/2006/relationships/image" Target="../media/image6850.png"/><Relationship Id="rId175" Type="http://schemas.openxmlformats.org/officeDocument/2006/relationships/image" Target="../media/image7060.png"/><Relationship Id="rId340" Type="http://schemas.openxmlformats.org/officeDocument/2006/relationships/customXml" Target="../ink/ink3737.xml"/><Relationship Id="rId200" Type="http://schemas.openxmlformats.org/officeDocument/2006/relationships/customXml" Target="../ink/ink3667.xml"/><Relationship Id="rId382" Type="http://schemas.openxmlformats.org/officeDocument/2006/relationships/customXml" Target="../ink/ink3758.xml"/><Relationship Id="rId438" Type="http://schemas.openxmlformats.org/officeDocument/2006/relationships/customXml" Target="../ink/ink3786.xml"/><Relationship Id="rId242" Type="http://schemas.openxmlformats.org/officeDocument/2006/relationships/customXml" Target="../ink/ink3688.xml"/><Relationship Id="rId284" Type="http://schemas.openxmlformats.org/officeDocument/2006/relationships/customXml" Target="../ink/ink3709.xml"/><Relationship Id="rId491" Type="http://schemas.openxmlformats.org/officeDocument/2006/relationships/image" Target="../media/image8640.png"/><Relationship Id="rId505" Type="http://schemas.openxmlformats.org/officeDocument/2006/relationships/image" Target="../media/image8691.png"/><Relationship Id="rId37" Type="http://schemas.openxmlformats.org/officeDocument/2006/relationships/image" Target="../media/image6380.png"/><Relationship Id="rId102" Type="http://schemas.openxmlformats.org/officeDocument/2006/relationships/customXml" Target="../ink/ink3618.xml"/><Relationship Id="rId144" Type="http://schemas.openxmlformats.org/officeDocument/2006/relationships/customXml" Target="../ink/ink3639.xml"/><Relationship Id="rId547" Type="http://schemas.openxmlformats.org/officeDocument/2006/relationships/image" Target="../media/image2865.png"/><Relationship Id="rId90" Type="http://schemas.openxmlformats.org/officeDocument/2006/relationships/customXml" Target="../ink/ink3612.xml"/><Relationship Id="rId186" Type="http://schemas.openxmlformats.org/officeDocument/2006/relationships/customXml" Target="../ink/ink3660.xml"/><Relationship Id="rId351" Type="http://schemas.openxmlformats.org/officeDocument/2006/relationships/image" Target="../media/image7940.png"/><Relationship Id="rId393" Type="http://schemas.openxmlformats.org/officeDocument/2006/relationships/image" Target="../media/image8150.png"/><Relationship Id="rId407" Type="http://schemas.openxmlformats.org/officeDocument/2006/relationships/image" Target="../media/image8220.png"/><Relationship Id="rId449" Type="http://schemas.openxmlformats.org/officeDocument/2006/relationships/image" Target="../media/image8430.png"/><Relationship Id="rId211" Type="http://schemas.openxmlformats.org/officeDocument/2006/relationships/image" Target="../media/image7240.png"/><Relationship Id="rId253" Type="http://schemas.openxmlformats.org/officeDocument/2006/relationships/image" Target="../media/image7450.png"/><Relationship Id="rId295" Type="http://schemas.openxmlformats.org/officeDocument/2006/relationships/image" Target="../media/image7660.png"/><Relationship Id="rId309" Type="http://schemas.openxmlformats.org/officeDocument/2006/relationships/image" Target="../media/image7730.png"/><Relationship Id="rId460" Type="http://schemas.openxmlformats.org/officeDocument/2006/relationships/customXml" Target="../ink/ink3797.xml"/><Relationship Id="rId516" Type="http://schemas.openxmlformats.org/officeDocument/2006/relationships/customXml" Target="../ink/ink3825.xml"/><Relationship Id="rId48" Type="http://schemas.openxmlformats.org/officeDocument/2006/relationships/customXml" Target="../ink/ink3593.xml"/><Relationship Id="rId113" Type="http://schemas.openxmlformats.org/officeDocument/2006/relationships/image" Target="../media/image6750.png"/><Relationship Id="rId320" Type="http://schemas.openxmlformats.org/officeDocument/2006/relationships/customXml" Target="../ink/ink3727.xml"/><Relationship Id="rId155" Type="http://schemas.openxmlformats.org/officeDocument/2006/relationships/image" Target="../media/image6960.png"/><Relationship Id="rId197" Type="http://schemas.openxmlformats.org/officeDocument/2006/relationships/image" Target="../media/image7170.png"/><Relationship Id="rId362" Type="http://schemas.openxmlformats.org/officeDocument/2006/relationships/customXml" Target="../ink/ink3748.xml"/><Relationship Id="rId418" Type="http://schemas.openxmlformats.org/officeDocument/2006/relationships/customXml" Target="../ink/ink3776.xml"/><Relationship Id="rId222" Type="http://schemas.openxmlformats.org/officeDocument/2006/relationships/customXml" Target="../ink/ink3678.xml"/><Relationship Id="rId264" Type="http://schemas.openxmlformats.org/officeDocument/2006/relationships/customXml" Target="../ink/ink3699.xml"/><Relationship Id="rId471" Type="http://schemas.openxmlformats.org/officeDocument/2006/relationships/image" Target="../media/image8540.png"/><Relationship Id="rId17" Type="http://schemas.openxmlformats.org/officeDocument/2006/relationships/image" Target="../media/image6280.png"/><Relationship Id="rId59" Type="http://schemas.openxmlformats.org/officeDocument/2006/relationships/image" Target="../media/image6490.png"/><Relationship Id="rId124" Type="http://schemas.openxmlformats.org/officeDocument/2006/relationships/customXml" Target="../ink/ink3629.xml"/><Relationship Id="rId527" Type="http://schemas.openxmlformats.org/officeDocument/2006/relationships/image" Target="../media/image8801.png"/><Relationship Id="rId70" Type="http://schemas.openxmlformats.org/officeDocument/2006/relationships/customXml" Target="../ink/ink3604.xml"/><Relationship Id="rId166" Type="http://schemas.openxmlformats.org/officeDocument/2006/relationships/customXml" Target="../ink/ink3650.xml"/><Relationship Id="rId331" Type="http://schemas.openxmlformats.org/officeDocument/2006/relationships/image" Target="../media/image7840.png"/><Relationship Id="rId373" Type="http://schemas.openxmlformats.org/officeDocument/2006/relationships/image" Target="../media/image8050.png"/><Relationship Id="rId429" Type="http://schemas.openxmlformats.org/officeDocument/2006/relationships/image" Target="../media/image833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350.png"/><Relationship Id="rId440" Type="http://schemas.openxmlformats.org/officeDocument/2006/relationships/customXml" Target="../ink/ink3787.xml"/><Relationship Id="rId28" Type="http://schemas.openxmlformats.org/officeDocument/2006/relationships/customXml" Target="../ink/ink3583.xml"/><Relationship Id="rId275" Type="http://schemas.openxmlformats.org/officeDocument/2006/relationships/image" Target="../media/image7560.png"/><Relationship Id="rId300" Type="http://schemas.openxmlformats.org/officeDocument/2006/relationships/customXml" Target="../ink/ink3717.xml"/><Relationship Id="rId482" Type="http://schemas.openxmlformats.org/officeDocument/2006/relationships/customXml" Target="../ink/ink3808.xml"/><Relationship Id="rId538" Type="http://schemas.openxmlformats.org/officeDocument/2006/relationships/customXml" Target="../ink/ink3836.xml"/><Relationship Id="rId81" Type="http://schemas.openxmlformats.org/officeDocument/2006/relationships/image" Target="../media/image6590.png"/><Relationship Id="rId135" Type="http://schemas.openxmlformats.org/officeDocument/2006/relationships/image" Target="../media/image6860.png"/><Relationship Id="rId177" Type="http://schemas.openxmlformats.org/officeDocument/2006/relationships/image" Target="../media/image7070.png"/><Relationship Id="rId342" Type="http://schemas.openxmlformats.org/officeDocument/2006/relationships/customXml" Target="../ink/ink3738.xml"/><Relationship Id="rId384" Type="http://schemas.openxmlformats.org/officeDocument/2006/relationships/customXml" Target="../ink/ink3759.xml"/><Relationship Id="rId202" Type="http://schemas.openxmlformats.org/officeDocument/2006/relationships/customXml" Target="../ink/ink3668.xml"/><Relationship Id="rId244" Type="http://schemas.openxmlformats.org/officeDocument/2006/relationships/customXml" Target="../ink/ink3689.xml"/><Relationship Id="rId39" Type="http://schemas.openxmlformats.org/officeDocument/2006/relationships/image" Target="../media/image6390.png"/><Relationship Id="rId286" Type="http://schemas.openxmlformats.org/officeDocument/2006/relationships/customXml" Target="../ink/ink3710.xml"/><Relationship Id="rId451" Type="http://schemas.openxmlformats.org/officeDocument/2006/relationships/image" Target="../media/image8440.png"/><Relationship Id="rId493" Type="http://schemas.openxmlformats.org/officeDocument/2006/relationships/image" Target="../media/image8650.png"/><Relationship Id="rId507" Type="http://schemas.openxmlformats.org/officeDocument/2006/relationships/image" Target="../media/image8701.png"/><Relationship Id="rId549" Type="http://schemas.openxmlformats.org/officeDocument/2006/relationships/image" Target="../media/image2866.png"/><Relationship Id="rId50" Type="http://schemas.openxmlformats.org/officeDocument/2006/relationships/customXml" Target="../ink/ink3594.xml"/><Relationship Id="rId104" Type="http://schemas.openxmlformats.org/officeDocument/2006/relationships/customXml" Target="../ink/ink3619.xml"/><Relationship Id="rId146" Type="http://schemas.openxmlformats.org/officeDocument/2006/relationships/customXml" Target="../ink/ink3640.xml"/><Relationship Id="rId188" Type="http://schemas.openxmlformats.org/officeDocument/2006/relationships/customXml" Target="../ink/ink3661.xml"/><Relationship Id="rId311" Type="http://schemas.openxmlformats.org/officeDocument/2006/relationships/image" Target="../media/image7740.png"/><Relationship Id="rId353" Type="http://schemas.openxmlformats.org/officeDocument/2006/relationships/image" Target="../media/image7950.png"/><Relationship Id="rId395" Type="http://schemas.openxmlformats.org/officeDocument/2006/relationships/image" Target="../media/image8160.png"/><Relationship Id="rId409" Type="http://schemas.openxmlformats.org/officeDocument/2006/relationships/image" Target="../media/image8230.png"/><Relationship Id="rId92" Type="http://schemas.openxmlformats.org/officeDocument/2006/relationships/customXml" Target="../ink/ink3613.xml"/><Relationship Id="rId213" Type="http://schemas.openxmlformats.org/officeDocument/2006/relationships/image" Target="../media/image7250.png"/><Relationship Id="rId420" Type="http://schemas.openxmlformats.org/officeDocument/2006/relationships/customXml" Target="../ink/ink3777.xml"/><Relationship Id="rId255" Type="http://schemas.openxmlformats.org/officeDocument/2006/relationships/image" Target="../media/image7460.png"/><Relationship Id="rId297" Type="http://schemas.openxmlformats.org/officeDocument/2006/relationships/image" Target="../media/image7670.png"/><Relationship Id="rId462" Type="http://schemas.openxmlformats.org/officeDocument/2006/relationships/customXml" Target="../ink/ink3798.xml"/><Relationship Id="rId518" Type="http://schemas.openxmlformats.org/officeDocument/2006/relationships/customXml" Target="../ink/ink3826.xml"/><Relationship Id="rId115" Type="http://schemas.openxmlformats.org/officeDocument/2006/relationships/image" Target="../media/image6760.png"/><Relationship Id="rId157" Type="http://schemas.openxmlformats.org/officeDocument/2006/relationships/image" Target="../media/image6970.png"/><Relationship Id="rId322" Type="http://schemas.openxmlformats.org/officeDocument/2006/relationships/customXml" Target="../ink/ink3728.xml"/><Relationship Id="rId364" Type="http://schemas.openxmlformats.org/officeDocument/2006/relationships/customXml" Target="../ink/ink3749.xml"/><Relationship Id="rId61" Type="http://schemas.openxmlformats.org/officeDocument/2006/relationships/image" Target="../media/image6500.png"/><Relationship Id="rId199" Type="http://schemas.openxmlformats.org/officeDocument/2006/relationships/image" Target="../media/image7180.png"/><Relationship Id="rId19" Type="http://schemas.openxmlformats.org/officeDocument/2006/relationships/image" Target="../media/image6290.png"/><Relationship Id="rId224" Type="http://schemas.openxmlformats.org/officeDocument/2006/relationships/customXml" Target="../ink/ink3679.xml"/><Relationship Id="rId266" Type="http://schemas.openxmlformats.org/officeDocument/2006/relationships/customXml" Target="../ink/ink3700.xml"/><Relationship Id="rId431" Type="http://schemas.openxmlformats.org/officeDocument/2006/relationships/image" Target="../media/image8340.png"/><Relationship Id="rId473" Type="http://schemas.openxmlformats.org/officeDocument/2006/relationships/image" Target="../media/image8550.png"/><Relationship Id="rId529" Type="http://schemas.openxmlformats.org/officeDocument/2006/relationships/image" Target="../media/image8812.png"/><Relationship Id="rId30" Type="http://schemas.openxmlformats.org/officeDocument/2006/relationships/customXml" Target="../ink/ink3584.xml"/><Relationship Id="rId126" Type="http://schemas.openxmlformats.org/officeDocument/2006/relationships/customXml" Target="../ink/ink3630.xml"/><Relationship Id="rId168" Type="http://schemas.openxmlformats.org/officeDocument/2006/relationships/customXml" Target="../ink/ink3651.xml"/><Relationship Id="rId333" Type="http://schemas.openxmlformats.org/officeDocument/2006/relationships/image" Target="../media/image7850.png"/><Relationship Id="rId540" Type="http://schemas.openxmlformats.org/officeDocument/2006/relationships/customXml" Target="../ink/ink3837.xml"/><Relationship Id="rId72" Type="http://schemas.openxmlformats.org/officeDocument/2006/relationships/customXml" Target="../ink/ink3605.xml"/><Relationship Id="rId375" Type="http://schemas.openxmlformats.org/officeDocument/2006/relationships/image" Target="../media/image8060.png"/><Relationship Id="rId3" Type="http://schemas.openxmlformats.org/officeDocument/2006/relationships/image" Target="../media/image6211.png"/><Relationship Id="rId235" Type="http://schemas.openxmlformats.org/officeDocument/2006/relationships/image" Target="../media/image7360.png"/><Relationship Id="rId277" Type="http://schemas.openxmlformats.org/officeDocument/2006/relationships/image" Target="../media/image7570.png"/><Relationship Id="rId400" Type="http://schemas.openxmlformats.org/officeDocument/2006/relationships/customXml" Target="../ink/ink3767.xml"/><Relationship Id="rId442" Type="http://schemas.openxmlformats.org/officeDocument/2006/relationships/customXml" Target="../ink/ink3788.xml"/><Relationship Id="rId484" Type="http://schemas.openxmlformats.org/officeDocument/2006/relationships/customXml" Target="../ink/ink3809.xml"/><Relationship Id="rId137" Type="http://schemas.openxmlformats.org/officeDocument/2006/relationships/image" Target="../media/image6870.png"/><Relationship Id="rId302" Type="http://schemas.openxmlformats.org/officeDocument/2006/relationships/customXml" Target="../ink/ink3718.xml"/><Relationship Id="rId344" Type="http://schemas.openxmlformats.org/officeDocument/2006/relationships/customXml" Target="../ink/ink3739.xml"/><Relationship Id="rId41" Type="http://schemas.openxmlformats.org/officeDocument/2006/relationships/image" Target="../media/image6400.png"/><Relationship Id="rId83" Type="http://schemas.openxmlformats.org/officeDocument/2006/relationships/image" Target="../media/image6600.png"/><Relationship Id="rId179" Type="http://schemas.openxmlformats.org/officeDocument/2006/relationships/image" Target="../media/image7080.png"/><Relationship Id="rId386" Type="http://schemas.openxmlformats.org/officeDocument/2006/relationships/customXml" Target="../ink/ink3760.xml"/><Relationship Id="rId551" Type="http://schemas.openxmlformats.org/officeDocument/2006/relationships/image" Target="../media/image2867.png"/><Relationship Id="rId190" Type="http://schemas.openxmlformats.org/officeDocument/2006/relationships/customXml" Target="../ink/ink3662.xml"/><Relationship Id="rId204" Type="http://schemas.openxmlformats.org/officeDocument/2006/relationships/customXml" Target="../ink/ink3669.xml"/><Relationship Id="rId246" Type="http://schemas.openxmlformats.org/officeDocument/2006/relationships/customXml" Target="../ink/ink3690.xml"/><Relationship Id="rId288" Type="http://schemas.openxmlformats.org/officeDocument/2006/relationships/customXml" Target="../ink/ink3711.xml"/><Relationship Id="rId411" Type="http://schemas.openxmlformats.org/officeDocument/2006/relationships/image" Target="../media/image8240.png"/><Relationship Id="rId453" Type="http://schemas.openxmlformats.org/officeDocument/2006/relationships/image" Target="../media/image8450.png"/><Relationship Id="rId509" Type="http://schemas.openxmlformats.org/officeDocument/2006/relationships/image" Target="../media/image8712.png"/><Relationship Id="rId106" Type="http://schemas.openxmlformats.org/officeDocument/2006/relationships/customXml" Target="../ink/ink3620.xml"/><Relationship Id="rId313" Type="http://schemas.openxmlformats.org/officeDocument/2006/relationships/image" Target="../media/image7750.png"/><Relationship Id="rId495" Type="http://schemas.openxmlformats.org/officeDocument/2006/relationships/image" Target="../media/image8660.png"/><Relationship Id="rId10" Type="http://schemas.openxmlformats.org/officeDocument/2006/relationships/customXml" Target="../ink/ink3574.xml"/><Relationship Id="rId52" Type="http://schemas.openxmlformats.org/officeDocument/2006/relationships/customXml" Target="../ink/ink3595.xml"/><Relationship Id="rId94" Type="http://schemas.openxmlformats.org/officeDocument/2006/relationships/customXml" Target="../ink/ink3614.xml"/><Relationship Id="rId148" Type="http://schemas.openxmlformats.org/officeDocument/2006/relationships/customXml" Target="../ink/ink3641.xml"/><Relationship Id="rId355" Type="http://schemas.openxmlformats.org/officeDocument/2006/relationships/image" Target="../media/image7960.png"/><Relationship Id="rId397" Type="http://schemas.openxmlformats.org/officeDocument/2006/relationships/image" Target="../media/image8170.png"/><Relationship Id="rId520" Type="http://schemas.openxmlformats.org/officeDocument/2006/relationships/customXml" Target="../ink/ink3827.xml"/><Relationship Id="rId215" Type="http://schemas.openxmlformats.org/officeDocument/2006/relationships/image" Target="../media/image7260.png"/><Relationship Id="rId257" Type="http://schemas.openxmlformats.org/officeDocument/2006/relationships/image" Target="../media/image7470.png"/><Relationship Id="rId422" Type="http://schemas.openxmlformats.org/officeDocument/2006/relationships/customXml" Target="../ink/ink3778.xml"/><Relationship Id="rId464" Type="http://schemas.openxmlformats.org/officeDocument/2006/relationships/customXml" Target="../ink/ink3799.xml"/><Relationship Id="rId299" Type="http://schemas.openxmlformats.org/officeDocument/2006/relationships/image" Target="../media/image7680.png"/><Relationship Id="rId63" Type="http://schemas.openxmlformats.org/officeDocument/2006/relationships/image" Target="../media/image6511.png"/><Relationship Id="rId159" Type="http://schemas.openxmlformats.org/officeDocument/2006/relationships/image" Target="../media/image6980.png"/><Relationship Id="rId366" Type="http://schemas.openxmlformats.org/officeDocument/2006/relationships/customXml" Target="../ink/ink3750.xml"/><Relationship Id="rId226" Type="http://schemas.openxmlformats.org/officeDocument/2006/relationships/customXml" Target="../ink/ink3680.xml"/><Relationship Id="rId433" Type="http://schemas.openxmlformats.org/officeDocument/2006/relationships/image" Target="../media/image8350.png"/><Relationship Id="rId74" Type="http://schemas.openxmlformats.org/officeDocument/2006/relationships/customXml" Target="../ink/ink3606.xml"/><Relationship Id="rId377" Type="http://schemas.openxmlformats.org/officeDocument/2006/relationships/image" Target="../media/image8070.png"/><Relationship Id="rId500" Type="http://schemas.openxmlformats.org/officeDocument/2006/relationships/customXml" Target="../ink/ink3817.xml"/><Relationship Id="rId5" Type="http://schemas.openxmlformats.org/officeDocument/2006/relationships/image" Target="../media/image6220.png"/><Relationship Id="rId237" Type="http://schemas.openxmlformats.org/officeDocument/2006/relationships/image" Target="../media/image7370.png"/><Relationship Id="rId444" Type="http://schemas.openxmlformats.org/officeDocument/2006/relationships/customXml" Target="../ink/ink3789.xml"/><Relationship Id="rId290" Type="http://schemas.openxmlformats.org/officeDocument/2006/relationships/customXml" Target="../ink/ink3712.xml"/><Relationship Id="rId304" Type="http://schemas.openxmlformats.org/officeDocument/2006/relationships/customXml" Target="../ink/ink3719.xml"/><Relationship Id="rId388" Type="http://schemas.openxmlformats.org/officeDocument/2006/relationships/customXml" Target="../ink/ink3761.xml"/><Relationship Id="rId511" Type="http://schemas.openxmlformats.org/officeDocument/2006/relationships/image" Target="../media/image8721.png"/><Relationship Id="rId85" Type="http://schemas.openxmlformats.org/officeDocument/2006/relationships/image" Target="../media/image6611.png"/><Relationship Id="rId150" Type="http://schemas.openxmlformats.org/officeDocument/2006/relationships/customXml" Target="../ink/ink3642.xml"/><Relationship Id="rId248" Type="http://schemas.openxmlformats.org/officeDocument/2006/relationships/customXml" Target="../ink/ink3691.xml"/><Relationship Id="rId455" Type="http://schemas.openxmlformats.org/officeDocument/2006/relationships/image" Target="../media/image84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54.xml"/><Relationship Id="rId21" Type="http://schemas.openxmlformats.org/officeDocument/2006/relationships/image" Target="../media/image2871.png"/><Relationship Id="rId42" Type="http://schemas.openxmlformats.org/officeDocument/2006/relationships/customXml" Target="../ink/ink3862.xml"/><Relationship Id="rId47" Type="http://schemas.openxmlformats.org/officeDocument/2006/relationships/image" Target="../media/image2884.png"/><Relationship Id="rId63" Type="http://schemas.openxmlformats.org/officeDocument/2006/relationships/image" Target="../media/image2892.png"/><Relationship Id="rId68" Type="http://schemas.openxmlformats.org/officeDocument/2006/relationships/customXml" Target="../ink/ink3875.xml"/><Relationship Id="rId84" Type="http://schemas.openxmlformats.org/officeDocument/2006/relationships/customXml" Target="../ink/ink3883.xml"/><Relationship Id="rId89" Type="http://schemas.openxmlformats.org/officeDocument/2006/relationships/image" Target="../media/image2905.png"/><Relationship Id="rId16" Type="http://schemas.openxmlformats.org/officeDocument/2006/relationships/customXml" Target="../ink/ink3849.xml"/><Relationship Id="rId11" Type="http://schemas.openxmlformats.org/officeDocument/2006/relationships/customXml" Target="../ink/ink3846.xml"/><Relationship Id="rId32" Type="http://schemas.openxmlformats.org/officeDocument/2006/relationships/customXml" Target="../ink/ink3857.xml"/><Relationship Id="rId37" Type="http://schemas.openxmlformats.org/officeDocument/2006/relationships/image" Target="../media/image2879.png"/><Relationship Id="rId53" Type="http://schemas.openxmlformats.org/officeDocument/2006/relationships/image" Target="../media/image2887.png"/><Relationship Id="rId58" Type="http://schemas.openxmlformats.org/officeDocument/2006/relationships/customXml" Target="../ink/ink3870.xml"/><Relationship Id="rId74" Type="http://schemas.openxmlformats.org/officeDocument/2006/relationships/customXml" Target="../ink/ink3878.xml"/><Relationship Id="rId79" Type="http://schemas.openxmlformats.org/officeDocument/2006/relationships/image" Target="../media/image2900.png"/><Relationship Id="rId102" Type="http://schemas.openxmlformats.org/officeDocument/2006/relationships/image" Target="../media/image2912.png"/><Relationship Id="rId90" Type="http://schemas.openxmlformats.org/officeDocument/2006/relationships/customXml" Target="../ink/ink3886.xml"/><Relationship Id="rId95" Type="http://schemas.openxmlformats.org/officeDocument/2006/relationships/image" Target="../media/image2908.png"/><Relationship Id="rId22" Type="http://schemas.openxmlformats.org/officeDocument/2006/relationships/customXml" Target="../ink/ink3852.xml"/><Relationship Id="rId27" Type="http://schemas.openxmlformats.org/officeDocument/2006/relationships/image" Target="../media/image2874.png"/><Relationship Id="rId43" Type="http://schemas.openxmlformats.org/officeDocument/2006/relationships/image" Target="../media/image2882.png"/><Relationship Id="rId48" Type="http://schemas.openxmlformats.org/officeDocument/2006/relationships/customXml" Target="../ink/ink3865.xml"/><Relationship Id="rId64" Type="http://schemas.openxmlformats.org/officeDocument/2006/relationships/customXml" Target="../ink/ink3873.xml"/><Relationship Id="rId69" Type="http://schemas.openxmlformats.org/officeDocument/2006/relationships/image" Target="../media/image2895.png"/><Relationship Id="rId80" Type="http://schemas.openxmlformats.org/officeDocument/2006/relationships/customXml" Target="../ink/ink3881.xml"/><Relationship Id="rId85" Type="http://schemas.openxmlformats.org/officeDocument/2006/relationships/image" Target="../media/image2903.png"/><Relationship Id="rId3" Type="http://schemas.openxmlformats.org/officeDocument/2006/relationships/customXml" Target="../ink/ink3844.xml"/><Relationship Id="rId12" Type="http://schemas.openxmlformats.org/officeDocument/2006/relationships/customXml" Target="../ink/ink3847.xml"/><Relationship Id="rId17" Type="http://schemas.openxmlformats.org/officeDocument/2006/relationships/image" Target="../media/image2852.png"/><Relationship Id="rId25" Type="http://schemas.openxmlformats.org/officeDocument/2006/relationships/image" Target="../media/image2873.png"/><Relationship Id="rId33" Type="http://schemas.openxmlformats.org/officeDocument/2006/relationships/image" Target="../media/image2877.png"/><Relationship Id="rId38" Type="http://schemas.openxmlformats.org/officeDocument/2006/relationships/customXml" Target="../ink/ink3860.xml"/><Relationship Id="rId46" Type="http://schemas.openxmlformats.org/officeDocument/2006/relationships/customXml" Target="../ink/ink3864.xml"/><Relationship Id="rId59" Type="http://schemas.openxmlformats.org/officeDocument/2006/relationships/image" Target="../media/image2890.png"/><Relationship Id="rId67" Type="http://schemas.openxmlformats.org/officeDocument/2006/relationships/image" Target="../media/image2894.png"/><Relationship Id="rId20" Type="http://schemas.openxmlformats.org/officeDocument/2006/relationships/customXml" Target="../ink/ink3851.xml"/><Relationship Id="rId41" Type="http://schemas.openxmlformats.org/officeDocument/2006/relationships/image" Target="../media/image2881.png"/><Relationship Id="rId54" Type="http://schemas.openxmlformats.org/officeDocument/2006/relationships/customXml" Target="../ink/ink3868.xml"/><Relationship Id="rId62" Type="http://schemas.openxmlformats.org/officeDocument/2006/relationships/customXml" Target="../ink/ink3872.xml"/><Relationship Id="rId70" Type="http://schemas.openxmlformats.org/officeDocument/2006/relationships/customXml" Target="../ink/ink3876.xml"/><Relationship Id="rId75" Type="http://schemas.openxmlformats.org/officeDocument/2006/relationships/image" Target="../media/image2898.png"/><Relationship Id="rId83" Type="http://schemas.openxmlformats.org/officeDocument/2006/relationships/image" Target="../media/image2902.png"/><Relationship Id="rId88" Type="http://schemas.openxmlformats.org/officeDocument/2006/relationships/customXml" Target="../ink/ink3885.xml"/><Relationship Id="rId91" Type="http://schemas.openxmlformats.org/officeDocument/2006/relationships/image" Target="../media/image2906.png"/><Relationship Id="rId96" Type="http://schemas.openxmlformats.org/officeDocument/2006/relationships/customXml" Target="../ink/ink38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01.png"/><Relationship Id="rId15" Type="http://schemas.openxmlformats.org/officeDocument/2006/relationships/image" Target="../media/image2870.png"/><Relationship Id="rId23" Type="http://schemas.openxmlformats.org/officeDocument/2006/relationships/image" Target="../media/image2872.png"/><Relationship Id="rId28" Type="http://schemas.openxmlformats.org/officeDocument/2006/relationships/customXml" Target="../ink/ink3855.xml"/><Relationship Id="rId36" Type="http://schemas.openxmlformats.org/officeDocument/2006/relationships/customXml" Target="../ink/ink3859.xml"/><Relationship Id="rId49" Type="http://schemas.openxmlformats.org/officeDocument/2006/relationships/image" Target="../media/image2885.png"/><Relationship Id="rId57" Type="http://schemas.openxmlformats.org/officeDocument/2006/relationships/image" Target="../media/image2889.png"/><Relationship Id="rId10" Type="http://schemas.openxmlformats.org/officeDocument/2006/relationships/image" Target="../media/image8921.png"/><Relationship Id="rId31" Type="http://schemas.openxmlformats.org/officeDocument/2006/relationships/image" Target="../media/image2876.png"/><Relationship Id="rId44" Type="http://schemas.openxmlformats.org/officeDocument/2006/relationships/customXml" Target="../ink/ink3863.xml"/><Relationship Id="rId52" Type="http://schemas.openxmlformats.org/officeDocument/2006/relationships/customXml" Target="../ink/ink3867.xml"/><Relationship Id="rId60" Type="http://schemas.openxmlformats.org/officeDocument/2006/relationships/customXml" Target="../ink/ink3871.xml"/><Relationship Id="rId65" Type="http://schemas.openxmlformats.org/officeDocument/2006/relationships/image" Target="../media/image2893.png"/><Relationship Id="rId73" Type="http://schemas.openxmlformats.org/officeDocument/2006/relationships/image" Target="../media/image2897.png"/><Relationship Id="rId78" Type="http://schemas.openxmlformats.org/officeDocument/2006/relationships/customXml" Target="../ink/ink3880.xml"/><Relationship Id="rId81" Type="http://schemas.openxmlformats.org/officeDocument/2006/relationships/image" Target="../media/image2901.png"/><Relationship Id="rId86" Type="http://schemas.openxmlformats.org/officeDocument/2006/relationships/customXml" Target="../ink/ink3884.xml"/><Relationship Id="rId94" Type="http://schemas.openxmlformats.org/officeDocument/2006/relationships/customXml" Target="../ink/ink3888.xml"/><Relationship Id="rId99" Type="http://schemas.openxmlformats.org/officeDocument/2006/relationships/customXml" Target="../ink/ink3891.xml"/><Relationship Id="rId101" Type="http://schemas.openxmlformats.org/officeDocument/2006/relationships/customXml" Target="../ink/ink3892.xml"/><Relationship Id="rId13" Type="http://schemas.openxmlformats.org/officeDocument/2006/relationships/image" Target="../media/image8931.png"/><Relationship Id="rId18" Type="http://schemas.openxmlformats.org/officeDocument/2006/relationships/customXml" Target="../ink/ink3850.xml"/><Relationship Id="rId39" Type="http://schemas.openxmlformats.org/officeDocument/2006/relationships/image" Target="../media/image2880.png"/><Relationship Id="rId34" Type="http://schemas.openxmlformats.org/officeDocument/2006/relationships/customXml" Target="../ink/ink3858.xml"/><Relationship Id="rId50" Type="http://schemas.openxmlformats.org/officeDocument/2006/relationships/customXml" Target="../ink/ink3866.xml"/><Relationship Id="rId55" Type="http://schemas.openxmlformats.org/officeDocument/2006/relationships/image" Target="../media/image2888.png"/><Relationship Id="rId76" Type="http://schemas.openxmlformats.org/officeDocument/2006/relationships/customXml" Target="../ink/ink3879.xml"/><Relationship Id="rId97" Type="http://schemas.openxmlformats.org/officeDocument/2006/relationships/image" Target="../media/image2909.png"/><Relationship Id="rId7" Type="http://schemas.openxmlformats.org/officeDocument/2006/relationships/customXml" Target="../ink/ink3845.xml"/><Relationship Id="rId71" Type="http://schemas.openxmlformats.org/officeDocument/2006/relationships/image" Target="../media/image2896.png"/><Relationship Id="rId92" Type="http://schemas.openxmlformats.org/officeDocument/2006/relationships/customXml" Target="../ink/ink3887.xml"/><Relationship Id="rId2" Type="http://schemas.openxmlformats.org/officeDocument/2006/relationships/image" Target="../media/image1.jpg"/><Relationship Id="rId29" Type="http://schemas.openxmlformats.org/officeDocument/2006/relationships/image" Target="../media/image2875.png"/><Relationship Id="rId24" Type="http://schemas.openxmlformats.org/officeDocument/2006/relationships/customXml" Target="../ink/ink3853.xml"/><Relationship Id="rId40" Type="http://schemas.openxmlformats.org/officeDocument/2006/relationships/customXml" Target="../ink/ink3861.xml"/><Relationship Id="rId45" Type="http://schemas.openxmlformats.org/officeDocument/2006/relationships/image" Target="../media/image2883.png"/><Relationship Id="rId66" Type="http://schemas.openxmlformats.org/officeDocument/2006/relationships/customXml" Target="../ink/ink3874.xml"/><Relationship Id="rId87" Type="http://schemas.openxmlformats.org/officeDocument/2006/relationships/image" Target="../media/image2904.png"/><Relationship Id="rId61" Type="http://schemas.openxmlformats.org/officeDocument/2006/relationships/image" Target="../media/image2891.png"/><Relationship Id="rId82" Type="http://schemas.openxmlformats.org/officeDocument/2006/relationships/customXml" Target="../ink/ink3882.xml"/><Relationship Id="rId19" Type="http://schemas.openxmlformats.org/officeDocument/2006/relationships/image" Target="../media/image93.png"/><Relationship Id="rId14" Type="http://schemas.openxmlformats.org/officeDocument/2006/relationships/customXml" Target="../ink/ink3848.xml"/><Relationship Id="rId30" Type="http://schemas.openxmlformats.org/officeDocument/2006/relationships/customXml" Target="../ink/ink3856.xml"/><Relationship Id="rId35" Type="http://schemas.openxmlformats.org/officeDocument/2006/relationships/image" Target="../media/image2878.png"/><Relationship Id="rId56" Type="http://schemas.openxmlformats.org/officeDocument/2006/relationships/customXml" Target="../ink/ink3869.xml"/><Relationship Id="rId77" Type="http://schemas.openxmlformats.org/officeDocument/2006/relationships/image" Target="../media/image2899.png"/><Relationship Id="rId100" Type="http://schemas.openxmlformats.org/officeDocument/2006/relationships/image" Target="../media/image2911.png"/><Relationship Id="rId51" Type="http://schemas.openxmlformats.org/officeDocument/2006/relationships/image" Target="../media/image2886.png"/><Relationship Id="rId72" Type="http://schemas.openxmlformats.org/officeDocument/2006/relationships/customXml" Target="../ink/ink3877.xml"/><Relationship Id="rId93" Type="http://schemas.openxmlformats.org/officeDocument/2006/relationships/image" Target="../media/image2907.png"/><Relationship Id="rId98" Type="http://schemas.openxmlformats.org/officeDocument/2006/relationships/customXml" Target="../ink/ink3890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60.png"/><Relationship Id="rId299" Type="http://schemas.openxmlformats.org/officeDocument/2006/relationships/image" Target="../media/image10160.png"/><Relationship Id="rId21" Type="http://schemas.openxmlformats.org/officeDocument/2006/relationships/image" Target="../media/image8780.png"/><Relationship Id="rId63" Type="http://schemas.openxmlformats.org/officeDocument/2006/relationships/image" Target="../media/image8990.png"/><Relationship Id="rId159" Type="http://schemas.openxmlformats.org/officeDocument/2006/relationships/image" Target="../media/image9470.png"/><Relationship Id="rId324" Type="http://schemas.openxmlformats.org/officeDocument/2006/relationships/customXml" Target="../ink/ink4054.xml"/><Relationship Id="rId366" Type="http://schemas.openxmlformats.org/officeDocument/2006/relationships/image" Target="../media/image10490.png"/><Relationship Id="rId170" Type="http://schemas.openxmlformats.org/officeDocument/2006/relationships/customXml" Target="../ink/ink3977.xml"/><Relationship Id="rId226" Type="http://schemas.openxmlformats.org/officeDocument/2006/relationships/customXml" Target="../ink/ink4005.xml"/><Relationship Id="rId433" Type="http://schemas.openxmlformats.org/officeDocument/2006/relationships/customXml" Target="../ink/ink4109.xml"/><Relationship Id="rId268" Type="http://schemas.openxmlformats.org/officeDocument/2006/relationships/customXml" Target="../ink/ink4026.xml"/><Relationship Id="rId32" Type="http://schemas.openxmlformats.org/officeDocument/2006/relationships/customXml" Target="../ink/ink3908.xml"/><Relationship Id="rId74" Type="http://schemas.openxmlformats.org/officeDocument/2006/relationships/customXml" Target="../ink/ink3929.xml"/><Relationship Id="rId128" Type="http://schemas.openxmlformats.org/officeDocument/2006/relationships/customXml" Target="../ink/ink3956.xml"/><Relationship Id="rId335" Type="http://schemas.openxmlformats.org/officeDocument/2006/relationships/customXml" Target="../ink/ink4060.xml"/><Relationship Id="rId377" Type="http://schemas.openxmlformats.org/officeDocument/2006/relationships/customXml" Target="../ink/ink4081.xml"/><Relationship Id="rId500" Type="http://schemas.openxmlformats.org/officeDocument/2006/relationships/image" Target="../media/image11040.png"/><Relationship Id="rId5" Type="http://schemas.openxmlformats.org/officeDocument/2006/relationships/image" Target="../media/image8700.png"/><Relationship Id="rId181" Type="http://schemas.openxmlformats.org/officeDocument/2006/relationships/image" Target="../media/image9580.png"/><Relationship Id="rId237" Type="http://schemas.openxmlformats.org/officeDocument/2006/relationships/image" Target="../media/image9860.png"/><Relationship Id="rId402" Type="http://schemas.openxmlformats.org/officeDocument/2006/relationships/image" Target="../media/image10670.png"/><Relationship Id="rId279" Type="http://schemas.openxmlformats.org/officeDocument/2006/relationships/image" Target="../media/image10060.png"/><Relationship Id="rId444" Type="http://schemas.openxmlformats.org/officeDocument/2006/relationships/image" Target="../media/image10880.png"/><Relationship Id="rId486" Type="http://schemas.openxmlformats.org/officeDocument/2006/relationships/image" Target="../media/image11080.png"/><Relationship Id="rId43" Type="http://schemas.openxmlformats.org/officeDocument/2006/relationships/image" Target="../media/image8890.png"/><Relationship Id="rId139" Type="http://schemas.openxmlformats.org/officeDocument/2006/relationships/image" Target="../media/image9370.png"/><Relationship Id="rId290" Type="http://schemas.openxmlformats.org/officeDocument/2006/relationships/customXml" Target="../ink/ink4037.xml"/><Relationship Id="rId304" Type="http://schemas.openxmlformats.org/officeDocument/2006/relationships/customXml" Target="../ink/ink4044.xml"/><Relationship Id="rId346" Type="http://schemas.openxmlformats.org/officeDocument/2006/relationships/image" Target="../media/image10390.png"/><Relationship Id="rId388" Type="http://schemas.openxmlformats.org/officeDocument/2006/relationships/image" Target="../media/image10600.png"/><Relationship Id="rId85" Type="http://schemas.openxmlformats.org/officeDocument/2006/relationships/image" Target="../media/image9101.png"/><Relationship Id="rId150" Type="http://schemas.openxmlformats.org/officeDocument/2006/relationships/customXml" Target="../ink/ink3967.xml"/><Relationship Id="rId192" Type="http://schemas.openxmlformats.org/officeDocument/2006/relationships/customXml" Target="../ink/ink3988.xml"/><Relationship Id="rId206" Type="http://schemas.openxmlformats.org/officeDocument/2006/relationships/customXml" Target="../ink/ink3995.xml"/><Relationship Id="rId413" Type="http://schemas.openxmlformats.org/officeDocument/2006/relationships/customXml" Target="../ink/ink4099.xml"/><Relationship Id="rId248" Type="http://schemas.openxmlformats.org/officeDocument/2006/relationships/customXml" Target="../ink/ink4016.xml"/><Relationship Id="rId455" Type="http://schemas.openxmlformats.org/officeDocument/2006/relationships/customXml" Target="../ink/ink4120.xml"/><Relationship Id="rId497" Type="http://schemas.openxmlformats.org/officeDocument/2006/relationships/customXml" Target="../ink/ink4139.xml"/><Relationship Id="rId12" Type="http://schemas.openxmlformats.org/officeDocument/2006/relationships/customXml" Target="../ink/ink3898.xml"/><Relationship Id="rId108" Type="http://schemas.openxmlformats.org/officeDocument/2006/relationships/customXml" Target="../ink/ink3946.xml"/><Relationship Id="rId315" Type="http://schemas.openxmlformats.org/officeDocument/2006/relationships/image" Target="../media/image10240.png"/><Relationship Id="rId357" Type="http://schemas.openxmlformats.org/officeDocument/2006/relationships/customXml" Target="../ink/ink4071.xml"/><Relationship Id="rId54" Type="http://schemas.openxmlformats.org/officeDocument/2006/relationships/customXml" Target="../ink/ink3919.xml"/><Relationship Id="rId96" Type="http://schemas.openxmlformats.org/officeDocument/2006/relationships/customXml" Target="../ink/ink3940.xml"/><Relationship Id="rId161" Type="http://schemas.openxmlformats.org/officeDocument/2006/relationships/image" Target="../media/image9480.png"/><Relationship Id="rId217" Type="http://schemas.openxmlformats.org/officeDocument/2006/relationships/image" Target="../media/image9760.png"/><Relationship Id="rId399" Type="http://schemas.openxmlformats.org/officeDocument/2006/relationships/customXml" Target="../ink/ink4092.xml"/><Relationship Id="rId259" Type="http://schemas.openxmlformats.org/officeDocument/2006/relationships/image" Target="../media/image9970.png"/><Relationship Id="rId424" Type="http://schemas.openxmlformats.org/officeDocument/2006/relationships/image" Target="../media/image10780.png"/><Relationship Id="rId466" Type="http://schemas.openxmlformats.org/officeDocument/2006/relationships/image" Target="../media/image10990.png"/><Relationship Id="rId23" Type="http://schemas.openxmlformats.org/officeDocument/2006/relationships/image" Target="../media/image8790.png"/><Relationship Id="rId119" Type="http://schemas.openxmlformats.org/officeDocument/2006/relationships/image" Target="../media/image9270.png"/><Relationship Id="rId270" Type="http://schemas.openxmlformats.org/officeDocument/2006/relationships/customXml" Target="../ink/ink4027.xml"/><Relationship Id="rId326" Type="http://schemas.openxmlformats.org/officeDocument/2006/relationships/customXml" Target="../ink/ink4055.xml"/><Relationship Id="rId65" Type="http://schemas.openxmlformats.org/officeDocument/2006/relationships/image" Target="../media/image9000.png"/><Relationship Id="rId130" Type="http://schemas.openxmlformats.org/officeDocument/2006/relationships/customXml" Target="../ink/ink3957.xml"/><Relationship Id="rId368" Type="http://schemas.openxmlformats.org/officeDocument/2006/relationships/image" Target="../media/image10500.png"/><Relationship Id="rId172" Type="http://schemas.openxmlformats.org/officeDocument/2006/relationships/customXml" Target="../ink/ink3978.xml"/><Relationship Id="rId228" Type="http://schemas.openxmlformats.org/officeDocument/2006/relationships/customXml" Target="../ink/ink4006.xml"/><Relationship Id="rId435" Type="http://schemas.openxmlformats.org/officeDocument/2006/relationships/customXml" Target="../ink/ink4110.xml"/><Relationship Id="rId477" Type="http://schemas.openxmlformats.org/officeDocument/2006/relationships/customXml" Target="../ink/ink4130.xml"/><Relationship Id="rId281" Type="http://schemas.openxmlformats.org/officeDocument/2006/relationships/image" Target="../media/image10070.png"/><Relationship Id="rId337" Type="http://schemas.openxmlformats.org/officeDocument/2006/relationships/customXml" Target="../ink/ink4061.xml"/><Relationship Id="rId502" Type="http://schemas.openxmlformats.org/officeDocument/2006/relationships/image" Target="../media/image11141.png"/><Relationship Id="rId34" Type="http://schemas.openxmlformats.org/officeDocument/2006/relationships/customXml" Target="../ink/ink3909.xml"/><Relationship Id="rId76" Type="http://schemas.openxmlformats.org/officeDocument/2006/relationships/customXml" Target="../ink/ink3930.xml"/><Relationship Id="rId141" Type="http://schemas.openxmlformats.org/officeDocument/2006/relationships/image" Target="../media/image9380.png"/><Relationship Id="rId379" Type="http://schemas.openxmlformats.org/officeDocument/2006/relationships/customXml" Target="../ink/ink4082.xml"/><Relationship Id="rId7" Type="http://schemas.openxmlformats.org/officeDocument/2006/relationships/image" Target="../media/image8710.png"/><Relationship Id="rId183" Type="http://schemas.openxmlformats.org/officeDocument/2006/relationships/image" Target="../media/image9590.png"/><Relationship Id="rId239" Type="http://schemas.openxmlformats.org/officeDocument/2006/relationships/image" Target="../media/image9870.png"/><Relationship Id="rId390" Type="http://schemas.openxmlformats.org/officeDocument/2006/relationships/image" Target="../media/image10611.png"/><Relationship Id="rId404" Type="http://schemas.openxmlformats.org/officeDocument/2006/relationships/image" Target="../media/image10680.png"/><Relationship Id="rId446" Type="http://schemas.openxmlformats.org/officeDocument/2006/relationships/image" Target="../media/image10890.png"/><Relationship Id="rId250" Type="http://schemas.openxmlformats.org/officeDocument/2006/relationships/customXml" Target="../ink/ink4017.xml"/><Relationship Id="rId292" Type="http://schemas.openxmlformats.org/officeDocument/2006/relationships/customXml" Target="../ink/ink4038.xml"/><Relationship Id="rId306" Type="http://schemas.openxmlformats.org/officeDocument/2006/relationships/customXml" Target="../ink/ink4045.xml"/><Relationship Id="rId488" Type="http://schemas.openxmlformats.org/officeDocument/2006/relationships/image" Target="../media/image11090.png"/><Relationship Id="rId45" Type="http://schemas.openxmlformats.org/officeDocument/2006/relationships/image" Target="../media/image8900.png"/><Relationship Id="rId87" Type="http://schemas.openxmlformats.org/officeDocument/2006/relationships/image" Target="../media/image9111.png"/><Relationship Id="rId110" Type="http://schemas.openxmlformats.org/officeDocument/2006/relationships/customXml" Target="../ink/ink3947.xml"/><Relationship Id="rId348" Type="http://schemas.openxmlformats.org/officeDocument/2006/relationships/image" Target="../media/image10400.png"/><Relationship Id="rId152" Type="http://schemas.openxmlformats.org/officeDocument/2006/relationships/customXml" Target="../ink/ink3968.xml"/><Relationship Id="rId194" Type="http://schemas.openxmlformats.org/officeDocument/2006/relationships/customXml" Target="../ink/ink3989.xml"/><Relationship Id="rId208" Type="http://schemas.openxmlformats.org/officeDocument/2006/relationships/customXml" Target="../ink/ink3996.xml"/><Relationship Id="rId415" Type="http://schemas.openxmlformats.org/officeDocument/2006/relationships/customXml" Target="../ink/ink4100.xml"/><Relationship Id="rId457" Type="http://schemas.openxmlformats.org/officeDocument/2006/relationships/customXml" Target="../ink/ink4121.xml"/><Relationship Id="rId261" Type="http://schemas.openxmlformats.org/officeDocument/2006/relationships/image" Target="../media/image9980.png"/><Relationship Id="rId499" Type="http://schemas.openxmlformats.org/officeDocument/2006/relationships/customXml" Target="../ink/ink4140.xml"/><Relationship Id="rId14" Type="http://schemas.openxmlformats.org/officeDocument/2006/relationships/customXml" Target="../ink/ink3899.xml"/><Relationship Id="rId56" Type="http://schemas.openxmlformats.org/officeDocument/2006/relationships/customXml" Target="../ink/ink3920.xml"/><Relationship Id="rId317" Type="http://schemas.openxmlformats.org/officeDocument/2006/relationships/image" Target="../media/image10250.png"/><Relationship Id="rId359" Type="http://schemas.openxmlformats.org/officeDocument/2006/relationships/customXml" Target="../ink/ink4072.xml"/><Relationship Id="rId98" Type="http://schemas.openxmlformats.org/officeDocument/2006/relationships/customXml" Target="../ink/ink3941.xml"/><Relationship Id="rId121" Type="http://schemas.openxmlformats.org/officeDocument/2006/relationships/image" Target="../media/image9280.png"/><Relationship Id="rId163" Type="http://schemas.openxmlformats.org/officeDocument/2006/relationships/image" Target="../media/image9490.png"/><Relationship Id="rId219" Type="http://schemas.openxmlformats.org/officeDocument/2006/relationships/image" Target="../media/image9770.png"/><Relationship Id="rId370" Type="http://schemas.openxmlformats.org/officeDocument/2006/relationships/image" Target="../media/image10511.png"/><Relationship Id="rId426" Type="http://schemas.openxmlformats.org/officeDocument/2006/relationships/image" Target="../media/image10790.png"/><Relationship Id="rId230" Type="http://schemas.openxmlformats.org/officeDocument/2006/relationships/customXml" Target="../ink/ink4007.xml"/><Relationship Id="rId468" Type="http://schemas.openxmlformats.org/officeDocument/2006/relationships/image" Target="../media/image11001.png"/><Relationship Id="rId25" Type="http://schemas.openxmlformats.org/officeDocument/2006/relationships/image" Target="../media/image8800.png"/><Relationship Id="rId67" Type="http://schemas.openxmlformats.org/officeDocument/2006/relationships/image" Target="../media/image9011.png"/><Relationship Id="rId272" Type="http://schemas.openxmlformats.org/officeDocument/2006/relationships/customXml" Target="../ink/ink4028.xml"/><Relationship Id="rId328" Type="http://schemas.openxmlformats.org/officeDocument/2006/relationships/image" Target="../media/image10300.png"/><Relationship Id="rId132" Type="http://schemas.openxmlformats.org/officeDocument/2006/relationships/customXml" Target="../ink/ink3958.xml"/><Relationship Id="rId174" Type="http://schemas.openxmlformats.org/officeDocument/2006/relationships/customXml" Target="../ink/ink3979.xml"/><Relationship Id="rId381" Type="http://schemas.openxmlformats.org/officeDocument/2006/relationships/customXml" Target="../ink/ink4083.xml"/><Relationship Id="rId241" Type="http://schemas.openxmlformats.org/officeDocument/2006/relationships/image" Target="../media/image9880.png"/><Relationship Id="rId437" Type="http://schemas.openxmlformats.org/officeDocument/2006/relationships/customXml" Target="../ink/ink4111.xml"/><Relationship Id="rId36" Type="http://schemas.openxmlformats.org/officeDocument/2006/relationships/customXml" Target="../ink/ink3910.xml"/><Relationship Id="rId283" Type="http://schemas.openxmlformats.org/officeDocument/2006/relationships/image" Target="../media/image10080.png"/><Relationship Id="rId339" Type="http://schemas.openxmlformats.org/officeDocument/2006/relationships/customXml" Target="../ink/ink4062.xml"/><Relationship Id="rId490" Type="http://schemas.openxmlformats.org/officeDocument/2006/relationships/image" Target="../media/image11101.png"/><Relationship Id="rId504" Type="http://schemas.openxmlformats.org/officeDocument/2006/relationships/image" Target="../media/image11151.png"/><Relationship Id="rId78" Type="http://schemas.openxmlformats.org/officeDocument/2006/relationships/customXml" Target="../ink/ink3931.xml"/><Relationship Id="rId101" Type="http://schemas.openxmlformats.org/officeDocument/2006/relationships/image" Target="../media/image9180.png"/><Relationship Id="rId143" Type="http://schemas.openxmlformats.org/officeDocument/2006/relationships/image" Target="../media/image9390.png"/><Relationship Id="rId185" Type="http://schemas.openxmlformats.org/officeDocument/2006/relationships/image" Target="../media/image9600.png"/><Relationship Id="rId350" Type="http://schemas.openxmlformats.org/officeDocument/2006/relationships/image" Target="../media/image10411.png"/><Relationship Id="rId406" Type="http://schemas.openxmlformats.org/officeDocument/2006/relationships/image" Target="../media/image10690.png"/><Relationship Id="rId9" Type="http://schemas.openxmlformats.org/officeDocument/2006/relationships/image" Target="../media/image8720.png"/><Relationship Id="rId210" Type="http://schemas.openxmlformats.org/officeDocument/2006/relationships/customXml" Target="../ink/ink3997.xml"/><Relationship Id="rId392" Type="http://schemas.openxmlformats.org/officeDocument/2006/relationships/image" Target="../media/image10620.png"/><Relationship Id="rId448" Type="http://schemas.openxmlformats.org/officeDocument/2006/relationships/image" Target="../media/image10900.png"/><Relationship Id="rId252" Type="http://schemas.openxmlformats.org/officeDocument/2006/relationships/customXml" Target="../ink/ink4018.xml"/><Relationship Id="rId294" Type="http://schemas.openxmlformats.org/officeDocument/2006/relationships/customXml" Target="../ink/ink4039.xml"/><Relationship Id="rId308" Type="http://schemas.openxmlformats.org/officeDocument/2006/relationships/customXml" Target="../ink/ink4046.xml"/><Relationship Id="rId47" Type="http://schemas.openxmlformats.org/officeDocument/2006/relationships/image" Target="../media/image8910.png"/><Relationship Id="rId89" Type="http://schemas.openxmlformats.org/officeDocument/2006/relationships/image" Target="../media/image9120.png"/><Relationship Id="rId112" Type="http://schemas.openxmlformats.org/officeDocument/2006/relationships/customXml" Target="../ink/ink3948.xml"/><Relationship Id="rId154" Type="http://schemas.openxmlformats.org/officeDocument/2006/relationships/customXml" Target="../ink/ink3969.xml"/><Relationship Id="rId361" Type="http://schemas.openxmlformats.org/officeDocument/2006/relationships/customXml" Target="../ink/ink4073.xml"/><Relationship Id="rId196" Type="http://schemas.openxmlformats.org/officeDocument/2006/relationships/customXml" Target="../ink/ink3990.xml"/><Relationship Id="rId417" Type="http://schemas.openxmlformats.org/officeDocument/2006/relationships/customXml" Target="../ink/ink4101.xml"/><Relationship Id="rId459" Type="http://schemas.openxmlformats.org/officeDocument/2006/relationships/customXml" Target="../ink/ink4122.xml"/><Relationship Id="rId16" Type="http://schemas.openxmlformats.org/officeDocument/2006/relationships/customXml" Target="../ink/ink3900.xml"/><Relationship Id="rId221" Type="http://schemas.openxmlformats.org/officeDocument/2006/relationships/image" Target="../media/image9780.png"/><Relationship Id="rId263" Type="http://schemas.openxmlformats.org/officeDocument/2006/relationships/image" Target="../media/image9990.png"/><Relationship Id="rId319" Type="http://schemas.openxmlformats.org/officeDocument/2006/relationships/image" Target="../media/image10260.png"/><Relationship Id="rId470" Type="http://schemas.openxmlformats.org/officeDocument/2006/relationships/image" Target="../media/image11011.png"/><Relationship Id="rId58" Type="http://schemas.openxmlformats.org/officeDocument/2006/relationships/customXml" Target="../ink/ink3921.xml"/><Relationship Id="rId123" Type="http://schemas.openxmlformats.org/officeDocument/2006/relationships/image" Target="../media/image9290.png"/><Relationship Id="rId330" Type="http://schemas.openxmlformats.org/officeDocument/2006/relationships/image" Target="../media/image10311.png"/><Relationship Id="rId165" Type="http://schemas.openxmlformats.org/officeDocument/2006/relationships/image" Target="../media/image9500.png"/><Relationship Id="rId372" Type="http://schemas.openxmlformats.org/officeDocument/2006/relationships/image" Target="../media/image10520.png"/><Relationship Id="rId428" Type="http://schemas.openxmlformats.org/officeDocument/2006/relationships/image" Target="../media/image10800.png"/><Relationship Id="rId232" Type="http://schemas.openxmlformats.org/officeDocument/2006/relationships/customXml" Target="../ink/ink4008.xml"/><Relationship Id="rId274" Type="http://schemas.openxmlformats.org/officeDocument/2006/relationships/customXml" Target="../ink/ink4029.xml"/><Relationship Id="rId481" Type="http://schemas.openxmlformats.org/officeDocument/2006/relationships/customXml" Target="../ink/ink4131.xml"/><Relationship Id="rId27" Type="http://schemas.openxmlformats.org/officeDocument/2006/relationships/image" Target="../media/image8810.png"/><Relationship Id="rId69" Type="http://schemas.openxmlformats.org/officeDocument/2006/relationships/image" Target="../media/image9020.png"/><Relationship Id="rId134" Type="http://schemas.openxmlformats.org/officeDocument/2006/relationships/customXml" Target="../ink/ink3959.xml"/><Relationship Id="rId80" Type="http://schemas.openxmlformats.org/officeDocument/2006/relationships/customXml" Target="../ink/ink3932.xml"/><Relationship Id="rId176" Type="http://schemas.openxmlformats.org/officeDocument/2006/relationships/customXml" Target="../ink/ink3980.xml"/><Relationship Id="rId341" Type="http://schemas.openxmlformats.org/officeDocument/2006/relationships/customXml" Target="../ink/ink4063.xml"/><Relationship Id="rId383" Type="http://schemas.openxmlformats.org/officeDocument/2006/relationships/customXml" Target="../ink/ink4084.xml"/><Relationship Id="rId439" Type="http://schemas.openxmlformats.org/officeDocument/2006/relationships/customXml" Target="../ink/ink4112.xml"/><Relationship Id="rId201" Type="http://schemas.openxmlformats.org/officeDocument/2006/relationships/image" Target="../media/image9680.png"/><Relationship Id="rId243" Type="http://schemas.openxmlformats.org/officeDocument/2006/relationships/image" Target="../media/image9890.png"/><Relationship Id="rId285" Type="http://schemas.openxmlformats.org/officeDocument/2006/relationships/image" Target="../media/image10090.png"/><Relationship Id="rId450" Type="http://schemas.openxmlformats.org/officeDocument/2006/relationships/image" Target="../media/image10911.png"/><Relationship Id="rId506" Type="http://schemas.openxmlformats.org/officeDocument/2006/relationships/image" Target="../media/image11161.png"/><Relationship Id="rId38" Type="http://schemas.openxmlformats.org/officeDocument/2006/relationships/customXml" Target="../ink/ink3911.xml"/><Relationship Id="rId103" Type="http://schemas.openxmlformats.org/officeDocument/2006/relationships/image" Target="../media/image9190.png"/><Relationship Id="rId310" Type="http://schemas.openxmlformats.org/officeDocument/2006/relationships/customXml" Target="../ink/ink4047.xml"/><Relationship Id="rId492" Type="http://schemas.openxmlformats.org/officeDocument/2006/relationships/image" Target="../media/image11111.png"/><Relationship Id="rId91" Type="http://schemas.openxmlformats.org/officeDocument/2006/relationships/image" Target="../media/image9130.png"/><Relationship Id="rId145" Type="http://schemas.openxmlformats.org/officeDocument/2006/relationships/image" Target="../media/image9400.png"/><Relationship Id="rId187" Type="http://schemas.openxmlformats.org/officeDocument/2006/relationships/image" Target="../media/image9611.png"/><Relationship Id="rId352" Type="http://schemas.openxmlformats.org/officeDocument/2006/relationships/image" Target="../media/image10420.png"/><Relationship Id="rId394" Type="http://schemas.openxmlformats.org/officeDocument/2006/relationships/image" Target="../media/image10630.png"/><Relationship Id="rId408" Type="http://schemas.openxmlformats.org/officeDocument/2006/relationships/image" Target="../media/image10700.png"/><Relationship Id="rId212" Type="http://schemas.openxmlformats.org/officeDocument/2006/relationships/customXml" Target="../ink/ink3998.xml"/><Relationship Id="rId254" Type="http://schemas.openxmlformats.org/officeDocument/2006/relationships/customXml" Target="../ink/ink4019.xml"/><Relationship Id="rId49" Type="http://schemas.openxmlformats.org/officeDocument/2006/relationships/image" Target="../media/image8920.png"/><Relationship Id="rId114" Type="http://schemas.openxmlformats.org/officeDocument/2006/relationships/customXml" Target="../ink/ink3949.xml"/><Relationship Id="rId296" Type="http://schemas.openxmlformats.org/officeDocument/2006/relationships/customXml" Target="../ink/ink4040.xml"/><Relationship Id="rId461" Type="http://schemas.openxmlformats.org/officeDocument/2006/relationships/customXml" Target="../ink/ink4123.xml"/><Relationship Id="rId60" Type="http://schemas.openxmlformats.org/officeDocument/2006/relationships/customXml" Target="../ink/ink3922.xml"/><Relationship Id="rId156" Type="http://schemas.openxmlformats.org/officeDocument/2006/relationships/customXml" Target="../ink/ink3970.xml"/><Relationship Id="rId198" Type="http://schemas.openxmlformats.org/officeDocument/2006/relationships/customXml" Target="../ink/ink3991.xml"/><Relationship Id="rId321" Type="http://schemas.openxmlformats.org/officeDocument/2006/relationships/image" Target="../media/image10270.png"/><Relationship Id="rId363" Type="http://schemas.openxmlformats.org/officeDocument/2006/relationships/customXml" Target="../ink/ink4074.xml"/><Relationship Id="rId419" Type="http://schemas.openxmlformats.org/officeDocument/2006/relationships/customXml" Target="../ink/ink4102.xml"/><Relationship Id="rId223" Type="http://schemas.openxmlformats.org/officeDocument/2006/relationships/image" Target="../media/image9790.png"/><Relationship Id="rId430" Type="http://schemas.openxmlformats.org/officeDocument/2006/relationships/image" Target="../media/image10811.png"/><Relationship Id="rId18" Type="http://schemas.openxmlformats.org/officeDocument/2006/relationships/customXml" Target="../ink/ink3901.xml"/><Relationship Id="rId265" Type="http://schemas.openxmlformats.org/officeDocument/2006/relationships/image" Target="../media/image10000.png"/><Relationship Id="rId472" Type="http://schemas.openxmlformats.org/officeDocument/2006/relationships/image" Target="../media/image11020.png"/><Relationship Id="rId125" Type="http://schemas.openxmlformats.org/officeDocument/2006/relationships/image" Target="../media/image9300.png"/><Relationship Id="rId167" Type="http://schemas.openxmlformats.org/officeDocument/2006/relationships/image" Target="../media/image9511.png"/><Relationship Id="rId332" Type="http://schemas.openxmlformats.org/officeDocument/2006/relationships/image" Target="../media/image10320.png"/><Relationship Id="rId374" Type="http://schemas.openxmlformats.org/officeDocument/2006/relationships/image" Target="../media/image10530.png"/><Relationship Id="rId71" Type="http://schemas.openxmlformats.org/officeDocument/2006/relationships/image" Target="../media/image9030.png"/><Relationship Id="rId234" Type="http://schemas.openxmlformats.org/officeDocument/2006/relationships/customXml" Target="../ink/ink4009.xml"/><Relationship Id="rId2" Type="http://schemas.openxmlformats.org/officeDocument/2006/relationships/customXml" Target="../ink/ink3893.xml"/><Relationship Id="rId29" Type="http://schemas.openxmlformats.org/officeDocument/2006/relationships/image" Target="../media/image8820.png"/><Relationship Id="rId276" Type="http://schemas.openxmlformats.org/officeDocument/2006/relationships/customXml" Target="../ink/ink4030.xml"/><Relationship Id="rId441" Type="http://schemas.openxmlformats.org/officeDocument/2006/relationships/customXml" Target="../ink/ink4113.xml"/><Relationship Id="rId483" Type="http://schemas.openxmlformats.org/officeDocument/2006/relationships/customXml" Target="../ink/ink4132.xml"/><Relationship Id="rId40" Type="http://schemas.openxmlformats.org/officeDocument/2006/relationships/customXml" Target="../ink/ink3912.xml"/><Relationship Id="rId136" Type="http://schemas.openxmlformats.org/officeDocument/2006/relationships/customXml" Target="../ink/ink3960.xml"/><Relationship Id="rId178" Type="http://schemas.openxmlformats.org/officeDocument/2006/relationships/customXml" Target="../ink/ink3981.xml"/><Relationship Id="rId301" Type="http://schemas.openxmlformats.org/officeDocument/2006/relationships/image" Target="../media/image10170.png"/><Relationship Id="rId343" Type="http://schemas.openxmlformats.org/officeDocument/2006/relationships/customXml" Target="../ink/ink4064.xml"/><Relationship Id="rId82" Type="http://schemas.openxmlformats.org/officeDocument/2006/relationships/customXml" Target="../ink/ink3933.xml"/><Relationship Id="rId203" Type="http://schemas.openxmlformats.org/officeDocument/2006/relationships/image" Target="../media/image9690.png"/><Relationship Id="rId385" Type="http://schemas.openxmlformats.org/officeDocument/2006/relationships/customXml" Target="../ink/ink4085.xml"/><Relationship Id="rId245" Type="http://schemas.openxmlformats.org/officeDocument/2006/relationships/image" Target="../media/image9900.png"/><Relationship Id="rId287" Type="http://schemas.openxmlformats.org/officeDocument/2006/relationships/image" Target="../media/image10101.png"/><Relationship Id="rId410" Type="http://schemas.openxmlformats.org/officeDocument/2006/relationships/image" Target="../media/image10711.png"/><Relationship Id="rId452" Type="http://schemas.openxmlformats.org/officeDocument/2006/relationships/image" Target="../media/image10920.png"/><Relationship Id="rId494" Type="http://schemas.openxmlformats.org/officeDocument/2006/relationships/image" Target="../media/image11120.png"/><Relationship Id="rId508" Type="http://schemas.openxmlformats.org/officeDocument/2006/relationships/image" Target="../media/image2913.png"/><Relationship Id="rId105" Type="http://schemas.openxmlformats.org/officeDocument/2006/relationships/image" Target="../media/image9200.png"/><Relationship Id="rId147" Type="http://schemas.openxmlformats.org/officeDocument/2006/relationships/image" Target="../media/image9411.png"/><Relationship Id="rId312" Type="http://schemas.openxmlformats.org/officeDocument/2006/relationships/customXml" Target="../ink/ink4048.xml"/><Relationship Id="rId354" Type="http://schemas.openxmlformats.org/officeDocument/2006/relationships/image" Target="../media/image10430.png"/><Relationship Id="rId51" Type="http://schemas.openxmlformats.org/officeDocument/2006/relationships/image" Target="../media/image8930.png"/><Relationship Id="rId93" Type="http://schemas.openxmlformats.org/officeDocument/2006/relationships/image" Target="../media/image9140.png"/><Relationship Id="rId189" Type="http://schemas.openxmlformats.org/officeDocument/2006/relationships/image" Target="../media/image9620.png"/><Relationship Id="rId396" Type="http://schemas.openxmlformats.org/officeDocument/2006/relationships/image" Target="../media/image10640.png"/><Relationship Id="rId214" Type="http://schemas.openxmlformats.org/officeDocument/2006/relationships/customXml" Target="../ink/ink3999.xml"/><Relationship Id="rId256" Type="http://schemas.openxmlformats.org/officeDocument/2006/relationships/customXml" Target="../ink/ink4020.xml"/><Relationship Id="rId298" Type="http://schemas.openxmlformats.org/officeDocument/2006/relationships/customXml" Target="../ink/ink4041.xml"/><Relationship Id="rId421" Type="http://schemas.openxmlformats.org/officeDocument/2006/relationships/customXml" Target="../ink/ink4103.xml"/><Relationship Id="rId463" Type="http://schemas.openxmlformats.org/officeDocument/2006/relationships/customXml" Target="../ink/ink4124.xml"/><Relationship Id="rId116" Type="http://schemas.openxmlformats.org/officeDocument/2006/relationships/customXml" Target="../ink/ink3950.xml"/><Relationship Id="rId158" Type="http://schemas.openxmlformats.org/officeDocument/2006/relationships/customXml" Target="../ink/ink3971.xml"/><Relationship Id="rId323" Type="http://schemas.openxmlformats.org/officeDocument/2006/relationships/image" Target="../media/image10280.png"/><Relationship Id="rId20" Type="http://schemas.openxmlformats.org/officeDocument/2006/relationships/customXml" Target="../ink/ink3902.xml"/><Relationship Id="rId62" Type="http://schemas.openxmlformats.org/officeDocument/2006/relationships/customXml" Target="../ink/ink3923.xml"/><Relationship Id="rId365" Type="http://schemas.openxmlformats.org/officeDocument/2006/relationships/customXml" Target="../ink/ink4075.xml"/><Relationship Id="rId225" Type="http://schemas.openxmlformats.org/officeDocument/2006/relationships/image" Target="../media/image9800.png"/><Relationship Id="rId267" Type="http://schemas.openxmlformats.org/officeDocument/2006/relationships/image" Target="../media/image10011.png"/><Relationship Id="rId432" Type="http://schemas.openxmlformats.org/officeDocument/2006/relationships/image" Target="../media/image10820.png"/><Relationship Id="rId127" Type="http://schemas.openxmlformats.org/officeDocument/2006/relationships/image" Target="../media/image9311.png"/><Relationship Id="rId31" Type="http://schemas.openxmlformats.org/officeDocument/2006/relationships/image" Target="../media/image8830.png"/><Relationship Id="rId73" Type="http://schemas.openxmlformats.org/officeDocument/2006/relationships/image" Target="../media/image9040.png"/><Relationship Id="rId169" Type="http://schemas.openxmlformats.org/officeDocument/2006/relationships/image" Target="../media/image9520.png"/><Relationship Id="rId334" Type="http://schemas.openxmlformats.org/officeDocument/2006/relationships/image" Target="../media/image10330.png"/><Relationship Id="rId376" Type="http://schemas.openxmlformats.org/officeDocument/2006/relationships/image" Target="../media/image10540.png"/><Relationship Id="rId4" Type="http://schemas.openxmlformats.org/officeDocument/2006/relationships/customXml" Target="../ink/ink3894.xml"/><Relationship Id="rId180" Type="http://schemas.openxmlformats.org/officeDocument/2006/relationships/customXml" Target="../ink/ink3982.xml"/><Relationship Id="rId215" Type="http://schemas.openxmlformats.org/officeDocument/2006/relationships/image" Target="../media/image9750.png"/><Relationship Id="rId236" Type="http://schemas.openxmlformats.org/officeDocument/2006/relationships/customXml" Target="../ink/ink4010.xml"/><Relationship Id="rId257" Type="http://schemas.openxmlformats.org/officeDocument/2006/relationships/image" Target="../media/image9960.png"/><Relationship Id="rId278" Type="http://schemas.openxmlformats.org/officeDocument/2006/relationships/customXml" Target="../ink/ink4031.xml"/><Relationship Id="rId401" Type="http://schemas.openxmlformats.org/officeDocument/2006/relationships/customXml" Target="../ink/ink4093.xml"/><Relationship Id="rId422" Type="http://schemas.openxmlformats.org/officeDocument/2006/relationships/image" Target="../media/image10770.png"/><Relationship Id="rId443" Type="http://schemas.openxmlformats.org/officeDocument/2006/relationships/customXml" Target="../ink/ink4114.xml"/><Relationship Id="rId464" Type="http://schemas.openxmlformats.org/officeDocument/2006/relationships/image" Target="../media/image10980.png"/><Relationship Id="rId303" Type="http://schemas.openxmlformats.org/officeDocument/2006/relationships/image" Target="../media/image10180.png"/><Relationship Id="rId485" Type="http://schemas.openxmlformats.org/officeDocument/2006/relationships/customXml" Target="../ink/ink4133.xml"/><Relationship Id="rId42" Type="http://schemas.openxmlformats.org/officeDocument/2006/relationships/customXml" Target="../ink/ink3913.xml"/><Relationship Id="rId84" Type="http://schemas.openxmlformats.org/officeDocument/2006/relationships/customXml" Target="../ink/ink3934.xml"/><Relationship Id="rId138" Type="http://schemas.openxmlformats.org/officeDocument/2006/relationships/customXml" Target="../ink/ink3961.xml"/><Relationship Id="rId345" Type="http://schemas.openxmlformats.org/officeDocument/2006/relationships/customXml" Target="../ink/ink4065.xml"/><Relationship Id="rId387" Type="http://schemas.openxmlformats.org/officeDocument/2006/relationships/customXml" Target="../ink/ink4086.xml"/><Relationship Id="rId510" Type="http://schemas.openxmlformats.org/officeDocument/2006/relationships/image" Target="../media/image2914.png"/><Relationship Id="rId191" Type="http://schemas.openxmlformats.org/officeDocument/2006/relationships/image" Target="../media/image9630.png"/><Relationship Id="rId205" Type="http://schemas.openxmlformats.org/officeDocument/2006/relationships/image" Target="../media/image9700.png"/><Relationship Id="rId247" Type="http://schemas.openxmlformats.org/officeDocument/2006/relationships/image" Target="../media/image9911.png"/><Relationship Id="rId412" Type="http://schemas.openxmlformats.org/officeDocument/2006/relationships/image" Target="../media/image10720.png"/><Relationship Id="rId107" Type="http://schemas.openxmlformats.org/officeDocument/2006/relationships/image" Target="../media/image9211.png"/><Relationship Id="rId289" Type="http://schemas.openxmlformats.org/officeDocument/2006/relationships/image" Target="../media/image10111.png"/><Relationship Id="rId454" Type="http://schemas.openxmlformats.org/officeDocument/2006/relationships/image" Target="../media/image10930.png"/><Relationship Id="rId496" Type="http://schemas.openxmlformats.org/officeDocument/2006/relationships/image" Target="../media/image11130.png"/><Relationship Id="rId11" Type="http://schemas.openxmlformats.org/officeDocument/2006/relationships/image" Target="../media/image8730.png"/><Relationship Id="rId53" Type="http://schemas.openxmlformats.org/officeDocument/2006/relationships/image" Target="../media/image8940.png"/><Relationship Id="rId149" Type="http://schemas.openxmlformats.org/officeDocument/2006/relationships/image" Target="../media/image9420.png"/><Relationship Id="rId314" Type="http://schemas.openxmlformats.org/officeDocument/2006/relationships/customXml" Target="../ink/ink4049.xml"/><Relationship Id="rId356" Type="http://schemas.openxmlformats.org/officeDocument/2006/relationships/image" Target="../media/image10440.png"/><Relationship Id="rId398" Type="http://schemas.openxmlformats.org/officeDocument/2006/relationships/image" Target="../media/image10650.png"/><Relationship Id="rId95" Type="http://schemas.openxmlformats.org/officeDocument/2006/relationships/image" Target="../media/image9150.png"/><Relationship Id="rId160" Type="http://schemas.openxmlformats.org/officeDocument/2006/relationships/customXml" Target="../ink/ink3972.xml"/><Relationship Id="rId216" Type="http://schemas.openxmlformats.org/officeDocument/2006/relationships/customXml" Target="../ink/ink4000.xml"/><Relationship Id="rId423" Type="http://schemas.openxmlformats.org/officeDocument/2006/relationships/customXml" Target="../ink/ink4104.xml"/><Relationship Id="rId258" Type="http://schemas.openxmlformats.org/officeDocument/2006/relationships/customXml" Target="../ink/ink4021.xml"/><Relationship Id="rId465" Type="http://schemas.openxmlformats.org/officeDocument/2006/relationships/customXml" Target="../ink/ink4125.xml"/><Relationship Id="rId22" Type="http://schemas.openxmlformats.org/officeDocument/2006/relationships/customXml" Target="../ink/ink3903.xml"/><Relationship Id="rId64" Type="http://schemas.openxmlformats.org/officeDocument/2006/relationships/customXml" Target="../ink/ink3924.xml"/><Relationship Id="rId118" Type="http://schemas.openxmlformats.org/officeDocument/2006/relationships/customXml" Target="../ink/ink3951.xml"/><Relationship Id="rId325" Type="http://schemas.openxmlformats.org/officeDocument/2006/relationships/image" Target="../media/image10290.png"/><Relationship Id="rId367" Type="http://schemas.openxmlformats.org/officeDocument/2006/relationships/customXml" Target="../ink/ink4076.xml"/><Relationship Id="rId171" Type="http://schemas.openxmlformats.org/officeDocument/2006/relationships/image" Target="../media/image9530.png"/><Relationship Id="rId227" Type="http://schemas.openxmlformats.org/officeDocument/2006/relationships/image" Target="../media/image9811.png"/><Relationship Id="rId269" Type="http://schemas.openxmlformats.org/officeDocument/2006/relationships/image" Target="../media/image10020.png"/><Relationship Id="rId434" Type="http://schemas.openxmlformats.org/officeDocument/2006/relationships/image" Target="../media/image10830.png"/><Relationship Id="rId476" Type="http://schemas.openxmlformats.org/officeDocument/2006/relationships/image" Target="../media/image8650.png"/><Relationship Id="rId33" Type="http://schemas.openxmlformats.org/officeDocument/2006/relationships/image" Target="../media/image8840.png"/><Relationship Id="rId129" Type="http://schemas.openxmlformats.org/officeDocument/2006/relationships/image" Target="../media/image9320.png"/><Relationship Id="rId280" Type="http://schemas.openxmlformats.org/officeDocument/2006/relationships/customXml" Target="../ink/ink4032.xml"/><Relationship Id="rId336" Type="http://schemas.openxmlformats.org/officeDocument/2006/relationships/image" Target="../media/image10340.png"/><Relationship Id="rId501" Type="http://schemas.openxmlformats.org/officeDocument/2006/relationships/customXml" Target="../ink/ink4141.xml"/><Relationship Id="rId75" Type="http://schemas.openxmlformats.org/officeDocument/2006/relationships/image" Target="../media/image9050.png"/><Relationship Id="rId140" Type="http://schemas.openxmlformats.org/officeDocument/2006/relationships/customXml" Target="../ink/ink3962.xml"/><Relationship Id="rId182" Type="http://schemas.openxmlformats.org/officeDocument/2006/relationships/customXml" Target="../ink/ink3983.xml"/><Relationship Id="rId378" Type="http://schemas.openxmlformats.org/officeDocument/2006/relationships/image" Target="../media/image10550.png"/><Relationship Id="rId403" Type="http://schemas.openxmlformats.org/officeDocument/2006/relationships/customXml" Target="../ink/ink4094.xml"/><Relationship Id="rId6" Type="http://schemas.openxmlformats.org/officeDocument/2006/relationships/customXml" Target="../ink/ink3895.xml"/><Relationship Id="rId238" Type="http://schemas.openxmlformats.org/officeDocument/2006/relationships/customXml" Target="../ink/ink4011.xml"/><Relationship Id="rId445" Type="http://schemas.openxmlformats.org/officeDocument/2006/relationships/customXml" Target="../ink/ink4115.xml"/><Relationship Id="rId487" Type="http://schemas.openxmlformats.org/officeDocument/2006/relationships/customXml" Target="../ink/ink4134.xml"/><Relationship Id="rId291" Type="http://schemas.openxmlformats.org/officeDocument/2006/relationships/image" Target="../media/image10120.png"/><Relationship Id="rId305" Type="http://schemas.openxmlformats.org/officeDocument/2006/relationships/image" Target="../media/image10190.png"/><Relationship Id="rId347" Type="http://schemas.openxmlformats.org/officeDocument/2006/relationships/customXml" Target="../ink/ink4066.xml"/><Relationship Id="rId44" Type="http://schemas.openxmlformats.org/officeDocument/2006/relationships/customXml" Target="../ink/ink3914.xml"/><Relationship Id="rId86" Type="http://schemas.openxmlformats.org/officeDocument/2006/relationships/customXml" Target="../ink/ink3935.xml"/><Relationship Id="rId151" Type="http://schemas.openxmlformats.org/officeDocument/2006/relationships/image" Target="../media/image9430.png"/><Relationship Id="rId389" Type="http://schemas.openxmlformats.org/officeDocument/2006/relationships/customXml" Target="../ink/ink4087.xml"/><Relationship Id="rId193" Type="http://schemas.openxmlformats.org/officeDocument/2006/relationships/image" Target="../media/image9640.png"/><Relationship Id="rId207" Type="http://schemas.openxmlformats.org/officeDocument/2006/relationships/image" Target="../media/image9711.png"/><Relationship Id="rId249" Type="http://schemas.openxmlformats.org/officeDocument/2006/relationships/image" Target="../media/image9920.png"/><Relationship Id="rId414" Type="http://schemas.openxmlformats.org/officeDocument/2006/relationships/image" Target="../media/image10730.png"/><Relationship Id="rId456" Type="http://schemas.openxmlformats.org/officeDocument/2006/relationships/image" Target="../media/image10940.png"/><Relationship Id="rId498" Type="http://schemas.openxmlformats.org/officeDocument/2006/relationships/image" Target="../media/image11030.png"/><Relationship Id="rId13" Type="http://schemas.openxmlformats.org/officeDocument/2006/relationships/image" Target="../media/image8740.png"/><Relationship Id="rId109" Type="http://schemas.openxmlformats.org/officeDocument/2006/relationships/image" Target="../media/image9220.png"/><Relationship Id="rId260" Type="http://schemas.openxmlformats.org/officeDocument/2006/relationships/customXml" Target="../ink/ink4022.xml"/><Relationship Id="rId316" Type="http://schemas.openxmlformats.org/officeDocument/2006/relationships/customXml" Target="../ink/ink4050.xml"/><Relationship Id="rId55" Type="http://schemas.openxmlformats.org/officeDocument/2006/relationships/image" Target="../media/image8950.png"/><Relationship Id="rId97" Type="http://schemas.openxmlformats.org/officeDocument/2006/relationships/image" Target="../media/image9160.png"/><Relationship Id="rId120" Type="http://schemas.openxmlformats.org/officeDocument/2006/relationships/customXml" Target="../ink/ink3952.xml"/><Relationship Id="rId358" Type="http://schemas.openxmlformats.org/officeDocument/2006/relationships/image" Target="../media/image10450.png"/><Relationship Id="rId162" Type="http://schemas.openxmlformats.org/officeDocument/2006/relationships/customXml" Target="../ink/ink3973.xml"/><Relationship Id="rId218" Type="http://schemas.openxmlformats.org/officeDocument/2006/relationships/customXml" Target="../ink/ink4001.xml"/><Relationship Id="rId425" Type="http://schemas.openxmlformats.org/officeDocument/2006/relationships/customXml" Target="../ink/ink4105.xml"/><Relationship Id="rId467" Type="http://schemas.openxmlformats.org/officeDocument/2006/relationships/customXml" Target="../ink/ink4126.xml"/><Relationship Id="rId271" Type="http://schemas.openxmlformats.org/officeDocument/2006/relationships/image" Target="../media/image10030.png"/><Relationship Id="rId24" Type="http://schemas.openxmlformats.org/officeDocument/2006/relationships/customXml" Target="../ink/ink3904.xml"/><Relationship Id="rId66" Type="http://schemas.openxmlformats.org/officeDocument/2006/relationships/customXml" Target="../ink/ink3925.xml"/><Relationship Id="rId131" Type="http://schemas.openxmlformats.org/officeDocument/2006/relationships/image" Target="../media/image9330.png"/><Relationship Id="rId327" Type="http://schemas.openxmlformats.org/officeDocument/2006/relationships/customXml" Target="../ink/ink4056.xml"/><Relationship Id="rId369" Type="http://schemas.openxmlformats.org/officeDocument/2006/relationships/customXml" Target="../ink/ink4077.xml"/><Relationship Id="rId173" Type="http://schemas.openxmlformats.org/officeDocument/2006/relationships/image" Target="../media/image9540.png"/><Relationship Id="rId229" Type="http://schemas.openxmlformats.org/officeDocument/2006/relationships/image" Target="../media/image9820.png"/><Relationship Id="rId380" Type="http://schemas.openxmlformats.org/officeDocument/2006/relationships/image" Target="../media/image10560.png"/><Relationship Id="rId436" Type="http://schemas.openxmlformats.org/officeDocument/2006/relationships/image" Target="../media/image10840.png"/><Relationship Id="rId240" Type="http://schemas.openxmlformats.org/officeDocument/2006/relationships/customXml" Target="../ink/ink4012.xml"/><Relationship Id="rId35" Type="http://schemas.openxmlformats.org/officeDocument/2006/relationships/image" Target="../media/image8850.png"/><Relationship Id="rId77" Type="http://schemas.openxmlformats.org/officeDocument/2006/relationships/image" Target="../media/image9060.png"/><Relationship Id="rId100" Type="http://schemas.openxmlformats.org/officeDocument/2006/relationships/customXml" Target="../ink/ink3942.xml"/><Relationship Id="rId282" Type="http://schemas.openxmlformats.org/officeDocument/2006/relationships/customXml" Target="../ink/ink4033.xml"/><Relationship Id="rId338" Type="http://schemas.openxmlformats.org/officeDocument/2006/relationships/image" Target="../media/image10350.png"/><Relationship Id="rId503" Type="http://schemas.openxmlformats.org/officeDocument/2006/relationships/customXml" Target="../ink/ink4142.xml"/><Relationship Id="rId8" Type="http://schemas.openxmlformats.org/officeDocument/2006/relationships/customXml" Target="../ink/ink3896.xml"/><Relationship Id="rId142" Type="http://schemas.openxmlformats.org/officeDocument/2006/relationships/customXml" Target="../ink/ink3963.xml"/><Relationship Id="rId184" Type="http://schemas.openxmlformats.org/officeDocument/2006/relationships/customXml" Target="../ink/ink3984.xml"/><Relationship Id="rId391" Type="http://schemas.openxmlformats.org/officeDocument/2006/relationships/customXml" Target="../ink/ink4088.xml"/><Relationship Id="rId405" Type="http://schemas.openxmlformats.org/officeDocument/2006/relationships/customXml" Target="../ink/ink4095.xml"/><Relationship Id="rId447" Type="http://schemas.openxmlformats.org/officeDocument/2006/relationships/customXml" Target="../ink/ink4116.xml"/><Relationship Id="rId251" Type="http://schemas.openxmlformats.org/officeDocument/2006/relationships/image" Target="../media/image9930.png"/><Relationship Id="rId489" Type="http://schemas.openxmlformats.org/officeDocument/2006/relationships/customXml" Target="../ink/ink4135.xml"/><Relationship Id="rId46" Type="http://schemas.openxmlformats.org/officeDocument/2006/relationships/customXml" Target="../ink/ink3915.xml"/><Relationship Id="rId293" Type="http://schemas.openxmlformats.org/officeDocument/2006/relationships/image" Target="../media/image10130.png"/><Relationship Id="rId307" Type="http://schemas.openxmlformats.org/officeDocument/2006/relationships/image" Target="../media/image10200.png"/><Relationship Id="rId349" Type="http://schemas.openxmlformats.org/officeDocument/2006/relationships/customXml" Target="../ink/ink4067.xml"/><Relationship Id="rId88" Type="http://schemas.openxmlformats.org/officeDocument/2006/relationships/customXml" Target="../ink/ink3936.xml"/><Relationship Id="rId111" Type="http://schemas.openxmlformats.org/officeDocument/2006/relationships/image" Target="../media/image9230.png"/><Relationship Id="rId153" Type="http://schemas.openxmlformats.org/officeDocument/2006/relationships/image" Target="../media/image9440.png"/><Relationship Id="rId195" Type="http://schemas.openxmlformats.org/officeDocument/2006/relationships/image" Target="../media/image9650.png"/><Relationship Id="rId209" Type="http://schemas.openxmlformats.org/officeDocument/2006/relationships/image" Target="../media/image9720.png"/><Relationship Id="rId360" Type="http://schemas.openxmlformats.org/officeDocument/2006/relationships/image" Target="../media/image10460.png"/><Relationship Id="rId416" Type="http://schemas.openxmlformats.org/officeDocument/2006/relationships/image" Target="../media/image10740.png"/><Relationship Id="rId220" Type="http://schemas.openxmlformats.org/officeDocument/2006/relationships/customXml" Target="../ink/ink4002.xml"/><Relationship Id="rId458" Type="http://schemas.openxmlformats.org/officeDocument/2006/relationships/image" Target="../media/image10950.png"/><Relationship Id="rId15" Type="http://schemas.openxmlformats.org/officeDocument/2006/relationships/image" Target="../media/image8750.png"/><Relationship Id="rId57" Type="http://schemas.openxmlformats.org/officeDocument/2006/relationships/image" Target="../media/image8960.png"/><Relationship Id="rId262" Type="http://schemas.openxmlformats.org/officeDocument/2006/relationships/customXml" Target="../ink/ink4023.xml"/><Relationship Id="rId318" Type="http://schemas.openxmlformats.org/officeDocument/2006/relationships/customXml" Target="../ink/ink4051.xml"/><Relationship Id="rId99" Type="http://schemas.openxmlformats.org/officeDocument/2006/relationships/image" Target="../media/image9170.png"/><Relationship Id="rId122" Type="http://schemas.openxmlformats.org/officeDocument/2006/relationships/customXml" Target="../ink/ink3953.xml"/><Relationship Id="rId164" Type="http://schemas.openxmlformats.org/officeDocument/2006/relationships/customXml" Target="../ink/ink3974.xml"/><Relationship Id="rId371" Type="http://schemas.openxmlformats.org/officeDocument/2006/relationships/customXml" Target="../ink/ink4078.xml"/><Relationship Id="rId427" Type="http://schemas.openxmlformats.org/officeDocument/2006/relationships/customXml" Target="../ink/ink4106.xml"/><Relationship Id="rId469" Type="http://schemas.openxmlformats.org/officeDocument/2006/relationships/customXml" Target="../ink/ink4127.xml"/><Relationship Id="rId26" Type="http://schemas.openxmlformats.org/officeDocument/2006/relationships/customXml" Target="../ink/ink3905.xml"/><Relationship Id="rId231" Type="http://schemas.openxmlformats.org/officeDocument/2006/relationships/image" Target="../media/image9830.png"/><Relationship Id="rId273" Type="http://schemas.openxmlformats.org/officeDocument/2006/relationships/image" Target="../media/image14111.png"/><Relationship Id="rId329" Type="http://schemas.openxmlformats.org/officeDocument/2006/relationships/customXml" Target="../ink/ink4057.xml"/><Relationship Id="rId480" Type="http://schemas.openxmlformats.org/officeDocument/2006/relationships/image" Target="../media/image11050.png"/><Relationship Id="rId68" Type="http://schemas.openxmlformats.org/officeDocument/2006/relationships/customXml" Target="../ink/ink3926.xml"/><Relationship Id="rId133" Type="http://schemas.openxmlformats.org/officeDocument/2006/relationships/image" Target="../media/image9340.png"/><Relationship Id="rId175" Type="http://schemas.openxmlformats.org/officeDocument/2006/relationships/image" Target="../media/image9550.png"/><Relationship Id="rId340" Type="http://schemas.openxmlformats.org/officeDocument/2006/relationships/image" Target="../media/image10360.png"/><Relationship Id="rId200" Type="http://schemas.openxmlformats.org/officeDocument/2006/relationships/customXml" Target="../ink/ink3992.xml"/><Relationship Id="rId382" Type="http://schemas.openxmlformats.org/officeDocument/2006/relationships/image" Target="../media/image10570.png"/><Relationship Id="rId438" Type="http://schemas.openxmlformats.org/officeDocument/2006/relationships/image" Target="../media/image10850.png"/><Relationship Id="rId242" Type="http://schemas.openxmlformats.org/officeDocument/2006/relationships/customXml" Target="../ink/ink4013.xml"/><Relationship Id="rId284" Type="http://schemas.openxmlformats.org/officeDocument/2006/relationships/customXml" Target="../ink/ink4034.xml"/><Relationship Id="rId491" Type="http://schemas.openxmlformats.org/officeDocument/2006/relationships/customXml" Target="../ink/ink4136.xml"/><Relationship Id="rId505" Type="http://schemas.openxmlformats.org/officeDocument/2006/relationships/customXml" Target="../ink/ink4143.xml"/><Relationship Id="rId37" Type="http://schemas.openxmlformats.org/officeDocument/2006/relationships/image" Target="../media/image8860.png"/><Relationship Id="rId79" Type="http://schemas.openxmlformats.org/officeDocument/2006/relationships/image" Target="../media/image9070.png"/><Relationship Id="rId102" Type="http://schemas.openxmlformats.org/officeDocument/2006/relationships/customXml" Target="../ink/ink3943.xml"/><Relationship Id="rId144" Type="http://schemas.openxmlformats.org/officeDocument/2006/relationships/customXml" Target="../ink/ink3964.xml"/><Relationship Id="rId90" Type="http://schemas.openxmlformats.org/officeDocument/2006/relationships/customXml" Target="../ink/ink3937.xml"/><Relationship Id="rId186" Type="http://schemas.openxmlformats.org/officeDocument/2006/relationships/customXml" Target="../ink/ink3985.xml"/><Relationship Id="rId351" Type="http://schemas.openxmlformats.org/officeDocument/2006/relationships/customXml" Target="../ink/ink4068.xml"/><Relationship Id="rId393" Type="http://schemas.openxmlformats.org/officeDocument/2006/relationships/customXml" Target="../ink/ink4089.xml"/><Relationship Id="rId407" Type="http://schemas.openxmlformats.org/officeDocument/2006/relationships/customXml" Target="../ink/ink4096.xml"/><Relationship Id="rId449" Type="http://schemas.openxmlformats.org/officeDocument/2006/relationships/customXml" Target="../ink/ink4117.xml"/><Relationship Id="rId211" Type="http://schemas.openxmlformats.org/officeDocument/2006/relationships/image" Target="../media/image9730.png"/><Relationship Id="rId253" Type="http://schemas.openxmlformats.org/officeDocument/2006/relationships/image" Target="../media/image9940.png"/><Relationship Id="rId295" Type="http://schemas.openxmlformats.org/officeDocument/2006/relationships/image" Target="../media/image10140.png"/><Relationship Id="rId309" Type="http://schemas.openxmlformats.org/officeDocument/2006/relationships/image" Target="../media/image10211.png"/><Relationship Id="rId460" Type="http://schemas.openxmlformats.org/officeDocument/2006/relationships/image" Target="../media/image10960.png"/><Relationship Id="rId48" Type="http://schemas.openxmlformats.org/officeDocument/2006/relationships/customXml" Target="../ink/ink3916.xml"/><Relationship Id="rId113" Type="http://schemas.openxmlformats.org/officeDocument/2006/relationships/image" Target="../media/image9240.png"/><Relationship Id="rId320" Type="http://schemas.openxmlformats.org/officeDocument/2006/relationships/customXml" Target="../ink/ink4052.xml"/><Relationship Id="rId155" Type="http://schemas.openxmlformats.org/officeDocument/2006/relationships/image" Target="../media/image9450.png"/><Relationship Id="rId197" Type="http://schemas.openxmlformats.org/officeDocument/2006/relationships/image" Target="../media/image9660.png"/><Relationship Id="rId362" Type="http://schemas.openxmlformats.org/officeDocument/2006/relationships/image" Target="../media/image10470.png"/><Relationship Id="rId418" Type="http://schemas.openxmlformats.org/officeDocument/2006/relationships/image" Target="../media/image10750.png"/><Relationship Id="rId222" Type="http://schemas.openxmlformats.org/officeDocument/2006/relationships/customXml" Target="../ink/ink4003.xml"/><Relationship Id="rId264" Type="http://schemas.openxmlformats.org/officeDocument/2006/relationships/customXml" Target="../ink/ink4024.xml"/><Relationship Id="rId471" Type="http://schemas.openxmlformats.org/officeDocument/2006/relationships/customXml" Target="../ink/ink4128.xml"/><Relationship Id="rId17" Type="http://schemas.openxmlformats.org/officeDocument/2006/relationships/image" Target="../media/image8760.png"/><Relationship Id="rId59" Type="http://schemas.openxmlformats.org/officeDocument/2006/relationships/image" Target="../media/image8970.png"/><Relationship Id="rId124" Type="http://schemas.openxmlformats.org/officeDocument/2006/relationships/customXml" Target="../ink/ink3954.xml"/><Relationship Id="rId70" Type="http://schemas.openxmlformats.org/officeDocument/2006/relationships/customXml" Target="../ink/ink3927.xml"/><Relationship Id="rId166" Type="http://schemas.openxmlformats.org/officeDocument/2006/relationships/customXml" Target="../ink/ink3975.xml"/><Relationship Id="rId331" Type="http://schemas.openxmlformats.org/officeDocument/2006/relationships/customXml" Target="../ink/ink4058.xml"/><Relationship Id="rId373" Type="http://schemas.openxmlformats.org/officeDocument/2006/relationships/customXml" Target="../ink/ink4079.xml"/><Relationship Id="rId429" Type="http://schemas.openxmlformats.org/officeDocument/2006/relationships/customXml" Target="../ink/ink410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840.png"/><Relationship Id="rId440" Type="http://schemas.openxmlformats.org/officeDocument/2006/relationships/image" Target="../media/image10860.png"/><Relationship Id="rId28" Type="http://schemas.openxmlformats.org/officeDocument/2006/relationships/customXml" Target="../ink/ink3906.xml"/><Relationship Id="rId275" Type="http://schemas.openxmlformats.org/officeDocument/2006/relationships/image" Target="../media/image10040.png"/><Relationship Id="rId300" Type="http://schemas.openxmlformats.org/officeDocument/2006/relationships/customXml" Target="../ink/ink4042.xml"/><Relationship Id="rId482" Type="http://schemas.openxmlformats.org/officeDocument/2006/relationships/image" Target="../media/image11060.png"/><Relationship Id="rId81" Type="http://schemas.openxmlformats.org/officeDocument/2006/relationships/image" Target="../media/image9080.png"/><Relationship Id="rId135" Type="http://schemas.openxmlformats.org/officeDocument/2006/relationships/image" Target="../media/image9350.png"/><Relationship Id="rId177" Type="http://schemas.openxmlformats.org/officeDocument/2006/relationships/image" Target="../media/image9560.png"/><Relationship Id="rId342" Type="http://schemas.openxmlformats.org/officeDocument/2006/relationships/image" Target="../media/image10370.png"/><Relationship Id="rId384" Type="http://schemas.openxmlformats.org/officeDocument/2006/relationships/image" Target="../media/image10580.png"/><Relationship Id="rId202" Type="http://schemas.openxmlformats.org/officeDocument/2006/relationships/customXml" Target="../ink/ink3993.xml"/><Relationship Id="rId244" Type="http://schemas.openxmlformats.org/officeDocument/2006/relationships/customXml" Target="../ink/ink4014.xml"/><Relationship Id="rId39" Type="http://schemas.openxmlformats.org/officeDocument/2006/relationships/image" Target="../media/image8870.png"/><Relationship Id="rId286" Type="http://schemas.openxmlformats.org/officeDocument/2006/relationships/customXml" Target="../ink/ink4035.xml"/><Relationship Id="rId451" Type="http://schemas.openxmlformats.org/officeDocument/2006/relationships/customXml" Target="../ink/ink4118.xml"/><Relationship Id="rId493" Type="http://schemas.openxmlformats.org/officeDocument/2006/relationships/customXml" Target="../ink/ink4137.xml"/><Relationship Id="rId507" Type="http://schemas.openxmlformats.org/officeDocument/2006/relationships/customXml" Target="../ink/ink4144.xml"/><Relationship Id="rId50" Type="http://schemas.openxmlformats.org/officeDocument/2006/relationships/customXml" Target="../ink/ink3917.xml"/><Relationship Id="rId104" Type="http://schemas.openxmlformats.org/officeDocument/2006/relationships/customXml" Target="../ink/ink3944.xml"/><Relationship Id="rId146" Type="http://schemas.openxmlformats.org/officeDocument/2006/relationships/customXml" Target="../ink/ink3965.xml"/><Relationship Id="rId188" Type="http://schemas.openxmlformats.org/officeDocument/2006/relationships/customXml" Target="../ink/ink3986.xml"/><Relationship Id="rId311" Type="http://schemas.openxmlformats.org/officeDocument/2006/relationships/image" Target="../media/image10220.png"/><Relationship Id="rId353" Type="http://schemas.openxmlformats.org/officeDocument/2006/relationships/customXml" Target="../ink/ink4069.xml"/><Relationship Id="rId395" Type="http://schemas.openxmlformats.org/officeDocument/2006/relationships/customXml" Target="../ink/ink4090.xml"/><Relationship Id="rId409" Type="http://schemas.openxmlformats.org/officeDocument/2006/relationships/customXml" Target="../ink/ink4097.xml"/><Relationship Id="rId92" Type="http://schemas.openxmlformats.org/officeDocument/2006/relationships/customXml" Target="../ink/ink3938.xml"/><Relationship Id="rId213" Type="http://schemas.openxmlformats.org/officeDocument/2006/relationships/image" Target="../media/image9740.png"/><Relationship Id="rId420" Type="http://schemas.openxmlformats.org/officeDocument/2006/relationships/image" Target="../media/image10760.png"/><Relationship Id="rId255" Type="http://schemas.openxmlformats.org/officeDocument/2006/relationships/image" Target="../media/image9950.png"/><Relationship Id="rId297" Type="http://schemas.openxmlformats.org/officeDocument/2006/relationships/image" Target="../media/image10150.png"/><Relationship Id="rId462" Type="http://schemas.openxmlformats.org/officeDocument/2006/relationships/image" Target="../media/image10970.png"/><Relationship Id="rId115" Type="http://schemas.openxmlformats.org/officeDocument/2006/relationships/image" Target="../media/image9250.png"/><Relationship Id="rId157" Type="http://schemas.openxmlformats.org/officeDocument/2006/relationships/image" Target="../media/image9460.png"/><Relationship Id="rId322" Type="http://schemas.openxmlformats.org/officeDocument/2006/relationships/customXml" Target="../ink/ink4053.xml"/><Relationship Id="rId364" Type="http://schemas.openxmlformats.org/officeDocument/2006/relationships/image" Target="../media/image10480.png"/><Relationship Id="rId61" Type="http://schemas.openxmlformats.org/officeDocument/2006/relationships/image" Target="../media/image8980.png"/><Relationship Id="rId199" Type="http://schemas.openxmlformats.org/officeDocument/2006/relationships/image" Target="../media/image9670.png"/><Relationship Id="rId19" Type="http://schemas.openxmlformats.org/officeDocument/2006/relationships/image" Target="../media/image8770.png"/><Relationship Id="rId224" Type="http://schemas.openxmlformats.org/officeDocument/2006/relationships/customXml" Target="../ink/ink4004.xml"/><Relationship Id="rId266" Type="http://schemas.openxmlformats.org/officeDocument/2006/relationships/customXml" Target="../ink/ink4025.xml"/><Relationship Id="rId431" Type="http://schemas.openxmlformats.org/officeDocument/2006/relationships/customXml" Target="../ink/ink4108.xml"/><Relationship Id="rId473" Type="http://schemas.openxmlformats.org/officeDocument/2006/relationships/customXml" Target="../ink/ink4129.xml"/><Relationship Id="rId30" Type="http://schemas.openxmlformats.org/officeDocument/2006/relationships/customXml" Target="../ink/ink3907.xml"/><Relationship Id="rId126" Type="http://schemas.openxmlformats.org/officeDocument/2006/relationships/customXml" Target="../ink/ink3955.xml"/><Relationship Id="rId168" Type="http://schemas.openxmlformats.org/officeDocument/2006/relationships/customXml" Target="../ink/ink3976.xml"/><Relationship Id="rId333" Type="http://schemas.openxmlformats.org/officeDocument/2006/relationships/customXml" Target="../ink/ink4059.xml"/><Relationship Id="rId72" Type="http://schemas.openxmlformats.org/officeDocument/2006/relationships/customXml" Target="../ink/ink3928.xml"/><Relationship Id="rId375" Type="http://schemas.openxmlformats.org/officeDocument/2006/relationships/customXml" Target="../ink/ink4080.xml"/><Relationship Id="rId3" Type="http://schemas.openxmlformats.org/officeDocument/2006/relationships/image" Target="../media/image8690.png"/><Relationship Id="rId235" Type="http://schemas.openxmlformats.org/officeDocument/2006/relationships/image" Target="../media/image9850.png"/><Relationship Id="rId277" Type="http://schemas.openxmlformats.org/officeDocument/2006/relationships/image" Target="../media/image10050.png"/><Relationship Id="rId400" Type="http://schemas.openxmlformats.org/officeDocument/2006/relationships/image" Target="../media/image10660.png"/><Relationship Id="rId442" Type="http://schemas.openxmlformats.org/officeDocument/2006/relationships/image" Target="../media/image10870.png"/><Relationship Id="rId484" Type="http://schemas.openxmlformats.org/officeDocument/2006/relationships/image" Target="../media/image11070.png"/><Relationship Id="rId137" Type="http://schemas.openxmlformats.org/officeDocument/2006/relationships/image" Target="../media/image9360.png"/><Relationship Id="rId302" Type="http://schemas.openxmlformats.org/officeDocument/2006/relationships/customXml" Target="../ink/ink4043.xml"/><Relationship Id="rId344" Type="http://schemas.openxmlformats.org/officeDocument/2006/relationships/image" Target="../media/image10380.png"/><Relationship Id="rId41" Type="http://schemas.openxmlformats.org/officeDocument/2006/relationships/image" Target="../media/image8880.png"/><Relationship Id="rId83" Type="http://schemas.openxmlformats.org/officeDocument/2006/relationships/image" Target="../media/image9090.png"/><Relationship Id="rId179" Type="http://schemas.openxmlformats.org/officeDocument/2006/relationships/image" Target="../media/image9570.png"/><Relationship Id="rId386" Type="http://schemas.openxmlformats.org/officeDocument/2006/relationships/image" Target="../media/image10590.png"/><Relationship Id="rId190" Type="http://schemas.openxmlformats.org/officeDocument/2006/relationships/customXml" Target="../ink/ink3987.xml"/><Relationship Id="rId204" Type="http://schemas.openxmlformats.org/officeDocument/2006/relationships/customXml" Target="../ink/ink3994.xml"/><Relationship Id="rId246" Type="http://schemas.openxmlformats.org/officeDocument/2006/relationships/customXml" Target="../ink/ink4015.xml"/><Relationship Id="rId288" Type="http://schemas.openxmlformats.org/officeDocument/2006/relationships/customXml" Target="../ink/ink4036.xml"/><Relationship Id="rId411" Type="http://schemas.openxmlformats.org/officeDocument/2006/relationships/customXml" Target="../ink/ink4098.xml"/><Relationship Id="rId453" Type="http://schemas.openxmlformats.org/officeDocument/2006/relationships/customXml" Target="../ink/ink4119.xml"/><Relationship Id="rId509" Type="http://schemas.openxmlformats.org/officeDocument/2006/relationships/customXml" Target="../ink/ink4145.xml"/><Relationship Id="rId106" Type="http://schemas.openxmlformats.org/officeDocument/2006/relationships/customXml" Target="../ink/ink3945.xml"/><Relationship Id="rId313" Type="http://schemas.openxmlformats.org/officeDocument/2006/relationships/image" Target="../media/image10230.png"/><Relationship Id="rId495" Type="http://schemas.openxmlformats.org/officeDocument/2006/relationships/customXml" Target="../ink/ink4138.xml"/><Relationship Id="rId10" Type="http://schemas.openxmlformats.org/officeDocument/2006/relationships/customXml" Target="../ink/ink3897.xml"/><Relationship Id="rId52" Type="http://schemas.openxmlformats.org/officeDocument/2006/relationships/customXml" Target="../ink/ink3918.xml"/><Relationship Id="rId94" Type="http://schemas.openxmlformats.org/officeDocument/2006/relationships/customXml" Target="../ink/ink3939.xml"/><Relationship Id="rId148" Type="http://schemas.openxmlformats.org/officeDocument/2006/relationships/customXml" Target="../ink/ink3966.xml"/><Relationship Id="rId355" Type="http://schemas.openxmlformats.org/officeDocument/2006/relationships/customXml" Target="../ink/ink4070.xml"/><Relationship Id="rId397" Type="http://schemas.openxmlformats.org/officeDocument/2006/relationships/customXml" Target="../ink/ink4091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90.png"/><Relationship Id="rId21" Type="http://schemas.openxmlformats.org/officeDocument/2006/relationships/image" Target="../media/image11230.png"/><Relationship Id="rId42" Type="http://schemas.openxmlformats.org/officeDocument/2006/relationships/customXml" Target="../ink/ink4166.xml"/><Relationship Id="rId63" Type="http://schemas.openxmlformats.org/officeDocument/2006/relationships/image" Target="../media/image11440.png"/><Relationship Id="rId84" Type="http://schemas.openxmlformats.org/officeDocument/2006/relationships/customXml" Target="../ink/ink4187.xml"/><Relationship Id="rId138" Type="http://schemas.openxmlformats.org/officeDocument/2006/relationships/customXml" Target="../ink/ink4214.xml"/><Relationship Id="rId159" Type="http://schemas.openxmlformats.org/officeDocument/2006/relationships/image" Target="../media/image11900.png"/><Relationship Id="rId170" Type="http://schemas.openxmlformats.org/officeDocument/2006/relationships/customXml" Target="../ink/ink4230.xml"/><Relationship Id="rId191" Type="http://schemas.openxmlformats.org/officeDocument/2006/relationships/image" Target="../media/image12060.png"/><Relationship Id="rId205" Type="http://schemas.openxmlformats.org/officeDocument/2006/relationships/image" Target="../media/image12130.png"/><Relationship Id="rId226" Type="http://schemas.openxmlformats.org/officeDocument/2006/relationships/customXml" Target="../ink/ink4258.xml"/><Relationship Id="rId107" Type="http://schemas.openxmlformats.org/officeDocument/2006/relationships/image" Target="../media/image11640.png"/><Relationship Id="rId11" Type="http://schemas.openxmlformats.org/officeDocument/2006/relationships/image" Target="../media/image11180.png"/><Relationship Id="rId32" Type="http://schemas.openxmlformats.org/officeDocument/2006/relationships/customXml" Target="../ink/ink4161.xml"/><Relationship Id="rId53" Type="http://schemas.openxmlformats.org/officeDocument/2006/relationships/image" Target="../media/image11390.png"/><Relationship Id="rId74" Type="http://schemas.openxmlformats.org/officeDocument/2006/relationships/customXml" Target="../ink/ink4182.xml"/><Relationship Id="rId128" Type="http://schemas.openxmlformats.org/officeDocument/2006/relationships/customXml" Target="../ink/ink4209.xml"/><Relationship Id="rId149" Type="http://schemas.openxmlformats.org/officeDocument/2006/relationships/image" Target="../media/image11850.png"/><Relationship Id="rId5" Type="http://schemas.openxmlformats.org/officeDocument/2006/relationships/image" Target="../media/image11150.png"/><Relationship Id="rId95" Type="http://schemas.openxmlformats.org/officeDocument/2006/relationships/image" Target="../media/image11580.png"/><Relationship Id="rId160" Type="http://schemas.openxmlformats.org/officeDocument/2006/relationships/customXml" Target="../ink/ink4225.xml"/><Relationship Id="rId181" Type="http://schemas.openxmlformats.org/officeDocument/2006/relationships/image" Target="../media/image12011.png"/><Relationship Id="rId216" Type="http://schemas.openxmlformats.org/officeDocument/2006/relationships/customXml" Target="../ink/ink4253.xml"/><Relationship Id="rId22" Type="http://schemas.openxmlformats.org/officeDocument/2006/relationships/customXml" Target="../ink/ink4156.xml"/><Relationship Id="rId43" Type="http://schemas.openxmlformats.org/officeDocument/2006/relationships/image" Target="../media/image11340.png"/><Relationship Id="rId64" Type="http://schemas.openxmlformats.org/officeDocument/2006/relationships/customXml" Target="../ink/ink4177.xml"/><Relationship Id="rId118" Type="http://schemas.openxmlformats.org/officeDocument/2006/relationships/customXml" Target="../ink/ink4204.xml"/><Relationship Id="rId139" Type="http://schemas.openxmlformats.org/officeDocument/2006/relationships/image" Target="../media/image11800.png"/><Relationship Id="rId85" Type="http://schemas.openxmlformats.org/officeDocument/2006/relationships/image" Target="../media/image9410.png"/><Relationship Id="rId150" Type="http://schemas.openxmlformats.org/officeDocument/2006/relationships/customXml" Target="../ink/ink4220.xml"/><Relationship Id="rId171" Type="http://schemas.openxmlformats.org/officeDocument/2006/relationships/image" Target="../media/image11960.png"/><Relationship Id="rId192" Type="http://schemas.openxmlformats.org/officeDocument/2006/relationships/customXml" Target="../ink/ink4241.xml"/><Relationship Id="rId206" Type="http://schemas.openxmlformats.org/officeDocument/2006/relationships/customXml" Target="../ink/ink4248.xml"/><Relationship Id="rId227" Type="http://schemas.openxmlformats.org/officeDocument/2006/relationships/image" Target="../media/image2916.png"/><Relationship Id="rId12" Type="http://schemas.openxmlformats.org/officeDocument/2006/relationships/customXml" Target="../ink/ink4151.xml"/><Relationship Id="rId33" Type="http://schemas.openxmlformats.org/officeDocument/2006/relationships/image" Target="../media/image11290.png"/><Relationship Id="rId108" Type="http://schemas.openxmlformats.org/officeDocument/2006/relationships/customXml" Target="../ink/ink4199.xml"/><Relationship Id="rId129" Type="http://schemas.openxmlformats.org/officeDocument/2006/relationships/image" Target="../media/image11750.png"/><Relationship Id="rId54" Type="http://schemas.openxmlformats.org/officeDocument/2006/relationships/customXml" Target="../ink/ink4172.xml"/><Relationship Id="rId75" Type="http://schemas.openxmlformats.org/officeDocument/2006/relationships/image" Target="../media/image11500.png"/><Relationship Id="rId96" Type="http://schemas.openxmlformats.org/officeDocument/2006/relationships/customXml" Target="../ink/ink4193.xml"/><Relationship Id="rId140" Type="http://schemas.openxmlformats.org/officeDocument/2006/relationships/customXml" Target="../ink/ink4215.xml"/><Relationship Id="rId161" Type="http://schemas.openxmlformats.org/officeDocument/2006/relationships/image" Target="../media/image11911.png"/><Relationship Id="rId182" Type="http://schemas.openxmlformats.org/officeDocument/2006/relationships/customXml" Target="../ink/ink4236.xml"/><Relationship Id="rId217" Type="http://schemas.openxmlformats.org/officeDocument/2006/relationships/image" Target="../media/image12191.png"/><Relationship Id="rId6" Type="http://schemas.openxmlformats.org/officeDocument/2006/relationships/customXml" Target="../ink/ink4148.xml"/><Relationship Id="rId23" Type="http://schemas.openxmlformats.org/officeDocument/2006/relationships/image" Target="../media/image11240.png"/><Relationship Id="rId119" Type="http://schemas.openxmlformats.org/officeDocument/2006/relationships/image" Target="../media/image11700.png"/><Relationship Id="rId44" Type="http://schemas.openxmlformats.org/officeDocument/2006/relationships/customXml" Target="../ink/ink4167.xml"/><Relationship Id="rId65" Type="http://schemas.openxmlformats.org/officeDocument/2006/relationships/image" Target="../media/image11450.png"/><Relationship Id="rId86" Type="http://schemas.openxmlformats.org/officeDocument/2006/relationships/customXml" Target="../ink/ink4188.xml"/><Relationship Id="rId130" Type="http://schemas.openxmlformats.org/officeDocument/2006/relationships/customXml" Target="../ink/ink4210.xml"/><Relationship Id="rId151" Type="http://schemas.openxmlformats.org/officeDocument/2006/relationships/image" Target="../media/image11860.png"/><Relationship Id="rId172" Type="http://schemas.openxmlformats.org/officeDocument/2006/relationships/customXml" Target="../ink/ink4231.xml"/><Relationship Id="rId193" Type="http://schemas.openxmlformats.org/officeDocument/2006/relationships/image" Target="../media/image12070.png"/><Relationship Id="rId207" Type="http://schemas.openxmlformats.org/officeDocument/2006/relationships/image" Target="../media/image12140.png"/><Relationship Id="rId228" Type="http://schemas.openxmlformats.org/officeDocument/2006/relationships/customXml" Target="../ink/ink4259.xml"/><Relationship Id="rId13" Type="http://schemas.openxmlformats.org/officeDocument/2006/relationships/image" Target="../media/image11190.png"/><Relationship Id="rId109" Type="http://schemas.openxmlformats.org/officeDocument/2006/relationships/image" Target="../media/image11650.png"/><Relationship Id="rId34" Type="http://schemas.openxmlformats.org/officeDocument/2006/relationships/customXml" Target="../ink/ink4162.xml"/><Relationship Id="rId55" Type="http://schemas.openxmlformats.org/officeDocument/2006/relationships/image" Target="../media/image11400.png"/><Relationship Id="rId76" Type="http://schemas.openxmlformats.org/officeDocument/2006/relationships/customXml" Target="../ink/ink4183.xml"/><Relationship Id="rId97" Type="http://schemas.openxmlformats.org/officeDocument/2006/relationships/image" Target="../media/image11590.png"/><Relationship Id="rId120" Type="http://schemas.openxmlformats.org/officeDocument/2006/relationships/customXml" Target="../ink/ink4205.xml"/><Relationship Id="rId141" Type="http://schemas.openxmlformats.org/officeDocument/2006/relationships/image" Target="../media/image11811.png"/><Relationship Id="rId7" Type="http://schemas.openxmlformats.org/officeDocument/2006/relationships/image" Target="../media/image11160.png"/><Relationship Id="rId162" Type="http://schemas.openxmlformats.org/officeDocument/2006/relationships/customXml" Target="../ink/ink4226.xml"/><Relationship Id="rId183" Type="http://schemas.openxmlformats.org/officeDocument/2006/relationships/image" Target="../media/image12020.png"/><Relationship Id="rId218" Type="http://schemas.openxmlformats.org/officeDocument/2006/relationships/customXml" Target="../ink/ink4254.xml"/><Relationship Id="rId24" Type="http://schemas.openxmlformats.org/officeDocument/2006/relationships/customXml" Target="../ink/ink4157.xml"/><Relationship Id="rId45" Type="http://schemas.openxmlformats.org/officeDocument/2006/relationships/image" Target="../media/image11350.png"/><Relationship Id="rId66" Type="http://schemas.openxmlformats.org/officeDocument/2006/relationships/customXml" Target="../ink/ink4178.xml"/><Relationship Id="rId87" Type="http://schemas.openxmlformats.org/officeDocument/2006/relationships/image" Target="../media/image11540.png"/><Relationship Id="rId110" Type="http://schemas.openxmlformats.org/officeDocument/2006/relationships/customXml" Target="../ink/ink4200.xml"/><Relationship Id="rId131" Type="http://schemas.openxmlformats.org/officeDocument/2006/relationships/image" Target="../media/image11760.png"/><Relationship Id="rId152" Type="http://schemas.openxmlformats.org/officeDocument/2006/relationships/customXml" Target="../ink/ink4221.xml"/><Relationship Id="rId173" Type="http://schemas.openxmlformats.org/officeDocument/2006/relationships/image" Target="../media/image11970.png"/><Relationship Id="rId194" Type="http://schemas.openxmlformats.org/officeDocument/2006/relationships/customXml" Target="../ink/ink4242.xml"/><Relationship Id="rId208" Type="http://schemas.openxmlformats.org/officeDocument/2006/relationships/customXml" Target="../ink/ink4249.xml"/><Relationship Id="rId229" Type="http://schemas.openxmlformats.org/officeDocument/2006/relationships/image" Target="../media/image2917.png"/><Relationship Id="rId14" Type="http://schemas.openxmlformats.org/officeDocument/2006/relationships/customXml" Target="../ink/ink4152.xml"/><Relationship Id="rId35" Type="http://schemas.openxmlformats.org/officeDocument/2006/relationships/image" Target="../media/image11300.png"/><Relationship Id="rId56" Type="http://schemas.openxmlformats.org/officeDocument/2006/relationships/customXml" Target="../ink/ink4173.xml"/><Relationship Id="rId77" Type="http://schemas.openxmlformats.org/officeDocument/2006/relationships/image" Target="../media/image11511.png"/><Relationship Id="rId100" Type="http://schemas.openxmlformats.org/officeDocument/2006/relationships/customXml" Target="../ink/ink4195.xml"/><Relationship Id="rId8" Type="http://schemas.openxmlformats.org/officeDocument/2006/relationships/customXml" Target="../ink/ink4149.xml"/><Relationship Id="rId98" Type="http://schemas.openxmlformats.org/officeDocument/2006/relationships/customXml" Target="../ink/ink4194.xml"/><Relationship Id="rId121" Type="http://schemas.openxmlformats.org/officeDocument/2006/relationships/image" Target="../media/image11711.png"/><Relationship Id="rId142" Type="http://schemas.openxmlformats.org/officeDocument/2006/relationships/customXml" Target="../ink/ink4216.xml"/><Relationship Id="rId163" Type="http://schemas.openxmlformats.org/officeDocument/2006/relationships/image" Target="../media/image11920.png"/><Relationship Id="rId184" Type="http://schemas.openxmlformats.org/officeDocument/2006/relationships/customXml" Target="../ink/ink4237.xml"/><Relationship Id="rId219" Type="http://schemas.openxmlformats.org/officeDocument/2006/relationships/image" Target="../media/image12201.png"/><Relationship Id="rId25" Type="http://schemas.openxmlformats.org/officeDocument/2006/relationships/image" Target="../media/image11250.png"/><Relationship Id="rId46" Type="http://schemas.openxmlformats.org/officeDocument/2006/relationships/customXml" Target="../ink/ink4168.xml"/><Relationship Id="rId67" Type="http://schemas.openxmlformats.org/officeDocument/2006/relationships/image" Target="../media/image11460.png"/><Relationship Id="rId116" Type="http://schemas.openxmlformats.org/officeDocument/2006/relationships/customXml" Target="../ink/ink4203.xml"/><Relationship Id="rId137" Type="http://schemas.openxmlformats.org/officeDocument/2006/relationships/image" Target="../media/image11790.png"/><Relationship Id="rId158" Type="http://schemas.openxmlformats.org/officeDocument/2006/relationships/customXml" Target="../ink/ink4224.xml"/><Relationship Id="rId20" Type="http://schemas.openxmlformats.org/officeDocument/2006/relationships/customXml" Target="../ink/ink4155.xml"/><Relationship Id="rId41" Type="http://schemas.openxmlformats.org/officeDocument/2006/relationships/image" Target="../media/image11330.png"/><Relationship Id="rId62" Type="http://schemas.openxmlformats.org/officeDocument/2006/relationships/customXml" Target="../ink/ink4176.xml"/><Relationship Id="rId83" Type="http://schemas.openxmlformats.org/officeDocument/2006/relationships/image" Target="../media/image11530.png"/><Relationship Id="rId88" Type="http://schemas.openxmlformats.org/officeDocument/2006/relationships/customXml" Target="../ink/ink4189.xml"/><Relationship Id="rId111" Type="http://schemas.openxmlformats.org/officeDocument/2006/relationships/image" Target="../media/image11660.png"/><Relationship Id="rId132" Type="http://schemas.openxmlformats.org/officeDocument/2006/relationships/customXml" Target="../ink/ink4211.xml"/><Relationship Id="rId153" Type="http://schemas.openxmlformats.org/officeDocument/2006/relationships/image" Target="../media/image11870.png"/><Relationship Id="rId174" Type="http://schemas.openxmlformats.org/officeDocument/2006/relationships/customXml" Target="../ink/ink4232.xml"/><Relationship Id="rId179" Type="http://schemas.openxmlformats.org/officeDocument/2006/relationships/image" Target="../media/image12000.png"/><Relationship Id="rId195" Type="http://schemas.openxmlformats.org/officeDocument/2006/relationships/image" Target="../media/image12080.png"/><Relationship Id="rId209" Type="http://schemas.openxmlformats.org/officeDocument/2006/relationships/image" Target="../media/image12150.png"/><Relationship Id="rId190" Type="http://schemas.openxmlformats.org/officeDocument/2006/relationships/customXml" Target="../ink/ink4240.xml"/><Relationship Id="rId204" Type="http://schemas.openxmlformats.org/officeDocument/2006/relationships/customXml" Target="../ink/ink4247.xml"/><Relationship Id="rId220" Type="http://schemas.openxmlformats.org/officeDocument/2006/relationships/customXml" Target="../ink/ink4255.xml"/><Relationship Id="rId225" Type="http://schemas.openxmlformats.org/officeDocument/2006/relationships/image" Target="../media/image2915.png"/><Relationship Id="rId15" Type="http://schemas.openxmlformats.org/officeDocument/2006/relationships/image" Target="../media/image11200.png"/><Relationship Id="rId36" Type="http://schemas.openxmlformats.org/officeDocument/2006/relationships/customXml" Target="../ink/ink4163.xml"/><Relationship Id="rId57" Type="http://schemas.openxmlformats.org/officeDocument/2006/relationships/image" Target="../media/image11411.png"/><Relationship Id="rId106" Type="http://schemas.openxmlformats.org/officeDocument/2006/relationships/customXml" Target="../ink/ink4198.xml"/><Relationship Id="rId127" Type="http://schemas.openxmlformats.org/officeDocument/2006/relationships/image" Target="../media/image11740.png"/><Relationship Id="rId10" Type="http://schemas.openxmlformats.org/officeDocument/2006/relationships/customXml" Target="../ink/ink4150.xml"/><Relationship Id="rId31" Type="http://schemas.openxmlformats.org/officeDocument/2006/relationships/image" Target="../media/image11280.png"/><Relationship Id="rId52" Type="http://schemas.openxmlformats.org/officeDocument/2006/relationships/customXml" Target="../ink/ink4171.xml"/><Relationship Id="rId73" Type="http://schemas.openxmlformats.org/officeDocument/2006/relationships/image" Target="../media/image11490.png"/><Relationship Id="rId78" Type="http://schemas.openxmlformats.org/officeDocument/2006/relationships/customXml" Target="../ink/ink4184.xml"/><Relationship Id="rId94" Type="http://schemas.openxmlformats.org/officeDocument/2006/relationships/customXml" Target="../ink/ink4192.xml"/><Relationship Id="rId99" Type="http://schemas.openxmlformats.org/officeDocument/2006/relationships/image" Target="../media/image11600.png"/><Relationship Id="rId101" Type="http://schemas.openxmlformats.org/officeDocument/2006/relationships/image" Target="../media/image11611.png"/><Relationship Id="rId122" Type="http://schemas.openxmlformats.org/officeDocument/2006/relationships/customXml" Target="../ink/ink4206.xml"/><Relationship Id="rId143" Type="http://schemas.openxmlformats.org/officeDocument/2006/relationships/image" Target="../media/image11820.png"/><Relationship Id="rId148" Type="http://schemas.openxmlformats.org/officeDocument/2006/relationships/customXml" Target="../ink/ink4219.xml"/><Relationship Id="rId164" Type="http://schemas.openxmlformats.org/officeDocument/2006/relationships/customXml" Target="../ink/ink4227.xml"/><Relationship Id="rId169" Type="http://schemas.openxmlformats.org/officeDocument/2006/relationships/image" Target="../media/image11950.png"/><Relationship Id="rId185" Type="http://schemas.openxmlformats.org/officeDocument/2006/relationships/image" Target="../media/image12030.png"/><Relationship Id="rId4" Type="http://schemas.openxmlformats.org/officeDocument/2006/relationships/customXml" Target="../ink/ink4147.xml"/><Relationship Id="rId9" Type="http://schemas.openxmlformats.org/officeDocument/2006/relationships/image" Target="../media/image11170.png"/><Relationship Id="rId180" Type="http://schemas.openxmlformats.org/officeDocument/2006/relationships/customXml" Target="../ink/ink4235.xml"/><Relationship Id="rId210" Type="http://schemas.openxmlformats.org/officeDocument/2006/relationships/customXml" Target="../ink/ink4250.xml"/><Relationship Id="rId215" Type="http://schemas.openxmlformats.org/officeDocument/2006/relationships/image" Target="../media/image12181.png"/><Relationship Id="rId26" Type="http://schemas.openxmlformats.org/officeDocument/2006/relationships/customXml" Target="../ink/ink4158.xml"/><Relationship Id="rId47" Type="http://schemas.openxmlformats.org/officeDocument/2006/relationships/image" Target="../media/image11360.png"/><Relationship Id="rId68" Type="http://schemas.openxmlformats.org/officeDocument/2006/relationships/customXml" Target="../ink/ink4179.xml"/><Relationship Id="rId89" Type="http://schemas.openxmlformats.org/officeDocument/2006/relationships/image" Target="../media/image11550.png"/><Relationship Id="rId112" Type="http://schemas.openxmlformats.org/officeDocument/2006/relationships/customXml" Target="../ink/ink4201.xml"/><Relationship Id="rId133" Type="http://schemas.openxmlformats.org/officeDocument/2006/relationships/image" Target="../media/image11770.png"/><Relationship Id="rId154" Type="http://schemas.openxmlformats.org/officeDocument/2006/relationships/customXml" Target="../ink/ink4222.xml"/><Relationship Id="rId175" Type="http://schemas.openxmlformats.org/officeDocument/2006/relationships/image" Target="../media/image11980.png"/><Relationship Id="rId196" Type="http://schemas.openxmlformats.org/officeDocument/2006/relationships/customXml" Target="../ink/ink4243.xml"/><Relationship Id="rId200" Type="http://schemas.openxmlformats.org/officeDocument/2006/relationships/customXml" Target="../ink/ink4245.xml"/><Relationship Id="rId16" Type="http://schemas.openxmlformats.org/officeDocument/2006/relationships/customXml" Target="../ink/ink4153.xml"/><Relationship Id="rId221" Type="http://schemas.openxmlformats.org/officeDocument/2006/relationships/image" Target="../media/image12212.png"/><Relationship Id="rId37" Type="http://schemas.openxmlformats.org/officeDocument/2006/relationships/image" Target="../media/image11311.png"/><Relationship Id="rId58" Type="http://schemas.openxmlformats.org/officeDocument/2006/relationships/customXml" Target="../ink/ink4174.xml"/><Relationship Id="rId79" Type="http://schemas.openxmlformats.org/officeDocument/2006/relationships/image" Target="../media/image11520.png"/><Relationship Id="rId102" Type="http://schemas.openxmlformats.org/officeDocument/2006/relationships/customXml" Target="../ink/ink4196.xml"/><Relationship Id="rId123" Type="http://schemas.openxmlformats.org/officeDocument/2006/relationships/image" Target="../media/image11720.png"/><Relationship Id="rId144" Type="http://schemas.openxmlformats.org/officeDocument/2006/relationships/customXml" Target="../ink/ink4217.xml"/><Relationship Id="rId90" Type="http://schemas.openxmlformats.org/officeDocument/2006/relationships/customXml" Target="../ink/ink4190.xml"/><Relationship Id="rId165" Type="http://schemas.openxmlformats.org/officeDocument/2006/relationships/image" Target="../media/image11930.png"/><Relationship Id="rId186" Type="http://schemas.openxmlformats.org/officeDocument/2006/relationships/customXml" Target="../ink/ink4238.xml"/><Relationship Id="rId211" Type="http://schemas.openxmlformats.org/officeDocument/2006/relationships/image" Target="../media/image12160.png"/><Relationship Id="rId27" Type="http://schemas.openxmlformats.org/officeDocument/2006/relationships/image" Target="../media/image11260.png"/><Relationship Id="rId48" Type="http://schemas.openxmlformats.org/officeDocument/2006/relationships/customXml" Target="../ink/ink4169.xml"/><Relationship Id="rId69" Type="http://schemas.openxmlformats.org/officeDocument/2006/relationships/image" Target="../media/image11470.png"/><Relationship Id="rId113" Type="http://schemas.openxmlformats.org/officeDocument/2006/relationships/image" Target="../media/image11670.png"/><Relationship Id="rId134" Type="http://schemas.openxmlformats.org/officeDocument/2006/relationships/customXml" Target="../ink/ink4212.xml"/><Relationship Id="rId80" Type="http://schemas.openxmlformats.org/officeDocument/2006/relationships/customXml" Target="../ink/ink4185.xml"/><Relationship Id="rId155" Type="http://schemas.openxmlformats.org/officeDocument/2006/relationships/image" Target="../media/image11880.png"/><Relationship Id="rId176" Type="http://schemas.openxmlformats.org/officeDocument/2006/relationships/customXml" Target="../ink/ink4233.xml"/><Relationship Id="rId197" Type="http://schemas.openxmlformats.org/officeDocument/2006/relationships/image" Target="../media/image12090.png"/><Relationship Id="rId201" Type="http://schemas.openxmlformats.org/officeDocument/2006/relationships/image" Target="../media/image12111.png"/><Relationship Id="rId222" Type="http://schemas.openxmlformats.org/officeDocument/2006/relationships/customXml" Target="../ink/ink4256.xml"/><Relationship Id="rId17" Type="http://schemas.openxmlformats.org/officeDocument/2006/relationships/image" Target="../media/image11211.png"/><Relationship Id="rId38" Type="http://schemas.openxmlformats.org/officeDocument/2006/relationships/customXml" Target="../ink/ink4164.xml"/><Relationship Id="rId59" Type="http://schemas.openxmlformats.org/officeDocument/2006/relationships/image" Target="../media/image11420.png"/><Relationship Id="rId103" Type="http://schemas.openxmlformats.org/officeDocument/2006/relationships/image" Target="../media/image11620.png"/><Relationship Id="rId124" Type="http://schemas.openxmlformats.org/officeDocument/2006/relationships/customXml" Target="../ink/ink4207.xml"/><Relationship Id="rId70" Type="http://schemas.openxmlformats.org/officeDocument/2006/relationships/customXml" Target="../ink/ink4180.xml"/><Relationship Id="rId91" Type="http://schemas.openxmlformats.org/officeDocument/2006/relationships/image" Target="../media/image11560.png"/><Relationship Id="rId145" Type="http://schemas.openxmlformats.org/officeDocument/2006/relationships/image" Target="../media/image11830.png"/><Relationship Id="rId166" Type="http://schemas.openxmlformats.org/officeDocument/2006/relationships/customXml" Target="../ink/ink4228.xml"/><Relationship Id="rId187" Type="http://schemas.openxmlformats.org/officeDocument/2006/relationships/image" Target="../media/image1204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51.xml"/><Relationship Id="rId28" Type="http://schemas.openxmlformats.org/officeDocument/2006/relationships/customXml" Target="../ink/ink4159.xml"/><Relationship Id="rId49" Type="http://schemas.openxmlformats.org/officeDocument/2006/relationships/image" Target="../media/image11370.png"/><Relationship Id="rId114" Type="http://schemas.openxmlformats.org/officeDocument/2006/relationships/customXml" Target="../ink/ink4202.xml"/><Relationship Id="rId60" Type="http://schemas.openxmlformats.org/officeDocument/2006/relationships/customXml" Target="../ink/ink4175.xml"/><Relationship Id="rId81" Type="http://schemas.openxmlformats.org/officeDocument/2006/relationships/image" Target="../media/image14111.png"/><Relationship Id="rId135" Type="http://schemas.openxmlformats.org/officeDocument/2006/relationships/image" Target="../media/image11780.png"/><Relationship Id="rId156" Type="http://schemas.openxmlformats.org/officeDocument/2006/relationships/customXml" Target="../ink/ink4223.xml"/><Relationship Id="rId177" Type="http://schemas.openxmlformats.org/officeDocument/2006/relationships/image" Target="../media/image11990.png"/><Relationship Id="rId198" Type="http://schemas.openxmlformats.org/officeDocument/2006/relationships/customXml" Target="../ink/ink4244.xml"/><Relationship Id="rId202" Type="http://schemas.openxmlformats.org/officeDocument/2006/relationships/customXml" Target="../ink/ink4246.xml"/><Relationship Id="rId223" Type="http://schemas.openxmlformats.org/officeDocument/2006/relationships/image" Target="../media/image12221.png"/><Relationship Id="rId18" Type="http://schemas.openxmlformats.org/officeDocument/2006/relationships/customXml" Target="../ink/ink4154.xml"/><Relationship Id="rId39" Type="http://schemas.openxmlformats.org/officeDocument/2006/relationships/image" Target="../media/image11320.png"/><Relationship Id="rId50" Type="http://schemas.openxmlformats.org/officeDocument/2006/relationships/customXml" Target="../ink/ink4170.xml"/><Relationship Id="rId104" Type="http://schemas.openxmlformats.org/officeDocument/2006/relationships/customXml" Target="../ink/ink4197.xml"/><Relationship Id="rId125" Type="http://schemas.openxmlformats.org/officeDocument/2006/relationships/image" Target="../media/image11730.png"/><Relationship Id="rId146" Type="http://schemas.openxmlformats.org/officeDocument/2006/relationships/customXml" Target="../ink/ink4218.xml"/><Relationship Id="rId167" Type="http://schemas.openxmlformats.org/officeDocument/2006/relationships/image" Target="../media/image11940.png"/><Relationship Id="rId188" Type="http://schemas.openxmlformats.org/officeDocument/2006/relationships/customXml" Target="../ink/ink4239.xml"/><Relationship Id="rId71" Type="http://schemas.openxmlformats.org/officeDocument/2006/relationships/image" Target="../media/image11480.png"/><Relationship Id="rId92" Type="http://schemas.openxmlformats.org/officeDocument/2006/relationships/customXml" Target="../ink/ink4191.xml"/><Relationship Id="rId213" Type="http://schemas.openxmlformats.org/officeDocument/2006/relationships/image" Target="../media/image12170.png"/><Relationship Id="rId2" Type="http://schemas.openxmlformats.org/officeDocument/2006/relationships/customXml" Target="../ink/ink4146.xml"/><Relationship Id="rId29" Type="http://schemas.openxmlformats.org/officeDocument/2006/relationships/image" Target="../media/image11270.png"/><Relationship Id="rId40" Type="http://schemas.openxmlformats.org/officeDocument/2006/relationships/customXml" Target="../ink/ink4165.xml"/><Relationship Id="rId115" Type="http://schemas.openxmlformats.org/officeDocument/2006/relationships/image" Target="../media/image11680.png"/><Relationship Id="rId136" Type="http://schemas.openxmlformats.org/officeDocument/2006/relationships/customXml" Target="../ink/ink4213.xml"/><Relationship Id="rId157" Type="http://schemas.openxmlformats.org/officeDocument/2006/relationships/image" Target="../media/image11890.png"/><Relationship Id="rId178" Type="http://schemas.openxmlformats.org/officeDocument/2006/relationships/customXml" Target="../ink/ink4234.xml"/><Relationship Id="rId61" Type="http://schemas.openxmlformats.org/officeDocument/2006/relationships/image" Target="../media/image11430.png"/><Relationship Id="rId82" Type="http://schemas.openxmlformats.org/officeDocument/2006/relationships/customXml" Target="../ink/ink4186.xml"/><Relationship Id="rId199" Type="http://schemas.openxmlformats.org/officeDocument/2006/relationships/image" Target="../media/image12101.png"/><Relationship Id="rId203" Type="http://schemas.openxmlformats.org/officeDocument/2006/relationships/image" Target="../media/image12120.png"/><Relationship Id="rId19" Type="http://schemas.openxmlformats.org/officeDocument/2006/relationships/image" Target="../media/image11220.png"/><Relationship Id="rId224" Type="http://schemas.openxmlformats.org/officeDocument/2006/relationships/customXml" Target="../ink/ink4257.xml"/><Relationship Id="rId30" Type="http://schemas.openxmlformats.org/officeDocument/2006/relationships/customXml" Target="../ink/ink4160.xml"/><Relationship Id="rId105" Type="http://schemas.openxmlformats.org/officeDocument/2006/relationships/image" Target="../media/image11630.png"/><Relationship Id="rId126" Type="http://schemas.openxmlformats.org/officeDocument/2006/relationships/customXml" Target="../ink/ink4208.xml"/><Relationship Id="rId147" Type="http://schemas.openxmlformats.org/officeDocument/2006/relationships/image" Target="../media/image11840.png"/><Relationship Id="rId168" Type="http://schemas.openxmlformats.org/officeDocument/2006/relationships/customXml" Target="../ink/ink4229.xml"/><Relationship Id="rId51" Type="http://schemas.openxmlformats.org/officeDocument/2006/relationships/image" Target="../media/image11380.png"/><Relationship Id="rId72" Type="http://schemas.openxmlformats.org/officeDocument/2006/relationships/customXml" Target="../ink/ink4181.xml"/><Relationship Id="rId93" Type="http://schemas.openxmlformats.org/officeDocument/2006/relationships/image" Target="../media/image11570.png"/><Relationship Id="rId189" Type="http://schemas.openxmlformats.org/officeDocument/2006/relationships/image" Target="../media/image12050.png"/><Relationship Id="rId3" Type="http://schemas.openxmlformats.org/officeDocument/2006/relationships/image" Target="../media/image11140.png"/><Relationship Id="rId214" Type="http://schemas.openxmlformats.org/officeDocument/2006/relationships/customXml" Target="../ink/ink425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.png"/><Relationship Id="rId42" Type="http://schemas.openxmlformats.org/officeDocument/2006/relationships/customXml" Target="../ink/ink22.xml"/><Relationship Id="rId63" Type="http://schemas.openxmlformats.org/officeDocument/2006/relationships/image" Target="../media/image32.png"/><Relationship Id="rId84" Type="http://schemas.openxmlformats.org/officeDocument/2006/relationships/customXml" Target="../ink/ink43.xml"/><Relationship Id="rId16" Type="http://schemas.openxmlformats.org/officeDocument/2006/relationships/customXml" Target="../ink/ink9.xml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7.xml"/><Relationship Id="rId37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customXml" Target="../ink/ink30.xml"/><Relationship Id="rId74" Type="http://schemas.openxmlformats.org/officeDocument/2006/relationships/customXml" Target="../ink/ink38.xml"/><Relationship Id="rId79" Type="http://schemas.openxmlformats.org/officeDocument/2006/relationships/image" Target="../media/image40.png"/><Relationship Id="rId102" Type="http://schemas.openxmlformats.org/officeDocument/2006/relationships/customXml" Target="../ink/ink52.xml"/><Relationship Id="rId123" Type="http://schemas.openxmlformats.org/officeDocument/2006/relationships/image" Target="../media/image62.png"/><Relationship Id="rId128" Type="http://schemas.openxmlformats.org/officeDocument/2006/relationships/customXml" Target="../ink/ink65.xml"/><Relationship Id="rId5" Type="http://schemas.openxmlformats.org/officeDocument/2006/relationships/image" Target="../media/image3.png"/><Relationship Id="rId90" Type="http://schemas.openxmlformats.org/officeDocument/2006/relationships/customXml" Target="../ink/ink46.xml"/><Relationship Id="rId95" Type="http://schemas.openxmlformats.org/officeDocument/2006/relationships/image" Target="../media/image48.png"/><Relationship Id="rId22" Type="http://schemas.openxmlformats.org/officeDocument/2006/relationships/customXml" Target="../ink/ink12.xml"/><Relationship Id="rId27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customXml" Target="../ink/ink25.xml"/><Relationship Id="rId64" Type="http://schemas.openxmlformats.org/officeDocument/2006/relationships/customXml" Target="../ink/ink33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18" Type="http://schemas.openxmlformats.org/officeDocument/2006/relationships/customXml" Target="../ink/ink60.xml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85" Type="http://schemas.openxmlformats.org/officeDocument/2006/relationships/image" Target="../media/image43.png"/><Relationship Id="rId12" Type="http://schemas.openxmlformats.org/officeDocument/2006/relationships/customXml" Target="../ink/ink7.xml"/><Relationship Id="rId17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customXml" Target="../ink/ink20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65.png"/><Relationship Id="rId54" Type="http://schemas.openxmlformats.org/officeDocument/2006/relationships/customXml" Target="../ink/ink28.xml"/><Relationship Id="rId70" Type="http://schemas.openxmlformats.org/officeDocument/2006/relationships/customXml" Target="../ink/ink36.xml"/><Relationship Id="rId75" Type="http://schemas.openxmlformats.org/officeDocument/2006/relationships/image" Target="../media/image38.png"/><Relationship Id="rId91" Type="http://schemas.openxmlformats.org/officeDocument/2006/relationships/image" Target="../media/image46.png"/><Relationship Id="rId96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23" Type="http://schemas.openxmlformats.org/officeDocument/2006/relationships/image" Target="../media/image12.png"/><Relationship Id="rId28" Type="http://schemas.openxmlformats.org/officeDocument/2006/relationships/customXml" Target="../ink/ink15.xml"/><Relationship Id="rId49" Type="http://schemas.openxmlformats.org/officeDocument/2006/relationships/image" Target="../media/image25.png"/><Relationship Id="rId114" Type="http://schemas.openxmlformats.org/officeDocument/2006/relationships/customXml" Target="../ink/ink58.xml"/><Relationship Id="rId119" Type="http://schemas.openxmlformats.org/officeDocument/2006/relationships/image" Target="../media/image60.png"/><Relationship Id="rId44" Type="http://schemas.openxmlformats.org/officeDocument/2006/relationships/customXml" Target="../ink/ink23.xml"/><Relationship Id="rId60" Type="http://schemas.openxmlformats.org/officeDocument/2006/relationships/customXml" Target="../ink/ink31.xml"/><Relationship Id="rId65" Type="http://schemas.openxmlformats.org/officeDocument/2006/relationships/image" Target="../media/image33.png"/><Relationship Id="rId81" Type="http://schemas.openxmlformats.org/officeDocument/2006/relationships/image" Target="../media/image41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35" Type="http://schemas.openxmlformats.org/officeDocument/2006/relationships/image" Target="../media/image68.png"/><Relationship Id="rId13" Type="http://schemas.openxmlformats.org/officeDocument/2006/relationships/image" Target="../media/image7.png"/><Relationship Id="rId18" Type="http://schemas.openxmlformats.org/officeDocument/2006/relationships/customXml" Target="../ink/ink10.xml"/><Relationship Id="rId39" Type="http://schemas.openxmlformats.org/officeDocument/2006/relationships/image" Target="../media/image20.png"/><Relationship Id="rId109" Type="http://schemas.openxmlformats.org/officeDocument/2006/relationships/image" Target="../media/image55.png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image" Target="../media/image28.png"/><Relationship Id="rId76" Type="http://schemas.openxmlformats.org/officeDocument/2006/relationships/customXml" Target="../ink/ink39.xml"/><Relationship Id="rId97" Type="http://schemas.openxmlformats.org/officeDocument/2006/relationships/image" Target="../media/image49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63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92" Type="http://schemas.openxmlformats.org/officeDocument/2006/relationships/customXml" Target="../ink/ink47.xml"/><Relationship Id="rId2" Type="http://schemas.openxmlformats.org/officeDocument/2006/relationships/customXml" Target="../ink/ink2.xml"/><Relationship Id="rId29" Type="http://schemas.openxmlformats.org/officeDocument/2006/relationships/image" Target="../media/image15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23.png"/><Relationship Id="rId66" Type="http://schemas.openxmlformats.org/officeDocument/2006/relationships/customXml" Target="../ink/ink34.xml"/><Relationship Id="rId87" Type="http://schemas.openxmlformats.org/officeDocument/2006/relationships/image" Target="../media/image44.png"/><Relationship Id="rId110" Type="http://schemas.openxmlformats.org/officeDocument/2006/relationships/customXml" Target="../ink/ink56.xml"/><Relationship Id="rId115" Type="http://schemas.openxmlformats.org/officeDocument/2006/relationships/image" Target="../media/image58.png"/><Relationship Id="rId131" Type="http://schemas.openxmlformats.org/officeDocument/2006/relationships/image" Target="../media/image66.png"/><Relationship Id="rId136" Type="http://schemas.openxmlformats.org/officeDocument/2006/relationships/customXml" Target="../ink/ink69.xml"/><Relationship Id="rId61" Type="http://schemas.openxmlformats.org/officeDocument/2006/relationships/image" Target="../media/image31.png"/><Relationship Id="rId82" Type="http://schemas.openxmlformats.org/officeDocument/2006/relationships/customXml" Target="../ink/ink42.xml"/><Relationship Id="rId19" Type="http://schemas.openxmlformats.org/officeDocument/2006/relationships/image" Target="../media/image10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18.png"/><Relationship Id="rId56" Type="http://schemas.openxmlformats.org/officeDocument/2006/relationships/customXml" Target="../ink/ink29.xml"/><Relationship Id="rId77" Type="http://schemas.openxmlformats.org/officeDocument/2006/relationships/image" Target="../media/image39.png"/><Relationship Id="rId100" Type="http://schemas.openxmlformats.org/officeDocument/2006/relationships/customXml" Target="../ink/ink51.xml"/><Relationship Id="rId105" Type="http://schemas.openxmlformats.org/officeDocument/2006/relationships/image" Target="../media/image53.png"/><Relationship Id="rId126" Type="http://schemas.openxmlformats.org/officeDocument/2006/relationships/customXml" Target="../ink/ink64.xml"/><Relationship Id="rId8" Type="http://schemas.openxmlformats.org/officeDocument/2006/relationships/customXml" Target="../ink/ink5.xml"/><Relationship Id="rId51" Type="http://schemas.openxmlformats.org/officeDocument/2006/relationships/image" Target="../media/image26.png"/><Relationship Id="rId72" Type="http://schemas.openxmlformats.org/officeDocument/2006/relationships/customXml" Target="../ink/ink37.xml"/><Relationship Id="rId93" Type="http://schemas.openxmlformats.org/officeDocument/2006/relationships/image" Target="../media/image47.png"/><Relationship Id="rId98" Type="http://schemas.openxmlformats.org/officeDocument/2006/relationships/customXml" Target="../ink/ink50.xml"/><Relationship Id="rId121" Type="http://schemas.openxmlformats.org/officeDocument/2006/relationships/image" Target="../media/image61.png"/><Relationship Id="rId3" Type="http://schemas.openxmlformats.org/officeDocument/2006/relationships/image" Target="../media/image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4.png"/><Relationship Id="rId116" Type="http://schemas.openxmlformats.org/officeDocument/2006/relationships/customXml" Target="../ink/ink59.xml"/><Relationship Id="rId137" Type="http://schemas.openxmlformats.org/officeDocument/2006/relationships/image" Target="../media/image69.png"/><Relationship Id="rId20" Type="http://schemas.openxmlformats.org/officeDocument/2006/relationships/customXml" Target="../ink/ink11.xml"/><Relationship Id="rId41" Type="http://schemas.openxmlformats.org/officeDocument/2006/relationships/image" Target="../media/image21.png"/><Relationship Id="rId62" Type="http://schemas.openxmlformats.org/officeDocument/2006/relationships/customXml" Target="../ink/ink32.xml"/><Relationship Id="rId83" Type="http://schemas.openxmlformats.org/officeDocument/2006/relationships/image" Target="../media/image42.png"/><Relationship Id="rId88" Type="http://schemas.openxmlformats.org/officeDocument/2006/relationships/customXml" Target="../ink/ink45.xml"/><Relationship Id="rId111" Type="http://schemas.openxmlformats.org/officeDocument/2006/relationships/image" Target="../media/image56.png"/><Relationship Id="rId132" Type="http://schemas.openxmlformats.org/officeDocument/2006/relationships/customXml" Target="../ink/ink67.xml"/><Relationship Id="rId15" Type="http://schemas.openxmlformats.org/officeDocument/2006/relationships/image" Target="../media/image8.png"/><Relationship Id="rId36" Type="http://schemas.openxmlformats.org/officeDocument/2006/relationships/customXml" Target="../ink/ink19.xml"/><Relationship Id="rId57" Type="http://schemas.openxmlformats.org/officeDocument/2006/relationships/image" Target="../media/image29.png"/><Relationship Id="rId106" Type="http://schemas.openxmlformats.org/officeDocument/2006/relationships/customXml" Target="../ink/ink54.xml"/><Relationship Id="rId127" Type="http://schemas.openxmlformats.org/officeDocument/2006/relationships/image" Target="../media/image64.png"/><Relationship Id="rId10" Type="http://schemas.openxmlformats.org/officeDocument/2006/relationships/customXml" Target="../ink/ink6.xml"/><Relationship Id="rId31" Type="http://schemas.openxmlformats.org/officeDocument/2006/relationships/image" Target="../media/image16.png"/><Relationship Id="rId52" Type="http://schemas.openxmlformats.org/officeDocument/2006/relationships/customXml" Target="../ink/ink27.xml"/><Relationship Id="rId73" Type="http://schemas.openxmlformats.org/officeDocument/2006/relationships/image" Target="../media/image37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2.xml"/><Relationship Id="rId4" Type="http://schemas.openxmlformats.org/officeDocument/2006/relationships/customXml" Target="../ink/ink3.xml"/><Relationship Id="rId9" Type="http://schemas.openxmlformats.org/officeDocument/2006/relationships/image" Target="../media/image5.png"/><Relationship Id="rId26" Type="http://schemas.openxmlformats.org/officeDocument/2006/relationships/customXml" Target="../ink/ink14.xml"/><Relationship Id="rId47" Type="http://schemas.openxmlformats.org/officeDocument/2006/relationships/image" Target="../media/image24.png"/><Relationship Id="rId68" Type="http://schemas.openxmlformats.org/officeDocument/2006/relationships/customXml" Target="../ink/ink35.xml"/><Relationship Id="rId89" Type="http://schemas.openxmlformats.org/officeDocument/2006/relationships/image" Target="../media/image45.png"/><Relationship Id="rId112" Type="http://schemas.openxmlformats.org/officeDocument/2006/relationships/customXml" Target="../ink/ink57.xml"/><Relationship Id="rId133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01.png"/><Relationship Id="rId21" Type="http://schemas.openxmlformats.org/officeDocument/2006/relationships/image" Target="../media/image12321.png"/><Relationship Id="rId42" Type="http://schemas.openxmlformats.org/officeDocument/2006/relationships/customXml" Target="../ink/ink4280.xml"/><Relationship Id="rId63" Type="http://schemas.openxmlformats.org/officeDocument/2006/relationships/image" Target="../media/image12531.png"/><Relationship Id="rId84" Type="http://schemas.openxmlformats.org/officeDocument/2006/relationships/customXml" Target="../ink/ink4301.xml"/><Relationship Id="rId138" Type="http://schemas.openxmlformats.org/officeDocument/2006/relationships/customXml" Target="../ink/ink4328.xml"/><Relationship Id="rId159" Type="http://schemas.openxmlformats.org/officeDocument/2006/relationships/image" Target="../media/image13012.png"/><Relationship Id="rId170" Type="http://schemas.openxmlformats.org/officeDocument/2006/relationships/customXml" Target="../ink/ink4344.xml"/><Relationship Id="rId191" Type="http://schemas.openxmlformats.org/officeDocument/2006/relationships/image" Target="../media/image13171.png"/><Relationship Id="rId205" Type="http://schemas.openxmlformats.org/officeDocument/2006/relationships/image" Target="../media/image13241.png"/><Relationship Id="rId107" Type="http://schemas.openxmlformats.org/officeDocument/2006/relationships/image" Target="../media/image12751.png"/><Relationship Id="rId11" Type="http://schemas.openxmlformats.org/officeDocument/2006/relationships/image" Target="../media/image12271.png"/><Relationship Id="rId32" Type="http://schemas.openxmlformats.org/officeDocument/2006/relationships/customXml" Target="../ink/ink4275.xml"/><Relationship Id="rId53" Type="http://schemas.openxmlformats.org/officeDocument/2006/relationships/image" Target="../media/image12481.png"/><Relationship Id="rId74" Type="http://schemas.openxmlformats.org/officeDocument/2006/relationships/customXml" Target="../ink/ink4296.xml"/><Relationship Id="rId128" Type="http://schemas.openxmlformats.org/officeDocument/2006/relationships/customXml" Target="../ink/ink4323.xml"/><Relationship Id="rId149" Type="http://schemas.openxmlformats.org/officeDocument/2006/relationships/image" Target="../media/image12961.png"/><Relationship Id="rId5" Type="http://schemas.openxmlformats.org/officeDocument/2006/relationships/image" Target="../media/image12241.png"/><Relationship Id="rId95" Type="http://schemas.openxmlformats.org/officeDocument/2006/relationships/image" Target="../media/image12691.png"/><Relationship Id="rId160" Type="http://schemas.openxmlformats.org/officeDocument/2006/relationships/customXml" Target="../ink/ink4339.xml"/><Relationship Id="rId181" Type="http://schemas.openxmlformats.org/officeDocument/2006/relationships/image" Target="../media/image13121.png"/><Relationship Id="rId22" Type="http://schemas.openxmlformats.org/officeDocument/2006/relationships/customXml" Target="../ink/ink4270.xml"/><Relationship Id="rId43" Type="http://schemas.openxmlformats.org/officeDocument/2006/relationships/image" Target="../media/image12431.png"/><Relationship Id="rId64" Type="http://schemas.openxmlformats.org/officeDocument/2006/relationships/customXml" Target="../ink/ink4291.xml"/><Relationship Id="rId118" Type="http://schemas.openxmlformats.org/officeDocument/2006/relationships/customXml" Target="../ink/ink4318.xml"/><Relationship Id="rId139" Type="http://schemas.openxmlformats.org/officeDocument/2006/relationships/image" Target="../media/image12912.png"/><Relationship Id="rId85" Type="http://schemas.openxmlformats.org/officeDocument/2006/relationships/image" Target="../media/image12641.png"/><Relationship Id="rId150" Type="http://schemas.openxmlformats.org/officeDocument/2006/relationships/customXml" Target="../ink/ink4334.xml"/><Relationship Id="rId171" Type="http://schemas.openxmlformats.org/officeDocument/2006/relationships/image" Target="../media/image13071.png"/><Relationship Id="rId192" Type="http://schemas.openxmlformats.org/officeDocument/2006/relationships/customXml" Target="../ink/ink4355.xml"/><Relationship Id="rId206" Type="http://schemas.openxmlformats.org/officeDocument/2006/relationships/customXml" Target="../ink/ink4362.xml"/><Relationship Id="rId12" Type="http://schemas.openxmlformats.org/officeDocument/2006/relationships/customXml" Target="../ink/ink4265.xml"/><Relationship Id="rId33" Type="http://schemas.openxmlformats.org/officeDocument/2006/relationships/image" Target="../media/image12381.png"/><Relationship Id="rId108" Type="http://schemas.openxmlformats.org/officeDocument/2006/relationships/customXml" Target="../ink/ink4313.xml"/><Relationship Id="rId129" Type="http://schemas.openxmlformats.org/officeDocument/2006/relationships/image" Target="../media/image12861.png"/><Relationship Id="rId54" Type="http://schemas.openxmlformats.org/officeDocument/2006/relationships/customXml" Target="../ink/ink4286.xml"/><Relationship Id="rId75" Type="http://schemas.openxmlformats.org/officeDocument/2006/relationships/image" Target="../media/image12591.png"/><Relationship Id="rId96" Type="http://schemas.openxmlformats.org/officeDocument/2006/relationships/customXml" Target="../ink/ink4307.xml"/><Relationship Id="rId140" Type="http://schemas.openxmlformats.org/officeDocument/2006/relationships/customXml" Target="../ink/ink4329.xml"/><Relationship Id="rId161" Type="http://schemas.openxmlformats.org/officeDocument/2006/relationships/image" Target="../media/image13021.png"/><Relationship Id="rId182" Type="http://schemas.openxmlformats.org/officeDocument/2006/relationships/customXml" Target="../ink/ink4350.xml"/><Relationship Id="rId6" Type="http://schemas.openxmlformats.org/officeDocument/2006/relationships/customXml" Target="../ink/ink4262.xml"/><Relationship Id="rId23" Type="http://schemas.openxmlformats.org/officeDocument/2006/relationships/image" Target="../media/image12331.png"/><Relationship Id="rId119" Type="http://schemas.openxmlformats.org/officeDocument/2006/relationships/image" Target="../media/image12812.png"/><Relationship Id="rId44" Type="http://schemas.openxmlformats.org/officeDocument/2006/relationships/customXml" Target="../ink/ink4281.xml"/><Relationship Id="rId65" Type="http://schemas.openxmlformats.org/officeDocument/2006/relationships/image" Target="../media/image12541.png"/><Relationship Id="rId86" Type="http://schemas.openxmlformats.org/officeDocument/2006/relationships/customXml" Target="../ink/ink4302.xml"/><Relationship Id="rId130" Type="http://schemas.openxmlformats.org/officeDocument/2006/relationships/customXml" Target="../ink/ink4324.xml"/><Relationship Id="rId151" Type="http://schemas.openxmlformats.org/officeDocument/2006/relationships/image" Target="../media/image12971.png"/><Relationship Id="rId172" Type="http://schemas.openxmlformats.org/officeDocument/2006/relationships/customXml" Target="../ink/ink4345.xml"/><Relationship Id="rId193" Type="http://schemas.openxmlformats.org/officeDocument/2006/relationships/image" Target="../media/image13181.png"/><Relationship Id="rId207" Type="http://schemas.openxmlformats.org/officeDocument/2006/relationships/image" Target="../media/image13251.png"/><Relationship Id="rId13" Type="http://schemas.openxmlformats.org/officeDocument/2006/relationships/image" Target="../media/image12281.png"/><Relationship Id="rId109" Type="http://schemas.openxmlformats.org/officeDocument/2006/relationships/image" Target="../media/image12761.png"/><Relationship Id="rId34" Type="http://schemas.openxmlformats.org/officeDocument/2006/relationships/customXml" Target="../ink/ink4276.xml"/><Relationship Id="rId55" Type="http://schemas.openxmlformats.org/officeDocument/2006/relationships/image" Target="../media/image12491.png"/><Relationship Id="rId76" Type="http://schemas.openxmlformats.org/officeDocument/2006/relationships/customXml" Target="../ink/ink4297.xml"/><Relationship Id="rId97" Type="http://schemas.openxmlformats.org/officeDocument/2006/relationships/image" Target="../media/image12701.png"/><Relationship Id="rId120" Type="http://schemas.openxmlformats.org/officeDocument/2006/relationships/customXml" Target="../ink/ink4319.xml"/><Relationship Id="rId141" Type="http://schemas.openxmlformats.org/officeDocument/2006/relationships/image" Target="../media/image12921.png"/><Relationship Id="rId7" Type="http://schemas.openxmlformats.org/officeDocument/2006/relationships/image" Target="../media/image12251.png"/><Relationship Id="rId162" Type="http://schemas.openxmlformats.org/officeDocument/2006/relationships/customXml" Target="../ink/ink4340.xml"/><Relationship Id="rId183" Type="http://schemas.openxmlformats.org/officeDocument/2006/relationships/image" Target="../media/image13131.png"/><Relationship Id="rId24" Type="http://schemas.openxmlformats.org/officeDocument/2006/relationships/customXml" Target="../ink/ink4271.xml"/><Relationship Id="rId45" Type="http://schemas.openxmlformats.org/officeDocument/2006/relationships/image" Target="../media/image12441.png"/><Relationship Id="rId66" Type="http://schemas.openxmlformats.org/officeDocument/2006/relationships/customXml" Target="../ink/ink4292.xml"/><Relationship Id="rId87" Type="http://schemas.openxmlformats.org/officeDocument/2006/relationships/image" Target="../media/image12651.png"/><Relationship Id="rId110" Type="http://schemas.openxmlformats.org/officeDocument/2006/relationships/customXml" Target="../ink/ink4314.xml"/><Relationship Id="rId131" Type="http://schemas.openxmlformats.org/officeDocument/2006/relationships/image" Target="../media/image12871.png"/><Relationship Id="rId61" Type="http://schemas.openxmlformats.org/officeDocument/2006/relationships/image" Target="../media/image12521.png"/><Relationship Id="rId82" Type="http://schemas.openxmlformats.org/officeDocument/2006/relationships/customXml" Target="../ink/ink4300.xml"/><Relationship Id="rId152" Type="http://schemas.openxmlformats.org/officeDocument/2006/relationships/customXml" Target="../ink/ink4335.xml"/><Relationship Id="rId173" Type="http://schemas.openxmlformats.org/officeDocument/2006/relationships/image" Target="../media/image13081.png"/><Relationship Id="rId194" Type="http://schemas.openxmlformats.org/officeDocument/2006/relationships/customXml" Target="../ink/ink4356.xml"/><Relationship Id="rId199" Type="http://schemas.openxmlformats.org/officeDocument/2006/relationships/image" Target="../media/image13212.png"/><Relationship Id="rId203" Type="http://schemas.openxmlformats.org/officeDocument/2006/relationships/image" Target="../media/image13231.png"/><Relationship Id="rId208" Type="http://schemas.openxmlformats.org/officeDocument/2006/relationships/customXml" Target="../ink/ink4363.xml"/><Relationship Id="rId19" Type="http://schemas.openxmlformats.org/officeDocument/2006/relationships/image" Target="../media/image12312.png"/><Relationship Id="rId14" Type="http://schemas.openxmlformats.org/officeDocument/2006/relationships/customXml" Target="../ink/ink4266.xml"/><Relationship Id="rId30" Type="http://schemas.openxmlformats.org/officeDocument/2006/relationships/customXml" Target="../ink/ink4274.xml"/><Relationship Id="rId35" Type="http://schemas.openxmlformats.org/officeDocument/2006/relationships/image" Target="../media/image12391.png"/><Relationship Id="rId56" Type="http://schemas.openxmlformats.org/officeDocument/2006/relationships/customXml" Target="../ink/ink4287.xml"/><Relationship Id="rId77" Type="http://schemas.openxmlformats.org/officeDocument/2006/relationships/image" Target="../media/image12601.png"/><Relationship Id="rId100" Type="http://schemas.openxmlformats.org/officeDocument/2006/relationships/customXml" Target="../ink/ink4309.xml"/><Relationship Id="rId105" Type="http://schemas.openxmlformats.org/officeDocument/2006/relationships/image" Target="../media/image12741.png"/><Relationship Id="rId126" Type="http://schemas.openxmlformats.org/officeDocument/2006/relationships/customXml" Target="../ink/ink4322.xml"/><Relationship Id="rId147" Type="http://schemas.openxmlformats.org/officeDocument/2006/relationships/image" Target="../media/image12951.png"/><Relationship Id="rId168" Type="http://schemas.openxmlformats.org/officeDocument/2006/relationships/customXml" Target="../ink/ink4343.xml"/><Relationship Id="rId8" Type="http://schemas.openxmlformats.org/officeDocument/2006/relationships/customXml" Target="../ink/ink4263.xml"/><Relationship Id="rId51" Type="http://schemas.openxmlformats.org/officeDocument/2006/relationships/image" Target="../media/image12471.png"/><Relationship Id="rId72" Type="http://schemas.openxmlformats.org/officeDocument/2006/relationships/customXml" Target="../ink/ink4295.xml"/><Relationship Id="rId93" Type="http://schemas.openxmlformats.org/officeDocument/2006/relationships/image" Target="../media/image12681.png"/><Relationship Id="rId98" Type="http://schemas.openxmlformats.org/officeDocument/2006/relationships/customXml" Target="../ink/ink4308.xml"/><Relationship Id="rId121" Type="http://schemas.openxmlformats.org/officeDocument/2006/relationships/image" Target="../media/image12821.png"/><Relationship Id="rId142" Type="http://schemas.openxmlformats.org/officeDocument/2006/relationships/customXml" Target="../ink/ink4330.xml"/><Relationship Id="rId163" Type="http://schemas.openxmlformats.org/officeDocument/2006/relationships/image" Target="../media/image13031.png"/><Relationship Id="rId184" Type="http://schemas.openxmlformats.org/officeDocument/2006/relationships/customXml" Target="../ink/ink4351.xml"/><Relationship Id="rId189" Type="http://schemas.openxmlformats.org/officeDocument/2006/relationships/image" Target="../media/image13161.png"/><Relationship Id="rId3" Type="http://schemas.openxmlformats.org/officeDocument/2006/relationships/image" Target="../media/image12231.png"/><Relationship Id="rId25" Type="http://schemas.openxmlformats.org/officeDocument/2006/relationships/image" Target="../media/image12341.png"/><Relationship Id="rId46" Type="http://schemas.openxmlformats.org/officeDocument/2006/relationships/customXml" Target="../ink/ink4282.xml"/><Relationship Id="rId67" Type="http://schemas.openxmlformats.org/officeDocument/2006/relationships/image" Target="../media/image12551.png"/><Relationship Id="rId116" Type="http://schemas.openxmlformats.org/officeDocument/2006/relationships/customXml" Target="../ink/ink4317.xml"/><Relationship Id="rId137" Type="http://schemas.openxmlformats.org/officeDocument/2006/relationships/image" Target="../media/image12901.png"/><Relationship Id="rId158" Type="http://schemas.openxmlformats.org/officeDocument/2006/relationships/customXml" Target="../ink/ink4338.xml"/><Relationship Id="rId20" Type="http://schemas.openxmlformats.org/officeDocument/2006/relationships/customXml" Target="../ink/ink4269.xml"/><Relationship Id="rId41" Type="http://schemas.openxmlformats.org/officeDocument/2006/relationships/image" Target="../media/image12421.png"/><Relationship Id="rId62" Type="http://schemas.openxmlformats.org/officeDocument/2006/relationships/customXml" Target="../ink/ink4290.xml"/><Relationship Id="rId83" Type="http://schemas.openxmlformats.org/officeDocument/2006/relationships/image" Target="../media/image12631.png"/><Relationship Id="rId88" Type="http://schemas.openxmlformats.org/officeDocument/2006/relationships/customXml" Target="../ink/ink4303.xml"/><Relationship Id="rId111" Type="http://schemas.openxmlformats.org/officeDocument/2006/relationships/image" Target="../media/image12771.png"/><Relationship Id="rId132" Type="http://schemas.openxmlformats.org/officeDocument/2006/relationships/customXml" Target="../ink/ink4325.xml"/><Relationship Id="rId153" Type="http://schemas.openxmlformats.org/officeDocument/2006/relationships/image" Target="../media/image12981.png"/><Relationship Id="rId174" Type="http://schemas.openxmlformats.org/officeDocument/2006/relationships/customXml" Target="../ink/ink4346.xml"/><Relationship Id="rId179" Type="http://schemas.openxmlformats.org/officeDocument/2006/relationships/image" Target="../media/image13112.png"/><Relationship Id="rId195" Type="http://schemas.openxmlformats.org/officeDocument/2006/relationships/image" Target="../media/image13191.png"/><Relationship Id="rId209" Type="http://schemas.openxmlformats.org/officeDocument/2006/relationships/image" Target="../media/image2918.png"/><Relationship Id="rId190" Type="http://schemas.openxmlformats.org/officeDocument/2006/relationships/customXml" Target="../ink/ink4354.xml"/><Relationship Id="rId204" Type="http://schemas.openxmlformats.org/officeDocument/2006/relationships/customXml" Target="../ink/ink4361.xml"/><Relationship Id="rId15" Type="http://schemas.openxmlformats.org/officeDocument/2006/relationships/image" Target="../media/image12291.png"/><Relationship Id="rId36" Type="http://schemas.openxmlformats.org/officeDocument/2006/relationships/customXml" Target="../ink/ink4277.xml"/><Relationship Id="rId57" Type="http://schemas.openxmlformats.org/officeDocument/2006/relationships/image" Target="../media/image12501.png"/><Relationship Id="rId106" Type="http://schemas.openxmlformats.org/officeDocument/2006/relationships/customXml" Target="../ink/ink4312.xml"/><Relationship Id="rId127" Type="http://schemas.openxmlformats.org/officeDocument/2006/relationships/image" Target="../media/image12851.png"/><Relationship Id="rId10" Type="http://schemas.openxmlformats.org/officeDocument/2006/relationships/customXml" Target="../ink/ink4264.xml"/><Relationship Id="rId31" Type="http://schemas.openxmlformats.org/officeDocument/2006/relationships/image" Target="../media/image12371.png"/><Relationship Id="rId52" Type="http://schemas.openxmlformats.org/officeDocument/2006/relationships/customXml" Target="../ink/ink4285.xml"/><Relationship Id="rId73" Type="http://schemas.openxmlformats.org/officeDocument/2006/relationships/image" Target="../media/image12581.png"/><Relationship Id="rId78" Type="http://schemas.openxmlformats.org/officeDocument/2006/relationships/customXml" Target="../ink/ink4298.xml"/><Relationship Id="rId94" Type="http://schemas.openxmlformats.org/officeDocument/2006/relationships/customXml" Target="../ink/ink4306.xml"/><Relationship Id="rId99" Type="http://schemas.openxmlformats.org/officeDocument/2006/relationships/image" Target="../media/image12712.png"/><Relationship Id="rId101" Type="http://schemas.openxmlformats.org/officeDocument/2006/relationships/image" Target="../media/image12721.png"/><Relationship Id="rId122" Type="http://schemas.openxmlformats.org/officeDocument/2006/relationships/customXml" Target="../ink/ink4320.xml"/><Relationship Id="rId143" Type="http://schemas.openxmlformats.org/officeDocument/2006/relationships/image" Target="../media/image12931.png"/><Relationship Id="rId148" Type="http://schemas.openxmlformats.org/officeDocument/2006/relationships/customXml" Target="../ink/ink4333.xml"/><Relationship Id="rId164" Type="http://schemas.openxmlformats.org/officeDocument/2006/relationships/customXml" Target="../ink/ink4341.xml"/><Relationship Id="rId169" Type="http://schemas.openxmlformats.org/officeDocument/2006/relationships/image" Target="../media/image13061.png"/><Relationship Id="rId185" Type="http://schemas.openxmlformats.org/officeDocument/2006/relationships/image" Target="../media/image13141.png"/><Relationship Id="rId4" Type="http://schemas.openxmlformats.org/officeDocument/2006/relationships/customXml" Target="../ink/ink4261.xml"/><Relationship Id="rId9" Type="http://schemas.openxmlformats.org/officeDocument/2006/relationships/image" Target="../media/image12261.png"/><Relationship Id="rId180" Type="http://schemas.openxmlformats.org/officeDocument/2006/relationships/customXml" Target="../ink/ink4349.xml"/><Relationship Id="rId26" Type="http://schemas.openxmlformats.org/officeDocument/2006/relationships/customXml" Target="../ink/ink4272.xml"/><Relationship Id="rId47" Type="http://schemas.openxmlformats.org/officeDocument/2006/relationships/image" Target="../media/image12451.png"/><Relationship Id="rId68" Type="http://schemas.openxmlformats.org/officeDocument/2006/relationships/customXml" Target="../ink/ink4293.xml"/><Relationship Id="rId89" Type="http://schemas.openxmlformats.org/officeDocument/2006/relationships/image" Target="../media/image12661.png"/><Relationship Id="rId112" Type="http://schemas.openxmlformats.org/officeDocument/2006/relationships/customXml" Target="../ink/ink4315.xml"/><Relationship Id="rId133" Type="http://schemas.openxmlformats.org/officeDocument/2006/relationships/image" Target="../media/image12881.png"/><Relationship Id="rId154" Type="http://schemas.openxmlformats.org/officeDocument/2006/relationships/customXml" Target="../ink/ink4336.xml"/><Relationship Id="rId175" Type="http://schemas.openxmlformats.org/officeDocument/2006/relationships/image" Target="../media/image13091.png"/><Relationship Id="rId196" Type="http://schemas.openxmlformats.org/officeDocument/2006/relationships/customXml" Target="../ink/ink4357.xml"/><Relationship Id="rId200" Type="http://schemas.openxmlformats.org/officeDocument/2006/relationships/customXml" Target="../ink/ink4359.xml"/><Relationship Id="rId16" Type="http://schemas.openxmlformats.org/officeDocument/2006/relationships/customXml" Target="../ink/ink4267.xml"/><Relationship Id="rId37" Type="http://schemas.openxmlformats.org/officeDocument/2006/relationships/image" Target="../media/image12401.png"/><Relationship Id="rId58" Type="http://schemas.openxmlformats.org/officeDocument/2006/relationships/customXml" Target="../ink/ink4288.xml"/><Relationship Id="rId79" Type="http://schemas.openxmlformats.org/officeDocument/2006/relationships/image" Target="../media/image12612.png"/><Relationship Id="rId102" Type="http://schemas.openxmlformats.org/officeDocument/2006/relationships/customXml" Target="../ink/ink4310.xml"/><Relationship Id="rId123" Type="http://schemas.openxmlformats.org/officeDocument/2006/relationships/image" Target="../media/image12831.png"/><Relationship Id="rId144" Type="http://schemas.openxmlformats.org/officeDocument/2006/relationships/customXml" Target="../ink/ink4331.xml"/><Relationship Id="rId90" Type="http://schemas.openxmlformats.org/officeDocument/2006/relationships/customXml" Target="../ink/ink4304.xml"/><Relationship Id="rId165" Type="http://schemas.openxmlformats.org/officeDocument/2006/relationships/image" Target="../media/image13041.png"/><Relationship Id="rId186" Type="http://schemas.openxmlformats.org/officeDocument/2006/relationships/customXml" Target="../ink/ink4352.xml"/><Relationship Id="rId27" Type="http://schemas.openxmlformats.org/officeDocument/2006/relationships/image" Target="../media/image12351.png"/><Relationship Id="rId48" Type="http://schemas.openxmlformats.org/officeDocument/2006/relationships/customXml" Target="../ink/ink4283.xml"/><Relationship Id="rId69" Type="http://schemas.openxmlformats.org/officeDocument/2006/relationships/image" Target="../media/image12561.png"/><Relationship Id="rId113" Type="http://schemas.openxmlformats.org/officeDocument/2006/relationships/image" Target="../media/image12781.png"/><Relationship Id="rId134" Type="http://schemas.openxmlformats.org/officeDocument/2006/relationships/customXml" Target="../ink/ink4326.xml"/><Relationship Id="rId80" Type="http://schemas.openxmlformats.org/officeDocument/2006/relationships/customXml" Target="../ink/ink4299.xml"/><Relationship Id="rId155" Type="http://schemas.openxmlformats.org/officeDocument/2006/relationships/image" Target="../media/image12991.png"/><Relationship Id="rId176" Type="http://schemas.openxmlformats.org/officeDocument/2006/relationships/customXml" Target="../ink/ink4347.xml"/><Relationship Id="rId197" Type="http://schemas.openxmlformats.org/officeDocument/2006/relationships/image" Target="../media/image13201.png"/><Relationship Id="rId201" Type="http://schemas.openxmlformats.org/officeDocument/2006/relationships/image" Target="../media/image13221.png"/><Relationship Id="rId17" Type="http://schemas.openxmlformats.org/officeDocument/2006/relationships/image" Target="../media/image12301.png"/><Relationship Id="rId38" Type="http://schemas.openxmlformats.org/officeDocument/2006/relationships/customXml" Target="../ink/ink4278.xml"/><Relationship Id="rId59" Type="http://schemas.openxmlformats.org/officeDocument/2006/relationships/image" Target="../media/image12512.png"/><Relationship Id="rId103" Type="http://schemas.openxmlformats.org/officeDocument/2006/relationships/image" Target="../media/image12731.png"/><Relationship Id="rId124" Type="http://schemas.openxmlformats.org/officeDocument/2006/relationships/customXml" Target="../ink/ink4321.xml"/><Relationship Id="rId70" Type="http://schemas.openxmlformats.org/officeDocument/2006/relationships/customXml" Target="../ink/ink4294.xml"/><Relationship Id="rId91" Type="http://schemas.openxmlformats.org/officeDocument/2006/relationships/image" Target="../media/image12671.png"/><Relationship Id="rId145" Type="http://schemas.openxmlformats.org/officeDocument/2006/relationships/image" Target="../media/image12941.png"/><Relationship Id="rId166" Type="http://schemas.openxmlformats.org/officeDocument/2006/relationships/customXml" Target="../ink/ink4342.xml"/><Relationship Id="rId187" Type="http://schemas.openxmlformats.org/officeDocument/2006/relationships/image" Target="../media/image13151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273.xml"/><Relationship Id="rId49" Type="http://schemas.openxmlformats.org/officeDocument/2006/relationships/image" Target="../media/image12461.png"/><Relationship Id="rId114" Type="http://schemas.openxmlformats.org/officeDocument/2006/relationships/customXml" Target="../ink/ink4316.xml"/><Relationship Id="rId60" Type="http://schemas.openxmlformats.org/officeDocument/2006/relationships/customXml" Target="../ink/ink4289.xml"/><Relationship Id="rId81" Type="http://schemas.openxmlformats.org/officeDocument/2006/relationships/image" Target="../media/image12621.png"/><Relationship Id="rId135" Type="http://schemas.openxmlformats.org/officeDocument/2006/relationships/image" Target="../media/image12891.png"/><Relationship Id="rId156" Type="http://schemas.openxmlformats.org/officeDocument/2006/relationships/customXml" Target="../ink/ink4337.xml"/><Relationship Id="rId177" Type="http://schemas.openxmlformats.org/officeDocument/2006/relationships/image" Target="../media/image13102.png"/><Relationship Id="rId198" Type="http://schemas.openxmlformats.org/officeDocument/2006/relationships/customXml" Target="../ink/ink4358.xml"/><Relationship Id="rId202" Type="http://schemas.openxmlformats.org/officeDocument/2006/relationships/customXml" Target="../ink/ink4360.xml"/><Relationship Id="rId18" Type="http://schemas.openxmlformats.org/officeDocument/2006/relationships/customXml" Target="../ink/ink4268.xml"/><Relationship Id="rId39" Type="http://schemas.openxmlformats.org/officeDocument/2006/relationships/image" Target="../media/image12412.png"/><Relationship Id="rId50" Type="http://schemas.openxmlformats.org/officeDocument/2006/relationships/customXml" Target="../ink/ink4284.xml"/><Relationship Id="rId104" Type="http://schemas.openxmlformats.org/officeDocument/2006/relationships/customXml" Target="../ink/ink4311.xml"/><Relationship Id="rId125" Type="http://schemas.openxmlformats.org/officeDocument/2006/relationships/image" Target="../media/image12841.png"/><Relationship Id="rId146" Type="http://schemas.openxmlformats.org/officeDocument/2006/relationships/customXml" Target="../ink/ink4332.xml"/><Relationship Id="rId167" Type="http://schemas.openxmlformats.org/officeDocument/2006/relationships/image" Target="../media/image13051.png"/><Relationship Id="rId188" Type="http://schemas.openxmlformats.org/officeDocument/2006/relationships/customXml" Target="../ink/ink4353.xml"/><Relationship Id="rId71" Type="http://schemas.openxmlformats.org/officeDocument/2006/relationships/image" Target="../media/image12571.png"/><Relationship Id="rId92" Type="http://schemas.openxmlformats.org/officeDocument/2006/relationships/customXml" Target="../ink/ink4305.xml"/><Relationship Id="rId2" Type="http://schemas.openxmlformats.org/officeDocument/2006/relationships/customXml" Target="../ink/ink4260.xml"/><Relationship Id="rId29" Type="http://schemas.openxmlformats.org/officeDocument/2006/relationships/image" Target="../media/image12361.png"/><Relationship Id="rId40" Type="http://schemas.openxmlformats.org/officeDocument/2006/relationships/customXml" Target="../ink/ink4279.xml"/><Relationship Id="rId115" Type="http://schemas.openxmlformats.org/officeDocument/2006/relationships/image" Target="../media/image12791.png"/><Relationship Id="rId136" Type="http://schemas.openxmlformats.org/officeDocument/2006/relationships/customXml" Target="../ink/ink4327.xml"/><Relationship Id="rId157" Type="http://schemas.openxmlformats.org/officeDocument/2006/relationships/image" Target="../media/image13001.png"/><Relationship Id="rId178" Type="http://schemas.openxmlformats.org/officeDocument/2006/relationships/customXml" Target="../ink/ink434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31.png"/><Relationship Id="rId21" Type="http://schemas.openxmlformats.org/officeDocument/2006/relationships/image" Target="../media/image13351.png"/><Relationship Id="rId42" Type="http://schemas.openxmlformats.org/officeDocument/2006/relationships/customXml" Target="../ink/ink4384.xml"/><Relationship Id="rId63" Type="http://schemas.openxmlformats.org/officeDocument/2006/relationships/image" Target="../media/image13561.png"/><Relationship Id="rId84" Type="http://schemas.openxmlformats.org/officeDocument/2006/relationships/customXml" Target="../ink/ink4405.xml"/><Relationship Id="rId138" Type="http://schemas.openxmlformats.org/officeDocument/2006/relationships/customXml" Target="../ink/ink4432.xml"/><Relationship Id="rId159" Type="http://schemas.openxmlformats.org/officeDocument/2006/relationships/image" Target="../media/image14041.png"/><Relationship Id="rId170" Type="http://schemas.openxmlformats.org/officeDocument/2006/relationships/customXml" Target="../ink/ink4448.xml"/><Relationship Id="rId191" Type="http://schemas.openxmlformats.org/officeDocument/2006/relationships/image" Target="../media/image14201.png"/><Relationship Id="rId205" Type="http://schemas.openxmlformats.org/officeDocument/2006/relationships/image" Target="../media/image14271.png"/><Relationship Id="rId226" Type="http://schemas.openxmlformats.org/officeDocument/2006/relationships/customXml" Target="../ink/ink4476.xml"/><Relationship Id="rId247" Type="http://schemas.openxmlformats.org/officeDocument/2006/relationships/image" Target="../media/image14481.png"/><Relationship Id="rId107" Type="http://schemas.openxmlformats.org/officeDocument/2006/relationships/image" Target="../media/image13781.png"/><Relationship Id="rId11" Type="http://schemas.openxmlformats.org/officeDocument/2006/relationships/image" Target="../media/image13301.png"/><Relationship Id="rId32" Type="http://schemas.openxmlformats.org/officeDocument/2006/relationships/customXml" Target="../ink/ink4379.xml"/><Relationship Id="rId53" Type="http://schemas.openxmlformats.org/officeDocument/2006/relationships/image" Target="../media/image13512.png"/><Relationship Id="rId74" Type="http://schemas.openxmlformats.org/officeDocument/2006/relationships/customXml" Target="../ink/ink4400.xml"/><Relationship Id="rId128" Type="http://schemas.openxmlformats.org/officeDocument/2006/relationships/customXml" Target="../ink/ink4427.xml"/><Relationship Id="rId149" Type="http://schemas.openxmlformats.org/officeDocument/2006/relationships/image" Target="../media/image13991.png"/><Relationship Id="rId5" Type="http://schemas.openxmlformats.org/officeDocument/2006/relationships/image" Target="../media/image13271.png"/><Relationship Id="rId95" Type="http://schemas.openxmlformats.org/officeDocument/2006/relationships/image" Target="../media/image13721.png"/><Relationship Id="rId160" Type="http://schemas.openxmlformats.org/officeDocument/2006/relationships/customXml" Target="../ink/ink4443.xml"/><Relationship Id="rId181" Type="http://schemas.openxmlformats.org/officeDocument/2006/relationships/image" Target="../media/image14151.png"/><Relationship Id="rId216" Type="http://schemas.openxmlformats.org/officeDocument/2006/relationships/customXml" Target="../ink/ink4471.xml"/><Relationship Id="rId237" Type="http://schemas.openxmlformats.org/officeDocument/2006/relationships/image" Target="../media/image14431.png"/><Relationship Id="rId258" Type="http://schemas.openxmlformats.org/officeDocument/2006/relationships/customXml" Target="../ink/ink4492.xml"/><Relationship Id="rId22" Type="http://schemas.openxmlformats.org/officeDocument/2006/relationships/customXml" Target="../ink/ink4374.xml"/><Relationship Id="rId43" Type="http://schemas.openxmlformats.org/officeDocument/2006/relationships/image" Target="../media/image13461.png"/><Relationship Id="rId64" Type="http://schemas.openxmlformats.org/officeDocument/2006/relationships/customXml" Target="../ink/ink4395.xml"/><Relationship Id="rId118" Type="http://schemas.openxmlformats.org/officeDocument/2006/relationships/customXml" Target="../ink/ink4422.xml"/><Relationship Id="rId139" Type="http://schemas.openxmlformats.org/officeDocument/2006/relationships/image" Target="../media/image13941.png"/><Relationship Id="rId85" Type="http://schemas.openxmlformats.org/officeDocument/2006/relationships/image" Target="../media/image13671.png"/><Relationship Id="rId150" Type="http://schemas.openxmlformats.org/officeDocument/2006/relationships/customXml" Target="../ink/ink4438.xml"/><Relationship Id="rId171" Type="http://schemas.openxmlformats.org/officeDocument/2006/relationships/image" Target="../media/image14102.png"/><Relationship Id="rId192" Type="http://schemas.openxmlformats.org/officeDocument/2006/relationships/customXml" Target="../ink/ink4459.xml"/><Relationship Id="rId206" Type="http://schemas.openxmlformats.org/officeDocument/2006/relationships/customXml" Target="../ink/ink4466.xml"/><Relationship Id="rId227" Type="http://schemas.openxmlformats.org/officeDocument/2006/relationships/image" Target="../media/image14381.png"/><Relationship Id="rId248" Type="http://schemas.openxmlformats.org/officeDocument/2006/relationships/customXml" Target="../ink/ink4487.xml"/><Relationship Id="rId12" Type="http://schemas.openxmlformats.org/officeDocument/2006/relationships/customXml" Target="../ink/ink4369.xml"/><Relationship Id="rId33" Type="http://schemas.openxmlformats.org/officeDocument/2006/relationships/image" Target="../media/image13412.png"/><Relationship Id="rId108" Type="http://schemas.openxmlformats.org/officeDocument/2006/relationships/customXml" Target="../ink/ink4417.xml"/><Relationship Id="rId129" Type="http://schemas.openxmlformats.org/officeDocument/2006/relationships/image" Target="../media/image13891.png"/><Relationship Id="rId54" Type="http://schemas.openxmlformats.org/officeDocument/2006/relationships/customXml" Target="../ink/ink4390.xml"/><Relationship Id="rId75" Type="http://schemas.openxmlformats.org/officeDocument/2006/relationships/image" Target="../media/image13621.png"/><Relationship Id="rId96" Type="http://schemas.openxmlformats.org/officeDocument/2006/relationships/customXml" Target="../ink/ink4411.xml"/><Relationship Id="rId140" Type="http://schemas.openxmlformats.org/officeDocument/2006/relationships/customXml" Target="../ink/ink4433.xml"/><Relationship Id="rId161" Type="http://schemas.openxmlformats.org/officeDocument/2006/relationships/image" Target="../media/image14051.png"/><Relationship Id="rId182" Type="http://schemas.openxmlformats.org/officeDocument/2006/relationships/customXml" Target="../ink/ink4454.xml"/><Relationship Id="rId217" Type="http://schemas.openxmlformats.org/officeDocument/2006/relationships/image" Target="../media/image14331.png"/><Relationship Id="rId6" Type="http://schemas.openxmlformats.org/officeDocument/2006/relationships/customXml" Target="../ink/ink4366.xml"/><Relationship Id="rId238" Type="http://schemas.openxmlformats.org/officeDocument/2006/relationships/customXml" Target="../ink/ink4482.xml"/><Relationship Id="rId259" Type="http://schemas.openxmlformats.org/officeDocument/2006/relationships/image" Target="../media/image2921.png"/><Relationship Id="rId23" Type="http://schemas.openxmlformats.org/officeDocument/2006/relationships/image" Target="../media/image13361.png"/><Relationship Id="rId119" Type="http://schemas.openxmlformats.org/officeDocument/2006/relationships/image" Target="../media/image13841.png"/><Relationship Id="rId44" Type="http://schemas.openxmlformats.org/officeDocument/2006/relationships/customXml" Target="../ink/ink4385.xml"/><Relationship Id="rId65" Type="http://schemas.openxmlformats.org/officeDocument/2006/relationships/image" Target="../media/image13571.png"/><Relationship Id="rId86" Type="http://schemas.openxmlformats.org/officeDocument/2006/relationships/customXml" Target="../ink/ink4406.xml"/><Relationship Id="rId130" Type="http://schemas.openxmlformats.org/officeDocument/2006/relationships/customXml" Target="../ink/ink4428.xml"/><Relationship Id="rId151" Type="http://schemas.openxmlformats.org/officeDocument/2006/relationships/image" Target="../media/image14001.png"/><Relationship Id="rId172" Type="http://schemas.openxmlformats.org/officeDocument/2006/relationships/customXml" Target="../ink/ink4449.xml"/><Relationship Id="rId193" Type="http://schemas.openxmlformats.org/officeDocument/2006/relationships/image" Target="../media/image14212.png"/><Relationship Id="rId207" Type="http://schemas.openxmlformats.org/officeDocument/2006/relationships/image" Target="../media/image14281.png"/><Relationship Id="rId228" Type="http://schemas.openxmlformats.org/officeDocument/2006/relationships/customXml" Target="../ink/ink4477.xml"/><Relationship Id="rId249" Type="http://schemas.openxmlformats.org/officeDocument/2006/relationships/image" Target="../media/image14491.png"/><Relationship Id="rId13" Type="http://schemas.openxmlformats.org/officeDocument/2006/relationships/image" Target="../media/image13312.png"/><Relationship Id="rId109" Type="http://schemas.openxmlformats.org/officeDocument/2006/relationships/image" Target="../media/image13791.png"/><Relationship Id="rId34" Type="http://schemas.openxmlformats.org/officeDocument/2006/relationships/customXml" Target="../ink/ink4380.xml"/><Relationship Id="rId55" Type="http://schemas.openxmlformats.org/officeDocument/2006/relationships/image" Target="../media/image13521.png"/><Relationship Id="rId76" Type="http://schemas.openxmlformats.org/officeDocument/2006/relationships/customXml" Target="../ink/ink4401.xml"/><Relationship Id="rId97" Type="http://schemas.openxmlformats.org/officeDocument/2006/relationships/image" Target="../media/image13731.png"/><Relationship Id="rId120" Type="http://schemas.openxmlformats.org/officeDocument/2006/relationships/customXml" Target="../ink/ink4423.xml"/><Relationship Id="rId141" Type="http://schemas.openxmlformats.org/officeDocument/2006/relationships/image" Target="../media/image13951.png"/><Relationship Id="rId7" Type="http://schemas.openxmlformats.org/officeDocument/2006/relationships/image" Target="../media/image13281.png"/><Relationship Id="rId162" Type="http://schemas.openxmlformats.org/officeDocument/2006/relationships/customXml" Target="../ink/ink4444.xml"/><Relationship Id="rId183" Type="http://schemas.openxmlformats.org/officeDocument/2006/relationships/image" Target="../media/image14161.png"/><Relationship Id="rId218" Type="http://schemas.openxmlformats.org/officeDocument/2006/relationships/customXml" Target="../ink/ink4472.xml"/><Relationship Id="rId239" Type="http://schemas.openxmlformats.org/officeDocument/2006/relationships/image" Target="../media/image14441.png"/><Relationship Id="rId250" Type="http://schemas.openxmlformats.org/officeDocument/2006/relationships/customXml" Target="../ink/ink4488.xml"/><Relationship Id="rId24" Type="http://schemas.openxmlformats.org/officeDocument/2006/relationships/customXml" Target="../ink/ink4375.xml"/><Relationship Id="rId45" Type="http://schemas.openxmlformats.org/officeDocument/2006/relationships/image" Target="../media/image13471.png"/><Relationship Id="rId66" Type="http://schemas.openxmlformats.org/officeDocument/2006/relationships/customXml" Target="../ink/ink4396.xml"/><Relationship Id="rId87" Type="http://schemas.openxmlformats.org/officeDocument/2006/relationships/image" Target="../media/image13681.png"/><Relationship Id="rId110" Type="http://schemas.openxmlformats.org/officeDocument/2006/relationships/customXml" Target="../ink/ink4418.xml"/><Relationship Id="rId131" Type="http://schemas.openxmlformats.org/officeDocument/2006/relationships/image" Target="../media/image13901.png"/><Relationship Id="rId152" Type="http://schemas.openxmlformats.org/officeDocument/2006/relationships/customXml" Target="../ink/ink4439.xml"/><Relationship Id="rId173" Type="http://schemas.openxmlformats.org/officeDocument/2006/relationships/image" Target="../media/image14112.png"/><Relationship Id="rId194" Type="http://schemas.openxmlformats.org/officeDocument/2006/relationships/customXml" Target="../ink/ink4460.xml"/><Relationship Id="rId208" Type="http://schemas.openxmlformats.org/officeDocument/2006/relationships/customXml" Target="../ink/ink4467.xml"/><Relationship Id="rId229" Type="http://schemas.openxmlformats.org/officeDocument/2006/relationships/image" Target="../media/image14391.png"/><Relationship Id="rId240" Type="http://schemas.openxmlformats.org/officeDocument/2006/relationships/customXml" Target="../ink/ink4483.xml"/><Relationship Id="rId14" Type="http://schemas.openxmlformats.org/officeDocument/2006/relationships/customXml" Target="../ink/ink4370.xml"/><Relationship Id="rId35" Type="http://schemas.openxmlformats.org/officeDocument/2006/relationships/image" Target="../media/image13421.png"/><Relationship Id="rId56" Type="http://schemas.openxmlformats.org/officeDocument/2006/relationships/customXml" Target="../ink/ink4391.xml"/><Relationship Id="rId77" Type="http://schemas.openxmlformats.org/officeDocument/2006/relationships/image" Target="../media/image13631.png"/><Relationship Id="rId100" Type="http://schemas.openxmlformats.org/officeDocument/2006/relationships/customXml" Target="../ink/ink4413.xml"/><Relationship Id="rId8" Type="http://schemas.openxmlformats.org/officeDocument/2006/relationships/customXml" Target="../ink/ink4367.xml"/><Relationship Id="rId98" Type="http://schemas.openxmlformats.org/officeDocument/2006/relationships/customXml" Target="../ink/ink4412.xml"/><Relationship Id="rId121" Type="http://schemas.openxmlformats.org/officeDocument/2006/relationships/image" Target="../media/image13851.png"/><Relationship Id="rId142" Type="http://schemas.openxmlformats.org/officeDocument/2006/relationships/customXml" Target="../ink/ink4434.xml"/><Relationship Id="rId163" Type="http://schemas.openxmlformats.org/officeDocument/2006/relationships/image" Target="../media/image14061.png"/><Relationship Id="rId184" Type="http://schemas.openxmlformats.org/officeDocument/2006/relationships/customXml" Target="../ink/ink4455.xml"/><Relationship Id="rId219" Type="http://schemas.openxmlformats.org/officeDocument/2006/relationships/image" Target="../media/image14341.png"/><Relationship Id="rId230" Type="http://schemas.openxmlformats.org/officeDocument/2006/relationships/customXml" Target="../ink/ink4478.xml"/><Relationship Id="rId251" Type="http://schemas.openxmlformats.org/officeDocument/2006/relationships/image" Target="../media/image14501.png"/><Relationship Id="rId25" Type="http://schemas.openxmlformats.org/officeDocument/2006/relationships/image" Target="../media/image13371.png"/><Relationship Id="rId46" Type="http://schemas.openxmlformats.org/officeDocument/2006/relationships/customXml" Target="../ink/ink4386.xml"/><Relationship Id="rId67" Type="http://schemas.openxmlformats.org/officeDocument/2006/relationships/image" Target="../media/image13581.png"/><Relationship Id="rId88" Type="http://schemas.openxmlformats.org/officeDocument/2006/relationships/customXml" Target="../ink/ink4407.xml"/><Relationship Id="rId111" Type="http://schemas.openxmlformats.org/officeDocument/2006/relationships/image" Target="../media/image13801.png"/><Relationship Id="rId132" Type="http://schemas.openxmlformats.org/officeDocument/2006/relationships/customXml" Target="../ink/ink4429.xml"/><Relationship Id="rId153" Type="http://schemas.openxmlformats.org/officeDocument/2006/relationships/image" Target="../media/image14012.png"/><Relationship Id="rId174" Type="http://schemas.openxmlformats.org/officeDocument/2006/relationships/customXml" Target="../ink/ink4450.xml"/><Relationship Id="rId195" Type="http://schemas.openxmlformats.org/officeDocument/2006/relationships/image" Target="../media/image14221.png"/><Relationship Id="rId209" Type="http://schemas.openxmlformats.org/officeDocument/2006/relationships/image" Target="../media/image14291.png"/><Relationship Id="rId220" Type="http://schemas.openxmlformats.org/officeDocument/2006/relationships/customXml" Target="../ink/ink4473.xml"/><Relationship Id="rId241" Type="http://schemas.openxmlformats.org/officeDocument/2006/relationships/image" Target="../media/image14451.png"/><Relationship Id="rId15" Type="http://schemas.openxmlformats.org/officeDocument/2006/relationships/image" Target="../media/image13321.png"/><Relationship Id="rId36" Type="http://schemas.openxmlformats.org/officeDocument/2006/relationships/customXml" Target="../ink/ink4381.xml"/><Relationship Id="rId57" Type="http://schemas.openxmlformats.org/officeDocument/2006/relationships/image" Target="../media/image13531.png"/><Relationship Id="rId78" Type="http://schemas.openxmlformats.org/officeDocument/2006/relationships/customXml" Target="../ink/ink4402.xml"/><Relationship Id="rId99" Type="http://schemas.openxmlformats.org/officeDocument/2006/relationships/image" Target="../media/image13741.png"/><Relationship Id="rId101" Type="http://schemas.openxmlformats.org/officeDocument/2006/relationships/image" Target="../media/image13751.png"/><Relationship Id="rId122" Type="http://schemas.openxmlformats.org/officeDocument/2006/relationships/customXml" Target="../ink/ink4424.xml"/><Relationship Id="rId143" Type="http://schemas.openxmlformats.org/officeDocument/2006/relationships/image" Target="../media/image13961.png"/><Relationship Id="rId164" Type="http://schemas.openxmlformats.org/officeDocument/2006/relationships/customXml" Target="../ink/ink4445.xml"/><Relationship Id="rId185" Type="http://schemas.openxmlformats.org/officeDocument/2006/relationships/image" Target="../media/image14171.png"/><Relationship Id="rId9" Type="http://schemas.openxmlformats.org/officeDocument/2006/relationships/image" Target="../media/image13291.png"/><Relationship Id="rId210" Type="http://schemas.openxmlformats.org/officeDocument/2006/relationships/customXml" Target="../ink/ink4468.xml"/><Relationship Id="rId26" Type="http://schemas.openxmlformats.org/officeDocument/2006/relationships/customXml" Target="../ink/ink4376.xml"/><Relationship Id="rId231" Type="http://schemas.openxmlformats.org/officeDocument/2006/relationships/image" Target="../media/image14401.png"/><Relationship Id="rId252" Type="http://schemas.openxmlformats.org/officeDocument/2006/relationships/customXml" Target="../ink/ink4489.xml"/><Relationship Id="rId47" Type="http://schemas.openxmlformats.org/officeDocument/2006/relationships/image" Target="../media/image13481.png"/><Relationship Id="rId68" Type="http://schemas.openxmlformats.org/officeDocument/2006/relationships/customXml" Target="../ink/ink4397.xml"/><Relationship Id="rId89" Type="http://schemas.openxmlformats.org/officeDocument/2006/relationships/image" Target="../media/image13691.png"/><Relationship Id="rId112" Type="http://schemas.openxmlformats.org/officeDocument/2006/relationships/customXml" Target="../ink/ink4419.xml"/><Relationship Id="rId133" Type="http://schemas.openxmlformats.org/officeDocument/2006/relationships/image" Target="../media/image13912.png"/><Relationship Id="rId154" Type="http://schemas.openxmlformats.org/officeDocument/2006/relationships/customXml" Target="../ink/ink4440.xml"/><Relationship Id="rId175" Type="http://schemas.openxmlformats.org/officeDocument/2006/relationships/image" Target="../media/image14121.png"/><Relationship Id="rId196" Type="http://schemas.openxmlformats.org/officeDocument/2006/relationships/customXml" Target="../ink/ink4461.xml"/><Relationship Id="rId200" Type="http://schemas.openxmlformats.org/officeDocument/2006/relationships/customXml" Target="../ink/ink4463.xml"/><Relationship Id="rId16" Type="http://schemas.openxmlformats.org/officeDocument/2006/relationships/customXml" Target="../ink/ink4371.xml"/><Relationship Id="rId221" Type="http://schemas.openxmlformats.org/officeDocument/2006/relationships/image" Target="../media/image14351.png"/><Relationship Id="rId242" Type="http://schemas.openxmlformats.org/officeDocument/2006/relationships/customXml" Target="../ink/ink4484.xml"/><Relationship Id="rId37" Type="http://schemas.openxmlformats.org/officeDocument/2006/relationships/image" Target="../media/image13431.png"/><Relationship Id="rId58" Type="http://schemas.openxmlformats.org/officeDocument/2006/relationships/customXml" Target="../ink/ink4392.xml"/><Relationship Id="rId79" Type="http://schemas.openxmlformats.org/officeDocument/2006/relationships/image" Target="../media/image13641.png"/><Relationship Id="rId102" Type="http://schemas.openxmlformats.org/officeDocument/2006/relationships/customXml" Target="../ink/ink4414.xml"/><Relationship Id="rId123" Type="http://schemas.openxmlformats.org/officeDocument/2006/relationships/image" Target="../media/image13861.png"/><Relationship Id="rId144" Type="http://schemas.openxmlformats.org/officeDocument/2006/relationships/customXml" Target="../ink/ink4435.xml"/><Relationship Id="rId90" Type="http://schemas.openxmlformats.org/officeDocument/2006/relationships/customXml" Target="../ink/ink4408.xml"/><Relationship Id="rId165" Type="http://schemas.openxmlformats.org/officeDocument/2006/relationships/image" Target="../media/image14071.png"/><Relationship Id="rId186" Type="http://schemas.openxmlformats.org/officeDocument/2006/relationships/customXml" Target="../ink/ink4456.xml"/><Relationship Id="rId211" Type="http://schemas.openxmlformats.org/officeDocument/2006/relationships/image" Target="../media/image14301.png"/><Relationship Id="rId232" Type="http://schemas.openxmlformats.org/officeDocument/2006/relationships/customXml" Target="../ink/ink4479.xml"/><Relationship Id="rId253" Type="http://schemas.openxmlformats.org/officeDocument/2006/relationships/image" Target="../media/image14512.png"/><Relationship Id="rId27" Type="http://schemas.openxmlformats.org/officeDocument/2006/relationships/image" Target="../media/image13381.png"/><Relationship Id="rId48" Type="http://schemas.openxmlformats.org/officeDocument/2006/relationships/customXml" Target="../ink/ink4387.xml"/><Relationship Id="rId69" Type="http://schemas.openxmlformats.org/officeDocument/2006/relationships/image" Target="../media/image13591.png"/><Relationship Id="rId113" Type="http://schemas.openxmlformats.org/officeDocument/2006/relationships/image" Target="../media/image13812.png"/><Relationship Id="rId134" Type="http://schemas.openxmlformats.org/officeDocument/2006/relationships/customXml" Target="../ink/ink4430.xml"/><Relationship Id="rId80" Type="http://schemas.openxmlformats.org/officeDocument/2006/relationships/customXml" Target="../ink/ink4403.xml"/><Relationship Id="rId155" Type="http://schemas.openxmlformats.org/officeDocument/2006/relationships/image" Target="../media/image14021.png"/><Relationship Id="rId176" Type="http://schemas.openxmlformats.org/officeDocument/2006/relationships/customXml" Target="../ink/ink4451.xml"/><Relationship Id="rId197" Type="http://schemas.openxmlformats.org/officeDocument/2006/relationships/image" Target="../media/image14231.png"/><Relationship Id="rId201" Type="http://schemas.openxmlformats.org/officeDocument/2006/relationships/image" Target="../media/image14251.png"/><Relationship Id="rId222" Type="http://schemas.openxmlformats.org/officeDocument/2006/relationships/customXml" Target="../ink/ink4474.xml"/><Relationship Id="rId243" Type="http://schemas.openxmlformats.org/officeDocument/2006/relationships/image" Target="../media/image14461.png"/><Relationship Id="rId17" Type="http://schemas.openxmlformats.org/officeDocument/2006/relationships/image" Target="../media/image13331.png"/><Relationship Id="rId38" Type="http://schemas.openxmlformats.org/officeDocument/2006/relationships/customXml" Target="../ink/ink4382.xml"/><Relationship Id="rId59" Type="http://schemas.openxmlformats.org/officeDocument/2006/relationships/image" Target="../media/image13541.png"/><Relationship Id="rId103" Type="http://schemas.openxmlformats.org/officeDocument/2006/relationships/image" Target="../media/image13761.png"/><Relationship Id="rId124" Type="http://schemas.openxmlformats.org/officeDocument/2006/relationships/customXml" Target="../ink/ink4425.xml"/><Relationship Id="rId70" Type="http://schemas.openxmlformats.org/officeDocument/2006/relationships/customXml" Target="../ink/ink4398.xml"/><Relationship Id="rId91" Type="http://schemas.openxmlformats.org/officeDocument/2006/relationships/image" Target="../media/image13701.png"/><Relationship Id="rId145" Type="http://schemas.openxmlformats.org/officeDocument/2006/relationships/image" Target="../media/image13971.png"/><Relationship Id="rId166" Type="http://schemas.openxmlformats.org/officeDocument/2006/relationships/customXml" Target="../ink/ink4446.xml"/><Relationship Id="rId187" Type="http://schemas.openxmlformats.org/officeDocument/2006/relationships/image" Target="../media/image1418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69.xml"/><Relationship Id="rId233" Type="http://schemas.openxmlformats.org/officeDocument/2006/relationships/image" Target="../media/image14412.png"/><Relationship Id="rId254" Type="http://schemas.openxmlformats.org/officeDocument/2006/relationships/customXml" Target="../ink/ink4490.xml"/><Relationship Id="rId28" Type="http://schemas.openxmlformats.org/officeDocument/2006/relationships/customXml" Target="../ink/ink4377.xml"/><Relationship Id="rId49" Type="http://schemas.openxmlformats.org/officeDocument/2006/relationships/image" Target="../media/image13491.png"/><Relationship Id="rId114" Type="http://schemas.openxmlformats.org/officeDocument/2006/relationships/customXml" Target="../ink/ink4420.xml"/><Relationship Id="rId60" Type="http://schemas.openxmlformats.org/officeDocument/2006/relationships/customXml" Target="../ink/ink4393.xml"/><Relationship Id="rId81" Type="http://schemas.openxmlformats.org/officeDocument/2006/relationships/image" Target="../media/image13651.png"/><Relationship Id="rId135" Type="http://schemas.openxmlformats.org/officeDocument/2006/relationships/image" Target="../media/image13921.png"/><Relationship Id="rId156" Type="http://schemas.openxmlformats.org/officeDocument/2006/relationships/customXml" Target="../ink/ink4441.xml"/><Relationship Id="rId177" Type="http://schemas.openxmlformats.org/officeDocument/2006/relationships/image" Target="../media/image14131.png"/><Relationship Id="rId198" Type="http://schemas.openxmlformats.org/officeDocument/2006/relationships/customXml" Target="../ink/ink4462.xml"/><Relationship Id="rId202" Type="http://schemas.openxmlformats.org/officeDocument/2006/relationships/customXml" Target="../ink/ink4464.xml"/><Relationship Id="rId223" Type="http://schemas.openxmlformats.org/officeDocument/2006/relationships/image" Target="../media/image14361.png"/><Relationship Id="rId244" Type="http://schemas.openxmlformats.org/officeDocument/2006/relationships/customXml" Target="../ink/ink4485.xml"/><Relationship Id="rId18" Type="http://schemas.openxmlformats.org/officeDocument/2006/relationships/customXml" Target="../ink/ink4372.xml"/><Relationship Id="rId39" Type="http://schemas.openxmlformats.org/officeDocument/2006/relationships/image" Target="../media/image13441.png"/><Relationship Id="rId50" Type="http://schemas.openxmlformats.org/officeDocument/2006/relationships/customXml" Target="../ink/ink4388.xml"/><Relationship Id="rId104" Type="http://schemas.openxmlformats.org/officeDocument/2006/relationships/customXml" Target="../ink/ink4415.xml"/><Relationship Id="rId125" Type="http://schemas.openxmlformats.org/officeDocument/2006/relationships/image" Target="../media/image13871.png"/><Relationship Id="rId146" Type="http://schemas.openxmlformats.org/officeDocument/2006/relationships/customXml" Target="../ink/ink4436.xml"/><Relationship Id="rId167" Type="http://schemas.openxmlformats.org/officeDocument/2006/relationships/image" Target="../media/image14081.png"/><Relationship Id="rId188" Type="http://schemas.openxmlformats.org/officeDocument/2006/relationships/customXml" Target="../ink/ink4457.xml"/><Relationship Id="rId71" Type="http://schemas.openxmlformats.org/officeDocument/2006/relationships/image" Target="../media/image13601.png"/><Relationship Id="rId92" Type="http://schemas.openxmlformats.org/officeDocument/2006/relationships/customXml" Target="../ink/ink4409.xml"/><Relationship Id="rId213" Type="http://schemas.openxmlformats.org/officeDocument/2006/relationships/image" Target="../media/image14312.png"/><Relationship Id="rId234" Type="http://schemas.openxmlformats.org/officeDocument/2006/relationships/customXml" Target="../ink/ink4480.xml"/><Relationship Id="rId2" Type="http://schemas.openxmlformats.org/officeDocument/2006/relationships/customXml" Target="../ink/ink4364.xml"/><Relationship Id="rId29" Type="http://schemas.openxmlformats.org/officeDocument/2006/relationships/image" Target="../media/image13391.png"/><Relationship Id="rId255" Type="http://schemas.openxmlformats.org/officeDocument/2006/relationships/image" Target="../media/image2919.png"/><Relationship Id="rId40" Type="http://schemas.openxmlformats.org/officeDocument/2006/relationships/customXml" Target="../ink/ink4383.xml"/><Relationship Id="rId115" Type="http://schemas.openxmlformats.org/officeDocument/2006/relationships/image" Target="../media/image13821.png"/><Relationship Id="rId136" Type="http://schemas.openxmlformats.org/officeDocument/2006/relationships/customXml" Target="../ink/ink4431.xml"/><Relationship Id="rId157" Type="http://schemas.openxmlformats.org/officeDocument/2006/relationships/image" Target="../media/image14031.png"/><Relationship Id="rId178" Type="http://schemas.openxmlformats.org/officeDocument/2006/relationships/customXml" Target="../ink/ink4452.xml"/><Relationship Id="rId61" Type="http://schemas.openxmlformats.org/officeDocument/2006/relationships/image" Target="../media/image13551.png"/><Relationship Id="rId82" Type="http://schemas.openxmlformats.org/officeDocument/2006/relationships/customXml" Target="../ink/ink4404.xml"/><Relationship Id="rId199" Type="http://schemas.openxmlformats.org/officeDocument/2006/relationships/image" Target="../media/image14241.png"/><Relationship Id="rId203" Type="http://schemas.openxmlformats.org/officeDocument/2006/relationships/image" Target="../media/image14261.png"/><Relationship Id="rId19" Type="http://schemas.openxmlformats.org/officeDocument/2006/relationships/image" Target="../media/image13341.png"/><Relationship Id="rId224" Type="http://schemas.openxmlformats.org/officeDocument/2006/relationships/customXml" Target="../ink/ink4475.xml"/><Relationship Id="rId245" Type="http://schemas.openxmlformats.org/officeDocument/2006/relationships/image" Target="../media/image14471.png"/><Relationship Id="rId30" Type="http://schemas.openxmlformats.org/officeDocument/2006/relationships/customXml" Target="../ink/ink4378.xml"/><Relationship Id="rId105" Type="http://schemas.openxmlformats.org/officeDocument/2006/relationships/image" Target="../media/image13771.png"/><Relationship Id="rId126" Type="http://schemas.openxmlformats.org/officeDocument/2006/relationships/customXml" Target="../ink/ink4426.xml"/><Relationship Id="rId147" Type="http://schemas.openxmlformats.org/officeDocument/2006/relationships/image" Target="../media/image13981.png"/><Relationship Id="rId168" Type="http://schemas.openxmlformats.org/officeDocument/2006/relationships/customXml" Target="../ink/ink4447.xml"/><Relationship Id="rId51" Type="http://schemas.openxmlformats.org/officeDocument/2006/relationships/image" Target="../media/image13501.png"/><Relationship Id="rId72" Type="http://schemas.openxmlformats.org/officeDocument/2006/relationships/customXml" Target="../ink/ink4399.xml"/><Relationship Id="rId93" Type="http://schemas.openxmlformats.org/officeDocument/2006/relationships/image" Target="../media/image13712.png"/><Relationship Id="rId189" Type="http://schemas.openxmlformats.org/officeDocument/2006/relationships/image" Target="../media/image14191.png"/><Relationship Id="rId3" Type="http://schemas.openxmlformats.org/officeDocument/2006/relationships/image" Target="../media/image13261.png"/><Relationship Id="rId214" Type="http://schemas.openxmlformats.org/officeDocument/2006/relationships/customXml" Target="../ink/ink4470.xml"/><Relationship Id="rId235" Type="http://schemas.openxmlformats.org/officeDocument/2006/relationships/image" Target="../media/image14421.png"/><Relationship Id="rId256" Type="http://schemas.openxmlformats.org/officeDocument/2006/relationships/customXml" Target="../ink/ink4491.xml"/><Relationship Id="rId116" Type="http://schemas.openxmlformats.org/officeDocument/2006/relationships/customXml" Target="../ink/ink4421.xml"/><Relationship Id="rId137" Type="http://schemas.openxmlformats.org/officeDocument/2006/relationships/image" Target="../media/image13931.png"/><Relationship Id="rId158" Type="http://schemas.openxmlformats.org/officeDocument/2006/relationships/customXml" Target="../ink/ink4442.xml"/><Relationship Id="rId20" Type="http://schemas.openxmlformats.org/officeDocument/2006/relationships/customXml" Target="../ink/ink4373.xml"/><Relationship Id="rId41" Type="http://schemas.openxmlformats.org/officeDocument/2006/relationships/image" Target="../media/image13451.png"/><Relationship Id="rId62" Type="http://schemas.openxmlformats.org/officeDocument/2006/relationships/customXml" Target="../ink/ink4394.xml"/><Relationship Id="rId83" Type="http://schemas.openxmlformats.org/officeDocument/2006/relationships/image" Target="../media/image13661.png"/><Relationship Id="rId179" Type="http://schemas.openxmlformats.org/officeDocument/2006/relationships/image" Target="../media/image14141.png"/><Relationship Id="rId190" Type="http://schemas.openxmlformats.org/officeDocument/2006/relationships/customXml" Target="../ink/ink4458.xml"/><Relationship Id="rId204" Type="http://schemas.openxmlformats.org/officeDocument/2006/relationships/customXml" Target="../ink/ink4465.xml"/><Relationship Id="rId225" Type="http://schemas.openxmlformats.org/officeDocument/2006/relationships/image" Target="../media/image14371.png"/><Relationship Id="rId246" Type="http://schemas.openxmlformats.org/officeDocument/2006/relationships/customXml" Target="../ink/ink4486.xml"/><Relationship Id="rId106" Type="http://schemas.openxmlformats.org/officeDocument/2006/relationships/customXml" Target="../ink/ink4416.xml"/><Relationship Id="rId127" Type="http://schemas.openxmlformats.org/officeDocument/2006/relationships/image" Target="../media/image13881.png"/><Relationship Id="rId10" Type="http://schemas.openxmlformats.org/officeDocument/2006/relationships/customXml" Target="../ink/ink4368.xml"/><Relationship Id="rId31" Type="http://schemas.openxmlformats.org/officeDocument/2006/relationships/image" Target="../media/image13401.png"/><Relationship Id="rId52" Type="http://schemas.openxmlformats.org/officeDocument/2006/relationships/customXml" Target="../ink/ink4389.xml"/><Relationship Id="rId73" Type="http://schemas.openxmlformats.org/officeDocument/2006/relationships/image" Target="../media/image13612.png"/><Relationship Id="rId94" Type="http://schemas.openxmlformats.org/officeDocument/2006/relationships/customXml" Target="../ink/ink4410.xml"/><Relationship Id="rId148" Type="http://schemas.openxmlformats.org/officeDocument/2006/relationships/customXml" Target="../ink/ink4437.xml"/><Relationship Id="rId169" Type="http://schemas.openxmlformats.org/officeDocument/2006/relationships/image" Target="../media/image14091.png"/><Relationship Id="rId4" Type="http://schemas.openxmlformats.org/officeDocument/2006/relationships/customXml" Target="../ink/ink4365.xml"/><Relationship Id="rId180" Type="http://schemas.openxmlformats.org/officeDocument/2006/relationships/customXml" Target="../ink/ink4453.xml"/><Relationship Id="rId215" Type="http://schemas.openxmlformats.org/officeDocument/2006/relationships/image" Target="../media/image14321.png"/><Relationship Id="rId236" Type="http://schemas.openxmlformats.org/officeDocument/2006/relationships/customXml" Target="../ink/ink4481.xml"/><Relationship Id="rId257" Type="http://schemas.openxmlformats.org/officeDocument/2006/relationships/image" Target="../media/image292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05.xml"/><Relationship Id="rId21" Type="http://schemas.openxmlformats.org/officeDocument/2006/relationships/image" Target="../media/image14612.png"/><Relationship Id="rId34" Type="http://schemas.openxmlformats.org/officeDocument/2006/relationships/customXml" Target="../ink/ink4509.xml"/><Relationship Id="rId42" Type="http://schemas.openxmlformats.org/officeDocument/2006/relationships/customXml" Target="../ink/ink4513.xml"/><Relationship Id="rId47" Type="http://schemas.openxmlformats.org/officeDocument/2006/relationships/image" Target="../media/image14741.png"/><Relationship Id="rId50" Type="http://schemas.openxmlformats.org/officeDocument/2006/relationships/customXml" Target="../ink/ink4517.xml"/><Relationship Id="rId55" Type="http://schemas.openxmlformats.org/officeDocument/2006/relationships/image" Target="../media/image14781.png"/><Relationship Id="rId63" Type="http://schemas.openxmlformats.org/officeDocument/2006/relationships/image" Target="../media/image14821.png"/><Relationship Id="rId7" Type="http://schemas.openxmlformats.org/officeDocument/2006/relationships/image" Target="../media/image14541.png"/><Relationship Id="rId2" Type="http://schemas.openxmlformats.org/officeDocument/2006/relationships/customXml" Target="../ink/ink4493.xml"/><Relationship Id="rId16" Type="http://schemas.openxmlformats.org/officeDocument/2006/relationships/customXml" Target="../ink/ink4500.xml"/><Relationship Id="rId29" Type="http://schemas.openxmlformats.org/officeDocument/2006/relationships/image" Target="../media/image14651.png"/><Relationship Id="rId11" Type="http://schemas.openxmlformats.org/officeDocument/2006/relationships/image" Target="../media/image14561.png"/><Relationship Id="rId24" Type="http://schemas.openxmlformats.org/officeDocument/2006/relationships/customXml" Target="../ink/ink4504.xml"/><Relationship Id="rId32" Type="http://schemas.openxmlformats.org/officeDocument/2006/relationships/customXml" Target="../ink/ink4508.xml"/><Relationship Id="rId37" Type="http://schemas.openxmlformats.org/officeDocument/2006/relationships/image" Target="../media/image14691.png"/><Relationship Id="rId40" Type="http://schemas.openxmlformats.org/officeDocument/2006/relationships/customXml" Target="../ink/ink4512.xml"/><Relationship Id="rId45" Type="http://schemas.openxmlformats.org/officeDocument/2006/relationships/image" Target="../media/image14731.png"/><Relationship Id="rId53" Type="http://schemas.openxmlformats.org/officeDocument/2006/relationships/image" Target="../media/image14771.png"/><Relationship Id="rId58" Type="http://schemas.openxmlformats.org/officeDocument/2006/relationships/customXml" Target="../ink/ink4521.xml"/><Relationship Id="rId5" Type="http://schemas.openxmlformats.org/officeDocument/2006/relationships/image" Target="../media/image14531.png"/><Relationship Id="rId61" Type="http://schemas.openxmlformats.org/officeDocument/2006/relationships/image" Target="../media/image14812.png"/><Relationship Id="rId19" Type="http://schemas.openxmlformats.org/officeDocument/2006/relationships/image" Target="../media/image14601.png"/><Relationship Id="rId14" Type="http://schemas.openxmlformats.org/officeDocument/2006/relationships/customXml" Target="../ink/ink4499.xml"/><Relationship Id="rId22" Type="http://schemas.openxmlformats.org/officeDocument/2006/relationships/customXml" Target="../ink/ink4503.xml"/><Relationship Id="rId27" Type="http://schemas.openxmlformats.org/officeDocument/2006/relationships/image" Target="../media/image14641.png"/><Relationship Id="rId30" Type="http://schemas.openxmlformats.org/officeDocument/2006/relationships/customXml" Target="../ink/ink4507.xml"/><Relationship Id="rId35" Type="http://schemas.openxmlformats.org/officeDocument/2006/relationships/image" Target="../media/image14681.png"/><Relationship Id="rId43" Type="http://schemas.openxmlformats.org/officeDocument/2006/relationships/image" Target="../media/image14721.png"/><Relationship Id="rId48" Type="http://schemas.openxmlformats.org/officeDocument/2006/relationships/customXml" Target="../ink/ink4516.xml"/><Relationship Id="rId56" Type="http://schemas.openxmlformats.org/officeDocument/2006/relationships/customXml" Target="../ink/ink4520.xml"/><Relationship Id="rId64" Type="http://schemas.openxmlformats.org/officeDocument/2006/relationships/customXml" Target="../ink/ink4524.xml"/><Relationship Id="rId8" Type="http://schemas.openxmlformats.org/officeDocument/2006/relationships/customXml" Target="../ink/ink4496.xml"/><Relationship Id="rId51" Type="http://schemas.openxmlformats.org/officeDocument/2006/relationships/image" Target="../media/image14761.png"/><Relationship Id="rId3" Type="http://schemas.openxmlformats.org/officeDocument/2006/relationships/image" Target="../media/image14521.png"/><Relationship Id="rId12" Type="http://schemas.openxmlformats.org/officeDocument/2006/relationships/customXml" Target="../ink/ink4498.xml"/><Relationship Id="rId17" Type="http://schemas.openxmlformats.org/officeDocument/2006/relationships/image" Target="../media/image14591.png"/><Relationship Id="rId25" Type="http://schemas.openxmlformats.org/officeDocument/2006/relationships/image" Target="../media/image14631.png"/><Relationship Id="rId33" Type="http://schemas.openxmlformats.org/officeDocument/2006/relationships/image" Target="../media/image14671.png"/><Relationship Id="rId38" Type="http://schemas.openxmlformats.org/officeDocument/2006/relationships/customXml" Target="../ink/ink4511.xml"/><Relationship Id="rId46" Type="http://schemas.openxmlformats.org/officeDocument/2006/relationships/customXml" Target="../ink/ink4515.xml"/><Relationship Id="rId59" Type="http://schemas.openxmlformats.org/officeDocument/2006/relationships/image" Target="../media/image14801.png"/><Relationship Id="rId20" Type="http://schemas.openxmlformats.org/officeDocument/2006/relationships/customXml" Target="../ink/ink4502.xml"/><Relationship Id="rId41" Type="http://schemas.openxmlformats.org/officeDocument/2006/relationships/image" Target="../media/image14712.png"/><Relationship Id="rId54" Type="http://schemas.openxmlformats.org/officeDocument/2006/relationships/customXml" Target="../ink/ink4519.xml"/><Relationship Id="rId62" Type="http://schemas.openxmlformats.org/officeDocument/2006/relationships/customXml" Target="../ink/ink45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95.xml"/><Relationship Id="rId15" Type="http://schemas.openxmlformats.org/officeDocument/2006/relationships/image" Target="../media/image14581.png"/><Relationship Id="rId23" Type="http://schemas.openxmlformats.org/officeDocument/2006/relationships/image" Target="../media/image14621.png"/><Relationship Id="rId28" Type="http://schemas.openxmlformats.org/officeDocument/2006/relationships/customXml" Target="../ink/ink4506.xml"/><Relationship Id="rId36" Type="http://schemas.openxmlformats.org/officeDocument/2006/relationships/customXml" Target="../ink/ink4510.xml"/><Relationship Id="rId49" Type="http://schemas.openxmlformats.org/officeDocument/2006/relationships/image" Target="../media/image14751.png"/><Relationship Id="rId57" Type="http://schemas.openxmlformats.org/officeDocument/2006/relationships/image" Target="../media/image14791.png"/><Relationship Id="rId10" Type="http://schemas.openxmlformats.org/officeDocument/2006/relationships/customXml" Target="../ink/ink4497.xml"/><Relationship Id="rId31" Type="http://schemas.openxmlformats.org/officeDocument/2006/relationships/image" Target="../media/image14661.png"/><Relationship Id="rId44" Type="http://schemas.openxmlformats.org/officeDocument/2006/relationships/customXml" Target="../ink/ink4514.xml"/><Relationship Id="rId52" Type="http://schemas.openxmlformats.org/officeDocument/2006/relationships/customXml" Target="../ink/ink4518.xml"/><Relationship Id="rId60" Type="http://schemas.openxmlformats.org/officeDocument/2006/relationships/customXml" Target="../ink/ink4522.xml"/><Relationship Id="rId65" Type="http://schemas.openxmlformats.org/officeDocument/2006/relationships/image" Target="../media/image14831.png"/><Relationship Id="rId4" Type="http://schemas.openxmlformats.org/officeDocument/2006/relationships/customXml" Target="../ink/ink4494.xml"/><Relationship Id="rId9" Type="http://schemas.openxmlformats.org/officeDocument/2006/relationships/image" Target="../media/image14551.png"/><Relationship Id="rId13" Type="http://schemas.openxmlformats.org/officeDocument/2006/relationships/image" Target="../media/image14571.png"/><Relationship Id="rId18" Type="http://schemas.openxmlformats.org/officeDocument/2006/relationships/customXml" Target="../ink/ink4501.xml"/><Relationship Id="rId39" Type="http://schemas.openxmlformats.org/officeDocument/2006/relationships/image" Target="../media/image1470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41.png"/><Relationship Id="rId299" Type="http://schemas.openxmlformats.org/officeDocument/2006/relationships/image" Target="../media/image15751.png"/><Relationship Id="rId21" Type="http://schemas.openxmlformats.org/officeDocument/2006/relationships/image" Target="../media/image12270.png"/><Relationship Id="rId63" Type="http://schemas.openxmlformats.org/officeDocument/2006/relationships/image" Target="../media/image12480.png"/><Relationship Id="rId159" Type="http://schemas.openxmlformats.org/officeDocument/2006/relationships/image" Target="../media/image15051.png"/><Relationship Id="rId324" Type="http://schemas.openxmlformats.org/officeDocument/2006/relationships/customXml" Target="../ink/ink4686.xml"/><Relationship Id="rId170" Type="http://schemas.openxmlformats.org/officeDocument/2006/relationships/customXml" Target="../ink/ink4609.xml"/><Relationship Id="rId226" Type="http://schemas.openxmlformats.org/officeDocument/2006/relationships/customXml" Target="../ink/ink4637.xml"/><Relationship Id="rId268" Type="http://schemas.openxmlformats.org/officeDocument/2006/relationships/customXml" Target="../ink/ink4658.xml"/><Relationship Id="rId32" Type="http://schemas.openxmlformats.org/officeDocument/2006/relationships/customXml" Target="../ink/ink4540.xml"/><Relationship Id="rId74" Type="http://schemas.openxmlformats.org/officeDocument/2006/relationships/customXml" Target="../ink/ink4561.xml"/><Relationship Id="rId128" Type="http://schemas.openxmlformats.org/officeDocument/2006/relationships/customXml" Target="../ink/ink4588.xml"/><Relationship Id="rId335" Type="http://schemas.openxmlformats.org/officeDocument/2006/relationships/image" Target="../media/image2928.png"/><Relationship Id="rId5" Type="http://schemas.openxmlformats.org/officeDocument/2006/relationships/image" Target="../media/image12190.png"/><Relationship Id="rId181" Type="http://schemas.openxmlformats.org/officeDocument/2006/relationships/image" Target="../media/image15161.png"/><Relationship Id="rId237" Type="http://schemas.openxmlformats.org/officeDocument/2006/relationships/image" Target="../media/image15441.png"/><Relationship Id="rId279" Type="http://schemas.openxmlformats.org/officeDocument/2006/relationships/image" Target="../media/image15651.png"/><Relationship Id="rId43" Type="http://schemas.openxmlformats.org/officeDocument/2006/relationships/image" Target="../media/image12380.png"/><Relationship Id="rId139" Type="http://schemas.openxmlformats.org/officeDocument/2006/relationships/image" Target="../media/image14951.png"/><Relationship Id="rId290" Type="http://schemas.openxmlformats.org/officeDocument/2006/relationships/customXml" Target="../ink/ink4669.xml"/><Relationship Id="rId304" Type="http://schemas.openxmlformats.org/officeDocument/2006/relationships/customXml" Target="../ink/ink4676.xml"/><Relationship Id="rId85" Type="http://schemas.openxmlformats.org/officeDocument/2006/relationships/image" Target="../media/image12590.png"/><Relationship Id="rId150" Type="http://schemas.openxmlformats.org/officeDocument/2006/relationships/customXml" Target="../ink/ink4599.xml"/><Relationship Id="rId192" Type="http://schemas.openxmlformats.org/officeDocument/2006/relationships/customXml" Target="../ink/ink4620.xml"/><Relationship Id="rId206" Type="http://schemas.openxmlformats.org/officeDocument/2006/relationships/customXml" Target="../ink/ink4627.xml"/><Relationship Id="rId248" Type="http://schemas.openxmlformats.org/officeDocument/2006/relationships/customXml" Target="../ink/ink4648.xml"/><Relationship Id="rId12" Type="http://schemas.openxmlformats.org/officeDocument/2006/relationships/customXml" Target="../ink/ink4530.xml"/><Relationship Id="rId108" Type="http://schemas.openxmlformats.org/officeDocument/2006/relationships/customXml" Target="../ink/ink4578.xml"/><Relationship Id="rId315" Type="http://schemas.openxmlformats.org/officeDocument/2006/relationships/image" Target="../media/image15831.png"/><Relationship Id="rId54" Type="http://schemas.openxmlformats.org/officeDocument/2006/relationships/customXml" Target="../ink/ink4551.xml"/><Relationship Id="rId96" Type="http://schemas.openxmlformats.org/officeDocument/2006/relationships/customXml" Target="../ink/ink4572.xml"/><Relationship Id="rId161" Type="http://schemas.openxmlformats.org/officeDocument/2006/relationships/image" Target="../media/image15061.png"/><Relationship Id="rId217" Type="http://schemas.openxmlformats.org/officeDocument/2006/relationships/image" Target="../media/image15341.png"/><Relationship Id="rId259" Type="http://schemas.openxmlformats.org/officeDocument/2006/relationships/image" Target="../media/image15551.png"/><Relationship Id="rId23" Type="http://schemas.openxmlformats.org/officeDocument/2006/relationships/image" Target="../media/image12280.png"/><Relationship Id="rId119" Type="http://schemas.openxmlformats.org/officeDocument/2006/relationships/image" Target="../media/image14851.png"/><Relationship Id="rId270" Type="http://schemas.openxmlformats.org/officeDocument/2006/relationships/customXml" Target="../ink/ink4659.xml"/><Relationship Id="rId326" Type="http://schemas.openxmlformats.org/officeDocument/2006/relationships/customXml" Target="../ink/ink4687.xml"/><Relationship Id="rId65" Type="http://schemas.openxmlformats.org/officeDocument/2006/relationships/image" Target="../media/image12490.png"/><Relationship Id="rId130" Type="http://schemas.openxmlformats.org/officeDocument/2006/relationships/customXml" Target="../ink/ink4589.xml"/><Relationship Id="rId172" Type="http://schemas.openxmlformats.org/officeDocument/2006/relationships/customXml" Target="../ink/ink4610.xml"/><Relationship Id="rId228" Type="http://schemas.openxmlformats.org/officeDocument/2006/relationships/customXml" Target="../ink/ink4638.xml"/><Relationship Id="rId281" Type="http://schemas.openxmlformats.org/officeDocument/2006/relationships/image" Target="../media/image15661.png"/><Relationship Id="rId337" Type="http://schemas.openxmlformats.org/officeDocument/2006/relationships/image" Target="../media/image2929.png"/><Relationship Id="rId34" Type="http://schemas.openxmlformats.org/officeDocument/2006/relationships/customXml" Target="../ink/ink4541.xml"/><Relationship Id="rId76" Type="http://schemas.openxmlformats.org/officeDocument/2006/relationships/customXml" Target="../ink/ink4562.xml"/><Relationship Id="rId141" Type="http://schemas.openxmlformats.org/officeDocument/2006/relationships/image" Target="../media/image14961.png"/><Relationship Id="rId7" Type="http://schemas.openxmlformats.org/officeDocument/2006/relationships/image" Target="../media/image12200.png"/><Relationship Id="rId183" Type="http://schemas.openxmlformats.org/officeDocument/2006/relationships/image" Target="../media/image15171.png"/><Relationship Id="rId239" Type="http://schemas.openxmlformats.org/officeDocument/2006/relationships/image" Target="../media/image15451.png"/><Relationship Id="rId250" Type="http://schemas.openxmlformats.org/officeDocument/2006/relationships/customXml" Target="../ink/ink4649.xml"/><Relationship Id="rId292" Type="http://schemas.openxmlformats.org/officeDocument/2006/relationships/customXml" Target="../ink/ink4670.xml"/><Relationship Id="rId306" Type="http://schemas.openxmlformats.org/officeDocument/2006/relationships/customXml" Target="../ink/ink4677.xml"/><Relationship Id="rId45" Type="http://schemas.openxmlformats.org/officeDocument/2006/relationships/image" Target="../media/image12390.png"/><Relationship Id="rId87" Type="http://schemas.openxmlformats.org/officeDocument/2006/relationships/image" Target="../media/image12600.png"/><Relationship Id="rId110" Type="http://schemas.openxmlformats.org/officeDocument/2006/relationships/customXml" Target="../ink/ink4579.xml"/><Relationship Id="rId152" Type="http://schemas.openxmlformats.org/officeDocument/2006/relationships/customXml" Target="../ink/ink4600.xml"/><Relationship Id="rId173" Type="http://schemas.openxmlformats.org/officeDocument/2006/relationships/image" Target="../media/image15121.png"/><Relationship Id="rId194" Type="http://schemas.openxmlformats.org/officeDocument/2006/relationships/customXml" Target="../ink/ink4621.xml"/><Relationship Id="rId208" Type="http://schemas.openxmlformats.org/officeDocument/2006/relationships/customXml" Target="../ink/ink4628.xml"/><Relationship Id="rId229" Type="http://schemas.openxmlformats.org/officeDocument/2006/relationships/image" Target="../media/image15401.png"/><Relationship Id="rId240" Type="http://schemas.openxmlformats.org/officeDocument/2006/relationships/customXml" Target="../ink/ink4644.xml"/><Relationship Id="rId261" Type="http://schemas.openxmlformats.org/officeDocument/2006/relationships/image" Target="../media/image15561.png"/><Relationship Id="rId14" Type="http://schemas.openxmlformats.org/officeDocument/2006/relationships/customXml" Target="../ink/ink4531.xml"/><Relationship Id="rId35" Type="http://schemas.openxmlformats.org/officeDocument/2006/relationships/image" Target="../media/image12340.png"/><Relationship Id="rId56" Type="http://schemas.openxmlformats.org/officeDocument/2006/relationships/customXml" Target="../ink/ink4552.xml"/><Relationship Id="rId77" Type="http://schemas.openxmlformats.org/officeDocument/2006/relationships/image" Target="../media/image12550.png"/><Relationship Id="rId100" Type="http://schemas.openxmlformats.org/officeDocument/2006/relationships/customXml" Target="../ink/ink4574.xml"/><Relationship Id="rId282" Type="http://schemas.openxmlformats.org/officeDocument/2006/relationships/customXml" Target="../ink/ink4665.xml"/><Relationship Id="rId317" Type="http://schemas.openxmlformats.org/officeDocument/2006/relationships/image" Target="../media/image15841.png"/><Relationship Id="rId338" Type="http://schemas.openxmlformats.org/officeDocument/2006/relationships/customXml" Target="../ink/ink4693.xml"/><Relationship Id="rId8" Type="http://schemas.openxmlformats.org/officeDocument/2006/relationships/customXml" Target="../ink/ink4528.xml"/><Relationship Id="rId98" Type="http://schemas.openxmlformats.org/officeDocument/2006/relationships/customXml" Target="../ink/ink4573.xml"/><Relationship Id="rId121" Type="http://schemas.openxmlformats.org/officeDocument/2006/relationships/image" Target="../media/image14861.png"/><Relationship Id="rId142" Type="http://schemas.openxmlformats.org/officeDocument/2006/relationships/customXml" Target="../ink/ink4595.xml"/><Relationship Id="rId163" Type="http://schemas.openxmlformats.org/officeDocument/2006/relationships/image" Target="../media/image15071.png"/><Relationship Id="rId184" Type="http://schemas.openxmlformats.org/officeDocument/2006/relationships/customXml" Target="../ink/ink4616.xml"/><Relationship Id="rId219" Type="http://schemas.openxmlformats.org/officeDocument/2006/relationships/image" Target="../media/image15351.png"/><Relationship Id="rId230" Type="http://schemas.openxmlformats.org/officeDocument/2006/relationships/customXml" Target="../ink/ink4639.xml"/><Relationship Id="rId251" Type="http://schemas.openxmlformats.org/officeDocument/2006/relationships/image" Target="../media/image15512.png"/><Relationship Id="rId25" Type="http://schemas.openxmlformats.org/officeDocument/2006/relationships/image" Target="../media/image12290.png"/><Relationship Id="rId46" Type="http://schemas.openxmlformats.org/officeDocument/2006/relationships/customXml" Target="../ink/ink4547.xml"/><Relationship Id="rId67" Type="http://schemas.openxmlformats.org/officeDocument/2006/relationships/image" Target="../media/image12500.png"/><Relationship Id="rId272" Type="http://schemas.openxmlformats.org/officeDocument/2006/relationships/customXml" Target="../ink/ink4660.xml"/><Relationship Id="rId293" Type="http://schemas.openxmlformats.org/officeDocument/2006/relationships/image" Target="../media/image15721.png"/><Relationship Id="rId307" Type="http://schemas.openxmlformats.org/officeDocument/2006/relationships/image" Target="../media/image15791.png"/><Relationship Id="rId328" Type="http://schemas.openxmlformats.org/officeDocument/2006/relationships/customXml" Target="../ink/ink4688.xml"/><Relationship Id="rId88" Type="http://schemas.openxmlformats.org/officeDocument/2006/relationships/customXml" Target="../ink/ink4568.xml"/><Relationship Id="rId111" Type="http://schemas.openxmlformats.org/officeDocument/2006/relationships/image" Target="../media/image12720.png"/><Relationship Id="rId132" Type="http://schemas.openxmlformats.org/officeDocument/2006/relationships/customXml" Target="../ink/ink4590.xml"/><Relationship Id="rId153" Type="http://schemas.openxmlformats.org/officeDocument/2006/relationships/image" Target="../media/image15021.png"/><Relationship Id="rId174" Type="http://schemas.openxmlformats.org/officeDocument/2006/relationships/customXml" Target="../ink/ink4611.xml"/><Relationship Id="rId195" Type="http://schemas.openxmlformats.org/officeDocument/2006/relationships/image" Target="../media/image15231.png"/><Relationship Id="rId209" Type="http://schemas.openxmlformats.org/officeDocument/2006/relationships/image" Target="../media/image15301.png"/><Relationship Id="rId220" Type="http://schemas.openxmlformats.org/officeDocument/2006/relationships/customXml" Target="../ink/ink4634.xml"/><Relationship Id="rId241" Type="http://schemas.openxmlformats.org/officeDocument/2006/relationships/image" Target="../media/image15461.png"/><Relationship Id="rId15" Type="http://schemas.openxmlformats.org/officeDocument/2006/relationships/image" Target="../media/image12240.png"/><Relationship Id="rId36" Type="http://schemas.openxmlformats.org/officeDocument/2006/relationships/customXml" Target="../ink/ink4542.xml"/><Relationship Id="rId57" Type="http://schemas.openxmlformats.org/officeDocument/2006/relationships/image" Target="../media/image12450.png"/><Relationship Id="rId262" Type="http://schemas.openxmlformats.org/officeDocument/2006/relationships/customXml" Target="../ink/ink4655.xml"/><Relationship Id="rId283" Type="http://schemas.openxmlformats.org/officeDocument/2006/relationships/image" Target="../media/image15671.png"/><Relationship Id="rId318" Type="http://schemas.openxmlformats.org/officeDocument/2006/relationships/customXml" Target="../ink/ink4683.xml"/><Relationship Id="rId339" Type="http://schemas.openxmlformats.org/officeDocument/2006/relationships/image" Target="../media/image2930.png"/><Relationship Id="rId78" Type="http://schemas.openxmlformats.org/officeDocument/2006/relationships/customXml" Target="../ink/ink4563.xml"/><Relationship Id="rId99" Type="http://schemas.openxmlformats.org/officeDocument/2006/relationships/image" Target="../media/image12660.png"/><Relationship Id="rId101" Type="http://schemas.openxmlformats.org/officeDocument/2006/relationships/image" Target="../media/image12670.png"/><Relationship Id="rId122" Type="http://schemas.openxmlformats.org/officeDocument/2006/relationships/customXml" Target="../ink/ink4585.xml"/><Relationship Id="rId143" Type="http://schemas.openxmlformats.org/officeDocument/2006/relationships/image" Target="../media/image14971.png"/><Relationship Id="rId164" Type="http://schemas.openxmlformats.org/officeDocument/2006/relationships/customXml" Target="../ink/ink4606.xml"/><Relationship Id="rId185" Type="http://schemas.openxmlformats.org/officeDocument/2006/relationships/image" Target="../media/image15181.png"/><Relationship Id="rId9" Type="http://schemas.openxmlformats.org/officeDocument/2006/relationships/image" Target="../media/image12210.png"/><Relationship Id="rId210" Type="http://schemas.openxmlformats.org/officeDocument/2006/relationships/customXml" Target="../ink/ink4629.xml"/><Relationship Id="rId26" Type="http://schemas.openxmlformats.org/officeDocument/2006/relationships/customXml" Target="../ink/ink4537.xml"/><Relationship Id="rId231" Type="http://schemas.openxmlformats.org/officeDocument/2006/relationships/image" Target="../media/image15412.png"/><Relationship Id="rId252" Type="http://schemas.openxmlformats.org/officeDocument/2006/relationships/customXml" Target="../ink/ink4650.xml"/><Relationship Id="rId273" Type="http://schemas.openxmlformats.org/officeDocument/2006/relationships/image" Target="../media/image15621.png"/><Relationship Id="rId294" Type="http://schemas.openxmlformats.org/officeDocument/2006/relationships/customXml" Target="../ink/ink4671.xml"/><Relationship Id="rId308" Type="http://schemas.openxmlformats.org/officeDocument/2006/relationships/customXml" Target="../ink/ink4678.xml"/><Relationship Id="rId329" Type="http://schemas.openxmlformats.org/officeDocument/2006/relationships/image" Target="../media/image2925.png"/><Relationship Id="rId47" Type="http://schemas.openxmlformats.org/officeDocument/2006/relationships/image" Target="../media/image12400.png"/><Relationship Id="rId68" Type="http://schemas.openxmlformats.org/officeDocument/2006/relationships/customXml" Target="../ink/ink4558.xml"/><Relationship Id="rId89" Type="http://schemas.openxmlformats.org/officeDocument/2006/relationships/image" Target="../media/image12610.png"/><Relationship Id="rId112" Type="http://schemas.openxmlformats.org/officeDocument/2006/relationships/customXml" Target="../ink/ink4580.xml"/><Relationship Id="rId133" Type="http://schemas.openxmlformats.org/officeDocument/2006/relationships/image" Target="../media/image14921.png"/><Relationship Id="rId154" Type="http://schemas.openxmlformats.org/officeDocument/2006/relationships/customXml" Target="../ink/ink4601.xml"/><Relationship Id="rId175" Type="http://schemas.openxmlformats.org/officeDocument/2006/relationships/image" Target="../media/image15131.png"/><Relationship Id="rId196" Type="http://schemas.openxmlformats.org/officeDocument/2006/relationships/customXml" Target="../ink/ink4622.xml"/><Relationship Id="rId200" Type="http://schemas.openxmlformats.org/officeDocument/2006/relationships/customXml" Target="../ink/ink4624.xml"/><Relationship Id="rId16" Type="http://schemas.openxmlformats.org/officeDocument/2006/relationships/customXml" Target="../ink/ink4532.xml"/><Relationship Id="rId221" Type="http://schemas.openxmlformats.org/officeDocument/2006/relationships/image" Target="../media/image15361.png"/><Relationship Id="rId242" Type="http://schemas.openxmlformats.org/officeDocument/2006/relationships/customXml" Target="../ink/ink4645.xml"/><Relationship Id="rId263" Type="http://schemas.openxmlformats.org/officeDocument/2006/relationships/image" Target="../media/image15571.png"/><Relationship Id="rId284" Type="http://schemas.openxmlformats.org/officeDocument/2006/relationships/customXml" Target="../ink/ink4666.xml"/><Relationship Id="rId319" Type="http://schemas.openxmlformats.org/officeDocument/2006/relationships/image" Target="../media/image15851.png"/><Relationship Id="rId37" Type="http://schemas.openxmlformats.org/officeDocument/2006/relationships/image" Target="../media/image12350.png"/><Relationship Id="rId58" Type="http://schemas.openxmlformats.org/officeDocument/2006/relationships/customXml" Target="../ink/ink4553.xml"/><Relationship Id="rId79" Type="http://schemas.openxmlformats.org/officeDocument/2006/relationships/image" Target="../media/image12560.png"/><Relationship Id="rId102" Type="http://schemas.openxmlformats.org/officeDocument/2006/relationships/customXml" Target="../ink/ink4575.xml"/><Relationship Id="rId123" Type="http://schemas.openxmlformats.org/officeDocument/2006/relationships/image" Target="../media/image14871.png"/><Relationship Id="rId144" Type="http://schemas.openxmlformats.org/officeDocument/2006/relationships/customXml" Target="../ink/ink4596.xml"/><Relationship Id="rId330" Type="http://schemas.openxmlformats.org/officeDocument/2006/relationships/customXml" Target="../ink/ink4689.xml"/><Relationship Id="rId90" Type="http://schemas.openxmlformats.org/officeDocument/2006/relationships/customXml" Target="../ink/ink4569.xml"/><Relationship Id="rId165" Type="http://schemas.openxmlformats.org/officeDocument/2006/relationships/image" Target="../media/image15081.png"/><Relationship Id="rId186" Type="http://schemas.openxmlformats.org/officeDocument/2006/relationships/customXml" Target="../ink/ink4617.xml"/><Relationship Id="rId211" Type="http://schemas.openxmlformats.org/officeDocument/2006/relationships/image" Target="../media/image15312.png"/><Relationship Id="rId232" Type="http://schemas.openxmlformats.org/officeDocument/2006/relationships/customXml" Target="../ink/ink4640.xml"/><Relationship Id="rId253" Type="http://schemas.openxmlformats.org/officeDocument/2006/relationships/image" Target="../media/image15521.png"/><Relationship Id="rId274" Type="http://schemas.openxmlformats.org/officeDocument/2006/relationships/customXml" Target="../ink/ink4661.xml"/><Relationship Id="rId295" Type="http://schemas.openxmlformats.org/officeDocument/2006/relationships/image" Target="../media/image15731.png"/><Relationship Id="rId309" Type="http://schemas.openxmlformats.org/officeDocument/2006/relationships/image" Target="../media/image15801.png"/><Relationship Id="rId27" Type="http://schemas.openxmlformats.org/officeDocument/2006/relationships/image" Target="../media/image12300.png"/><Relationship Id="rId48" Type="http://schemas.openxmlformats.org/officeDocument/2006/relationships/customXml" Target="../ink/ink4548.xml"/><Relationship Id="rId69" Type="http://schemas.openxmlformats.org/officeDocument/2006/relationships/image" Target="../media/image12510.png"/><Relationship Id="rId113" Type="http://schemas.openxmlformats.org/officeDocument/2006/relationships/image" Target="../media/image12730.png"/><Relationship Id="rId134" Type="http://schemas.openxmlformats.org/officeDocument/2006/relationships/customXml" Target="../ink/ink4591.xml"/><Relationship Id="rId320" Type="http://schemas.openxmlformats.org/officeDocument/2006/relationships/customXml" Target="../ink/ink4684.xml"/><Relationship Id="rId80" Type="http://schemas.openxmlformats.org/officeDocument/2006/relationships/customXml" Target="../ink/ink4564.xml"/><Relationship Id="rId155" Type="http://schemas.openxmlformats.org/officeDocument/2006/relationships/image" Target="../media/image15031.png"/><Relationship Id="rId176" Type="http://schemas.openxmlformats.org/officeDocument/2006/relationships/customXml" Target="../ink/ink4612.xml"/><Relationship Id="rId197" Type="http://schemas.openxmlformats.org/officeDocument/2006/relationships/image" Target="../media/image15241.png"/><Relationship Id="rId201" Type="http://schemas.openxmlformats.org/officeDocument/2006/relationships/image" Target="../media/image15261.png"/><Relationship Id="rId222" Type="http://schemas.openxmlformats.org/officeDocument/2006/relationships/customXml" Target="../ink/ink4635.xml"/><Relationship Id="rId243" Type="http://schemas.openxmlformats.org/officeDocument/2006/relationships/image" Target="../media/image15471.png"/><Relationship Id="rId264" Type="http://schemas.openxmlformats.org/officeDocument/2006/relationships/customXml" Target="../ink/ink4656.xml"/><Relationship Id="rId285" Type="http://schemas.openxmlformats.org/officeDocument/2006/relationships/image" Target="../media/image15681.png"/><Relationship Id="rId17" Type="http://schemas.openxmlformats.org/officeDocument/2006/relationships/image" Target="../media/image12250.png"/><Relationship Id="rId38" Type="http://schemas.openxmlformats.org/officeDocument/2006/relationships/customXml" Target="../ink/ink4543.xml"/><Relationship Id="rId59" Type="http://schemas.openxmlformats.org/officeDocument/2006/relationships/image" Target="../media/image12460.png"/><Relationship Id="rId103" Type="http://schemas.openxmlformats.org/officeDocument/2006/relationships/image" Target="../media/image12680.png"/><Relationship Id="rId124" Type="http://schemas.openxmlformats.org/officeDocument/2006/relationships/customXml" Target="../ink/ink4586.xml"/><Relationship Id="rId310" Type="http://schemas.openxmlformats.org/officeDocument/2006/relationships/customXml" Target="../ink/ink4679.xml"/><Relationship Id="rId70" Type="http://schemas.openxmlformats.org/officeDocument/2006/relationships/customXml" Target="../ink/ink4559.xml"/><Relationship Id="rId91" Type="http://schemas.openxmlformats.org/officeDocument/2006/relationships/image" Target="../media/image12620.png"/><Relationship Id="rId145" Type="http://schemas.openxmlformats.org/officeDocument/2006/relationships/image" Target="../media/image14981.png"/><Relationship Id="rId166" Type="http://schemas.openxmlformats.org/officeDocument/2006/relationships/customXml" Target="../ink/ink4607.xml"/><Relationship Id="rId187" Type="http://schemas.openxmlformats.org/officeDocument/2006/relationships/image" Target="../media/image15191.png"/><Relationship Id="rId331" Type="http://schemas.openxmlformats.org/officeDocument/2006/relationships/image" Target="../media/image292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30.xml"/><Relationship Id="rId233" Type="http://schemas.openxmlformats.org/officeDocument/2006/relationships/image" Target="../media/image15421.png"/><Relationship Id="rId254" Type="http://schemas.openxmlformats.org/officeDocument/2006/relationships/customXml" Target="../ink/ink4651.xml"/><Relationship Id="rId28" Type="http://schemas.openxmlformats.org/officeDocument/2006/relationships/customXml" Target="../ink/ink4538.xml"/><Relationship Id="rId49" Type="http://schemas.openxmlformats.org/officeDocument/2006/relationships/image" Target="../media/image12410.png"/><Relationship Id="rId114" Type="http://schemas.openxmlformats.org/officeDocument/2006/relationships/customXml" Target="../ink/ink4581.xml"/><Relationship Id="rId275" Type="http://schemas.openxmlformats.org/officeDocument/2006/relationships/image" Target="../media/image15631.png"/><Relationship Id="rId296" Type="http://schemas.openxmlformats.org/officeDocument/2006/relationships/customXml" Target="../ink/ink4672.xml"/><Relationship Id="rId300" Type="http://schemas.openxmlformats.org/officeDocument/2006/relationships/customXml" Target="../ink/ink4674.xml"/><Relationship Id="rId60" Type="http://schemas.openxmlformats.org/officeDocument/2006/relationships/customXml" Target="../ink/ink4554.xml"/><Relationship Id="rId81" Type="http://schemas.openxmlformats.org/officeDocument/2006/relationships/image" Target="../media/image12570.png"/><Relationship Id="rId135" Type="http://schemas.openxmlformats.org/officeDocument/2006/relationships/image" Target="../media/image14931.png"/><Relationship Id="rId156" Type="http://schemas.openxmlformats.org/officeDocument/2006/relationships/customXml" Target="../ink/ink4602.xml"/><Relationship Id="rId177" Type="http://schemas.openxmlformats.org/officeDocument/2006/relationships/image" Target="../media/image15141.png"/><Relationship Id="rId198" Type="http://schemas.openxmlformats.org/officeDocument/2006/relationships/customXml" Target="../ink/ink4623.xml"/><Relationship Id="rId321" Type="http://schemas.openxmlformats.org/officeDocument/2006/relationships/image" Target="../media/image15861.png"/><Relationship Id="rId202" Type="http://schemas.openxmlformats.org/officeDocument/2006/relationships/customXml" Target="../ink/ink4625.xml"/><Relationship Id="rId223" Type="http://schemas.openxmlformats.org/officeDocument/2006/relationships/image" Target="../media/image15371.png"/><Relationship Id="rId244" Type="http://schemas.openxmlformats.org/officeDocument/2006/relationships/customXml" Target="../ink/ink4646.xml"/><Relationship Id="rId18" Type="http://schemas.openxmlformats.org/officeDocument/2006/relationships/customXml" Target="../ink/ink4533.xml"/><Relationship Id="rId39" Type="http://schemas.openxmlformats.org/officeDocument/2006/relationships/image" Target="../media/image12360.png"/><Relationship Id="rId265" Type="http://schemas.openxmlformats.org/officeDocument/2006/relationships/image" Target="../media/image15581.png"/><Relationship Id="rId286" Type="http://schemas.openxmlformats.org/officeDocument/2006/relationships/customXml" Target="../ink/ink4667.xml"/><Relationship Id="rId50" Type="http://schemas.openxmlformats.org/officeDocument/2006/relationships/customXml" Target="../ink/ink4549.xml"/><Relationship Id="rId104" Type="http://schemas.openxmlformats.org/officeDocument/2006/relationships/customXml" Target="../ink/ink4576.xml"/><Relationship Id="rId125" Type="http://schemas.openxmlformats.org/officeDocument/2006/relationships/image" Target="../media/image14881.png"/><Relationship Id="rId146" Type="http://schemas.openxmlformats.org/officeDocument/2006/relationships/customXml" Target="../ink/ink4597.xml"/><Relationship Id="rId167" Type="http://schemas.openxmlformats.org/officeDocument/2006/relationships/image" Target="../media/image15091.png"/><Relationship Id="rId188" Type="http://schemas.openxmlformats.org/officeDocument/2006/relationships/customXml" Target="../ink/ink4618.xml"/><Relationship Id="rId311" Type="http://schemas.openxmlformats.org/officeDocument/2006/relationships/image" Target="../media/image15812.png"/><Relationship Id="rId332" Type="http://schemas.openxmlformats.org/officeDocument/2006/relationships/customXml" Target="../ink/ink4690.xml"/><Relationship Id="rId71" Type="http://schemas.openxmlformats.org/officeDocument/2006/relationships/image" Target="../media/image12520.png"/><Relationship Id="rId92" Type="http://schemas.openxmlformats.org/officeDocument/2006/relationships/customXml" Target="../ink/ink4570.xml"/><Relationship Id="rId213" Type="http://schemas.openxmlformats.org/officeDocument/2006/relationships/image" Target="../media/image15321.png"/><Relationship Id="rId234" Type="http://schemas.openxmlformats.org/officeDocument/2006/relationships/customXml" Target="../ink/ink4641.xml"/><Relationship Id="rId2" Type="http://schemas.openxmlformats.org/officeDocument/2006/relationships/customXml" Target="../ink/ink4525.xml"/><Relationship Id="rId29" Type="http://schemas.openxmlformats.org/officeDocument/2006/relationships/image" Target="../media/image12310.png"/><Relationship Id="rId255" Type="http://schemas.openxmlformats.org/officeDocument/2006/relationships/image" Target="../media/image15531.png"/><Relationship Id="rId276" Type="http://schemas.openxmlformats.org/officeDocument/2006/relationships/customXml" Target="../ink/ink4662.xml"/><Relationship Id="rId297" Type="http://schemas.openxmlformats.org/officeDocument/2006/relationships/image" Target="../media/image15741.png"/><Relationship Id="rId40" Type="http://schemas.openxmlformats.org/officeDocument/2006/relationships/customXml" Target="../ink/ink4544.xml"/><Relationship Id="rId115" Type="http://schemas.openxmlformats.org/officeDocument/2006/relationships/image" Target="../media/image12740.png"/><Relationship Id="rId136" Type="http://schemas.openxmlformats.org/officeDocument/2006/relationships/customXml" Target="../ink/ink4592.xml"/><Relationship Id="rId157" Type="http://schemas.openxmlformats.org/officeDocument/2006/relationships/image" Target="../media/image15041.png"/><Relationship Id="rId178" Type="http://schemas.openxmlformats.org/officeDocument/2006/relationships/customXml" Target="../ink/ink4613.xml"/><Relationship Id="rId301" Type="http://schemas.openxmlformats.org/officeDocument/2006/relationships/image" Target="../media/image15761.png"/><Relationship Id="rId322" Type="http://schemas.openxmlformats.org/officeDocument/2006/relationships/customXml" Target="../ink/ink4685.xml"/><Relationship Id="rId61" Type="http://schemas.openxmlformats.org/officeDocument/2006/relationships/image" Target="../media/image12470.png"/><Relationship Id="rId82" Type="http://schemas.openxmlformats.org/officeDocument/2006/relationships/customXml" Target="../ink/ink4565.xml"/><Relationship Id="rId199" Type="http://schemas.openxmlformats.org/officeDocument/2006/relationships/image" Target="../media/image15251.png"/><Relationship Id="rId203" Type="http://schemas.openxmlformats.org/officeDocument/2006/relationships/image" Target="../media/image15271.png"/><Relationship Id="rId19" Type="http://schemas.openxmlformats.org/officeDocument/2006/relationships/image" Target="../media/image12260.png"/><Relationship Id="rId224" Type="http://schemas.openxmlformats.org/officeDocument/2006/relationships/customXml" Target="../ink/ink4636.xml"/><Relationship Id="rId245" Type="http://schemas.openxmlformats.org/officeDocument/2006/relationships/image" Target="../media/image15481.png"/><Relationship Id="rId266" Type="http://schemas.openxmlformats.org/officeDocument/2006/relationships/customXml" Target="../ink/ink4657.xml"/><Relationship Id="rId287" Type="http://schemas.openxmlformats.org/officeDocument/2006/relationships/image" Target="../media/image15691.png"/><Relationship Id="rId30" Type="http://schemas.openxmlformats.org/officeDocument/2006/relationships/customXml" Target="../ink/ink4539.xml"/><Relationship Id="rId105" Type="http://schemas.openxmlformats.org/officeDocument/2006/relationships/image" Target="../media/image12690.png"/><Relationship Id="rId126" Type="http://schemas.openxmlformats.org/officeDocument/2006/relationships/customXml" Target="../ink/ink4587.xml"/><Relationship Id="rId147" Type="http://schemas.openxmlformats.org/officeDocument/2006/relationships/image" Target="../media/image14991.png"/><Relationship Id="rId168" Type="http://schemas.openxmlformats.org/officeDocument/2006/relationships/customXml" Target="../ink/ink4608.xml"/><Relationship Id="rId312" Type="http://schemas.openxmlformats.org/officeDocument/2006/relationships/customXml" Target="../ink/ink4680.xml"/><Relationship Id="rId333" Type="http://schemas.openxmlformats.org/officeDocument/2006/relationships/image" Target="../media/image2927.png"/><Relationship Id="rId51" Type="http://schemas.openxmlformats.org/officeDocument/2006/relationships/image" Target="../media/image12420.png"/><Relationship Id="rId72" Type="http://schemas.openxmlformats.org/officeDocument/2006/relationships/customXml" Target="../ink/ink4560.xml"/><Relationship Id="rId93" Type="http://schemas.openxmlformats.org/officeDocument/2006/relationships/image" Target="../media/image12630.png"/><Relationship Id="rId189" Type="http://schemas.openxmlformats.org/officeDocument/2006/relationships/image" Target="../media/image15201.png"/><Relationship Id="rId3" Type="http://schemas.openxmlformats.org/officeDocument/2006/relationships/image" Target="../media/image12180.png"/><Relationship Id="rId214" Type="http://schemas.openxmlformats.org/officeDocument/2006/relationships/customXml" Target="../ink/ink4631.xml"/><Relationship Id="rId235" Type="http://schemas.openxmlformats.org/officeDocument/2006/relationships/image" Target="../media/image15431.png"/><Relationship Id="rId256" Type="http://schemas.openxmlformats.org/officeDocument/2006/relationships/customXml" Target="../ink/ink4652.xml"/><Relationship Id="rId277" Type="http://schemas.openxmlformats.org/officeDocument/2006/relationships/image" Target="../media/image15641.png"/><Relationship Id="rId298" Type="http://schemas.openxmlformats.org/officeDocument/2006/relationships/customXml" Target="../ink/ink4673.xml"/><Relationship Id="rId116" Type="http://schemas.openxmlformats.org/officeDocument/2006/relationships/customXml" Target="../ink/ink4582.xml"/><Relationship Id="rId137" Type="http://schemas.openxmlformats.org/officeDocument/2006/relationships/image" Target="../media/image14941.png"/><Relationship Id="rId158" Type="http://schemas.openxmlformats.org/officeDocument/2006/relationships/customXml" Target="../ink/ink4603.xml"/><Relationship Id="rId302" Type="http://schemas.openxmlformats.org/officeDocument/2006/relationships/customXml" Target="../ink/ink4675.xml"/><Relationship Id="rId323" Type="http://schemas.openxmlformats.org/officeDocument/2006/relationships/image" Target="../media/image2922.png"/><Relationship Id="rId20" Type="http://schemas.openxmlformats.org/officeDocument/2006/relationships/customXml" Target="../ink/ink4534.xml"/><Relationship Id="rId41" Type="http://schemas.openxmlformats.org/officeDocument/2006/relationships/image" Target="../media/image12370.png"/><Relationship Id="rId62" Type="http://schemas.openxmlformats.org/officeDocument/2006/relationships/customXml" Target="../ink/ink4555.xml"/><Relationship Id="rId83" Type="http://schemas.openxmlformats.org/officeDocument/2006/relationships/image" Target="../media/image12580.png"/><Relationship Id="rId179" Type="http://schemas.openxmlformats.org/officeDocument/2006/relationships/image" Target="../media/image15151.png"/><Relationship Id="rId190" Type="http://schemas.openxmlformats.org/officeDocument/2006/relationships/customXml" Target="../ink/ink4619.xml"/><Relationship Id="rId204" Type="http://schemas.openxmlformats.org/officeDocument/2006/relationships/customXml" Target="../ink/ink4626.xml"/><Relationship Id="rId225" Type="http://schemas.openxmlformats.org/officeDocument/2006/relationships/image" Target="../media/image15381.png"/><Relationship Id="rId246" Type="http://schemas.openxmlformats.org/officeDocument/2006/relationships/customXml" Target="../ink/ink4647.xml"/><Relationship Id="rId267" Type="http://schemas.openxmlformats.org/officeDocument/2006/relationships/image" Target="../media/image15591.png"/><Relationship Id="rId288" Type="http://schemas.openxmlformats.org/officeDocument/2006/relationships/customXml" Target="../ink/ink4668.xml"/><Relationship Id="rId106" Type="http://schemas.openxmlformats.org/officeDocument/2006/relationships/customXml" Target="../ink/ink4577.xml"/><Relationship Id="rId127" Type="http://schemas.openxmlformats.org/officeDocument/2006/relationships/image" Target="../media/image14891.png"/><Relationship Id="rId313" Type="http://schemas.openxmlformats.org/officeDocument/2006/relationships/image" Target="../media/image15821.png"/><Relationship Id="rId10" Type="http://schemas.openxmlformats.org/officeDocument/2006/relationships/customXml" Target="../ink/ink4529.xml"/><Relationship Id="rId31" Type="http://schemas.openxmlformats.org/officeDocument/2006/relationships/image" Target="../media/image12320.png"/><Relationship Id="rId52" Type="http://schemas.openxmlformats.org/officeDocument/2006/relationships/customXml" Target="../ink/ink4550.xml"/><Relationship Id="rId73" Type="http://schemas.openxmlformats.org/officeDocument/2006/relationships/image" Target="../media/image12530.png"/><Relationship Id="rId94" Type="http://schemas.openxmlformats.org/officeDocument/2006/relationships/customXml" Target="../ink/ink4571.xml"/><Relationship Id="rId148" Type="http://schemas.openxmlformats.org/officeDocument/2006/relationships/customXml" Target="../ink/ink4598.xml"/><Relationship Id="rId169" Type="http://schemas.openxmlformats.org/officeDocument/2006/relationships/image" Target="../media/image15102.png"/><Relationship Id="rId334" Type="http://schemas.openxmlformats.org/officeDocument/2006/relationships/customXml" Target="../ink/ink4691.xml"/><Relationship Id="rId4" Type="http://schemas.openxmlformats.org/officeDocument/2006/relationships/customXml" Target="../ink/ink4526.xml"/><Relationship Id="rId180" Type="http://schemas.openxmlformats.org/officeDocument/2006/relationships/customXml" Target="../ink/ink4614.xml"/><Relationship Id="rId215" Type="http://schemas.openxmlformats.org/officeDocument/2006/relationships/image" Target="../media/image15331.png"/><Relationship Id="rId236" Type="http://schemas.openxmlformats.org/officeDocument/2006/relationships/customXml" Target="../ink/ink4642.xml"/><Relationship Id="rId257" Type="http://schemas.openxmlformats.org/officeDocument/2006/relationships/image" Target="../media/image15541.png"/><Relationship Id="rId278" Type="http://schemas.openxmlformats.org/officeDocument/2006/relationships/customXml" Target="../ink/ink4663.xml"/><Relationship Id="rId303" Type="http://schemas.openxmlformats.org/officeDocument/2006/relationships/image" Target="../media/image15771.png"/><Relationship Id="rId42" Type="http://schemas.openxmlformats.org/officeDocument/2006/relationships/customXml" Target="../ink/ink4545.xml"/><Relationship Id="rId84" Type="http://schemas.openxmlformats.org/officeDocument/2006/relationships/customXml" Target="../ink/ink4566.xml"/><Relationship Id="rId138" Type="http://schemas.openxmlformats.org/officeDocument/2006/relationships/customXml" Target="../ink/ink4593.xml"/><Relationship Id="rId191" Type="http://schemas.openxmlformats.org/officeDocument/2006/relationships/image" Target="../media/image15212.png"/><Relationship Id="rId205" Type="http://schemas.openxmlformats.org/officeDocument/2006/relationships/image" Target="../media/image15281.png"/><Relationship Id="rId247" Type="http://schemas.openxmlformats.org/officeDocument/2006/relationships/image" Target="../media/image15491.png"/><Relationship Id="rId107" Type="http://schemas.openxmlformats.org/officeDocument/2006/relationships/image" Target="../media/image12700.png"/><Relationship Id="rId289" Type="http://schemas.openxmlformats.org/officeDocument/2006/relationships/image" Target="../media/image15701.png"/><Relationship Id="rId11" Type="http://schemas.openxmlformats.org/officeDocument/2006/relationships/image" Target="../media/image12220.png"/><Relationship Id="rId53" Type="http://schemas.openxmlformats.org/officeDocument/2006/relationships/image" Target="../media/image12430.png"/><Relationship Id="rId149" Type="http://schemas.openxmlformats.org/officeDocument/2006/relationships/image" Target="../media/image15001.png"/><Relationship Id="rId314" Type="http://schemas.openxmlformats.org/officeDocument/2006/relationships/customXml" Target="../ink/ink4681.xml"/><Relationship Id="rId95" Type="http://schemas.openxmlformats.org/officeDocument/2006/relationships/image" Target="../media/image12640.png"/><Relationship Id="rId160" Type="http://schemas.openxmlformats.org/officeDocument/2006/relationships/customXml" Target="../ink/ink4604.xml"/><Relationship Id="rId216" Type="http://schemas.openxmlformats.org/officeDocument/2006/relationships/customXml" Target="../ink/ink4632.xml"/><Relationship Id="rId258" Type="http://schemas.openxmlformats.org/officeDocument/2006/relationships/customXml" Target="../ink/ink4653.xml"/><Relationship Id="rId22" Type="http://schemas.openxmlformats.org/officeDocument/2006/relationships/customXml" Target="../ink/ink4535.xml"/><Relationship Id="rId64" Type="http://schemas.openxmlformats.org/officeDocument/2006/relationships/customXml" Target="../ink/ink4556.xml"/><Relationship Id="rId118" Type="http://schemas.openxmlformats.org/officeDocument/2006/relationships/customXml" Target="../ink/ink4583.xml"/><Relationship Id="rId325" Type="http://schemas.openxmlformats.org/officeDocument/2006/relationships/image" Target="../media/image2923.png"/><Relationship Id="rId171" Type="http://schemas.openxmlformats.org/officeDocument/2006/relationships/image" Target="../media/image15112.png"/><Relationship Id="rId227" Type="http://schemas.openxmlformats.org/officeDocument/2006/relationships/image" Target="../media/image15391.png"/><Relationship Id="rId269" Type="http://schemas.openxmlformats.org/officeDocument/2006/relationships/image" Target="../media/image15601.png"/><Relationship Id="rId33" Type="http://schemas.openxmlformats.org/officeDocument/2006/relationships/image" Target="../media/image12330.png"/><Relationship Id="rId129" Type="http://schemas.openxmlformats.org/officeDocument/2006/relationships/image" Target="../media/image14901.png"/><Relationship Id="rId280" Type="http://schemas.openxmlformats.org/officeDocument/2006/relationships/customXml" Target="../ink/ink4664.xml"/><Relationship Id="rId336" Type="http://schemas.openxmlformats.org/officeDocument/2006/relationships/customXml" Target="../ink/ink4692.xml"/><Relationship Id="rId75" Type="http://schemas.openxmlformats.org/officeDocument/2006/relationships/image" Target="../media/image12540.png"/><Relationship Id="rId140" Type="http://schemas.openxmlformats.org/officeDocument/2006/relationships/customXml" Target="../ink/ink4594.xml"/><Relationship Id="rId182" Type="http://schemas.openxmlformats.org/officeDocument/2006/relationships/customXml" Target="../ink/ink4615.xml"/><Relationship Id="rId6" Type="http://schemas.openxmlformats.org/officeDocument/2006/relationships/customXml" Target="../ink/ink4527.xml"/><Relationship Id="rId238" Type="http://schemas.openxmlformats.org/officeDocument/2006/relationships/customXml" Target="../ink/ink4643.xml"/><Relationship Id="rId291" Type="http://schemas.openxmlformats.org/officeDocument/2006/relationships/image" Target="../media/image15712.png"/><Relationship Id="rId305" Type="http://schemas.openxmlformats.org/officeDocument/2006/relationships/image" Target="../media/image15781.png"/><Relationship Id="rId44" Type="http://schemas.openxmlformats.org/officeDocument/2006/relationships/customXml" Target="../ink/ink4546.xml"/><Relationship Id="rId86" Type="http://schemas.openxmlformats.org/officeDocument/2006/relationships/customXml" Target="../ink/ink4567.xml"/><Relationship Id="rId151" Type="http://schemas.openxmlformats.org/officeDocument/2006/relationships/image" Target="../media/image15012.png"/><Relationship Id="rId193" Type="http://schemas.openxmlformats.org/officeDocument/2006/relationships/image" Target="../media/image15221.png"/><Relationship Id="rId207" Type="http://schemas.openxmlformats.org/officeDocument/2006/relationships/image" Target="../media/image15291.png"/><Relationship Id="rId249" Type="http://schemas.openxmlformats.org/officeDocument/2006/relationships/image" Target="../media/image15501.png"/><Relationship Id="rId13" Type="http://schemas.openxmlformats.org/officeDocument/2006/relationships/image" Target="../media/image12230.png"/><Relationship Id="rId109" Type="http://schemas.openxmlformats.org/officeDocument/2006/relationships/image" Target="../media/image12710.png"/><Relationship Id="rId260" Type="http://schemas.openxmlformats.org/officeDocument/2006/relationships/customXml" Target="../ink/ink4654.xml"/><Relationship Id="rId316" Type="http://schemas.openxmlformats.org/officeDocument/2006/relationships/customXml" Target="../ink/ink4682.xml"/><Relationship Id="rId55" Type="http://schemas.openxmlformats.org/officeDocument/2006/relationships/image" Target="../media/image12440.png"/><Relationship Id="rId97" Type="http://schemas.openxmlformats.org/officeDocument/2006/relationships/image" Target="../media/image12650.png"/><Relationship Id="rId120" Type="http://schemas.openxmlformats.org/officeDocument/2006/relationships/customXml" Target="../ink/ink4584.xml"/><Relationship Id="rId162" Type="http://schemas.openxmlformats.org/officeDocument/2006/relationships/customXml" Target="../ink/ink4605.xml"/><Relationship Id="rId218" Type="http://schemas.openxmlformats.org/officeDocument/2006/relationships/customXml" Target="../ink/ink4633.xml"/><Relationship Id="rId271" Type="http://schemas.openxmlformats.org/officeDocument/2006/relationships/image" Target="../media/image15612.png"/><Relationship Id="rId24" Type="http://schemas.openxmlformats.org/officeDocument/2006/relationships/customXml" Target="../ink/ink4536.xml"/><Relationship Id="rId66" Type="http://schemas.openxmlformats.org/officeDocument/2006/relationships/customXml" Target="../ink/ink4557.xml"/><Relationship Id="rId131" Type="http://schemas.openxmlformats.org/officeDocument/2006/relationships/image" Target="../media/image14912.png"/><Relationship Id="rId327" Type="http://schemas.openxmlformats.org/officeDocument/2006/relationships/image" Target="../media/image2924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31.png"/><Relationship Id="rId21" Type="http://schemas.openxmlformats.org/officeDocument/2006/relationships/image" Target="../media/image15961.png"/><Relationship Id="rId324" Type="http://schemas.openxmlformats.org/officeDocument/2006/relationships/customXml" Target="../ink/ink4855.xml"/><Relationship Id="rId531" Type="http://schemas.openxmlformats.org/officeDocument/2006/relationships/customXml" Target="../ink/ink4959.xml"/><Relationship Id="rId629" Type="http://schemas.openxmlformats.org/officeDocument/2006/relationships/customXml" Target="../ink/ink5008.xml"/><Relationship Id="rId170" Type="http://schemas.openxmlformats.org/officeDocument/2006/relationships/customXml" Target="../ink/ink4778.xml"/><Relationship Id="rId268" Type="http://schemas.openxmlformats.org/officeDocument/2006/relationships/customXml" Target="../ink/ink4827.xml"/><Relationship Id="rId475" Type="http://schemas.openxmlformats.org/officeDocument/2006/relationships/customXml" Target="../ink/ink4931.xml"/><Relationship Id="rId32" Type="http://schemas.openxmlformats.org/officeDocument/2006/relationships/customXml" Target="../ink/ink4709.xml"/><Relationship Id="rId128" Type="http://schemas.openxmlformats.org/officeDocument/2006/relationships/customXml" Target="../ink/ink4757.xml"/><Relationship Id="rId335" Type="http://schemas.openxmlformats.org/officeDocument/2006/relationships/image" Target="../media/image17521.png"/><Relationship Id="rId542" Type="http://schemas.openxmlformats.org/officeDocument/2006/relationships/image" Target="../media/image18551.png"/><Relationship Id="rId181" Type="http://schemas.openxmlformats.org/officeDocument/2006/relationships/image" Target="../media/image16751.png"/><Relationship Id="rId402" Type="http://schemas.openxmlformats.org/officeDocument/2006/relationships/customXml" Target="../ink/ink4894.xml"/><Relationship Id="rId279" Type="http://schemas.openxmlformats.org/officeDocument/2006/relationships/image" Target="../media/image17241.png"/><Relationship Id="rId486" Type="http://schemas.openxmlformats.org/officeDocument/2006/relationships/image" Target="../media/image18271.png"/><Relationship Id="rId43" Type="http://schemas.openxmlformats.org/officeDocument/2006/relationships/image" Target="../media/image16061.png"/><Relationship Id="rId139" Type="http://schemas.openxmlformats.org/officeDocument/2006/relationships/image" Target="../media/image16541.png"/><Relationship Id="rId346" Type="http://schemas.openxmlformats.org/officeDocument/2006/relationships/customXml" Target="../ink/ink4866.xml"/><Relationship Id="rId553" Type="http://schemas.openxmlformats.org/officeDocument/2006/relationships/customXml" Target="../ink/ink4970.xml"/><Relationship Id="rId192" Type="http://schemas.openxmlformats.org/officeDocument/2006/relationships/customXml" Target="../ink/ink4789.xml"/><Relationship Id="rId206" Type="http://schemas.openxmlformats.org/officeDocument/2006/relationships/customXml" Target="../ink/ink4796.xml"/><Relationship Id="rId413" Type="http://schemas.openxmlformats.org/officeDocument/2006/relationships/image" Target="../media/image17912.png"/><Relationship Id="rId497" Type="http://schemas.openxmlformats.org/officeDocument/2006/relationships/customXml" Target="../ink/ink4942.xml"/><Relationship Id="rId620" Type="http://schemas.openxmlformats.org/officeDocument/2006/relationships/image" Target="../media/image18941.png"/><Relationship Id="rId357" Type="http://schemas.openxmlformats.org/officeDocument/2006/relationships/image" Target="../media/image17631.png"/><Relationship Id="rId54" Type="http://schemas.openxmlformats.org/officeDocument/2006/relationships/customXml" Target="../ink/ink4720.xml"/><Relationship Id="rId217" Type="http://schemas.openxmlformats.org/officeDocument/2006/relationships/image" Target="../media/image16931.png"/><Relationship Id="rId564" Type="http://schemas.openxmlformats.org/officeDocument/2006/relationships/image" Target="../media/image18661.png"/><Relationship Id="rId424" Type="http://schemas.openxmlformats.org/officeDocument/2006/relationships/customXml" Target="../ink/ink4905.xml"/><Relationship Id="rId270" Type="http://schemas.openxmlformats.org/officeDocument/2006/relationships/customXml" Target="../ink/ink4828.xml"/><Relationship Id="rId65" Type="http://schemas.openxmlformats.org/officeDocument/2006/relationships/image" Target="../media/image16171.png"/><Relationship Id="rId130" Type="http://schemas.openxmlformats.org/officeDocument/2006/relationships/customXml" Target="../ink/ink4758.xml"/><Relationship Id="rId368" Type="http://schemas.openxmlformats.org/officeDocument/2006/relationships/customXml" Target="../ink/ink4877.xml"/><Relationship Id="rId575" Type="http://schemas.openxmlformats.org/officeDocument/2006/relationships/customXml" Target="../ink/ink4981.xml"/><Relationship Id="rId228" Type="http://schemas.openxmlformats.org/officeDocument/2006/relationships/customXml" Target="../ink/ink4807.xml"/><Relationship Id="rId435" Type="http://schemas.openxmlformats.org/officeDocument/2006/relationships/customXml" Target="../ink/ink4911.xml"/><Relationship Id="rId281" Type="http://schemas.openxmlformats.org/officeDocument/2006/relationships/image" Target="../media/image17251.png"/><Relationship Id="rId502" Type="http://schemas.openxmlformats.org/officeDocument/2006/relationships/image" Target="../media/image18351.png"/><Relationship Id="rId76" Type="http://schemas.openxmlformats.org/officeDocument/2006/relationships/customXml" Target="../ink/ink4731.xml"/><Relationship Id="rId141" Type="http://schemas.openxmlformats.org/officeDocument/2006/relationships/image" Target="../media/image16551.png"/><Relationship Id="rId379" Type="http://schemas.openxmlformats.org/officeDocument/2006/relationships/image" Target="../media/image17741.png"/><Relationship Id="rId586" Type="http://schemas.openxmlformats.org/officeDocument/2006/relationships/image" Target="../media/image18771.png"/><Relationship Id="rId7" Type="http://schemas.openxmlformats.org/officeDocument/2006/relationships/image" Target="../media/image15891.png"/><Relationship Id="rId239" Type="http://schemas.openxmlformats.org/officeDocument/2006/relationships/image" Target="../media/image17041.png"/><Relationship Id="rId446" Type="http://schemas.openxmlformats.org/officeDocument/2006/relationships/image" Target="../media/image18071.png"/><Relationship Id="rId292" Type="http://schemas.openxmlformats.org/officeDocument/2006/relationships/customXml" Target="../ink/ink4839.xml"/><Relationship Id="rId306" Type="http://schemas.openxmlformats.org/officeDocument/2006/relationships/customXml" Target="../ink/ink4846.xml"/><Relationship Id="rId87" Type="http://schemas.openxmlformats.org/officeDocument/2006/relationships/image" Target="../media/image16281.png"/><Relationship Id="rId513" Type="http://schemas.openxmlformats.org/officeDocument/2006/relationships/customXml" Target="../ink/ink4950.xml"/><Relationship Id="rId597" Type="http://schemas.openxmlformats.org/officeDocument/2006/relationships/customXml" Target="../ink/ink4992.xml"/><Relationship Id="rId152" Type="http://schemas.openxmlformats.org/officeDocument/2006/relationships/customXml" Target="../ink/ink4769.xml"/><Relationship Id="rId457" Type="http://schemas.openxmlformats.org/officeDocument/2006/relationships/customXml" Target="../ink/ink4922.xml"/><Relationship Id="rId14" Type="http://schemas.openxmlformats.org/officeDocument/2006/relationships/customXml" Target="../ink/ink4700.xml"/><Relationship Id="rId317" Type="http://schemas.openxmlformats.org/officeDocument/2006/relationships/image" Target="../media/image17430.png"/><Relationship Id="rId524" Type="http://schemas.openxmlformats.org/officeDocument/2006/relationships/image" Target="../media/image18461.png"/><Relationship Id="rId98" Type="http://schemas.openxmlformats.org/officeDocument/2006/relationships/customXml" Target="../ink/ink4742.xml"/><Relationship Id="rId163" Type="http://schemas.openxmlformats.org/officeDocument/2006/relationships/image" Target="../media/image16661.png"/><Relationship Id="rId370" Type="http://schemas.openxmlformats.org/officeDocument/2006/relationships/customXml" Target="../ink/ink4878.xml"/><Relationship Id="rId230" Type="http://schemas.openxmlformats.org/officeDocument/2006/relationships/customXml" Target="../ink/ink4808.xml"/><Relationship Id="rId468" Type="http://schemas.openxmlformats.org/officeDocument/2006/relationships/image" Target="../media/image18181.png"/><Relationship Id="rId25" Type="http://schemas.openxmlformats.org/officeDocument/2006/relationships/image" Target="../media/image15981.png"/><Relationship Id="rId328" Type="http://schemas.openxmlformats.org/officeDocument/2006/relationships/customXml" Target="../ink/ink4857.xml"/><Relationship Id="rId535" Type="http://schemas.openxmlformats.org/officeDocument/2006/relationships/customXml" Target="../ink/ink4961.xml"/><Relationship Id="rId174" Type="http://schemas.openxmlformats.org/officeDocument/2006/relationships/customXml" Target="../ink/ink4780.xml"/><Relationship Id="rId381" Type="http://schemas.openxmlformats.org/officeDocument/2006/relationships/image" Target="../media/image17751.png"/><Relationship Id="rId602" Type="http://schemas.openxmlformats.org/officeDocument/2006/relationships/image" Target="../media/image18851.png"/><Relationship Id="rId241" Type="http://schemas.openxmlformats.org/officeDocument/2006/relationships/image" Target="../media/image17051.png"/><Relationship Id="rId479" Type="http://schemas.openxmlformats.org/officeDocument/2006/relationships/customXml" Target="../ink/ink4933.xml"/><Relationship Id="rId36" Type="http://schemas.openxmlformats.org/officeDocument/2006/relationships/customXml" Target="../ink/ink4711.xml"/><Relationship Id="rId339" Type="http://schemas.openxmlformats.org/officeDocument/2006/relationships/image" Target="../media/image17541.png"/><Relationship Id="rId546" Type="http://schemas.openxmlformats.org/officeDocument/2006/relationships/image" Target="../media/image18571.png"/><Relationship Id="rId78" Type="http://schemas.openxmlformats.org/officeDocument/2006/relationships/customXml" Target="../ink/ink4732.xml"/><Relationship Id="rId101" Type="http://schemas.openxmlformats.org/officeDocument/2006/relationships/image" Target="../media/image16351.png"/><Relationship Id="rId143" Type="http://schemas.openxmlformats.org/officeDocument/2006/relationships/image" Target="../media/image16561.png"/><Relationship Id="rId185" Type="http://schemas.openxmlformats.org/officeDocument/2006/relationships/image" Target="../media/image16771.png"/><Relationship Id="rId350" Type="http://schemas.openxmlformats.org/officeDocument/2006/relationships/customXml" Target="../ink/ink4868.xml"/><Relationship Id="rId406" Type="http://schemas.openxmlformats.org/officeDocument/2006/relationships/customXml" Target="../ink/ink4896.xml"/><Relationship Id="rId588" Type="http://schemas.openxmlformats.org/officeDocument/2006/relationships/image" Target="../media/image18781.png"/><Relationship Id="rId9" Type="http://schemas.openxmlformats.org/officeDocument/2006/relationships/image" Target="../media/image15901.png"/><Relationship Id="rId210" Type="http://schemas.openxmlformats.org/officeDocument/2006/relationships/customXml" Target="../ink/ink4798.xml"/><Relationship Id="rId392" Type="http://schemas.openxmlformats.org/officeDocument/2006/relationships/customXml" Target="../ink/ink4889.xml"/><Relationship Id="rId448" Type="http://schemas.openxmlformats.org/officeDocument/2006/relationships/image" Target="../media/image18081.png"/><Relationship Id="rId613" Type="http://schemas.openxmlformats.org/officeDocument/2006/relationships/customXml" Target="../ink/ink5000.xml"/><Relationship Id="rId252" Type="http://schemas.openxmlformats.org/officeDocument/2006/relationships/customXml" Target="../ink/ink4819.xml"/><Relationship Id="rId294" Type="http://schemas.openxmlformats.org/officeDocument/2006/relationships/customXml" Target="../ink/ink4840.xml"/><Relationship Id="rId308" Type="http://schemas.openxmlformats.org/officeDocument/2006/relationships/customXml" Target="../ink/ink4847.xml"/><Relationship Id="rId515" Type="http://schemas.openxmlformats.org/officeDocument/2006/relationships/customXml" Target="../ink/ink4951.xml"/><Relationship Id="rId47" Type="http://schemas.openxmlformats.org/officeDocument/2006/relationships/image" Target="../media/image16081.png"/><Relationship Id="rId89" Type="http://schemas.openxmlformats.org/officeDocument/2006/relationships/image" Target="../media/image16291.png"/><Relationship Id="rId112" Type="http://schemas.openxmlformats.org/officeDocument/2006/relationships/customXml" Target="../ink/ink4749.xml"/><Relationship Id="rId154" Type="http://schemas.openxmlformats.org/officeDocument/2006/relationships/customXml" Target="../ink/ink4770.xml"/><Relationship Id="rId361" Type="http://schemas.openxmlformats.org/officeDocument/2006/relationships/image" Target="../media/image17651.png"/><Relationship Id="rId557" Type="http://schemas.openxmlformats.org/officeDocument/2006/relationships/customXml" Target="../ink/ink4972.xml"/><Relationship Id="rId599" Type="http://schemas.openxmlformats.org/officeDocument/2006/relationships/customXml" Target="../ink/ink4993.xml"/><Relationship Id="rId196" Type="http://schemas.openxmlformats.org/officeDocument/2006/relationships/customXml" Target="../ink/ink4791.xml"/><Relationship Id="rId417" Type="http://schemas.openxmlformats.org/officeDocument/2006/relationships/image" Target="../media/image17931.png"/><Relationship Id="rId459" Type="http://schemas.openxmlformats.org/officeDocument/2006/relationships/customXml" Target="../ink/ink4923.xml"/><Relationship Id="rId624" Type="http://schemas.openxmlformats.org/officeDocument/2006/relationships/image" Target="../media/image18961.png"/><Relationship Id="rId16" Type="http://schemas.openxmlformats.org/officeDocument/2006/relationships/customXml" Target="../ink/ink4701.xml"/><Relationship Id="rId221" Type="http://schemas.openxmlformats.org/officeDocument/2006/relationships/image" Target="../media/image16951.png"/><Relationship Id="rId263" Type="http://schemas.openxmlformats.org/officeDocument/2006/relationships/image" Target="../media/image17161.png"/><Relationship Id="rId319" Type="http://schemas.openxmlformats.org/officeDocument/2006/relationships/image" Target="../media/image17440.png"/><Relationship Id="rId470" Type="http://schemas.openxmlformats.org/officeDocument/2006/relationships/image" Target="../media/image18191.png"/><Relationship Id="rId526" Type="http://schemas.openxmlformats.org/officeDocument/2006/relationships/image" Target="../media/image18471.png"/><Relationship Id="rId58" Type="http://schemas.openxmlformats.org/officeDocument/2006/relationships/customXml" Target="../ink/ink4722.xml"/><Relationship Id="rId123" Type="http://schemas.openxmlformats.org/officeDocument/2006/relationships/image" Target="../media/image16461.png"/><Relationship Id="rId330" Type="http://schemas.openxmlformats.org/officeDocument/2006/relationships/customXml" Target="../ink/ink4858.xml"/><Relationship Id="rId568" Type="http://schemas.openxmlformats.org/officeDocument/2006/relationships/image" Target="../media/image18681.png"/><Relationship Id="rId165" Type="http://schemas.openxmlformats.org/officeDocument/2006/relationships/image" Target="../media/image16671.png"/><Relationship Id="rId372" Type="http://schemas.openxmlformats.org/officeDocument/2006/relationships/customXml" Target="../ink/ink4879.xml"/><Relationship Id="rId428" Type="http://schemas.openxmlformats.org/officeDocument/2006/relationships/customXml" Target="../ink/ink4907.xml"/><Relationship Id="rId232" Type="http://schemas.openxmlformats.org/officeDocument/2006/relationships/customXml" Target="../ink/ink4809.xml"/><Relationship Id="rId274" Type="http://schemas.openxmlformats.org/officeDocument/2006/relationships/customXml" Target="../ink/ink4830.xml"/><Relationship Id="rId481" Type="http://schemas.openxmlformats.org/officeDocument/2006/relationships/customXml" Target="../ink/ink4934.xml"/><Relationship Id="rId27" Type="http://schemas.openxmlformats.org/officeDocument/2006/relationships/image" Target="../media/image15991.png"/><Relationship Id="rId69" Type="http://schemas.openxmlformats.org/officeDocument/2006/relationships/image" Target="../media/image16191.png"/><Relationship Id="rId134" Type="http://schemas.openxmlformats.org/officeDocument/2006/relationships/customXml" Target="../ink/ink4760.xml"/><Relationship Id="rId537" Type="http://schemas.openxmlformats.org/officeDocument/2006/relationships/customXml" Target="../ink/ink4962.xml"/><Relationship Id="rId579" Type="http://schemas.openxmlformats.org/officeDocument/2006/relationships/customXml" Target="../ink/ink4983.xml"/><Relationship Id="rId80" Type="http://schemas.openxmlformats.org/officeDocument/2006/relationships/customXml" Target="../ink/ink4733.xml"/><Relationship Id="rId176" Type="http://schemas.openxmlformats.org/officeDocument/2006/relationships/customXml" Target="../ink/ink4781.xml"/><Relationship Id="rId341" Type="http://schemas.openxmlformats.org/officeDocument/2006/relationships/image" Target="../media/image17551.png"/><Relationship Id="rId383" Type="http://schemas.openxmlformats.org/officeDocument/2006/relationships/image" Target="../media/image17761.png"/><Relationship Id="rId439" Type="http://schemas.openxmlformats.org/officeDocument/2006/relationships/customXml" Target="../ink/ink4913.xml"/><Relationship Id="rId590" Type="http://schemas.openxmlformats.org/officeDocument/2006/relationships/image" Target="../media/image18791.png"/><Relationship Id="rId604" Type="http://schemas.openxmlformats.org/officeDocument/2006/relationships/image" Target="../media/image18861.png"/><Relationship Id="rId201" Type="http://schemas.openxmlformats.org/officeDocument/2006/relationships/image" Target="../media/image16851.png"/><Relationship Id="rId243" Type="http://schemas.openxmlformats.org/officeDocument/2006/relationships/image" Target="../media/image17061.png"/><Relationship Id="rId285" Type="http://schemas.openxmlformats.org/officeDocument/2006/relationships/image" Target="../media/image17271.png"/><Relationship Id="rId450" Type="http://schemas.openxmlformats.org/officeDocument/2006/relationships/image" Target="../media/image18091.png"/><Relationship Id="rId506" Type="http://schemas.openxmlformats.org/officeDocument/2006/relationships/image" Target="../media/image18371.png"/><Relationship Id="rId38" Type="http://schemas.openxmlformats.org/officeDocument/2006/relationships/customXml" Target="../ink/ink4712.xml"/><Relationship Id="rId103" Type="http://schemas.openxmlformats.org/officeDocument/2006/relationships/image" Target="../media/image16361.png"/><Relationship Id="rId310" Type="http://schemas.openxmlformats.org/officeDocument/2006/relationships/customXml" Target="../ink/ink4848.xml"/><Relationship Id="rId492" Type="http://schemas.openxmlformats.org/officeDocument/2006/relationships/image" Target="../media/image18301.png"/><Relationship Id="rId548" Type="http://schemas.openxmlformats.org/officeDocument/2006/relationships/image" Target="../media/image18581.png"/><Relationship Id="rId91" Type="http://schemas.openxmlformats.org/officeDocument/2006/relationships/image" Target="../media/image16301.png"/><Relationship Id="rId145" Type="http://schemas.openxmlformats.org/officeDocument/2006/relationships/image" Target="../media/image16571.png"/><Relationship Id="rId187" Type="http://schemas.openxmlformats.org/officeDocument/2006/relationships/image" Target="../media/image16781.png"/><Relationship Id="rId352" Type="http://schemas.openxmlformats.org/officeDocument/2006/relationships/customXml" Target="../ink/ink4869.xml"/><Relationship Id="rId394" Type="http://schemas.openxmlformats.org/officeDocument/2006/relationships/customXml" Target="../ink/ink4890.xml"/><Relationship Id="rId408" Type="http://schemas.openxmlformats.org/officeDocument/2006/relationships/customXml" Target="../ink/ink4897.xml"/><Relationship Id="rId615" Type="http://schemas.openxmlformats.org/officeDocument/2006/relationships/customXml" Target="../ink/ink5001.xml"/><Relationship Id="rId212" Type="http://schemas.openxmlformats.org/officeDocument/2006/relationships/customXml" Target="../ink/ink4799.xml"/><Relationship Id="rId254" Type="http://schemas.openxmlformats.org/officeDocument/2006/relationships/customXml" Target="../ink/ink4820.xml"/><Relationship Id="rId49" Type="http://schemas.openxmlformats.org/officeDocument/2006/relationships/image" Target="../media/image16091.png"/><Relationship Id="rId114" Type="http://schemas.openxmlformats.org/officeDocument/2006/relationships/customXml" Target="../ink/ink4750.xml"/><Relationship Id="rId296" Type="http://schemas.openxmlformats.org/officeDocument/2006/relationships/customXml" Target="../ink/ink4841.xml"/><Relationship Id="rId461" Type="http://schemas.openxmlformats.org/officeDocument/2006/relationships/customXml" Target="../ink/ink4924.xml"/><Relationship Id="rId517" Type="http://schemas.openxmlformats.org/officeDocument/2006/relationships/customXml" Target="../ink/ink4952.xml"/><Relationship Id="rId559" Type="http://schemas.openxmlformats.org/officeDocument/2006/relationships/customXml" Target="../ink/ink4973.xml"/><Relationship Id="rId60" Type="http://schemas.openxmlformats.org/officeDocument/2006/relationships/customXml" Target="../ink/ink4723.xml"/><Relationship Id="rId156" Type="http://schemas.openxmlformats.org/officeDocument/2006/relationships/customXml" Target="../ink/ink4771.xml"/><Relationship Id="rId198" Type="http://schemas.openxmlformats.org/officeDocument/2006/relationships/customXml" Target="../ink/ink4792.xml"/><Relationship Id="rId321" Type="http://schemas.openxmlformats.org/officeDocument/2006/relationships/image" Target="../media/image17450.png"/><Relationship Id="rId363" Type="http://schemas.openxmlformats.org/officeDocument/2006/relationships/image" Target="../media/image17661.png"/><Relationship Id="rId419" Type="http://schemas.openxmlformats.org/officeDocument/2006/relationships/image" Target="../media/image17941.png"/><Relationship Id="rId570" Type="http://schemas.openxmlformats.org/officeDocument/2006/relationships/image" Target="../media/image18691.png"/><Relationship Id="rId626" Type="http://schemas.openxmlformats.org/officeDocument/2006/relationships/image" Target="../media/image2931.png"/><Relationship Id="rId223" Type="http://schemas.openxmlformats.org/officeDocument/2006/relationships/image" Target="../media/image16961.png"/><Relationship Id="rId430" Type="http://schemas.openxmlformats.org/officeDocument/2006/relationships/customXml" Target="../ink/ink4908.xml"/><Relationship Id="rId18" Type="http://schemas.openxmlformats.org/officeDocument/2006/relationships/customXml" Target="../ink/ink4702.xml"/><Relationship Id="rId265" Type="http://schemas.openxmlformats.org/officeDocument/2006/relationships/image" Target="../media/image17171.png"/><Relationship Id="rId472" Type="http://schemas.openxmlformats.org/officeDocument/2006/relationships/image" Target="../media/image18201.png"/><Relationship Id="rId528" Type="http://schemas.openxmlformats.org/officeDocument/2006/relationships/image" Target="../media/image18481.png"/><Relationship Id="rId125" Type="http://schemas.openxmlformats.org/officeDocument/2006/relationships/image" Target="../media/image16471.png"/><Relationship Id="rId167" Type="http://schemas.openxmlformats.org/officeDocument/2006/relationships/image" Target="../media/image16681.png"/><Relationship Id="rId332" Type="http://schemas.openxmlformats.org/officeDocument/2006/relationships/customXml" Target="../ink/ink4859.xml"/><Relationship Id="rId374" Type="http://schemas.openxmlformats.org/officeDocument/2006/relationships/customXml" Target="../ink/ink4880.xml"/><Relationship Id="rId581" Type="http://schemas.openxmlformats.org/officeDocument/2006/relationships/customXml" Target="../ink/ink4984.xml"/><Relationship Id="rId71" Type="http://schemas.openxmlformats.org/officeDocument/2006/relationships/image" Target="../media/image16201.png"/><Relationship Id="rId234" Type="http://schemas.openxmlformats.org/officeDocument/2006/relationships/customXml" Target="../ink/ink4810.xml"/><Relationship Id="rId2" Type="http://schemas.openxmlformats.org/officeDocument/2006/relationships/customXml" Target="../ink/ink4694.xml"/><Relationship Id="rId29" Type="http://schemas.openxmlformats.org/officeDocument/2006/relationships/image" Target="../media/image8921.png"/><Relationship Id="rId276" Type="http://schemas.openxmlformats.org/officeDocument/2006/relationships/customXml" Target="../ink/ink4831.xml"/><Relationship Id="rId441" Type="http://schemas.openxmlformats.org/officeDocument/2006/relationships/customXml" Target="../ink/ink4914.xml"/><Relationship Id="rId483" Type="http://schemas.openxmlformats.org/officeDocument/2006/relationships/customXml" Target="../ink/ink4935.xml"/><Relationship Id="rId539" Type="http://schemas.openxmlformats.org/officeDocument/2006/relationships/customXml" Target="../ink/ink4963.xml"/><Relationship Id="rId40" Type="http://schemas.openxmlformats.org/officeDocument/2006/relationships/customXml" Target="../ink/ink4713.xml"/><Relationship Id="rId136" Type="http://schemas.openxmlformats.org/officeDocument/2006/relationships/customXml" Target="../ink/ink4761.xml"/><Relationship Id="rId178" Type="http://schemas.openxmlformats.org/officeDocument/2006/relationships/customXml" Target="../ink/ink4782.xml"/><Relationship Id="rId301" Type="http://schemas.openxmlformats.org/officeDocument/2006/relationships/image" Target="../media/image17351.png"/><Relationship Id="rId343" Type="http://schemas.openxmlformats.org/officeDocument/2006/relationships/image" Target="../media/image17561.png"/><Relationship Id="rId550" Type="http://schemas.openxmlformats.org/officeDocument/2006/relationships/image" Target="../media/image18591.png"/><Relationship Id="rId82" Type="http://schemas.openxmlformats.org/officeDocument/2006/relationships/customXml" Target="../ink/ink4734.xml"/><Relationship Id="rId203" Type="http://schemas.openxmlformats.org/officeDocument/2006/relationships/image" Target="../media/image16861.png"/><Relationship Id="rId385" Type="http://schemas.openxmlformats.org/officeDocument/2006/relationships/image" Target="../media/image17771.png"/><Relationship Id="rId592" Type="http://schemas.openxmlformats.org/officeDocument/2006/relationships/image" Target="../media/image18801.png"/><Relationship Id="rId606" Type="http://schemas.openxmlformats.org/officeDocument/2006/relationships/image" Target="../media/image18871.png"/><Relationship Id="rId245" Type="http://schemas.openxmlformats.org/officeDocument/2006/relationships/image" Target="../media/image17071.png"/><Relationship Id="rId287" Type="http://schemas.openxmlformats.org/officeDocument/2006/relationships/image" Target="../media/image17281.png"/><Relationship Id="rId410" Type="http://schemas.openxmlformats.org/officeDocument/2006/relationships/customXml" Target="../ink/ink4898.xml"/><Relationship Id="rId452" Type="http://schemas.openxmlformats.org/officeDocument/2006/relationships/image" Target="../media/image18102.png"/><Relationship Id="rId494" Type="http://schemas.openxmlformats.org/officeDocument/2006/relationships/image" Target="../media/image18312.png"/><Relationship Id="rId508" Type="http://schemas.openxmlformats.org/officeDocument/2006/relationships/image" Target="../media/image18381.png"/><Relationship Id="rId105" Type="http://schemas.openxmlformats.org/officeDocument/2006/relationships/image" Target="../media/image16371.png"/><Relationship Id="rId147" Type="http://schemas.openxmlformats.org/officeDocument/2006/relationships/image" Target="../media/image16581.png"/><Relationship Id="rId312" Type="http://schemas.openxmlformats.org/officeDocument/2006/relationships/customXml" Target="../ink/ink4849.xml"/><Relationship Id="rId354" Type="http://schemas.openxmlformats.org/officeDocument/2006/relationships/customXml" Target="../ink/ink4870.xml"/><Relationship Id="rId51" Type="http://schemas.openxmlformats.org/officeDocument/2006/relationships/image" Target="../media/image16102.png"/><Relationship Id="rId93" Type="http://schemas.openxmlformats.org/officeDocument/2006/relationships/image" Target="../media/image16312.png"/><Relationship Id="rId189" Type="http://schemas.openxmlformats.org/officeDocument/2006/relationships/image" Target="../media/image16791.png"/><Relationship Id="rId396" Type="http://schemas.openxmlformats.org/officeDocument/2006/relationships/customXml" Target="../ink/ink4891.xml"/><Relationship Id="rId561" Type="http://schemas.openxmlformats.org/officeDocument/2006/relationships/customXml" Target="../ink/ink4974.xml"/><Relationship Id="rId617" Type="http://schemas.openxmlformats.org/officeDocument/2006/relationships/customXml" Target="../ink/ink5002.xml"/><Relationship Id="rId214" Type="http://schemas.openxmlformats.org/officeDocument/2006/relationships/customXml" Target="../ink/ink4800.xml"/><Relationship Id="rId256" Type="http://schemas.openxmlformats.org/officeDocument/2006/relationships/customXml" Target="../ink/ink4821.xml"/><Relationship Id="rId298" Type="http://schemas.openxmlformats.org/officeDocument/2006/relationships/customXml" Target="../ink/ink4842.xml"/><Relationship Id="rId421" Type="http://schemas.openxmlformats.org/officeDocument/2006/relationships/image" Target="../media/image17951.png"/><Relationship Id="rId463" Type="http://schemas.openxmlformats.org/officeDocument/2006/relationships/customXml" Target="../ink/ink4925.xml"/><Relationship Id="rId519" Type="http://schemas.openxmlformats.org/officeDocument/2006/relationships/customXml" Target="../ink/ink4953.xml"/><Relationship Id="rId116" Type="http://schemas.openxmlformats.org/officeDocument/2006/relationships/customXml" Target="../ink/ink4751.xml"/><Relationship Id="rId158" Type="http://schemas.openxmlformats.org/officeDocument/2006/relationships/customXml" Target="../ink/ink4772.xml"/><Relationship Id="rId323" Type="http://schemas.openxmlformats.org/officeDocument/2006/relationships/image" Target="../media/image17460.png"/><Relationship Id="rId530" Type="http://schemas.openxmlformats.org/officeDocument/2006/relationships/image" Target="../media/image18491.png"/><Relationship Id="rId20" Type="http://schemas.openxmlformats.org/officeDocument/2006/relationships/customXml" Target="../ink/ink4703.xml"/><Relationship Id="rId62" Type="http://schemas.openxmlformats.org/officeDocument/2006/relationships/customXml" Target="../ink/ink4724.xml"/><Relationship Id="rId365" Type="http://schemas.openxmlformats.org/officeDocument/2006/relationships/image" Target="../media/image17671.png"/><Relationship Id="rId572" Type="http://schemas.openxmlformats.org/officeDocument/2006/relationships/image" Target="../media/image18701.png"/><Relationship Id="rId628" Type="http://schemas.openxmlformats.org/officeDocument/2006/relationships/image" Target="../media/image2932.png"/><Relationship Id="rId225" Type="http://schemas.openxmlformats.org/officeDocument/2006/relationships/image" Target="../media/image16971.png"/><Relationship Id="rId267" Type="http://schemas.openxmlformats.org/officeDocument/2006/relationships/image" Target="../media/image17181.png"/><Relationship Id="rId432" Type="http://schemas.openxmlformats.org/officeDocument/2006/relationships/customXml" Target="../ink/ink4909.xml"/><Relationship Id="rId474" Type="http://schemas.openxmlformats.org/officeDocument/2006/relationships/image" Target="../media/image18212.png"/><Relationship Id="rId127" Type="http://schemas.openxmlformats.org/officeDocument/2006/relationships/image" Target="../media/image16481.png"/><Relationship Id="rId31" Type="http://schemas.openxmlformats.org/officeDocument/2006/relationships/image" Target="../media/image16001.png"/><Relationship Id="rId73" Type="http://schemas.openxmlformats.org/officeDocument/2006/relationships/image" Target="../media/image16212.png"/><Relationship Id="rId169" Type="http://schemas.openxmlformats.org/officeDocument/2006/relationships/image" Target="../media/image16691.png"/><Relationship Id="rId334" Type="http://schemas.openxmlformats.org/officeDocument/2006/relationships/customXml" Target="../ink/ink4860.xml"/><Relationship Id="rId376" Type="http://schemas.openxmlformats.org/officeDocument/2006/relationships/customXml" Target="../ink/ink4881.xml"/><Relationship Id="rId541" Type="http://schemas.openxmlformats.org/officeDocument/2006/relationships/customXml" Target="../ink/ink4964.xml"/><Relationship Id="rId583" Type="http://schemas.openxmlformats.org/officeDocument/2006/relationships/customXml" Target="../ink/ink4985.xml"/><Relationship Id="rId4" Type="http://schemas.openxmlformats.org/officeDocument/2006/relationships/customXml" Target="../ink/ink4695.xml"/><Relationship Id="rId180" Type="http://schemas.openxmlformats.org/officeDocument/2006/relationships/customXml" Target="../ink/ink4783.xml"/><Relationship Id="rId236" Type="http://schemas.openxmlformats.org/officeDocument/2006/relationships/customXml" Target="../ink/ink4811.xml"/><Relationship Id="rId278" Type="http://schemas.openxmlformats.org/officeDocument/2006/relationships/customXml" Target="../ink/ink4832.xml"/><Relationship Id="rId401" Type="http://schemas.openxmlformats.org/officeDocument/2006/relationships/image" Target="../media/image17851.png"/><Relationship Id="rId443" Type="http://schemas.openxmlformats.org/officeDocument/2006/relationships/customXml" Target="../ink/ink4915.xml"/><Relationship Id="rId303" Type="http://schemas.openxmlformats.org/officeDocument/2006/relationships/image" Target="../media/image17361.png"/><Relationship Id="rId485" Type="http://schemas.openxmlformats.org/officeDocument/2006/relationships/customXml" Target="../ink/ink4936.xml"/><Relationship Id="rId42" Type="http://schemas.openxmlformats.org/officeDocument/2006/relationships/customXml" Target="../ink/ink4714.xml"/><Relationship Id="rId84" Type="http://schemas.openxmlformats.org/officeDocument/2006/relationships/customXml" Target="../ink/ink4735.xml"/><Relationship Id="rId138" Type="http://schemas.openxmlformats.org/officeDocument/2006/relationships/customXml" Target="../ink/ink4762.xml"/><Relationship Id="rId345" Type="http://schemas.openxmlformats.org/officeDocument/2006/relationships/image" Target="../media/image17571.png"/><Relationship Id="rId387" Type="http://schemas.openxmlformats.org/officeDocument/2006/relationships/image" Target="../media/image17781.png"/><Relationship Id="rId510" Type="http://schemas.openxmlformats.org/officeDocument/2006/relationships/image" Target="../media/image18391.png"/><Relationship Id="rId552" Type="http://schemas.openxmlformats.org/officeDocument/2006/relationships/image" Target="../media/image18601.png"/><Relationship Id="rId594" Type="http://schemas.openxmlformats.org/officeDocument/2006/relationships/image" Target="../media/image18812.png"/><Relationship Id="rId608" Type="http://schemas.openxmlformats.org/officeDocument/2006/relationships/image" Target="../media/image18881.png"/><Relationship Id="rId191" Type="http://schemas.openxmlformats.org/officeDocument/2006/relationships/image" Target="../media/image16801.png"/><Relationship Id="rId205" Type="http://schemas.openxmlformats.org/officeDocument/2006/relationships/image" Target="../media/image16871.png"/><Relationship Id="rId247" Type="http://schemas.openxmlformats.org/officeDocument/2006/relationships/image" Target="../media/image17081.png"/><Relationship Id="rId412" Type="http://schemas.openxmlformats.org/officeDocument/2006/relationships/customXml" Target="../ink/ink4899.xml"/><Relationship Id="rId107" Type="http://schemas.openxmlformats.org/officeDocument/2006/relationships/image" Target="../media/image16381.png"/><Relationship Id="rId289" Type="http://schemas.openxmlformats.org/officeDocument/2006/relationships/image" Target="../media/image17291.png"/><Relationship Id="rId454" Type="http://schemas.openxmlformats.org/officeDocument/2006/relationships/image" Target="../media/image18112.png"/><Relationship Id="rId496" Type="http://schemas.openxmlformats.org/officeDocument/2006/relationships/image" Target="../media/image18321.png"/><Relationship Id="rId11" Type="http://schemas.openxmlformats.org/officeDocument/2006/relationships/image" Target="../media/image15912.png"/><Relationship Id="rId53" Type="http://schemas.openxmlformats.org/officeDocument/2006/relationships/image" Target="../media/image16112.png"/><Relationship Id="rId149" Type="http://schemas.openxmlformats.org/officeDocument/2006/relationships/image" Target="../media/image16591.png"/><Relationship Id="rId314" Type="http://schemas.openxmlformats.org/officeDocument/2006/relationships/customXml" Target="../ink/ink4850.xml"/><Relationship Id="rId356" Type="http://schemas.openxmlformats.org/officeDocument/2006/relationships/customXml" Target="../ink/ink4871.xml"/><Relationship Id="rId398" Type="http://schemas.openxmlformats.org/officeDocument/2006/relationships/customXml" Target="../ink/ink4892.xml"/><Relationship Id="rId521" Type="http://schemas.openxmlformats.org/officeDocument/2006/relationships/customXml" Target="../ink/ink4954.xml"/><Relationship Id="rId563" Type="http://schemas.openxmlformats.org/officeDocument/2006/relationships/customXml" Target="../ink/ink4975.xml"/><Relationship Id="rId619" Type="http://schemas.openxmlformats.org/officeDocument/2006/relationships/customXml" Target="../ink/ink5003.xml"/><Relationship Id="rId95" Type="http://schemas.openxmlformats.org/officeDocument/2006/relationships/image" Target="../media/image16321.png"/><Relationship Id="rId160" Type="http://schemas.openxmlformats.org/officeDocument/2006/relationships/customXml" Target="../ink/ink4773.xml"/><Relationship Id="rId216" Type="http://schemas.openxmlformats.org/officeDocument/2006/relationships/customXml" Target="../ink/ink4801.xml"/><Relationship Id="rId423" Type="http://schemas.openxmlformats.org/officeDocument/2006/relationships/image" Target="../media/image17961.png"/><Relationship Id="rId258" Type="http://schemas.openxmlformats.org/officeDocument/2006/relationships/customXml" Target="../ink/ink4822.xml"/><Relationship Id="rId465" Type="http://schemas.openxmlformats.org/officeDocument/2006/relationships/customXml" Target="../ink/ink4926.xml"/><Relationship Id="rId630" Type="http://schemas.openxmlformats.org/officeDocument/2006/relationships/image" Target="../media/image2933.png"/><Relationship Id="rId22" Type="http://schemas.openxmlformats.org/officeDocument/2006/relationships/customXml" Target="../ink/ink4704.xml"/><Relationship Id="rId64" Type="http://schemas.openxmlformats.org/officeDocument/2006/relationships/customXml" Target="../ink/ink4725.xml"/><Relationship Id="rId118" Type="http://schemas.openxmlformats.org/officeDocument/2006/relationships/customXml" Target="../ink/ink4752.xml"/><Relationship Id="rId325" Type="http://schemas.openxmlformats.org/officeDocument/2006/relationships/image" Target="../media/image17470.png"/><Relationship Id="rId367" Type="http://schemas.openxmlformats.org/officeDocument/2006/relationships/image" Target="../media/image17681.png"/><Relationship Id="rId532" Type="http://schemas.openxmlformats.org/officeDocument/2006/relationships/image" Target="../media/image18501.png"/><Relationship Id="rId574" Type="http://schemas.openxmlformats.org/officeDocument/2006/relationships/image" Target="../media/image18712.png"/><Relationship Id="rId171" Type="http://schemas.openxmlformats.org/officeDocument/2006/relationships/image" Target="../media/image16701.png"/><Relationship Id="rId227" Type="http://schemas.openxmlformats.org/officeDocument/2006/relationships/image" Target="../media/image16981.png"/><Relationship Id="rId269" Type="http://schemas.openxmlformats.org/officeDocument/2006/relationships/image" Target="../media/image17191.png"/><Relationship Id="rId434" Type="http://schemas.openxmlformats.org/officeDocument/2006/relationships/customXml" Target="../ink/ink4910.xml"/><Relationship Id="rId476" Type="http://schemas.openxmlformats.org/officeDocument/2006/relationships/image" Target="../media/image18221.png"/><Relationship Id="rId33" Type="http://schemas.openxmlformats.org/officeDocument/2006/relationships/image" Target="../media/image16012.png"/><Relationship Id="rId129" Type="http://schemas.openxmlformats.org/officeDocument/2006/relationships/image" Target="../media/image16491.png"/><Relationship Id="rId280" Type="http://schemas.openxmlformats.org/officeDocument/2006/relationships/customXml" Target="../ink/ink4833.xml"/><Relationship Id="rId336" Type="http://schemas.openxmlformats.org/officeDocument/2006/relationships/customXml" Target="../ink/ink4861.xml"/><Relationship Id="rId501" Type="http://schemas.openxmlformats.org/officeDocument/2006/relationships/customXml" Target="../ink/ink4944.xml"/><Relationship Id="rId543" Type="http://schemas.openxmlformats.org/officeDocument/2006/relationships/customXml" Target="../ink/ink4965.xml"/><Relationship Id="rId75" Type="http://schemas.openxmlformats.org/officeDocument/2006/relationships/image" Target="../media/image16221.png"/><Relationship Id="rId140" Type="http://schemas.openxmlformats.org/officeDocument/2006/relationships/customXml" Target="../ink/ink4763.xml"/><Relationship Id="rId182" Type="http://schemas.openxmlformats.org/officeDocument/2006/relationships/customXml" Target="../ink/ink4784.xml"/><Relationship Id="rId378" Type="http://schemas.openxmlformats.org/officeDocument/2006/relationships/customXml" Target="../ink/ink4882.xml"/><Relationship Id="rId403" Type="http://schemas.openxmlformats.org/officeDocument/2006/relationships/image" Target="../media/image17861.png"/><Relationship Id="rId585" Type="http://schemas.openxmlformats.org/officeDocument/2006/relationships/customXml" Target="../ink/ink4986.xml"/><Relationship Id="rId6" Type="http://schemas.openxmlformats.org/officeDocument/2006/relationships/customXml" Target="../ink/ink4696.xml"/><Relationship Id="rId238" Type="http://schemas.openxmlformats.org/officeDocument/2006/relationships/customXml" Target="../ink/ink4812.xml"/><Relationship Id="rId445" Type="http://schemas.openxmlformats.org/officeDocument/2006/relationships/customXml" Target="../ink/ink4916.xml"/><Relationship Id="rId487" Type="http://schemas.openxmlformats.org/officeDocument/2006/relationships/customXml" Target="../ink/ink4937.xml"/><Relationship Id="rId610" Type="http://schemas.openxmlformats.org/officeDocument/2006/relationships/image" Target="../media/image18891.png"/><Relationship Id="rId291" Type="http://schemas.openxmlformats.org/officeDocument/2006/relationships/image" Target="../media/image17301.png"/><Relationship Id="rId305" Type="http://schemas.openxmlformats.org/officeDocument/2006/relationships/image" Target="../media/image17371.png"/><Relationship Id="rId347" Type="http://schemas.openxmlformats.org/officeDocument/2006/relationships/image" Target="../media/image17581.png"/><Relationship Id="rId512" Type="http://schemas.openxmlformats.org/officeDocument/2006/relationships/image" Target="../media/image18401.png"/><Relationship Id="rId44" Type="http://schemas.openxmlformats.org/officeDocument/2006/relationships/customXml" Target="../ink/ink4715.xml"/><Relationship Id="rId86" Type="http://schemas.openxmlformats.org/officeDocument/2006/relationships/customXml" Target="../ink/ink4736.xml"/><Relationship Id="rId151" Type="http://schemas.openxmlformats.org/officeDocument/2006/relationships/image" Target="../media/image16601.png"/><Relationship Id="rId389" Type="http://schemas.openxmlformats.org/officeDocument/2006/relationships/image" Target="../media/image17791.png"/><Relationship Id="rId554" Type="http://schemas.openxmlformats.org/officeDocument/2006/relationships/image" Target="../media/image18612.png"/><Relationship Id="rId596" Type="http://schemas.openxmlformats.org/officeDocument/2006/relationships/image" Target="../media/image18821.png"/><Relationship Id="rId193" Type="http://schemas.openxmlformats.org/officeDocument/2006/relationships/image" Target="../media/image16812.png"/><Relationship Id="rId207" Type="http://schemas.openxmlformats.org/officeDocument/2006/relationships/image" Target="../media/image16881.png"/><Relationship Id="rId249" Type="http://schemas.openxmlformats.org/officeDocument/2006/relationships/image" Target="../media/image17091.png"/><Relationship Id="rId414" Type="http://schemas.openxmlformats.org/officeDocument/2006/relationships/customXml" Target="../ink/ink4900.xml"/><Relationship Id="rId456" Type="http://schemas.openxmlformats.org/officeDocument/2006/relationships/image" Target="../media/image18121.png"/><Relationship Id="rId498" Type="http://schemas.openxmlformats.org/officeDocument/2006/relationships/image" Target="../media/image18331.png"/><Relationship Id="rId621" Type="http://schemas.openxmlformats.org/officeDocument/2006/relationships/customXml" Target="../ink/ink5004.xml"/><Relationship Id="rId13" Type="http://schemas.openxmlformats.org/officeDocument/2006/relationships/image" Target="../media/image15921.png"/><Relationship Id="rId109" Type="http://schemas.openxmlformats.org/officeDocument/2006/relationships/image" Target="../media/image16391.png"/><Relationship Id="rId260" Type="http://schemas.openxmlformats.org/officeDocument/2006/relationships/customXml" Target="../ink/ink4823.xml"/><Relationship Id="rId316" Type="http://schemas.openxmlformats.org/officeDocument/2006/relationships/customXml" Target="../ink/ink4851.xml"/><Relationship Id="rId523" Type="http://schemas.openxmlformats.org/officeDocument/2006/relationships/customXml" Target="../ink/ink4955.xml"/><Relationship Id="rId55" Type="http://schemas.openxmlformats.org/officeDocument/2006/relationships/image" Target="../media/image16121.png"/><Relationship Id="rId97" Type="http://schemas.openxmlformats.org/officeDocument/2006/relationships/image" Target="../media/image16331.png"/><Relationship Id="rId120" Type="http://schemas.openxmlformats.org/officeDocument/2006/relationships/customXml" Target="../ink/ink4753.xml"/><Relationship Id="rId358" Type="http://schemas.openxmlformats.org/officeDocument/2006/relationships/customXml" Target="../ink/ink4872.xml"/><Relationship Id="rId565" Type="http://schemas.openxmlformats.org/officeDocument/2006/relationships/customXml" Target="../ink/ink4976.xml"/><Relationship Id="rId162" Type="http://schemas.openxmlformats.org/officeDocument/2006/relationships/customXml" Target="../ink/ink4774.xml"/><Relationship Id="rId218" Type="http://schemas.openxmlformats.org/officeDocument/2006/relationships/customXml" Target="../ink/ink4802.xml"/><Relationship Id="rId425" Type="http://schemas.openxmlformats.org/officeDocument/2006/relationships/image" Target="../media/image17971.png"/><Relationship Id="rId467" Type="http://schemas.openxmlformats.org/officeDocument/2006/relationships/customXml" Target="../ink/ink4927.xml"/><Relationship Id="rId271" Type="http://schemas.openxmlformats.org/officeDocument/2006/relationships/image" Target="../media/image17201.png"/><Relationship Id="rId24" Type="http://schemas.openxmlformats.org/officeDocument/2006/relationships/customXml" Target="../ink/ink4705.xml"/><Relationship Id="rId66" Type="http://schemas.openxmlformats.org/officeDocument/2006/relationships/customXml" Target="../ink/ink4726.xml"/><Relationship Id="rId131" Type="http://schemas.openxmlformats.org/officeDocument/2006/relationships/image" Target="../media/image16501.png"/><Relationship Id="rId327" Type="http://schemas.openxmlformats.org/officeDocument/2006/relationships/image" Target="../media/image17480.png"/><Relationship Id="rId369" Type="http://schemas.openxmlformats.org/officeDocument/2006/relationships/image" Target="../media/image17691.png"/><Relationship Id="rId534" Type="http://schemas.openxmlformats.org/officeDocument/2006/relationships/image" Target="../media/image18512.png"/><Relationship Id="rId576" Type="http://schemas.openxmlformats.org/officeDocument/2006/relationships/image" Target="../media/image18721.png"/><Relationship Id="rId173" Type="http://schemas.openxmlformats.org/officeDocument/2006/relationships/image" Target="../media/image16712.png"/><Relationship Id="rId229" Type="http://schemas.openxmlformats.org/officeDocument/2006/relationships/image" Target="../media/image16991.png"/><Relationship Id="rId380" Type="http://schemas.openxmlformats.org/officeDocument/2006/relationships/customXml" Target="../ink/ink4883.xml"/><Relationship Id="rId436" Type="http://schemas.openxmlformats.org/officeDocument/2006/relationships/image" Target="../media/image18021.png"/><Relationship Id="rId601" Type="http://schemas.openxmlformats.org/officeDocument/2006/relationships/customXml" Target="../ink/ink4994.xml"/><Relationship Id="rId240" Type="http://schemas.openxmlformats.org/officeDocument/2006/relationships/customXml" Target="../ink/ink4813.xml"/><Relationship Id="rId478" Type="http://schemas.openxmlformats.org/officeDocument/2006/relationships/image" Target="../media/image18231.png"/><Relationship Id="rId35" Type="http://schemas.openxmlformats.org/officeDocument/2006/relationships/image" Target="../media/image16021.png"/><Relationship Id="rId77" Type="http://schemas.openxmlformats.org/officeDocument/2006/relationships/image" Target="../media/image16231.png"/><Relationship Id="rId100" Type="http://schemas.openxmlformats.org/officeDocument/2006/relationships/customXml" Target="../ink/ink4743.xml"/><Relationship Id="rId282" Type="http://schemas.openxmlformats.org/officeDocument/2006/relationships/customXml" Target="../ink/ink4834.xml"/><Relationship Id="rId338" Type="http://schemas.openxmlformats.org/officeDocument/2006/relationships/customXml" Target="../ink/ink4862.xml"/><Relationship Id="rId503" Type="http://schemas.openxmlformats.org/officeDocument/2006/relationships/customXml" Target="../ink/ink4945.xml"/><Relationship Id="rId545" Type="http://schemas.openxmlformats.org/officeDocument/2006/relationships/customXml" Target="../ink/ink4966.xml"/><Relationship Id="rId587" Type="http://schemas.openxmlformats.org/officeDocument/2006/relationships/customXml" Target="../ink/ink4987.xml"/><Relationship Id="rId8" Type="http://schemas.openxmlformats.org/officeDocument/2006/relationships/customXml" Target="../ink/ink4697.xml"/><Relationship Id="rId142" Type="http://schemas.openxmlformats.org/officeDocument/2006/relationships/customXml" Target="../ink/ink4764.xml"/><Relationship Id="rId184" Type="http://schemas.openxmlformats.org/officeDocument/2006/relationships/customXml" Target="../ink/ink4785.xml"/><Relationship Id="rId391" Type="http://schemas.openxmlformats.org/officeDocument/2006/relationships/image" Target="../media/image17801.png"/><Relationship Id="rId405" Type="http://schemas.openxmlformats.org/officeDocument/2006/relationships/image" Target="../media/image17871.png"/><Relationship Id="rId447" Type="http://schemas.openxmlformats.org/officeDocument/2006/relationships/customXml" Target="../ink/ink4917.xml"/><Relationship Id="rId612" Type="http://schemas.openxmlformats.org/officeDocument/2006/relationships/image" Target="../media/image18901.png"/><Relationship Id="rId251" Type="http://schemas.openxmlformats.org/officeDocument/2006/relationships/image" Target="../media/image17102.png"/><Relationship Id="rId489" Type="http://schemas.openxmlformats.org/officeDocument/2006/relationships/customXml" Target="../ink/ink4938.xml"/><Relationship Id="rId46" Type="http://schemas.openxmlformats.org/officeDocument/2006/relationships/customXml" Target="../ink/ink4716.xml"/><Relationship Id="rId293" Type="http://schemas.openxmlformats.org/officeDocument/2006/relationships/image" Target="../media/image17312.png"/><Relationship Id="rId307" Type="http://schemas.openxmlformats.org/officeDocument/2006/relationships/image" Target="../media/image17381.png"/><Relationship Id="rId349" Type="http://schemas.openxmlformats.org/officeDocument/2006/relationships/image" Target="../media/image17591.png"/><Relationship Id="rId514" Type="http://schemas.openxmlformats.org/officeDocument/2006/relationships/image" Target="../media/image18412.png"/><Relationship Id="rId556" Type="http://schemas.openxmlformats.org/officeDocument/2006/relationships/image" Target="../media/image18621.png"/><Relationship Id="rId88" Type="http://schemas.openxmlformats.org/officeDocument/2006/relationships/customXml" Target="../ink/ink4737.xml"/><Relationship Id="rId111" Type="http://schemas.openxmlformats.org/officeDocument/2006/relationships/image" Target="../media/image16401.png"/><Relationship Id="rId153" Type="http://schemas.openxmlformats.org/officeDocument/2006/relationships/image" Target="../media/image16612.png"/><Relationship Id="rId195" Type="http://schemas.openxmlformats.org/officeDocument/2006/relationships/image" Target="../media/image16821.png"/><Relationship Id="rId209" Type="http://schemas.openxmlformats.org/officeDocument/2006/relationships/image" Target="../media/image16891.png"/><Relationship Id="rId360" Type="http://schemas.openxmlformats.org/officeDocument/2006/relationships/customXml" Target="../ink/ink4873.xml"/><Relationship Id="rId416" Type="http://schemas.openxmlformats.org/officeDocument/2006/relationships/customXml" Target="../ink/ink4901.xml"/><Relationship Id="rId598" Type="http://schemas.openxmlformats.org/officeDocument/2006/relationships/image" Target="../media/image18831.png"/><Relationship Id="rId220" Type="http://schemas.openxmlformats.org/officeDocument/2006/relationships/customXml" Target="../ink/ink4803.xml"/><Relationship Id="rId458" Type="http://schemas.openxmlformats.org/officeDocument/2006/relationships/image" Target="../media/image18131.png"/><Relationship Id="rId623" Type="http://schemas.openxmlformats.org/officeDocument/2006/relationships/customXml" Target="../ink/ink5005.xml"/><Relationship Id="rId15" Type="http://schemas.openxmlformats.org/officeDocument/2006/relationships/image" Target="../media/image15931.png"/><Relationship Id="rId57" Type="http://schemas.openxmlformats.org/officeDocument/2006/relationships/image" Target="../media/image16131.png"/><Relationship Id="rId262" Type="http://schemas.openxmlformats.org/officeDocument/2006/relationships/customXml" Target="../ink/ink4824.xml"/><Relationship Id="rId318" Type="http://schemas.openxmlformats.org/officeDocument/2006/relationships/customXml" Target="../ink/ink4852.xml"/><Relationship Id="rId525" Type="http://schemas.openxmlformats.org/officeDocument/2006/relationships/customXml" Target="../ink/ink4956.xml"/><Relationship Id="rId567" Type="http://schemas.openxmlformats.org/officeDocument/2006/relationships/customXml" Target="../ink/ink4977.xml"/><Relationship Id="rId99" Type="http://schemas.openxmlformats.org/officeDocument/2006/relationships/image" Target="../media/image16341.png"/><Relationship Id="rId122" Type="http://schemas.openxmlformats.org/officeDocument/2006/relationships/customXml" Target="../ink/ink4754.xml"/><Relationship Id="rId164" Type="http://schemas.openxmlformats.org/officeDocument/2006/relationships/customXml" Target="../ink/ink4775.xml"/><Relationship Id="rId371" Type="http://schemas.openxmlformats.org/officeDocument/2006/relationships/image" Target="../media/image17701.png"/><Relationship Id="rId427" Type="http://schemas.openxmlformats.org/officeDocument/2006/relationships/image" Target="../media/image17981.png"/><Relationship Id="rId469" Type="http://schemas.openxmlformats.org/officeDocument/2006/relationships/customXml" Target="../ink/ink4928.xml"/><Relationship Id="rId26" Type="http://schemas.openxmlformats.org/officeDocument/2006/relationships/customXml" Target="../ink/ink4706.xml"/><Relationship Id="rId231" Type="http://schemas.openxmlformats.org/officeDocument/2006/relationships/image" Target="../media/image17001.png"/><Relationship Id="rId273" Type="http://schemas.openxmlformats.org/officeDocument/2006/relationships/image" Target="../media/image17212.png"/><Relationship Id="rId329" Type="http://schemas.openxmlformats.org/officeDocument/2006/relationships/image" Target="../media/image17491.png"/><Relationship Id="rId480" Type="http://schemas.openxmlformats.org/officeDocument/2006/relationships/image" Target="../media/image18241.png"/><Relationship Id="rId536" Type="http://schemas.openxmlformats.org/officeDocument/2006/relationships/image" Target="../media/image18521.png"/><Relationship Id="rId68" Type="http://schemas.openxmlformats.org/officeDocument/2006/relationships/customXml" Target="../ink/ink4727.xml"/><Relationship Id="rId133" Type="http://schemas.openxmlformats.org/officeDocument/2006/relationships/image" Target="../media/image16512.png"/><Relationship Id="rId175" Type="http://schemas.openxmlformats.org/officeDocument/2006/relationships/image" Target="../media/image16721.png"/><Relationship Id="rId340" Type="http://schemas.openxmlformats.org/officeDocument/2006/relationships/customXml" Target="../ink/ink4863.xml"/><Relationship Id="rId578" Type="http://schemas.openxmlformats.org/officeDocument/2006/relationships/image" Target="../media/image18731.png"/><Relationship Id="rId200" Type="http://schemas.openxmlformats.org/officeDocument/2006/relationships/customXml" Target="../ink/ink4793.xml"/><Relationship Id="rId382" Type="http://schemas.openxmlformats.org/officeDocument/2006/relationships/customXml" Target="../ink/ink4884.xml"/><Relationship Id="rId438" Type="http://schemas.openxmlformats.org/officeDocument/2006/relationships/image" Target="../media/image18031.png"/><Relationship Id="rId603" Type="http://schemas.openxmlformats.org/officeDocument/2006/relationships/customXml" Target="../ink/ink4995.xml"/><Relationship Id="rId242" Type="http://schemas.openxmlformats.org/officeDocument/2006/relationships/customXml" Target="../ink/ink4814.xml"/><Relationship Id="rId284" Type="http://schemas.openxmlformats.org/officeDocument/2006/relationships/customXml" Target="../ink/ink4835.xml"/><Relationship Id="rId491" Type="http://schemas.openxmlformats.org/officeDocument/2006/relationships/customXml" Target="../ink/ink4939.xml"/><Relationship Id="rId505" Type="http://schemas.openxmlformats.org/officeDocument/2006/relationships/customXml" Target="../ink/ink4946.xml"/><Relationship Id="rId37" Type="http://schemas.openxmlformats.org/officeDocument/2006/relationships/image" Target="../media/image16031.png"/><Relationship Id="rId79" Type="http://schemas.openxmlformats.org/officeDocument/2006/relationships/image" Target="../media/image16241.png"/><Relationship Id="rId102" Type="http://schemas.openxmlformats.org/officeDocument/2006/relationships/customXml" Target="../ink/ink4744.xml"/><Relationship Id="rId144" Type="http://schemas.openxmlformats.org/officeDocument/2006/relationships/customXml" Target="../ink/ink4765.xml"/><Relationship Id="rId547" Type="http://schemas.openxmlformats.org/officeDocument/2006/relationships/customXml" Target="../ink/ink4967.xml"/><Relationship Id="rId589" Type="http://schemas.openxmlformats.org/officeDocument/2006/relationships/customXml" Target="../ink/ink4988.xml"/><Relationship Id="rId90" Type="http://schemas.openxmlformats.org/officeDocument/2006/relationships/customXml" Target="../ink/ink4738.xml"/><Relationship Id="rId186" Type="http://schemas.openxmlformats.org/officeDocument/2006/relationships/customXml" Target="../ink/ink4786.xml"/><Relationship Id="rId351" Type="http://schemas.openxmlformats.org/officeDocument/2006/relationships/image" Target="../media/image17601.png"/><Relationship Id="rId393" Type="http://schemas.openxmlformats.org/officeDocument/2006/relationships/image" Target="../media/image17812.png"/><Relationship Id="rId407" Type="http://schemas.openxmlformats.org/officeDocument/2006/relationships/image" Target="../media/image17881.png"/><Relationship Id="rId449" Type="http://schemas.openxmlformats.org/officeDocument/2006/relationships/customXml" Target="../ink/ink4918.xml"/><Relationship Id="rId614" Type="http://schemas.openxmlformats.org/officeDocument/2006/relationships/image" Target="../media/image18912.png"/><Relationship Id="rId211" Type="http://schemas.openxmlformats.org/officeDocument/2006/relationships/image" Target="../media/image16901.png"/><Relationship Id="rId253" Type="http://schemas.openxmlformats.org/officeDocument/2006/relationships/image" Target="../media/image17112.png"/><Relationship Id="rId295" Type="http://schemas.openxmlformats.org/officeDocument/2006/relationships/image" Target="../media/image17321.png"/><Relationship Id="rId309" Type="http://schemas.openxmlformats.org/officeDocument/2006/relationships/image" Target="../media/image17391.png"/><Relationship Id="rId460" Type="http://schemas.openxmlformats.org/officeDocument/2006/relationships/image" Target="../media/image18141.png"/><Relationship Id="rId516" Type="http://schemas.openxmlformats.org/officeDocument/2006/relationships/image" Target="../media/image18421.png"/><Relationship Id="rId48" Type="http://schemas.openxmlformats.org/officeDocument/2006/relationships/customXml" Target="../ink/ink4717.xml"/><Relationship Id="rId113" Type="http://schemas.openxmlformats.org/officeDocument/2006/relationships/image" Target="../media/image16412.png"/><Relationship Id="rId320" Type="http://schemas.openxmlformats.org/officeDocument/2006/relationships/customXml" Target="../ink/ink4853.xml"/><Relationship Id="rId558" Type="http://schemas.openxmlformats.org/officeDocument/2006/relationships/image" Target="../media/image18631.png"/><Relationship Id="rId155" Type="http://schemas.openxmlformats.org/officeDocument/2006/relationships/image" Target="../media/image16621.png"/><Relationship Id="rId197" Type="http://schemas.openxmlformats.org/officeDocument/2006/relationships/image" Target="../media/image16831.png"/><Relationship Id="rId362" Type="http://schemas.openxmlformats.org/officeDocument/2006/relationships/customXml" Target="../ink/ink4874.xml"/><Relationship Id="rId418" Type="http://schemas.openxmlformats.org/officeDocument/2006/relationships/customXml" Target="../ink/ink4902.xml"/><Relationship Id="rId625" Type="http://schemas.openxmlformats.org/officeDocument/2006/relationships/customXml" Target="../ink/ink5006.xml"/><Relationship Id="rId222" Type="http://schemas.openxmlformats.org/officeDocument/2006/relationships/customXml" Target="../ink/ink4804.xml"/><Relationship Id="rId264" Type="http://schemas.openxmlformats.org/officeDocument/2006/relationships/customXml" Target="../ink/ink4825.xml"/><Relationship Id="rId471" Type="http://schemas.openxmlformats.org/officeDocument/2006/relationships/customXml" Target="../ink/ink4929.xml"/><Relationship Id="rId17" Type="http://schemas.openxmlformats.org/officeDocument/2006/relationships/image" Target="../media/image15941.png"/><Relationship Id="rId59" Type="http://schemas.openxmlformats.org/officeDocument/2006/relationships/image" Target="../media/image16141.png"/><Relationship Id="rId124" Type="http://schemas.openxmlformats.org/officeDocument/2006/relationships/customXml" Target="../ink/ink4755.xml"/><Relationship Id="rId527" Type="http://schemas.openxmlformats.org/officeDocument/2006/relationships/customXml" Target="../ink/ink4957.xml"/><Relationship Id="rId569" Type="http://schemas.openxmlformats.org/officeDocument/2006/relationships/customXml" Target="../ink/ink4978.xml"/><Relationship Id="rId70" Type="http://schemas.openxmlformats.org/officeDocument/2006/relationships/customXml" Target="../ink/ink4728.xml"/><Relationship Id="rId166" Type="http://schemas.openxmlformats.org/officeDocument/2006/relationships/customXml" Target="../ink/ink4776.xml"/><Relationship Id="rId331" Type="http://schemas.openxmlformats.org/officeDocument/2006/relationships/image" Target="../media/image17501.png"/><Relationship Id="rId373" Type="http://schemas.openxmlformats.org/officeDocument/2006/relationships/image" Target="../media/image17712.png"/><Relationship Id="rId429" Type="http://schemas.openxmlformats.org/officeDocument/2006/relationships/image" Target="../media/image17991.png"/><Relationship Id="rId580" Type="http://schemas.openxmlformats.org/officeDocument/2006/relationships/image" Target="../media/image187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012.png"/><Relationship Id="rId440" Type="http://schemas.openxmlformats.org/officeDocument/2006/relationships/image" Target="../media/image18041.png"/><Relationship Id="rId28" Type="http://schemas.openxmlformats.org/officeDocument/2006/relationships/customXml" Target="../ink/ink4707.xml"/><Relationship Id="rId275" Type="http://schemas.openxmlformats.org/officeDocument/2006/relationships/image" Target="../media/image17221.png"/><Relationship Id="rId300" Type="http://schemas.openxmlformats.org/officeDocument/2006/relationships/customXml" Target="../ink/ink4843.xml"/><Relationship Id="rId482" Type="http://schemas.openxmlformats.org/officeDocument/2006/relationships/image" Target="../media/image18251.png"/><Relationship Id="rId538" Type="http://schemas.openxmlformats.org/officeDocument/2006/relationships/image" Target="../media/image18531.png"/><Relationship Id="rId81" Type="http://schemas.openxmlformats.org/officeDocument/2006/relationships/image" Target="../media/image16251.png"/><Relationship Id="rId135" Type="http://schemas.openxmlformats.org/officeDocument/2006/relationships/image" Target="../media/image16521.png"/><Relationship Id="rId177" Type="http://schemas.openxmlformats.org/officeDocument/2006/relationships/image" Target="../media/image16731.png"/><Relationship Id="rId342" Type="http://schemas.openxmlformats.org/officeDocument/2006/relationships/customXml" Target="../ink/ink4864.xml"/><Relationship Id="rId384" Type="http://schemas.openxmlformats.org/officeDocument/2006/relationships/customXml" Target="../ink/ink4885.xml"/><Relationship Id="rId591" Type="http://schemas.openxmlformats.org/officeDocument/2006/relationships/customXml" Target="../ink/ink4989.xml"/><Relationship Id="rId605" Type="http://schemas.openxmlformats.org/officeDocument/2006/relationships/customXml" Target="../ink/ink4996.xml"/><Relationship Id="rId202" Type="http://schemas.openxmlformats.org/officeDocument/2006/relationships/customXml" Target="../ink/ink4794.xml"/><Relationship Id="rId244" Type="http://schemas.openxmlformats.org/officeDocument/2006/relationships/customXml" Target="../ink/ink4815.xml"/><Relationship Id="rId39" Type="http://schemas.openxmlformats.org/officeDocument/2006/relationships/image" Target="../media/image16041.png"/><Relationship Id="rId286" Type="http://schemas.openxmlformats.org/officeDocument/2006/relationships/customXml" Target="../ink/ink4836.xml"/><Relationship Id="rId451" Type="http://schemas.openxmlformats.org/officeDocument/2006/relationships/customXml" Target="../ink/ink4919.xml"/><Relationship Id="rId493" Type="http://schemas.openxmlformats.org/officeDocument/2006/relationships/customXml" Target="../ink/ink4940.xml"/><Relationship Id="rId507" Type="http://schemas.openxmlformats.org/officeDocument/2006/relationships/customXml" Target="../ink/ink4947.xml"/><Relationship Id="rId549" Type="http://schemas.openxmlformats.org/officeDocument/2006/relationships/customXml" Target="../ink/ink4968.xml"/><Relationship Id="rId50" Type="http://schemas.openxmlformats.org/officeDocument/2006/relationships/customXml" Target="../ink/ink4718.xml"/><Relationship Id="rId104" Type="http://schemas.openxmlformats.org/officeDocument/2006/relationships/customXml" Target="../ink/ink4745.xml"/><Relationship Id="rId146" Type="http://schemas.openxmlformats.org/officeDocument/2006/relationships/customXml" Target="../ink/ink4766.xml"/><Relationship Id="rId188" Type="http://schemas.openxmlformats.org/officeDocument/2006/relationships/customXml" Target="../ink/ink4787.xml"/><Relationship Id="rId311" Type="http://schemas.openxmlformats.org/officeDocument/2006/relationships/image" Target="../media/image17401.png"/><Relationship Id="rId353" Type="http://schemas.openxmlformats.org/officeDocument/2006/relationships/image" Target="../media/image17612.png"/><Relationship Id="rId395" Type="http://schemas.openxmlformats.org/officeDocument/2006/relationships/image" Target="../media/image17821.png"/><Relationship Id="rId409" Type="http://schemas.openxmlformats.org/officeDocument/2006/relationships/image" Target="../media/image17891.png"/><Relationship Id="rId560" Type="http://schemas.openxmlformats.org/officeDocument/2006/relationships/image" Target="../media/image18641.png"/><Relationship Id="rId92" Type="http://schemas.openxmlformats.org/officeDocument/2006/relationships/customXml" Target="../ink/ink4739.xml"/><Relationship Id="rId213" Type="http://schemas.openxmlformats.org/officeDocument/2006/relationships/image" Target="../media/image16912.png"/><Relationship Id="rId420" Type="http://schemas.openxmlformats.org/officeDocument/2006/relationships/customXml" Target="../ink/ink4903.xml"/><Relationship Id="rId616" Type="http://schemas.openxmlformats.org/officeDocument/2006/relationships/image" Target="../media/image18921.png"/><Relationship Id="rId255" Type="http://schemas.openxmlformats.org/officeDocument/2006/relationships/image" Target="../media/image17121.png"/><Relationship Id="rId297" Type="http://schemas.openxmlformats.org/officeDocument/2006/relationships/image" Target="../media/image17331.png"/><Relationship Id="rId462" Type="http://schemas.openxmlformats.org/officeDocument/2006/relationships/image" Target="../media/image18151.png"/><Relationship Id="rId518" Type="http://schemas.openxmlformats.org/officeDocument/2006/relationships/image" Target="../media/image18431.png"/><Relationship Id="rId115" Type="http://schemas.openxmlformats.org/officeDocument/2006/relationships/image" Target="../media/image16421.png"/><Relationship Id="rId157" Type="http://schemas.openxmlformats.org/officeDocument/2006/relationships/image" Target="../media/image16631.png"/><Relationship Id="rId322" Type="http://schemas.openxmlformats.org/officeDocument/2006/relationships/customXml" Target="../ink/ink4854.xml"/><Relationship Id="rId364" Type="http://schemas.openxmlformats.org/officeDocument/2006/relationships/customXml" Target="../ink/ink4875.xml"/><Relationship Id="rId61" Type="http://schemas.openxmlformats.org/officeDocument/2006/relationships/image" Target="../media/image16151.png"/><Relationship Id="rId199" Type="http://schemas.openxmlformats.org/officeDocument/2006/relationships/image" Target="../media/image16841.png"/><Relationship Id="rId571" Type="http://schemas.openxmlformats.org/officeDocument/2006/relationships/customXml" Target="../ink/ink4979.xml"/><Relationship Id="rId627" Type="http://schemas.openxmlformats.org/officeDocument/2006/relationships/customXml" Target="../ink/ink5007.xml"/><Relationship Id="rId19" Type="http://schemas.openxmlformats.org/officeDocument/2006/relationships/image" Target="../media/image15951.png"/><Relationship Id="rId224" Type="http://schemas.openxmlformats.org/officeDocument/2006/relationships/customXml" Target="../ink/ink4805.xml"/><Relationship Id="rId266" Type="http://schemas.openxmlformats.org/officeDocument/2006/relationships/customXml" Target="../ink/ink4826.xml"/><Relationship Id="rId431" Type="http://schemas.openxmlformats.org/officeDocument/2006/relationships/image" Target="../media/image18001.png"/><Relationship Id="rId473" Type="http://schemas.openxmlformats.org/officeDocument/2006/relationships/customXml" Target="../ink/ink4930.xml"/><Relationship Id="rId529" Type="http://schemas.openxmlformats.org/officeDocument/2006/relationships/customXml" Target="../ink/ink4958.xml"/><Relationship Id="rId30" Type="http://schemas.openxmlformats.org/officeDocument/2006/relationships/customXml" Target="../ink/ink4708.xml"/><Relationship Id="rId126" Type="http://schemas.openxmlformats.org/officeDocument/2006/relationships/customXml" Target="../ink/ink4756.xml"/><Relationship Id="rId168" Type="http://schemas.openxmlformats.org/officeDocument/2006/relationships/customXml" Target="../ink/ink4777.xml"/><Relationship Id="rId333" Type="http://schemas.openxmlformats.org/officeDocument/2006/relationships/image" Target="../media/image17512.png"/><Relationship Id="rId540" Type="http://schemas.openxmlformats.org/officeDocument/2006/relationships/image" Target="../media/image18541.png"/><Relationship Id="rId72" Type="http://schemas.openxmlformats.org/officeDocument/2006/relationships/customXml" Target="../ink/ink4729.xml"/><Relationship Id="rId375" Type="http://schemas.openxmlformats.org/officeDocument/2006/relationships/image" Target="../media/image17721.png"/><Relationship Id="rId582" Type="http://schemas.openxmlformats.org/officeDocument/2006/relationships/image" Target="../media/image18751.png"/><Relationship Id="rId3" Type="http://schemas.openxmlformats.org/officeDocument/2006/relationships/image" Target="../media/image15871.png"/><Relationship Id="rId235" Type="http://schemas.openxmlformats.org/officeDocument/2006/relationships/image" Target="../media/image17021.png"/><Relationship Id="rId277" Type="http://schemas.openxmlformats.org/officeDocument/2006/relationships/image" Target="../media/image17231.png"/><Relationship Id="rId400" Type="http://schemas.openxmlformats.org/officeDocument/2006/relationships/customXml" Target="../ink/ink4893.xml"/><Relationship Id="rId442" Type="http://schemas.openxmlformats.org/officeDocument/2006/relationships/image" Target="../media/image18051.png"/><Relationship Id="rId484" Type="http://schemas.openxmlformats.org/officeDocument/2006/relationships/image" Target="../media/image18261.png"/><Relationship Id="rId137" Type="http://schemas.openxmlformats.org/officeDocument/2006/relationships/image" Target="../media/image16531.png"/><Relationship Id="rId302" Type="http://schemas.openxmlformats.org/officeDocument/2006/relationships/customXml" Target="../ink/ink4844.xml"/><Relationship Id="rId344" Type="http://schemas.openxmlformats.org/officeDocument/2006/relationships/customXml" Target="../ink/ink4865.xml"/><Relationship Id="rId41" Type="http://schemas.openxmlformats.org/officeDocument/2006/relationships/image" Target="../media/image16051.png"/><Relationship Id="rId83" Type="http://schemas.openxmlformats.org/officeDocument/2006/relationships/image" Target="../media/image16261.png"/><Relationship Id="rId179" Type="http://schemas.openxmlformats.org/officeDocument/2006/relationships/image" Target="../media/image16741.png"/><Relationship Id="rId386" Type="http://schemas.openxmlformats.org/officeDocument/2006/relationships/customXml" Target="../ink/ink4886.xml"/><Relationship Id="rId551" Type="http://schemas.openxmlformats.org/officeDocument/2006/relationships/customXml" Target="../ink/ink4969.xml"/><Relationship Id="rId593" Type="http://schemas.openxmlformats.org/officeDocument/2006/relationships/customXml" Target="../ink/ink4990.xml"/><Relationship Id="rId607" Type="http://schemas.openxmlformats.org/officeDocument/2006/relationships/customXml" Target="../ink/ink4997.xml"/><Relationship Id="rId190" Type="http://schemas.openxmlformats.org/officeDocument/2006/relationships/customXml" Target="../ink/ink4788.xml"/><Relationship Id="rId204" Type="http://schemas.openxmlformats.org/officeDocument/2006/relationships/customXml" Target="../ink/ink4795.xml"/><Relationship Id="rId246" Type="http://schemas.openxmlformats.org/officeDocument/2006/relationships/customXml" Target="../ink/ink4816.xml"/><Relationship Id="rId288" Type="http://schemas.openxmlformats.org/officeDocument/2006/relationships/customXml" Target="../ink/ink4837.xml"/><Relationship Id="rId411" Type="http://schemas.openxmlformats.org/officeDocument/2006/relationships/image" Target="../media/image17901.png"/><Relationship Id="rId453" Type="http://schemas.openxmlformats.org/officeDocument/2006/relationships/customXml" Target="../ink/ink4920.xml"/><Relationship Id="rId509" Type="http://schemas.openxmlformats.org/officeDocument/2006/relationships/customXml" Target="../ink/ink4948.xml"/><Relationship Id="rId106" Type="http://schemas.openxmlformats.org/officeDocument/2006/relationships/customXml" Target="../ink/ink4746.xml"/><Relationship Id="rId313" Type="http://schemas.openxmlformats.org/officeDocument/2006/relationships/image" Target="../media/image17412.png"/><Relationship Id="rId495" Type="http://schemas.openxmlformats.org/officeDocument/2006/relationships/customXml" Target="../ink/ink4941.xml"/><Relationship Id="rId10" Type="http://schemas.openxmlformats.org/officeDocument/2006/relationships/customXml" Target="../ink/ink4698.xml"/><Relationship Id="rId52" Type="http://schemas.openxmlformats.org/officeDocument/2006/relationships/customXml" Target="../ink/ink4719.xml"/><Relationship Id="rId94" Type="http://schemas.openxmlformats.org/officeDocument/2006/relationships/customXml" Target="../ink/ink4740.xml"/><Relationship Id="rId148" Type="http://schemas.openxmlformats.org/officeDocument/2006/relationships/customXml" Target="../ink/ink4767.xml"/><Relationship Id="rId355" Type="http://schemas.openxmlformats.org/officeDocument/2006/relationships/image" Target="../media/image17621.png"/><Relationship Id="rId397" Type="http://schemas.openxmlformats.org/officeDocument/2006/relationships/image" Target="../media/image17831.png"/><Relationship Id="rId520" Type="http://schemas.openxmlformats.org/officeDocument/2006/relationships/image" Target="../media/image18441.png"/><Relationship Id="rId562" Type="http://schemas.openxmlformats.org/officeDocument/2006/relationships/image" Target="../media/image18651.png"/><Relationship Id="rId618" Type="http://schemas.openxmlformats.org/officeDocument/2006/relationships/image" Target="../media/image18931.png"/><Relationship Id="rId215" Type="http://schemas.openxmlformats.org/officeDocument/2006/relationships/image" Target="../media/image16921.png"/><Relationship Id="rId257" Type="http://schemas.openxmlformats.org/officeDocument/2006/relationships/image" Target="../media/image17131.png"/><Relationship Id="rId422" Type="http://schemas.openxmlformats.org/officeDocument/2006/relationships/customXml" Target="../ink/ink4904.xml"/><Relationship Id="rId464" Type="http://schemas.openxmlformats.org/officeDocument/2006/relationships/image" Target="../media/image18161.png"/><Relationship Id="rId299" Type="http://schemas.openxmlformats.org/officeDocument/2006/relationships/image" Target="../media/image17341.png"/><Relationship Id="rId63" Type="http://schemas.openxmlformats.org/officeDocument/2006/relationships/image" Target="../media/image16161.png"/><Relationship Id="rId159" Type="http://schemas.openxmlformats.org/officeDocument/2006/relationships/image" Target="../media/image16641.png"/><Relationship Id="rId366" Type="http://schemas.openxmlformats.org/officeDocument/2006/relationships/customXml" Target="../ink/ink4876.xml"/><Relationship Id="rId573" Type="http://schemas.openxmlformats.org/officeDocument/2006/relationships/customXml" Target="../ink/ink4980.xml"/><Relationship Id="rId226" Type="http://schemas.openxmlformats.org/officeDocument/2006/relationships/customXml" Target="../ink/ink4806.xml"/><Relationship Id="rId433" Type="http://schemas.openxmlformats.org/officeDocument/2006/relationships/image" Target="../media/image18012.png"/><Relationship Id="rId74" Type="http://schemas.openxmlformats.org/officeDocument/2006/relationships/customXml" Target="../ink/ink4730.xml"/><Relationship Id="rId377" Type="http://schemas.openxmlformats.org/officeDocument/2006/relationships/image" Target="../media/image17731.png"/><Relationship Id="rId500" Type="http://schemas.openxmlformats.org/officeDocument/2006/relationships/image" Target="../media/image18341.png"/><Relationship Id="rId584" Type="http://schemas.openxmlformats.org/officeDocument/2006/relationships/image" Target="../media/image18761.png"/><Relationship Id="rId5" Type="http://schemas.openxmlformats.org/officeDocument/2006/relationships/image" Target="../media/image15881.png"/><Relationship Id="rId237" Type="http://schemas.openxmlformats.org/officeDocument/2006/relationships/image" Target="../media/image17031.png"/><Relationship Id="rId444" Type="http://schemas.openxmlformats.org/officeDocument/2006/relationships/image" Target="../media/image18061.png"/><Relationship Id="rId290" Type="http://schemas.openxmlformats.org/officeDocument/2006/relationships/customXml" Target="../ink/ink4838.xml"/><Relationship Id="rId304" Type="http://schemas.openxmlformats.org/officeDocument/2006/relationships/customXml" Target="../ink/ink4845.xml"/><Relationship Id="rId388" Type="http://schemas.openxmlformats.org/officeDocument/2006/relationships/customXml" Target="../ink/ink4887.xml"/><Relationship Id="rId511" Type="http://schemas.openxmlformats.org/officeDocument/2006/relationships/customXml" Target="../ink/ink4949.xml"/><Relationship Id="rId609" Type="http://schemas.openxmlformats.org/officeDocument/2006/relationships/customXml" Target="../ink/ink4998.xml"/><Relationship Id="rId85" Type="http://schemas.openxmlformats.org/officeDocument/2006/relationships/image" Target="../media/image16271.png"/><Relationship Id="rId150" Type="http://schemas.openxmlformats.org/officeDocument/2006/relationships/customXml" Target="../ink/ink4768.xml"/><Relationship Id="rId595" Type="http://schemas.openxmlformats.org/officeDocument/2006/relationships/customXml" Target="../ink/ink4991.xml"/><Relationship Id="rId248" Type="http://schemas.openxmlformats.org/officeDocument/2006/relationships/customXml" Target="../ink/ink4817.xml"/><Relationship Id="rId455" Type="http://schemas.openxmlformats.org/officeDocument/2006/relationships/customXml" Target="../ink/ink4921.xml"/><Relationship Id="rId12" Type="http://schemas.openxmlformats.org/officeDocument/2006/relationships/customXml" Target="../ink/ink4699.xml"/><Relationship Id="rId108" Type="http://schemas.openxmlformats.org/officeDocument/2006/relationships/customXml" Target="../ink/ink4747.xml"/><Relationship Id="rId315" Type="http://schemas.openxmlformats.org/officeDocument/2006/relationships/image" Target="../media/image17420.png"/><Relationship Id="rId522" Type="http://schemas.openxmlformats.org/officeDocument/2006/relationships/image" Target="../media/image18451.png"/><Relationship Id="rId96" Type="http://schemas.openxmlformats.org/officeDocument/2006/relationships/customXml" Target="../ink/ink4741.xml"/><Relationship Id="rId161" Type="http://schemas.openxmlformats.org/officeDocument/2006/relationships/image" Target="../media/image16651.png"/><Relationship Id="rId399" Type="http://schemas.openxmlformats.org/officeDocument/2006/relationships/image" Target="../media/image17841.png"/><Relationship Id="rId259" Type="http://schemas.openxmlformats.org/officeDocument/2006/relationships/image" Target="../media/image17141.png"/><Relationship Id="rId466" Type="http://schemas.openxmlformats.org/officeDocument/2006/relationships/image" Target="../media/image18171.png"/><Relationship Id="rId23" Type="http://schemas.openxmlformats.org/officeDocument/2006/relationships/image" Target="../media/image15971.png"/><Relationship Id="rId119" Type="http://schemas.openxmlformats.org/officeDocument/2006/relationships/image" Target="../media/image16441.png"/><Relationship Id="rId326" Type="http://schemas.openxmlformats.org/officeDocument/2006/relationships/customXml" Target="../ink/ink4856.xml"/><Relationship Id="rId533" Type="http://schemas.openxmlformats.org/officeDocument/2006/relationships/customXml" Target="../ink/ink4960.xml"/><Relationship Id="rId172" Type="http://schemas.openxmlformats.org/officeDocument/2006/relationships/customXml" Target="../ink/ink4779.xml"/><Relationship Id="rId477" Type="http://schemas.openxmlformats.org/officeDocument/2006/relationships/customXml" Target="../ink/ink4932.xml"/><Relationship Id="rId600" Type="http://schemas.openxmlformats.org/officeDocument/2006/relationships/image" Target="../media/image18841.png"/><Relationship Id="rId337" Type="http://schemas.openxmlformats.org/officeDocument/2006/relationships/image" Target="../media/image17531.png"/><Relationship Id="rId34" Type="http://schemas.openxmlformats.org/officeDocument/2006/relationships/customXml" Target="../ink/ink4710.xml"/><Relationship Id="rId544" Type="http://schemas.openxmlformats.org/officeDocument/2006/relationships/image" Target="../media/image18561.png"/><Relationship Id="rId183" Type="http://schemas.openxmlformats.org/officeDocument/2006/relationships/image" Target="../media/image16761.png"/><Relationship Id="rId390" Type="http://schemas.openxmlformats.org/officeDocument/2006/relationships/customXml" Target="../ink/ink4888.xml"/><Relationship Id="rId404" Type="http://schemas.openxmlformats.org/officeDocument/2006/relationships/customXml" Target="../ink/ink4895.xml"/><Relationship Id="rId611" Type="http://schemas.openxmlformats.org/officeDocument/2006/relationships/customXml" Target="../ink/ink4999.xml"/><Relationship Id="rId250" Type="http://schemas.openxmlformats.org/officeDocument/2006/relationships/customXml" Target="../ink/ink4818.xml"/><Relationship Id="rId488" Type="http://schemas.openxmlformats.org/officeDocument/2006/relationships/image" Target="../media/image18281.png"/><Relationship Id="rId45" Type="http://schemas.openxmlformats.org/officeDocument/2006/relationships/image" Target="../media/image16071.png"/><Relationship Id="rId110" Type="http://schemas.openxmlformats.org/officeDocument/2006/relationships/customXml" Target="../ink/ink4748.xml"/><Relationship Id="rId348" Type="http://schemas.openxmlformats.org/officeDocument/2006/relationships/customXml" Target="../ink/ink4867.xml"/><Relationship Id="rId555" Type="http://schemas.openxmlformats.org/officeDocument/2006/relationships/customXml" Target="../ink/ink4971.xml"/><Relationship Id="rId194" Type="http://schemas.openxmlformats.org/officeDocument/2006/relationships/customXml" Target="../ink/ink4790.xml"/><Relationship Id="rId208" Type="http://schemas.openxmlformats.org/officeDocument/2006/relationships/customXml" Target="../ink/ink4797.xml"/><Relationship Id="rId415" Type="http://schemas.openxmlformats.org/officeDocument/2006/relationships/image" Target="../media/image17921.png"/><Relationship Id="rId622" Type="http://schemas.openxmlformats.org/officeDocument/2006/relationships/image" Target="../media/image18951.png"/><Relationship Id="rId261" Type="http://schemas.openxmlformats.org/officeDocument/2006/relationships/image" Target="../media/image17151.png"/><Relationship Id="rId499" Type="http://schemas.openxmlformats.org/officeDocument/2006/relationships/customXml" Target="../ink/ink4943.xml"/><Relationship Id="rId56" Type="http://schemas.openxmlformats.org/officeDocument/2006/relationships/customXml" Target="../ink/ink4721.xml"/><Relationship Id="rId359" Type="http://schemas.openxmlformats.org/officeDocument/2006/relationships/image" Target="../media/image17641.png"/><Relationship Id="rId566" Type="http://schemas.openxmlformats.org/officeDocument/2006/relationships/image" Target="../media/image18671.png"/><Relationship Id="rId121" Type="http://schemas.openxmlformats.org/officeDocument/2006/relationships/image" Target="../media/image16451.png"/><Relationship Id="rId219" Type="http://schemas.openxmlformats.org/officeDocument/2006/relationships/image" Target="../media/image16941.png"/><Relationship Id="rId426" Type="http://schemas.openxmlformats.org/officeDocument/2006/relationships/customXml" Target="../ink/ink4906.xml"/><Relationship Id="rId67" Type="http://schemas.openxmlformats.org/officeDocument/2006/relationships/image" Target="../media/image16181.png"/><Relationship Id="rId272" Type="http://schemas.openxmlformats.org/officeDocument/2006/relationships/customXml" Target="../ink/ink4829.xml"/><Relationship Id="rId577" Type="http://schemas.openxmlformats.org/officeDocument/2006/relationships/customXml" Target="../ink/ink4982.xml"/><Relationship Id="rId132" Type="http://schemas.openxmlformats.org/officeDocument/2006/relationships/customXml" Target="../ink/ink4759.xml"/><Relationship Id="rId437" Type="http://schemas.openxmlformats.org/officeDocument/2006/relationships/customXml" Target="../ink/ink4912.xml"/><Relationship Id="rId283" Type="http://schemas.openxmlformats.org/officeDocument/2006/relationships/image" Target="../media/image17261.png"/><Relationship Id="rId490" Type="http://schemas.openxmlformats.org/officeDocument/2006/relationships/image" Target="../media/image18291.png"/><Relationship Id="rId504" Type="http://schemas.openxmlformats.org/officeDocument/2006/relationships/image" Target="../media/image18361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41.png"/><Relationship Id="rId21" Type="http://schemas.openxmlformats.org/officeDocument/2006/relationships/image" Target="../media/image19061.png"/><Relationship Id="rId42" Type="http://schemas.openxmlformats.org/officeDocument/2006/relationships/customXml" Target="../ink/ink5029.xml"/><Relationship Id="rId63" Type="http://schemas.openxmlformats.org/officeDocument/2006/relationships/image" Target="../media/image19271.png"/><Relationship Id="rId84" Type="http://schemas.openxmlformats.org/officeDocument/2006/relationships/customXml" Target="../ink/ink5050.xml"/><Relationship Id="rId16" Type="http://schemas.openxmlformats.org/officeDocument/2006/relationships/customXml" Target="../ink/ink5016.xml"/><Relationship Id="rId107" Type="http://schemas.openxmlformats.org/officeDocument/2006/relationships/image" Target="../media/image19491.png"/><Relationship Id="rId11" Type="http://schemas.openxmlformats.org/officeDocument/2006/relationships/image" Target="../media/image19012.png"/><Relationship Id="rId32" Type="http://schemas.openxmlformats.org/officeDocument/2006/relationships/customXml" Target="../ink/ink5024.xml"/><Relationship Id="rId37" Type="http://schemas.openxmlformats.org/officeDocument/2006/relationships/image" Target="../media/image19141.png"/><Relationship Id="rId53" Type="http://schemas.openxmlformats.org/officeDocument/2006/relationships/image" Target="../media/image19221.png"/><Relationship Id="rId58" Type="http://schemas.openxmlformats.org/officeDocument/2006/relationships/customXml" Target="../ink/ink5037.xml"/><Relationship Id="rId74" Type="http://schemas.openxmlformats.org/officeDocument/2006/relationships/customXml" Target="../ink/ink5045.xml"/><Relationship Id="rId79" Type="http://schemas.openxmlformats.org/officeDocument/2006/relationships/image" Target="../media/image19351.png"/><Relationship Id="rId102" Type="http://schemas.openxmlformats.org/officeDocument/2006/relationships/customXml" Target="../ink/ink5059.xml"/><Relationship Id="rId123" Type="http://schemas.openxmlformats.org/officeDocument/2006/relationships/image" Target="../media/image19571.png"/><Relationship Id="rId128" Type="http://schemas.openxmlformats.org/officeDocument/2006/relationships/customXml" Target="../ink/ink5072.xml"/><Relationship Id="rId5" Type="http://schemas.openxmlformats.org/officeDocument/2006/relationships/image" Target="../media/image18981.png"/><Relationship Id="rId90" Type="http://schemas.openxmlformats.org/officeDocument/2006/relationships/customXml" Target="../ink/ink5053.xml"/><Relationship Id="rId95" Type="http://schemas.openxmlformats.org/officeDocument/2006/relationships/image" Target="../media/image19431.png"/><Relationship Id="rId22" Type="http://schemas.openxmlformats.org/officeDocument/2006/relationships/customXml" Target="../ink/ink5019.xml"/><Relationship Id="rId27" Type="http://schemas.openxmlformats.org/officeDocument/2006/relationships/image" Target="../media/image19091.png"/><Relationship Id="rId43" Type="http://schemas.openxmlformats.org/officeDocument/2006/relationships/image" Target="../media/image19171.png"/><Relationship Id="rId48" Type="http://schemas.openxmlformats.org/officeDocument/2006/relationships/customXml" Target="../ink/ink5032.xml"/><Relationship Id="rId64" Type="http://schemas.openxmlformats.org/officeDocument/2006/relationships/customXml" Target="../ink/ink5040.xml"/><Relationship Id="rId69" Type="http://schemas.openxmlformats.org/officeDocument/2006/relationships/image" Target="../media/image19301.png"/><Relationship Id="rId113" Type="http://schemas.openxmlformats.org/officeDocument/2006/relationships/image" Target="../media/image19521.png"/><Relationship Id="rId118" Type="http://schemas.openxmlformats.org/officeDocument/2006/relationships/customXml" Target="../ink/ink5067.xml"/><Relationship Id="rId80" Type="http://schemas.openxmlformats.org/officeDocument/2006/relationships/customXml" Target="../ink/ink5048.xml"/><Relationship Id="rId85" Type="http://schemas.openxmlformats.org/officeDocument/2006/relationships/image" Target="../media/image19381.png"/><Relationship Id="rId12" Type="http://schemas.openxmlformats.org/officeDocument/2006/relationships/customXml" Target="../ink/ink5014.xml"/><Relationship Id="rId17" Type="http://schemas.openxmlformats.org/officeDocument/2006/relationships/image" Target="../media/image19041.png"/><Relationship Id="rId33" Type="http://schemas.openxmlformats.org/officeDocument/2006/relationships/image" Target="../media/image19121.png"/><Relationship Id="rId38" Type="http://schemas.openxmlformats.org/officeDocument/2006/relationships/customXml" Target="../ink/ink5027.xml"/><Relationship Id="rId59" Type="http://schemas.openxmlformats.org/officeDocument/2006/relationships/image" Target="../media/image19251.png"/><Relationship Id="rId103" Type="http://schemas.openxmlformats.org/officeDocument/2006/relationships/image" Target="../media/image19471.png"/><Relationship Id="rId108" Type="http://schemas.openxmlformats.org/officeDocument/2006/relationships/customXml" Target="../ink/ink5062.xml"/><Relationship Id="rId124" Type="http://schemas.openxmlformats.org/officeDocument/2006/relationships/customXml" Target="../ink/ink5070.xml"/><Relationship Id="rId129" Type="http://schemas.openxmlformats.org/officeDocument/2006/relationships/image" Target="../media/image19601.png"/><Relationship Id="rId54" Type="http://schemas.openxmlformats.org/officeDocument/2006/relationships/customXml" Target="../ink/ink5035.xml"/><Relationship Id="rId70" Type="http://schemas.openxmlformats.org/officeDocument/2006/relationships/customXml" Target="../ink/ink5043.xml"/><Relationship Id="rId75" Type="http://schemas.openxmlformats.org/officeDocument/2006/relationships/image" Target="../media/image19331.png"/><Relationship Id="rId91" Type="http://schemas.openxmlformats.org/officeDocument/2006/relationships/image" Target="../media/image19412.png"/><Relationship Id="rId96" Type="http://schemas.openxmlformats.org/officeDocument/2006/relationships/customXml" Target="../ink/ink50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11.xml"/><Relationship Id="rId23" Type="http://schemas.openxmlformats.org/officeDocument/2006/relationships/image" Target="../media/image19071.png"/><Relationship Id="rId28" Type="http://schemas.openxmlformats.org/officeDocument/2006/relationships/customXml" Target="../ink/ink5022.xml"/><Relationship Id="rId49" Type="http://schemas.openxmlformats.org/officeDocument/2006/relationships/image" Target="../media/image19201.png"/><Relationship Id="rId114" Type="http://schemas.openxmlformats.org/officeDocument/2006/relationships/customXml" Target="../ink/ink5065.xml"/><Relationship Id="rId119" Type="http://schemas.openxmlformats.org/officeDocument/2006/relationships/image" Target="../media/image19551.png"/><Relationship Id="rId44" Type="http://schemas.openxmlformats.org/officeDocument/2006/relationships/customXml" Target="../ink/ink5030.xml"/><Relationship Id="rId60" Type="http://schemas.openxmlformats.org/officeDocument/2006/relationships/customXml" Target="../ink/ink5038.xml"/><Relationship Id="rId65" Type="http://schemas.openxmlformats.org/officeDocument/2006/relationships/image" Target="../media/image19281.png"/><Relationship Id="rId81" Type="http://schemas.openxmlformats.org/officeDocument/2006/relationships/image" Target="../media/image19361.png"/><Relationship Id="rId86" Type="http://schemas.openxmlformats.org/officeDocument/2006/relationships/customXml" Target="../ink/ink5051.xml"/><Relationship Id="rId130" Type="http://schemas.openxmlformats.org/officeDocument/2006/relationships/customXml" Target="../ink/ink5073.xml"/><Relationship Id="rId13" Type="http://schemas.openxmlformats.org/officeDocument/2006/relationships/image" Target="../media/image19021.png"/><Relationship Id="rId18" Type="http://schemas.openxmlformats.org/officeDocument/2006/relationships/customXml" Target="../ink/ink5017.xml"/><Relationship Id="rId39" Type="http://schemas.openxmlformats.org/officeDocument/2006/relationships/image" Target="../media/image19151.png"/><Relationship Id="rId109" Type="http://schemas.openxmlformats.org/officeDocument/2006/relationships/image" Target="../media/image19501.png"/><Relationship Id="rId34" Type="http://schemas.openxmlformats.org/officeDocument/2006/relationships/customXml" Target="../ink/ink5025.xml"/><Relationship Id="rId50" Type="http://schemas.openxmlformats.org/officeDocument/2006/relationships/customXml" Target="../ink/ink5033.xml"/><Relationship Id="rId55" Type="http://schemas.openxmlformats.org/officeDocument/2006/relationships/image" Target="../media/image19231.png"/><Relationship Id="rId76" Type="http://schemas.openxmlformats.org/officeDocument/2006/relationships/customXml" Target="../ink/ink5046.xml"/><Relationship Id="rId97" Type="http://schemas.openxmlformats.org/officeDocument/2006/relationships/image" Target="../media/image19441.png"/><Relationship Id="rId104" Type="http://schemas.openxmlformats.org/officeDocument/2006/relationships/customXml" Target="../ink/ink5060.xml"/><Relationship Id="rId120" Type="http://schemas.openxmlformats.org/officeDocument/2006/relationships/customXml" Target="../ink/ink5068.xml"/><Relationship Id="rId125" Type="http://schemas.openxmlformats.org/officeDocument/2006/relationships/image" Target="../media/image19581.png"/><Relationship Id="rId7" Type="http://schemas.openxmlformats.org/officeDocument/2006/relationships/image" Target="../media/image18991.png"/><Relationship Id="rId71" Type="http://schemas.openxmlformats.org/officeDocument/2006/relationships/image" Target="../media/image19312.png"/><Relationship Id="rId92" Type="http://schemas.openxmlformats.org/officeDocument/2006/relationships/customXml" Target="../ink/ink5054.xml"/><Relationship Id="rId2" Type="http://schemas.openxmlformats.org/officeDocument/2006/relationships/customXml" Target="../ink/ink5009.xml"/><Relationship Id="rId29" Type="http://schemas.openxmlformats.org/officeDocument/2006/relationships/image" Target="../media/image19102.png"/><Relationship Id="rId24" Type="http://schemas.openxmlformats.org/officeDocument/2006/relationships/customXml" Target="../ink/ink5020.xml"/><Relationship Id="rId40" Type="http://schemas.openxmlformats.org/officeDocument/2006/relationships/customXml" Target="../ink/ink5028.xml"/><Relationship Id="rId45" Type="http://schemas.openxmlformats.org/officeDocument/2006/relationships/image" Target="../media/image19181.png"/><Relationship Id="rId66" Type="http://schemas.openxmlformats.org/officeDocument/2006/relationships/customXml" Target="../ink/ink5041.xml"/><Relationship Id="rId87" Type="http://schemas.openxmlformats.org/officeDocument/2006/relationships/image" Target="../media/image19391.png"/><Relationship Id="rId110" Type="http://schemas.openxmlformats.org/officeDocument/2006/relationships/customXml" Target="../ink/ink5063.xml"/><Relationship Id="rId115" Type="http://schemas.openxmlformats.org/officeDocument/2006/relationships/image" Target="../media/image19531.png"/><Relationship Id="rId131" Type="http://schemas.openxmlformats.org/officeDocument/2006/relationships/image" Target="../media/image19612.png"/><Relationship Id="rId61" Type="http://schemas.openxmlformats.org/officeDocument/2006/relationships/image" Target="../media/image19261.png"/><Relationship Id="rId82" Type="http://schemas.openxmlformats.org/officeDocument/2006/relationships/customXml" Target="../ink/ink5049.xml"/><Relationship Id="rId19" Type="http://schemas.openxmlformats.org/officeDocument/2006/relationships/image" Target="../media/image19051.png"/><Relationship Id="rId14" Type="http://schemas.openxmlformats.org/officeDocument/2006/relationships/customXml" Target="../ink/ink5015.xml"/><Relationship Id="rId30" Type="http://schemas.openxmlformats.org/officeDocument/2006/relationships/customXml" Target="../ink/ink5023.xml"/><Relationship Id="rId35" Type="http://schemas.openxmlformats.org/officeDocument/2006/relationships/image" Target="../media/image19131.png"/><Relationship Id="rId56" Type="http://schemas.openxmlformats.org/officeDocument/2006/relationships/customXml" Target="../ink/ink5036.xml"/><Relationship Id="rId77" Type="http://schemas.openxmlformats.org/officeDocument/2006/relationships/image" Target="../media/image19341.png"/><Relationship Id="rId100" Type="http://schemas.openxmlformats.org/officeDocument/2006/relationships/customXml" Target="../ink/ink5058.xml"/><Relationship Id="rId105" Type="http://schemas.openxmlformats.org/officeDocument/2006/relationships/image" Target="../media/image19481.png"/><Relationship Id="rId126" Type="http://schemas.openxmlformats.org/officeDocument/2006/relationships/customXml" Target="../ink/ink5071.xml"/><Relationship Id="rId8" Type="http://schemas.openxmlformats.org/officeDocument/2006/relationships/customXml" Target="../ink/ink5012.xml"/><Relationship Id="rId51" Type="http://schemas.openxmlformats.org/officeDocument/2006/relationships/image" Target="../media/image19212.png"/><Relationship Id="rId72" Type="http://schemas.openxmlformats.org/officeDocument/2006/relationships/customXml" Target="../ink/ink5044.xml"/><Relationship Id="rId93" Type="http://schemas.openxmlformats.org/officeDocument/2006/relationships/image" Target="../media/image19421.png"/><Relationship Id="rId98" Type="http://schemas.openxmlformats.org/officeDocument/2006/relationships/customXml" Target="../ink/ink5057.xml"/><Relationship Id="rId121" Type="http://schemas.openxmlformats.org/officeDocument/2006/relationships/image" Target="../media/image19561.png"/><Relationship Id="rId3" Type="http://schemas.openxmlformats.org/officeDocument/2006/relationships/image" Target="../media/image18971.png"/><Relationship Id="rId25" Type="http://schemas.openxmlformats.org/officeDocument/2006/relationships/image" Target="../media/image19081.png"/><Relationship Id="rId46" Type="http://schemas.openxmlformats.org/officeDocument/2006/relationships/customXml" Target="../ink/ink5031.xml"/><Relationship Id="rId67" Type="http://schemas.openxmlformats.org/officeDocument/2006/relationships/image" Target="../media/image19291.png"/><Relationship Id="rId116" Type="http://schemas.openxmlformats.org/officeDocument/2006/relationships/customXml" Target="../ink/ink5066.xml"/><Relationship Id="rId20" Type="http://schemas.openxmlformats.org/officeDocument/2006/relationships/customXml" Target="../ink/ink5018.xml"/><Relationship Id="rId41" Type="http://schemas.openxmlformats.org/officeDocument/2006/relationships/image" Target="../media/image19161.png"/><Relationship Id="rId62" Type="http://schemas.openxmlformats.org/officeDocument/2006/relationships/customXml" Target="../ink/ink5039.xml"/><Relationship Id="rId83" Type="http://schemas.openxmlformats.org/officeDocument/2006/relationships/image" Target="../media/image19371.png"/><Relationship Id="rId88" Type="http://schemas.openxmlformats.org/officeDocument/2006/relationships/customXml" Target="../ink/ink5052.xml"/><Relationship Id="rId111" Type="http://schemas.openxmlformats.org/officeDocument/2006/relationships/image" Target="../media/image19512.png"/><Relationship Id="rId132" Type="http://schemas.openxmlformats.org/officeDocument/2006/relationships/customXml" Target="../ink/ink5074.xml"/><Relationship Id="rId15" Type="http://schemas.openxmlformats.org/officeDocument/2006/relationships/image" Target="../media/image19031.png"/><Relationship Id="rId36" Type="http://schemas.openxmlformats.org/officeDocument/2006/relationships/customXml" Target="../ink/ink5026.xml"/><Relationship Id="rId57" Type="http://schemas.openxmlformats.org/officeDocument/2006/relationships/image" Target="../media/image19241.png"/><Relationship Id="rId106" Type="http://schemas.openxmlformats.org/officeDocument/2006/relationships/customXml" Target="../ink/ink5061.xml"/><Relationship Id="rId127" Type="http://schemas.openxmlformats.org/officeDocument/2006/relationships/image" Target="../media/image19591.png"/><Relationship Id="rId10" Type="http://schemas.openxmlformats.org/officeDocument/2006/relationships/customXml" Target="../ink/ink5013.xml"/><Relationship Id="rId31" Type="http://schemas.openxmlformats.org/officeDocument/2006/relationships/image" Target="../media/image19112.png"/><Relationship Id="rId52" Type="http://schemas.openxmlformats.org/officeDocument/2006/relationships/customXml" Target="../ink/ink5034.xml"/><Relationship Id="rId73" Type="http://schemas.openxmlformats.org/officeDocument/2006/relationships/image" Target="../media/image19321.png"/><Relationship Id="rId78" Type="http://schemas.openxmlformats.org/officeDocument/2006/relationships/customXml" Target="../ink/ink5047.xml"/><Relationship Id="rId94" Type="http://schemas.openxmlformats.org/officeDocument/2006/relationships/customXml" Target="../ink/ink5055.xml"/><Relationship Id="rId99" Type="http://schemas.openxmlformats.org/officeDocument/2006/relationships/image" Target="../media/image19451.png"/><Relationship Id="rId101" Type="http://schemas.openxmlformats.org/officeDocument/2006/relationships/image" Target="../media/image19461.png"/><Relationship Id="rId122" Type="http://schemas.openxmlformats.org/officeDocument/2006/relationships/customXml" Target="../ink/ink5069.xml"/><Relationship Id="rId4" Type="http://schemas.openxmlformats.org/officeDocument/2006/relationships/customXml" Target="../ink/ink5010.xml"/><Relationship Id="rId9" Type="http://schemas.openxmlformats.org/officeDocument/2006/relationships/image" Target="../media/image19001.png"/><Relationship Id="rId26" Type="http://schemas.openxmlformats.org/officeDocument/2006/relationships/customXml" Target="../ink/ink5021.xml"/><Relationship Id="rId47" Type="http://schemas.openxmlformats.org/officeDocument/2006/relationships/image" Target="../media/image19191.png"/><Relationship Id="rId68" Type="http://schemas.openxmlformats.org/officeDocument/2006/relationships/customXml" Target="../ink/ink5042.xml"/><Relationship Id="rId89" Type="http://schemas.openxmlformats.org/officeDocument/2006/relationships/image" Target="../media/image19401.png"/><Relationship Id="rId112" Type="http://schemas.openxmlformats.org/officeDocument/2006/relationships/customXml" Target="../ink/ink5064.xml"/><Relationship Id="rId133" Type="http://schemas.openxmlformats.org/officeDocument/2006/relationships/image" Target="../media/image2934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320.png"/><Relationship Id="rId299" Type="http://schemas.openxmlformats.org/officeDocument/2006/relationships/image" Target="../media/image14230.png"/><Relationship Id="rId21" Type="http://schemas.openxmlformats.org/officeDocument/2006/relationships/image" Target="../media/image12840.png"/><Relationship Id="rId63" Type="http://schemas.openxmlformats.org/officeDocument/2006/relationships/image" Target="../media/image13050.png"/><Relationship Id="rId159" Type="http://schemas.openxmlformats.org/officeDocument/2006/relationships/image" Target="../media/image13530.png"/><Relationship Id="rId324" Type="http://schemas.openxmlformats.org/officeDocument/2006/relationships/customXml" Target="../ink/ink5236.xml"/><Relationship Id="rId366" Type="http://schemas.openxmlformats.org/officeDocument/2006/relationships/customXml" Target="../ink/ink5257.xml"/><Relationship Id="rId170" Type="http://schemas.openxmlformats.org/officeDocument/2006/relationships/customXml" Target="../ink/ink5159.xml"/><Relationship Id="rId226" Type="http://schemas.openxmlformats.org/officeDocument/2006/relationships/customXml" Target="../ink/ink5187.xml"/><Relationship Id="rId268" Type="http://schemas.openxmlformats.org/officeDocument/2006/relationships/customXml" Target="../ink/ink5208.xml"/><Relationship Id="rId32" Type="http://schemas.openxmlformats.org/officeDocument/2006/relationships/customXml" Target="../ink/ink5090.xml"/><Relationship Id="rId74" Type="http://schemas.openxmlformats.org/officeDocument/2006/relationships/customXml" Target="../ink/ink5111.xml"/><Relationship Id="rId128" Type="http://schemas.openxmlformats.org/officeDocument/2006/relationships/customXml" Target="../ink/ink5138.xml"/><Relationship Id="rId335" Type="http://schemas.openxmlformats.org/officeDocument/2006/relationships/image" Target="../media/image19661.png"/><Relationship Id="rId5" Type="http://schemas.openxmlformats.org/officeDocument/2006/relationships/image" Target="../media/image12760.png"/><Relationship Id="rId181" Type="http://schemas.openxmlformats.org/officeDocument/2006/relationships/image" Target="../media/image13640.png"/><Relationship Id="rId237" Type="http://schemas.openxmlformats.org/officeDocument/2006/relationships/image" Target="../media/image13920.png"/><Relationship Id="rId279" Type="http://schemas.openxmlformats.org/officeDocument/2006/relationships/image" Target="../media/image14130.png"/><Relationship Id="rId43" Type="http://schemas.openxmlformats.org/officeDocument/2006/relationships/image" Target="../media/image12950.png"/><Relationship Id="rId139" Type="http://schemas.openxmlformats.org/officeDocument/2006/relationships/image" Target="../media/image13430.png"/><Relationship Id="rId290" Type="http://schemas.openxmlformats.org/officeDocument/2006/relationships/customXml" Target="../ink/ink5219.xml"/><Relationship Id="rId304" Type="http://schemas.openxmlformats.org/officeDocument/2006/relationships/customXml" Target="../ink/ink5226.xml"/><Relationship Id="rId346" Type="http://schemas.openxmlformats.org/officeDocument/2006/relationships/customXml" Target="../ink/ink5247.xml"/><Relationship Id="rId85" Type="http://schemas.openxmlformats.org/officeDocument/2006/relationships/image" Target="../media/image13160.png"/><Relationship Id="rId150" Type="http://schemas.openxmlformats.org/officeDocument/2006/relationships/customXml" Target="../ink/ink5149.xml"/><Relationship Id="rId192" Type="http://schemas.openxmlformats.org/officeDocument/2006/relationships/customXml" Target="../ink/ink5170.xml"/><Relationship Id="rId206" Type="http://schemas.openxmlformats.org/officeDocument/2006/relationships/customXml" Target="../ink/ink5177.xml"/><Relationship Id="rId248" Type="http://schemas.openxmlformats.org/officeDocument/2006/relationships/customXml" Target="../ink/ink5198.xml"/><Relationship Id="rId12" Type="http://schemas.openxmlformats.org/officeDocument/2006/relationships/customXml" Target="../ink/ink5080.xml"/><Relationship Id="rId108" Type="http://schemas.openxmlformats.org/officeDocument/2006/relationships/customXml" Target="../ink/ink5128.xml"/><Relationship Id="rId315" Type="http://schemas.openxmlformats.org/officeDocument/2006/relationships/image" Target="../media/image14310.png"/><Relationship Id="rId357" Type="http://schemas.openxmlformats.org/officeDocument/2006/relationships/image" Target="../media/image19771.png"/><Relationship Id="rId54" Type="http://schemas.openxmlformats.org/officeDocument/2006/relationships/customXml" Target="../ink/ink5101.xml"/><Relationship Id="rId96" Type="http://schemas.openxmlformats.org/officeDocument/2006/relationships/customXml" Target="../ink/ink5122.xml"/><Relationship Id="rId161" Type="http://schemas.openxmlformats.org/officeDocument/2006/relationships/image" Target="../media/image13540.png"/><Relationship Id="rId217" Type="http://schemas.openxmlformats.org/officeDocument/2006/relationships/image" Target="../media/image13820.png"/><Relationship Id="rId259" Type="http://schemas.openxmlformats.org/officeDocument/2006/relationships/image" Target="../media/image14030.png"/><Relationship Id="rId23" Type="http://schemas.openxmlformats.org/officeDocument/2006/relationships/image" Target="../media/image12850.png"/><Relationship Id="rId119" Type="http://schemas.openxmlformats.org/officeDocument/2006/relationships/image" Target="../media/image13330.png"/><Relationship Id="rId270" Type="http://schemas.openxmlformats.org/officeDocument/2006/relationships/customXml" Target="../ink/ink5209.xml"/><Relationship Id="rId326" Type="http://schemas.openxmlformats.org/officeDocument/2006/relationships/customXml" Target="../ink/ink5237.xml"/><Relationship Id="rId65" Type="http://schemas.openxmlformats.org/officeDocument/2006/relationships/image" Target="../media/image13060.png"/><Relationship Id="rId130" Type="http://schemas.openxmlformats.org/officeDocument/2006/relationships/customXml" Target="../ink/ink5139.xml"/><Relationship Id="rId368" Type="http://schemas.openxmlformats.org/officeDocument/2006/relationships/customXml" Target="../ink/ink5258.xml"/><Relationship Id="rId172" Type="http://schemas.openxmlformats.org/officeDocument/2006/relationships/customXml" Target="../ink/ink5160.xml"/><Relationship Id="rId228" Type="http://schemas.openxmlformats.org/officeDocument/2006/relationships/customXml" Target="../ink/ink5188.xml"/><Relationship Id="rId281" Type="http://schemas.openxmlformats.org/officeDocument/2006/relationships/image" Target="../media/image14140.png"/><Relationship Id="rId337" Type="http://schemas.openxmlformats.org/officeDocument/2006/relationships/image" Target="../media/image19671.png"/><Relationship Id="rId34" Type="http://schemas.openxmlformats.org/officeDocument/2006/relationships/customXml" Target="../ink/ink5091.xml"/><Relationship Id="rId76" Type="http://schemas.openxmlformats.org/officeDocument/2006/relationships/customXml" Target="../ink/ink5112.xml"/><Relationship Id="rId141" Type="http://schemas.openxmlformats.org/officeDocument/2006/relationships/image" Target="../media/image13440.png"/><Relationship Id="rId7" Type="http://schemas.openxmlformats.org/officeDocument/2006/relationships/image" Target="../media/image12770.png"/><Relationship Id="rId183" Type="http://schemas.openxmlformats.org/officeDocument/2006/relationships/image" Target="../media/image13650.png"/><Relationship Id="rId239" Type="http://schemas.openxmlformats.org/officeDocument/2006/relationships/image" Target="../media/image13930.png"/><Relationship Id="rId250" Type="http://schemas.openxmlformats.org/officeDocument/2006/relationships/customXml" Target="../ink/ink5199.xml"/><Relationship Id="rId292" Type="http://schemas.openxmlformats.org/officeDocument/2006/relationships/customXml" Target="../ink/ink5220.xml"/><Relationship Id="rId306" Type="http://schemas.openxmlformats.org/officeDocument/2006/relationships/customXml" Target="../ink/ink5227.xml"/><Relationship Id="rId45" Type="http://schemas.openxmlformats.org/officeDocument/2006/relationships/image" Target="../media/image12960.png"/><Relationship Id="rId87" Type="http://schemas.openxmlformats.org/officeDocument/2006/relationships/image" Target="../media/image13170.png"/><Relationship Id="rId110" Type="http://schemas.openxmlformats.org/officeDocument/2006/relationships/customXml" Target="../ink/ink5129.xml"/><Relationship Id="rId348" Type="http://schemas.openxmlformats.org/officeDocument/2006/relationships/customXml" Target="../ink/ink5248.xml"/><Relationship Id="rId152" Type="http://schemas.openxmlformats.org/officeDocument/2006/relationships/customXml" Target="../ink/ink5150.xml"/><Relationship Id="rId194" Type="http://schemas.openxmlformats.org/officeDocument/2006/relationships/customXml" Target="../ink/ink5171.xml"/><Relationship Id="rId208" Type="http://schemas.openxmlformats.org/officeDocument/2006/relationships/customXml" Target="../ink/ink5178.xml"/><Relationship Id="rId261" Type="http://schemas.openxmlformats.org/officeDocument/2006/relationships/image" Target="../media/image14040.png"/><Relationship Id="rId14" Type="http://schemas.openxmlformats.org/officeDocument/2006/relationships/customXml" Target="../ink/ink5081.xml"/><Relationship Id="rId56" Type="http://schemas.openxmlformats.org/officeDocument/2006/relationships/customXml" Target="../ink/ink5102.xml"/><Relationship Id="rId317" Type="http://schemas.openxmlformats.org/officeDocument/2006/relationships/image" Target="../media/image14320.png"/><Relationship Id="rId359" Type="http://schemas.openxmlformats.org/officeDocument/2006/relationships/image" Target="../media/image2935.png"/><Relationship Id="rId98" Type="http://schemas.openxmlformats.org/officeDocument/2006/relationships/customXml" Target="../ink/ink5123.xml"/><Relationship Id="rId121" Type="http://schemas.openxmlformats.org/officeDocument/2006/relationships/image" Target="../media/image13340.png"/><Relationship Id="rId163" Type="http://schemas.openxmlformats.org/officeDocument/2006/relationships/image" Target="../media/image13550.png"/><Relationship Id="rId219" Type="http://schemas.openxmlformats.org/officeDocument/2006/relationships/image" Target="../media/image13830.png"/><Relationship Id="rId230" Type="http://schemas.openxmlformats.org/officeDocument/2006/relationships/customXml" Target="../ink/ink5189.xml"/><Relationship Id="rId25" Type="http://schemas.openxmlformats.org/officeDocument/2006/relationships/image" Target="../media/image12860.png"/><Relationship Id="rId67" Type="http://schemas.openxmlformats.org/officeDocument/2006/relationships/image" Target="../media/image13070.png"/><Relationship Id="rId272" Type="http://schemas.openxmlformats.org/officeDocument/2006/relationships/customXml" Target="../ink/ink5210.xml"/><Relationship Id="rId328" Type="http://schemas.openxmlformats.org/officeDocument/2006/relationships/customXml" Target="../ink/ink5238.xml"/><Relationship Id="rId132" Type="http://schemas.openxmlformats.org/officeDocument/2006/relationships/customXml" Target="../ink/ink5140.xml"/><Relationship Id="rId174" Type="http://schemas.openxmlformats.org/officeDocument/2006/relationships/customXml" Target="../ink/ink5161.xml"/><Relationship Id="rId241" Type="http://schemas.openxmlformats.org/officeDocument/2006/relationships/image" Target="../media/image13940.png"/><Relationship Id="rId15" Type="http://schemas.openxmlformats.org/officeDocument/2006/relationships/image" Target="../media/image12810.png"/><Relationship Id="rId36" Type="http://schemas.openxmlformats.org/officeDocument/2006/relationships/customXml" Target="../ink/ink5092.xml"/><Relationship Id="rId57" Type="http://schemas.openxmlformats.org/officeDocument/2006/relationships/image" Target="../media/image13020.png"/><Relationship Id="rId262" Type="http://schemas.openxmlformats.org/officeDocument/2006/relationships/customXml" Target="../ink/ink5205.xml"/><Relationship Id="rId283" Type="http://schemas.openxmlformats.org/officeDocument/2006/relationships/image" Target="../media/image14150.png"/><Relationship Id="rId318" Type="http://schemas.openxmlformats.org/officeDocument/2006/relationships/customXml" Target="../ink/ink5233.xml"/><Relationship Id="rId339" Type="http://schemas.openxmlformats.org/officeDocument/2006/relationships/image" Target="../media/image19681.png"/><Relationship Id="rId78" Type="http://schemas.openxmlformats.org/officeDocument/2006/relationships/customXml" Target="../ink/ink5113.xml"/><Relationship Id="rId99" Type="http://schemas.openxmlformats.org/officeDocument/2006/relationships/image" Target="../media/image13230.png"/><Relationship Id="rId101" Type="http://schemas.openxmlformats.org/officeDocument/2006/relationships/image" Target="../media/image13240.png"/><Relationship Id="rId122" Type="http://schemas.openxmlformats.org/officeDocument/2006/relationships/customXml" Target="../ink/ink5135.xml"/><Relationship Id="rId143" Type="http://schemas.openxmlformats.org/officeDocument/2006/relationships/image" Target="../media/image13450.png"/><Relationship Id="rId164" Type="http://schemas.openxmlformats.org/officeDocument/2006/relationships/customXml" Target="../ink/ink5156.xml"/><Relationship Id="rId185" Type="http://schemas.openxmlformats.org/officeDocument/2006/relationships/image" Target="../media/image13660.png"/><Relationship Id="rId350" Type="http://schemas.openxmlformats.org/officeDocument/2006/relationships/customXml" Target="../ink/ink5249.xml"/><Relationship Id="rId9" Type="http://schemas.openxmlformats.org/officeDocument/2006/relationships/image" Target="../media/image12780.png"/><Relationship Id="rId210" Type="http://schemas.openxmlformats.org/officeDocument/2006/relationships/customXml" Target="../ink/ink5179.xml"/><Relationship Id="rId26" Type="http://schemas.openxmlformats.org/officeDocument/2006/relationships/customXml" Target="../ink/ink5087.xml"/><Relationship Id="rId231" Type="http://schemas.openxmlformats.org/officeDocument/2006/relationships/image" Target="../media/image13890.png"/><Relationship Id="rId252" Type="http://schemas.openxmlformats.org/officeDocument/2006/relationships/customXml" Target="../ink/ink5200.xml"/><Relationship Id="rId273" Type="http://schemas.openxmlformats.org/officeDocument/2006/relationships/image" Target="../media/image14101.png"/><Relationship Id="rId294" Type="http://schemas.openxmlformats.org/officeDocument/2006/relationships/customXml" Target="../ink/ink5221.xml"/><Relationship Id="rId308" Type="http://schemas.openxmlformats.org/officeDocument/2006/relationships/customXml" Target="../ink/ink5228.xml"/><Relationship Id="rId329" Type="http://schemas.openxmlformats.org/officeDocument/2006/relationships/image" Target="../media/image19631.png"/><Relationship Id="rId47" Type="http://schemas.openxmlformats.org/officeDocument/2006/relationships/image" Target="../media/image12970.png"/><Relationship Id="rId68" Type="http://schemas.openxmlformats.org/officeDocument/2006/relationships/customXml" Target="../ink/ink5108.xml"/><Relationship Id="rId89" Type="http://schemas.openxmlformats.org/officeDocument/2006/relationships/image" Target="../media/image13180.png"/><Relationship Id="rId112" Type="http://schemas.openxmlformats.org/officeDocument/2006/relationships/customXml" Target="../ink/ink5130.xml"/><Relationship Id="rId133" Type="http://schemas.openxmlformats.org/officeDocument/2006/relationships/image" Target="../media/image13400.png"/><Relationship Id="rId154" Type="http://schemas.openxmlformats.org/officeDocument/2006/relationships/customXml" Target="../ink/ink5151.xml"/><Relationship Id="rId175" Type="http://schemas.openxmlformats.org/officeDocument/2006/relationships/image" Target="../media/image13610.png"/><Relationship Id="rId340" Type="http://schemas.openxmlformats.org/officeDocument/2006/relationships/customXml" Target="../ink/ink5244.xml"/><Relationship Id="rId361" Type="http://schemas.openxmlformats.org/officeDocument/2006/relationships/image" Target="../media/image2936.png"/><Relationship Id="rId196" Type="http://schemas.openxmlformats.org/officeDocument/2006/relationships/customXml" Target="../ink/ink5172.xml"/><Relationship Id="rId200" Type="http://schemas.openxmlformats.org/officeDocument/2006/relationships/customXml" Target="../ink/ink5174.xml"/><Relationship Id="rId16" Type="http://schemas.openxmlformats.org/officeDocument/2006/relationships/customXml" Target="../ink/ink5082.xml"/><Relationship Id="rId221" Type="http://schemas.openxmlformats.org/officeDocument/2006/relationships/image" Target="../media/image13840.png"/><Relationship Id="rId242" Type="http://schemas.openxmlformats.org/officeDocument/2006/relationships/customXml" Target="../ink/ink5195.xml"/><Relationship Id="rId263" Type="http://schemas.openxmlformats.org/officeDocument/2006/relationships/image" Target="../media/image14050.png"/><Relationship Id="rId284" Type="http://schemas.openxmlformats.org/officeDocument/2006/relationships/customXml" Target="../ink/ink5216.xml"/><Relationship Id="rId319" Type="http://schemas.openxmlformats.org/officeDocument/2006/relationships/image" Target="../media/image14330.png"/><Relationship Id="rId37" Type="http://schemas.openxmlformats.org/officeDocument/2006/relationships/image" Target="../media/image12920.png"/><Relationship Id="rId58" Type="http://schemas.openxmlformats.org/officeDocument/2006/relationships/customXml" Target="../ink/ink5103.xml"/><Relationship Id="rId79" Type="http://schemas.openxmlformats.org/officeDocument/2006/relationships/image" Target="../media/image13130.png"/><Relationship Id="rId102" Type="http://schemas.openxmlformats.org/officeDocument/2006/relationships/customXml" Target="../ink/ink5125.xml"/><Relationship Id="rId123" Type="http://schemas.openxmlformats.org/officeDocument/2006/relationships/image" Target="../media/image13350.png"/><Relationship Id="rId144" Type="http://schemas.openxmlformats.org/officeDocument/2006/relationships/customXml" Target="../ink/ink5146.xml"/><Relationship Id="rId330" Type="http://schemas.openxmlformats.org/officeDocument/2006/relationships/customXml" Target="../ink/ink5239.xml"/><Relationship Id="rId90" Type="http://schemas.openxmlformats.org/officeDocument/2006/relationships/customXml" Target="../ink/ink5119.xml"/><Relationship Id="rId165" Type="http://schemas.openxmlformats.org/officeDocument/2006/relationships/image" Target="../media/image13560.png"/><Relationship Id="rId186" Type="http://schemas.openxmlformats.org/officeDocument/2006/relationships/customXml" Target="../ink/ink5167.xml"/><Relationship Id="rId351" Type="http://schemas.openxmlformats.org/officeDocument/2006/relationships/image" Target="../media/image19741.png"/><Relationship Id="rId211" Type="http://schemas.openxmlformats.org/officeDocument/2006/relationships/image" Target="../media/image13790.png"/><Relationship Id="rId232" Type="http://schemas.openxmlformats.org/officeDocument/2006/relationships/customXml" Target="../ink/ink5190.xml"/><Relationship Id="rId253" Type="http://schemas.openxmlformats.org/officeDocument/2006/relationships/image" Target="../media/image14000.png"/><Relationship Id="rId274" Type="http://schemas.openxmlformats.org/officeDocument/2006/relationships/customXml" Target="../ink/ink5211.xml"/><Relationship Id="rId295" Type="http://schemas.openxmlformats.org/officeDocument/2006/relationships/image" Target="../media/image14210.png"/><Relationship Id="rId309" Type="http://schemas.openxmlformats.org/officeDocument/2006/relationships/image" Target="../media/image14280.png"/><Relationship Id="rId27" Type="http://schemas.openxmlformats.org/officeDocument/2006/relationships/image" Target="../media/image12870.png"/><Relationship Id="rId48" Type="http://schemas.openxmlformats.org/officeDocument/2006/relationships/customXml" Target="../ink/ink5098.xml"/><Relationship Id="rId69" Type="http://schemas.openxmlformats.org/officeDocument/2006/relationships/image" Target="../media/image13080.png"/><Relationship Id="rId113" Type="http://schemas.openxmlformats.org/officeDocument/2006/relationships/image" Target="../media/image13300.png"/><Relationship Id="rId134" Type="http://schemas.openxmlformats.org/officeDocument/2006/relationships/customXml" Target="../ink/ink5141.xml"/><Relationship Id="rId320" Type="http://schemas.openxmlformats.org/officeDocument/2006/relationships/customXml" Target="../ink/ink5234.xml"/><Relationship Id="rId80" Type="http://schemas.openxmlformats.org/officeDocument/2006/relationships/customXml" Target="../ink/ink5114.xml"/><Relationship Id="rId155" Type="http://schemas.openxmlformats.org/officeDocument/2006/relationships/image" Target="../media/image13510.png"/><Relationship Id="rId176" Type="http://schemas.openxmlformats.org/officeDocument/2006/relationships/customXml" Target="../ink/ink5162.xml"/><Relationship Id="rId197" Type="http://schemas.openxmlformats.org/officeDocument/2006/relationships/image" Target="../media/image13720.png"/><Relationship Id="rId341" Type="http://schemas.openxmlformats.org/officeDocument/2006/relationships/image" Target="../media/image19691.png"/><Relationship Id="rId362" Type="http://schemas.openxmlformats.org/officeDocument/2006/relationships/customXml" Target="../ink/ink5255.xml"/><Relationship Id="rId201" Type="http://schemas.openxmlformats.org/officeDocument/2006/relationships/image" Target="../media/image13740.png"/><Relationship Id="rId222" Type="http://schemas.openxmlformats.org/officeDocument/2006/relationships/customXml" Target="../ink/ink5185.xml"/><Relationship Id="rId243" Type="http://schemas.openxmlformats.org/officeDocument/2006/relationships/image" Target="../media/image13950.png"/><Relationship Id="rId264" Type="http://schemas.openxmlformats.org/officeDocument/2006/relationships/customXml" Target="../ink/ink5206.xml"/><Relationship Id="rId285" Type="http://schemas.openxmlformats.org/officeDocument/2006/relationships/image" Target="../media/image14160.png"/><Relationship Id="rId17" Type="http://schemas.openxmlformats.org/officeDocument/2006/relationships/image" Target="../media/image12820.png"/><Relationship Id="rId38" Type="http://schemas.openxmlformats.org/officeDocument/2006/relationships/customXml" Target="../ink/ink5093.xml"/><Relationship Id="rId59" Type="http://schemas.openxmlformats.org/officeDocument/2006/relationships/image" Target="../media/image13030.png"/><Relationship Id="rId103" Type="http://schemas.openxmlformats.org/officeDocument/2006/relationships/image" Target="../media/image13250.png"/><Relationship Id="rId124" Type="http://schemas.openxmlformats.org/officeDocument/2006/relationships/customXml" Target="../ink/ink5136.xml"/><Relationship Id="rId310" Type="http://schemas.openxmlformats.org/officeDocument/2006/relationships/customXml" Target="../ink/ink5229.xml"/><Relationship Id="rId70" Type="http://schemas.openxmlformats.org/officeDocument/2006/relationships/customXml" Target="../ink/ink5109.xml"/><Relationship Id="rId91" Type="http://schemas.openxmlformats.org/officeDocument/2006/relationships/image" Target="../media/image13190.png"/><Relationship Id="rId145" Type="http://schemas.openxmlformats.org/officeDocument/2006/relationships/image" Target="../media/image13460.png"/><Relationship Id="rId166" Type="http://schemas.openxmlformats.org/officeDocument/2006/relationships/customXml" Target="../ink/ink5157.xml"/><Relationship Id="rId187" Type="http://schemas.openxmlformats.org/officeDocument/2006/relationships/image" Target="../media/image13670.png"/><Relationship Id="rId331" Type="http://schemas.openxmlformats.org/officeDocument/2006/relationships/image" Target="../media/image19641.png"/><Relationship Id="rId352" Type="http://schemas.openxmlformats.org/officeDocument/2006/relationships/customXml" Target="../ink/ink525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80.xml"/><Relationship Id="rId233" Type="http://schemas.openxmlformats.org/officeDocument/2006/relationships/image" Target="../media/image13900.png"/><Relationship Id="rId254" Type="http://schemas.openxmlformats.org/officeDocument/2006/relationships/customXml" Target="../ink/ink5201.xml"/><Relationship Id="rId28" Type="http://schemas.openxmlformats.org/officeDocument/2006/relationships/customXml" Target="../ink/ink5088.xml"/><Relationship Id="rId49" Type="http://schemas.openxmlformats.org/officeDocument/2006/relationships/image" Target="../media/image12980.png"/><Relationship Id="rId114" Type="http://schemas.openxmlformats.org/officeDocument/2006/relationships/customXml" Target="../ink/ink5131.xml"/><Relationship Id="rId275" Type="http://schemas.openxmlformats.org/officeDocument/2006/relationships/image" Target="../media/image14110.png"/><Relationship Id="rId296" Type="http://schemas.openxmlformats.org/officeDocument/2006/relationships/customXml" Target="../ink/ink5222.xml"/><Relationship Id="rId300" Type="http://schemas.openxmlformats.org/officeDocument/2006/relationships/customXml" Target="../ink/ink5224.xml"/><Relationship Id="rId60" Type="http://schemas.openxmlformats.org/officeDocument/2006/relationships/customXml" Target="../ink/ink5104.xml"/><Relationship Id="rId81" Type="http://schemas.openxmlformats.org/officeDocument/2006/relationships/image" Target="../media/image13140.png"/><Relationship Id="rId135" Type="http://schemas.openxmlformats.org/officeDocument/2006/relationships/image" Target="../media/image13410.png"/><Relationship Id="rId156" Type="http://schemas.openxmlformats.org/officeDocument/2006/relationships/customXml" Target="../ink/ink5152.xml"/><Relationship Id="rId177" Type="http://schemas.openxmlformats.org/officeDocument/2006/relationships/image" Target="../media/image13620.png"/><Relationship Id="rId198" Type="http://schemas.openxmlformats.org/officeDocument/2006/relationships/customXml" Target="../ink/ink5173.xml"/><Relationship Id="rId321" Type="http://schemas.openxmlformats.org/officeDocument/2006/relationships/image" Target="../media/image14340.png"/><Relationship Id="rId342" Type="http://schemas.openxmlformats.org/officeDocument/2006/relationships/customXml" Target="../ink/ink5245.xml"/><Relationship Id="rId363" Type="http://schemas.openxmlformats.org/officeDocument/2006/relationships/image" Target="../media/image2937.png"/><Relationship Id="rId202" Type="http://schemas.openxmlformats.org/officeDocument/2006/relationships/customXml" Target="../ink/ink5175.xml"/><Relationship Id="rId223" Type="http://schemas.openxmlformats.org/officeDocument/2006/relationships/image" Target="../media/image13850.png"/><Relationship Id="rId244" Type="http://schemas.openxmlformats.org/officeDocument/2006/relationships/customXml" Target="../ink/ink5196.xml"/><Relationship Id="rId18" Type="http://schemas.openxmlformats.org/officeDocument/2006/relationships/customXml" Target="../ink/ink5083.xml"/><Relationship Id="rId39" Type="http://schemas.openxmlformats.org/officeDocument/2006/relationships/image" Target="../media/image12930.png"/><Relationship Id="rId265" Type="http://schemas.openxmlformats.org/officeDocument/2006/relationships/image" Target="../media/image14060.png"/><Relationship Id="rId286" Type="http://schemas.openxmlformats.org/officeDocument/2006/relationships/customXml" Target="../ink/ink5217.xml"/><Relationship Id="rId50" Type="http://schemas.openxmlformats.org/officeDocument/2006/relationships/customXml" Target="../ink/ink5099.xml"/><Relationship Id="rId104" Type="http://schemas.openxmlformats.org/officeDocument/2006/relationships/customXml" Target="../ink/ink5126.xml"/><Relationship Id="rId125" Type="http://schemas.openxmlformats.org/officeDocument/2006/relationships/image" Target="../media/image13360.png"/><Relationship Id="rId146" Type="http://schemas.openxmlformats.org/officeDocument/2006/relationships/customXml" Target="../ink/ink5147.xml"/><Relationship Id="rId167" Type="http://schemas.openxmlformats.org/officeDocument/2006/relationships/image" Target="../media/image13570.png"/><Relationship Id="rId188" Type="http://schemas.openxmlformats.org/officeDocument/2006/relationships/customXml" Target="../ink/ink5168.xml"/><Relationship Id="rId311" Type="http://schemas.openxmlformats.org/officeDocument/2006/relationships/image" Target="../media/image14290.png"/><Relationship Id="rId332" Type="http://schemas.openxmlformats.org/officeDocument/2006/relationships/customXml" Target="../ink/ink5240.xml"/><Relationship Id="rId353" Type="http://schemas.openxmlformats.org/officeDocument/2006/relationships/image" Target="../media/image19751.png"/><Relationship Id="rId71" Type="http://schemas.openxmlformats.org/officeDocument/2006/relationships/image" Target="../media/image13090.png"/><Relationship Id="rId92" Type="http://schemas.openxmlformats.org/officeDocument/2006/relationships/customXml" Target="../ink/ink5120.xml"/><Relationship Id="rId213" Type="http://schemas.openxmlformats.org/officeDocument/2006/relationships/image" Target="../media/image13800.png"/><Relationship Id="rId234" Type="http://schemas.openxmlformats.org/officeDocument/2006/relationships/customXml" Target="../ink/ink5191.xml"/><Relationship Id="rId2" Type="http://schemas.openxmlformats.org/officeDocument/2006/relationships/customXml" Target="../ink/ink5075.xml"/><Relationship Id="rId29" Type="http://schemas.openxmlformats.org/officeDocument/2006/relationships/image" Target="../media/image12880.png"/><Relationship Id="rId255" Type="http://schemas.openxmlformats.org/officeDocument/2006/relationships/image" Target="../media/image14010.png"/><Relationship Id="rId276" Type="http://schemas.openxmlformats.org/officeDocument/2006/relationships/customXml" Target="../ink/ink5212.xml"/><Relationship Id="rId297" Type="http://schemas.openxmlformats.org/officeDocument/2006/relationships/image" Target="../media/image14220.png"/><Relationship Id="rId40" Type="http://schemas.openxmlformats.org/officeDocument/2006/relationships/customXml" Target="../ink/ink5094.xml"/><Relationship Id="rId115" Type="http://schemas.openxmlformats.org/officeDocument/2006/relationships/image" Target="../media/image13310.png"/><Relationship Id="rId136" Type="http://schemas.openxmlformats.org/officeDocument/2006/relationships/customXml" Target="../ink/ink5142.xml"/><Relationship Id="rId157" Type="http://schemas.openxmlformats.org/officeDocument/2006/relationships/image" Target="../media/image13520.png"/><Relationship Id="rId178" Type="http://schemas.openxmlformats.org/officeDocument/2006/relationships/customXml" Target="../ink/ink5163.xml"/><Relationship Id="rId301" Type="http://schemas.openxmlformats.org/officeDocument/2006/relationships/image" Target="../media/image14240.png"/><Relationship Id="rId322" Type="http://schemas.openxmlformats.org/officeDocument/2006/relationships/customXml" Target="../ink/ink5235.xml"/><Relationship Id="rId343" Type="http://schemas.openxmlformats.org/officeDocument/2006/relationships/image" Target="../media/image19701.png"/><Relationship Id="rId364" Type="http://schemas.openxmlformats.org/officeDocument/2006/relationships/customXml" Target="../ink/ink5256.xml"/><Relationship Id="rId61" Type="http://schemas.openxmlformats.org/officeDocument/2006/relationships/image" Target="../media/image13040.png"/><Relationship Id="rId82" Type="http://schemas.openxmlformats.org/officeDocument/2006/relationships/customXml" Target="../ink/ink5115.xml"/><Relationship Id="rId199" Type="http://schemas.openxmlformats.org/officeDocument/2006/relationships/image" Target="../media/image13730.png"/><Relationship Id="rId203" Type="http://schemas.openxmlformats.org/officeDocument/2006/relationships/image" Target="../media/image13750.png"/><Relationship Id="rId19" Type="http://schemas.openxmlformats.org/officeDocument/2006/relationships/image" Target="../media/image12830.png"/><Relationship Id="rId224" Type="http://schemas.openxmlformats.org/officeDocument/2006/relationships/customXml" Target="../ink/ink5186.xml"/><Relationship Id="rId245" Type="http://schemas.openxmlformats.org/officeDocument/2006/relationships/image" Target="../media/image13960.png"/><Relationship Id="rId266" Type="http://schemas.openxmlformats.org/officeDocument/2006/relationships/customXml" Target="../ink/ink5207.xml"/><Relationship Id="rId287" Type="http://schemas.openxmlformats.org/officeDocument/2006/relationships/image" Target="../media/image14170.png"/><Relationship Id="rId30" Type="http://schemas.openxmlformats.org/officeDocument/2006/relationships/customXml" Target="../ink/ink5089.xml"/><Relationship Id="rId105" Type="http://schemas.openxmlformats.org/officeDocument/2006/relationships/image" Target="../media/image13260.png"/><Relationship Id="rId126" Type="http://schemas.openxmlformats.org/officeDocument/2006/relationships/customXml" Target="../ink/ink5137.xml"/><Relationship Id="rId147" Type="http://schemas.openxmlformats.org/officeDocument/2006/relationships/image" Target="../media/image13470.png"/><Relationship Id="rId168" Type="http://schemas.openxmlformats.org/officeDocument/2006/relationships/customXml" Target="../ink/ink5158.xml"/><Relationship Id="rId312" Type="http://schemas.openxmlformats.org/officeDocument/2006/relationships/customXml" Target="../ink/ink5230.xml"/><Relationship Id="rId333" Type="http://schemas.openxmlformats.org/officeDocument/2006/relationships/image" Target="../media/image19651.png"/><Relationship Id="rId354" Type="http://schemas.openxmlformats.org/officeDocument/2006/relationships/customXml" Target="../ink/ink5251.xml"/><Relationship Id="rId51" Type="http://schemas.openxmlformats.org/officeDocument/2006/relationships/image" Target="../media/image12990.png"/><Relationship Id="rId72" Type="http://schemas.openxmlformats.org/officeDocument/2006/relationships/customXml" Target="../ink/ink5110.xml"/><Relationship Id="rId93" Type="http://schemas.openxmlformats.org/officeDocument/2006/relationships/image" Target="../media/image13200.png"/><Relationship Id="rId189" Type="http://schemas.openxmlformats.org/officeDocument/2006/relationships/image" Target="../media/image13680.png"/><Relationship Id="rId3" Type="http://schemas.openxmlformats.org/officeDocument/2006/relationships/image" Target="../media/image12750.png"/><Relationship Id="rId214" Type="http://schemas.openxmlformats.org/officeDocument/2006/relationships/customXml" Target="../ink/ink5181.xml"/><Relationship Id="rId235" Type="http://schemas.openxmlformats.org/officeDocument/2006/relationships/image" Target="../media/image13910.png"/><Relationship Id="rId256" Type="http://schemas.openxmlformats.org/officeDocument/2006/relationships/customXml" Target="../ink/ink5202.xml"/><Relationship Id="rId277" Type="http://schemas.openxmlformats.org/officeDocument/2006/relationships/image" Target="../media/image14120.png"/><Relationship Id="rId298" Type="http://schemas.openxmlformats.org/officeDocument/2006/relationships/customXml" Target="../ink/ink5223.xml"/><Relationship Id="rId116" Type="http://schemas.openxmlformats.org/officeDocument/2006/relationships/customXml" Target="../ink/ink5132.xml"/><Relationship Id="rId137" Type="http://schemas.openxmlformats.org/officeDocument/2006/relationships/image" Target="../media/image13420.png"/><Relationship Id="rId158" Type="http://schemas.openxmlformats.org/officeDocument/2006/relationships/customXml" Target="../ink/ink5153.xml"/><Relationship Id="rId302" Type="http://schemas.openxmlformats.org/officeDocument/2006/relationships/customXml" Target="../ink/ink5225.xml"/><Relationship Id="rId323" Type="http://schemas.openxmlformats.org/officeDocument/2006/relationships/image" Target="../media/image14350.png"/><Relationship Id="rId344" Type="http://schemas.openxmlformats.org/officeDocument/2006/relationships/customXml" Target="../ink/ink5246.xml"/><Relationship Id="rId20" Type="http://schemas.openxmlformats.org/officeDocument/2006/relationships/customXml" Target="../ink/ink5084.xml"/><Relationship Id="rId41" Type="http://schemas.openxmlformats.org/officeDocument/2006/relationships/image" Target="../media/image12940.png"/><Relationship Id="rId62" Type="http://schemas.openxmlformats.org/officeDocument/2006/relationships/customXml" Target="../ink/ink5105.xml"/><Relationship Id="rId83" Type="http://schemas.openxmlformats.org/officeDocument/2006/relationships/image" Target="../media/image13150.png"/><Relationship Id="rId179" Type="http://schemas.openxmlformats.org/officeDocument/2006/relationships/image" Target="../media/image13630.png"/><Relationship Id="rId365" Type="http://schemas.openxmlformats.org/officeDocument/2006/relationships/image" Target="../media/image2938.png"/><Relationship Id="rId190" Type="http://schemas.openxmlformats.org/officeDocument/2006/relationships/customXml" Target="../ink/ink5169.xml"/><Relationship Id="rId204" Type="http://schemas.openxmlformats.org/officeDocument/2006/relationships/customXml" Target="../ink/ink5176.xml"/><Relationship Id="rId225" Type="http://schemas.openxmlformats.org/officeDocument/2006/relationships/image" Target="../media/image13860.png"/><Relationship Id="rId246" Type="http://schemas.openxmlformats.org/officeDocument/2006/relationships/customXml" Target="../ink/ink5197.xml"/><Relationship Id="rId267" Type="http://schemas.openxmlformats.org/officeDocument/2006/relationships/image" Target="../media/image14070.png"/><Relationship Id="rId288" Type="http://schemas.openxmlformats.org/officeDocument/2006/relationships/customXml" Target="../ink/ink5218.xml"/><Relationship Id="rId106" Type="http://schemas.openxmlformats.org/officeDocument/2006/relationships/customXml" Target="../ink/ink5127.xml"/><Relationship Id="rId127" Type="http://schemas.openxmlformats.org/officeDocument/2006/relationships/image" Target="../media/image13370.png"/><Relationship Id="rId313" Type="http://schemas.openxmlformats.org/officeDocument/2006/relationships/image" Target="../media/image14300.png"/><Relationship Id="rId10" Type="http://schemas.openxmlformats.org/officeDocument/2006/relationships/customXml" Target="../ink/ink5079.xml"/><Relationship Id="rId31" Type="http://schemas.openxmlformats.org/officeDocument/2006/relationships/image" Target="../media/image12890.png"/><Relationship Id="rId52" Type="http://schemas.openxmlformats.org/officeDocument/2006/relationships/customXml" Target="../ink/ink5100.xml"/><Relationship Id="rId73" Type="http://schemas.openxmlformats.org/officeDocument/2006/relationships/image" Target="../media/image13101.png"/><Relationship Id="rId94" Type="http://schemas.openxmlformats.org/officeDocument/2006/relationships/customXml" Target="../ink/ink5121.xml"/><Relationship Id="rId148" Type="http://schemas.openxmlformats.org/officeDocument/2006/relationships/customXml" Target="../ink/ink5148.xml"/><Relationship Id="rId169" Type="http://schemas.openxmlformats.org/officeDocument/2006/relationships/image" Target="../media/image13580.png"/><Relationship Id="rId334" Type="http://schemas.openxmlformats.org/officeDocument/2006/relationships/customXml" Target="../ink/ink5241.xml"/><Relationship Id="rId355" Type="http://schemas.openxmlformats.org/officeDocument/2006/relationships/image" Target="../media/image19761.png"/><Relationship Id="rId4" Type="http://schemas.openxmlformats.org/officeDocument/2006/relationships/customXml" Target="../ink/ink5076.xml"/><Relationship Id="rId180" Type="http://schemas.openxmlformats.org/officeDocument/2006/relationships/customXml" Target="../ink/ink5164.xml"/><Relationship Id="rId215" Type="http://schemas.openxmlformats.org/officeDocument/2006/relationships/image" Target="../media/image13810.png"/><Relationship Id="rId236" Type="http://schemas.openxmlformats.org/officeDocument/2006/relationships/customXml" Target="../ink/ink5192.xml"/><Relationship Id="rId257" Type="http://schemas.openxmlformats.org/officeDocument/2006/relationships/image" Target="../media/image14020.png"/><Relationship Id="rId278" Type="http://schemas.openxmlformats.org/officeDocument/2006/relationships/customXml" Target="../ink/ink5213.xml"/><Relationship Id="rId303" Type="http://schemas.openxmlformats.org/officeDocument/2006/relationships/image" Target="../media/image14250.png"/><Relationship Id="rId42" Type="http://schemas.openxmlformats.org/officeDocument/2006/relationships/customXml" Target="../ink/ink5095.xml"/><Relationship Id="rId84" Type="http://schemas.openxmlformats.org/officeDocument/2006/relationships/customXml" Target="../ink/ink5116.xml"/><Relationship Id="rId138" Type="http://schemas.openxmlformats.org/officeDocument/2006/relationships/customXml" Target="../ink/ink5143.xml"/><Relationship Id="rId345" Type="http://schemas.openxmlformats.org/officeDocument/2006/relationships/image" Target="../media/image19712.png"/><Relationship Id="rId191" Type="http://schemas.openxmlformats.org/officeDocument/2006/relationships/image" Target="../media/image13690.png"/><Relationship Id="rId205" Type="http://schemas.openxmlformats.org/officeDocument/2006/relationships/image" Target="../media/image13760.png"/><Relationship Id="rId247" Type="http://schemas.openxmlformats.org/officeDocument/2006/relationships/image" Target="../media/image13970.png"/><Relationship Id="rId107" Type="http://schemas.openxmlformats.org/officeDocument/2006/relationships/image" Target="../media/image13270.png"/><Relationship Id="rId289" Type="http://schemas.openxmlformats.org/officeDocument/2006/relationships/image" Target="../media/image14180.png"/><Relationship Id="rId11" Type="http://schemas.openxmlformats.org/officeDocument/2006/relationships/image" Target="../media/image12790.png"/><Relationship Id="rId53" Type="http://schemas.openxmlformats.org/officeDocument/2006/relationships/image" Target="../media/image13000.png"/><Relationship Id="rId149" Type="http://schemas.openxmlformats.org/officeDocument/2006/relationships/image" Target="../media/image13480.png"/><Relationship Id="rId314" Type="http://schemas.openxmlformats.org/officeDocument/2006/relationships/customXml" Target="../ink/ink5231.xml"/><Relationship Id="rId356" Type="http://schemas.openxmlformats.org/officeDocument/2006/relationships/customXml" Target="../ink/ink5252.xml"/><Relationship Id="rId95" Type="http://schemas.openxmlformats.org/officeDocument/2006/relationships/image" Target="../media/image13210.png"/><Relationship Id="rId160" Type="http://schemas.openxmlformats.org/officeDocument/2006/relationships/customXml" Target="../ink/ink5154.xml"/><Relationship Id="rId216" Type="http://schemas.openxmlformats.org/officeDocument/2006/relationships/customXml" Target="../ink/ink5182.xml"/><Relationship Id="rId258" Type="http://schemas.openxmlformats.org/officeDocument/2006/relationships/customXml" Target="../ink/ink5203.xml"/><Relationship Id="rId22" Type="http://schemas.openxmlformats.org/officeDocument/2006/relationships/customXml" Target="../ink/ink5085.xml"/><Relationship Id="rId64" Type="http://schemas.openxmlformats.org/officeDocument/2006/relationships/customXml" Target="../ink/ink5106.xml"/><Relationship Id="rId118" Type="http://schemas.openxmlformats.org/officeDocument/2006/relationships/customXml" Target="../ink/ink5133.xml"/><Relationship Id="rId325" Type="http://schemas.openxmlformats.org/officeDocument/2006/relationships/image" Target="../media/image14360.png"/><Relationship Id="rId367" Type="http://schemas.openxmlformats.org/officeDocument/2006/relationships/image" Target="../media/image2939.png"/><Relationship Id="rId171" Type="http://schemas.openxmlformats.org/officeDocument/2006/relationships/image" Target="../media/image13590.png"/><Relationship Id="rId227" Type="http://schemas.openxmlformats.org/officeDocument/2006/relationships/image" Target="../media/image13870.png"/><Relationship Id="rId269" Type="http://schemas.openxmlformats.org/officeDocument/2006/relationships/image" Target="../media/image14080.png"/><Relationship Id="rId33" Type="http://schemas.openxmlformats.org/officeDocument/2006/relationships/image" Target="../media/image12900.png"/><Relationship Id="rId129" Type="http://schemas.openxmlformats.org/officeDocument/2006/relationships/image" Target="../media/image13380.png"/><Relationship Id="rId280" Type="http://schemas.openxmlformats.org/officeDocument/2006/relationships/customXml" Target="../ink/ink5214.xml"/><Relationship Id="rId336" Type="http://schemas.openxmlformats.org/officeDocument/2006/relationships/customXml" Target="../ink/ink5242.xml"/><Relationship Id="rId75" Type="http://schemas.openxmlformats.org/officeDocument/2006/relationships/image" Target="../media/image13110.png"/><Relationship Id="rId140" Type="http://schemas.openxmlformats.org/officeDocument/2006/relationships/customXml" Target="../ink/ink5144.xml"/><Relationship Id="rId182" Type="http://schemas.openxmlformats.org/officeDocument/2006/relationships/customXml" Target="../ink/ink5165.xml"/><Relationship Id="rId6" Type="http://schemas.openxmlformats.org/officeDocument/2006/relationships/customXml" Target="../ink/ink5077.xml"/><Relationship Id="rId238" Type="http://schemas.openxmlformats.org/officeDocument/2006/relationships/customXml" Target="../ink/ink5193.xml"/><Relationship Id="rId291" Type="http://schemas.openxmlformats.org/officeDocument/2006/relationships/image" Target="../media/image14190.png"/><Relationship Id="rId305" Type="http://schemas.openxmlformats.org/officeDocument/2006/relationships/image" Target="../media/image14260.png"/><Relationship Id="rId347" Type="http://schemas.openxmlformats.org/officeDocument/2006/relationships/image" Target="../media/image19721.png"/><Relationship Id="rId44" Type="http://schemas.openxmlformats.org/officeDocument/2006/relationships/customXml" Target="../ink/ink5096.xml"/><Relationship Id="rId86" Type="http://schemas.openxmlformats.org/officeDocument/2006/relationships/customXml" Target="../ink/ink5117.xml"/><Relationship Id="rId151" Type="http://schemas.openxmlformats.org/officeDocument/2006/relationships/image" Target="../media/image13490.png"/><Relationship Id="rId193" Type="http://schemas.openxmlformats.org/officeDocument/2006/relationships/image" Target="../media/image13700.png"/><Relationship Id="rId207" Type="http://schemas.openxmlformats.org/officeDocument/2006/relationships/image" Target="../media/image13770.png"/><Relationship Id="rId249" Type="http://schemas.openxmlformats.org/officeDocument/2006/relationships/image" Target="../media/image13980.png"/><Relationship Id="rId13" Type="http://schemas.openxmlformats.org/officeDocument/2006/relationships/image" Target="../media/image12800.png"/><Relationship Id="rId109" Type="http://schemas.openxmlformats.org/officeDocument/2006/relationships/image" Target="../media/image13280.png"/><Relationship Id="rId260" Type="http://schemas.openxmlformats.org/officeDocument/2006/relationships/customXml" Target="../ink/ink5204.xml"/><Relationship Id="rId316" Type="http://schemas.openxmlformats.org/officeDocument/2006/relationships/customXml" Target="../ink/ink5232.xml"/><Relationship Id="rId55" Type="http://schemas.openxmlformats.org/officeDocument/2006/relationships/image" Target="../media/image13010.png"/><Relationship Id="rId97" Type="http://schemas.openxmlformats.org/officeDocument/2006/relationships/image" Target="../media/image13220.png"/><Relationship Id="rId120" Type="http://schemas.openxmlformats.org/officeDocument/2006/relationships/customXml" Target="../ink/ink5134.xml"/><Relationship Id="rId358" Type="http://schemas.openxmlformats.org/officeDocument/2006/relationships/customXml" Target="../ink/ink5253.xml"/><Relationship Id="rId162" Type="http://schemas.openxmlformats.org/officeDocument/2006/relationships/customXml" Target="../ink/ink5155.xml"/><Relationship Id="rId218" Type="http://schemas.openxmlformats.org/officeDocument/2006/relationships/customXml" Target="../ink/ink5183.xml"/><Relationship Id="rId271" Type="http://schemas.openxmlformats.org/officeDocument/2006/relationships/image" Target="../media/image14090.png"/><Relationship Id="rId24" Type="http://schemas.openxmlformats.org/officeDocument/2006/relationships/customXml" Target="../ink/ink5086.xml"/><Relationship Id="rId66" Type="http://schemas.openxmlformats.org/officeDocument/2006/relationships/customXml" Target="../ink/ink5107.xml"/><Relationship Id="rId131" Type="http://schemas.openxmlformats.org/officeDocument/2006/relationships/image" Target="../media/image13390.png"/><Relationship Id="rId327" Type="http://schemas.openxmlformats.org/officeDocument/2006/relationships/image" Target="../media/image19621.png"/><Relationship Id="rId369" Type="http://schemas.openxmlformats.org/officeDocument/2006/relationships/image" Target="../media/image2940.png"/><Relationship Id="rId173" Type="http://schemas.openxmlformats.org/officeDocument/2006/relationships/image" Target="../media/image13600.png"/><Relationship Id="rId229" Type="http://schemas.openxmlformats.org/officeDocument/2006/relationships/image" Target="../media/image13880.png"/><Relationship Id="rId240" Type="http://schemas.openxmlformats.org/officeDocument/2006/relationships/customXml" Target="../ink/ink5194.xml"/><Relationship Id="rId35" Type="http://schemas.openxmlformats.org/officeDocument/2006/relationships/image" Target="../media/image12910.png"/><Relationship Id="rId77" Type="http://schemas.openxmlformats.org/officeDocument/2006/relationships/image" Target="../media/image13120.png"/><Relationship Id="rId100" Type="http://schemas.openxmlformats.org/officeDocument/2006/relationships/customXml" Target="../ink/ink5124.xml"/><Relationship Id="rId282" Type="http://schemas.openxmlformats.org/officeDocument/2006/relationships/customXml" Target="../ink/ink5215.xml"/><Relationship Id="rId338" Type="http://schemas.openxmlformats.org/officeDocument/2006/relationships/customXml" Target="../ink/ink5243.xml"/><Relationship Id="rId8" Type="http://schemas.openxmlformats.org/officeDocument/2006/relationships/customXml" Target="../ink/ink5078.xml"/><Relationship Id="rId142" Type="http://schemas.openxmlformats.org/officeDocument/2006/relationships/customXml" Target="../ink/ink5145.xml"/><Relationship Id="rId184" Type="http://schemas.openxmlformats.org/officeDocument/2006/relationships/customXml" Target="../ink/ink5166.xml"/><Relationship Id="rId251" Type="http://schemas.openxmlformats.org/officeDocument/2006/relationships/image" Target="../media/image13990.png"/><Relationship Id="rId46" Type="http://schemas.openxmlformats.org/officeDocument/2006/relationships/customXml" Target="../ink/ink5097.xml"/><Relationship Id="rId293" Type="http://schemas.openxmlformats.org/officeDocument/2006/relationships/image" Target="../media/image14200.png"/><Relationship Id="rId307" Type="http://schemas.openxmlformats.org/officeDocument/2006/relationships/image" Target="../media/image14270.png"/><Relationship Id="rId349" Type="http://schemas.openxmlformats.org/officeDocument/2006/relationships/image" Target="../media/image19731.png"/><Relationship Id="rId88" Type="http://schemas.openxmlformats.org/officeDocument/2006/relationships/customXml" Target="../ink/ink5118.xml"/><Relationship Id="rId111" Type="http://schemas.openxmlformats.org/officeDocument/2006/relationships/image" Target="../media/image13290.png"/><Relationship Id="rId153" Type="http://schemas.openxmlformats.org/officeDocument/2006/relationships/image" Target="../media/image13500.png"/><Relationship Id="rId195" Type="http://schemas.openxmlformats.org/officeDocument/2006/relationships/image" Target="../media/image13710.png"/><Relationship Id="rId209" Type="http://schemas.openxmlformats.org/officeDocument/2006/relationships/image" Target="../media/image13780.png"/><Relationship Id="rId360" Type="http://schemas.openxmlformats.org/officeDocument/2006/relationships/customXml" Target="../ink/ink5254.xml"/><Relationship Id="rId220" Type="http://schemas.openxmlformats.org/officeDocument/2006/relationships/customXml" Target="../ink/ink518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30.png"/><Relationship Id="rId21" Type="http://schemas.openxmlformats.org/officeDocument/2006/relationships/image" Target="../media/image14450.png"/><Relationship Id="rId324" Type="http://schemas.openxmlformats.org/officeDocument/2006/relationships/image" Target="../media/image15960.png"/><Relationship Id="rId531" Type="http://schemas.openxmlformats.org/officeDocument/2006/relationships/customXml" Target="../ink/ink5525.xml"/><Relationship Id="rId629" Type="http://schemas.openxmlformats.org/officeDocument/2006/relationships/image" Target="../media/image2941.png"/><Relationship Id="rId170" Type="http://schemas.openxmlformats.org/officeDocument/2006/relationships/customXml" Target="../ink/ink5343.xml"/><Relationship Id="rId268" Type="http://schemas.openxmlformats.org/officeDocument/2006/relationships/image" Target="../media/image15680.png"/><Relationship Id="rId475" Type="http://schemas.openxmlformats.org/officeDocument/2006/relationships/image" Target="../media/image16710.png"/><Relationship Id="rId32" Type="http://schemas.openxmlformats.org/officeDocument/2006/relationships/customXml" Target="../ink/ink5274.xml"/><Relationship Id="rId128" Type="http://schemas.openxmlformats.org/officeDocument/2006/relationships/customXml" Target="../ink/ink5322.xml"/><Relationship Id="rId335" Type="http://schemas.openxmlformats.org/officeDocument/2006/relationships/customXml" Target="../ink/ink5426.xml"/><Relationship Id="rId542" Type="http://schemas.openxmlformats.org/officeDocument/2006/relationships/image" Target="../media/image17040.png"/><Relationship Id="rId181" Type="http://schemas.openxmlformats.org/officeDocument/2006/relationships/image" Target="../media/image15250.png"/><Relationship Id="rId402" Type="http://schemas.openxmlformats.org/officeDocument/2006/relationships/customXml" Target="../ink/ink5460.xml"/><Relationship Id="rId279" Type="http://schemas.openxmlformats.org/officeDocument/2006/relationships/customXml" Target="../ink/ink5398.xml"/><Relationship Id="rId486" Type="http://schemas.openxmlformats.org/officeDocument/2006/relationships/customXml" Target="../ink/ink5502.xml"/><Relationship Id="rId43" Type="http://schemas.openxmlformats.org/officeDocument/2006/relationships/image" Target="../media/image14560.png"/><Relationship Id="rId139" Type="http://schemas.openxmlformats.org/officeDocument/2006/relationships/image" Target="../media/image15040.png"/><Relationship Id="rId346" Type="http://schemas.openxmlformats.org/officeDocument/2006/relationships/image" Target="../media/image16070.png"/><Relationship Id="rId553" Type="http://schemas.openxmlformats.org/officeDocument/2006/relationships/customXml" Target="../ink/ink5536.xml"/><Relationship Id="rId192" Type="http://schemas.openxmlformats.org/officeDocument/2006/relationships/customXml" Target="../ink/ink5354.xml"/><Relationship Id="rId206" Type="http://schemas.openxmlformats.org/officeDocument/2006/relationships/customXml" Target="../ink/ink5361.xml"/><Relationship Id="rId413" Type="http://schemas.openxmlformats.org/officeDocument/2006/relationships/image" Target="../media/image16400.png"/><Relationship Id="rId497" Type="http://schemas.openxmlformats.org/officeDocument/2006/relationships/customXml" Target="../ink/ink5508.xml"/><Relationship Id="rId620" Type="http://schemas.openxmlformats.org/officeDocument/2006/relationships/customXml" Target="../ink/ink5570.xml"/><Relationship Id="rId357" Type="http://schemas.openxmlformats.org/officeDocument/2006/relationships/customXml" Target="../ink/ink5437.xml"/><Relationship Id="rId54" Type="http://schemas.openxmlformats.org/officeDocument/2006/relationships/customXml" Target="../ink/ink5285.xml"/><Relationship Id="rId217" Type="http://schemas.openxmlformats.org/officeDocument/2006/relationships/image" Target="../media/image15430.png"/><Relationship Id="rId564" Type="http://schemas.openxmlformats.org/officeDocument/2006/relationships/image" Target="../media/image17150.png"/><Relationship Id="rId424" Type="http://schemas.openxmlformats.org/officeDocument/2006/relationships/customXml" Target="../ink/ink5471.xml"/><Relationship Id="rId631" Type="http://schemas.openxmlformats.org/officeDocument/2006/relationships/image" Target="../media/image2942.png"/><Relationship Id="rId270" Type="http://schemas.openxmlformats.org/officeDocument/2006/relationships/image" Target="../media/image15690.png"/><Relationship Id="rId65" Type="http://schemas.openxmlformats.org/officeDocument/2006/relationships/image" Target="../media/image14670.png"/><Relationship Id="rId130" Type="http://schemas.openxmlformats.org/officeDocument/2006/relationships/customXml" Target="../ink/ink5323.xml"/><Relationship Id="rId368" Type="http://schemas.openxmlformats.org/officeDocument/2006/relationships/image" Target="../media/image16180.png"/><Relationship Id="rId575" Type="http://schemas.openxmlformats.org/officeDocument/2006/relationships/image" Target="../media/image17200.png"/><Relationship Id="rId228" Type="http://schemas.openxmlformats.org/officeDocument/2006/relationships/customXml" Target="../ink/ink5372.xml"/><Relationship Id="rId435" Type="http://schemas.openxmlformats.org/officeDocument/2006/relationships/image" Target="../media/image16510.png"/><Relationship Id="rId281" Type="http://schemas.openxmlformats.org/officeDocument/2006/relationships/customXml" Target="../ink/ink5399.xml"/><Relationship Id="rId502" Type="http://schemas.openxmlformats.org/officeDocument/2006/relationships/image" Target="../media/image16840.png"/><Relationship Id="rId76" Type="http://schemas.openxmlformats.org/officeDocument/2006/relationships/customXml" Target="../ink/ink5296.xml"/><Relationship Id="rId141" Type="http://schemas.openxmlformats.org/officeDocument/2006/relationships/image" Target="../media/image15050.png"/><Relationship Id="rId379" Type="http://schemas.openxmlformats.org/officeDocument/2006/relationships/image" Target="../media/image16230.png"/><Relationship Id="rId586" Type="http://schemas.openxmlformats.org/officeDocument/2006/relationships/customXml" Target="../ink/ink5553.xml"/><Relationship Id="rId7" Type="http://schemas.openxmlformats.org/officeDocument/2006/relationships/image" Target="../media/image14380.png"/><Relationship Id="rId239" Type="http://schemas.openxmlformats.org/officeDocument/2006/relationships/customXml" Target="../ink/ink5378.xml"/><Relationship Id="rId446" Type="http://schemas.openxmlformats.org/officeDocument/2006/relationships/customXml" Target="../ink/ink5482.xml"/><Relationship Id="rId292" Type="http://schemas.openxmlformats.org/officeDocument/2006/relationships/image" Target="../media/image15800.png"/><Relationship Id="rId306" Type="http://schemas.openxmlformats.org/officeDocument/2006/relationships/image" Target="../media/image15870.png"/><Relationship Id="rId87" Type="http://schemas.openxmlformats.org/officeDocument/2006/relationships/image" Target="../media/image14780.png"/><Relationship Id="rId513" Type="http://schemas.openxmlformats.org/officeDocument/2006/relationships/customXml" Target="../ink/ink5516.xml"/><Relationship Id="rId597" Type="http://schemas.openxmlformats.org/officeDocument/2006/relationships/image" Target="../media/image17310.png"/><Relationship Id="rId152" Type="http://schemas.openxmlformats.org/officeDocument/2006/relationships/customXml" Target="../ink/ink5334.xml"/><Relationship Id="rId457" Type="http://schemas.openxmlformats.org/officeDocument/2006/relationships/image" Target="../media/image16620.png"/><Relationship Id="rId14" Type="http://schemas.openxmlformats.org/officeDocument/2006/relationships/customXml" Target="../ink/ink5265.xml"/><Relationship Id="rId317" Type="http://schemas.openxmlformats.org/officeDocument/2006/relationships/customXml" Target="../ink/ink5417.xml"/><Relationship Id="rId524" Type="http://schemas.openxmlformats.org/officeDocument/2006/relationships/image" Target="../media/image16950.png"/><Relationship Id="rId98" Type="http://schemas.openxmlformats.org/officeDocument/2006/relationships/customXml" Target="../ink/ink5307.xml"/><Relationship Id="rId163" Type="http://schemas.openxmlformats.org/officeDocument/2006/relationships/image" Target="../media/image15160.png"/><Relationship Id="rId370" Type="http://schemas.openxmlformats.org/officeDocument/2006/relationships/customXml" Target="../ink/ink5444.xml"/><Relationship Id="rId230" Type="http://schemas.openxmlformats.org/officeDocument/2006/relationships/customXml" Target="../ink/ink5373.xml"/><Relationship Id="rId468" Type="http://schemas.openxmlformats.org/officeDocument/2006/relationships/customXml" Target="../ink/ink5493.xml"/><Relationship Id="rId25" Type="http://schemas.openxmlformats.org/officeDocument/2006/relationships/image" Target="../media/image14470.png"/><Relationship Id="rId328" Type="http://schemas.openxmlformats.org/officeDocument/2006/relationships/image" Target="../media/image15980.png"/><Relationship Id="rId535" Type="http://schemas.openxmlformats.org/officeDocument/2006/relationships/customXml" Target="../ink/ink5527.xml"/><Relationship Id="rId174" Type="http://schemas.openxmlformats.org/officeDocument/2006/relationships/customXml" Target="../ink/ink5345.xml"/><Relationship Id="rId381" Type="http://schemas.openxmlformats.org/officeDocument/2006/relationships/image" Target="../media/image16240.png"/><Relationship Id="rId602" Type="http://schemas.openxmlformats.org/officeDocument/2006/relationships/customXml" Target="../ink/ink5561.xml"/><Relationship Id="rId241" Type="http://schemas.openxmlformats.org/officeDocument/2006/relationships/customXml" Target="../ink/ink5379.xml"/><Relationship Id="rId479" Type="http://schemas.openxmlformats.org/officeDocument/2006/relationships/image" Target="../media/image16730.png"/><Relationship Id="rId36" Type="http://schemas.openxmlformats.org/officeDocument/2006/relationships/customXml" Target="../ink/ink5276.xml"/><Relationship Id="rId339" Type="http://schemas.openxmlformats.org/officeDocument/2006/relationships/customXml" Target="../ink/ink5428.xml"/><Relationship Id="rId546" Type="http://schemas.openxmlformats.org/officeDocument/2006/relationships/image" Target="../media/image17060.png"/><Relationship Id="rId101" Type="http://schemas.openxmlformats.org/officeDocument/2006/relationships/image" Target="../media/image14850.png"/><Relationship Id="rId185" Type="http://schemas.openxmlformats.org/officeDocument/2006/relationships/image" Target="../media/image15270.png"/><Relationship Id="rId406" Type="http://schemas.openxmlformats.org/officeDocument/2006/relationships/customXml" Target="../ink/ink5462.xml"/><Relationship Id="rId392" Type="http://schemas.openxmlformats.org/officeDocument/2006/relationships/customXml" Target="../ink/ink5455.xml"/><Relationship Id="rId613" Type="http://schemas.openxmlformats.org/officeDocument/2006/relationships/image" Target="../media/image17390.png"/><Relationship Id="rId252" Type="http://schemas.openxmlformats.org/officeDocument/2006/relationships/image" Target="../media/image15600.png"/><Relationship Id="rId47" Type="http://schemas.openxmlformats.org/officeDocument/2006/relationships/image" Target="../media/image14580.png"/><Relationship Id="rId89" Type="http://schemas.openxmlformats.org/officeDocument/2006/relationships/image" Target="../media/image14790.png"/><Relationship Id="rId112" Type="http://schemas.openxmlformats.org/officeDocument/2006/relationships/customXml" Target="../ink/ink5314.xml"/><Relationship Id="rId154" Type="http://schemas.openxmlformats.org/officeDocument/2006/relationships/customXml" Target="../ink/ink5335.xml"/><Relationship Id="rId361" Type="http://schemas.openxmlformats.org/officeDocument/2006/relationships/customXml" Target="../ink/ink5439.xml"/><Relationship Id="rId557" Type="http://schemas.openxmlformats.org/officeDocument/2006/relationships/customXml" Target="../ink/ink5538.xml"/><Relationship Id="rId599" Type="http://schemas.openxmlformats.org/officeDocument/2006/relationships/image" Target="../media/image17320.png"/><Relationship Id="rId196" Type="http://schemas.openxmlformats.org/officeDocument/2006/relationships/customXml" Target="../ink/ink5356.xml"/><Relationship Id="rId417" Type="http://schemas.openxmlformats.org/officeDocument/2006/relationships/image" Target="../media/image16420.png"/><Relationship Id="rId459" Type="http://schemas.openxmlformats.org/officeDocument/2006/relationships/image" Target="../media/image16630.png"/><Relationship Id="rId624" Type="http://schemas.openxmlformats.org/officeDocument/2006/relationships/customXml" Target="../ink/ink5572.xml"/><Relationship Id="rId16" Type="http://schemas.openxmlformats.org/officeDocument/2006/relationships/customXml" Target="../ink/ink5266.xml"/><Relationship Id="rId221" Type="http://schemas.openxmlformats.org/officeDocument/2006/relationships/image" Target="../media/image15450.png"/><Relationship Id="rId263" Type="http://schemas.openxmlformats.org/officeDocument/2006/relationships/customXml" Target="../ink/ink5390.xml"/><Relationship Id="rId319" Type="http://schemas.openxmlformats.org/officeDocument/2006/relationships/customXml" Target="../ink/ink5418.xml"/><Relationship Id="rId470" Type="http://schemas.openxmlformats.org/officeDocument/2006/relationships/customXml" Target="../ink/ink5494.xml"/><Relationship Id="rId526" Type="http://schemas.openxmlformats.org/officeDocument/2006/relationships/image" Target="../media/image16960.png"/><Relationship Id="rId58" Type="http://schemas.openxmlformats.org/officeDocument/2006/relationships/customXml" Target="../ink/ink5287.xml"/><Relationship Id="rId123" Type="http://schemas.openxmlformats.org/officeDocument/2006/relationships/image" Target="../media/image14960.png"/><Relationship Id="rId330" Type="http://schemas.openxmlformats.org/officeDocument/2006/relationships/image" Target="../media/image15990.png"/><Relationship Id="rId568" Type="http://schemas.openxmlformats.org/officeDocument/2006/relationships/image" Target="../media/image17170.png"/><Relationship Id="rId165" Type="http://schemas.openxmlformats.org/officeDocument/2006/relationships/image" Target="../media/image15170.png"/><Relationship Id="rId372" Type="http://schemas.openxmlformats.org/officeDocument/2006/relationships/customXml" Target="../ink/ink5445.xml"/><Relationship Id="rId428" Type="http://schemas.openxmlformats.org/officeDocument/2006/relationships/customXml" Target="../ink/ink5473.xml"/><Relationship Id="rId635" Type="http://schemas.openxmlformats.org/officeDocument/2006/relationships/image" Target="../media/image2944.png"/><Relationship Id="rId232" Type="http://schemas.openxmlformats.org/officeDocument/2006/relationships/customXml" Target="../ink/ink5374.xml"/><Relationship Id="rId274" Type="http://schemas.openxmlformats.org/officeDocument/2006/relationships/image" Target="../media/image15710.png"/><Relationship Id="rId481" Type="http://schemas.openxmlformats.org/officeDocument/2006/relationships/image" Target="../media/image16740.png"/><Relationship Id="rId27" Type="http://schemas.openxmlformats.org/officeDocument/2006/relationships/image" Target="../media/image14480.png"/><Relationship Id="rId69" Type="http://schemas.openxmlformats.org/officeDocument/2006/relationships/image" Target="../media/image14690.png"/><Relationship Id="rId134" Type="http://schemas.openxmlformats.org/officeDocument/2006/relationships/customXml" Target="../ink/ink5325.xml"/><Relationship Id="rId537" Type="http://schemas.openxmlformats.org/officeDocument/2006/relationships/customXml" Target="../ink/ink5528.xml"/><Relationship Id="rId579" Type="http://schemas.openxmlformats.org/officeDocument/2006/relationships/image" Target="../media/image17220.png"/><Relationship Id="rId80" Type="http://schemas.openxmlformats.org/officeDocument/2006/relationships/customXml" Target="../ink/ink5298.xml"/><Relationship Id="rId176" Type="http://schemas.openxmlformats.org/officeDocument/2006/relationships/customXml" Target="../ink/ink5346.xml"/><Relationship Id="rId341" Type="http://schemas.openxmlformats.org/officeDocument/2006/relationships/customXml" Target="../ink/ink5429.xml"/><Relationship Id="rId383" Type="http://schemas.openxmlformats.org/officeDocument/2006/relationships/image" Target="../media/image16250.png"/><Relationship Id="rId439" Type="http://schemas.openxmlformats.org/officeDocument/2006/relationships/image" Target="../media/image16530.png"/><Relationship Id="rId590" Type="http://schemas.openxmlformats.org/officeDocument/2006/relationships/customXml" Target="../ink/ink5555.xml"/><Relationship Id="rId604" Type="http://schemas.openxmlformats.org/officeDocument/2006/relationships/customXml" Target="../ink/ink5562.xml"/><Relationship Id="rId201" Type="http://schemas.openxmlformats.org/officeDocument/2006/relationships/image" Target="../media/image15350.png"/><Relationship Id="rId243" Type="http://schemas.openxmlformats.org/officeDocument/2006/relationships/customXml" Target="../ink/ink5380.xml"/><Relationship Id="rId285" Type="http://schemas.openxmlformats.org/officeDocument/2006/relationships/customXml" Target="../ink/ink5401.xml"/><Relationship Id="rId450" Type="http://schemas.openxmlformats.org/officeDocument/2006/relationships/customXml" Target="../ink/ink5484.xml"/><Relationship Id="rId506" Type="http://schemas.openxmlformats.org/officeDocument/2006/relationships/image" Target="../media/image16860.png"/><Relationship Id="rId38" Type="http://schemas.openxmlformats.org/officeDocument/2006/relationships/customXml" Target="../ink/ink5277.xml"/><Relationship Id="rId103" Type="http://schemas.openxmlformats.org/officeDocument/2006/relationships/image" Target="../media/image14860.png"/><Relationship Id="rId310" Type="http://schemas.openxmlformats.org/officeDocument/2006/relationships/image" Target="../media/image15890.png"/><Relationship Id="rId492" Type="http://schemas.openxmlformats.org/officeDocument/2006/relationships/image" Target="../media/image16790.png"/><Relationship Id="rId548" Type="http://schemas.openxmlformats.org/officeDocument/2006/relationships/image" Target="../media/image17070.png"/><Relationship Id="rId91" Type="http://schemas.openxmlformats.org/officeDocument/2006/relationships/image" Target="../media/image14800.png"/><Relationship Id="rId145" Type="http://schemas.openxmlformats.org/officeDocument/2006/relationships/image" Target="../media/image15070.png"/><Relationship Id="rId187" Type="http://schemas.openxmlformats.org/officeDocument/2006/relationships/image" Target="../media/image15280.png"/><Relationship Id="rId352" Type="http://schemas.openxmlformats.org/officeDocument/2006/relationships/image" Target="../media/image16101.png"/><Relationship Id="rId394" Type="http://schemas.openxmlformats.org/officeDocument/2006/relationships/customXml" Target="../ink/ink5456.xml"/><Relationship Id="rId408" Type="http://schemas.openxmlformats.org/officeDocument/2006/relationships/customXml" Target="../ink/ink5463.xml"/><Relationship Id="rId615" Type="http://schemas.openxmlformats.org/officeDocument/2006/relationships/image" Target="../media/image17400.png"/><Relationship Id="rId212" Type="http://schemas.openxmlformats.org/officeDocument/2006/relationships/customXml" Target="../ink/ink5364.xml"/><Relationship Id="rId254" Type="http://schemas.openxmlformats.org/officeDocument/2006/relationships/image" Target="../media/image15610.png"/><Relationship Id="rId49" Type="http://schemas.openxmlformats.org/officeDocument/2006/relationships/image" Target="../media/image14590.png"/><Relationship Id="rId114" Type="http://schemas.openxmlformats.org/officeDocument/2006/relationships/customXml" Target="../ink/ink5315.xml"/><Relationship Id="rId296" Type="http://schemas.openxmlformats.org/officeDocument/2006/relationships/image" Target="../media/image15820.png"/><Relationship Id="rId461" Type="http://schemas.openxmlformats.org/officeDocument/2006/relationships/image" Target="../media/image16640.png"/><Relationship Id="rId517" Type="http://schemas.openxmlformats.org/officeDocument/2006/relationships/customXml" Target="../ink/ink5518.xml"/><Relationship Id="rId559" Type="http://schemas.openxmlformats.org/officeDocument/2006/relationships/customXml" Target="../ink/ink5539.xml"/><Relationship Id="rId60" Type="http://schemas.openxmlformats.org/officeDocument/2006/relationships/customXml" Target="../ink/ink5288.xml"/><Relationship Id="rId156" Type="http://schemas.openxmlformats.org/officeDocument/2006/relationships/customXml" Target="../ink/ink5336.xml"/><Relationship Id="rId198" Type="http://schemas.openxmlformats.org/officeDocument/2006/relationships/customXml" Target="../ink/ink5357.xml"/><Relationship Id="rId321" Type="http://schemas.openxmlformats.org/officeDocument/2006/relationships/customXml" Target="../ink/ink5419.xml"/><Relationship Id="rId363" Type="http://schemas.openxmlformats.org/officeDocument/2006/relationships/customXml" Target="../ink/ink5440.xml"/><Relationship Id="rId419" Type="http://schemas.openxmlformats.org/officeDocument/2006/relationships/image" Target="../media/image16430.png"/><Relationship Id="rId570" Type="http://schemas.openxmlformats.org/officeDocument/2006/relationships/customXml" Target="../ink/ink5545.xml"/><Relationship Id="rId626" Type="http://schemas.openxmlformats.org/officeDocument/2006/relationships/customXml" Target="../ink/ink5573.xml"/><Relationship Id="rId223" Type="http://schemas.openxmlformats.org/officeDocument/2006/relationships/image" Target="../media/image15460.png"/><Relationship Id="rId430" Type="http://schemas.openxmlformats.org/officeDocument/2006/relationships/customXml" Target="../ink/ink5474.xml"/><Relationship Id="rId18" Type="http://schemas.openxmlformats.org/officeDocument/2006/relationships/customXml" Target="../ink/ink5267.xml"/><Relationship Id="rId265" Type="http://schemas.openxmlformats.org/officeDocument/2006/relationships/customXml" Target="../ink/ink5391.xml"/><Relationship Id="rId472" Type="http://schemas.openxmlformats.org/officeDocument/2006/relationships/customXml" Target="../ink/ink5495.xml"/><Relationship Id="rId528" Type="http://schemas.openxmlformats.org/officeDocument/2006/relationships/image" Target="../media/image16970.png"/><Relationship Id="rId125" Type="http://schemas.openxmlformats.org/officeDocument/2006/relationships/image" Target="../media/image14970.png"/><Relationship Id="rId167" Type="http://schemas.openxmlformats.org/officeDocument/2006/relationships/image" Target="../media/image15180.png"/><Relationship Id="rId332" Type="http://schemas.openxmlformats.org/officeDocument/2006/relationships/image" Target="../media/image16000.png"/><Relationship Id="rId374" Type="http://schemas.openxmlformats.org/officeDocument/2006/relationships/customXml" Target="../ink/ink5446.xml"/><Relationship Id="rId581" Type="http://schemas.openxmlformats.org/officeDocument/2006/relationships/image" Target="../media/image17230.png"/><Relationship Id="rId71" Type="http://schemas.openxmlformats.org/officeDocument/2006/relationships/image" Target="../media/image14700.png"/><Relationship Id="rId234" Type="http://schemas.openxmlformats.org/officeDocument/2006/relationships/customXml" Target="../ink/ink5375.xml"/><Relationship Id="rId637" Type="http://schemas.openxmlformats.org/officeDocument/2006/relationships/image" Target="../media/image2945.png"/><Relationship Id="rId2" Type="http://schemas.openxmlformats.org/officeDocument/2006/relationships/customXml" Target="../ink/ink5259.xml"/><Relationship Id="rId29" Type="http://schemas.openxmlformats.org/officeDocument/2006/relationships/image" Target="../media/image14490.png"/><Relationship Id="rId276" Type="http://schemas.openxmlformats.org/officeDocument/2006/relationships/image" Target="../media/image15720.png"/><Relationship Id="rId441" Type="http://schemas.openxmlformats.org/officeDocument/2006/relationships/image" Target="../media/image16540.png"/><Relationship Id="rId483" Type="http://schemas.openxmlformats.org/officeDocument/2006/relationships/image" Target="../media/image16750.png"/><Relationship Id="rId539" Type="http://schemas.openxmlformats.org/officeDocument/2006/relationships/customXml" Target="../ink/ink5529.xml"/><Relationship Id="rId40" Type="http://schemas.openxmlformats.org/officeDocument/2006/relationships/customXml" Target="../ink/ink5278.xml"/><Relationship Id="rId136" Type="http://schemas.openxmlformats.org/officeDocument/2006/relationships/customXml" Target="../ink/ink5326.xml"/><Relationship Id="rId178" Type="http://schemas.openxmlformats.org/officeDocument/2006/relationships/customXml" Target="../ink/ink5347.xml"/><Relationship Id="rId301" Type="http://schemas.openxmlformats.org/officeDocument/2006/relationships/customXml" Target="../ink/ink5409.xml"/><Relationship Id="rId343" Type="http://schemas.openxmlformats.org/officeDocument/2006/relationships/customXml" Target="../ink/ink5430.xml"/><Relationship Id="rId550" Type="http://schemas.openxmlformats.org/officeDocument/2006/relationships/image" Target="../media/image17080.png"/><Relationship Id="rId82" Type="http://schemas.openxmlformats.org/officeDocument/2006/relationships/customXml" Target="../ink/ink5299.xml"/><Relationship Id="rId203" Type="http://schemas.openxmlformats.org/officeDocument/2006/relationships/image" Target="../media/image15360.png"/><Relationship Id="rId385" Type="http://schemas.openxmlformats.org/officeDocument/2006/relationships/image" Target="../media/image16260.png"/><Relationship Id="rId592" Type="http://schemas.openxmlformats.org/officeDocument/2006/relationships/customXml" Target="../ink/ink5556.xml"/><Relationship Id="rId606" Type="http://schemas.openxmlformats.org/officeDocument/2006/relationships/customXml" Target="../ink/ink5563.xml"/><Relationship Id="rId245" Type="http://schemas.openxmlformats.org/officeDocument/2006/relationships/customXml" Target="../ink/ink5381.xml"/><Relationship Id="rId287" Type="http://schemas.openxmlformats.org/officeDocument/2006/relationships/customXml" Target="../ink/ink5402.xml"/><Relationship Id="rId410" Type="http://schemas.openxmlformats.org/officeDocument/2006/relationships/customXml" Target="../ink/ink5464.xml"/><Relationship Id="rId452" Type="http://schemas.openxmlformats.org/officeDocument/2006/relationships/customXml" Target="../ink/ink5485.xml"/><Relationship Id="rId494" Type="http://schemas.openxmlformats.org/officeDocument/2006/relationships/image" Target="../media/image16800.png"/><Relationship Id="rId508" Type="http://schemas.openxmlformats.org/officeDocument/2006/relationships/image" Target="../media/image16870.png"/><Relationship Id="rId105" Type="http://schemas.openxmlformats.org/officeDocument/2006/relationships/image" Target="../media/image14870.png"/><Relationship Id="rId147" Type="http://schemas.openxmlformats.org/officeDocument/2006/relationships/image" Target="../media/image15080.png"/><Relationship Id="rId312" Type="http://schemas.openxmlformats.org/officeDocument/2006/relationships/image" Target="../media/image15900.png"/><Relationship Id="rId354" Type="http://schemas.openxmlformats.org/officeDocument/2006/relationships/image" Target="../media/image16110.png"/><Relationship Id="rId51" Type="http://schemas.openxmlformats.org/officeDocument/2006/relationships/image" Target="../media/image14600.png"/><Relationship Id="rId93" Type="http://schemas.openxmlformats.org/officeDocument/2006/relationships/image" Target="../media/image14810.png"/><Relationship Id="rId189" Type="http://schemas.openxmlformats.org/officeDocument/2006/relationships/image" Target="../media/image15290.png"/><Relationship Id="rId396" Type="http://schemas.openxmlformats.org/officeDocument/2006/relationships/customXml" Target="../ink/ink5457.xml"/><Relationship Id="rId561" Type="http://schemas.openxmlformats.org/officeDocument/2006/relationships/customXml" Target="../ink/ink5540.xml"/><Relationship Id="rId617" Type="http://schemas.openxmlformats.org/officeDocument/2006/relationships/image" Target="../media/image17410.png"/><Relationship Id="rId214" Type="http://schemas.openxmlformats.org/officeDocument/2006/relationships/customXml" Target="../ink/ink5365.xml"/><Relationship Id="rId256" Type="http://schemas.openxmlformats.org/officeDocument/2006/relationships/image" Target="../media/image15620.png"/><Relationship Id="rId298" Type="http://schemas.openxmlformats.org/officeDocument/2006/relationships/image" Target="../media/image15830.png"/><Relationship Id="rId421" Type="http://schemas.openxmlformats.org/officeDocument/2006/relationships/image" Target="../media/image16440.png"/><Relationship Id="rId463" Type="http://schemas.openxmlformats.org/officeDocument/2006/relationships/image" Target="../media/image16650.png"/><Relationship Id="rId519" Type="http://schemas.openxmlformats.org/officeDocument/2006/relationships/customXml" Target="../ink/ink5519.xml"/><Relationship Id="rId116" Type="http://schemas.openxmlformats.org/officeDocument/2006/relationships/customXml" Target="../ink/ink5316.xml"/><Relationship Id="rId158" Type="http://schemas.openxmlformats.org/officeDocument/2006/relationships/customXml" Target="../ink/ink5337.xml"/><Relationship Id="rId323" Type="http://schemas.openxmlformats.org/officeDocument/2006/relationships/customXml" Target="../ink/ink5420.xml"/><Relationship Id="rId530" Type="http://schemas.openxmlformats.org/officeDocument/2006/relationships/image" Target="../media/image16980.png"/><Relationship Id="rId20" Type="http://schemas.openxmlformats.org/officeDocument/2006/relationships/customXml" Target="../ink/ink5268.xml"/><Relationship Id="rId62" Type="http://schemas.openxmlformats.org/officeDocument/2006/relationships/customXml" Target="../ink/ink5289.xml"/><Relationship Id="rId365" Type="http://schemas.openxmlformats.org/officeDocument/2006/relationships/customXml" Target="../ink/ink5441.xml"/><Relationship Id="rId572" Type="http://schemas.openxmlformats.org/officeDocument/2006/relationships/customXml" Target="../ink/ink5546.xml"/><Relationship Id="rId628" Type="http://schemas.openxmlformats.org/officeDocument/2006/relationships/customXml" Target="../ink/ink5574.xml"/><Relationship Id="rId225" Type="http://schemas.openxmlformats.org/officeDocument/2006/relationships/image" Target="../media/image15470.png"/><Relationship Id="rId267" Type="http://schemas.openxmlformats.org/officeDocument/2006/relationships/customXml" Target="../ink/ink5392.xml"/><Relationship Id="rId432" Type="http://schemas.openxmlformats.org/officeDocument/2006/relationships/customXml" Target="../ink/ink5475.xml"/><Relationship Id="rId474" Type="http://schemas.openxmlformats.org/officeDocument/2006/relationships/customXml" Target="../ink/ink5496.xml"/><Relationship Id="rId127" Type="http://schemas.openxmlformats.org/officeDocument/2006/relationships/image" Target="../media/image14980.png"/><Relationship Id="rId31" Type="http://schemas.openxmlformats.org/officeDocument/2006/relationships/image" Target="../media/image14500.png"/><Relationship Id="rId73" Type="http://schemas.openxmlformats.org/officeDocument/2006/relationships/image" Target="../media/image14710.png"/><Relationship Id="rId169" Type="http://schemas.openxmlformats.org/officeDocument/2006/relationships/image" Target="../media/image15190.png"/><Relationship Id="rId334" Type="http://schemas.openxmlformats.org/officeDocument/2006/relationships/image" Target="../media/image16010.png"/><Relationship Id="rId376" Type="http://schemas.openxmlformats.org/officeDocument/2006/relationships/customXml" Target="../ink/ink5447.xml"/><Relationship Id="rId541" Type="http://schemas.openxmlformats.org/officeDocument/2006/relationships/customXml" Target="../ink/ink5530.xml"/><Relationship Id="rId583" Type="http://schemas.openxmlformats.org/officeDocument/2006/relationships/image" Target="../media/image17240.png"/><Relationship Id="rId639" Type="http://schemas.openxmlformats.org/officeDocument/2006/relationships/image" Target="../media/image2946.png"/><Relationship Id="rId4" Type="http://schemas.openxmlformats.org/officeDocument/2006/relationships/customXml" Target="../ink/ink5260.xml"/><Relationship Id="rId180" Type="http://schemas.openxmlformats.org/officeDocument/2006/relationships/customXml" Target="../ink/ink5348.xml"/><Relationship Id="rId236" Type="http://schemas.openxmlformats.org/officeDocument/2006/relationships/customXml" Target="../ink/ink5376.xml"/><Relationship Id="rId278" Type="http://schemas.openxmlformats.org/officeDocument/2006/relationships/image" Target="../media/image15730.png"/><Relationship Id="rId401" Type="http://schemas.openxmlformats.org/officeDocument/2006/relationships/image" Target="../media/image16340.png"/><Relationship Id="rId443" Type="http://schemas.openxmlformats.org/officeDocument/2006/relationships/image" Target="../media/image16550.png"/><Relationship Id="rId303" Type="http://schemas.openxmlformats.org/officeDocument/2006/relationships/customXml" Target="../ink/ink5410.xml"/><Relationship Id="rId485" Type="http://schemas.openxmlformats.org/officeDocument/2006/relationships/image" Target="../media/image16760.png"/><Relationship Id="rId42" Type="http://schemas.openxmlformats.org/officeDocument/2006/relationships/customXml" Target="../ink/ink5279.xml"/><Relationship Id="rId84" Type="http://schemas.openxmlformats.org/officeDocument/2006/relationships/customXml" Target="../ink/ink5300.xml"/><Relationship Id="rId138" Type="http://schemas.openxmlformats.org/officeDocument/2006/relationships/customXml" Target="../ink/ink5327.xml"/><Relationship Id="rId345" Type="http://schemas.openxmlformats.org/officeDocument/2006/relationships/customXml" Target="../ink/ink5431.xml"/><Relationship Id="rId387" Type="http://schemas.openxmlformats.org/officeDocument/2006/relationships/image" Target="../media/image16270.png"/><Relationship Id="rId510" Type="http://schemas.openxmlformats.org/officeDocument/2006/relationships/image" Target="../media/image16880.png"/><Relationship Id="rId552" Type="http://schemas.openxmlformats.org/officeDocument/2006/relationships/image" Target="../media/image17090.png"/><Relationship Id="rId594" Type="http://schemas.openxmlformats.org/officeDocument/2006/relationships/customXml" Target="../ink/ink5557.xml"/><Relationship Id="rId608" Type="http://schemas.openxmlformats.org/officeDocument/2006/relationships/customXml" Target="../ink/ink5564.xml"/><Relationship Id="rId191" Type="http://schemas.openxmlformats.org/officeDocument/2006/relationships/image" Target="../media/image15300.png"/><Relationship Id="rId205" Type="http://schemas.openxmlformats.org/officeDocument/2006/relationships/image" Target="../media/image15370.png"/><Relationship Id="rId247" Type="http://schemas.openxmlformats.org/officeDocument/2006/relationships/customXml" Target="../ink/ink5382.xml"/><Relationship Id="rId412" Type="http://schemas.openxmlformats.org/officeDocument/2006/relationships/customXml" Target="../ink/ink5465.xml"/><Relationship Id="rId107" Type="http://schemas.openxmlformats.org/officeDocument/2006/relationships/image" Target="../media/image14880.png"/><Relationship Id="rId289" Type="http://schemas.openxmlformats.org/officeDocument/2006/relationships/customXml" Target="../ink/ink5403.xml"/><Relationship Id="rId454" Type="http://schemas.openxmlformats.org/officeDocument/2006/relationships/customXml" Target="../ink/ink5486.xml"/><Relationship Id="rId496" Type="http://schemas.openxmlformats.org/officeDocument/2006/relationships/image" Target="../media/image16810.png"/><Relationship Id="rId11" Type="http://schemas.openxmlformats.org/officeDocument/2006/relationships/image" Target="../media/image14400.png"/><Relationship Id="rId53" Type="http://schemas.openxmlformats.org/officeDocument/2006/relationships/image" Target="../media/image14610.png"/><Relationship Id="rId149" Type="http://schemas.openxmlformats.org/officeDocument/2006/relationships/image" Target="../media/image15090.png"/><Relationship Id="rId314" Type="http://schemas.openxmlformats.org/officeDocument/2006/relationships/image" Target="../media/image15910.png"/><Relationship Id="rId356" Type="http://schemas.openxmlformats.org/officeDocument/2006/relationships/image" Target="../media/image16120.png"/><Relationship Id="rId398" Type="http://schemas.openxmlformats.org/officeDocument/2006/relationships/customXml" Target="../ink/ink5458.xml"/><Relationship Id="rId521" Type="http://schemas.openxmlformats.org/officeDocument/2006/relationships/customXml" Target="../ink/ink5520.xml"/><Relationship Id="rId563" Type="http://schemas.openxmlformats.org/officeDocument/2006/relationships/customXml" Target="../ink/ink5541.xml"/><Relationship Id="rId619" Type="http://schemas.openxmlformats.org/officeDocument/2006/relationships/image" Target="../media/image19781.png"/><Relationship Id="rId95" Type="http://schemas.openxmlformats.org/officeDocument/2006/relationships/image" Target="../media/image14820.png"/><Relationship Id="rId160" Type="http://schemas.openxmlformats.org/officeDocument/2006/relationships/customXml" Target="../ink/ink5338.xml"/><Relationship Id="rId216" Type="http://schemas.openxmlformats.org/officeDocument/2006/relationships/customXml" Target="../ink/ink5366.xml"/><Relationship Id="rId423" Type="http://schemas.openxmlformats.org/officeDocument/2006/relationships/image" Target="../media/image16450.png"/><Relationship Id="rId258" Type="http://schemas.openxmlformats.org/officeDocument/2006/relationships/image" Target="../media/image15630.png"/><Relationship Id="rId465" Type="http://schemas.openxmlformats.org/officeDocument/2006/relationships/image" Target="../media/image16660.png"/><Relationship Id="rId630" Type="http://schemas.openxmlformats.org/officeDocument/2006/relationships/customXml" Target="../ink/ink5575.xml"/><Relationship Id="rId22" Type="http://schemas.openxmlformats.org/officeDocument/2006/relationships/customXml" Target="../ink/ink5269.xml"/><Relationship Id="rId64" Type="http://schemas.openxmlformats.org/officeDocument/2006/relationships/customXml" Target="../ink/ink5290.xml"/><Relationship Id="rId118" Type="http://schemas.openxmlformats.org/officeDocument/2006/relationships/customXml" Target="../ink/ink5317.xml"/><Relationship Id="rId325" Type="http://schemas.openxmlformats.org/officeDocument/2006/relationships/customXml" Target="../ink/ink5421.xml"/><Relationship Id="rId367" Type="http://schemas.openxmlformats.org/officeDocument/2006/relationships/customXml" Target="../ink/ink5442.xml"/><Relationship Id="rId532" Type="http://schemas.openxmlformats.org/officeDocument/2006/relationships/image" Target="../media/image16990.png"/><Relationship Id="rId574" Type="http://schemas.openxmlformats.org/officeDocument/2006/relationships/customXml" Target="../ink/ink5547.xml"/><Relationship Id="rId171" Type="http://schemas.openxmlformats.org/officeDocument/2006/relationships/image" Target="../media/image15200.png"/><Relationship Id="rId227" Type="http://schemas.openxmlformats.org/officeDocument/2006/relationships/image" Target="../media/image15480.png"/><Relationship Id="rId269" Type="http://schemas.openxmlformats.org/officeDocument/2006/relationships/customXml" Target="../ink/ink5393.xml"/><Relationship Id="rId434" Type="http://schemas.openxmlformats.org/officeDocument/2006/relationships/customXml" Target="../ink/ink5476.xml"/><Relationship Id="rId476" Type="http://schemas.openxmlformats.org/officeDocument/2006/relationships/customXml" Target="../ink/ink5497.xml"/><Relationship Id="rId641" Type="http://schemas.openxmlformats.org/officeDocument/2006/relationships/image" Target="../media/image2947.png"/><Relationship Id="rId33" Type="http://schemas.openxmlformats.org/officeDocument/2006/relationships/image" Target="../media/image14510.png"/><Relationship Id="rId129" Type="http://schemas.openxmlformats.org/officeDocument/2006/relationships/image" Target="../media/image14990.png"/><Relationship Id="rId280" Type="http://schemas.openxmlformats.org/officeDocument/2006/relationships/image" Target="../media/image15740.png"/><Relationship Id="rId336" Type="http://schemas.openxmlformats.org/officeDocument/2006/relationships/image" Target="../media/image16020.png"/><Relationship Id="rId501" Type="http://schemas.openxmlformats.org/officeDocument/2006/relationships/customXml" Target="../ink/ink5510.xml"/><Relationship Id="rId543" Type="http://schemas.openxmlformats.org/officeDocument/2006/relationships/customXml" Target="../ink/ink5531.xml"/><Relationship Id="rId75" Type="http://schemas.openxmlformats.org/officeDocument/2006/relationships/image" Target="../media/image14720.png"/><Relationship Id="rId140" Type="http://schemas.openxmlformats.org/officeDocument/2006/relationships/customXml" Target="../ink/ink5328.xml"/><Relationship Id="rId182" Type="http://schemas.openxmlformats.org/officeDocument/2006/relationships/customXml" Target="../ink/ink5349.xml"/><Relationship Id="rId378" Type="http://schemas.openxmlformats.org/officeDocument/2006/relationships/customXml" Target="../ink/ink5448.xml"/><Relationship Id="rId403" Type="http://schemas.openxmlformats.org/officeDocument/2006/relationships/image" Target="../media/image16350.png"/><Relationship Id="rId585" Type="http://schemas.openxmlformats.org/officeDocument/2006/relationships/image" Target="../media/image17250.png"/><Relationship Id="rId6" Type="http://schemas.openxmlformats.org/officeDocument/2006/relationships/customXml" Target="../ink/ink5261.xml"/><Relationship Id="rId238" Type="http://schemas.openxmlformats.org/officeDocument/2006/relationships/customXml" Target="../ink/ink5377.xml"/><Relationship Id="rId445" Type="http://schemas.openxmlformats.org/officeDocument/2006/relationships/image" Target="../media/image16560.png"/><Relationship Id="rId487" Type="http://schemas.openxmlformats.org/officeDocument/2006/relationships/customXml" Target="../ink/ink5503.xml"/><Relationship Id="rId610" Type="http://schemas.openxmlformats.org/officeDocument/2006/relationships/customXml" Target="../ink/ink5565.xml"/><Relationship Id="rId291" Type="http://schemas.openxmlformats.org/officeDocument/2006/relationships/customXml" Target="../ink/ink5404.xml"/><Relationship Id="rId305" Type="http://schemas.openxmlformats.org/officeDocument/2006/relationships/customXml" Target="../ink/ink5411.xml"/><Relationship Id="rId347" Type="http://schemas.openxmlformats.org/officeDocument/2006/relationships/customXml" Target="../ink/ink5432.xml"/><Relationship Id="rId512" Type="http://schemas.openxmlformats.org/officeDocument/2006/relationships/image" Target="../media/image16890.png"/><Relationship Id="rId44" Type="http://schemas.openxmlformats.org/officeDocument/2006/relationships/customXml" Target="../ink/ink5280.xml"/><Relationship Id="rId86" Type="http://schemas.openxmlformats.org/officeDocument/2006/relationships/customXml" Target="../ink/ink5301.xml"/><Relationship Id="rId151" Type="http://schemas.openxmlformats.org/officeDocument/2006/relationships/image" Target="../media/image15101.png"/><Relationship Id="rId389" Type="http://schemas.openxmlformats.org/officeDocument/2006/relationships/image" Target="../media/image16280.png"/><Relationship Id="rId554" Type="http://schemas.openxmlformats.org/officeDocument/2006/relationships/image" Target="../media/image17101.png"/><Relationship Id="rId596" Type="http://schemas.openxmlformats.org/officeDocument/2006/relationships/customXml" Target="../ink/ink5558.xml"/><Relationship Id="rId193" Type="http://schemas.openxmlformats.org/officeDocument/2006/relationships/image" Target="../media/image15310.png"/><Relationship Id="rId207" Type="http://schemas.openxmlformats.org/officeDocument/2006/relationships/image" Target="../media/image15380.png"/><Relationship Id="rId249" Type="http://schemas.openxmlformats.org/officeDocument/2006/relationships/customXml" Target="../ink/ink5383.xml"/><Relationship Id="rId414" Type="http://schemas.openxmlformats.org/officeDocument/2006/relationships/customXml" Target="../ink/ink5466.xml"/><Relationship Id="rId456" Type="http://schemas.openxmlformats.org/officeDocument/2006/relationships/customXml" Target="../ink/ink5487.xml"/><Relationship Id="rId498" Type="http://schemas.openxmlformats.org/officeDocument/2006/relationships/image" Target="../media/image16820.png"/><Relationship Id="rId621" Type="http://schemas.openxmlformats.org/officeDocument/2006/relationships/image" Target="../media/image19791.png"/><Relationship Id="rId13" Type="http://schemas.openxmlformats.org/officeDocument/2006/relationships/image" Target="../media/image14410.png"/><Relationship Id="rId109" Type="http://schemas.openxmlformats.org/officeDocument/2006/relationships/image" Target="../media/image14890.png"/><Relationship Id="rId260" Type="http://schemas.openxmlformats.org/officeDocument/2006/relationships/image" Target="../media/image15640.png"/><Relationship Id="rId316" Type="http://schemas.openxmlformats.org/officeDocument/2006/relationships/image" Target="../media/image15920.png"/><Relationship Id="rId523" Type="http://schemas.openxmlformats.org/officeDocument/2006/relationships/customXml" Target="../ink/ink5521.xml"/><Relationship Id="rId55" Type="http://schemas.openxmlformats.org/officeDocument/2006/relationships/image" Target="../media/image14620.png"/><Relationship Id="rId97" Type="http://schemas.openxmlformats.org/officeDocument/2006/relationships/image" Target="../media/image14830.png"/><Relationship Id="rId120" Type="http://schemas.openxmlformats.org/officeDocument/2006/relationships/customXml" Target="../ink/ink5318.xml"/><Relationship Id="rId358" Type="http://schemas.openxmlformats.org/officeDocument/2006/relationships/image" Target="../media/image16130.png"/><Relationship Id="rId565" Type="http://schemas.openxmlformats.org/officeDocument/2006/relationships/customXml" Target="../ink/ink5542.xml"/><Relationship Id="rId162" Type="http://schemas.openxmlformats.org/officeDocument/2006/relationships/customXml" Target="../ink/ink5339.xml"/><Relationship Id="rId218" Type="http://schemas.openxmlformats.org/officeDocument/2006/relationships/customXml" Target="../ink/ink5367.xml"/><Relationship Id="rId425" Type="http://schemas.openxmlformats.org/officeDocument/2006/relationships/image" Target="../media/image16460.png"/><Relationship Id="rId467" Type="http://schemas.openxmlformats.org/officeDocument/2006/relationships/image" Target="../media/image16670.png"/><Relationship Id="rId632" Type="http://schemas.openxmlformats.org/officeDocument/2006/relationships/customXml" Target="../ink/ink5576.xml"/><Relationship Id="rId271" Type="http://schemas.openxmlformats.org/officeDocument/2006/relationships/customXml" Target="../ink/ink5394.xml"/><Relationship Id="rId24" Type="http://schemas.openxmlformats.org/officeDocument/2006/relationships/customXml" Target="../ink/ink5270.xml"/><Relationship Id="rId66" Type="http://schemas.openxmlformats.org/officeDocument/2006/relationships/customXml" Target="../ink/ink5291.xml"/><Relationship Id="rId131" Type="http://schemas.openxmlformats.org/officeDocument/2006/relationships/image" Target="../media/image15000.png"/><Relationship Id="rId327" Type="http://schemas.openxmlformats.org/officeDocument/2006/relationships/customXml" Target="../ink/ink5422.xml"/><Relationship Id="rId369" Type="http://schemas.openxmlformats.org/officeDocument/2006/relationships/customXml" Target="../ink/ink5443.xml"/><Relationship Id="rId534" Type="http://schemas.openxmlformats.org/officeDocument/2006/relationships/image" Target="../media/image17000.png"/><Relationship Id="rId576" Type="http://schemas.openxmlformats.org/officeDocument/2006/relationships/customXml" Target="../ink/ink5548.xml"/><Relationship Id="rId173" Type="http://schemas.openxmlformats.org/officeDocument/2006/relationships/image" Target="../media/image15210.png"/><Relationship Id="rId229" Type="http://schemas.openxmlformats.org/officeDocument/2006/relationships/image" Target="../media/image15490.png"/><Relationship Id="rId380" Type="http://schemas.openxmlformats.org/officeDocument/2006/relationships/customXml" Target="../ink/ink5449.xml"/><Relationship Id="rId436" Type="http://schemas.openxmlformats.org/officeDocument/2006/relationships/customXml" Target="../ink/ink5477.xml"/><Relationship Id="rId601" Type="http://schemas.openxmlformats.org/officeDocument/2006/relationships/image" Target="../media/image17330.png"/><Relationship Id="rId240" Type="http://schemas.openxmlformats.org/officeDocument/2006/relationships/image" Target="../media/image15540.png"/><Relationship Id="rId478" Type="http://schemas.openxmlformats.org/officeDocument/2006/relationships/customXml" Target="../ink/ink5498.xml"/><Relationship Id="rId35" Type="http://schemas.openxmlformats.org/officeDocument/2006/relationships/image" Target="../media/image14520.png"/><Relationship Id="rId77" Type="http://schemas.openxmlformats.org/officeDocument/2006/relationships/image" Target="../media/image14730.png"/><Relationship Id="rId100" Type="http://schemas.openxmlformats.org/officeDocument/2006/relationships/customXml" Target="../ink/ink5308.xml"/><Relationship Id="rId282" Type="http://schemas.openxmlformats.org/officeDocument/2006/relationships/image" Target="../media/image15750.png"/><Relationship Id="rId338" Type="http://schemas.openxmlformats.org/officeDocument/2006/relationships/image" Target="../media/image16030.png"/><Relationship Id="rId503" Type="http://schemas.openxmlformats.org/officeDocument/2006/relationships/customXml" Target="../ink/ink5511.xml"/><Relationship Id="rId545" Type="http://schemas.openxmlformats.org/officeDocument/2006/relationships/customXml" Target="../ink/ink5532.xml"/><Relationship Id="rId587" Type="http://schemas.openxmlformats.org/officeDocument/2006/relationships/image" Target="../media/image17260.png"/><Relationship Id="rId8" Type="http://schemas.openxmlformats.org/officeDocument/2006/relationships/customXml" Target="../ink/ink5262.xml"/><Relationship Id="rId142" Type="http://schemas.openxmlformats.org/officeDocument/2006/relationships/customXml" Target="../ink/ink5329.xml"/><Relationship Id="rId184" Type="http://schemas.openxmlformats.org/officeDocument/2006/relationships/customXml" Target="../ink/ink5350.xml"/><Relationship Id="rId391" Type="http://schemas.openxmlformats.org/officeDocument/2006/relationships/image" Target="../media/image16290.png"/><Relationship Id="rId405" Type="http://schemas.openxmlformats.org/officeDocument/2006/relationships/image" Target="../media/image16360.png"/><Relationship Id="rId447" Type="http://schemas.openxmlformats.org/officeDocument/2006/relationships/image" Target="../media/image16570.png"/><Relationship Id="rId612" Type="http://schemas.openxmlformats.org/officeDocument/2006/relationships/customXml" Target="../ink/ink5566.xml"/><Relationship Id="rId251" Type="http://schemas.openxmlformats.org/officeDocument/2006/relationships/customXml" Target="../ink/ink5384.xml"/><Relationship Id="rId489" Type="http://schemas.openxmlformats.org/officeDocument/2006/relationships/customXml" Target="../ink/ink5504.xml"/><Relationship Id="rId46" Type="http://schemas.openxmlformats.org/officeDocument/2006/relationships/customXml" Target="../ink/ink5281.xml"/><Relationship Id="rId293" Type="http://schemas.openxmlformats.org/officeDocument/2006/relationships/customXml" Target="../ink/ink5405.xml"/><Relationship Id="rId307" Type="http://schemas.openxmlformats.org/officeDocument/2006/relationships/customXml" Target="../ink/ink5412.xml"/><Relationship Id="rId349" Type="http://schemas.openxmlformats.org/officeDocument/2006/relationships/customXml" Target="../ink/ink5433.xml"/><Relationship Id="rId514" Type="http://schemas.openxmlformats.org/officeDocument/2006/relationships/image" Target="../media/image16900.png"/><Relationship Id="rId556" Type="http://schemas.openxmlformats.org/officeDocument/2006/relationships/image" Target="../media/image17110.png"/><Relationship Id="rId88" Type="http://schemas.openxmlformats.org/officeDocument/2006/relationships/customXml" Target="../ink/ink5302.xml"/><Relationship Id="rId111" Type="http://schemas.openxmlformats.org/officeDocument/2006/relationships/image" Target="../media/image14900.png"/><Relationship Id="rId153" Type="http://schemas.openxmlformats.org/officeDocument/2006/relationships/image" Target="../media/image15110.png"/><Relationship Id="rId195" Type="http://schemas.openxmlformats.org/officeDocument/2006/relationships/image" Target="../media/image15320.png"/><Relationship Id="rId209" Type="http://schemas.openxmlformats.org/officeDocument/2006/relationships/image" Target="../media/image15390.png"/><Relationship Id="rId360" Type="http://schemas.openxmlformats.org/officeDocument/2006/relationships/image" Target="../media/image16140.png"/><Relationship Id="rId416" Type="http://schemas.openxmlformats.org/officeDocument/2006/relationships/customXml" Target="../ink/ink5467.xml"/><Relationship Id="rId598" Type="http://schemas.openxmlformats.org/officeDocument/2006/relationships/customXml" Target="../ink/ink5559.xml"/><Relationship Id="rId220" Type="http://schemas.openxmlformats.org/officeDocument/2006/relationships/customXml" Target="../ink/ink5368.xml"/><Relationship Id="rId458" Type="http://schemas.openxmlformats.org/officeDocument/2006/relationships/customXml" Target="../ink/ink5488.xml"/><Relationship Id="rId623" Type="http://schemas.openxmlformats.org/officeDocument/2006/relationships/image" Target="../media/image19801.png"/><Relationship Id="rId15" Type="http://schemas.openxmlformats.org/officeDocument/2006/relationships/image" Target="../media/image14420.png"/><Relationship Id="rId57" Type="http://schemas.openxmlformats.org/officeDocument/2006/relationships/image" Target="../media/image14630.png"/><Relationship Id="rId262" Type="http://schemas.openxmlformats.org/officeDocument/2006/relationships/image" Target="../media/image15650.png"/><Relationship Id="rId318" Type="http://schemas.openxmlformats.org/officeDocument/2006/relationships/image" Target="../media/image15930.png"/><Relationship Id="rId525" Type="http://schemas.openxmlformats.org/officeDocument/2006/relationships/customXml" Target="../ink/ink5522.xml"/><Relationship Id="rId567" Type="http://schemas.openxmlformats.org/officeDocument/2006/relationships/customXml" Target="../ink/ink5543.xml"/><Relationship Id="rId99" Type="http://schemas.openxmlformats.org/officeDocument/2006/relationships/image" Target="../media/image14840.png"/><Relationship Id="rId122" Type="http://schemas.openxmlformats.org/officeDocument/2006/relationships/customXml" Target="../ink/ink5319.xml"/><Relationship Id="rId164" Type="http://schemas.openxmlformats.org/officeDocument/2006/relationships/customXml" Target="../ink/ink5340.xml"/><Relationship Id="rId371" Type="http://schemas.openxmlformats.org/officeDocument/2006/relationships/image" Target="../media/image16190.png"/><Relationship Id="rId427" Type="http://schemas.openxmlformats.org/officeDocument/2006/relationships/image" Target="../media/image16470.png"/><Relationship Id="rId469" Type="http://schemas.openxmlformats.org/officeDocument/2006/relationships/image" Target="../media/image16680.png"/><Relationship Id="rId634" Type="http://schemas.openxmlformats.org/officeDocument/2006/relationships/customXml" Target="../ink/ink5577.xml"/><Relationship Id="rId26" Type="http://schemas.openxmlformats.org/officeDocument/2006/relationships/customXml" Target="../ink/ink5271.xml"/><Relationship Id="rId231" Type="http://schemas.openxmlformats.org/officeDocument/2006/relationships/image" Target="../media/image15500.png"/><Relationship Id="rId273" Type="http://schemas.openxmlformats.org/officeDocument/2006/relationships/customXml" Target="../ink/ink5395.xml"/><Relationship Id="rId329" Type="http://schemas.openxmlformats.org/officeDocument/2006/relationships/customXml" Target="../ink/ink5423.xml"/><Relationship Id="rId480" Type="http://schemas.openxmlformats.org/officeDocument/2006/relationships/customXml" Target="../ink/ink5499.xml"/><Relationship Id="rId536" Type="http://schemas.openxmlformats.org/officeDocument/2006/relationships/image" Target="../media/image17010.png"/><Relationship Id="rId68" Type="http://schemas.openxmlformats.org/officeDocument/2006/relationships/customXml" Target="../ink/ink5292.xml"/><Relationship Id="rId133" Type="http://schemas.openxmlformats.org/officeDocument/2006/relationships/image" Target="../media/image15010.png"/><Relationship Id="rId175" Type="http://schemas.openxmlformats.org/officeDocument/2006/relationships/image" Target="../media/image15220.png"/><Relationship Id="rId340" Type="http://schemas.openxmlformats.org/officeDocument/2006/relationships/image" Target="../media/image16040.png"/><Relationship Id="rId578" Type="http://schemas.openxmlformats.org/officeDocument/2006/relationships/customXml" Target="../ink/ink5549.xml"/><Relationship Id="rId200" Type="http://schemas.openxmlformats.org/officeDocument/2006/relationships/customXml" Target="../ink/ink5358.xml"/><Relationship Id="rId382" Type="http://schemas.openxmlformats.org/officeDocument/2006/relationships/customXml" Target="../ink/ink5450.xml"/><Relationship Id="rId438" Type="http://schemas.openxmlformats.org/officeDocument/2006/relationships/customXml" Target="../ink/ink5478.xml"/><Relationship Id="rId603" Type="http://schemas.openxmlformats.org/officeDocument/2006/relationships/image" Target="../media/image17340.png"/><Relationship Id="rId242" Type="http://schemas.openxmlformats.org/officeDocument/2006/relationships/image" Target="../media/image15550.png"/><Relationship Id="rId284" Type="http://schemas.openxmlformats.org/officeDocument/2006/relationships/image" Target="../media/image15760.png"/><Relationship Id="rId491" Type="http://schemas.openxmlformats.org/officeDocument/2006/relationships/customXml" Target="../ink/ink5505.xml"/><Relationship Id="rId505" Type="http://schemas.openxmlformats.org/officeDocument/2006/relationships/customXml" Target="../ink/ink5512.xml"/><Relationship Id="rId37" Type="http://schemas.openxmlformats.org/officeDocument/2006/relationships/image" Target="../media/image14530.png"/><Relationship Id="rId79" Type="http://schemas.openxmlformats.org/officeDocument/2006/relationships/image" Target="../media/image14740.png"/><Relationship Id="rId102" Type="http://schemas.openxmlformats.org/officeDocument/2006/relationships/customXml" Target="../ink/ink5309.xml"/><Relationship Id="rId144" Type="http://schemas.openxmlformats.org/officeDocument/2006/relationships/customXml" Target="../ink/ink5330.xml"/><Relationship Id="rId547" Type="http://schemas.openxmlformats.org/officeDocument/2006/relationships/customXml" Target="../ink/ink5533.xml"/><Relationship Id="rId589" Type="http://schemas.openxmlformats.org/officeDocument/2006/relationships/image" Target="../media/image17270.png"/><Relationship Id="rId90" Type="http://schemas.openxmlformats.org/officeDocument/2006/relationships/customXml" Target="../ink/ink5303.xml"/><Relationship Id="rId186" Type="http://schemas.openxmlformats.org/officeDocument/2006/relationships/customXml" Target="../ink/ink5351.xml"/><Relationship Id="rId351" Type="http://schemas.openxmlformats.org/officeDocument/2006/relationships/customXml" Target="../ink/ink5434.xml"/><Relationship Id="rId393" Type="http://schemas.openxmlformats.org/officeDocument/2006/relationships/image" Target="../media/image16300.png"/><Relationship Id="rId407" Type="http://schemas.openxmlformats.org/officeDocument/2006/relationships/image" Target="../media/image16370.png"/><Relationship Id="rId449" Type="http://schemas.openxmlformats.org/officeDocument/2006/relationships/image" Target="../media/image16580.png"/><Relationship Id="rId614" Type="http://schemas.openxmlformats.org/officeDocument/2006/relationships/customXml" Target="../ink/ink5567.xml"/><Relationship Id="rId211" Type="http://schemas.openxmlformats.org/officeDocument/2006/relationships/image" Target="../media/image15400.png"/><Relationship Id="rId253" Type="http://schemas.openxmlformats.org/officeDocument/2006/relationships/customXml" Target="../ink/ink5385.xml"/><Relationship Id="rId295" Type="http://schemas.openxmlformats.org/officeDocument/2006/relationships/customXml" Target="../ink/ink5406.xml"/><Relationship Id="rId309" Type="http://schemas.openxmlformats.org/officeDocument/2006/relationships/customXml" Target="../ink/ink5413.xml"/><Relationship Id="rId460" Type="http://schemas.openxmlformats.org/officeDocument/2006/relationships/customXml" Target="../ink/ink5489.xml"/><Relationship Id="rId516" Type="http://schemas.openxmlformats.org/officeDocument/2006/relationships/image" Target="../media/image16910.png"/><Relationship Id="rId48" Type="http://schemas.openxmlformats.org/officeDocument/2006/relationships/customXml" Target="../ink/ink5282.xml"/><Relationship Id="rId113" Type="http://schemas.openxmlformats.org/officeDocument/2006/relationships/image" Target="../media/image14910.png"/><Relationship Id="rId320" Type="http://schemas.openxmlformats.org/officeDocument/2006/relationships/image" Target="../media/image15940.png"/><Relationship Id="rId558" Type="http://schemas.openxmlformats.org/officeDocument/2006/relationships/image" Target="../media/image17120.png"/><Relationship Id="rId155" Type="http://schemas.openxmlformats.org/officeDocument/2006/relationships/image" Target="../media/image15120.png"/><Relationship Id="rId197" Type="http://schemas.openxmlformats.org/officeDocument/2006/relationships/image" Target="../media/image15330.png"/><Relationship Id="rId362" Type="http://schemas.openxmlformats.org/officeDocument/2006/relationships/image" Target="../media/image16150.png"/><Relationship Id="rId418" Type="http://schemas.openxmlformats.org/officeDocument/2006/relationships/customXml" Target="../ink/ink5468.xml"/><Relationship Id="rId625" Type="http://schemas.openxmlformats.org/officeDocument/2006/relationships/image" Target="../media/image19812.png"/><Relationship Id="rId222" Type="http://schemas.openxmlformats.org/officeDocument/2006/relationships/customXml" Target="../ink/ink5369.xml"/><Relationship Id="rId264" Type="http://schemas.openxmlformats.org/officeDocument/2006/relationships/image" Target="../media/image15660.png"/><Relationship Id="rId471" Type="http://schemas.openxmlformats.org/officeDocument/2006/relationships/image" Target="../media/image16690.png"/><Relationship Id="rId17" Type="http://schemas.openxmlformats.org/officeDocument/2006/relationships/image" Target="../media/image14430.png"/><Relationship Id="rId59" Type="http://schemas.openxmlformats.org/officeDocument/2006/relationships/image" Target="../media/image14640.png"/><Relationship Id="rId124" Type="http://schemas.openxmlformats.org/officeDocument/2006/relationships/customXml" Target="../ink/ink5320.xml"/><Relationship Id="rId527" Type="http://schemas.openxmlformats.org/officeDocument/2006/relationships/customXml" Target="../ink/ink5523.xml"/><Relationship Id="rId569" Type="http://schemas.openxmlformats.org/officeDocument/2006/relationships/customXml" Target="../ink/ink5544.xml"/><Relationship Id="rId70" Type="http://schemas.openxmlformats.org/officeDocument/2006/relationships/customXml" Target="../ink/ink5293.xml"/><Relationship Id="rId166" Type="http://schemas.openxmlformats.org/officeDocument/2006/relationships/customXml" Target="../ink/ink5341.xml"/><Relationship Id="rId331" Type="http://schemas.openxmlformats.org/officeDocument/2006/relationships/customXml" Target="../ink/ink5424.xml"/><Relationship Id="rId373" Type="http://schemas.openxmlformats.org/officeDocument/2006/relationships/image" Target="../media/image16200.png"/><Relationship Id="rId429" Type="http://schemas.openxmlformats.org/officeDocument/2006/relationships/image" Target="../media/image16480.png"/><Relationship Id="rId580" Type="http://schemas.openxmlformats.org/officeDocument/2006/relationships/customXml" Target="../ink/ink5550.xml"/><Relationship Id="rId636" Type="http://schemas.openxmlformats.org/officeDocument/2006/relationships/customXml" Target="../ink/ink557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510.png"/><Relationship Id="rId440" Type="http://schemas.openxmlformats.org/officeDocument/2006/relationships/customXml" Target="../ink/ink5479.xml"/><Relationship Id="rId28" Type="http://schemas.openxmlformats.org/officeDocument/2006/relationships/customXml" Target="../ink/ink5272.xml"/><Relationship Id="rId275" Type="http://schemas.openxmlformats.org/officeDocument/2006/relationships/customXml" Target="../ink/ink5396.xml"/><Relationship Id="rId300" Type="http://schemas.openxmlformats.org/officeDocument/2006/relationships/image" Target="../media/image15840.png"/><Relationship Id="rId482" Type="http://schemas.openxmlformats.org/officeDocument/2006/relationships/customXml" Target="../ink/ink5500.xml"/><Relationship Id="rId538" Type="http://schemas.openxmlformats.org/officeDocument/2006/relationships/image" Target="../media/image17020.png"/><Relationship Id="rId81" Type="http://schemas.openxmlformats.org/officeDocument/2006/relationships/image" Target="../media/image14750.png"/><Relationship Id="rId135" Type="http://schemas.openxmlformats.org/officeDocument/2006/relationships/image" Target="../media/image15020.png"/><Relationship Id="rId177" Type="http://schemas.openxmlformats.org/officeDocument/2006/relationships/image" Target="../media/image15230.png"/><Relationship Id="rId342" Type="http://schemas.openxmlformats.org/officeDocument/2006/relationships/image" Target="../media/image16050.png"/><Relationship Id="rId384" Type="http://schemas.openxmlformats.org/officeDocument/2006/relationships/customXml" Target="../ink/ink5451.xml"/><Relationship Id="rId591" Type="http://schemas.openxmlformats.org/officeDocument/2006/relationships/image" Target="../media/image17280.png"/><Relationship Id="rId605" Type="http://schemas.openxmlformats.org/officeDocument/2006/relationships/image" Target="../media/image17350.png"/><Relationship Id="rId202" Type="http://schemas.openxmlformats.org/officeDocument/2006/relationships/customXml" Target="../ink/ink5359.xml"/><Relationship Id="rId244" Type="http://schemas.openxmlformats.org/officeDocument/2006/relationships/image" Target="../media/image15560.png"/><Relationship Id="rId39" Type="http://schemas.openxmlformats.org/officeDocument/2006/relationships/image" Target="../media/image14540.png"/><Relationship Id="rId286" Type="http://schemas.openxmlformats.org/officeDocument/2006/relationships/image" Target="../media/image15770.png"/><Relationship Id="rId451" Type="http://schemas.openxmlformats.org/officeDocument/2006/relationships/image" Target="../media/image16590.png"/><Relationship Id="rId493" Type="http://schemas.openxmlformats.org/officeDocument/2006/relationships/customXml" Target="../ink/ink5506.xml"/><Relationship Id="rId507" Type="http://schemas.openxmlformats.org/officeDocument/2006/relationships/customXml" Target="../ink/ink5513.xml"/><Relationship Id="rId549" Type="http://schemas.openxmlformats.org/officeDocument/2006/relationships/customXml" Target="../ink/ink5534.xml"/><Relationship Id="rId50" Type="http://schemas.openxmlformats.org/officeDocument/2006/relationships/customXml" Target="../ink/ink5283.xml"/><Relationship Id="rId104" Type="http://schemas.openxmlformats.org/officeDocument/2006/relationships/customXml" Target="../ink/ink5310.xml"/><Relationship Id="rId146" Type="http://schemas.openxmlformats.org/officeDocument/2006/relationships/customXml" Target="../ink/ink5331.xml"/><Relationship Id="rId188" Type="http://schemas.openxmlformats.org/officeDocument/2006/relationships/customXml" Target="../ink/ink5352.xml"/><Relationship Id="rId311" Type="http://schemas.openxmlformats.org/officeDocument/2006/relationships/customXml" Target="../ink/ink5414.xml"/><Relationship Id="rId353" Type="http://schemas.openxmlformats.org/officeDocument/2006/relationships/customXml" Target="../ink/ink5435.xml"/><Relationship Id="rId395" Type="http://schemas.openxmlformats.org/officeDocument/2006/relationships/image" Target="../media/image16310.png"/><Relationship Id="rId409" Type="http://schemas.openxmlformats.org/officeDocument/2006/relationships/image" Target="../media/image16380.png"/><Relationship Id="rId560" Type="http://schemas.openxmlformats.org/officeDocument/2006/relationships/image" Target="../media/image17130.png"/><Relationship Id="rId92" Type="http://schemas.openxmlformats.org/officeDocument/2006/relationships/customXml" Target="../ink/ink5304.xml"/><Relationship Id="rId213" Type="http://schemas.openxmlformats.org/officeDocument/2006/relationships/image" Target="../media/image15410.png"/><Relationship Id="rId420" Type="http://schemas.openxmlformats.org/officeDocument/2006/relationships/customXml" Target="../ink/ink5469.xml"/><Relationship Id="rId616" Type="http://schemas.openxmlformats.org/officeDocument/2006/relationships/customXml" Target="../ink/ink5568.xml"/><Relationship Id="rId255" Type="http://schemas.openxmlformats.org/officeDocument/2006/relationships/customXml" Target="../ink/ink5386.xml"/><Relationship Id="rId297" Type="http://schemas.openxmlformats.org/officeDocument/2006/relationships/customXml" Target="../ink/ink5407.xml"/><Relationship Id="rId462" Type="http://schemas.openxmlformats.org/officeDocument/2006/relationships/customXml" Target="../ink/ink5490.xml"/><Relationship Id="rId518" Type="http://schemas.openxmlformats.org/officeDocument/2006/relationships/image" Target="../media/image16920.png"/><Relationship Id="rId115" Type="http://schemas.openxmlformats.org/officeDocument/2006/relationships/image" Target="../media/image14920.png"/><Relationship Id="rId157" Type="http://schemas.openxmlformats.org/officeDocument/2006/relationships/image" Target="../media/image15130.png"/><Relationship Id="rId322" Type="http://schemas.openxmlformats.org/officeDocument/2006/relationships/image" Target="../media/image15950.png"/><Relationship Id="rId364" Type="http://schemas.openxmlformats.org/officeDocument/2006/relationships/image" Target="../media/image16160.png"/><Relationship Id="rId61" Type="http://schemas.openxmlformats.org/officeDocument/2006/relationships/image" Target="../media/image14650.png"/><Relationship Id="rId199" Type="http://schemas.openxmlformats.org/officeDocument/2006/relationships/image" Target="../media/image15340.png"/><Relationship Id="rId571" Type="http://schemas.openxmlformats.org/officeDocument/2006/relationships/image" Target="../media/image17180.png"/><Relationship Id="rId627" Type="http://schemas.openxmlformats.org/officeDocument/2006/relationships/image" Target="../media/image19821.png"/><Relationship Id="rId19" Type="http://schemas.openxmlformats.org/officeDocument/2006/relationships/image" Target="../media/image14440.png"/><Relationship Id="rId224" Type="http://schemas.openxmlformats.org/officeDocument/2006/relationships/customXml" Target="../ink/ink5370.xml"/><Relationship Id="rId266" Type="http://schemas.openxmlformats.org/officeDocument/2006/relationships/image" Target="../media/image15670.png"/><Relationship Id="rId431" Type="http://schemas.openxmlformats.org/officeDocument/2006/relationships/image" Target="../media/image16490.png"/><Relationship Id="rId473" Type="http://schemas.openxmlformats.org/officeDocument/2006/relationships/image" Target="../media/image16700.png"/><Relationship Id="rId529" Type="http://schemas.openxmlformats.org/officeDocument/2006/relationships/customXml" Target="../ink/ink5524.xml"/><Relationship Id="rId30" Type="http://schemas.openxmlformats.org/officeDocument/2006/relationships/customXml" Target="../ink/ink5273.xml"/><Relationship Id="rId126" Type="http://schemas.openxmlformats.org/officeDocument/2006/relationships/customXml" Target="../ink/ink5321.xml"/><Relationship Id="rId168" Type="http://schemas.openxmlformats.org/officeDocument/2006/relationships/customXml" Target="../ink/ink5342.xml"/><Relationship Id="rId333" Type="http://schemas.openxmlformats.org/officeDocument/2006/relationships/customXml" Target="../ink/ink5425.xml"/><Relationship Id="rId540" Type="http://schemas.openxmlformats.org/officeDocument/2006/relationships/image" Target="../media/image17030.png"/><Relationship Id="rId72" Type="http://schemas.openxmlformats.org/officeDocument/2006/relationships/customXml" Target="../ink/ink5294.xml"/><Relationship Id="rId375" Type="http://schemas.openxmlformats.org/officeDocument/2006/relationships/image" Target="../media/image16210.png"/><Relationship Id="rId582" Type="http://schemas.openxmlformats.org/officeDocument/2006/relationships/customXml" Target="../ink/ink5551.xml"/><Relationship Id="rId638" Type="http://schemas.openxmlformats.org/officeDocument/2006/relationships/customXml" Target="../ink/ink5579.xml"/><Relationship Id="rId3" Type="http://schemas.openxmlformats.org/officeDocument/2006/relationships/image" Target="../media/image8680.png"/><Relationship Id="rId235" Type="http://schemas.openxmlformats.org/officeDocument/2006/relationships/image" Target="../media/image15520.png"/><Relationship Id="rId277" Type="http://schemas.openxmlformats.org/officeDocument/2006/relationships/customXml" Target="../ink/ink5397.xml"/><Relationship Id="rId400" Type="http://schemas.openxmlformats.org/officeDocument/2006/relationships/customXml" Target="../ink/ink5459.xml"/><Relationship Id="rId442" Type="http://schemas.openxmlformats.org/officeDocument/2006/relationships/customXml" Target="../ink/ink5480.xml"/><Relationship Id="rId484" Type="http://schemas.openxmlformats.org/officeDocument/2006/relationships/customXml" Target="../ink/ink5501.xml"/><Relationship Id="rId137" Type="http://schemas.openxmlformats.org/officeDocument/2006/relationships/image" Target="../media/image15030.png"/><Relationship Id="rId302" Type="http://schemas.openxmlformats.org/officeDocument/2006/relationships/image" Target="../media/image15850.png"/><Relationship Id="rId344" Type="http://schemas.openxmlformats.org/officeDocument/2006/relationships/image" Target="../media/image16060.png"/><Relationship Id="rId41" Type="http://schemas.openxmlformats.org/officeDocument/2006/relationships/image" Target="../media/image14550.png"/><Relationship Id="rId83" Type="http://schemas.openxmlformats.org/officeDocument/2006/relationships/image" Target="../media/image14760.png"/><Relationship Id="rId179" Type="http://schemas.openxmlformats.org/officeDocument/2006/relationships/image" Target="../media/image15240.png"/><Relationship Id="rId386" Type="http://schemas.openxmlformats.org/officeDocument/2006/relationships/customXml" Target="../ink/ink5452.xml"/><Relationship Id="rId551" Type="http://schemas.openxmlformats.org/officeDocument/2006/relationships/customXml" Target="../ink/ink5535.xml"/><Relationship Id="rId593" Type="http://schemas.openxmlformats.org/officeDocument/2006/relationships/image" Target="../media/image17290.png"/><Relationship Id="rId607" Type="http://schemas.openxmlformats.org/officeDocument/2006/relationships/image" Target="../media/image17360.png"/><Relationship Id="rId190" Type="http://schemas.openxmlformats.org/officeDocument/2006/relationships/customXml" Target="../ink/ink5353.xml"/><Relationship Id="rId204" Type="http://schemas.openxmlformats.org/officeDocument/2006/relationships/customXml" Target="../ink/ink5360.xml"/><Relationship Id="rId246" Type="http://schemas.openxmlformats.org/officeDocument/2006/relationships/image" Target="../media/image15570.png"/><Relationship Id="rId288" Type="http://schemas.openxmlformats.org/officeDocument/2006/relationships/image" Target="../media/image15780.png"/><Relationship Id="rId411" Type="http://schemas.openxmlformats.org/officeDocument/2006/relationships/image" Target="../media/image16390.png"/><Relationship Id="rId453" Type="http://schemas.openxmlformats.org/officeDocument/2006/relationships/image" Target="../media/image16600.png"/><Relationship Id="rId509" Type="http://schemas.openxmlformats.org/officeDocument/2006/relationships/customXml" Target="../ink/ink5514.xml"/><Relationship Id="rId106" Type="http://schemas.openxmlformats.org/officeDocument/2006/relationships/customXml" Target="../ink/ink5311.xml"/><Relationship Id="rId313" Type="http://schemas.openxmlformats.org/officeDocument/2006/relationships/customXml" Target="../ink/ink5415.xml"/><Relationship Id="rId495" Type="http://schemas.openxmlformats.org/officeDocument/2006/relationships/customXml" Target="../ink/ink5507.xml"/><Relationship Id="rId10" Type="http://schemas.openxmlformats.org/officeDocument/2006/relationships/customXml" Target="../ink/ink5263.xml"/><Relationship Id="rId52" Type="http://schemas.openxmlformats.org/officeDocument/2006/relationships/customXml" Target="../ink/ink5284.xml"/><Relationship Id="rId94" Type="http://schemas.openxmlformats.org/officeDocument/2006/relationships/customXml" Target="../ink/ink5305.xml"/><Relationship Id="rId148" Type="http://schemas.openxmlformats.org/officeDocument/2006/relationships/customXml" Target="../ink/ink5332.xml"/><Relationship Id="rId355" Type="http://schemas.openxmlformats.org/officeDocument/2006/relationships/customXml" Target="../ink/ink5436.xml"/><Relationship Id="rId397" Type="http://schemas.openxmlformats.org/officeDocument/2006/relationships/image" Target="../media/image16320.png"/><Relationship Id="rId520" Type="http://schemas.openxmlformats.org/officeDocument/2006/relationships/image" Target="../media/image16930.png"/><Relationship Id="rId562" Type="http://schemas.openxmlformats.org/officeDocument/2006/relationships/image" Target="../media/image17140.png"/><Relationship Id="rId618" Type="http://schemas.openxmlformats.org/officeDocument/2006/relationships/customXml" Target="../ink/ink5569.xml"/><Relationship Id="rId215" Type="http://schemas.openxmlformats.org/officeDocument/2006/relationships/image" Target="../media/image15420.png"/><Relationship Id="rId257" Type="http://schemas.openxmlformats.org/officeDocument/2006/relationships/customXml" Target="../ink/ink5387.xml"/><Relationship Id="rId422" Type="http://schemas.openxmlformats.org/officeDocument/2006/relationships/customXml" Target="../ink/ink5470.xml"/><Relationship Id="rId464" Type="http://schemas.openxmlformats.org/officeDocument/2006/relationships/customXml" Target="../ink/ink5491.xml"/><Relationship Id="rId299" Type="http://schemas.openxmlformats.org/officeDocument/2006/relationships/customXml" Target="../ink/ink5408.xml"/><Relationship Id="rId63" Type="http://schemas.openxmlformats.org/officeDocument/2006/relationships/image" Target="../media/image14660.png"/><Relationship Id="rId159" Type="http://schemas.openxmlformats.org/officeDocument/2006/relationships/image" Target="../media/image15140.png"/><Relationship Id="rId366" Type="http://schemas.openxmlformats.org/officeDocument/2006/relationships/image" Target="../media/image16170.png"/><Relationship Id="rId573" Type="http://schemas.openxmlformats.org/officeDocument/2006/relationships/image" Target="../media/image17190.png"/><Relationship Id="rId226" Type="http://schemas.openxmlformats.org/officeDocument/2006/relationships/customXml" Target="../ink/ink5371.xml"/><Relationship Id="rId433" Type="http://schemas.openxmlformats.org/officeDocument/2006/relationships/image" Target="../media/image16500.png"/><Relationship Id="rId640" Type="http://schemas.openxmlformats.org/officeDocument/2006/relationships/customXml" Target="../ink/ink5580.xml"/><Relationship Id="rId74" Type="http://schemas.openxmlformats.org/officeDocument/2006/relationships/customXml" Target="../ink/ink5295.xml"/><Relationship Id="rId377" Type="http://schemas.openxmlformats.org/officeDocument/2006/relationships/image" Target="../media/image16220.png"/><Relationship Id="rId500" Type="http://schemas.openxmlformats.org/officeDocument/2006/relationships/image" Target="../media/image16830.png"/><Relationship Id="rId584" Type="http://schemas.openxmlformats.org/officeDocument/2006/relationships/customXml" Target="../ink/ink5552.xml"/><Relationship Id="rId5" Type="http://schemas.openxmlformats.org/officeDocument/2006/relationships/image" Target="../media/image14370.png"/><Relationship Id="rId237" Type="http://schemas.openxmlformats.org/officeDocument/2006/relationships/image" Target="../media/image15530.png"/><Relationship Id="rId444" Type="http://schemas.openxmlformats.org/officeDocument/2006/relationships/customXml" Target="../ink/ink5481.xml"/><Relationship Id="rId290" Type="http://schemas.openxmlformats.org/officeDocument/2006/relationships/image" Target="../media/image15790.png"/><Relationship Id="rId304" Type="http://schemas.openxmlformats.org/officeDocument/2006/relationships/image" Target="../media/image15860.png"/><Relationship Id="rId388" Type="http://schemas.openxmlformats.org/officeDocument/2006/relationships/customXml" Target="../ink/ink5453.xml"/><Relationship Id="rId511" Type="http://schemas.openxmlformats.org/officeDocument/2006/relationships/customXml" Target="../ink/ink5515.xml"/><Relationship Id="rId609" Type="http://schemas.openxmlformats.org/officeDocument/2006/relationships/image" Target="../media/image17370.png"/><Relationship Id="rId85" Type="http://schemas.openxmlformats.org/officeDocument/2006/relationships/image" Target="../media/image14770.png"/><Relationship Id="rId150" Type="http://schemas.openxmlformats.org/officeDocument/2006/relationships/customXml" Target="../ink/ink5333.xml"/><Relationship Id="rId595" Type="http://schemas.openxmlformats.org/officeDocument/2006/relationships/image" Target="../media/image17300.png"/><Relationship Id="rId248" Type="http://schemas.openxmlformats.org/officeDocument/2006/relationships/image" Target="../media/image15580.png"/><Relationship Id="rId455" Type="http://schemas.openxmlformats.org/officeDocument/2006/relationships/image" Target="../media/image16610.png"/><Relationship Id="rId12" Type="http://schemas.openxmlformats.org/officeDocument/2006/relationships/customXml" Target="../ink/ink5264.xml"/><Relationship Id="rId108" Type="http://schemas.openxmlformats.org/officeDocument/2006/relationships/customXml" Target="../ink/ink5312.xml"/><Relationship Id="rId315" Type="http://schemas.openxmlformats.org/officeDocument/2006/relationships/customXml" Target="../ink/ink5416.xml"/><Relationship Id="rId522" Type="http://schemas.openxmlformats.org/officeDocument/2006/relationships/image" Target="../media/image16940.png"/><Relationship Id="rId96" Type="http://schemas.openxmlformats.org/officeDocument/2006/relationships/customXml" Target="../ink/ink5306.xml"/><Relationship Id="rId161" Type="http://schemas.openxmlformats.org/officeDocument/2006/relationships/image" Target="../media/image15150.png"/><Relationship Id="rId399" Type="http://schemas.openxmlformats.org/officeDocument/2006/relationships/image" Target="../media/image16330.png"/><Relationship Id="rId259" Type="http://schemas.openxmlformats.org/officeDocument/2006/relationships/customXml" Target="../ink/ink5388.xml"/><Relationship Id="rId466" Type="http://schemas.openxmlformats.org/officeDocument/2006/relationships/customXml" Target="../ink/ink5492.xml"/><Relationship Id="rId23" Type="http://schemas.openxmlformats.org/officeDocument/2006/relationships/image" Target="../media/image14460.png"/><Relationship Id="rId119" Type="http://schemas.openxmlformats.org/officeDocument/2006/relationships/image" Target="../media/image14940.png"/><Relationship Id="rId326" Type="http://schemas.openxmlformats.org/officeDocument/2006/relationships/image" Target="../media/image15970.png"/><Relationship Id="rId533" Type="http://schemas.openxmlformats.org/officeDocument/2006/relationships/customXml" Target="../ink/ink5526.xml"/><Relationship Id="rId172" Type="http://schemas.openxmlformats.org/officeDocument/2006/relationships/customXml" Target="../ink/ink5344.xml"/><Relationship Id="rId477" Type="http://schemas.openxmlformats.org/officeDocument/2006/relationships/image" Target="../media/image16720.png"/><Relationship Id="rId600" Type="http://schemas.openxmlformats.org/officeDocument/2006/relationships/customXml" Target="../ink/ink5560.xml"/><Relationship Id="rId337" Type="http://schemas.openxmlformats.org/officeDocument/2006/relationships/customXml" Target="../ink/ink5427.xml"/><Relationship Id="rId34" Type="http://schemas.openxmlformats.org/officeDocument/2006/relationships/customXml" Target="../ink/ink5275.xml"/><Relationship Id="rId544" Type="http://schemas.openxmlformats.org/officeDocument/2006/relationships/image" Target="../media/image17050.png"/><Relationship Id="rId183" Type="http://schemas.openxmlformats.org/officeDocument/2006/relationships/image" Target="../media/image15260.png"/><Relationship Id="rId390" Type="http://schemas.openxmlformats.org/officeDocument/2006/relationships/customXml" Target="../ink/ink5454.xml"/><Relationship Id="rId404" Type="http://schemas.openxmlformats.org/officeDocument/2006/relationships/customXml" Target="../ink/ink5461.xml"/><Relationship Id="rId611" Type="http://schemas.openxmlformats.org/officeDocument/2006/relationships/image" Target="../media/image17380.png"/><Relationship Id="rId250" Type="http://schemas.openxmlformats.org/officeDocument/2006/relationships/image" Target="../media/image15590.png"/><Relationship Id="rId488" Type="http://schemas.openxmlformats.org/officeDocument/2006/relationships/image" Target="../media/image16770.png"/><Relationship Id="rId45" Type="http://schemas.openxmlformats.org/officeDocument/2006/relationships/image" Target="../media/image14570.png"/><Relationship Id="rId110" Type="http://schemas.openxmlformats.org/officeDocument/2006/relationships/customXml" Target="../ink/ink5313.xml"/><Relationship Id="rId348" Type="http://schemas.openxmlformats.org/officeDocument/2006/relationships/image" Target="../media/image16080.png"/><Relationship Id="rId555" Type="http://schemas.openxmlformats.org/officeDocument/2006/relationships/customXml" Target="../ink/ink5537.xml"/><Relationship Id="rId194" Type="http://schemas.openxmlformats.org/officeDocument/2006/relationships/customXml" Target="../ink/ink5355.xml"/><Relationship Id="rId208" Type="http://schemas.openxmlformats.org/officeDocument/2006/relationships/customXml" Target="../ink/ink5362.xml"/><Relationship Id="rId415" Type="http://schemas.openxmlformats.org/officeDocument/2006/relationships/image" Target="../media/image16410.png"/><Relationship Id="rId622" Type="http://schemas.openxmlformats.org/officeDocument/2006/relationships/customXml" Target="../ink/ink5571.xml"/><Relationship Id="rId261" Type="http://schemas.openxmlformats.org/officeDocument/2006/relationships/customXml" Target="../ink/ink5389.xml"/><Relationship Id="rId499" Type="http://schemas.openxmlformats.org/officeDocument/2006/relationships/customXml" Target="../ink/ink5509.xml"/><Relationship Id="rId56" Type="http://schemas.openxmlformats.org/officeDocument/2006/relationships/customXml" Target="../ink/ink5286.xml"/><Relationship Id="rId359" Type="http://schemas.openxmlformats.org/officeDocument/2006/relationships/customXml" Target="../ink/ink5438.xml"/><Relationship Id="rId566" Type="http://schemas.openxmlformats.org/officeDocument/2006/relationships/image" Target="../media/image17160.png"/><Relationship Id="rId121" Type="http://schemas.openxmlformats.org/officeDocument/2006/relationships/image" Target="../media/image14950.png"/><Relationship Id="rId219" Type="http://schemas.openxmlformats.org/officeDocument/2006/relationships/image" Target="../media/image15440.png"/><Relationship Id="rId426" Type="http://schemas.openxmlformats.org/officeDocument/2006/relationships/customXml" Target="../ink/ink5472.xml"/><Relationship Id="rId633" Type="http://schemas.openxmlformats.org/officeDocument/2006/relationships/image" Target="../media/image2943.png"/><Relationship Id="rId67" Type="http://schemas.openxmlformats.org/officeDocument/2006/relationships/image" Target="../media/image14680.png"/><Relationship Id="rId272" Type="http://schemas.openxmlformats.org/officeDocument/2006/relationships/image" Target="../media/image15700.png"/><Relationship Id="rId577" Type="http://schemas.openxmlformats.org/officeDocument/2006/relationships/image" Target="../media/image17210.png"/><Relationship Id="rId132" Type="http://schemas.openxmlformats.org/officeDocument/2006/relationships/customXml" Target="../ink/ink5324.xml"/><Relationship Id="rId437" Type="http://schemas.openxmlformats.org/officeDocument/2006/relationships/image" Target="../media/image16520.png"/><Relationship Id="rId283" Type="http://schemas.openxmlformats.org/officeDocument/2006/relationships/customXml" Target="../ink/ink5400.xml"/><Relationship Id="rId490" Type="http://schemas.openxmlformats.org/officeDocument/2006/relationships/image" Target="../media/image16780.png"/><Relationship Id="rId504" Type="http://schemas.openxmlformats.org/officeDocument/2006/relationships/image" Target="../media/image16850.png"/><Relationship Id="rId78" Type="http://schemas.openxmlformats.org/officeDocument/2006/relationships/customXml" Target="../ink/ink5297.xml"/><Relationship Id="rId143" Type="http://schemas.openxmlformats.org/officeDocument/2006/relationships/image" Target="../media/image15060.png"/><Relationship Id="rId350" Type="http://schemas.openxmlformats.org/officeDocument/2006/relationships/image" Target="../media/image16090.png"/><Relationship Id="rId588" Type="http://schemas.openxmlformats.org/officeDocument/2006/relationships/customXml" Target="../ink/ink5554.xml"/><Relationship Id="rId9" Type="http://schemas.openxmlformats.org/officeDocument/2006/relationships/image" Target="../media/image14390.png"/><Relationship Id="rId210" Type="http://schemas.openxmlformats.org/officeDocument/2006/relationships/customXml" Target="../ink/ink5363.xml"/><Relationship Id="rId448" Type="http://schemas.openxmlformats.org/officeDocument/2006/relationships/customXml" Target="../ink/ink5483.xml"/><Relationship Id="rId294" Type="http://schemas.openxmlformats.org/officeDocument/2006/relationships/image" Target="../media/image15810.png"/><Relationship Id="rId308" Type="http://schemas.openxmlformats.org/officeDocument/2006/relationships/image" Target="../media/image15880.png"/><Relationship Id="rId515" Type="http://schemas.openxmlformats.org/officeDocument/2006/relationships/customXml" Target="../ink/ink551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40.png"/><Relationship Id="rId21" Type="http://schemas.openxmlformats.org/officeDocument/2006/relationships/image" Target="../media/image18960.png"/><Relationship Id="rId63" Type="http://schemas.openxmlformats.org/officeDocument/2006/relationships/image" Target="../media/image19170.png"/><Relationship Id="rId159" Type="http://schemas.openxmlformats.org/officeDocument/2006/relationships/image" Target="../media/image19650.png"/><Relationship Id="rId324" Type="http://schemas.openxmlformats.org/officeDocument/2006/relationships/image" Target="../media/image19960.png"/><Relationship Id="rId366" Type="http://schemas.openxmlformats.org/officeDocument/2006/relationships/customXml" Target="../ink/ink5712.xml"/><Relationship Id="rId170" Type="http://schemas.openxmlformats.org/officeDocument/2006/relationships/customXml" Target="../ink/ink5665.xml"/><Relationship Id="rId433" Type="http://schemas.openxmlformats.org/officeDocument/2006/relationships/image" Target="../media/image20500.png"/><Relationship Id="rId32" Type="http://schemas.openxmlformats.org/officeDocument/2006/relationships/customXml" Target="../ink/ink5596.xml"/><Relationship Id="rId74" Type="http://schemas.openxmlformats.org/officeDocument/2006/relationships/customXml" Target="../ink/ink5617.xml"/><Relationship Id="rId128" Type="http://schemas.openxmlformats.org/officeDocument/2006/relationships/customXml" Target="../ink/ink5644.xml"/><Relationship Id="rId335" Type="http://schemas.openxmlformats.org/officeDocument/2006/relationships/image" Target="../media/image20011.png"/><Relationship Id="rId377" Type="http://schemas.openxmlformats.org/officeDocument/2006/relationships/image" Target="../media/image20220.png"/><Relationship Id="rId5" Type="http://schemas.openxmlformats.org/officeDocument/2006/relationships/image" Target="../media/image18890.png"/><Relationship Id="rId181" Type="http://schemas.openxmlformats.org/officeDocument/2006/relationships/image" Target="../media/image19760.png"/><Relationship Id="rId402" Type="http://schemas.openxmlformats.org/officeDocument/2006/relationships/customXml" Target="../ink/ink5730.xml"/><Relationship Id="rId444" Type="http://schemas.openxmlformats.org/officeDocument/2006/relationships/customXml" Target="../ink/ink5751.xml"/><Relationship Id="rId43" Type="http://schemas.openxmlformats.org/officeDocument/2006/relationships/image" Target="../media/image19070.png"/><Relationship Id="rId139" Type="http://schemas.openxmlformats.org/officeDocument/2006/relationships/image" Target="../media/image19550.png"/><Relationship Id="rId346" Type="http://schemas.openxmlformats.org/officeDocument/2006/relationships/customXml" Target="../ink/ink5702.xml"/><Relationship Id="rId388" Type="http://schemas.openxmlformats.org/officeDocument/2006/relationships/customXml" Target="../ink/ink5723.xml"/><Relationship Id="rId85" Type="http://schemas.openxmlformats.org/officeDocument/2006/relationships/image" Target="../media/image19280.png"/><Relationship Id="rId150" Type="http://schemas.openxmlformats.org/officeDocument/2006/relationships/customXml" Target="../ink/ink5655.xml"/><Relationship Id="rId192" Type="http://schemas.openxmlformats.org/officeDocument/2006/relationships/customXml" Target="../ink/ink5676.xml"/><Relationship Id="rId206" Type="http://schemas.openxmlformats.org/officeDocument/2006/relationships/customXml" Target="../ink/ink5683.xml"/><Relationship Id="rId413" Type="http://schemas.openxmlformats.org/officeDocument/2006/relationships/image" Target="../media/image20400.png"/><Relationship Id="rId455" Type="http://schemas.openxmlformats.org/officeDocument/2006/relationships/image" Target="../media/image2948.png"/><Relationship Id="rId12" Type="http://schemas.openxmlformats.org/officeDocument/2006/relationships/customXml" Target="../ink/ink5586.xml"/><Relationship Id="rId108" Type="http://schemas.openxmlformats.org/officeDocument/2006/relationships/customXml" Target="../ink/ink5634.xml"/><Relationship Id="rId315" Type="http://schemas.openxmlformats.org/officeDocument/2006/relationships/customXml" Target="../ink/ink5686.xml"/><Relationship Id="rId357" Type="http://schemas.openxmlformats.org/officeDocument/2006/relationships/image" Target="../media/image20120.png"/><Relationship Id="rId54" Type="http://schemas.openxmlformats.org/officeDocument/2006/relationships/customXml" Target="../ink/ink5607.xml"/><Relationship Id="rId96" Type="http://schemas.openxmlformats.org/officeDocument/2006/relationships/customXml" Target="../ink/ink5628.xml"/><Relationship Id="rId161" Type="http://schemas.openxmlformats.org/officeDocument/2006/relationships/image" Target="../media/image19660.png"/><Relationship Id="rId399" Type="http://schemas.openxmlformats.org/officeDocument/2006/relationships/image" Target="../media/image20330.png"/><Relationship Id="rId424" Type="http://schemas.openxmlformats.org/officeDocument/2006/relationships/customXml" Target="../ink/ink5741.xml"/><Relationship Id="rId23" Type="http://schemas.openxmlformats.org/officeDocument/2006/relationships/image" Target="../media/image18970.png"/><Relationship Id="rId119" Type="http://schemas.openxmlformats.org/officeDocument/2006/relationships/image" Target="../media/image19450.png"/><Relationship Id="rId326" Type="http://schemas.openxmlformats.org/officeDocument/2006/relationships/customXml" Target="../ink/ink5692.xml"/><Relationship Id="rId65" Type="http://schemas.openxmlformats.org/officeDocument/2006/relationships/image" Target="../media/image19180.png"/><Relationship Id="rId130" Type="http://schemas.openxmlformats.org/officeDocument/2006/relationships/customXml" Target="../ink/ink5645.xml"/><Relationship Id="rId368" Type="http://schemas.openxmlformats.org/officeDocument/2006/relationships/customXml" Target="../ink/ink5713.xml"/><Relationship Id="rId172" Type="http://schemas.openxmlformats.org/officeDocument/2006/relationships/customXml" Target="../ink/ink5666.xml"/><Relationship Id="rId435" Type="http://schemas.openxmlformats.org/officeDocument/2006/relationships/image" Target="../media/image20511.png"/><Relationship Id="rId337" Type="http://schemas.openxmlformats.org/officeDocument/2006/relationships/image" Target="../media/image20020.png"/><Relationship Id="rId34" Type="http://schemas.openxmlformats.org/officeDocument/2006/relationships/customXml" Target="../ink/ink5597.xml"/><Relationship Id="rId76" Type="http://schemas.openxmlformats.org/officeDocument/2006/relationships/customXml" Target="../ink/ink5618.xml"/><Relationship Id="rId141" Type="http://schemas.openxmlformats.org/officeDocument/2006/relationships/image" Target="../media/image19560.png"/><Relationship Id="rId379" Type="http://schemas.openxmlformats.org/officeDocument/2006/relationships/image" Target="../media/image20230.png"/><Relationship Id="rId7" Type="http://schemas.openxmlformats.org/officeDocument/2006/relationships/image" Target="../media/image18900.png"/><Relationship Id="rId183" Type="http://schemas.openxmlformats.org/officeDocument/2006/relationships/image" Target="../media/image19770.png"/><Relationship Id="rId390" Type="http://schemas.openxmlformats.org/officeDocument/2006/relationships/customXml" Target="../ink/ink5724.xml"/><Relationship Id="rId404" Type="http://schemas.openxmlformats.org/officeDocument/2006/relationships/customXml" Target="../ink/ink5731.xml"/><Relationship Id="rId446" Type="http://schemas.openxmlformats.org/officeDocument/2006/relationships/customXml" Target="../ink/ink5752.xml"/><Relationship Id="rId45" Type="http://schemas.openxmlformats.org/officeDocument/2006/relationships/image" Target="../media/image19080.png"/><Relationship Id="rId87" Type="http://schemas.openxmlformats.org/officeDocument/2006/relationships/image" Target="../media/image19290.png"/><Relationship Id="rId110" Type="http://schemas.openxmlformats.org/officeDocument/2006/relationships/customXml" Target="../ink/ink5635.xml"/><Relationship Id="rId348" Type="http://schemas.openxmlformats.org/officeDocument/2006/relationships/customXml" Target="../ink/ink5703.xml"/><Relationship Id="rId152" Type="http://schemas.openxmlformats.org/officeDocument/2006/relationships/customXml" Target="../ink/ink5656.xml"/><Relationship Id="rId194" Type="http://schemas.openxmlformats.org/officeDocument/2006/relationships/customXml" Target="../ink/ink5677.xml"/><Relationship Id="rId208" Type="http://schemas.openxmlformats.org/officeDocument/2006/relationships/customXml" Target="../ink/ink5684.xml"/><Relationship Id="rId415" Type="http://schemas.openxmlformats.org/officeDocument/2006/relationships/image" Target="../media/image20411.png"/><Relationship Id="rId457" Type="http://schemas.openxmlformats.org/officeDocument/2006/relationships/image" Target="../media/image2949.png"/><Relationship Id="rId14" Type="http://schemas.openxmlformats.org/officeDocument/2006/relationships/customXml" Target="../ink/ink5587.xml"/><Relationship Id="rId56" Type="http://schemas.openxmlformats.org/officeDocument/2006/relationships/customXml" Target="../ink/ink5608.xml"/><Relationship Id="rId317" Type="http://schemas.openxmlformats.org/officeDocument/2006/relationships/customXml" Target="../ink/ink5687.xml"/><Relationship Id="rId359" Type="http://schemas.openxmlformats.org/officeDocument/2006/relationships/image" Target="../media/image20130.png"/><Relationship Id="rId98" Type="http://schemas.openxmlformats.org/officeDocument/2006/relationships/customXml" Target="../ink/ink5629.xml"/><Relationship Id="rId121" Type="http://schemas.openxmlformats.org/officeDocument/2006/relationships/image" Target="../media/image19460.png"/><Relationship Id="rId163" Type="http://schemas.openxmlformats.org/officeDocument/2006/relationships/image" Target="../media/image19670.png"/><Relationship Id="rId370" Type="http://schemas.openxmlformats.org/officeDocument/2006/relationships/customXml" Target="../ink/ink5714.xml"/><Relationship Id="rId426" Type="http://schemas.openxmlformats.org/officeDocument/2006/relationships/customXml" Target="../ink/ink5742.xml"/><Relationship Id="rId25" Type="http://schemas.openxmlformats.org/officeDocument/2006/relationships/image" Target="../media/image18980.png"/><Relationship Id="rId46" Type="http://schemas.openxmlformats.org/officeDocument/2006/relationships/customXml" Target="../ink/ink5603.xml"/><Relationship Id="rId67" Type="http://schemas.openxmlformats.org/officeDocument/2006/relationships/image" Target="../media/image19190.png"/><Relationship Id="rId328" Type="http://schemas.openxmlformats.org/officeDocument/2006/relationships/customXml" Target="../ink/ink5693.xml"/><Relationship Id="rId349" Type="http://schemas.openxmlformats.org/officeDocument/2006/relationships/image" Target="../media/image20080.png"/><Relationship Id="rId88" Type="http://schemas.openxmlformats.org/officeDocument/2006/relationships/customXml" Target="../ink/ink5624.xml"/><Relationship Id="rId111" Type="http://schemas.openxmlformats.org/officeDocument/2006/relationships/image" Target="../media/image19410.png"/><Relationship Id="rId132" Type="http://schemas.openxmlformats.org/officeDocument/2006/relationships/customXml" Target="../ink/ink5646.xml"/><Relationship Id="rId153" Type="http://schemas.openxmlformats.org/officeDocument/2006/relationships/image" Target="../media/image19620.png"/><Relationship Id="rId174" Type="http://schemas.openxmlformats.org/officeDocument/2006/relationships/customXml" Target="../ink/ink5667.xml"/><Relationship Id="rId195" Type="http://schemas.openxmlformats.org/officeDocument/2006/relationships/image" Target="../media/image19830.png"/><Relationship Id="rId360" Type="http://schemas.openxmlformats.org/officeDocument/2006/relationships/customXml" Target="../ink/ink5709.xml"/><Relationship Id="rId381" Type="http://schemas.openxmlformats.org/officeDocument/2006/relationships/image" Target="../media/image20240.png"/><Relationship Id="rId416" Type="http://schemas.openxmlformats.org/officeDocument/2006/relationships/customXml" Target="../ink/ink5737.xml"/><Relationship Id="rId437" Type="http://schemas.openxmlformats.org/officeDocument/2006/relationships/image" Target="../media/image20520.png"/><Relationship Id="rId458" Type="http://schemas.openxmlformats.org/officeDocument/2006/relationships/customXml" Target="../ink/ink5758.xml"/><Relationship Id="rId15" Type="http://schemas.openxmlformats.org/officeDocument/2006/relationships/image" Target="../media/image18940.png"/><Relationship Id="rId36" Type="http://schemas.openxmlformats.org/officeDocument/2006/relationships/customXml" Target="../ink/ink5598.xml"/><Relationship Id="rId57" Type="http://schemas.openxmlformats.org/officeDocument/2006/relationships/image" Target="../media/image19140.png"/><Relationship Id="rId318" Type="http://schemas.openxmlformats.org/officeDocument/2006/relationships/image" Target="../media/image19930.png"/><Relationship Id="rId339" Type="http://schemas.openxmlformats.org/officeDocument/2006/relationships/image" Target="../media/image20030.png"/><Relationship Id="rId78" Type="http://schemas.openxmlformats.org/officeDocument/2006/relationships/customXml" Target="../ink/ink5619.xml"/><Relationship Id="rId99" Type="http://schemas.openxmlformats.org/officeDocument/2006/relationships/image" Target="../media/image19350.png"/><Relationship Id="rId101" Type="http://schemas.openxmlformats.org/officeDocument/2006/relationships/image" Target="../media/image19360.png"/><Relationship Id="rId122" Type="http://schemas.openxmlformats.org/officeDocument/2006/relationships/customXml" Target="../ink/ink5641.xml"/><Relationship Id="rId143" Type="http://schemas.openxmlformats.org/officeDocument/2006/relationships/image" Target="../media/image19570.png"/><Relationship Id="rId164" Type="http://schemas.openxmlformats.org/officeDocument/2006/relationships/customXml" Target="../ink/ink5662.xml"/><Relationship Id="rId185" Type="http://schemas.openxmlformats.org/officeDocument/2006/relationships/image" Target="../media/image19780.png"/><Relationship Id="rId350" Type="http://schemas.openxmlformats.org/officeDocument/2006/relationships/customXml" Target="../ink/ink5704.xml"/><Relationship Id="rId371" Type="http://schemas.openxmlformats.org/officeDocument/2006/relationships/image" Target="../media/image20190.png"/><Relationship Id="rId406" Type="http://schemas.openxmlformats.org/officeDocument/2006/relationships/customXml" Target="../ink/ink5732.xml"/><Relationship Id="rId9" Type="http://schemas.openxmlformats.org/officeDocument/2006/relationships/image" Target="../media/image18910.png"/><Relationship Id="rId392" Type="http://schemas.openxmlformats.org/officeDocument/2006/relationships/customXml" Target="../ink/ink5725.xml"/><Relationship Id="rId427" Type="http://schemas.openxmlformats.org/officeDocument/2006/relationships/image" Target="../media/image20470.png"/><Relationship Id="rId448" Type="http://schemas.openxmlformats.org/officeDocument/2006/relationships/customXml" Target="../ink/ink5753.xml"/><Relationship Id="rId26" Type="http://schemas.openxmlformats.org/officeDocument/2006/relationships/customXml" Target="../ink/ink5593.xml"/><Relationship Id="rId329" Type="http://schemas.openxmlformats.org/officeDocument/2006/relationships/image" Target="../media/image19980.png"/><Relationship Id="rId47" Type="http://schemas.openxmlformats.org/officeDocument/2006/relationships/image" Target="../media/image19090.png"/><Relationship Id="rId68" Type="http://schemas.openxmlformats.org/officeDocument/2006/relationships/customXml" Target="../ink/ink5614.xml"/><Relationship Id="rId89" Type="http://schemas.openxmlformats.org/officeDocument/2006/relationships/image" Target="../media/image19300.png"/><Relationship Id="rId112" Type="http://schemas.openxmlformats.org/officeDocument/2006/relationships/customXml" Target="../ink/ink5636.xml"/><Relationship Id="rId133" Type="http://schemas.openxmlformats.org/officeDocument/2006/relationships/image" Target="../media/image19520.png"/><Relationship Id="rId154" Type="http://schemas.openxmlformats.org/officeDocument/2006/relationships/customXml" Target="../ink/ink5657.xml"/><Relationship Id="rId175" Type="http://schemas.openxmlformats.org/officeDocument/2006/relationships/image" Target="../media/image19730.png"/><Relationship Id="rId340" Type="http://schemas.openxmlformats.org/officeDocument/2006/relationships/customXml" Target="../ink/ink5699.xml"/><Relationship Id="rId361" Type="http://schemas.openxmlformats.org/officeDocument/2006/relationships/image" Target="../media/image20140.png"/><Relationship Id="rId196" Type="http://schemas.openxmlformats.org/officeDocument/2006/relationships/customXml" Target="../ink/ink5678.xml"/><Relationship Id="rId200" Type="http://schemas.openxmlformats.org/officeDocument/2006/relationships/customXml" Target="../ink/ink5680.xml"/><Relationship Id="rId382" Type="http://schemas.openxmlformats.org/officeDocument/2006/relationships/customXml" Target="../ink/ink5720.xml"/><Relationship Id="rId417" Type="http://schemas.openxmlformats.org/officeDocument/2006/relationships/image" Target="../media/image20420.png"/><Relationship Id="rId438" Type="http://schemas.openxmlformats.org/officeDocument/2006/relationships/customXml" Target="../ink/ink5748.xml"/><Relationship Id="rId459" Type="http://schemas.openxmlformats.org/officeDocument/2006/relationships/image" Target="../media/image2950.png"/><Relationship Id="rId16" Type="http://schemas.openxmlformats.org/officeDocument/2006/relationships/customXml" Target="../ink/ink5588.xml"/><Relationship Id="rId319" Type="http://schemas.openxmlformats.org/officeDocument/2006/relationships/customXml" Target="../ink/ink5688.xml"/><Relationship Id="rId37" Type="http://schemas.openxmlformats.org/officeDocument/2006/relationships/image" Target="../media/image19040.png"/><Relationship Id="rId58" Type="http://schemas.openxmlformats.org/officeDocument/2006/relationships/customXml" Target="../ink/ink5609.xml"/><Relationship Id="rId79" Type="http://schemas.openxmlformats.org/officeDocument/2006/relationships/image" Target="../media/image19250.png"/><Relationship Id="rId102" Type="http://schemas.openxmlformats.org/officeDocument/2006/relationships/customXml" Target="../ink/ink5631.xml"/><Relationship Id="rId123" Type="http://schemas.openxmlformats.org/officeDocument/2006/relationships/image" Target="../media/image19470.png"/><Relationship Id="rId144" Type="http://schemas.openxmlformats.org/officeDocument/2006/relationships/customXml" Target="../ink/ink5652.xml"/><Relationship Id="rId330" Type="http://schemas.openxmlformats.org/officeDocument/2006/relationships/customXml" Target="../ink/ink5694.xml"/><Relationship Id="rId90" Type="http://schemas.openxmlformats.org/officeDocument/2006/relationships/customXml" Target="../ink/ink5625.xml"/><Relationship Id="rId165" Type="http://schemas.openxmlformats.org/officeDocument/2006/relationships/image" Target="../media/image19680.png"/><Relationship Id="rId186" Type="http://schemas.openxmlformats.org/officeDocument/2006/relationships/customXml" Target="../ink/ink5673.xml"/><Relationship Id="rId351" Type="http://schemas.openxmlformats.org/officeDocument/2006/relationships/image" Target="../media/image20090.png"/><Relationship Id="rId372" Type="http://schemas.openxmlformats.org/officeDocument/2006/relationships/customXml" Target="../ink/ink5715.xml"/><Relationship Id="rId393" Type="http://schemas.openxmlformats.org/officeDocument/2006/relationships/image" Target="../media/image20300.png"/><Relationship Id="rId407" Type="http://schemas.openxmlformats.org/officeDocument/2006/relationships/image" Target="../media/image20370.png"/><Relationship Id="rId428" Type="http://schemas.openxmlformats.org/officeDocument/2006/relationships/customXml" Target="../ink/ink5743.xml"/><Relationship Id="rId449" Type="http://schemas.openxmlformats.org/officeDocument/2006/relationships/image" Target="../media/image20581.png"/><Relationship Id="rId460" Type="http://schemas.openxmlformats.org/officeDocument/2006/relationships/customXml" Target="../ink/ink5759.xml"/><Relationship Id="rId27" Type="http://schemas.openxmlformats.org/officeDocument/2006/relationships/image" Target="../media/image18990.png"/><Relationship Id="rId48" Type="http://schemas.openxmlformats.org/officeDocument/2006/relationships/customXml" Target="../ink/ink5604.xml"/><Relationship Id="rId69" Type="http://schemas.openxmlformats.org/officeDocument/2006/relationships/image" Target="../media/image19200.png"/><Relationship Id="rId113" Type="http://schemas.openxmlformats.org/officeDocument/2006/relationships/image" Target="../media/image19420.png"/><Relationship Id="rId134" Type="http://schemas.openxmlformats.org/officeDocument/2006/relationships/customXml" Target="../ink/ink5647.xml"/><Relationship Id="rId320" Type="http://schemas.openxmlformats.org/officeDocument/2006/relationships/image" Target="../media/image19940.png"/><Relationship Id="rId80" Type="http://schemas.openxmlformats.org/officeDocument/2006/relationships/customXml" Target="../ink/ink5620.xml"/><Relationship Id="rId155" Type="http://schemas.openxmlformats.org/officeDocument/2006/relationships/image" Target="../media/image19630.png"/><Relationship Id="rId176" Type="http://schemas.openxmlformats.org/officeDocument/2006/relationships/customXml" Target="../ink/ink5668.xml"/><Relationship Id="rId197" Type="http://schemas.openxmlformats.org/officeDocument/2006/relationships/image" Target="../media/image19840.png"/><Relationship Id="rId341" Type="http://schemas.openxmlformats.org/officeDocument/2006/relationships/image" Target="../media/image20040.png"/><Relationship Id="rId362" Type="http://schemas.openxmlformats.org/officeDocument/2006/relationships/customXml" Target="../ink/ink5710.xml"/><Relationship Id="rId383" Type="http://schemas.openxmlformats.org/officeDocument/2006/relationships/image" Target="../media/image20250.png"/><Relationship Id="rId418" Type="http://schemas.openxmlformats.org/officeDocument/2006/relationships/customXml" Target="../ink/ink5738.xml"/><Relationship Id="rId439" Type="http://schemas.openxmlformats.org/officeDocument/2006/relationships/image" Target="../media/image20530.png"/><Relationship Id="rId201" Type="http://schemas.openxmlformats.org/officeDocument/2006/relationships/image" Target="../media/image19860.png"/><Relationship Id="rId450" Type="http://schemas.openxmlformats.org/officeDocument/2006/relationships/customXml" Target="../ink/ink5754.xml"/><Relationship Id="rId17" Type="http://schemas.openxmlformats.org/officeDocument/2006/relationships/image" Target="../media/image18950.png"/><Relationship Id="rId38" Type="http://schemas.openxmlformats.org/officeDocument/2006/relationships/customXml" Target="../ink/ink5599.xml"/><Relationship Id="rId59" Type="http://schemas.openxmlformats.org/officeDocument/2006/relationships/image" Target="../media/image19150.png"/><Relationship Id="rId103" Type="http://schemas.openxmlformats.org/officeDocument/2006/relationships/image" Target="../media/image19370.png"/><Relationship Id="rId124" Type="http://schemas.openxmlformats.org/officeDocument/2006/relationships/customXml" Target="../ink/ink5642.xml"/><Relationship Id="rId70" Type="http://schemas.openxmlformats.org/officeDocument/2006/relationships/customXml" Target="../ink/ink5615.xml"/><Relationship Id="rId91" Type="http://schemas.openxmlformats.org/officeDocument/2006/relationships/image" Target="../media/image19310.png"/><Relationship Id="rId145" Type="http://schemas.openxmlformats.org/officeDocument/2006/relationships/image" Target="../media/image19580.png"/><Relationship Id="rId166" Type="http://schemas.openxmlformats.org/officeDocument/2006/relationships/customXml" Target="../ink/ink5663.xml"/><Relationship Id="rId187" Type="http://schemas.openxmlformats.org/officeDocument/2006/relationships/image" Target="../media/image19790.png"/><Relationship Id="rId331" Type="http://schemas.openxmlformats.org/officeDocument/2006/relationships/image" Target="../media/image19990.png"/><Relationship Id="rId352" Type="http://schemas.openxmlformats.org/officeDocument/2006/relationships/customXml" Target="../ink/ink5705.xml"/><Relationship Id="rId373" Type="http://schemas.openxmlformats.org/officeDocument/2006/relationships/image" Target="../media/image20200.png"/><Relationship Id="rId394" Type="http://schemas.openxmlformats.org/officeDocument/2006/relationships/customXml" Target="../ink/ink5726.xml"/><Relationship Id="rId408" Type="http://schemas.openxmlformats.org/officeDocument/2006/relationships/customXml" Target="../ink/ink5733.xml"/><Relationship Id="rId429" Type="http://schemas.openxmlformats.org/officeDocument/2006/relationships/image" Target="../media/image20480.png"/><Relationship Id="rId1" Type="http://schemas.openxmlformats.org/officeDocument/2006/relationships/slideLayout" Target="../slideLayouts/slideLayout7.xml"/><Relationship Id="rId440" Type="http://schemas.openxmlformats.org/officeDocument/2006/relationships/customXml" Target="../ink/ink5749.xml"/><Relationship Id="rId28" Type="http://schemas.openxmlformats.org/officeDocument/2006/relationships/customXml" Target="../ink/ink5594.xml"/><Relationship Id="rId49" Type="http://schemas.openxmlformats.org/officeDocument/2006/relationships/image" Target="../media/image19101.png"/><Relationship Id="rId114" Type="http://schemas.openxmlformats.org/officeDocument/2006/relationships/customXml" Target="../ink/ink5637.xml"/><Relationship Id="rId461" Type="http://schemas.openxmlformats.org/officeDocument/2006/relationships/image" Target="../media/image2951.png"/><Relationship Id="rId60" Type="http://schemas.openxmlformats.org/officeDocument/2006/relationships/customXml" Target="../ink/ink5610.xml"/><Relationship Id="rId81" Type="http://schemas.openxmlformats.org/officeDocument/2006/relationships/image" Target="../media/image19260.png"/><Relationship Id="rId135" Type="http://schemas.openxmlformats.org/officeDocument/2006/relationships/image" Target="../media/image19530.png"/><Relationship Id="rId156" Type="http://schemas.openxmlformats.org/officeDocument/2006/relationships/customXml" Target="../ink/ink5658.xml"/><Relationship Id="rId177" Type="http://schemas.openxmlformats.org/officeDocument/2006/relationships/image" Target="../media/image19740.png"/><Relationship Id="rId198" Type="http://schemas.openxmlformats.org/officeDocument/2006/relationships/customXml" Target="../ink/ink5679.xml"/><Relationship Id="rId321" Type="http://schemas.openxmlformats.org/officeDocument/2006/relationships/customXml" Target="../ink/ink5689.xml"/><Relationship Id="rId342" Type="http://schemas.openxmlformats.org/officeDocument/2006/relationships/customXml" Target="../ink/ink5700.xml"/><Relationship Id="rId363" Type="http://schemas.openxmlformats.org/officeDocument/2006/relationships/image" Target="../media/image20150.png"/><Relationship Id="rId384" Type="http://schemas.openxmlformats.org/officeDocument/2006/relationships/customXml" Target="../ink/ink5721.xml"/><Relationship Id="rId419" Type="http://schemas.openxmlformats.org/officeDocument/2006/relationships/image" Target="../media/image20430.png"/><Relationship Id="rId202" Type="http://schemas.openxmlformats.org/officeDocument/2006/relationships/customXml" Target="../ink/ink5681.xml"/><Relationship Id="rId430" Type="http://schemas.openxmlformats.org/officeDocument/2006/relationships/customXml" Target="../ink/ink5744.xml"/><Relationship Id="rId18" Type="http://schemas.openxmlformats.org/officeDocument/2006/relationships/customXml" Target="../ink/ink5589.xml"/><Relationship Id="rId39" Type="http://schemas.openxmlformats.org/officeDocument/2006/relationships/image" Target="../media/image19050.png"/><Relationship Id="rId451" Type="http://schemas.openxmlformats.org/officeDocument/2006/relationships/image" Target="../media/image20591.png"/><Relationship Id="rId50" Type="http://schemas.openxmlformats.org/officeDocument/2006/relationships/customXml" Target="../ink/ink5605.xml"/><Relationship Id="rId104" Type="http://schemas.openxmlformats.org/officeDocument/2006/relationships/customXml" Target="../ink/ink5632.xml"/><Relationship Id="rId125" Type="http://schemas.openxmlformats.org/officeDocument/2006/relationships/image" Target="../media/image19480.png"/><Relationship Id="rId146" Type="http://schemas.openxmlformats.org/officeDocument/2006/relationships/customXml" Target="../ink/ink5653.xml"/><Relationship Id="rId167" Type="http://schemas.openxmlformats.org/officeDocument/2006/relationships/image" Target="../media/image19690.png"/><Relationship Id="rId188" Type="http://schemas.openxmlformats.org/officeDocument/2006/relationships/customXml" Target="../ink/ink5674.xml"/><Relationship Id="rId332" Type="http://schemas.openxmlformats.org/officeDocument/2006/relationships/customXml" Target="../ink/ink5695.xml"/><Relationship Id="rId353" Type="http://schemas.openxmlformats.org/officeDocument/2006/relationships/image" Target="../media/image20101.png"/><Relationship Id="rId374" Type="http://schemas.openxmlformats.org/officeDocument/2006/relationships/customXml" Target="../ink/ink5716.xml"/><Relationship Id="rId395" Type="http://schemas.openxmlformats.org/officeDocument/2006/relationships/image" Target="../media/image20311.png"/><Relationship Id="rId409" Type="http://schemas.openxmlformats.org/officeDocument/2006/relationships/image" Target="../media/image20380.png"/><Relationship Id="rId71" Type="http://schemas.openxmlformats.org/officeDocument/2006/relationships/image" Target="../media/image19210.png"/><Relationship Id="rId92" Type="http://schemas.openxmlformats.org/officeDocument/2006/relationships/customXml" Target="../ink/ink5626.xml"/><Relationship Id="rId420" Type="http://schemas.openxmlformats.org/officeDocument/2006/relationships/customXml" Target="../ink/ink5739.xml"/><Relationship Id="rId2" Type="http://schemas.openxmlformats.org/officeDocument/2006/relationships/customXml" Target="../ink/ink5581.xml"/><Relationship Id="rId29" Type="http://schemas.openxmlformats.org/officeDocument/2006/relationships/image" Target="../media/image19000.png"/><Relationship Id="rId441" Type="http://schemas.openxmlformats.org/officeDocument/2006/relationships/image" Target="../media/image20540.png"/><Relationship Id="rId462" Type="http://schemas.openxmlformats.org/officeDocument/2006/relationships/customXml" Target="../ink/ink5760.xml"/><Relationship Id="rId40" Type="http://schemas.openxmlformats.org/officeDocument/2006/relationships/customXml" Target="../ink/ink5600.xml"/><Relationship Id="rId115" Type="http://schemas.openxmlformats.org/officeDocument/2006/relationships/image" Target="../media/image19430.png"/><Relationship Id="rId136" Type="http://schemas.openxmlformats.org/officeDocument/2006/relationships/customXml" Target="../ink/ink5648.xml"/><Relationship Id="rId157" Type="http://schemas.openxmlformats.org/officeDocument/2006/relationships/image" Target="../media/image19640.png"/><Relationship Id="rId178" Type="http://schemas.openxmlformats.org/officeDocument/2006/relationships/customXml" Target="../ink/ink5669.xml"/><Relationship Id="rId322" Type="http://schemas.openxmlformats.org/officeDocument/2006/relationships/image" Target="../media/image19950.png"/><Relationship Id="rId343" Type="http://schemas.openxmlformats.org/officeDocument/2006/relationships/image" Target="../media/image20050.png"/><Relationship Id="rId364" Type="http://schemas.openxmlformats.org/officeDocument/2006/relationships/customXml" Target="../ink/ink5711.xml"/><Relationship Id="rId61" Type="http://schemas.openxmlformats.org/officeDocument/2006/relationships/image" Target="../media/image19160.png"/><Relationship Id="rId82" Type="http://schemas.openxmlformats.org/officeDocument/2006/relationships/customXml" Target="../ink/ink5621.xml"/><Relationship Id="rId199" Type="http://schemas.openxmlformats.org/officeDocument/2006/relationships/image" Target="../media/image19850.png"/><Relationship Id="rId203" Type="http://schemas.openxmlformats.org/officeDocument/2006/relationships/image" Target="../media/image19870.png"/><Relationship Id="rId385" Type="http://schemas.openxmlformats.org/officeDocument/2006/relationships/image" Target="../media/image20260.png"/><Relationship Id="rId19" Type="http://schemas.openxmlformats.org/officeDocument/2006/relationships/image" Target="../media/image14700.png"/><Relationship Id="rId410" Type="http://schemas.openxmlformats.org/officeDocument/2006/relationships/customXml" Target="../ink/ink5734.xml"/><Relationship Id="rId431" Type="http://schemas.openxmlformats.org/officeDocument/2006/relationships/image" Target="../media/image20490.png"/><Relationship Id="rId452" Type="http://schemas.openxmlformats.org/officeDocument/2006/relationships/customXml" Target="../ink/ink5755.xml"/><Relationship Id="rId30" Type="http://schemas.openxmlformats.org/officeDocument/2006/relationships/customXml" Target="../ink/ink5595.xml"/><Relationship Id="rId105" Type="http://schemas.openxmlformats.org/officeDocument/2006/relationships/image" Target="../media/image19380.png"/><Relationship Id="rId126" Type="http://schemas.openxmlformats.org/officeDocument/2006/relationships/customXml" Target="../ink/ink5643.xml"/><Relationship Id="rId147" Type="http://schemas.openxmlformats.org/officeDocument/2006/relationships/image" Target="../media/image19590.png"/><Relationship Id="rId168" Type="http://schemas.openxmlformats.org/officeDocument/2006/relationships/customXml" Target="../ink/ink5664.xml"/><Relationship Id="rId312" Type="http://schemas.openxmlformats.org/officeDocument/2006/relationships/image" Target="../media/image19900.png"/><Relationship Id="rId333" Type="http://schemas.openxmlformats.org/officeDocument/2006/relationships/image" Target="../media/image20000.png"/><Relationship Id="rId354" Type="http://schemas.openxmlformats.org/officeDocument/2006/relationships/customXml" Target="../ink/ink5706.xml"/><Relationship Id="rId51" Type="http://schemas.openxmlformats.org/officeDocument/2006/relationships/image" Target="../media/image19110.png"/><Relationship Id="rId72" Type="http://schemas.openxmlformats.org/officeDocument/2006/relationships/customXml" Target="../ink/ink5616.xml"/><Relationship Id="rId93" Type="http://schemas.openxmlformats.org/officeDocument/2006/relationships/image" Target="../media/image19320.png"/><Relationship Id="rId189" Type="http://schemas.openxmlformats.org/officeDocument/2006/relationships/image" Target="../media/image19800.png"/><Relationship Id="rId375" Type="http://schemas.openxmlformats.org/officeDocument/2006/relationships/image" Target="../media/image20211.png"/><Relationship Id="rId396" Type="http://schemas.openxmlformats.org/officeDocument/2006/relationships/customXml" Target="../ink/ink5727.xml"/><Relationship Id="rId3" Type="http://schemas.openxmlformats.org/officeDocument/2006/relationships/image" Target="../media/image18880.png"/><Relationship Id="rId400" Type="http://schemas.openxmlformats.org/officeDocument/2006/relationships/customXml" Target="../ink/ink5729.xml"/><Relationship Id="rId421" Type="http://schemas.openxmlformats.org/officeDocument/2006/relationships/image" Target="../media/image20440.png"/><Relationship Id="rId442" Type="http://schemas.openxmlformats.org/officeDocument/2006/relationships/customXml" Target="../ink/ink5750.xml"/><Relationship Id="rId463" Type="http://schemas.openxmlformats.org/officeDocument/2006/relationships/image" Target="../media/image2952.png"/><Relationship Id="rId116" Type="http://schemas.openxmlformats.org/officeDocument/2006/relationships/customXml" Target="../ink/ink5638.xml"/><Relationship Id="rId137" Type="http://schemas.openxmlformats.org/officeDocument/2006/relationships/image" Target="../media/image19540.png"/><Relationship Id="rId158" Type="http://schemas.openxmlformats.org/officeDocument/2006/relationships/customXml" Target="../ink/ink5659.xml"/><Relationship Id="rId323" Type="http://schemas.openxmlformats.org/officeDocument/2006/relationships/customXml" Target="../ink/ink5690.xml"/><Relationship Id="rId344" Type="http://schemas.openxmlformats.org/officeDocument/2006/relationships/customXml" Target="../ink/ink5701.xml"/><Relationship Id="rId20" Type="http://schemas.openxmlformats.org/officeDocument/2006/relationships/customXml" Target="../ink/ink5590.xml"/><Relationship Id="rId41" Type="http://schemas.openxmlformats.org/officeDocument/2006/relationships/image" Target="../media/image19060.png"/><Relationship Id="rId62" Type="http://schemas.openxmlformats.org/officeDocument/2006/relationships/customXml" Target="../ink/ink5611.xml"/><Relationship Id="rId83" Type="http://schemas.openxmlformats.org/officeDocument/2006/relationships/image" Target="../media/image19270.png"/><Relationship Id="rId179" Type="http://schemas.openxmlformats.org/officeDocument/2006/relationships/image" Target="../media/image19750.png"/><Relationship Id="rId365" Type="http://schemas.openxmlformats.org/officeDocument/2006/relationships/image" Target="../media/image20160.png"/><Relationship Id="rId386" Type="http://schemas.openxmlformats.org/officeDocument/2006/relationships/customXml" Target="../ink/ink5722.xml"/><Relationship Id="rId190" Type="http://schemas.openxmlformats.org/officeDocument/2006/relationships/customXml" Target="../ink/ink5675.xml"/><Relationship Id="rId204" Type="http://schemas.openxmlformats.org/officeDocument/2006/relationships/customXml" Target="../ink/ink5682.xml"/><Relationship Id="rId411" Type="http://schemas.openxmlformats.org/officeDocument/2006/relationships/image" Target="../media/image20390.png"/><Relationship Id="rId432" Type="http://schemas.openxmlformats.org/officeDocument/2006/relationships/customXml" Target="../ink/ink5745.xml"/><Relationship Id="rId453" Type="http://schemas.openxmlformats.org/officeDocument/2006/relationships/image" Target="../media/image20601.png"/><Relationship Id="rId106" Type="http://schemas.openxmlformats.org/officeDocument/2006/relationships/customXml" Target="../ink/ink5633.xml"/><Relationship Id="rId127" Type="http://schemas.openxmlformats.org/officeDocument/2006/relationships/image" Target="../media/image19490.png"/><Relationship Id="rId313" Type="http://schemas.openxmlformats.org/officeDocument/2006/relationships/customXml" Target="../ink/ink5685.xml"/><Relationship Id="rId10" Type="http://schemas.openxmlformats.org/officeDocument/2006/relationships/customXml" Target="../ink/ink5585.xml"/><Relationship Id="rId31" Type="http://schemas.openxmlformats.org/officeDocument/2006/relationships/image" Target="../media/image19010.png"/><Relationship Id="rId52" Type="http://schemas.openxmlformats.org/officeDocument/2006/relationships/customXml" Target="../ink/ink5606.xml"/><Relationship Id="rId73" Type="http://schemas.openxmlformats.org/officeDocument/2006/relationships/image" Target="../media/image19220.png"/><Relationship Id="rId94" Type="http://schemas.openxmlformats.org/officeDocument/2006/relationships/customXml" Target="../ink/ink5627.xml"/><Relationship Id="rId148" Type="http://schemas.openxmlformats.org/officeDocument/2006/relationships/customXml" Target="../ink/ink5654.xml"/><Relationship Id="rId169" Type="http://schemas.openxmlformats.org/officeDocument/2006/relationships/image" Target="../media/image19700.png"/><Relationship Id="rId334" Type="http://schemas.openxmlformats.org/officeDocument/2006/relationships/customXml" Target="../ink/ink5696.xml"/><Relationship Id="rId355" Type="http://schemas.openxmlformats.org/officeDocument/2006/relationships/image" Target="../media/image20111.png"/><Relationship Id="rId376" Type="http://schemas.openxmlformats.org/officeDocument/2006/relationships/customXml" Target="../ink/ink5717.xml"/><Relationship Id="rId397" Type="http://schemas.openxmlformats.org/officeDocument/2006/relationships/image" Target="../media/image20320.png"/><Relationship Id="rId4" Type="http://schemas.openxmlformats.org/officeDocument/2006/relationships/customXml" Target="../ink/ink5582.xml"/><Relationship Id="rId180" Type="http://schemas.openxmlformats.org/officeDocument/2006/relationships/customXml" Target="../ink/ink5670.xml"/><Relationship Id="rId401" Type="http://schemas.openxmlformats.org/officeDocument/2006/relationships/image" Target="../media/image20340.png"/><Relationship Id="rId422" Type="http://schemas.openxmlformats.org/officeDocument/2006/relationships/customXml" Target="../ink/ink5740.xml"/><Relationship Id="rId443" Type="http://schemas.openxmlformats.org/officeDocument/2006/relationships/image" Target="../media/image20550.png"/><Relationship Id="rId42" Type="http://schemas.openxmlformats.org/officeDocument/2006/relationships/customXml" Target="../ink/ink5601.xml"/><Relationship Id="rId84" Type="http://schemas.openxmlformats.org/officeDocument/2006/relationships/customXml" Target="../ink/ink5622.xml"/><Relationship Id="rId138" Type="http://schemas.openxmlformats.org/officeDocument/2006/relationships/customXml" Target="../ink/ink5649.xml"/><Relationship Id="rId345" Type="http://schemas.openxmlformats.org/officeDocument/2006/relationships/image" Target="../media/image20060.png"/><Relationship Id="rId387" Type="http://schemas.openxmlformats.org/officeDocument/2006/relationships/image" Target="../media/image20270.png"/><Relationship Id="rId191" Type="http://schemas.openxmlformats.org/officeDocument/2006/relationships/image" Target="../media/image19810.png"/><Relationship Id="rId205" Type="http://schemas.openxmlformats.org/officeDocument/2006/relationships/image" Target="../media/image19880.png"/><Relationship Id="rId412" Type="http://schemas.openxmlformats.org/officeDocument/2006/relationships/customXml" Target="../ink/ink5735.xml"/><Relationship Id="rId107" Type="http://schemas.openxmlformats.org/officeDocument/2006/relationships/image" Target="../media/image19390.png"/><Relationship Id="rId454" Type="http://schemas.openxmlformats.org/officeDocument/2006/relationships/customXml" Target="../ink/ink5756.xml"/><Relationship Id="rId11" Type="http://schemas.openxmlformats.org/officeDocument/2006/relationships/image" Target="../media/image18920.png"/><Relationship Id="rId53" Type="http://schemas.openxmlformats.org/officeDocument/2006/relationships/image" Target="../media/image19120.png"/><Relationship Id="rId149" Type="http://schemas.openxmlformats.org/officeDocument/2006/relationships/image" Target="../media/image19600.png"/><Relationship Id="rId314" Type="http://schemas.openxmlformats.org/officeDocument/2006/relationships/image" Target="../media/image19911.png"/><Relationship Id="rId356" Type="http://schemas.openxmlformats.org/officeDocument/2006/relationships/customXml" Target="../ink/ink5707.xml"/><Relationship Id="rId398" Type="http://schemas.openxmlformats.org/officeDocument/2006/relationships/customXml" Target="../ink/ink5728.xml"/><Relationship Id="rId95" Type="http://schemas.openxmlformats.org/officeDocument/2006/relationships/image" Target="../media/image19330.png"/><Relationship Id="rId160" Type="http://schemas.openxmlformats.org/officeDocument/2006/relationships/customXml" Target="../ink/ink5660.xml"/><Relationship Id="rId423" Type="http://schemas.openxmlformats.org/officeDocument/2006/relationships/image" Target="../media/image20450.png"/><Relationship Id="rId22" Type="http://schemas.openxmlformats.org/officeDocument/2006/relationships/customXml" Target="../ink/ink5591.xml"/><Relationship Id="rId64" Type="http://schemas.openxmlformats.org/officeDocument/2006/relationships/customXml" Target="../ink/ink5612.xml"/><Relationship Id="rId118" Type="http://schemas.openxmlformats.org/officeDocument/2006/relationships/customXml" Target="../ink/ink5639.xml"/><Relationship Id="rId325" Type="http://schemas.openxmlformats.org/officeDocument/2006/relationships/customXml" Target="../ink/ink5691.xml"/><Relationship Id="rId367" Type="http://schemas.openxmlformats.org/officeDocument/2006/relationships/image" Target="../media/image20170.png"/><Relationship Id="rId171" Type="http://schemas.openxmlformats.org/officeDocument/2006/relationships/image" Target="../media/image19710.png"/><Relationship Id="rId434" Type="http://schemas.openxmlformats.org/officeDocument/2006/relationships/customXml" Target="../ink/ink5746.xml"/><Relationship Id="rId33" Type="http://schemas.openxmlformats.org/officeDocument/2006/relationships/image" Target="../media/image19020.png"/><Relationship Id="rId129" Type="http://schemas.openxmlformats.org/officeDocument/2006/relationships/image" Target="../media/image19500.png"/><Relationship Id="rId336" Type="http://schemas.openxmlformats.org/officeDocument/2006/relationships/customXml" Target="../ink/ink5697.xml"/><Relationship Id="rId75" Type="http://schemas.openxmlformats.org/officeDocument/2006/relationships/image" Target="../media/image19230.png"/><Relationship Id="rId140" Type="http://schemas.openxmlformats.org/officeDocument/2006/relationships/customXml" Target="../ink/ink5650.xml"/><Relationship Id="rId182" Type="http://schemas.openxmlformats.org/officeDocument/2006/relationships/customXml" Target="../ink/ink5671.xml"/><Relationship Id="rId378" Type="http://schemas.openxmlformats.org/officeDocument/2006/relationships/customXml" Target="../ink/ink5718.xml"/><Relationship Id="rId403" Type="http://schemas.openxmlformats.org/officeDocument/2006/relationships/image" Target="../media/image20350.png"/><Relationship Id="rId6" Type="http://schemas.openxmlformats.org/officeDocument/2006/relationships/customXml" Target="../ink/ink5583.xml"/><Relationship Id="rId445" Type="http://schemas.openxmlformats.org/officeDocument/2006/relationships/image" Target="../media/image20560.png"/><Relationship Id="rId347" Type="http://schemas.openxmlformats.org/officeDocument/2006/relationships/image" Target="../media/image20070.png"/><Relationship Id="rId44" Type="http://schemas.openxmlformats.org/officeDocument/2006/relationships/customXml" Target="../ink/ink5602.xml"/><Relationship Id="rId86" Type="http://schemas.openxmlformats.org/officeDocument/2006/relationships/customXml" Target="../ink/ink5623.xml"/><Relationship Id="rId151" Type="http://schemas.openxmlformats.org/officeDocument/2006/relationships/image" Target="../media/image19610.png"/><Relationship Id="rId389" Type="http://schemas.openxmlformats.org/officeDocument/2006/relationships/image" Target="../media/image20280.png"/><Relationship Id="rId193" Type="http://schemas.openxmlformats.org/officeDocument/2006/relationships/image" Target="../media/image19820.png"/><Relationship Id="rId207" Type="http://schemas.openxmlformats.org/officeDocument/2006/relationships/image" Target="../media/image19890.png"/><Relationship Id="rId414" Type="http://schemas.openxmlformats.org/officeDocument/2006/relationships/customXml" Target="../ink/ink5736.xml"/><Relationship Id="rId456" Type="http://schemas.openxmlformats.org/officeDocument/2006/relationships/customXml" Target="../ink/ink5757.xml"/><Relationship Id="rId13" Type="http://schemas.openxmlformats.org/officeDocument/2006/relationships/image" Target="../media/image18930.png"/><Relationship Id="rId109" Type="http://schemas.openxmlformats.org/officeDocument/2006/relationships/image" Target="../media/image19400.png"/><Relationship Id="rId316" Type="http://schemas.openxmlformats.org/officeDocument/2006/relationships/image" Target="../media/image19920.png"/><Relationship Id="rId55" Type="http://schemas.openxmlformats.org/officeDocument/2006/relationships/image" Target="../media/image19130.png"/><Relationship Id="rId97" Type="http://schemas.openxmlformats.org/officeDocument/2006/relationships/image" Target="../media/image19340.png"/><Relationship Id="rId120" Type="http://schemas.openxmlformats.org/officeDocument/2006/relationships/customXml" Target="../ink/ink5640.xml"/><Relationship Id="rId358" Type="http://schemas.openxmlformats.org/officeDocument/2006/relationships/customXml" Target="../ink/ink5708.xml"/><Relationship Id="rId162" Type="http://schemas.openxmlformats.org/officeDocument/2006/relationships/customXml" Target="../ink/ink5661.xml"/><Relationship Id="rId425" Type="http://schemas.openxmlformats.org/officeDocument/2006/relationships/image" Target="../media/image20460.png"/><Relationship Id="rId24" Type="http://schemas.openxmlformats.org/officeDocument/2006/relationships/customXml" Target="../ink/ink5592.xml"/><Relationship Id="rId66" Type="http://schemas.openxmlformats.org/officeDocument/2006/relationships/customXml" Target="../ink/ink5613.xml"/><Relationship Id="rId131" Type="http://schemas.openxmlformats.org/officeDocument/2006/relationships/image" Target="../media/image19510.png"/><Relationship Id="rId327" Type="http://schemas.openxmlformats.org/officeDocument/2006/relationships/image" Target="../media/image19970.png"/><Relationship Id="rId369" Type="http://schemas.openxmlformats.org/officeDocument/2006/relationships/image" Target="../media/image20180.png"/><Relationship Id="rId173" Type="http://schemas.openxmlformats.org/officeDocument/2006/relationships/image" Target="../media/image19720.png"/><Relationship Id="rId380" Type="http://schemas.openxmlformats.org/officeDocument/2006/relationships/customXml" Target="../ink/ink5719.xml"/><Relationship Id="rId436" Type="http://schemas.openxmlformats.org/officeDocument/2006/relationships/customXml" Target="../ink/ink5747.xml"/><Relationship Id="rId35" Type="http://schemas.openxmlformats.org/officeDocument/2006/relationships/image" Target="../media/image19030.png"/><Relationship Id="rId77" Type="http://schemas.openxmlformats.org/officeDocument/2006/relationships/image" Target="../media/image19240.png"/><Relationship Id="rId100" Type="http://schemas.openxmlformats.org/officeDocument/2006/relationships/customXml" Target="../ink/ink5630.xml"/><Relationship Id="rId338" Type="http://schemas.openxmlformats.org/officeDocument/2006/relationships/customXml" Target="../ink/ink5698.xml"/><Relationship Id="rId8" Type="http://schemas.openxmlformats.org/officeDocument/2006/relationships/customXml" Target="../ink/ink5584.xml"/><Relationship Id="rId142" Type="http://schemas.openxmlformats.org/officeDocument/2006/relationships/customXml" Target="../ink/ink5651.xml"/><Relationship Id="rId184" Type="http://schemas.openxmlformats.org/officeDocument/2006/relationships/customXml" Target="../ink/ink5672.xml"/><Relationship Id="rId391" Type="http://schemas.openxmlformats.org/officeDocument/2006/relationships/image" Target="../media/image20290.png"/><Relationship Id="rId405" Type="http://schemas.openxmlformats.org/officeDocument/2006/relationships/image" Target="../media/image20360.png"/><Relationship Id="rId447" Type="http://schemas.openxmlformats.org/officeDocument/2006/relationships/image" Target="../media/image20570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50.png"/><Relationship Id="rId299" Type="http://schemas.openxmlformats.org/officeDocument/2006/relationships/image" Target="../media/image22060.png"/><Relationship Id="rId21" Type="http://schemas.openxmlformats.org/officeDocument/2006/relationships/image" Target="../media/image20670.png"/><Relationship Id="rId63" Type="http://schemas.openxmlformats.org/officeDocument/2006/relationships/image" Target="../media/image20880.png"/><Relationship Id="rId159" Type="http://schemas.openxmlformats.org/officeDocument/2006/relationships/image" Target="../media/image21360.png"/><Relationship Id="rId324" Type="http://schemas.openxmlformats.org/officeDocument/2006/relationships/customXml" Target="../ink/ink5922.xml"/><Relationship Id="rId366" Type="http://schemas.openxmlformats.org/officeDocument/2006/relationships/customXml" Target="../ink/ink5943.xml"/><Relationship Id="rId170" Type="http://schemas.openxmlformats.org/officeDocument/2006/relationships/customXml" Target="../ink/ink5845.xml"/><Relationship Id="rId226" Type="http://schemas.openxmlformats.org/officeDocument/2006/relationships/customXml" Target="../ink/ink5873.xml"/><Relationship Id="rId433" Type="http://schemas.openxmlformats.org/officeDocument/2006/relationships/image" Target="../media/image2977.png"/><Relationship Id="rId268" Type="http://schemas.openxmlformats.org/officeDocument/2006/relationships/customXml" Target="../ink/ink5894.xml"/><Relationship Id="rId32" Type="http://schemas.openxmlformats.org/officeDocument/2006/relationships/customXml" Target="../ink/ink5776.xml"/><Relationship Id="rId74" Type="http://schemas.openxmlformats.org/officeDocument/2006/relationships/customXml" Target="../ink/ink5797.xml"/><Relationship Id="rId128" Type="http://schemas.openxmlformats.org/officeDocument/2006/relationships/customXml" Target="../ink/ink5824.xml"/><Relationship Id="rId335" Type="http://schemas.openxmlformats.org/officeDocument/2006/relationships/image" Target="../media/image22240.png"/><Relationship Id="rId377" Type="http://schemas.openxmlformats.org/officeDocument/2006/relationships/image" Target="../media/image22450.png"/><Relationship Id="rId5" Type="http://schemas.openxmlformats.org/officeDocument/2006/relationships/image" Target="../media/image20590.png"/><Relationship Id="rId181" Type="http://schemas.openxmlformats.org/officeDocument/2006/relationships/image" Target="../media/image21470.png"/><Relationship Id="rId237" Type="http://schemas.openxmlformats.org/officeDocument/2006/relationships/image" Target="../media/image21750.png"/><Relationship Id="rId402" Type="http://schemas.openxmlformats.org/officeDocument/2006/relationships/customXml" Target="../ink/ink5961.xml"/><Relationship Id="rId279" Type="http://schemas.openxmlformats.org/officeDocument/2006/relationships/image" Target="../media/image21960.png"/><Relationship Id="rId43" Type="http://schemas.openxmlformats.org/officeDocument/2006/relationships/image" Target="../media/image20780.png"/><Relationship Id="rId139" Type="http://schemas.openxmlformats.org/officeDocument/2006/relationships/image" Target="../media/image21260.png"/><Relationship Id="rId290" Type="http://schemas.openxmlformats.org/officeDocument/2006/relationships/customXml" Target="../ink/ink5905.xml"/><Relationship Id="rId304" Type="http://schemas.openxmlformats.org/officeDocument/2006/relationships/customXml" Target="../ink/ink5912.xml"/><Relationship Id="rId346" Type="http://schemas.openxmlformats.org/officeDocument/2006/relationships/customXml" Target="../ink/ink5933.xml"/><Relationship Id="rId388" Type="http://schemas.openxmlformats.org/officeDocument/2006/relationships/customXml" Target="../ink/ink5954.xml"/><Relationship Id="rId85" Type="http://schemas.openxmlformats.org/officeDocument/2006/relationships/image" Target="../media/image20990.png"/><Relationship Id="rId150" Type="http://schemas.openxmlformats.org/officeDocument/2006/relationships/customXml" Target="../ink/ink5835.xml"/><Relationship Id="rId192" Type="http://schemas.openxmlformats.org/officeDocument/2006/relationships/customXml" Target="../ink/ink5856.xml"/><Relationship Id="rId206" Type="http://schemas.openxmlformats.org/officeDocument/2006/relationships/customXml" Target="../ink/ink5863.xml"/><Relationship Id="rId413" Type="http://schemas.openxmlformats.org/officeDocument/2006/relationships/image" Target="../media/image2968.png"/><Relationship Id="rId248" Type="http://schemas.openxmlformats.org/officeDocument/2006/relationships/customXml" Target="../ink/ink5884.xml"/><Relationship Id="rId12" Type="http://schemas.openxmlformats.org/officeDocument/2006/relationships/customXml" Target="../ink/ink5766.xml"/><Relationship Id="rId108" Type="http://schemas.openxmlformats.org/officeDocument/2006/relationships/customXml" Target="../ink/ink5814.xml"/><Relationship Id="rId315" Type="http://schemas.openxmlformats.org/officeDocument/2006/relationships/image" Target="../media/image22140.png"/><Relationship Id="rId357" Type="http://schemas.openxmlformats.org/officeDocument/2006/relationships/image" Target="../media/image22350.png"/><Relationship Id="rId54" Type="http://schemas.openxmlformats.org/officeDocument/2006/relationships/customXml" Target="../ink/ink5787.xml"/><Relationship Id="rId96" Type="http://schemas.openxmlformats.org/officeDocument/2006/relationships/customXml" Target="../ink/ink5808.xml"/><Relationship Id="rId161" Type="http://schemas.openxmlformats.org/officeDocument/2006/relationships/image" Target="../media/image21370.png"/><Relationship Id="rId217" Type="http://schemas.openxmlformats.org/officeDocument/2006/relationships/image" Target="../media/image21650.png"/><Relationship Id="rId399" Type="http://schemas.openxmlformats.org/officeDocument/2006/relationships/image" Target="../media/image2961.png"/><Relationship Id="rId259" Type="http://schemas.openxmlformats.org/officeDocument/2006/relationships/image" Target="../media/image21860.png"/><Relationship Id="rId424" Type="http://schemas.openxmlformats.org/officeDocument/2006/relationships/customXml" Target="../ink/ink5972.xml"/><Relationship Id="rId23" Type="http://schemas.openxmlformats.org/officeDocument/2006/relationships/image" Target="../media/image20680.png"/><Relationship Id="rId119" Type="http://schemas.openxmlformats.org/officeDocument/2006/relationships/image" Target="../media/image21160.png"/><Relationship Id="rId270" Type="http://schemas.openxmlformats.org/officeDocument/2006/relationships/customXml" Target="../ink/ink5895.xml"/><Relationship Id="rId326" Type="http://schemas.openxmlformats.org/officeDocument/2006/relationships/customXml" Target="../ink/ink5923.xml"/><Relationship Id="rId65" Type="http://schemas.openxmlformats.org/officeDocument/2006/relationships/image" Target="../media/image20890.png"/><Relationship Id="rId130" Type="http://schemas.openxmlformats.org/officeDocument/2006/relationships/customXml" Target="../ink/ink5825.xml"/><Relationship Id="rId368" Type="http://schemas.openxmlformats.org/officeDocument/2006/relationships/customXml" Target="../ink/ink5944.xml"/><Relationship Id="rId172" Type="http://schemas.openxmlformats.org/officeDocument/2006/relationships/customXml" Target="../ink/ink5846.xml"/><Relationship Id="rId228" Type="http://schemas.openxmlformats.org/officeDocument/2006/relationships/customXml" Target="../ink/ink5874.xml"/><Relationship Id="rId435" Type="http://schemas.openxmlformats.org/officeDocument/2006/relationships/image" Target="../media/image2978.png"/><Relationship Id="rId281" Type="http://schemas.openxmlformats.org/officeDocument/2006/relationships/image" Target="../media/image21970.png"/><Relationship Id="rId337" Type="http://schemas.openxmlformats.org/officeDocument/2006/relationships/image" Target="../media/image22250.png"/><Relationship Id="rId34" Type="http://schemas.openxmlformats.org/officeDocument/2006/relationships/customXml" Target="../ink/ink5777.xml"/><Relationship Id="rId76" Type="http://schemas.openxmlformats.org/officeDocument/2006/relationships/customXml" Target="../ink/ink5798.xml"/><Relationship Id="rId141" Type="http://schemas.openxmlformats.org/officeDocument/2006/relationships/image" Target="../media/image21270.png"/><Relationship Id="rId379" Type="http://schemas.openxmlformats.org/officeDocument/2006/relationships/image" Target="../media/image22460.png"/><Relationship Id="rId7" Type="http://schemas.openxmlformats.org/officeDocument/2006/relationships/image" Target="../media/image20600.png"/><Relationship Id="rId183" Type="http://schemas.openxmlformats.org/officeDocument/2006/relationships/image" Target="../media/image21480.png"/><Relationship Id="rId239" Type="http://schemas.openxmlformats.org/officeDocument/2006/relationships/image" Target="../media/image21760.png"/><Relationship Id="rId390" Type="http://schemas.openxmlformats.org/officeDocument/2006/relationships/customXml" Target="../ink/ink5955.xml"/><Relationship Id="rId404" Type="http://schemas.openxmlformats.org/officeDocument/2006/relationships/customXml" Target="../ink/ink5962.xml"/><Relationship Id="rId250" Type="http://schemas.openxmlformats.org/officeDocument/2006/relationships/customXml" Target="../ink/ink5885.xml"/><Relationship Id="rId292" Type="http://schemas.openxmlformats.org/officeDocument/2006/relationships/customXml" Target="../ink/ink5906.xml"/><Relationship Id="rId306" Type="http://schemas.openxmlformats.org/officeDocument/2006/relationships/customXml" Target="../ink/ink5913.xml"/><Relationship Id="rId45" Type="http://schemas.openxmlformats.org/officeDocument/2006/relationships/image" Target="../media/image20790.png"/><Relationship Id="rId87" Type="http://schemas.openxmlformats.org/officeDocument/2006/relationships/image" Target="../media/image21000.png"/><Relationship Id="rId110" Type="http://schemas.openxmlformats.org/officeDocument/2006/relationships/customXml" Target="../ink/ink5815.xml"/><Relationship Id="rId348" Type="http://schemas.openxmlformats.org/officeDocument/2006/relationships/customXml" Target="../ink/ink5934.xml"/><Relationship Id="rId152" Type="http://schemas.openxmlformats.org/officeDocument/2006/relationships/customXml" Target="../ink/ink5836.xml"/><Relationship Id="rId194" Type="http://schemas.openxmlformats.org/officeDocument/2006/relationships/customXml" Target="../ink/ink5857.xml"/><Relationship Id="rId208" Type="http://schemas.openxmlformats.org/officeDocument/2006/relationships/customXml" Target="../ink/ink5864.xml"/><Relationship Id="rId415" Type="http://schemas.openxmlformats.org/officeDocument/2006/relationships/image" Target="../media/image2969.png"/><Relationship Id="rId261" Type="http://schemas.openxmlformats.org/officeDocument/2006/relationships/image" Target="../media/image21870.png"/><Relationship Id="rId14" Type="http://schemas.openxmlformats.org/officeDocument/2006/relationships/customXml" Target="../ink/ink5767.xml"/><Relationship Id="rId56" Type="http://schemas.openxmlformats.org/officeDocument/2006/relationships/customXml" Target="../ink/ink5788.xml"/><Relationship Id="rId317" Type="http://schemas.openxmlformats.org/officeDocument/2006/relationships/image" Target="../media/image22150.png"/><Relationship Id="rId359" Type="http://schemas.openxmlformats.org/officeDocument/2006/relationships/image" Target="../media/image22360.png"/><Relationship Id="rId98" Type="http://schemas.openxmlformats.org/officeDocument/2006/relationships/customXml" Target="../ink/ink5809.xml"/><Relationship Id="rId121" Type="http://schemas.openxmlformats.org/officeDocument/2006/relationships/image" Target="../media/image21170.png"/><Relationship Id="rId163" Type="http://schemas.openxmlformats.org/officeDocument/2006/relationships/image" Target="../media/image21380.png"/><Relationship Id="rId219" Type="http://schemas.openxmlformats.org/officeDocument/2006/relationships/image" Target="../media/image21660.png"/><Relationship Id="rId370" Type="http://schemas.openxmlformats.org/officeDocument/2006/relationships/customXml" Target="../ink/ink5945.xml"/><Relationship Id="rId426" Type="http://schemas.openxmlformats.org/officeDocument/2006/relationships/customXml" Target="../ink/ink5973.xml"/><Relationship Id="rId230" Type="http://schemas.openxmlformats.org/officeDocument/2006/relationships/customXml" Target="../ink/ink5875.xml"/><Relationship Id="rId25" Type="http://schemas.openxmlformats.org/officeDocument/2006/relationships/image" Target="../media/image20690.png"/><Relationship Id="rId67" Type="http://schemas.openxmlformats.org/officeDocument/2006/relationships/image" Target="../media/image20900.png"/><Relationship Id="rId272" Type="http://schemas.openxmlformats.org/officeDocument/2006/relationships/customXml" Target="../ink/ink5896.xml"/><Relationship Id="rId328" Type="http://schemas.openxmlformats.org/officeDocument/2006/relationships/customXml" Target="../ink/ink5924.xml"/><Relationship Id="rId132" Type="http://schemas.openxmlformats.org/officeDocument/2006/relationships/customXml" Target="../ink/ink5826.xml"/><Relationship Id="rId174" Type="http://schemas.openxmlformats.org/officeDocument/2006/relationships/customXml" Target="../ink/ink5847.xml"/><Relationship Id="rId381" Type="http://schemas.openxmlformats.org/officeDocument/2006/relationships/image" Target="../media/image22470.png"/><Relationship Id="rId241" Type="http://schemas.openxmlformats.org/officeDocument/2006/relationships/image" Target="../media/image21770.png"/><Relationship Id="rId437" Type="http://schemas.openxmlformats.org/officeDocument/2006/relationships/image" Target="../media/image2979.png"/><Relationship Id="rId36" Type="http://schemas.openxmlformats.org/officeDocument/2006/relationships/customXml" Target="../ink/ink5778.xml"/><Relationship Id="rId283" Type="http://schemas.openxmlformats.org/officeDocument/2006/relationships/image" Target="../media/image21980.png"/><Relationship Id="rId339" Type="http://schemas.openxmlformats.org/officeDocument/2006/relationships/image" Target="../media/image22260.png"/><Relationship Id="rId78" Type="http://schemas.openxmlformats.org/officeDocument/2006/relationships/customXml" Target="../ink/ink5799.xml"/><Relationship Id="rId101" Type="http://schemas.openxmlformats.org/officeDocument/2006/relationships/image" Target="../media/image21070.png"/><Relationship Id="rId143" Type="http://schemas.openxmlformats.org/officeDocument/2006/relationships/image" Target="../media/image21280.png"/><Relationship Id="rId185" Type="http://schemas.openxmlformats.org/officeDocument/2006/relationships/image" Target="../media/image21490.png"/><Relationship Id="rId350" Type="http://schemas.openxmlformats.org/officeDocument/2006/relationships/customXml" Target="../ink/ink5935.xml"/><Relationship Id="rId406" Type="http://schemas.openxmlformats.org/officeDocument/2006/relationships/customXml" Target="../ink/ink5963.xml"/><Relationship Id="rId9" Type="http://schemas.openxmlformats.org/officeDocument/2006/relationships/image" Target="../media/image20611.png"/><Relationship Id="rId210" Type="http://schemas.openxmlformats.org/officeDocument/2006/relationships/customXml" Target="../ink/ink5865.xml"/><Relationship Id="rId392" Type="http://schemas.openxmlformats.org/officeDocument/2006/relationships/customXml" Target="../ink/ink5956.xml"/><Relationship Id="rId252" Type="http://schemas.openxmlformats.org/officeDocument/2006/relationships/customXml" Target="../ink/ink5886.xml"/><Relationship Id="rId294" Type="http://schemas.openxmlformats.org/officeDocument/2006/relationships/customXml" Target="../ink/ink5907.xml"/><Relationship Id="rId308" Type="http://schemas.openxmlformats.org/officeDocument/2006/relationships/customXml" Target="../ink/ink5914.xml"/><Relationship Id="rId47" Type="http://schemas.openxmlformats.org/officeDocument/2006/relationships/image" Target="../media/image20800.png"/><Relationship Id="rId89" Type="http://schemas.openxmlformats.org/officeDocument/2006/relationships/image" Target="../media/image21011.png"/><Relationship Id="rId112" Type="http://schemas.openxmlformats.org/officeDocument/2006/relationships/customXml" Target="../ink/ink5816.xml"/><Relationship Id="rId154" Type="http://schemas.openxmlformats.org/officeDocument/2006/relationships/customXml" Target="../ink/ink5837.xml"/><Relationship Id="rId361" Type="http://schemas.openxmlformats.org/officeDocument/2006/relationships/image" Target="../media/image22370.png"/><Relationship Id="rId196" Type="http://schemas.openxmlformats.org/officeDocument/2006/relationships/customXml" Target="../ink/ink5858.xml"/><Relationship Id="rId417" Type="http://schemas.openxmlformats.org/officeDocument/2006/relationships/image" Target="../media/image2970.png"/><Relationship Id="rId16" Type="http://schemas.openxmlformats.org/officeDocument/2006/relationships/customXml" Target="../ink/ink5768.xml"/><Relationship Id="rId221" Type="http://schemas.openxmlformats.org/officeDocument/2006/relationships/image" Target="../media/image21670.png"/><Relationship Id="rId263" Type="http://schemas.openxmlformats.org/officeDocument/2006/relationships/image" Target="../media/image21880.png"/><Relationship Id="rId319" Type="http://schemas.openxmlformats.org/officeDocument/2006/relationships/image" Target="../media/image22160.png"/><Relationship Id="rId58" Type="http://schemas.openxmlformats.org/officeDocument/2006/relationships/customXml" Target="../ink/ink5789.xml"/><Relationship Id="rId123" Type="http://schemas.openxmlformats.org/officeDocument/2006/relationships/image" Target="../media/image21180.png"/><Relationship Id="rId330" Type="http://schemas.openxmlformats.org/officeDocument/2006/relationships/customXml" Target="../ink/ink5925.xml"/><Relationship Id="rId165" Type="http://schemas.openxmlformats.org/officeDocument/2006/relationships/image" Target="../media/image21390.png"/><Relationship Id="rId372" Type="http://schemas.openxmlformats.org/officeDocument/2006/relationships/customXml" Target="../ink/ink5946.xml"/><Relationship Id="rId428" Type="http://schemas.openxmlformats.org/officeDocument/2006/relationships/customXml" Target="../ink/ink5974.xml"/><Relationship Id="rId232" Type="http://schemas.openxmlformats.org/officeDocument/2006/relationships/customXml" Target="../ink/ink5876.xml"/><Relationship Id="rId274" Type="http://schemas.openxmlformats.org/officeDocument/2006/relationships/customXml" Target="../ink/ink5897.xml"/><Relationship Id="rId27" Type="http://schemas.openxmlformats.org/officeDocument/2006/relationships/image" Target="../media/image20700.png"/><Relationship Id="rId69" Type="http://schemas.openxmlformats.org/officeDocument/2006/relationships/image" Target="../media/image20911.png"/><Relationship Id="rId134" Type="http://schemas.openxmlformats.org/officeDocument/2006/relationships/customXml" Target="../ink/ink5827.xml"/><Relationship Id="rId80" Type="http://schemas.openxmlformats.org/officeDocument/2006/relationships/customXml" Target="../ink/ink5800.xml"/><Relationship Id="rId176" Type="http://schemas.openxmlformats.org/officeDocument/2006/relationships/customXml" Target="../ink/ink5848.xml"/><Relationship Id="rId341" Type="http://schemas.openxmlformats.org/officeDocument/2006/relationships/image" Target="../media/image22270.png"/><Relationship Id="rId383" Type="http://schemas.openxmlformats.org/officeDocument/2006/relationships/image" Target="../media/image2953.png"/><Relationship Id="rId439" Type="http://schemas.openxmlformats.org/officeDocument/2006/relationships/image" Target="../media/image2980.png"/><Relationship Id="rId201" Type="http://schemas.openxmlformats.org/officeDocument/2006/relationships/image" Target="../media/image21570.png"/><Relationship Id="rId243" Type="http://schemas.openxmlformats.org/officeDocument/2006/relationships/image" Target="../media/image21780.png"/><Relationship Id="rId285" Type="http://schemas.openxmlformats.org/officeDocument/2006/relationships/image" Target="../media/image21990.png"/><Relationship Id="rId38" Type="http://schemas.openxmlformats.org/officeDocument/2006/relationships/customXml" Target="../ink/ink5779.xml"/><Relationship Id="rId103" Type="http://schemas.openxmlformats.org/officeDocument/2006/relationships/image" Target="../media/image21080.png"/><Relationship Id="rId310" Type="http://schemas.openxmlformats.org/officeDocument/2006/relationships/customXml" Target="../ink/ink5915.xml"/><Relationship Id="rId91" Type="http://schemas.openxmlformats.org/officeDocument/2006/relationships/image" Target="../media/image21020.png"/><Relationship Id="rId145" Type="http://schemas.openxmlformats.org/officeDocument/2006/relationships/image" Target="../media/image21290.png"/><Relationship Id="rId187" Type="http://schemas.openxmlformats.org/officeDocument/2006/relationships/image" Target="../media/image21500.png"/><Relationship Id="rId352" Type="http://schemas.openxmlformats.org/officeDocument/2006/relationships/customXml" Target="../ink/ink5936.xml"/><Relationship Id="rId394" Type="http://schemas.openxmlformats.org/officeDocument/2006/relationships/customXml" Target="../ink/ink5957.xml"/><Relationship Id="rId408" Type="http://schemas.openxmlformats.org/officeDocument/2006/relationships/customXml" Target="../ink/ink5964.xml"/><Relationship Id="rId212" Type="http://schemas.openxmlformats.org/officeDocument/2006/relationships/customXml" Target="../ink/ink5866.xml"/><Relationship Id="rId254" Type="http://schemas.openxmlformats.org/officeDocument/2006/relationships/customXml" Target="../ink/ink5887.xml"/><Relationship Id="rId49" Type="http://schemas.openxmlformats.org/officeDocument/2006/relationships/image" Target="../media/image20811.png"/><Relationship Id="rId114" Type="http://schemas.openxmlformats.org/officeDocument/2006/relationships/customXml" Target="../ink/ink5817.xml"/><Relationship Id="rId296" Type="http://schemas.openxmlformats.org/officeDocument/2006/relationships/customXml" Target="../ink/ink5908.xml"/><Relationship Id="rId60" Type="http://schemas.openxmlformats.org/officeDocument/2006/relationships/customXml" Target="../ink/ink5790.xml"/><Relationship Id="rId81" Type="http://schemas.openxmlformats.org/officeDocument/2006/relationships/image" Target="../media/image20970.png"/><Relationship Id="rId135" Type="http://schemas.openxmlformats.org/officeDocument/2006/relationships/image" Target="../media/image21240.png"/><Relationship Id="rId156" Type="http://schemas.openxmlformats.org/officeDocument/2006/relationships/customXml" Target="../ink/ink5838.xml"/><Relationship Id="rId177" Type="http://schemas.openxmlformats.org/officeDocument/2006/relationships/image" Target="../media/image21450.png"/><Relationship Id="rId198" Type="http://schemas.openxmlformats.org/officeDocument/2006/relationships/customXml" Target="../ink/ink5859.xml"/><Relationship Id="rId321" Type="http://schemas.openxmlformats.org/officeDocument/2006/relationships/image" Target="../media/image22170.png"/><Relationship Id="rId342" Type="http://schemas.openxmlformats.org/officeDocument/2006/relationships/customXml" Target="../ink/ink5931.xml"/><Relationship Id="rId363" Type="http://schemas.openxmlformats.org/officeDocument/2006/relationships/image" Target="../media/image22380.png"/><Relationship Id="rId384" Type="http://schemas.openxmlformats.org/officeDocument/2006/relationships/customXml" Target="../ink/ink5952.xml"/><Relationship Id="rId419" Type="http://schemas.openxmlformats.org/officeDocument/2006/relationships/image" Target="../media/image2971.png"/><Relationship Id="rId202" Type="http://schemas.openxmlformats.org/officeDocument/2006/relationships/customXml" Target="../ink/ink5861.xml"/><Relationship Id="rId223" Type="http://schemas.openxmlformats.org/officeDocument/2006/relationships/image" Target="../media/image21680.png"/><Relationship Id="rId244" Type="http://schemas.openxmlformats.org/officeDocument/2006/relationships/customXml" Target="../ink/ink5882.xml"/><Relationship Id="rId430" Type="http://schemas.openxmlformats.org/officeDocument/2006/relationships/customXml" Target="../ink/ink5975.xml"/><Relationship Id="rId18" Type="http://schemas.openxmlformats.org/officeDocument/2006/relationships/customXml" Target="../ink/ink5769.xml"/><Relationship Id="rId39" Type="http://schemas.openxmlformats.org/officeDocument/2006/relationships/image" Target="../media/image20760.png"/><Relationship Id="rId265" Type="http://schemas.openxmlformats.org/officeDocument/2006/relationships/image" Target="../media/image21890.png"/><Relationship Id="rId286" Type="http://schemas.openxmlformats.org/officeDocument/2006/relationships/customXml" Target="../ink/ink5903.xml"/><Relationship Id="rId50" Type="http://schemas.openxmlformats.org/officeDocument/2006/relationships/customXml" Target="../ink/ink5785.xml"/><Relationship Id="rId104" Type="http://schemas.openxmlformats.org/officeDocument/2006/relationships/customXml" Target="../ink/ink5812.xml"/><Relationship Id="rId125" Type="http://schemas.openxmlformats.org/officeDocument/2006/relationships/image" Target="../media/image21190.png"/><Relationship Id="rId146" Type="http://schemas.openxmlformats.org/officeDocument/2006/relationships/customXml" Target="../ink/ink5833.xml"/><Relationship Id="rId167" Type="http://schemas.openxmlformats.org/officeDocument/2006/relationships/image" Target="../media/image21400.png"/><Relationship Id="rId188" Type="http://schemas.openxmlformats.org/officeDocument/2006/relationships/customXml" Target="../ink/ink5854.xml"/><Relationship Id="rId311" Type="http://schemas.openxmlformats.org/officeDocument/2006/relationships/image" Target="../media/image22120.png"/><Relationship Id="rId332" Type="http://schemas.openxmlformats.org/officeDocument/2006/relationships/customXml" Target="../ink/ink5926.xml"/><Relationship Id="rId353" Type="http://schemas.openxmlformats.org/officeDocument/2006/relationships/image" Target="../media/image22330.png"/><Relationship Id="rId374" Type="http://schemas.openxmlformats.org/officeDocument/2006/relationships/customXml" Target="../ink/ink5947.xml"/><Relationship Id="rId395" Type="http://schemas.openxmlformats.org/officeDocument/2006/relationships/image" Target="../media/image2959.png"/><Relationship Id="rId409" Type="http://schemas.openxmlformats.org/officeDocument/2006/relationships/image" Target="../media/image2966.png"/><Relationship Id="rId71" Type="http://schemas.openxmlformats.org/officeDocument/2006/relationships/image" Target="../media/image20920.png"/><Relationship Id="rId92" Type="http://schemas.openxmlformats.org/officeDocument/2006/relationships/customXml" Target="../ink/ink5806.xml"/><Relationship Id="rId213" Type="http://schemas.openxmlformats.org/officeDocument/2006/relationships/image" Target="../media/image21630.png"/><Relationship Id="rId234" Type="http://schemas.openxmlformats.org/officeDocument/2006/relationships/customXml" Target="../ink/ink5877.xml"/><Relationship Id="rId420" Type="http://schemas.openxmlformats.org/officeDocument/2006/relationships/customXml" Target="../ink/ink5970.xml"/><Relationship Id="rId2" Type="http://schemas.openxmlformats.org/officeDocument/2006/relationships/customXml" Target="../ink/ink5761.xml"/><Relationship Id="rId29" Type="http://schemas.openxmlformats.org/officeDocument/2006/relationships/image" Target="../media/image20711.png"/><Relationship Id="rId255" Type="http://schemas.openxmlformats.org/officeDocument/2006/relationships/image" Target="../media/image21840.png"/><Relationship Id="rId276" Type="http://schemas.openxmlformats.org/officeDocument/2006/relationships/customXml" Target="../ink/ink5898.xml"/><Relationship Id="rId297" Type="http://schemas.openxmlformats.org/officeDocument/2006/relationships/image" Target="../media/image22050.png"/><Relationship Id="rId40" Type="http://schemas.openxmlformats.org/officeDocument/2006/relationships/customXml" Target="../ink/ink5780.xml"/><Relationship Id="rId115" Type="http://schemas.openxmlformats.org/officeDocument/2006/relationships/image" Target="../media/image21140.png"/><Relationship Id="rId136" Type="http://schemas.openxmlformats.org/officeDocument/2006/relationships/customXml" Target="../ink/ink5828.xml"/><Relationship Id="rId157" Type="http://schemas.openxmlformats.org/officeDocument/2006/relationships/image" Target="../media/image21350.png"/><Relationship Id="rId178" Type="http://schemas.openxmlformats.org/officeDocument/2006/relationships/customXml" Target="../ink/ink5849.xml"/><Relationship Id="rId301" Type="http://schemas.openxmlformats.org/officeDocument/2006/relationships/image" Target="../media/image22070.png"/><Relationship Id="rId322" Type="http://schemas.openxmlformats.org/officeDocument/2006/relationships/customXml" Target="../ink/ink5921.xml"/><Relationship Id="rId343" Type="http://schemas.openxmlformats.org/officeDocument/2006/relationships/image" Target="../media/image22280.png"/><Relationship Id="rId364" Type="http://schemas.openxmlformats.org/officeDocument/2006/relationships/customXml" Target="../ink/ink5942.xml"/><Relationship Id="rId61" Type="http://schemas.openxmlformats.org/officeDocument/2006/relationships/image" Target="../media/image20870.png"/><Relationship Id="rId82" Type="http://schemas.openxmlformats.org/officeDocument/2006/relationships/customXml" Target="../ink/ink5801.xml"/><Relationship Id="rId199" Type="http://schemas.openxmlformats.org/officeDocument/2006/relationships/image" Target="../media/image21560.png"/><Relationship Id="rId203" Type="http://schemas.openxmlformats.org/officeDocument/2006/relationships/image" Target="../media/image21580.png"/><Relationship Id="rId385" Type="http://schemas.openxmlformats.org/officeDocument/2006/relationships/image" Target="../media/image2954.png"/><Relationship Id="rId19" Type="http://schemas.openxmlformats.org/officeDocument/2006/relationships/image" Target="../media/image20660.png"/><Relationship Id="rId224" Type="http://schemas.openxmlformats.org/officeDocument/2006/relationships/customXml" Target="../ink/ink5872.xml"/><Relationship Id="rId245" Type="http://schemas.openxmlformats.org/officeDocument/2006/relationships/image" Target="../media/image21790.png"/><Relationship Id="rId266" Type="http://schemas.openxmlformats.org/officeDocument/2006/relationships/customXml" Target="../ink/ink5893.xml"/><Relationship Id="rId287" Type="http://schemas.openxmlformats.org/officeDocument/2006/relationships/image" Target="../media/image22000.png"/><Relationship Id="rId410" Type="http://schemas.openxmlformats.org/officeDocument/2006/relationships/customXml" Target="../ink/ink5965.xml"/><Relationship Id="rId431" Type="http://schemas.openxmlformats.org/officeDocument/2006/relationships/image" Target="../media/image2976.png"/><Relationship Id="rId30" Type="http://schemas.openxmlformats.org/officeDocument/2006/relationships/customXml" Target="../ink/ink5775.xml"/><Relationship Id="rId105" Type="http://schemas.openxmlformats.org/officeDocument/2006/relationships/image" Target="../media/image21090.png"/><Relationship Id="rId126" Type="http://schemas.openxmlformats.org/officeDocument/2006/relationships/customXml" Target="../ink/ink5823.xml"/><Relationship Id="rId147" Type="http://schemas.openxmlformats.org/officeDocument/2006/relationships/image" Target="../media/image21300.png"/><Relationship Id="rId168" Type="http://schemas.openxmlformats.org/officeDocument/2006/relationships/customXml" Target="../ink/ink5844.xml"/><Relationship Id="rId312" Type="http://schemas.openxmlformats.org/officeDocument/2006/relationships/customXml" Target="../ink/ink5916.xml"/><Relationship Id="rId333" Type="http://schemas.openxmlformats.org/officeDocument/2006/relationships/image" Target="../media/image22230.png"/><Relationship Id="rId354" Type="http://schemas.openxmlformats.org/officeDocument/2006/relationships/customXml" Target="../ink/ink5937.xml"/><Relationship Id="rId51" Type="http://schemas.openxmlformats.org/officeDocument/2006/relationships/image" Target="../media/image20820.png"/><Relationship Id="rId72" Type="http://schemas.openxmlformats.org/officeDocument/2006/relationships/customXml" Target="../ink/ink5796.xml"/><Relationship Id="rId93" Type="http://schemas.openxmlformats.org/officeDocument/2006/relationships/image" Target="../media/image21030.png"/><Relationship Id="rId189" Type="http://schemas.openxmlformats.org/officeDocument/2006/relationships/image" Target="../media/image21511.png"/><Relationship Id="rId375" Type="http://schemas.openxmlformats.org/officeDocument/2006/relationships/image" Target="../media/image22440.png"/><Relationship Id="rId396" Type="http://schemas.openxmlformats.org/officeDocument/2006/relationships/customXml" Target="../ink/ink5958.xml"/><Relationship Id="rId3" Type="http://schemas.openxmlformats.org/officeDocument/2006/relationships/image" Target="../media/image20580.png"/><Relationship Id="rId214" Type="http://schemas.openxmlformats.org/officeDocument/2006/relationships/customXml" Target="../ink/ink5867.xml"/><Relationship Id="rId235" Type="http://schemas.openxmlformats.org/officeDocument/2006/relationships/image" Target="../media/image21740.png"/><Relationship Id="rId256" Type="http://schemas.openxmlformats.org/officeDocument/2006/relationships/customXml" Target="../ink/ink5888.xml"/><Relationship Id="rId277" Type="http://schemas.openxmlformats.org/officeDocument/2006/relationships/image" Target="../media/image21950.png"/><Relationship Id="rId298" Type="http://schemas.openxmlformats.org/officeDocument/2006/relationships/customXml" Target="../ink/ink5909.xml"/><Relationship Id="rId400" Type="http://schemas.openxmlformats.org/officeDocument/2006/relationships/customXml" Target="../ink/ink5960.xml"/><Relationship Id="rId421" Type="http://schemas.openxmlformats.org/officeDocument/2006/relationships/image" Target="../media/image2972.png"/><Relationship Id="rId116" Type="http://schemas.openxmlformats.org/officeDocument/2006/relationships/customXml" Target="../ink/ink5818.xml"/><Relationship Id="rId137" Type="http://schemas.openxmlformats.org/officeDocument/2006/relationships/image" Target="../media/image21250.png"/><Relationship Id="rId158" Type="http://schemas.openxmlformats.org/officeDocument/2006/relationships/customXml" Target="../ink/ink5839.xml"/><Relationship Id="rId302" Type="http://schemas.openxmlformats.org/officeDocument/2006/relationships/customXml" Target="../ink/ink5911.xml"/><Relationship Id="rId323" Type="http://schemas.openxmlformats.org/officeDocument/2006/relationships/image" Target="../media/image22180.png"/><Relationship Id="rId344" Type="http://schemas.openxmlformats.org/officeDocument/2006/relationships/customXml" Target="../ink/ink5932.xml"/><Relationship Id="rId20" Type="http://schemas.openxmlformats.org/officeDocument/2006/relationships/customXml" Target="../ink/ink5770.xml"/><Relationship Id="rId41" Type="http://schemas.openxmlformats.org/officeDocument/2006/relationships/image" Target="../media/image20770.png"/><Relationship Id="rId62" Type="http://schemas.openxmlformats.org/officeDocument/2006/relationships/customXml" Target="../ink/ink5791.xml"/><Relationship Id="rId83" Type="http://schemas.openxmlformats.org/officeDocument/2006/relationships/image" Target="../media/image20980.png"/><Relationship Id="rId179" Type="http://schemas.openxmlformats.org/officeDocument/2006/relationships/image" Target="../media/image21460.png"/><Relationship Id="rId365" Type="http://schemas.openxmlformats.org/officeDocument/2006/relationships/image" Target="../media/image22390.png"/><Relationship Id="rId386" Type="http://schemas.openxmlformats.org/officeDocument/2006/relationships/customXml" Target="../ink/ink5953.xml"/><Relationship Id="rId190" Type="http://schemas.openxmlformats.org/officeDocument/2006/relationships/customXml" Target="../ink/ink5855.xml"/><Relationship Id="rId204" Type="http://schemas.openxmlformats.org/officeDocument/2006/relationships/customXml" Target="../ink/ink5862.xml"/><Relationship Id="rId225" Type="http://schemas.openxmlformats.org/officeDocument/2006/relationships/image" Target="../media/image21690.png"/><Relationship Id="rId246" Type="http://schemas.openxmlformats.org/officeDocument/2006/relationships/customXml" Target="../ink/ink5883.xml"/><Relationship Id="rId267" Type="http://schemas.openxmlformats.org/officeDocument/2006/relationships/image" Target="../media/image21900.png"/><Relationship Id="rId288" Type="http://schemas.openxmlformats.org/officeDocument/2006/relationships/customXml" Target="../ink/ink5904.xml"/><Relationship Id="rId411" Type="http://schemas.openxmlformats.org/officeDocument/2006/relationships/image" Target="../media/image2967.png"/><Relationship Id="rId432" Type="http://schemas.openxmlformats.org/officeDocument/2006/relationships/customXml" Target="../ink/ink5976.xml"/><Relationship Id="rId106" Type="http://schemas.openxmlformats.org/officeDocument/2006/relationships/customXml" Target="../ink/ink5813.xml"/><Relationship Id="rId127" Type="http://schemas.openxmlformats.org/officeDocument/2006/relationships/image" Target="../media/image21200.png"/><Relationship Id="rId313" Type="http://schemas.openxmlformats.org/officeDocument/2006/relationships/image" Target="../media/image22130.png"/><Relationship Id="rId10" Type="http://schemas.openxmlformats.org/officeDocument/2006/relationships/customXml" Target="../ink/ink5765.xml"/><Relationship Id="rId31" Type="http://schemas.openxmlformats.org/officeDocument/2006/relationships/image" Target="../media/image20720.png"/><Relationship Id="rId52" Type="http://schemas.openxmlformats.org/officeDocument/2006/relationships/customXml" Target="../ink/ink5786.xml"/><Relationship Id="rId73" Type="http://schemas.openxmlformats.org/officeDocument/2006/relationships/image" Target="../media/image20930.png"/><Relationship Id="rId94" Type="http://schemas.openxmlformats.org/officeDocument/2006/relationships/customXml" Target="../ink/ink5807.xml"/><Relationship Id="rId148" Type="http://schemas.openxmlformats.org/officeDocument/2006/relationships/customXml" Target="../ink/ink5834.xml"/><Relationship Id="rId169" Type="http://schemas.openxmlformats.org/officeDocument/2006/relationships/image" Target="../media/image21411.png"/><Relationship Id="rId334" Type="http://schemas.openxmlformats.org/officeDocument/2006/relationships/customXml" Target="../ink/ink5927.xml"/><Relationship Id="rId355" Type="http://schemas.openxmlformats.org/officeDocument/2006/relationships/image" Target="../media/image22340.png"/><Relationship Id="rId376" Type="http://schemas.openxmlformats.org/officeDocument/2006/relationships/customXml" Target="../ink/ink5948.xml"/><Relationship Id="rId397" Type="http://schemas.openxmlformats.org/officeDocument/2006/relationships/image" Target="../media/image2960.png"/><Relationship Id="rId4" Type="http://schemas.openxmlformats.org/officeDocument/2006/relationships/customXml" Target="../ink/ink5762.xml"/><Relationship Id="rId180" Type="http://schemas.openxmlformats.org/officeDocument/2006/relationships/customXml" Target="../ink/ink5850.xml"/><Relationship Id="rId215" Type="http://schemas.openxmlformats.org/officeDocument/2006/relationships/image" Target="../media/image21640.png"/><Relationship Id="rId236" Type="http://schemas.openxmlformats.org/officeDocument/2006/relationships/customXml" Target="../ink/ink5878.xml"/><Relationship Id="rId257" Type="http://schemas.openxmlformats.org/officeDocument/2006/relationships/image" Target="../media/image21850.png"/><Relationship Id="rId278" Type="http://schemas.openxmlformats.org/officeDocument/2006/relationships/customXml" Target="../ink/ink5899.xml"/><Relationship Id="rId401" Type="http://schemas.openxmlformats.org/officeDocument/2006/relationships/image" Target="../media/image2962.png"/><Relationship Id="rId422" Type="http://schemas.openxmlformats.org/officeDocument/2006/relationships/customXml" Target="../ink/ink5971.xml"/><Relationship Id="rId303" Type="http://schemas.openxmlformats.org/officeDocument/2006/relationships/image" Target="../media/image22080.png"/><Relationship Id="rId42" Type="http://schemas.openxmlformats.org/officeDocument/2006/relationships/customXml" Target="../ink/ink5781.xml"/><Relationship Id="rId84" Type="http://schemas.openxmlformats.org/officeDocument/2006/relationships/customXml" Target="../ink/ink5802.xml"/><Relationship Id="rId138" Type="http://schemas.openxmlformats.org/officeDocument/2006/relationships/customXml" Target="../ink/ink5829.xml"/><Relationship Id="rId345" Type="http://schemas.openxmlformats.org/officeDocument/2006/relationships/image" Target="../media/image22290.png"/><Relationship Id="rId387" Type="http://schemas.openxmlformats.org/officeDocument/2006/relationships/image" Target="../media/image2955.png"/><Relationship Id="rId191" Type="http://schemas.openxmlformats.org/officeDocument/2006/relationships/image" Target="../media/image21520.png"/><Relationship Id="rId205" Type="http://schemas.openxmlformats.org/officeDocument/2006/relationships/image" Target="../media/image21590.png"/><Relationship Id="rId247" Type="http://schemas.openxmlformats.org/officeDocument/2006/relationships/image" Target="../media/image21800.png"/><Relationship Id="rId412" Type="http://schemas.openxmlformats.org/officeDocument/2006/relationships/customXml" Target="../ink/ink5966.xml"/><Relationship Id="rId107" Type="http://schemas.openxmlformats.org/officeDocument/2006/relationships/image" Target="../media/image21101.png"/><Relationship Id="rId289" Type="http://schemas.openxmlformats.org/officeDocument/2006/relationships/image" Target="../media/image22011.png"/><Relationship Id="rId11" Type="http://schemas.openxmlformats.org/officeDocument/2006/relationships/image" Target="../media/image20620.png"/><Relationship Id="rId53" Type="http://schemas.openxmlformats.org/officeDocument/2006/relationships/image" Target="../media/image20830.png"/><Relationship Id="rId149" Type="http://schemas.openxmlformats.org/officeDocument/2006/relationships/image" Target="../media/image21311.png"/><Relationship Id="rId314" Type="http://schemas.openxmlformats.org/officeDocument/2006/relationships/customXml" Target="../ink/ink5917.xml"/><Relationship Id="rId356" Type="http://schemas.openxmlformats.org/officeDocument/2006/relationships/customXml" Target="../ink/ink5938.xml"/><Relationship Id="rId398" Type="http://schemas.openxmlformats.org/officeDocument/2006/relationships/customXml" Target="../ink/ink5959.xml"/><Relationship Id="rId95" Type="http://schemas.openxmlformats.org/officeDocument/2006/relationships/image" Target="../media/image21040.png"/><Relationship Id="rId160" Type="http://schemas.openxmlformats.org/officeDocument/2006/relationships/customXml" Target="../ink/ink5840.xml"/><Relationship Id="rId216" Type="http://schemas.openxmlformats.org/officeDocument/2006/relationships/customXml" Target="../ink/ink5868.xml"/><Relationship Id="rId423" Type="http://schemas.openxmlformats.org/officeDocument/2006/relationships/image" Target="../media/image2973.png"/><Relationship Id="rId258" Type="http://schemas.openxmlformats.org/officeDocument/2006/relationships/customXml" Target="../ink/ink5889.xml"/><Relationship Id="rId22" Type="http://schemas.openxmlformats.org/officeDocument/2006/relationships/customXml" Target="../ink/ink5771.xml"/><Relationship Id="rId64" Type="http://schemas.openxmlformats.org/officeDocument/2006/relationships/customXml" Target="../ink/ink5792.xml"/><Relationship Id="rId118" Type="http://schemas.openxmlformats.org/officeDocument/2006/relationships/customXml" Target="../ink/ink5819.xml"/><Relationship Id="rId325" Type="http://schemas.openxmlformats.org/officeDocument/2006/relationships/image" Target="../media/image22190.png"/><Relationship Id="rId367" Type="http://schemas.openxmlformats.org/officeDocument/2006/relationships/image" Target="../media/image22400.png"/><Relationship Id="rId171" Type="http://schemas.openxmlformats.org/officeDocument/2006/relationships/image" Target="../media/image21420.png"/><Relationship Id="rId227" Type="http://schemas.openxmlformats.org/officeDocument/2006/relationships/image" Target="../media/image21700.png"/><Relationship Id="rId269" Type="http://schemas.openxmlformats.org/officeDocument/2006/relationships/image" Target="../media/image21911.png"/><Relationship Id="rId434" Type="http://schemas.openxmlformats.org/officeDocument/2006/relationships/customXml" Target="../ink/ink5977.xml"/><Relationship Id="rId33" Type="http://schemas.openxmlformats.org/officeDocument/2006/relationships/image" Target="../media/image20730.png"/><Relationship Id="rId129" Type="http://schemas.openxmlformats.org/officeDocument/2006/relationships/image" Target="../media/image21211.png"/><Relationship Id="rId280" Type="http://schemas.openxmlformats.org/officeDocument/2006/relationships/customXml" Target="../ink/ink5900.xml"/><Relationship Id="rId336" Type="http://schemas.openxmlformats.org/officeDocument/2006/relationships/customXml" Target="../ink/ink5928.xml"/><Relationship Id="rId75" Type="http://schemas.openxmlformats.org/officeDocument/2006/relationships/image" Target="../media/image20940.png"/><Relationship Id="rId140" Type="http://schemas.openxmlformats.org/officeDocument/2006/relationships/customXml" Target="../ink/ink5830.xml"/><Relationship Id="rId182" Type="http://schemas.openxmlformats.org/officeDocument/2006/relationships/customXml" Target="../ink/ink5851.xml"/><Relationship Id="rId378" Type="http://schemas.openxmlformats.org/officeDocument/2006/relationships/customXml" Target="../ink/ink5949.xml"/><Relationship Id="rId403" Type="http://schemas.openxmlformats.org/officeDocument/2006/relationships/image" Target="../media/image2963.png"/><Relationship Id="rId6" Type="http://schemas.openxmlformats.org/officeDocument/2006/relationships/customXml" Target="../ink/ink5763.xml"/><Relationship Id="rId238" Type="http://schemas.openxmlformats.org/officeDocument/2006/relationships/customXml" Target="../ink/ink5879.xml"/><Relationship Id="rId291" Type="http://schemas.openxmlformats.org/officeDocument/2006/relationships/image" Target="../media/image22020.png"/><Relationship Id="rId305" Type="http://schemas.openxmlformats.org/officeDocument/2006/relationships/image" Target="../media/image22090.png"/><Relationship Id="rId347" Type="http://schemas.openxmlformats.org/officeDocument/2006/relationships/image" Target="../media/image22300.png"/><Relationship Id="rId44" Type="http://schemas.openxmlformats.org/officeDocument/2006/relationships/customXml" Target="../ink/ink5782.xml"/><Relationship Id="rId86" Type="http://schemas.openxmlformats.org/officeDocument/2006/relationships/customXml" Target="../ink/ink5803.xml"/><Relationship Id="rId151" Type="http://schemas.openxmlformats.org/officeDocument/2006/relationships/image" Target="../media/image21320.png"/><Relationship Id="rId389" Type="http://schemas.openxmlformats.org/officeDocument/2006/relationships/image" Target="../media/image2956.png"/><Relationship Id="rId193" Type="http://schemas.openxmlformats.org/officeDocument/2006/relationships/image" Target="../media/image21530.png"/><Relationship Id="rId207" Type="http://schemas.openxmlformats.org/officeDocument/2006/relationships/image" Target="../media/image21600.png"/><Relationship Id="rId249" Type="http://schemas.openxmlformats.org/officeDocument/2006/relationships/image" Target="../media/image21811.png"/><Relationship Id="rId414" Type="http://schemas.openxmlformats.org/officeDocument/2006/relationships/customXml" Target="../ink/ink5967.xml"/><Relationship Id="rId13" Type="http://schemas.openxmlformats.org/officeDocument/2006/relationships/image" Target="../media/image20630.png"/><Relationship Id="rId109" Type="http://schemas.openxmlformats.org/officeDocument/2006/relationships/image" Target="../media/image21111.png"/><Relationship Id="rId260" Type="http://schemas.openxmlformats.org/officeDocument/2006/relationships/customXml" Target="../ink/ink5890.xml"/><Relationship Id="rId316" Type="http://schemas.openxmlformats.org/officeDocument/2006/relationships/customXml" Target="../ink/ink5918.xml"/><Relationship Id="rId55" Type="http://schemas.openxmlformats.org/officeDocument/2006/relationships/image" Target="../media/image20840.png"/><Relationship Id="rId97" Type="http://schemas.openxmlformats.org/officeDocument/2006/relationships/image" Target="../media/image21050.png"/><Relationship Id="rId120" Type="http://schemas.openxmlformats.org/officeDocument/2006/relationships/customXml" Target="../ink/ink5820.xml"/><Relationship Id="rId358" Type="http://schemas.openxmlformats.org/officeDocument/2006/relationships/customXml" Target="../ink/ink5939.xml"/><Relationship Id="rId162" Type="http://schemas.openxmlformats.org/officeDocument/2006/relationships/customXml" Target="../ink/ink5841.xml"/><Relationship Id="rId218" Type="http://schemas.openxmlformats.org/officeDocument/2006/relationships/customXml" Target="../ink/ink5869.xml"/><Relationship Id="rId425" Type="http://schemas.openxmlformats.org/officeDocument/2006/relationships/image" Target="../media/image2974.png"/><Relationship Id="rId271" Type="http://schemas.openxmlformats.org/officeDocument/2006/relationships/image" Target="../media/image21920.png"/><Relationship Id="rId24" Type="http://schemas.openxmlformats.org/officeDocument/2006/relationships/customXml" Target="../ink/ink5772.xml"/><Relationship Id="rId66" Type="http://schemas.openxmlformats.org/officeDocument/2006/relationships/customXml" Target="../ink/ink5793.xml"/><Relationship Id="rId131" Type="http://schemas.openxmlformats.org/officeDocument/2006/relationships/image" Target="../media/image21220.png"/><Relationship Id="rId327" Type="http://schemas.openxmlformats.org/officeDocument/2006/relationships/image" Target="../media/image22200.png"/><Relationship Id="rId369" Type="http://schemas.openxmlformats.org/officeDocument/2006/relationships/image" Target="../media/image22411.png"/><Relationship Id="rId173" Type="http://schemas.openxmlformats.org/officeDocument/2006/relationships/image" Target="../media/image21430.png"/><Relationship Id="rId229" Type="http://schemas.openxmlformats.org/officeDocument/2006/relationships/image" Target="../media/image21711.png"/><Relationship Id="rId380" Type="http://schemas.openxmlformats.org/officeDocument/2006/relationships/customXml" Target="../ink/ink5950.xml"/><Relationship Id="rId436" Type="http://schemas.openxmlformats.org/officeDocument/2006/relationships/customXml" Target="../ink/ink5978.xml"/><Relationship Id="rId240" Type="http://schemas.openxmlformats.org/officeDocument/2006/relationships/customXml" Target="../ink/ink5880.xml"/><Relationship Id="rId35" Type="http://schemas.openxmlformats.org/officeDocument/2006/relationships/image" Target="../media/image20740.png"/><Relationship Id="rId77" Type="http://schemas.openxmlformats.org/officeDocument/2006/relationships/image" Target="../media/image20950.png"/><Relationship Id="rId100" Type="http://schemas.openxmlformats.org/officeDocument/2006/relationships/customXml" Target="../ink/ink5810.xml"/><Relationship Id="rId282" Type="http://schemas.openxmlformats.org/officeDocument/2006/relationships/customXml" Target="../ink/ink5901.xml"/><Relationship Id="rId338" Type="http://schemas.openxmlformats.org/officeDocument/2006/relationships/customXml" Target="../ink/ink5929.xml"/><Relationship Id="rId8" Type="http://schemas.openxmlformats.org/officeDocument/2006/relationships/customXml" Target="../ink/ink5764.xml"/><Relationship Id="rId142" Type="http://schemas.openxmlformats.org/officeDocument/2006/relationships/customXml" Target="../ink/ink5831.xml"/><Relationship Id="rId184" Type="http://schemas.openxmlformats.org/officeDocument/2006/relationships/customXml" Target="../ink/ink5852.xml"/><Relationship Id="rId391" Type="http://schemas.openxmlformats.org/officeDocument/2006/relationships/image" Target="../media/image2957.png"/><Relationship Id="rId405" Type="http://schemas.openxmlformats.org/officeDocument/2006/relationships/image" Target="../media/image2964.png"/><Relationship Id="rId251" Type="http://schemas.openxmlformats.org/officeDocument/2006/relationships/image" Target="../media/image21820.png"/><Relationship Id="rId46" Type="http://schemas.openxmlformats.org/officeDocument/2006/relationships/customXml" Target="../ink/ink5783.xml"/><Relationship Id="rId293" Type="http://schemas.openxmlformats.org/officeDocument/2006/relationships/image" Target="../media/image22030.png"/><Relationship Id="rId307" Type="http://schemas.openxmlformats.org/officeDocument/2006/relationships/image" Target="../media/image22101.png"/><Relationship Id="rId349" Type="http://schemas.openxmlformats.org/officeDocument/2006/relationships/image" Target="../media/image22311.png"/><Relationship Id="rId88" Type="http://schemas.openxmlformats.org/officeDocument/2006/relationships/customXml" Target="../ink/ink5804.xml"/><Relationship Id="rId111" Type="http://schemas.openxmlformats.org/officeDocument/2006/relationships/image" Target="../media/image21120.png"/><Relationship Id="rId153" Type="http://schemas.openxmlformats.org/officeDocument/2006/relationships/image" Target="../media/image21330.png"/><Relationship Id="rId195" Type="http://schemas.openxmlformats.org/officeDocument/2006/relationships/image" Target="../media/image21540.png"/><Relationship Id="rId209" Type="http://schemas.openxmlformats.org/officeDocument/2006/relationships/image" Target="../media/image21611.png"/><Relationship Id="rId360" Type="http://schemas.openxmlformats.org/officeDocument/2006/relationships/customXml" Target="../ink/ink5940.xml"/><Relationship Id="rId416" Type="http://schemas.openxmlformats.org/officeDocument/2006/relationships/customXml" Target="../ink/ink5968.xml"/><Relationship Id="rId220" Type="http://schemas.openxmlformats.org/officeDocument/2006/relationships/customXml" Target="../ink/ink5870.xml"/><Relationship Id="rId15" Type="http://schemas.openxmlformats.org/officeDocument/2006/relationships/image" Target="../media/image20640.png"/><Relationship Id="rId57" Type="http://schemas.openxmlformats.org/officeDocument/2006/relationships/image" Target="../media/image20850.png"/><Relationship Id="rId262" Type="http://schemas.openxmlformats.org/officeDocument/2006/relationships/customXml" Target="../ink/ink5891.xml"/><Relationship Id="rId318" Type="http://schemas.openxmlformats.org/officeDocument/2006/relationships/customXml" Target="../ink/ink5919.xml"/><Relationship Id="rId99" Type="http://schemas.openxmlformats.org/officeDocument/2006/relationships/image" Target="../media/image21060.png"/><Relationship Id="rId122" Type="http://schemas.openxmlformats.org/officeDocument/2006/relationships/customXml" Target="../ink/ink5821.xml"/><Relationship Id="rId164" Type="http://schemas.openxmlformats.org/officeDocument/2006/relationships/customXml" Target="../ink/ink5842.xml"/><Relationship Id="rId371" Type="http://schemas.openxmlformats.org/officeDocument/2006/relationships/image" Target="../media/image22420.png"/><Relationship Id="rId427" Type="http://schemas.openxmlformats.org/officeDocument/2006/relationships/image" Target="../media/image2975.png"/><Relationship Id="rId26" Type="http://schemas.openxmlformats.org/officeDocument/2006/relationships/customXml" Target="../ink/ink5773.xml"/><Relationship Id="rId231" Type="http://schemas.openxmlformats.org/officeDocument/2006/relationships/image" Target="../media/image21720.png"/><Relationship Id="rId273" Type="http://schemas.openxmlformats.org/officeDocument/2006/relationships/image" Target="../media/image21930.png"/><Relationship Id="rId329" Type="http://schemas.openxmlformats.org/officeDocument/2006/relationships/image" Target="../media/image22211.png"/><Relationship Id="rId68" Type="http://schemas.openxmlformats.org/officeDocument/2006/relationships/customXml" Target="../ink/ink5794.xml"/><Relationship Id="rId133" Type="http://schemas.openxmlformats.org/officeDocument/2006/relationships/image" Target="../media/image21230.png"/><Relationship Id="rId175" Type="http://schemas.openxmlformats.org/officeDocument/2006/relationships/image" Target="../media/image21440.png"/><Relationship Id="rId340" Type="http://schemas.openxmlformats.org/officeDocument/2006/relationships/customXml" Target="../ink/ink5930.xml"/><Relationship Id="rId200" Type="http://schemas.openxmlformats.org/officeDocument/2006/relationships/customXml" Target="../ink/ink5860.xml"/><Relationship Id="rId382" Type="http://schemas.openxmlformats.org/officeDocument/2006/relationships/customXml" Target="../ink/ink5951.xml"/><Relationship Id="rId438" Type="http://schemas.openxmlformats.org/officeDocument/2006/relationships/customXml" Target="../ink/ink5979.xml"/><Relationship Id="rId242" Type="http://schemas.openxmlformats.org/officeDocument/2006/relationships/customXml" Target="../ink/ink5881.xml"/><Relationship Id="rId284" Type="http://schemas.openxmlformats.org/officeDocument/2006/relationships/customXml" Target="../ink/ink5902.xml"/><Relationship Id="rId37" Type="http://schemas.openxmlformats.org/officeDocument/2006/relationships/image" Target="../media/image20750.png"/><Relationship Id="rId79" Type="http://schemas.openxmlformats.org/officeDocument/2006/relationships/image" Target="../media/image20960.png"/><Relationship Id="rId102" Type="http://schemas.openxmlformats.org/officeDocument/2006/relationships/customXml" Target="../ink/ink5811.xml"/><Relationship Id="rId144" Type="http://schemas.openxmlformats.org/officeDocument/2006/relationships/customXml" Target="../ink/ink5832.xml"/><Relationship Id="rId90" Type="http://schemas.openxmlformats.org/officeDocument/2006/relationships/customXml" Target="../ink/ink5805.xml"/><Relationship Id="rId186" Type="http://schemas.openxmlformats.org/officeDocument/2006/relationships/customXml" Target="../ink/ink5853.xml"/><Relationship Id="rId351" Type="http://schemas.openxmlformats.org/officeDocument/2006/relationships/image" Target="../media/image22320.png"/><Relationship Id="rId393" Type="http://schemas.openxmlformats.org/officeDocument/2006/relationships/image" Target="../media/image2958.png"/><Relationship Id="rId407" Type="http://schemas.openxmlformats.org/officeDocument/2006/relationships/image" Target="../media/image2965.png"/><Relationship Id="rId211" Type="http://schemas.openxmlformats.org/officeDocument/2006/relationships/image" Target="../media/image21620.png"/><Relationship Id="rId253" Type="http://schemas.openxmlformats.org/officeDocument/2006/relationships/image" Target="../media/image21830.png"/><Relationship Id="rId295" Type="http://schemas.openxmlformats.org/officeDocument/2006/relationships/image" Target="../media/image22040.png"/><Relationship Id="rId309" Type="http://schemas.openxmlformats.org/officeDocument/2006/relationships/image" Target="../media/image22111.png"/><Relationship Id="rId48" Type="http://schemas.openxmlformats.org/officeDocument/2006/relationships/customXml" Target="../ink/ink5784.xml"/><Relationship Id="rId113" Type="http://schemas.openxmlformats.org/officeDocument/2006/relationships/image" Target="../media/image21130.png"/><Relationship Id="rId320" Type="http://schemas.openxmlformats.org/officeDocument/2006/relationships/customXml" Target="../ink/ink5920.xml"/><Relationship Id="rId155" Type="http://schemas.openxmlformats.org/officeDocument/2006/relationships/image" Target="../media/image21340.png"/><Relationship Id="rId197" Type="http://schemas.openxmlformats.org/officeDocument/2006/relationships/image" Target="../media/image21550.png"/><Relationship Id="rId362" Type="http://schemas.openxmlformats.org/officeDocument/2006/relationships/customXml" Target="../ink/ink5941.xml"/><Relationship Id="rId418" Type="http://schemas.openxmlformats.org/officeDocument/2006/relationships/customXml" Target="../ink/ink5969.xml"/><Relationship Id="rId222" Type="http://schemas.openxmlformats.org/officeDocument/2006/relationships/customXml" Target="../ink/ink5871.xml"/><Relationship Id="rId264" Type="http://schemas.openxmlformats.org/officeDocument/2006/relationships/customXml" Target="../ink/ink5892.xml"/><Relationship Id="rId17" Type="http://schemas.openxmlformats.org/officeDocument/2006/relationships/image" Target="../media/image20650.png"/><Relationship Id="rId59" Type="http://schemas.openxmlformats.org/officeDocument/2006/relationships/image" Target="../media/image20860.png"/><Relationship Id="rId124" Type="http://schemas.openxmlformats.org/officeDocument/2006/relationships/customXml" Target="../ink/ink5822.xml"/><Relationship Id="rId70" Type="http://schemas.openxmlformats.org/officeDocument/2006/relationships/customXml" Target="../ink/ink5795.xml"/><Relationship Id="rId166" Type="http://schemas.openxmlformats.org/officeDocument/2006/relationships/customXml" Target="../ink/ink5843.xml"/><Relationship Id="rId331" Type="http://schemas.openxmlformats.org/officeDocument/2006/relationships/image" Target="../media/image22220.png"/><Relationship Id="rId373" Type="http://schemas.openxmlformats.org/officeDocument/2006/relationships/image" Target="../media/image22430.png"/><Relationship Id="rId429" Type="http://schemas.openxmlformats.org/officeDocument/2006/relationships/image" Target="../media/image285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730.png"/><Relationship Id="rId28" Type="http://schemas.openxmlformats.org/officeDocument/2006/relationships/customXml" Target="../ink/ink5774.xml"/><Relationship Id="rId275" Type="http://schemas.openxmlformats.org/officeDocument/2006/relationships/image" Target="../media/image21940.png"/><Relationship Id="rId300" Type="http://schemas.openxmlformats.org/officeDocument/2006/relationships/customXml" Target="../ink/ink591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.png"/><Relationship Id="rId671" Type="http://schemas.openxmlformats.org/officeDocument/2006/relationships/customXml" Target="../ink/ink405.xml"/><Relationship Id="rId21" Type="http://schemas.openxmlformats.org/officeDocument/2006/relationships/image" Target="../media/image79.png"/><Relationship Id="rId324" Type="http://schemas.openxmlformats.org/officeDocument/2006/relationships/customXml" Target="../ink/ink231.xml"/><Relationship Id="rId531" Type="http://schemas.openxmlformats.org/officeDocument/2006/relationships/customXml" Target="../ink/ink335.xml"/><Relationship Id="rId629" Type="http://schemas.openxmlformats.org/officeDocument/2006/relationships/customXml" Target="../ink/ink384.xml"/><Relationship Id="rId170" Type="http://schemas.openxmlformats.org/officeDocument/2006/relationships/customXml" Target="../ink/ink154.xml"/><Relationship Id="rId268" Type="http://schemas.openxmlformats.org/officeDocument/2006/relationships/customXml" Target="../ink/ink203.xml"/><Relationship Id="rId475" Type="http://schemas.openxmlformats.org/officeDocument/2006/relationships/customXml" Target="../ink/ink307.xml"/><Relationship Id="rId682" Type="http://schemas.openxmlformats.org/officeDocument/2006/relationships/image" Target="../media/image408.png"/><Relationship Id="rId32" Type="http://schemas.openxmlformats.org/officeDocument/2006/relationships/customXml" Target="../ink/ink85.xml"/><Relationship Id="rId128" Type="http://schemas.openxmlformats.org/officeDocument/2006/relationships/customXml" Target="../ink/ink133.xml"/><Relationship Id="rId335" Type="http://schemas.openxmlformats.org/officeDocument/2006/relationships/image" Target="../media/image235.png"/><Relationship Id="rId542" Type="http://schemas.openxmlformats.org/officeDocument/2006/relationships/image" Target="../media/image338.png"/><Relationship Id="rId181" Type="http://schemas.openxmlformats.org/officeDocument/2006/relationships/image" Target="../media/image158.png"/><Relationship Id="rId402" Type="http://schemas.openxmlformats.org/officeDocument/2006/relationships/customXml" Target="../ink/ink270.xml"/><Relationship Id="rId279" Type="http://schemas.openxmlformats.org/officeDocument/2006/relationships/image" Target="../media/image207.png"/><Relationship Id="rId486" Type="http://schemas.openxmlformats.org/officeDocument/2006/relationships/image" Target="../media/image310.png"/><Relationship Id="rId693" Type="http://schemas.openxmlformats.org/officeDocument/2006/relationships/customXml" Target="../ink/ink416.xml"/><Relationship Id="rId707" Type="http://schemas.openxmlformats.org/officeDocument/2006/relationships/customXml" Target="../ink/ink423.xml"/><Relationship Id="rId43" Type="http://schemas.openxmlformats.org/officeDocument/2006/relationships/image" Target="../media/image90.png"/><Relationship Id="rId139" Type="http://schemas.openxmlformats.org/officeDocument/2006/relationships/image" Target="../media/image137.png"/><Relationship Id="rId346" Type="http://schemas.openxmlformats.org/officeDocument/2006/relationships/customXml" Target="../ink/ink242.xml"/><Relationship Id="rId553" Type="http://schemas.openxmlformats.org/officeDocument/2006/relationships/customXml" Target="../ink/ink346.xml"/><Relationship Id="rId192" Type="http://schemas.openxmlformats.org/officeDocument/2006/relationships/customXml" Target="../ink/ink165.xml"/><Relationship Id="rId206" Type="http://schemas.openxmlformats.org/officeDocument/2006/relationships/customXml" Target="../ink/ink172.xml"/><Relationship Id="rId413" Type="http://schemas.openxmlformats.org/officeDocument/2006/relationships/image" Target="../media/image274.png"/><Relationship Id="rId497" Type="http://schemas.openxmlformats.org/officeDocument/2006/relationships/customXml" Target="../ink/ink318.xml"/><Relationship Id="rId620" Type="http://schemas.openxmlformats.org/officeDocument/2006/relationships/image" Target="../media/image377.png"/><Relationship Id="rId357" Type="http://schemas.openxmlformats.org/officeDocument/2006/relationships/image" Target="../media/image246.png"/><Relationship Id="rId54" Type="http://schemas.openxmlformats.org/officeDocument/2006/relationships/customXml" Target="../ink/ink96.xml"/><Relationship Id="rId217" Type="http://schemas.openxmlformats.org/officeDocument/2006/relationships/image" Target="../media/image176.png"/><Relationship Id="rId564" Type="http://schemas.openxmlformats.org/officeDocument/2006/relationships/image" Target="../media/image349.png"/><Relationship Id="rId424" Type="http://schemas.openxmlformats.org/officeDocument/2006/relationships/customXml" Target="../ink/ink281.xml"/><Relationship Id="rId631" Type="http://schemas.openxmlformats.org/officeDocument/2006/relationships/customXml" Target="../ink/ink385.xml"/><Relationship Id="rId270" Type="http://schemas.openxmlformats.org/officeDocument/2006/relationships/customXml" Target="../ink/ink204.xml"/><Relationship Id="rId65" Type="http://schemas.openxmlformats.org/officeDocument/2006/relationships/image" Target="../media/image101.png"/><Relationship Id="rId130" Type="http://schemas.openxmlformats.org/officeDocument/2006/relationships/customXml" Target="../ink/ink134.xml"/><Relationship Id="rId368" Type="http://schemas.openxmlformats.org/officeDocument/2006/relationships/customXml" Target="../ink/ink253.xml"/><Relationship Id="rId575" Type="http://schemas.openxmlformats.org/officeDocument/2006/relationships/customXml" Target="../ink/ink357.xml"/><Relationship Id="rId228" Type="http://schemas.openxmlformats.org/officeDocument/2006/relationships/customXml" Target="../ink/ink183.xml"/><Relationship Id="rId435" Type="http://schemas.openxmlformats.org/officeDocument/2006/relationships/image" Target="../media/image285.png"/><Relationship Id="rId642" Type="http://schemas.openxmlformats.org/officeDocument/2006/relationships/image" Target="../media/image388.png"/><Relationship Id="rId281" Type="http://schemas.openxmlformats.org/officeDocument/2006/relationships/image" Target="../media/image208.png"/><Relationship Id="rId502" Type="http://schemas.openxmlformats.org/officeDocument/2006/relationships/image" Target="../media/image318.png"/><Relationship Id="rId76" Type="http://schemas.openxmlformats.org/officeDocument/2006/relationships/customXml" Target="../ink/ink107.xml"/><Relationship Id="rId141" Type="http://schemas.openxmlformats.org/officeDocument/2006/relationships/image" Target="../media/image138.png"/><Relationship Id="rId379" Type="http://schemas.openxmlformats.org/officeDocument/2006/relationships/image" Target="../media/image257.png"/><Relationship Id="rId586" Type="http://schemas.openxmlformats.org/officeDocument/2006/relationships/image" Target="../media/image360.png"/><Relationship Id="rId7" Type="http://schemas.openxmlformats.org/officeDocument/2006/relationships/image" Target="../media/image72.png"/><Relationship Id="rId239" Type="http://schemas.openxmlformats.org/officeDocument/2006/relationships/image" Target="../media/image187.png"/><Relationship Id="rId446" Type="http://schemas.openxmlformats.org/officeDocument/2006/relationships/customXml" Target="../ink/ink292.xml"/><Relationship Id="rId653" Type="http://schemas.openxmlformats.org/officeDocument/2006/relationships/customXml" Target="../ink/ink396.xml"/><Relationship Id="rId292" Type="http://schemas.openxmlformats.org/officeDocument/2006/relationships/customXml" Target="../ink/ink215.xml"/><Relationship Id="rId306" Type="http://schemas.openxmlformats.org/officeDocument/2006/relationships/customXml" Target="../ink/ink222.xml"/><Relationship Id="rId87" Type="http://schemas.openxmlformats.org/officeDocument/2006/relationships/image" Target="../media/image112.png"/><Relationship Id="rId513" Type="http://schemas.openxmlformats.org/officeDocument/2006/relationships/customXml" Target="../ink/ink326.xml"/><Relationship Id="rId597" Type="http://schemas.openxmlformats.org/officeDocument/2006/relationships/customXml" Target="../ink/ink368.xml"/><Relationship Id="rId152" Type="http://schemas.openxmlformats.org/officeDocument/2006/relationships/customXml" Target="../ink/ink145.xml"/><Relationship Id="rId457" Type="http://schemas.openxmlformats.org/officeDocument/2006/relationships/customXml" Target="../ink/ink298.xml"/><Relationship Id="rId664" Type="http://schemas.openxmlformats.org/officeDocument/2006/relationships/image" Target="../media/image399.png"/><Relationship Id="rId14" Type="http://schemas.openxmlformats.org/officeDocument/2006/relationships/customXml" Target="../ink/ink76.xml"/><Relationship Id="rId317" Type="http://schemas.openxmlformats.org/officeDocument/2006/relationships/image" Target="../media/image226.png"/><Relationship Id="rId524" Type="http://schemas.openxmlformats.org/officeDocument/2006/relationships/image" Target="../media/image329.png"/><Relationship Id="rId98" Type="http://schemas.openxmlformats.org/officeDocument/2006/relationships/customXml" Target="../ink/ink118.xml"/><Relationship Id="rId163" Type="http://schemas.openxmlformats.org/officeDocument/2006/relationships/image" Target="../media/image149.png"/><Relationship Id="rId370" Type="http://schemas.openxmlformats.org/officeDocument/2006/relationships/customXml" Target="../ink/ink254.xml"/><Relationship Id="rId230" Type="http://schemas.openxmlformats.org/officeDocument/2006/relationships/customXml" Target="../ink/ink184.xml"/><Relationship Id="rId468" Type="http://schemas.openxmlformats.org/officeDocument/2006/relationships/image" Target="../media/image301.png"/><Relationship Id="rId675" Type="http://schemas.openxmlformats.org/officeDocument/2006/relationships/customXml" Target="../ink/ink407.xml"/><Relationship Id="rId25" Type="http://schemas.openxmlformats.org/officeDocument/2006/relationships/image" Target="../media/image81.png"/><Relationship Id="rId328" Type="http://schemas.openxmlformats.org/officeDocument/2006/relationships/customXml" Target="../ink/ink233.xml"/><Relationship Id="rId535" Type="http://schemas.openxmlformats.org/officeDocument/2006/relationships/customXml" Target="../ink/ink337.xml"/><Relationship Id="rId174" Type="http://schemas.openxmlformats.org/officeDocument/2006/relationships/customXml" Target="../ink/ink156.xml"/><Relationship Id="rId381" Type="http://schemas.openxmlformats.org/officeDocument/2006/relationships/image" Target="../media/image258.png"/><Relationship Id="rId602" Type="http://schemas.openxmlformats.org/officeDocument/2006/relationships/image" Target="../media/image368.png"/><Relationship Id="rId241" Type="http://schemas.openxmlformats.org/officeDocument/2006/relationships/image" Target="../media/image188.png"/><Relationship Id="rId479" Type="http://schemas.openxmlformats.org/officeDocument/2006/relationships/customXml" Target="../ink/ink309.xml"/><Relationship Id="rId686" Type="http://schemas.openxmlformats.org/officeDocument/2006/relationships/image" Target="../media/image410.png"/><Relationship Id="rId36" Type="http://schemas.openxmlformats.org/officeDocument/2006/relationships/customXml" Target="../ink/ink87.xml"/><Relationship Id="rId339" Type="http://schemas.openxmlformats.org/officeDocument/2006/relationships/image" Target="../media/image237.png"/><Relationship Id="rId546" Type="http://schemas.openxmlformats.org/officeDocument/2006/relationships/image" Target="../media/image340.png"/><Relationship Id="rId101" Type="http://schemas.openxmlformats.org/officeDocument/2006/relationships/image" Target="../media/image118.png"/><Relationship Id="rId185" Type="http://schemas.openxmlformats.org/officeDocument/2006/relationships/image" Target="../media/image160.png"/><Relationship Id="rId406" Type="http://schemas.openxmlformats.org/officeDocument/2006/relationships/customXml" Target="../ink/ink272.xml"/><Relationship Id="rId392" Type="http://schemas.openxmlformats.org/officeDocument/2006/relationships/customXml" Target="../ink/ink265.xml"/><Relationship Id="rId613" Type="http://schemas.openxmlformats.org/officeDocument/2006/relationships/customXml" Target="../ink/ink376.xml"/><Relationship Id="rId697" Type="http://schemas.openxmlformats.org/officeDocument/2006/relationships/customXml" Target="../ink/ink418.xml"/><Relationship Id="rId252" Type="http://schemas.openxmlformats.org/officeDocument/2006/relationships/customXml" Target="../ink/ink195.xml"/><Relationship Id="rId47" Type="http://schemas.openxmlformats.org/officeDocument/2006/relationships/image" Target="../media/image92.png"/><Relationship Id="rId112" Type="http://schemas.openxmlformats.org/officeDocument/2006/relationships/customXml" Target="../ink/ink125.xml"/><Relationship Id="rId557" Type="http://schemas.openxmlformats.org/officeDocument/2006/relationships/customXml" Target="../ink/ink348.xml"/><Relationship Id="rId196" Type="http://schemas.openxmlformats.org/officeDocument/2006/relationships/customXml" Target="../ink/ink167.xml"/><Relationship Id="rId417" Type="http://schemas.openxmlformats.org/officeDocument/2006/relationships/image" Target="../media/image276.png"/><Relationship Id="rId624" Type="http://schemas.openxmlformats.org/officeDocument/2006/relationships/image" Target="../media/image379.png"/><Relationship Id="rId263" Type="http://schemas.openxmlformats.org/officeDocument/2006/relationships/image" Target="../media/image199.png"/><Relationship Id="rId470" Type="http://schemas.openxmlformats.org/officeDocument/2006/relationships/image" Target="../media/image302.png"/><Relationship Id="rId58" Type="http://schemas.openxmlformats.org/officeDocument/2006/relationships/customXml" Target="../ink/ink98.xml"/><Relationship Id="rId123" Type="http://schemas.openxmlformats.org/officeDocument/2006/relationships/image" Target="../media/image129.png"/><Relationship Id="rId330" Type="http://schemas.openxmlformats.org/officeDocument/2006/relationships/customXml" Target="../ink/ink234.xml"/><Relationship Id="rId568" Type="http://schemas.openxmlformats.org/officeDocument/2006/relationships/image" Target="../media/image351.png"/><Relationship Id="rId428" Type="http://schemas.openxmlformats.org/officeDocument/2006/relationships/customXml" Target="../ink/ink283.xml"/><Relationship Id="rId635" Type="http://schemas.openxmlformats.org/officeDocument/2006/relationships/customXml" Target="../ink/ink387.xml"/><Relationship Id="rId274" Type="http://schemas.openxmlformats.org/officeDocument/2006/relationships/customXml" Target="../ink/ink206.xml"/><Relationship Id="rId481" Type="http://schemas.openxmlformats.org/officeDocument/2006/relationships/customXml" Target="../ink/ink310.xml"/><Relationship Id="rId702" Type="http://schemas.openxmlformats.org/officeDocument/2006/relationships/image" Target="../media/image418.png"/><Relationship Id="rId69" Type="http://schemas.openxmlformats.org/officeDocument/2006/relationships/image" Target="../media/image103.png"/><Relationship Id="rId134" Type="http://schemas.openxmlformats.org/officeDocument/2006/relationships/customXml" Target="../ink/ink136.xml"/><Relationship Id="rId579" Type="http://schemas.openxmlformats.org/officeDocument/2006/relationships/customXml" Target="../ink/ink359.xml"/><Relationship Id="rId341" Type="http://schemas.openxmlformats.org/officeDocument/2006/relationships/image" Target="../media/image238.png"/><Relationship Id="rId439" Type="http://schemas.openxmlformats.org/officeDocument/2006/relationships/image" Target="../media/image287.png"/><Relationship Id="rId646" Type="http://schemas.openxmlformats.org/officeDocument/2006/relationships/image" Target="../media/image390.png"/><Relationship Id="rId201" Type="http://schemas.openxmlformats.org/officeDocument/2006/relationships/image" Target="../media/image168.png"/><Relationship Id="rId285" Type="http://schemas.openxmlformats.org/officeDocument/2006/relationships/image" Target="../media/image210.png"/><Relationship Id="rId506" Type="http://schemas.openxmlformats.org/officeDocument/2006/relationships/image" Target="../media/image320.png"/><Relationship Id="rId492" Type="http://schemas.openxmlformats.org/officeDocument/2006/relationships/image" Target="../media/image313.png"/><Relationship Id="rId145" Type="http://schemas.openxmlformats.org/officeDocument/2006/relationships/image" Target="../media/image140.png"/><Relationship Id="rId352" Type="http://schemas.openxmlformats.org/officeDocument/2006/relationships/customXml" Target="../ink/ink245.xml"/><Relationship Id="rId212" Type="http://schemas.openxmlformats.org/officeDocument/2006/relationships/customXml" Target="../ink/ink175.xml"/><Relationship Id="rId657" Type="http://schemas.openxmlformats.org/officeDocument/2006/relationships/customXml" Target="../ink/ink398.xml"/><Relationship Id="rId296" Type="http://schemas.openxmlformats.org/officeDocument/2006/relationships/customXml" Target="../ink/ink217.xml"/><Relationship Id="rId517" Type="http://schemas.openxmlformats.org/officeDocument/2006/relationships/customXml" Target="../ink/ink328.xml"/><Relationship Id="rId60" Type="http://schemas.openxmlformats.org/officeDocument/2006/relationships/customXml" Target="../ink/ink99.xml"/><Relationship Id="rId156" Type="http://schemas.openxmlformats.org/officeDocument/2006/relationships/customXml" Target="../ink/ink147.xml"/><Relationship Id="rId363" Type="http://schemas.openxmlformats.org/officeDocument/2006/relationships/image" Target="../media/image249.png"/><Relationship Id="rId570" Type="http://schemas.openxmlformats.org/officeDocument/2006/relationships/image" Target="../media/image352.png"/><Relationship Id="rId223" Type="http://schemas.openxmlformats.org/officeDocument/2006/relationships/image" Target="../media/image179.png"/><Relationship Id="rId430" Type="http://schemas.openxmlformats.org/officeDocument/2006/relationships/customXml" Target="../ink/ink284.xml"/><Relationship Id="rId668" Type="http://schemas.openxmlformats.org/officeDocument/2006/relationships/image" Target="../media/image401.png"/><Relationship Id="rId18" Type="http://schemas.openxmlformats.org/officeDocument/2006/relationships/customXml" Target="../ink/ink78.xml"/><Relationship Id="rId528" Type="http://schemas.openxmlformats.org/officeDocument/2006/relationships/image" Target="../media/image331.png"/><Relationship Id="rId167" Type="http://schemas.openxmlformats.org/officeDocument/2006/relationships/image" Target="../media/image151.png"/><Relationship Id="rId374" Type="http://schemas.openxmlformats.org/officeDocument/2006/relationships/customXml" Target="../ink/ink256.xml"/><Relationship Id="rId581" Type="http://schemas.openxmlformats.org/officeDocument/2006/relationships/customXml" Target="../ink/ink360.xml"/><Relationship Id="rId71" Type="http://schemas.openxmlformats.org/officeDocument/2006/relationships/image" Target="../media/image104.png"/><Relationship Id="rId234" Type="http://schemas.openxmlformats.org/officeDocument/2006/relationships/customXml" Target="../ink/ink186.xml"/><Relationship Id="rId637" Type="http://schemas.openxmlformats.org/officeDocument/2006/relationships/customXml" Target="../ink/ink388.xml"/><Relationship Id="rId679" Type="http://schemas.openxmlformats.org/officeDocument/2006/relationships/customXml" Target="../ink/ink409.xml"/><Relationship Id="rId2" Type="http://schemas.openxmlformats.org/officeDocument/2006/relationships/customXml" Target="../ink/ink70.xml"/><Relationship Id="rId29" Type="http://schemas.openxmlformats.org/officeDocument/2006/relationships/image" Target="../media/image83.png"/><Relationship Id="rId276" Type="http://schemas.openxmlformats.org/officeDocument/2006/relationships/customXml" Target="../ink/ink207.xml"/><Relationship Id="rId441" Type="http://schemas.openxmlformats.org/officeDocument/2006/relationships/image" Target="../media/image288.png"/><Relationship Id="rId483" Type="http://schemas.openxmlformats.org/officeDocument/2006/relationships/customXml" Target="../ink/ink311.xml"/><Relationship Id="rId539" Type="http://schemas.openxmlformats.org/officeDocument/2006/relationships/customXml" Target="../ink/ink339.xml"/><Relationship Id="rId690" Type="http://schemas.openxmlformats.org/officeDocument/2006/relationships/image" Target="../media/image412.png"/><Relationship Id="rId704" Type="http://schemas.openxmlformats.org/officeDocument/2006/relationships/image" Target="../media/image419.png"/><Relationship Id="rId40" Type="http://schemas.openxmlformats.org/officeDocument/2006/relationships/customXml" Target="../ink/ink89.xml"/><Relationship Id="rId136" Type="http://schemas.openxmlformats.org/officeDocument/2006/relationships/customXml" Target="../ink/ink137.xml"/><Relationship Id="rId178" Type="http://schemas.openxmlformats.org/officeDocument/2006/relationships/customXml" Target="../ink/ink158.xml"/><Relationship Id="rId301" Type="http://schemas.openxmlformats.org/officeDocument/2006/relationships/image" Target="../media/image218.png"/><Relationship Id="rId343" Type="http://schemas.openxmlformats.org/officeDocument/2006/relationships/image" Target="../media/image239.png"/><Relationship Id="rId550" Type="http://schemas.openxmlformats.org/officeDocument/2006/relationships/image" Target="../media/image342.png"/><Relationship Id="rId82" Type="http://schemas.openxmlformats.org/officeDocument/2006/relationships/customXml" Target="../ink/ink110.xml"/><Relationship Id="rId203" Type="http://schemas.openxmlformats.org/officeDocument/2006/relationships/image" Target="../media/image169.png"/><Relationship Id="rId385" Type="http://schemas.openxmlformats.org/officeDocument/2006/relationships/image" Target="../media/image260.png"/><Relationship Id="rId592" Type="http://schemas.openxmlformats.org/officeDocument/2006/relationships/image" Target="../media/image363.png"/><Relationship Id="rId606" Type="http://schemas.openxmlformats.org/officeDocument/2006/relationships/image" Target="../media/image370.png"/><Relationship Id="rId648" Type="http://schemas.openxmlformats.org/officeDocument/2006/relationships/image" Target="../media/image391.png"/><Relationship Id="rId245" Type="http://schemas.openxmlformats.org/officeDocument/2006/relationships/image" Target="../media/image190.png"/><Relationship Id="rId287" Type="http://schemas.openxmlformats.org/officeDocument/2006/relationships/image" Target="../media/image211.png"/><Relationship Id="rId410" Type="http://schemas.openxmlformats.org/officeDocument/2006/relationships/customXml" Target="../ink/ink274.xml"/><Relationship Id="rId452" Type="http://schemas.openxmlformats.org/officeDocument/2006/relationships/customXml" Target="../ink/ink295.xml"/><Relationship Id="rId494" Type="http://schemas.openxmlformats.org/officeDocument/2006/relationships/image" Target="../media/image314.png"/><Relationship Id="rId508" Type="http://schemas.openxmlformats.org/officeDocument/2006/relationships/image" Target="../media/image321.png"/><Relationship Id="rId105" Type="http://schemas.openxmlformats.org/officeDocument/2006/relationships/image" Target="../media/image120.png"/><Relationship Id="rId147" Type="http://schemas.openxmlformats.org/officeDocument/2006/relationships/image" Target="../media/image141.png"/><Relationship Id="rId312" Type="http://schemas.openxmlformats.org/officeDocument/2006/relationships/customXml" Target="../ink/ink225.xml"/><Relationship Id="rId354" Type="http://schemas.openxmlformats.org/officeDocument/2006/relationships/customXml" Target="../ink/ink246.xml"/><Relationship Id="rId51" Type="http://schemas.openxmlformats.org/officeDocument/2006/relationships/image" Target="../media/image94.png"/><Relationship Id="rId93" Type="http://schemas.openxmlformats.org/officeDocument/2006/relationships/image" Target="../media/image115.png"/><Relationship Id="rId189" Type="http://schemas.openxmlformats.org/officeDocument/2006/relationships/image" Target="../media/image162.png"/><Relationship Id="rId396" Type="http://schemas.openxmlformats.org/officeDocument/2006/relationships/customXml" Target="../ink/ink267.xml"/><Relationship Id="rId561" Type="http://schemas.openxmlformats.org/officeDocument/2006/relationships/customXml" Target="../ink/ink350.xml"/><Relationship Id="rId617" Type="http://schemas.openxmlformats.org/officeDocument/2006/relationships/customXml" Target="../ink/ink378.xml"/><Relationship Id="rId659" Type="http://schemas.openxmlformats.org/officeDocument/2006/relationships/customXml" Target="../ink/ink399.xml"/><Relationship Id="rId214" Type="http://schemas.openxmlformats.org/officeDocument/2006/relationships/customXml" Target="../ink/ink176.xml"/><Relationship Id="rId256" Type="http://schemas.openxmlformats.org/officeDocument/2006/relationships/customXml" Target="../ink/ink197.xml"/><Relationship Id="rId298" Type="http://schemas.openxmlformats.org/officeDocument/2006/relationships/customXml" Target="../ink/ink218.xml"/><Relationship Id="rId421" Type="http://schemas.openxmlformats.org/officeDocument/2006/relationships/image" Target="../media/image278.png"/><Relationship Id="rId463" Type="http://schemas.openxmlformats.org/officeDocument/2006/relationships/customXml" Target="../ink/ink301.xml"/><Relationship Id="rId519" Type="http://schemas.openxmlformats.org/officeDocument/2006/relationships/customXml" Target="../ink/ink329.xml"/><Relationship Id="rId670" Type="http://schemas.openxmlformats.org/officeDocument/2006/relationships/image" Target="../media/image402.png"/><Relationship Id="rId116" Type="http://schemas.openxmlformats.org/officeDocument/2006/relationships/customXml" Target="../ink/ink127.xml"/><Relationship Id="rId158" Type="http://schemas.openxmlformats.org/officeDocument/2006/relationships/customXml" Target="../ink/ink148.xml"/><Relationship Id="rId323" Type="http://schemas.openxmlformats.org/officeDocument/2006/relationships/image" Target="../media/image229.png"/><Relationship Id="rId530" Type="http://schemas.openxmlformats.org/officeDocument/2006/relationships/image" Target="../media/image332.png"/><Relationship Id="rId20" Type="http://schemas.openxmlformats.org/officeDocument/2006/relationships/customXml" Target="../ink/ink79.xml"/><Relationship Id="rId62" Type="http://schemas.openxmlformats.org/officeDocument/2006/relationships/customXml" Target="../ink/ink100.xml"/><Relationship Id="rId365" Type="http://schemas.openxmlformats.org/officeDocument/2006/relationships/image" Target="../media/image250.png"/><Relationship Id="rId572" Type="http://schemas.openxmlformats.org/officeDocument/2006/relationships/image" Target="../media/image353.png"/><Relationship Id="rId628" Type="http://schemas.openxmlformats.org/officeDocument/2006/relationships/image" Target="../media/image381.png"/><Relationship Id="rId225" Type="http://schemas.openxmlformats.org/officeDocument/2006/relationships/image" Target="../media/image180.png"/><Relationship Id="rId267" Type="http://schemas.openxmlformats.org/officeDocument/2006/relationships/image" Target="../media/image201.png"/><Relationship Id="rId432" Type="http://schemas.openxmlformats.org/officeDocument/2006/relationships/customXml" Target="../ink/ink285.xml"/><Relationship Id="rId474" Type="http://schemas.openxmlformats.org/officeDocument/2006/relationships/image" Target="../media/image304.png"/><Relationship Id="rId127" Type="http://schemas.openxmlformats.org/officeDocument/2006/relationships/image" Target="../media/image131.png"/><Relationship Id="rId681" Type="http://schemas.openxmlformats.org/officeDocument/2006/relationships/customXml" Target="../ink/ink410.xml"/><Relationship Id="rId31" Type="http://schemas.openxmlformats.org/officeDocument/2006/relationships/image" Target="../media/image84.png"/><Relationship Id="rId73" Type="http://schemas.openxmlformats.org/officeDocument/2006/relationships/image" Target="../media/image105.png"/><Relationship Id="rId169" Type="http://schemas.openxmlformats.org/officeDocument/2006/relationships/image" Target="../media/image152.png"/><Relationship Id="rId334" Type="http://schemas.openxmlformats.org/officeDocument/2006/relationships/customXml" Target="../ink/ink236.xml"/><Relationship Id="rId376" Type="http://schemas.openxmlformats.org/officeDocument/2006/relationships/customXml" Target="../ink/ink257.xml"/><Relationship Id="rId541" Type="http://schemas.openxmlformats.org/officeDocument/2006/relationships/customXml" Target="../ink/ink340.xml"/><Relationship Id="rId583" Type="http://schemas.openxmlformats.org/officeDocument/2006/relationships/customXml" Target="../ink/ink361.xml"/><Relationship Id="rId639" Type="http://schemas.openxmlformats.org/officeDocument/2006/relationships/customXml" Target="../ink/ink389.xml"/><Relationship Id="rId4" Type="http://schemas.openxmlformats.org/officeDocument/2006/relationships/customXml" Target="../ink/ink71.xml"/><Relationship Id="rId180" Type="http://schemas.openxmlformats.org/officeDocument/2006/relationships/customXml" Target="../ink/ink159.xml"/><Relationship Id="rId236" Type="http://schemas.openxmlformats.org/officeDocument/2006/relationships/customXml" Target="../ink/ink187.xml"/><Relationship Id="rId278" Type="http://schemas.openxmlformats.org/officeDocument/2006/relationships/customXml" Target="../ink/ink208.xml"/><Relationship Id="rId401" Type="http://schemas.openxmlformats.org/officeDocument/2006/relationships/image" Target="../media/image268.png"/><Relationship Id="rId443" Type="http://schemas.openxmlformats.org/officeDocument/2006/relationships/image" Target="../media/image289.png"/><Relationship Id="rId650" Type="http://schemas.openxmlformats.org/officeDocument/2006/relationships/image" Target="../media/image392.png"/><Relationship Id="rId303" Type="http://schemas.openxmlformats.org/officeDocument/2006/relationships/image" Target="../media/image219.png"/><Relationship Id="rId485" Type="http://schemas.openxmlformats.org/officeDocument/2006/relationships/customXml" Target="../ink/ink312.xml"/><Relationship Id="rId692" Type="http://schemas.openxmlformats.org/officeDocument/2006/relationships/image" Target="../media/image413.png"/><Relationship Id="rId706" Type="http://schemas.openxmlformats.org/officeDocument/2006/relationships/image" Target="../media/image420.png"/><Relationship Id="rId42" Type="http://schemas.openxmlformats.org/officeDocument/2006/relationships/customXml" Target="../ink/ink90.xml"/><Relationship Id="rId84" Type="http://schemas.openxmlformats.org/officeDocument/2006/relationships/customXml" Target="../ink/ink111.xml"/><Relationship Id="rId138" Type="http://schemas.openxmlformats.org/officeDocument/2006/relationships/customXml" Target="../ink/ink138.xml"/><Relationship Id="rId345" Type="http://schemas.openxmlformats.org/officeDocument/2006/relationships/image" Target="../media/image240.png"/><Relationship Id="rId387" Type="http://schemas.openxmlformats.org/officeDocument/2006/relationships/image" Target="../media/image261.png"/><Relationship Id="rId510" Type="http://schemas.openxmlformats.org/officeDocument/2006/relationships/image" Target="../media/image322.png"/><Relationship Id="rId552" Type="http://schemas.openxmlformats.org/officeDocument/2006/relationships/image" Target="../media/image343.png"/><Relationship Id="rId594" Type="http://schemas.openxmlformats.org/officeDocument/2006/relationships/image" Target="../media/image364.png"/><Relationship Id="rId608" Type="http://schemas.openxmlformats.org/officeDocument/2006/relationships/image" Target="../media/image371.png"/><Relationship Id="rId191" Type="http://schemas.openxmlformats.org/officeDocument/2006/relationships/image" Target="../media/image163.png"/><Relationship Id="rId205" Type="http://schemas.openxmlformats.org/officeDocument/2006/relationships/image" Target="../media/image170.png"/><Relationship Id="rId247" Type="http://schemas.openxmlformats.org/officeDocument/2006/relationships/image" Target="../media/image191.png"/><Relationship Id="rId412" Type="http://schemas.openxmlformats.org/officeDocument/2006/relationships/customXml" Target="../ink/ink275.xml"/><Relationship Id="rId107" Type="http://schemas.openxmlformats.org/officeDocument/2006/relationships/image" Target="../media/image121.png"/><Relationship Id="rId289" Type="http://schemas.openxmlformats.org/officeDocument/2006/relationships/image" Target="../media/image212.png"/><Relationship Id="rId454" Type="http://schemas.openxmlformats.org/officeDocument/2006/relationships/image" Target="../media/image294.png"/><Relationship Id="rId496" Type="http://schemas.openxmlformats.org/officeDocument/2006/relationships/image" Target="../media/image315.png"/><Relationship Id="rId661" Type="http://schemas.openxmlformats.org/officeDocument/2006/relationships/customXml" Target="../ink/ink400.xml"/><Relationship Id="rId11" Type="http://schemas.openxmlformats.org/officeDocument/2006/relationships/image" Target="../media/image74.png"/><Relationship Id="rId53" Type="http://schemas.openxmlformats.org/officeDocument/2006/relationships/image" Target="../media/image95.png"/><Relationship Id="rId149" Type="http://schemas.openxmlformats.org/officeDocument/2006/relationships/image" Target="../media/image142.png"/><Relationship Id="rId314" Type="http://schemas.openxmlformats.org/officeDocument/2006/relationships/customXml" Target="../ink/ink226.xml"/><Relationship Id="rId356" Type="http://schemas.openxmlformats.org/officeDocument/2006/relationships/customXml" Target="../ink/ink247.xml"/><Relationship Id="rId398" Type="http://schemas.openxmlformats.org/officeDocument/2006/relationships/customXml" Target="../ink/ink268.xml"/><Relationship Id="rId521" Type="http://schemas.openxmlformats.org/officeDocument/2006/relationships/customXml" Target="../ink/ink330.xml"/><Relationship Id="rId563" Type="http://schemas.openxmlformats.org/officeDocument/2006/relationships/customXml" Target="../ink/ink351.xml"/><Relationship Id="rId619" Type="http://schemas.openxmlformats.org/officeDocument/2006/relationships/customXml" Target="../ink/ink379.xml"/><Relationship Id="rId95" Type="http://schemas.openxmlformats.org/officeDocument/2006/relationships/image" Target="../media/image4.png"/><Relationship Id="rId160" Type="http://schemas.openxmlformats.org/officeDocument/2006/relationships/customXml" Target="../ink/ink149.xml"/><Relationship Id="rId216" Type="http://schemas.openxmlformats.org/officeDocument/2006/relationships/customXml" Target="../ink/ink177.xml"/><Relationship Id="rId423" Type="http://schemas.openxmlformats.org/officeDocument/2006/relationships/image" Target="../media/image279.png"/><Relationship Id="rId258" Type="http://schemas.openxmlformats.org/officeDocument/2006/relationships/customXml" Target="../ink/ink198.xml"/><Relationship Id="rId465" Type="http://schemas.openxmlformats.org/officeDocument/2006/relationships/customXml" Target="../ink/ink302.xml"/><Relationship Id="rId630" Type="http://schemas.openxmlformats.org/officeDocument/2006/relationships/image" Target="../media/image382.png"/><Relationship Id="rId672" Type="http://schemas.openxmlformats.org/officeDocument/2006/relationships/image" Target="../media/image403.png"/><Relationship Id="rId22" Type="http://schemas.openxmlformats.org/officeDocument/2006/relationships/customXml" Target="../ink/ink80.xml"/><Relationship Id="rId64" Type="http://schemas.openxmlformats.org/officeDocument/2006/relationships/customXml" Target="../ink/ink101.xml"/><Relationship Id="rId118" Type="http://schemas.openxmlformats.org/officeDocument/2006/relationships/customXml" Target="../ink/ink128.xml"/><Relationship Id="rId325" Type="http://schemas.openxmlformats.org/officeDocument/2006/relationships/image" Target="../media/image230.png"/><Relationship Id="rId367" Type="http://schemas.openxmlformats.org/officeDocument/2006/relationships/image" Target="../media/image251.png"/><Relationship Id="rId532" Type="http://schemas.openxmlformats.org/officeDocument/2006/relationships/image" Target="../media/image333.png"/><Relationship Id="rId574" Type="http://schemas.openxmlformats.org/officeDocument/2006/relationships/image" Target="../media/image354.png"/><Relationship Id="rId171" Type="http://schemas.openxmlformats.org/officeDocument/2006/relationships/image" Target="../media/image153.png"/><Relationship Id="rId227" Type="http://schemas.openxmlformats.org/officeDocument/2006/relationships/image" Target="../media/image181.png"/><Relationship Id="rId269" Type="http://schemas.openxmlformats.org/officeDocument/2006/relationships/image" Target="../media/image202.png"/><Relationship Id="rId434" Type="http://schemas.openxmlformats.org/officeDocument/2006/relationships/customXml" Target="../ink/ink286.xml"/><Relationship Id="rId476" Type="http://schemas.openxmlformats.org/officeDocument/2006/relationships/image" Target="../media/image305.png"/><Relationship Id="rId641" Type="http://schemas.openxmlformats.org/officeDocument/2006/relationships/customXml" Target="../ink/ink390.xml"/><Relationship Id="rId683" Type="http://schemas.openxmlformats.org/officeDocument/2006/relationships/customXml" Target="../ink/ink411.xml"/><Relationship Id="rId33" Type="http://schemas.openxmlformats.org/officeDocument/2006/relationships/image" Target="../media/image85.png"/><Relationship Id="rId129" Type="http://schemas.openxmlformats.org/officeDocument/2006/relationships/image" Target="../media/image132.png"/><Relationship Id="rId280" Type="http://schemas.openxmlformats.org/officeDocument/2006/relationships/customXml" Target="../ink/ink209.xml"/><Relationship Id="rId336" Type="http://schemas.openxmlformats.org/officeDocument/2006/relationships/customXml" Target="../ink/ink237.xml"/><Relationship Id="rId501" Type="http://schemas.openxmlformats.org/officeDocument/2006/relationships/customXml" Target="../ink/ink320.xml"/><Relationship Id="rId543" Type="http://schemas.openxmlformats.org/officeDocument/2006/relationships/customXml" Target="../ink/ink341.xml"/><Relationship Id="rId75" Type="http://schemas.openxmlformats.org/officeDocument/2006/relationships/image" Target="../media/image106.png"/><Relationship Id="rId140" Type="http://schemas.openxmlformats.org/officeDocument/2006/relationships/customXml" Target="../ink/ink139.xml"/><Relationship Id="rId182" Type="http://schemas.openxmlformats.org/officeDocument/2006/relationships/customXml" Target="../ink/ink160.xml"/><Relationship Id="rId378" Type="http://schemas.openxmlformats.org/officeDocument/2006/relationships/customXml" Target="../ink/ink258.xml"/><Relationship Id="rId403" Type="http://schemas.openxmlformats.org/officeDocument/2006/relationships/image" Target="../media/image269.png"/><Relationship Id="rId585" Type="http://schemas.openxmlformats.org/officeDocument/2006/relationships/customXml" Target="../ink/ink362.xml"/><Relationship Id="rId6" Type="http://schemas.openxmlformats.org/officeDocument/2006/relationships/customXml" Target="../ink/ink72.xml"/><Relationship Id="rId238" Type="http://schemas.openxmlformats.org/officeDocument/2006/relationships/customXml" Target="../ink/ink188.xml"/><Relationship Id="rId445" Type="http://schemas.openxmlformats.org/officeDocument/2006/relationships/image" Target="../media/image290.png"/><Relationship Id="rId487" Type="http://schemas.openxmlformats.org/officeDocument/2006/relationships/customXml" Target="../ink/ink313.xml"/><Relationship Id="rId610" Type="http://schemas.openxmlformats.org/officeDocument/2006/relationships/image" Target="../media/image372.png"/><Relationship Id="rId652" Type="http://schemas.openxmlformats.org/officeDocument/2006/relationships/image" Target="../media/image393.png"/><Relationship Id="rId694" Type="http://schemas.openxmlformats.org/officeDocument/2006/relationships/image" Target="../media/image414.png"/><Relationship Id="rId708" Type="http://schemas.openxmlformats.org/officeDocument/2006/relationships/image" Target="../media/image421.png"/><Relationship Id="rId291" Type="http://schemas.openxmlformats.org/officeDocument/2006/relationships/image" Target="../media/image213.png"/><Relationship Id="rId305" Type="http://schemas.openxmlformats.org/officeDocument/2006/relationships/image" Target="../media/image220.png"/><Relationship Id="rId347" Type="http://schemas.openxmlformats.org/officeDocument/2006/relationships/image" Target="../media/image241.png"/><Relationship Id="rId512" Type="http://schemas.openxmlformats.org/officeDocument/2006/relationships/image" Target="../media/image323.png"/><Relationship Id="rId44" Type="http://schemas.openxmlformats.org/officeDocument/2006/relationships/customXml" Target="../ink/ink91.xml"/><Relationship Id="rId86" Type="http://schemas.openxmlformats.org/officeDocument/2006/relationships/customXml" Target="../ink/ink112.xml"/><Relationship Id="rId151" Type="http://schemas.openxmlformats.org/officeDocument/2006/relationships/image" Target="../media/image143.png"/><Relationship Id="rId389" Type="http://schemas.openxmlformats.org/officeDocument/2006/relationships/image" Target="../media/image262.png"/><Relationship Id="rId554" Type="http://schemas.openxmlformats.org/officeDocument/2006/relationships/image" Target="../media/image344.png"/><Relationship Id="rId596" Type="http://schemas.openxmlformats.org/officeDocument/2006/relationships/image" Target="../media/image365.png"/><Relationship Id="rId193" Type="http://schemas.openxmlformats.org/officeDocument/2006/relationships/image" Target="../media/image164.png"/><Relationship Id="rId207" Type="http://schemas.openxmlformats.org/officeDocument/2006/relationships/image" Target="../media/image171.png"/><Relationship Id="rId249" Type="http://schemas.openxmlformats.org/officeDocument/2006/relationships/image" Target="../media/image192.png"/><Relationship Id="rId414" Type="http://schemas.openxmlformats.org/officeDocument/2006/relationships/customXml" Target="../ink/ink276.xml"/><Relationship Id="rId456" Type="http://schemas.openxmlformats.org/officeDocument/2006/relationships/image" Target="../media/image295.png"/><Relationship Id="rId498" Type="http://schemas.openxmlformats.org/officeDocument/2006/relationships/image" Target="../media/image316.png"/><Relationship Id="rId621" Type="http://schemas.openxmlformats.org/officeDocument/2006/relationships/customXml" Target="../ink/ink380.xml"/><Relationship Id="rId663" Type="http://schemas.openxmlformats.org/officeDocument/2006/relationships/customXml" Target="../ink/ink401.xml"/><Relationship Id="rId13" Type="http://schemas.openxmlformats.org/officeDocument/2006/relationships/image" Target="../media/image75.png"/><Relationship Id="rId109" Type="http://schemas.openxmlformats.org/officeDocument/2006/relationships/image" Target="../media/image122.png"/><Relationship Id="rId260" Type="http://schemas.openxmlformats.org/officeDocument/2006/relationships/customXml" Target="../ink/ink199.xml"/><Relationship Id="rId316" Type="http://schemas.openxmlformats.org/officeDocument/2006/relationships/customXml" Target="../ink/ink227.xml"/><Relationship Id="rId523" Type="http://schemas.openxmlformats.org/officeDocument/2006/relationships/customXml" Target="../ink/ink331.xml"/><Relationship Id="rId55" Type="http://schemas.openxmlformats.org/officeDocument/2006/relationships/image" Target="../media/image96.png"/><Relationship Id="rId97" Type="http://schemas.openxmlformats.org/officeDocument/2006/relationships/image" Target="../media/image116.png"/><Relationship Id="rId120" Type="http://schemas.openxmlformats.org/officeDocument/2006/relationships/customXml" Target="../ink/ink129.xml"/><Relationship Id="rId358" Type="http://schemas.openxmlformats.org/officeDocument/2006/relationships/customXml" Target="../ink/ink248.xml"/><Relationship Id="rId565" Type="http://schemas.openxmlformats.org/officeDocument/2006/relationships/customXml" Target="../ink/ink352.xml"/><Relationship Id="rId162" Type="http://schemas.openxmlformats.org/officeDocument/2006/relationships/customXml" Target="../ink/ink150.xml"/><Relationship Id="rId218" Type="http://schemas.openxmlformats.org/officeDocument/2006/relationships/customXml" Target="../ink/ink178.xml"/><Relationship Id="rId425" Type="http://schemas.openxmlformats.org/officeDocument/2006/relationships/image" Target="../media/image280.png"/><Relationship Id="rId467" Type="http://schemas.openxmlformats.org/officeDocument/2006/relationships/customXml" Target="../ink/ink303.xml"/><Relationship Id="rId632" Type="http://schemas.openxmlformats.org/officeDocument/2006/relationships/image" Target="../media/image383.png"/><Relationship Id="rId271" Type="http://schemas.openxmlformats.org/officeDocument/2006/relationships/image" Target="../media/image203.png"/><Relationship Id="rId674" Type="http://schemas.openxmlformats.org/officeDocument/2006/relationships/image" Target="../media/image404.png"/><Relationship Id="rId24" Type="http://schemas.openxmlformats.org/officeDocument/2006/relationships/customXml" Target="../ink/ink81.xml"/><Relationship Id="rId66" Type="http://schemas.openxmlformats.org/officeDocument/2006/relationships/customXml" Target="../ink/ink102.xml"/><Relationship Id="rId131" Type="http://schemas.openxmlformats.org/officeDocument/2006/relationships/image" Target="../media/image133.png"/><Relationship Id="rId327" Type="http://schemas.openxmlformats.org/officeDocument/2006/relationships/image" Target="../media/image231.png"/><Relationship Id="rId369" Type="http://schemas.openxmlformats.org/officeDocument/2006/relationships/image" Target="../media/image252.png"/><Relationship Id="rId534" Type="http://schemas.openxmlformats.org/officeDocument/2006/relationships/image" Target="../media/image334.png"/><Relationship Id="rId576" Type="http://schemas.openxmlformats.org/officeDocument/2006/relationships/image" Target="../media/image355.png"/><Relationship Id="rId173" Type="http://schemas.openxmlformats.org/officeDocument/2006/relationships/image" Target="../media/image154.png"/><Relationship Id="rId229" Type="http://schemas.openxmlformats.org/officeDocument/2006/relationships/image" Target="../media/image182.png"/><Relationship Id="rId380" Type="http://schemas.openxmlformats.org/officeDocument/2006/relationships/customXml" Target="../ink/ink259.xml"/><Relationship Id="rId436" Type="http://schemas.openxmlformats.org/officeDocument/2006/relationships/customXml" Target="../ink/ink287.xml"/><Relationship Id="rId601" Type="http://schemas.openxmlformats.org/officeDocument/2006/relationships/customXml" Target="../ink/ink370.xml"/><Relationship Id="rId643" Type="http://schemas.openxmlformats.org/officeDocument/2006/relationships/customXml" Target="../ink/ink391.xml"/><Relationship Id="rId240" Type="http://schemas.openxmlformats.org/officeDocument/2006/relationships/customXml" Target="../ink/ink189.xml"/><Relationship Id="rId478" Type="http://schemas.openxmlformats.org/officeDocument/2006/relationships/image" Target="../media/image306.png"/><Relationship Id="rId685" Type="http://schemas.openxmlformats.org/officeDocument/2006/relationships/customXml" Target="../ink/ink412.xml"/><Relationship Id="rId35" Type="http://schemas.openxmlformats.org/officeDocument/2006/relationships/image" Target="../media/image86.png"/><Relationship Id="rId77" Type="http://schemas.openxmlformats.org/officeDocument/2006/relationships/image" Target="../media/image107.png"/><Relationship Id="rId100" Type="http://schemas.openxmlformats.org/officeDocument/2006/relationships/customXml" Target="../ink/ink119.xml"/><Relationship Id="rId282" Type="http://schemas.openxmlformats.org/officeDocument/2006/relationships/customXml" Target="../ink/ink210.xml"/><Relationship Id="rId338" Type="http://schemas.openxmlformats.org/officeDocument/2006/relationships/customXml" Target="../ink/ink238.xml"/><Relationship Id="rId503" Type="http://schemas.openxmlformats.org/officeDocument/2006/relationships/customXml" Target="../ink/ink321.xml"/><Relationship Id="rId545" Type="http://schemas.openxmlformats.org/officeDocument/2006/relationships/customXml" Target="../ink/ink342.xml"/><Relationship Id="rId587" Type="http://schemas.openxmlformats.org/officeDocument/2006/relationships/customXml" Target="../ink/ink363.xml"/><Relationship Id="rId710" Type="http://schemas.openxmlformats.org/officeDocument/2006/relationships/image" Target="../media/image422.png"/><Relationship Id="rId8" Type="http://schemas.openxmlformats.org/officeDocument/2006/relationships/customXml" Target="../ink/ink73.xml"/><Relationship Id="rId142" Type="http://schemas.openxmlformats.org/officeDocument/2006/relationships/customXml" Target="../ink/ink140.xml"/><Relationship Id="rId184" Type="http://schemas.openxmlformats.org/officeDocument/2006/relationships/customXml" Target="../ink/ink161.xml"/><Relationship Id="rId391" Type="http://schemas.openxmlformats.org/officeDocument/2006/relationships/image" Target="../media/image263.png"/><Relationship Id="rId405" Type="http://schemas.openxmlformats.org/officeDocument/2006/relationships/image" Target="../media/image270.png"/><Relationship Id="rId447" Type="http://schemas.openxmlformats.org/officeDocument/2006/relationships/image" Target="../media/image291.png"/><Relationship Id="rId612" Type="http://schemas.openxmlformats.org/officeDocument/2006/relationships/image" Target="../media/image373.png"/><Relationship Id="rId251" Type="http://schemas.openxmlformats.org/officeDocument/2006/relationships/image" Target="../media/image193.png"/><Relationship Id="rId489" Type="http://schemas.openxmlformats.org/officeDocument/2006/relationships/customXml" Target="../ink/ink314.xml"/><Relationship Id="rId654" Type="http://schemas.openxmlformats.org/officeDocument/2006/relationships/image" Target="../media/image394.png"/><Relationship Id="rId696" Type="http://schemas.openxmlformats.org/officeDocument/2006/relationships/image" Target="../media/image415.png"/><Relationship Id="rId46" Type="http://schemas.openxmlformats.org/officeDocument/2006/relationships/customXml" Target="../ink/ink92.xml"/><Relationship Id="rId293" Type="http://schemas.openxmlformats.org/officeDocument/2006/relationships/image" Target="../media/image214.png"/><Relationship Id="rId307" Type="http://schemas.openxmlformats.org/officeDocument/2006/relationships/image" Target="../media/image221.png"/><Relationship Id="rId349" Type="http://schemas.openxmlformats.org/officeDocument/2006/relationships/image" Target="../media/image242.png"/><Relationship Id="rId514" Type="http://schemas.openxmlformats.org/officeDocument/2006/relationships/image" Target="../media/image324.png"/><Relationship Id="rId556" Type="http://schemas.openxmlformats.org/officeDocument/2006/relationships/image" Target="../media/image345.png"/><Relationship Id="rId88" Type="http://schemas.openxmlformats.org/officeDocument/2006/relationships/customXml" Target="../ink/ink113.xml"/><Relationship Id="rId111" Type="http://schemas.openxmlformats.org/officeDocument/2006/relationships/image" Target="../media/image123.png"/><Relationship Id="rId153" Type="http://schemas.openxmlformats.org/officeDocument/2006/relationships/image" Target="../media/image144.png"/><Relationship Id="rId195" Type="http://schemas.openxmlformats.org/officeDocument/2006/relationships/image" Target="../media/image165.png"/><Relationship Id="rId209" Type="http://schemas.openxmlformats.org/officeDocument/2006/relationships/image" Target="../media/image172.png"/><Relationship Id="rId360" Type="http://schemas.openxmlformats.org/officeDocument/2006/relationships/customXml" Target="../ink/ink249.xml"/><Relationship Id="rId416" Type="http://schemas.openxmlformats.org/officeDocument/2006/relationships/customXml" Target="../ink/ink277.xml"/><Relationship Id="rId598" Type="http://schemas.openxmlformats.org/officeDocument/2006/relationships/image" Target="../media/image366.png"/><Relationship Id="rId220" Type="http://schemas.openxmlformats.org/officeDocument/2006/relationships/customXml" Target="../ink/ink179.xml"/><Relationship Id="rId458" Type="http://schemas.openxmlformats.org/officeDocument/2006/relationships/image" Target="../media/image296.png"/><Relationship Id="rId623" Type="http://schemas.openxmlformats.org/officeDocument/2006/relationships/customXml" Target="../ink/ink381.xml"/><Relationship Id="rId665" Type="http://schemas.openxmlformats.org/officeDocument/2006/relationships/customXml" Target="../ink/ink402.xml"/><Relationship Id="rId15" Type="http://schemas.openxmlformats.org/officeDocument/2006/relationships/image" Target="../media/image76.png"/><Relationship Id="rId57" Type="http://schemas.openxmlformats.org/officeDocument/2006/relationships/image" Target="../media/image97.png"/><Relationship Id="rId262" Type="http://schemas.openxmlformats.org/officeDocument/2006/relationships/customXml" Target="../ink/ink200.xml"/><Relationship Id="rId318" Type="http://schemas.openxmlformats.org/officeDocument/2006/relationships/customXml" Target="../ink/ink228.xml"/><Relationship Id="rId525" Type="http://schemas.openxmlformats.org/officeDocument/2006/relationships/customXml" Target="../ink/ink332.xml"/><Relationship Id="rId567" Type="http://schemas.openxmlformats.org/officeDocument/2006/relationships/customXml" Target="../ink/ink353.xml"/><Relationship Id="rId99" Type="http://schemas.openxmlformats.org/officeDocument/2006/relationships/image" Target="../media/image117.png"/><Relationship Id="rId122" Type="http://schemas.openxmlformats.org/officeDocument/2006/relationships/customXml" Target="../ink/ink130.xml"/><Relationship Id="rId164" Type="http://schemas.openxmlformats.org/officeDocument/2006/relationships/customXml" Target="../ink/ink151.xml"/><Relationship Id="rId371" Type="http://schemas.openxmlformats.org/officeDocument/2006/relationships/image" Target="../media/image253.png"/><Relationship Id="rId427" Type="http://schemas.openxmlformats.org/officeDocument/2006/relationships/image" Target="../media/image281.png"/><Relationship Id="rId469" Type="http://schemas.openxmlformats.org/officeDocument/2006/relationships/customXml" Target="../ink/ink304.xml"/><Relationship Id="rId634" Type="http://schemas.openxmlformats.org/officeDocument/2006/relationships/image" Target="../media/image384.png"/><Relationship Id="rId676" Type="http://schemas.openxmlformats.org/officeDocument/2006/relationships/image" Target="../media/image405.png"/><Relationship Id="rId26" Type="http://schemas.openxmlformats.org/officeDocument/2006/relationships/customXml" Target="../ink/ink82.xml"/><Relationship Id="rId231" Type="http://schemas.openxmlformats.org/officeDocument/2006/relationships/image" Target="../media/image183.png"/><Relationship Id="rId273" Type="http://schemas.openxmlformats.org/officeDocument/2006/relationships/image" Target="../media/image204.png"/><Relationship Id="rId329" Type="http://schemas.openxmlformats.org/officeDocument/2006/relationships/image" Target="../media/image232.png"/><Relationship Id="rId480" Type="http://schemas.openxmlformats.org/officeDocument/2006/relationships/image" Target="../media/image307.png"/><Relationship Id="rId536" Type="http://schemas.openxmlformats.org/officeDocument/2006/relationships/image" Target="../media/image335.png"/><Relationship Id="rId701" Type="http://schemas.openxmlformats.org/officeDocument/2006/relationships/customXml" Target="../ink/ink420.xml"/><Relationship Id="rId68" Type="http://schemas.openxmlformats.org/officeDocument/2006/relationships/customXml" Target="../ink/ink103.xml"/><Relationship Id="rId133" Type="http://schemas.openxmlformats.org/officeDocument/2006/relationships/image" Target="../media/image134.png"/><Relationship Id="rId175" Type="http://schemas.openxmlformats.org/officeDocument/2006/relationships/image" Target="../media/image155.png"/><Relationship Id="rId340" Type="http://schemas.openxmlformats.org/officeDocument/2006/relationships/customXml" Target="../ink/ink239.xml"/><Relationship Id="rId578" Type="http://schemas.openxmlformats.org/officeDocument/2006/relationships/image" Target="../media/image356.png"/><Relationship Id="rId200" Type="http://schemas.openxmlformats.org/officeDocument/2006/relationships/customXml" Target="../ink/ink169.xml"/><Relationship Id="rId382" Type="http://schemas.openxmlformats.org/officeDocument/2006/relationships/customXml" Target="../ink/ink260.xml"/><Relationship Id="rId438" Type="http://schemas.openxmlformats.org/officeDocument/2006/relationships/customXml" Target="../ink/ink288.xml"/><Relationship Id="rId603" Type="http://schemas.openxmlformats.org/officeDocument/2006/relationships/customXml" Target="../ink/ink371.xml"/><Relationship Id="rId645" Type="http://schemas.openxmlformats.org/officeDocument/2006/relationships/customXml" Target="../ink/ink392.xml"/><Relationship Id="rId687" Type="http://schemas.openxmlformats.org/officeDocument/2006/relationships/customXml" Target="../ink/ink413.xml"/><Relationship Id="rId242" Type="http://schemas.openxmlformats.org/officeDocument/2006/relationships/customXml" Target="../ink/ink190.xml"/><Relationship Id="rId284" Type="http://schemas.openxmlformats.org/officeDocument/2006/relationships/customXml" Target="../ink/ink211.xml"/><Relationship Id="rId491" Type="http://schemas.openxmlformats.org/officeDocument/2006/relationships/customXml" Target="../ink/ink315.xml"/><Relationship Id="rId505" Type="http://schemas.openxmlformats.org/officeDocument/2006/relationships/customXml" Target="../ink/ink322.xml"/><Relationship Id="rId37" Type="http://schemas.openxmlformats.org/officeDocument/2006/relationships/image" Target="../media/image87.png"/><Relationship Id="rId79" Type="http://schemas.openxmlformats.org/officeDocument/2006/relationships/image" Target="../media/image108.png"/><Relationship Id="rId102" Type="http://schemas.openxmlformats.org/officeDocument/2006/relationships/customXml" Target="../ink/ink120.xml"/><Relationship Id="rId144" Type="http://schemas.openxmlformats.org/officeDocument/2006/relationships/customXml" Target="../ink/ink141.xml"/><Relationship Id="rId547" Type="http://schemas.openxmlformats.org/officeDocument/2006/relationships/customXml" Target="../ink/ink343.xml"/><Relationship Id="rId589" Type="http://schemas.openxmlformats.org/officeDocument/2006/relationships/customXml" Target="../ink/ink364.xml"/><Relationship Id="rId90" Type="http://schemas.openxmlformats.org/officeDocument/2006/relationships/customXml" Target="../ink/ink114.xml"/><Relationship Id="rId186" Type="http://schemas.openxmlformats.org/officeDocument/2006/relationships/customXml" Target="../ink/ink162.xml"/><Relationship Id="rId351" Type="http://schemas.openxmlformats.org/officeDocument/2006/relationships/image" Target="../media/image243.png"/><Relationship Id="rId393" Type="http://schemas.openxmlformats.org/officeDocument/2006/relationships/image" Target="../media/image264.png"/><Relationship Id="rId407" Type="http://schemas.openxmlformats.org/officeDocument/2006/relationships/image" Target="../media/image271.png"/><Relationship Id="rId449" Type="http://schemas.openxmlformats.org/officeDocument/2006/relationships/image" Target="../media/image292.png"/><Relationship Id="rId614" Type="http://schemas.openxmlformats.org/officeDocument/2006/relationships/image" Target="../media/image374.png"/><Relationship Id="rId656" Type="http://schemas.openxmlformats.org/officeDocument/2006/relationships/image" Target="../media/image395.png"/><Relationship Id="rId211" Type="http://schemas.openxmlformats.org/officeDocument/2006/relationships/image" Target="../media/image173.png"/><Relationship Id="rId253" Type="http://schemas.openxmlformats.org/officeDocument/2006/relationships/image" Target="../media/image194.png"/><Relationship Id="rId295" Type="http://schemas.openxmlformats.org/officeDocument/2006/relationships/image" Target="../media/image215.png"/><Relationship Id="rId309" Type="http://schemas.openxmlformats.org/officeDocument/2006/relationships/image" Target="../media/image222.png"/><Relationship Id="rId460" Type="http://schemas.openxmlformats.org/officeDocument/2006/relationships/image" Target="../media/image297.png"/><Relationship Id="rId516" Type="http://schemas.openxmlformats.org/officeDocument/2006/relationships/image" Target="../media/image325.png"/><Relationship Id="rId698" Type="http://schemas.openxmlformats.org/officeDocument/2006/relationships/image" Target="../media/image416.png"/><Relationship Id="rId48" Type="http://schemas.openxmlformats.org/officeDocument/2006/relationships/customXml" Target="../ink/ink93.xml"/><Relationship Id="rId113" Type="http://schemas.openxmlformats.org/officeDocument/2006/relationships/image" Target="../media/image124.png"/><Relationship Id="rId320" Type="http://schemas.openxmlformats.org/officeDocument/2006/relationships/customXml" Target="../ink/ink229.xml"/><Relationship Id="rId558" Type="http://schemas.openxmlformats.org/officeDocument/2006/relationships/image" Target="../media/image346.png"/><Relationship Id="rId155" Type="http://schemas.openxmlformats.org/officeDocument/2006/relationships/image" Target="../media/image145.png"/><Relationship Id="rId197" Type="http://schemas.openxmlformats.org/officeDocument/2006/relationships/image" Target="../media/image166.png"/><Relationship Id="rId362" Type="http://schemas.openxmlformats.org/officeDocument/2006/relationships/customXml" Target="../ink/ink250.xml"/><Relationship Id="rId418" Type="http://schemas.openxmlformats.org/officeDocument/2006/relationships/customXml" Target="../ink/ink278.xml"/><Relationship Id="rId625" Type="http://schemas.openxmlformats.org/officeDocument/2006/relationships/customXml" Target="../ink/ink382.xml"/><Relationship Id="rId222" Type="http://schemas.openxmlformats.org/officeDocument/2006/relationships/customXml" Target="../ink/ink180.xml"/><Relationship Id="rId264" Type="http://schemas.openxmlformats.org/officeDocument/2006/relationships/customXml" Target="../ink/ink201.xml"/><Relationship Id="rId471" Type="http://schemas.openxmlformats.org/officeDocument/2006/relationships/customXml" Target="../ink/ink305.xml"/><Relationship Id="rId667" Type="http://schemas.openxmlformats.org/officeDocument/2006/relationships/customXml" Target="../ink/ink403.xml"/><Relationship Id="rId17" Type="http://schemas.openxmlformats.org/officeDocument/2006/relationships/image" Target="../media/image77.png"/><Relationship Id="rId59" Type="http://schemas.openxmlformats.org/officeDocument/2006/relationships/image" Target="../media/image98.png"/><Relationship Id="rId124" Type="http://schemas.openxmlformats.org/officeDocument/2006/relationships/customXml" Target="../ink/ink131.xml"/><Relationship Id="rId527" Type="http://schemas.openxmlformats.org/officeDocument/2006/relationships/customXml" Target="../ink/ink333.xml"/><Relationship Id="rId569" Type="http://schemas.openxmlformats.org/officeDocument/2006/relationships/customXml" Target="../ink/ink354.xml"/><Relationship Id="rId70" Type="http://schemas.openxmlformats.org/officeDocument/2006/relationships/customXml" Target="../ink/ink104.xml"/><Relationship Id="rId166" Type="http://schemas.openxmlformats.org/officeDocument/2006/relationships/customXml" Target="../ink/ink152.xml"/><Relationship Id="rId331" Type="http://schemas.openxmlformats.org/officeDocument/2006/relationships/image" Target="../media/image233.png"/><Relationship Id="rId373" Type="http://schemas.openxmlformats.org/officeDocument/2006/relationships/image" Target="../media/image254.png"/><Relationship Id="rId429" Type="http://schemas.openxmlformats.org/officeDocument/2006/relationships/image" Target="../media/image282.png"/><Relationship Id="rId580" Type="http://schemas.openxmlformats.org/officeDocument/2006/relationships/image" Target="../media/image357.png"/><Relationship Id="rId636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4.png"/><Relationship Id="rId440" Type="http://schemas.openxmlformats.org/officeDocument/2006/relationships/customXml" Target="../ink/ink289.xml"/><Relationship Id="rId678" Type="http://schemas.openxmlformats.org/officeDocument/2006/relationships/image" Target="../media/image406.png"/><Relationship Id="rId28" Type="http://schemas.openxmlformats.org/officeDocument/2006/relationships/customXml" Target="../ink/ink83.xml"/><Relationship Id="rId275" Type="http://schemas.openxmlformats.org/officeDocument/2006/relationships/image" Target="../media/image205.png"/><Relationship Id="rId300" Type="http://schemas.openxmlformats.org/officeDocument/2006/relationships/customXml" Target="../ink/ink219.xml"/><Relationship Id="rId482" Type="http://schemas.openxmlformats.org/officeDocument/2006/relationships/image" Target="../media/image308.png"/><Relationship Id="rId538" Type="http://schemas.openxmlformats.org/officeDocument/2006/relationships/image" Target="../media/image336.png"/><Relationship Id="rId703" Type="http://schemas.openxmlformats.org/officeDocument/2006/relationships/customXml" Target="../ink/ink421.xml"/><Relationship Id="rId81" Type="http://schemas.openxmlformats.org/officeDocument/2006/relationships/image" Target="../media/image109.png"/><Relationship Id="rId135" Type="http://schemas.openxmlformats.org/officeDocument/2006/relationships/image" Target="../media/image135.png"/><Relationship Id="rId177" Type="http://schemas.openxmlformats.org/officeDocument/2006/relationships/image" Target="../media/image156.png"/><Relationship Id="rId342" Type="http://schemas.openxmlformats.org/officeDocument/2006/relationships/customXml" Target="../ink/ink240.xml"/><Relationship Id="rId384" Type="http://schemas.openxmlformats.org/officeDocument/2006/relationships/customXml" Target="../ink/ink261.xml"/><Relationship Id="rId591" Type="http://schemas.openxmlformats.org/officeDocument/2006/relationships/customXml" Target="../ink/ink365.xml"/><Relationship Id="rId605" Type="http://schemas.openxmlformats.org/officeDocument/2006/relationships/customXml" Target="../ink/ink372.xml"/><Relationship Id="rId202" Type="http://schemas.openxmlformats.org/officeDocument/2006/relationships/customXml" Target="../ink/ink170.xml"/><Relationship Id="rId244" Type="http://schemas.openxmlformats.org/officeDocument/2006/relationships/customXml" Target="../ink/ink191.xml"/><Relationship Id="rId647" Type="http://schemas.openxmlformats.org/officeDocument/2006/relationships/customXml" Target="../ink/ink393.xml"/><Relationship Id="rId689" Type="http://schemas.openxmlformats.org/officeDocument/2006/relationships/customXml" Target="../ink/ink414.xml"/><Relationship Id="rId39" Type="http://schemas.openxmlformats.org/officeDocument/2006/relationships/image" Target="../media/image88.png"/><Relationship Id="rId286" Type="http://schemas.openxmlformats.org/officeDocument/2006/relationships/customXml" Target="../ink/ink212.xml"/><Relationship Id="rId451" Type="http://schemas.openxmlformats.org/officeDocument/2006/relationships/image" Target="../media/image293.png"/><Relationship Id="rId493" Type="http://schemas.openxmlformats.org/officeDocument/2006/relationships/customXml" Target="../ink/ink316.xml"/><Relationship Id="rId507" Type="http://schemas.openxmlformats.org/officeDocument/2006/relationships/customXml" Target="../ink/ink323.xml"/><Relationship Id="rId549" Type="http://schemas.openxmlformats.org/officeDocument/2006/relationships/customXml" Target="../ink/ink344.xml"/><Relationship Id="rId50" Type="http://schemas.openxmlformats.org/officeDocument/2006/relationships/customXml" Target="../ink/ink94.xml"/><Relationship Id="rId104" Type="http://schemas.openxmlformats.org/officeDocument/2006/relationships/customXml" Target="../ink/ink121.xml"/><Relationship Id="rId146" Type="http://schemas.openxmlformats.org/officeDocument/2006/relationships/customXml" Target="../ink/ink142.xml"/><Relationship Id="rId188" Type="http://schemas.openxmlformats.org/officeDocument/2006/relationships/customXml" Target="../ink/ink163.xml"/><Relationship Id="rId311" Type="http://schemas.openxmlformats.org/officeDocument/2006/relationships/image" Target="../media/image223.png"/><Relationship Id="rId353" Type="http://schemas.openxmlformats.org/officeDocument/2006/relationships/image" Target="../media/image244.png"/><Relationship Id="rId395" Type="http://schemas.openxmlformats.org/officeDocument/2006/relationships/image" Target="../media/image265.png"/><Relationship Id="rId409" Type="http://schemas.openxmlformats.org/officeDocument/2006/relationships/image" Target="../media/image272.png"/><Relationship Id="rId560" Type="http://schemas.openxmlformats.org/officeDocument/2006/relationships/image" Target="../media/image347.png"/><Relationship Id="rId92" Type="http://schemas.openxmlformats.org/officeDocument/2006/relationships/customXml" Target="../ink/ink115.xml"/><Relationship Id="rId213" Type="http://schemas.openxmlformats.org/officeDocument/2006/relationships/image" Target="../media/image174.png"/><Relationship Id="rId420" Type="http://schemas.openxmlformats.org/officeDocument/2006/relationships/customXml" Target="../ink/ink279.xml"/><Relationship Id="rId616" Type="http://schemas.openxmlformats.org/officeDocument/2006/relationships/image" Target="../media/image375.png"/><Relationship Id="rId658" Type="http://schemas.openxmlformats.org/officeDocument/2006/relationships/image" Target="../media/image396.png"/><Relationship Id="rId255" Type="http://schemas.openxmlformats.org/officeDocument/2006/relationships/image" Target="../media/image195.png"/><Relationship Id="rId297" Type="http://schemas.openxmlformats.org/officeDocument/2006/relationships/image" Target="../media/image216.png"/><Relationship Id="rId462" Type="http://schemas.openxmlformats.org/officeDocument/2006/relationships/image" Target="../media/image298.png"/><Relationship Id="rId518" Type="http://schemas.openxmlformats.org/officeDocument/2006/relationships/image" Target="../media/image326.png"/><Relationship Id="rId115" Type="http://schemas.openxmlformats.org/officeDocument/2006/relationships/image" Target="../media/image125.png"/><Relationship Id="rId157" Type="http://schemas.openxmlformats.org/officeDocument/2006/relationships/image" Target="../media/image146.png"/><Relationship Id="rId322" Type="http://schemas.openxmlformats.org/officeDocument/2006/relationships/customXml" Target="../ink/ink230.xml"/><Relationship Id="rId364" Type="http://schemas.openxmlformats.org/officeDocument/2006/relationships/customXml" Target="../ink/ink251.xml"/><Relationship Id="rId61" Type="http://schemas.openxmlformats.org/officeDocument/2006/relationships/image" Target="../media/image99.png"/><Relationship Id="rId199" Type="http://schemas.openxmlformats.org/officeDocument/2006/relationships/image" Target="../media/image167.png"/><Relationship Id="rId571" Type="http://schemas.openxmlformats.org/officeDocument/2006/relationships/customXml" Target="../ink/ink355.xml"/><Relationship Id="rId627" Type="http://schemas.openxmlformats.org/officeDocument/2006/relationships/customXml" Target="../ink/ink383.xml"/><Relationship Id="rId669" Type="http://schemas.openxmlformats.org/officeDocument/2006/relationships/customXml" Target="../ink/ink404.xml"/><Relationship Id="rId19" Type="http://schemas.openxmlformats.org/officeDocument/2006/relationships/image" Target="../media/image78.png"/><Relationship Id="rId224" Type="http://schemas.openxmlformats.org/officeDocument/2006/relationships/customXml" Target="../ink/ink181.xml"/><Relationship Id="rId266" Type="http://schemas.openxmlformats.org/officeDocument/2006/relationships/customXml" Target="../ink/ink202.xml"/><Relationship Id="rId431" Type="http://schemas.openxmlformats.org/officeDocument/2006/relationships/image" Target="../media/image283.png"/><Relationship Id="rId473" Type="http://schemas.openxmlformats.org/officeDocument/2006/relationships/customXml" Target="../ink/ink306.xml"/><Relationship Id="rId529" Type="http://schemas.openxmlformats.org/officeDocument/2006/relationships/customXml" Target="../ink/ink334.xml"/><Relationship Id="rId680" Type="http://schemas.openxmlformats.org/officeDocument/2006/relationships/image" Target="../media/image407.png"/><Relationship Id="rId30" Type="http://schemas.openxmlformats.org/officeDocument/2006/relationships/customXml" Target="../ink/ink84.xml"/><Relationship Id="rId126" Type="http://schemas.openxmlformats.org/officeDocument/2006/relationships/customXml" Target="../ink/ink132.xml"/><Relationship Id="rId168" Type="http://schemas.openxmlformats.org/officeDocument/2006/relationships/customXml" Target="../ink/ink153.xml"/><Relationship Id="rId333" Type="http://schemas.openxmlformats.org/officeDocument/2006/relationships/image" Target="../media/image234.png"/><Relationship Id="rId540" Type="http://schemas.openxmlformats.org/officeDocument/2006/relationships/image" Target="../media/image337.png"/><Relationship Id="rId72" Type="http://schemas.openxmlformats.org/officeDocument/2006/relationships/customXml" Target="../ink/ink105.xml"/><Relationship Id="rId375" Type="http://schemas.openxmlformats.org/officeDocument/2006/relationships/image" Target="../media/image255.png"/><Relationship Id="rId582" Type="http://schemas.openxmlformats.org/officeDocument/2006/relationships/image" Target="../media/image358.png"/><Relationship Id="rId638" Type="http://schemas.openxmlformats.org/officeDocument/2006/relationships/image" Target="../media/image386.png"/><Relationship Id="rId3" Type="http://schemas.openxmlformats.org/officeDocument/2006/relationships/image" Target="../media/image70.png"/><Relationship Id="rId235" Type="http://schemas.openxmlformats.org/officeDocument/2006/relationships/image" Target="../media/image185.png"/><Relationship Id="rId277" Type="http://schemas.openxmlformats.org/officeDocument/2006/relationships/image" Target="../media/image206.png"/><Relationship Id="rId400" Type="http://schemas.openxmlformats.org/officeDocument/2006/relationships/customXml" Target="../ink/ink269.xml"/><Relationship Id="rId442" Type="http://schemas.openxmlformats.org/officeDocument/2006/relationships/customXml" Target="../ink/ink290.xml"/><Relationship Id="rId484" Type="http://schemas.openxmlformats.org/officeDocument/2006/relationships/image" Target="../media/image309.png"/><Relationship Id="rId705" Type="http://schemas.openxmlformats.org/officeDocument/2006/relationships/customXml" Target="../ink/ink422.xml"/><Relationship Id="rId137" Type="http://schemas.openxmlformats.org/officeDocument/2006/relationships/image" Target="../media/image136.png"/><Relationship Id="rId302" Type="http://schemas.openxmlformats.org/officeDocument/2006/relationships/customXml" Target="../ink/ink220.xml"/><Relationship Id="rId344" Type="http://schemas.openxmlformats.org/officeDocument/2006/relationships/customXml" Target="../ink/ink241.xml"/><Relationship Id="rId691" Type="http://schemas.openxmlformats.org/officeDocument/2006/relationships/customXml" Target="../ink/ink415.xml"/><Relationship Id="rId41" Type="http://schemas.openxmlformats.org/officeDocument/2006/relationships/image" Target="../media/image89.png"/><Relationship Id="rId83" Type="http://schemas.openxmlformats.org/officeDocument/2006/relationships/image" Target="../media/image110.png"/><Relationship Id="rId179" Type="http://schemas.openxmlformats.org/officeDocument/2006/relationships/image" Target="../media/image157.png"/><Relationship Id="rId386" Type="http://schemas.openxmlformats.org/officeDocument/2006/relationships/customXml" Target="../ink/ink262.xml"/><Relationship Id="rId551" Type="http://schemas.openxmlformats.org/officeDocument/2006/relationships/customXml" Target="../ink/ink345.xml"/><Relationship Id="rId593" Type="http://schemas.openxmlformats.org/officeDocument/2006/relationships/customXml" Target="../ink/ink366.xml"/><Relationship Id="rId607" Type="http://schemas.openxmlformats.org/officeDocument/2006/relationships/customXml" Target="../ink/ink373.xml"/><Relationship Id="rId649" Type="http://schemas.openxmlformats.org/officeDocument/2006/relationships/customXml" Target="../ink/ink394.xml"/><Relationship Id="rId190" Type="http://schemas.openxmlformats.org/officeDocument/2006/relationships/customXml" Target="../ink/ink164.xml"/><Relationship Id="rId204" Type="http://schemas.openxmlformats.org/officeDocument/2006/relationships/customXml" Target="../ink/ink171.xml"/><Relationship Id="rId246" Type="http://schemas.openxmlformats.org/officeDocument/2006/relationships/customXml" Target="../ink/ink192.xml"/><Relationship Id="rId288" Type="http://schemas.openxmlformats.org/officeDocument/2006/relationships/customXml" Target="../ink/ink213.xml"/><Relationship Id="rId411" Type="http://schemas.openxmlformats.org/officeDocument/2006/relationships/image" Target="../media/image273.png"/><Relationship Id="rId453" Type="http://schemas.openxmlformats.org/officeDocument/2006/relationships/customXml" Target="../ink/ink296.xml"/><Relationship Id="rId509" Type="http://schemas.openxmlformats.org/officeDocument/2006/relationships/customXml" Target="../ink/ink324.xml"/><Relationship Id="rId660" Type="http://schemas.openxmlformats.org/officeDocument/2006/relationships/image" Target="../media/image397.png"/><Relationship Id="rId106" Type="http://schemas.openxmlformats.org/officeDocument/2006/relationships/customXml" Target="../ink/ink122.xml"/><Relationship Id="rId313" Type="http://schemas.openxmlformats.org/officeDocument/2006/relationships/image" Target="../media/image224.png"/><Relationship Id="rId495" Type="http://schemas.openxmlformats.org/officeDocument/2006/relationships/customXml" Target="../ink/ink317.xml"/><Relationship Id="rId10" Type="http://schemas.openxmlformats.org/officeDocument/2006/relationships/customXml" Target="../ink/ink74.xml"/><Relationship Id="rId52" Type="http://schemas.openxmlformats.org/officeDocument/2006/relationships/customXml" Target="../ink/ink95.xml"/><Relationship Id="rId94" Type="http://schemas.openxmlformats.org/officeDocument/2006/relationships/customXml" Target="../ink/ink116.xml"/><Relationship Id="rId148" Type="http://schemas.openxmlformats.org/officeDocument/2006/relationships/customXml" Target="../ink/ink143.xml"/><Relationship Id="rId355" Type="http://schemas.openxmlformats.org/officeDocument/2006/relationships/image" Target="../media/image245.png"/><Relationship Id="rId397" Type="http://schemas.openxmlformats.org/officeDocument/2006/relationships/image" Target="../media/image266.png"/><Relationship Id="rId520" Type="http://schemas.openxmlformats.org/officeDocument/2006/relationships/image" Target="../media/image327.png"/><Relationship Id="rId562" Type="http://schemas.openxmlformats.org/officeDocument/2006/relationships/image" Target="../media/image348.png"/><Relationship Id="rId618" Type="http://schemas.openxmlformats.org/officeDocument/2006/relationships/image" Target="../media/image376.png"/><Relationship Id="rId215" Type="http://schemas.openxmlformats.org/officeDocument/2006/relationships/image" Target="../media/image175.png"/><Relationship Id="rId257" Type="http://schemas.openxmlformats.org/officeDocument/2006/relationships/image" Target="../media/image196.png"/><Relationship Id="rId422" Type="http://schemas.openxmlformats.org/officeDocument/2006/relationships/customXml" Target="../ink/ink280.xml"/><Relationship Id="rId464" Type="http://schemas.openxmlformats.org/officeDocument/2006/relationships/image" Target="../media/image299.png"/><Relationship Id="rId299" Type="http://schemas.openxmlformats.org/officeDocument/2006/relationships/image" Target="../media/image217.png"/><Relationship Id="rId63" Type="http://schemas.openxmlformats.org/officeDocument/2006/relationships/image" Target="../media/image100.png"/><Relationship Id="rId159" Type="http://schemas.openxmlformats.org/officeDocument/2006/relationships/image" Target="../media/image147.png"/><Relationship Id="rId366" Type="http://schemas.openxmlformats.org/officeDocument/2006/relationships/customXml" Target="../ink/ink252.xml"/><Relationship Id="rId573" Type="http://schemas.openxmlformats.org/officeDocument/2006/relationships/customXml" Target="../ink/ink356.xml"/><Relationship Id="rId226" Type="http://schemas.openxmlformats.org/officeDocument/2006/relationships/customXml" Target="../ink/ink182.xml"/><Relationship Id="rId433" Type="http://schemas.openxmlformats.org/officeDocument/2006/relationships/image" Target="../media/image284.png"/><Relationship Id="rId640" Type="http://schemas.openxmlformats.org/officeDocument/2006/relationships/image" Target="../media/image387.png"/><Relationship Id="rId74" Type="http://schemas.openxmlformats.org/officeDocument/2006/relationships/customXml" Target="../ink/ink106.xml"/><Relationship Id="rId377" Type="http://schemas.openxmlformats.org/officeDocument/2006/relationships/image" Target="../media/image256.png"/><Relationship Id="rId500" Type="http://schemas.openxmlformats.org/officeDocument/2006/relationships/image" Target="../media/image317.png"/><Relationship Id="rId584" Type="http://schemas.openxmlformats.org/officeDocument/2006/relationships/image" Target="../media/image359.png"/><Relationship Id="rId5" Type="http://schemas.openxmlformats.org/officeDocument/2006/relationships/image" Target="../media/image71.png"/><Relationship Id="rId237" Type="http://schemas.openxmlformats.org/officeDocument/2006/relationships/image" Target="../media/image186.png"/><Relationship Id="rId444" Type="http://schemas.openxmlformats.org/officeDocument/2006/relationships/customXml" Target="../ink/ink291.xml"/><Relationship Id="rId651" Type="http://schemas.openxmlformats.org/officeDocument/2006/relationships/customXml" Target="../ink/ink395.xml"/><Relationship Id="rId290" Type="http://schemas.openxmlformats.org/officeDocument/2006/relationships/customXml" Target="../ink/ink214.xml"/><Relationship Id="rId304" Type="http://schemas.openxmlformats.org/officeDocument/2006/relationships/customXml" Target="../ink/ink221.xml"/><Relationship Id="rId388" Type="http://schemas.openxmlformats.org/officeDocument/2006/relationships/customXml" Target="../ink/ink263.xml"/><Relationship Id="rId511" Type="http://schemas.openxmlformats.org/officeDocument/2006/relationships/customXml" Target="../ink/ink325.xml"/><Relationship Id="rId609" Type="http://schemas.openxmlformats.org/officeDocument/2006/relationships/customXml" Target="../ink/ink374.xml"/><Relationship Id="rId85" Type="http://schemas.openxmlformats.org/officeDocument/2006/relationships/image" Target="../media/image111.png"/><Relationship Id="rId150" Type="http://schemas.openxmlformats.org/officeDocument/2006/relationships/customXml" Target="../ink/ink144.xml"/><Relationship Id="rId595" Type="http://schemas.openxmlformats.org/officeDocument/2006/relationships/customXml" Target="../ink/ink367.xml"/><Relationship Id="rId248" Type="http://schemas.openxmlformats.org/officeDocument/2006/relationships/customXml" Target="../ink/ink193.xml"/><Relationship Id="rId455" Type="http://schemas.openxmlformats.org/officeDocument/2006/relationships/customXml" Target="../ink/ink297.xml"/><Relationship Id="rId662" Type="http://schemas.openxmlformats.org/officeDocument/2006/relationships/image" Target="../media/image398.png"/><Relationship Id="rId12" Type="http://schemas.openxmlformats.org/officeDocument/2006/relationships/customXml" Target="../ink/ink75.xml"/><Relationship Id="rId108" Type="http://schemas.openxmlformats.org/officeDocument/2006/relationships/customXml" Target="../ink/ink123.xml"/><Relationship Id="rId315" Type="http://schemas.openxmlformats.org/officeDocument/2006/relationships/image" Target="../media/image225.png"/><Relationship Id="rId522" Type="http://schemas.openxmlformats.org/officeDocument/2006/relationships/image" Target="../media/image328.png"/><Relationship Id="rId96" Type="http://schemas.openxmlformats.org/officeDocument/2006/relationships/customXml" Target="../ink/ink117.xml"/><Relationship Id="rId161" Type="http://schemas.openxmlformats.org/officeDocument/2006/relationships/image" Target="../media/image148.png"/><Relationship Id="rId399" Type="http://schemas.openxmlformats.org/officeDocument/2006/relationships/image" Target="../media/image267.png"/><Relationship Id="rId259" Type="http://schemas.openxmlformats.org/officeDocument/2006/relationships/image" Target="../media/image197.png"/><Relationship Id="rId466" Type="http://schemas.openxmlformats.org/officeDocument/2006/relationships/image" Target="../media/image300.png"/><Relationship Id="rId673" Type="http://schemas.openxmlformats.org/officeDocument/2006/relationships/customXml" Target="../ink/ink406.xml"/><Relationship Id="rId23" Type="http://schemas.openxmlformats.org/officeDocument/2006/relationships/image" Target="../media/image80.png"/><Relationship Id="rId119" Type="http://schemas.openxmlformats.org/officeDocument/2006/relationships/image" Target="../media/image127.png"/><Relationship Id="rId326" Type="http://schemas.openxmlformats.org/officeDocument/2006/relationships/customXml" Target="../ink/ink232.xml"/><Relationship Id="rId533" Type="http://schemas.openxmlformats.org/officeDocument/2006/relationships/customXml" Target="../ink/ink336.xml"/><Relationship Id="rId172" Type="http://schemas.openxmlformats.org/officeDocument/2006/relationships/customXml" Target="../ink/ink155.xml"/><Relationship Id="rId477" Type="http://schemas.openxmlformats.org/officeDocument/2006/relationships/customXml" Target="../ink/ink308.xml"/><Relationship Id="rId600" Type="http://schemas.openxmlformats.org/officeDocument/2006/relationships/image" Target="../media/image367.png"/><Relationship Id="rId684" Type="http://schemas.openxmlformats.org/officeDocument/2006/relationships/image" Target="../media/image409.png"/><Relationship Id="rId337" Type="http://schemas.openxmlformats.org/officeDocument/2006/relationships/image" Target="../media/image236.png"/><Relationship Id="rId34" Type="http://schemas.openxmlformats.org/officeDocument/2006/relationships/customXml" Target="../ink/ink86.xml"/><Relationship Id="rId544" Type="http://schemas.openxmlformats.org/officeDocument/2006/relationships/image" Target="../media/image339.png"/><Relationship Id="rId183" Type="http://schemas.openxmlformats.org/officeDocument/2006/relationships/image" Target="../media/image159.png"/><Relationship Id="rId390" Type="http://schemas.openxmlformats.org/officeDocument/2006/relationships/customXml" Target="../ink/ink264.xml"/><Relationship Id="rId404" Type="http://schemas.openxmlformats.org/officeDocument/2006/relationships/customXml" Target="../ink/ink271.xml"/><Relationship Id="rId611" Type="http://schemas.openxmlformats.org/officeDocument/2006/relationships/customXml" Target="../ink/ink375.xml"/><Relationship Id="rId250" Type="http://schemas.openxmlformats.org/officeDocument/2006/relationships/customXml" Target="../ink/ink194.xml"/><Relationship Id="rId488" Type="http://schemas.openxmlformats.org/officeDocument/2006/relationships/image" Target="../media/image311.png"/><Relationship Id="rId695" Type="http://schemas.openxmlformats.org/officeDocument/2006/relationships/customXml" Target="../ink/ink417.xml"/><Relationship Id="rId709" Type="http://schemas.openxmlformats.org/officeDocument/2006/relationships/customXml" Target="../ink/ink424.xml"/><Relationship Id="rId45" Type="http://schemas.openxmlformats.org/officeDocument/2006/relationships/image" Target="../media/image91.png"/><Relationship Id="rId110" Type="http://schemas.openxmlformats.org/officeDocument/2006/relationships/customXml" Target="../ink/ink124.xml"/><Relationship Id="rId348" Type="http://schemas.openxmlformats.org/officeDocument/2006/relationships/customXml" Target="../ink/ink243.xml"/><Relationship Id="rId555" Type="http://schemas.openxmlformats.org/officeDocument/2006/relationships/customXml" Target="../ink/ink347.xml"/><Relationship Id="rId194" Type="http://schemas.openxmlformats.org/officeDocument/2006/relationships/customXml" Target="../ink/ink166.xml"/><Relationship Id="rId208" Type="http://schemas.openxmlformats.org/officeDocument/2006/relationships/customXml" Target="../ink/ink173.xml"/><Relationship Id="rId415" Type="http://schemas.openxmlformats.org/officeDocument/2006/relationships/image" Target="../media/image275.png"/><Relationship Id="rId622" Type="http://schemas.openxmlformats.org/officeDocument/2006/relationships/image" Target="../media/image378.png"/><Relationship Id="rId261" Type="http://schemas.openxmlformats.org/officeDocument/2006/relationships/image" Target="../media/image198.png"/><Relationship Id="rId499" Type="http://schemas.openxmlformats.org/officeDocument/2006/relationships/customXml" Target="../ink/ink319.xml"/><Relationship Id="rId56" Type="http://schemas.openxmlformats.org/officeDocument/2006/relationships/customXml" Target="../ink/ink97.xml"/><Relationship Id="rId359" Type="http://schemas.openxmlformats.org/officeDocument/2006/relationships/image" Target="../media/image247.png"/><Relationship Id="rId566" Type="http://schemas.openxmlformats.org/officeDocument/2006/relationships/image" Target="../media/image350.png"/><Relationship Id="rId121" Type="http://schemas.openxmlformats.org/officeDocument/2006/relationships/image" Target="../media/image128.png"/><Relationship Id="rId219" Type="http://schemas.openxmlformats.org/officeDocument/2006/relationships/image" Target="../media/image177.png"/><Relationship Id="rId426" Type="http://schemas.openxmlformats.org/officeDocument/2006/relationships/customXml" Target="../ink/ink282.xml"/><Relationship Id="rId633" Type="http://schemas.openxmlformats.org/officeDocument/2006/relationships/customXml" Target="../ink/ink386.xml"/><Relationship Id="rId67" Type="http://schemas.openxmlformats.org/officeDocument/2006/relationships/image" Target="../media/image102.png"/><Relationship Id="rId272" Type="http://schemas.openxmlformats.org/officeDocument/2006/relationships/customXml" Target="../ink/ink205.xml"/><Relationship Id="rId577" Type="http://schemas.openxmlformats.org/officeDocument/2006/relationships/customXml" Target="../ink/ink358.xml"/><Relationship Id="rId700" Type="http://schemas.openxmlformats.org/officeDocument/2006/relationships/image" Target="../media/image417.png"/><Relationship Id="rId132" Type="http://schemas.openxmlformats.org/officeDocument/2006/relationships/customXml" Target="../ink/ink135.xml"/><Relationship Id="rId437" Type="http://schemas.openxmlformats.org/officeDocument/2006/relationships/image" Target="../media/image286.png"/><Relationship Id="rId644" Type="http://schemas.openxmlformats.org/officeDocument/2006/relationships/image" Target="../media/image389.png"/><Relationship Id="rId283" Type="http://schemas.openxmlformats.org/officeDocument/2006/relationships/image" Target="../media/image209.png"/><Relationship Id="rId490" Type="http://schemas.openxmlformats.org/officeDocument/2006/relationships/image" Target="../media/image312.png"/><Relationship Id="rId504" Type="http://schemas.openxmlformats.org/officeDocument/2006/relationships/image" Target="../media/image319.png"/><Relationship Id="rId78" Type="http://schemas.openxmlformats.org/officeDocument/2006/relationships/customXml" Target="../ink/ink108.xml"/><Relationship Id="rId143" Type="http://schemas.openxmlformats.org/officeDocument/2006/relationships/image" Target="../media/image139.png"/><Relationship Id="rId350" Type="http://schemas.openxmlformats.org/officeDocument/2006/relationships/customXml" Target="../ink/ink244.xml"/><Relationship Id="rId588" Type="http://schemas.openxmlformats.org/officeDocument/2006/relationships/image" Target="../media/image361.png"/><Relationship Id="rId9" Type="http://schemas.openxmlformats.org/officeDocument/2006/relationships/image" Target="../media/image73.png"/><Relationship Id="rId210" Type="http://schemas.openxmlformats.org/officeDocument/2006/relationships/customXml" Target="../ink/ink174.xml"/><Relationship Id="rId448" Type="http://schemas.openxmlformats.org/officeDocument/2006/relationships/customXml" Target="../ink/ink293.xml"/><Relationship Id="rId655" Type="http://schemas.openxmlformats.org/officeDocument/2006/relationships/customXml" Target="../ink/ink397.xml"/><Relationship Id="rId294" Type="http://schemas.openxmlformats.org/officeDocument/2006/relationships/customXml" Target="../ink/ink216.xml"/><Relationship Id="rId308" Type="http://schemas.openxmlformats.org/officeDocument/2006/relationships/customXml" Target="../ink/ink223.xml"/><Relationship Id="rId515" Type="http://schemas.openxmlformats.org/officeDocument/2006/relationships/customXml" Target="../ink/ink327.xml"/><Relationship Id="rId89" Type="http://schemas.openxmlformats.org/officeDocument/2006/relationships/image" Target="../media/image113.png"/><Relationship Id="rId154" Type="http://schemas.openxmlformats.org/officeDocument/2006/relationships/customXml" Target="../ink/ink146.xml"/><Relationship Id="rId361" Type="http://schemas.openxmlformats.org/officeDocument/2006/relationships/image" Target="../media/image248.png"/><Relationship Id="rId599" Type="http://schemas.openxmlformats.org/officeDocument/2006/relationships/customXml" Target="../ink/ink369.xml"/><Relationship Id="rId459" Type="http://schemas.openxmlformats.org/officeDocument/2006/relationships/customXml" Target="../ink/ink299.xml"/><Relationship Id="rId666" Type="http://schemas.openxmlformats.org/officeDocument/2006/relationships/image" Target="../media/image400.png"/><Relationship Id="rId16" Type="http://schemas.openxmlformats.org/officeDocument/2006/relationships/customXml" Target="../ink/ink77.xml"/><Relationship Id="rId221" Type="http://schemas.openxmlformats.org/officeDocument/2006/relationships/image" Target="../media/image178.png"/><Relationship Id="rId319" Type="http://schemas.openxmlformats.org/officeDocument/2006/relationships/image" Target="../media/image227.png"/><Relationship Id="rId526" Type="http://schemas.openxmlformats.org/officeDocument/2006/relationships/image" Target="../media/image330.png"/><Relationship Id="rId165" Type="http://schemas.openxmlformats.org/officeDocument/2006/relationships/image" Target="../media/image150.png"/><Relationship Id="rId372" Type="http://schemas.openxmlformats.org/officeDocument/2006/relationships/customXml" Target="../ink/ink255.xml"/><Relationship Id="rId677" Type="http://schemas.openxmlformats.org/officeDocument/2006/relationships/customXml" Target="../ink/ink408.xml"/><Relationship Id="rId232" Type="http://schemas.openxmlformats.org/officeDocument/2006/relationships/customXml" Target="../ink/ink185.xml"/><Relationship Id="rId27" Type="http://schemas.openxmlformats.org/officeDocument/2006/relationships/image" Target="../media/image82.png"/><Relationship Id="rId537" Type="http://schemas.openxmlformats.org/officeDocument/2006/relationships/customXml" Target="../ink/ink338.xml"/><Relationship Id="rId80" Type="http://schemas.openxmlformats.org/officeDocument/2006/relationships/customXml" Target="../ink/ink109.xml"/><Relationship Id="rId176" Type="http://schemas.openxmlformats.org/officeDocument/2006/relationships/customXml" Target="../ink/ink157.xml"/><Relationship Id="rId383" Type="http://schemas.openxmlformats.org/officeDocument/2006/relationships/image" Target="../media/image259.png"/><Relationship Id="rId590" Type="http://schemas.openxmlformats.org/officeDocument/2006/relationships/image" Target="../media/image362.png"/><Relationship Id="rId604" Type="http://schemas.openxmlformats.org/officeDocument/2006/relationships/image" Target="../media/image369.png"/><Relationship Id="rId243" Type="http://schemas.openxmlformats.org/officeDocument/2006/relationships/image" Target="../media/image189.png"/><Relationship Id="rId450" Type="http://schemas.openxmlformats.org/officeDocument/2006/relationships/customXml" Target="../ink/ink294.xml"/><Relationship Id="rId688" Type="http://schemas.openxmlformats.org/officeDocument/2006/relationships/image" Target="../media/image411.png"/><Relationship Id="rId38" Type="http://schemas.openxmlformats.org/officeDocument/2006/relationships/customXml" Target="../ink/ink88.xml"/><Relationship Id="rId103" Type="http://schemas.openxmlformats.org/officeDocument/2006/relationships/image" Target="../media/image119.png"/><Relationship Id="rId310" Type="http://schemas.openxmlformats.org/officeDocument/2006/relationships/customXml" Target="../ink/ink224.xml"/><Relationship Id="rId548" Type="http://schemas.openxmlformats.org/officeDocument/2006/relationships/image" Target="../media/image341.png"/><Relationship Id="rId91" Type="http://schemas.openxmlformats.org/officeDocument/2006/relationships/image" Target="../media/image114.png"/><Relationship Id="rId187" Type="http://schemas.openxmlformats.org/officeDocument/2006/relationships/image" Target="../media/image161.png"/><Relationship Id="rId394" Type="http://schemas.openxmlformats.org/officeDocument/2006/relationships/customXml" Target="../ink/ink266.xml"/><Relationship Id="rId408" Type="http://schemas.openxmlformats.org/officeDocument/2006/relationships/customXml" Target="../ink/ink273.xml"/><Relationship Id="rId615" Type="http://schemas.openxmlformats.org/officeDocument/2006/relationships/customXml" Target="../ink/ink377.xml"/><Relationship Id="rId254" Type="http://schemas.openxmlformats.org/officeDocument/2006/relationships/customXml" Target="../ink/ink196.xml"/><Relationship Id="rId699" Type="http://schemas.openxmlformats.org/officeDocument/2006/relationships/customXml" Target="../ink/ink419.xml"/><Relationship Id="rId49" Type="http://schemas.openxmlformats.org/officeDocument/2006/relationships/image" Target="../media/image93.png"/><Relationship Id="rId114" Type="http://schemas.openxmlformats.org/officeDocument/2006/relationships/customXml" Target="../ink/ink126.xml"/><Relationship Id="rId461" Type="http://schemas.openxmlformats.org/officeDocument/2006/relationships/customXml" Target="../ink/ink300.xml"/><Relationship Id="rId559" Type="http://schemas.openxmlformats.org/officeDocument/2006/relationships/customXml" Target="../ink/ink349.xml"/><Relationship Id="rId198" Type="http://schemas.openxmlformats.org/officeDocument/2006/relationships/customXml" Target="../ink/ink168.xml"/><Relationship Id="rId321" Type="http://schemas.openxmlformats.org/officeDocument/2006/relationships/image" Target="../media/image228.png"/><Relationship Id="rId419" Type="http://schemas.openxmlformats.org/officeDocument/2006/relationships/image" Target="../media/image277.png"/><Relationship Id="rId626" Type="http://schemas.openxmlformats.org/officeDocument/2006/relationships/image" Target="../media/image380.png"/><Relationship Id="rId265" Type="http://schemas.openxmlformats.org/officeDocument/2006/relationships/image" Target="../media/image200.png"/><Relationship Id="rId472" Type="http://schemas.openxmlformats.org/officeDocument/2006/relationships/image" Target="../media/image303.png"/><Relationship Id="rId125" Type="http://schemas.openxmlformats.org/officeDocument/2006/relationships/image" Target="../media/image130.png"/><Relationship Id="rId332" Type="http://schemas.openxmlformats.org/officeDocument/2006/relationships/customXml" Target="../ink/ink235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60.png"/><Relationship Id="rId299" Type="http://schemas.openxmlformats.org/officeDocument/2006/relationships/image" Target="../media/image2986.png"/><Relationship Id="rId21" Type="http://schemas.openxmlformats.org/officeDocument/2006/relationships/image" Target="../media/image17580.png"/><Relationship Id="rId63" Type="http://schemas.openxmlformats.org/officeDocument/2006/relationships/image" Target="../media/image17790.png"/><Relationship Id="rId159" Type="http://schemas.openxmlformats.org/officeDocument/2006/relationships/image" Target="../media/image18270.png"/><Relationship Id="rId170" Type="http://schemas.openxmlformats.org/officeDocument/2006/relationships/customXml" Target="../ink/ink6064.xml"/><Relationship Id="rId226" Type="http://schemas.openxmlformats.org/officeDocument/2006/relationships/customXml" Target="../ink/ink6092.xml"/><Relationship Id="rId268" Type="http://schemas.openxmlformats.org/officeDocument/2006/relationships/customXml" Target="../ink/ink6113.xml"/><Relationship Id="rId32" Type="http://schemas.openxmlformats.org/officeDocument/2006/relationships/customXml" Target="../ink/ink5995.xml"/><Relationship Id="rId74" Type="http://schemas.openxmlformats.org/officeDocument/2006/relationships/customXml" Target="../ink/ink6016.xml"/><Relationship Id="rId128" Type="http://schemas.openxmlformats.org/officeDocument/2006/relationships/customXml" Target="../ink/ink6043.xml"/><Relationship Id="rId5" Type="http://schemas.openxmlformats.org/officeDocument/2006/relationships/image" Target="../media/image17500.png"/><Relationship Id="rId181" Type="http://schemas.openxmlformats.org/officeDocument/2006/relationships/image" Target="../media/image18380.png"/><Relationship Id="rId237" Type="http://schemas.openxmlformats.org/officeDocument/2006/relationships/image" Target="../media/image18660.png"/><Relationship Id="rId279" Type="http://schemas.openxmlformats.org/officeDocument/2006/relationships/image" Target="../media/image18860.png"/><Relationship Id="rId43" Type="http://schemas.openxmlformats.org/officeDocument/2006/relationships/image" Target="../media/image17690.png"/><Relationship Id="rId139" Type="http://schemas.openxmlformats.org/officeDocument/2006/relationships/image" Target="../media/image18170.png"/><Relationship Id="rId290" Type="http://schemas.openxmlformats.org/officeDocument/2006/relationships/customXml" Target="../ink/ink6124.xml"/><Relationship Id="rId85" Type="http://schemas.openxmlformats.org/officeDocument/2006/relationships/image" Target="../media/image17900.png"/><Relationship Id="rId150" Type="http://schemas.openxmlformats.org/officeDocument/2006/relationships/customXml" Target="../ink/ink6054.xml"/><Relationship Id="rId192" Type="http://schemas.openxmlformats.org/officeDocument/2006/relationships/customXml" Target="../ink/ink6075.xml"/><Relationship Id="rId206" Type="http://schemas.openxmlformats.org/officeDocument/2006/relationships/customXml" Target="../ink/ink6082.xml"/><Relationship Id="rId248" Type="http://schemas.openxmlformats.org/officeDocument/2006/relationships/customXml" Target="../ink/ink6103.xml"/><Relationship Id="rId12" Type="http://schemas.openxmlformats.org/officeDocument/2006/relationships/customXml" Target="../ink/ink5985.xml"/><Relationship Id="rId108" Type="http://schemas.openxmlformats.org/officeDocument/2006/relationships/customXml" Target="../ink/ink6033.xml"/><Relationship Id="rId54" Type="http://schemas.openxmlformats.org/officeDocument/2006/relationships/customXml" Target="../ink/ink6006.xml"/><Relationship Id="rId75" Type="http://schemas.openxmlformats.org/officeDocument/2006/relationships/image" Target="../media/image17850.png"/><Relationship Id="rId96" Type="http://schemas.openxmlformats.org/officeDocument/2006/relationships/customXml" Target="../ink/ink6027.xml"/><Relationship Id="rId140" Type="http://schemas.openxmlformats.org/officeDocument/2006/relationships/customXml" Target="../ink/ink6049.xml"/><Relationship Id="rId161" Type="http://schemas.openxmlformats.org/officeDocument/2006/relationships/image" Target="../media/image18280.png"/><Relationship Id="rId182" Type="http://schemas.openxmlformats.org/officeDocument/2006/relationships/customXml" Target="../ink/ink6070.xml"/><Relationship Id="rId217" Type="http://schemas.openxmlformats.org/officeDocument/2006/relationships/image" Target="../media/image18560.png"/><Relationship Id="rId6" Type="http://schemas.openxmlformats.org/officeDocument/2006/relationships/customXml" Target="../ink/ink5982.xml"/><Relationship Id="rId238" Type="http://schemas.openxmlformats.org/officeDocument/2006/relationships/customXml" Target="../ink/ink6098.xml"/><Relationship Id="rId259" Type="http://schemas.openxmlformats.org/officeDocument/2006/relationships/image" Target="../media/image18770.png"/><Relationship Id="rId23" Type="http://schemas.openxmlformats.org/officeDocument/2006/relationships/image" Target="../media/image17590.png"/><Relationship Id="rId119" Type="http://schemas.openxmlformats.org/officeDocument/2006/relationships/image" Target="../media/image18070.png"/><Relationship Id="rId270" Type="http://schemas.openxmlformats.org/officeDocument/2006/relationships/customXml" Target="../ink/ink6114.xml"/><Relationship Id="rId291" Type="http://schemas.openxmlformats.org/officeDocument/2006/relationships/image" Target="../media/image2982.png"/><Relationship Id="rId44" Type="http://schemas.openxmlformats.org/officeDocument/2006/relationships/customXml" Target="../ink/ink6001.xml"/><Relationship Id="rId65" Type="http://schemas.openxmlformats.org/officeDocument/2006/relationships/image" Target="../media/image17800.png"/><Relationship Id="rId86" Type="http://schemas.openxmlformats.org/officeDocument/2006/relationships/customXml" Target="../ink/ink6022.xml"/><Relationship Id="rId130" Type="http://schemas.openxmlformats.org/officeDocument/2006/relationships/customXml" Target="../ink/ink6044.xml"/><Relationship Id="rId151" Type="http://schemas.openxmlformats.org/officeDocument/2006/relationships/image" Target="../media/image18230.png"/><Relationship Id="rId172" Type="http://schemas.openxmlformats.org/officeDocument/2006/relationships/customXml" Target="../ink/ink6065.xml"/><Relationship Id="rId193" Type="http://schemas.openxmlformats.org/officeDocument/2006/relationships/image" Target="../media/image18440.png"/><Relationship Id="rId207" Type="http://schemas.openxmlformats.org/officeDocument/2006/relationships/image" Target="../media/image18510.png"/><Relationship Id="rId228" Type="http://schemas.openxmlformats.org/officeDocument/2006/relationships/customXml" Target="../ink/ink6093.xml"/><Relationship Id="rId249" Type="http://schemas.openxmlformats.org/officeDocument/2006/relationships/image" Target="../media/image18720.png"/><Relationship Id="rId13" Type="http://schemas.openxmlformats.org/officeDocument/2006/relationships/image" Target="../media/image17540.png"/><Relationship Id="rId109" Type="http://schemas.openxmlformats.org/officeDocument/2006/relationships/image" Target="../media/image18020.png"/><Relationship Id="rId260" Type="http://schemas.openxmlformats.org/officeDocument/2006/relationships/customXml" Target="../ink/ink6109.xml"/><Relationship Id="rId281" Type="http://schemas.openxmlformats.org/officeDocument/2006/relationships/image" Target="../media/image18870.png"/><Relationship Id="rId34" Type="http://schemas.openxmlformats.org/officeDocument/2006/relationships/customXml" Target="../ink/ink5996.xml"/><Relationship Id="rId55" Type="http://schemas.openxmlformats.org/officeDocument/2006/relationships/image" Target="../media/image17750.png"/><Relationship Id="rId76" Type="http://schemas.openxmlformats.org/officeDocument/2006/relationships/customXml" Target="../ink/ink6017.xml"/><Relationship Id="rId97" Type="http://schemas.openxmlformats.org/officeDocument/2006/relationships/image" Target="../media/image17960.png"/><Relationship Id="rId120" Type="http://schemas.openxmlformats.org/officeDocument/2006/relationships/customXml" Target="../ink/ink6039.xml"/><Relationship Id="rId141" Type="http://schemas.openxmlformats.org/officeDocument/2006/relationships/image" Target="../media/image18180.png"/><Relationship Id="rId7" Type="http://schemas.openxmlformats.org/officeDocument/2006/relationships/image" Target="../media/image17510.png"/><Relationship Id="rId162" Type="http://schemas.openxmlformats.org/officeDocument/2006/relationships/customXml" Target="../ink/ink6060.xml"/><Relationship Id="rId183" Type="http://schemas.openxmlformats.org/officeDocument/2006/relationships/image" Target="../media/image18390.png"/><Relationship Id="rId218" Type="http://schemas.openxmlformats.org/officeDocument/2006/relationships/customXml" Target="../ink/ink6088.xml"/><Relationship Id="rId239" Type="http://schemas.openxmlformats.org/officeDocument/2006/relationships/image" Target="../media/image18670.png"/><Relationship Id="rId250" Type="http://schemas.openxmlformats.org/officeDocument/2006/relationships/customXml" Target="../ink/ink6104.xml"/><Relationship Id="rId271" Type="http://schemas.openxmlformats.org/officeDocument/2006/relationships/image" Target="../media/image18820.png"/><Relationship Id="rId292" Type="http://schemas.openxmlformats.org/officeDocument/2006/relationships/customXml" Target="../ink/ink6125.xml"/><Relationship Id="rId24" Type="http://schemas.openxmlformats.org/officeDocument/2006/relationships/customXml" Target="../ink/ink5991.xml"/><Relationship Id="rId45" Type="http://schemas.openxmlformats.org/officeDocument/2006/relationships/image" Target="../media/image17700.png"/><Relationship Id="rId66" Type="http://schemas.openxmlformats.org/officeDocument/2006/relationships/customXml" Target="../ink/ink6012.xml"/><Relationship Id="rId87" Type="http://schemas.openxmlformats.org/officeDocument/2006/relationships/image" Target="../media/image17910.png"/><Relationship Id="rId110" Type="http://schemas.openxmlformats.org/officeDocument/2006/relationships/customXml" Target="../ink/ink6034.xml"/><Relationship Id="rId131" Type="http://schemas.openxmlformats.org/officeDocument/2006/relationships/image" Target="../media/image18130.png"/><Relationship Id="rId152" Type="http://schemas.openxmlformats.org/officeDocument/2006/relationships/customXml" Target="../ink/ink6055.xml"/><Relationship Id="rId173" Type="http://schemas.openxmlformats.org/officeDocument/2006/relationships/image" Target="../media/image18340.png"/><Relationship Id="rId194" Type="http://schemas.openxmlformats.org/officeDocument/2006/relationships/customXml" Target="../ink/ink6076.xml"/><Relationship Id="rId208" Type="http://schemas.openxmlformats.org/officeDocument/2006/relationships/customXml" Target="../ink/ink6083.xml"/><Relationship Id="rId229" Type="http://schemas.openxmlformats.org/officeDocument/2006/relationships/image" Target="../media/image18620.png"/><Relationship Id="rId240" Type="http://schemas.openxmlformats.org/officeDocument/2006/relationships/customXml" Target="../ink/ink6099.xml"/><Relationship Id="rId261" Type="http://schemas.openxmlformats.org/officeDocument/2006/relationships/image" Target="../media/image18780.png"/><Relationship Id="rId14" Type="http://schemas.openxmlformats.org/officeDocument/2006/relationships/customXml" Target="../ink/ink5986.xml"/><Relationship Id="rId35" Type="http://schemas.openxmlformats.org/officeDocument/2006/relationships/image" Target="../media/image17650.png"/><Relationship Id="rId56" Type="http://schemas.openxmlformats.org/officeDocument/2006/relationships/customXml" Target="../ink/ink6007.xml"/><Relationship Id="rId77" Type="http://schemas.openxmlformats.org/officeDocument/2006/relationships/image" Target="../media/image17860.png"/><Relationship Id="rId100" Type="http://schemas.openxmlformats.org/officeDocument/2006/relationships/customXml" Target="../ink/ink6029.xml"/><Relationship Id="rId282" Type="http://schemas.openxmlformats.org/officeDocument/2006/relationships/customXml" Target="../ink/ink6120.xml"/><Relationship Id="rId8" Type="http://schemas.openxmlformats.org/officeDocument/2006/relationships/customXml" Target="../ink/ink5983.xml"/><Relationship Id="rId98" Type="http://schemas.openxmlformats.org/officeDocument/2006/relationships/customXml" Target="../ink/ink6028.xml"/><Relationship Id="rId121" Type="http://schemas.openxmlformats.org/officeDocument/2006/relationships/image" Target="../media/image18080.png"/><Relationship Id="rId142" Type="http://schemas.openxmlformats.org/officeDocument/2006/relationships/customXml" Target="../ink/ink6050.xml"/><Relationship Id="rId163" Type="http://schemas.openxmlformats.org/officeDocument/2006/relationships/image" Target="../media/image18290.png"/><Relationship Id="rId184" Type="http://schemas.openxmlformats.org/officeDocument/2006/relationships/customXml" Target="../ink/ink6071.xml"/><Relationship Id="rId219" Type="http://schemas.openxmlformats.org/officeDocument/2006/relationships/image" Target="../media/image18570.png"/><Relationship Id="rId230" Type="http://schemas.openxmlformats.org/officeDocument/2006/relationships/customXml" Target="../ink/ink6094.xml"/><Relationship Id="rId251" Type="http://schemas.openxmlformats.org/officeDocument/2006/relationships/image" Target="../media/image18730.png"/><Relationship Id="rId25" Type="http://schemas.openxmlformats.org/officeDocument/2006/relationships/image" Target="../media/image17600.png"/><Relationship Id="rId46" Type="http://schemas.openxmlformats.org/officeDocument/2006/relationships/customXml" Target="../ink/ink6002.xml"/><Relationship Id="rId67" Type="http://schemas.openxmlformats.org/officeDocument/2006/relationships/image" Target="../media/image17810.png"/><Relationship Id="rId272" Type="http://schemas.openxmlformats.org/officeDocument/2006/relationships/customXml" Target="../ink/ink6115.xml"/><Relationship Id="rId293" Type="http://schemas.openxmlformats.org/officeDocument/2006/relationships/image" Target="../media/image2983.png"/><Relationship Id="rId88" Type="http://schemas.openxmlformats.org/officeDocument/2006/relationships/customXml" Target="../ink/ink6023.xml"/><Relationship Id="rId111" Type="http://schemas.openxmlformats.org/officeDocument/2006/relationships/image" Target="../media/image18030.png"/><Relationship Id="rId132" Type="http://schemas.openxmlformats.org/officeDocument/2006/relationships/customXml" Target="../ink/ink6045.xml"/><Relationship Id="rId153" Type="http://schemas.openxmlformats.org/officeDocument/2006/relationships/image" Target="../media/image18240.png"/><Relationship Id="rId174" Type="http://schemas.openxmlformats.org/officeDocument/2006/relationships/customXml" Target="../ink/ink6066.xml"/><Relationship Id="rId195" Type="http://schemas.openxmlformats.org/officeDocument/2006/relationships/image" Target="../media/image18450.png"/><Relationship Id="rId209" Type="http://schemas.openxmlformats.org/officeDocument/2006/relationships/image" Target="../media/image18520.png"/><Relationship Id="rId220" Type="http://schemas.openxmlformats.org/officeDocument/2006/relationships/customXml" Target="../ink/ink6089.xml"/><Relationship Id="rId241" Type="http://schemas.openxmlformats.org/officeDocument/2006/relationships/image" Target="../media/image18680.png"/><Relationship Id="rId15" Type="http://schemas.openxmlformats.org/officeDocument/2006/relationships/image" Target="../media/image17550.png"/><Relationship Id="rId36" Type="http://schemas.openxmlformats.org/officeDocument/2006/relationships/customXml" Target="../ink/ink5997.xml"/><Relationship Id="rId57" Type="http://schemas.openxmlformats.org/officeDocument/2006/relationships/image" Target="../media/image17760.png"/><Relationship Id="rId262" Type="http://schemas.openxmlformats.org/officeDocument/2006/relationships/customXml" Target="../ink/ink6110.xml"/><Relationship Id="rId283" Type="http://schemas.openxmlformats.org/officeDocument/2006/relationships/image" Target="../media/image22480.png"/><Relationship Id="rId78" Type="http://schemas.openxmlformats.org/officeDocument/2006/relationships/customXml" Target="../ink/ink6018.xml"/><Relationship Id="rId99" Type="http://schemas.openxmlformats.org/officeDocument/2006/relationships/image" Target="../media/image17970.png"/><Relationship Id="rId101" Type="http://schemas.openxmlformats.org/officeDocument/2006/relationships/image" Target="../media/image17980.png"/><Relationship Id="rId122" Type="http://schemas.openxmlformats.org/officeDocument/2006/relationships/customXml" Target="../ink/ink6040.xml"/><Relationship Id="rId143" Type="http://schemas.openxmlformats.org/officeDocument/2006/relationships/image" Target="../media/image18190.png"/><Relationship Id="rId164" Type="http://schemas.openxmlformats.org/officeDocument/2006/relationships/customXml" Target="../ink/ink6061.xml"/><Relationship Id="rId185" Type="http://schemas.openxmlformats.org/officeDocument/2006/relationships/image" Target="../media/image18400.png"/><Relationship Id="rId9" Type="http://schemas.openxmlformats.org/officeDocument/2006/relationships/image" Target="../media/image17520.png"/><Relationship Id="rId210" Type="http://schemas.openxmlformats.org/officeDocument/2006/relationships/customXml" Target="../ink/ink6084.xml"/><Relationship Id="rId26" Type="http://schemas.openxmlformats.org/officeDocument/2006/relationships/customXml" Target="../ink/ink5992.xml"/><Relationship Id="rId231" Type="http://schemas.openxmlformats.org/officeDocument/2006/relationships/image" Target="../media/image18630.png"/><Relationship Id="rId252" Type="http://schemas.openxmlformats.org/officeDocument/2006/relationships/customXml" Target="../ink/ink6105.xml"/><Relationship Id="rId273" Type="http://schemas.openxmlformats.org/officeDocument/2006/relationships/image" Target="../media/image18830.png"/><Relationship Id="rId294" Type="http://schemas.openxmlformats.org/officeDocument/2006/relationships/customXml" Target="../ink/ink6126.xml"/><Relationship Id="rId47" Type="http://schemas.openxmlformats.org/officeDocument/2006/relationships/image" Target="../media/image17710.png"/><Relationship Id="rId68" Type="http://schemas.openxmlformats.org/officeDocument/2006/relationships/customXml" Target="../ink/ink6013.xml"/><Relationship Id="rId89" Type="http://schemas.openxmlformats.org/officeDocument/2006/relationships/image" Target="../media/image17920.png"/><Relationship Id="rId112" Type="http://schemas.openxmlformats.org/officeDocument/2006/relationships/customXml" Target="../ink/ink6035.xml"/><Relationship Id="rId133" Type="http://schemas.openxmlformats.org/officeDocument/2006/relationships/image" Target="../media/image18140.png"/><Relationship Id="rId154" Type="http://schemas.openxmlformats.org/officeDocument/2006/relationships/customXml" Target="../ink/ink6056.xml"/><Relationship Id="rId175" Type="http://schemas.openxmlformats.org/officeDocument/2006/relationships/image" Target="../media/image18350.png"/><Relationship Id="rId196" Type="http://schemas.openxmlformats.org/officeDocument/2006/relationships/customXml" Target="../ink/ink6077.xml"/><Relationship Id="rId200" Type="http://schemas.openxmlformats.org/officeDocument/2006/relationships/customXml" Target="../ink/ink6079.xml"/><Relationship Id="rId16" Type="http://schemas.openxmlformats.org/officeDocument/2006/relationships/customXml" Target="../ink/ink5987.xml"/><Relationship Id="rId221" Type="http://schemas.openxmlformats.org/officeDocument/2006/relationships/image" Target="../media/image18580.png"/><Relationship Id="rId242" Type="http://schemas.openxmlformats.org/officeDocument/2006/relationships/customXml" Target="../ink/ink6100.xml"/><Relationship Id="rId263" Type="http://schemas.openxmlformats.org/officeDocument/2006/relationships/image" Target="../media/image18790.png"/><Relationship Id="rId284" Type="http://schemas.openxmlformats.org/officeDocument/2006/relationships/customXml" Target="../ink/ink6121.xml"/><Relationship Id="rId37" Type="http://schemas.openxmlformats.org/officeDocument/2006/relationships/image" Target="../media/image17660.png"/><Relationship Id="rId58" Type="http://schemas.openxmlformats.org/officeDocument/2006/relationships/customXml" Target="../ink/ink6008.xml"/><Relationship Id="rId79" Type="http://schemas.openxmlformats.org/officeDocument/2006/relationships/image" Target="../media/image17870.png"/><Relationship Id="rId102" Type="http://schemas.openxmlformats.org/officeDocument/2006/relationships/customXml" Target="../ink/ink6030.xml"/><Relationship Id="rId123" Type="http://schemas.openxmlformats.org/officeDocument/2006/relationships/image" Target="../media/image18090.png"/><Relationship Id="rId144" Type="http://schemas.openxmlformats.org/officeDocument/2006/relationships/customXml" Target="../ink/ink6051.xml"/><Relationship Id="rId90" Type="http://schemas.openxmlformats.org/officeDocument/2006/relationships/customXml" Target="../ink/ink6024.xml"/><Relationship Id="rId165" Type="http://schemas.openxmlformats.org/officeDocument/2006/relationships/image" Target="../media/image18300.png"/><Relationship Id="rId186" Type="http://schemas.openxmlformats.org/officeDocument/2006/relationships/customXml" Target="../ink/ink6072.xml"/><Relationship Id="rId211" Type="http://schemas.openxmlformats.org/officeDocument/2006/relationships/image" Target="../media/image18530.png"/><Relationship Id="rId232" Type="http://schemas.openxmlformats.org/officeDocument/2006/relationships/customXml" Target="../ink/ink6095.xml"/><Relationship Id="rId253" Type="http://schemas.openxmlformats.org/officeDocument/2006/relationships/image" Target="../media/image18740.png"/><Relationship Id="rId274" Type="http://schemas.openxmlformats.org/officeDocument/2006/relationships/customXml" Target="../ink/ink6116.xml"/><Relationship Id="rId295" Type="http://schemas.openxmlformats.org/officeDocument/2006/relationships/image" Target="../media/image2984.png"/><Relationship Id="rId27" Type="http://schemas.openxmlformats.org/officeDocument/2006/relationships/image" Target="../media/image17610.png"/><Relationship Id="rId48" Type="http://schemas.openxmlformats.org/officeDocument/2006/relationships/customXml" Target="../ink/ink6003.xml"/><Relationship Id="rId69" Type="http://schemas.openxmlformats.org/officeDocument/2006/relationships/image" Target="../media/image17820.png"/><Relationship Id="rId113" Type="http://schemas.openxmlformats.org/officeDocument/2006/relationships/image" Target="../media/image18040.png"/><Relationship Id="rId134" Type="http://schemas.openxmlformats.org/officeDocument/2006/relationships/customXml" Target="../ink/ink6046.xml"/><Relationship Id="rId80" Type="http://schemas.openxmlformats.org/officeDocument/2006/relationships/customXml" Target="../ink/ink6019.xml"/><Relationship Id="rId155" Type="http://schemas.openxmlformats.org/officeDocument/2006/relationships/image" Target="../media/image18250.png"/><Relationship Id="rId176" Type="http://schemas.openxmlformats.org/officeDocument/2006/relationships/customXml" Target="../ink/ink6067.xml"/><Relationship Id="rId197" Type="http://schemas.openxmlformats.org/officeDocument/2006/relationships/image" Target="../media/image18460.png"/><Relationship Id="rId201" Type="http://schemas.openxmlformats.org/officeDocument/2006/relationships/image" Target="../media/image18480.png"/><Relationship Id="rId222" Type="http://schemas.openxmlformats.org/officeDocument/2006/relationships/customXml" Target="../ink/ink6090.xml"/><Relationship Id="rId243" Type="http://schemas.openxmlformats.org/officeDocument/2006/relationships/image" Target="../media/image18690.png"/><Relationship Id="rId264" Type="http://schemas.openxmlformats.org/officeDocument/2006/relationships/customXml" Target="../ink/ink6111.xml"/><Relationship Id="rId285" Type="http://schemas.openxmlformats.org/officeDocument/2006/relationships/image" Target="../media/image22490.png"/><Relationship Id="rId17" Type="http://schemas.openxmlformats.org/officeDocument/2006/relationships/image" Target="../media/image17560.png"/><Relationship Id="rId38" Type="http://schemas.openxmlformats.org/officeDocument/2006/relationships/customXml" Target="../ink/ink5998.xml"/><Relationship Id="rId59" Type="http://schemas.openxmlformats.org/officeDocument/2006/relationships/image" Target="../media/image17770.png"/><Relationship Id="rId103" Type="http://schemas.openxmlformats.org/officeDocument/2006/relationships/image" Target="../media/image17990.png"/><Relationship Id="rId124" Type="http://schemas.openxmlformats.org/officeDocument/2006/relationships/customXml" Target="../ink/ink6041.xml"/><Relationship Id="rId70" Type="http://schemas.openxmlformats.org/officeDocument/2006/relationships/customXml" Target="../ink/ink6014.xml"/><Relationship Id="rId91" Type="http://schemas.openxmlformats.org/officeDocument/2006/relationships/image" Target="../media/image17930.png"/><Relationship Id="rId145" Type="http://schemas.openxmlformats.org/officeDocument/2006/relationships/image" Target="../media/image18200.png"/><Relationship Id="rId166" Type="http://schemas.openxmlformats.org/officeDocument/2006/relationships/customXml" Target="../ink/ink6062.xml"/><Relationship Id="rId187" Type="http://schemas.openxmlformats.org/officeDocument/2006/relationships/image" Target="../media/image184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085.xml"/><Relationship Id="rId233" Type="http://schemas.openxmlformats.org/officeDocument/2006/relationships/image" Target="../media/image18640.png"/><Relationship Id="rId254" Type="http://schemas.openxmlformats.org/officeDocument/2006/relationships/customXml" Target="../ink/ink6106.xml"/><Relationship Id="rId28" Type="http://schemas.openxmlformats.org/officeDocument/2006/relationships/customXml" Target="../ink/ink5993.xml"/><Relationship Id="rId49" Type="http://schemas.openxmlformats.org/officeDocument/2006/relationships/image" Target="../media/image17720.png"/><Relationship Id="rId114" Type="http://schemas.openxmlformats.org/officeDocument/2006/relationships/customXml" Target="../ink/ink6036.xml"/><Relationship Id="rId275" Type="http://schemas.openxmlformats.org/officeDocument/2006/relationships/image" Target="../media/image18840.png"/><Relationship Id="rId296" Type="http://schemas.openxmlformats.org/officeDocument/2006/relationships/customXml" Target="../ink/ink6127.xml"/><Relationship Id="rId60" Type="http://schemas.openxmlformats.org/officeDocument/2006/relationships/customXml" Target="../ink/ink6009.xml"/><Relationship Id="rId81" Type="http://schemas.openxmlformats.org/officeDocument/2006/relationships/image" Target="../media/image17880.png"/><Relationship Id="rId135" Type="http://schemas.openxmlformats.org/officeDocument/2006/relationships/image" Target="../media/image18150.png"/><Relationship Id="rId156" Type="http://schemas.openxmlformats.org/officeDocument/2006/relationships/customXml" Target="../ink/ink6057.xml"/><Relationship Id="rId177" Type="http://schemas.openxmlformats.org/officeDocument/2006/relationships/image" Target="../media/image18360.png"/><Relationship Id="rId198" Type="http://schemas.openxmlformats.org/officeDocument/2006/relationships/customXml" Target="../ink/ink6078.xml"/><Relationship Id="rId202" Type="http://schemas.openxmlformats.org/officeDocument/2006/relationships/customXml" Target="../ink/ink6080.xml"/><Relationship Id="rId223" Type="http://schemas.openxmlformats.org/officeDocument/2006/relationships/image" Target="../media/image18590.png"/><Relationship Id="rId244" Type="http://schemas.openxmlformats.org/officeDocument/2006/relationships/customXml" Target="../ink/ink6101.xml"/><Relationship Id="rId18" Type="http://schemas.openxmlformats.org/officeDocument/2006/relationships/customXml" Target="../ink/ink5988.xml"/><Relationship Id="rId39" Type="http://schemas.openxmlformats.org/officeDocument/2006/relationships/image" Target="../media/image17670.png"/><Relationship Id="rId265" Type="http://schemas.openxmlformats.org/officeDocument/2006/relationships/image" Target="../media/image18800.png"/><Relationship Id="rId286" Type="http://schemas.openxmlformats.org/officeDocument/2006/relationships/customXml" Target="../ink/ink6122.xml"/><Relationship Id="rId50" Type="http://schemas.openxmlformats.org/officeDocument/2006/relationships/customXml" Target="../ink/ink6004.xml"/><Relationship Id="rId104" Type="http://schemas.openxmlformats.org/officeDocument/2006/relationships/customXml" Target="../ink/ink6031.xml"/><Relationship Id="rId125" Type="http://schemas.openxmlformats.org/officeDocument/2006/relationships/image" Target="../media/image18101.png"/><Relationship Id="rId146" Type="http://schemas.openxmlformats.org/officeDocument/2006/relationships/customXml" Target="../ink/ink6052.xml"/><Relationship Id="rId167" Type="http://schemas.openxmlformats.org/officeDocument/2006/relationships/image" Target="../media/image18310.png"/><Relationship Id="rId188" Type="http://schemas.openxmlformats.org/officeDocument/2006/relationships/customXml" Target="../ink/ink6073.xml"/><Relationship Id="rId71" Type="http://schemas.openxmlformats.org/officeDocument/2006/relationships/image" Target="../media/image17830.png"/><Relationship Id="rId92" Type="http://schemas.openxmlformats.org/officeDocument/2006/relationships/customXml" Target="../ink/ink6025.xml"/><Relationship Id="rId213" Type="http://schemas.openxmlformats.org/officeDocument/2006/relationships/image" Target="../media/image18540.png"/><Relationship Id="rId234" Type="http://schemas.openxmlformats.org/officeDocument/2006/relationships/customXml" Target="../ink/ink6096.xml"/><Relationship Id="rId2" Type="http://schemas.openxmlformats.org/officeDocument/2006/relationships/customXml" Target="../ink/ink5980.xml"/><Relationship Id="rId29" Type="http://schemas.openxmlformats.org/officeDocument/2006/relationships/image" Target="../media/image17620.png"/><Relationship Id="rId255" Type="http://schemas.openxmlformats.org/officeDocument/2006/relationships/image" Target="../media/image18750.png"/><Relationship Id="rId276" Type="http://schemas.openxmlformats.org/officeDocument/2006/relationships/customXml" Target="../ink/ink6117.xml"/><Relationship Id="rId297" Type="http://schemas.openxmlformats.org/officeDocument/2006/relationships/image" Target="../media/image2985.png"/><Relationship Id="rId40" Type="http://schemas.openxmlformats.org/officeDocument/2006/relationships/customXml" Target="../ink/ink5999.xml"/><Relationship Id="rId115" Type="http://schemas.openxmlformats.org/officeDocument/2006/relationships/image" Target="../media/image18050.png"/><Relationship Id="rId136" Type="http://schemas.openxmlformats.org/officeDocument/2006/relationships/customXml" Target="../ink/ink6047.xml"/><Relationship Id="rId157" Type="http://schemas.openxmlformats.org/officeDocument/2006/relationships/image" Target="../media/image18260.png"/><Relationship Id="rId178" Type="http://schemas.openxmlformats.org/officeDocument/2006/relationships/customXml" Target="../ink/ink6068.xml"/><Relationship Id="rId61" Type="http://schemas.openxmlformats.org/officeDocument/2006/relationships/image" Target="../media/image17780.png"/><Relationship Id="rId82" Type="http://schemas.openxmlformats.org/officeDocument/2006/relationships/customXml" Target="../ink/ink6020.xml"/><Relationship Id="rId199" Type="http://schemas.openxmlformats.org/officeDocument/2006/relationships/image" Target="../media/image18470.png"/><Relationship Id="rId203" Type="http://schemas.openxmlformats.org/officeDocument/2006/relationships/image" Target="../media/image18490.png"/><Relationship Id="rId19" Type="http://schemas.openxmlformats.org/officeDocument/2006/relationships/image" Target="../media/image17570.png"/><Relationship Id="rId224" Type="http://schemas.openxmlformats.org/officeDocument/2006/relationships/customXml" Target="../ink/ink6091.xml"/><Relationship Id="rId245" Type="http://schemas.openxmlformats.org/officeDocument/2006/relationships/image" Target="../media/image18700.png"/><Relationship Id="rId266" Type="http://schemas.openxmlformats.org/officeDocument/2006/relationships/customXml" Target="../ink/ink6112.xml"/><Relationship Id="rId287" Type="http://schemas.openxmlformats.org/officeDocument/2006/relationships/image" Target="../media/image22500.png"/><Relationship Id="rId30" Type="http://schemas.openxmlformats.org/officeDocument/2006/relationships/customXml" Target="../ink/ink5994.xml"/><Relationship Id="rId105" Type="http://schemas.openxmlformats.org/officeDocument/2006/relationships/image" Target="../media/image18000.png"/><Relationship Id="rId126" Type="http://schemas.openxmlformats.org/officeDocument/2006/relationships/customXml" Target="../ink/ink6042.xml"/><Relationship Id="rId147" Type="http://schemas.openxmlformats.org/officeDocument/2006/relationships/image" Target="../media/image18210.png"/><Relationship Id="rId168" Type="http://schemas.openxmlformats.org/officeDocument/2006/relationships/customXml" Target="../ink/ink6063.xml"/><Relationship Id="rId51" Type="http://schemas.openxmlformats.org/officeDocument/2006/relationships/image" Target="../media/image17730.png"/><Relationship Id="rId72" Type="http://schemas.openxmlformats.org/officeDocument/2006/relationships/customXml" Target="../ink/ink6015.xml"/><Relationship Id="rId93" Type="http://schemas.openxmlformats.org/officeDocument/2006/relationships/image" Target="../media/image17940.png"/><Relationship Id="rId189" Type="http://schemas.openxmlformats.org/officeDocument/2006/relationships/image" Target="../media/image18420.png"/><Relationship Id="rId3" Type="http://schemas.openxmlformats.org/officeDocument/2006/relationships/image" Target="../media/image17490.png"/><Relationship Id="rId214" Type="http://schemas.openxmlformats.org/officeDocument/2006/relationships/customXml" Target="../ink/ink6086.xml"/><Relationship Id="rId235" Type="http://schemas.openxmlformats.org/officeDocument/2006/relationships/image" Target="../media/image18650.png"/><Relationship Id="rId256" Type="http://schemas.openxmlformats.org/officeDocument/2006/relationships/customXml" Target="../ink/ink6107.xml"/><Relationship Id="rId277" Type="http://schemas.openxmlformats.org/officeDocument/2006/relationships/image" Target="../media/image18850.png"/><Relationship Id="rId298" Type="http://schemas.openxmlformats.org/officeDocument/2006/relationships/customXml" Target="../ink/ink6128.xml"/><Relationship Id="rId116" Type="http://schemas.openxmlformats.org/officeDocument/2006/relationships/customXml" Target="../ink/ink6037.xml"/><Relationship Id="rId137" Type="http://schemas.openxmlformats.org/officeDocument/2006/relationships/image" Target="../media/image18160.png"/><Relationship Id="rId158" Type="http://schemas.openxmlformats.org/officeDocument/2006/relationships/customXml" Target="../ink/ink6058.xml"/><Relationship Id="rId20" Type="http://schemas.openxmlformats.org/officeDocument/2006/relationships/customXml" Target="../ink/ink5989.xml"/><Relationship Id="rId41" Type="http://schemas.openxmlformats.org/officeDocument/2006/relationships/image" Target="../media/image17680.png"/><Relationship Id="rId62" Type="http://schemas.openxmlformats.org/officeDocument/2006/relationships/customXml" Target="../ink/ink6010.xml"/><Relationship Id="rId83" Type="http://schemas.openxmlformats.org/officeDocument/2006/relationships/image" Target="../media/image17890.png"/><Relationship Id="rId179" Type="http://schemas.openxmlformats.org/officeDocument/2006/relationships/image" Target="../media/image18370.png"/><Relationship Id="rId190" Type="http://schemas.openxmlformats.org/officeDocument/2006/relationships/customXml" Target="../ink/ink6074.xml"/><Relationship Id="rId204" Type="http://schemas.openxmlformats.org/officeDocument/2006/relationships/customXml" Target="../ink/ink6081.xml"/><Relationship Id="rId225" Type="http://schemas.openxmlformats.org/officeDocument/2006/relationships/image" Target="../media/image18600.png"/><Relationship Id="rId246" Type="http://schemas.openxmlformats.org/officeDocument/2006/relationships/customXml" Target="../ink/ink6102.xml"/><Relationship Id="rId267" Type="http://schemas.openxmlformats.org/officeDocument/2006/relationships/image" Target="../media/image18810.png"/><Relationship Id="rId288" Type="http://schemas.openxmlformats.org/officeDocument/2006/relationships/customXml" Target="../ink/ink6123.xml"/><Relationship Id="rId106" Type="http://schemas.openxmlformats.org/officeDocument/2006/relationships/customXml" Target="../ink/ink6032.xml"/><Relationship Id="rId127" Type="http://schemas.openxmlformats.org/officeDocument/2006/relationships/image" Target="../media/image18110.png"/><Relationship Id="rId10" Type="http://schemas.openxmlformats.org/officeDocument/2006/relationships/customXml" Target="../ink/ink5984.xml"/><Relationship Id="rId31" Type="http://schemas.openxmlformats.org/officeDocument/2006/relationships/image" Target="../media/image17630.png"/><Relationship Id="rId52" Type="http://schemas.openxmlformats.org/officeDocument/2006/relationships/customXml" Target="../ink/ink6005.xml"/><Relationship Id="rId73" Type="http://schemas.openxmlformats.org/officeDocument/2006/relationships/image" Target="../media/image17840.png"/><Relationship Id="rId94" Type="http://schemas.openxmlformats.org/officeDocument/2006/relationships/customXml" Target="../ink/ink6026.xml"/><Relationship Id="rId148" Type="http://schemas.openxmlformats.org/officeDocument/2006/relationships/customXml" Target="../ink/ink6053.xml"/><Relationship Id="rId169" Type="http://schemas.openxmlformats.org/officeDocument/2006/relationships/image" Target="../media/image18320.png"/><Relationship Id="rId4" Type="http://schemas.openxmlformats.org/officeDocument/2006/relationships/customXml" Target="../ink/ink5981.xml"/><Relationship Id="rId180" Type="http://schemas.openxmlformats.org/officeDocument/2006/relationships/customXml" Target="../ink/ink6069.xml"/><Relationship Id="rId215" Type="http://schemas.openxmlformats.org/officeDocument/2006/relationships/image" Target="../media/image18550.png"/><Relationship Id="rId236" Type="http://schemas.openxmlformats.org/officeDocument/2006/relationships/customXml" Target="../ink/ink6097.xml"/><Relationship Id="rId257" Type="http://schemas.openxmlformats.org/officeDocument/2006/relationships/image" Target="../media/image18760.png"/><Relationship Id="rId278" Type="http://schemas.openxmlformats.org/officeDocument/2006/relationships/customXml" Target="../ink/ink6118.xml"/><Relationship Id="rId42" Type="http://schemas.openxmlformats.org/officeDocument/2006/relationships/customXml" Target="../ink/ink6000.xml"/><Relationship Id="rId84" Type="http://schemas.openxmlformats.org/officeDocument/2006/relationships/customXml" Target="../ink/ink6021.xml"/><Relationship Id="rId138" Type="http://schemas.openxmlformats.org/officeDocument/2006/relationships/customXml" Target="../ink/ink6048.xml"/><Relationship Id="rId191" Type="http://schemas.openxmlformats.org/officeDocument/2006/relationships/image" Target="../media/image18430.png"/><Relationship Id="rId205" Type="http://schemas.openxmlformats.org/officeDocument/2006/relationships/image" Target="../media/image18500.png"/><Relationship Id="rId247" Type="http://schemas.openxmlformats.org/officeDocument/2006/relationships/image" Target="../media/image18710.png"/><Relationship Id="rId107" Type="http://schemas.openxmlformats.org/officeDocument/2006/relationships/image" Target="../media/image18010.png"/><Relationship Id="rId289" Type="http://schemas.openxmlformats.org/officeDocument/2006/relationships/image" Target="../media/image2981.png"/><Relationship Id="rId11" Type="http://schemas.openxmlformats.org/officeDocument/2006/relationships/image" Target="../media/image17530.png"/><Relationship Id="rId53" Type="http://schemas.openxmlformats.org/officeDocument/2006/relationships/image" Target="../media/image17740.png"/><Relationship Id="rId149" Type="http://schemas.openxmlformats.org/officeDocument/2006/relationships/image" Target="../media/image18220.png"/><Relationship Id="rId95" Type="http://schemas.openxmlformats.org/officeDocument/2006/relationships/image" Target="../media/image17950.png"/><Relationship Id="rId160" Type="http://schemas.openxmlformats.org/officeDocument/2006/relationships/customXml" Target="../ink/ink6059.xml"/><Relationship Id="rId216" Type="http://schemas.openxmlformats.org/officeDocument/2006/relationships/customXml" Target="../ink/ink6087.xml"/><Relationship Id="rId258" Type="http://schemas.openxmlformats.org/officeDocument/2006/relationships/customXml" Target="../ink/ink6108.xml"/><Relationship Id="rId22" Type="http://schemas.openxmlformats.org/officeDocument/2006/relationships/customXml" Target="../ink/ink5990.xml"/><Relationship Id="rId64" Type="http://schemas.openxmlformats.org/officeDocument/2006/relationships/customXml" Target="../ink/ink6011.xml"/><Relationship Id="rId118" Type="http://schemas.openxmlformats.org/officeDocument/2006/relationships/customXml" Target="../ink/ink6038.xml"/><Relationship Id="rId171" Type="http://schemas.openxmlformats.org/officeDocument/2006/relationships/image" Target="../media/image18330.png"/><Relationship Id="rId227" Type="http://schemas.openxmlformats.org/officeDocument/2006/relationships/image" Target="../media/image18610.png"/><Relationship Id="rId269" Type="http://schemas.openxmlformats.org/officeDocument/2006/relationships/image" Target="../media/image14700.png"/><Relationship Id="rId33" Type="http://schemas.openxmlformats.org/officeDocument/2006/relationships/image" Target="../media/image17640.png"/><Relationship Id="rId129" Type="http://schemas.openxmlformats.org/officeDocument/2006/relationships/image" Target="../media/image18120.png"/><Relationship Id="rId280" Type="http://schemas.openxmlformats.org/officeDocument/2006/relationships/customXml" Target="../ink/ink6119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80.png"/><Relationship Id="rId299" Type="http://schemas.openxmlformats.org/officeDocument/2006/relationships/image" Target="../media/image23990.png"/><Relationship Id="rId21" Type="http://schemas.openxmlformats.org/officeDocument/2006/relationships/image" Target="../media/image22600.png"/><Relationship Id="rId63" Type="http://schemas.openxmlformats.org/officeDocument/2006/relationships/image" Target="../media/image22811.png"/><Relationship Id="rId159" Type="http://schemas.openxmlformats.org/officeDocument/2006/relationships/image" Target="../media/image23290.png"/><Relationship Id="rId324" Type="http://schemas.openxmlformats.org/officeDocument/2006/relationships/customXml" Target="../ink/ink6290.xml"/><Relationship Id="rId366" Type="http://schemas.openxmlformats.org/officeDocument/2006/relationships/customXml" Target="../ink/ink6311.xml"/><Relationship Id="rId170" Type="http://schemas.openxmlformats.org/officeDocument/2006/relationships/customXml" Target="../ink/ink6213.xml"/><Relationship Id="rId226" Type="http://schemas.openxmlformats.org/officeDocument/2006/relationships/customXml" Target="../ink/ink6241.xml"/><Relationship Id="rId268" Type="http://schemas.openxmlformats.org/officeDocument/2006/relationships/customXml" Target="../ink/ink6262.xml"/><Relationship Id="rId32" Type="http://schemas.openxmlformats.org/officeDocument/2006/relationships/customXml" Target="../ink/ink6144.xml"/><Relationship Id="rId74" Type="http://schemas.openxmlformats.org/officeDocument/2006/relationships/customXml" Target="../ink/ink6165.xml"/><Relationship Id="rId128" Type="http://schemas.openxmlformats.org/officeDocument/2006/relationships/customXml" Target="../ink/ink6192.xml"/><Relationship Id="rId335" Type="http://schemas.openxmlformats.org/officeDocument/2006/relationships/image" Target="../media/image24170.png"/><Relationship Id="rId377" Type="http://schemas.openxmlformats.org/officeDocument/2006/relationships/image" Target="../media/image24380.png"/><Relationship Id="rId5" Type="http://schemas.openxmlformats.org/officeDocument/2006/relationships/image" Target="../media/image22520.png"/><Relationship Id="rId181" Type="http://schemas.openxmlformats.org/officeDocument/2006/relationships/image" Target="../media/image23400.png"/><Relationship Id="rId237" Type="http://schemas.openxmlformats.org/officeDocument/2006/relationships/image" Target="../media/image23680.png"/><Relationship Id="rId402" Type="http://schemas.openxmlformats.org/officeDocument/2006/relationships/customXml" Target="../ink/ink6329.xml"/><Relationship Id="rId279" Type="http://schemas.openxmlformats.org/officeDocument/2006/relationships/image" Target="../media/image23890.png"/><Relationship Id="rId43" Type="http://schemas.openxmlformats.org/officeDocument/2006/relationships/image" Target="../media/image22711.png"/><Relationship Id="rId139" Type="http://schemas.openxmlformats.org/officeDocument/2006/relationships/image" Target="../media/image23190.png"/><Relationship Id="rId290" Type="http://schemas.openxmlformats.org/officeDocument/2006/relationships/customXml" Target="../ink/ink6273.xml"/><Relationship Id="rId304" Type="http://schemas.openxmlformats.org/officeDocument/2006/relationships/customXml" Target="../ink/ink6280.xml"/><Relationship Id="rId346" Type="http://schemas.openxmlformats.org/officeDocument/2006/relationships/customXml" Target="../ink/ink6301.xml"/><Relationship Id="rId388" Type="http://schemas.openxmlformats.org/officeDocument/2006/relationships/customXml" Target="../ink/ink6322.xml"/><Relationship Id="rId85" Type="http://schemas.openxmlformats.org/officeDocument/2006/relationships/image" Target="../media/image22920.png"/><Relationship Id="rId150" Type="http://schemas.openxmlformats.org/officeDocument/2006/relationships/customXml" Target="../ink/ink6203.xml"/><Relationship Id="rId192" Type="http://schemas.openxmlformats.org/officeDocument/2006/relationships/customXml" Target="../ink/ink6224.xml"/><Relationship Id="rId206" Type="http://schemas.openxmlformats.org/officeDocument/2006/relationships/customXml" Target="../ink/ink6231.xml"/><Relationship Id="rId413" Type="http://schemas.openxmlformats.org/officeDocument/2006/relationships/image" Target="../media/image2988.png"/><Relationship Id="rId248" Type="http://schemas.openxmlformats.org/officeDocument/2006/relationships/customXml" Target="../ink/ink6252.xml"/><Relationship Id="rId12" Type="http://schemas.openxmlformats.org/officeDocument/2006/relationships/customXml" Target="../ink/ink6134.xml"/><Relationship Id="rId108" Type="http://schemas.openxmlformats.org/officeDocument/2006/relationships/customXml" Target="../ink/ink6182.xml"/><Relationship Id="rId315" Type="http://schemas.openxmlformats.org/officeDocument/2006/relationships/image" Target="../media/image24070.png"/><Relationship Id="rId357" Type="http://schemas.openxmlformats.org/officeDocument/2006/relationships/image" Target="../media/image24280.png"/><Relationship Id="rId54" Type="http://schemas.openxmlformats.org/officeDocument/2006/relationships/customXml" Target="../ink/ink6155.xml"/><Relationship Id="rId96" Type="http://schemas.openxmlformats.org/officeDocument/2006/relationships/customXml" Target="../ink/ink6176.xml"/><Relationship Id="rId161" Type="http://schemas.openxmlformats.org/officeDocument/2006/relationships/image" Target="../media/image23300.png"/><Relationship Id="rId217" Type="http://schemas.openxmlformats.org/officeDocument/2006/relationships/image" Target="../media/image23580.png"/><Relationship Id="rId399" Type="http://schemas.openxmlformats.org/officeDocument/2006/relationships/image" Target="../media/image24490.png"/><Relationship Id="rId259" Type="http://schemas.openxmlformats.org/officeDocument/2006/relationships/image" Target="../media/image23790.png"/><Relationship Id="rId23" Type="http://schemas.openxmlformats.org/officeDocument/2006/relationships/image" Target="../media/image22611.png"/><Relationship Id="rId119" Type="http://schemas.openxmlformats.org/officeDocument/2006/relationships/image" Target="../media/image23090.png"/><Relationship Id="rId270" Type="http://schemas.openxmlformats.org/officeDocument/2006/relationships/customXml" Target="../ink/ink6263.xml"/><Relationship Id="rId326" Type="http://schemas.openxmlformats.org/officeDocument/2006/relationships/customXml" Target="../ink/ink6291.xml"/><Relationship Id="rId65" Type="http://schemas.openxmlformats.org/officeDocument/2006/relationships/image" Target="../media/image22820.png"/><Relationship Id="rId130" Type="http://schemas.openxmlformats.org/officeDocument/2006/relationships/customXml" Target="../ink/ink6193.xml"/><Relationship Id="rId368" Type="http://schemas.openxmlformats.org/officeDocument/2006/relationships/customXml" Target="../ink/ink6312.xml"/><Relationship Id="rId172" Type="http://schemas.openxmlformats.org/officeDocument/2006/relationships/customXml" Target="../ink/ink6214.xml"/><Relationship Id="rId228" Type="http://schemas.openxmlformats.org/officeDocument/2006/relationships/customXml" Target="../ink/ink6242.xml"/><Relationship Id="rId281" Type="http://schemas.openxmlformats.org/officeDocument/2006/relationships/image" Target="../media/image23900.png"/><Relationship Id="rId337" Type="http://schemas.openxmlformats.org/officeDocument/2006/relationships/image" Target="../media/image24180.png"/><Relationship Id="rId34" Type="http://schemas.openxmlformats.org/officeDocument/2006/relationships/customXml" Target="../ink/ink6145.xml"/><Relationship Id="rId76" Type="http://schemas.openxmlformats.org/officeDocument/2006/relationships/customXml" Target="../ink/ink6166.xml"/><Relationship Id="rId141" Type="http://schemas.openxmlformats.org/officeDocument/2006/relationships/image" Target="../media/image23200.png"/><Relationship Id="rId379" Type="http://schemas.openxmlformats.org/officeDocument/2006/relationships/image" Target="../media/image24390.png"/><Relationship Id="rId7" Type="http://schemas.openxmlformats.org/officeDocument/2006/relationships/image" Target="../media/image22530.png"/><Relationship Id="rId183" Type="http://schemas.openxmlformats.org/officeDocument/2006/relationships/image" Target="../media/image23411.png"/><Relationship Id="rId239" Type="http://schemas.openxmlformats.org/officeDocument/2006/relationships/image" Target="../media/image23690.png"/><Relationship Id="rId390" Type="http://schemas.openxmlformats.org/officeDocument/2006/relationships/customXml" Target="../ink/ink6323.xml"/><Relationship Id="rId404" Type="http://schemas.openxmlformats.org/officeDocument/2006/relationships/customXml" Target="../ink/ink6330.xml"/><Relationship Id="rId250" Type="http://schemas.openxmlformats.org/officeDocument/2006/relationships/customXml" Target="../ink/ink6253.xml"/><Relationship Id="rId292" Type="http://schemas.openxmlformats.org/officeDocument/2006/relationships/customXml" Target="../ink/ink6274.xml"/><Relationship Id="rId306" Type="http://schemas.openxmlformats.org/officeDocument/2006/relationships/customXml" Target="../ink/ink6281.xml"/><Relationship Id="rId45" Type="http://schemas.openxmlformats.org/officeDocument/2006/relationships/image" Target="../media/image22720.png"/><Relationship Id="rId87" Type="http://schemas.openxmlformats.org/officeDocument/2006/relationships/image" Target="../media/image22930.png"/><Relationship Id="rId110" Type="http://schemas.openxmlformats.org/officeDocument/2006/relationships/customXml" Target="../ink/ink6183.xml"/><Relationship Id="rId348" Type="http://schemas.openxmlformats.org/officeDocument/2006/relationships/customXml" Target="../ink/ink6302.xml"/><Relationship Id="rId152" Type="http://schemas.openxmlformats.org/officeDocument/2006/relationships/customXml" Target="../ink/ink6204.xml"/><Relationship Id="rId194" Type="http://schemas.openxmlformats.org/officeDocument/2006/relationships/customXml" Target="../ink/ink6225.xml"/><Relationship Id="rId208" Type="http://schemas.openxmlformats.org/officeDocument/2006/relationships/customXml" Target="../ink/ink6232.xml"/><Relationship Id="rId415" Type="http://schemas.openxmlformats.org/officeDocument/2006/relationships/image" Target="../media/image2989.png"/><Relationship Id="rId261" Type="http://schemas.openxmlformats.org/officeDocument/2006/relationships/image" Target="../media/image23800.png"/><Relationship Id="rId14" Type="http://schemas.openxmlformats.org/officeDocument/2006/relationships/customXml" Target="../ink/ink6135.xml"/><Relationship Id="rId56" Type="http://schemas.openxmlformats.org/officeDocument/2006/relationships/customXml" Target="../ink/ink6156.xml"/><Relationship Id="rId317" Type="http://schemas.openxmlformats.org/officeDocument/2006/relationships/image" Target="../media/image24080.png"/><Relationship Id="rId359" Type="http://schemas.openxmlformats.org/officeDocument/2006/relationships/image" Target="../media/image24290.png"/><Relationship Id="rId98" Type="http://schemas.openxmlformats.org/officeDocument/2006/relationships/customXml" Target="../ink/ink6177.xml"/><Relationship Id="rId121" Type="http://schemas.openxmlformats.org/officeDocument/2006/relationships/image" Target="../media/image23101.png"/><Relationship Id="rId163" Type="http://schemas.openxmlformats.org/officeDocument/2006/relationships/image" Target="../media/image23311.png"/><Relationship Id="rId219" Type="http://schemas.openxmlformats.org/officeDocument/2006/relationships/image" Target="../media/image23590.png"/><Relationship Id="rId370" Type="http://schemas.openxmlformats.org/officeDocument/2006/relationships/customXml" Target="../ink/ink6313.xml"/><Relationship Id="rId230" Type="http://schemas.openxmlformats.org/officeDocument/2006/relationships/customXml" Target="../ink/ink6243.xml"/><Relationship Id="rId25" Type="http://schemas.openxmlformats.org/officeDocument/2006/relationships/image" Target="../media/image22620.png"/><Relationship Id="rId67" Type="http://schemas.openxmlformats.org/officeDocument/2006/relationships/image" Target="../media/image22830.png"/><Relationship Id="rId272" Type="http://schemas.openxmlformats.org/officeDocument/2006/relationships/customXml" Target="../ink/ink6264.xml"/><Relationship Id="rId328" Type="http://schemas.openxmlformats.org/officeDocument/2006/relationships/customXml" Target="../ink/ink6292.xml"/><Relationship Id="rId132" Type="http://schemas.openxmlformats.org/officeDocument/2006/relationships/customXml" Target="../ink/ink6194.xml"/><Relationship Id="rId174" Type="http://schemas.openxmlformats.org/officeDocument/2006/relationships/customXml" Target="../ink/ink6215.xml"/><Relationship Id="rId381" Type="http://schemas.openxmlformats.org/officeDocument/2006/relationships/image" Target="../media/image24400.png"/><Relationship Id="rId241" Type="http://schemas.openxmlformats.org/officeDocument/2006/relationships/image" Target="../media/image23700.png"/><Relationship Id="rId36" Type="http://schemas.openxmlformats.org/officeDocument/2006/relationships/customXml" Target="../ink/ink6146.xml"/><Relationship Id="rId283" Type="http://schemas.openxmlformats.org/officeDocument/2006/relationships/image" Target="../media/image23911.png"/><Relationship Id="rId339" Type="http://schemas.openxmlformats.org/officeDocument/2006/relationships/image" Target="../media/image24190.png"/><Relationship Id="rId78" Type="http://schemas.openxmlformats.org/officeDocument/2006/relationships/customXml" Target="../ink/ink6167.xml"/><Relationship Id="rId101" Type="http://schemas.openxmlformats.org/officeDocument/2006/relationships/image" Target="../media/image23000.png"/><Relationship Id="rId143" Type="http://schemas.openxmlformats.org/officeDocument/2006/relationships/image" Target="../media/image23211.png"/><Relationship Id="rId185" Type="http://schemas.openxmlformats.org/officeDocument/2006/relationships/image" Target="../media/image23420.png"/><Relationship Id="rId350" Type="http://schemas.openxmlformats.org/officeDocument/2006/relationships/customXml" Target="../ink/ink6303.xml"/><Relationship Id="rId406" Type="http://schemas.openxmlformats.org/officeDocument/2006/relationships/customXml" Target="../ink/ink6331.xml"/><Relationship Id="rId9" Type="http://schemas.openxmlformats.org/officeDocument/2006/relationships/image" Target="../media/image22540.png"/><Relationship Id="rId210" Type="http://schemas.openxmlformats.org/officeDocument/2006/relationships/customXml" Target="../ink/ink6233.xml"/><Relationship Id="rId392" Type="http://schemas.openxmlformats.org/officeDocument/2006/relationships/customXml" Target="../ink/ink6324.xml"/><Relationship Id="rId252" Type="http://schemas.openxmlformats.org/officeDocument/2006/relationships/customXml" Target="../ink/ink6254.xml"/><Relationship Id="rId294" Type="http://schemas.openxmlformats.org/officeDocument/2006/relationships/customXml" Target="../ink/ink6275.xml"/><Relationship Id="rId308" Type="http://schemas.openxmlformats.org/officeDocument/2006/relationships/customXml" Target="../ink/ink6282.xml"/><Relationship Id="rId47" Type="http://schemas.openxmlformats.org/officeDocument/2006/relationships/image" Target="../media/image22730.png"/><Relationship Id="rId89" Type="http://schemas.openxmlformats.org/officeDocument/2006/relationships/image" Target="../media/image22940.png"/><Relationship Id="rId112" Type="http://schemas.openxmlformats.org/officeDocument/2006/relationships/customXml" Target="../ink/ink6184.xml"/><Relationship Id="rId154" Type="http://schemas.openxmlformats.org/officeDocument/2006/relationships/customXml" Target="../ink/ink6205.xml"/><Relationship Id="rId361" Type="http://schemas.openxmlformats.org/officeDocument/2006/relationships/image" Target="../media/image24300.png"/><Relationship Id="rId196" Type="http://schemas.openxmlformats.org/officeDocument/2006/relationships/customXml" Target="../ink/ink6226.xml"/><Relationship Id="rId417" Type="http://schemas.openxmlformats.org/officeDocument/2006/relationships/image" Target="../media/image2990.png"/><Relationship Id="rId16" Type="http://schemas.openxmlformats.org/officeDocument/2006/relationships/customXml" Target="../ink/ink6136.xml"/><Relationship Id="rId221" Type="http://schemas.openxmlformats.org/officeDocument/2006/relationships/image" Target="../media/image23600.png"/><Relationship Id="rId263" Type="http://schemas.openxmlformats.org/officeDocument/2006/relationships/image" Target="../media/image23811.png"/><Relationship Id="rId319" Type="http://schemas.openxmlformats.org/officeDocument/2006/relationships/image" Target="../media/image24090.png"/><Relationship Id="rId58" Type="http://schemas.openxmlformats.org/officeDocument/2006/relationships/customXml" Target="../ink/ink6157.xml"/><Relationship Id="rId123" Type="http://schemas.openxmlformats.org/officeDocument/2006/relationships/image" Target="../media/image23111.png"/><Relationship Id="rId330" Type="http://schemas.openxmlformats.org/officeDocument/2006/relationships/customXml" Target="../ink/ink6293.xml"/><Relationship Id="rId165" Type="http://schemas.openxmlformats.org/officeDocument/2006/relationships/image" Target="../media/image23320.png"/><Relationship Id="rId372" Type="http://schemas.openxmlformats.org/officeDocument/2006/relationships/customXml" Target="../ink/ink6314.xml"/><Relationship Id="rId232" Type="http://schemas.openxmlformats.org/officeDocument/2006/relationships/customXml" Target="../ink/ink6244.xml"/><Relationship Id="rId274" Type="http://schemas.openxmlformats.org/officeDocument/2006/relationships/customXml" Target="../ink/ink6265.xml"/><Relationship Id="rId27" Type="http://schemas.openxmlformats.org/officeDocument/2006/relationships/image" Target="../media/image22630.png"/><Relationship Id="rId69" Type="http://schemas.openxmlformats.org/officeDocument/2006/relationships/image" Target="../media/image22840.png"/><Relationship Id="rId134" Type="http://schemas.openxmlformats.org/officeDocument/2006/relationships/customXml" Target="../ink/ink6195.xml"/><Relationship Id="rId80" Type="http://schemas.openxmlformats.org/officeDocument/2006/relationships/customXml" Target="../ink/ink6168.xml"/><Relationship Id="rId176" Type="http://schemas.openxmlformats.org/officeDocument/2006/relationships/customXml" Target="../ink/ink6216.xml"/><Relationship Id="rId341" Type="http://schemas.openxmlformats.org/officeDocument/2006/relationships/image" Target="../media/image24200.png"/><Relationship Id="rId383" Type="http://schemas.openxmlformats.org/officeDocument/2006/relationships/image" Target="../media/image24411.png"/><Relationship Id="rId201" Type="http://schemas.openxmlformats.org/officeDocument/2006/relationships/image" Target="../media/image23500.png"/><Relationship Id="rId243" Type="http://schemas.openxmlformats.org/officeDocument/2006/relationships/image" Target="../media/image23711.png"/><Relationship Id="rId285" Type="http://schemas.openxmlformats.org/officeDocument/2006/relationships/image" Target="../media/image23920.png"/><Relationship Id="rId17" Type="http://schemas.openxmlformats.org/officeDocument/2006/relationships/image" Target="../media/image22580.png"/><Relationship Id="rId38" Type="http://schemas.openxmlformats.org/officeDocument/2006/relationships/customXml" Target="../ink/ink6147.xml"/><Relationship Id="rId59" Type="http://schemas.openxmlformats.org/officeDocument/2006/relationships/image" Target="../media/image22790.png"/><Relationship Id="rId103" Type="http://schemas.openxmlformats.org/officeDocument/2006/relationships/image" Target="../media/image23011.png"/><Relationship Id="rId124" Type="http://schemas.openxmlformats.org/officeDocument/2006/relationships/customXml" Target="../ink/ink6190.xml"/><Relationship Id="rId310" Type="http://schemas.openxmlformats.org/officeDocument/2006/relationships/customXml" Target="../ink/ink6283.xml"/><Relationship Id="rId70" Type="http://schemas.openxmlformats.org/officeDocument/2006/relationships/customXml" Target="../ink/ink6163.xml"/><Relationship Id="rId91" Type="http://schemas.openxmlformats.org/officeDocument/2006/relationships/image" Target="../media/image22950.png"/><Relationship Id="rId145" Type="http://schemas.openxmlformats.org/officeDocument/2006/relationships/image" Target="../media/image23220.png"/><Relationship Id="rId166" Type="http://schemas.openxmlformats.org/officeDocument/2006/relationships/customXml" Target="../ink/ink6211.xml"/><Relationship Id="rId187" Type="http://schemas.openxmlformats.org/officeDocument/2006/relationships/image" Target="../media/image23430.png"/><Relationship Id="rId331" Type="http://schemas.openxmlformats.org/officeDocument/2006/relationships/image" Target="../media/image24150.png"/><Relationship Id="rId352" Type="http://schemas.openxmlformats.org/officeDocument/2006/relationships/customXml" Target="../ink/ink6304.xml"/><Relationship Id="rId373" Type="http://schemas.openxmlformats.org/officeDocument/2006/relationships/image" Target="../media/image24360.png"/><Relationship Id="rId394" Type="http://schemas.openxmlformats.org/officeDocument/2006/relationships/customXml" Target="../ink/ink6325.xml"/><Relationship Id="rId408" Type="http://schemas.openxmlformats.org/officeDocument/2006/relationships/customXml" Target="../ink/ink633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34.xml"/><Relationship Id="rId233" Type="http://schemas.openxmlformats.org/officeDocument/2006/relationships/image" Target="../media/image23660.png"/><Relationship Id="rId254" Type="http://schemas.openxmlformats.org/officeDocument/2006/relationships/customXml" Target="../ink/ink6255.xml"/><Relationship Id="rId28" Type="http://schemas.openxmlformats.org/officeDocument/2006/relationships/customXml" Target="../ink/ink6142.xml"/><Relationship Id="rId49" Type="http://schemas.openxmlformats.org/officeDocument/2006/relationships/image" Target="../media/image22740.png"/><Relationship Id="rId114" Type="http://schemas.openxmlformats.org/officeDocument/2006/relationships/customXml" Target="../ink/ink6185.xml"/><Relationship Id="rId275" Type="http://schemas.openxmlformats.org/officeDocument/2006/relationships/image" Target="../media/image23870.png"/><Relationship Id="rId296" Type="http://schemas.openxmlformats.org/officeDocument/2006/relationships/customXml" Target="../ink/ink6276.xml"/><Relationship Id="rId300" Type="http://schemas.openxmlformats.org/officeDocument/2006/relationships/customXml" Target="../ink/ink6278.xml"/><Relationship Id="rId60" Type="http://schemas.openxmlformats.org/officeDocument/2006/relationships/customXml" Target="../ink/ink6158.xml"/><Relationship Id="rId81" Type="http://schemas.openxmlformats.org/officeDocument/2006/relationships/image" Target="../media/image22900.png"/><Relationship Id="rId135" Type="http://schemas.openxmlformats.org/officeDocument/2006/relationships/image" Target="../media/image23170.png"/><Relationship Id="rId156" Type="http://schemas.openxmlformats.org/officeDocument/2006/relationships/customXml" Target="../ink/ink6206.xml"/><Relationship Id="rId177" Type="http://schemas.openxmlformats.org/officeDocument/2006/relationships/image" Target="../media/image23380.png"/><Relationship Id="rId198" Type="http://schemas.openxmlformats.org/officeDocument/2006/relationships/customXml" Target="../ink/ink6227.xml"/><Relationship Id="rId321" Type="http://schemas.openxmlformats.org/officeDocument/2006/relationships/image" Target="../media/image24101.png"/><Relationship Id="rId342" Type="http://schemas.openxmlformats.org/officeDocument/2006/relationships/customXml" Target="../ink/ink6299.xml"/><Relationship Id="rId363" Type="http://schemas.openxmlformats.org/officeDocument/2006/relationships/image" Target="../media/image24311.png"/><Relationship Id="rId384" Type="http://schemas.openxmlformats.org/officeDocument/2006/relationships/customXml" Target="../ink/ink6320.xml"/><Relationship Id="rId419" Type="http://schemas.openxmlformats.org/officeDocument/2006/relationships/image" Target="../media/image2852.png"/><Relationship Id="rId202" Type="http://schemas.openxmlformats.org/officeDocument/2006/relationships/customXml" Target="../ink/ink6229.xml"/><Relationship Id="rId223" Type="http://schemas.openxmlformats.org/officeDocument/2006/relationships/image" Target="../media/image23611.png"/><Relationship Id="rId244" Type="http://schemas.openxmlformats.org/officeDocument/2006/relationships/customXml" Target="../ink/ink6250.xml"/><Relationship Id="rId18" Type="http://schemas.openxmlformats.org/officeDocument/2006/relationships/customXml" Target="../ink/ink6137.xml"/><Relationship Id="rId39" Type="http://schemas.openxmlformats.org/officeDocument/2006/relationships/image" Target="../media/image22690.png"/><Relationship Id="rId265" Type="http://schemas.openxmlformats.org/officeDocument/2006/relationships/image" Target="../media/image23820.png"/><Relationship Id="rId286" Type="http://schemas.openxmlformats.org/officeDocument/2006/relationships/customXml" Target="../ink/ink6271.xml"/><Relationship Id="rId50" Type="http://schemas.openxmlformats.org/officeDocument/2006/relationships/customXml" Target="../ink/ink6153.xml"/><Relationship Id="rId104" Type="http://schemas.openxmlformats.org/officeDocument/2006/relationships/customXml" Target="../ink/ink6180.xml"/><Relationship Id="rId125" Type="http://schemas.openxmlformats.org/officeDocument/2006/relationships/image" Target="../media/image23120.png"/><Relationship Id="rId146" Type="http://schemas.openxmlformats.org/officeDocument/2006/relationships/customXml" Target="../ink/ink6201.xml"/><Relationship Id="rId167" Type="http://schemas.openxmlformats.org/officeDocument/2006/relationships/image" Target="../media/image23330.png"/><Relationship Id="rId188" Type="http://schemas.openxmlformats.org/officeDocument/2006/relationships/customXml" Target="../ink/ink6222.xml"/><Relationship Id="rId311" Type="http://schemas.openxmlformats.org/officeDocument/2006/relationships/image" Target="../media/image24050.png"/><Relationship Id="rId332" Type="http://schemas.openxmlformats.org/officeDocument/2006/relationships/customXml" Target="../ink/ink6294.xml"/><Relationship Id="rId353" Type="http://schemas.openxmlformats.org/officeDocument/2006/relationships/image" Target="../media/image24260.png"/><Relationship Id="rId374" Type="http://schemas.openxmlformats.org/officeDocument/2006/relationships/customXml" Target="../ink/ink6315.xml"/><Relationship Id="rId395" Type="http://schemas.openxmlformats.org/officeDocument/2006/relationships/image" Target="../media/image24470.png"/><Relationship Id="rId409" Type="http://schemas.openxmlformats.org/officeDocument/2006/relationships/image" Target="../media/image24540.png"/><Relationship Id="rId71" Type="http://schemas.openxmlformats.org/officeDocument/2006/relationships/image" Target="../media/image22850.png"/><Relationship Id="rId92" Type="http://schemas.openxmlformats.org/officeDocument/2006/relationships/customXml" Target="../ink/ink6174.xml"/><Relationship Id="rId213" Type="http://schemas.openxmlformats.org/officeDocument/2006/relationships/image" Target="../media/image23560.png"/><Relationship Id="rId234" Type="http://schemas.openxmlformats.org/officeDocument/2006/relationships/customXml" Target="../ink/ink6245.xml"/><Relationship Id="rId420" Type="http://schemas.openxmlformats.org/officeDocument/2006/relationships/customXml" Target="../ink/ink6338.xml"/><Relationship Id="rId2" Type="http://schemas.openxmlformats.org/officeDocument/2006/relationships/customXml" Target="../ink/ink6129.xml"/><Relationship Id="rId29" Type="http://schemas.openxmlformats.org/officeDocument/2006/relationships/image" Target="../media/image22640.png"/><Relationship Id="rId255" Type="http://schemas.openxmlformats.org/officeDocument/2006/relationships/image" Target="../media/image23770.png"/><Relationship Id="rId276" Type="http://schemas.openxmlformats.org/officeDocument/2006/relationships/customXml" Target="../ink/ink6266.xml"/><Relationship Id="rId297" Type="http://schemas.openxmlformats.org/officeDocument/2006/relationships/image" Target="../media/image23980.png"/><Relationship Id="rId40" Type="http://schemas.openxmlformats.org/officeDocument/2006/relationships/customXml" Target="../ink/ink6148.xml"/><Relationship Id="rId115" Type="http://schemas.openxmlformats.org/officeDocument/2006/relationships/image" Target="../media/image23070.png"/><Relationship Id="rId136" Type="http://schemas.openxmlformats.org/officeDocument/2006/relationships/customXml" Target="../ink/ink6196.xml"/><Relationship Id="rId157" Type="http://schemas.openxmlformats.org/officeDocument/2006/relationships/image" Target="../media/image23280.png"/><Relationship Id="rId178" Type="http://schemas.openxmlformats.org/officeDocument/2006/relationships/customXml" Target="../ink/ink6217.xml"/><Relationship Id="rId301" Type="http://schemas.openxmlformats.org/officeDocument/2006/relationships/image" Target="../media/image24000.png"/><Relationship Id="rId322" Type="http://schemas.openxmlformats.org/officeDocument/2006/relationships/customXml" Target="../ink/ink6289.xml"/><Relationship Id="rId343" Type="http://schemas.openxmlformats.org/officeDocument/2006/relationships/image" Target="../media/image24211.png"/><Relationship Id="rId364" Type="http://schemas.openxmlformats.org/officeDocument/2006/relationships/customXml" Target="../ink/ink6310.xml"/><Relationship Id="rId61" Type="http://schemas.openxmlformats.org/officeDocument/2006/relationships/image" Target="../media/image22800.png"/><Relationship Id="rId82" Type="http://schemas.openxmlformats.org/officeDocument/2006/relationships/customXml" Target="../ink/ink6169.xml"/><Relationship Id="rId199" Type="http://schemas.openxmlformats.org/officeDocument/2006/relationships/image" Target="../media/image23490.png"/><Relationship Id="rId203" Type="http://schemas.openxmlformats.org/officeDocument/2006/relationships/image" Target="../media/image23511.png"/><Relationship Id="rId385" Type="http://schemas.openxmlformats.org/officeDocument/2006/relationships/image" Target="../media/image24420.png"/><Relationship Id="rId19" Type="http://schemas.openxmlformats.org/officeDocument/2006/relationships/image" Target="../media/image22590.png"/><Relationship Id="rId224" Type="http://schemas.openxmlformats.org/officeDocument/2006/relationships/customXml" Target="../ink/ink6240.xml"/><Relationship Id="rId245" Type="http://schemas.openxmlformats.org/officeDocument/2006/relationships/image" Target="../media/image23720.png"/><Relationship Id="rId266" Type="http://schemas.openxmlformats.org/officeDocument/2006/relationships/customXml" Target="../ink/ink6261.xml"/><Relationship Id="rId287" Type="http://schemas.openxmlformats.org/officeDocument/2006/relationships/image" Target="../media/image23930.png"/><Relationship Id="rId410" Type="http://schemas.openxmlformats.org/officeDocument/2006/relationships/customXml" Target="../ink/ink6333.xml"/><Relationship Id="rId30" Type="http://schemas.openxmlformats.org/officeDocument/2006/relationships/customXml" Target="../ink/ink6143.xml"/><Relationship Id="rId105" Type="http://schemas.openxmlformats.org/officeDocument/2006/relationships/image" Target="../media/image23020.png"/><Relationship Id="rId126" Type="http://schemas.openxmlformats.org/officeDocument/2006/relationships/customXml" Target="../ink/ink6191.xml"/><Relationship Id="rId147" Type="http://schemas.openxmlformats.org/officeDocument/2006/relationships/image" Target="../media/image23230.png"/><Relationship Id="rId168" Type="http://schemas.openxmlformats.org/officeDocument/2006/relationships/customXml" Target="../ink/ink6212.xml"/><Relationship Id="rId312" Type="http://schemas.openxmlformats.org/officeDocument/2006/relationships/customXml" Target="../ink/ink6284.xml"/><Relationship Id="rId333" Type="http://schemas.openxmlformats.org/officeDocument/2006/relationships/image" Target="../media/image24160.png"/><Relationship Id="rId354" Type="http://schemas.openxmlformats.org/officeDocument/2006/relationships/customXml" Target="../ink/ink6305.xml"/><Relationship Id="rId51" Type="http://schemas.openxmlformats.org/officeDocument/2006/relationships/image" Target="../media/image22750.png"/><Relationship Id="rId72" Type="http://schemas.openxmlformats.org/officeDocument/2006/relationships/customXml" Target="../ink/ink6164.xml"/><Relationship Id="rId93" Type="http://schemas.openxmlformats.org/officeDocument/2006/relationships/image" Target="../media/image22960.png"/><Relationship Id="rId189" Type="http://schemas.openxmlformats.org/officeDocument/2006/relationships/image" Target="../media/image23440.png"/><Relationship Id="rId375" Type="http://schemas.openxmlformats.org/officeDocument/2006/relationships/image" Target="../media/image24370.png"/><Relationship Id="rId396" Type="http://schemas.openxmlformats.org/officeDocument/2006/relationships/customXml" Target="../ink/ink6326.xml"/><Relationship Id="rId3" Type="http://schemas.openxmlformats.org/officeDocument/2006/relationships/image" Target="../media/image22511.png"/><Relationship Id="rId214" Type="http://schemas.openxmlformats.org/officeDocument/2006/relationships/customXml" Target="../ink/ink6235.xml"/><Relationship Id="rId235" Type="http://schemas.openxmlformats.org/officeDocument/2006/relationships/image" Target="../media/image23670.png"/><Relationship Id="rId256" Type="http://schemas.openxmlformats.org/officeDocument/2006/relationships/customXml" Target="../ink/ink6256.xml"/><Relationship Id="rId277" Type="http://schemas.openxmlformats.org/officeDocument/2006/relationships/image" Target="../media/image23880.png"/><Relationship Id="rId298" Type="http://schemas.openxmlformats.org/officeDocument/2006/relationships/customXml" Target="../ink/ink6277.xml"/><Relationship Id="rId400" Type="http://schemas.openxmlformats.org/officeDocument/2006/relationships/customXml" Target="../ink/ink6328.xml"/><Relationship Id="rId421" Type="http://schemas.openxmlformats.org/officeDocument/2006/relationships/image" Target="../media/image2991.png"/><Relationship Id="rId116" Type="http://schemas.openxmlformats.org/officeDocument/2006/relationships/customXml" Target="../ink/ink6186.xml"/><Relationship Id="rId137" Type="http://schemas.openxmlformats.org/officeDocument/2006/relationships/image" Target="../media/image23180.png"/><Relationship Id="rId158" Type="http://schemas.openxmlformats.org/officeDocument/2006/relationships/customXml" Target="../ink/ink6207.xml"/><Relationship Id="rId302" Type="http://schemas.openxmlformats.org/officeDocument/2006/relationships/customXml" Target="../ink/ink6279.xml"/><Relationship Id="rId323" Type="http://schemas.openxmlformats.org/officeDocument/2006/relationships/image" Target="../media/image24111.png"/><Relationship Id="rId344" Type="http://schemas.openxmlformats.org/officeDocument/2006/relationships/customXml" Target="../ink/ink6300.xml"/><Relationship Id="rId20" Type="http://schemas.openxmlformats.org/officeDocument/2006/relationships/customXml" Target="../ink/ink6138.xml"/><Relationship Id="rId41" Type="http://schemas.openxmlformats.org/officeDocument/2006/relationships/image" Target="../media/image22700.png"/><Relationship Id="rId62" Type="http://schemas.openxmlformats.org/officeDocument/2006/relationships/customXml" Target="../ink/ink6159.xml"/><Relationship Id="rId83" Type="http://schemas.openxmlformats.org/officeDocument/2006/relationships/image" Target="../media/image22911.png"/><Relationship Id="rId179" Type="http://schemas.openxmlformats.org/officeDocument/2006/relationships/image" Target="../media/image23390.png"/><Relationship Id="rId365" Type="http://schemas.openxmlformats.org/officeDocument/2006/relationships/image" Target="../media/image24320.png"/><Relationship Id="rId386" Type="http://schemas.openxmlformats.org/officeDocument/2006/relationships/customXml" Target="../ink/ink6321.xml"/><Relationship Id="rId190" Type="http://schemas.openxmlformats.org/officeDocument/2006/relationships/customXml" Target="../ink/ink6223.xml"/><Relationship Id="rId204" Type="http://schemas.openxmlformats.org/officeDocument/2006/relationships/customXml" Target="../ink/ink6230.xml"/><Relationship Id="rId225" Type="http://schemas.openxmlformats.org/officeDocument/2006/relationships/image" Target="../media/image23620.png"/><Relationship Id="rId246" Type="http://schemas.openxmlformats.org/officeDocument/2006/relationships/customXml" Target="../ink/ink6251.xml"/><Relationship Id="rId267" Type="http://schemas.openxmlformats.org/officeDocument/2006/relationships/image" Target="../media/image23830.png"/><Relationship Id="rId288" Type="http://schemas.openxmlformats.org/officeDocument/2006/relationships/customXml" Target="../ink/ink6272.xml"/><Relationship Id="rId411" Type="http://schemas.openxmlformats.org/officeDocument/2006/relationships/image" Target="../media/image2987.png"/><Relationship Id="rId106" Type="http://schemas.openxmlformats.org/officeDocument/2006/relationships/customXml" Target="../ink/ink6181.xml"/><Relationship Id="rId127" Type="http://schemas.openxmlformats.org/officeDocument/2006/relationships/image" Target="../media/image23130.png"/><Relationship Id="rId313" Type="http://schemas.openxmlformats.org/officeDocument/2006/relationships/image" Target="../media/image24060.png"/><Relationship Id="rId10" Type="http://schemas.openxmlformats.org/officeDocument/2006/relationships/customXml" Target="../ink/ink6133.xml"/><Relationship Id="rId31" Type="http://schemas.openxmlformats.org/officeDocument/2006/relationships/image" Target="../media/image22650.png"/><Relationship Id="rId52" Type="http://schemas.openxmlformats.org/officeDocument/2006/relationships/customXml" Target="../ink/ink6154.xml"/><Relationship Id="rId73" Type="http://schemas.openxmlformats.org/officeDocument/2006/relationships/image" Target="../media/image22860.png"/><Relationship Id="rId94" Type="http://schemas.openxmlformats.org/officeDocument/2006/relationships/customXml" Target="../ink/ink6175.xml"/><Relationship Id="rId148" Type="http://schemas.openxmlformats.org/officeDocument/2006/relationships/customXml" Target="../ink/ink6202.xml"/><Relationship Id="rId169" Type="http://schemas.openxmlformats.org/officeDocument/2006/relationships/image" Target="../media/image23340.png"/><Relationship Id="rId334" Type="http://schemas.openxmlformats.org/officeDocument/2006/relationships/customXml" Target="../ink/ink6295.xml"/><Relationship Id="rId355" Type="http://schemas.openxmlformats.org/officeDocument/2006/relationships/image" Target="../media/image24270.png"/><Relationship Id="rId376" Type="http://schemas.openxmlformats.org/officeDocument/2006/relationships/customXml" Target="../ink/ink6316.xml"/><Relationship Id="rId397" Type="http://schemas.openxmlformats.org/officeDocument/2006/relationships/image" Target="../media/image24480.png"/><Relationship Id="rId4" Type="http://schemas.openxmlformats.org/officeDocument/2006/relationships/customXml" Target="../ink/ink6130.xml"/><Relationship Id="rId180" Type="http://schemas.openxmlformats.org/officeDocument/2006/relationships/customXml" Target="../ink/ink6218.xml"/><Relationship Id="rId215" Type="http://schemas.openxmlformats.org/officeDocument/2006/relationships/image" Target="../media/image23570.png"/><Relationship Id="rId236" Type="http://schemas.openxmlformats.org/officeDocument/2006/relationships/customXml" Target="../ink/ink6246.xml"/><Relationship Id="rId257" Type="http://schemas.openxmlformats.org/officeDocument/2006/relationships/image" Target="../media/image23780.png"/><Relationship Id="rId278" Type="http://schemas.openxmlformats.org/officeDocument/2006/relationships/customXml" Target="../ink/ink6267.xml"/><Relationship Id="rId401" Type="http://schemas.openxmlformats.org/officeDocument/2006/relationships/image" Target="../media/image24500.png"/><Relationship Id="rId303" Type="http://schemas.openxmlformats.org/officeDocument/2006/relationships/image" Target="../media/image24011.png"/><Relationship Id="rId42" Type="http://schemas.openxmlformats.org/officeDocument/2006/relationships/customXml" Target="../ink/ink6149.xml"/><Relationship Id="rId84" Type="http://schemas.openxmlformats.org/officeDocument/2006/relationships/customXml" Target="../ink/ink6170.xml"/><Relationship Id="rId138" Type="http://schemas.openxmlformats.org/officeDocument/2006/relationships/customXml" Target="../ink/ink6197.xml"/><Relationship Id="rId345" Type="http://schemas.openxmlformats.org/officeDocument/2006/relationships/image" Target="../media/image24220.png"/><Relationship Id="rId387" Type="http://schemas.openxmlformats.org/officeDocument/2006/relationships/image" Target="../media/image24430.png"/><Relationship Id="rId191" Type="http://schemas.openxmlformats.org/officeDocument/2006/relationships/image" Target="../media/image23450.png"/><Relationship Id="rId205" Type="http://schemas.openxmlformats.org/officeDocument/2006/relationships/image" Target="../media/image23520.png"/><Relationship Id="rId247" Type="http://schemas.openxmlformats.org/officeDocument/2006/relationships/image" Target="../media/image23730.png"/><Relationship Id="rId412" Type="http://schemas.openxmlformats.org/officeDocument/2006/relationships/customXml" Target="../ink/ink6334.xml"/><Relationship Id="rId107" Type="http://schemas.openxmlformats.org/officeDocument/2006/relationships/image" Target="../media/image23030.png"/><Relationship Id="rId289" Type="http://schemas.openxmlformats.org/officeDocument/2006/relationships/image" Target="../media/image23940.png"/><Relationship Id="rId11" Type="http://schemas.openxmlformats.org/officeDocument/2006/relationships/image" Target="../media/image22550.png"/><Relationship Id="rId53" Type="http://schemas.openxmlformats.org/officeDocument/2006/relationships/image" Target="../media/image22760.png"/><Relationship Id="rId149" Type="http://schemas.openxmlformats.org/officeDocument/2006/relationships/image" Target="../media/image23240.png"/><Relationship Id="rId314" Type="http://schemas.openxmlformats.org/officeDocument/2006/relationships/customXml" Target="../ink/ink6285.xml"/><Relationship Id="rId356" Type="http://schemas.openxmlformats.org/officeDocument/2006/relationships/customXml" Target="../ink/ink6306.xml"/><Relationship Id="rId398" Type="http://schemas.openxmlformats.org/officeDocument/2006/relationships/customXml" Target="../ink/ink6327.xml"/><Relationship Id="rId95" Type="http://schemas.openxmlformats.org/officeDocument/2006/relationships/image" Target="../media/image22970.png"/><Relationship Id="rId160" Type="http://schemas.openxmlformats.org/officeDocument/2006/relationships/customXml" Target="../ink/ink6208.xml"/><Relationship Id="rId216" Type="http://schemas.openxmlformats.org/officeDocument/2006/relationships/customXml" Target="../ink/ink6236.xml"/><Relationship Id="rId258" Type="http://schemas.openxmlformats.org/officeDocument/2006/relationships/customXml" Target="../ink/ink6257.xml"/><Relationship Id="rId22" Type="http://schemas.openxmlformats.org/officeDocument/2006/relationships/customXml" Target="../ink/ink6139.xml"/><Relationship Id="rId64" Type="http://schemas.openxmlformats.org/officeDocument/2006/relationships/customXml" Target="../ink/ink6160.xml"/><Relationship Id="rId118" Type="http://schemas.openxmlformats.org/officeDocument/2006/relationships/customXml" Target="../ink/ink6187.xml"/><Relationship Id="rId325" Type="http://schemas.openxmlformats.org/officeDocument/2006/relationships/image" Target="../media/image24120.png"/><Relationship Id="rId367" Type="http://schemas.openxmlformats.org/officeDocument/2006/relationships/image" Target="../media/image24330.png"/><Relationship Id="rId171" Type="http://schemas.openxmlformats.org/officeDocument/2006/relationships/image" Target="../media/image23350.png"/><Relationship Id="rId227" Type="http://schemas.openxmlformats.org/officeDocument/2006/relationships/image" Target="../media/image23630.png"/><Relationship Id="rId269" Type="http://schemas.openxmlformats.org/officeDocument/2006/relationships/image" Target="../media/image23840.png"/><Relationship Id="rId33" Type="http://schemas.openxmlformats.org/officeDocument/2006/relationships/image" Target="../media/image22660.png"/><Relationship Id="rId129" Type="http://schemas.openxmlformats.org/officeDocument/2006/relationships/image" Target="../media/image23140.png"/><Relationship Id="rId280" Type="http://schemas.openxmlformats.org/officeDocument/2006/relationships/customXml" Target="../ink/ink6268.xml"/><Relationship Id="rId336" Type="http://schemas.openxmlformats.org/officeDocument/2006/relationships/customXml" Target="../ink/ink6296.xml"/><Relationship Id="rId75" Type="http://schemas.openxmlformats.org/officeDocument/2006/relationships/image" Target="../media/image22870.png"/><Relationship Id="rId140" Type="http://schemas.openxmlformats.org/officeDocument/2006/relationships/customXml" Target="../ink/ink6198.xml"/><Relationship Id="rId182" Type="http://schemas.openxmlformats.org/officeDocument/2006/relationships/customXml" Target="../ink/ink6219.xml"/><Relationship Id="rId378" Type="http://schemas.openxmlformats.org/officeDocument/2006/relationships/customXml" Target="../ink/ink6317.xml"/><Relationship Id="rId403" Type="http://schemas.openxmlformats.org/officeDocument/2006/relationships/image" Target="../media/image24511.png"/><Relationship Id="rId6" Type="http://schemas.openxmlformats.org/officeDocument/2006/relationships/customXml" Target="../ink/ink6131.xml"/><Relationship Id="rId238" Type="http://schemas.openxmlformats.org/officeDocument/2006/relationships/customXml" Target="../ink/ink6247.xml"/><Relationship Id="rId291" Type="http://schemas.openxmlformats.org/officeDocument/2006/relationships/image" Target="../media/image23950.png"/><Relationship Id="rId305" Type="http://schemas.openxmlformats.org/officeDocument/2006/relationships/image" Target="../media/image24020.png"/><Relationship Id="rId347" Type="http://schemas.openxmlformats.org/officeDocument/2006/relationships/image" Target="../media/image24230.png"/><Relationship Id="rId44" Type="http://schemas.openxmlformats.org/officeDocument/2006/relationships/customXml" Target="../ink/ink6150.xml"/><Relationship Id="rId86" Type="http://schemas.openxmlformats.org/officeDocument/2006/relationships/customXml" Target="../ink/ink6171.xml"/><Relationship Id="rId151" Type="http://schemas.openxmlformats.org/officeDocument/2006/relationships/image" Target="../media/image23250.png"/><Relationship Id="rId389" Type="http://schemas.openxmlformats.org/officeDocument/2006/relationships/image" Target="../media/image24440.png"/><Relationship Id="rId193" Type="http://schemas.openxmlformats.org/officeDocument/2006/relationships/image" Target="../media/image23460.png"/><Relationship Id="rId207" Type="http://schemas.openxmlformats.org/officeDocument/2006/relationships/image" Target="../media/image23530.png"/><Relationship Id="rId249" Type="http://schemas.openxmlformats.org/officeDocument/2006/relationships/image" Target="../media/image23740.png"/><Relationship Id="rId414" Type="http://schemas.openxmlformats.org/officeDocument/2006/relationships/customXml" Target="../ink/ink6335.xml"/><Relationship Id="rId13" Type="http://schemas.openxmlformats.org/officeDocument/2006/relationships/image" Target="../media/image22560.png"/><Relationship Id="rId109" Type="http://schemas.openxmlformats.org/officeDocument/2006/relationships/image" Target="../media/image23040.png"/><Relationship Id="rId260" Type="http://schemas.openxmlformats.org/officeDocument/2006/relationships/customXml" Target="../ink/ink6258.xml"/><Relationship Id="rId316" Type="http://schemas.openxmlformats.org/officeDocument/2006/relationships/customXml" Target="../ink/ink6286.xml"/><Relationship Id="rId55" Type="http://schemas.openxmlformats.org/officeDocument/2006/relationships/image" Target="../media/image22770.png"/><Relationship Id="rId97" Type="http://schemas.openxmlformats.org/officeDocument/2006/relationships/image" Target="../media/image22980.png"/><Relationship Id="rId120" Type="http://schemas.openxmlformats.org/officeDocument/2006/relationships/customXml" Target="../ink/ink6188.xml"/><Relationship Id="rId358" Type="http://schemas.openxmlformats.org/officeDocument/2006/relationships/customXml" Target="../ink/ink6307.xml"/><Relationship Id="rId162" Type="http://schemas.openxmlformats.org/officeDocument/2006/relationships/customXml" Target="../ink/ink6209.xml"/><Relationship Id="rId218" Type="http://schemas.openxmlformats.org/officeDocument/2006/relationships/customXml" Target="../ink/ink6237.xml"/><Relationship Id="rId271" Type="http://schemas.openxmlformats.org/officeDocument/2006/relationships/image" Target="../media/image23850.png"/><Relationship Id="rId24" Type="http://schemas.openxmlformats.org/officeDocument/2006/relationships/customXml" Target="../ink/ink6140.xml"/><Relationship Id="rId66" Type="http://schemas.openxmlformats.org/officeDocument/2006/relationships/customXml" Target="../ink/ink6161.xml"/><Relationship Id="rId131" Type="http://schemas.openxmlformats.org/officeDocument/2006/relationships/image" Target="../media/image23150.png"/><Relationship Id="rId327" Type="http://schemas.openxmlformats.org/officeDocument/2006/relationships/image" Target="../media/image24130.png"/><Relationship Id="rId369" Type="http://schemas.openxmlformats.org/officeDocument/2006/relationships/image" Target="../media/image24340.png"/><Relationship Id="rId173" Type="http://schemas.openxmlformats.org/officeDocument/2006/relationships/image" Target="../media/image23360.png"/><Relationship Id="rId229" Type="http://schemas.openxmlformats.org/officeDocument/2006/relationships/image" Target="../media/image23640.png"/><Relationship Id="rId380" Type="http://schemas.openxmlformats.org/officeDocument/2006/relationships/customXml" Target="../ink/ink6318.xml"/><Relationship Id="rId240" Type="http://schemas.openxmlformats.org/officeDocument/2006/relationships/customXml" Target="../ink/ink6248.xml"/><Relationship Id="rId35" Type="http://schemas.openxmlformats.org/officeDocument/2006/relationships/image" Target="../media/image22670.png"/><Relationship Id="rId77" Type="http://schemas.openxmlformats.org/officeDocument/2006/relationships/image" Target="../media/image22880.png"/><Relationship Id="rId100" Type="http://schemas.openxmlformats.org/officeDocument/2006/relationships/customXml" Target="../ink/ink6178.xml"/><Relationship Id="rId282" Type="http://schemas.openxmlformats.org/officeDocument/2006/relationships/customXml" Target="../ink/ink6269.xml"/><Relationship Id="rId338" Type="http://schemas.openxmlformats.org/officeDocument/2006/relationships/customXml" Target="../ink/ink6297.xml"/><Relationship Id="rId8" Type="http://schemas.openxmlformats.org/officeDocument/2006/relationships/customXml" Target="../ink/ink6132.xml"/><Relationship Id="rId142" Type="http://schemas.openxmlformats.org/officeDocument/2006/relationships/customXml" Target="../ink/ink6199.xml"/><Relationship Id="rId184" Type="http://schemas.openxmlformats.org/officeDocument/2006/relationships/customXml" Target="../ink/ink6220.xml"/><Relationship Id="rId391" Type="http://schemas.openxmlformats.org/officeDocument/2006/relationships/image" Target="../media/image24450.png"/><Relationship Id="rId405" Type="http://schemas.openxmlformats.org/officeDocument/2006/relationships/image" Target="../media/image24520.png"/><Relationship Id="rId251" Type="http://schemas.openxmlformats.org/officeDocument/2006/relationships/image" Target="../media/image23750.png"/><Relationship Id="rId46" Type="http://schemas.openxmlformats.org/officeDocument/2006/relationships/customXml" Target="../ink/ink6151.xml"/><Relationship Id="rId293" Type="http://schemas.openxmlformats.org/officeDocument/2006/relationships/image" Target="../media/image23960.png"/><Relationship Id="rId307" Type="http://schemas.openxmlformats.org/officeDocument/2006/relationships/image" Target="../media/image24030.png"/><Relationship Id="rId349" Type="http://schemas.openxmlformats.org/officeDocument/2006/relationships/image" Target="../media/image24240.png"/><Relationship Id="rId88" Type="http://schemas.openxmlformats.org/officeDocument/2006/relationships/customXml" Target="../ink/ink6172.xml"/><Relationship Id="rId111" Type="http://schemas.openxmlformats.org/officeDocument/2006/relationships/image" Target="../media/image23050.png"/><Relationship Id="rId153" Type="http://schemas.openxmlformats.org/officeDocument/2006/relationships/image" Target="../media/image23260.png"/><Relationship Id="rId195" Type="http://schemas.openxmlformats.org/officeDocument/2006/relationships/image" Target="../media/image23470.png"/><Relationship Id="rId209" Type="http://schemas.openxmlformats.org/officeDocument/2006/relationships/image" Target="../media/image23540.png"/><Relationship Id="rId360" Type="http://schemas.openxmlformats.org/officeDocument/2006/relationships/customXml" Target="../ink/ink6308.xml"/><Relationship Id="rId416" Type="http://schemas.openxmlformats.org/officeDocument/2006/relationships/customXml" Target="../ink/ink6336.xml"/><Relationship Id="rId220" Type="http://schemas.openxmlformats.org/officeDocument/2006/relationships/customXml" Target="../ink/ink6238.xml"/><Relationship Id="rId15" Type="http://schemas.openxmlformats.org/officeDocument/2006/relationships/image" Target="../media/image22570.png"/><Relationship Id="rId57" Type="http://schemas.openxmlformats.org/officeDocument/2006/relationships/image" Target="../media/image22780.png"/><Relationship Id="rId262" Type="http://schemas.openxmlformats.org/officeDocument/2006/relationships/customXml" Target="../ink/ink6259.xml"/><Relationship Id="rId318" Type="http://schemas.openxmlformats.org/officeDocument/2006/relationships/customXml" Target="../ink/ink6287.xml"/><Relationship Id="rId99" Type="http://schemas.openxmlformats.org/officeDocument/2006/relationships/image" Target="../media/image22990.png"/><Relationship Id="rId122" Type="http://schemas.openxmlformats.org/officeDocument/2006/relationships/customXml" Target="../ink/ink6189.xml"/><Relationship Id="rId164" Type="http://schemas.openxmlformats.org/officeDocument/2006/relationships/customXml" Target="../ink/ink6210.xml"/><Relationship Id="rId371" Type="http://schemas.openxmlformats.org/officeDocument/2006/relationships/image" Target="../media/image24350.png"/><Relationship Id="rId26" Type="http://schemas.openxmlformats.org/officeDocument/2006/relationships/customXml" Target="../ink/ink6141.xml"/><Relationship Id="rId231" Type="http://schemas.openxmlformats.org/officeDocument/2006/relationships/image" Target="../media/image23650.png"/><Relationship Id="rId273" Type="http://schemas.openxmlformats.org/officeDocument/2006/relationships/image" Target="../media/image23860.png"/><Relationship Id="rId329" Type="http://schemas.openxmlformats.org/officeDocument/2006/relationships/image" Target="../media/image24140.png"/><Relationship Id="rId68" Type="http://schemas.openxmlformats.org/officeDocument/2006/relationships/customXml" Target="../ink/ink6162.xml"/><Relationship Id="rId133" Type="http://schemas.openxmlformats.org/officeDocument/2006/relationships/image" Target="../media/image23160.png"/><Relationship Id="rId175" Type="http://schemas.openxmlformats.org/officeDocument/2006/relationships/image" Target="../media/image23370.png"/><Relationship Id="rId340" Type="http://schemas.openxmlformats.org/officeDocument/2006/relationships/customXml" Target="../ink/ink6298.xml"/><Relationship Id="rId200" Type="http://schemas.openxmlformats.org/officeDocument/2006/relationships/customXml" Target="../ink/ink6228.xml"/><Relationship Id="rId382" Type="http://schemas.openxmlformats.org/officeDocument/2006/relationships/customXml" Target="../ink/ink6319.xml"/><Relationship Id="rId242" Type="http://schemas.openxmlformats.org/officeDocument/2006/relationships/customXml" Target="../ink/ink6249.xml"/><Relationship Id="rId284" Type="http://schemas.openxmlformats.org/officeDocument/2006/relationships/customXml" Target="../ink/ink6270.xml"/><Relationship Id="rId37" Type="http://schemas.openxmlformats.org/officeDocument/2006/relationships/image" Target="../media/image22680.png"/><Relationship Id="rId79" Type="http://schemas.openxmlformats.org/officeDocument/2006/relationships/image" Target="../media/image22890.png"/><Relationship Id="rId102" Type="http://schemas.openxmlformats.org/officeDocument/2006/relationships/customXml" Target="../ink/ink6179.xml"/><Relationship Id="rId144" Type="http://schemas.openxmlformats.org/officeDocument/2006/relationships/customXml" Target="../ink/ink6200.xml"/><Relationship Id="rId90" Type="http://schemas.openxmlformats.org/officeDocument/2006/relationships/customXml" Target="../ink/ink6173.xml"/><Relationship Id="rId186" Type="http://schemas.openxmlformats.org/officeDocument/2006/relationships/customXml" Target="../ink/ink6221.xml"/><Relationship Id="rId351" Type="http://schemas.openxmlformats.org/officeDocument/2006/relationships/image" Target="../media/image24250.png"/><Relationship Id="rId393" Type="http://schemas.openxmlformats.org/officeDocument/2006/relationships/image" Target="../media/image24460.png"/><Relationship Id="rId407" Type="http://schemas.openxmlformats.org/officeDocument/2006/relationships/image" Target="../media/image24530.png"/><Relationship Id="rId211" Type="http://schemas.openxmlformats.org/officeDocument/2006/relationships/image" Target="../media/image23550.png"/><Relationship Id="rId253" Type="http://schemas.openxmlformats.org/officeDocument/2006/relationships/image" Target="../media/image23760.png"/><Relationship Id="rId295" Type="http://schemas.openxmlformats.org/officeDocument/2006/relationships/image" Target="../media/image23970.png"/><Relationship Id="rId309" Type="http://schemas.openxmlformats.org/officeDocument/2006/relationships/image" Target="../media/image24040.png"/><Relationship Id="rId48" Type="http://schemas.openxmlformats.org/officeDocument/2006/relationships/customXml" Target="../ink/ink6152.xml"/><Relationship Id="rId113" Type="http://schemas.openxmlformats.org/officeDocument/2006/relationships/image" Target="../media/image23060.png"/><Relationship Id="rId320" Type="http://schemas.openxmlformats.org/officeDocument/2006/relationships/customXml" Target="../ink/ink6288.xml"/><Relationship Id="rId155" Type="http://schemas.openxmlformats.org/officeDocument/2006/relationships/image" Target="../media/image23270.png"/><Relationship Id="rId197" Type="http://schemas.openxmlformats.org/officeDocument/2006/relationships/image" Target="../media/image23480.png"/><Relationship Id="rId362" Type="http://schemas.openxmlformats.org/officeDocument/2006/relationships/customXml" Target="../ink/ink6309.xml"/><Relationship Id="rId418" Type="http://schemas.openxmlformats.org/officeDocument/2006/relationships/customXml" Target="../ink/ink6337.xml"/><Relationship Id="rId222" Type="http://schemas.openxmlformats.org/officeDocument/2006/relationships/customXml" Target="../ink/ink6239.xml"/><Relationship Id="rId264" Type="http://schemas.openxmlformats.org/officeDocument/2006/relationships/customXml" Target="../ink/ink6260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20.png"/><Relationship Id="rId299" Type="http://schemas.openxmlformats.org/officeDocument/2006/relationships/image" Target="../media/image26020.png"/><Relationship Id="rId21" Type="http://schemas.openxmlformats.org/officeDocument/2006/relationships/image" Target="../media/image24640.png"/><Relationship Id="rId63" Type="http://schemas.openxmlformats.org/officeDocument/2006/relationships/image" Target="../media/image24850.png"/><Relationship Id="rId159" Type="http://schemas.openxmlformats.org/officeDocument/2006/relationships/image" Target="../media/image25330.png"/><Relationship Id="rId324" Type="http://schemas.openxmlformats.org/officeDocument/2006/relationships/image" Target="../media/image26140.png"/><Relationship Id="rId170" Type="http://schemas.openxmlformats.org/officeDocument/2006/relationships/customXml" Target="../ink/ink6422.xml"/><Relationship Id="rId226" Type="http://schemas.openxmlformats.org/officeDocument/2006/relationships/customXml" Target="../ink/ink6450.xml"/><Relationship Id="rId268" Type="http://schemas.openxmlformats.org/officeDocument/2006/relationships/customXml" Target="../ink/ink6471.xml"/><Relationship Id="rId32" Type="http://schemas.openxmlformats.org/officeDocument/2006/relationships/customXml" Target="../ink/ink6354.xml"/><Relationship Id="rId74" Type="http://schemas.openxmlformats.org/officeDocument/2006/relationships/customXml" Target="../ink/ink6375.xml"/><Relationship Id="rId128" Type="http://schemas.openxmlformats.org/officeDocument/2006/relationships/customXml" Target="../ink/ink6401.xml"/><Relationship Id="rId5" Type="http://schemas.openxmlformats.org/officeDocument/2006/relationships/image" Target="../media/image24560.png"/><Relationship Id="rId181" Type="http://schemas.openxmlformats.org/officeDocument/2006/relationships/image" Target="../media/image25440.png"/><Relationship Id="rId237" Type="http://schemas.openxmlformats.org/officeDocument/2006/relationships/image" Target="../media/image25720.png"/><Relationship Id="rId279" Type="http://schemas.openxmlformats.org/officeDocument/2006/relationships/image" Target="../media/image25930.png"/><Relationship Id="rId43" Type="http://schemas.openxmlformats.org/officeDocument/2006/relationships/image" Target="../media/image24750.png"/><Relationship Id="rId139" Type="http://schemas.openxmlformats.org/officeDocument/2006/relationships/image" Target="../media/image25230.png"/><Relationship Id="rId290" Type="http://schemas.openxmlformats.org/officeDocument/2006/relationships/customXml" Target="../ink/ink6482.xml"/><Relationship Id="rId304" Type="http://schemas.openxmlformats.org/officeDocument/2006/relationships/customXml" Target="../ink/ink6489.xml"/><Relationship Id="rId85" Type="http://schemas.openxmlformats.org/officeDocument/2006/relationships/image" Target="../media/image24960.png"/><Relationship Id="rId150" Type="http://schemas.openxmlformats.org/officeDocument/2006/relationships/customXml" Target="../ink/ink6412.xml"/><Relationship Id="rId192" Type="http://schemas.openxmlformats.org/officeDocument/2006/relationships/customXml" Target="../ink/ink6433.xml"/><Relationship Id="rId206" Type="http://schemas.openxmlformats.org/officeDocument/2006/relationships/customXml" Target="../ink/ink6440.xml"/><Relationship Id="rId248" Type="http://schemas.openxmlformats.org/officeDocument/2006/relationships/customXml" Target="../ink/ink6461.xml"/><Relationship Id="rId12" Type="http://schemas.openxmlformats.org/officeDocument/2006/relationships/customXml" Target="../ink/ink6344.xml"/><Relationship Id="rId108" Type="http://schemas.openxmlformats.org/officeDocument/2006/relationships/customXml" Target="../ink/ink6391.xml"/><Relationship Id="rId315" Type="http://schemas.openxmlformats.org/officeDocument/2006/relationships/image" Target="../media/image26101.png"/><Relationship Id="rId54" Type="http://schemas.openxmlformats.org/officeDocument/2006/relationships/customXml" Target="../ink/ink6365.xml"/><Relationship Id="rId96" Type="http://schemas.openxmlformats.org/officeDocument/2006/relationships/customXml" Target="../ink/ink6386.xml"/><Relationship Id="rId161" Type="http://schemas.openxmlformats.org/officeDocument/2006/relationships/image" Target="../media/image25340.png"/><Relationship Id="rId217" Type="http://schemas.openxmlformats.org/officeDocument/2006/relationships/image" Target="../media/image25620.png"/><Relationship Id="rId259" Type="http://schemas.openxmlformats.org/officeDocument/2006/relationships/image" Target="../media/image25830.png"/><Relationship Id="rId23" Type="http://schemas.openxmlformats.org/officeDocument/2006/relationships/image" Target="../media/image24650.png"/><Relationship Id="rId119" Type="http://schemas.openxmlformats.org/officeDocument/2006/relationships/image" Target="../media/image25130.png"/><Relationship Id="rId270" Type="http://schemas.openxmlformats.org/officeDocument/2006/relationships/customXml" Target="../ink/ink6472.xml"/><Relationship Id="rId326" Type="http://schemas.openxmlformats.org/officeDocument/2006/relationships/image" Target="../media/image26150.png"/><Relationship Id="rId65" Type="http://schemas.openxmlformats.org/officeDocument/2006/relationships/image" Target="../media/image24860.png"/><Relationship Id="rId130" Type="http://schemas.openxmlformats.org/officeDocument/2006/relationships/customXml" Target="../ink/ink6402.xml"/><Relationship Id="rId172" Type="http://schemas.openxmlformats.org/officeDocument/2006/relationships/customXml" Target="../ink/ink6423.xml"/><Relationship Id="rId228" Type="http://schemas.openxmlformats.org/officeDocument/2006/relationships/customXml" Target="../ink/ink6451.xml"/><Relationship Id="rId281" Type="http://schemas.openxmlformats.org/officeDocument/2006/relationships/image" Target="../media/image25940.png"/><Relationship Id="rId34" Type="http://schemas.openxmlformats.org/officeDocument/2006/relationships/customXml" Target="../ink/ink6355.xml"/><Relationship Id="rId76" Type="http://schemas.openxmlformats.org/officeDocument/2006/relationships/customXml" Target="../ink/ink6376.xml"/><Relationship Id="rId141" Type="http://schemas.openxmlformats.org/officeDocument/2006/relationships/image" Target="../media/image25240.png"/><Relationship Id="rId7" Type="http://schemas.openxmlformats.org/officeDocument/2006/relationships/image" Target="../media/image24570.png"/><Relationship Id="rId183" Type="http://schemas.openxmlformats.org/officeDocument/2006/relationships/image" Target="../media/image25450.png"/><Relationship Id="rId239" Type="http://schemas.openxmlformats.org/officeDocument/2006/relationships/image" Target="../media/image25730.png"/><Relationship Id="rId250" Type="http://schemas.openxmlformats.org/officeDocument/2006/relationships/customXml" Target="../ink/ink6462.xml"/><Relationship Id="rId271" Type="http://schemas.openxmlformats.org/officeDocument/2006/relationships/image" Target="../media/image25890.png"/><Relationship Id="rId292" Type="http://schemas.openxmlformats.org/officeDocument/2006/relationships/customXml" Target="../ink/ink6483.xml"/><Relationship Id="rId306" Type="http://schemas.openxmlformats.org/officeDocument/2006/relationships/customXml" Target="../ink/ink6490.xml"/><Relationship Id="rId24" Type="http://schemas.openxmlformats.org/officeDocument/2006/relationships/customXml" Target="../ink/ink6350.xml"/><Relationship Id="rId45" Type="http://schemas.openxmlformats.org/officeDocument/2006/relationships/image" Target="../media/image24760.png"/><Relationship Id="rId66" Type="http://schemas.openxmlformats.org/officeDocument/2006/relationships/customXml" Target="../ink/ink6371.xml"/><Relationship Id="rId87" Type="http://schemas.openxmlformats.org/officeDocument/2006/relationships/image" Target="../media/image24970.png"/><Relationship Id="rId110" Type="http://schemas.openxmlformats.org/officeDocument/2006/relationships/customXml" Target="../ink/ink6392.xml"/><Relationship Id="rId131" Type="http://schemas.openxmlformats.org/officeDocument/2006/relationships/image" Target="../media/image25190.png"/><Relationship Id="rId327" Type="http://schemas.openxmlformats.org/officeDocument/2006/relationships/customXml" Target="../ink/ink6501.xml"/><Relationship Id="rId152" Type="http://schemas.openxmlformats.org/officeDocument/2006/relationships/customXml" Target="../ink/ink6413.xml"/><Relationship Id="rId173" Type="http://schemas.openxmlformats.org/officeDocument/2006/relationships/image" Target="../media/image25400.png"/><Relationship Id="rId194" Type="http://schemas.openxmlformats.org/officeDocument/2006/relationships/customXml" Target="../ink/ink6434.xml"/><Relationship Id="rId208" Type="http://schemas.openxmlformats.org/officeDocument/2006/relationships/customXml" Target="../ink/ink6441.xml"/><Relationship Id="rId229" Type="http://schemas.openxmlformats.org/officeDocument/2006/relationships/image" Target="../media/image25680.png"/><Relationship Id="rId240" Type="http://schemas.openxmlformats.org/officeDocument/2006/relationships/customXml" Target="../ink/ink6457.xml"/><Relationship Id="rId261" Type="http://schemas.openxmlformats.org/officeDocument/2006/relationships/image" Target="../media/image25840.png"/><Relationship Id="rId14" Type="http://schemas.openxmlformats.org/officeDocument/2006/relationships/customXml" Target="../ink/ink6345.xml"/><Relationship Id="rId35" Type="http://schemas.openxmlformats.org/officeDocument/2006/relationships/image" Target="../media/image24711.png"/><Relationship Id="rId56" Type="http://schemas.openxmlformats.org/officeDocument/2006/relationships/customXml" Target="../ink/ink6366.xml"/><Relationship Id="rId77" Type="http://schemas.openxmlformats.org/officeDocument/2006/relationships/image" Target="../media/image24920.png"/><Relationship Id="rId100" Type="http://schemas.openxmlformats.org/officeDocument/2006/relationships/customXml" Target="../ink/ink6388.xml"/><Relationship Id="rId282" Type="http://schemas.openxmlformats.org/officeDocument/2006/relationships/customXml" Target="../ink/ink6478.xml"/><Relationship Id="rId317" Type="http://schemas.openxmlformats.org/officeDocument/2006/relationships/image" Target="../media/image26111.png"/><Relationship Id="rId8" Type="http://schemas.openxmlformats.org/officeDocument/2006/relationships/customXml" Target="../ink/ink6342.xml"/><Relationship Id="rId98" Type="http://schemas.openxmlformats.org/officeDocument/2006/relationships/customXml" Target="../ink/ink6387.xml"/><Relationship Id="rId121" Type="http://schemas.openxmlformats.org/officeDocument/2006/relationships/image" Target="../media/image25140.png"/><Relationship Id="rId142" Type="http://schemas.openxmlformats.org/officeDocument/2006/relationships/customXml" Target="../ink/ink6408.xml"/><Relationship Id="rId163" Type="http://schemas.openxmlformats.org/officeDocument/2006/relationships/image" Target="../media/image25350.png"/><Relationship Id="rId184" Type="http://schemas.openxmlformats.org/officeDocument/2006/relationships/customXml" Target="../ink/ink6429.xml"/><Relationship Id="rId219" Type="http://schemas.openxmlformats.org/officeDocument/2006/relationships/image" Target="../media/image25630.png"/><Relationship Id="rId230" Type="http://schemas.openxmlformats.org/officeDocument/2006/relationships/customXml" Target="../ink/ink6452.xml"/><Relationship Id="rId251" Type="http://schemas.openxmlformats.org/officeDocument/2006/relationships/image" Target="../media/image25790.png"/><Relationship Id="rId25" Type="http://schemas.openxmlformats.org/officeDocument/2006/relationships/image" Target="../media/image24660.png"/><Relationship Id="rId46" Type="http://schemas.openxmlformats.org/officeDocument/2006/relationships/customXml" Target="../ink/ink6361.xml"/><Relationship Id="rId67" Type="http://schemas.openxmlformats.org/officeDocument/2006/relationships/image" Target="../media/image24870.png"/><Relationship Id="rId272" Type="http://schemas.openxmlformats.org/officeDocument/2006/relationships/customXml" Target="../ink/ink6473.xml"/><Relationship Id="rId293" Type="http://schemas.openxmlformats.org/officeDocument/2006/relationships/image" Target="../media/image25990.png"/><Relationship Id="rId307" Type="http://schemas.openxmlformats.org/officeDocument/2006/relationships/image" Target="../media/image26060.png"/><Relationship Id="rId328" Type="http://schemas.openxmlformats.org/officeDocument/2006/relationships/image" Target="../media/image26160.png"/><Relationship Id="rId88" Type="http://schemas.openxmlformats.org/officeDocument/2006/relationships/customXml" Target="../ink/ink6382.xml"/><Relationship Id="rId111" Type="http://schemas.openxmlformats.org/officeDocument/2006/relationships/image" Target="../media/image25090.png"/><Relationship Id="rId132" Type="http://schemas.openxmlformats.org/officeDocument/2006/relationships/customXml" Target="../ink/ink6403.xml"/><Relationship Id="rId153" Type="http://schemas.openxmlformats.org/officeDocument/2006/relationships/image" Target="../media/image25300.png"/><Relationship Id="rId174" Type="http://schemas.openxmlformats.org/officeDocument/2006/relationships/customXml" Target="../ink/ink6424.xml"/><Relationship Id="rId195" Type="http://schemas.openxmlformats.org/officeDocument/2006/relationships/image" Target="../media/image25511.png"/><Relationship Id="rId209" Type="http://schemas.openxmlformats.org/officeDocument/2006/relationships/image" Target="../media/image25580.png"/><Relationship Id="rId220" Type="http://schemas.openxmlformats.org/officeDocument/2006/relationships/customXml" Target="../ink/ink6447.xml"/><Relationship Id="rId241" Type="http://schemas.openxmlformats.org/officeDocument/2006/relationships/image" Target="../media/image25740.png"/><Relationship Id="rId15" Type="http://schemas.openxmlformats.org/officeDocument/2006/relationships/image" Target="../media/image24611.png"/><Relationship Id="rId36" Type="http://schemas.openxmlformats.org/officeDocument/2006/relationships/customXml" Target="../ink/ink6356.xml"/><Relationship Id="rId57" Type="http://schemas.openxmlformats.org/officeDocument/2006/relationships/image" Target="../media/image24820.png"/><Relationship Id="rId262" Type="http://schemas.openxmlformats.org/officeDocument/2006/relationships/customXml" Target="../ink/ink6468.xml"/><Relationship Id="rId283" Type="http://schemas.openxmlformats.org/officeDocument/2006/relationships/image" Target="../media/image25950.png"/><Relationship Id="rId318" Type="http://schemas.openxmlformats.org/officeDocument/2006/relationships/customXml" Target="../ink/ink6496.xml"/><Relationship Id="rId78" Type="http://schemas.openxmlformats.org/officeDocument/2006/relationships/customXml" Target="../ink/ink6377.xml"/><Relationship Id="rId99" Type="http://schemas.openxmlformats.org/officeDocument/2006/relationships/image" Target="../media/image25030.png"/><Relationship Id="rId122" Type="http://schemas.openxmlformats.org/officeDocument/2006/relationships/customXml" Target="../ink/ink6398.xml"/><Relationship Id="rId143" Type="http://schemas.openxmlformats.org/officeDocument/2006/relationships/image" Target="../media/image25250.png"/><Relationship Id="rId164" Type="http://schemas.openxmlformats.org/officeDocument/2006/relationships/customXml" Target="../ink/ink6419.xml"/><Relationship Id="rId185" Type="http://schemas.openxmlformats.org/officeDocument/2006/relationships/image" Target="../media/image25460.png"/><Relationship Id="rId9" Type="http://schemas.openxmlformats.org/officeDocument/2006/relationships/image" Target="../media/image24580.png"/><Relationship Id="rId210" Type="http://schemas.openxmlformats.org/officeDocument/2006/relationships/customXml" Target="../ink/ink6442.xml"/><Relationship Id="rId26" Type="http://schemas.openxmlformats.org/officeDocument/2006/relationships/customXml" Target="../ink/ink6351.xml"/><Relationship Id="rId231" Type="http://schemas.openxmlformats.org/officeDocument/2006/relationships/image" Target="../media/image25690.png"/><Relationship Id="rId252" Type="http://schemas.openxmlformats.org/officeDocument/2006/relationships/customXml" Target="../ink/ink6463.xml"/><Relationship Id="rId273" Type="http://schemas.openxmlformats.org/officeDocument/2006/relationships/image" Target="../media/image25900.png"/><Relationship Id="rId294" Type="http://schemas.openxmlformats.org/officeDocument/2006/relationships/customXml" Target="../ink/ink6484.xml"/><Relationship Id="rId308" Type="http://schemas.openxmlformats.org/officeDocument/2006/relationships/customXml" Target="../ink/ink6491.xml"/><Relationship Id="rId329" Type="http://schemas.openxmlformats.org/officeDocument/2006/relationships/customXml" Target="../ink/ink6502.xml"/><Relationship Id="rId47" Type="http://schemas.openxmlformats.org/officeDocument/2006/relationships/image" Target="../media/image24770.png"/><Relationship Id="rId68" Type="http://schemas.openxmlformats.org/officeDocument/2006/relationships/customXml" Target="../ink/ink6372.xml"/><Relationship Id="rId89" Type="http://schemas.openxmlformats.org/officeDocument/2006/relationships/image" Target="../media/image24980.png"/><Relationship Id="rId112" Type="http://schemas.openxmlformats.org/officeDocument/2006/relationships/customXml" Target="../ink/ink6393.xml"/><Relationship Id="rId133" Type="http://schemas.openxmlformats.org/officeDocument/2006/relationships/image" Target="../media/image25200.png"/><Relationship Id="rId154" Type="http://schemas.openxmlformats.org/officeDocument/2006/relationships/customXml" Target="../ink/ink6414.xml"/><Relationship Id="rId175" Type="http://schemas.openxmlformats.org/officeDocument/2006/relationships/image" Target="../media/image25411.png"/><Relationship Id="rId196" Type="http://schemas.openxmlformats.org/officeDocument/2006/relationships/customXml" Target="../ink/ink6435.xml"/><Relationship Id="rId200" Type="http://schemas.openxmlformats.org/officeDocument/2006/relationships/customXml" Target="../ink/ink6437.xml"/><Relationship Id="rId16" Type="http://schemas.openxmlformats.org/officeDocument/2006/relationships/customXml" Target="../ink/ink6346.xml"/><Relationship Id="rId221" Type="http://schemas.openxmlformats.org/officeDocument/2006/relationships/image" Target="../media/image25640.png"/><Relationship Id="rId242" Type="http://schemas.openxmlformats.org/officeDocument/2006/relationships/customXml" Target="../ink/ink6458.xml"/><Relationship Id="rId263" Type="http://schemas.openxmlformats.org/officeDocument/2006/relationships/image" Target="../media/image25850.png"/><Relationship Id="rId284" Type="http://schemas.openxmlformats.org/officeDocument/2006/relationships/customXml" Target="../ink/ink6479.xml"/><Relationship Id="rId319" Type="http://schemas.openxmlformats.org/officeDocument/2006/relationships/image" Target="../media/image26120.png"/><Relationship Id="rId37" Type="http://schemas.openxmlformats.org/officeDocument/2006/relationships/image" Target="../media/image24720.png"/><Relationship Id="rId58" Type="http://schemas.openxmlformats.org/officeDocument/2006/relationships/customXml" Target="../ink/ink6367.xml"/><Relationship Id="rId79" Type="http://schemas.openxmlformats.org/officeDocument/2006/relationships/image" Target="../media/image24930.png"/><Relationship Id="rId123" Type="http://schemas.openxmlformats.org/officeDocument/2006/relationships/image" Target="../media/image25150.png"/><Relationship Id="rId144" Type="http://schemas.openxmlformats.org/officeDocument/2006/relationships/customXml" Target="../ink/ink6409.xml"/><Relationship Id="rId330" Type="http://schemas.openxmlformats.org/officeDocument/2006/relationships/image" Target="../media/image26170.png"/><Relationship Id="rId90" Type="http://schemas.openxmlformats.org/officeDocument/2006/relationships/customXml" Target="../ink/ink6383.xml"/><Relationship Id="rId165" Type="http://schemas.openxmlformats.org/officeDocument/2006/relationships/image" Target="../media/image25360.png"/><Relationship Id="rId186" Type="http://schemas.openxmlformats.org/officeDocument/2006/relationships/customXml" Target="../ink/ink6430.xml"/><Relationship Id="rId211" Type="http://schemas.openxmlformats.org/officeDocument/2006/relationships/image" Target="../media/image25590.png"/><Relationship Id="rId232" Type="http://schemas.openxmlformats.org/officeDocument/2006/relationships/customXml" Target="../ink/ink6453.xml"/><Relationship Id="rId253" Type="http://schemas.openxmlformats.org/officeDocument/2006/relationships/image" Target="../media/image25800.png"/><Relationship Id="rId274" Type="http://schemas.openxmlformats.org/officeDocument/2006/relationships/customXml" Target="../ink/ink6474.xml"/><Relationship Id="rId295" Type="http://schemas.openxmlformats.org/officeDocument/2006/relationships/image" Target="../media/image26000.png"/><Relationship Id="rId309" Type="http://schemas.openxmlformats.org/officeDocument/2006/relationships/image" Target="../media/image26070.png"/><Relationship Id="rId27" Type="http://schemas.openxmlformats.org/officeDocument/2006/relationships/image" Target="../media/image24670.png"/><Relationship Id="rId48" Type="http://schemas.openxmlformats.org/officeDocument/2006/relationships/customXml" Target="../ink/ink6362.xml"/><Relationship Id="rId69" Type="http://schemas.openxmlformats.org/officeDocument/2006/relationships/image" Target="../media/image24880.png"/><Relationship Id="rId113" Type="http://schemas.openxmlformats.org/officeDocument/2006/relationships/image" Target="../media/image25101.png"/><Relationship Id="rId134" Type="http://schemas.openxmlformats.org/officeDocument/2006/relationships/customXml" Target="../ink/ink6404.xml"/><Relationship Id="rId320" Type="http://schemas.openxmlformats.org/officeDocument/2006/relationships/customXml" Target="../ink/ink6497.xml"/><Relationship Id="rId80" Type="http://schemas.openxmlformats.org/officeDocument/2006/relationships/customXml" Target="../ink/ink6378.xml"/><Relationship Id="rId155" Type="http://schemas.openxmlformats.org/officeDocument/2006/relationships/image" Target="../media/image25311.png"/><Relationship Id="rId176" Type="http://schemas.openxmlformats.org/officeDocument/2006/relationships/customXml" Target="../ink/ink6425.xml"/><Relationship Id="rId197" Type="http://schemas.openxmlformats.org/officeDocument/2006/relationships/image" Target="../media/image25520.png"/><Relationship Id="rId201" Type="http://schemas.openxmlformats.org/officeDocument/2006/relationships/image" Target="../media/image25540.png"/><Relationship Id="rId222" Type="http://schemas.openxmlformats.org/officeDocument/2006/relationships/customXml" Target="../ink/ink6448.xml"/><Relationship Id="rId243" Type="http://schemas.openxmlformats.org/officeDocument/2006/relationships/image" Target="../media/image25750.png"/><Relationship Id="rId264" Type="http://schemas.openxmlformats.org/officeDocument/2006/relationships/customXml" Target="../ink/ink6469.xml"/><Relationship Id="rId285" Type="http://schemas.openxmlformats.org/officeDocument/2006/relationships/image" Target="../media/image25960.png"/><Relationship Id="rId17" Type="http://schemas.openxmlformats.org/officeDocument/2006/relationships/image" Target="../media/image24620.png"/><Relationship Id="rId38" Type="http://schemas.openxmlformats.org/officeDocument/2006/relationships/customXml" Target="../ink/ink6357.xml"/><Relationship Id="rId59" Type="http://schemas.openxmlformats.org/officeDocument/2006/relationships/image" Target="../media/image24830.png"/><Relationship Id="rId103" Type="http://schemas.openxmlformats.org/officeDocument/2006/relationships/image" Target="../media/image25050.png"/><Relationship Id="rId124" Type="http://schemas.openxmlformats.org/officeDocument/2006/relationships/customXml" Target="../ink/ink6399.xml"/><Relationship Id="rId310" Type="http://schemas.openxmlformats.org/officeDocument/2006/relationships/customXml" Target="../ink/ink6492.xml"/><Relationship Id="rId70" Type="http://schemas.openxmlformats.org/officeDocument/2006/relationships/customXml" Target="../ink/ink6373.xml"/><Relationship Id="rId91" Type="http://schemas.openxmlformats.org/officeDocument/2006/relationships/image" Target="../media/image24990.png"/><Relationship Id="rId145" Type="http://schemas.openxmlformats.org/officeDocument/2006/relationships/image" Target="../media/image25260.png"/><Relationship Id="rId166" Type="http://schemas.openxmlformats.org/officeDocument/2006/relationships/customXml" Target="../ink/ink6420.xml"/><Relationship Id="rId187" Type="http://schemas.openxmlformats.org/officeDocument/2006/relationships/image" Target="../media/image25470.png"/><Relationship Id="rId331" Type="http://schemas.openxmlformats.org/officeDocument/2006/relationships/customXml" Target="../ink/ink650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443.xml"/><Relationship Id="rId233" Type="http://schemas.openxmlformats.org/officeDocument/2006/relationships/image" Target="../media/image25700.png"/><Relationship Id="rId254" Type="http://schemas.openxmlformats.org/officeDocument/2006/relationships/customXml" Target="../ink/ink6464.xml"/><Relationship Id="rId28" Type="http://schemas.openxmlformats.org/officeDocument/2006/relationships/customXml" Target="../ink/ink6352.xml"/><Relationship Id="rId49" Type="http://schemas.openxmlformats.org/officeDocument/2006/relationships/image" Target="../media/image24780.png"/><Relationship Id="rId114" Type="http://schemas.openxmlformats.org/officeDocument/2006/relationships/customXml" Target="../ink/ink6394.xml"/><Relationship Id="rId275" Type="http://schemas.openxmlformats.org/officeDocument/2006/relationships/image" Target="../media/image25911.png"/><Relationship Id="rId296" Type="http://schemas.openxmlformats.org/officeDocument/2006/relationships/customXml" Target="../ink/ink6485.xml"/><Relationship Id="rId300" Type="http://schemas.openxmlformats.org/officeDocument/2006/relationships/customXml" Target="../ink/ink6487.xml"/><Relationship Id="rId60" Type="http://schemas.openxmlformats.org/officeDocument/2006/relationships/customXml" Target="../ink/ink6368.xml"/><Relationship Id="rId81" Type="http://schemas.openxmlformats.org/officeDocument/2006/relationships/image" Target="../media/image24940.png"/><Relationship Id="rId135" Type="http://schemas.openxmlformats.org/officeDocument/2006/relationships/image" Target="../media/image25211.png"/><Relationship Id="rId156" Type="http://schemas.openxmlformats.org/officeDocument/2006/relationships/customXml" Target="../ink/ink6415.xml"/><Relationship Id="rId177" Type="http://schemas.openxmlformats.org/officeDocument/2006/relationships/image" Target="../media/image25420.png"/><Relationship Id="rId198" Type="http://schemas.openxmlformats.org/officeDocument/2006/relationships/customXml" Target="../ink/ink6436.xml"/><Relationship Id="rId321" Type="http://schemas.openxmlformats.org/officeDocument/2006/relationships/image" Target="../media/image26130.png"/><Relationship Id="rId202" Type="http://schemas.openxmlformats.org/officeDocument/2006/relationships/customXml" Target="../ink/ink6438.xml"/><Relationship Id="rId223" Type="http://schemas.openxmlformats.org/officeDocument/2006/relationships/image" Target="../media/image25650.png"/><Relationship Id="rId244" Type="http://schemas.openxmlformats.org/officeDocument/2006/relationships/customXml" Target="../ink/ink6459.xml"/><Relationship Id="rId18" Type="http://schemas.openxmlformats.org/officeDocument/2006/relationships/customXml" Target="../ink/ink6347.xml"/><Relationship Id="rId39" Type="http://schemas.openxmlformats.org/officeDocument/2006/relationships/image" Target="../media/image24730.png"/><Relationship Id="rId265" Type="http://schemas.openxmlformats.org/officeDocument/2006/relationships/image" Target="../media/image25860.png"/><Relationship Id="rId286" Type="http://schemas.openxmlformats.org/officeDocument/2006/relationships/customXml" Target="../ink/ink6480.xml"/><Relationship Id="rId50" Type="http://schemas.openxmlformats.org/officeDocument/2006/relationships/customXml" Target="../ink/ink6363.xml"/><Relationship Id="rId104" Type="http://schemas.openxmlformats.org/officeDocument/2006/relationships/customXml" Target="../ink/ink6389.xml"/><Relationship Id="rId125" Type="http://schemas.openxmlformats.org/officeDocument/2006/relationships/image" Target="../media/image25160.png"/><Relationship Id="rId146" Type="http://schemas.openxmlformats.org/officeDocument/2006/relationships/customXml" Target="../ink/ink6410.xml"/><Relationship Id="rId167" Type="http://schemas.openxmlformats.org/officeDocument/2006/relationships/image" Target="../media/image25370.png"/><Relationship Id="rId188" Type="http://schemas.openxmlformats.org/officeDocument/2006/relationships/customXml" Target="../ink/ink6431.xml"/><Relationship Id="rId311" Type="http://schemas.openxmlformats.org/officeDocument/2006/relationships/image" Target="../media/image26080.png"/><Relationship Id="rId332" Type="http://schemas.openxmlformats.org/officeDocument/2006/relationships/image" Target="../media/image2992.png"/><Relationship Id="rId71" Type="http://schemas.openxmlformats.org/officeDocument/2006/relationships/image" Target="../media/image24890.png"/><Relationship Id="rId92" Type="http://schemas.openxmlformats.org/officeDocument/2006/relationships/customXml" Target="../ink/ink6384.xml"/><Relationship Id="rId213" Type="http://schemas.openxmlformats.org/officeDocument/2006/relationships/image" Target="../media/image25600.png"/><Relationship Id="rId234" Type="http://schemas.openxmlformats.org/officeDocument/2006/relationships/customXml" Target="../ink/ink6454.xml"/><Relationship Id="rId2" Type="http://schemas.openxmlformats.org/officeDocument/2006/relationships/customXml" Target="../ink/ink6339.xml"/><Relationship Id="rId29" Type="http://schemas.openxmlformats.org/officeDocument/2006/relationships/image" Target="../media/image24680.png"/><Relationship Id="rId255" Type="http://schemas.openxmlformats.org/officeDocument/2006/relationships/image" Target="../media/image25811.png"/><Relationship Id="rId276" Type="http://schemas.openxmlformats.org/officeDocument/2006/relationships/customXml" Target="../ink/ink6475.xml"/><Relationship Id="rId297" Type="http://schemas.openxmlformats.org/officeDocument/2006/relationships/image" Target="../media/image26011.png"/><Relationship Id="rId40" Type="http://schemas.openxmlformats.org/officeDocument/2006/relationships/customXml" Target="../ink/ink6358.xml"/><Relationship Id="rId115" Type="http://schemas.openxmlformats.org/officeDocument/2006/relationships/image" Target="../media/image25111.png"/><Relationship Id="rId136" Type="http://schemas.openxmlformats.org/officeDocument/2006/relationships/customXml" Target="../ink/ink6405.xml"/><Relationship Id="rId157" Type="http://schemas.openxmlformats.org/officeDocument/2006/relationships/image" Target="../media/image25320.png"/><Relationship Id="rId178" Type="http://schemas.openxmlformats.org/officeDocument/2006/relationships/customXml" Target="../ink/ink6426.xml"/><Relationship Id="rId301" Type="http://schemas.openxmlformats.org/officeDocument/2006/relationships/image" Target="../media/image26030.png"/><Relationship Id="rId322" Type="http://schemas.openxmlformats.org/officeDocument/2006/relationships/customXml" Target="../ink/ink6498.xml"/><Relationship Id="rId61" Type="http://schemas.openxmlformats.org/officeDocument/2006/relationships/image" Target="../media/image24840.png"/><Relationship Id="rId82" Type="http://schemas.openxmlformats.org/officeDocument/2006/relationships/customXml" Target="../ink/ink6379.xml"/><Relationship Id="rId199" Type="http://schemas.openxmlformats.org/officeDocument/2006/relationships/image" Target="../media/image25530.png"/><Relationship Id="rId203" Type="http://schemas.openxmlformats.org/officeDocument/2006/relationships/image" Target="../media/image25550.png"/><Relationship Id="rId19" Type="http://schemas.openxmlformats.org/officeDocument/2006/relationships/image" Target="../media/image24630.png"/><Relationship Id="rId224" Type="http://schemas.openxmlformats.org/officeDocument/2006/relationships/customXml" Target="../ink/ink6449.xml"/><Relationship Id="rId245" Type="http://schemas.openxmlformats.org/officeDocument/2006/relationships/image" Target="../media/image25760.png"/><Relationship Id="rId266" Type="http://schemas.openxmlformats.org/officeDocument/2006/relationships/customXml" Target="../ink/ink6470.xml"/><Relationship Id="rId287" Type="http://schemas.openxmlformats.org/officeDocument/2006/relationships/image" Target="../media/image25970.png"/><Relationship Id="rId30" Type="http://schemas.openxmlformats.org/officeDocument/2006/relationships/customXml" Target="../ink/ink6353.xml"/><Relationship Id="rId105" Type="http://schemas.openxmlformats.org/officeDocument/2006/relationships/image" Target="../media/image25060.png"/><Relationship Id="rId126" Type="http://schemas.openxmlformats.org/officeDocument/2006/relationships/customXml" Target="../ink/ink6400.xml"/><Relationship Id="rId147" Type="http://schemas.openxmlformats.org/officeDocument/2006/relationships/image" Target="../media/image25270.png"/><Relationship Id="rId168" Type="http://schemas.openxmlformats.org/officeDocument/2006/relationships/customXml" Target="../ink/ink6421.xml"/><Relationship Id="rId312" Type="http://schemas.openxmlformats.org/officeDocument/2006/relationships/customXml" Target="../ink/ink6493.xml"/><Relationship Id="rId333" Type="http://schemas.openxmlformats.org/officeDocument/2006/relationships/customXml" Target="../ink/ink6504.xml"/><Relationship Id="rId51" Type="http://schemas.openxmlformats.org/officeDocument/2006/relationships/image" Target="../media/image24790.png"/><Relationship Id="rId72" Type="http://schemas.openxmlformats.org/officeDocument/2006/relationships/customXml" Target="../ink/ink6374.xml"/><Relationship Id="rId93" Type="http://schemas.openxmlformats.org/officeDocument/2006/relationships/image" Target="../media/image25000.png"/><Relationship Id="rId189" Type="http://schemas.openxmlformats.org/officeDocument/2006/relationships/image" Target="../media/image25480.png"/><Relationship Id="rId3" Type="http://schemas.openxmlformats.org/officeDocument/2006/relationships/image" Target="../media/image24550.png"/><Relationship Id="rId214" Type="http://schemas.openxmlformats.org/officeDocument/2006/relationships/customXml" Target="../ink/ink6444.xml"/><Relationship Id="rId235" Type="http://schemas.openxmlformats.org/officeDocument/2006/relationships/image" Target="../media/image25711.png"/><Relationship Id="rId256" Type="http://schemas.openxmlformats.org/officeDocument/2006/relationships/customXml" Target="../ink/ink6465.xml"/><Relationship Id="rId277" Type="http://schemas.openxmlformats.org/officeDocument/2006/relationships/image" Target="../media/image25920.png"/><Relationship Id="rId298" Type="http://schemas.openxmlformats.org/officeDocument/2006/relationships/customXml" Target="../ink/ink6486.xml"/><Relationship Id="rId116" Type="http://schemas.openxmlformats.org/officeDocument/2006/relationships/customXml" Target="../ink/ink6395.xml"/><Relationship Id="rId137" Type="http://schemas.openxmlformats.org/officeDocument/2006/relationships/image" Target="../media/image25220.png"/><Relationship Id="rId158" Type="http://schemas.openxmlformats.org/officeDocument/2006/relationships/customXml" Target="../ink/ink6416.xml"/><Relationship Id="rId302" Type="http://schemas.openxmlformats.org/officeDocument/2006/relationships/customXml" Target="../ink/ink6488.xml"/><Relationship Id="rId323" Type="http://schemas.openxmlformats.org/officeDocument/2006/relationships/customXml" Target="../ink/ink6499.xml"/><Relationship Id="rId20" Type="http://schemas.openxmlformats.org/officeDocument/2006/relationships/customXml" Target="../ink/ink6348.xml"/><Relationship Id="rId41" Type="http://schemas.openxmlformats.org/officeDocument/2006/relationships/image" Target="../media/image24740.png"/><Relationship Id="rId62" Type="http://schemas.openxmlformats.org/officeDocument/2006/relationships/customXml" Target="../ink/ink6369.xml"/><Relationship Id="rId83" Type="http://schemas.openxmlformats.org/officeDocument/2006/relationships/image" Target="../media/image24950.png"/><Relationship Id="rId179" Type="http://schemas.openxmlformats.org/officeDocument/2006/relationships/image" Target="../media/image25430.png"/><Relationship Id="rId190" Type="http://schemas.openxmlformats.org/officeDocument/2006/relationships/customXml" Target="../ink/ink6432.xml"/><Relationship Id="rId204" Type="http://schemas.openxmlformats.org/officeDocument/2006/relationships/customXml" Target="../ink/ink6439.xml"/><Relationship Id="rId225" Type="http://schemas.openxmlformats.org/officeDocument/2006/relationships/image" Target="../media/image25660.png"/><Relationship Id="rId246" Type="http://schemas.openxmlformats.org/officeDocument/2006/relationships/customXml" Target="../ink/ink6460.xml"/><Relationship Id="rId267" Type="http://schemas.openxmlformats.org/officeDocument/2006/relationships/image" Target="../media/image25870.png"/><Relationship Id="rId288" Type="http://schemas.openxmlformats.org/officeDocument/2006/relationships/customXml" Target="../ink/ink6481.xml"/><Relationship Id="rId106" Type="http://schemas.openxmlformats.org/officeDocument/2006/relationships/customXml" Target="../ink/ink6390.xml"/><Relationship Id="rId127" Type="http://schemas.openxmlformats.org/officeDocument/2006/relationships/image" Target="../media/image25170.png"/><Relationship Id="rId313" Type="http://schemas.openxmlformats.org/officeDocument/2006/relationships/image" Target="../media/image26090.png"/><Relationship Id="rId10" Type="http://schemas.openxmlformats.org/officeDocument/2006/relationships/customXml" Target="../ink/ink6343.xml"/><Relationship Id="rId31" Type="http://schemas.openxmlformats.org/officeDocument/2006/relationships/image" Target="../media/image24690.png"/><Relationship Id="rId52" Type="http://schemas.openxmlformats.org/officeDocument/2006/relationships/customXml" Target="../ink/ink6364.xml"/><Relationship Id="rId73" Type="http://schemas.openxmlformats.org/officeDocument/2006/relationships/image" Target="../media/image24900.png"/><Relationship Id="rId94" Type="http://schemas.openxmlformats.org/officeDocument/2006/relationships/customXml" Target="../ink/ink6385.xml"/><Relationship Id="rId148" Type="http://schemas.openxmlformats.org/officeDocument/2006/relationships/customXml" Target="../ink/ink6411.xml"/><Relationship Id="rId169" Type="http://schemas.openxmlformats.org/officeDocument/2006/relationships/image" Target="../media/image25380.png"/><Relationship Id="rId334" Type="http://schemas.openxmlformats.org/officeDocument/2006/relationships/image" Target="../media/image2993.png"/><Relationship Id="rId4" Type="http://schemas.openxmlformats.org/officeDocument/2006/relationships/customXml" Target="../ink/ink6340.xml"/><Relationship Id="rId180" Type="http://schemas.openxmlformats.org/officeDocument/2006/relationships/customXml" Target="../ink/ink6427.xml"/><Relationship Id="rId215" Type="http://schemas.openxmlformats.org/officeDocument/2006/relationships/image" Target="../media/image25611.png"/><Relationship Id="rId236" Type="http://schemas.openxmlformats.org/officeDocument/2006/relationships/customXml" Target="../ink/ink6455.xml"/><Relationship Id="rId257" Type="http://schemas.openxmlformats.org/officeDocument/2006/relationships/image" Target="../media/image25820.png"/><Relationship Id="rId278" Type="http://schemas.openxmlformats.org/officeDocument/2006/relationships/customXml" Target="../ink/ink6476.xml"/><Relationship Id="rId303" Type="http://schemas.openxmlformats.org/officeDocument/2006/relationships/image" Target="../media/image26040.png"/><Relationship Id="rId42" Type="http://schemas.openxmlformats.org/officeDocument/2006/relationships/customXml" Target="../ink/ink6359.xml"/><Relationship Id="rId84" Type="http://schemas.openxmlformats.org/officeDocument/2006/relationships/customXml" Target="../ink/ink6380.xml"/><Relationship Id="rId138" Type="http://schemas.openxmlformats.org/officeDocument/2006/relationships/customXml" Target="../ink/ink6406.xml"/><Relationship Id="rId191" Type="http://schemas.openxmlformats.org/officeDocument/2006/relationships/image" Target="../media/image25490.png"/><Relationship Id="rId205" Type="http://schemas.openxmlformats.org/officeDocument/2006/relationships/image" Target="../media/image25560.png"/><Relationship Id="rId247" Type="http://schemas.openxmlformats.org/officeDocument/2006/relationships/image" Target="../media/image25770.png"/><Relationship Id="rId107" Type="http://schemas.openxmlformats.org/officeDocument/2006/relationships/image" Target="../media/image25070.png"/><Relationship Id="rId289" Type="http://schemas.openxmlformats.org/officeDocument/2006/relationships/image" Target="../media/image8921.png"/><Relationship Id="rId11" Type="http://schemas.openxmlformats.org/officeDocument/2006/relationships/image" Target="../media/image24590.png"/><Relationship Id="rId53" Type="http://schemas.openxmlformats.org/officeDocument/2006/relationships/image" Target="../media/image24800.png"/><Relationship Id="rId149" Type="http://schemas.openxmlformats.org/officeDocument/2006/relationships/image" Target="../media/image25280.png"/><Relationship Id="rId314" Type="http://schemas.openxmlformats.org/officeDocument/2006/relationships/customXml" Target="../ink/ink6494.xml"/><Relationship Id="rId95" Type="http://schemas.openxmlformats.org/officeDocument/2006/relationships/image" Target="../media/image25011.png"/><Relationship Id="rId160" Type="http://schemas.openxmlformats.org/officeDocument/2006/relationships/customXml" Target="../ink/ink6417.xml"/><Relationship Id="rId216" Type="http://schemas.openxmlformats.org/officeDocument/2006/relationships/customXml" Target="../ink/ink6445.xml"/><Relationship Id="rId258" Type="http://schemas.openxmlformats.org/officeDocument/2006/relationships/customXml" Target="../ink/ink6466.xml"/><Relationship Id="rId22" Type="http://schemas.openxmlformats.org/officeDocument/2006/relationships/customXml" Target="../ink/ink6349.xml"/><Relationship Id="rId64" Type="http://schemas.openxmlformats.org/officeDocument/2006/relationships/customXml" Target="../ink/ink6370.xml"/><Relationship Id="rId118" Type="http://schemas.openxmlformats.org/officeDocument/2006/relationships/customXml" Target="../ink/ink6396.xml"/><Relationship Id="rId325" Type="http://schemas.openxmlformats.org/officeDocument/2006/relationships/customXml" Target="../ink/ink6500.xml"/><Relationship Id="rId171" Type="http://schemas.openxmlformats.org/officeDocument/2006/relationships/image" Target="../media/image25390.png"/><Relationship Id="rId227" Type="http://schemas.openxmlformats.org/officeDocument/2006/relationships/image" Target="../media/image25670.png"/><Relationship Id="rId269" Type="http://schemas.openxmlformats.org/officeDocument/2006/relationships/image" Target="../media/image25880.png"/><Relationship Id="rId33" Type="http://schemas.openxmlformats.org/officeDocument/2006/relationships/image" Target="../media/image24700.png"/><Relationship Id="rId129" Type="http://schemas.openxmlformats.org/officeDocument/2006/relationships/image" Target="../media/image25180.png"/><Relationship Id="rId280" Type="http://schemas.openxmlformats.org/officeDocument/2006/relationships/customXml" Target="../ink/ink6477.xml"/><Relationship Id="rId75" Type="http://schemas.openxmlformats.org/officeDocument/2006/relationships/image" Target="../media/image24911.png"/><Relationship Id="rId140" Type="http://schemas.openxmlformats.org/officeDocument/2006/relationships/customXml" Target="../ink/ink6407.xml"/><Relationship Id="rId182" Type="http://schemas.openxmlformats.org/officeDocument/2006/relationships/customXml" Target="../ink/ink6428.xml"/><Relationship Id="rId6" Type="http://schemas.openxmlformats.org/officeDocument/2006/relationships/customXml" Target="../ink/ink6341.xml"/><Relationship Id="rId238" Type="http://schemas.openxmlformats.org/officeDocument/2006/relationships/customXml" Target="../ink/ink6456.xml"/><Relationship Id="rId291" Type="http://schemas.openxmlformats.org/officeDocument/2006/relationships/image" Target="../media/image25980.png"/><Relationship Id="rId305" Type="http://schemas.openxmlformats.org/officeDocument/2006/relationships/image" Target="../media/image26050.png"/><Relationship Id="rId44" Type="http://schemas.openxmlformats.org/officeDocument/2006/relationships/customXml" Target="../ink/ink6360.xml"/><Relationship Id="rId86" Type="http://schemas.openxmlformats.org/officeDocument/2006/relationships/customXml" Target="../ink/ink6381.xml"/><Relationship Id="rId151" Type="http://schemas.openxmlformats.org/officeDocument/2006/relationships/image" Target="../media/image25290.png"/><Relationship Id="rId193" Type="http://schemas.openxmlformats.org/officeDocument/2006/relationships/image" Target="../media/image25500.png"/><Relationship Id="rId207" Type="http://schemas.openxmlformats.org/officeDocument/2006/relationships/image" Target="../media/image25570.png"/><Relationship Id="rId249" Type="http://schemas.openxmlformats.org/officeDocument/2006/relationships/image" Target="../media/image25780.png"/><Relationship Id="rId13" Type="http://schemas.openxmlformats.org/officeDocument/2006/relationships/image" Target="../media/image24600.png"/><Relationship Id="rId109" Type="http://schemas.openxmlformats.org/officeDocument/2006/relationships/image" Target="../media/image25080.png"/><Relationship Id="rId260" Type="http://schemas.openxmlformats.org/officeDocument/2006/relationships/customXml" Target="../ink/ink6467.xml"/><Relationship Id="rId316" Type="http://schemas.openxmlformats.org/officeDocument/2006/relationships/customXml" Target="../ink/ink6495.xml"/><Relationship Id="rId55" Type="http://schemas.openxmlformats.org/officeDocument/2006/relationships/image" Target="../media/image24811.png"/><Relationship Id="rId97" Type="http://schemas.openxmlformats.org/officeDocument/2006/relationships/image" Target="../media/image25020.png"/><Relationship Id="rId120" Type="http://schemas.openxmlformats.org/officeDocument/2006/relationships/customXml" Target="../ink/ink6397.xml"/><Relationship Id="rId162" Type="http://schemas.openxmlformats.org/officeDocument/2006/relationships/customXml" Target="../ink/ink6418.xml"/><Relationship Id="rId218" Type="http://schemas.openxmlformats.org/officeDocument/2006/relationships/customXml" Target="../ink/ink644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40.png"/><Relationship Id="rId21" Type="http://schemas.openxmlformats.org/officeDocument/2006/relationships/image" Target="../media/image26270.png"/><Relationship Id="rId63" Type="http://schemas.openxmlformats.org/officeDocument/2006/relationships/image" Target="../media/image26480.png"/><Relationship Id="rId159" Type="http://schemas.openxmlformats.org/officeDocument/2006/relationships/image" Target="../media/image26950.png"/><Relationship Id="rId170" Type="http://schemas.openxmlformats.org/officeDocument/2006/relationships/customXml" Target="../ink/ink6589.xml"/><Relationship Id="rId226" Type="http://schemas.openxmlformats.org/officeDocument/2006/relationships/customXml" Target="../ink/ink6616.xml"/><Relationship Id="rId268" Type="http://schemas.openxmlformats.org/officeDocument/2006/relationships/customXml" Target="../ink/ink6637.xml"/><Relationship Id="rId32" Type="http://schemas.openxmlformats.org/officeDocument/2006/relationships/customXml" Target="../ink/ink6520.xml"/><Relationship Id="rId74" Type="http://schemas.openxmlformats.org/officeDocument/2006/relationships/customXml" Target="../ink/ink6541.xml"/><Relationship Id="rId128" Type="http://schemas.openxmlformats.org/officeDocument/2006/relationships/customXml" Target="../ink/ink6568.xml"/><Relationship Id="rId5" Type="http://schemas.openxmlformats.org/officeDocument/2006/relationships/image" Target="../media/image26190.png"/><Relationship Id="rId181" Type="http://schemas.openxmlformats.org/officeDocument/2006/relationships/image" Target="../media/image27060.png"/><Relationship Id="rId237" Type="http://schemas.openxmlformats.org/officeDocument/2006/relationships/image" Target="../media/image27330.png"/><Relationship Id="rId279" Type="http://schemas.openxmlformats.org/officeDocument/2006/relationships/image" Target="../media/image27540.png"/><Relationship Id="rId43" Type="http://schemas.openxmlformats.org/officeDocument/2006/relationships/image" Target="../media/image26380.png"/><Relationship Id="rId139" Type="http://schemas.openxmlformats.org/officeDocument/2006/relationships/image" Target="../media/image26850.png"/><Relationship Id="rId290" Type="http://schemas.openxmlformats.org/officeDocument/2006/relationships/customXml" Target="../ink/ink6648.xml"/><Relationship Id="rId85" Type="http://schemas.openxmlformats.org/officeDocument/2006/relationships/image" Target="../media/image26590.png"/><Relationship Id="rId150" Type="http://schemas.openxmlformats.org/officeDocument/2006/relationships/customXml" Target="../ink/ink6579.xml"/><Relationship Id="rId192" Type="http://schemas.openxmlformats.org/officeDocument/2006/relationships/customXml" Target="../ink/ink6600.xml"/><Relationship Id="rId206" Type="http://schemas.openxmlformats.org/officeDocument/2006/relationships/customXml" Target="../ink/ink6607.xml"/><Relationship Id="rId248" Type="http://schemas.openxmlformats.org/officeDocument/2006/relationships/customXml" Target="../ink/ink6627.xml"/><Relationship Id="rId269" Type="http://schemas.openxmlformats.org/officeDocument/2006/relationships/image" Target="../media/image27490.png"/><Relationship Id="rId12" Type="http://schemas.openxmlformats.org/officeDocument/2006/relationships/customXml" Target="../ink/ink6510.xml"/><Relationship Id="rId33" Type="http://schemas.openxmlformats.org/officeDocument/2006/relationships/image" Target="../media/image26330.png"/><Relationship Id="rId108" Type="http://schemas.openxmlformats.org/officeDocument/2006/relationships/customXml" Target="../ink/ink6558.xml"/><Relationship Id="rId129" Type="http://schemas.openxmlformats.org/officeDocument/2006/relationships/image" Target="../media/image26800.png"/><Relationship Id="rId280" Type="http://schemas.openxmlformats.org/officeDocument/2006/relationships/customXml" Target="../ink/ink6643.xml"/><Relationship Id="rId54" Type="http://schemas.openxmlformats.org/officeDocument/2006/relationships/customXml" Target="../ink/ink6531.xml"/><Relationship Id="rId75" Type="http://schemas.openxmlformats.org/officeDocument/2006/relationships/image" Target="../media/image26540.png"/><Relationship Id="rId96" Type="http://schemas.openxmlformats.org/officeDocument/2006/relationships/customXml" Target="../ink/ink6552.xml"/><Relationship Id="rId140" Type="http://schemas.openxmlformats.org/officeDocument/2006/relationships/customXml" Target="../ink/ink6574.xml"/><Relationship Id="rId161" Type="http://schemas.openxmlformats.org/officeDocument/2006/relationships/image" Target="../media/image26960.png"/><Relationship Id="rId182" Type="http://schemas.openxmlformats.org/officeDocument/2006/relationships/customXml" Target="../ink/ink6595.xml"/><Relationship Id="rId217" Type="http://schemas.openxmlformats.org/officeDocument/2006/relationships/image" Target="../media/image27230.png"/><Relationship Id="rId6" Type="http://schemas.openxmlformats.org/officeDocument/2006/relationships/customXml" Target="../ink/ink6507.xml"/><Relationship Id="rId238" Type="http://schemas.openxmlformats.org/officeDocument/2006/relationships/customXml" Target="../ink/ink6622.xml"/><Relationship Id="rId259" Type="http://schemas.openxmlformats.org/officeDocument/2006/relationships/image" Target="../media/image27440.png"/><Relationship Id="rId23" Type="http://schemas.openxmlformats.org/officeDocument/2006/relationships/image" Target="../media/image26280.png"/><Relationship Id="rId119" Type="http://schemas.openxmlformats.org/officeDocument/2006/relationships/image" Target="../media/image26750.png"/><Relationship Id="rId270" Type="http://schemas.openxmlformats.org/officeDocument/2006/relationships/customXml" Target="../ink/ink6638.xml"/><Relationship Id="rId291" Type="http://schemas.openxmlformats.org/officeDocument/2006/relationships/image" Target="../media/image2995.png"/><Relationship Id="rId44" Type="http://schemas.openxmlformats.org/officeDocument/2006/relationships/customXml" Target="../ink/ink6526.xml"/><Relationship Id="rId65" Type="http://schemas.openxmlformats.org/officeDocument/2006/relationships/image" Target="../media/image26490.png"/><Relationship Id="rId86" Type="http://schemas.openxmlformats.org/officeDocument/2006/relationships/customXml" Target="../ink/ink6547.xml"/><Relationship Id="rId130" Type="http://schemas.openxmlformats.org/officeDocument/2006/relationships/customXml" Target="../ink/ink6569.xml"/><Relationship Id="rId151" Type="http://schemas.openxmlformats.org/officeDocument/2006/relationships/image" Target="../media/image26911.png"/><Relationship Id="rId172" Type="http://schemas.openxmlformats.org/officeDocument/2006/relationships/customXml" Target="../ink/ink6590.xml"/><Relationship Id="rId193" Type="http://schemas.openxmlformats.org/officeDocument/2006/relationships/image" Target="../media/image27120.png"/><Relationship Id="rId207" Type="http://schemas.openxmlformats.org/officeDocument/2006/relationships/customXml" Target="../ink/ink6608.xml"/><Relationship Id="rId228" Type="http://schemas.openxmlformats.org/officeDocument/2006/relationships/customXml" Target="../ink/ink6617.xml"/><Relationship Id="rId249" Type="http://schemas.openxmlformats.org/officeDocument/2006/relationships/image" Target="../media/image27390.png"/><Relationship Id="rId13" Type="http://schemas.openxmlformats.org/officeDocument/2006/relationships/image" Target="../media/image26230.png"/><Relationship Id="rId109" Type="http://schemas.openxmlformats.org/officeDocument/2006/relationships/image" Target="../media/image26700.png"/><Relationship Id="rId260" Type="http://schemas.openxmlformats.org/officeDocument/2006/relationships/customXml" Target="../ink/ink6633.xml"/><Relationship Id="rId281" Type="http://schemas.openxmlformats.org/officeDocument/2006/relationships/image" Target="../media/image27550.png"/><Relationship Id="rId34" Type="http://schemas.openxmlformats.org/officeDocument/2006/relationships/customXml" Target="../ink/ink6521.xml"/><Relationship Id="rId55" Type="http://schemas.openxmlformats.org/officeDocument/2006/relationships/image" Target="../media/image26440.png"/><Relationship Id="rId76" Type="http://schemas.openxmlformats.org/officeDocument/2006/relationships/customXml" Target="../ink/ink6542.xml"/><Relationship Id="rId97" Type="http://schemas.openxmlformats.org/officeDocument/2006/relationships/image" Target="../media/image26650.png"/><Relationship Id="rId120" Type="http://schemas.openxmlformats.org/officeDocument/2006/relationships/customXml" Target="../ink/ink6564.xml"/><Relationship Id="rId141" Type="http://schemas.openxmlformats.org/officeDocument/2006/relationships/image" Target="../media/image26860.png"/><Relationship Id="rId7" Type="http://schemas.openxmlformats.org/officeDocument/2006/relationships/image" Target="../media/image26200.png"/><Relationship Id="rId162" Type="http://schemas.openxmlformats.org/officeDocument/2006/relationships/customXml" Target="../ink/ink6585.xml"/><Relationship Id="rId183" Type="http://schemas.openxmlformats.org/officeDocument/2006/relationships/image" Target="../media/image27070.png"/><Relationship Id="rId218" Type="http://schemas.openxmlformats.org/officeDocument/2006/relationships/customXml" Target="../ink/ink6612.xml"/><Relationship Id="rId239" Type="http://schemas.openxmlformats.org/officeDocument/2006/relationships/image" Target="../media/image27340.png"/><Relationship Id="rId250" Type="http://schemas.openxmlformats.org/officeDocument/2006/relationships/customXml" Target="../ink/ink6628.xml"/><Relationship Id="rId271" Type="http://schemas.openxmlformats.org/officeDocument/2006/relationships/image" Target="../media/image27500.png"/><Relationship Id="rId292" Type="http://schemas.openxmlformats.org/officeDocument/2006/relationships/customXml" Target="../ink/ink6649.xml"/><Relationship Id="rId24" Type="http://schemas.openxmlformats.org/officeDocument/2006/relationships/customXml" Target="../ink/ink6516.xml"/><Relationship Id="rId45" Type="http://schemas.openxmlformats.org/officeDocument/2006/relationships/image" Target="../media/image26390.png"/><Relationship Id="rId66" Type="http://schemas.openxmlformats.org/officeDocument/2006/relationships/customXml" Target="../ink/ink6537.xml"/><Relationship Id="rId87" Type="http://schemas.openxmlformats.org/officeDocument/2006/relationships/image" Target="../media/image26600.png"/><Relationship Id="rId110" Type="http://schemas.openxmlformats.org/officeDocument/2006/relationships/customXml" Target="../ink/ink6559.xml"/><Relationship Id="rId131" Type="http://schemas.openxmlformats.org/officeDocument/2006/relationships/image" Target="../media/image26811.png"/><Relationship Id="rId152" Type="http://schemas.openxmlformats.org/officeDocument/2006/relationships/customXml" Target="../ink/ink6580.xml"/><Relationship Id="rId173" Type="http://schemas.openxmlformats.org/officeDocument/2006/relationships/image" Target="../media/image27020.png"/><Relationship Id="rId194" Type="http://schemas.openxmlformats.org/officeDocument/2006/relationships/customXml" Target="../ink/ink6601.xml"/><Relationship Id="rId208" Type="http://schemas.openxmlformats.org/officeDocument/2006/relationships/customXml" Target="../ink/ink6609.xml"/><Relationship Id="rId229" Type="http://schemas.openxmlformats.org/officeDocument/2006/relationships/image" Target="../media/image27290.png"/><Relationship Id="rId240" Type="http://schemas.openxmlformats.org/officeDocument/2006/relationships/customXml" Target="../ink/ink6623.xml"/><Relationship Id="rId261" Type="http://schemas.openxmlformats.org/officeDocument/2006/relationships/image" Target="../media/image27450.png"/><Relationship Id="rId14" Type="http://schemas.openxmlformats.org/officeDocument/2006/relationships/customXml" Target="../ink/ink6511.xml"/><Relationship Id="rId35" Type="http://schemas.openxmlformats.org/officeDocument/2006/relationships/image" Target="../media/image26340.png"/><Relationship Id="rId56" Type="http://schemas.openxmlformats.org/officeDocument/2006/relationships/customXml" Target="../ink/ink6532.xml"/><Relationship Id="rId77" Type="http://schemas.openxmlformats.org/officeDocument/2006/relationships/image" Target="../media/image26550.png"/><Relationship Id="rId100" Type="http://schemas.openxmlformats.org/officeDocument/2006/relationships/customXml" Target="../ink/ink6554.xml"/><Relationship Id="rId282" Type="http://schemas.openxmlformats.org/officeDocument/2006/relationships/customXml" Target="../ink/ink6644.xml"/><Relationship Id="rId8" Type="http://schemas.openxmlformats.org/officeDocument/2006/relationships/customXml" Target="../ink/ink6508.xml"/><Relationship Id="rId98" Type="http://schemas.openxmlformats.org/officeDocument/2006/relationships/customXml" Target="../ink/ink6553.xml"/><Relationship Id="rId121" Type="http://schemas.openxmlformats.org/officeDocument/2006/relationships/image" Target="../media/image26760.png"/><Relationship Id="rId142" Type="http://schemas.openxmlformats.org/officeDocument/2006/relationships/customXml" Target="../ink/ink6575.xml"/><Relationship Id="rId163" Type="http://schemas.openxmlformats.org/officeDocument/2006/relationships/image" Target="../media/image26970.png"/><Relationship Id="rId184" Type="http://schemas.openxmlformats.org/officeDocument/2006/relationships/customXml" Target="../ink/ink6596.xml"/><Relationship Id="rId219" Type="http://schemas.openxmlformats.org/officeDocument/2006/relationships/image" Target="../media/image27240.png"/><Relationship Id="rId230" Type="http://schemas.openxmlformats.org/officeDocument/2006/relationships/customXml" Target="../ink/ink6618.xml"/><Relationship Id="rId251" Type="http://schemas.openxmlformats.org/officeDocument/2006/relationships/image" Target="../media/image27400.png"/><Relationship Id="rId25" Type="http://schemas.openxmlformats.org/officeDocument/2006/relationships/image" Target="../media/image26290.png"/><Relationship Id="rId46" Type="http://schemas.openxmlformats.org/officeDocument/2006/relationships/customXml" Target="../ink/ink6527.xml"/><Relationship Id="rId67" Type="http://schemas.openxmlformats.org/officeDocument/2006/relationships/image" Target="../media/image26500.png"/><Relationship Id="rId272" Type="http://schemas.openxmlformats.org/officeDocument/2006/relationships/customXml" Target="../ink/ink6639.xml"/><Relationship Id="rId293" Type="http://schemas.openxmlformats.org/officeDocument/2006/relationships/image" Target="../media/image2996.png"/><Relationship Id="rId88" Type="http://schemas.openxmlformats.org/officeDocument/2006/relationships/customXml" Target="../ink/ink6548.xml"/><Relationship Id="rId111" Type="http://schemas.openxmlformats.org/officeDocument/2006/relationships/image" Target="../media/image26711.png"/><Relationship Id="rId132" Type="http://schemas.openxmlformats.org/officeDocument/2006/relationships/customXml" Target="../ink/ink6570.xml"/><Relationship Id="rId153" Type="http://schemas.openxmlformats.org/officeDocument/2006/relationships/image" Target="../media/image26920.png"/><Relationship Id="rId174" Type="http://schemas.openxmlformats.org/officeDocument/2006/relationships/customXml" Target="../ink/ink6591.xml"/><Relationship Id="rId195" Type="http://schemas.openxmlformats.org/officeDocument/2006/relationships/image" Target="../media/image27130.png"/><Relationship Id="rId209" Type="http://schemas.openxmlformats.org/officeDocument/2006/relationships/image" Target="../media/image27190.png"/><Relationship Id="rId220" Type="http://schemas.openxmlformats.org/officeDocument/2006/relationships/customXml" Target="../ink/ink6613.xml"/><Relationship Id="rId241" Type="http://schemas.openxmlformats.org/officeDocument/2006/relationships/image" Target="../media/image27350.png"/><Relationship Id="rId15" Type="http://schemas.openxmlformats.org/officeDocument/2006/relationships/image" Target="../media/image26240.png"/><Relationship Id="rId36" Type="http://schemas.openxmlformats.org/officeDocument/2006/relationships/customXml" Target="../ink/ink6522.xml"/><Relationship Id="rId57" Type="http://schemas.openxmlformats.org/officeDocument/2006/relationships/image" Target="../media/image26450.png"/><Relationship Id="rId262" Type="http://schemas.openxmlformats.org/officeDocument/2006/relationships/customXml" Target="../ink/ink6634.xml"/><Relationship Id="rId283" Type="http://schemas.openxmlformats.org/officeDocument/2006/relationships/image" Target="../media/image27560.png"/><Relationship Id="rId78" Type="http://schemas.openxmlformats.org/officeDocument/2006/relationships/customXml" Target="../ink/ink6543.xml"/><Relationship Id="rId99" Type="http://schemas.openxmlformats.org/officeDocument/2006/relationships/image" Target="../media/image26660.png"/><Relationship Id="rId101" Type="http://schemas.openxmlformats.org/officeDocument/2006/relationships/image" Target="../media/image26670.png"/><Relationship Id="rId122" Type="http://schemas.openxmlformats.org/officeDocument/2006/relationships/customXml" Target="../ink/ink6565.xml"/><Relationship Id="rId143" Type="http://schemas.openxmlformats.org/officeDocument/2006/relationships/image" Target="../media/image26870.png"/><Relationship Id="rId164" Type="http://schemas.openxmlformats.org/officeDocument/2006/relationships/customXml" Target="../ink/ink6586.xml"/><Relationship Id="rId185" Type="http://schemas.openxmlformats.org/officeDocument/2006/relationships/image" Target="../media/image27080.png"/><Relationship Id="rId9" Type="http://schemas.openxmlformats.org/officeDocument/2006/relationships/image" Target="../media/image26211.png"/><Relationship Id="rId210" Type="http://schemas.openxmlformats.org/officeDocument/2006/relationships/customXml" Target="../ink/ink6610.xml"/><Relationship Id="rId26" Type="http://schemas.openxmlformats.org/officeDocument/2006/relationships/customXml" Target="../ink/ink6517.xml"/><Relationship Id="rId231" Type="http://schemas.openxmlformats.org/officeDocument/2006/relationships/image" Target="../media/image27300.png"/><Relationship Id="rId252" Type="http://schemas.openxmlformats.org/officeDocument/2006/relationships/customXml" Target="../ink/ink6629.xml"/><Relationship Id="rId273" Type="http://schemas.openxmlformats.org/officeDocument/2006/relationships/image" Target="../media/image27511.png"/><Relationship Id="rId294" Type="http://schemas.openxmlformats.org/officeDocument/2006/relationships/customXml" Target="../ink/ink6650.xml"/><Relationship Id="rId47" Type="http://schemas.openxmlformats.org/officeDocument/2006/relationships/image" Target="../media/image26400.png"/><Relationship Id="rId68" Type="http://schemas.openxmlformats.org/officeDocument/2006/relationships/customXml" Target="../ink/ink6538.xml"/><Relationship Id="rId89" Type="http://schemas.openxmlformats.org/officeDocument/2006/relationships/image" Target="../media/image26611.png"/><Relationship Id="rId112" Type="http://schemas.openxmlformats.org/officeDocument/2006/relationships/customXml" Target="../ink/ink6560.xml"/><Relationship Id="rId133" Type="http://schemas.openxmlformats.org/officeDocument/2006/relationships/image" Target="../media/image26820.png"/><Relationship Id="rId154" Type="http://schemas.openxmlformats.org/officeDocument/2006/relationships/customXml" Target="../ink/ink6581.xml"/><Relationship Id="rId175" Type="http://schemas.openxmlformats.org/officeDocument/2006/relationships/image" Target="../media/image27030.png"/><Relationship Id="rId196" Type="http://schemas.openxmlformats.org/officeDocument/2006/relationships/customXml" Target="../ink/ink6602.xml"/><Relationship Id="rId200" Type="http://schemas.openxmlformats.org/officeDocument/2006/relationships/customXml" Target="../ink/ink6604.xml"/><Relationship Id="rId16" Type="http://schemas.openxmlformats.org/officeDocument/2006/relationships/customXml" Target="../ink/ink6512.xml"/><Relationship Id="rId221" Type="http://schemas.openxmlformats.org/officeDocument/2006/relationships/image" Target="../media/image27250.png"/><Relationship Id="rId242" Type="http://schemas.openxmlformats.org/officeDocument/2006/relationships/customXml" Target="../ink/ink6624.xml"/><Relationship Id="rId263" Type="http://schemas.openxmlformats.org/officeDocument/2006/relationships/image" Target="../media/image27460.png"/><Relationship Id="rId284" Type="http://schemas.openxmlformats.org/officeDocument/2006/relationships/customXml" Target="../ink/ink6645.xml"/><Relationship Id="rId37" Type="http://schemas.openxmlformats.org/officeDocument/2006/relationships/image" Target="../media/image26350.png"/><Relationship Id="rId58" Type="http://schemas.openxmlformats.org/officeDocument/2006/relationships/customXml" Target="../ink/ink6533.xml"/><Relationship Id="rId79" Type="http://schemas.openxmlformats.org/officeDocument/2006/relationships/image" Target="../media/image26560.png"/><Relationship Id="rId102" Type="http://schemas.openxmlformats.org/officeDocument/2006/relationships/customXml" Target="../ink/ink6555.xml"/><Relationship Id="rId123" Type="http://schemas.openxmlformats.org/officeDocument/2006/relationships/image" Target="../media/image26770.png"/><Relationship Id="rId144" Type="http://schemas.openxmlformats.org/officeDocument/2006/relationships/customXml" Target="../ink/ink6576.xml"/><Relationship Id="rId90" Type="http://schemas.openxmlformats.org/officeDocument/2006/relationships/customXml" Target="../ink/ink6549.xml"/><Relationship Id="rId165" Type="http://schemas.openxmlformats.org/officeDocument/2006/relationships/image" Target="../media/image26980.png"/><Relationship Id="rId186" Type="http://schemas.openxmlformats.org/officeDocument/2006/relationships/customXml" Target="../ink/ink6597.xml"/><Relationship Id="rId211" Type="http://schemas.openxmlformats.org/officeDocument/2006/relationships/image" Target="../media/image27200.png"/><Relationship Id="rId232" Type="http://schemas.openxmlformats.org/officeDocument/2006/relationships/customXml" Target="../ink/ink6619.xml"/><Relationship Id="rId253" Type="http://schemas.openxmlformats.org/officeDocument/2006/relationships/image" Target="../media/image27411.png"/><Relationship Id="rId274" Type="http://schemas.openxmlformats.org/officeDocument/2006/relationships/customXml" Target="../ink/ink6640.xml"/><Relationship Id="rId295" Type="http://schemas.openxmlformats.org/officeDocument/2006/relationships/image" Target="../media/image2997.png"/><Relationship Id="rId27" Type="http://schemas.openxmlformats.org/officeDocument/2006/relationships/image" Target="../media/image26300.png"/><Relationship Id="rId48" Type="http://schemas.openxmlformats.org/officeDocument/2006/relationships/customXml" Target="../ink/ink6528.xml"/><Relationship Id="rId69" Type="http://schemas.openxmlformats.org/officeDocument/2006/relationships/image" Target="../media/image26511.png"/><Relationship Id="rId113" Type="http://schemas.openxmlformats.org/officeDocument/2006/relationships/image" Target="../media/image26720.png"/><Relationship Id="rId134" Type="http://schemas.openxmlformats.org/officeDocument/2006/relationships/customXml" Target="../ink/ink6571.xml"/><Relationship Id="rId80" Type="http://schemas.openxmlformats.org/officeDocument/2006/relationships/customXml" Target="../ink/ink6544.xml"/><Relationship Id="rId155" Type="http://schemas.openxmlformats.org/officeDocument/2006/relationships/image" Target="../media/image26930.png"/><Relationship Id="rId176" Type="http://schemas.openxmlformats.org/officeDocument/2006/relationships/customXml" Target="../ink/ink6592.xml"/><Relationship Id="rId197" Type="http://schemas.openxmlformats.org/officeDocument/2006/relationships/image" Target="../media/image27140.png"/><Relationship Id="rId201" Type="http://schemas.openxmlformats.org/officeDocument/2006/relationships/image" Target="../media/image27160.png"/><Relationship Id="rId222" Type="http://schemas.openxmlformats.org/officeDocument/2006/relationships/customXml" Target="../ink/ink6614.xml"/><Relationship Id="rId243" Type="http://schemas.openxmlformats.org/officeDocument/2006/relationships/image" Target="../media/image27360.png"/><Relationship Id="rId264" Type="http://schemas.openxmlformats.org/officeDocument/2006/relationships/customXml" Target="../ink/ink6635.xml"/><Relationship Id="rId285" Type="http://schemas.openxmlformats.org/officeDocument/2006/relationships/image" Target="../media/image27570.png"/><Relationship Id="rId17" Type="http://schemas.openxmlformats.org/officeDocument/2006/relationships/image" Target="../media/image26250.png"/><Relationship Id="rId38" Type="http://schemas.openxmlformats.org/officeDocument/2006/relationships/customXml" Target="../ink/ink6523.xml"/><Relationship Id="rId59" Type="http://schemas.openxmlformats.org/officeDocument/2006/relationships/image" Target="../media/image26460.png"/><Relationship Id="rId103" Type="http://schemas.openxmlformats.org/officeDocument/2006/relationships/image" Target="../media/image26680.png"/><Relationship Id="rId124" Type="http://schemas.openxmlformats.org/officeDocument/2006/relationships/customXml" Target="../ink/ink6566.xml"/><Relationship Id="rId70" Type="http://schemas.openxmlformats.org/officeDocument/2006/relationships/customXml" Target="../ink/ink6539.xml"/><Relationship Id="rId91" Type="http://schemas.openxmlformats.org/officeDocument/2006/relationships/image" Target="../media/image26620.png"/><Relationship Id="rId145" Type="http://schemas.openxmlformats.org/officeDocument/2006/relationships/image" Target="../media/image26880.png"/><Relationship Id="rId166" Type="http://schemas.openxmlformats.org/officeDocument/2006/relationships/customXml" Target="../ink/ink6587.xml"/><Relationship Id="rId187" Type="http://schemas.openxmlformats.org/officeDocument/2006/relationships/image" Target="../media/image2709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611.xml"/><Relationship Id="rId233" Type="http://schemas.openxmlformats.org/officeDocument/2006/relationships/image" Target="../media/image27311.png"/><Relationship Id="rId254" Type="http://schemas.openxmlformats.org/officeDocument/2006/relationships/customXml" Target="../ink/ink6630.xml"/><Relationship Id="rId28" Type="http://schemas.openxmlformats.org/officeDocument/2006/relationships/customXml" Target="../ink/ink6518.xml"/><Relationship Id="rId49" Type="http://schemas.openxmlformats.org/officeDocument/2006/relationships/image" Target="../media/image26411.png"/><Relationship Id="rId114" Type="http://schemas.openxmlformats.org/officeDocument/2006/relationships/customXml" Target="../ink/ink6561.xml"/><Relationship Id="rId275" Type="http://schemas.openxmlformats.org/officeDocument/2006/relationships/image" Target="../media/image27520.png"/><Relationship Id="rId60" Type="http://schemas.openxmlformats.org/officeDocument/2006/relationships/customXml" Target="../ink/ink6534.xml"/><Relationship Id="rId81" Type="http://schemas.openxmlformats.org/officeDocument/2006/relationships/image" Target="../media/image26570.png"/><Relationship Id="rId135" Type="http://schemas.openxmlformats.org/officeDocument/2006/relationships/image" Target="../media/image26830.png"/><Relationship Id="rId156" Type="http://schemas.openxmlformats.org/officeDocument/2006/relationships/customXml" Target="../ink/ink6582.xml"/><Relationship Id="rId177" Type="http://schemas.openxmlformats.org/officeDocument/2006/relationships/image" Target="../media/image27040.png"/><Relationship Id="rId198" Type="http://schemas.openxmlformats.org/officeDocument/2006/relationships/customXml" Target="../ink/ink6603.xml"/><Relationship Id="rId202" Type="http://schemas.openxmlformats.org/officeDocument/2006/relationships/customXml" Target="../ink/ink6605.xml"/><Relationship Id="rId223" Type="http://schemas.openxmlformats.org/officeDocument/2006/relationships/image" Target="../media/image27260.png"/><Relationship Id="rId244" Type="http://schemas.openxmlformats.org/officeDocument/2006/relationships/customXml" Target="../ink/ink6625.xml"/><Relationship Id="rId18" Type="http://schemas.openxmlformats.org/officeDocument/2006/relationships/customXml" Target="../ink/ink6513.xml"/><Relationship Id="rId39" Type="http://schemas.openxmlformats.org/officeDocument/2006/relationships/image" Target="../media/image26360.png"/><Relationship Id="rId265" Type="http://schemas.openxmlformats.org/officeDocument/2006/relationships/image" Target="../media/image27470.png"/><Relationship Id="rId286" Type="http://schemas.openxmlformats.org/officeDocument/2006/relationships/customXml" Target="../ink/ink6646.xml"/><Relationship Id="rId50" Type="http://schemas.openxmlformats.org/officeDocument/2006/relationships/customXml" Target="../ink/ink6529.xml"/><Relationship Id="rId104" Type="http://schemas.openxmlformats.org/officeDocument/2006/relationships/customXml" Target="../ink/ink6556.xml"/><Relationship Id="rId125" Type="http://schemas.openxmlformats.org/officeDocument/2006/relationships/image" Target="../media/image26780.png"/><Relationship Id="rId146" Type="http://schemas.openxmlformats.org/officeDocument/2006/relationships/customXml" Target="../ink/ink6577.xml"/><Relationship Id="rId167" Type="http://schemas.openxmlformats.org/officeDocument/2006/relationships/image" Target="../media/image26990.png"/><Relationship Id="rId188" Type="http://schemas.openxmlformats.org/officeDocument/2006/relationships/customXml" Target="../ink/ink6598.xml"/><Relationship Id="rId71" Type="http://schemas.openxmlformats.org/officeDocument/2006/relationships/image" Target="../media/image26520.png"/><Relationship Id="rId92" Type="http://schemas.openxmlformats.org/officeDocument/2006/relationships/customXml" Target="../ink/ink6550.xml"/><Relationship Id="rId234" Type="http://schemas.openxmlformats.org/officeDocument/2006/relationships/customXml" Target="../ink/ink6620.xml"/><Relationship Id="rId2" Type="http://schemas.openxmlformats.org/officeDocument/2006/relationships/customXml" Target="../ink/ink6505.xml"/><Relationship Id="rId29" Type="http://schemas.openxmlformats.org/officeDocument/2006/relationships/image" Target="../media/image26311.png"/><Relationship Id="rId255" Type="http://schemas.openxmlformats.org/officeDocument/2006/relationships/image" Target="../media/image27420.png"/><Relationship Id="rId276" Type="http://schemas.openxmlformats.org/officeDocument/2006/relationships/customXml" Target="../ink/ink6641.xml"/><Relationship Id="rId40" Type="http://schemas.openxmlformats.org/officeDocument/2006/relationships/customXml" Target="../ink/ink6524.xml"/><Relationship Id="rId115" Type="http://schemas.openxmlformats.org/officeDocument/2006/relationships/image" Target="../media/image26730.png"/><Relationship Id="rId136" Type="http://schemas.openxmlformats.org/officeDocument/2006/relationships/customXml" Target="../ink/ink6572.xml"/><Relationship Id="rId157" Type="http://schemas.openxmlformats.org/officeDocument/2006/relationships/image" Target="../media/image26940.png"/><Relationship Id="rId178" Type="http://schemas.openxmlformats.org/officeDocument/2006/relationships/customXml" Target="../ink/ink6593.xml"/><Relationship Id="rId61" Type="http://schemas.openxmlformats.org/officeDocument/2006/relationships/image" Target="../media/image26470.png"/><Relationship Id="rId82" Type="http://schemas.openxmlformats.org/officeDocument/2006/relationships/customXml" Target="../ink/ink6545.xml"/><Relationship Id="rId199" Type="http://schemas.openxmlformats.org/officeDocument/2006/relationships/image" Target="../media/image27150.png"/><Relationship Id="rId203" Type="http://schemas.openxmlformats.org/officeDocument/2006/relationships/image" Target="../media/image27170.png"/><Relationship Id="rId19" Type="http://schemas.openxmlformats.org/officeDocument/2006/relationships/image" Target="../media/image26260.png"/><Relationship Id="rId224" Type="http://schemas.openxmlformats.org/officeDocument/2006/relationships/customXml" Target="../ink/ink6615.xml"/><Relationship Id="rId245" Type="http://schemas.openxmlformats.org/officeDocument/2006/relationships/image" Target="../media/image27370.png"/><Relationship Id="rId266" Type="http://schemas.openxmlformats.org/officeDocument/2006/relationships/customXml" Target="../ink/ink6636.xml"/><Relationship Id="rId287" Type="http://schemas.openxmlformats.org/officeDocument/2006/relationships/image" Target="../media/image27580.png"/><Relationship Id="rId30" Type="http://schemas.openxmlformats.org/officeDocument/2006/relationships/customXml" Target="../ink/ink6519.xml"/><Relationship Id="rId105" Type="http://schemas.openxmlformats.org/officeDocument/2006/relationships/image" Target="../media/image26690.png"/><Relationship Id="rId126" Type="http://schemas.openxmlformats.org/officeDocument/2006/relationships/customXml" Target="../ink/ink6567.xml"/><Relationship Id="rId147" Type="http://schemas.openxmlformats.org/officeDocument/2006/relationships/image" Target="../media/image26890.png"/><Relationship Id="rId168" Type="http://schemas.openxmlformats.org/officeDocument/2006/relationships/customXml" Target="../ink/ink6588.xml"/><Relationship Id="rId51" Type="http://schemas.openxmlformats.org/officeDocument/2006/relationships/image" Target="../media/image26420.png"/><Relationship Id="rId72" Type="http://schemas.openxmlformats.org/officeDocument/2006/relationships/customXml" Target="../ink/ink6540.xml"/><Relationship Id="rId93" Type="http://schemas.openxmlformats.org/officeDocument/2006/relationships/image" Target="../media/image26630.png"/><Relationship Id="rId189" Type="http://schemas.openxmlformats.org/officeDocument/2006/relationships/image" Target="../media/image27100.png"/><Relationship Id="rId3" Type="http://schemas.openxmlformats.org/officeDocument/2006/relationships/image" Target="../media/image26180.png"/><Relationship Id="rId235" Type="http://schemas.openxmlformats.org/officeDocument/2006/relationships/image" Target="../media/image27320.png"/><Relationship Id="rId256" Type="http://schemas.openxmlformats.org/officeDocument/2006/relationships/customXml" Target="../ink/ink6631.xml"/><Relationship Id="rId277" Type="http://schemas.openxmlformats.org/officeDocument/2006/relationships/image" Target="../media/image27530.png"/><Relationship Id="rId116" Type="http://schemas.openxmlformats.org/officeDocument/2006/relationships/customXml" Target="../ink/ink6562.xml"/><Relationship Id="rId137" Type="http://schemas.openxmlformats.org/officeDocument/2006/relationships/image" Target="../media/image26840.png"/><Relationship Id="rId158" Type="http://schemas.openxmlformats.org/officeDocument/2006/relationships/customXml" Target="../ink/ink6583.xml"/><Relationship Id="rId20" Type="http://schemas.openxmlformats.org/officeDocument/2006/relationships/customXml" Target="../ink/ink6514.xml"/><Relationship Id="rId41" Type="http://schemas.openxmlformats.org/officeDocument/2006/relationships/image" Target="../media/image26370.png"/><Relationship Id="rId62" Type="http://schemas.openxmlformats.org/officeDocument/2006/relationships/customXml" Target="../ink/ink6535.xml"/><Relationship Id="rId83" Type="http://schemas.openxmlformats.org/officeDocument/2006/relationships/image" Target="../media/image26580.png"/><Relationship Id="rId179" Type="http://schemas.openxmlformats.org/officeDocument/2006/relationships/image" Target="../media/image27050.png"/><Relationship Id="rId190" Type="http://schemas.openxmlformats.org/officeDocument/2006/relationships/customXml" Target="../ink/ink6599.xml"/><Relationship Id="rId204" Type="http://schemas.openxmlformats.org/officeDocument/2006/relationships/customXml" Target="../ink/ink6606.xml"/><Relationship Id="rId225" Type="http://schemas.openxmlformats.org/officeDocument/2006/relationships/image" Target="../media/image27270.png"/><Relationship Id="rId246" Type="http://schemas.openxmlformats.org/officeDocument/2006/relationships/customXml" Target="../ink/ink6626.xml"/><Relationship Id="rId267" Type="http://schemas.openxmlformats.org/officeDocument/2006/relationships/image" Target="../media/image27480.png"/><Relationship Id="rId288" Type="http://schemas.openxmlformats.org/officeDocument/2006/relationships/customXml" Target="../ink/ink6647.xml"/><Relationship Id="rId106" Type="http://schemas.openxmlformats.org/officeDocument/2006/relationships/customXml" Target="../ink/ink6557.xml"/><Relationship Id="rId127" Type="http://schemas.openxmlformats.org/officeDocument/2006/relationships/image" Target="../media/image26790.png"/><Relationship Id="rId10" Type="http://schemas.openxmlformats.org/officeDocument/2006/relationships/customXml" Target="../ink/ink6509.xml"/><Relationship Id="rId31" Type="http://schemas.openxmlformats.org/officeDocument/2006/relationships/image" Target="../media/image26320.png"/><Relationship Id="rId52" Type="http://schemas.openxmlformats.org/officeDocument/2006/relationships/customXml" Target="../ink/ink6530.xml"/><Relationship Id="rId73" Type="http://schemas.openxmlformats.org/officeDocument/2006/relationships/image" Target="../media/image26530.png"/><Relationship Id="rId94" Type="http://schemas.openxmlformats.org/officeDocument/2006/relationships/customXml" Target="../ink/ink6551.xml"/><Relationship Id="rId148" Type="http://schemas.openxmlformats.org/officeDocument/2006/relationships/customXml" Target="../ink/ink6578.xml"/><Relationship Id="rId169" Type="http://schemas.openxmlformats.org/officeDocument/2006/relationships/image" Target="../media/image27000.png"/><Relationship Id="rId4" Type="http://schemas.openxmlformats.org/officeDocument/2006/relationships/customXml" Target="../ink/ink6506.xml"/><Relationship Id="rId180" Type="http://schemas.openxmlformats.org/officeDocument/2006/relationships/customXml" Target="../ink/ink6594.xml"/><Relationship Id="rId236" Type="http://schemas.openxmlformats.org/officeDocument/2006/relationships/customXml" Target="../ink/ink6621.xml"/><Relationship Id="rId257" Type="http://schemas.openxmlformats.org/officeDocument/2006/relationships/image" Target="../media/image27430.png"/><Relationship Id="rId278" Type="http://schemas.openxmlformats.org/officeDocument/2006/relationships/customXml" Target="../ink/ink6642.xml"/><Relationship Id="rId42" Type="http://schemas.openxmlformats.org/officeDocument/2006/relationships/customXml" Target="../ink/ink6525.xml"/><Relationship Id="rId84" Type="http://schemas.openxmlformats.org/officeDocument/2006/relationships/customXml" Target="../ink/ink6546.xml"/><Relationship Id="rId138" Type="http://schemas.openxmlformats.org/officeDocument/2006/relationships/customXml" Target="../ink/ink6573.xml"/><Relationship Id="rId191" Type="http://schemas.openxmlformats.org/officeDocument/2006/relationships/image" Target="../media/image27111.png"/><Relationship Id="rId205" Type="http://schemas.openxmlformats.org/officeDocument/2006/relationships/image" Target="../media/image27180.png"/><Relationship Id="rId247" Type="http://schemas.openxmlformats.org/officeDocument/2006/relationships/image" Target="../media/image27380.png"/><Relationship Id="rId107" Type="http://schemas.openxmlformats.org/officeDocument/2006/relationships/image" Target="../media/image8921.png"/><Relationship Id="rId289" Type="http://schemas.openxmlformats.org/officeDocument/2006/relationships/image" Target="../media/image2994.png"/><Relationship Id="rId11" Type="http://schemas.openxmlformats.org/officeDocument/2006/relationships/image" Target="../media/image26220.png"/><Relationship Id="rId53" Type="http://schemas.openxmlformats.org/officeDocument/2006/relationships/image" Target="../media/image26430.png"/><Relationship Id="rId149" Type="http://schemas.openxmlformats.org/officeDocument/2006/relationships/image" Target="../media/image26900.png"/><Relationship Id="rId95" Type="http://schemas.openxmlformats.org/officeDocument/2006/relationships/image" Target="../media/image26640.png"/><Relationship Id="rId160" Type="http://schemas.openxmlformats.org/officeDocument/2006/relationships/customXml" Target="../ink/ink6584.xml"/><Relationship Id="rId258" Type="http://schemas.openxmlformats.org/officeDocument/2006/relationships/customXml" Target="../ink/ink6632.xml"/><Relationship Id="rId22" Type="http://schemas.openxmlformats.org/officeDocument/2006/relationships/customXml" Target="../ink/ink6515.xml"/><Relationship Id="rId64" Type="http://schemas.openxmlformats.org/officeDocument/2006/relationships/customXml" Target="../ink/ink6536.xml"/><Relationship Id="rId118" Type="http://schemas.openxmlformats.org/officeDocument/2006/relationships/customXml" Target="../ink/ink6563.xml"/><Relationship Id="rId171" Type="http://schemas.openxmlformats.org/officeDocument/2006/relationships/image" Target="../media/image27011.png"/><Relationship Id="rId227" Type="http://schemas.openxmlformats.org/officeDocument/2006/relationships/image" Target="../media/image2728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0.png"/><Relationship Id="rId21" Type="http://schemas.openxmlformats.org/officeDocument/2006/relationships/image" Target="../media/image432.png"/><Relationship Id="rId324" Type="http://schemas.openxmlformats.org/officeDocument/2006/relationships/customXml" Target="../ink/ink586.xml"/><Relationship Id="rId531" Type="http://schemas.openxmlformats.org/officeDocument/2006/relationships/image" Target="../media/image687.png"/><Relationship Id="rId170" Type="http://schemas.openxmlformats.org/officeDocument/2006/relationships/customXml" Target="../ink/ink509.xml"/><Relationship Id="rId268" Type="http://schemas.openxmlformats.org/officeDocument/2006/relationships/customXml" Target="../ink/ink558.xml"/><Relationship Id="rId475" Type="http://schemas.openxmlformats.org/officeDocument/2006/relationships/image" Target="../media/image659.png"/><Relationship Id="rId32" Type="http://schemas.openxmlformats.org/officeDocument/2006/relationships/customXml" Target="../ink/ink440.xml"/><Relationship Id="rId128" Type="http://schemas.openxmlformats.org/officeDocument/2006/relationships/customXml" Target="../ink/ink488.xml"/><Relationship Id="rId335" Type="http://schemas.openxmlformats.org/officeDocument/2006/relationships/image" Target="../media/image589.png"/><Relationship Id="rId542" Type="http://schemas.openxmlformats.org/officeDocument/2006/relationships/customXml" Target="../ink/ink695.xml"/><Relationship Id="rId181" Type="http://schemas.openxmlformats.org/officeDocument/2006/relationships/image" Target="../media/image512.png"/><Relationship Id="rId402" Type="http://schemas.openxmlformats.org/officeDocument/2006/relationships/customXml" Target="../ink/ink625.xml"/><Relationship Id="rId279" Type="http://schemas.openxmlformats.org/officeDocument/2006/relationships/image" Target="../media/image561.png"/><Relationship Id="rId486" Type="http://schemas.openxmlformats.org/officeDocument/2006/relationships/customXml" Target="../ink/ink667.xml"/><Relationship Id="rId43" Type="http://schemas.openxmlformats.org/officeDocument/2006/relationships/image" Target="../media/image443.png"/><Relationship Id="rId139" Type="http://schemas.openxmlformats.org/officeDocument/2006/relationships/image" Target="../media/image491.png"/><Relationship Id="rId346" Type="http://schemas.openxmlformats.org/officeDocument/2006/relationships/customXml" Target="../ink/ink597.xml"/><Relationship Id="rId553" Type="http://schemas.openxmlformats.org/officeDocument/2006/relationships/image" Target="../media/image698.png"/><Relationship Id="rId192" Type="http://schemas.openxmlformats.org/officeDocument/2006/relationships/customXml" Target="../ink/ink520.xml"/><Relationship Id="rId206" Type="http://schemas.openxmlformats.org/officeDocument/2006/relationships/customXml" Target="../ink/ink527.xml"/><Relationship Id="rId413" Type="http://schemas.openxmlformats.org/officeDocument/2006/relationships/image" Target="../media/image628.png"/><Relationship Id="rId497" Type="http://schemas.openxmlformats.org/officeDocument/2006/relationships/image" Target="../media/image670.png"/><Relationship Id="rId357" Type="http://schemas.openxmlformats.org/officeDocument/2006/relationships/image" Target="../media/image600.png"/><Relationship Id="rId54" Type="http://schemas.openxmlformats.org/officeDocument/2006/relationships/customXml" Target="../ink/ink451.xml"/><Relationship Id="rId217" Type="http://schemas.openxmlformats.org/officeDocument/2006/relationships/image" Target="../media/image530.png"/><Relationship Id="rId564" Type="http://schemas.openxmlformats.org/officeDocument/2006/relationships/customXml" Target="../ink/ink706.xml"/><Relationship Id="rId424" Type="http://schemas.openxmlformats.org/officeDocument/2006/relationships/customXml" Target="../ink/ink636.xml"/><Relationship Id="rId270" Type="http://schemas.openxmlformats.org/officeDocument/2006/relationships/customXml" Target="../ink/ink559.xml"/><Relationship Id="rId65" Type="http://schemas.openxmlformats.org/officeDocument/2006/relationships/image" Target="../media/image454.png"/><Relationship Id="rId130" Type="http://schemas.openxmlformats.org/officeDocument/2006/relationships/customXml" Target="../ink/ink489.xml"/><Relationship Id="rId368" Type="http://schemas.openxmlformats.org/officeDocument/2006/relationships/customXml" Target="../ink/ink608.xml"/><Relationship Id="rId172" Type="http://schemas.openxmlformats.org/officeDocument/2006/relationships/customXml" Target="../ink/ink510.xml"/><Relationship Id="rId228" Type="http://schemas.openxmlformats.org/officeDocument/2006/relationships/customXml" Target="../ink/ink538.xml"/><Relationship Id="rId435" Type="http://schemas.openxmlformats.org/officeDocument/2006/relationships/image" Target="../media/image639.png"/><Relationship Id="rId477" Type="http://schemas.openxmlformats.org/officeDocument/2006/relationships/image" Target="../media/image660.png"/><Relationship Id="rId281" Type="http://schemas.openxmlformats.org/officeDocument/2006/relationships/image" Target="../media/image562.png"/><Relationship Id="rId337" Type="http://schemas.openxmlformats.org/officeDocument/2006/relationships/image" Target="../media/image590.png"/><Relationship Id="rId502" Type="http://schemas.openxmlformats.org/officeDocument/2006/relationships/customXml" Target="../ink/ink675.xml"/><Relationship Id="rId34" Type="http://schemas.openxmlformats.org/officeDocument/2006/relationships/customXml" Target="../ink/ink441.xml"/><Relationship Id="rId76" Type="http://schemas.openxmlformats.org/officeDocument/2006/relationships/customXml" Target="../ink/ink462.xml"/><Relationship Id="rId141" Type="http://schemas.openxmlformats.org/officeDocument/2006/relationships/image" Target="../media/image492.png"/><Relationship Id="rId379" Type="http://schemas.openxmlformats.org/officeDocument/2006/relationships/image" Target="../media/image611.png"/><Relationship Id="rId544" Type="http://schemas.openxmlformats.org/officeDocument/2006/relationships/customXml" Target="../ink/ink696.xml"/><Relationship Id="rId7" Type="http://schemas.openxmlformats.org/officeDocument/2006/relationships/image" Target="../media/image425.png"/><Relationship Id="rId183" Type="http://schemas.openxmlformats.org/officeDocument/2006/relationships/image" Target="../media/image513.png"/><Relationship Id="rId239" Type="http://schemas.openxmlformats.org/officeDocument/2006/relationships/image" Target="../media/image541.png"/><Relationship Id="rId390" Type="http://schemas.openxmlformats.org/officeDocument/2006/relationships/customXml" Target="../ink/ink619.xml"/><Relationship Id="rId404" Type="http://schemas.openxmlformats.org/officeDocument/2006/relationships/customXml" Target="../ink/ink626.xml"/><Relationship Id="rId446" Type="http://schemas.openxmlformats.org/officeDocument/2006/relationships/customXml" Target="../ink/ink647.xml"/><Relationship Id="rId250" Type="http://schemas.openxmlformats.org/officeDocument/2006/relationships/customXml" Target="../ink/ink549.xml"/><Relationship Id="rId292" Type="http://schemas.openxmlformats.org/officeDocument/2006/relationships/customXml" Target="../ink/ink570.xml"/><Relationship Id="rId306" Type="http://schemas.openxmlformats.org/officeDocument/2006/relationships/customXml" Target="../ink/ink577.xml"/><Relationship Id="rId488" Type="http://schemas.openxmlformats.org/officeDocument/2006/relationships/customXml" Target="../ink/ink668.xml"/><Relationship Id="rId45" Type="http://schemas.openxmlformats.org/officeDocument/2006/relationships/image" Target="../media/image444.png"/><Relationship Id="rId87" Type="http://schemas.openxmlformats.org/officeDocument/2006/relationships/image" Target="../media/image465.png"/><Relationship Id="rId110" Type="http://schemas.openxmlformats.org/officeDocument/2006/relationships/customXml" Target="../ink/ink479.xml"/><Relationship Id="rId348" Type="http://schemas.openxmlformats.org/officeDocument/2006/relationships/customXml" Target="../ink/ink598.xml"/><Relationship Id="rId513" Type="http://schemas.openxmlformats.org/officeDocument/2006/relationships/image" Target="../media/image678.png"/><Relationship Id="rId555" Type="http://schemas.openxmlformats.org/officeDocument/2006/relationships/image" Target="../media/image699.png"/><Relationship Id="rId152" Type="http://schemas.openxmlformats.org/officeDocument/2006/relationships/customXml" Target="../ink/ink500.xml"/><Relationship Id="rId194" Type="http://schemas.openxmlformats.org/officeDocument/2006/relationships/customXml" Target="../ink/ink521.xml"/><Relationship Id="rId208" Type="http://schemas.openxmlformats.org/officeDocument/2006/relationships/customXml" Target="../ink/ink528.xml"/><Relationship Id="rId415" Type="http://schemas.openxmlformats.org/officeDocument/2006/relationships/image" Target="../media/image629.png"/><Relationship Id="rId457" Type="http://schemas.openxmlformats.org/officeDocument/2006/relationships/image" Target="../media/image650.png"/><Relationship Id="rId261" Type="http://schemas.openxmlformats.org/officeDocument/2006/relationships/image" Target="../media/image552.png"/><Relationship Id="rId499" Type="http://schemas.openxmlformats.org/officeDocument/2006/relationships/image" Target="../media/image671.png"/><Relationship Id="rId14" Type="http://schemas.openxmlformats.org/officeDocument/2006/relationships/customXml" Target="../ink/ink431.xml"/><Relationship Id="rId56" Type="http://schemas.openxmlformats.org/officeDocument/2006/relationships/customXml" Target="../ink/ink452.xml"/><Relationship Id="rId317" Type="http://schemas.openxmlformats.org/officeDocument/2006/relationships/image" Target="../media/image580.png"/><Relationship Id="rId359" Type="http://schemas.openxmlformats.org/officeDocument/2006/relationships/image" Target="../media/image601.png"/><Relationship Id="rId524" Type="http://schemas.openxmlformats.org/officeDocument/2006/relationships/customXml" Target="../ink/ink686.xml"/><Relationship Id="rId566" Type="http://schemas.openxmlformats.org/officeDocument/2006/relationships/customXml" Target="../ink/ink707.xml"/><Relationship Id="rId98" Type="http://schemas.openxmlformats.org/officeDocument/2006/relationships/customXml" Target="../ink/ink473.xml"/><Relationship Id="rId121" Type="http://schemas.openxmlformats.org/officeDocument/2006/relationships/image" Target="../media/image482.png"/><Relationship Id="rId163" Type="http://schemas.openxmlformats.org/officeDocument/2006/relationships/image" Target="../media/image503.png"/><Relationship Id="rId219" Type="http://schemas.openxmlformats.org/officeDocument/2006/relationships/image" Target="../media/image531.png"/><Relationship Id="rId370" Type="http://schemas.openxmlformats.org/officeDocument/2006/relationships/customXml" Target="../ink/ink609.xml"/><Relationship Id="rId426" Type="http://schemas.openxmlformats.org/officeDocument/2006/relationships/customXml" Target="../ink/ink637.xml"/><Relationship Id="rId230" Type="http://schemas.openxmlformats.org/officeDocument/2006/relationships/customXml" Target="../ink/ink539.xml"/><Relationship Id="rId468" Type="http://schemas.openxmlformats.org/officeDocument/2006/relationships/customXml" Target="../ink/ink658.xml"/><Relationship Id="rId25" Type="http://schemas.openxmlformats.org/officeDocument/2006/relationships/image" Target="../media/image434.png"/><Relationship Id="rId67" Type="http://schemas.openxmlformats.org/officeDocument/2006/relationships/image" Target="../media/image455.png"/><Relationship Id="rId272" Type="http://schemas.openxmlformats.org/officeDocument/2006/relationships/customXml" Target="../ink/ink560.xml"/><Relationship Id="rId328" Type="http://schemas.openxmlformats.org/officeDocument/2006/relationships/customXml" Target="../ink/ink588.xml"/><Relationship Id="rId535" Type="http://schemas.openxmlformats.org/officeDocument/2006/relationships/image" Target="../media/image689.png"/><Relationship Id="rId132" Type="http://schemas.openxmlformats.org/officeDocument/2006/relationships/customXml" Target="../ink/ink490.xml"/><Relationship Id="rId174" Type="http://schemas.openxmlformats.org/officeDocument/2006/relationships/customXml" Target="../ink/ink511.xml"/><Relationship Id="rId381" Type="http://schemas.openxmlformats.org/officeDocument/2006/relationships/image" Target="../media/image612.png"/><Relationship Id="rId241" Type="http://schemas.openxmlformats.org/officeDocument/2006/relationships/image" Target="../media/image542.png"/><Relationship Id="rId437" Type="http://schemas.openxmlformats.org/officeDocument/2006/relationships/image" Target="../media/image640.png"/><Relationship Id="rId479" Type="http://schemas.openxmlformats.org/officeDocument/2006/relationships/image" Target="../media/image661.png"/><Relationship Id="rId36" Type="http://schemas.openxmlformats.org/officeDocument/2006/relationships/customXml" Target="../ink/ink442.xml"/><Relationship Id="rId283" Type="http://schemas.openxmlformats.org/officeDocument/2006/relationships/image" Target="../media/image563.png"/><Relationship Id="rId339" Type="http://schemas.openxmlformats.org/officeDocument/2006/relationships/image" Target="../media/image591.png"/><Relationship Id="rId490" Type="http://schemas.openxmlformats.org/officeDocument/2006/relationships/customXml" Target="../ink/ink669.xml"/><Relationship Id="rId504" Type="http://schemas.openxmlformats.org/officeDocument/2006/relationships/customXml" Target="../ink/ink676.xml"/><Relationship Id="rId546" Type="http://schemas.openxmlformats.org/officeDocument/2006/relationships/customXml" Target="../ink/ink697.xml"/><Relationship Id="rId78" Type="http://schemas.openxmlformats.org/officeDocument/2006/relationships/customXml" Target="../ink/ink463.xml"/><Relationship Id="rId101" Type="http://schemas.openxmlformats.org/officeDocument/2006/relationships/image" Target="../media/image472.png"/><Relationship Id="rId143" Type="http://schemas.openxmlformats.org/officeDocument/2006/relationships/image" Target="../media/image493.png"/><Relationship Id="rId185" Type="http://schemas.openxmlformats.org/officeDocument/2006/relationships/image" Target="../media/image514.png"/><Relationship Id="rId350" Type="http://schemas.openxmlformats.org/officeDocument/2006/relationships/customXml" Target="../ink/ink599.xml"/><Relationship Id="rId406" Type="http://schemas.openxmlformats.org/officeDocument/2006/relationships/customXml" Target="../ink/ink627.xml"/><Relationship Id="rId9" Type="http://schemas.openxmlformats.org/officeDocument/2006/relationships/image" Target="../media/image426.png"/><Relationship Id="rId210" Type="http://schemas.openxmlformats.org/officeDocument/2006/relationships/customXml" Target="../ink/ink529.xml"/><Relationship Id="rId392" Type="http://schemas.openxmlformats.org/officeDocument/2006/relationships/customXml" Target="../ink/ink620.xml"/><Relationship Id="rId448" Type="http://schemas.openxmlformats.org/officeDocument/2006/relationships/customXml" Target="../ink/ink648.xml"/><Relationship Id="rId252" Type="http://schemas.openxmlformats.org/officeDocument/2006/relationships/customXml" Target="../ink/ink550.xml"/><Relationship Id="rId294" Type="http://schemas.openxmlformats.org/officeDocument/2006/relationships/customXml" Target="../ink/ink571.xml"/><Relationship Id="rId308" Type="http://schemas.openxmlformats.org/officeDocument/2006/relationships/customXml" Target="../ink/ink578.xml"/><Relationship Id="rId515" Type="http://schemas.openxmlformats.org/officeDocument/2006/relationships/image" Target="../media/image679.png"/><Relationship Id="rId47" Type="http://schemas.openxmlformats.org/officeDocument/2006/relationships/image" Target="../media/image445.png"/><Relationship Id="rId89" Type="http://schemas.openxmlformats.org/officeDocument/2006/relationships/image" Target="../media/image466.png"/><Relationship Id="rId112" Type="http://schemas.openxmlformats.org/officeDocument/2006/relationships/customXml" Target="../ink/ink480.xml"/><Relationship Id="rId154" Type="http://schemas.openxmlformats.org/officeDocument/2006/relationships/customXml" Target="../ink/ink501.xml"/><Relationship Id="rId361" Type="http://schemas.openxmlformats.org/officeDocument/2006/relationships/image" Target="../media/image602.png"/><Relationship Id="rId557" Type="http://schemas.openxmlformats.org/officeDocument/2006/relationships/image" Target="../media/image700.png"/><Relationship Id="rId196" Type="http://schemas.openxmlformats.org/officeDocument/2006/relationships/customXml" Target="../ink/ink522.xml"/><Relationship Id="rId417" Type="http://schemas.openxmlformats.org/officeDocument/2006/relationships/image" Target="../media/image630.png"/><Relationship Id="rId459" Type="http://schemas.openxmlformats.org/officeDocument/2006/relationships/image" Target="../media/image651.png"/><Relationship Id="rId16" Type="http://schemas.openxmlformats.org/officeDocument/2006/relationships/customXml" Target="../ink/ink432.xml"/><Relationship Id="rId221" Type="http://schemas.openxmlformats.org/officeDocument/2006/relationships/image" Target="../media/image532.png"/><Relationship Id="rId263" Type="http://schemas.openxmlformats.org/officeDocument/2006/relationships/image" Target="../media/image553.png"/><Relationship Id="rId319" Type="http://schemas.openxmlformats.org/officeDocument/2006/relationships/image" Target="../media/image581.png"/><Relationship Id="rId470" Type="http://schemas.openxmlformats.org/officeDocument/2006/relationships/customXml" Target="../ink/ink659.xml"/><Relationship Id="rId526" Type="http://schemas.openxmlformats.org/officeDocument/2006/relationships/customXml" Target="../ink/ink687.xml"/><Relationship Id="rId58" Type="http://schemas.openxmlformats.org/officeDocument/2006/relationships/customXml" Target="../ink/ink453.xml"/><Relationship Id="rId123" Type="http://schemas.openxmlformats.org/officeDocument/2006/relationships/image" Target="../media/image483.png"/><Relationship Id="rId330" Type="http://schemas.openxmlformats.org/officeDocument/2006/relationships/customXml" Target="../ink/ink589.xml"/><Relationship Id="rId568" Type="http://schemas.openxmlformats.org/officeDocument/2006/relationships/customXml" Target="../ink/ink708.xml"/><Relationship Id="rId165" Type="http://schemas.openxmlformats.org/officeDocument/2006/relationships/image" Target="../media/image504.png"/><Relationship Id="rId372" Type="http://schemas.openxmlformats.org/officeDocument/2006/relationships/customXml" Target="../ink/ink610.xml"/><Relationship Id="rId428" Type="http://schemas.openxmlformats.org/officeDocument/2006/relationships/customXml" Target="../ink/ink638.xml"/><Relationship Id="rId232" Type="http://schemas.openxmlformats.org/officeDocument/2006/relationships/customXml" Target="../ink/ink540.xml"/><Relationship Id="rId274" Type="http://schemas.openxmlformats.org/officeDocument/2006/relationships/customXml" Target="../ink/ink561.xml"/><Relationship Id="rId481" Type="http://schemas.openxmlformats.org/officeDocument/2006/relationships/image" Target="../media/image662.png"/><Relationship Id="rId27" Type="http://schemas.openxmlformats.org/officeDocument/2006/relationships/image" Target="../media/image435.png"/><Relationship Id="rId69" Type="http://schemas.openxmlformats.org/officeDocument/2006/relationships/image" Target="../media/image456.png"/><Relationship Id="rId134" Type="http://schemas.openxmlformats.org/officeDocument/2006/relationships/customXml" Target="../ink/ink491.xml"/><Relationship Id="rId537" Type="http://schemas.openxmlformats.org/officeDocument/2006/relationships/image" Target="../media/image690.png"/><Relationship Id="rId80" Type="http://schemas.openxmlformats.org/officeDocument/2006/relationships/customXml" Target="../ink/ink464.xml"/><Relationship Id="rId176" Type="http://schemas.openxmlformats.org/officeDocument/2006/relationships/customXml" Target="../ink/ink512.xml"/><Relationship Id="rId341" Type="http://schemas.openxmlformats.org/officeDocument/2006/relationships/image" Target="../media/image592.png"/><Relationship Id="rId383" Type="http://schemas.openxmlformats.org/officeDocument/2006/relationships/image" Target="../media/image613.png"/><Relationship Id="rId439" Type="http://schemas.openxmlformats.org/officeDocument/2006/relationships/image" Target="../media/image641.png"/><Relationship Id="rId201" Type="http://schemas.openxmlformats.org/officeDocument/2006/relationships/image" Target="../media/image522.png"/><Relationship Id="rId243" Type="http://schemas.openxmlformats.org/officeDocument/2006/relationships/image" Target="../media/image543.png"/><Relationship Id="rId285" Type="http://schemas.openxmlformats.org/officeDocument/2006/relationships/image" Target="../media/image564.png"/><Relationship Id="rId450" Type="http://schemas.openxmlformats.org/officeDocument/2006/relationships/customXml" Target="../ink/ink649.xml"/><Relationship Id="rId506" Type="http://schemas.openxmlformats.org/officeDocument/2006/relationships/customXml" Target="../ink/ink677.xml"/><Relationship Id="rId38" Type="http://schemas.openxmlformats.org/officeDocument/2006/relationships/customXml" Target="../ink/ink443.xml"/><Relationship Id="rId103" Type="http://schemas.openxmlformats.org/officeDocument/2006/relationships/image" Target="../media/image473.png"/><Relationship Id="rId310" Type="http://schemas.openxmlformats.org/officeDocument/2006/relationships/customXml" Target="../ink/ink579.xml"/><Relationship Id="rId492" Type="http://schemas.openxmlformats.org/officeDocument/2006/relationships/customXml" Target="../ink/ink670.xml"/><Relationship Id="rId548" Type="http://schemas.openxmlformats.org/officeDocument/2006/relationships/customXml" Target="../ink/ink698.xml"/><Relationship Id="rId91" Type="http://schemas.openxmlformats.org/officeDocument/2006/relationships/image" Target="../media/image467.png"/><Relationship Id="rId145" Type="http://schemas.openxmlformats.org/officeDocument/2006/relationships/image" Target="../media/image494.png"/><Relationship Id="rId187" Type="http://schemas.openxmlformats.org/officeDocument/2006/relationships/image" Target="../media/image515.png"/><Relationship Id="rId352" Type="http://schemas.openxmlformats.org/officeDocument/2006/relationships/customXml" Target="../ink/ink600.xml"/><Relationship Id="rId394" Type="http://schemas.openxmlformats.org/officeDocument/2006/relationships/customXml" Target="../ink/ink621.xml"/><Relationship Id="rId408" Type="http://schemas.openxmlformats.org/officeDocument/2006/relationships/customXml" Target="../ink/ink628.xml"/><Relationship Id="rId212" Type="http://schemas.openxmlformats.org/officeDocument/2006/relationships/customXml" Target="../ink/ink530.xml"/><Relationship Id="rId254" Type="http://schemas.openxmlformats.org/officeDocument/2006/relationships/customXml" Target="../ink/ink551.xml"/><Relationship Id="rId49" Type="http://schemas.openxmlformats.org/officeDocument/2006/relationships/image" Target="../media/image446.png"/><Relationship Id="rId114" Type="http://schemas.openxmlformats.org/officeDocument/2006/relationships/customXml" Target="../ink/ink481.xml"/><Relationship Id="rId296" Type="http://schemas.openxmlformats.org/officeDocument/2006/relationships/customXml" Target="../ink/ink572.xml"/><Relationship Id="rId461" Type="http://schemas.openxmlformats.org/officeDocument/2006/relationships/image" Target="../media/image652.png"/><Relationship Id="rId517" Type="http://schemas.openxmlformats.org/officeDocument/2006/relationships/image" Target="../media/image680.png"/><Relationship Id="rId559" Type="http://schemas.openxmlformats.org/officeDocument/2006/relationships/image" Target="../media/image701.png"/><Relationship Id="rId60" Type="http://schemas.openxmlformats.org/officeDocument/2006/relationships/customXml" Target="../ink/ink454.xml"/><Relationship Id="rId156" Type="http://schemas.openxmlformats.org/officeDocument/2006/relationships/customXml" Target="../ink/ink502.xml"/><Relationship Id="rId198" Type="http://schemas.openxmlformats.org/officeDocument/2006/relationships/customXml" Target="../ink/ink523.xml"/><Relationship Id="rId321" Type="http://schemas.openxmlformats.org/officeDocument/2006/relationships/image" Target="../media/image582.png"/><Relationship Id="rId363" Type="http://schemas.openxmlformats.org/officeDocument/2006/relationships/image" Target="../media/image603.png"/><Relationship Id="rId419" Type="http://schemas.openxmlformats.org/officeDocument/2006/relationships/image" Target="../media/image631.png"/><Relationship Id="rId570" Type="http://schemas.openxmlformats.org/officeDocument/2006/relationships/customXml" Target="../ink/ink709.xml"/><Relationship Id="rId223" Type="http://schemas.openxmlformats.org/officeDocument/2006/relationships/image" Target="../media/image533.png"/><Relationship Id="rId430" Type="http://schemas.openxmlformats.org/officeDocument/2006/relationships/customXml" Target="../ink/ink639.xml"/><Relationship Id="rId18" Type="http://schemas.openxmlformats.org/officeDocument/2006/relationships/customXml" Target="../ink/ink433.xml"/><Relationship Id="rId265" Type="http://schemas.openxmlformats.org/officeDocument/2006/relationships/image" Target="../media/image554.png"/><Relationship Id="rId472" Type="http://schemas.openxmlformats.org/officeDocument/2006/relationships/customXml" Target="../ink/ink660.xml"/><Relationship Id="rId528" Type="http://schemas.openxmlformats.org/officeDocument/2006/relationships/customXml" Target="../ink/ink688.xml"/><Relationship Id="rId125" Type="http://schemas.openxmlformats.org/officeDocument/2006/relationships/image" Target="../media/image484.png"/><Relationship Id="rId167" Type="http://schemas.openxmlformats.org/officeDocument/2006/relationships/image" Target="../media/image505.png"/><Relationship Id="rId332" Type="http://schemas.openxmlformats.org/officeDocument/2006/relationships/customXml" Target="../ink/ink590.xml"/><Relationship Id="rId374" Type="http://schemas.openxmlformats.org/officeDocument/2006/relationships/customXml" Target="../ink/ink611.xml"/><Relationship Id="rId71" Type="http://schemas.openxmlformats.org/officeDocument/2006/relationships/image" Target="../media/image457.png"/><Relationship Id="rId234" Type="http://schemas.openxmlformats.org/officeDocument/2006/relationships/customXml" Target="../ink/ink541.xml"/><Relationship Id="rId2" Type="http://schemas.openxmlformats.org/officeDocument/2006/relationships/customXml" Target="../ink/ink425.xml"/><Relationship Id="rId29" Type="http://schemas.openxmlformats.org/officeDocument/2006/relationships/image" Target="../media/image436.png"/><Relationship Id="rId276" Type="http://schemas.openxmlformats.org/officeDocument/2006/relationships/customXml" Target="../ink/ink562.xml"/><Relationship Id="rId441" Type="http://schemas.openxmlformats.org/officeDocument/2006/relationships/image" Target="../media/image642.png"/><Relationship Id="rId483" Type="http://schemas.openxmlformats.org/officeDocument/2006/relationships/image" Target="../media/image663.png"/><Relationship Id="rId539" Type="http://schemas.openxmlformats.org/officeDocument/2006/relationships/image" Target="../media/image691.png"/><Relationship Id="rId40" Type="http://schemas.openxmlformats.org/officeDocument/2006/relationships/customXml" Target="../ink/ink444.xml"/><Relationship Id="rId136" Type="http://schemas.openxmlformats.org/officeDocument/2006/relationships/customXml" Target="../ink/ink492.xml"/><Relationship Id="rId178" Type="http://schemas.openxmlformats.org/officeDocument/2006/relationships/customXml" Target="../ink/ink513.xml"/><Relationship Id="rId301" Type="http://schemas.openxmlformats.org/officeDocument/2006/relationships/image" Target="../media/image572.png"/><Relationship Id="rId343" Type="http://schemas.openxmlformats.org/officeDocument/2006/relationships/image" Target="../media/image593.png"/><Relationship Id="rId550" Type="http://schemas.openxmlformats.org/officeDocument/2006/relationships/customXml" Target="../ink/ink699.xml"/><Relationship Id="rId82" Type="http://schemas.openxmlformats.org/officeDocument/2006/relationships/customXml" Target="../ink/ink465.xml"/><Relationship Id="rId203" Type="http://schemas.openxmlformats.org/officeDocument/2006/relationships/image" Target="../media/image523.png"/><Relationship Id="rId385" Type="http://schemas.openxmlformats.org/officeDocument/2006/relationships/image" Target="../media/image614.png"/><Relationship Id="rId245" Type="http://schemas.openxmlformats.org/officeDocument/2006/relationships/image" Target="../media/image544.png"/><Relationship Id="rId287" Type="http://schemas.openxmlformats.org/officeDocument/2006/relationships/image" Target="../media/image565.png"/><Relationship Id="rId410" Type="http://schemas.openxmlformats.org/officeDocument/2006/relationships/customXml" Target="../ink/ink629.xml"/><Relationship Id="rId452" Type="http://schemas.openxmlformats.org/officeDocument/2006/relationships/customXml" Target="../ink/ink650.xml"/><Relationship Id="rId494" Type="http://schemas.openxmlformats.org/officeDocument/2006/relationships/customXml" Target="../ink/ink671.xml"/><Relationship Id="rId508" Type="http://schemas.openxmlformats.org/officeDocument/2006/relationships/customXml" Target="../ink/ink678.xml"/><Relationship Id="rId105" Type="http://schemas.openxmlformats.org/officeDocument/2006/relationships/image" Target="../media/image474.png"/><Relationship Id="rId147" Type="http://schemas.openxmlformats.org/officeDocument/2006/relationships/image" Target="../media/image495.png"/><Relationship Id="rId312" Type="http://schemas.openxmlformats.org/officeDocument/2006/relationships/customXml" Target="../ink/ink580.xml"/><Relationship Id="rId354" Type="http://schemas.openxmlformats.org/officeDocument/2006/relationships/customXml" Target="../ink/ink601.xml"/><Relationship Id="rId51" Type="http://schemas.openxmlformats.org/officeDocument/2006/relationships/image" Target="../media/image447.png"/><Relationship Id="rId93" Type="http://schemas.openxmlformats.org/officeDocument/2006/relationships/image" Target="../media/image468.png"/><Relationship Id="rId189" Type="http://schemas.openxmlformats.org/officeDocument/2006/relationships/image" Target="../media/image516.png"/><Relationship Id="rId396" Type="http://schemas.openxmlformats.org/officeDocument/2006/relationships/customXml" Target="../ink/ink622.xml"/><Relationship Id="rId561" Type="http://schemas.openxmlformats.org/officeDocument/2006/relationships/image" Target="../media/image702.png"/><Relationship Id="rId214" Type="http://schemas.openxmlformats.org/officeDocument/2006/relationships/customXml" Target="../ink/ink531.xml"/><Relationship Id="rId256" Type="http://schemas.openxmlformats.org/officeDocument/2006/relationships/customXml" Target="../ink/ink552.xml"/><Relationship Id="rId298" Type="http://schemas.openxmlformats.org/officeDocument/2006/relationships/customXml" Target="../ink/ink573.xml"/><Relationship Id="rId421" Type="http://schemas.openxmlformats.org/officeDocument/2006/relationships/image" Target="../media/image632.png"/><Relationship Id="rId463" Type="http://schemas.openxmlformats.org/officeDocument/2006/relationships/image" Target="../media/image653.png"/><Relationship Id="rId519" Type="http://schemas.openxmlformats.org/officeDocument/2006/relationships/image" Target="../media/image681.png"/><Relationship Id="rId116" Type="http://schemas.openxmlformats.org/officeDocument/2006/relationships/customXml" Target="../ink/ink482.xml"/><Relationship Id="rId158" Type="http://schemas.openxmlformats.org/officeDocument/2006/relationships/customXml" Target="../ink/ink503.xml"/><Relationship Id="rId323" Type="http://schemas.openxmlformats.org/officeDocument/2006/relationships/image" Target="../media/image583.png"/><Relationship Id="rId530" Type="http://schemas.openxmlformats.org/officeDocument/2006/relationships/customXml" Target="../ink/ink689.xml"/><Relationship Id="rId20" Type="http://schemas.openxmlformats.org/officeDocument/2006/relationships/customXml" Target="../ink/ink434.xml"/><Relationship Id="rId62" Type="http://schemas.openxmlformats.org/officeDocument/2006/relationships/customXml" Target="../ink/ink455.xml"/><Relationship Id="rId365" Type="http://schemas.openxmlformats.org/officeDocument/2006/relationships/image" Target="../media/image604.png"/><Relationship Id="rId225" Type="http://schemas.openxmlformats.org/officeDocument/2006/relationships/image" Target="../media/image534.png"/><Relationship Id="rId267" Type="http://schemas.openxmlformats.org/officeDocument/2006/relationships/image" Target="../media/image555.png"/><Relationship Id="rId432" Type="http://schemas.openxmlformats.org/officeDocument/2006/relationships/customXml" Target="../ink/ink640.xml"/><Relationship Id="rId474" Type="http://schemas.openxmlformats.org/officeDocument/2006/relationships/customXml" Target="../ink/ink661.xml"/><Relationship Id="rId127" Type="http://schemas.openxmlformats.org/officeDocument/2006/relationships/image" Target="../media/image485.png"/><Relationship Id="rId31" Type="http://schemas.openxmlformats.org/officeDocument/2006/relationships/image" Target="../media/image437.png"/><Relationship Id="rId73" Type="http://schemas.openxmlformats.org/officeDocument/2006/relationships/image" Target="../media/image458.png"/><Relationship Id="rId169" Type="http://schemas.openxmlformats.org/officeDocument/2006/relationships/image" Target="../media/image506.png"/><Relationship Id="rId334" Type="http://schemas.openxmlformats.org/officeDocument/2006/relationships/customXml" Target="../ink/ink591.xml"/><Relationship Id="rId376" Type="http://schemas.openxmlformats.org/officeDocument/2006/relationships/customXml" Target="../ink/ink612.xml"/><Relationship Id="rId541" Type="http://schemas.openxmlformats.org/officeDocument/2006/relationships/image" Target="../media/image692.png"/><Relationship Id="rId4" Type="http://schemas.openxmlformats.org/officeDocument/2006/relationships/customXml" Target="../ink/ink426.xml"/><Relationship Id="rId180" Type="http://schemas.openxmlformats.org/officeDocument/2006/relationships/customXml" Target="../ink/ink514.xml"/><Relationship Id="rId236" Type="http://schemas.openxmlformats.org/officeDocument/2006/relationships/customXml" Target="../ink/ink542.xml"/><Relationship Id="rId278" Type="http://schemas.openxmlformats.org/officeDocument/2006/relationships/customXml" Target="../ink/ink563.xml"/><Relationship Id="rId401" Type="http://schemas.openxmlformats.org/officeDocument/2006/relationships/image" Target="../media/image622.png"/><Relationship Id="rId443" Type="http://schemas.openxmlformats.org/officeDocument/2006/relationships/image" Target="../media/image643.png"/><Relationship Id="rId303" Type="http://schemas.openxmlformats.org/officeDocument/2006/relationships/image" Target="../media/image573.png"/><Relationship Id="rId485" Type="http://schemas.openxmlformats.org/officeDocument/2006/relationships/image" Target="../media/image664.png"/><Relationship Id="rId42" Type="http://schemas.openxmlformats.org/officeDocument/2006/relationships/customXml" Target="../ink/ink445.xml"/><Relationship Id="rId84" Type="http://schemas.openxmlformats.org/officeDocument/2006/relationships/customXml" Target="../ink/ink466.xml"/><Relationship Id="rId138" Type="http://schemas.openxmlformats.org/officeDocument/2006/relationships/customXml" Target="../ink/ink493.xml"/><Relationship Id="rId345" Type="http://schemas.openxmlformats.org/officeDocument/2006/relationships/image" Target="../media/image594.png"/><Relationship Id="rId387" Type="http://schemas.openxmlformats.org/officeDocument/2006/relationships/image" Target="../media/image615.png"/><Relationship Id="rId510" Type="http://schemas.openxmlformats.org/officeDocument/2006/relationships/customXml" Target="../ink/ink679.xml"/><Relationship Id="rId552" Type="http://schemas.openxmlformats.org/officeDocument/2006/relationships/customXml" Target="../ink/ink700.xml"/><Relationship Id="rId191" Type="http://schemas.openxmlformats.org/officeDocument/2006/relationships/image" Target="../media/image517.png"/><Relationship Id="rId205" Type="http://schemas.openxmlformats.org/officeDocument/2006/relationships/image" Target="../media/image524.png"/><Relationship Id="rId247" Type="http://schemas.openxmlformats.org/officeDocument/2006/relationships/image" Target="../media/image545.png"/><Relationship Id="rId412" Type="http://schemas.openxmlformats.org/officeDocument/2006/relationships/customXml" Target="../ink/ink630.xml"/><Relationship Id="rId107" Type="http://schemas.openxmlformats.org/officeDocument/2006/relationships/image" Target="../media/image475.png"/><Relationship Id="rId289" Type="http://schemas.openxmlformats.org/officeDocument/2006/relationships/image" Target="../media/image566.png"/><Relationship Id="rId454" Type="http://schemas.openxmlformats.org/officeDocument/2006/relationships/customXml" Target="../ink/ink651.xml"/><Relationship Id="rId496" Type="http://schemas.openxmlformats.org/officeDocument/2006/relationships/customXml" Target="../ink/ink672.xml"/><Relationship Id="rId11" Type="http://schemas.openxmlformats.org/officeDocument/2006/relationships/image" Target="../media/image427.png"/><Relationship Id="rId53" Type="http://schemas.openxmlformats.org/officeDocument/2006/relationships/image" Target="../media/image448.png"/><Relationship Id="rId149" Type="http://schemas.openxmlformats.org/officeDocument/2006/relationships/image" Target="../media/image496.png"/><Relationship Id="rId314" Type="http://schemas.openxmlformats.org/officeDocument/2006/relationships/customXml" Target="../ink/ink581.xml"/><Relationship Id="rId356" Type="http://schemas.openxmlformats.org/officeDocument/2006/relationships/customXml" Target="../ink/ink602.xml"/><Relationship Id="rId398" Type="http://schemas.openxmlformats.org/officeDocument/2006/relationships/customXml" Target="../ink/ink623.xml"/><Relationship Id="rId521" Type="http://schemas.openxmlformats.org/officeDocument/2006/relationships/image" Target="../media/image682.png"/><Relationship Id="rId563" Type="http://schemas.openxmlformats.org/officeDocument/2006/relationships/image" Target="../media/image703.png"/><Relationship Id="rId95" Type="http://schemas.openxmlformats.org/officeDocument/2006/relationships/image" Target="../media/image469.png"/><Relationship Id="rId160" Type="http://schemas.openxmlformats.org/officeDocument/2006/relationships/customXml" Target="../ink/ink504.xml"/><Relationship Id="rId216" Type="http://schemas.openxmlformats.org/officeDocument/2006/relationships/customXml" Target="../ink/ink532.xml"/><Relationship Id="rId423" Type="http://schemas.openxmlformats.org/officeDocument/2006/relationships/image" Target="../media/image633.png"/><Relationship Id="rId258" Type="http://schemas.openxmlformats.org/officeDocument/2006/relationships/customXml" Target="../ink/ink553.xml"/><Relationship Id="rId465" Type="http://schemas.openxmlformats.org/officeDocument/2006/relationships/image" Target="../media/image654.png"/><Relationship Id="rId22" Type="http://schemas.openxmlformats.org/officeDocument/2006/relationships/customXml" Target="../ink/ink435.xml"/><Relationship Id="rId64" Type="http://schemas.openxmlformats.org/officeDocument/2006/relationships/customXml" Target="../ink/ink456.xml"/><Relationship Id="rId118" Type="http://schemas.openxmlformats.org/officeDocument/2006/relationships/customXml" Target="../ink/ink483.xml"/><Relationship Id="rId325" Type="http://schemas.openxmlformats.org/officeDocument/2006/relationships/image" Target="../media/image584.png"/><Relationship Id="rId367" Type="http://schemas.openxmlformats.org/officeDocument/2006/relationships/image" Target="../media/image605.png"/><Relationship Id="rId532" Type="http://schemas.openxmlformats.org/officeDocument/2006/relationships/customXml" Target="../ink/ink690.xml"/><Relationship Id="rId171" Type="http://schemas.openxmlformats.org/officeDocument/2006/relationships/image" Target="../media/image507.png"/><Relationship Id="rId227" Type="http://schemas.openxmlformats.org/officeDocument/2006/relationships/image" Target="../media/image535.png"/><Relationship Id="rId269" Type="http://schemas.openxmlformats.org/officeDocument/2006/relationships/image" Target="../media/image556.png"/><Relationship Id="rId434" Type="http://schemas.openxmlformats.org/officeDocument/2006/relationships/customXml" Target="../ink/ink641.xml"/><Relationship Id="rId476" Type="http://schemas.openxmlformats.org/officeDocument/2006/relationships/customXml" Target="../ink/ink662.xml"/><Relationship Id="rId33" Type="http://schemas.openxmlformats.org/officeDocument/2006/relationships/image" Target="../media/image438.png"/><Relationship Id="rId129" Type="http://schemas.openxmlformats.org/officeDocument/2006/relationships/image" Target="../media/image486.png"/><Relationship Id="rId280" Type="http://schemas.openxmlformats.org/officeDocument/2006/relationships/customXml" Target="../ink/ink564.xml"/><Relationship Id="rId336" Type="http://schemas.openxmlformats.org/officeDocument/2006/relationships/customXml" Target="../ink/ink592.xml"/><Relationship Id="rId501" Type="http://schemas.openxmlformats.org/officeDocument/2006/relationships/image" Target="../media/image672.png"/><Relationship Id="rId543" Type="http://schemas.openxmlformats.org/officeDocument/2006/relationships/image" Target="../media/image693.png"/><Relationship Id="rId75" Type="http://schemas.openxmlformats.org/officeDocument/2006/relationships/image" Target="../media/image459.png"/><Relationship Id="rId140" Type="http://schemas.openxmlformats.org/officeDocument/2006/relationships/customXml" Target="../ink/ink494.xml"/><Relationship Id="rId182" Type="http://schemas.openxmlformats.org/officeDocument/2006/relationships/customXml" Target="../ink/ink515.xml"/><Relationship Id="rId378" Type="http://schemas.openxmlformats.org/officeDocument/2006/relationships/customXml" Target="../ink/ink613.xml"/><Relationship Id="rId403" Type="http://schemas.openxmlformats.org/officeDocument/2006/relationships/image" Target="../media/image623.png"/><Relationship Id="rId6" Type="http://schemas.openxmlformats.org/officeDocument/2006/relationships/customXml" Target="../ink/ink427.xml"/><Relationship Id="rId238" Type="http://schemas.openxmlformats.org/officeDocument/2006/relationships/customXml" Target="../ink/ink543.xml"/><Relationship Id="rId445" Type="http://schemas.openxmlformats.org/officeDocument/2006/relationships/image" Target="../media/image644.png"/><Relationship Id="rId487" Type="http://schemas.openxmlformats.org/officeDocument/2006/relationships/image" Target="../media/image665.png"/><Relationship Id="rId291" Type="http://schemas.openxmlformats.org/officeDocument/2006/relationships/image" Target="../media/image567.png"/><Relationship Id="rId305" Type="http://schemas.openxmlformats.org/officeDocument/2006/relationships/image" Target="../media/image574.png"/><Relationship Id="rId347" Type="http://schemas.openxmlformats.org/officeDocument/2006/relationships/image" Target="../media/image595.png"/><Relationship Id="rId512" Type="http://schemas.openxmlformats.org/officeDocument/2006/relationships/customXml" Target="../ink/ink680.xml"/><Relationship Id="rId44" Type="http://schemas.openxmlformats.org/officeDocument/2006/relationships/customXml" Target="../ink/ink446.xml"/><Relationship Id="rId86" Type="http://schemas.openxmlformats.org/officeDocument/2006/relationships/customXml" Target="../ink/ink467.xml"/><Relationship Id="rId151" Type="http://schemas.openxmlformats.org/officeDocument/2006/relationships/image" Target="../media/image497.png"/><Relationship Id="rId389" Type="http://schemas.openxmlformats.org/officeDocument/2006/relationships/image" Target="../media/image616.png"/><Relationship Id="rId554" Type="http://schemas.openxmlformats.org/officeDocument/2006/relationships/customXml" Target="../ink/ink701.xml"/><Relationship Id="rId193" Type="http://schemas.openxmlformats.org/officeDocument/2006/relationships/image" Target="../media/image518.png"/><Relationship Id="rId207" Type="http://schemas.openxmlformats.org/officeDocument/2006/relationships/image" Target="../media/image525.png"/><Relationship Id="rId249" Type="http://schemas.openxmlformats.org/officeDocument/2006/relationships/image" Target="../media/image546.png"/><Relationship Id="rId414" Type="http://schemas.openxmlformats.org/officeDocument/2006/relationships/customXml" Target="../ink/ink631.xml"/><Relationship Id="rId456" Type="http://schemas.openxmlformats.org/officeDocument/2006/relationships/customXml" Target="../ink/ink652.xml"/><Relationship Id="rId498" Type="http://schemas.openxmlformats.org/officeDocument/2006/relationships/customXml" Target="../ink/ink673.xml"/><Relationship Id="rId13" Type="http://schemas.openxmlformats.org/officeDocument/2006/relationships/image" Target="../media/image428.png"/><Relationship Id="rId109" Type="http://schemas.openxmlformats.org/officeDocument/2006/relationships/image" Target="../media/image476.png"/><Relationship Id="rId260" Type="http://schemas.openxmlformats.org/officeDocument/2006/relationships/customXml" Target="../ink/ink554.xml"/><Relationship Id="rId316" Type="http://schemas.openxmlformats.org/officeDocument/2006/relationships/customXml" Target="../ink/ink582.xml"/><Relationship Id="rId523" Type="http://schemas.openxmlformats.org/officeDocument/2006/relationships/image" Target="../media/image683.png"/><Relationship Id="rId55" Type="http://schemas.openxmlformats.org/officeDocument/2006/relationships/image" Target="../media/image449.png"/><Relationship Id="rId97" Type="http://schemas.openxmlformats.org/officeDocument/2006/relationships/image" Target="../media/image470.png"/><Relationship Id="rId120" Type="http://schemas.openxmlformats.org/officeDocument/2006/relationships/customXml" Target="../ink/ink484.xml"/><Relationship Id="rId358" Type="http://schemas.openxmlformats.org/officeDocument/2006/relationships/customXml" Target="../ink/ink603.xml"/><Relationship Id="rId565" Type="http://schemas.openxmlformats.org/officeDocument/2006/relationships/image" Target="../media/image704.png"/><Relationship Id="rId162" Type="http://schemas.openxmlformats.org/officeDocument/2006/relationships/customXml" Target="../ink/ink505.xml"/><Relationship Id="rId218" Type="http://schemas.openxmlformats.org/officeDocument/2006/relationships/customXml" Target="../ink/ink533.xml"/><Relationship Id="rId425" Type="http://schemas.openxmlformats.org/officeDocument/2006/relationships/image" Target="../media/image634.png"/><Relationship Id="rId467" Type="http://schemas.openxmlformats.org/officeDocument/2006/relationships/image" Target="../media/image655.png"/><Relationship Id="rId271" Type="http://schemas.openxmlformats.org/officeDocument/2006/relationships/image" Target="../media/image557.png"/><Relationship Id="rId24" Type="http://schemas.openxmlformats.org/officeDocument/2006/relationships/customXml" Target="../ink/ink436.xml"/><Relationship Id="rId66" Type="http://schemas.openxmlformats.org/officeDocument/2006/relationships/customXml" Target="../ink/ink457.xml"/><Relationship Id="rId131" Type="http://schemas.openxmlformats.org/officeDocument/2006/relationships/image" Target="../media/image487.png"/><Relationship Id="rId327" Type="http://schemas.openxmlformats.org/officeDocument/2006/relationships/image" Target="../media/image585.png"/><Relationship Id="rId369" Type="http://schemas.openxmlformats.org/officeDocument/2006/relationships/image" Target="../media/image606.png"/><Relationship Id="rId534" Type="http://schemas.openxmlformats.org/officeDocument/2006/relationships/customXml" Target="../ink/ink691.xml"/><Relationship Id="rId173" Type="http://schemas.openxmlformats.org/officeDocument/2006/relationships/image" Target="../media/image508.png"/><Relationship Id="rId229" Type="http://schemas.openxmlformats.org/officeDocument/2006/relationships/image" Target="../media/image536.png"/><Relationship Id="rId380" Type="http://schemas.openxmlformats.org/officeDocument/2006/relationships/customXml" Target="../ink/ink614.xml"/><Relationship Id="rId436" Type="http://schemas.openxmlformats.org/officeDocument/2006/relationships/customXml" Target="../ink/ink642.xml"/><Relationship Id="rId240" Type="http://schemas.openxmlformats.org/officeDocument/2006/relationships/customXml" Target="../ink/ink544.xml"/><Relationship Id="rId478" Type="http://schemas.openxmlformats.org/officeDocument/2006/relationships/customXml" Target="../ink/ink663.xml"/><Relationship Id="rId35" Type="http://schemas.openxmlformats.org/officeDocument/2006/relationships/image" Target="../media/image439.png"/><Relationship Id="rId77" Type="http://schemas.openxmlformats.org/officeDocument/2006/relationships/image" Target="../media/image460.png"/><Relationship Id="rId100" Type="http://schemas.openxmlformats.org/officeDocument/2006/relationships/customXml" Target="../ink/ink474.xml"/><Relationship Id="rId282" Type="http://schemas.openxmlformats.org/officeDocument/2006/relationships/customXml" Target="../ink/ink565.xml"/><Relationship Id="rId338" Type="http://schemas.openxmlformats.org/officeDocument/2006/relationships/customXml" Target="../ink/ink593.xml"/><Relationship Id="rId503" Type="http://schemas.openxmlformats.org/officeDocument/2006/relationships/image" Target="../media/image673.png"/><Relationship Id="rId545" Type="http://schemas.openxmlformats.org/officeDocument/2006/relationships/image" Target="../media/image694.png"/><Relationship Id="rId8" Type="http://schemas.openxmlformats.org/officeDocument/2006/relationships/customXml" Target="../ink/ink428.xml"/><Relationship Id="rId142" Type="http://schemas.openxmlformats.org/officeDocument/2006/relationships/customXml" Target="../ink/ink495.xml"/><Relationship Id="rId184" Type="http://schemas.openxmlformats.org/officeDocument/2006/relationships/customXml" Target="../ink/ink516.xml"/><Relationship Id="rId391" Type="http://schemas.openxmlformats.org/officeDocument/2006/relationships/image" Target="../media/image617.png"/><Relationship Id="rId405" Type="http://schemas.openxmlformats.org/officeDocument/2006/relationships/image" Target="../media/image624.png"/><Relationship Id="rId447" Type="http://schemas.openxmlformats.org/officeDocument/2006/relationships/image" Target="../media/image645.png"/><Relationship Id="rId251" Type="http://schemas.openxmlformats.org/officeDocument/2006/relationships/image" Target="../media/image547.png"/><Relationship Id="rId489" Type="http://schemas.openxmlformats.org/officeDocument/2006/relationships/image" Target="../media/image666.png"/><Relationship Id="rId46" Type="http://schemas.openxmlformats.org/officeDocument/2006/relationships/customXml" Target="../ink/ink447.xml"/><Relationship Id="rId293" Type="http://schemas.openxmlformats.org/officeDocument/2006/relationships/image" Target="../media/image568.png"/><Relationship Id="rId307" Type="http://schemas.openxmlformats.org/officeDocument/2006/relationships/image" Target="../media/image575.png"/><Relationship Id="rId349" Type="http://schemas.openxmlformats.org/officeDocument/2006/relationships/image" Target="../media/image596.png"/><Relationship Id="rId514" Type="http://schemas.openxmlformats.org/officeDocument/2006/relationships/customXml" Target="../ink/ink681.xml"/><Relationship Id="rId556" Type="http://schemas.openxmlformats.org/officeDocument/2006/relationships/customXml" Target="../ink/ink702.xml"/><Relationship Id="rId88" Type="http://schemas.openxmlformats.org/officeDocument/2006/relationships/customXml" Target="../ink/ink468.xml"/><Relationship Id="rId111" Type="http://schemas.openxmlformats.org/officeDocument/2006/relationships/image" Target="../media/image477.png"/><Relationship Id="rId153" Type="http://schemas.openxmlformats.org/officeDocument/2006/relationships/image" Target="../media/image498.png"/><Relationship Id="rId195" Type="http://schemas.openxmlformats.org/officeDocument/2006/relationships/image" Target="../media/image519.png"/><Relationship Id="rId209" Type="http://schemas.openxmlformats.org/officeDocument/2006/relationships/image" Target="../media/image526.png"/><Relationship Id="rId360" Type="http://schemas.openxmlformats.org/officeDocument/2006/relationships/customXml" Target="../ink/ink604.xml"/><Relationship Id="rId416" Type="http://schemas.openxmlformats.org/officeDocument/2006/relationships/customXml" Target="../ink/ink632.xml"/><Relationship Id="rId220" Type="http://schemas.openxmlformats.org/officeDocument/2006/relationships/customXml" Target="../ink/ink534.xml"/><Relationship Id="rId458" Type="http://schemas.openxmlformats.org/officeDocument/2006/relationships/customXml" Target="../ink/ink653.xml"/><Relationship Id="rId15" Type="http://schemas.openxmlformats.org/officeDocument/2006/relationships/image" Target="../media/image429.png"/><Relationship Id="rId57" Type="http://schemas.openxmlformats.org/officeDocument/2006/relationships/image" Target="../media/image450.png"/><Relationship Id="rId262" Type="http://schemas.openxmlformats.org/officeDocument/2006/relationships/customXml" Target="../ink/ink555.xml"/><Relationship Id="rId318" Type="http://schemas.openxmlformats.org/officeDocument/2006/relationships/customXml" Target="../ink/ink583.xml"/><Relationship Id="rId525" Type="http://schemas.openxmlformats.org/officeDocument/2006/relationships/image" Target="../media/image684.png"/><Relationship Id="rId567" Type="http://schemas.openxmlformats.org/officeDocument/2006/relationships/image" Target="../media/image705.png"/><Relationship Id="rId99" Type="http://schemas.openxmlformats.org/officeDocument/2006/relationships/image" Target="../media/image471.png"/><Relationship Id="rId122" Type="http://schemas.openxmlformats.org/officeDocument/2006/relationships/customXml" Target="../ink/ink485.xml"/><Relationship Id="rId164" Type="http://schemas.openxmlformats.org/officeDocument/2006/relationships/customXml" Target="../ink/ink506.xml"/><Relationship Id="rId371" Type="http://schemas.openxmlformats.org/officeDocument/2006/relationships/image" Target="../media/image607.png"/><Relationship Id="rId427" Type="http://schemas.openxmlformats.org/officeDocument/2006/relationships/image" Target="../media/image635.png"/><Relationship Id="rId469" Type="http://schemas.openxmlformats.org/officeDocument/2006/relationships/image" Target="../media/image656.png"/><Relationship Id="rId26" Type="http://schemas.openxmlformats.org/officeDocument/2006/relationships/customXml" Target="../ink/ink437.xml"/><Relationship Id="rId231" Type="http://schemas.openxmlformats.org/officeDocument/2006/relationships/image" Target="../media/image537.png"/><Relationship Id="rId273" Type="http://schemas.openxmlformats.org/officeDocument/2006/relationships/image" Target="../media/image558.png"/><Relationship Id="rId329" Type="http://schemas.openxmlformats.org/officeDocument/2006/relationships/image" Target="../media/image586.png"/><Relationship Id="rId480" Type="http://schemas.openxmlformats.org/officeDocument/2006/relationships/customXml" Target="../ink/ink664.xml"/><Relationship Id="rId536" Type="http://schemas.openxmlformats.org/officeDocument/2006/relationships/customXml" Target="../ink/ink692.xml"/><Relationship Id="rId68" Type="http://schemas.openxmlformats.org/officeDocument/2006/relationships/customXml" Target="../ink/ink458.xml"/><Relationship Id="rId133" Type="http://schemas.openxmlformats.org/officeDocument/2006/relationships/image" Target="../media/image488.png"/><Relationship Id="rId175" Type="http://schemas.openxmlformats.org/officeDocument/2006/relationships/image" Target="../media/image509.png"/><Relationship Id="rId340" Type="http://schemas.openxmlformats.org/officeDocument/2006/relationships/customXml" Target="../ink/ink594.xml"/><Relationship Id="rId200" Type="http://schemas.openxmlformats.org/officeDocument/2006/relationships/customXml" Target="../ink/ink524.xml"/><Relationship Id="rId382" Type="http://schemas.openxmlformats.org/officeDocument/2006/relationships/customXml" Target="../ink/ink615.xml"/><Relationship Id="rId438" Type="http://schemas.openxmlformats.org/officeDocument/2006/relationships/customXml" Target="../ink/ink643.xml"/><Relationship Id="rId242" Type="http://schemas.openxmlformats.org/officeDocument/2006/relationships/customXml" Target="../ink/ink545.xml"/><Relationship Id="rId284" Type="http://schemas.openxmlformats.org/officeDocument/2006/relationships/customXml" Target="../ink/ink566.xml"/><Relationship Id="rId491" Type="http://schemas.openxmlformats.org/officeDocument/2006/relationships/image" Target="../media/image667.png"/><Relationship Id="rId505" Type="http://schemas.openxmlformats.org/officeDocument/2006/relationships/image" Target="../media/image674.png"/><Relationship Id="rId37" Type="http://schemas.openxmlformats.org/officeDocument/2006/relationships/image" Target="../media/image440.png"/><Relationship Id="rId79" Type="http://schemas.openxmlformats.org/officeDocument/2006/relationships/image" Target="../media/image461.png"/><Relationship Id="rId102" Type="http://schemas.openxmlformats.org/officeDocument/2006/relationships/customXml" Target="../ink/ink475.xml"/><Relationship Id="rId144" Type="http://schemas.openxmlformats.org/officeDocument/2006/relationships/customXml" Target="../ink/ink496.xml"/><Relationship Id="rId547" Type="http://schemas.openxmlformats.org/officeDocument/2006/relationships/image" Target="../media/image695.png"/><Relationship Id="rId90" Type="http://schemas.openxmlformats.org/officeDocument/2006/relationships/customXml" Target="../ink/ink469.xml"/><Relationship Id="rId186" Type="http://schemas.openxmlformats.org/officeDocument/2006/relationships/customXml" Target="../ink/ink517.xml"/><Relationship Id="rId351" Type="http://schemas.openxmlformats.org/officeDocument/2006/relationships/image" Target="../media/image597.png"/><Relationship Id="rId393" Type="http://schemas.openxmlformats.org/officeDocument/2006/relationships/image" Target="../media/image618.png"/><Relationship Id="rId407" Type="http://schemas.openxmlformats.org/officeDocument/2006/relationships/image" Target="../media/image625.png"/><Relationship Id="rId449" Type="http://schemas.openxmlformats.org/officeDocument/2006/relationships/image" Target="../media/image646.png"/><Relationship Id="rId211" Type="http://schemas.openxmlformats.org/officeDocument/2006/relationships/image" Target="../media/image527.png"/><Relationship Id="rId253" Type="http://schemas.openxmlformats.org/officeDocument/2006/relationships/image" Target="../media/image548.png"/><Relationship Id="rId295" Type="http://schemas.openxmlformats.org/officeDocument/2006/relationships/image" Target="../media/image569.png"/><Relationship Id="rId309" Type="http://schemas.openxmlformats.org/officeDocument/2006/relationships/image" Target="../media/image576.png"/><Relationship Id="rId460" Type="http://schemas.openxmlformats.org/officeDocument/2006/relationships/customXml" Target="../ink/ink654.xml"/><Relationship Id="rId516" Type="http://schemas.openxmlformats.org/officeDocument/2006/relationships/customXml" Target="../ink/ink682.xml"/><Relationship Id="rId48" Type="http://schemas.openxmlformats.org/officeDocument/2006/relationships/customXml" Target="../ink/ink448.xml"/><Relationship Id="rId113" Type="http://schemas.openxmlformats.org/officeDocument/2006/relationships/image" Target="../media/image478.png"/><Relationship Id="rId320" Type="http://schemas.openxmlformats.org/officeDocument/2006/relationships/customXml" Target="../ink/ink584.xml"/><Relationship Id="rId558" Type="http://schemas.openxmlformats.org/officeDocument/2006/relationships/customXml" Target="../ink/ink703.xml"/><Relationship Id="rId155" Type="http://schemas.openxmlformats.org/officeDocument/2006/relationships/image" Target="../media/image499.png"/><Relationship Id="rId197" Type="http://schemas.openxmlformats.org/officeDocument/2006/relationships/image" Target="../media/image520.png"/><Relationship Id="rId362" Type="http://schemas.openxmlformats.org/officeDocument/2006/relationships/customXml" Target="../ink/ink605.xml"/><Relationship Id="rId418" Type="http://schemas.openxmlformats.org/officeDocument/2006/relationships/customXml" Target="../ink/ink633.xml"/><Relationship Id="rId222" Type="http://schemas.openxmlformats.org/officeDocument/2006/relationships/customXml" Target="../ink/ink535.xml"/><Relationship Id="rId264" Type="http://schemas.openxmlformats.org/officeDocument/2006/relationships/customXml" Target="../ink/ink556.xml"/><Relationship Id="rId471" Type="http://schemas.openxmlformats.org/officeDocument/2006/relationships/image" Target="../media/image657.png"/><Relationship Id="rId17" Type="http://schemas.openxmlformats.org/officeDocument/2006/relationships/image" Target="../media/image430.png"/><Relationship Id="rId59" Type="http://schemas.openxmlformats.org/officeDocument/2006/relationships/image" Target="../media/image451.png"/><Relationship Id="rId124" Type="http://schemas.openxmlformats.org/officeDocument/2006/relationships/customXml" Target="../ink/ink486.xml"/><Relationship Id="rId527" Type="http://schemas.openxmlformats.org/officeDocument/2006/relationships/image" Target="../media/image685.png"/><Relationship Id="rId569" Type="http://schemas.openxmlformats.org/officeDocument/2006/relationships/image" Target="../media/image706.png"/><Relationship Id="rId70" Type="http://schemas.openxmlformats.org/officeDocument/2006/relationships/customXml" Target="../ink/ink459.xml"/><Relationship Id="rId166" Type="http://schemas.openxmlformats.org/officeDocument/2006/relationships/customXml" Target="../ink/ink507.xml"/><Relationship Id="rId331" Type="http://schemas.openxmlformats.org/officeDocument/2006/relationships/image" Target="../media/image587.png"/><Relationship Id="rId373" Type="http://schemas.openxmlformats.org/officeDocument/2006/relationships/image" Target="../media/image608.png"/><Relationship Id="rId429" Type="http://schemas.openxmlformats.org/officeDocument/2006/relationships/image" Target="../media/image63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38.png"/><Relationship Id="rId440" Type="http://schemas.openxmlformats.org/officeDocument/2006/relationships/customXml" Target="../ink/ink644.xml"/><Relationship Id="rId28" Type="http://schemas.openxmlformats.org/officeDocument/2006/relationships/customXml" Target="../ink/ink438.xml"/><Relationship Id="rId275" Type="http://schemas.openxmlformats.org/officeDocument/2006/relationships/image" Target="../media/image559.png"/><Relationship Id="rId300" Type="http://schemas.openxmlformats.org/officeDocument/2006/relationships/customXml" Target="../ink/ink574.xml"/><Relationship Id="rId482" Type="http://schemas.openxmlformats.org/officeDocument/2006/relationships/customXml" Target="../ink/ink665.xml"/><Relationship Id="rId538" Type="http://schemas.openxmlformats.org/officeDocument/2006/relationships/customXml" Target="../ink/ink693.xml"/><Relationship Id="rId81" Type="http://schemas.openxmlformats.org/officeDocument/2006/relationships/image" Target="../media/image462.png"/><Relationship Id="rId135" Type="http://schemas.openxmlformats.org/officeDocument/2006/relationships/image" Target="../media/image489.png"/><Relationship Id="rId177" Type="http://schemas.openxmlformats.org/officeDocument/2006/relationships/image" Target="../media/image510.png"/><Relationship Id="rId342" Type="http://schemas.openxmlformats.org/officeDocument/2006/relationships/customXml" Target="../ink/ink595.xml"/><Relationship Id="rId384" Type="http://schemas.openxmlformats.org/officeDocument/2006/relationships/customXml" Target="../ink/ink616.xml"/><Relationship Id="rId202" Type="http://schemas.openxmlformats.org/officeDocument/2006/relationships/customXml" Target="../ink/ink525.xml"/><Relationship Id="rId244" Type="http://schemas.openxmlformats.org/officeDocument/2006/relationships/customXml" Target="../ink/ink546.xml"/><Relationship Id="rId39" Type="http://schemas.openxmlformats.org/officeDocument/2006/relationships/image" Target="../media/image441.png"/><Relationship Id="rId286" Type="http://schemas.openxmlformats.org/officeDocument/2006/relationships/customXml" Target="../ink/ink567.xml"/><Relationship Id="rId451" Type="http://schemas.openxmlformats.org/officeDocument/2006/relationships/image" Target="../media/image647.png"/><Relationship Id="rId493" Type="http://schemas.openxmlformats.org/officeDocument/2006/relationships/image" Target="../media/image668.png"/><Relationship Id="rId507" Type="http://schemas.openxmlformats.org/officeDocument/2006/relationships/image" Target="../media/image675.png"/><Relationship Id="rId549" Type="http://schemas.openxmlformats.org/officeDocument/2006/relationships/image" Target="../media/image696.png"/><Relationship Id="rId50" Type="http://schemas.openxmlformats.org/officeDocument/2006/relationships/customXml" Target="../ink/ink449.xml"/><Relationship Id="rId104" Type="http://schemas.openxmlformats.org/officeDocument/2006/relationships/customXml" Target="../ink/ink476.xml"/><Relationship Id="rId146" Type="http://schemas.openxmlformats.org/officeDocument/2006/relationships/customXml" Target="../ink/ink497.xml"/><Relationship Id="rId188" Type="http://schemas.openxmlformats.org/officeDocument/2006/relationships/customXml" Target="../ink/ink518.xml"/><Relationship Id="rId311" Type="http://schemas.openxmlformats.org/officeDocument/2006/relationships/image" Target="../media/image577.png"/><Relationship Id="rId353" Type="http://schemas.openxmlformats.org/officeDocument/2006/relationships/image" Target="../media/image598.png"/><Relationship Id="rId395" Type="http://schemas.openxmlformats.org/officeDocument/2006/relationships/image" Target="../media/image619.png"/><Relationship Id="rId409" Type="http://schemas.openxmlformats.org/officeDocument/2006/relationships/image" Target="../media/image626.png"/><Relationship Id="rId560" Type="http://schemas.openxmlformats.org/officeDocument/2006/relationships/customXml" Target="../ink/ink704.xml"/><Relationship Id="rId92" Type="http://schemas.openxmlformats.org/officeDocument/2006/relationships/customXml" Target="../ink/ink470.xml"/><Relationship Id="rId213" Type="http://schemas.openxmlformats.org/officeDocument/2006/relationships/image" Target="../media/image528.png"/><Relationship Id="rId420" Type="http://schemas.openxmlformats.org/officeDocument/2006/relationships/customXml" Target="../ink/ink634.xml"/><Relationship Id="rId255" Type="http://schemas.openxmlformats.org/officeDocument/2006/relationships/image" Target="../media/image549.png"/><Relationship Id="rId297" Type="http://schemas.openxmlformats.org/officeDocument/2006/relationships/image" Target="../media/image570.png"/><Relationship Id="rId462" Type="http://schemas.openxmlformats.org/officeDocument/2006/relationships/customXml" Target="../ink/ink655.xml"/><Relationship Id="rId518" Type="http://schemas.openxmlformats.org/officeDocument/2006/relationships/customXml" Target="../ink/ink683.xml"/><Relationship Id="rId115" Type="http://schemas.openxmlformats.org/officeDocument/2006/relationships/image" Target="../media/image479.png"/><Relationship Id="rId157" Type="http://schemas.openxmlformats.org/officeDocument/2006/relationships/image" Target="../media/image500.png"/><Relationship Id="rId322" Type="http://schemas.openxmlformats.org/officeDocument/2006/relationships/customXml" Target="../ink/ink585.xml"/><Relationship Id="rId364" Type="http://schemas.openxmlformats.org/officeDocument/2006/relationships/customXml" Target="../ink/ink606.xml"/><Relationship Id="rId61" Type="http://schemas.openxmlformats.org/officeDocument/2006/relationships/image" Target="../media/image452.png"/><Relationship Id="rId199" Type="http://schemas.openxmlformats.org/officeDocument/2006/relationships/image" Target="../media/image521.png"/><Relationship Id="rId571" Type="http://schemas.openxmlformats.org/officeDocument/2006/relationships/image" Target="../media/image707.png"/><Relationship Id="rId19" Type="http://schemas.openxmlformats.org/officeDocument/2006/relationships/image" Target="../media/image431.png"/><Relationship Id="rId224" Type="http://schemas.openxmlformats.org/officeDocument/2006/relationships/customXml" Target="../ink/ink536.xml"/><Relationship Id="rId266" Type="http://schemas.openxmlformats.org/officeDocument/2006/relationships/customXml" Target="../ink/ink557.xml"/><Relationship Id="rId431" Type="http://schemas.openxmlformats.org/officeDocument/2006/relationships/image" Target="../media/image637.png"/><Relationship Id="rId473" Type="http://schemas.openxmlformats.org/officeDocument/2006/relationships/image" Target="../media/image658.png"/><Relationship Id="rId529" Type="http://schemas.openxmlformats.org/officeDocument/2006/relationships/image" Target="../media/image686.png"/><Relationship Id="rId30" Type="http://schemas.openxmlformats.org/officeDocument/2006/relationships/customXml" Target="../ink/ink439.xml"/><Relationship Id="rId126" Type="http://schemas.openxmlformats.org/officeDocument/2006/relationships/customXml" Target="../ink/ink487.xml"/><Relationship Id="rId168" Type="http://schemas.openxmlformats.org/officeDocument/2006/relationships/customXml" Target="../ink/ink508.xml"/><Relationship Id="rId333" Type="http://schemas.openxmlformats.org/officeDocument/2006/relationships/image" Target="../media/image588.png"/><Relationship Id="rId540" Type="http://schemas.openxmlformats.org/officeDocument/2006/relationships/customXml" Target="../ink/ink694.xml"/><Relationship Id="rId72" Type="http://schemas.openxmlformats.org/officeDocument/2006/relationships/customXml" Target="../ink/ink460.xml"/><Relationship Id="rId375" Type="http://schemas.openxmlformats.org/officeDocument/2006/relationships/image" Target="../media/image609.png"/><Relationship Id="rId3" Type="http://schemas.openxmlformats.org/officeDocument/2006/relationships/image" Target="../media/image423.png"/><Relationship Id="rId235" Type="http://schemas.openxmlformats.org/officeDocument/2006/relationships/image" Target="../media/image539.png"/><Relationship Id="rId277" Type="http://schemas.openxmlformats.org/officeDocument/2006/relationships/image" Target="../media/image560.png"/><Relationship Id="rId400" Type="http://schemas.openxmlformats.org/officeDocument/2006/relationships/customXml" Target="../ink/ink624.xml"/><Relationship Id="rId442" Type="http://schemas.openxmlformats.org/officeDocument/2006/relationships/customXml" Target="../ink/ink645.xml"/><Relationship Id="rId484" Type="http://schemas.openxmlformats.org/officeDocument/2006/relationships/customXml" Target="../ink/ink666.xml"/><Relationship Id="rId137" Type="http://schemas.openxmlformats.org/officeDocument/2006/relationships/image" Target="../media/image490.png"/><Relationship Id="rId302" Type="http://schemas.openxmlformats.org/officeDocument/2006/relationships/customXml" Target="../ink/ink575.xml"/><Relationship Id="rId344" Type="http://schemas.openxmlformats.org/officeDocument/2006/relationships/customXml" Target="../ink/ink596.xml"/><Relationship Id="rId41" Type="http://schemas.openxmlformats.org/officeDocument/2006/relationships/image" Target="../media/image442.png"/><Relationship Id="rId83" Type="http://schemas.openxmlformats.org/officeDocument/2006/relationships/image" Target="../media/image463.png"/><Relationship Id="rId179" Type="http://schemas.openxmlformats.org/officeDocument/2006/relationships/image" Target="../media/image511.png"/><Relationship Id="rId386" Type="http://schemas.openxmlformats.org/officeDocument/2006/relationships/customXml" Target="../ink/ink617.xml"/><Relationship Id="rId551" Type="http://schemas.openxmlformats.org/officeDocument/2006/relationships/image" Target="../media/image697.png"/><Relationship Id="rId190" Type="http://schemas.openxmlformats.org/officeDocument/2006/relationships/customXml" Target="../ink/ink519.xml"/><Relationship Id="rId204" Type="http://schemas.openxmlformats.org/officeDocument/2006/relationships/customXml" Target="../ink/ink526.xml"/><Relationship Id="rId246" Type="http://schemas.openxmlformats.org/officeDocument/2006/relationships/customXml" Target="../ink/ink547.xml"/><Relationship Id="rId288" Type="http://schemas.openxmlformats.org/officeDocument/2006/relationships/customXml" Target="../ink/ink568.xml"/><Relationship Id="rId411" Type="http://schemas.openxmlformats.org/officeDocument/2006/relationships/image" Target="../media/image627.png"/><Relationship Id="rId453" Type="http://schemas.openxmlformats.org/officeDocument/2006/relationships/image" Target="../media/image648.png"/><Relationship Id="rId509" Type="http://schemas.openxmlformats.org/officeDocument/2006/relationships/image" Target="../media/image676.png"/><Relationship Id="rId106" Type="http://schemas.openxmlformats.org/officeDocument/2006/relationships/customXml" Target="../ink/ink477.xml"/><Relationship Id="rId313" Type="http://schemas.openxmlformats.org/officeDocument/2006/relationships/image" Target="../media/image578.png"/><Relationship Id="rId495" Type="http://schemas.openxmlformats.org/officeDocument/2006/relationships/image" Target="../media/image669.png"/><Relationship Id="rId10" Type="http://schemas.openxmlformats.org/officeDocument/2006/relationships/customXml" Target="../ink/ink429.xml"/><Relationship Id="rId52" Type="http://schemas.openxmlformats.org/officeDocument/2006/relationships/customXml" Target="../ink/ink450.xml"/><Relationship Id="rId94" Type="http://schemas.openxmlformats.org/officeDocument/2006/relationships/customXml" Target="../ink/ink471.xml"/><Relationship Id="rId148" Type="http://schemas.openxmlformats.org/officeDocument/2006/relationships/customXml" Target="../ink/ink498.xml"/><Relationship Id="rId355" Type="http://schemas.openxmlformats.org/officeDocument/2006/relationships/image" Target="../media/image599.png"/><Relationship Id="rId397" Type="http://schemas.openxmlformats.org/officeDocument/2006/relationships/image" Target="../media/image620.png"/><Relationship Id="rId520" Type="http://schemas.openxmlformats.org/officeDocument/2006/relationships/customXml" Target="../ink/ink684.xml"/><Relationship Id="rId562" Type="http://schemas.openxmlformats.org/officeDocument/2006/relationships/customXml" Target="../ink/ink705.xml"/><Relationship Id="rId215" Type="http://schemas.openxmlformats.org/officeDocument/2006/relationships/image" Target="../media/image529.png"/><Relationship Id="rId257" Type="http://schemas.openxmlformats.org/officeDocument/2006/relationships/image" Target="../media/image550.png"/><Relationship Id="rId422" Type="http://schemas.openxmlformats.org/officeDocument/2006/relationships/customXml" Target="../ink/ink635.xml"/><Relationship Id="rId464" Type="http://schemas.openxmlformats.org/officeDocument/2006/relationships/customXml" Target="../ink/ink656.xml"/><Relationship Id="rId299" Type="http://schemas.openxmlformats.org/officeDocument/2006/relationships/image" Target="../media/image571.png"/><Relationship Id="rId63" Type="http://schemas.openxmlformats.org/officeDocument/2006/relationships/image" Target="../media/image453.png"/><Relationship Id="rId159" Type="http://schemas.openxmlformats.org/officeDocument/2006/relationships/image" Target="../media/image501.png"/><Relationship Id="rId366" Type="http://schemas.openxmlformats.org/officeDocument/2006/relationships/customXml" Target="../ink/ink607.xml"/><Relationship Id="rId226" Type="http://schemas.openxmlformats.org/officeDocument/2006/relationships/customXml" Target="../ink/ink537.xml"/><Relationship Id="rId433" Type="http://schemas.openxmlformats.org/officeDocument/2006/relationships/image" Target="../media/image638.png"/><Relationship Id="rId74" Type="http://schemas.openxmlformats.org/officeDocument/2006/relationships/customXml" Target="../ink/ink461.xml"/><Relationship Id="rId377" Type="http://schemas.openxmlformats.org/officeDocument/2006/relationships/image" Target="../media/image610.png"/><Relationship Id="rId500" Type="http://schemas.openxmlformats.org/officeDocument/2006/relationships/customXml" Target="../ink/ink674.xml"/><Relationship Id="rId5" Type="http://schemas.openxmlformats.org/officeDocument/2006/relationships/image" Target="../media/image424.png"/><Relationship Id="rId237" Type="http://schemas.openxmlformats.org/officeDocument/2006/relationships/image" Target="../media/image540.png"/><Relationship Id="rId444" Type="http://schemas.openxmlformats.org/officeDocument/2006/relationships/customXml" Target="../ink/ink646.xml"/><Relationship Id="rId290" Type="http://schemas.openxmlformats.org/officeDocument/2006/relationships/customXml" Target="../ink/ink569.xml"/><Relationship Id="rId304" Type="http://schemas.openxmlformats.org/officeDocument/2006/relationships/customXml" Target="../ink/ink576.xml"/><Relationship Id="rId388" Type="http://schemas.openxmlformats.org/officeDocument/2006/relationships/customXml" Target="../ink/ink618.xml"/><Relationship Id="rId511" Type="http://schemas.openxmlformats.org/officeDocument/2006/relationships/image" Target="../media/image677.png"/><Relationship Id="rId85" Type="http://schemas.openxmlformats.org/officeDocument/2006/relationships/image" Target="../media/image464.png"/><Relationship Id="rId150" Type="http://schemas.openxmlformats.org/officeDocument/2006/relationships/customXml" Target="../ink/ink499.xml"/><Relationship Id="rId248" Type="http://schemas.openxmlformats.org/officeDocument/2006/relationships/customXml" Target="../ink/ink548.xml"/><Relationship Id="rId455" Type="http://schemas.openxmlformats.org/officeDocument/2006/relationships/image" Target="../media/image649.png"/><Relationship Id="rId12" Type="http://schemas.openxmlformats.org/officeDocument/2006/relationships/customXml" Target="../ink/ink430.xml"/><Relationship Id="rId108" Type="http://schemas.openxmlformats.org/officeDocument/2006/relationships/customXml" Target="../ink/ink478.xml"/><Relationship Id="rId315" Type="http://schemas.openxmlformats.org/officeDocument/2006/relationships/image" Target="../media/image579.png"/><Relationship Id="rId522" Type="http://schemas.openxmlformats.org/officeDocument/2006/relationships/customXml" Target="../ink/ink685.xml"/><Relationship Id="rId96" Type="http://schemas.openxmlformats.org/officeDocument/2006/relationships/customXml" Target="../ink/ink472.xml"/><Relationship Id="rId161" Type="http://schemas.openxmlformats.org/officeDocument/2006/relationships/image" Target="../media/image502.png"/><Relationship Id="rId399" Type="http://schemas.openxmlformats.org/officeDocument/2006/relationships/image" Target="../media/image621.png"/><Relationship Id="rId259" Type="http://schemas.openxmlformats.org/officeDocument/2006/relationships/image" Target="../media/image551.png"/><Relationship Id="rId466" Type="http://schemas.openxmlformats.org/officeDocument/2006/relationships/customXml" Target="../ink/ink657.xml"/><Relationship Id="rId23" Type="http://schemas.openxmlformats.org/officeDocument/2006/relationships/image" Target="../media/image433.png"/><Relationship Id="rId119" Type="http://schemas.openxmlformats.org/officeDocument/2006/relationships/image" Target="../media/image481.png"/><Relationship Id="rId326" Type="http://schemas.openxmlformats.org/officeDocument/2006/relationships/customXml" Target="../ink/ink587.xml"/><Relationship Id="rId533" Type="http://schemas.openxmlformats.org/officeDocument/2006/relationships/image" Target="../media/image68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5.png"/><Relationship Id="rId21" Type="http://schemas.openxmlformats.org/officeDocument/2006/relationships/image" Target="../media/image717.png"/><Relationship Id="rId42" Type="http://schemas.openxmlformats.org/officeDocument/2006/relationships/customXml" Target="../ink/ink730.xml"/><Relationship Id="rId63" Type="http://schemas.openxmlformats.org/officeDocument/2006/relationships/image" Target="../media/image738.png"/><Relationship Id="rId84" Type="http://schemas.openxmlformats.org/officeDocument/2006/relationships/customXml" Target="../ink/ink751.xml"/><Relationship Id="rId138" Type="http://schemas.openxmlformats.org/officeDocument/2006/relationships/customXml" Target="../ink/ink778.xml"/><Relationship Id="rId159" Type="http://schemas.openxmlformats.org/officeDocument/2006/relationships/image" Target="../media/image786.png"/><Relationship Id="rId170" Type="http://schemas.openxmlformats.org/officeDocument/2006/relationships/customXml" Target="../ink/ink794.xml"/><Relationship Id="rId191" Type="http://schemas.openxmlformats.org/officeDocument/2006/relationships/image" Target="../media/image802.png"/><Relationship Id="rId205" Type="http://schemas.openxmlformats.org/officeDocument/2006/relationships/image" Target="../media/image809.png"/><Relationship Id="rId107" Type="http://schemas.openxmlformats.org/officeDocument/2006/relationships/image" Target="../media/image760.png"/><Relationship Id="rId11" Type="http://schemas.openxmlformats.org/officeDocument/2006/relationships/image" Target="../media/image712.png"/><Relationship Id="rId32" Type="http://schemas.openxmlformats.org/officeDocument/2006/relationships/customXml" Target="../ink/ink725.xml"/><Relationship Id="rId53" Type="http://schemas.openxmlformats.org/officeDocument/2006/relationships/image" Target="../media/image733.png"/><Relationship Id="rId74" Type="http://schemas.openxmlformats.org/officeDocument/2006/relationships/customXml" Target="../ink/ink746.xml"/><Relationship Id="rId128" Type="http://schemas.openxmlformats.org/officeDocument/2006/relationships/customXml" Target="../ink/ink773.xml"/><Relationship Id="rId149" Type="http://schemas.openxmlformats.org/officeDocument/2006/relationships/image" Target="../media/image781.png"/><Relationship Id="rId5" Type="http://schemas.openxmlformats.org/officeDocument/2006/relationships/image" Target="../media/image709.png"/><Relationship Id="rId95" Type="http://schemas.openxmlformats.org/officeDocument/2006/relationships/image" Target="../media/image754.png"/><Relationship Id="rId160" Type="http://schemas.openxmlformats.org/officeDocument/2006/relationships/customXml" Target="../ink/ink789.xml"/><Relationship Id="rId181" Type="http://schemas.openxmlformats.org/officeDocument/2006/relationships/image" Target="../media/image797.png"/><Relationship Id="rId22" Type="http://schemas.openxmlformats.org/officeDocument/2006/relationships/customXml" Target="../ink/ink720.xml"/><Relationship Id="rId43" Type="http://schemas.openxmlformats.org/officeDocument/2006/relationships/image" Target="../media/image728.png"/><Relationship Id="rId64" Type="http://schemas.openxmlformats.org/officeDocument/2006/relationships/customXml" Target="../ink/ink741.xml"/><Relationship Id="rId118" Type="http://schemas.openxmlformats.org/officeDocument/2006/relationships/customXml" Target="../ink/ink768.xml"/><Relationship Id="rId139" Type="http://schemas.openxmlformats.org/officeDocument/2006/relationships/image" Target="../media/image776.png"/><Relationship Id="rId85" Type="http://schemas.openxmlformats.org/officeDocument/2006/relationships/image" Target="../media/image749.png"/><Relationship Id="rId150" Type="http://schemas.openxmlformats.org/officeDocument/2006/relationships/customXml" Target="../ink/ink784.xml"/><Relationship Id="rId171" Type="http://schemas.openxmlformats.org/officeDocument/2006/relationships/image" Target="../media/image792.png"/><Relationship Id="rId192" Type="http://schemas.openxmlformats.org/officeDocument/2006/relationships/customXml" Target="../ink/ink805.xml"/><Relationship Id="rId206" Type="http://schemas.openxmlformats.org/officeDocument/2006/relationships/customXml" Target="../ink/ink812.xml"/><Relationship Id="rId12" Type="http://schemas.openxmlformats.org/officeDocument/2006/relationships/customXml" Target="../ink/ink715.xml"/><Relationship Id="rId33" Type="http://schemas.openxmlformats.org/officeDocument/2006/relationships/image" Target="../media/image723.png"/><Relationship Id="rId108" Type="http://schemas.openxmlformats.org/officeDocument/2006/relationships/customXml" Target="../ink/ink763.xml"/><Relationship Id="rId129" Type="http://schemas.openxmlformats.org/officeDocument/2006/relationships/image" Target="../media/image771.png"/><Relationship Id="rId54" Type="http://schemas.openxmlformats.org/officeDocument/2006/relationships/customXml" Target="../ink/ink736.xml"/><Relationship Id="rId75" Type="http://schemas.openxmlformats.org/officeDocument/2006/relationships/image" Target="../media/image744.png"/><Relationship Id="rId96" Type="http://schemas.openxmlformats.org/officeDocument/2006/relationships/customXml" Target="../ink/ink757.xml"/><Relationship Id="rId140" Type="http://schemas.openxmlformats.org/officeDocument/2006/relationships/customXml" Target="../ink/ink779.xml"/><Relationship Id="rId161" Type="http://schemas.openxmlformats.org/officeDocument/2006/relationships/image" Target="../media/image787.png"/><Relationship Id="rId182" Type="http://schemas.openxmlformats.org/officeDocument/2006/relationships/customXml" Target="../ink/ink800.xml"/><Relationship Id="rId6" Type="http://schemas.openxmlformats.org/officeDocument/2006/relationships/customXml" Target="../ink/ink712.xml"/><Relationship Id="rId23" Type="http://schemas.openxmlformats.org/officeDocument/2006/relationships/image" Target="../media/image718.png"/><Relationship Id="rId119" Type="http://schemas.openxmlformats.org/officeDocument/2006/relationships/image" Target="../media/image766.png"/><Relationship Id="rId44" Type="http://schemas.openxmlformats.org/officeDocument/2006/relationships/customXml" Target="../ink/ink731.xml"/><Relationship Id="rId65" Type="http://schemas.openxmlformats.org/officeDocument/2006/relationships/image" Target="../media/image739.png"/><Relationship Id="rId86" Type="http://schemas.openxmlformats.org/officeDocument/2006/relationships/customXml" Target="../ink/ink752.xml"/><Relationship Id="rId130" Type="http://schemas.openxmlformats.org/officeDocument/2006/relationships/customXml" Target="../ink/ink774.xml"/><Relationship Id="rId151" Type="http://schemas.openxmlformats.org/officeDocument/2006/relationships/image" Target="../media/image782.png"/><Relationship Id="rId172" Type="http://schemas.openxmlformats.org/officeDocument/2006/relationships/customXml" Target="../ink/ink795.xml"/><Relationship Id="rId193" Type="http://schemas.openxmlformats.org/officeDocument/2006/relationships/image" Target="../media/image803.png"/><Relationship Id="rId207" Type="http://schemas.openxmlformats.org/officeDocument/2006/relationships/image" Target="../media/image93.png"/><Relationship Id="rId13" Type="http://schemas.openxmlformats.org/officeDocument/2006/relationships/image" Target="../media/image713.png"/><Relationship Id="rId109" Type="http://schemas.openxmlformats.org/officeDocument/2006/relationships/image" Target="../media/image761.png"/><Relationship Id="rId34" Type="http://schemas.openxmlformats.org/officeDocument/2006/relationships/customXml" Target="../ink/ink726.xml"/><Relationship Id="rId55" Type="http://schemas.openxmlformats.org/officeDocument/2006/relationships/image" Target="../media/image734.png"/><Relationship Id="rId76" Type="http://schemas.openxmlformats.org/officeDocument/2006/relationships/customXml" Target="../ink/ink747.xml"/><Relationship Id="rId97" Type="http://schemas.openxmlformats.org/officeDocument/2006/relationships/image" Target="../media/image755.png"/><Relationship Id="rId120" Type="http://schemas.openxmlformats.org/officeDocument/2006/relationships/customXml" Target="../ink/ink769.xml"/><Relationship Id="rId141" Type="http://schemas.openxmlformats.org/officeDocument/2006/relationships/image" Target="../media/image777.png"/><Relationship Id="rId7" Type="http://schemas.openxmlformats.org/officeDocument/2006/relationships/image" Target="../media/image710.png"/><Relationship Id="rId162" Type="http://schemas.openxmlformats.org/officeDocument/2006/relationships/customXml" Target="../ink/ink790.xml"/><Relationship Id="rId183" Type="http://schemas.openxmlformats.org/officeDocument/2006/relationships/image" Target="../media/image798.png"/><Relationship Id="rId24" Type="http://schemas.openxmlformats.org/officeDocument/2006/relationships/customXml" Target="../ink/ink721.xml"/><Relationship Id="rId45" Type="http://schemas.openxmlformats.org/officeDocument/2006/relationships/image" Target="../media/image729.png"/><Relationship Id="rId66" Type="http://schemas.openxmlformats.org/officeDocument/2006/relationships/customXml" Target="../ink/ink742.xml"/><Relationship Id="rId87" Type="http://schemas.openxmlformats.org/officeDocument/2006/relationships/image" Target="../media/image750.png"/><Relationship Id="rId110" Type="http://schemas.openxmlformats.org/officeDocument/2006/relationships/customXml" Target="../ink/ink764.xml"/><Relationship Id="rId131" Type="http://schemas.openxmlformats.org/officeDocument/2006/relationships/image" Target="../media/image772.png"/><Relationship Id="rId61" Type="http://schemas.openxmlformats.org/officeDocument/2006/relationships/image" Target="../media/image737.png"/><Relationship Id="rId82" Type="http://schemas.openxmlformats.org/officeDocument/2006/relationships/customXml" Target="../ink/ink750.xml"/><Relationship Id="rId152" Type="http://schemas.openxmlformats.org/officeDocument/2006/relationships/customXml" Target="../ink/ink785.xml"/><Relationship Id="rId173" Type="http://schemas.openxmlformats.org/officeDocument/2006/relationships/image" Target="../media/image793.png"/><Relationship Id="rId194" Type="http://schemas.openxmlformats.org/officeDocument/2006/relationships/customXml" Target="../ink/ink806.xml"/><Relationship Id="rId199" Type="http://schemas.openxmlformats.org/officeDocument/2006/relationships/image" Target="../media/image806.png"/><Relationship Id="rId203" Type="http://schemas.openxmlformats.org/officeDocument/2006/relationships/image" Target="../media/image808.png"/><Relationship Id="rId208" Type="http://schemas.openxmlformats.org/officeDocument/2006/relationships/customXml" Target="../ink/ink813.xml"/><Relationship Id="rId19" Type="http://schemas.openxmlformats.org/officeDocument/2006/relationships/image" Target="../media/image716.png"/><Relationship Id="rId14" Type="http://schemas.openxmlformats.org/officeDocument/2006/relationships/customXml" Target="../ink/ink716.xml"/><Relationship Id="rId30" Type="http://schemas.openxmlformats.org/officeDocument/2006/relationships/customXml" Target="../ink/ink724.xml"/><Relationship Id="rId35" Type="http://schemas.openxmlformats.org/officeDocument/2006/relationships/image" Target="../media/image724.png"/><Relationship Id="rId56" Type="http://schemas.openxmlformats.org/officeDocument/2006/relationships/customXml" Target="../ink/ink737.xml"/><Relationship Id="rId77" Type="http://schemas.openxmlformats.org/officeDocument/2006/relationships/image" Target="../media/image745.png"/><Relationship Id="rId100" Type="http://schemas.openxmlformats.org/officeDocument/2006/relationships/customXml" Target="../ink/ink759.xml"/><Relationship Id="rId105" Type="http://schemas.openxmlformats.org/officeDocument/2006/relationships/image" Target="../media/image759.png"/><Relationship Id="rId126" Type="http://schemas.openxmlformats.org/officeDocument/2006/relationships/customXml" Target="../ink/ink772.xml"/><Relationship Id="rId147" Type="http://schemas.openxmlformats.org/officeDocument/2006/relationships/image" Target="../media/image780.png"/><Relationship Id="rId168" Type="http://schemas.openxmlformats.org/officeDocument/2006/relationships/customXml" Target="../ink/ink793.xml"/><Relationship Id="rId8" Type="http://schemas.openxmlformats.org/officeDocument/2006/relationships/customXml" Target="../ink/ink713.xml"/><Relationship Id="rId51" Type="http://schemas.openxmlformats.org/officeDocument/2006/relationships/image" Target="../media/image732.png"/><Relationship Id="rId72" Type="http://schemas.openxmlformats.org/officeDocument/2006/relationships/customXml" Target="../ink/ink745.xml"/><Relationship Id="rId93" Type="http://schemas.openxmlformats.org/officeDocument/2006/relationships/image" Target="../media/image753.png"/><Relationship Id="rId98" Type="http://schemas.openxmlformats.org/officeDocument/2006/relationships/customXml" Target="../ink/ink758.xml"/><Relationship Id="rId121" Type="http://schemas.openxmlformats.org/officeDocument/2006/relationships/image" Target="../media/image767.png"/><Relationship Id="rId142" Type="http://schemas.openxmlformats.org/officeDocument/2006/relationships/customXml" Target="../ink/ink780.xml"/><Relationship Id="rId163" Type="http://schemas.openxmlformats.org/officeDocument/2006/relationships/image" Target="../media/image788.png"/><Relationship Id="rId184" Type="http://schemas.openxmlformats.org/officeDocument/2006/relationships/customXml" Target="../ink/ink801.xml"/><Relationship Id="rId189" Type="http://schemas.openxmlformats.org/officeDocument/2006/relationships/image" Target="../media/image801.png"/><Relationship Id="rId3" Type="http://schemas.openxmlformats.org/officeDocument/2006/relationships/image" Target="../media/image708.png"/><Relationship Id="rId25" Type="http://schemas.openxmlformats.org/officeDocument/2006/relationships/image" Target="../media/image719.png"/><Relationship Id="rId46" Type="http://schemas.openxmlformats.org/officeDocument/2006/relationships/customXml" Target="../ink/ink732.xml"/><Relationship Id="rId67" Type="http://schemas.openxmlformats.org/officeDocument/2006/relationships/image" Target="../media/image740.png"/><Relationship Id="rId116" Type="http://schemas.openxmlformats.org/officeDocument/2006/relationships/customXml" Target="../ink/ink767.xml"/><Relationship Id="rId137" Type="http://schemas.openxmlformats.org/officeDocument/2006/relationships/image" Target="../media/image775.png"/><Relationship Id="rId158" Type="http://schemas.openxmlformats.org/officeDocument/2006/relationships/customXml" Target="../ink/ink788.xml"/><Relationship Id="rId20" Type="http://schemas.openxmlformats.org/officeDocument/2006/relationships/customXml" Target="../ink/ink719.xml"/><Relationship Id="rId41" Type="http://schemas.openxmlformats.org/officeDocument/2006/relationships/image" Target="../media/image727.png"/><Relationship Id="rId62" Type="http://schemas.openxmlformats.org/officeDocument/2006/relationships/customXml" Target="../ink/ink740.xml"/><Relationship Id="rId83" Type="http://schemas.openxmlformats.org/officeDocument/2006/relationships/image" Target="../media/image748.png"/><Relationship Id="rId88" Type="http://schemas.openxmlformats.org/officeDocument/2006/relationships/customXml" Target="../ink/ink753.xml"/><Relationship Id="rId111" Type="http://schemas.openxmlformats.org/officeDocument/2006/relationships/image" Target="../media/image762.png"/><Relationship Id="rId132" Type="http://schemas.openxmlformats.org/officeDocument/2006/relationships/customXml" Target="../ink/ink775.xml"/><Relationship Id="rId153" Type="http://schemas.openxmlformats.org/officeDocument/2006/relationships/image" Target="../media/image783.png"/><Relationship Id="rId174" Type="http://schemas.openxmlformats.org/officeDocument/2006/relationships/customXml" Target="../ink/ink796.xml"/><Relationship Id="rId179" Type="http://schemas.openxmlformats.org/officeDocument/2006/relationships/image" Target="../media/image796.png"/><Relationship Id="rId195" Type="http://schemas.openxmlformats.org/officeDocument/2006/relationships/image" Target="../media/image804.png"/><Relationship Id="rId209" Type="http://schemas.openxmlformats.org/officeDocument/2006/relationships/image" Target="../media/image810.png"/><Relationship Id="rId190" Type="http://schemas.openxmlformats.org/officeDocument/2006/relationships/customXml" Target="../ink/ink804.xml"/><Relationship Id="rId204" Type="http://schemas.openxmlformats.org/officeDocument/2006/relationships/customXml" Target="../ink/ink811.xml"/><Relationship Id="rId15" Type="http://schemas.openxmlformats.org/officeDocument/2006/relationships/image" Target="../media/image714.png"/><Relationship Id="rId36" Type="http://schemas.openxmlformats.org/officeDocument/2006/relationships/customXml" Target="../ink/ink727.xml"/><Relationship Id="rId57" Type="http://schemas.openxmlformats.org/officeDocument/2006/relationships/image" Target="../media/image735.png"/><Relationship Id="rId106" Type="http://schemas.openxmlformats.org/officeDocument/2006/relationships/customXml" Target="../ink/ink762.xml"/><Relationship Id="rId127" Type="http://schemas.openxmlformats.org/officeDocument/2006/relationships/image" Target="../media/image770.png"/><Relationship Id="rId10" Type="http://schemas.openxmlformats.org/officeDocument/2006/relationships/customXml" Target="../ink/ink714.xml"/><Relationship Id="rId31" Type="http://schemas.openxmlformats.org/officeDocument/2006/relationships/image" Target="../media/image722.png"/><Relationship Id="rId52" Type="http://schemas.openxmlformats.org/officeDocument/2006/relationships/customXml" Target="../ink/ink735.xml"/><Relationship Id="rId73" Type="http://schemas.openxmlformats.org/officeDocument/2006/relationships/image" Target="../media/image743.png"/><Relationship Id="rId78" Type="http://schemas.openxmlformats.org/officeDocument/2006/relationships/customXml" Target="../ink/ink748.xml"/><Relationship Id="rId94" Type="http://schemas.openxmlformats.org/officeDocument/2006/relationships/customXml" Target="../ink/ink756.xml"/><Relationship Id="rId99" Type="http://schemas.openxmlformats.org/officeDocument/2006/relationships/image" Target="../media/image756.png"/><Relationship Id="rId101" Type="http://schemas.openxmlformats.org/officeDocument/2006/relationships/image" Target="../media/image757.png"/><Relationship Id="rId122" Type="http://schemas.openxmlformats.org/officeDocument/2006/relationships/customXml" Target="../ink/ink770.xml"/><Relationship Id="rId143" Type="http://schemas.openxmlformats.org/officeDocument/2006/relationships/image" Target="../media/image778.png"/><Relationship Id="rId148" Type="http://schemas.openxmlformats.org/officeDocument/2006/relationships/customXml" Target="../ink/ink783.xml"/><Relationship Id="rId164" Type="http://schemas.openxmlformats.org/officeDocument/2006/relationships/customXml" Target="../ink/ink791.xml"/><Relationship Id="rId169" Type="http://schemas.openxmlformats.org/officeDocument/2006/relationships/image" Target="../media/image791.png"/><Relationship Id="rId185" Type="http://schemas.openxmlformats.org/officeDocument/2006/relationships/image" Target="../media/image799.png"/><Relationship Id="rId4" Type="http://schemas.openxmlformats.org/officeDocument/2006/relationships/customXml" Target="../ink/ink711.xml"/><Relationship Id="rId9" Type="http://schemas.openxmlformats.org/officeDocument/2006/relationships/image" Target="../media/image711.png"/><Relationship Id="rId180" Type="http://schemas.openxmlformats.org/officeDocument/2006/relationships/customXml" Target="../ink/ink799.xml"/><Relationship Id="rId26" Type="http://schemas.openxmlformats.org/officeDocument/2006/relationships/customXml" Target="../ink/ink722.xml"/><Relationship Id="rId47" Type="http://schemas.openxmlformats.org/officeDocument/2006/relationships/image" Target="../media/image730.png"/><Relationship Id="rId68" Type="http://schemas.openxmlformats.org/officeDocument/2006/relationships/customXml" Target="../ink/ink743.xml"/><Relationship Id="rId89" Type="http://schemas.openxmlformats.org/officeDocument/2006/relationships/image" Target="../media/image751.png"/><Relationship Id="rId112" Type="http://schemas.openxmlformats.org/officeDocument/2006/relationships/customXml" Target="../ink/ink765.xml"/><Relationship Id="rId133" Type="http://schemas.openxmlformats.org/officeDocument/2006/relationships/image" Target="../media/image773.png"/><Relationship Id="rId154" Type="http://schemas.openxmlformats.org/officeDocument/2006/relationships/customXml" Target="../ink/ink786.xml"/><Relationship Id="rId175" Type="http://schemas.openxmlformats.org/officeDocument/2006/relationships/image" Target="../media/image794.png"/><Relationship Id="rId196" Type="http://schemas.openxmlformats.org/officeDocument/2006/relationships/customXml" Target="../ink/ink807.xml"/><Relationship Id="rId200" Type="http://schemas.openxmlformats.org/officeDocument/2006/relationships/customXml" Target="../ink/ink809.xml"/><Relationship Id="rId16" Type="http://schemas.openxmlformats.org/officeDocument/2006/relationships/customXml" Target="../ink/ink717.xml"/><Relationship Id="rId37" Type="http://schemas.openxmlformats.org/officeDocument/2006/relationships/image" Target="../media/image725.png"/><Relationship Id="rId58" Type="http://schemas.openxmlformats.org/officeDocument/2006/relationships/customXml" Target="../ink/ink738.xml"/><Relationship Id="rId79" Type="http://schemas.openxmlformats.org/officeDocument/2006/relationships/image" Target="../media/image746.png"/><Relationship Id="rId102" Type="http://schemas.openxmlformats.org/officeDocument/2006/relationships/customXml" Target="../ink/ink760.xml"/><Relationship Id="rId123" Type="http://schemas.openxmlformats.org/officeDocument/2006/relationships/image" Target="../media/image768.png"/><Relationship Id="rId144" Type="http://schemas.openxmlformats.org/officeDocument/2006/relationships/customXml" Target="../ink/ink781.xml"/><Relationship Id="rId90" Type="http://schemas.openxmlformats.org/officeDocument/2006/relationships/customXml" Target="../ink/ink754.xml"/><Relationship Id="rId165" Type="http://schemas.openxmlformats.org/officeDocument/2006/relationships/image" Target="../media/image789.png"/><Relationship Id="rId186" Type="http://schemas.openxmlformats.org/officeDocument/2006/relationships/customXml" Target="../ink/ink802.xml"/><Relationship Id="rId27" Type="http://schemas.openxmlformats.org/officeDocument/2006/relationships/image" Target="../media/image720.png"/><Relationship Id="rId48" Type="http://schemas.openxmlformats.org/officeDocument/2006/relationships/customXml" Target="../ink/ink733.xml"/><Relationship Id="rId69" Type="http://schemas.openxmlformats.org/officeDocument/2006/relationships/image" Target="../media/image741.png"/><Relationship Id="rId113" Type="http://schemas.openxmlformats.org/officeDocument/2006/relationships/image" Target="../media/image763.png"/><Relationship Id="rId134" Type="http://schemas.openxmlformats.org/officeDocument/2006/relationships/customXml" Target="../ink/ink776.xml"/><Relationship Id="rId80" Type="http://schemas.openxmlformats.org/officeDocument/2006/relationships/customXml" Target="../ink/ink749.xml"/><Relationship Id="rId155" Type="http://schemas.openxmlformats.org/officeDocument/2006/relationships/image" Target="../media/image784.png"/><Relationship Id="rId176" Type="http://schemas.openxmlformats.org/officeDocument/2006/relationships/customXml" Target="../ink/ink797.xml"/><Relationship Id="rId197" Type="http://schemas.openxmlformats.org/officeDocument/2006/relationships/image" Target="../media/image805.png"/><Relationship Id="rId201" Type="http://schemas.openxmlformats.org/officeDocument/2006/relationships/image" Target="../media/image807.png"/><Relationship Id="rId17" Type="http://schemas.openxmlformats.org/officeDocument/2006/relationships/image" Target="../media/image715.png"/><Relationship Id="rId38" Type="http://schemas.openxmlformats.org/officeDocument/2006/relationships/customXml" Target="../ink/ink728.xml"/><Relationship Id="rId59" Type="http://schemas.openxmlformats.org/officeDocument/2006/relationships/image" Target="../media/image736.png"/><Relationship Id="rId103" Type="http://schemas.openxmlformats.org/officeDocument/2006/relationships/image" Target="../media/image758.png"/><Relationship Id="rId124" Type="http://schemas.openxmlformats.org/officeDocument/2006/relationships/customXml" Target="../ink/ink771.xml"/><Relationship Id="rId70" Type="http://schemas.openxmlformats.org/officeDocument/2006/relationships/customXml" Target="../ink/ink744.xml"/><Relationship Id="rId91" Type="http://schemas.openxmlformats.org/officeDocument/2006/relationships/image" Target="../media/image752.png"/><Relationship Id="rId145" Type="http://schemas.openxmlformats.org/officeDocument/2006/relationships/image" Target="../media/image779.png"/><Relationship Id="rId166" Type="http://schemas.openxmlformats.org/officeDocument/2006/relationships/customXml" Target="../ink/ink792.xml"/><Relationship Id="rId187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723.xml"/><Relationship Id="rId49" Type="http://schemas.openxmlformats.org/officeDocument/2006/relationships/image" Target="../media/image731.png"/><Relationship Id="rId114" Type="http://schemas.openxmlformats.org/officeDocument/2006/relationships/customXml" Target="../ink/ink766.xml"/><Relationship Id="rId60" Type="http://schemas.openxmlformats.org/officeDocument/2006/relationships/customXml" Target="../ink/ink739.xml"/><Relationship Id="rId81" Type="http://schemas.openxmlformats.org/officeDocument/2006/relationships/image" Target="../media/image747.png"/><Relationship Id="rId135" Type="http://schemas.openxmlformats.org/officeDocument/2006/relationships/image" Target="../media/image774.png"/><Relationship Id="rId156" Type="http://schemas.openxmlformats.org/officeDocument/2006/relationships/customXml" Target="../ink/ink787.xml"/><Relationship Id="rId177" Type="http://schemas.openxmlformats.org/officeDocument/2006/relationships/image" Target="../media/image795.png"/><Relationship Id="rId198" Type="http://schemas.openxmlformats.org/officeDocument/2006/relationships/customXml" Target="../ink/ink808.xml"/><Relationship Id="rId202" Type="http://schemas.openxmlformats.org/officeDocument/2006/relationships/customXml" Target="../ink/ink810.xml"/><Relationship Id="rId18" Type="http://schemas.openxmlformats.org/officeDocument/2006/relationships/customXml" Target="../ink/ink718.xml"/><Relationship Id="rId39" Type="http://schemas.openxmlformats.org/officeDocument/2006/relationships/image" Target="../media/image726.png"/><Relationship Id="rId50" Type="http://schemas.openxmlformats.org/officeDocument/2006/relationships/customXml" Target="../ink/ink734.xml"/><Relationship Id="rId104" Type="http://schemas.openxmlformats.org/officeDocument/2006/relationships/customXml" Target="../ink/ink761.xml"/><Relationship Id="rId125" Type="http://schemas.openxmlformats.org/officeDocument/2006/relationships/image" Target="../media/image769.png"/><Relationship Id="rId146" Type="http://schemas.openxmlformats.org/officeDocument/2006/relationships/customXml" Target="../ink/ink782.xml"/><Relationship Id="rId167" Type="http://schemas.openxmlformats.org/officeDocument/2006/relationships/image" Target="../media/image790.png"/><Relationship Id="rId188" Type="http://schemas.openxmlformats.org/officeDocument/2006/relationships/customXml" Target="../ink/ink803.xml"/><Relationship Id="rId71" Type="http://schemas.openxmlformats.org/officeDocument/2006/relationships/image" Target="../media/image742.png"/><Relationship Id="rId92" Type="http://schemas.openxmlformats.org/officeDocument/2006/relationships/customXml" Target="../ink/ink755.xml"/><Relationship Id="rId2" Type="http://schemas.openxmlformats.org/officeDocument/2006/relationships/customXml" Target="../ink/ink710.xml"/><Relationship Id="rId29" Type="http://schemas.openxmlformats.org/officeDocument/2006/relationships/image" Target="../media/image721.png"/><Relationship Id="rId40" Type="http://schemas.openxmlformats.org/officeDocument/2006/relationships/customXml" Target="../ink/ink729.xml"/><Relationship Id="rId115" Type="http://schemas.openxmlformats.org/officeDocument/2006/relationships/image" Target="../media/image764.png"/><Relationship Id="rId136" Type="http://schemas.openxmlformats.org/officeDocument/2006/relationships/customXml" Target="../ink/ink777.xml"/><Relationship Id="rId157" Type="http://schemas.openxmlformats.org/officeDocument/2006/relationships/image" Target="../media/image785.png"/><Relationship Id="rId178" Type="http://schemas.openxmlformats.org/officeDocument/2006/relationships/customXml" Target="../ink/ink798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8.png"/><Relationship Id="rId21" Type="http://schemas.openxmlformats.org/officeDocument/2006/relationships/image" Target="../media/image820.png"/><Relationship Id="rId324" Type="http://schemas.openxmlformats.org/officeDocument/2006/relationships/customXml" Target="../ink/ink975.xml"/><Relationship Id="rId531" Type="http://schemas.openxmlformats.org/officeDocument/2006/relationships/image" Target="../media/image1074.png"/><Relationship Id="rId170" Type="http://schemas.openxmlformats.org/officeDocument/2006/relationships/customXml" Target="../ink/ink898.xml"/><Relationship Id="rId268" Type="http://schemas.openxmlformats.org/officeDocument/2006/relationships/customXml" Target="../ink/ink947.xml"/><Relationship Id="rId475" Type="http://schemas.openxmlformats.org/officeDocument/2006/relationships/image" Target="../media/image1046.png"/><Relationship Id="rId32" Type="http://schemas.openxmlformats.org/officeDocument/2006/relationships/customXml" Target="../ink/ink829.xml"/><Relationship Id="rId128" Type="http://schemas.openxmlformats.org/officeDocument/2006/relationships/customXml" Target="../ink/ink877.xml"/><Relationship Id="rId335" Type="http://schemas.openxmlformats.org/officeDocument/2006/relationships/image" Target="../media/image976.png"/><Relationship Id="rId542" Type="http://schemas.openxmlformats.org/officeDocument/2006/relationships/customXml" Target="../ink/ink1084.xml"/><Relationship Id="rId181" Type="http://schemas.openxmlformats.org/officeDocument/2006/relationships/image" Target="../media/image900.png"/><Relationship Id="rId402" Type="http://schemas.openxmlformats.org/officeDocument/2006/relationships/customXml" Target="../ink/ink1014.xml"/><Relationship Id="rId279" Type="http://schemas.openxmlformats.org/officeDocument/2006/relationships/image" Target="../media/image948.png"/><Relationship Id="rId486" Type="http://schemas.openxmlformats.org/officeDocument/2006/relationships/customXml" Target="../ink/ink1056.xml"/><Relationship Id="rId43" Type="http://schemas.openxmlformats.org/officeDocument/2006/relationships/image" Target="../media/image831.png"/><Relationship Id="rId139" Type="http://schemas.openxmlformats.org/officeDocument/2006/relationships/image" Target="../media/image879.png"/><Relationship Id="rId346" Type="http://schemas.openxmlformats.org/officeDocument/2006/relationships/customXml" Target="../ink/ink986.xml"/><Relationship Id="rId553" Type="http://schemas.openxmlformats.org/officeDocument/2006/relationships/image" Target="../media/image1085.png"/><Relationship Id="rId192" Type="http://schemas.openxmlformats.org/officeDocument/2006/relationships/customXml" Target="../ink/ink909.xml"/><Relationship Id="rId206" Type="http://schemas.openxmlformats.org/officeDocument/2006/relationships/customXml" Target="../ink/ink916.xml"/><Relationship Id="rId413" Type="http://schemas.openxmlformats.org/officeDocument/2006/relationships/image" Target="../media/image1015.png"/><Relationship Id="rId497" Type="http://schemas.openxmlformats.org/officeDocument/2006/relationships/image" Target="../media/image1057.png"/><Relationship Id="rId357" Type="http://schemas.openxmlformats.org/officeDocument/2006/relationships/image" Target="../media/image987.png"/><Relationship Id="rId54" Type="http://schemas.openxmlformats.org/officeDocument/2006/relationships/customXml" Target="../ink/ink840.xml"/><Relationship Id="rId217" Type="http://schemas.openxmlformats.org/officeDocument/2006/relationships/image" Target="../media/image917.png"/><Relationship Id="rId564" Type="http://schemas.openxmlformats.org/officeDocument/2006/relationships/customXml" Target="../ink/ink1095.xml"/><Relationship Id="rId424" Type="http://schemas.openxmlformats.org/officeDocument/2006/relationships/customXml" Target="../ink/ink1025.xml"/><Relationship Id="rId270" Type="http://schemas.openxmlformats.org/officeDocument/2006/relationships/customXml" Target="../ink/ink948.xml"/><Relationship Id="rId65" Type="http://schemas.openxmlformats.org/officeDocument/2006/relationships/image" Target="../media/image842.png"/><Relationship Id="rId130" Type="http://schemas.openxmlformats.org/officeDocument/2006/relationships/customXml" Target="../ink/ink878.xml"/><Relationship Id="rId368" Type="http://schemas.openxmlformats.org/officeDocument/2006/relationships/customXml" Target="../ink/ink997.xml"/><Relationship Id="rId575" Type="http://schemas.openxmlformats.org/officeDocument/2006/relationships/image" Target="../media/image1096.png"/><Relationship Id="rId228" Type="http://schemas.openxmlformats.org/officeDocument/2006/relationships/customXml" Target="../ink/ink927.xml"/><Relationship Id="rId435" Type="http://schemas.openxmlformats.org/officeDocument/2006/relationships/image" Target="../media/image1026.png"/><Relationship Id="rId281" Type="http://schemas.openxmlformats.org/officeDocument/2006/relationships/image" Target="../media/image949.png"/><Relationship Id="rId502" Type="http://schemas.openxmlformats.org/officeDocument/2006/relationships/customXml" Target="../ink/ink1064.xml"/><Relationship Id="rId76" Type="http://schemas.openxmlformats.org/officeDocument/2006/relationships/customXml" Target="../ink/ink851.xml"/><Relationship Id="rId141" Type="http://schemas.openxmlformats.org/officeDocument/2006/relationships/image" Target="../media/image880.png"/><Relationship Id="rId379" Type="http://schemas.openxmlformats.org/officeDocument/2006/relationships/image" Target="../media/image998.png"/><Relationship Id="rId7" Type="http://schemas.openxmlformats.org/officeDocument/2006/relationships/image" Target="../media/image813.png"/><Relationship Id="rId183" Type="http://schemas.openxmlformats.org/officeDocument/2006/relationships/image" Target="../media/image901.png"/><Relationship Id="rId239" Type="http://schemas.openxmlformats.org/officeDocument/2006/relationships/image" Target="../media/image928.png"/><Relationship Id="rId390" Type="http://schemas.openxmlformats.org/officeDocument/2006/relationships/customXml" Target="../ink/ink1008.xml"/><Relationship Id="rId404" Type="http://schemas.openxmlformats.org/officeDocument/2006/relationships/customXml" Target="../ink/ink1015.xml"/><Relationship Id="rId446" Type="http://schemas.openxmlformats.org/officeDocument/2006/relationships/customXml" Target="../ink/ink1036.xml"/><Relationship Id="rId250" Type="http://schemas.openxmlformats.org/officeDocument/2006/relationships/customXml" Target="../ink/ink938.xml"/><Relationship Id="rId292" Type="http://schemas.openxmlformats.org/officeDocument/2006/relationships/customXml" Target="../ink/ink959.xml"/><Relationship Id="rId306" Type="http://schemas.openxmlformats.org/officeDocument/2006/relationships/customXml" Target="../ink/ink966.xml"/><Relationship Id="rId488" Type="http://schemas.openxmlformats.org/officeDocument/2006/relationships/customXml" Target="../ink/ink1057.xml"/><Relationship Id="rId45" Type="http://schemas.openxmlformats.org/officeDocument/2006/relationships/image" Target="../media/image832.png"/><Relationship Id="rId87" Type="http://schemas.openxmlformats.org/officeDocument/2006/relationships/image" Target="../media/image853.png"/><Relationship Id="rId110" Type="http://schemas.openxmlformats.org/officeDocument/2006/relationships/customXml" Target="../ink/ink868.xml"/><Relationship Id="rId348" Type="http://schemas.openxmlformats.org/officeDocument/2006/relationships/customXml" Target="../ink/ink987.xml"/><Relationship Id="rId513" Type="http://schemas.openxmlformats.org/officeDocument/2006/relationships/image" Target="../media/image1065.png"/><Relationship Id="rId555" Type="http://schemas.openxmlformats.org/officeDocument/2006/relationships/image" Target="../media/image1086.png"/><Relationship Id="rId152" Type="http://schemas.openxmlformats.org/officeDocument/2006/relationships/customXml" Target="../ink/ink889.xml"/><Relationship Id="rId194" Type="http://schemas.openxmlformats.org/officeDocument/2006/relationships/customXml" Target="../ink/ink910.xml"/><Relationship Id="rId208" Type="http://schemas.openxmlformats.org/officeDocument/2006/relationships/customXml" Target="../ink/ink917.xml"/><Relationship Id="rId415" Type="http://schemas.openxmlformats.org/officeDocument/2006/relationships/image" Target="../media/image1016.png"/><Relationship Id="rId457" Type="http://schemas.openxmlformats.org/officeDocument/2006/relationships/image" Target="../media/image1037.png"/><Relationship Id="rId261" Type="http://schemas.openxmlformats.org/officeDocument/2006/relationships/image" Target="../media/image939.png"/><Relationship Id="rId499" Type="http://schemas.openxmlformats.org/officeDocument/2006/relationships/image" Target="../media/image1058.png"/><Relationship Id="rId14" Type="http://schemas.openxmlformats.org/officeDocument/2006/relationships/customXml" Target="../ink/ink820.xml"/><Relationship Id="rId56" Type="http://schemas.openxmlformats.org/officeDocument/2006/relationships/customXml" Target="../ink/ink841.xml"/><Relationship Id="rId317" Type="http://schemas.openxmlformats.org/officeDocument/2006/relationships/image" Target="../media/image967.png"/><Relationship Id="rId359" Type="http://schemas.openxmlformats.org/officeDocument/2006/relationships/image" Target="../media/image988.png"/><Relationship Id="rId524" Type="http://schemas.openxmlformats.org/officeDocument/2006/relationships/customXml" Target="../ink/ink1075.xml"/><Relationship Id="rId566" Type="http://schemas.openxmlformats.org/officeDocument/2006/relationships/customXml" Target="../ink/ink1096.xml"/><Relationship Id="rId98" Type="http://schemas.openxmlformats.org/officeDocument/2006/relationships/customXml" Target="../ink/ink862.xml"/><Relationship Id="rId121" Type="http://schemas.openxmlformats.org/officeDocument/2006/relationships/image" Target="../media/image870.png"/><Relationship Id="rId163" Type="http://schemas.openxmlformats.org/officeDocument/2006/relationships/image" Target="../media/image891.png"/><Relationship Id="rId219" Type="http://schemas.openxmlformats.org/officeDocument/2006/relationships/image" Target="../media/image918.png"/><Relationship Id="rId370" Type="http://schemas.openxmlformats.org/officeDocument/2006/relationships/customXml" Target="../ink/ink998.xml"/><Relationship Id="rId426" Type="http://schemas.openxmlformats.org/officeDocument/2006/relationships/customXml" Target="../ink/ink1026.xml"/><Relationship Id="rId230" Type="http://schemas.openxmlformats.org/officeDocument/2006/relationships/customXml" Target="../ink/ink928.xml"/><Relationship Id="rId468" Type="http://schemas.openxmlformats.org/officeDocument/2006/relationships/customXml" Target="../ink/ink1047.xml"/><Relationship Id="rId25" Type="http://schemas.openxmlformats.org/officeDocument/2006/relationships/image" Target="../media/image822.png"/><Relationship Id="rId67" Type="http://schemas.openxmlformats.org/officeDocument/2006/relationships/image" Target="../media/image843.png"/><Relationship Id="rId272" Type="http://schemas.openxmlformats.org/officeDocument/2006/relationships/customXml" Target="../ink/ink949.xml"/><Relationship Id="rId328" Type="http://schemas.openxmlformats.org/officeDocument/2006/relationships/customXml" Target="../ink/ink977.xml"/><Relationship Id="rId535" Type="http://schemas.openxmlformats.org/officeDocument/2006/relationships/image" Target="../media/image1076.png"/><Relationship Id="rId577" Type="http://schemas.openxmlformats.org/officeDocument/2006/relationships/image" Target="../media/image1097.png"/><Relationship Id="rId132" Type="http://schemas.openxmlformats.org/officeDocument/2006/relationships/customXml" Target="../ink/ink879.xml"/><Relationship Id="rId174" Type="http://schemas.openxmlformats.org/officeDocument/2006/relationships/customXml" Target="../ink/ink900.xml"/><Relationship Id="rId381" Type="http://schemas.openxmlformats.org/officeDocument/2006/relationships/image" Target="../media/image999.png"/><Relationship Id="rId241" Type="http://schemas.openxmlformats.org/officeDocument/2006/relationships/image" Target="../media/image929.png"/><Relationship Id="rId437" Type="http://schemas.openxmlformats.org/officeDocument/2006/relationships/image" Target="../media/image1027.png"/><Relationship Id="rId479" Type="http://schemas.openxmlformats.org/officeDocument/2006/relationships/image" Target="../media/image1048.png"/><Relationship Id="rId36" Type="http://schemas.openxmlformats.org/officeDocument/2006/relationships/customXml" Target="../ink/ink831.xml"/><Relationship Id="rId283" Type="http://schemas.openxmlformats.org/officeDocument/2006/relationships/image" Target="../media/image950.png"/><Relationship Id="rId339" Type="http://schemas.openxmlformats.org/officeDocument/2006/relationships/image" Target="../media/image978.png"/><Relationship Id="rId490" Type="http://schemas.openxmlformats.org/officeDocument/2006/relationships/customXml" Target="../ink/ink1058.xml"/><Relationship Id="rId504" Type="http://schemas.openxmlformats.org/officeDocument/2006/relationships/customXml" Target="../ink/ink1065.xml"/><Relationship Id="rId546" Type="http://schemas.openxmlformats.org/officeDocument/2006/relationships/customXml" Target="../ink/ink1086.xml"/><Relationship Id="rId78" Type="http://schemas.openxmlformats.org/officeDocument/2006/relationships/customXml" Target="../ink/ink852.xml"/><Relationship Id="rId101" Type="http://schemas.openxmlformats.org/officeDocument/2006/relationships/image" Target="../media/image860.png"/><Relationship Id="rId143" Type="http://schemas.openxmlformats.org/officeDocument/2006/relationships/image" Target="../media/image881.png"/><Relationship Id="rId185" Type="http://schemas.openxmlformats.org/officeDocument/2006/relationships/image" Target="../media/image902.png"/><Relationship Id="rId350" Type="http://schemas.openxmlformats.org/officeDocument/2006/relationships/customXml" Target="../ink/ink988.xml"/><Relationship Id="rId406" Type="http://schemas.openxmlformats.org/officeDocument/2006/relationships/customXml" Target="../ink/ink1016.xml"/><Relationship Id="rId9" Type="http://schemas.openxmlformats.org/officeDocument/2006/relationships/image" Target="../media/image814.png"/><Relationship Id="rId210" Type="http://schemas.openxmlformats.org/officeDocument/2006/relationships/customXml" Target="../ink/ink918.xml"/><Relationship Id="rId392" Type="http://schemas.openxmlformats.org/officeDocument/2006/relationships/customXml" Target="../ink/ink1009.xml"/><Relationship Id="rId448" Type="http://schemas.openxmlformats.org/officeDocument/2006/relationships/customXml" Target="../ink/ink1037.xml"/><Relationship Id="rId252" Type="http://schemas.openxmlformats.org/officeDocument/2006/relationships/customXml" Target="../ink/ink939.xml"/><Relationship Id="rId294" Type="http://schemas.openxmlformats.org/officeDocument/2006/relationships/customXml" Target="../ink/ink960.xml"/><Relationship Id="rId308" Type="http://schemas.openxmlformats.org/officeDocument/2006/relationships/customXml" Target="../ink/ink967.xml"/><Relationship Id="rId515" Type="http://schemas.openxmlformats.org/officeDocument/2006/relationships/image" Target="../media/image1066.png"/><Relationship Id="rId47" Type="http://schemas.openxmlformats.org/officeDocument/2006/relationships/image" Target="../media/image833.png"/><Relationship Id="rId89" Type="http://schemas.openxmlformats.org/officeDocument/2006/relationships/image" Target="../media/image854.png"/><Relationship Id="rId112" Type="http://schemas.openxmlformats.org/officeDocument/2006/relationships/customXml" Target="../ink/ink869.xml"/><Relationship Id="rId154" Type="http://schemas.openxmlformats.org/officeDocument/2006/relationships/customXml" Target="../ink/ink890.xml"/><Relationship Id="rId361" Type="http://schemas.openxmlformats.org/officeDocument/2006/relationships/image" Target="../media/image989.png"/><Relationship Id="rId557" Type="http://schemas.openxmlformats.org/officeDocument/2006/relationships/image" Target="../media/image1087.png"/><Relationship Id="rId196" Type="http://schemas.openxmlformats.org/officeDocument/2006/relationships/customXml" Target="../ink/ink911.xml"/><Relationship Id="rId417" Type="http://schemas.openxmlformats.org/officeDocument/2006/relationships/image" Target="../media/image1017.png"/><Relationship Id="rId459" Type="http://schemas.openxmlformats.org/officeDocument/2006/relationships/image" Target="../media/image1038.png"/><Relationship Id="rId16" Type="http://schemas.openxmlformats.org/officeDocument/2006/relationships/customXml" Target="../ink/ink821.xml"/><Relationship Id="rId221" Type="http://schemas.openxmlformats.org/officeDocument/2006/relationships/image" Target="../media/image919.png"/><Relationship Id="rId263" Type="http://schemas.openxmlformats.org/officeDocument/2006/relationships/image" Target="../media/image940.png"/><Relationship Id="rId319" Type="http://schemas.openxmlformats.org/officeDocument/2006/relationships/image" Target="../media/image968.png"/><Relationship Id="rId470" Type="http://schemas.openxmlformats.org/officeDocument/2006/relationships/customXml" Target="../ink/ink1048.xml"/><Relationship Id="rId526" Type="http://schemas.openxmlformats.org/officeDocument/2006/relationships/customXml" Target="../ink/ink1076.xml"/><Relationship Id="rId58" Type="http://schemas.openxmlformats.org/officeDocument/2006/relationships/customXml" Target="../ink/ink842.xml"/><Relationship Id="rId123" Type="http://schemas.openxmlformats.org/officeDocument/2006/relationships/image" Target="../media/image871.png"/><Relationship Id="rId330" Type="http://schemas.openxmlformats.org/officeDocument/2006/relationships/customXml" Target="../ink/ink978.xml"/><Relationship Id="rId568" Type="http://schemas.openxmlformats.org/officeDocument/2006/relationships/customXml" Target="../ink/ink1097.xml"/><Relationship Id="rId165" Type="http://schemas.openxmlformats.org/officeDocument/2006/relationships/image" Target="../media/image892.png"/><Relationship Id="rId372" Type="http://schemas.openxmlformats.org/officeDocument/2006/relationships/customXml" Target="../ink/ink999.xml"/><Relationship Id="rId428" Type="http://schemas.openxmlformats.org/officeDocument/2006/relationships/customXml" Target="../ink/ink1027.xml"/><Relationship Id="rId232" Type="http://schemas.openxmlformats.org/officeDocument/2006/relationships/customXml" Target="../ink/ink929.xml"/><Relationship Id="rId274" Type="http://schemas.openxmlformats.org/officeDocument/2006/relationships/customXml" Target="../ink/ink950.xml"/><Relationship Id="rId481" Type="http://schemas.openxmlformats.org/officeDocument/2006/relationships/image" Target="../media/image1049.png"/><Relationship Id="rId27" Type="http://schemas.openxmlformats.org/officeDocument/2006/relationships/image" Target="../media/image823.png"/><Relationship Id="rId69" Type="http://schemas.openxmlformats.org/officeDocument/2006/relationships/image" Target="../media/image844.png"/><Relationship Id="rId134" Type="http://schemas.openxmlformats.org/officeDocument/2006/relationships/customXml" Target="../ink/ink880.xml"/><Relationship Id="rId537" Type="http://schemas.openxmlformats.org/officeDocument/2006/relationships/image" Target="../media/image1077.png"/><Relationship Id="rId579" Type="http://schemas.openxmlformats.org/officeDocument/2006/relationships/image" Target="../media/image1098.png"/><Relationship Id="rId80" Type="http://schemas.openxmlformats.org/officeDocument/2006/relationships/customXml" Target="../ink/ink853.xml"/><Relationship Id="rId176" Type="http://schemas.openxmlformats.org/officeDocument/2006/relationships/customXml" Target="../ink/ink901.xml"/><Relationship Id="rId341" Type="http://schemas.openxmlformats.org/officeDocument/2006/relationships/image" Target="../media/image979.png"/><Relationship Id="rId383" Type="http://schemas.openxmlformats.org/officeDocument/2006/relationships/image" Target="../media/image1000.png"/><Relationship Id="rId439" Type="http://schemas.openxmlformats.org/officeDocument/2006/relationships/image" Target="../media/image1028.png"/><Relationship Id="rId201" Type="http://schemas.openxmlformats.org/officeDocument/2006/relationships/image" Target="../media/image910.png"/><Relationship Id="rId243" Type="http://schemas.openxmlformats.org/officeDocument/2006/relationships/image" Target="../media/image930.png"/><Relationship Id="rId285" Type="http://schemas.openxmlformats.org/officeDocument/2006/relationships/image" Target="../media/image951.png"/><Relationship Id="rId450" Type="http://schemas.openxmlformats.org/officeDocument/2006/relationships/customXml" Target="../ink/ink1038.xml"/><Relationship Id="rId506" Type="http://schemas.openxmlformats.org/officeDocument/2006/relationships/customXml" Target="../ink/ink1066.xml"/><Relationship Id="rId38" Type="http://schemas.openxmlformats.org/officeDocument/2006/relationships/customXml" Target="../ink/ink832.xml"/><Relationship Id="rId103" Type="http://schemas.openxmlformats.org/officeDocument/2006/relationships/image" Target="../media/image861.png"/><Relationship Id="rId310" Type="http://schemas.openxmlformats.org/officeDocument/2006/relationships/customXml" Target="../ink/ink968.xml"/><Relationship Id="rId492" Type="http://schemas.openxmlformats.org/officeDocument/2006/relationships/customXml" Target="../ink/ink1059.xml"/><Relationship Id="rId548" Type="http://schemas.openxmlformats.org/officeDocument/2006/relationships/customXml" Target="../ink/ink1087.xml"/><Relationship Id="rId91" Type="http://schemas.openxmlformats.org/officeDocument/2006/relationships/image" Target="../media/image855.png"/><Relationship Id="rId145" Type="http://schemas.openxmlformats.org/officeDocument/2006/relationships/image" Target="../media/image882.png"/><Relationship Id="rId187" Type="http://schemas.openxmlformats.org/officeDocument/2006/relationships/image" Target="../media/image903.png"/><Relationship Id="rId352" Type="http://schemas.openxmlformats.org/officeDocument/2006/relationships/customXml" Target="../ink/ink989.xml"/><Relationship Id="rId394" Type="http://schemas.openxmlformats.org/officeDocument/2006/relationships/customXml" Target="../ink/ink1010.xml"/><Relationship Id="rId408" Type="http://schemas.openxmlformats.org/officeDocument/2006/relationships/customXml" Target="../ink/ink1017.xml"/><Relationship Id="rId212" Type="http://schemas.openxmlformats.org/officeDocument/2006/relationships/customXml" Target="../ink/ink919.xml"/><Relationship Id="rId254" Type="http://schemas.openxmlformats.org/officeDocument/2006/relationships/customXml" Target="../ink/ink940.xml"/><Relationship Id="rId49" Type="http://schemas.openxmlformats.org/officeDocument/2006/relationships/image" Target="../media/image834.png"/><Relationship Id="rId114" Type="http://schemas.openxmlformats.org/officeDocument/2006/relationships/customXml" Target="../ink/ink870.xml"/><Relationship Id="rId296" Type="http://schemas.openxmlformats.org/officeDocument/2006/relationships/customXml" Target="../ink/ink961.xml"/><Relationship Id="rId461" Type="http://schemas.openxmlformats.org/officeDocument/2006/relationships/image" Target="../media/image1039.png"/><Relationship Id="rId517" Type="http://schemas.openxmlformats.org/officeDocument/2006/relationships/image" Target="../media/image1067.png"/><Relationship Id="rId559" Type="http://schemas.openxmlformats.org/officeDocument/2006/relationships/image" Target="../media/image1088.png"/><Relationship Id="rId60" Type="http://schemas.openxmlformats.org/officeDocument/2006/relationships/customXml" Target="../ink/ink843.xml"/><Relationship Id="rId156" Type="http://schemas.openxmlformats.org/officeDocument/2006/relationships/customXml" Target="../ink/ink891.xml"/><Relationship Id="rId198" Type="http://schemas.openxmlformats.org/officeDocument/2006/relationships/customXml" Target="../ink/ink912.xml"/><Relationship Id="rId321" Type="http://schemas.openxmlformats.org/officeDocument/2006/relationships/image" Target="../media/image969.png"/><Relationship Id="rId363" Type="http://schemas.openxmlformats.org/officeDocument/2006/relationships/image" Target="../media/image990.png"/><Relationship Id="rId419" Type="http://schemas.openxmlformats.org/officeDocument/2006/relationships/image" Target="../media/image1018.png"/><Relationship Id="rId570" Type="http://schemas.openxmlformats.org/officeDocument/2006/relationships/customXml" Target="../ink/ink1098.xml"/><Relationship Id="rId223" Type="http://schemas.openxmlformats.org/officeDocument/2006/relationships/image" Target="../media/image920.png"/><Relationship Id="rId430" Type="http://schemas.openxmlformats.org/officeDocument/2006/relationships/customXml" Target="../ink/ink1028.xml"/><Relationship Id="rId18" Type="http://schemas.openxmlformats.org/officeDocument/2006/relationships/customXml" Target="../ink/ink822.xml"/><Relationship Id="rId265" Type="http://schemas.openxmlformats.org/officeDocument/2006/relationships/image" Target="../media/image941.png"/><Relationship Id="rId472" Type="http://schemas.openxmlformats.org/officeDocument/2006/relationships/customXml" Target="../ink/ink1049.xml"/><Relationship Id="rId528" Type="http://schemas.openxmlformats.org/officeDocument/2006/relationships/customXml" Target="../ink/ink1077.xml"/><Relationship Id="rId125" Type="http://schemas.openxmlformats.org/officeDocument/2006/relationships/image" Target="../media/image872.png"/><Relationship Id="rId167" Type="http://schemas.openxmlformats.org/officeDocument/2006/relationships/image" Target="../media/image893.png"/><Relationship Id="rId332" Type="http://schemas.openxmlformats.org/officeDocument/2006/relationships/customXml" Target="../ink/ink979.xml"/><Relationship Id="rId374" Type="http://schemas.openxmlformats.org/officeDocument/2006/relationships/customXml" Target="../ink/ink1000.xml"/><Relationship Id="rId581" Type="http://schemas.openxmlformats.org/officeDocument/2006/relationships/image" Target="../media/image1099.png"/><Relationship Id="rId71" Type="http://schemas.openxmlformats.org/officeDocument/2006/relationships/image" Target="../media/image845.png"/><Relationship Id="rId234" Type="http://schemas.openxmlformats.org/officeDocument/2006/relationships/customXml" Target="../ink/ink930.xml"/><Relationship Id="rId2" Type="http://schemas.openxmlformats.org/officeDocument/2006/relationships/customXml" Target="../ink/ink814.xml"/><Relationship Id="rId29" Type="http://schemas.openxmlformats.org/officeDocument/2006/relationships/image" Target="../media/image824.png"/><Relationship Id="rId276" Type="http://schemas.openxmlformats.org/officeDocument/2006/relationships/customXml" Target="../ink/ink951.xml"/><Relationship Id="rId441" Type="http://schemas.openxmlformats.org/officeDocument/2006/relationships/image" Target="../media/image1029.png"/><Relationship Id="rId483" Type="http://schemas.openxmlformats.org/officeDocument/2006/relationships/image" Target="../media/image1050.png"/><Relationship Id="rId539" Type="http://schemas.openxmlformats.org/officeDocument/2006/relationships/image" Target="../media/image1078.png"/><Relationship Id="rId40" Type="http://schemas.openxmlformats.org/officeDocument/2006/relationships/customXml" Target="../ink/ink833.xml"/><Relationship Id="rId136" Type="http://schemas.openxmlformats.org/officeDocument/2006/relationships/customXml" Target="../ink/ink881.xml"/><Relationship Id="rId178" Type="http://schemas.openxmlformats.org/officeDocument/2006/relationships/customXml" Target="../ink/ink902.xml"/><Relationship Id="rId301" Type="http://schemas.openxmlformats.org/officeDocument/2006/relationships/image" Target="../media/image959.png"/><Relationship Id="rId343" Type="http://schemas.openxmlformats.org/officeDocument/2006/relationships/image" Target="../media/image980.png"/><Relationship Id="rId550" Type="http://schemas.openxmlformats.org/officeDocument/2006/relationships/customXml" Target="../ink/ink1088.xml"/><Relationship Id="rId82" Type="http://schemas.openxmlformats.org/officeDocument/2006/relationships/customXml" Target="../ink/ink854.xml"/><Relationship Id="rId203" Type="http://schemas.openxmlformats.org/officeDocument/2006/relationships/image" Target="../media/image911.png"/><Relationship Id="rId385" Type="http://schemas.openxmlformats.org/officeDocument/2006/relationships/image" Target="../media/image1001.png"/><Relationship Id="rId245" Type="http://schemas.openxmlformats.org/officeDocument/2006/relationships/image" Target="../media/image931.png"/><Relationship Id="rId287" Type="http://schemas.openxmlformats.org/officeDocument/2006/relationships/image" Target="../media/image952.png"/><Relationship Id="rId410" Type="http://schemas.openxmlformats.org/officeDocument/2006/relationships/customXml" Target="../ink/ink1018.xml"/><Relationship Id="rId452" Type="http://schemas.openxmlformats.org/officeDocument/2006/relationships/customXml" Target="../ink/ink1039.xml"/><Relationship Id="rId494" Type="http://schemas.openxmlformats.org/officeDocument/2006/relationships/customXml" Target="../ink/ink1060.xml"/><Relationship Id="rId508" Type="http://schemas.openxmlformats.org/officeDocument/2006/relationships/customXml" Target="../ink/ink1067.xml"/><Relationship Id="rId105" Type="http://schemas.openxmlformats.org/officeDocument/2006/relationships/image" Target="../media/image862.png"/><Relationship Id="rId147" Type="http://schemas.openxmlformats.org/officeDocument/2006/relationships/image" Target="../media/image883.png"/><Relationship Id="rId312" Type="http://schemas.openxmlformats.org/officeDocument/2006/relationships/customXml" Target="../ink/ink969.xml"/><Relationship Id="rId354" Type="http://schemas.openxmlformats.org/officeDocument/2006/relationships/customXml" Target="../ink/ink990.xml"/><Relationship Id="rId51" Type="http://schemas.openxmlformats.org/officeDocument/2006/relationships/image" Target="../media/image835.png"/><Relationship Id="rId93" Type="http://schemas.openxmlformats.org/officeDocument/2006/relationships/image" Target="../media/image856.png"/><Relationship Id="rId189" Type="http://schemas.openxmlformats.org/officeDocument/2006/relationships/image" Target="../media/image904.png"/><Relationship Id="rId396" Type="http://schemas.openxmlformats.org/officeDocument/2006/relationships/customXml" Target="../ink/ink1011.xml"/><Relationship Id="rId561" Type="http://schemas.openxmlformats.org/officeDocument/2006/relationships/image" Target="../media/image1089.png"/><Relationship Id="rId214" Type="http://schemas.openxmlformats.org/officeDocument/2006/relationships/customXml" Target="../ink/ink920.xml"/><Relationship Id="rId256" Type="http://schemas.openxmlformats.org/officeDocument/2006/relationships/customXml" Target="../ink/ink941.xml"/><Relationship Id="rId298" Type="http://schemas.openxmlformats.org/officeDocument/2006/relationships/customXml" Target="../ink/ink962.xml"/><Relationship Id="rId421" Type="http://schemas.openxmlformats.org/officeDocument/2006/relationships/image" Target="../media/image1019.png"/><Relationship Id="rId463" Type="http://schemas.openxmlformats.org/officeDocument/2006/relationships/image" Target="../media/image1040.png"/><Relationship Id="rId519" Type="http://schemas.openxmlformats.org/officeDocument/2006/relationships/image" Target="../media/image1068.png"/><Relationship Id="rId116" Type="http://schemas.openxmlformats.org/officeDocument/2006/relationships/customXml" Target="../ink/ink871.xml"/><Relationship Id="rId158" Type="http://schemas.openxmlformats.org/officeDocument/2006/relationships/customXml" Target="../ink/ink892.xml"/><Relationship Id="rId323" Type="http://schemas.openxmlformats.org/officeDocument/2006/relationships/image" Target="../media/image970.png"/><Relationship Id="rId530" Type="http://schemas.openxmlformats.org/officeDocument/2006/relationships/customXml" Target="../ink/ink1078.xml"/><Relationship Id="rId20" Type="http://schemas.openxmlformats.org/officeDocument/2006/relationships/customXml" Target="../ink/ink823.xml"/><Relationship Id="rId62" Type="http://schemas.openxmlformats.org/officeDocument/2006/relationships/customXml" Target="../ink/ink844.xml"/><Relationship Id="rId365" Type="http://schemas.openxmlformats.org/officeDocument/2006/relationships/image" Target="../media/image991.png"/><Relationship Id="rId572" Type="http://schemas.openxmlformats.org/officeDocument/2006/relationships/customXml" Target="../ink/ink1099.xml"/><Relationship Id="rId225" Type="http://schemas.openxmlformats.org/officeDocument/2006/relationships/image" Target="../media/image921.png"/><Relationship Id="rId267" Type="http://schemas.openxmlformats.org/officeDocument/2006/relationships/image" Target="../media/image942.png"/><Relationship Id="rId432" Type="http://schemas.openxmlformats.org/officeDocument/2006/relationships/customXml" Target="../ink/ink1029.xml"/><Relationship Id="rId474" Type="http://schemas.openxmlformats.org/officeDocument/2006/relationships/customXml" Target="../ink/ink1050.xml"/><Relationship Id="rId127" Type="http://schemas.openxmlformats.org/officeDocument/2006/relationships/image" Target="../media/image873.png"/><Relationship Id="rId31" Type="http://schemas.openxmlformats.org/officeDocument/2006/relationships/image" Target="../media/image825.png"/><Relationship Id="rId73" Type="http://schemas.openxmlformats.org/officeDocument/2006/relationships/image" Target="../media/image846.png"/><Relationship Id="rId169" Type="http://schemas.openxmlformats.org/officeDocument/2006/relationships/image" Target="../media/image894.png"/><Relationship Id="rId334" Type="http://schemas.openxmlformats.org/officeDocument/2006/relationships/customXml" Target="../ink/ink980.xml"/><Relationship Id="rId376" Type="http://schemas.openxmlformats.org/officeDocument/2006/relationships/customXml" Target="../ink/ink1001.xml"/><Relationship Id="rId541" Type="http://schemas.openxmlformats.org/officeDocument/2006/relationships/image" Target="../media/image1079.png"/><Relationship Id="rId4" Type="http://schemas.openxmlformats.org/officeDocument/2006/relationships/customXml" Target="../ink/ink815.xml"/><Relationship Id="rId180" Type="http://schemas.openxmlformats.org/officeDocument/2006/relationships/customXml" Target="../ink/ink903.xml"/><Relationship Id="rId236" Type="http://schemas.openxmlformats.org/officeDocument/2006/relationships/customXml" Target="../ink/ink931.xml"/><Relationship Id="rId278" Type="http://schemas.openxmlformats.org/officeDocument/2006/relationships/customXml" Target="../ink/ink952.xml"/><Relationship Id="rId401" Type="http://schemas.openxmlformats.org/officeDocument/2006/relationships/image" Target="../media/image1009.png"/><Relationship Id="rId443" Type="http://schemas.openxmlformats.org/officeDocument/2006/relationships/image" Target="../media/image1030.png"/><Relationship Id="rId303" Type="http://schemas.openxmlformats.org/officeDocument/2006/relationships/image" Target="../media/image960.png"/><Relationship Id="rId485" Type="http://schemas.openxmlformats.org/officeDocument/2006/relationships/image" Target="../media/image1051.png"/><Relationship Id="rId42" Type="http://schemas.openxmlformats.org/officeDocument/2006/relationships/customXml" Target="../ink/ink834.xml"/><Relationship Id="rId84" Type="http://schemas.openxmlformats.org/officeDocument/2006/relationships/customXml" Target="../ink/ink855.xml"/><Relationship Id="rId138" Type="http://schemas.openxmlformats.org/officeDocument/2006/relationships/customXml" Target="../ink/ink882.xml"/><Relationship Id="rId345" Type="http://schemas.openxmlformats.org/officeDocument/2006/relationships/image" Target="../media/image981.png"/><Relationship Id="rId387" Type="http://schemas.openxmlformats.org/officeDocument/2006/relationships/image" Target="../media/image1002.png"/><Relationship Id="rId510" Type="http://schemas.openxmlformats.org/officeDocument/2006/relationships/customXml" Target="../ink/ink1068.xml"/><Relationship Id="rId552" Type="http://schemas.openxmlformats.org/officeDocument/2006/relationships/customXml" Target="../ink/ink1089.xml"/><Relationship Id="rId191" Type="http://schemas.openxmlformats.org/officeDocument/2006/relationships/image" Target="../media/image905.png"/><Relationship Id="rId205" Type="http://schemas.openxmlformats.org/officeDocument/2006/relationships/image" Target="../media/image912.png"/><Relationship Id="rId247" Type="http://schemas.openxmlformats.org/officeDocument/2006/relationships/image" Target="../media/image932.png"/><Relationship Id="rId412" Type="http://schemas.openxmlformats.org/officeDocument/2006/relationships/customXml" Target="../ink/ink1019.xml"/><Relationship Id="rId107" Type="http://schemas.openxmlformats.org/officeDocument/2006/relationships/image" Target="../media/image863.png"/><Relationship Id="rId289" Type="http://schemas.openxmlformats.org/officeDocument/2006/relationships/image" Target="../media/image953.png"/><Relationship Id="rId454" Type="http://schemas.openxmlformats.org/officeDocument/2006/relationships/customXml" Target="../ink/ink1040.xml"/><Relationship Id="rId496" Type="http://schemas.openxmlformats.org/officeDocument/2006/relationships/customXml" Target="../ink/ink1061.xml"/><Relationship Id="rId11" Type="http://schemas.openxmlformats.org/officeDocument/2006/relationships/image" Target="../media/image815.png"/><Relationship Id="rId53" Type="http://schemas.openxmlformats.org/officeDocument/2006/relationships/image" Target="../media/image836.png"/><Relationship Id="rId149" Type="http://schemas.openxmlformats.org/officeDocument/2006/relationships/image" Target="../media/image884.png"/><Relationship Id="rId314" Type="http://schemas.openxmlformats.org/officeDocument/2006/relationships/customXml" Target="../ink/ink970.xml"/><Relationship Id="rId356" Type="http://schemas.openxmlformats.org/officeDocument/2006/relationships/customXml" Target="../ink/ink991.xml"/><Relationship Id="rId398" Type="http://schemas.openxmlformats.org/officeDocument/2006/relationships/customXml" Target="../ink/ink1012.xml"/><Relationship Id="rId521" Type="http://schemas.openxmlformats.org/officeDocument/2006/relationships/image" Target="../media/image1069.png"/><Relationship Id="rId563" Type="http://schemas.openxmlformats.org/officeDocument/2006/relationships/image" Target="../media/image1090.png"/><Relationship Id="rId95" Type="http://schemas.openxmlformats.org/officeDocument/2006/relationships/image" Target="../media/image857.png"/><Relationship Id="rId160" Type="http://schemas.openxmlformats.org/officeDocument/2006/relationships/customXml" Target="../ink/ink893.xml"/><Relationship Id="rId216" Type="http://schemas.openxmlformats.org/officeDocument/2006/relationships/customXml" Target="../ink/ink921.xml"/><Relationship Id="rId423" Type="http://schemas.openxmlformats.org/officeDocument/2006/relationships/image" Target="../media/image1020.png"/><Relationship Id="rId258" Type="http://schemas.openxmlformats.org/officeDocument/2006/relationships/customXml" Target="../ink/ink942.xml"/><Relationship Id="rId465" Type="http://schemas.openxmlformats.org/officeDocument/2006/relationships/image" Target="../media/image1041.png"/><Relationship Id="rId22" Type="http://schemas.openxmlformats.org/officeDocument/2006/relationships/customXml" Target="../ink/ink824.xml"/><Relationship Id="rId64" Type="http://schemas.openxmlformats.org/officeDocument/2006/relationships/customXml" Target="../ink/ink845.xml"/><Relationship Id="rId118" Type="http://schemas.openxmlformats.org/officeDocument/2006/relationships/customXml" Target="../ink/ink872.xml"/><Relationship Id="rId325" Type="http://schemas.openxmlformats.org/officeDocument/2006/relationships/image" Target="../media/image971.png"/><Relationship Id="rId367" Type="http://schemas.openxmlformats.org/officeDocument/2006/relationships/image" Target="../media/image992.png"/><Relationship Id="rId532" Type="http://schemas.openxmlformats.org/officeDocument/2006/relationships/customXml" Target="../ink/ink1079.xml"/><Relationship Id="rId574" Type="http://schemas.openxmlformats.org/officeDocument/2006/relationships/customXml" Target="../ink/ink1100.xml"/><Relationship Id="rId171" Type="http://schemas.openxmlformats.org/officeDocument/2006/relationships/image" Target="../media/image895.png"/><Relationship Id="rId227" Type="http://schemas.openxmlformats.org/officeDocument/2006/relationships/image" Target="../media/image922.png"/><Relationship Id="rId269" Type="http://schemas.openxmlformats.org/officeDocument/2006/relationships/image" Target="../media/image943.png"/><Relationship Id="rId434" Type="http://schemas.openxmlformats.org/officeDocument/2006/relationships/customXml" Target="../ink/ink1030.xml"/><Relationship Id="rId476" Type="http://schemas.openxmlformats.org/officeDocument/2006/relationships/customXml" Target="../ink/ink1051.xml"/><Relationship Id="rId33" Type="http://schemas.openxmlformats.org/officeDocument/2006/relationships/image" Target="../media/image826.png"/><Relationship Id="rId129" Type="http://schemas.openxmlformats.org/officeDocument/2006/relationships/image" Target="../media/image874.png"/><Relationship Id="rId280" Type="http://schemas.openxmlformats.org/officeDocument/2006/relationships/customXml" Target="../ink/ink953.xml"/><Relationship Id="rId336" Type="http://schemas.openxmlformats.org/officeDocument/2006/relationships/customXml" Target="../ink/ink981.xml"/><Relationship Id="rId501" Type="http://schemas.openxmlformats.org/officeDocument/2006/relationships/image" Target="../media/image1059.png"/><Relationship Id="rId543" Type="http://schemas.openxmlformats.org/officeDocument/2006/relationships/image" Target="../media/image1080.png"/><Relationship Id="rId75" Type="http://schemas.openxmlformats.org/officeDocument/2006/relationships/image" Target="../media/image847.png"/><Relationship Id="rId140" Type="http://schemas.openxmlformats.org/officeDocument/2006/relationships/customXml" Target="../ink/ink883.xml"/><Relationship Id="rId182" Type="http://schemas.openxmlformats.org/officeDocument/2006/relationships/customXml" Target="../ink/ink904.xml"/><Relationship Id="rId378" Type="http://schemas.openxmlformats.org/officeDocument/2006/relationships/customXml" Target="../ink/ink1002.xml"/><Relationship Id="rId403" Type="http://schemas.openxmlformats.org/officeDocument/2006/relationships/image" Target="../media/image1010.png"/><Relationship Id="rId6" Type="http://schemas.openxmlformats.org/officeDocument/2006/relationships/customXml" Target="../ink/ink816.xml"/><Relationship Id="rId238" Type="http://schemas.openxmlformats.org/officeDocument/2006/relationships/customXml" Target="../ink/ink932.xml"/><Relationship Id="rId445" Type="http://schemas.openxmlformats.org/officeDocument/2006/relationships/image" Target="../media/image1031.png"/><Relationship Id="rId487" Type="http://schemas.openxmlformats.org/officeDocument/2006/relationships/image" Target="../media/image1052.png"/><Relationship Id="rId291" Type="http://schemas.openxmlformats.org/officeDocument/2006/relationships/image" Target="../media/image954.png"/><Relationship Id="rId305" Type="http://schemas.openxmlformats.org/officeDocument/2006/relationships/image" Target="../media/image961.png"/><Relationship Id="rId347" Type="http://schemas.openxmlformats.org/officeDocument/2006/relationships/image" Target="../media/image982.png"/><Relationship Id="rId512" Type="http://schemas.openxmlformats.org/officeDocument/2006/relationships/customXml" Target="../ink/ink1069.xml"/><Relationship Id="rId44" Type="http://schemas.openxmlformats.org/officeDocument/2006/relationships/customXml" Target="../ink/ink835.xml"/><Relationship Id="rId86" Type="http://schemas.openxmlformats.org/officeDocument/2006/relationships/customXml" Target="../ink/ink856.xml"/><Relationship Id="rId151" Type="http://schemas.openxmlformats.org/officeDocument/2006/relationships/image" Target="../media/image885.png"/><Relationship Id="rId389" Type="http://schemas.openxmlformats.org/officeDocument/2006/relationships/image" Target="../media/image1003.png"/><Relationship Id="rId554" Type="http://schemas.openxmlformats.org/officeDocument/2006/relationships/customXml" Target="../ink/ink1090.xml"/><Relationship Id="rId193" Type="http://schemas.openxmlformats.org/officeDocument/2006/relationships/image" Target="../media/image906.png"/><Relationship Id="rId207" Type="http://schemas.openxmlformats.org/officeDocument/2006/relationships/image" Target="../media/image913.png"/><Relationship Id="rId249" Type="http://schemas.openxmlformats.org/officeDocument/2006/relationships/image" Target="../media/image933.png"/><Relationship Id="rId414" Type="http://schemas.openxmlformats.org/officeDocument/2006/relationships/customXml" Target="../ink/ink1020.xml"/><Relationship Id="rId456" Type="http://schemas.openxmlformats.org/officeDocument/2006/relationships/customXml" Target="../ink/ink1041.xml"/><Relationship Id="rId498" Type="http://schemas.openxmlformats.org/officeDocument/2006/relationships/customXml" Target="../ink/ink1062.xml"/><Relationship Id="rId13" Type="http://schemas.openxmlformats.org/officeDocument/2006/relationships/image" Target="../media/image816.png"/><Relationship Id="rId109" Type="http://schemas.openxmlformats.org/officeDocument/2006/relationships/image" Target="../media/image864.png"/><Relationship Id="rId260" Type="http://schemas.openxmlformats.org/officeDocument/2006/relationships/customXml" Target="../ink/ink943.xml"/><Relationship Id="rId316" Type="http://schemas.openxmlformats.org/officeDocument/2006/relationships/customXml" Target="../ink/ink971.xml"/><Relationship Id="rId523" Type="http://schemas.openxmlformats.org/officeDocument/2006/relationships/image" Target="../media/image1070.png"/><Relationship Id="rId55" Type="http://schemas.openxmlformats.org/officeDocument/2006/relationships/image" Target="../media/image837.png"/><Relationship Id="rId97" Type="http://schemas.openxmlformats.org/officeDocument/2006/relationships/image" Target="../media/image858.png"/><Relationship Id="rId120" Type="http://schemas.openxmlformats.org/officeDocument/2006/relationships/customXml" Target="../ink/ink873.xml"/><Relationship Id="rId358" Type="http://schemas.openxmlformats.org/officeDocument/2006/relationships/customXml" Target="../ink/ink992.xml"/><Relationship Id="rId565" Type="http://schemas.openxmlformats.org/officeDocument/2006/relationships/image" Target="../media/image1091.png"/><Relationship Id="rId162" Type="http://schemas.openxmlformats.org/officeDocument/2006/relationships/customXml" Target="../ink/ink894.xml"/><Relationship Id="rId218" Type="http://schemas.openxmlformats.org/officeDocument/2006/relationships/customXml" Target="../ink/ink922.xml"/><Relationship Id="rId425" Type="http://schemas.openxmlformats.org/officeDocument/2006/relationships/image" Target="../media/image1021.png"/><Relationship Id="rId467" Type="http://schemas.openxmlformats.org/officeDocument/2006/relationships/image" Target="../media/image1042.png"/><Relationship Id="rId271" Type="http://schemas.openxmlformats.org/officeDocument/2006/relationships/image" Target="../media/image944.png"/><Relationship Id="rId24" Type="http://schemas.openxmlformats.org/officeDocument/2006/relationships/customXml" Target="../ink/ink825.xml"/><Relationship Id="rId66" Type="http://schemas.openxmlformats.org/officeDocument/2006/relationships/customXml" Target="../ink/ink846.xml"/><Relationship Id="rId131" Type="http://schemas.openxmlformats.org/officeDocument/2006/relationships/image" Target="../media/image875.png"/><Relationship Id="rId327" Type="http://schemas.openxmlformats.org/officeDocument/2006/relationships/image" Target="../media/image972.png"/><Relationship Id="rId369" Type="http://schemas.openxmlformats.org/officeDocument/2006/relationships/image" Target="../media/image993.png"/><Relationship Id="rId534" Type="http://schemas.openxmlformats.org/officeDocument/2006/relationships/customXml" Target="../ink/ink1080.xml"/><Relationship Id="rId576" Type="http://schemas.openxmlformats.org/officeDocument/2006/relationships/customXml" Target="../ink/ink1101.xml"/><Relationship Id="rId173" Type="http://schemas.openxmlformats.org/officeDocument/2006/relationships/image" Target="../media/image896.png"/><Relationship Id="rId229" Type="http://schemas.openxmlformats.org/officeDocument/2006/relationships/image" Target="../media/image923.png"/><Relationship Id="rId380" Type="http://schemas.openxmlformats.org/officeDocument/2006/relationships/customXml" Target="../ink/ink1003.xml"/><Relationship Id="rId436" Type="http://schemas.openxmlformats.org/officeDocument/2006/relationships/customXml" Target="../ink/ink1031.xml"/><Relationship Id="rId240" Type="http://schemas.openxmlformats.org/officeDocument/2006/relationships/customXml" Target="../ink/ink933.xml"/><Relationship Id="rId478" Type="http://schemas.openxmlformats.org/officeDocument/2006/relationships/customXml" Target="../ink/ink1052.xml"/><Relationship Id="rId35" Type="http://schemas.openxmlformats.org/officeDocument/2006/relationships/image" Target="../media/image827.png"/><Relationship Id="rId77" Type="http://schemas.openxmlformats.org/officeDocument/2006/relationships/image" Target="../media/image848.png"/><Relationship Id="rId100" Type="http://schemas.openxmlformats.org/officeDocument/2006/relationships/customXml" Target="../ink/ink863.xml"/><Relationship Id="rId282" Type="http://schemas.openxmlformats.org/officeDocument/2006/relationships/customXml" Target="../ink/ink954.xml"/><Relationship Id="rId338" Type="http://schemas.openxmlformats.org/officeDocument/2006/relationships/customXml" Target="../ink/ink982.xml"/><Relationship Id="rId503" Type="http://schemas.openxmlformats.org/officeDocument/2006/relationships/image" Target="../media/image1060.png"/><Relationship Id="rId545" Type="http://schemas.openxmlformats.org/officeDocument/2006/relationships/image" Target="../media/image1081.png"/><Relationship Id="rId8" Type="http://schemas.openxmlformats.org/officeDocument/2006/relationships/customXml" Target="../ink/ink817.xml"/><Relationship Id="rId142" Type="http://schemas.openxmlformats.org/officeDocument/2006/relationships/customXml" Target="../ink/ink884.xml"/><Relationship Id="rId184" Type="http://schemas.openxmlformats.org/officeDocument/2006/relationships/customXml" Target="../ink/ink905.xml"/><Relationship Id="rId391" Type="http://schemas.openxmlformats.org/officeDocument/2006/relationships/image" Target="../media/image1004.png"/><Relationship Id="rId405" Type="http://schemas.openxmlformats.org/officeDocument/2006/relationships/image" Target="../media/image1011.png"/><Relationship Id="rId447" Type="http://schemas.openxmlformats.org/officeDocument/2006/relationships/image" Target="../media/image1032.png"/><Relationship Id="rId251" Type="http://schemas.openxmlformats.org/officeDocument/2006/relationships/image" Target="../media/image934.png"/><Relationship Id="rId489" Type="http://schemas.openxmlformats.org/officeDocument/2006/relationships/image" Target="../media/image1053.png"/><Relationship Id="rId46" Type="http://schemas.openxmlformats.org/officeDocument/2006/relationships/customXml" Target="../ink/ink836.xml"/><Relationship Id="rId293" Type="http://schemas.openxmlformats.org/officeDocument/2006/relationships/image" Target="../media/image955.png"/><Relationship Id="rId307" Type="http://schemas.openxmlformats.org/officeDocument/2006/relationships/image" Target="../media/image962.png"/><Relationship Id="rId349" Type="http://schemas.openxmlformats.org/officeDocument/2006/relationships/image" Target="../media/image983.png"/><Relationship Id="rId514" Type="http://schemas.openxmlformats.org/officeDocument/2006/relationships/customXml" Target="../ink/ink1070.xml"/><Relationship Id="rId556" Type="http://schemas.openxmlformats.org/officeDocument/2006/relationships/customXml" Target="../ink/ink1091.xml"/><Relationship Id="rId88" Type="http://schemas.openxmlformats.org/officeDocument/2006/relationships/customXml" Target="../ink/ink857.xml"/><Relationship Id="rId111" Type="http://schemas.openxmlformats.org/officeDocument/2006/relationships/image" Target="../media/image865.png"/><Relationship Id="rId153" Type="http://schemas.openxmlformats.org/officeDocument/2006/relationships/image" Target="../media/image886.png"/><Relationship Id="rId195" Type="http://schemas.openxmlformats.org/officeDocument/2006/relationships/image" Target="../media/image907.png"/><Relationship Id="rId209" Type="http://schemas.openxmlformats.org/officeDocument/2006/relationships/image" Target="../media/image914.png"/><Relationship Id="rId360" Type="http://schemas.openxmlformats.org/officeDocument/2006/relationships/customXml" Target="../ink/ink993.xml"/><Relationship Id="rId416" Type="http://schemas.openxmlformats.org/officeDocument/2006/relationships/customXml" Target="../ink/ink1021.xml"/><Relationship Id="rId220" Type="http://schemas.openxmlformats.org/officeDocument/2006/relationships/customXml" Target="../ink/ink923.xml"/><Relationship Id="rId458" Type="http://schemas.openxmlformats.org/officeDocument/2006/relationships/customXml" Target="../ink/ink1042.xml"/><Relationship Id="rId15" Type="http://schemas.openxmlformats.org/officeDocument/2006/relationships/image" Target="../media/image817.png"/><Relationship Id="rId57" Type="http://schemas.openxmlformats.org/officeDocument/2006/relationships/image" Target="../media/image838.png"/><Relationship Id="rId262" Type="http://schemas.openxmlformats.org/officeDocument/2006/relationships/customXml" Target="../ink/ink944.xml"/><Relationship Id="rId318" Type="http://schemas.openxmlformats.org/officeDocument/2006/relationships/customXml" Target="../ink/ink972.xml"/><Relationship Id="rId525" Type="http://schemas.openxmlformats.org/officeDocument/2006/relationships/image" Target="../media/image1071.png"/><Relationship Id="rId567" Type="http://schemas.openxmlformats.org/officeDocument/2006/relationships/image" Target="../media/image1092.png"/><Relationship Id="rId99" Type="http://schemas.openxmlformats.org/officeDocument/2006/relationships/image" Target="../media/image859.png"/><Relationship Id="rId122" Type="http://schemas.openxmlformats.org/officeDocument/2006/relationships/customXml" Target="../ink/ink874.xml"/><Relationship Id="rId164" Type="http://schemas.openxmlformats.org/officeDocument/2006/relationships/customXml" Target="../ink/ink895.xml"/><Relationship Id="rId371" Type="http://schemas.openxmlformats.org/officeDocument/2006/relationships/image" Target="../media/image994.png"/><Relationship Id="rId427" Type="http://schemas.openxmlformats.org/officeDocument/2006/relationships/image" Target="../media/image1022.png"/><Relationship Id="rId469" Type="http://schemas.openxmlformats.org/officeDocument/2006/relationships/image" Target="../media/image1043.png"/><Relationship Id="rId26" Type="http://schemas.openxmlformats.org/officeDocument/2006/relationships/customXml" Target="../ink/ink826.xml"/><Relationship Id="rId231" Type="http://schemas.openxmlformats.org/officeDocument/2006/relationships/image" Target="../media/image924.png"/><Relationship Id="rId273" Type="http://schemas.openxmlformats.org/officeDocument/2006/relationships/image" Target="../media/image945.png"/><Relationship Id="rId329" Type="http://schemas.openxmlformats.org/officeDocument/2006/relationships/image" Target="../media/image973.png"/><Relationship Id="rId480" Type="http://schemas.openxmlformats.org/officeDocument/2006/relationships/customXml" Target="../ink/ink1053.xml"/><Relationship Id="rId536" Type="http://schemas.openxmlformats.org/officeDocument/2006/relationships/customXml" Target="../ink/ink1081.xml"/><Relationship Id="rId68" Type="http://schemas.openxmlformats.org/officeDocument/2006/relationships/customXml" Target="../ink/ink847.xml"/><Relationship Id="rId133" Type="http://schemas.openxmlformats.org/officeDocument/2006/relationships/image" Target="../media/image876.png"/><Relationship Id="rId175" Type="http://schemas.openxmlformats.org/officeDocument/2006/relationships/image" Target="../media/image897.png"/><Relationship Id="rId340" Type="http://schemas.openxmlformats.org/officeDocument/2006/relationships/customXml" Target="../ink/ink983.xml"/><Relationship Id="rId578" Type="http://schemas.openxmlformats.org/officeDocument/2006/relationships/customXml" Target="../ink/ink1102.xml"/><Relationship Id="rId200" Type="http://schemas.openxmlformats.org/officeDocument/2006/relationships/customXml" Target="../ink/ink913.xml"/><Relationship Id="rId382" Type="http://schemas.openxmlformats.org/officeDocument/2006/relationships/customXml" Target="../ink/ink1004.xml"/><Relationship Id="rId438" Type="http://schemas.openxmlformats.org/officeDocument/2006/relationships/customXml" Target="../ink/ink1032.xml"/><Relationship Id="rId242" Type="http://schemas.openxmlformats.org/officeDocument/2006/relationships/customXml" Target="../ink/ink934.xml"/><Relationship Id="rId284" Type="http://schemas.openxmlformats.org/officeDocument/2006/relationships/customXml" Target="../ink/ink955.xml"/><Relationship Id="rId491" Type="http://schemas.openxmlformats.org/officeDocument/2006/relationships/image" Target="../media/image1054.png"/><Relationship Id="rId505" Type="http://schemas.openxmlformats.org/officeDocument/2006/relationships/image" Target="../media/image1061.png"/><Relationship Id="rId37" Type="http://schemas.openxmlformats.org/officeDocument/2006/relationships/image" Target="../media/image828.png"/><Relationship Id="rId79" Type="http://schemas.openxmlformats.org/officeDocument/2006/relationships/image" Target="../media/image849.png"/><Relationship Id="rId102" Type="http://schemas.openxmlformats.org/officeDocument/2006/relationships/customXml" Target="../ink/ink864.xml"/><Relationship Id="rId144" Type="http://schemas.openxmlformats.org/officeDocument/2006/relationships/customXml" Target="../ink/ink885.xml"/><Relationship Id="rId547" Type="http://schemas.openxmlformats.org/officeDocument/2006/relationships/image" Target="../media/image1082.png"/><Relationship Id="rId90" Type="http://schemas.openxmlformats.org/officeDocument/2006/relationships/customXml" Target="../ink/ink858.xml"/><Relationship Id="rId186" Type="http://schemas.openxmlformats.org/officeDocument/2006/relationships/customXml" Target="../ink/ink906.xml"/><Relationship Id="rId351" Type="http://schemas.openxmlformats.org/officeDocument/2006/relationships/image" Target="../media/image984.png"/><Relationship Id="rId393" Type="http://schemas.openxmlformats.org/officeDocument/2006/relationships/image" Target="../media/image1005.png"/><Relationship Id="rId407" Type="http://schemas.openxmlformats.org/officeDocument/2006/relationships/image" Target="../media/image1012.png"/><Relationship Id="rId449" Type="http://schemas.openxmlformats.org/officeDocument/2006/relationships/image" Target="../media/image1033.png"/><Relationship Id="rId211" Type="http://schemas.openxmlformats.org/officeDocument/2006/relationships/image" Target="../media/image915.png"/><Relationship Id="rId253" Type="http://schemas.openxmlformats.org/officeDocument/2006/relationships/image" Target="../media/image935.png"/><Relationship Id="rId295" Type="http://schemas.openxmlformats.org/officeDocument/2006/relationships/image" Target="../media/image956.png"/><Relationship Id="rId309" Type="http://schemas.openxmlformats.org/officeDocument/2006/relationships/image" Target="../media/image963.png"/><Relationship Id="rId460" Type="http://schemas.openxmlformats.org/officeDocument/2006/relationships/customXml" Target="../ink/ink1043.xml"/><Relationship Id="rId516" Type="http://schemas.openxmlformats.org/officeDocument/2006/relationships/customXml" Target="../ink/ink1071.xml"/><Relationship Id="rId48" Type="http://schemas.openxmlformats.org/officeDocument/2006/relationships/customXml" Target="../ink/ink837.xml"/><Relationship Id="rId113" Type="http://schemas.openxmlformats.org/officeDocument/2006/relationships/image" Target="../media/image866.png"/><Relationship Id="rId320" Type="http://schemas.openxmlformats.org/officeDocument/2006/relationships/customXml" Target="../ink/ink973.xml"/><Relationship Id="rId558" Type="http://schemas.openxmlformats.org/officeDocument/2006/relationships/customXml" Target="../ink/ink1092.xml"/><Relationship Id="rId155" Type="http://schemas.openxmlformats.org/officeDocument/2006/relationships/image" Target="../media/image887.png"/><Relationship Id="rId197" Type="http://schemas.openxmlformats.org/officeDocument/2006/relationships/image" Target="../media/image908.png"/><Relationship Id="rId362" Type="http://schemas.openxmlformats.org/officeDocument/2006/relationships/customXml" Target="../ink/ink994.xml"/><Relationship Id="rId418" Type="http://schemas.openxmlformats.org/officeDocument/2006/relationships/customXml" Target="../ink/ink1022.xml"/><Relationship Id="rId222" Type="http://schemas.openxmlformats.org/officeDocument/2006/relationships/customXml" Target="../ink/ink924.xml"/><Relationship Id="rId264" Type="http://schemas.openxmlformats.org/officeDocument/2006/relationships/customXml" Target="../ink/ink945.xml"/><Relationship Id="rId471" Type="http://schemas.openxmlformats.org/officeDocument/2006/relationships/image" Target="../media/image1044.png"/><Relationship Id="rId17" Type="http://schemas.openxmlformats.org/officeDocument/2006/relationships/image" Target="../media/image818.png"/><Relationship Id="rId59" Type="http://schemas.openxmlformats.org/officeDocument/2006/relationships/image" Target="../media/image839.png"/><Relationship Id="rId124" Type="http://schemas.openxmlformats.org/officeDocument/2006/relationships/customXml" Target="../ink/ink875.xml"/><Relationship Id="rId527" Type="http://schemas.openxmlformats.org/officeDocument/2006/relationships/image" Target="../media/image1072.png"/><Relationship Id="rId569" Type="http://schemas.openxmlformats.org/officeDocument/2006/relationships/image" Target="../media/image1093.png"/><Relationship Id="rId70" Type="http://schemas.openxmlformats.org/officeDocument/2006/relationships/customXml" Target="../ink/ink848.xml"/><Relationship Id="rId166" Type="http://schemas.openxmlformats.org/officeDocument/2006/relationships/customXml" Target="../ink/ink896.xml"/><Relationship Id="rId331" Type="http://schemas.openxmlformats.org/officeDocument/2006/relationships/image" Target="../media/image974.png"/><Relationship Id="rId373" Type="http://schemas.openxmlformats.org/officeDocument/2006/relationships/image" Target="../media/image995.png"/><Relationship Id="rId429" Type="http://schemas.openxmlformats.org/officeDocument/2006/relationships/image" Target="../media/image1023.png"/><Relationship Id="rId580" Type="http://schemas.openxmlformats.org/officeDocument/2006/relationships/customXml" Target="../ink/ink110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25.png"/><Relationship Id="rId440" Type="http://schemas.openxmlformats.org/officeDocument/2006/relationships/customXml" Target="../ink/ink1033.xml"/><Relationship Id="rId28" Type="http://schemas.openxmlformats.org/officeDocument/2006/relationships/customXml" Target="../ink/ink827.xml"/><Relationship Id="rId275" Type="http://schemas.openxmlformats.org/officeDocument/2006/relationships/image" Target="../media/image946.png"/><Relationship Id="rId300" Type="http://schemas.openxmlformats.org/officeDocument/2006/relationships/customXml" Target="../ink/ink963.xml"/><Relationship Id="rId482" Type="http://schemas.openxmlformats.org/officeDocument/2006/relationships/customXml" Target="../ink/ink1054.xml"/><Relationship Id="rId538" Type="http://schemas.openxmlformats.org/officeDocument/2006/relationships/customXml" Target="../ink/ink1082.xml"/><Relationship Id="rId81" Type="http://schemas.openxmlformats.org/officeDocument/2006/relationships/image" Target="../media/image850.png"/><Relationship Id="rId135" Type="http://schemas.openxmlformats.org/officeDocument/2006/relationships/image" Target="../media/image877.png"/><Relationship Id="rId177" Type="http://schemas.openxmlformats.org/officeDocument/2006/relationships/image" Target="../media/image898.png"/><Relationship Id="rId342" Type="http://schemas.openxmlformats.org/officeDocument/2006/relationships/customXml" Target="../ink/ink984.xml"/><Relationship Id="rId384" Type="http://schemas.openxmlformats.org/officeDocument/2006/relationships/customXml" Target="../ink/ink1005.xml"/><Relationship Id="rId202" Type="http://schemas.openxmlformats.org/officeDocument/2006/relationships/customXml" Target="../ink/ink914.xml"/><Relationship Id="rId244" Type="http://schemas.openxmlformats.org/officeDocument/2006/relationships/customXml" Target="../ink/ink935.xml"/><Relationship Id="rId39" Type="http://schemas.openxmlformats.org/officeDocument/2006/relationships/image" Target="../media/image829.png"/><Relationship Id="rId286" Type="http://schemas.openxmlformats.org/officeDocument/2006/relationships/customXml" Target="../ink/ink956.xml"/><Relationship Id="rId451" Type="http://schemas.openxmlformats.org/officeDocument/2006/relationships/image" Target="../media/image1034.png"/><Relationship Id="rId493" Type="http://schemas.openxmlformats.org/officeDocument/2006/relationships/image" Target="../media/image1055.png"/><Relationship Id="rId507" Type="http://schemas.openxmlformats.org/officeDocument/2006/relationships/image" Target="../media/image1062.png"/><Relationship Id="rId549" Type="http://schemas.openxmlformats.org/officeDocument/2006/relationships/image" Target="../media/image1083.png"/><Relationship Id="rId50" Type="http://schemas.openxmlformats.org/officeDocument/2006/relationships/customXml" Target="../ink/ink838.xml"/><Relationship Id="rId104" Type="http://schemas.openxmlformats.org/officeDocument/2006/relationships/customXml" Target="../ink/ink865.xml"/><Relationship Id="rId146" Type="http://schemas.openxmlformats.org/officeDocument/2006/relationships/customXml" Target="../ink/ink886.xml"/><Relationship Id="rId188" Type="http://schemas.openxmlformats.org/officeDocument/2006/relationships/customXml" Target="../ink/ink907.xml"/><Relationship Id="rId311" Type="http://schemas.openxmlformats.org/officeDocument/2006/relationships/image" Target="../media/image964.png"/><Relationship Id="rId353" Type="http://schemas.openxmlformats.org/officeDocument/2006/relationships/image" Target="../media/image985.png"/><Relationship Id="rId395" Type="http://schemas.openxmlformats.org/officeDocument/2006/relationships/image" Target="../media/image1006.png"/><Relationship Id="rId409" Type="http://schemas.openxmlformats.org/officeDocument/2006/relationships/image" Target="../media/image1013.png"/><Relationship Id="rId560" Type="http://schemas.openxmlformats.org/officeDocument/2006/relationships/customXml" Target="../ink/ink1093.xml"/><Relationship Id="rId92" Type="http://schemas.openxmlformats.org/officeDocument/2006/relationships/customXml" Target="../ink/ink859.xml"/><Relationship Id="rId213" Type="http://schemas.openxmlformats.org/officeDocument/2006/relationships/image" Target="../media/image916.png"/><Relationship Id="rId420" Type="http://schemas.openxmlformats.org/officeDocument/2006/relationships/customXml" Target="../ink/ink1023.xml"/><Relationship Id="rId255" Type="http://schemas.openxmlformats.org/officeDocument/2006/relationships/image" Target="../media/image936.png"/><Relationship Id="rId297" Type="http://schemas.openxmlformats.org/officeDocument/2006/relationships/image" Target="../media/image957.png"/><Relationship Id="rId462" Type="http://schemas.openxmlformats.org/officeDocument/2006/relationships/customXml" Target="../ink/ink1044.xml"/><Relationship Id="rId518" Type="http://schemas.openxmlformats.org/officeDocument/2006/relationships/customXml" Target="../ink/ink1072.xml"/><Relationship Id="rId115" Type="http://schemas.openxmlformats.org/officeDocument/2006/relationships/image" Target="../media/image867.png"/><Relationship Id="rId157" Type="http://schemas.openxmlformats.org/officeDocument/2006/relationships/image" Target="../media/image888.png"/><Relationship Id="rId322" Type="http://schemas.openxmlformats.org/officeDocument/2006/relationships/customXml" Target="../ink/ink974.xml"/><Relationship Id="rId364" Type="http://schemas.openxmlformats.org/officeDocument/2006/relationships/customXml" Target="../ink/ink995.xml"/><Relationship Id="rId61" Type="http://schemas.openxmlformats.org/officeDocument/2006/relationships/image" Target="../media/image840.png"/><Relationship Id="rId199" Type="http://schemas.openxmlformats.org/officeDocument/2006/relationships/image" Target="../media/image909.png"/><Relationship Id="rId571" Type="http://schemas.openxmlformats.org/officeDocument/2006/relationships/image" Target="../media/image1094.png"/><Relationship Id="rId19" Type="http://schemas.openxmlformats.org/officeDocument/2006/relationships/image" Target="../media/image819.png"/><Relationship Id="rId224" Type="http://schemas.openxmlformats.org/officeDocument/2006/relationships/customXml" Target="../ink/ink925.xml"/><Relationship Id="rId266" Type="http://schemas.openxmlformats.org/officeDocument/2006/relationships/customXml" Target="../ink/ink946.xml"/><Relationship Id="rId431" Type="http://schemas.openxmlformats.org/officeDocument/2006/relationships/image" Target="../media/image1024.png"/><Relationship Id="rId473" Type="http://schemas.openxmlformats.org/officeDocument/2006/relationships/image" Target="../media/image1045.png"/><Relationship Id="rId529" Type="http://schemas.openxmlformats.org/officeDocument/2006/relationships/image" Target="../media/image1073.png"/><Relationship Id="rId30" Type="http://schemas.openxmlformats.org/officeDocument/2006/relationships/customXml" Target="../ink/ink828.xml"/><Relationship Id="rId126" Type="http://schemas.openxmlformats.org/officeDocument/2006/relationships/customXml" Target="../ink/ink876.xml"/><Relationship Id="rId168" Type="http://schemas.openxmlformats.org/officeDocument/2006/relationships/customXml" Target="../ink/ink897.xml"/><Relationship Id="rId333" Type="http://schemas.openxmlformats.org/officeDocument/2006/relationships/image" Target="../media/image975.png"/><Relationship Id="rId540" Type="http://schemas.openxmlformats.org/officeDocument/2006/relationships/customXml" Target="../ink/ink1083.xml"/><Relationship Id="rId72" Type="http://schemas.openxmlformats.org/officeDocument/2006/relationships/customXml" Target="../ink/ink849.xml"/><Relationship Id="rId375" Type="http://schemas.openxmlformats.org/officeDocument/2006/relationships/image" Target="../media/image996.png"/><Relationship Id="rId3" Type="http://schemas.openxmlformats.org/officeDocument/2006/relationships/image" Target="../media/image811.png"/><Relationship Id="rId235" Type="http://schemas.openxmlformats.org/officeDocument/2006/relationships/image" Target="../media/image926.png"/><Relationship Id="rId277" Type="http://schemas.openxmlformats.org/officeDocument/2006/relationships/image" Target="../media/image947.png"/><Relationship Id="rId400" Type="http://schemas.openxmlformats.org/officeDocument/2006/relationships/customXml" Target="../ink/ink1013.xml"/><Relationship Id="rId442" Type="http://schemas.openxmlformats.org/officeDocument/2006/relationships/customXml" Target="../ink/ink1034.xml"/><Relationship Id="rId484" Type="http://schemas.openxmlformats.org/officeDocument/2006/relationships/customXml" Target="../ink/ink1055.xml"/><Relationship Id="rId137" Type="http://schemas.openxmlformats.org/officeDocument/2006/relationships/image" Target="../media/image878.png"/><Relationship Id="rId302" Type="http://schemas.openxmlformats.org/officeDocument/2006/relationships/customXml" Target="../ink/ink964.xml"/><Relationship Id="rId344" Type="http://schemas.openxmlformats.org/officeDocument/2006/relationships/customXml" Target="../ink/ink985.xml"/><Relationship Id="rId41" Type="http://schemas.openxmlformats.org/officeDocument/2006/relationships/image" Target="../media/image830.png"/><Relationship Id="rId83" Type="http://schemas.openxmlformats.org/officeDocument/2006/relationships/image" Target="../media/image851.png"/><Relationship Id="rId179" Type="http://schemas.openxmlformats.org/officeDocument/2006/relationships/image" Target="../media/image899.png"/><Relationship Id="rId386" Type="http://schemas.openxmlformats.org/officeDocument/2006/relationships/customXml" Target="../ink/ink1006.xml"/><Relationship Id="rId551" Type="http://schemas.openxmlformats.org/officeDocument/2006/relationships/image" Target="../media/image1084.png"/><Relationship Id="rId190" Type="http://schemas.openxmlformats.org/officeDocument/2006/relationships/customXml" Target="../ink/ink908.xml"/><Relationship Id="rId204" Type="http://schemas.openxmlformats.org/officeDocument/2006/relationships/customXml" Target="../ink/ink915.xml"/><Relationship Id="rId246" Type="http://schemas.openxmlformats.org/officeDocument/2006/relationships/customXml" Target="../ink/ink936.xml"/><Relationship Id="rId288" Type="http://schemas.openxmlformats.org/officeDocument/2006/relationships/customXml" Target="../ink/ink957.xml"/><Relationship Id="rId411" Type="http://schemas.openxmlformats.org/officeDocument/2006/relationships/image" Target="../media/image1014.png"/><Relationship Id="rId453" Type="http://schemas.openxmlformats.org/officeDocument/2006/relationships/image" Target="../media/image1035.png"/><Relationship Id="rId509" Type="http://schemas.openxmlformats.org/officeDocument/2006/relationships/image" Target="../media/image1063.png"/><Relationship Id="rId106" Type="http://schemas.openxmlformats.org/officeDocument/2006/relationships/customXml" Target="../ink/ink866.xml"/><Relationship Id="rId313" Type="http://schemas.openxmlformats.org/officeDocument/2006/relationships/image" Target="../media/image965.png"/><Relationship Id="rId495" Type="http://schemas.openxmlformats.org/officeDocument/2006/relationships/image" Target="../media/image1056.png"/><Relationship Id="rId10" Type="http://schemas.openxmlformats.org/officeDocument/2006/relationships/customXml" Target="../ink/ink818.xml"/><Relationship Id="rId52" Type="http://schemas.openxmlformats.org/officeDocument/2006/relationships/customXml" Target="../ink/ink839.xml"/><Relationship Id="rId94" Type="http://schemas.openxmlformats.org/officeDocument/2006/relationships/customXml" Target="../ink/ink860.xml"/><Relationship Id="rId148" Type="http://schemas.openxmlformats.org/officeDocument/2006/relationships/customXml" Target="../ink/ink887.xml"/><Relationship Id="rId355" Type="http://schemas.openxmlformats.org/officeDocument/2006/relationships/image" Target="../media/image986.png"/><Relationship Id="rId397" Type="http://schemas.openxmlformats.org/officeDocument/2006/relationships/image" Target="../media/image1007.png"/><Relationship Id="rId520" Type="http://schemas.openxmlformats.org/officeDocument/2006/relationships/customXml" Target="../ink/ink1073.xml"/><Relationship Id="rId562" Type="http://schemas.openxmlformats.org/officeDocument/2006/relationships/customXml" Target="../ink/ink1094.xml"/><Relationship Id="rId215" Type="http://schemas.openxmlformats.org/officeDocument/2006/relationships/image" Target="../media/image93.png"/><Relationship Id="rId257" Type="http://schemas.openxmlformats.org/officeDocument/2006/relationships/image" Target="../media/image937.png"/><Relationship Id="rId422" Type="http://schemas.openxmlformats.org/officeDocument/2006/relationships/customXml" Target="../ink/ink1024.xml"/><Relationship Id="rId464" Type="http://schemas.openxmlformats.org/officeDocument/2006/relationships/customXml" Target="../ink/ink1045.xml"/><Relationship Id="rId299" Type="http://schemas.openxmlformats.org/officeDocument/2006/relationships/image" Target="../media/image958.png"/><Relationship Id="rId63" Type="http://schemas.openxmlformats.org/officeDocument/2006/relationships/image" Target="../media/image841.png"/><Relationship Id="rId159" Type="http://schemas.openxmlformats.org/officeDocument/2006/relationships/image" Target="../media/image889.png"/><Relationship Id="rId366" Type="http://schemas.openxmlformats.org/officeDocument/2006/relationships/customXml" Target="../ink/ink996.xml"/><Relationship Id="rId573" Type="http://schemas.openxmlformats.org/officeDocument/2006/relationships/image" Target="../media/image1095.png"/><Relationship Id="rId226" Type="http://schemas.openxmlformats.org/officeDocument/2006/relationships/customXml" Target="../ink/ink926.xml"/><Relationship Id="rId433" Type="http://schemas.openxmlformats.org/officeDocument/2006/relationships/image" Target="../media/image1025.png"/><Relationship Id="rId74" Type="http://schemas.openxmlformats.org/officeDocument/2006/relationships/customXml" Target="../ink/ink850.xml"/><Relationship Id="rId377" Type="http://schemas.openxmlformats.org/officeDocument/2006/relationships/image" Target="../media/image997.png"/><Relationship Id="rId500" Type="http://schemas.openxmlformats.org/officeDocument/2006/relationships/customXml" Target="../ink/ink1063.xml"/><Relationship Id="rId5" Type="http://schemas.openxmlformats.org/officeDocument/2006/relationships/image" Target="../media/image812.png"/><Relationship Id="rId237" Type="http://schemas.openxmlformats.org/officeDocument/2006/relationships/image" Target="../media/image927.png"/><Relationship Id="rId444" Type="http://schemas.openxmlformats.org/officeDocument/2006/relationships/customXml" Target="../ink/ink1035.xml"/><Relationship Id="rId290" Type="http://schemas.openxmlformats.org/officeDocument/2006/relationships/customXml" Target="../ink/ink958.xml"/><Relationship Id="rId304" Type="http://schemas.openxmlformats.org/officeDocument/2006/relationships/customXml" Target="../ink/ink965.xml"/><Relationship Id="rId388" Type="http://schemas.openxmlformats.org/officeDocument/2006/relationships/customXml" Target="../ink/ink1007.xml"/><Relationship Id="rId511" Type="http://schemas.openxmlformats.org/officeDocument/2006/relationships/image" Target="../media/image1064.png"/><Relationship Id="rId85" Type="http://schemas.openxmlformats.org/officeDocument/2006/relationships/image" Target="../media/image852.png"/><Relationship Id="rId150" Type="http://schemas.openxmlformats.org/officeDocument/2006/relationships/customXml" Target="../ink/ink888.xml"/><Relationship Id="rId248" Type="http://schemas.openxmlformats.org/officeDocument/2006/relationships/customXml" Target="../ink/ink937.xml"/><Relationship Id="rId455" Type="http://schemas.openxmlformats.org/officeDocument/2006/relationships/image" Target="../media/image1036.png"/><Relationship Id="rId12" Type="http://schemas.openxmlformats.org/officeDocument/2006/relationships/customXml" Target="../ink/ink819.xml"/><Relationship Id="rId108" Type="http://schemas.openxmlformats.org/officeDocument/2006/relationships/customXml" Target="../ink/ink867.xml"/><Relationship Id="rId315" Type="http://schemas.openxmlformats.org/officeDocument/2006/relationships/image" Target="../media/image966.png"/><Relationship Id="rId522" Type="http://schemas.openxmlformats.org/officeDocument/2006/relationships/customXml" Target="../ink/ink1074.xml"/><Relationship Id="rId96" Type="http://schemas.openxmlformats.org/officeDocument/2006/relationships/customXml" Target="../ink/ink861.xml"/><Relationship Id="rId161" Type="http://schemas.openxmlformats.org/officeDocument/2006/relationships/image" Target="../media/image890.png"/><Relationship Id="rId399" Type="http://schemas.openxmlformats.org/officeDocument/2006/relationships/image" Target="../media/image1008.png"/><Relationship Id="rId259" Type="http://schemas.openxmlformats.org/officeDocument/2006/relationships/image" Target="../media/image938.png"/><Relationship Id="rId466" Type="http://schemas.openxmlformats.org/officeDocument/2006/relationships/customXml" Target="../ink/ink1046.xml"/><Relationship Id="rId23" Type="http://schemas.openxmlformats.org/officeDocument/2006/relationships/image" Target="../media/image821.png"/><Relationship Id="rId119" Type="http://schemas.openxmlformats.org/officeDocument/2006/relationships/image" Target="../media/image869.png"/><Relationship Id="rId326" Type="http://schemas.openxmlformats.org/officeDocument/2006/relationships/customXml" Target="../ink/ink976.xml"/><Relationship Id="rId533" Type="http://schemas.openxmlformats.org/officeDocument/2006/relationships/image" Target="../media/image1075.png"/><Relationship Id="rId172" Type="http://schemas.openxmlformats.org/officeDocument/2006/relationships/customXml" Target="../ink/ink899.xml"/><Relationship Id="rId477" Type="http://schemas.openxmlformats.org/officeDocument/2006/relationships/image" Target="../media/image1047.png"/><Relationship Id="rId337" Type="http://schemas.openxmlformats.org/officeDocument/2006/relationships/image" Target="../media/image977.png"/><Relationship Id="rId34" Type="http://schemas.openxmlformats.org/officeDocument/2006/relationships/customXml" Target="../ink/ink830.xml"/><Relationship Id="rId544" Type="http://schemas.openxmlformats.org/officeDocument/2006/relationships/customXml" Target="../ink/ink108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7.png"/><Relationship Id="rId671" Type="http://schemas.openxmlformats.org/officeDocument/2006/relationships/image" Target="../media/image1433.png"/><Relationship Id="rId21" Type="http://schemas.openxmlformats.org/officeDocument/2006/relationships/image" Target="../media/image1109.png"/><Relationship Id="rId324" Type="http://schemas.openxmlformats.org/officeDocument/2006/relationships/customXml" Target="../ink/ink1265.xml"/><Relationship Id="rId531" Type="http://schemas.openxmlformats.org/officeDocument/2006/relationships/image" Target="../media/image1364.png"/><Relationship Id="rId629" Type="http://schemas.openxmlformats.org/officeDocument/2006/relationships/image" Target="../media/image1413.png"/><Relationship Id="rId170" Type="http://schemas.openxmlformats.org/officeDocument/2006/relationships/customXml" Target="../ink/ink1188.xml"/><Relationship Id="rId268" Type="http://schemas.openxmlformats.org/officeDocument/2006/relationships/customXml" Target="../ink/ink1237.xml"/><Relationship Id="rId475" Type="http://schemas.openxmlformats.org/officeDocument/2006/relationships/image" Target="../media/image1336.png"/><Relationship Id="rId682" Type="http://schemas.openxmlformats.org/officeDocument/2006/relationships/customXml" Target="../ink/ink1444.xml"/><Relationship Id="rId32" Type="http://schemas.openxmlformats.org/officeDocument/2006/relationships/customXml" Target="../ink/ink1119.xml"/><Relationship Id="rId128" Type="http://schemas.openxmlformats.org/officeDocument/2006/relationships/customXml" Target="../ink/ink1167.xml"/><Relationship Id="rId335" Type="http://schemas.openxmlformats.org/officeDocument/2006/relationships/image" Target="../media/image1266.png"/><Relationship Id="rId542" Type="http://schemas.openxmlformats.org/officeDocument/2006/relationships/customXml" Target="../ink/ink1374.xml"/><Relationship Id="rId181" Type="http://schemas.openxmlformats.org/officeDocument/2006/relationships/image" Target="../media/image1189.png"/><Relationship Id="rId402" Type="http://schemas.openxmlformats.org/officeDocument/2006/relationships/customXml" Target="../ink/ink1304.xml"/><Relationship Id="rId279" Type="http://schemas.openxmlformats.org/officeDocument/2006/relationships/image" Target="../media/image1238.png"/><Relationship Id="rId486" Type="http://schemas.openxmlformats.org/officeDocument/2006/relationships/customXml" Target="../ink/ink1346.xml"/><Relationship Id="rId693" Type="http://schemas.openxmlformats.org/officeDocument/2006/relationships/image" Target="../media/image1444.png"/><Relationship Id="rId43" Type="http://schemas.openxmlformats.org/officeDocument/2006/relationships/image" Target="../media/image1120.png"/><Relationship Id="rId139" Type="http://schemas.openxmlformats.org/officeDocument/2006/relationships/image" Target="../media/image1168.png"/><Relationship Id="rId346" Type="http://schemas.openxmlformats.org/officeDocument/2006/relationships/customXml" Target="../ink/ink1276.xml"/><Relationship Id="rId553" Type="http://schemas.openxmlformats.org/officeDocument/2006/relationships/image" Target="../media/image1375.png"/><Relationship Id="rId192" Type="http://schemas.openxmlformats.org/officeDocument/2006/relationships/customXml" Target="../ink/ink1199.xml"/><Relationship Id="rId206" Type="http://schemas.openxmlformats.org/officeDocument/2006/relationships/customXml" Target="../ink/ink1206.xml"/><Relationship Id="rId413" Type="http://schemas.openxmlformats.org/officeDocument/2006/relationships/image" Target="../media/image1305.png"/><Relationship Id="rId497" Type="http://schemas.openxmlformats.org/officeDocument/2006/relationships/image" Target="../media/image1347.png"/><Relationship Id="rId620" Type="http://schemas.openxmlformats.org/officeDocument/2006/relationships/customXml" Target="../ink/ink1413.xml"/><Relationship Id="rId357" Type="http://schemas.openxmlformats.org/officeDocument/2006/relationships/image" Target="../media/image1277.png"/><Relationship Id="rId54" Type="http://schemas.openxmlformats.org/officeDocument/2006/relationships/customXml" Target="../ink/ink1130.xml"/><Relationship Id="rId217" Type="http://schemas.openxmlformats.org/officeDocument/2006/relationships/image" Target="../media/image1207.png"/><Relationship Id="rId564" Type="http://schemas.openxmlformats.org/officeDocument/2006/relationships/customXml" Target="../ink/ink1385.xml"/><Relationship Id="rId424" Type="http://schemas.openxmlformats.org/officeDocument/2006/relationships/customXml" Target="../ink/ink1315.xml"/><Relationship Id="rId631" Type="http://schemas.openxmlformats.org/officeDocument/2006/relationships/image" Target="../media/image1414.png"/><Relationship Id="rId270" Type="http://schemas.openxmlformats.org/officeDocument/2006/relationships/customXml" Target="../ink/ink1238.xml"/><Relationship Id="rId65" Type="http://schemas.openxmlformats.org/officeDocument/2006/relationships/image" Target="../media/image1131.png"/><Relationship Id="rId130" Type="http://schemas.openxmlformats.org/officeDocument/2006/relationships/customXml" Target="../ink/ink1168.xml"/><Relationship Id="rId368" Type="http://schemas.openxmlformats.org/officeDocument/2006/relationships/customXml" Target="../ink/ink1287.xml"/><Relationship Id="rId575" Type="http://schemas.openxmlformats.org/officeDocument/2006/relationships/image" Target="../media/image1386.png"/><Relationship Id="rId228" Type="http://schemas.openxmlformats.org/officeDocument/2006/relationships/customXml" Target="../ink/ink1217.xml"/><Relationship Id="rId435" Type="http://schemas.openxmlformats.org/officeDocument/2006/relationships/image" Target="../media/image1316.png"/><Relationship Id="rId642" Type="http://schemas.openxmlformats.org/officeDocument/2006/relationships/customXml" Target="../ink/ink1424.xml"/><Relationship Id="rId281" Type="http://schemas.openxmlformats.org/officeDocument/2006/relationships/image" Target="../media/image1239.png"/><Relationship Id="rId502" Type="http://schemas.openxmlformats.org/officeDocument/2006/relationships/customXml" Target="../ink/ink1354.xml"/><Relationship Id="rId76" Type="http://schemas.openxmlformats.org/officeDocument/2006/relationships/customXml" Target="../ink/ink1141.xml"/><Relationship Id="rId141" Type="http://schemas.openxmlformats.org/officeDocument/2006/relationships/image" Target="../media/image1169.png"/><Relationship Id="rId379" Type="http://schemas.openxmlformats.org/officeDocument/2006/relationships/image" Target="../media/image1288.png"/><Relationship Id="rId586" Type="http://schemas.openxmlformats.org/officeDocument/2006/relationships/customXml" Target="../ink/ink1396.xml"/><Relationship Id="rId7" Type="http://schemas.openxmlformats.org/officeDocument/2006/relationships/image" Target="../media/image1102.png"/><Relationship Id="rId239" Type="http://schemas.openxmlformats.org/officeDocument/2006/relationships/image" Target="../media/image1218.png"/><Relationship Id="rId446" Type="http://schemas.openxmlformats.org/officeDocument/2006/relationships/customXml" Target="../ink/ink1326.xml"/><Relationship Id="rId653" Type="http://schemas.openxmlformats.org/officeDocument/2006/relationships/image" Target="../media/image1424.png"/><Relationship Id="rId292" Type="http://schemas.openxmlformats.org/officeDocument/2006/relationships/customXml" Target="../ink/ink1249.xml"/><Relationship Id="rId306" Type="http://schemas.openxmlformats.org/officeDocument/2006/relationships/customXml" Target="../ink/ink1256.xml"/><Relationship Id="rId87" Type="http://schemas.openxmlformats.org/officeDocument/2006/relationships/image" Target="../media/image1142.png"/><Relationship Id="rId513" Type="http://schemas.openxmlformats.org/officeDocument/2006/relationships/image" Target="../media/image1355.png"/><Relationship Id="rId597" Type="http://schemas.openxmlformats.org/officeDocument/2006/relationships/image" Target="../media/image1397.png"/><Relationship Id="rId152" Type="http://schemas.openxmlformats.org/officeDocument/2006/relationships/customXml" Target="../ink/ink1179.xml"/><Relationship Id="rId457" Type="http://schemas.openxmlformats.org/officeDocument/2006/relationships/image" Target="../media/image1327.png"/><Relationship Id="rId664" Type="http://schemas.openxmlformats.org/officeDocument/2006/relationships/customXml" Target="../ink/ink1435.xml"/><Relationship Id="rId14" Type="http://schemas.openxmlformats.org/officeDocument/2006/relationships/customXml" Target="../ink/ink1110.xml"/><Relationship Id="rId317" Type="http://schemas.openxmlformats.org/officeDocument/2006/relationships/image" Target="../media/image1257.png"/><Relationship Id="rId524" Type="http://schemas.openxmlformats.org/officeDocument/2006/relationships/customXml" Target="../ink/ink1365.xml"/><Relationship Id="rId98" Type="http://schemas.openxmlformats.org/officeDocument/2006/relationships/customXml" Target="../ink/ink1152.xml"/><Relationship Id="rId163" Type="http://schemas.openxmlformats.org/officeDocument/2006/relationships/image" Target="../media/image1180.png"/><Relationship Id="rId370" Type="http://schemas.openxmlformats.org/officeDocument/2006/relationships/customXml" Target="../ink/ink1288.xml"/><Relationship Id="rId230" Type="http://schemas.openxmlformats.org/officeDocument/2006/relationships/customXml" Target="../ink/ink1218.xml"/><Relationship Id="rId468" Type="http://schemas.openxmlformats.org/officeDocument/2006/relationships/customXml" Target="../ink/ink1337.xml"/><Relationship Id="rId675" Type="http://schemas.openxmlformats.org/officeDocument/2006/relationships/image" Target="../media/image1435.png"/><Relationship Id="rId25" Type="http://schemas.openxmlformats.org/officeDocument/2006/relationships/image" Target="../media/image1111.png"/><Relationship Id="rId328" Type="http://schemas.openxmlformats.org/officeDocument/2006/relationships/customXml" Target="../ink/ink1267.xml"/><Relationship Id="rId535" Type="http://schemas.openxmlformats.org/officeDocument/2006/relationships/image" Target="../media/image1366.png"/><Relationship Id="rId174" Type="http://schemas.openxmlformats.org/officeDocument/2006/relationships/customXml" Target="../ink/ink1190.xml"/><Relationship Id="rId381" Type="http://schemas.openxmlformats.org/officeDocument/2006/relationships/image" Target="../media/image1289.png"/><Relationship Id="rId602" Type="http://schemas.openxmlformats.org/officeDocument/2006/relationships/customXml" Target="../ink/ink1404.xml"/><Relationship Id="rId241" Type="http://schemas.openxmlformats.org/officeDocument/2006/relationships/image" Target="../media/image1219.png"/><Relationship Id="rId479" Type="http://schemas.openxmlformats.org/officeDocument/2006/relationships/image" Target="../media/image1338.png"/><Relationship Id="rId686" Type="http://schemas.openxmlformats.org/officeDocument/2006/relationships/customXml" Target="../ink/ink1446.xml"/><Relationship Id="rId36" Type="http://schemas.openxmlformats.org/officeDocument/2006/relationships/customXml" Target="../ink/ink1121.xml"/><Relationship Id="rId339" Type="http://schemas.openxmlformats.org/officeDocument/2006/relationships/image" Target="../media/image1268.png"/><Relationship Id="rId546" Type="http://schemas.openxmlformats.org/officeDocument/2006/relationships/customXml" Target="../ink/ink1376.xml"/><Relationship Id="rId101" Type="http://schemas.openxmlformats.org/officeDocument/2006/relationships/image" Target="../media/image1149.png"/><Relationship Id="rId185" Type="http://schemas.openxmlformats.org/officeDocument/2006/relationships/image" Target="../media/image1191.png"/><Relationship Id="rId406" Type="http://schemas.openxmlformats.org/officeDocument/2006/relationships/customXml" Target="../ink/ink1306.xml"/><Relationship Id="rId392" Type="http://schemas.openxmlformats.org/officeDocument/2006/relationships/customXml" Target="../ink/ink1299.xml"/><Relationship Id="rId613" Type="http://schemas.openxmlformats.org/officeDocument/2006/relationships/image" Target="../media/image1405.png"/><Relationship Id="rId697" Type="http://schemas.openxmlformats.org/officeDocument/2006/relationships/image" Target="../media/image1446.png"/><Relationship Id="rId252" Type="http://schemas.openxmlformats.org/officeDocument/2006/relationships/customXml" Target="../ink/ink1229.xml"/><Relationship Id="rId47" Type="http://schemas.openxmlformats.org/officeDocument/2006/relationships/image" Target="../media/image1122.png"/><Relationship Id="rId112" Type="http://schemas.openxmlformats.org/officeDocument/2006/relationships/customXml" Target="../ink/ink1159.xml"/><Relationship Id="rId557" Type="http://schemas.openxmlformats.org/officeDocument/2006/relationships/image" Target="../media/image1377.png"/><Relationship Id="rId196" Type="http://schemas.openxmlformats.org/officeDocument/2006/relationships/customXml" Target="../ink/ink1201.xml"/><Relationship Id="rId417" Type="http://schemas.openxmlformats.org/officeDocument/2006/relationships/image" Target="../media/image1307.png"/><Relationship Id="rId624" Type="http://schemas.openxmlformats.org/officeDocument/2006/relationships/customXml" Target="../ink/ink1415.xml"/><Relationship Id="rId263" Type="http://schemas.openxmlformats.org/officeDocument/2006/relationships/image" Target="../media/image1230.png"/><Relationship Id="rId470" Type="http://schemas.openxmlformats.org/officeDocument/2006/relationships/customXml" Target="../ink/ink1338.xml"/><Relationship Id="rId58" Type="http://schemas.openxmlformats.org/officeDocument/2006/relationships/customXml" Target="../ink/ink1132.xml"/><Relationship Id="rId123" Type="http://schemas.openxmlformats.org/officeDocument/2006/relationships/image" Target="../media/image1160.png"/><Relationship Id="rId330" Type="http://schemas.openxmlformats.org/officeDocument/2006/relationships/customXml" Target="../ink/ink1268.xml"/><Relationship Id="rId568" Type="http://schemas.openxmlformats.org/officeDocument/2006/relationships/customXml" Target="../ink/ink1387.xml"/><Relationship Id="rId428" Type="http://schemas.openxmlformats.org/officeDocument/2006/relationships/customXml" Target="../ink/ink1317.xml"/><Relationship Id="rId635" Type="http://schemas.openxmlformats.org/officeDocument/2006/relationships/image" Target="../media/image1416.png"/><Relationship Id="rId274" Type="http://schemas.openxmlformats.org/officeDocument/2006/relationships/customXml" Target="../ink/ink1240.xml"/><Relationship Id="rId481" Type="http://schemas.openxmlformats.org/officeDocument/2006/relationships/image" Target="../media/image1339.png"/><Relationship Id="rId702" Type="http://schemas.openxmlformats.org/officeDocument/2006/relationships/customXml" Target="../ink/ink1454.xml"/><Relationship Id="rId69" Type="http://schemas.openxmlformats.org/officeDocument/2006/relationships/image" Target="../media/image1133.png"/><Relationship Id="rId134" Type="http://schemas.openxmlformats.org/officeDocument/2006/relationships/customXml" Target="../ink/ink1170.xml"/><Relationship Id="rId579" Type="http://schemas.openxmlformats.org/officeDocument/2006/relationships/image" Target="../media/image1388.png"/><Relationship Id="rId341" Type="http://schemas.openxmlformats.org/officeDocument/2006/relationships/image" Target="../media/image1269.png"/><Relationship Id="rId439" Type="http://schemas.openxmlformats.org/officeDocument/2006/relationships/image" Target="../media/image1318.png"/><Relationship Id="rId646" Type="http://schemas.openxmlformats.org/officeDocument/2006/relationships/customXml" Target="../ink/ink1426.xml"/><Relationship Id="rId201" Type="http://schemas.openxmlformats.org/officeDocument/2006/relationships/image" Target="../media/image1199.png"/><Relationship Id="rId285" Type="http://schemas.openxmlformats.org/officeDocument/2006/relationships/image" Target="../media/image1241.png"/><Relationship Id="rId506" Type="http://schemas.openxmlformats.org/officeDocument/2006/relationships/customXml" Target="../ink/ink1356.xml"/><Relationship Id="rId492" Type="http://schemas.openxmlformats.org/officeDocument/2006/relationships/customXml" Target="../ink/ink1349.xml"/><Relationship Id="rId145" Type="http://schemas.openxmlformats.org/officeDocument/2006/relationships/image" Target="../media/image1171.png"/><Relationship Id="rId352" Type="http://schemas.openxmlformats.org/officeDocument/2006/relationships/customXml" Target="../ink/ink1279.xml"/><Relationship Id="rId212" Type="http://schemas.openxmlformats.org/officeDocument/2006/relationships/customXml" Target="../ink/ink1209.xml"/><Relationship Id="rId657" Type="http://schemas.openxmlformats.org/officeDocument/2006/relationships/image" Target="../media/image1426.png"/><Relationship Id="rId296" Type="http://schemas.openxmlformats.org/officeDocument/2006/relationships/customXml" Target="../ink/ink1251.xml"/><Relationship Id="rId517" Type="http://schemas.openxmlformats.org/officeDocument/2006/relationships/image" Target="../media/image1357.png"/><Relationship Id="rId60" Type="http://schemas.openxmlformats.org/officeDocument/2006/relationships/customXml" Target="../ink/ink1133.xml"/><Relationship Id="rId156" Type="http://schemas.openxmlformats.org/officeDocument/2006/relationships/customXml" Target="../ink/ink1181.xml"/><Relationship Id="rId363" Type="http://schemas.openxmlformats.org/officeDocument/2006/relationships/image" Target="../media/image1280.png"/><Relationship Id="rId570" Type="http://schemas.openxmlformats.org/officeDocument/2006/relationships/customXml" Target="../ink/ink1388.xml"/><Relationship Id="rId223" Type="http://schemas.openxmlformats.org/officeDocument/2006/relationships/image" Target="../media/image1210.png"/><Relationship Id="rId430" Type="http://schemas.openxmlformats.org/officeDocument/2006/relationships/customXml" Target="../ink/ink1318.xml"/><Relationship Id="rId668" Type="http://schemas.openxmlformats.org/officeDocument/2006/relationships/customXml" Target="../ink/ink1437.xml"/><Relationship Id="rId18" Type="http://schemas.openxmlformats.org/officeDocument/2006/relationships/customXml" Target="../ink/ink1112.xml"/><Relationship Id="rId528" Type="http://schemas.openxmlformats.org/officeDocument/2006/relationships/customXml" Target="../ink/ink1367.xml"/><Relationship Id="rId125" Type="http://schemas.openxmlformats.org/officeDocument/2006/relationships/image" Target="../media/image1161.png"/><Relationship Id="rId167" Type="http://schemas.openxmlformats.org/officeDocument/2006/relationships/image" Target="../media/image1182.png"/><Relationship Id="rId332" Type="http://schemas.openxmlformats.org/officeDocument/2006/relationships/customXml" Target="../ink/ink1269.xml"/><Relationship Id="rId374" Type="http://schemas.openxmlformats.org/officeDocument/2006/relationships/customXml" Target="../ink/ink1290.xml"/><Relationship Id="rId581" Type="http://schemas.openxmlformats.org/officeDocument/2006/relationships/image" Target="../media/image1389.png"/><Relationship Id="rId71" Type="http://schemas.openxmlformats.org/officeDocument/2006/relationships/image" Target="../media/image1134.png"/><Relationship Id="rId234" Type="http://schemas.openxmlformats.org/officeDocument/2006/relationships/customXml" Target="../ink/ink1220.xml"/><Relationship Id="rId637" Type="http://schemas.openxmlformats.org/officeDocument/2006/relationships/image" Target="../media/image1417.png"/><Relationship Id="rId679" Type="http://schemas.openxmlformats.org/officeDocument/2006/relationships/image" Target="../media/image1437.png"/><Relationship Id="rId2" Type="http://schemas.openxmlformats.org/officeDocument/2006/relationships/customXml" Target="../ink/ink1104.xml"/><Relationship Id="rId29" Type="http://schemas.openxmlformats.org/officeDocument/2006/relationships/image" Target="../media/image1113.png"/><Relationship Id="rId276" Type="http://schemas.openxmlformats.org/officeDocument/2006/relationships/customXml" Target="../ink/ink1241.xml"/><Relationship Id="rId441" Type="http://schemas.openxmlformats.org/officeDocument/2006/relationships/image" Target="../media/image1319.png"/><Relationship Id="rId483" Type="http://schemas.openxmlformats.org/officeDocument/2006/relationships/image" Target="../media/image1340.png"/><Relationship Id="rId539" Type="http://schemas.openxmlformats.org/officeDocument/2006/relationships/image" Target="../media/image1368.png"/><Relationship Id="rId690" Type="http://schemas.openxmlformats.org/officeDocument/2006/relationships/customXml" Target="../ink/ink1448.xml"/><Relationship Id="rId704" Type="http://schemas.openxmlformats.org/officeDocument/2006/relationships/customXml" Target="../ink/ink1455.xml"/><Relationship Id="rId40" Type="http://schemas.openxmlformats.org/officeDocument/2006/relationships/customXml" Target="../ink/ink1123.xml"/><Relationship Id="rId136" Type="http://schemas.openxmlformats.org/officeDocument/2006/relationships/customXml" Target="../ink/ink1171.xml"/><Relationship Id="rId178" Type="http://schemas.openxmlformats.org/officeDocument/2006/relationships/customXml" Target="../ink/ink1192.xml"/><Relationship Id="rId301" Type="http://schemas.openxmlformats.org/officeDocument/2006/relationships/image" Target="../media/image1249.png"/><Relationship Id="rId343" Type="http://schemas.openxmlformats.org/officeDocument/2006/relationships/image" Target="../media/image1270.png"/><Relationship Id="rId550" Type="http://schemas.openxmlformats.org/officeDocument/2006/relationships/customXml" Target="../ink/ink1378.xml"/><Relationship Id="rId82" Type="http://schemas.openxmlformats.org/officeDocument/2006/relationships/customXml" Target="../ink/ink1144.xml"/><Relationship Id="rId203" Type="http://schemas.openxmlformats.org/officeDocument/2006/relationships/image" Target="../media/image1200.png"/><Relationship Id="rId385" Type="http://schemas.openxmlformats.org/officeDocument/2006/relationships/image" Target="../media/image1291.png"/><Relationship Id="rId592" Type="http://schemas.openxmlformats.org/officeDocument/2006/relationships/customXml" Target="../ink/ink1399.xml"/><Relationship Id="rId606" Type="http://schemas.openxmlformats.org/officeDocument/2006/relationships/customXml" Target="../ink/ink1406.xml"/><Relationship Id="rId648" Type="http://schemas.openxmlformats.org/officeDocument/2006/relationships/customXml" Target="../ink/ink1427.xml"/><Relationship Id="rId245" Type="http://schemas.openxmlformats.org/officeDocument/2006/relationships/image" Target="../media/image1221.png"/><Relationship Id="rId287" Type="http://schemas.openxmlformats.org/officeDocument/2006/relationships/image" Target="../media/image1242.png"/><Relationship Id="rId410" Type="http://schemas.openxmlformats.org/officeDocument/2006/relationships/customXml" Target="../ink/ink1308.xml"/><Relationship Id="rId452" Type="http://schemas.openxmlformats.org/officeDocument/2006/relationships/customXml" Target="../ink/ink1329.xml"/><Relationship Id="rId494" Type="http://schemas.openxmlformats.org/officeDocument/2006/relationships/customXml" Target="../ink/ink1350.xml"/><Relationship Id="rId508" Type="http://schemas.openxmlformats.org/officeDocument/2006/relationships/customXml" Target="../ink/ink1357.xml"/><Relationship Id="rId105" Type="http://schemas.openxmlformats.org/officeDocument/2006/relationships/image" Target="../media/image1151.png"/><Relationship Id="rId147" Type="http://schemas.openxmlformats.org/officeDocument/2006/relationships/image" Target="../media/image1172.png"/><Relationship Id="rId312" Type="http://schemas.openxmlformats.org/officeDocument/2006/relationships/customXml" Target="../ink/ink1259.xml"/><Relationship Id="rId354" Type="http://schemas.openxmlformats.org/officeDocument/2006/relationships/customXml" Target="../ink/ink1280.xml"/><Relationship Id="rId51" Type="http://schemas.openxmlformats.org/officeDocument/2006/relationships/image" Target="../media/image1124.png"/><Relationship Id="rId93" Type="http://schemas.openxmlformats.org/officeDocument/2006/relationships/image" Target="../media/image1145.png"/><Relationship Id="rId189" Type="http://schemas.openxmlformats.org/officeDocument/2006/relationships/image" Target="../media/image1193.png"/><Relationship Id="rId396" Type="http://schemas.openxmlformats.org/officeDocument/2006/relationships/customXml" Target="../ink/ink1301.xml"/><Relationship Id="rId561" Type="http://schemas.openxmlformats.org/officeDocument/2006/relationships/image" Target="../media/image1379.png"/><Relationship Id="rId617" Type="http://schemas.openxmlformats.org/officeDocument/2006/relationships/image" Target="../media/image1407.png"/><Relationship Id="rId659" Type="http://schemas.openxmlformats.org/officeDocument/2006/relationships/image" Target="../media/image1427.png"/><Relationship Id="rId214" Type="http://schemas.openxmlformats.org/officeDocument/2006/relationships/customXml" Target="../ink/ink1210.xml"/><Relationship Id="rId256" Type="http://schemas.openxmlformats.org/officeDocument/2006/relationships/customXml" Target="../ink/ink1231.xml"/><Relationship Id="rId298" Type="http://schemas.openxmlformats.org/officeDocument/2006/relationships/customXml" Target="../ink/ink1252.xml"/><Relationship Id="rId421" Type="http://schemas.openxmlformats.org/officeDocument/2006/relationships/image" Target="../media/image1309.png"/><Relationship Id="rId463" Type="http://schemas.openxmlformats.org/officeDocument/2006/relationships/image" Target="../media/image1330.png"/><Relationship Id="rId519" Type="http://schemas.openxmlformats.org/officeDocument/2006/relationships/image" Target="../media/image1358.png"/><Relationship Id="rId670" Type="http://schemas.openxmlformats.org/officeDocument/2006/relationships/customXml" Target="../ink/ink1438.xml"/><Relationship Id="rId116" Type="http://schemas.openxmlformats.org/officeDocument/2006/relationships/customXml" Target="../ink/ink1161.xml"/><Relationship Id="rId158" Type="http://schemas.openxmlformats.org/officeDocument/2006/relationships/customXml" Target="../ink/ink1182.xml"/><Relationship Id="rId323" Type="http://schemas.openxmlformats.org/officeDocument/2006/relationships/image" Target="../media/image1260.png"/><Relationship Id="rId530" Type="http://schemas.openxmlformats.org/officeDocument/2006/relationships/customXml" Target="../ink/ink1368.xml"/><Relationship Id="rId20" Type="http://schemas.openxmlformats.org/officeDocument/2006/relationships/customXml" Target="../ink/ink1113.xml"/><Relationship Id="rId62" Type="http://schemas.openxmlformats.org/officeDocument/2006/relationships/customXml" Target="../ink/ink1134.xml"/><Relationship Id="rId365" Type="http://schemas.openxmlformats.org/officeDocument/2006/relationships/image" Target="../media/image1281.png"/><Relationship Id="rId572" Type="http://schemas.openxmlformats.org/officeDocument/2006/relationships/customXml" Target="../ink/ink1389.xml"/><Relationship Id="rId628" Type="http://schemas.openxmlformats.org/officeDocument/2006/relationships/customXml" Target="../ink/ink1417.xml"/><Relationship Id="rId225" Type="http://schemas.openxmlformats.org/officeDocument/2006/relationships/image" Target="../media/image1211.png"/><Relationship Id="rId267" Type="http://schemas.openxmlformats.org/officeDocument/2006/relationships/image" Target="../media/image1232.png"/><Relationship Id="rId432" Type="http://schemas.openxmlformats.org/officeDocument/2006/relationships/customXml" Target="../ink/ink1319.xml"/><Relationship Id="rId474" Type="http://schemas.openxmlformats.org/officeDocument/2006/relationships/customXml" Target="../ink/ink1340.xml"/><Relationship Id="rId127" Type="http://schemas.openxmlformats.org/officeDocument/2006/relationships/image" Target="../media/image1162.png"/><Relationship Id="rId681" Type="http://schemas.openxmlformats.org/officeDocument/2006/relationships/image" Target="../media/image1438.png"/><Relationship Id="rId31" Type="http://schemas.openxmlformats.org/officeDocument/2006/relationships/image" Target="../media/image1114.png"/><Relationship Id="rId73" Type="http://schemas.openxmlformats.org/officeDocument/2006/relationships/image" Target="../media/image1135.png"/><Relationship Id="rId169" Type="http://schemas.openxmlformats.org/officeDocument/2006/relationships/image" Target="../media/image1183.png"/><Relationship Id="rId334" Type="http://schemas.openxmlformats.org/officeDocument/2006/relationships/customXml" Target="../ink/ink1270.xml"/><Relationship Id="rId376" Type="http://schemas.openxmlformats.org/officeDocument/2006/relationships/customXml" Target="../ink/ink1291.xml"/><Relationship Id="rId541" Type="http://schemas.openxmlformats.org/officeDocument/2006/relationships/image" Target="../media/image1369.png"/><Relationship Id="rId583" Type="http://schemas.openxmlformats.org/officeDocument/2006/relationships/image" Target="../media/image1390.png"/><Relationship Id="rId639" Type="http://schemas.openxmlformats.org/officeDocument/2006/relationships/image" Target="../media/image1418.png"/><Relationship Id="rId4" Type="http://schemas.openxmlformats.org/officeDocument/2006/relationships/customXml" Target="../ink/ink1105.xml"/><Relationship Id="rId180" Type="http://schemas.openxmlformats.org/officeDocument/2006/relationships/customXml" Target="../ink/ink1193.xml"/><Relationship Id="rId236" Type="http://schemas.openxmlformats.org/officeDocument/2006/relationships/customXml" Target="../ink/ink1221.xml"/><Relationship Id="rId278" Type="http://schemas.openxmlformats.org/officeDocument/2006/relationships/customXml" Target="../ink/ink1242.xml"/><Relationship Id="rId401" Type="http://schemas.openxmlformats.org/officeDocument/2006/relationships/image" Target="../media/image1299.png"/><Relationship Id="rId443" Type="http://schemas.openxmlformats.org/officeDocument/2006/relationships/image" Target="../media/image1320.png"/><Relationship Id="rId650" Type="http://schemas.openxmlformats.org/officeDocument/2006/relationships/customXml" Target="../ink/ink1428.xml"/><Relationship Id="rId303" Type="http://schemas.openxmlformats.org/officeDocument/2006/relationships/image" Target="../media/image1250.png"/><Relationship Id="rId485" Type="http://schemas.openxmlformats.org/officeDocument/2006/relationships/image" Target="../media/image1341.png"/><Relationship Id="rId692" Type="http://schemas.openxmlformats.org/officeDocument/2006/relationships/customXml" Target="../ink/ink1449.xml"/><Relationship Id="rId42" Type="http://schemas.openxmlformats.org/officeDocument/2006/relationships/customXml" Target="../ink/ink1124.xml"/><Relationship Id="rId84" Type="http://schemas.openxmlformats.org/officeDocument/2006/relationships/customXml" Target="../ink/ink1145.xml"/><Relationship Id="rId138" Type="http://schemas.openxmlformats.org/officeDocument/2006/relationships/customXml" Target="../ink/ink1172.xml"/><Relationship Id="rId345" Type="http://schemas.openxmlformats.org/officeDocument/2006/relationships/image" Target="../media/image1271.png"/><Relationship Id="rId387" Type="http://schemas.openxmlformats.org/officeDocument/2006/relationships/image" Target="../media/image1292.png"/><Relationship Id="rId510" Type="http://schemas.openxmlformats.org/officeDocument/2006/relationships/customXml" Target="../ink/ink1358.xml"/><Relationship Id="rId552" Type="http://schemas.openxmlformats.org/officeDocument/2006/relationships/customXml" Target="../ink/ink1379.xml"/><Relationship Id="rId594" Type="http://schemas.openxmlformats.org/officeDocument/2006/relationships/customXml" Target="../ink/ink1400.xml"/><Relationship Id="rId608" Type="http://schemas.openxmlformats.org/officeDocument/2006/relationships/customXml" Target="../ink/ink1407.xml"/><Relationship Id="rId191" Type="http://schemas.openxmlformats.org/officeDocument/2006/relationships/image" Target="../media/image1194.png"/><Relationship Id="rId205" Type="http://schemas.openxmlformats.org/officeDocument/2006/relationships/image" Target="../media/image1201.png"/><Relationship Id="rId247" Type="http://schemas.openxmlformats.org/officeDocument/2006/relationships/image" Target="../media/image1222.png"/><Relationship Id="rId412" Type="http://schemas.openxmlformats.org/officeDocument/2006/relationships/customXml" Target="../ink/ink1309.xml"/><Relationship Id="rId107" Type="http://schemas.openxmlformats.org/officeDocument/2006/relationships/image" Target="../media/image1152.png"/><Relationship Id="rId289" Type="http://schemas.openxmlformats.org/officeDocument/2006/relationships/image" Target="../media/image1243.png"/><Relationship Id="rId454" Type="http://schemas.openxmlformats.org/officeDocument/2006/relationships/customXml" Target="../ink/ink1330.xml"/><Relationship Id="rId496" Type="http://schemas.openxmlformats.org/officeDocument/2006/relationships/customXml" Target="../ink/ink1351.xml"/><Relationship Id="rId661" Type="http://schemas.openxmlformats.org/officeDocument/2006/relationships/image" Target="../media/image1428.png"/><Relationship Id="rId11" Type="http://schemas.openxmlformats.org/officeDocument/2006/relationships/image" Target="../media/image1104.png"/><Relationship Id="rId53" Type="http://schemas.openxmlformats.org/officeDocument/2006/relationships/image" Target="../media/image1125.png"/><Relationship Id="rId149" Type="http://schemas.openxmlformats.org/officeDocument/2006/relationships/image" Target="../media/image1173.png"/><Relationship Id="rId314" Type="http://schemas.openxmlformats.org/officeDocument/2006/relationships/customXml" Target="../ink/ink1260.xml"/><Relationship Id="rId356" Type="http://schemas.openxmlformats.org/officeDocument/2006/relationships/customXml" Target="../ink/ink1281.xml"/><Relationship Id="rId398" Type="http://schemas.openxmlformats.org/officeDocument/2006/relationships/customXml" Target="../ink/ink1302.xml"/><Relationship Id="rId521" Type="http://schemas.openxmlformats.org/officeDocument/2006/relationships/image" Target="../media/image1359.png"/><Relationship Id="rId563" Type="http://schemas.openxmlformats.org/officeDocument/2006/relationships/image" Target="../media/image1380.png"/><Relationship Id="rId619" Type="http://schemas.openxmlformats.org/officeDocument/2006/relationships/image" Target="../media/image1408.png"/><Relationship Id="rId95" Type="http://schemas.openxmlformats.org/officeDocument/2006/relationships/image" Target="../media/image1146.png"/><Relationship Id="rId160" Type="http://schemas.openxmlformats.org/officeDocument/2006/relationships/customXml" Target="../ink/ink1183.xml"/><Relationship Id="rId216" Type="http://schemas.openxmlformats.org/officeDocument/2006/relationships/customXml" Target="../ink/ink1211.xml"/><Relationship Id="rId423" Type="http://schemas.openxmlformats.org/officeDocument/2006/relationships/image" Target="../media/image1310.png"/><Relationship Id="rId258" Type="http://schemas.openxmlformats.org/officeDocument/2006/relationships/customXml" Target="../ink/ink1232.xml"/><Relationship Id="rId465" Type="http://schemas.openxmlformats.org/officeDocument/2006/relationships/image" Target="../media/image1331.png"/><Relationship Id="rId630" Type="http://schemas.openxmlformats.org/officeDocument/2006/relationships/customXml" Target="../ink/ink1418.xml"/><Relationship Id="rId672" Type="http://schemas.openxmlformats.org/officeDocument/2006/relationships/customXml" Target="../ink/ink1439.xml"/><Relationship Id="rId22" Type="http://schemas.openxmlformats.org/officeDocument/2006/relationships/customXml" Target="../ink/ink1114.xml"/><Relationship Id="rId64" Type="http://schemas.openxmlformats.org/officeDocument/2006/relationships/customXml" Target="../ink/ink1135.xml"/><Relationship Id="rId118" Type="http://schemas.openxmlformats.org/officeDocument/2006/relationships/customXml" Target="../ink/ink1162.xml"/><Relationship Id="rId325" Type="http://schemas.openxmlformats.org/officeDocument/2006/relationships/image" Target="../media/image1261.png"/><Relationship Id="rId367" Type="http://schemas.openxmlformats.org/officeDocument/2006/relationships/image" Target="../media/image1282.png"/><Relationship Id="rId532" Type="http://schemas.openxmlformats.org/officeDocument/2006/relationships/customXml" Target="../ink/ink1369.xml"/><Relationship Id="rId574" Type="http://schemas.openxmlformats.org/officeDocument/2006/relationships/customXml" Target="../ink/ink1390.xml"/><Relationship Id="rId171" Type="http://schemas.openxmlformats.org/officeDocument/2006/relationships/image" Target="../media/image1184.png"/><Relationship Id="rId227" Type="http://schemas.openxmlformats.org/officeDocument/2006/relationships/image" Target="../media/image1212.png"/><Relationship Id="rId269" Type="http://schemas.openxmlformats.org/officeDocument/2006/relationships/image" Target="../media/image1233.png"/><Relationship Id="rId434" Type="http://schemas.openxmlformats.org/officeDocument/2006/relationships/customXml" Target="../ink/ink1320.xml"/><Relationship Id="rId476" Type="http://schemas.openxmlformats.org/officeDocument/2006/relationships/customXml" Target="../ink/ink1341.xml"/><Relationship Id="rId641" Type="http://schemas.openxmlformats.org/officeDocument/2006/relationships/image" Target="../media/image93.png"/><Relationship Id="rId683" Type="http://schemas.openxmlformats.org/officeDocument/2006/relationships/image" Target="../media/image1439.png"/><Relationship Id="rId33" Type="http://schemas.openxmlformats.org/officeDocument/2006/relationships/image" Target="../media/image1115.png"/><Relationship Id="rId129" Type="http://schemas.openxmlformats.org/officeDocument/2006/relationships/image" Target="../media/image1163.png"/><Relationship Id="rId280" Type="http://schemas.openxmlformats.org/officeDocument/2006/relationships/customXml" Target="../ink/ink1243.xml"/><Relationship Id="rId336" Type="http://schemas.openxmlformats.org/officeDocument/2006/relationships/customXml" Target="../ink/ink1271.xml"/><Relationship Id="rId501" Type="http://schemas.openxmlformats.org/officeDocument/2006/relationships/image" Target="../media/image1349.png"/><Relationship Id="rId543" Type="http://schemas.openxmlformats.org/officeDocument/2006/relationships/image" Target="../media/image1370.png"/><Relationship Id="rId75" Type="http://schemas.openxmlformats.org/officeDocument/2006/relationships/image" Target="../media/image1136.png"/><Relationship Id="rId140" Type="http://schemas.openxmlformats.org/officeDocument/2006/relationships/customXml" Target="../ink/ink1173.xml"/><Relationship Id="rId182" Type="http://schemas.openxmlformats.org/officeDocument/2006/relationships/customXml" Target="../ink/ink1194.xml"/><Relationship Id="rId378" Type="http://schemas.openxmlformats.org/officeDocument/2006/relationships/customXml" Target="../ink/ink1292.xml"/><Relationship Id="rId403" Type="http://schemas.openxmlformats.org/officeDocument/2006/relationships/image" Target="../media/image1300.png"/><Relationship Id="rId585" Type="http://schemas.openxmlformats.org/officeDocument/2006/relationships/image" Target="../media/image1391.png"/><Relationship Id="rId6" Type="http://schemas.openxmlformats.org/officeDocument/2006/relationships/customXml" Target="../ink/ink1106.xml"/><Relationship Id="rId238" Type="http://schemas.openxmlformats.org/officeDocument/2006/relationships/customXml" Target="../ink/ink1222.xml"/><Relationship Id="rId445" Type="http://schemas.openxmlformats.org/officeDocument/2006/relationships/image" Target="../media/image1321.png"/><Relationship Id="rId487" Type="http://schemas.openxmlformats.org/officeDocument/2006/relationships/image" Target="../media/image1342.png"/><Relationship Id="rId610" Type="http://schemas.openxmlformats.org/officeDocument/2006/relationships/customXml" Target="../ink/ink1408.xml"/><Relationship Id="rId652" Type="http://schemas.openxmlformats.org/officeDocument/2006/relationships/customXml" Target="../ink/ink1429.xml"/><Relationship Id="rId694" Type="http://schemas.openxmlformats.org/officeDocument/2006/relationships/customXml" Target="../ink/ink1450.xml"/><Relationship Id="rId291" Type="http://schemas.openxmlformats.org/officeDocument/2006/relationships/image" Target="../media/image1244.png"/><Relationship Id="rId305" Type="http://schemas.openxmlformats.org/officeDocument/2006/relationships/image" Target="../media/image1251.png"/><Relationship Id="rId347" Type="http://schemas.openxmlformats.org/officeDocument/2006/relationships/image" Target="../media/image1272.png"/><Relationship Id="rId512" Type="http://schemas.openxmlformats.org/officeDocument/2006/relationships/customXml" Target="../ink/ink1359.xml"/><Relationship Id="rId44" Type="http://schemas.openxmlformats.org/officeDocument/2006/relationships/customXml" Target="../ink/ink1125.xml"/><Relationship Id="rId86" Type="http://schemas.openxmlformats.org/officeDocument/2006/relationships/customXml" Target="../ink/ink1146.xml"/><Relationship Id="rId151" Type="http://schemas.openxmlformats.org/officeDocument/2006/relationships/image" Target="../media/image1174.png"/><Relationship Id="rId389" Type="http://schemas.openxmlformats.org/officeDocument/2006/relationships/image" Target="../media/image1293.png"/><Relationship Id="rId554" Type="http://schemas.openxmlformats.org/officeDocument/2006/relationships/customXml" Target="../ink/ink1380.xml"/><Relationship Id="rId596" Type="http://schemas.openxmlformats.org/officeDocument/2006/relationships/customXml" Target="../ink/ink1401.xml"/><Relationship Id="rId193" Type="http://schemas.openxmlformats.org/officeDocument/2006/relationships/image" Target="../media/image1195.png"/><Relationship Id="rId207" Type="http://schemas.openxmlformats.org/officeDocument/2006/relationships/image" Target="../media/image1202.png"/><Relationship Id="rId249" Type="http://schemas.openxmlformats.org/officeDocument/2006/relationships/image" Target="../media/image1223.png"/><Relationship Id="rId414" Type="http://schemas.openxmlformats.org/officeDocument/2006/relationships/customXml" Target="../ink/ink1310.xml"/><Relationship Id="rId456" Type="http://schemas.openxmlformats.org/officeDocument/2006/relationships/customXml" Target="../ink/ink1331.xml"/><Relationship Id="rId498" Type="http://schemas.openxmlformats.org/officeDocument/2006/relationships/customXml" Target="../ink/ink1352.xml"/><Relationship Id="rId621" Type="http://schemas.openxmlformats.org/officeDocument/2006/relationships/image" Target="../media/image1409.png"/><Relationship Id="rId663" Type="http://schemas.openxmlformats.org/officeDocument/2006/relationships/image" Target="../media/image1429.png"/><Relationship Id="rId13" Type="http://schemas.openxmlformats.org/officeDocument/2006/relationships/image" Target="../media/image1105.png"/><Relationship Id="rId109" Type="http://schemas.openxmlformats.org/officeDocument/2006/relationships/image" Target="../media/image1153.png"/><Relationship Id="rId260" Type="http://schemas.openxmlformats.org/officeDocument/2006/relationships/customXml" Target="../ink/ink1233.xml"/><Relationship Id="rId316" Type="http://schemas.openxmlformats.org/officeDocument/2006/relationships/customXml" Target="../ink/ink1261.xml"/><Relationship Id="rId523" Type="http://schemas.openxmlformats.org/officeDocument/2006/relationships/image" Target="../media/image1360.png"/><Relationship Id="rId55" Type="http://schemas.openxmlformats.org/officeDocument/2006/relationships/image" Target="../media/image1126.png"/><Relationship Id="rId97" Type="http://schemas.openxmlformats.org/officeDocument/2006/relationships/image" Target="../media/image1147.png"/><Relationship Id="rId120" Type="http://schemas.openxmlformats.org/officeDocument/2006/relationships/customXml" Target="../ink/ink1163.xml"/><Relationship Id="rId358" Type="http://schemas.openxmlformats.org/officeDocument/2006/relationships/customXml" Target="../ink/ink1282.xml"/><Relationship Id="rId565" Type="http://schemas.openxmlformats.org/officeDocument/2006/relationships/image" Target="../media/image1381.png"/><Relationship Id="rId162" Type="http://schemas.openxmlformats.org/officeDocument/2006/relationships/customXml" Target="../ink/ink1184.xml"/><Relationship Id="rId218" Type="http://schemas.openxmlformats.org/officeDocument/2006/relationships/customXml" Target="../ink/ink1212.xml"/><Relationship Id="rId425" Type="http://schemas.openxmlformats.org/officeDocument/2006/relationships/image" Target="../media/image1311.png"/><Relationship Id="rId467" Type="http://schemas.openxmlformats.org/officeDocument/2006/relationships/image" Target="../media/image1332.png"/><Relationship Id="rId632" Type="http://schemas.openxmlformats.org/officeDocument/2006/relationships/customXml" Target="../ink/ink1419.xml"/><Relationship Id="rId271" Type="http://schemas.openxmlformats.org/officeDocument/2006/relationships/image" Target="../media/image1234.png"/><Relationship Id="rId674" Type="http://schemas.openxmlformats.org/officeDocument/2006/relationships/customXml" Target="../ink/ink1440.xml"/><Relationship Id="rId24" Type="http://schemas.openxmlformats.org/officeDocument/2006/relationships/customXml" Target="../ink/ink1115.xml"/><Relationship Id="rId66" Type="http://schemas.openxmlformats.org/officeDocument/2006/relationships/customXml" Target="../ink/ink1136.xml"/><Relationship Id="rId131" Type="http://schemas.openxmlformats.org/officeDocument/2006/relationships/image" Target="../media/image1164.png"/><Relationship Id="rId327" Type="http://schemas.openxmlformats.org/officeDocument/2006/relationships/image" Target="../media/image1262.png"/><Relationship Id="rId369" Type="http://schemas.openxmlformats.org/officeDocument/2006/relationships/image" Target="../media/image1283.png"/><Relationship Id="rId534" Type="http://schemas.openxmlformats.org/officeDocument/2006/relationships/customXml" Target="../ink/ink1370.xml"/><Relationship Id="rId576" Type="http://schemas.openxmlformats.org/officeDocument/2006/relationships/customXml" Target="../ink/ink1391.xml"/><Relationship Id="rId173" Type="http://schemas.openxmlformats.org/officeDocument/2006/relationships/image" Target="../media/image1185.png"/><Relationship Id="rId229" Type="http://schemas.openxmlformats.org/officeDocument/2006/relationships/image" Target="../media/image1213.png"/><Relationship Id="rId380" Type="http://schemas.openxmlformats.org/officeDocument/2006/relationships/customXml" Target="../ink/ink1293.xml"/><Relationship Id="rId436" Type="http://schemas.openxmlformats.org/officeDocument/2006/relationships/customXml" Target="../ink/ink1321.xml"/><Relationship Id="rId601" Type="http://schemas.openxmlformats.org/officeDocument/2006/relationships/image" Target="../media/image1399.png"/><Relationship Id="rId643" Type="http://schemas.openxmlformats.org/officeDocument/2006/relationships/image" Target="../media/image1419.png"/><Relationship Id="rId240" Type="http://schemas.openxmlformats.org/officeDocument/2006/relationships/customXml" Target="../ink/ink1223.xml"/><Relationship Id="rId478" Type="http://schemas.openxmlformats.org/officeDocument/2006/relationships/customXml" Target="../ink/ink1342.xml"/><Relationship Id="rId685" Type="http://schemas.openxmlformats.org/officeDocument/2006/relationships/image" Target="../media/image1440.png"/><Relationship Id="rId35" Type="http://schemas.openxmlformats.org/officeDocument/2006/relationships/image" Target="../media/image1116.png"/><Relationship Id="rId77" Type="http://schemas.openxmlformats.org/officeDocument/2006/relationships/image" Target="../media/image1137.png"/><Relationship Id="rId100" Type="http://schemas.openxmlformats.org/officeDocument/2006/relationships/customXml" Target="../ink/ink1153.xml"/><Relationship Id="rId282" Type="http://schemas.openxmlformats.org/officeDocument/2006/relationships/customXml" Target="../ink/ink1244.xml"/><Relationship Id="rId338" Type="http://schemas.openxmlformats.org/officeDocument/2006/relationships/customXml" Target="../ink/ink1272.xml"/><Relationship Id="rId503" Type="http://schemas.openxmlformats.org/officeDocument/2006/relationships/image" Target="../media/image1350.png"/><Relationship Id="rId545" Type="http://schemas.openxmlformats.org/officeDocument/2006/relationships/image" Target="../media/image1371.png"/><Relationship Id="rId587" Type="http://schemas.openxmlformats.org/officeDocument/2006/relationships/image" Target="../media/image1392.png"/><Relationship Id="rId8" Type="http://schemas.openxmlformats.org/officeDocument/2006/relationships/customXml" Target="../ink/ink1107.xml"/><Relationship Id="rId142" Type="http://schemas.openxmlformats.org/officeDocument/2006/relationships/customXml" Target="../ink/ink1174.xml"/><Relationship Id="rId184" Type="http://schemas.openxmlformats.org/officeDocument/2006/relationships/customXml" Target="../ink/ink1195.xml"/><Relationship Id="rId391" Type="http://schemas.openxmlformats.org/officeDocument/2006/relationships/image" Target="../media/image1294.png"/><Relationship Id="rId405" Type="http://schemas.openxmlformats.org/officeDocument/2006/relationships/image" Target="../media/image1301.png"/><Relationship Id="rId447" Type="http://schemas.openxmlformats.org/officeDocument/2006/relationships/image" Target="../media/image1322.png"/><Relationship Id="rId612" Type="http://schemas.openxmlformats.org/officeDocument/2006/relationships/customXml" Target="../ink/ink1409.xml"/><Relationship Id="rId251" Type="http://schemas.openxmlformats.org/officeDocument/2006/relationships/image" Target="../media/image1224.png"/><Relationship Id="rId489" Type="http://schemas.openxmlformats.org/officeDocument/2006/relationships/image" Target="../media/image1343.png"/><Relationship Id="rId654" Type="http://schemas.openxmlformats.org/officeDocument/2006/relationships/customXml" Target="../ink/ink1430.xml"/><Relationship Id="rId696" Type="http://schemas.openxmlformats.org/officeDocument/2006/relationships/customXml" Target="../ink/ink1451.xml"/><Relationship Id="rId46" Type="http://schemas.openxmlformats.org/officeDocument/2006/relationships/customXml" Target="../ink/ink1126.xml"/><Relationship Id="rId293" Type="http://schemas.openxmlformats.org/officeDocument/2006/relationships/image" Target="../media/image1245.png"/><Relationship Id="rId307" Type="http://schemas.openxmlformats.org/officeDocument/2006/relationships/image" Target="../media/image1252.png"/><Relationship Id="rId349" Type="http://schemas.openxmlformats.org/officeDocument/2006/relationships/image" Target="../media/image1273.png"/><Relationship Id="rId514" Type="http://schemas.openxmlformats.org/officeDocument/2006/relationships/customXml" Target="../ink/ink1360.xml"/><Relationship Id="rId556" Type="http://schemas.openxmlformats.org/officeDocument/2006/relationships/customXml" Target="../ink/ink1381.xml"/><Relationship Id="rId88" Type="http://schemas.openxmlformats.org/officeDocument/2006/relationships/customXml" Target="../ink/ink1147.xml"/><Relationship Id="rId111" Type="http://schemas.openxmlformats.org/officeDocument/2006/relationships/image" Target="../media/image1154.png"/><Relationship Id="rId153" Type="http://schemas.openxmlformats.org/officeDocument/2006/relationships/image" Target="../media/image1175.png"/><Relationship Id="rId195" Type="http://schemas.openxmlformats.org/officeDocument/2006/relationships/image" Target="../media/image1196.png"/><Relationship Id="rId209" Type="http://schemas.openxmlformats.org/officeDocument/2006/relationships/image" Target="../media/image1203.png"/><Relationship Id="rId360" Type="http://schemas.openxmlformats.org/officeDocument/2006/relationships/customXml" Target="../ink/ink1283.xml"/><Relationship Id="rId416" Type="http://schemas.openxmlformats.org/officeDocument/2006/relationships/customXml" Target="../ink/ink1311.xml"/><Relationship Id="rId598" Type="http://schemas.openxmlformats.org/officeDocument/2006/relationships/customXml" Target="../ink/ink1402.xml"/><Relationship Id="rId220" Type="http://schemas.openxmlformats.org/officeDocument/2006/relationships/customXml" Target="../ink/ink1213.xml"/><Relationship Id="rId458" Type="http://schemas.openxmlformats.org/officeDocument/2006/relationships/customXml" Target="../ink/ink1332.xml"/><Relationship Id="rId623" Type="http://schemas.openxmlformats.org/officeDocument/2006/relationships/image" Target="../media/image1410.png"/><Relationship Id="rId665" Type="http://schemas.openxmlformats.org/officeDocument/2006/relationships/image" Target="../media/image1430.png"/><Relationship Id="rId15" Type="http://schemas.openxmlformats.org/officeDocument/2006/relationships/image" Target="../media/image1106.png"/><Relationship Id="rId57" Type="http://schemas.openxmlformats.org/officeDocument/2006/relationships/image" Target="../media/image1127.png"/><Relationship Id="rId262" Type="http://schemas.openxmlformats.org/officeDocument/2006/relationships/customXml" Target="../ink/ink1234.xml"/><Relationship Id="rId318" Type="http://schemas.openxmlformats.org/officeDocument/2006/relationships/customXml" Target="../ink/ink1262.xml"/><Relationship Id="rId525" Type="http://schemas.openxmlformats.org/officeDocument/2006/relationships/image" Target="../media/image1361.png"/><Relationship Id="rId567" Type="http://schemas.openxmlformats.org/officeDocument/2006/relationships/image" Target="../media/image1382.png"/><Relationship Id="rId99" Type="http://schemas.openxmlformats.org/officeDocument/2006/relationships/image" Target="../media/image1148.png"/><Relationship Id="rId122" Type="http://schemas.openxmlformats.org/officeDocument/2006/relationships/customXml" Target="../ink/ink1164.xml"/><Relationship Id="rId164" Type="http://schemas.openxmlformats.org/officeDocument/2006/relationships/customXml" Target="../ink/ink1185.xml"/><Relationship Id="rId371" Type="http://schemas.openxmlformats.org/officeDocument/2006/relationships/image" Target="../media/image1284.png"/><Relationship Id="rId427" Type="http://schemas.openxmlformats.org/officeDocument/2006/relationships/image" Target="../media/image1312.png"/><Relationship Id="rId469" Type="http://schemas.openxmlformats.org/officeDocument/2006/relationships/image" Target="../media/image1333.png"/><Relationship Id="rId634" Type="http://schemas.openxmlformats.org/officeDocument/2006/relationships/customXml" Target="../ink/ink1420.xml"/><Relationship Id="rId676" Type="http://schemas.openxmlformats.org/officeDocument/2006/relationships/customXml" Target="../ink/ink1441.xml"/><Relationship Id="rId26" Type="http://schemas.openxmlformats.org/officeDocument/2006/relationships/customXml" Target="../ink/ink1116.xml"/><Relationship Id="rId231" Type="http://schemas.openxmlformats.org/officeDocument/2006/relationships/image" Target="../media/image1214.png"/><Relationship Id="rId273" Type="http://schemas.openxmlformats.org/officeDocument/2006/relationships/image" Target="../media/image1235.png"/><Relationship Id="rId329" Type="http://schemas.openxmlformats.org/officeDocument/2006/relationships/image" Target="../media/image1263.png"/><Relationship Id="rId480" Type="http://schemas.openxmlformats.org/officeDocument/2006/relationships/customXml" Target="../ink/ink1343.xml"/><Relationship Id="rId536" Type="http://schemas.openxmlformats.org/officeDocument/2006/relationships/customXml" Target="../ink/ink1371.xml"/><Relationship Id="rId701" Type="http://schemas.openxmlformats.org/officeDocument/2006/relationships/image" Target="../media/image1448.png"/><Relationship Id="rId68" Type="http://schemas.openxmlformats.org/officeDocument/2006/relationships/customXml" Target="../ink/ink1137.xml"/><Relationship Id="rId133" Type="http://schemas.openxmlformats.org/officeDocument/2006/relationships/image" Target="../media/image1165.png"/><Relationship Id="rId175" Type="http://schemas.openxmlformats.org/officeDocument/2006/relationships/image" Target="../media/image1186.png"/><Relationship Id="rId340" Type="http://schemas.openxmlformats.org/officeDocument/2006/relationships/customXml" Target="../ink/ink1273.xml"/><Relationship Id="rId578" Type="http://schemas.openxmlformats.org/officeDocument/2006/relationships/customXml" Target="../ink/ink1392.xml"/><Relationship Id="rId200" Type="http://schemas.openxmlformats.org/officeDocument/2006/relationships/customXml" Target="../ink/ink1203.xml"/><Relationship Id="rId382" Type="http://schemas.openxmlformats.org/officeDocument/2006/relationships/customXml" Target="../ink/ink1294.xml"/><Relationship Id="rId438" Type="http://schemas.openxmlformats.org/officeDocument/2006/relationships/customXml" Target="../ink/ink1322.xml"/><Relationship Id="rId603" Type="http://schemas.openxmlformats.org/officeDocument/2006/relationships/image" Target="../media/image1400.png"/><Relationship Id="rId645" Type="http://schemas.openxmlformats.org/officeDocument/2006/relationships/image" Target="../media/image1420.png"/><Relationship Id="rId687" Type="http://schemas.openxmlformats.org/officeDocument/2006/relationships/image" Target="../media/image1441.png"/><Relationship Id="rId242" Type="http://schemas.openxmlformats.org/officeDocument/2006/relationships/customXml" Target="../ink/ink1224.xml"/><Relationship Id="rId284" Type="http://schemas.openxmlformats.org/officeDocument/2006/relationships/customXml" Target="../ink/ink1245.xml"/><Relationship Id="rId491" Type="http://schemas.openxmlformats.org/officeDocument/2006/relationships/image" Target="../media/image1344.png"/><Relationship Id="rId505" Type="http://schemas.openxmlformats.org/officeDocument/2006/relationships/image" Target="../media/image1351.png"/><Relationship Id="rId37" Type="http://schemas.openxmlformats.org/officeDocument/2006/relationships/image" Target="../media/image1117.png"/><Relationship Id="rId79" Type="http://schemas.openxmlformats.org/officeDocument/2006/relationships/image" Target="../media/image1138.png"/><Relationship Id="rId102" Type="http://schemas.openxmlformats.org/officeDocument/2006/relationships/customXml" Target="../ink/ink1154.xml"/><Relationship Id="rId144" Type="http://schemas.openxmlformats.org/officeDocument/2006/relationships/customXml" Target="../ink/ink1175.xml"/><Relationship Id="rId547" Type="http://schemas.openxmlformats.org/officeDocument/2006/relationships/image" Target="../media/image1372.png"/><Relationship Id="rId589" Type="http://schemas.openxmlformats.org/officeDocument/2006/relationships/image" Target="../media/image1393.png"/><Relationship Id="rId90" Type="http://schemas.openxmlformats.org/officeDocument/2006/relationships/customXml" Target="../ink/ink1148.xml"/><Relationship Id="rId186" Type="http://schemas.openxmlformats.org/officeDocument/2006/relationships/customXml" Target="../ink/ink1196.xml"/><Relationship Id="rId351" Type="http://schemas.openxmlformats.org/officeDocument/2006/relationships/image" Target="../media/image1274.png"/><Relationship Id="rId393" Type="http://schemas.openxmlformats.org/officeDocument/2006/relationships/image" Target="../media/image1295.png"/><Relationship Id="rId407" Type="http://schemas.openxmlformats.org/officeDocument/2006/relationships/image" Target="../media/image1302.png"/><Relationship Id="rId449" Type="http://schemas.openxmlformats.org/officeDocument/2006/relationships/image" Target="../media/image1323.png"/><Relationship Id="rId614" Type="http://schemas.openxmlformats.org/officeDocument/2006/relationships/customXml" Target="../ink/ink1410.xml"/><Relationship Id="rId656" Type="http://schemas.openxmlformats.org/officeDocument/2006/relationships/customXml" Target="../ink/ink1431.xml"/><Relationship Id="rId211" Type="http://schemas.openxmlformats.org/officeDocument/2006/relationships/image" Target="../media/image1204.png"/><Relationship Id="rId253" Type="http://schemas.openxmlformats.org/officeDocument/2006/relationships/image" Target="../media/image1225.png"/><Relationship Id="rId295" Type="http://schemas.openxmlformats.org/officeDocument/2006/relationships/image" Target="../media/image1246.png"/><Relationship Id="rId309" Type="http://schemas.openxmlformats.org/officeDocument/2006/relationships/image" Target="../media/image1253.png"/><Relationship Id="rId460" Type="http://schemas.openxmlformats.org/officeDocument/2006/relationships/customXml" Target="../ink/ink1333.xml"/><Relationship Id="rId516" Type="http://schemas.openxmlformats.org/officeDocument/2006/relationships/customXml" Target="../ink/ink1361.xml"/><Relationship Id="rId698" Type="http://schemas.openxmlformats.org/officeDocument/2006/relationships/customXml" Target="../ink/ink1452.xml"/><Relationship Id="rId48" Type="http://schemas.openxmlformats.org/officeDocument/2006/relationships/customXml" Target="../ink/ink1127.xml"/><Relationship Id="rId113" Type="http://schemas.openxmlformats.org/officeDocument/2006/relationships/image" Target="../media/image1155.png"/><Relationship Id="rId320" Type="http://schemas.openxmlformats.org/officeDocument/2006/relationships/customXml" Target="../ink/ink1263.xml"/><Relationship Id="rId558" Type="http://schemas.openxmlformats.org/officeDocument/2006/relationships/customXml" Target="../ink/ink1382.xml"/><Relationship Id="rId155" Type="http://schemas.openxmlformats.org/officeDocument/2006/relationships/image" Target="../media/image1176.png"/><Relationship Id="rId197" Type="http://schemas.openxmlformats.org/officeDocument/2006/relationships/image" Target="../media/image1197.png"/><Relationship Id="rId362" Type="http://schemas.openxmlformats.org/officeDocument/2006/relationships/customXml" Target="../ink/ink1284.xml"/><Relationship Id="rId418" Type="http://schemas.openxmlformats.org/officeDocument/2006/relationships/customXml" Target="../ink/ink1312.xml"/><Relationship Id="rId625" Type="http://schemas.openxmlformats.org/officeDocument/2006/relationships/image" Target="../media/image1411.png"/><Relationship Id="rId222" Type="http://schemas.openxmlformats.org/officeDocument/2006/relationships/customXml" Target="../ink/ink1214.xml"/><Relationship Id="rId264" Type="http://schemas.openxmlformats.org/officeDocument/2006/relationships/customXml" Target="../ink/ink1235.xml"/><Relationship Id="rId471" Type="http://schemas.openxmlformats.org/officeDocument/2006/relationships/image" Target="../media/image1334.png"/><Relationship Id="rId667" Type="http://schemas.openxmlformats.org/officeDocument/2006/relationships/image" Target="../media/image1431.png"/><Relationship Id="rId17" Type="http://schemas.openxmlformats.org/officeDocument/2006/relationships/image" Target="../media/image1107.png"/><Relationship Id="rId59" Type="http://schemas.openxmlformats.org/officeDocument/2006/relationships/image" Target="../media/image1128.png"/><Relationship Id="rId124" Type="http://schemas.openxmlformats.org/officeDocument/2006/relationships/customXml" Target="../ink/ink1165.xml"/><Relationship Id="rId527" Type="http://schemas.openxmlformats.org/officeDocument/2006/relationships/image" Target="../media/image1362.png"/><Relationship Id="rId569" Type="http://schemas.openxmlformats.org/officeDocument/2006/relationships/image" Target="../media/image1383.png"/><Relationship Id="rId70" Type="http://schemas.openxmlformats.org/officeDocument/2006/relationships/customXml" Target="../ink/ink1138.xml"/><Relationship Id="rId166" Type="http://schemas.openxmlformats.org/officeDocument/2006/relationships/customXml" Target="../ink/ink1186.xml"/><Relationship Id="rId331" Type="http://schemas.openxmlformats.org/officeDocument/2006/relationships/image" Target="../media/image1264.png"/><Relationship Id="rId373" Type="http://schemas.openxmlformats.org/officeDocument/2006/relationships/image" Target="../media/image1285.png"/><Relationship Id="rId429" Type="http://schemas.openxmlformats.org/officeDocument/2006/relationships/image" Target="../media/image1313.png"/><Relationship Id="rId580" Type="http://schemas.openxmlformats.org/officeDocument/2006/relationships/customXml" Target="../ink/ink1393.xml"/><Relationship Id="rId636" Type="http://schemas.openxmlformats.org/officeDocument/2006/relationships/customXml" Target="../ink/ink142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15.png"/><Relationship Id="rId440" Type="http://schemas.openxmlformats.org/officeDocument/2006/relationships/customXml" Target="../ink/ink1323.xml"/><Relationship Id="rId678" Type="http://schemas.openxmlformats.org/officeDocument/2006/relationships/customXml" Target="../ink/ink1442.xml"/><Relationship Id="rId28" Type="http://schemas.openxmlformats.org/officeDocument/2006/relationships/customXml" Target="../ink/ink1117.xml"/><Relationship Id="rId275" Type="http://schemas.openxmlformats.org/officeDocument/2006/relationships/image" Target="../media/image1236.png"/><Relationship Id="rId300" Type="http://schemas.openxmlformats.org/officeDocument/2006/relationships/customXml" Target="../ink/ink1253.xml"/><Relationship Id="rId482" Type="http://schemas.openxmlformats.org/officeDocument/2006/relationships/customXml" Target="../ink/ink1344.xml"/><Relationship Id="rId538" Type="http://schemas.openxmlformats.org/officeDocument/2006/relationships/customXml" Target="../ink/ink1372.xml"/><Relationship Id="rId703" Type="http://schemas.openxmlformats.org/officeDocument/2006/relationships/image" Target="../media/image1449.png"/><Relationship Id="rId81" Type="http://schemas.openxmlformats.org/officeDocument/2006/relationships/image" Target="../media/image1139.png"/><Relationship Id="rId135" Type="http://schemas.openxmlformats.org/officeDocument/2006/relationships/image" Target="../media/image1166.png"/><Relationship Id="rId177" Type="http://schemas.openxmlformats.org/officeDocument/2006/relationships/image" Target="../media/image1187.png"/><Relationship Id="rId342" Type="http://schemas.openxmlformats.org/officeDocument/2006/relationships/customXml" Target="../ink/ink1274.xml"/><Relationship Id="rId384" Type="http://schemas.openxmlformats.org/officeDocument/2006/relationships/customXml" Target="../ink/ink1295.xml"/><Relationship Id="rId591" Type="http://schemas.openxmlformats.org/officeDocument/2006/relationships/image" Target="../media/image1394.png"/><Relationship Id="rId605" Type="http://schemas.openxmlformats.org/officeDocument/2006/relationships/image" Target="../media/image1401.png"/><Relationship Id="rId202" Type="http://schemas.openxmlformats.org/officeDocument/2006/relationships/customXml" Target="../ink/ink1204.xml"/><Relationship Id="rId244" Type="http://schemas.openxmlformats.org/officeDocument/2006/relationships/customXml" Target="../ink/ink1225.xml"/><Relationship Id="rId647" Type="http://schemas.openxmlformats.org/officeDocument/2006/relationships/image" Target="../media/image1421.png"/><Relationship Id="rId689" Type="http://schemas.openxmlformats.org/officeDocument/2006/relationships/image" Target="../media/image1442.png"/><Relationship Id="rId39" Type="http://schemas.openxmlformats.org/officeDocument/2006/relationships/image" Target="../media/image1118.png"/><Relationship Id="rId286" Type="http://schemas.openxmlformats.org/officeDocument/2006/relationships/customXml" Target="../ink/ink1246.xml"/><Relationship Id="rId451" Type="http://schemas.openxmlformats.org/officeDocument/2006/relationships/image" Target="../media/image1324.png"/><Relationship Id="rId493" Type="http://schemas.openxmlformats.org/officeDocument/2006/relationships/image" Target="../media/image1345.png"/><Relationship Id="rId507" Type="http://schemas.openxmlformats.org/officeDocument/2006/relationships/image" Target="../media/image1352.png"/><Relationship Id="rId549" Type="http://schemas.openxmlformats.org/officeDocument/2006/relationships/image" Target="../media/image1373.png"/><Relationship Id="rId50" Type="http://schemas.openxmlformats.org/officeDocument/2006/relationships/customXml" Target="../ink/ink1128.xml"/><Relationship Id="rId104" Type="http://schemas.openxmlformats.org/officeDocument/2006/relationships/customXml" Target="../ink/ink1155.xml"/><Relationship Id="rId146" Type="http://schemas.openxmlformats.org/officeDocument/2006/relationships/customXml" Target="../ink/ink1176.xml"/><Relationship Id="rId188" Type="http://schemas.openxmlformats.org/officeDocument/2006/relationships/customXml" Target="../ink/ink1197.xml"/><Relationship Id="rId311" Type="http://schemas.openxmlformats.org/officeDocument/2006/relationships/image" Target="../media/image1254.png"/><Relationship Id="rId353" Type="http://schemas.openxmlformats.org/officeDocument/2006/relationships/image" Target="../media/image1275.png"/><Relationship Id="rId395" Type="http://schemas.openxmlformats.org/officeDocument/2006/relationships/image" Target="../media/image1296.png"/><Relationship Id="rId409" Type="http://schemas.openxmlformats.org/officeDocument/2006/relationships/image" Target="../media/image1303.png"/><Relationship Id="rId560" Type="http://schemas.openxmlformats.org/officeDocument/2006/relationships/customXml" Target="../ink/ink1383.xml"/><Relationship Id="rId92" Type="http://schemas.openxmlformats.org/officeDocument/2006/relationships/customXml" Target="../ink/ink1149.xml"/><Relationship Id="rId213" Type="http://schemas.openxmlformats.org/officeDocument/2006/relationships/image" Target="../media/image1205.png"/><Relationship Id="rId420" Type="http://schemas.openxmlformats.org/officeDocument/2006/relationships/customXml" Target="../ink/ink1313.xml"/><Relationship Id="rId616" Type="http://schemas.openxmlformats.org/officeDocument/2006/relationships/customXml" Target="../ink/ink1411.xml"/><Relationship Id="rId658" Type="http://schemas.openxmlformats.org/officeDocument/2006/relationships/customXml" Target="../ink/ink1432.xml"/><Relationship Id="rId255" Type="http://schemas.openxmlformats.org/officeDocument/2006/relationships/image" Target="../media/image1226.png"/><Relationship Id="rId297" Type="http://schemas.openxmlformats.org/officeDocument/2006/relationships/image" Target="../media/image1247.png"/><Relationship Id="rId462" Type="http://schemas.openxmlformats.org/officeDocument/2006/relationships/customXml" Target="../ink/ink1334.xml"/><Relationship Id="rId518" Type="http://schemas.openxmlformats.org/officeDocument/2006/relationships/customXml" Target="../ink/ink1362.xml"/><Relationship Id="rId115" Type="http://schemas.openxmlformats.org/officeDocument/2006/relationships/image" Target="../media/image1156.png"/><Relationship Id="rId157" Type="http://schemas.openxmlformats.org/officeDocument/2006/relationships/image" Target="../media/image1177.png"/><Relationship Id="rId322" Type="http://schemas.openxmlformats.org/officeDocument/2006/relationships/customXml" Target="../ink/ink1264.xml"/><Relationship Id="rId364" Type="http://schemas.openxmlformats.org/officeDocument/2006/relationships/customXml" Target="../ink/ink1285.xml"/><Relationship Id="rId61" Type="http://schemas.openxmlformats.org/officeDocument/2006/relationships/image" Target="../media/image1129.png"/><Relationship Id="rId199" Type="http://schemas.openxmlformats.org/officeDocument/2006/relationships/image" Target="../media/image1198.png"/><Relationship Id="rId571" Type="http://schemas.openxmlformats.org/officeDocument/2006/relationships/image" Target="../media/image1384.png"/><Relationship Id="rId627" Type="http://schemas.openxmlformats.org/officeDocument/2006/relationships/image" Target="../media/image1412.png"/><Relationship Id="rId669" Type="http://schemas.openxmlformats.org/officeDocument/2006/relationships/image" Target="../media/image1432.png"/><Relationship Id="rId19" Type="http://schemas.openxmlformats.org/officeDocument/2006/relationships/image" Target="../media/image1108.png"/><Relationship Id="rId224" Type="http://schemas.openxmlformats.org/officeDocument/2006/relationships/customXml" Target="../ink/ink1215.xml"/><Relationship Id="rId266" Type="http://schemas.openxmlformats.org/officeDocument/2006/relationships/customXml" Target="../ink/ink1236.xml"/><Relationship Id="rId431" Type="http://schemas.openxmlformats.org/officeDocument/2006/relationships/image" Target="../media/image1314.png"/><Relationship Id="rId473" Type="http://schemas.openxmlformats.org/officeDocument/2006/relationships/image" Target="../media/image1335.png"/><Relationship Id="rId529" Type="http://schemas.openxmlformats.org/officeDocument/2006/relationships/image" Target="../media/image1363.png"/><Relationship Id="rId680" Type="http://schemas.openxmlformats.org/officeDocument/2006/relationships/customXml" Target="../ink/ink1443.xml"/><Relationship Id="rId30" Type="http://schemas.openxmlformats.org/officeDocument/2006/relationships/customXml" Target="../ink/ink1118.xml"/><Relationship Id="rId126" Type="http://schemas.openxmlformats.org/officeDocument/2006/relationships/customXml" Target="../ink/ink1166.xml"/><Relationship Id="rId168" Type="http://schemas.openxmlformats.org/officeDocument/2006/relationships/customXml" Target="../ink/ink1187.xml"/><Relationship Id="rId333" Type="http://schemas.openxmlformats.org/officeDocument/2006/relationships/image" Target="../media/image1265.png"/><Relationship Id="rId540" Type="http://schemas.openxmlformats.org/officeDocument/2006/relationships/customXml" Target="../ink/ink1373.xml"/><Relationship Id="rId72" Type="http://schemas.openxmlformats.org/officeDocument/2006/relationships/customXml" Target="../ink/ink1139.xml"/><Relationship Id="rId375" Type="http://schemas.openxmlformats.org/officeDocument/2006/relationships/image" Target="../media/image1286.png"/><Relationship Id="rId582" Type="http://schemas.openxmlformats.org/officeDocument/2006/relationships/customXml" Target="../ink/ink1394.xml"/><Relationship Id="rId638" Type="http://schemas.openxmlformats.org/officeDocument/2006/relationships/customXml" Target="../ink/ink1422.xml"/><Relationship Id="rId3" Type="http://schemas.openxmlformats.org/officeDocument/2006/relationships/image" Target="../media/image1100.png"/><Relationship Id="rId235" Type="http://schemas.openxmlformats.org/officeDocument/2006/relationships/image" Target="../media/image1216.png"/><Relationship Id="rId277" Type="http://schemas.openxmlformats.org/officeDocument/2006/relationships/image" Target="../media/image1237.png"/><Relationship Id="rId400" Type="http://schemas.openxmlformats.org/officeDocument/2006/relationships/customXml" Target="../ink/ink1303.xml"/><Relationship Id="rId442" Type="http://schemas.openxmlformats.org/officeDocument/2006/relationships/customXml" Target="../ink/ink1324.xml"/><Relationship Id="rId484" Type="http://schemas.openxmlformats.org/officeDocument/2006/relationships/customXml" Target="../ink/ink1345.xml"/><Relationship Id="rId705" Type="http://schemas.openxmlformats.org/officeDocument/2006/relationships/image" Target="../media/image1450.png"/><Relationship Id="rId137" Type="http://schemas.openxmlformats.org/officeDocument/2006/relationships/image" Target="../media/image1167.png"/><Relationship Id="rId302" Type="http://schemas.openxmlformats.org/officeDocument/2006/relationships/customXml" Target="../ink/ink1254.xml"/><Relationship Id="rId344" Type="http://schemas.openxmlformats.org/officeDocument/2006/relationships/customXml" Target="../ink/ink1275.xml"/><Relationship Id="rId691" Type="http://schemas.openxmlformats.org/officeDocument/2006/relationships/image" Target="../media/image1443.png"/><Relationship Id="rId41" Type="http://schemas.openxmlformats.org/officeDocument/2006/relationships/image" Target="../media/image1119.png"/><Relationship Id="rId83" Type="http://schemas.openxmlformats.org/officeDocument/2006/relationships/image" Target="../media/image1140.png"/><Relationship Id="rId179" Type="http://schemas.openxmlformats.org/officeDocument/2006/relationships/image" Target="../media/image1188.png"/><Relationship Id="rId386" Type="http://schemas.openxmlformats.org/officeDocument/2006/relationships/customXml" Target="../ink/ink1296.xml"/><Relationship Id="rId551" Type="http://schemas.openxmlformats.org/officeDocument/2006/relationships/image" Target="../media/image1374.png"/><Relationship Id="rId593" Type="http://schemas.openxmlformats.org/officeDocument/2006/relationships/image" Target="../media/image1395.png"/><Relationship Id="rId607" Type="http://schemas.openxmlformats.org/officeDocument/2006/relationships/image" Target="../media/image1402.png"/><Relationship Id="rId649" Type="http://schemas.openxmlformats.org/officeDocument/2006/relationships/image" Target="../media/image1422.png"/><Relationship Id="rId190" Type="http://schemas.openxmlformats.org/officeDocument/2006/relationships/customXml" Target="../ink/ink1198.xml"/><Relationship Id="rId204" Type="http://schemas.openxmlformats.org/officeDocument/2006/relationships/customXml" Target="../ink/ink1205.xml"/><Relationship Id="rId246" Type="http://schemas.openxmlformats.org/officeDocument/2006/relationships/customXml" Target="../ink/ink1226.xml"/><Relationship Id="rId288" Type="http://schemas.openxmlformats.org/officeDocument/2006/relationships/customXml" Target="../ink/ink1247.xml"/><Relationship Id="rId411" Type="http://schemas.openxmlformats.org/officeDocument/2006/relationships/image" Target="../media/image1304.png"/><Relationship Id="rId453" Type="http://schemas.openxmlformats.org/officeDocument/2006/relationships/image" Target="../media/image1325.png"/><Relationship Id="rId509" Type="http://schemas.openxmlformats.org/officeDocument/2006/relationships/image" Target="../media/image1353.png"/><Relationship Id="rId660" Type="http://schemas.openxmlformats.org/officeDocument/2006/relationships/customXml" Target="../ink/ink1433.xml"/><Relationship Id="rId106" Type="http://schemas.openxmlformats.org/officeDocument/2006/relationships/customXml" Target="../ink/ink1156.xml"/><Relationship Id="rId313" Type="http://schemas.openxmlformats.org/officeDocument/2006/relationships/image" Target="../media/image1255.png"/><Relationship Id="rId495" Type="http://schemas.openxmlformats.org/officeDocument/2006/relationships/image" Target="../media/image1346.png"/><Relationship Id="rId10" Type="http://schemas.openxmlformats.org/officeDocument/2006/relationships/customXml" Target="../ink/ink1108.xml"/><Relationship Id="rId52" Type="http://schemas.openxmlformats.org/officeDocument/2006/relationships/customXml" Target="../ink/ink1129.xml"/><Relationship Id="rId94" Type="http://schemas.openxmlformats.org/officeDocument/2006/relationships/customXml" Target="../ink/ink1150.xml"/><Relationship Id="rId148" Type="http://schemas.openxmlformats.org/officeDocument/2006/relationships/customXml" Target="../ink/ink1177.xml"/><Relationship Id="rId355" Type="http://schemas.openxmlformats.org/officeDocument/2006/relationships/image" Target="../media/image1276.png"/><Relationship Id="rId397" Type="http://schemas.openxmlformats.org/officeDocument/2006/relationships/image" Target="../media/image1297.png"/><Relationship Id="rId520" Type="http://schemas.openxmlformats.org/officeDocument/2006/relationships/customXml" Target="../ink/ink1363.xml"/><Relationship Id="rId562" Type="http://schemas.openxmlformats.org/officeDocument/2006/relationships/customXml" Target="../ink/ink1384.xml"/><Relationship Id="rId618" Type="http://schemas.openxmlformats.org/officeDocument/2006/relationships/customXml" Target="../ink/ink1412.xml"/><Relationship Id="rId215" Type="http://schemas.openxmlformats.org/officeDocument/2006/relationships/image" Target="../media/image1206.png"/><Relationship Id="rId257" Type="http://schemas.openxmlformats.org/officeDocument/2006/relationships/image" Target="../media/image1227.png"/><Relationship Id="rId422" Type="http://schemas.openxmlformats.org/officeDocument/2006/relationships/customXml" Target="../ink/ink1314.xml"/><Relationship Id="rId464" Type="http://schemas.openxmlformats.org/officeDocument/2006/relationships/customXml" Target="../ink/ink1335.xml"/><Relationship Id="rId299" Type="http://schemas.openxmlformats.org/officeDocument/2006/relationships/image" Target="../media/image1248.png"/><Relationship Id="rId63" Type="http://schemas.openxmlformats.org/officeDocument/2006/relationships/image" Target="../media/image1130.png"/><Relationship Id="rId159" Type="http://schemas.openxmlformats.org/officeDocument/2006/relationships/image" Target="../media/image1178.png"/><Relationship Id="rId366" Type="http://schemas.openxmlformats.org/officeDocument/2006/relationships/customXml" Target="../ink/ink1286.xml"/><Relationship Id="rId573" Type="http://schemas.openxmlformats.org/officeDocument/2006/relationships/image" Target="../media/image1385.png"/><Relationship Id="rId226" Type="http://schemas.openxmlformats.org/officeDocument/2006/relationships/customXml" Target="../ink/ink1216.xml"/><Relationship Id="rId433" Type="http://schemas.openxmlformats.org/officeDocument/2006/relationships/image" Target="../media/image1315.png"/><Relationship Id="rId640" Type="http://schemas.openxmlformats.org/officeDocument/2006/relationships/customXml" Target="../ink/ink1423.xml"/><Relationship Id="rId74" Type="http://schemas.openxmlformats.org/officeDocument/2006/relationships/customXml" Target="../ink/ink1140.xml"/><Relationship Id="rId377" Type="http://schemas.openxmlformats.org/officeDocument/2006/relationships/image" Target="../media/image1287.png"/><Relationship Id="rId500" Type="http://schemas.openxmlformats.org/officeDocument/2006/relationships/customXml" Target="../ink/ink1353.xml"/><Relationship Id="rId584" Type="http://schemas.openxmlformats.org/officeDocument/2006/relationships/customXml" Target="../ink/ink1395.xml"/><Relationship Id="rId5" Type="http://schemas.openxmlformats.org/officeDocument/2006/relationships/image" Target="../media/image1101.png"/><Relationship Id="rId237" Type="http://schemas.openxmlformats.org/officeDocument/2006/relationships/image" Target="../media/image1217.png"/><Relationship Id="rId444" Type="http://schemas.openxmlformats.org/officeDocument/2006/relationships/customXml" Target="../ink/ink1325.xml"/><Relationship Id="rId651" Type="http://schemas.openxmlformats.org/officeDocument/2006/relationships/image" Target="../media/image1423.png"/><Relationship Id="rId290" Type="http://schemas.openxmlformats.org/officeDocument/2006/relationships/customXml" Target="../ink/ink1248.xml"/><Relationship Id="rId304" Type="http://schemas.openxmlformats.org/officeDocument/2006/relationships/customXml" Target="../ink/ink1255.xml"/><Relationship Id="rId388" Type="http://schemas.openxmlformats.org/officeDocument/2006/relationships/customXml" Target="../ink/ink1297.xml"/><Relationship Id="rId511" Type="http://schemas.openxmlformats.org/officeDocument/2006/relationships/image" Target="../media/image1354.png"/><Relationship Id="rId609" Type="http://schemas.openxmlformats.org/officeDocument/2006/relationships/image" Target="../media/image1403.png"/><Relationship Id="rId85" Type="http://schemas.openxmlformats.org/officeDocument/2006/relationships/image" Target="../media/image1141.png"/><Relationship Id="rId150" Type="http://schemas.openxmlformats.org/officeDocument/2006/relationships/customXml" Target="../ink/ink1178.xml"/><Relationship Id="rId595" Type="http://schemas.openxmlformats.org/officeDocument/2006/relationships/image" Target="../media/image1396.png"/><Relationship Id="rId248" Type="http://schemas.openxmlformats.org/officeDocument/2006/relationships/customXml" Target="../ink/ink1227.xml"/><Relationship Id="rId455" Type="http://schemas.openxmlformats.org/officeDocument/2006/relationships/image" Target="../media/image1326.png"/><Relationship Id="rId662" Type="http://schemas.openxmlformats.org/officeDocument/2006/relationships/customXml" Target="../ink/ink1434.xml"/><Relationship Id="rId12" Type="http://schemas.openxmlformats.org/officeDocument/2006/relationships/customXml" Target="../ink/ink1109.xml"/><Relationship Id="rId108" Type="http://schemas.openxmlformats.org/officeDocument/2006/relationships/customXml" Target="../ink/ink1157.xml"/><Relationship Id="rId315" Type="http://schemas.openxmlformats.org/officeDocument/2006/relationships/image" Target="../media/image1256.png"/><Relationship Id="rId522" Type="http://schemas.openxmlformats.org/officeDocument/2006/relationships/customXml" Target="../ink/ink1364.xml"/><Relationship Id="rId96" Type="http://schemas.openxmlformats.org/officeDocument/2006/relationships/customXml" Target="../ink/ink1151.xml"/><Relationship Id="rId161" Type="http://schemas.openxmlformats.org/officeDocument/2006/relationships/image" Target="../media/image1179.png"/><Relationship Id="rId399" Type="http://schemas.openxmlformats.org/officeDocument/2006/relationships/image" Target="../media/image1298.png"/><Relationship Id="rId259" Type="http://schemas.openxmlformats.org/officeDocument/2006/relationships/image" Target="../media/image1228.png"/><Relationship Id="rId466" Type="http://schemas.openxmlformats.org/officeDocument/2006/relationships/customXml" Target="../ink/ink1336.xml"/><Relationship Id="rId673" Type="http://schemas.openxmlformats.org/officeDocument/2006/relationships/image" Target="../media/image1434.png"/><Relationship Id="rId23" Type="http://schemas.openxmlformats.org/officeDocument/2006/relationships/image" Target="../media/image1110.png"/><Relationship Id="rId119" Type="http://schemas.openxmlformats.org/officeDocument/2006/relationships/image" Target="../media/image1158.png"/><Relationship Id="rId326" Type="http://schemas.openxmlformats.org/officeDocument/2006/relationships/customXml" Target="../ink/ink1266.xml"/><Relationship Id="rId533" Type="http://schemas.openxmlformats.org/officeDocument/2006/relationships/image" Target="../media/image1365.png"/><Relationship Id="rId172" Type="http://schemas.openxmlformats.org/officeDocument/2006/relationships/customXml" Target="../ink/ink1189.xml"/><Relationship Id="rId477" Type="http://schemas.openxmlformats.org/officeDocument/2006/relationships/image" Target="../media/image1337.png"/><Relationship Id="rId600" Type="http://schemas.openxmlformats.org/officeDocument/2006/relationships/customXml" Target="../ink/ink1403.xml"/><Relationship Id="rId684" Type="http://schemas.openxmlformats.org/officeDocument/2006/relationships/customXml" Target="../ink/ink1445.xml"/><Relationship Id="rId337" Type="http://schemas.openxmlformats.org/officeDocument/2006/relationships/image" Target="../media/image1267.png"/><Relationship Id="rId34" Type="http://schemas.openxmlformats.org/officeDocument/2006/relationships/customXml" Target="../ink/ink1120.xml"/><Relationship Id="rId544" Type="http://schemas.openxmlformats.org/officeDocument/2006/relationships/customXml" Target="../ink/ink1375.xml"/><Relationship Id="rId183" Type="http://schemas.openxmlformats.org/officeDocument/2006/relationships/image" Target="../media/image1190.png"/><Relationship Id="rId390" Type="http://schemas.openxmlformats.org/officeDocument/2006/relationships/customXml" Target="../ink/ink1298.xml"/><Relationship Id="rId404" Type="http://schemas.openxmlformats.org/officeDocument/2006/relationships/customXml" Target="../ink/ink1305.xml"/><Relationship Id="rId611" Type="http://schemas.openxmlformats.org/officeDocument/2006/relationships/image" Target="../media/image1404.png"/><Relationship Id="rId250" Type="http://schemas.openxmlformats.org/officeDocument/2006/relationships/customXml" Target="../ink/ink1228.xml"/><Relationship Id="rId488" Type="http://schemas.openxmlformats.org/officeDocument/2006/relationships/customXml" Target="../ink/ink1347.xml"/><Relationship Id="rId695" Type="http://schemas.openxmlformats.org/officeDocument/2006/relationships/image" Target="../media/image1445.png"/><Relationship Id="rId45" Type="http://schemas.openxmlformats.org/officeDocument/2006/relationships/image" Target="../media/image1121.png"/><Relationship Id="rId110" Type="http://schemas.openxmlformats.org/officeDocument/2006/relationships/customXml" Target="../ink/ink1158.xml"/><Relationship Id="rId348" Type="http://schemas.openxmlformats.org/officeDocument/2006/relationships/customXml" Target="../ink/ink1277.xml"/><Relationship Id="rId555" Type="http://schemas.openxmlformats.org/officeDocument/2006/relationships/image" Target="../media/image1376.png"/><Relationship Id="rId194" Type="http://schemas.openxmlformats.org/officeDocument/2006/relationships/customXml" Target="../ink/ink1200.xml"/><Relationship Id="rId208" Type="http://schemas.openxmlformats.org/officeDocument/2006/relationships/customXml" Target="../ink/ink1207.xml"/><Relationship Id="rId415" Type="http://schemas.openxmlformats.org/officeDocument/2006/relationships/image" Target="../media/image1306.png"/><Relationship Id="rId622" Type="http://schemas.openxmlformats.org/officeDocument/2006/relationships/customXml" Target="../ink/ink1414.xml"/><Relationship Id="rId261" Type="http://schemas.openxmlformats.org/officeDocument/2006/relationships/image" Target="../media/image1229.png"/><Relationship Id="rId499" Type="http://schemas.openxmlformats.org/officeDocument/2006/relationships/image" Target="../media/image1348.png"/><Relationship Id="rId56" Type="http://schemas.openxmlformats.org/officeDocument/2006/relationships/customXml" Target="../ink/ink1131.xml"/><Relationship Id="rId359" Type="http://schemas.openxmlformats.org/officeDocument/2006/relationships/image" Target="../media/image1278.png"/><Relationship Id="rId566" Type="http://schemas.openxmlformats.org/officeDocument/2006/relationships/customXml" Target="../ink/ink1386.xml"/><Relationship Id="rId121" Type="http://schemas.openxmlformats.org/officeDocument/2006/relationships/image" Target="../media/image1159.png"/><Relationship Id="rId219" Type="http://schemas.openxmlformats.org/officeDocument/2006/relationships/image" Target="../media/image1208.png"/><Relationship Id="rId426" Type="http://schemas.openxmlformats.org/officeDocument/2006/relationships/customXml" Target="../ink/ink1316.xml"/><Relationship Id="rId633" Type="http://schemas.openxmlformats.org/officeDocument/2006/relationships/image" Target="../media/image1415.png"/><Relationship Id="rId67" Type="http://schemas.openxmlformats.org/officeDocument/2006/relationships/image" Target="../media/image1132.png"/><Relationship Id="rId272" Type="http://schemas.openxmlformats.org/officeDocument/2006/relationships/customXml" Target="../ink/ink1239.xml"/><Relationship Id="rId577" Type="http://schemas.openxmlformats.org/officeDocument/2006/relationships/image" Target="../media/image1387.png"/><Relationship Id="rId700" Type="http://schemas.openxmlformats.org/officeDocument/2006/relationships/customXml" Target="../ink/ink1453.xml"/><Relationship Id="rId132" Type="http://schemas.openxmlformats.org/officeDocument/2006/relationships/customXml" Target="../ink/ink1169.xml"/><Relationship Id="rId437" Type="http://schemas.openxmlformats.org/officeDocument/2006/relationships/image" Target="../media/image1317.png"/><Relationship Id="rId644" Type="http://schemas.openxmlformats.org/officeDocument/2006/relationships/customXml" Target="../ink/ink1425.xml"/><Relationship Id="rId283" Type="http://schemas.openxmlformats.org/officeDocument/2006/relationships/image" Target="../media/image1240.png"/><Relationship Id="rId490" Type="http://schemas.openxmlformats.org/officeDocument/2006/relationships/customXml" Target="../ink/ink1348.xml"/><Relationship Id="rId504" Type="http://schemas.openxmlformats.org/officeDocument/2006/relationships/customXml" Target="../ink/ink1355.xml"/><Relationship Id="rId78" Type="http://schemas.openxmlformats.org/officeDocument/2006/relationships/customXml" Target="../ink/ink1142.xml"/><Relationship Id="rId143" Type="http://schemas.openxmlformats.org/officeDocument/2006/relationships/image" Target="../media/image1170.png"/><Relationship Id="rId350" Type="http://schemas.openxmlformats.org/officeDocument/2006/relationships/customXml" Target="../ink/ink1278.xml"/><Relationship Id="rId588" Type="http://schemas.openxmlformats.org/officeDocument/2006/relationships/customXml" Target="../ink/ink1397.xml"/><Relationship Id="rId9" Type="http://schemas.openxmlformats.org/officeDocument/2006/relationships/image" Target="../media/image1103.png"/><Relationship Id="rId210" Type="http://schemas.openxmlformats.org/officeDocument/2006/relationships/customXml" Target="../ink/ink1208.xml"/><Relationship Id="rId448" Type="http://schemas.openxmlformats.org/officeDocument/2006/relationships/customXml" Target="../ink/ink1327.xml"/><Relationship Id="rId655" Type="http://schemas.openxmlformats.org/officeDocument/2006/relationships/image" Target="../media/image1425.png"/><Relationship Id="rId294" Type="http://schemas.openxmlformats.org/officeDocument/2006/relationships/customXml" Target="../ink/ink1250.xml"/><Relationship Id="rId308" Type="http://schemas.openxmlformats.org/officeDocument/2006/relationships/customXml" Target="../ink/ink1257.xml"/><Relationship Id="rId515" Type="http://schemas.openxmlformats.org/officeDocument/2006/relationships/image" Target="../media/image1356.png"/><Relationship Id="rId89" Type="http://schemas.openxmlformats.org/officeDocument/2006/relationships/image" Target="../media/image1143.png"/><Relationship Id="rId154" Type="http://schemas.openxmlformats.org/officeDocument/2006/relationships/customXml" Target="../ink/ink1180.xml"/><Relationship Id="rId361" Type="http://schemas.openxmlformats.org/officeDocument/2006/relationships/image" Target="../media/image1279.png"/><Relationship Id="rId599" Type="http://schemas.openxmlformats.org/officeDocument/2006/relationships/image" Target="../media/image1398.png"/><Relationship Id="rId459" Type="http://schemas.openxmlformats.org/officeDocument/2006/relationships/image" Target="../media/image1328.png"/><Relationship Id="rId666" Type="http://schemas.openxmlformats.org/officeDocument/2006/relationships/customXml" Target="../ink/ink1436.xml"/><Relationship Id="rId16" Type="http://schemas.openxmlformats.org/officeDocument/2006/relationships/customXml" Target="../ink/ink1111.xml"/><Relationship Id="rId221" Type="http://schemas.openxmlformats.org/officeDocument/2006/relationships/image" Target="../media/image1209.png"/><Relationship Id="rId319" Type="http://schemas.openxmlformats.org/officeDocument/2006/relationships/image" Target="../media/image1258.png"/><Relationship Id="rId526" Type="http://schemas.openxmlformats.org/officeDocument/2006/relationships/customXml" Target="../ink/ink1366.xml"/><Relationship Id="rId165" Type="http://schemas.openxmlformats.org/officeDocument/2006/relationships/image" Target="../media/image1181.png"/><Relationship Id="rId372" Type="http://schemas.openxmlformats.org/officeDocument/2006/relationships/customXml" Target="../ink/ink1289.xml"/><Relationship Id="rId677" Type="http://schemas.openxmlformats.org/officeDocument/2006/relationships/image" Target="../media/image1436.png"/><Relationship Id="rId232" Type="http://schemas.openxmlformats.org/officeDocument/2006/relationships/customXml" Target="../ink/ink1219.xml"/><Relationship Id="rId27" Type="http://schemas.openxmlformats.org/officeDocument/2006/relationships/image" Target="../media/image1112.png"/><Relationship Id="rId537" Type="http://schemas.openxmlformats.org/officeDocument/2006/relationships/image" Target="../media/image1367.png"/><Relationship Id="rId80" Type="http://schemas.openxmlformats.org/officeDocument/2006/relationships/customXml" Target="../ink/ink1143.xml"/><Relationship Id="rId176" Type="http://schemas.openxmlformats.org/officeDocument/2006/relationships/customXml" Target="../ink/ink1191.xml"/><Relationship Id="rId383" Type="http://schemas.openxmlformats.org/officeDocument/2006/relationships/image" Target="../media/image1290.png"/><Relationship Id="rId590" Type="http://schemas.openxmlformats.org/officeDocument/2006/relationships/customXml" Target="../ink/ink1398.xml"/><Relationship Id="rId604" Type="http://schemas.openxmlformats.org/officeDocument/2006/relationships/customXml" Target="../ink/ink1405.xml"/><Relationship Id="rId243" Type="http://schemas.openxmlformats.org/officeDocument/2006/relationships/image" Target="../media/image1220.png"/><Relationship Id="rId450" Type="http://schemas.openxmlformats.org/officeDocument/2006/relationships/customXml" Target="../ink/ink1328.xml"/><Relationship Id="rId688" Type="http://schemas.openxmlformats.org/officeDocument/2006/relationships/customXml" Target="../ink/ink1447.xml"/><Relationship Id="rId38" Type="http://schemas.openxmlformats.org/officeDocument/2006/relationships/customXml" Target="../ink/ink1122.xml"/><Relationship Id="rId103" Type="http://schemas.openxmlformats.org/officeDocument/2006/relationships/image" Target="../media/image1150.png"/><Relationship Id="rId310" Type="http://schemas.openxmlformats.org/officeDocument/2006/relationships/customXml" Target="../ink/ink1258.xml"/><Relationship Id="rId548" Type="http://schemas.openxmlformats.org/officeDocument/2006/relationships/customXml" Target="../ink/ink1377.xml"/><Relationship Id="rId91" Type="http://schemas.openxmlformats.org/officeDocument/2006/relationships/image" Target="../media/image1144.png"/><Relationship Id="rId187" Type="http://schemas.openxmlformats.org/officeDocument/2006/relationships/image" Target="../media/image1192.png"/><Relationship Id="rId394" Type="http://schemas.openxmlformats.org/officeDocument/2006/relationships/customXml" Target="../ink/ink1300.xml"/><Relationship Id="rId408" Type="http://schemas.openxmlformats.org/officeDocument/2006/relationships/customXml" Target="../ink/ink1307.xml"/><Relationship Id="rId615" Type="http://schemas.openxmlformats.org/officeDocument/2006/relationships/image" Target="../media/image1406.png"/><Relationship Id="rId254" Type="http://schemas.openxmlformats.org/officeDocument/2006/relationships/customXml" Target="../ink/ink1230.xml"/><Relationship Id="rId699" Type="http://schemas.openxmlformats.org/officeDocument/2006/relationships/image" Target="../media/image1447.png"/><Relationship Id="rId49" Type="http://schemas.openxmlformats.org/officeDocument/2006/relationships/image" Target="../media/image1123.png"/><Relationship Id="rId114" Type="http://schemas.openxmlformats.org/officeDocument/2006/relationships/customXml" Target="../ink/ink1160.xml"/><Relationship Id="rId461" Type="http://schemas.openxmlformats.org/officeDocument/2006/relationships/image" Target="../media/image1329.png"/><Relationship Id="rId559" Type="http://schemas.openxmlformats.org/officeDocument/2006/relationships/image" Target="../media/image1378.png"/><Relationship Id="rId198" Type="http://schemas.openxmlformats.org/officeDocument/2006/relationships/customXml" Target="../ink/ink1202.xml"/><Relationship Id="rId321" Type="http://schemas.openxmlformats.org/officeDocument/2006/relationships/image" Target="../media/image1259.png"/><Relationship Id="rId419" Type="http://schemas.openxmlformats.org/officeDocument/2006/relationships/image" Target="../media/image1308.png"/><Relationship Id="rId626" Type="http://schemas.openxmlformats.org/officeDocument/2006/relationships/customXml" Target="../ink/ink1416.xml"/><Relationship Id="rId265" Type="http://schemas.openxmlformats.org/officeDocument/2006/relationships/image" Target="../media/image1231.png"/><Relationship Id="rId472" Type="http://schemas.openxmlformats.org/officeDocument/2006/relationships/customXml" Target="../ink/ink133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6.png"/><Relationship Id="rId671" Type="http://schemas.openxmlformats.org/officeDocument/2006/relationships/image" Target="../media/image1782.png"/><Relationship Id="rId769" Type="http://schemas.openxmlformats.org/officeDocument/2006/relationships/image" Target="../media/image1831.png"/><Relationship Id="rId21" Type="http://schemas.openxmlformats.org/officeDocument/2006/relationships/customXml" Target="../ink/ink1466.xml"/><Relationship Id="rId324" Type="http://schemas.openxmlformats.org/officeDocument/2006/relationships/customXml" Target="../ink/ink1618.xml"/><Relationship Id="rId531" Type="http://schemas.openxmlformats.org/officeDocument/2006/relationships/image" Target="../media/image1712.png"/><Relationship Id="rId629" Type="http://schemas.openxmlformats.org/officeDocument/2006/relationships/image" Target="../media/image1761.png"/><Relationship Id="rId170" Type="http://schemas.openxmlformats.org/officeDocument/2006/relationships/customXml" Target="../ink/ink1541.xml"/><Relationship Id="rId836" Type="http://schemas.openxmlformats.org/officeDocument/2006/relationships/customXml" Target="../ink/ink1874.xml"/><Relationship Id="rId268" Type="http://schemas.openxmlformats.org/officeDocument/2006/relationships/customXml" Target="../ink/ink1590.xml"/><Relationship Id="rId475" Type="http://schemas.openxmlformats.org/officeDocument/2006/relationships/image" Target="../media/image1684.png"/><Relationship Id="rId682" Type="http://schemas.openxmlformats.org/officeDocument/2006/relationships/customXml" Target="../ink/ink1797.xml"/><Relationship Id="rId32" Type="http://schemas.openxmlformats.org/officeDocument/2006/relationships/image" Target="../media/image1464.png"/><Relationship Id="rId128" Type="http://schemas.openxmlformats.org/officeDocument/2006/relationships/customXml" Target="../ink/ink1520.xml"/><Relationship Id="rId335" Type="http://schemas.openxmlformats.org/officeDocument/2006/relationships/image" Target="../media/image1614.png"/><Relationship Id="rId542" Type="http://schemas.openxmlformats.org/officeDocument/2006/relationships/customXml" Target="../ink/ink1727.xml"/><Relationship Id="rId181" Type="http://schemas.openxmlformats.org/officeDocument/2006/relationships/image" Target="../media/image1538.png"/><Relationship Id="rId402" Type="http://schemas.openxmlformats.org/officeDocument/2006/relationships/customXml" Target="../ink/ink1657.xml"/><Relationship Id="rId847" Type="http://schemas.openxmlformats.org/officeDocument/2006/relationships/image" Target="../media/image1870.png"/><Relationship Id="rId279" Type="http://schemas.openxmlformats.org/officeDocument/2006/relationships/image" Target="../media/image1586.png"/><Relationship Id="rId486" Type="http://schemas.openxmlformats.org/officeDocument/2006/relationships/customXml" Target="../ink/ink1699.xml"/><Relationship Id="rId693" Type="http://schemas.openxmlformats.org/officeDocument/2006/relationships/image" Target="../media/image1793.png"/><Relationship Id="rId707" Type="http://schemas.openxmlformats.org/officeDocument/2006/relationships/image" Target="../media/image1800.png"/><Relationship Id="rId43" Type="http://schemas.openxmlformats.org/officeDocument/2006/relationships/customXml" Target="../ink/ink1477.xml"/><Relationship Id="rId139" Type="http://schemas.openxmlformats.org/officeDocument/2006/relationships/image" Target="../media/image1517.png"/><Relationship Id="rId346" Type="http://schemas.openxmlformats.org/officeDocument/2006/relationships/customXml" Target="../ink/ink1629.xml"/><Relationship Id="rId553" Type="http://schemas.openxmlformats.org/officeDocument/2006/relationships/image" Target="../media/image1723.png"/><Relationship Id="rId760" Type="http://schemas.openxmlformats.org/officeDocument/2006/relationships/customXml" Target="../ink/ink1836.xml"/><Relationship Id="rId192" Type="http://schemas.openxmlformats.org/officeDocument/2006/relationships/customXml" Target="../ink/ink1552.xml"/><Relationship Id="rId206" Type="http://schemas.openxmlformats.org/officeDocument/2006/relationships/customXml" Target="../ink/ink1559.xml"/><Relationship Id="rId413" Type="http://schemas.openxmlformats.org/officeDocument/2006/relationships/image" Target="../media/image1653.png"/><Relationship Id="rId858" Type="http://schemas.openxmlformats.org/officeDocument/2006/relationships/customXml" Target="../ink/ink1885.xml"/><Relationship Id="rId497" Type="http://schemas.openxmlformats.org/officeDocument/2006/relationships/image" Target="../media/image1695.png"/><Relationship Id="rId620" Type="http://schemas.openxmlformats.org/officeDocument/2006/relationships/customXml" Target="../ink/ink1766.xml"/><Relationship Id="rId718" Type="http://schemas.openxmlformats.org/officeDocument/2006/relationships/customXml" Target="../ink/ink1815.xml"/><Relationship Id="rId357" Type="http://schemas.openxmlformats.org/officeDocument/2006/relationships/image" Target="../media/image1625.png"/><Relationship Id="rId54" Type="http://schemas.openxmlformats.org/officeDocument/2006/relationships/customXml" Target="../ink/ink1483.xml"/><Relationship Id="rId217" Type="http://schemas.openxmlformats.org/officeDocument/2006/relationships/image" Target="../media/image1555.png"/><Relationship Id="rId564" Type="http://schemas.openxmlformats.org/officeDocument/2006/relationships/customXml" Target="../ink/ink1738.xml"/><Relationship Id="rId771" Type="http://schemas.openxmlformats.org/officeDocument/2006/relationships/image" Target="../media/image1832.png"/><Relationship Id="rId869" Type="http://schemas.openxmlformats.org/officeDocument/2006/relationships/image" Target="../media/image1881.png"/><Relationship Id="rId424" Type="http://schemas.openxmlformats.org/officeDocument/2006/relationships/customXml" Target="../ink/ink1668.xml"/><Relationship Id="rId631" Type="http://schemas.openxmlformats.org/officeDocument/2006/relationships/image" Target="../media/image1762.png"/><Relationship Id="rId729" Type="http://schemas.openxmlformats.org/officeDocument/2006/relationships/image" Target="../media/image1811.png"/><Relationship Id="rId270" Type="http://schemas.openxmlformats.org/officeDocument/2006/relationships/customXml" Target="../ink/ink1591.xml"/><Relationship Id="rId65" Type="http://schemas.openxmlformats.org/officeDocument/2006/relationships/image" Target="../media/image1480.png"/><Relationship Id="rId130" Type="http://schemas.openxmlformats.org/officeDocument/2006/relationships/customXml" Target="../ink/ink1521.xml"/><Relationship Id="rId368" Type="http://schemas.openxmlformats.org/officeDocument/2006/relationships/customXml" Target="../ink/ink1640.xml"/><Relationship Id="rId575" Type="http://schemas.openxmlformats.org/officeDocument/2006/relationships/image" Target="../media/image1734.png"/><Relationship Id="rId782" Type="http://schemas.openxmlformats.org/officeDocument/2006/relationships/customXml" Target="../ink/ink1847.xml"/><Relationship Id="rId228" Type="http://schemas.openxmlformats.org/officeDocument/2006/relationships/customXml" Target="../ink/ink1570.xml"/><Relationship Id="rId435" Type="http://schemas.openxmlformats.org/officeDocument/2006/relationships/image" Target="../media/image1664.png"/><Relationship Id="rId642" Type="http://schemas.openxmlformats.org/officeDocument/2006/relationships/customXml" Target="../ink/ink1777.xml"/><Relationship Id="rId281" Type="http://schemas.openxmlformats.org/officeDocument/2006/relationships/image" Target="../media/image1587.png"/><Relationship Id="rId502" Type="http://schemas.openxmlformats.org/officeDocument/2006/relationships/customXml" Target="../ink/ink1707.xml"/><Relationship Id="rId76" Type="http://schemas.openxmlformats.org/officeDocument/2006/relationships/customXml" Target="../ink/ink1494.xml"/><Relationship Id="rId141" Type="http://schemas.openxmlformats.org/officeDocument/2006/relationships/image" Target="../media/image1518.png"/><Relationship Id="rId379" Type="http://schemas.openxmlformats.org/officeDocument/2006/relationships/image" Target="../media/image1636.png"/><Relationship Id="rId586" Type="http://schemas.openxmlformats.org/officeDocument/2006/relationships/customXml" Target="../ink/ink1749.xml"/><Relationship Id="rId793" Type="http://schemas.openxmlformats.org/officeDocument/2006/relationships/image" Target="../media/image1843.png"/><Relationship Id="rId807" Type="http://schemas.openxmlformats.org/officeDocument/2006/relationships/image" Target="../media/image1850.png"/><Relationship Id="rId7" Type="http://schemas.openxmlformats.org/officeDocument/2006/relationships/customXml" Target="../ink/ink1459.xml"/><Relationship Id="rId239" Type="http://schemas.openxmlformats.org/officeDocument/2006/relationships/image" Target="../media/image1566.png"/><Relationship Id="rId446" Type="http://schemas.openxmlformats.org/officeDocument/2006/relationships/customXml" Target="../ink/ink1679.xml"/><Relationship Id="rId653" Type="http://schemas.openxmlformats.org/officeDocument/2006/relationships/image" Target="../media/image1773.png"/><Relationship Id="rId292" Type="http://schemas.openxmlformats.org/officeDocument/2006/relationships/customXml" Target="../ink/ink1602.xml"/><Relationship Id="rId306" Type="http://schemas.openxmlformats.org/officeDocument/2006/relationships/customXml" Target="../ink/ink1609.xml"/><Relationship Id="rId860" Type="http://schemas.openxmlformats.org/officeDocument/2006/relationships/customXml" Target="../ink/ink1886.xml"/><Relationship Id="rId87" Type="http://schemas.openxmlformats.org/officeDocument/2006/relationships/image" Target="../media/image1491.png"/><Relationship Id="rId513" Type="http://schemas.openxmlformats.org/officeDocument/2006/relationships/image" Target="../media/image1703.png"/><Relationship Id="rId597" Type="http://schemas.openxmlformats.org/officeDocument/2006/relationships/image" Target="../media/image1745.png"/><Relationship Id="rId720" Type="http://schemas.openxmlformats.org/officeDocument/2006/relationships/customXml" Target="../ink/ink1816.xml"/><Relationship Id="rId818" Type="http://schemas.openxmlformats.org/officeDocument/2006/relationships/customXml" Target="../ink/ink1865.xml"/><Relationship Id="rId152" Type="http://schemas.openxmlformats.org/officeDocument/2006/relationships/customXml" Target="../ink/ink1532.xml"/><Relationship Id="rId457" Type="http://schemas.openxmlformats.org/officeDocument/2006/relationships/image" Target="../media/image1675.png"/><Relationship Id="rId664" Type="http://schemas.openxmlformats.org/officeDocument/2006/relationships/customXml" Target="../ink/ink1788.xml"/><Relationship Id="rId871" Type="http://schemas.openxmlformats.org/officeDocument/2006/relationships/image" Target="../media/image1882.png"/><Relationship Id="rId14" Type="http://schemas.openxmlformats.org/officeDocument/2006/relationships/image" Target="../media/image1455.png"/><Relationship Id="rId317" Type="http://schemas.openxmlformats.org/officeDocument/2006/relationships/image" Target="../media/image1605.png"/><Relationship Id="rId524" Type="http://schemas.openxmlformats.org/officeDocument/2006/relationships/customXml" Target="../ink/ink1718.xml"/><Relationship Id="rId731" Type="http://schemas.openxmlformats.org/officeDocument/2006/relationships/image" Target="../media/image1812.png"/><Relationship Id="rId98" Type="http://schemas.openxmlformats.org/officeDocument/2006/relationships/customXml" Target="../ink/ink1505.xml"/><Relationship Id="rId163" Type="http://schemas.openxmlformats.org/officeDocument/2006/relationships/image" Target="../media/image1529.png"/><Relationship Id="rId370" Type="http://schemas.openxmlformats.org/officeDocument/2006/relationships/customXml" Target="../ink/ink1641.xml"/><Relationship Id="rId829" Type="http://schemas.openxmlformats.org/officeDocument/2006/relationships/image" Target="../media/image1861.png"/><Relationship Id="rId230" Type="http://schemas.openxmlformats.org/officeDocument/2006/relationships/customXml" Target="../ink/ink1571.xml"/><Relationship Id="rId468" Type="http://schemas.openxmlformats.org/officeDocument/2006/relationships/customXml" Target="../ink/ink1690.xml"/><Relationship Id="rId675" Type="http://schemas.openxmlformats.org/officeDocument/2006/relationships/image" Target="../media/image1784.png"/><Relationship Id="rId25" Type="http://schemas.openxmlformats.org/officeDocument/2006/relationships/customXml" Target="../ink/ink1468.xml"/><Relationship Id="rId328" Type="http://schemas.openxmlformats.org/officeDocument/2006/relationships/customXml" Target="../ink/ink1620.xml"/><Relationship Id="rId535" Type="http://schemas.openxmlformats.org/officeDocument/2006/relationships/image" Target="../media/image1714.png"/><Relationship Id="rId742" Type="http://schemas.openxmlformats.org/officeDocument/2006/relationships/customXml" Target="../ink/ink1827.xml"/><Relationship Id="rId174" Type="http://schemas.openxmlformats.org/officeDocument/2006/relationships/customXml" Target="../ink/ink1543.xml"/><Relationship Id="rId381" Type="http://schemas.openxmlformats.org/officeDocument/2006/relationships/image" Target="../media/image1637.png"/><Relationship Id="rId602" Type="http://schemas.openxmlformats.org/officeDocument/2006/relationships/customXml" Target="../ink/ink1757.xml"/><Relationship Id="rId241" Type="http://schemas.openxmlformats.org/officeDocument/2006/relationships/image" Target="../media/image1567.png"/><Relationship Id="rId479" Type="http://schemas.openxmlformats.org/officeDocument/2006/relationships/image" Target="../media/image1686.png"/><Relationship Id="rId686" Type="http://schemas.openxmlformats.org/officeDocument/2006/relationships/customXml" Target="../ink/ink1799.xml"/><Relationship Id="rId36" Type="http://schemas.openxmlformats.org/officeDocument/2006/relationships/image" Target="../media/image1466.png"/><Relationship Id="rId339" Type="http://schemas.openxmlformats.org/officeDocument/2006/relationships/image" Target="../media/image1616.png"/><Relationship Id="rId546" Type="http://schemas.openxmlformats.org/officeDocument/2006/relationships/customXml" Target="../ink/ink1729.xml"/><Relationship Id="rId753" Type="http://schemas.openxmlformats.org/officeDocument/2006/relationships/image" Target="../media/image1823.png"/><Relationship Id="rId101" Type="http://schemas.openxmlformats.org/officeDocument/2006/relationships/image" Target="../media/image1498.png"/><Relationship Id="rId185" Type="http://schemas.openxmlformats.org/officeDocument/2006/relationships/image" Target="../media/image1540.png"/><Relationship Id="rId406" Type="http://schemas.openxmlformats.org/officeDocument/2006/relationships/customXml" Target="../ink/ink1659.xml"/><Relationship Id="rId392" Type="http://schemas.openxmlformats.org/officeDocument/2006/relationships/customXml" Target="../ink/ink1652.xml"/><Relationship Id="rId613" Type="http://schemas.openxmlformats.org/officeDocument/2006/relationships/image" Target="../media/image1753.png"/><Relationship Id="rId697" Type="http://schemas.openxmlformats.org/officeDocument/2006/relationships/image" Target="../media/image1795.png"/><Relationship Id="rId820" Type="http://schemas.openxmlformats.org/officeDocument/2006/relationships/customXml" Target="../ink/ink1866.xml"/><Relationship Id="rId252" Type="http://schemas.openxmlformats.org/officeDocument/2006/relationships/customXml" Target="../ink/ink1582.xml"/><Relationship Id="rId47" Type="http://schemas.openxmlformats.org/officeDocument/2006/relationships/image" Target="../media/image1471.png"/><Relationship Id="rId112" Type="http://schemas.openxmlformats.org/officeDocument/2006/relationships/customXml" Target="../ink/ink1512.xml"/><Relationship Id="rId557" Type="http://schemas.openxmlformats.org/officeDocument/2006/relationships/image" Target="../media/image1725.png"/><Relationship Id="rId764" Type="http://schemas.openxmlformats.org/officeDocument/2006/relationships/customXml" Target="../ink/ink1838.xml"/><Relationship Id="rId196" Type="http://schemas.openxmlformats.org/officeDocument/2006/relationships/customXml" Target="../ink/ink1554.xml"/><Relationship Id="rId417" Type="http://schemas.openxmlformats.org/officeDocument/2006/relationships/image" Target="../media/image1655.png"/><Relationship Id="rId624" Type="http://schemas.openxmlformats.org/officeDocument/2006/relationships/customXml" Target="../ink/ink1768.xml"/><Relationship Id="rId831" Type="http://schemas.openxmlformats.org/officeDocument/2006/relationships/image" Target="../media/image1862.png"/><Relationship Id="rId263" Type="http://schemas.openxmlformats.org/officeDocument/2006/relationships/image" Target="../media/image1578.png"/><Relationship Id="rId470" Type="http://schemas.openxmlformats.org/officeDocument/2006/relationships/customXml" Target="../ink/ink1691.xml"/><Relationship Id="rId58" Type="http://schemas.openxmlformats.org/officeDocument/2006/relationships/customXml" Target="../ink/ink1485.xml"/><Relationship Id="rId123" Type="http://schemas.openxmlformats.org/officeDocument/2006/relationships/image" Target="../media/image1509.png"/><Relationship Id="rId330" Type="http://schemas.openxmlformats.org/officeDocument/2006/relationships/customXml" Target="../ink/ink1621.xml"/><Relationship Id="rId568" Type="http://schemas.openxmlformats.org/officeDocument/2006/relationships/customXml" Target="../ink/ink1740.xml"/><Relationship Id="rId775" Type="http://schemas.openxmlformats.org/officeDocument/2006/relationships/image" Target="../media/image1834.png"/><Relationship Id="rId428" Type="http://schemas.openxmlformats.org/officeDocument/2006/relationships/customXml" Target="../ink/ink1670.xml"/><Relationship Id="rId635" Type="http://schemas.openxmlformats.org/officeDocument/2006/relationships/image" Target="../media/image1764.png"/><Relationship Id="rId842" Type="http://schemas.openxmlformats.org/officeDocument/2006/relationships/customXml" Target="../ink/ink1877.xml"/><Relationship Id="rId274" Type="http://schemas.openxmlformats.org/officeDocument/2006/relationships/customXml" Target="../ink/ink1593.xml"/><Relationship Id="rId481" Type="http://schemas.openxmlformats.org/officeDocument/2006/relationships/image" Target="../media/image1687.png"/><Relationship Id="rId702" Type="http://schemas.openxmlformats.org/officeDocument/2006/relationships/customXml" Target="../ink/ink1807.xml"/><Relationship Id="rId69" Type="http://schemas.openxmlformats.org/officeDocument/2006/relationships/image" Target="../media/image1482.png"/><Relationship Id="rId134" Type="http://schemas.openxmlformats.org/officeDocument/2006/relationships/customXml" Target="../ink/ink1523.xml"/><Relationship Id="rId579" Type="http://schemas.openxmlformats.org/officeDocument/2006/relationships/image" Target="../media/image1736.png"/><Relationship Id="rId786" Type="http://schemas.openxmlformats.org/officeDocument/2006/relationships/customXml" Target="../ink/ink1849.xml"/><Relationship Id="rId341" Type="http://schemas.openxmlformats.org/officeDocument/2006/relationships/image" Target="../media/image1617.png"/><Relationship Id="rId439" Type="http://schemas.openxmlformats.org/officeDocument/2006/relationships/image" Target="../media/image1666.png"/><Relationship Id="rId646" Type="http://schemas.openxmlformats.org/officeDocument/2006/relationships/customXml" Target="../ink/ink1779.xml"/><Relationship Id="rId201" Type="http://schemas.openxmlformats.org/officeDocument/2006/relationships/image" Target="../media/image1547.png"/><Relationship Id="rId285" Type="http://schemas.openxmlformats.org/officeDocument/2006/relationships/image" Target="../media/image1589.png"/><Relationship Id="rId506" Type="http://schemas.openxmlformats.org/officeDocument/2006/relationships/customXml" Target="../ink/ink1709.xml"/><Relationship Id="rId853" Type="http://schemas.openxmlformats.org/officeDocument/2006/relationships/image" Target="../media/image1873.png"/><Relationship Id="rId492" Type="http://schemas.openxmlformats.org/officeDocument/2006/relationships/customXml" Target="../ink/ink1702.xml"/><Relationship Id="rId713" Type="http://schemas.openxmlformats.org/officeDocument/2006/relationships/image" Target="../media/image1803.png"/><Relationship Id="rId797" Type="http://schemas.openxmlformats.org/officeDocument/2006/relationships/image" Target="../media/image1845.png"/><Relationship Id="rId145" Type="http://schemas.openxmlformats.org/officeDocument/2006/relationships/image" Target="../media/image1520.png"/><Relationship Id="rId352" Type="http://schemas.openxmlformats.org/officeDocument/2006/relationships/customXml" Target="../ink/ink1632.xml"/><Relationship Id="rId212" Type="http://schemas.openxmlformats.org/officeDocument/2006/relationships/customXml" Target="../ink/ink1562.xml"/><Relationship Id="rId657" Type="http://schemas.openxmlformats.org/officeDocument/2006/relationships/image" Target="../media/image1775.png"/><Relationship Id="rId864" Type="http://schemas.openxmlformats.org/officeDocument/2006/relationships/customXml" Target="../ink/ink1888.xml"/><Relationship Id="rId296" Type="http://schemas.openxmlformats.org/officeDocument/2006/relationships/customXml" Target="../ink/ink1604.xml"/><Relationship Id="rId517" Type="http://schemas.openxmlformats.org/officeDocument/2006/relationships/image" Target="../media/image1705.png"/><Relationship Id="rId724" Type="http://schemas.openxmlformats.org/officeDocument/2006/relationships/customXml" Target="../ink/ink1818.xml"/><Relationship Id="rId60" Type="http://schemas.openxmlformats.org/officeDocument/2006/relationships/customXml" Target="../ink/ink1486.xml"/><Relationship Id="rId156" Type="http://schemas.openxmlformats.org/officeDocument/2006/relationships/customXml" Target="../ink/ink1534.xml"/><Relationship Id="rId363" Type="http://schemas.openxmlformats.org/officeDocument/2006/relationships/image" Target="../media/image1628.png"/><Relationship Id="rId570" Type="http://schemas.openxmlformats.org/officeDocument/2006/relationships/customXml" Target="../ink/ink1741.xml"/><Relationship Id="rId223" Type="http://schemas.openxmlformats.org/officeDocument/2006/relationships/image" Target="../media/image1558.png"/><Relationship Id="rId430" Type="http://schemas.openxmlformats.org/officeDocument/2006/relationships/customXml" Target="../ink/ink1671.xml"/><Relationship Id="rId668" Type="http://schemas.openxmlformats.org/officeDocument/2006/relationships/customXml" Target="../ink/ink1790.xml"/><Relationship Id="rId875" Type="http://schemas.openxmlformats.org/officeDocument/2006/relationships/image" Target="../media/image1884.png"/><Relationship Id="rId18" Type="http://schemas.openxmlformats.org/officeDocument/2006/relationships/image" Target="../media/image1457.png"/><Relationship Id="rId528" Type="http://schemas.openxmlformats.org/officeDocument/2006/relationships/customXml" Target="../ink/ink1720.xml"/><Relationship Id="rId735" Type="http://schemas.openxmlformats.org/officeDocument/2006/relationships/image" Target="../media/image1814.png"/><Relationship Id="rId167" Type="http://schemas.openxmlformats.org/officeDocument/2006/relationships/image" Target="../media/image1531.png"/><Relationship Id="rId374" Type="http://schemas.openxmlformats.org/officeDocument/2006/relationships/customXml" Target="../ink/ink1643.xml"/><Relationship Id="rId581" Type="http://schemas.openxmlformats.org/officeDocument/2006/relationships/image" Target="../media/image1737.png"/><Relationship Id="rId71" Type="http://schemas.openxmlformats.org/officeDocument/2006/relationships/image" Target="../media/image1483.png"/><Relationship Id="rId234" Type="http://schemas.openxmlformats.org/officeDocument/2006/relationships/customXml" Target="../ink/ink1573.xml"/><Relationship Id="rId679" Type="http://schemas.openxmlformats.org/officeDocument/2006/relationships/image" Target="../media/image1786.png"/><Relationship Id="rId802" Type="http://schemas.openxmlformats.org/officeDocument/2006/relationships/customXml" Target="../ink/ink1857.xml"/><Relationship Id="rId2" Type="http://schemas.openxmlformats.org/officeDocument/2006/relationships/customXml" Target="../ink/ink1456.xml"/><Relationship Id="rId29" Type="http://schemas.openxmlformats.org/officeDocument/2006/relationships/customXml" Target="../ink/ink1470.xml"/><Relationship Id="rId441" Type="http://schemas.openxmlformats.org/officeDocument/2006/relationships/image" Target="../media/image1667.png"/><Relationship Id="rId539" Type="http://schemas.openxmlformats.org/officeDocument/2006/relationships/image" Target="../media/image1716.png"/><Relationship Id="rId746" Type="http://schemas.openxmlformats.org/officeDocument/2006/relationships/customXml" Target="../ink/ink1829.xml"/><Relationship Id="rId178" Type="http://schemas.openxmlformats.org/officeDocument/2006/relationships/customXml" Target="../ink/ink1545.xml"/><Relationship Id="rId301" Type="http://schemas.openxmlformats.org/officeDocument/2006/relationships/image" Target="../media/image1597.png"/><Relationship Id="rId82" Type="http://schemas.openxmlformats.org/officeDocument/2006/relationships/customXml" Target="../ink/ink1497.xml"/><Relationship Id="rId385" Type="http://schemas.openxmlformats.org/officeDocument/2006/relationships/image" Target="../media/image1639.png"/><Relationship Id="rId592" Type="http://schemas.openxmlformats.org/officeDocument/2006/relationships/customXml" Target="../ink/ink1752.xml"/><Relationship Id="rId606" Type="http://schemas.openxmlformats.org/officeDocument/2006/relationships/customXml" Target="../ink/ink1759.xml"/><Relationship Id="rId813" Type="http://schemas.openxmlformats.org/officeDocument/2006/relationships/image" Target="../media/image1853.png"/><Relationship Id="rId245" Type="http://schemas.openxmlformats.org/officeDocument/2006/relationships/image" Target="../media/image1569.png"/><Relationship Id="rId452" Type="http://schemas.openxmlformats.org/officeDocument/2006/relationships/customXml" Target="../ink/ink1682.xml"/><Relationship Id="rId105" Type="http://schemas.openxmlformats.org/officeDocument/2006/relationships/image" Target="../media/image1500.png"/><Relationship Id="rId312" Type="http://schemas.openxmlformats.org/officeDocument/2006/relationships/customXml" Target="../ink/ink1612.xml"/><Relationship Id="rId757" Type="http://schemas.openxmlformats.org/officeDocument/2006/relationships/image" Target="../media/image1825.png"/><Relationship Id="rId93" Type="http://schemas.openxmlformats.org/officeDocument/2006/relationships/image" Target="../media/image1494.png"/><Relationship Id="rId189" Type="http://schemas.openxmlformats.org/officeDocument/2006/relationships/image" Target="../media/image1542.png"/><Relationship Id="rId396" Type="http://schemas.openxmlformats.org/officeDocument/2006/relationships/customXml" Target="../ink/ink1654.xml"/><Relationship Id="rId617" Type="http://schemas.openxmlformats.org/officeDocument/2006/relationships/image" Target="../media/image1755.png"/><Relationship Id="rId824" Type="http://schemas.openxmlformats.org/officeDocument/2006/relationships/customXml" Target="../ink/ink1868.xml"/><Relationship Id="rId256" Type="http://schemas.openxmlformats.org/officeDocument/2006/relationships/customXml" Target="../ink/ink1584.xml"/><Relationship Id="rId463" Type="http://schemas.openxmlformats.org/officeDocument/2006/relationships/image" Target="../media/image1678.png"/><Relationship Id="rId670" Type="http://schemas.openxmlformats.org/officeDocument/2006/relationships/customXml" Target="../ink/ink1791.xml"/><Relationship Id="rId116" Type="http://schemas.openxmlformats.org/officeDocument/2006/relationships/customXml" Target="../ink/ink1514.xml"/><Relationship Id="rId323" Type="http://schemas.openxmlformats.org/officeDocument/2006/relationships/image" Target="../media/image1608.png"/><Relationship Id="rId530" Type="http://schemas.openxmlformats.org/officeDocument/2006/relationships/customXml" Target="../ink/ink1721.xml"/><Relationship Id="rId768" Type="http://schemas.openxmlformats.org/officeDocument/2006/relationships/customXml" Target="../ink/ink1840.xml"/><Relationship Id="rId20" Type="http://schemas.openxmlformats.org/officeDocument/2006/relationships/image" Target="../media/image1458.png"/><Relationship Id="rId628" Type="http://schemas.openxmlformats.org/officeDocument/2006/relationships/customXml" Target="../ink/ink1770.xml"/><Relationship Id="rId835" Type="http://schemas.openxmlformats.org/officeDocument/2006/relationships/image" Target="../media/image1864.png"/><Relationship Id="rId267" Type="http://schemas.openxmlformats.org/officeDocument/2006/relationships/image" Target="../media/image1580.png"/><Relationship Id="rId474" Type="http://schemas.openxmlformats.org/officeDocument/2006/relationships/customXml" Target="../ink/ink1693.xml"/><Relationship Id="rId127" Type="http://schemas.openxmlformats.org/officeDocument/2006/relationships/image" Target="../media/image1511.png"/><Relationship Id="rId681" Type="http://schemas.openxmlformats.org/officeDocument/2006/relationships/image" Target="../media/image1787.png"/><Relationship Id="rId779" Type="http://schemas.openxmlformats.org/officeDocument/2006/relationships/image" Target="../media/image1836.png"/><Relationship Id="rId31" Type="http://schemas.openxmlformats.org/officeDocument/2006/relationships/customXml" Target="../ink/ink1471.xml"/><Relationship Id="rId334" Type="http://schemas.openxmlformats.org/officeDocument/2006/relationships/customXml" Target="../ink/ink1623.xml"/><Relationship Id="rId541" Type="http://schemas.openxmlformats.org/officeDocument/2006/relationships/image" Target="../media/image1717.png"/><Relationship Id="rId639" Type="http://schemas.openxmlformats.org/officeDocument/2006/relationships/image" Target="../media/image1766.png"/><Relationship Id="rId180" Type="http://schemas.openxmlformats.org/officeDocument/2006/relationships/customXml" Target="../ink/ink1546.xml"/><Relationship Id="rId278" Type="http://schemas.openxmlformats.org/officeDocument/2006/relationships/customXml" Target="../ink/ink1595.xml"/><Relationship Id="rId401" Type="http://schemas.openxmlformats.org/officeDocument/2006/relationships/image" Target="../media/image1647.png"/><Relationship Id="rId846" Type="http://schemas.openxmlformats.org/officeDocument/2006/relationships/customXml" Target="../ink/ink1879.xml"/><Relationship Id="rId485" Type="http://schemas.openxmlformats.org/officeDocument/2006/relationships/image" Target="../media/image1689.png"/><Relationship Id="rId692" Type="http://schemas.openxmlformats.org/officeDocument/2006/relationships/customXml" Target="../ink/ink1802.xml"/><Relationship Id="rId706" Type="http://schemas.openxmlformats.org/officeDocument/2006/relationships/customXml" Target="../ink/ink1809.xml"/><Relationship Id="rId42" Type="http://schemas.openxmlformats.org/officeDocument/2006/relationships/image" Target="../media/image1469.png"/><Relationship Id="rId138" Type="http://schemas.openxmlformats.org/officeDocument/2006/relationships/customXml" Target="../ink/ink1525.xml"/><Relationship Id="rId345" Type="http://schemas.openxmlformats.org/officeDocument/2006/relationships/image" Target="../media/image1619.png"/><Relationship Id="rId552" Type="http://schemas.openxmlformats.org/officeDocument/2006/relationships/customXml" Target="../ink/ink1732.xml"/><Relationship Id="rId191" Type="http://schemas.openxmlformats.org/officeDocument/2006/relationships/image" Target="../media/image1543.png"/><Relationship Id="rId205" Type="http://schemas.openxmlformats.org/officeDocument/2006/relationships/image" Target="../media/image1549.png"/><Relationship Id="rId412" Type="http://schemas.openxmlformats.org/officeDocument/2006/relationships/customXml" Target="../ink/ink1662.xml"/><Relationship Id="rId857" Type="http://schemas.openxmlformats.org/officeDocument/2006/relationships/image" Target="../media/image1875.png"/><Relationship Id="rId289" Type="http://schemas.openxmlformats.org/officeDocument/2006/relationships/image" Target="../media/image1591.png"/><Relationship Id="rId496" Type="http://schemas.openxmlformats.org/officeDocument/2006/relationships/customXml" Target="../ink/ink1704.xml"/><Relationship Id="rId717" Type="http://schemas.openxmlformats.org/officeDocument/2006/relationships/image" Target="../media/image1805.png"/><Relationship Id="rId53" Type="http://schemas.openxmlformats.org/officeDocument/2006/relationships/image" Target="../media/image1474.png"/><Relationship Id="rId149" Type="http://schemas.openxmlformats.org/officeDocument/2006/relationships/image" Target="../media/image1522.png"/><Relationship Id="rId356" Type="http://schemas.openxmlformats.org/officeDocument/2006/relationships/customXml" Target="../ink/ink1634.xml"/><Relationship Id="rId563" Type="http://schemas.openxmlformats.org/officeDocument/2006/relationships/image" Target="../media/image1728.png"/><Relationship Id="rId770" Type="http://schemas.openxmlformats.org/officeDocument/2006/relationships/customXml" Target="../ink/ink1841.xml"/><Relationship Id="rId216" Type="http://schemas.openxmlformats.org/officeDocument/2006/relationships/customXml" Target="../ink/ink1564.xml"/><Relationship Id="rId423" Type="http://schemas.openxmlformats.org/officeDocument/2006/relationships/image" Target="../media/image1658.png"/><Relationship Id="rId868" Type="http://schemas.openxmlformats.org/officeDocument/2006/relationships/customXml" Target="../ink/ink1890.xml"/><Relationship Id="rId630" Type="http://schemas.openxmlformats.org/officeDocument/2006/relationships/customXml" Target="../ink/ink1771.xml"/><Relationship Id="rId728" Type="http://schemas.openxmlformats.org/officeDocument/2006/relationships/customXml" Target="../ink/ink1820.xml"/><Relationship Id="rId64" Type="http://schemas.openxmlformats.org/officeDocument/2006/relationships/customXml" Target="../ink/ink1488.xml"/><Relationship Id="rId367" Type="http://schemas.openxmlformats.org/officeDocument/2006/relationships/image" Target="../media/image1630.png"/><Relationship Id="rId574" Type="http://schemas.openxmlformats.org/officeDocument/2006/relationships/customXml" Target="../ink/ink1743.xml"/><Relationship Id="rId227" Type="http://schemas.openxmlformats.org/officeDocument/2006/relationships/image" Target="../media/image1560.png"/><Relationship Id="rId781" Type="http://schemas.openxmlformats.org/officeDocument/2006/relationships/image" Target="../media/image1837.png"/><Relationship Id="rId879" Type="http://schemas.openxmlformats.org/officeDocument/2006/relationships/image" Target="../media/image1886.png"/><Relationship Id="rId434" Type="http://schemas.openxmlformats.org/officeDocument/2006/relationships/customXml" Target="../ink/ink1673.xml"/><Relationship Id="rId641" Type="http://schemas.openxmlformats.org/officeDocument/2006/relationships/image" Target="../media/image1767.png"/><Relationship Id="rId739" Type="http://schemas.openxmlformats.org/officeDocument/2006/relationships/image" Target="../media/image1816.png"/><Relationship Id="rId280" Type="http://schemas.openxmlformats.org/officeDocument/2006/relationships/customXml" Target="../ink/ink1596.xml"/><Relationship Id="rId501" Type="http://schemas.openxmlformats.org/officeDocument/2006/relationships/image" Target="../media/image1697.png"/><Relationship Id="rId75" Type="http://schemas.openxmlformats.org/officeDocument/2006/relationships/image" Target="../media/image1485.png"/><Relationship Id="rId140" Type="http://schemas.openxmlformats.org/officeDocument/2006/relationships/customXml" Target="../ink/ink1526.xml"/><Relationship Id="rId378" Type="http://schemas.openxmlformats.org/officeDocument/2006/relationships/customXml" Target="../ink/ink1645.xml"/><Relationship Id="rId585" Type="http://schemas.openxmlformats.org/officeDocument/2006/relationships/image" Target="../media/image1739.png"/><Relationship Id="rId792" Type="http://schemas.openxmlformats.org/officeDocument/2006/relationships/customXml" Target="../ink/ink1852.xml"/><Relationship Id="rId806" Type="http://schemas.openxmlformats.org/officeDocument/2006/relationships/customXml" Target="../ink/ink1859.xml"/><Relationship Id="rId6" Type="http://schemas.openxmlformats.org/officeDocument/2006/relationships/image" Target="../media/image1451.png"/><Relationship Id="rId238" Type="http://schemas.openxmlformats.org/officeDocument/2006/relationships/customXml" Target="../ink/ink1575.xml"/><Relationship Id="rId445" Type="http://schemas.openxmlformats.org/officeDocument/2006/relationships/image" Target="../media/image1669.png"/><Relationship Id="rId652" Type="http://schemas.openxmlformats.org/officeDocument/2006/relationships/customXml" Target="../ink/ink1782.xml"/><Relationship Id="rId291" Type="http://schemas.openxmlformats.org/officeDocument/2006/relationships/image" Target="../media/image1592.png"/><Relationship Id="rId305" Type="http://schemas.openxmlformats.org/officeDocument/2006/relationships/image" Target="../media/image1599.png"/><Relationship Id="rId512" Type="http://schemas.openxmlformats.org/officeDocument/2006/relationships/customXml" Target="../ink/ink1712.xml"/><Relationship Id="rId86" Type="http://schemas.openxmlformats.org/officeDocument/2006/relationships/customXml" Target="../ink/ink1499.xml"/><Relationship Id="rId151" Type="http://schemas.openxmlformats.org/officeDocument/2006/relationships/image" Target="../media/image1523.png"/><Relationship Id="rId389" Type="http://schemas.openxmlformats.org/officeDocument/2006/relationships/image" Target="../media/image1641.png"/><Relationship Id="rId596" Type="http://schemas.openxmlformats.org/officeDocument/2006/relationships/customXml" Target="../ink/ink1754.xml"/><Relationship Id="rId817" Type="http://schemas.openxmlformats.org/officeDocument/2006/relationships/image" Target="../media/image1855.png"/><Relationship Id="rId249" Type="http://schemas.openxmlformats.org/officeDocument/2006/relationships/image" Target="../media/image1571.png"/><Relationship Id="rId456" Type="http://schemas.openxmlformats.org/officeDocument/2006/relationships/customXml" Target="../ink/ink1684.xml"/><Relationship Id="rId663" Type="http://schemas.openxmlformats.org/officeDocument/2006/relationships/image" Target="../media/image1778.png"/><Relationship Id="rId870" Type="http://schemas.openxmlformats.org/officeDocument/2006/relationships/customXml" Target="../ink/ink1891.xml"/><Relationship Id="rId13" Type="http://schemas.openxmlformats.org/officeDocument/2006/relationships/customXml" Target="../ink/ink1462.xml"/><Relationship Id="rId109" Type="http://schemas.openxmlformats.org/officeDocument/2006/relationships/image" Target="../media/image1502.png"/><Relationship Id="rId316" Type="http://schemas.openxmlformats.org/officeDocument/2006/relationships/customXml" Target="../ink/ink1614.xml"/><Relationship Id="rId523" Type="http://schemas.openxmlformats.org/officeDocument/2006/relationships/image" Target="../media/image1708.png"/><Relationship Id="rId97" Type="http://schemas.openxmlformats.org/officeDocument/2006/relationships/image" Target="../media/image1496.png"/><Relationship Id="rId730" Type="http://schemas.openxmlformats.org/officeDocument/2006/relationships/customXml" Target="../ink/ink1821.xml"/><Relationship Id="rId828" Type="http://schemas.openxmlformats.org/officeDocument/2006/relationships/customXml" Target="../ink/ink1870.xml"/><Relationship Id="rId162" Type="http://schemas.openxmlformats.org/officeDocument/2006/relationships/customXml" Target="../ink/ink1537.xml"/><Relationship Id="rId467" Type="http://schemas.openxmlformats.org/officeDocument/2006/relationships/image" Target="../media/image1680.png"/><Relationship Id="rId674" Type="http://schemas.openxmlformats.org/officeDocument/2006/relationships/customXml" Target="../ink/ink1793.xml"/><Relationship Id="rId24" Type="http://schemas.openxmlformats.org/officeDocument/2006/relationships/image" Target="../media/image1460.png"/><Relationship Id="rId327" Type="http://schemas.openxmlformats.org/officeDocument/2006/relationships/image" Target="../media/image1610.png"/><Relationship Id="rId534" Type="http://schemas.openxmlformats.org/officeDocument/2006/relationships/customXml" Target="../ink/ink1723.xml"/><Relationship Id="rId741" Type="http://schemas.openxmlformats.org/officeDocument/2006/relationships/image" Target="../media/image1817.png"/><Relationship Id="rId839" Type="http://schemas.openxmlformats.org/officeDocument/2006/relationships/image" Target="../media/image1866.png"/><Relationship Id="rId173" Type="http://schemas.openxmlformats.org/officeDocument/2006/relationships/image" Target="../media/image1534.png"/><Relationship Id="rId380" Type="http://schemas.openxmlformats.org/officeDocument/2006/relationships/customXml" Target="../ink/ink1646.xml"/><Relationship Id="rId601" Type="http://schemas.openxmlformats.org/officeDocument/2006/relationships/image" Target="../media/image1747.png"/><Relationship Id="rId240" Type="http://schemas.openxmlformats.org/officeDocument/2006/relationships/customXml" Target="../ink/ink1576.xml"/><Relationship Id="rId478" Type="http://schemas.openxmlformats.org/officeDocument/2006/relationships/customXml" Target="../ink/ink1695.xml"/><Relationship Id="rId685" Type="http://schemas.openxmlformats.org/officeDocument/2006/relationships/image" Target="../media/image1789.png"/><Relationship Id="rId35" Type="http://schemas.openxmlformats.org/officeDocument/2006/relationships/customXml" Target="../ink/ink1473.xml"/><Relationship Id="rId100" Type="http://schemas.openxmlformats.org/officeDocument/2006/relationships/customXml" Target="../ink/ink1506.xml"/><Relationship Id="rId338" Type="http://schemas.openxmlformats.org/officeDocument/2006/relationships/customXml" Target="../ink/ink1625.xml"/><Relationship Id="rId545" Type="http://schemas.openxmlformats.org/officeDocument/2006/relationships/image" Target="../media/image1719.png"/><Relationship Id="rId752" Type="http://schemas.openxmlformats.org/officeDocument/2006/relationships/customXml" Target="../ink/ink1832.xml"/><Relationship Id="rId184" Type="http://schemas.openxmlformats.org/officeDocument/2006/relationships/customXml" Target="../ink/ink1548.xml"/><Relationship Id="rId391" Type="http://schemas.openxmlformats.org/officeDocument/2006/relationships/image" Target="../media/image1642.png"/><Relationship Id="rId405" Type="http://schemas.openxmlformats.org/officeDocument/2006/relationships/image" Target="../media/image1649.png"/><Relationship Id="rId612" Type="http://schemas.openxmlformats.org/officeDocument/2006/relationships/customXml" Target="../ink/ink1762.xml"/><Relationship Id="rId251" Type="http://schemas.openxmlformats.org/officeDocument/2006/relationships/image" Target="../media/image1572.png"/><Relationship Id="rId489" Type="http://schemas.openxmlformats.org/officeDocument/2006/relationships/image" Target="../media/image1691.png"/><Relationship Id="rId696" Type="http://schemas.openxmlformats.org/officeDocument/2006/relationships/customXml" Target="../ink/ink1804.xml"/><Relationship Id="rId46" Type="http://schemas.openxmlformats.org/officeDocument/2006/relationships/customXml" Target="../ink/ink1479.xml"/><Relationship Id="rId349" Type="http://schemas.openxmlformats.org/officeDocument/2006/relationships/image" Target="../media/image1621.png"/><Relationship Id="rId556" Type="http://schemas.openxmlformats.org/officeDocument/2006/relationships/customXml" Target="../ink/ink1734.xml"/><Relationship Id="rId763" Type="http://schemas.openxmlformats.org/officeDocument/2006/relationships/image" Target="../media/image1828.png"/><Relationship Id="rId111" Type="http://schemas.openxmlformats.org/officeDocument/2006/relationships/image" Target="../media/image1503.png"/><Relationship Id="rId195" Type="http://schemas.openxmlformats.org/officeDocument/2006/relationships/image" Target="../media/image1545.png"/><Relationship Id="rId209" Type="http://schemas.openxmlformats.org/officeDocument/2006/relationships/image" Target="../media/image1551.png"/><Relationship Id="rId416" Type="http://schemas.openxmlformats.org/officeDocument/2006/relationships/customXml" Target="../ink/ink1664.xml"/><Relationship Id="rId220" Type="http://schemas.openxmlformats.org/officeDocument/2006/relationships/customXml" Target="../ink/ink1566.xml"/><Relationship Id="rId458" Type="http://schemas.openxmlformats.org/officeDocument/2006/relationships/customXml" Target="../ink/ink1685.xml"/><Relationship Id="rId623" Type="http://schemas.openxmlformats.org/officeDocument/2006/relationships/image" Target="../media/image1758.png"/><Relationship Id="rId665" Type="http://schemas.openxmlformats.org/officeDocument/2006/relationships/image" Target="../media/image1779.png"/><Relationship Id="rId830" Type="http://schemas.openxmlformats.org/officeDocument/2006/relationships/customXml" Target="../ink/ink1871.xml"/><Relationship Id="rId872" Type="http://schemas.openxmlformats.org/officeDocument/2006/relationships/customXml" Target="../ink/ink1892.xml"/><Relationship Id="rId15" Type="http://schemas.openxmlformats.org/officeDocument/2006/relationships/customXml" Target="../ink/ink1463.xml"/><Relationship Id="rId57" Type="http://schemas.openxmlformats.org/officeDocument/2006/relationships/image" Target="../media/image1476.png"/><Relationship Id="rId262" Type="http://schemas.openxmlformats.org/officeDocument/2006/relationships/customXml" Target="../ink/ink1587.xml"/><Relationship Id="rId318" Type="http://schemas.openxmlformats.org/officeDocument/2006/relationships/customXml" Target="../ink/ink1615.xml"/><Relationship Id="rId525" Type="http://schemas.openxmlformats.org/officeDocument/2006/relationships/image" Target="../media/image1709.png"/><Relationship Id="rId567" Type="http://schemas.openxmlformats.org/officeDocument/2006/relationships/image" Target="../media/image1730.png"/><Relationship Id="rId732" Type="http://schemas.openxmlformats.org/officeDocument/2006/relationships/customXml" Target="../ink/ink1822.xml"/><Relationship Id="rId99" Type="http://schemas.openxmlformats.org/officeDocument/2006/relationships/image" Target="../media/image1497.png"/><Relationship Id="rId122" Type="http://schemas.openxmlformats.org/officeDocument/2006/relationships/customXml" Target="../ink/ink1517.xml"/><Relationship Id="rId164" Type="http://schemas.openxmlformats.org/officeDocument/2006/relationships/customXml" Target="../ink/ink1538.xml"/><Relationship Id="rId371" Type="http://schemas.openxmlformats.org/officeDocument/2006/relationships/image" Target="../media/image1632.png"/><Relationship Id="rId774" Type="http://schemas.openxmlformats.org/officeDocument/2006/relationships/customXml" Target="../ink/ink1843.xml"/><Relationship Id="rId427" Type="http://schemas.openxmlformats.org/officeDocument/2006/relationships/image" Target="../media/image1660.png"/><Relationship Id="rId469" Type="http://schemas.openxmlformats.org/officeDocument/2006/relationships/image" Target="../media/image1681.png"/><Relationship Id="rId634" Type="http://schemas.openxmlformats.org/officeDocument/2006/relationships/customXml" Target="../ink/ink1773.xml"/><Relationship Id="rId676" Type="http://schemas.openxmlformats.org/officeDocument/2006/relationships/customXml" Target="../ink/ink1794.xml"/><Relationship Id="rId841" Type="http://schemas.openxmlformats.org/officeDocument/2006/relationships/image" Target="../media/image1867.png"/><Relationship Id="rId26" Type="http://schemas.openxmlformats.org/officeDocument/2006/relationships/image" Target="../media/image1461.png"/><Relationship Id="rId231" Type="http://schemas.openxmlformats.org/officeDocument/2006/relationships/image" Target="../media/image1562.png"/><Relationship Id="rId273" Type="http://schemas.openxmlformats.org/officeDocument/2006/relationships/image" Target="../media/image1583.png"/><Relationship Id="rId329" Type="http://schemas.openxmlformats.org/officeDocument/2006/relationships/image" Target="../media/image1611.png"/><Relationship Id="rId480" Type="http://schemas.openxmlformats.org/officeDocument/2006/relationships/customXml" Target="../ink/ink1696.xml"/><Relationship Id="rId536" Type="http://schemas.openxmlformats.org/officeDocument/2006/relationships/customXml" Target="../ink/ink1724.xml"/><Relationship Id="rId701" Type="http://schemas.openxmlformats.org/officeDocument/2006/relationships/image" Target="../media/image1797.png"/><Relationship Id="rId68" Type="http://schemas.openxmlformats.org/officeDocument/2006/relationships/customXml" Target="../ink/ink1490.xml"/><Relationship Id="rId133" Type="http://schemas.openxmlformats.org/officeDocument/2006/relationships/image" Target="../media/image1514.png"/><Relationship Id="rId175" Type="http://schemas.openxmlformats.org/officeDocument/2006/relationships/image" Target="../media/image1535.png"/><Relationship Id="rId340" Type="http://schemas.openxmlformats.org/officeDocument/2006/relationships/customXml" Target="../ink/ink1626.xml"/><Relationship Id="rId578" Type="http://schemas.openxmlformats.org/officeDocument/2006/relationships/customXml" Target="../ink/ink1745.xml"/><Relationship Id="rId743" Type="http://schemas.openxmlformats.org/officeDocument/2006/relationships/image" Target="../media/image1818.png"/><Relationship Id="rId785" Type="http://schemas.openxmlformats.org/officeDocument/2006/relationships/image" Target="../media/image1839.png"/><Relationship Id="rId200" Type="http://schemas.openxmlformats.org/officeDocument/2006/relationships/customXml" Target="../ink/ink1556.xml"/><Relationship Id="rId382" Type="http://schemas.openxmlformats.org/officeDocument/2006/relationships/customXml" Target="../ink/ink1647.xml"/><Relationship Id="rId438" Type="http://schemas.openxmlformats.org/officeDocument/2006/relationships/customXml" Target="../ink/ink1675.xml"/><Relationship Id="rId603" Type="http://schemas.openxmlformats.org/officeDocument/2006/relationships/image" Target="../media/image1748.png"/><Relationship Id="rId645" Type="http://schemas.openxmlformats.org/officeDocument/2006/relationships/image" Target="../media/image1769.png"/><Relationship Id="rId687" Type="http://schemas.openxmlformats.org/officeDocument/2006/relationships/image" Target="../media/image1790.png"/><Relationship Id="rId810" Type="http://schemas.openxmlformats.org/officeDocument/2006/relationships/customXml" Target="../ink/ink1861.xml"/><Relationship Id="rId852" Type="http://schemas.openxmlformats.org/officeDocument/2006/relationships/customXml" Target="../ink/ink1882.xml"/><Relationship Id="rId242" Type="http://schemas.openxmlformats.org/officeDocument/2006/relationships/customXml" Target="../ink/ink1577.xml"/><Relationship Id="rId284" Type="http://schemas.openxmlformats.org/officeDocument/2006/relationships/customXml" Target="../ink/ink1598.xml"/><Relationship Id="rId491" Type="http://schemas.openxmlformats.org/officeDocument/2006/relationships/image" Target="../media/image1692.png"/><Relationship Id="rId505" Type="http://schemas.openxmlformats.org/officeDocument/2006/relationships/image" Target="../media/image1699.png"/><Relationship Id="rId712" Type="http://schemas.openxmlformats.org/officeDocument/2006/relationships/customXml" Target="../ink/ink1812.xml"/><Relationship Id="rId37" Type="http://schemas.openxmlformats.org/officeDocument/2006/relationships/customXml" Target="../ink/ink1474.xml"/><Relationship Id="rId79" Type="http://schemas.openxmlformats.org/officeDocument/2006/relationships/image" Target="../media/image1487.png"/><Relationship Id="rId102" Type="http://schemas.openxmlformats.org/officeDocument/2006/relationships/customXml" Target="../ink/ink1507.xml"/><Relationship Id="rId144" Type="http://schemas.openxmlformats.org/officeDocument/2006/relationships/customXml" Target="../ink/ink1528.xml"/><Relationship Id="rId547" Type="http://schemas.openxmlformats.org/officeDocument/2006/relationships/image" Target="../media/image1720.png"/><Relationship Id="rId589" Type="http://schemas.openxmlformats.org/officeDocument/2006/relationships/image" Target="../media/image1741.png"/><Relationship Id="rId754" Type="http://schemas.openxmlformats.org/officeDocument/2006/relationships/customXml" Target="../ink/ink1833.xml"/><Relationship Id="rId796" Type="http://schemas.openxmlformats.org/officeDocument/2006/relationships/customXml" Target="../ink/ink1854.xml"/><Relationship Id="rId90" Type="http://schemas.openxmlformats.org/officeDocument/2006/relationships/customXml" Target="../ink/ink1501.xml"/><Relationship Id="rId186" Type="http://schemas.openxmlformats.org/officeDocument/2006/relationships/customXml" Target="../ink/ink1549.xml"/><Relationship Id="rId351" Type="http://schemas.openxmlformats.org/officeDocument/2006/relationships/image" Target="../media/image1622.png"/><Relationship Id="rId393" Type="http://schemas.openxmlformats.org/officeDocument/2006/relationships/image" Target="../media/image1643.png"/><Relationship Id="rId407" Type="http://schemas.openxmlformats.org/officeDocument/2006/relationships/image" Target="../media/image1650.png"/><Relationship Id="rId449" Type="http://schemas.openxmlformats.org/officeDocument/2006/relationships/image" Target="../media/image1671.png"/><Relationship Id="rId614" Type="http://schemas.openxmlformats.org/officeDocument/2006/relationships/customXml" Target="../ink/ink1763.xml"/><Relationship Id="rId656" Type="http://schemas.openxmlformats.org/officeDocument/2006/relationships/customXml" Target="../ink/ink1784.xml"/><Relationship Id="rId821" Type="http://schemas.openxmlformats.org/officeDocument/2006/relationships/image" Target="../media/image1857.png"/><Relationship Id="rId863" Type="http://schemas.openxmlformats.org/officeDocument/2006/relationships/image" Target="../media/image1878.png"/><Relationship Id="rId211" Type="http://schemas.openxmlformats.org/officeDocument/2006/relationships/image" Target="../media/image1552.png"/><Relationship Id="rId253" Type="http://schemas.openxmlformats.org/officeDocument/2006/relationships/image" Target="../media/image1573.png"/><Relationship Id="rId295" Type="http://schemas.openxmlformats.org/officeDocument/2006/relationships/image" Target="../media/image1594.png"/><Relationship Id="rId309" Type="http://schemas.openxmlformats.org/officeDocument/2006/relationships/image" Target="../media/image1601.png"/><Relationship Id="rId460" Type="http://schemas.openxmlformats.org/officeDocument/2006/relationships/customXml" Target="../ink/ink1686.xml"/><Relationship Id="rId516" Type="http://schemas.openxmlformats.org/officeDocument/2006/relationships/customXml" Target="../ink/ink1714.xml"/><Relationship Id="rId698" Type="http://schemas.openxmlformats.org/officeDocument/2006/relationships/customXml" Target="../ink/ink1805.xml"/><Relationship Id="rId48" Type="http://schemas.openxmlformats.org/officeDocument/2006/relationships/customXml" Target="../ink/ink1480.xml"/><Relationship Id="rId113" Type="http://schemas.openxmlformats.org/officeDocument/2006/relationships/image" Target="../media/image1504.png"/><Relationship Id="rId320" Type="http://schemas.openxmlformats.org/officeDocument/2006/relationships/customXml" Target="../ink/ink1616.xml"/><Relationship Id="rId558" Type="http://schemas.openxmlformats.org/officeDocument/2006/relationships/customXml" Target="../ink/ink1735.xml"/><Relationship Id="rId723" Type="http://schemas.openxmlformats.org/officeDocument/2006/relationships/image" Target="../media/image1808.png"/><Relationship Id="rId765" Type="http://schemas.openxmlformats.org/officeDocument/2006/relationships/image" Target="../media/image1829.png"/><Relationship Id="rId155" Type="http://schemas.openxmlformats.org/officeDocument/2006/relationships/image" Target="../media/image1525.png"/><Relationship Id="rId197" Type="http://schemas.openxmlformats.org/officeDocument/2006/relationships/image" Target="../media/image80.png"/><Relationship Id="rId362" Type="http://schemas.openxmlformats.org/officeDocument/2006/relationships/customXml" Target="../ink/ink1637.xml"/><Relationship Id="rId418" Type="http://schemas.openxmlformats.org/officeDocument/2006/relationships/customXml" Target="../ink/ink1665.xml"/><Relationship Id="rId625" Type="http://schemas.openxmlformats.org/officeDocument/2006/relationships/image" Target="../media/image1759.png"/><Relationship Id="rId832" Type="http://schemas.openxmlformats.org/officeDocument/2006/relationships/customXml" Target="../ink/ink1872.xml"/><Relationship Id="rId222" Type="http://schemas.openxmlformats.org/officeDocument/2006/relationships/customXml" Target="../ink/ink1567.xml"/><Relationship Id="rId264" Type="http://schemas.openxmlformats.org/officeDocument/2006/relationships/customXml" Target="../ink/ink1588.xml"/><Relationship Id="rId471" Type="http://schemas.openxmlformats.org/officeDocument/2006/relationships/image" Target="../media/image1682.png"/><Relationship Id="rId667" Type="http://schemas.openxmlformats.org/officeDocument/2006/relationships/image" Target="../media/image1780.png"/><Relationship Id="rId874" Type="http://schemas.openxmlformats.org/officeDocument/2006/relationships/customXml" Target="../ink/ink1893.xml"/><Relationship Id="rId17" Type="http://schemas.openxmlformats.org/officeDocument/2006/relationships/customXml" Target="../ink/ink1464.xml"/><Relationship Id="rId59" Type="http://schemas.openxmlformats.org/officeDocument/2006/relationships/image" Target="../media/image1477.png"/><Relationship Id="rId124" Type="http://schemas.openxmlformats.org/officeDocument/2006/relationships/customXml" Target="../ink/ink1518.xml"/><Relationship Id="rId527" Type="http://schemas.openxmlformats.org/officeDocument/2006/relationships/image" Target="../media/image1710.png"/><Relationship Id="rId569" Type="http://schemas.openxmlformats.org/officeDocument/2006/relationships/image" Target="../media/image1731.png"/><Relationship Id="rId734" Type="http://schemas.openxmlformats.org/officeDocument/2006/relationships/customXml" Target="../ink/ink1823.xml"/><Relationship Id="rId776" Type="http://schemas.openxmlformats.org/officeDocument/2006/relationships/customXml" Target="../ink/ink1844.xml"/><Relationship Id="rId70" Type="http://schemas.openxmlformats.org/officeDocument/2006/relationships/customXml" Target="../ink/ink1491.xml"/><Relationship Id="rId166" Type="http://schemas.openxmlformats.org/officeDocument/2006/relationships/customXml" Target="../ink/ink1539.xml"/><Relationship Id="rId331" Type="http://schemas.openxmlformats.org/officeDocument/2006/relationships/image" Target="../media/image1612.png"/><Relationship Id="rId373" Type="http://schemas.openxmlformats.org/officeDocument/2006/relationships/image" Target="../media/image1633.png"/><Relationship Id="rId429" Type="http://schemas.openxmlformats.org/officeDocument/2006/relationships/image" Target="../media/image1661.png"/><Relationship Id="rId580" Type="http://schemas.openxmlformats.org/officeDocument/2006/relationships/customXml" Target="../ink/ink1746.xml"/><Relationship Id="rId636" Type="http://schemas.openxmlformats.org/officeDocument/2006/relationships/customXml" Target="../ink/ink1774.xml"/><Relationship Id="rId801" Type="http://schemas.openxmlformats.org/officeDocument/2006/relationships/image" Target="../media/image184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63.png"/><Relationship Id="rId440" Type="http://schemas.openxmlformats.org/officeDocument/2006/relationships/customXml" Target="../ink/ink1676.xml"/><Relationship Id="rId678" Type="http://schemas.openxmlformats.org/officeDocument/2006/relationships/customXml" Target="../ink/ink1795.xml"/><Relationship Id="rId843" Type="http://schemas.openxmlformats.org/officeDocument/2006/relationships/image" Target="../media/image1868.png"/><Relationship Id="rId28" Type="http://schemas.openxmlformats.org/officeDocument/2006/relationships/image" Target="../media/image1462.png"/><Relationship Id="rId275" Type="http://schemas.openxmlformats.org/officeDocument/2006/relationships/image" Target="../media/image1584.png"/><Relationship Id="rId300" Type="http://schemas.openxmlformats.org/officeDocument/2006/relationships/customXml" Target="../ink/ink1606.xml"/><Relationship Id="rId482" Type="http://schemas.openxmlformats.org/officeDocument/2006/relationships/customXml" Target="../ink/ink1697.xml"/><Relationship Id="rId538" Type="http://schemas.openxmlformats.org/officeDocument/2006/relationships/customXml" Target="../ink/ink1725.xml"/><Relationship Id="rId703" Type="http://schemas.openxmlformats.org/officeDocument/2006/relationships/image" Target="../media/image1798.png"/><Relationship Id="rId745" Type="http://schemas.openxmlformats.org/officeDocument/2006/relationships/image" Target="../media/image1819.png"/><Relationship Id="rId81" Type="http://schemas.openxmlformats.org/officeDocument/2006/relationships/image" Target="../media/image1488.png"/><Relationship Id="rId135" Type="http://schemas.openxmlformats.org/officeDocument/2006/relationships/image" Target="../media/image1515.png"/><Relationship Id="rId177" Type="http://schemas.openxmlformats.org/officeDocument/2006/relationships/image" Target="../media/image1536.png"/><Relationship Id="rId342" Type="http://schemas.openxmlformats.org/officeDocument/2006/relationships/customXml" Target="../ink/ink1627.xml"/><Relationship Id="rId384" Type="http://schemas.openxmlformats.org/officeDocument/2006/relationships/customXml" Target="../ink/ink1648.xml"/><Relationship Id="rId591" Type="http://schemas.openxmlformats.org/officeDocument/2006/relationships/image" Target="../media/image1742.png"/><Relationship Id="rId605" Type="http://schemas.openxmlformats.org/officeDocument/2006/relationships/image" Target="../media/image1749.png"/><Relationship Id="rId787" Type="http://schemas.openxmlformats.org/officeDocument/2006/relationships/image" Target="../media/image1840.png"/><Relationship Id="rId812" Type="http://schemas.openxmlformats.org/officeDocument/2006/relationships/customXml" Target="../ink/ink1862.xml"/><Relationship Id="rId202" Type="http://schemas.openxmlformats.org/officeDocument/2006/relationships/customXml" Target="../ink/ink1557.xml"/><Relationship Id="rId244" Type="http://schemas.openxmlformats.org/officeDocument/2006/relationships/customXml" Target="../ink/ink1578.xml"/><Relationship Id="rId647" Type="http://schemas.openxmlformats.org/officeDocument/2006/relationships/image" Target="../media/image1770.png"/><Relationship Id="rId689" Type="http://schemas.openxmlformats.org/officeDocument/2006/relationships/image" Target="../media/image1791.png"/><Relationship Id="rId854" Type="http://schemas.openxmlformats.org/officeDocument/2006/relationships/customXml" Target="../ink/ink1883.xml"/><Relationship Id="rId39" Type="http://schemas.openxmlformats.org/officeDocument/2006/relationships/customXml" Target="../ink/ink1475.xml"/><Relationship Id="rId286" Type="http://schemas.openxmlformats.org/officeDocument/2006/relationships/customXml" Target="../ink/ink1599.xml"/><Relationship Id="rId451" Type="http://schemas.openxmlformats.org/officeDocument/2006/relationships/image" Target="../media/image1672.png"/><Relationship Id="rId493" Type="http://schemas.openxmlformats.org/officeDocument/2006/relationships/image" Target="../media/image1693.png"/><Relationship Id="rId507" Type="http://schemas.openxmlformats.org/officeDocument/2006/relationships/image" Target="../media/image1700.png"/><Relationship Id="rId549" Type="http://schemas.openxmlformats.org/officeDocument/2006/relationships/image" Target="../media/image1721.png"/><Relationship Id="rId714" Type="http://schemas.openxmlformats.org/officeDocument/2006/relationships/customXml" Target="../ink/ink1813.xml"/><Relationship Id="rId756" Type="http://schemas.openxmlformats.org/officeDocument/2006/relationships/customXml" Target="../ink/ink1834.xml"/><Relationship Id="rId50" Type="http://schemas.openxmlformats.org/officeDocument/2006/relationships/customXml" Target="../ink/ink1481.xml"/><Relationship Id="rId104" Type="http://schemas.openxmlformats.org/officeDocument/2006/relationships/customXml" Target="../ink/ink1508.xml"/><Relationship Id="rId146" Type="http://schemas.openxmlformats.org/officeDocument/2006/relationships/customXml" Target="../ink/ink1529.xml"/><Relationship Id="rId188" Type="http://schemas.openxmlformats.org/officeDocument/2006/relationships/customXml" Target="../ink/ink1550.xml"/><Relationship Id="rId311" Type="http://schemas.openxmlformats.org/officeDocument/2006/relationships/image" Target="../media/image1602.png"/><Relationship Id="rId353" Type="http://schemas.openxmlformats.org/officeDocument/2006/relationships/image" Target="../media/image1623.png"/><Relationship Id="rId395" Type="http://schemas.openxmlformats.org/officeDocument/2006/relationships/image" Target="../media/image1644.png"/><Relationship Id="rId409" Type="http://schemas.openxmlformats.org/officeDocument/2006/relationships/image" Target="../media/image1651.png"/><Relationship Id="rId560" Type="http://schemas.openxmlformats.org/officeDocument/2006/relationships/customXml" Target="../ink/ink1736.xml"/><Relationship Id="rId798" Type="http://schemas.openxmlformats.org/officeDocument/2006/relationships/customXml" Target="../ink/ink1855.xml"/><Relationship Id="rId92" Type="http://schemas.openxmlformats.org/officeDocument/2006/relationships/customXml" Target="../ink/ink1502.xml"/><Relationship Id="rId213" Type="http://schemas.openxmlformats.org/officeDocument/2006/relationships/image" Target="../media/image1553.png"/><Relationship Id="rId420" Type="http://schemas.openxmlformats.org/officeDocument/2006/relationships/customXml" Target="../ink/ink1666.xml"/><Relationship Id="rId616" Type="http://schemas.openxmlformats.org/officeDocument/2006/relationships/customXml" Target="../ink/ink1764.xml"/><Relationship Id="rId658" Type="http://schemas.openxmlformats.org/officeDocument/2006/relationships/customXml" Target="../ink/ink1785.xml"/><Relationship Id="rId823" Type="http://schemas.openxmlformats.org/officeDocument/2006/relationships/image" Target="../media/image1858.png"/><Relationship Id="rId865" Type="http://schemas.openxmlformats.org/officeDocument/2006/relationships/image" Target="../media/image1879.png"/><Relationship Id="rId255" Type="http://schemas.openxmlformats.org/officeDocument/2006/relationships/image" Target="../media/image1574.png"/><Relationship Id="rId297" Type="http://schemas.openxmlformats.org/officeDocument/2006/relationships/image" Target="../media/image1595.png"/><Relationship Id="rId462" Type="http://schemas.openxmlformats.org/officeDocument/2006/relationships/customXml" Target="../ink/ink1687.xml"/><Relationship Id="rId518" Type="http://schemas.openxmlformats.org/officeDocument/2006/relationships/customXml" Target="../ink/ink1715.xml"/><Relationship Id="rId725" Type="http://schemas.openxmlformats.org/officeDocument/2006/relationships/image" Target="../media/image1809.png"/><Relationship Id="rId115" Type="http://schemas.openxmlformats.org/officeDocument/2006/relationships/image" Target="../media/image1505.png"/><Relationship Id="rId157" Type="http://schemas.openxmlformats.org/officeDocument/2006/relationships/image" Target="../media/image1526.png"/><Relationship Id="rId322" Type="http://schemas.openxmlformats.org/officeDocument/2006/relationships/customXml" Target="../ink/ink1617.xml"/><Relationship Id="rId364" Type="http://schemas.openxmlformats.org/officeDocument/2006/relationships/customXml" Target="../ink/ink1638.xml"/><Relationship Id="rId767" Type="http://schemas.openxmlformats.org/officeDocument/2006/relationships/image" Target="../media/image1830.png"/><Relationship Id="rId61" Type="http://schemas.openxmlformats.org/officeDocument/2006/relationships/image" Target="../media/image1478.png"/><Relationship Id="rId199" Type="http://schemas.openxmlformats.org/officeDocument/2006/relationships/image" Target="../media/image1546.png"/><Relationship Id="rId571" Type="http://schemas.openxmlformats.org/officeDocument/2006/relationships/image" Target="../media/image1732.png"/><Relationship Id="rId627" Type="http://schemas.openxmlformats.org/officeDocument/2006/relationships/image" Target="../media/image1760.png"/><Relationship Id="rId669" Type="http://schemas.openxmlformats.org/officeDocument/2006/relationships/image" Target="../media/image1781.png"/><Relationship Id="rId834" Type="http://schemas.openxmlformats.org/officeDocument/2006/relationships/customXml" Target="../ink/ink1873.xml"/><Relationship Id="rId876" Type="http://schemas.openxmlformats.org/officeDocument/2006/relationships/customXml" Target="../ink/ink1894.xml"/><Relationship Id="rId19" Type="http://schemas.openxmlformats.org/officeDocument/2006/relationships/customXml" Target="../ink/ink1465.xml"/><Relationship Id="rId224" Type="http://schemas.openxmlformats.org/officeDocument/2006/relationships/customXml" Target="../ink/ink1568.xml"/><Relationship Id="rId266" Type="http://schemas.openxmlformats.org/officeDocument/2006/relationships/customXml" Target="../ink/ink1589.xml"/><Relationship Id="rId431" Type="http://schemas.openxmlformats.org/officeDocument/2006/relationships/image" Target="../media/image1662.png"/><Relationship Id="rId473" Type="http://schemas.openxmlformats.org/officeDocument/2006/relationships/image" Target="../media/image1683.png"/><Relationship Id="rId529" Type="http://schemas.openxmlformats.org/officeDocument/2006/relationships/image" Target="../media/image1711.png"/><Relationship Id="rId680" Type="http://schemas.openxmlformats.org/officeDocument/2006/relationships/customXml" Target="../ink/ink1796.xml"/><Relationship Id="rId736" Type="http://schemas.openxmlformats.org/officeDocument/2006/relationships/customXml" Target="../ink/ink1824.xml"/><Relationship Id="rId30" Type="http://schemas.openxmlformats.org/officeDocument/2006/relationships/image" Target="../media/image1463.png"/><Relationship Id="rId126" Type="http://schemas.openxmlformats.org/officeDocument/2006/relationships/customXml" Target="../ink/ink1519.xml"/><Relationship Id="rId168" Type="http://schemas.openxmlformats.org/officeDocument/2006/relationships/customXml" Target="../ink/ink1540.xml"/><Relationship Id="rId333" Type="http://schemas.openxmlformats.org/officeDocument/2006/relationships/image" Target="../media/image1613.png"/><Relationship Id="rId540" Type="http://schemas.openxmlformats.org/officeDocument/2006/relationships/customXml" Target="../ink/ink1726.xml"/><Relationship Id="rId778" Type="http://schemas.openxmlformats.org/officeDocument/2006/relationships/customXml" Target="../ink/ink1845.xml"/><Relationship Id="rId72" Type="http://schemas.openxmlformats.org/officeDocument/2006/relationships/customXml" Target="../ink/ink1492.xml"/><Relationship Id="rId375" Type="http://schemas.openxmlformats.org/officeDocument/2006/relationships/image" Target="../media/image1634.png"/><Relationship Id="rId582" Type="http://schemas.openxmlformats.org/officeDocument/2006/relationships/customXml" Target="../ink/ink1747.xml"/><Relationship Id="rId638" Type="http://schemas.openxmlformats.org/officeDocument/2006/relationships/customXml" Target="../ink/ink1775.xml"/><Relationship Id="rId803" Type="http://schemas.openxmlformats.org/officeDocument/2006/relationships/image" Target="../media/image1848.png"/><Relationship Id="rId845" Type="http://schemas.openxmlformats.org/officeDocument/2006/relationships/image" Target="../media/image1869.png"/><Relationship Id="rId3" Type="http://schemas.openxmlformats.org/officeDocument/2006/relationships/image" Target="../media/image93.png"/><Relationship Id="rId235" Type="http://schemas.openxmlformats.org/officeDocument/2006/relationships/image" Target="../media/image1564.png"/><Relationship Id="rId277" Type="http://schemas.openxmlformats.org/officeDocument/2006/relationships/image" Target="../media/image1585.png"/><Relationship Id="rId400" Type="http://schemas.openxmlformats.org/officeDocument/2006/relationships/customXml" Target="../ink/ink1656.xml"/><Relationship Id="rId442" Type="http://schemas.openxmlformats.org/officeDocument/2006/relationships/customXml" Target="../ink/ink1677.xml"/><Relationship Id="rId484" Type="http://schemas.openxmlformats.org/officeDocument/2006/relationships/customXml" Target="../ink/ink1698.xml"/><Relationship Id="rId705" Type="http://schemas.openxmlformats.org/officeDocument/2006/relationships/image" Target="../media/image1799.png"/><Relationship Id="rId137" Type="http://schemas.openxmlformats.org/officeDocument/2006/relationships/image" Target="../media/image1516.png"/><Relationship Id="rId302" Type="http://schemas.openxmlformats.org/officeDocument/2006/relationships/customXml" Target="../ink/ink1607.xml"/><Relationship Id="rId344" Type="http://schemas.openxmlformats.org/officeDocument/2006/relationships/customXml" Target="../ink/ink1628.xml"/><Relationship Id="rId691" Type="http://schemas.openxmlformats.org/officeDocument/2006/relationships/image" Target="../media/image1792.png"/><Relationship Id="rId747" Type="http://schemas.openxmlformats.org/officeDocument/2006/relationships/image" Target="../media/image1820.png"/><Relationship Id="rId789" Type="http://schemas.openxmlformats.org/officeDocument/2006/relationships/image" Target="../media/image1841.png"/><Relationship Id="rId41" Type="http://schemas.openxmlformats.org/officeDocument/2006/relationships/customXml" Target="../ink/ink1476.xml"/><Relationship Id="rId83" Type="http://schemas.openxmlformats.org/officeDocument/2006/relationships/image" Target="../media/image1489.png"/><Relationship Id="rId179" Type="http://schemas.openxmlformats.org/officeDocument/2006/relationships/image" Target="../media/image1537.png"/><Relationship Id="rId386" Type="http://schemas.openxmlformats.org/officeDocument/2006/relationships/customXml" Target="../ink/ink1649.xml"/><Relationship Id="rId551" Type="http://schemas.openxmlformats.org/officeDocument/2006/relationships/image" Target="../media/image1722.png"/><Relationship Id="rId593" Type="http://schemas.openxmlformats.org/officeDocument/2006/relationships/image" Target="../media/image1743.png"/><Relationship Id="rId607" Type="http://schemas.openxmlformats.org/officeDocument/2006/relationships/image" Target="../media/image1750.png"/><Relationship Id="rId649" Type="http://schemas.openxmlformats.org/officeDocument/2006/relationships/image" Target="../media/image1771.png"/><Relationship Id="rId814" Type="http://schemas.openxmlformats.org/officeDocument/2006/relationships/customXml" Target="../ink/ink1863.xml"/><Relationship Id="rId856" Type="http://schemas.openxmlformats.org/officeDocument/2006/relationships/customXml" Target="../ink/ink1884.xml"/><Relationship Id="rId190" Type="http://schemas.openxmlformats.org/officeDocument/2006/relationships/customXml" Target="../ink/ink1551.xml"/><Relationship Id="rId204" Type="http://schemas.openxmlformats.org/officeDocument/2006/relationships/customXml" Target="../ink/ink1558.xml"/><Relationship Id="rId246" Type="http://schemas.openxmlformats.org/officeDocument/2006/relationships/customXml" Target="../ink/ink1579.xml"/><Relationship Id="rId288" Type="http://schemas.openxmlformats.org/officeDocument/2006/relationships/customXml" Target="../ink/ink1600.xml"/><Relationship Id="rId411" Type="http://schemas.openxmlformats.org/officeDocument/2006/relationships/image" Target="../media/image1652.png"/><Relationship Id="rId453" Type="http://schemas.openxmlformats.org/officeDocument/2006/relationships/image" Target="../media/image1673.png"/><Relationship Id="rId509" Type="http://schemas.openxmlformats.org/officeDocument/2006/relationships/image" Target="../media/image1701.png"/><Relationship Id="rId660" Type="http://schemas.openxmlformats.org/officeDocument/2006/relationships/customXml" Target="../ink/ink1786.xml"/><Relationship Id="rId106" Type="http://schemas.openxmlformats.org/officeDocument/2006/relationships/customXml" Target="../ink/ink1509.xml"/><Relationship Id="rId313" Type="http://schemas.openxmlformats.org/officeDocument/2006/relationships/image" Target="../media/image1603.png"/><Relationship Id="rId495" Type="http://schemas.openxmlformats.org/officeDocument/2006/relationships/image" Target="../media/image1694.png"/><Relationship Id="rId716" Type="http://schemas.openxmlformats.org/officeDocument/2006/relationships/customXml" Target="../ink/ink1814.xml"/><Relationship Id="rId758" Type="http://schemas.openxmlformats.org/officeDocument/2006/relationships/customXml" Target="../ink/ink1835.xml"/><Relationship Id="rId10" Type="http://schemas.openxmlformats.org/officeDocument/2006/relationships/image" Target="../media/image1453.png"/><Relationship Id="rId52" Type="http://schemas.openxmlformats.org/officeDocument/2006/relationships/customXml" Target="../ink/ink1482.xml"/><Relationship Id="rId94" Type="http://schemas.openxmlformats.org/officeDocument/2006/relationships/customXml" Target="../ink/ink1503.xml"/><Relationship Id="rId148" Type="http://schemas.openxmlformats.org/officeDocument/2006/relationships/customXml" Target="../ink/ink1530.xml"/><Relationship Id="rId355" Type="http://schemas.openxmlformats.org/officeDocument/2006/relationships/image" Target="../media/image1624.png"/><Relationship Id="rId397" Type="http://schemas.openxmlformats.org/officeDocument/2006/relationships/image" Target="../media/image1645.png"/><Relationship Id="rId520" Type="http://schemas.openxmlformats.org/officeDocument/2006/relationships/customXml" Target="../ink/ink1716.xml"/><Relationship Id="rId562" Type="http://schemas.openxmlformats.org/officeDocument/2006/relationships/customXml" Target="../ink/ink1737.xml"/><Relationship Id="rId618" Type="http://schemas.openxmlformats.org/officeDocument/2006/relationships/customXml" Target="../ink/ink1765.xml"/><Relationship Id="rId825" Type="http://schemas.openxmlformats.org/officeDocument/2006/relationships/image" Target="../media/image1859.png"/><Relationship Id="rId215" Type="http://schemas.openxmlformats.org/officeDocument/2006/relationships/image" Target="../media/image1554.png"/><Relationship Id="rId257" Type="http://schemas.openxmlformats.org/officeDocument/2006/relationships/image" Target="../media/image1575.png"/><Relationship Id="rId422" Type="http://schemas.openxmlformats.org/officeDocument/2006/relationships/customXml" Target="../ink/ink1667.xml"/><Relationship Id="rId464" Type="http://schemas.openxmlformats.org/officeDocument/2006/relationships/customXml" Target="../ink/ink1688.xml"/><Relationship Id="rId867" Type="http://schemas.openxmlformats.org/officeDocument/2006/relationships/image" Target="../media/image1880.png"/><Relationship Id="rId299" Type="http://schemas.openxmlformats.org/officeDocument/2006/relationships/image" Target="../media/image1596.png"/><Relationship Id="rId727" Type="http://schemas.openxmlformats.org/officeDocument/2006/relationships/image" Target="../media/image1810.png"/><Relationship Id="rId63" Type="http://schemas.openxmlformats.org/officeDocument/2006/relationships/image" Target="../media/image1479.png"/><Relationship Id="rId159" Type="http://schemas.openxmlformats.org/officeDocument/2006/relationships/image" Target="../media/image1527.png"/><Relationship Id="rId366" Type="http://schemas.openxmlformats.org/officeDocument/2006/relationships/customXml" Target="../ink/ink1639.xml"/><Relationship Id="rId573" Type="http://schemas.openxmlformats.org/officeDocument/2006/relationships/image" Target="../media/image1733.png"/><Relationship Id="rId780" Type="http://schemas.openxmlformats.org/officeDocument/2006/relationships/customXml" Target="../ink/ink1846.xml"/><Relationship Id="rId226" Type="http://schemas.openxmlformats.org/officeDocument/2006/relationships/customXml" Target="../ink/ink1569.xml"/><Relationship Id="rId433" Type="http://schemas.openxmlformats.org/officeDocument/2006/relationships/image" Target="../media/image1663.png"/><Relationship Id="rId878" Type="http://schemas.openxmlformats.org/officeDocument/2006/relationships/customXml" Target="../ink/ink1895.xml"/><Relationship Id="rId640" Type="http://schemas.openxmlformats.org/officeDocument/2006/relationships/customXml" Target="../ink/ink1776.xml"/><Relationship Id="rId738" Type="http://schemas.openxmlformats.org/officeDocument/2006/relationships/customXml" Target="../ink/ink1825.xml"/><Relationship Id="rId74" Type="http://schemas.openxmlformats.org/officeDocument/2006/relationships/customXml" Target="../ink/ink1493.xml"/><Relationship Id="rId377" Type="http://schemas.openxmlformats.org/officeDocument/2006/relationships/image" Target="../media/image1635.png"/><Relationship Id="rId500" Type="http://schemas.openxmlformats.org/officeDocument/2006/relationships/customXml" Target="../ink/ink1706.xml"/><Relationship Id="rId584" Type="http://schemas.openxmlformats.org/officeDocument/2006/relationships/customXml" Target="../ink/ink1748.xml"/><Relationship Id="rId805" Type="http://schemas.openxmlformats.org/officeDocument/2006/relationships/image" Target="../media/image1849.png"/><Relationship Id="rId5" Type="http://schemas.openxmlformats.org/officeDocument/2006/relationships/customXml" Target="../ink/ink1458.xml"/><Relationship Id="rId237" Type="http://schemas.openxmlformats.org/officeDocument/2006/relationships/image" Target="../media/image1565.png"/><Relationship Id="rId791" Type="http://schemas.openxmlformats.org/officeDocument/2006/relationships/image" Target="../media/image1842.png"/><Relationship Id="rId444" Type="http://schemas.openxmlformats.org/officeDocument/2006/relationships/customXml" Target="../ink/ink1678.xml"/><Relationship Id="rId651" Type="http://schemas.openxmlformats.org/officeDocument/2006/relationships/image" Target="../media/image1772.png"/><Relationship Id="rId749" Type="http://schemas.openxmlformats.org/officeDocument/2006/relationships/image" Target="../media/image1821.png"/><Relationship Id="rId290" Type="http://schemas.openxmlformats.org/officeDocument/2006/relationships/customXml" Target="../ink/ink1601.xml"/><Relationship Id="rId304" Type="http://schemas.openxmlformats.org/officeDocument/2006/relationships/customXml" Target="../ink/ink1608.xml"/><Relationship Id="rId388" Type="http://schemas.openxmlformats.org/officeDocument/2006/relationships/customXml" Target="../ink/ink1650.xml"/><Relationship Id="rId511" Type="http://schemas.openxmlformats.org/officeDocument/2006/relationships/image" Target="../media/image1702.png"/><Relationship Id="rId609" Type="http://schemas.openxmlformats.org/officeDocument/2006/relationships/image" Target="../media/image1751.png"/><Relationship Id="rId85" Type="http://schemas.openxmlformats.org/officeDocument/2006/relationships/image" Target="../media/image1490.png"/><Relationship Id="rId150" Type="http://schemas.openxmlformats.org/officeDocument/2006/relationships/customXml" Target="../ink/ink1531.xml"/><Relationship Id="rId595" Type="http://schemas.openxmlformats.org/officeDocument/2006/relationships/image" Target="../media/image1744.png"/><Relationship Id="rId816" Type="http://schemas.openxmlformats.org/officeDocument/2006/relationships/customXml" Target="../ink/ink1864.xml"/><Relationship Id="rId248" Type="http://schemas.openxmlformats.org/officeDocument/2006/relationships/customXml" Target="../ink/ink1580.xml"/><Relationship Id="rId455" Type="http://schemas.openxmlformats.org/officeDocument/2006/relationships/image" Target="../media/image1674.png"/><Relationship Id="rId662" Type="http://schemas.openxmlformats.org/officeDocument/2006/relationships/customXml" Target="../ink/ink1787.xml"/><Relationship Id="rId12" Type="http://schemas.openxmlformats.org/officeDocument/2006/relationships/image" Target="../media/image1454.png"/><Relationship Id="rId108" Type="http://schemas.openxmlformats.org/officeDocument/2006/relationships/customXml" Target="../ink/ink1510.xml"/><Relationship Id="rId315" Type="http://schemas.openxmlformats.org/officeDocument/2006/relationships/image" Target="../media/image1604.png"/><Relationship Id="rId522" Type="http://schemas.openxmlformats.org/officeDocument/2006/relationships/customXml" Target="../ink/ink1717.xml"/><Relationship Id="rId96" Type="http://schemas.openxmlformats.org/officeDocument/2006/relationships/customXml" Target="../ink/ink1504.xml"/><Relationship Id="rId161" Type="http://schemas.openxmlformats.org/officeDocument/2006/relationships/image" Target="../media/image1528.png"/><Relationship Id="rId399" Type="http://schemas.openxmlformats.org/officeDocument/2006/relationships/image" Target="../media/image1646.png"/><Relationship Id="rId827" Type="http://schemas.openxmlformats.org/officeDocument/2006/relationships/image" Target="../media/image1860.png"/><Relationship Id="rId259" Type="http://schemas.openxmlformats.org/officeDocument/2006/relationships/image" Target="../media/image1576.png"/><Relationship Id="rId466" Type="http://schemas.openxmlformats.org/officeDocument/2006/relationships/customXml" Target="../ink/ink1689.xml"/><Relationship Id="rId673" Type="http://schemas.openxmlformats.org/officeDocument/2006/relationships/image" Target="../media/image1783.png"/><Relationship Id="rId23" Type="http://schemas.openxmlformats.org/officeDocument/2006/relationships/customXml" Target="../ink/ink1467.xml"/><Relationship Id="rId119" Type="http://schemas.openxmlformats.org/officeDocument/2006/relationships/image" Target="../media/image1507.png"/><Relationship Id="rId326" Type="http://schemas.openxmlformats.org/officeDocument/2006/relationships/customXml" Target="../ink/ink1619.xml"/><Relationship Id="rId533" Type="http://schemas.openxmlformats.org/officeDocument/2006/relationships/image" Target="../media/image1713.png"/><Relationship Id="rId740" Type="http://schemas.openxmlformats.org/officeDocument/2006/relationships/customXml" Target="../ink/ink1826.xml"/><Relationship Id="rId838" Type="http://schemas.openxmlformats.org/officeDocument/2006/relationships/customXml" Target="../ink/ink1875.xml"/><Relationship Id="rId172" Type="http://schemas.openxmlformats.org/officeDocument/2006/relationships/customXml" Target="../ink/ink1542.xml"/><Relationship Id="rId477" Type="http://schemas.openxmlformats.org/officeDocument/2006/relationships/image" Target="../media/image1685.png"/><Relationship Id="rId600" Type="http://schemas.openxmlformats.org/officeDocument/2006/relationships/customXml" Target="../ink/ink1756.xml"/><Relationship Id="rId684" Type="http://schemas.openxmlformats.org/officeDocument/2006/relationships/customXml" Target="../ink/ink1798.xml"/><Relationship Id="rId337" Type="http://schemas.openxmlformats.org/officeDocument/2006/relationships/image" Target="../media/image1615.png"/><Relationship Id="rId34" Type="http://schemas.openxmlformats.org/officeDocument/2006/relationships/image" Target="../media/image1465.png"/><Relationship Id="rId544" Type="http://schemas.openxmlformats.org/officeDocument/2006/relationships/customXml" Target="../ink/ink1728.xml"/><Relationship Id="rId751" Type="http://schemas.openxmlformats.org/officeDocument/2006/relationships/image" Target="../media/image1822.png"/><Relationship Id="rId849" Type="http://schemas.openxmlformats.org/officeDocument/2006/relationships/image" Target="../media/image1871.png"/><Relationship Id="rId183" Type="http://schemas.openxmlformats.org/officeDocument/2006/relationships/image" Target="../media/image1539.png"/><Relationship Id="rId390" Type="http://schemas.openxmlformats.org/officeDocument/2006/relationships/customXml" Target="../ink/ink1651.xml"/><Relationship Id="rId404" Type="http://schemas.openxmlformats.org/officeDocument/2006/relationships/customXml" Target="../ink/ink1658.xml"/><Relationship Id="rId611" Type="http://schemas.openxmlformats.org/officeDocument/2006/relationships/image" Target="../media/image1752.png"/><Relationship Id="rId250" Type="http://schemas.openxmlformats.org/officeDocument/2006/relationships/customXml" Target="../ink/ink1581.xml"/><Relationship Id="rId488" Type="http://schemas.openxmlformats.org/officeDocument/2006/relationships/customXml" Target="../ink/ink1700.xml"/><Relationship Id="rId695" Type="http://schemas.openxmlformats.org/officeDocument/2006/relationships/image" Target="../media/image1794.png"/><Relationship Id="rId709" Type="http://schemas.openxmlformats.org/officeDocument/2006/relationships/image" Target="../media/image1801.png"/><Relationship Id="rId45" Type="http://schemas.openxmlformats.org/officeDocument/2006/relationships/customXml" Target="../ink/ink1478.xml"/><Relationship Id="rId110" Type="http://schemas.openxmlformats.org/officeDocument/2006/relationships/customXml" Target="../ink/ink1511.xml"/><Relationship Id="rId348" Type="http://schemas.openxmlformats.org/officeDocument/2006/relationships/customXml" Target="../ink/ink1630.xml"/><Relationship Id="rId555" Type="http://schemas.openxmlformats.org/officeDocument/2006/relationships/image" Target="../media/image1724.png"/><Relationship Id="rId762" Type="http://schemas.openxmlformats.org/officeDocument/2006/relationships/customXml" Target="../ink/ink1837.xml"/><Relationship Id="rId194" Type="http://schemas.openxmlformats.org/officeDocument/2006/relationships/customXml" Target="../ink/ink1553.xml"/><Relationship Id="rId208" Type="http://schemas.openxmlformats.org/officeDocument/2006/relationships/customXml" Target="../ink/ink1560.xml"/><Relationship Id="rId415" Type="http://schemas.openxmlformats.org/officeDocument/2006/relationships/image" Target="../media/image1654.png"/><Relationship Id="rId622" Type="http://schemas.openxmlformats.org/officeDocument/2006/relationships/customXml" Target="../ink/ink1767.xml"/><Relationship Id="rId261" Type="http://schemas.openxmlformats.org/officeDocument/2006/relationships/image" Target="../media/image1577.png"/><Relationship Id="rId499" Type="http://schemas.openxmlformats.org/officeDocument/2006/relationships/image" Target="../media/image1696.png"/><Relationship Id="rId56" Type="http://schemas.openxmlformats.org/officeDocument/2006/relationships/customXml" Target="../ink/ink1484.xml"/><Relationship Id="rId359" Type="http://schemas.openxmlformats.org/officeDocument/2006/relationships/image" Target="../media/image1626.png"/><Relationship Id="rId566" Type="http://schemas.openxmlformats.org/officeDocument/2006/relationships/customXml" Target="../ink/ink1739.xml"/><Relationship Id="rId773" Type="http://schemas.openxmlformats.org/officeDocument/2006/relationships/image" Target="../media/image1833.png"/><Relationship Id="rId121" Type="http://schemas.openxmlformats.org/officeDocument/2006/relationships/image" Target="../media/image1508.png"/><Relationship Id="rId219" Type="http://schemas.openxmlformats.org/officeDocument/2006/relationships/image" Target="../media/image1556.png"/><Relationship Id="rId426" Type="http://schemas.openxmlformats.org/officeDocument/2006/relationships/customXml" Target="../ink/ink1669.xml"/><Relationship Id="rId633" Type="http://schemas.openxmlformats.org/officeDocument/2006/relationships/image" Target="../media/image1763.png"/><Relationship Id="rId840" Type="http://schemas.openxmlformats.org/officeDocument/2006/relationships/customXml" Target="../ink/ink1876.xml"/><Relationship Id="rId67" Type="http://schemas.openxmlformats.org/officeDocument/2006/relationships/image" Target="../media/image1481.png"/><Relationship Id="rId272" Type="http://schemas.openxmlformats.org/officeDocument/2006/relationships/customXml" Target="../ink/ink1592.xml"/><Relationship Id="rId577" Type="http://schemas.openxmlformats.org/officeDocument/2006/relationships/image" Target="../media/image1735.png"/><Relationship Id="rId700" Type="http://schemas.openxmlformats.org/officeDocument/2006/relationships/customXml" Target="../ink/ink1806.xml"/><Relationship Id="rId132" Type="http://schemas.openxmlformats.org/officeDocument/2006/relationships/customXml" Target="../ink/ink1522.xml"/><Relationship Id="rId784" Type="http://schemas.openxmlformats.org/officeDocument/2006/relationships/customXml" Target="../ink/ink1848.xml"/><Relationship Id="rId437" Type="http://schemas.openxmlformats.org/officeDocument/2006/relationships/image" Target="../media/image1665.png"/><Relationship Id="rId644" Type="http://schemas.openxmlformats.org/officeDocument/2006/relationships/customXml" Target="../ink/ink1778.xml"/><Relationship Id="rId851" Type="http://schemas.openxmlformats.org/officeDocument/2006/relationships/image" Target="../media/image1872.png"/><Relationship Id="rId283" Type="http://schemas.openxmlformats.org/officeDocument/2006/relationships/image" Target="../media/image1588.png"/><Relationship Id="rId490" Type="http://schemas.openxmlformats.org/officeDocument/2006/relationships/customXml" Target="../ink/ink1701.xml"/><Relationship Id="rId504" Type="http://schemas.openxmlformats.org/officeDocument/2006/relationships/customXml" Target="../ink/ink1708.xml"/><Relationship Id="rId711" Type="http://schemas.openxmlformats.org/officeDocument/2006/relationships/image" Target="../media/image1802.png"/><Relationship Id="rId78" Type="http://schemas.openxmlformats.org/officeDocument/2006/relationships/customXml" Target="../ink/ink1495.xml"/><Relationship Id="rId143" Type="http://schemas.openxmlformats.org/officeDocument/2006/relationships/image" Target="../media/image1519.png"/><Relationship Id="rId350" Type="http://schemas.openxmlformats.org/officeDocument/2006/relationships/customXml" Target="../ink/ink1631.xml"/><Relationship Id="rId588" Type="http://schemas.openxmlformats.org/officeDocument/2006/relationships/customXml" Target="../ink/ink1750.xml"/><Relationship Id="rId795" Type="http://schemas.openxmlformats.org/officeDocument/2006/relationships/image" Target="../media/image1844.png"/><Relationship Id="rId809" Type="http://schemas.openxmlformats.org/officeDocument/2006/relationships/image" Target="../media/image1851.png"/><Relationship Id="rId9" Type="http://schemas.openxmlformats.org/officeDocument/2006/relationships/customXml" Target="../ink/ink1460.xml"/><Relationship Id="rId210" Type="http://schemas.openxmlformats.org/officeDocument/2006/relationships/customXml" Target="../ink/ink1561.xml"/><Relationship Id="rId448" Type="http://schemas.openxmlformats.org/officeDocument/2006/relationships/customXml" Target="../ink/ink1680.xml"/><Relationship Id="rId655" Type="http://schemas.openxmlformats.org/officeDocument/2006/relationships/image" Target="../media/image1774.png"/><Relationship Id="rId862" Type="http://schemas.openxmlformats.org/officeDocument/2006/relationships/customXml" Target="../ink/ink1887.xml"/><Relationship Id="rId294" Type="http://schemas.openxmlformats.org/officeDocument/2006/relationships/customXml" Target="../ink/ink1603.xml"/><Relationship Id="rId308" Type="http://schemas.openxmlformats.org/officeDocument/2006/relationships/customXml" Target="../ink/ink1610.xml"/><Relationship Id="rId515" Type="http://schemas.openxmlformats.org/officeDocument/2006/relationships/image" Target="../media/image1704.png"/><Relationship Id="rId722" Type="http://schemas.openxmlformats.org/officeDocument/2006/relationships/customXml" Target="../ink/ink1817.xml"/><Relationship Id="rId89" Type="http://schemas.openxmlformats.org/officeDocument/2006/relationships/image" Target="../media/image1492.png"/><Relationship Id="rId154" Type="http://schemas.openxmlformats.org/officeDocument/2006/relationships/customXml" Target="../ink/ink1533.xml"/><Relationship Id="rId361" Type="http://schemas.openxmlformats.org/officeDocument/2006/relationships/image" Target="../media/image1627.png"/><Relationship Id="rId599" Type="http://schemas.openxmlformats.org/officeDocument/2006/relationships/image" Target="../media/image1746.png"/><Relationship Id="rId459" Type="http://schemas.openxmlformats.org/officeDocument/2006/relationships/image" Target="../media/image1676.png"/><Relationship Id="rId666" Type="http://schemas.openxmlformats.org/officeDocument/2006/relationships/customXml" Target="../ink/ink1789.xml"/><Relationship Id="rId873" Type="http://schemas.openxmlformats.org/officeDocument/2006/relationships/image" Target="../media/image1883.png"/><Relationship Id="rId16" Type="http://schemas.openxmlformats.org/officeDocument/2006/relationships/image" Target="../media/image1456.png"/><Relationship Id="rId221" Type="http://schemas.openxmlformats.org/officeDocument/2006/relationships/image" Target="../media/image1557.png"/><Relationship Id="rId319" Type="http://schemas.openxmlformats.org/officeDocument/2006/relationships/image" Target="../media/image1606.png"/><Relationship Id="rId526" Type="http://schemas.openxmlformats.org/officeDocument/2006/relationships/customXml" Target="../ink/ink1719.xml"/><Relationship Id="rId733" Type="http://schemas.openxmlformats.org/officeDocument/2006/relationships/image" Target="../media/image1813.png"/><Relationship Id="rId165" Type="http://schemas.openxmlformats.org/officeDocument/2006/relationships/image" Target="../media/image1530.png"/><Relationship Id="rId372" Type="http://schemas.openxmlformats.org/officeDocument/2006/relationships/customXml" Target="../ink/ink1642.xml"/><Relationship Id="rId677" Type="http://schemas.openxmlformats.org/officeDocument/2006/relationships/image" Target="../media/image1785.png"/><Relationship Id="rId800" Type="http://schemas.openxmlformats.org/officeDocument/2006/relationships/customXml" Target="../ink/ink1856.xml"/><Relationship Id="rId232" Type="http://schemas.openxmlformats.org/officeDocument/2006/relationships/customXml" Target="../ink/ink1572.xml"/><Relationship Id="rId27" Type="http://schemas.openxmlformats.org/officeDocument/2006/relationships/customXml" Target="../ink/ink1469.xml"/><Relationship Id="rId537" Type="http://schemas.openxmlformats.org/officeDocument/2006/relationships/image" Target="../media/image1715.png"/><Relationship Id="rId744" Type="http://schemas.openxmlformats.org/officeDocument/2006/relationships/customXml" Target="../ink/ink1828.xml"/><Relationship Id="rId80" Type="http://schemas.openxmlformats.org/officeDocument/2006/relationships/customXml" Target="../ink/ink1496.xml"/><Relationship Id="rId176" Type="http://schemas.openxmlformats.org/officeDocument/2006/relationships/customXml" Target="../ink/ink1544.xml"/><Relationship Id="rId383" Type="http://schemas.openxmlformats.org/officeDocument/2006/relationships/image" Target="../media/image1638.png"/><Relationship Id="rId590" Type="http://schemas.openxmlformats.org/officeDocument/2006/relationships/customXml" Target="../ink/ink1751.xml"/><Relationship Id="rId604" Type="http://schemas.openxmlformats.org/officeDocument/2006/relationships/customXml" Target="../ink/ink1758.xml"/><Relationship Id="rId811" Type="http://schemas.openxmlformats.org/officeDocument/2006/relationships/image" Target="../media/image1852.png"/><Relationship Id="rId243" Type="http://schemas.openxmlformats.org/officeDocument/2006/relationships/image" Target="../media/image1568.png"/><Relationship Id="rId450" Type="http://schemas.openxmlformats.org/officeDocument/2006/relationships/customXml" Target="../ink/ink1681.xml"/><Relationship Id="rId688" Type="http://schemas.openxmlformats.org/officeDocument/2006/relationships/customXml" Target="../ink/ink1800.xml"/><Relationship Id="rId38" Type="http://schemas.openxmlformats.org/officeDocument/2006/relationships/image" Target="../media/image1467.png"/><Relationship Id="rId103" Type="http://schemas.openxmlformats.org/officeDocument/2006/relationships/image" Target="../media/image1499.png"/><Relationship Id="rId310" Type="http://schemas.openxmlformats.org/officeDocument/2006/relationships/customXml" Target="../ink/ink1611.xml"/><Relationship Id="rId548" Type="http://schemas.openxmlformats.org/officeDocument/2006/relationships/customXml" Target="../ink/ink1730.xml"/><Relationship Id="rId755" Type="http://schemas.openxmlformats.org/officeDocument/2006/relationships/image" Target="../media/image1824.png"/><Relationship Id="rId91" Type="http://schemas.openxmlformats.org/officeDocument/2006/relationships/image" Target="../media/image1493.png"/><Relationship Id="rId187" Type="http://schemas.openxmlformats.org/officeDocument/2006/relationships/image" Target="../media/image1541.png"/><Relationship Id="rId394" Type="http://schemas.openxmlformats.org/officeDocument/2006/relationships/customXml" Target="../ink/ink1653.xml"/><Relationship Id="rId408" Type="http://schemas.openxmlformats.org/officeDocument/2006/relationships/customXml" Target="../ink/ink1660.xml"/><Relationship Id="rId615" Type="http://schemas.openxmlformats.org/officeDocument/2006/relationships/image" Target="../media/image1754.png"/><Relationship Id="rId822" Type="http://schemas.openxmlformats.org/officeDocument/2006/relationships/customXml" Target="../ink/ink1867.xml"/><Relationship Id="rId254" Type="http://schemas.openxmlformats.org/officeDocument/2006/relationships/customXml" Target="../ink/ink1583.xml"/><Relationship Id="rId699" Type="http://schemas.openxmlformats.org/officeDocument/2006/relationships/image" Target="../media/image1796.png"/><Relationship Id="rId49" Type="http://schemas.openxmlformats.org/officeDocument/2006/relationships/image" Target="../media/image1472.png"/><Relationship Id="rId114" Type="http://schemas.openxmlformats.org/officeDocument/2006/relationships/customXml" Target="../ink/ink1513.xml"/><Relationship Id="rId461" Type="http://schemas.openxmlformats.org/officeDocument/2006/relationships/image" Target="../media/image1677.png"/><Relationship Id="rId559" Type="http://schemas.openxmlformats.org/officeDocument/2006/relationships/image" Target="../media/image1726.png"/><Relationship Id="rId766" Type="http://schemas.openxmlformats.org/officeDocument/2006/relationships/customXml" Target="../ink/ink1839.xml"/><Relationship Id="rId198" Type="http://schemas.openxmlformats.org/officeDocument/2006/relationships/customXml" Target="../ink/ink1555.xml"/><Relationship Id="rId321" Type="http://schemas.openxmlformats.org/officeDocument/2006/relationships/image" Target="../media/image1607.png"/><Relationship Id="rId419" Type="http://schemas.openxmlformats.org/officeDocument/2006/relationships/image" Target="../media/image1656.png"/><Relationship Id="rId626" Type="http://schemas.openxmlformats.org/officeDocument/2006/relationships/customXml" Target="../ink/ink1769.xml"/><Relationship Id="rId833" Type="http://schemas.openxmlformats.org/officeDocument/2006/relationships/image" Target="../media/image1863.png"/><Relationship Id="rId265" Type="http://schemas.openxmlformats.org/officeDocument/2006/relationships/image" Target="../media/image1579.png"/><Relationship Id="rId472" Type="http://schemas.openxmlformats.org/officeDocument/2006/relationships/customXml" Target="../ink/ink1692.xml"/><Relationship Id="rId125" Type="http://schemas.openxmlformats.org/officeDocument/2006/relationships/image" Target="../media/image1510.png"/><Relationship Id="rId332" Type="http://schemas.openxmlformats.org/officeDocument/2006/relationships/customXml" Target="../ink/ink1622.xml"/><Relationship Id="rId777" Type="http://schemas.openxmlformats.org/officeDocument/2006/relationships/image" Target="../media/image1835.png"/><Relationship Id="rId637" Type="http://schemas.openxmlformats.org/officeDocument/2006/relationships/image" Target="../media/image1765.png"/><Relationship Id="rId844" Type="http://schemas.openxmlformats.org/officeDocument/2006/relationships/customXml" Target="../ink/ink1878.xml"/><Relationship Id="rId276" Type="http://schemas.openxmlformats.org/officeDocument/2006/relationships/customXml" Target="../ink/ink1594.xml"/><Relationship Id="rId483" Type="http://schemas.openxmlformats.org/officeDocument/2006/relationships/image" Target="../media/image1688.png"/><Relationship Id="rId690" Type="http://schemas.openxmlformats.org/officeDocument/2006/relationships/customXml" Target="../ink/ink1801.xml"/><Relationship Id="rId704" Type="http://schemas.openxmlformats.org/officeDocument/2006/relationships/customXml" Target="../ink/ink1808.xml"/><Relationship Id="rId40" Type="http://schemas.openxmlformats.org/officeDocument/2006/relationships/image" Target="../media/image1468.png"/><Relationship Id="rId136" Type="http://schemas.openxmlformats.org/officeDocument/2006/relationships/customXml" Target="../ink/ink1524.xml"/><Relationship Id="rId343" Type="http://schemas.openxmlformats.org/officeDocument/2006/relationships/image" Target="../media/image1618.png"/><Relationship Id="rId550" Type="http://schemas.openxmlformats.org/officeDocument/2006/relationships/customXml" Target="../ink/ink1731.xml"/><Relationship Id="rId788" Type="http://schemas.openxmlformats.org/officeDocument/2006/relationships/customXml" Target="../ink/ink1850.xml"/><Relationship Id="rId203" Type="http://schemas.openxmlformats.org/officeDocument/2006/relationships/image" Target="../media/image1548.png"/><Relationship Id="rId648" Type="http://schemas.openxmlformats.org/officeDocument/2006/relationships/customXml" Target="../ink/ink1780.xml"/><Relationship Id="rId855" Type="http://schemas.openxmlformats.org/officeDocument/2006/relationships/image" Target="../media/image1874.png"/><Relationship Id="rId287" Type="http://schemas.openxmlformats.org/officeDocument/2006/relationships/image" Target="../media/image1590.png"/><Relationship Id="rId410" Type="http://schemas.openxmlformats.org/officeDocument/2006/relationships/customXml" Target="../ink/ink1661.xml"/><Relationship Id="rId494" Type="http://schemas.openxmlformats.org/officeDocument/2006/relationships/customXml" Target="../ink/ink1703.xml"/><Relationship Id="rId508" Type="http://schemas.openxmlformats.org/officeDocument/2006/relationships/customXml" Target="../ink/ink1710.xml"/><Relationship Id="rId715" Type="http://schemas.openxmlformats.org/officeDocument/2006/relationships/image" Target="../media/image1804.png"/><Relationship Id="rId147" Type="http://schemas.openxmlformats.org/officeDocument/2006/relationships/image" Target="../media/image1521.png"/><Relationship Id="rId354" Type="http://schemas.openxmlformats.org/officeDocument/2006/relationships/customXml" Target="../ink/ink1633.xml"/><Relationship Id="rId799" Type="http://schemas.openxmlformats.org/officeDocument/2006/relationships/image" Target="../media/image1846.png"/><Relationship Id="rId51" Type="http://schemas.openxmlformats.org/officeDocument/2006/relationships/image" Target="../media/image1473.png"/><Relationship Id="rId561" Type="http://schemas.openxmlformats.org/officeDocument/2006/relationships/image" Target="../media/image1727.png"/><Relationship Id="rId659" Type="http://schemas.openxmlformats.org/officeDocument/2006/relationships/image" Target="../media/image1776.png"/><Relationship Id="rId866" Type="http://schemas.openxmlformats.org/officeDocument/2006/relationships/customXml" Target="../ink/ink1889.xml"/><Relationship Id="rId214" Type="http://schemas.openxmlformats.org/officeDocument/2006/relationships/customXml" Target="../ink/ink1563.xml"/><Relationship Id="rId298" Type="http://schemas.openxmlformats.org/officeDocument/2006/relationships/customXml" Target="../ink/ink1605.xml"/><Relationship Id="rId421" Type="http://schemas.openxmlformats.org/officeDocument/2006/relationships/image" Target="../media/image1657.png"/><Relationship Id="rId519" Type="http://schemas.openxmlformats.org/officeDocument/2006/relationships/image" Target="../media/image1706.png"/><Relationship Id="rId158" Type="http://schemas.openxmlformats.org/officeDocument/2006/relationships/customXml" Target="../ink/ink1535.xml"/><Relationship Id="rId726" Type="http://schemas.openxmlformats.org/officeDocument/2006/relationships/customXml" Target="../ink/ink1819.xml"/><Relationship Id="rId62" Type="http://schemas.openxmlformats.org/officeDocument/2006/relationships/customXml" Target="../ink/ink1487.xml"/><Relationship Id="rId365" Type="http://schemas.openxmlformats.org/officeDocument/2006/relationships/image" Target="../media/image1629.png"/><Relationship Id="rId572" Type="http://schemas.openxmlformats.org/officeDocument/2006/relationships/customXml" Target="../ink/ink1742.xml"/><Relationship Id="rId225" Type="http://schemas.openxmlformats.org/officeDocument/2006/relationships/image" Target="../media/image1559.png"/><Relationship Id="rId432" Type="http://schemas.openxmlformats.org/officeDocument/2006/relationships/customXml" Target="../ink/ink1672.xml"/><Relationship Id="rId877" Type="http://schemas.openxmlformats.org/officeDocument/2006/relationships/image" Target="../media/image1885.png"/><Relationship Id="rId737" Type="http://schemas.openxmlformats.org/officeDocument/2006/relationships/image" Target="../media/image1815.png"/><Relationship Id="rId73" Type="http://schemas.openxmlformats.org/officeDocument/2006/relationships/image" Target="../media/image1484.png"/><Relationship Id="rId169" Type="http://schemas.openxmlformats.org/officeDocument/2006/relationships/image" Target="../media/image1532.png"/><Relationship Id="rId376" Type="http://schemas.openxmlformats.org/officeDocument/2006/relationships/customXml" Target="../ink/ink1644.xml"/><Relationship Id="rId583" Type="http://schemas.openxmlformats.org/officeDocument/2006/relationships/image" Target="../media/image1738.png"/><Relationship Id="rId790" Type="http://schemas.openxmlformats.org/officeDocument/2006/relationships/customXml" Target="../ink/ink1851.xml"/><Relationship Id="rId804" Type="http://schemas.openxmlformats.org/officeDocument/2006/relationships/customXml" Target="../ink/ink1858.xml"/><Relationship Id="rId4" Type="http://schemas.openxmlformats.org/officeDocument/2006/relationships/customXml" Target="../ink/ink1457.xml"/><Relationship Id="rId236" Type="http://schemas.openxmlformats.org/officeDocument/2006/relationships/customXml" Target="../ink/ink1574.xml"/><Relationship Id="rId443" Type="http://schemas.openxmlformats.org/officeDocument/2006/relationships/image" Target="../media/image1668.png"/><Relationship Id="rId650" Type="http://schemas.openxmlformats.org/officeDocument/2006/relationships/customXml" Target="../ink/ink1781.xml"/><Relationship Id="rId303" Type="http://schemas.openxmlformats.org/officeDocument/2006/relationships/image" Target="../media/image1598.png"/><Relationship Id="rId748" Type="http://schemas.openxmlformats.org/officeDocument/2006/relationships/customXml" Target="../ink/ink1830.xml"/><Relationship Id="rId84" Type="http://schemas.openxmlformats.org/officeDocument/2006/relationships/customXml" Target="../ink/ink1498.xml"/><Relationship Id="rId387" Type="http://schemas.openxmlformats.org/officeDocument/2006/relationships/image" Target="../media/image1640.png"/><Relationship Id="rId510" Type="http://schemas.openxmlformats.org/officeDocument/2006/relationships/customXml" Target="../ink/ink1711.xml"/><Relationship Id="rId594" Type="http://schemas.openxmlformats.org/officeDocument/2006/relationships/customXml" Target="../ink/ink1753.xml"/><Relationship Id="rId608" Type="http://schemas.openxmlformats.org/officeDocument/2006/relationships/customXml" Target="../ink/ink1760.xml"/><Relationship Id="rId815" Type="http://schemas.openxmlformats.org/officeDocument/2006/relationships/image" Target="../media/image1854.png"/><Relationship Id="rId247" Type="http://schemas.openxmlformats.org/officeDocument/2006/relationships/image" Target="../media/image1570.png"/><Relationship Id="rId107" Type="http://schemas.openxmlformats.org/officeDocument/2006/relationships/image" Target="../media/image1501.png"/><Relationship Id="rId454" Type="http://schemas.openxmlformats.org/officeDocument/2006/relationships/customXml" Target="../ink/ink1683.xml"/><Relationship Id="rId661" Type="http://schemas.openxmlformats.org/officeDocument/2006/relationships/image" Target="../media/image1777.png"/><Relationship Id="rId759" Type="http://schemas.openxmlformats.org/officeDocument/2006/relationships/image" Target="../media/image1826.png"/><Relationship Id="rId11" Type="http://schemas.openxmlformats.org/officeDocument/2006/relationships/customXml" Target="../ink/ink1461.xml"/><Relationship Id="rId314" Type="http://schemas.openxmlformats.org/officeDocument/2006/relationships/customXml" Target="../ink/ink1613.xml"/><Relationship Id="rId398" Type="http://schemas.openxmlformats.org/officeDocument/2006/relationships/customXml" Target="../ink/ink1655.xml"/><Relationship Id="rId521" Type="http://schemas.openxmlformats.org/officeDocument/2006/relationships/image" Target="../media/image1707.png"/><Relationship Id="rId619" Type="http://schemas.openxmlformats.org/officeDocument/2006/relationships/image" Target="../media/image1756.png"/><Relationship Id="rId95" Type="http://schemas.openxmlformats.org/officeDocument/2006/relationships/image" Target="../media/image1495.png"/><Relationship Id="rId160" Type="http://schemas.openxmlformats.org/officeDocument/2006/relationships/customXml" Target="../ink/ink1536.xml"/><Relationship Id="rId826" Type="http://schemas.openxmlformats.org/officeDocument/2006/relationships/customXml" Target="../ink/ink1869.xml"/><Relationship Id="rId258" Type="http://schemas.openxmlformats.org/officeDocument/2006/relationships/customXml" Target="../ink/ink1585.xml"/><Relationship Id="rId465" Type="http://schemas.openxmlformats.org/officeDocument/2006/relationships/image" Target="../media/image1679.png"/><Relationship Id="rId672" Type="http://schemas.openxmlformats.org/officeDocument/2006/relationships/customXml" Target="../ink/ink1792.xml"/><Relationship Id="rId22" Type="http://schemas.openxmlformats.org/officeDocument/2006/relationships/image" Target="../media/image1459.png"/><Relationship Id="rId118" Type="http://schemas.openxmlformats.org/officeDocument/2006/relationships/customXml" Target="../ink/ink1515.xml"/><Relationship Id="rId325" Type="http://schemas.openxmlformats.org/officeDocument/2006/relationships/image" Target="../media/image1609.png"/><Relationship Id="rId532" Type="http://schemas.openxmlformats.org/officeDocument/2006/relationships/customXml" Target="../ink/ink1722.xml"/><Relationship Id="rId171" Type="http://schemas.openxmlformats.org/officeDocument/2006/relationships/image" Target="../media/image1533.png"/><Relationship Id="rId837" Type="http://schemas.openxmlformats.org/officeDocument/2006/relationships/image" Target="../media/image1865.png"/><Relationship Id="rId269" Type="http://schemas.openxmlformats.org/officeDocument/2006/relationships/image" Target="../media/image1581.png"/><Relationship Id="rId476" Type="http://schemas.openxmlformats.org/officeDocument/2006/relationships/customXml" Target="../ink/ink1694.xml"/><Relationship Id="rId683" Type="http://schemas.openxmlformats.org/officeDocument/2006/relationships/image" Target="../media/image1788.png"/><Relationship Id="rId33" Type="http://schemas.openxmlformats.org/officeDocument/2006/relationships/customXml" Target="../ink/ink1472.xml"/><Relationship Id="rId129" Type="http://schemas.openxmlformats.org/officeDocument/2006/relationships/image" Target="../media/image1512.png"/><Relationship Id="rId336" Type="http://schemas.openxmlformats.org/officeDocument/2006/relationships/customXml" Target="../ink/ink1624.xml"/><Relationship Id="rId543" Type="http://schemas.openxmlformats.org/officeDocument/2006/relationships/image" Target="../media/image1718.png"/><Relationship Id="rId182" Type="http://schemas.openxmlformats.org/officeDocument/2006/relationships/customXml" Target="../ink/ink1547.xml"/><Relationship Id="rId403" Type="http://schemas.openxmlformats.org/officeDocument/2006/relationships/image" Target="../media/image1648.png"/><Relationship Id="rId750" Type="http://schemas.openxmlformats.org/officeDocument/2006/relationships/customXml" Target="../ink/ink1831.xml"/><Relationship Id="rId848" Type="http://schemas.openxmlformats.org/officeDocument/2006/relationships/customXml" Target="../ink/ink1880.xml"/><Relationship Id="rId487" Type="http://schemas.openxmlformats.org/officeDocument/2006/relationships/image" Target="../media/image1690.png"/><Relationship Id="rId610" Type="http://schemas.openxmlformats.org/officeDocument/2006/relationships/customXml" Target="../ink/ink1761.xml"/><Relationship Id="rId694" Type="http://schemas.openxmlformats.org/officeDocument/2006/relationships/customXml" Target="../ink/ink1803.xml"/><Relationship Id="rId708" Type="http://schemas.openxmlformats.org/officeDocument/2006/relationships/customXml" Target="../ink/ink1810.xml"/><Relationship Id="rId347" Type="http://schemas.openxmlformats.org/officeDocument/2006/relationships/image" Target="../media/image1620.png"/><Relationship Id="rId44" Type="http://schemas.openxmlformats.org/officeDocument/2006/relationships/image" Target="../media/image1470.png"/><Relationship Id="rId554" Type="http://schemas.openxmlformats.org/officeDocument/2006/relationships/customXml" Target="../ink/ink1733.xml"/><Relationship Id="rId761" Type="http://schemas.openxmlformats.org/officeDocument/2006/relationships/image" Target="../media/image1827.png"/><Relationship Id="rId859" Type="http://schemas.openxmlformats.org/officeDocument/2006/relationships/image" Target="../media/image1876.png"/><Relationship Id="rId193" Type="http://schemas.openxmlformats.org/officeDocument/2006/relationships/image" Target="../media/image1544.png"/><Relationship Id="rId207" Type="http://schemas.openxmlformats.org/officeDocument/2006/relationships/image" Target="../media/image1550.png"/><Relationship Id="rId414" Type="http://schemas.openxmlformats.org/officeDocument/2006/relationships/customXml" Target="../ink/ink1663.xml"/><Relationship Id="rId498" Type="http://schemas.openxmlformats.org/officeDocument/2006/relationships/customXml" Target="../ink/ink1705.xml"/><Relationship Id="rId621" Type="http://schemas.openxmlformats.org/officeDocument/2006/relationships/image" Target="../media/image1757.png"/><Relationship Id="rId260" Type="http://schemas.openxmlformats.org/officeDocument/2006/relationships/customXml" Target="../ink/ink1586.xml"/><Relationship Id="rId719" Type="http://schemas.openxmlformats.org/officeDocument/2006/relationships/image" Target="../media/image1806.png"/><Relationship Id="rId55" Type="http://schemas.openxmlformats.org/officeDocument/2006/relationships/image" Target="../media/image1475.png"/><Relationship Id="rId120" Type="http://schemas.openxmlformats.org/officeDocument/2006/relationships/customXml" Target="../ink/ink1516.xml"/><Relationship Id="rId358" Type="http://schemas.openxmlformats.org/officeDocument/2006/relationships/customXml" Target="../ink/ink1635.xml"/><Relationship Id="rId565" Type="http://schemas.openxmlformats.org/officeDocument/2006/relationships/image" Target="../media/image1729.png"/><Relationship Id="rId772" Type="http://schemas.openxmlformats.org/officeDocument/2006/relationships/customXml" Target="../ink/ink1842.xml"/><Relationship Id="rId218" Type="http://schemas.openxmlformats.org/officeDocument/2006/relationships/customXml" Target="../ink/ink1565.xml"/><Relationship Id="rId425" Type="http://schemas.openxmlformats.org/officeDocument/2006/relationships/image" Target="../media/image1659.png"/><Relationship Id="rId632" Type="http://schemas.openxmlformats.org/officeDocument/2006/relationships/customXml" Target="../ink/ink1772.xml"/><Relationship Id="rId271" Type="http://schemas.openxmlformats.org/officeDocument/2006/relationships/image" Target="../media/image1582.png"/><Relationship Id="rId66" Type="http://schemas.openxmlformats.org/officeDocument/2006/relationships/customXml" Target="../ink/ink1489.xml"/><Relationship Id="rId131" Type="http://schemas.openxmlformats.org/officeDocument/2006/relationships/image" Target="../media/image1513.png"/><Relationship Id="rId369" Type="http://schemas.openxmlformats.org/officeDocument/2006/relationships/image" Target="../media/image1631.png"/><Relationship Id="rId576" Type="http://schemas.openxmlformats.org/officeDocument/2006/relationships/customXml" Target="../ink/ink1744.xml"/><Relationship Id="rId783" Type="http://schemas.openxmlformats.org/officeDocument/2006/relationships/image" Target="../media/image1838.png"/><Relationship Id="rId229" Type="http://schemas.openxmlformats.org/officeDocument/2006/relationships/image" Target="../media/image1561.png"/><Relationship Id="rId436" Type="http://schemas.openxmlformats.org/officeDocument/2006/relationships/customXml" Target="../ink/ink1674.xml"/><Relationship Id="rId643" Type="http://schemas.openxmlformats.org/officeDocument/2006/relationships/image" Target="../media/image1768.png"/><Relationship Id="rId850" Type="http://schemas.openxmlformats.org/officeDocument/2006/relationships/customXml" Target="../ink/ink1881.xml"/><Relationship Id="rId77" Type="http://schemas.openxmlformats.org/officeDocument/2006/relationships/image" Target="../media/image1486.png"/><Relationship Id="rId282" Type="http://schemas.openxmlformats.org/officeDocument/2006/relationships/customXml" Target="../ink/ink1597.xml"/><Relationship Id="rId503" Type="http://schemas.openxmlformats.org/officeDocument/2006/relationships/image" Target="../media/image1698.png"/><Relationship Id="rId587" Type="http://schemas.openxmlformats.org/officeDocument/2006/relationships/image" Target="../media/image1740.png"/><Relationship Id="rId710" Type="http://schemas.openxmlformats.org/officeDocument/2006/relationships/customXml" Target="../ink/ink1811.xml"/><Relationship Id="rId808" Type="http://schemas.openxmlformats.org/officeDocument/2006/relationships/customXml" Target="../ink/ink1860.xml"/><Relationship Id="rId8" Type="http://schemas.openxmlformats.org/officeDocument/2006/relationships/image" Target="../media/image1452.png"/><Relationship Id="rId142" Type="http://schemas.openxmlformats.org/officeDocument/2006/relationships/customXml" Target="../ink/ink1527.xml"/><Relationship Id="rId447" Type="http://schemas.openxmlformats.org/officeDocument/2006/relationships/image" Target="../media/image1670.png"/><Relationship Id="rId794" Type="http://schemas.openxmlformats.org/officeDocument/2006/relationships/customXml" Target="../ink/ink1853.xml"/><Relationship Id="rId654" Type="http://schemas.openxmlformats.org/officeDocument/2006/relationships/customXml" Target="../ink/ink1783.xml"/><Relationship Id="rId861" Type="http://schemas.openxmlformats.org/officeDocument/2006/relationships/image" Target="../media/image1877.png"/><Relationship Id="rId293" Type="http://schemas.openxmlformats.org/officeDocument/2006/relationships/image" Target="../media/image1593.png"/><Relationship Id="rId307" Type="http://schemas.openxmlformats.org/officeDocument/2006/relationships/image" Target="../media/image1600.png"/><Relationship Id="rId514" Type="http://schemas.openxmlformats.org/officeDocument/2006/relationships/customXml" Target="../ink/ink1713.xml"/><Relationship Id="rId721" Type="http://schemas.openxmlformats.org/officeDocument/2006/relationships/image" Target="../media/image1807.png"/><Relationship Id="rId88" Type="http://schemas.openxmlformats.org/officeDocument/2006/relationships/customXml" Target="../ink/ink1500.xml"/><Relationship Id="rId153" Type="http://schemas.openxmlformats.org/officeDocument/2006/relationships/image" Target="../media/image1524.png"/><Relationship Id="rId360" Type="http://schemas.openxmlformats.org/officeDocument/2006/relationships/customXml" Target="../ink/ink1636.xml"/><Relationship Id="rId598" Type="http://schemas.openxmlformats.org/officeDocument/2006/relationships/customXml" Target="../ink/ink1755.xml"/><Relationship Id="rId819" Type="http://schemas.openxmlformats.org/officeDocument/2006/relationships/image" Target="../media/image185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3.png"/><Relationship Id="rId671" Type="http://schemas.openxmlformats.org/officeDocument/2006/relationships/customXml" Target="../ink/ink2231.xml"/><Relationship Id="rId21" Type="http://schemas.openxmlformats.org/officeDocument/2006/relationships/image" Target="../media/image1896.png"/><Relationship Id="rId324" Type="http://schemas.openxmlformats.org/officeDocument/2006/relationships/customXml" Target="../ink/ink2057.xml"/><Relationship Id="rId531" Type="http://schemas.openxmlformats.org/officeDocument/2006/relationships/image" Target="../media/image2149.png"/><Relationship Id="rId629" Type="http://schemas.openxmlformats.org/officeDocument/2006/relationships/customXml" Target="../ink/ink2210.xml"/><Relationship Id="rId170" Type="http://schemas.openxmlformats.org/officeDocument/2006/relationships/customXml" Target="../ink/ink1980.xml"/><Relationship Id="rId268" Type="http://schemas.openxmlformats.org/officeDocument/2006/relationships/customXml" Target="../ink/ink2029.xml"/><Relationship Id="rId475" Type="http://schemas.openxmlformats.org/officeDocument/2006/relationships/image" Target="../media/image2121.png"/><Relationship Id="rId682" Type="http://schemas.openxmlformats.org/officeDocument/2006/relationships/image" Target="../media/image2223.png"/><Relationship Id="rId32" Type="http://schemas.openxmlformats.org/officeDocument/2006/relationships/customXml" Target="../ink/ink1911.xml"/><Relationship Id="rId128" Type="http://schemas.openxmlformats.org/officeDocument/2006/relationships/customXml" Target="../ink/ink1959.xml"/><Relationship Id="rId335" Type="http://schemas.openxmlformats.org/officeDocument/2006/relationships/image" Target="../media/image2052.png"/><Relationship Id="rId542" Type="http://schemas.openxmlformats.org/officeDocument/2006/relationships/customXml" Target="../ink/ink2166.xml"/><Relationship Id="rId181" Type="http://schemas.openxmlformats.org/officeDocument/2006/relationships/image" Target="../media/image1975.png"/><Relationship Id="rId402" Type="http://schemas.openxmlformats.org/officeDocument/2006/relationships/customXml" Target="../ink/ink2096.xml"/><Relationship Id="rId279" Type="http://schemas.openxmlformats.org/officeDocument/2006/relationships/image" Target="../media/image2024.png"/><Relationship Id="rId486" Type="http://schemas.openxmlformats.org/officeDocument/2006/relationships/customXml" Target="../ink/ink2138.xml"/><Relationship Id="rId693" Type="http://schemas.openxmlformats.org/officeDocument/2006/relationships/customXml" Target="../ink/ink2242.xml"/><Relationship Id="rId43" Type="http://schemas.openxmlformats.org/officeDocument/2006/relationships/image" Target="../media/image1906.png"/><Relationship Id="rId139" Type="http://schemas.openxmlformats.org/officeDocument/2006/relationships/image" Target="../media/image1954.png"/><Relationship Id="rId346" Type="http://schemas.openxmlformats.org/officeDocument/2006/relationships/customXml" Target="../ink/ink2068.xml"/><Relationship Id="rId553" Type="http://schemas.openxmlformats.org/officeDocument/2006/relationships/customXml" Target="../ink/ink2172.xml"/><Relationship Id="rId192" Type="http://schemas.openxmlformats.org/officeDocument/2006/relationships/customXml" Target="../ink/ink1991.xml"/><Relationship Id="rId206" Type="http://schemas.openxmlformats.org/officeDocument/2006/relationships/customXml" Target="../ink/ink1998.xml"/><Relationship Id="rId413" Type="http://schemas.openxmlformats.org/officeDocument/2006/relationships/image" Target="../media/image2090.png"/><Relationship Id="rId497" Type="http://schemas.openxmlformats.org/officeDocument/2006/relationships/image" Target="../media/image2132.png"/><Relationship Id="rId620" Type="http://schemas.openxmlformats.org/officeDocument/2006/relationships/image" Target="../media/image2192.png"/><Relationship Id="rId357" Type="http://schemas.openxmlformats.org/officeDocument/2006/relationships/image" Target="../media/image2063.png"/><Relationship Id="rId54" Type="http://schemas.openxmlformats.org/officeDocument/2006/relationships/customXml" Target="../ink/ink1922.xml"/><Relationship Id="rId217" Type="http://schemas.openxmlformats.org/officeDocument/2006/relationships/image" Target="../media/image1993.png"/><Relationship Id="rId564" Type="http://schemas.openxmlformats.org/officeDocument/2006/relationships/image" Target="../media/image2165.png"/><Relationship Id="rId424" Type="http://schemas.openxmlformats.org/officeDocument/2006/relationships/customXml" Target="../ink/ink2107.xml"/><Relationship Id="rId631" Type="http://schemas.openxmlformats.org/officeDocument/2006/relationships/customXml" Target="../ink/ink2211.xml"/><Relationship Id="rId270" Type="http://schemas.openxmlformats.org/officeDocument/2006/relationships/customXml" Target="../ink/ink2030.xml"/><Relationship Id="rId65" Type="http://schemas.openxmlformats.org/officeDocument/2006/relationships/image" Target="../media/image1917.png"/><Relationship Id="rId130" Type="http://schemas.openxmlformats.org/officeDocument/2006/relationships/customXml" Target="../ink/ink1960.xml"/><Relationship Id="rId368" Type="http://schemas.openxmlformats.org/officeDocument/2006/relationships/customXml" Target="../ink/ink2079.xml"/><Relationship Id="rId575" Type="http://schemas.openxmlformats.org/officeDocument/2006/relationships/customXml" Target="../ink/ink2183.xml"/><Relationship Id="rId228" Type="http://schemas.openxmlformats.org/officeDocument/2006/relationships/customXml" Target="../ink/ink2009.xml"/><Relationship Id="rId435" Type="http://schemas.openxmlformats.org/officeDocument/2006/relationships/image" Target="../media/image2101.png"/><Relationship Id="rId642" Type="http://schemas.openxmlformats.org/officeDocument/2006/relationships/image" Target="../media/image2203.png"/><Relationship Id="rId281" Type="http://schemas.openxmlformats.org/officeDocument/2006/relationships/image" Target="../media/image2025.png"/><Relationship Id="rId502" Type="http://schemas.openxmlformats.org/officeDocument/2006/relationships/customXml" Target="../ink/ink2146.xml"/><Relationship Id="rId76" Type="http://schemas.openxmlformats.org/officeDocument/2006/relationships/customXml" Target="../ink/ink1933.xml"/><Relationship Id="rId141" Type="http://schemas.openxmlformats.org/officeDocument/2006/relationships/image" Target="../media/image1955.png"/><Relationship Id="rId379" Type="http://schemas.openxmlformats.org/officeDocument/2006/relationships/image" Target="../media/image2073.png"/><Relationship Id="rId586" Type="http://schemas.openxmlformats.org/officeDocument/2006/relationships/image" Target="../media/image2176.png"/><Relationship Id="rId7" Type="http://schemas.openxmlformats.org/officeDocument/2006/relationships/image" Target="../media/image1889.png"/><Relationship Id="rId239" Type="http://schemas.openxmlformats.org/officeDocument/2006/relationships/image" Target="../media/image2004.png"/><Relationship Id="rId446" Type="http://schemas.openxmlformats.org/officeDocument/2006/relationships/customXml" Target="../ink/ink2118.xml"/><Relationship Id="rId653" Type="http://schemas.openxmlformats.org/officeDocument/2006/relationships/customXml" Target="../ink/ink2222.xml"/><Relationship Id="rId292" Type="http://schemas.openxmlformats.org/officeDocument/2006/relationships/customXml" Target="../ink/ink2041.xml"/><Relationship Id="rId306" Type="http://schemas.openxmlformats.org/officeDocument/2006/relationships/customXml" Target="../ink/ink2048.xml"/><Relationship Id="rId87" Type="http://schemas.openxmlformats.org/officeDocument/2006/relationships/image" Target="../media/image1928.png"/><Relationship Id="rId513" Type="http://schemas.openxmlformats.org/officeDocument/2006/relationships/image" Target="../media/image2140.png"/><Relationship Id="rId597" Type="http://schemas.openxmlformats.org/officeDocument/2006/relationships/customXml" Target="../ink/ink2194.xml"/><Relationship Id="rId152" Type="http://schemas.openxmlformats.org/officeDocument/2006/relationships/customXml" Target="../ink/ink1971.xml"/><Relationship Id="rId457" Type="http://schemas.openxmlformats.org/officeDocument/2006/relationships/image" Target="../media/image2112.png"/><Relationship Id="rId664" Type="http://schemas.openxmlformats.org/officeDocument/2006/relationships/image" Target="../media/image2214.png"/><Relationship Id="rId14" Type="http://schemas.openxmlformats.org/officeDocument/2006/relationships/customXml" Target="../ink/ink1902.xml"/><Relationship Id="rId317" Type="http://schemas.openxmlformats.org/officeDocument/2006/relationships/image" Target="../media/image2043.png"/><Relationship Id="rId524" Type="http://schemas.openxmlformats.org/officeDocument/2006/relationships/customXml" Target="../ink/ink2157.xml"/><Relationship Id="rId98" Type="http://schemas.openxmlformats.org/officeDocument/2006/relationships/customXml" Target="../ink/ink1944.xml"/><Relationship Id="rId163" Type="http://schemas.openxmlformats.org/officeDocument/2006/relationships/image" Target="../media/image1966.png"/><Relationship Id="rId370" Type="http://schemas.openxmlformats.org/officeDocument/2006/relationships/customXml" Target="../ink/ink2080.xml"/><Relationship Id="rId230" Type="http://schemas.openxmlformats.org/officeDocument/2006/relationships/customXml" Target="../ink/ink2010.xml"/><Relationship Id="rId468" Type="http://schemas.openxmlformats.org/officeDocument/2006/relationships/customXml" Target="../ink/ink2129.xml"/><Relationship Id="rId675" Type="http://schemas.openxmlformats.org/officeDocument/2006/relationships/customXml" Target="../ink/ink2233.xml"/><Relationship Id="rId25" Type="http://schemas.openxmlformats.org/officeDocument/2006/relationships/image" Target="../media/image1898.png"/><Relationship Id="rId328" Type="http://schemas.openxmlformats.org/officeDocument/2006/relationships/customXml" Target="../ink/ink2059.xml"/><Relationship Id="rId535" Type="http://schemas.openxmlformats.org/officeDocument/2006/relationships/image" Target="../media/image2151.png"/><Relationship Id="rId174" Type="http://schemas.openxmlformats.org/officeDocument/2006/relationships/customXml" Target="../ink/ink1982.xml"/><Relationship Id="rId381" Type="http://schemas.openxmlformats.org/officeDocument/2006/relationships/image" Target="../media/image2074.png"/><Relationship Id="rId602" Type="http://schemas.openxmlformats.org/officeDocument/2006/relationships/image" Target="../media/image2183.png"/><Relationship Id="rId241" Type="http://schemas.openxmlformats.org/officeDocument/2006/relationships/image" Target="../media/image2005.png"/><Relationship Id="rId479" Type="http://schemas.openxmlformats.org/officeDocument/2006/relationships/image" Target="../media/image2123.png"/><Relationship Id="rId686" Type="http://schemas.openxmlformats.org/officeDocument/2006/relationships/image" Target="../media/image2225.png"/><Relationship Id="rId36" Type="http://schemas.openxmlformats.org/officeDocument/2006/relationships/customXml" Target="../ink/ink1913.xml"/><Relationship Id="rId339" Type="http://schemas.openxmlformats.org/officeDocument/2006/relationships/image" Target="../media/image2054.png"/><Relationship Id="rId546" Type="http://schemas.openxmlformats.org/officeDocument/2006/relationships/image" Target="../media/image2156.png"/><Relationship Id="rId101" Type="http://schemas.openxmlformats.org/officeDocument/2006/relationships/image" Target="../media/image1935.png"/><Relationship Id="rId185" Type="http://schemas.openxmlformats.org/officeDocument/2006/relationships/image" Target="../media/image1977.png"/><Relationship Id="rId406" Type="http://schemas.openxmlformats.org/officeDocument/2006/relationships/customXml" Target="../ink/ink2098.xml"/><Relationship Id="rId392" Type="http://schemas.openxmlformats.org/officeDocument/2006/relationships/customXml" Target="../ink/ink2091.xml"/><Relationship Id="rId613" Type="http://schemas.openxmlformats.org/officeDocument/2006/relationships/customXml" Target="../ink/ink2202.xml"/><Relationship Id="rId252" Type="http://schemas.openxmlformats.org/officeDocument/2006/relationships/customXml" Target="../ink/ink2021.xml"/><Relationship Id="rId47" Type="http://schemas.openxmlformats.org/officeDocument/2006/relationships/image" Target="../media/image1908.png"/><Relationship Id="rId112" Type="http://schemas.openxmlformats.org/officeDocument/2006/relationships/customXml" Target="../ink/ink1951.xml"/><Relationship Id="rId557" Type="http://schemas.openxmlformats.org/officeDocument/2006/relationships/customXml" Target="../ink/ink2174.xml"/><Relationship Id="rId196" Type="http://schemas.openxmlformats.org/officeDocument/2006/relationships/customXml" Target="../ink/ink1993.xml"/><Relationship Id="rId417" Type="http://schemas.openxmlformats.org/officeDocument/2006/relationships/image" Target="../media/image2092.png"/><Relationship Id="rId624" Type="http://schemas.openxmlformats.org/officeDocument/2006/relationships/image" Target="../media/image2194.png"/><Relationship Id="rId263" Type="http://schemas.openxmlformats.org/officeDocument/2006/relationships/image" Target="../media/image2016.png"/><Relationship Id="rId470" Type="http://schemas.openxmlformats.org/officeDocument/2006/relationships/customXml" Target="../ink/ink2130.xml"/><Relationship Id="rId58" Type="http://schemas.openxmlformats.org/officeDocument/2006/relationships/customXml" Target="../ink/ink1924.xml"/><Relationship Id="rId123" Type="http://schemas.openxmlformats.org/officeDocument/2006/relationships/image" Target="../media/image1946.png"/><Relationship Id="rId330" Type="http://schemas.openxmlformats.org/officeDocument/2006/relationships/customXml" Target="../ink/ink2060.xml"/><Relationship Id="rId568" Type="http://schemas.openxmlformats.org/officeDocument/2006/relationships/image" Target="../media/image2167.png"/><Relationship Id="rId428" Type="http://schemas.openxmlformats.org/officeDocument/2006/relationships/customXml" Target="../ink/ink2109.xml"/><Relationship Id="rId635" Type="http://schemas.openxmlformats.org/officeDocument/2006/relationships/customXml" Target="../ink/ink2213.xml"/><Relationship Id="rId274" Type="http://schemas.openxmlformats.org/officeDocument/2006/relationships/customXml" Target="../ink/ink2032.xml"/><Relationship Id="rId481" Type="http://schemas.openxmlformats.org/officeDocument/2006/relationships/image" Target="../media/image2124.png"/><Relationship Id="rId69" Type="http://schemas.openxmlformats.org/officeDocument/2006/relationships/image" Target="../media/image1919.png"/><Relationship Id="rId134" Type="http://schemas.openxmlformats.org/officeDocument/2006/relationships/customXml" Target="../ink/ink1962.xml"/><Relationship Id="rId579" Type="http://schemas.openxmlformats.org/officeDocument/2006/relationships/customXml" Target="../ink/ink2185.xml"/><Relationship Id="rId341" Type="http://schemas.openxmlformats.org/officeDocument/2006/relationships/image" Target="../media/image2055.png"/><Relationship Id="rId439" Type="http://schemas.openxmlformats.org/officeDocument/2006/relationships/image" Target="../media/image2103.png"/><Relationship Id="rId646" Type="http://schemas.openxmlformats.org/officeDocument/2006/relationships/image" Target="../media/image2205.png"/><Relationship Id="rId201" Type="http://schemas.openxmlformats.org/officeDocument/2006/relationships/image" Target="../media/image1985.png"/><Relationship Id="rId285" Type="http://schemas.openxmlformats.org/officeDocument/2006/relationships/image" Target="../media/image2027.png"/><Relationship Id="rId506" Type="http://schemas.openxmlformats.org/officeDocument/2006/relationships/customXml" Target="../ink/ink2148.xml"/><Relationship Id="rId492" Type="http://schemas.openxmlformats.org/officeDocument/2006/relationships/customXml" Target="../ink/ink2141.xml"/><Relationship Id="rId145" Type="http://schemas.openxmlformats.org/officeDocument/2006/relationships/image" Target="../media/image1957.png"/><Relationship Id="rId352" Type="http://schemas.openxmlformats.org/officeDocument/2006/relationships/customXml" Target="../ink/ink2071.xml"/><Relationship Id="rId212" Type="http://schemas.openxmlformats.org/officeDocument/2006/relationships/customXml" Target="../ink/ink2001.xml"/><Relationship Id="rId657" Type="http://schemas.openxmlformats.org/officeDocument/2006/relationships/customXml" Target="../ink/ink2224.xml"/><Relationship Id="rId296" Type="http://schemas.openxmlformats.org/officeDocument/2006/relationships/customXml" Target="../ink/ink2043.xml"/><Relationship Id="rId517" Type="http://schemas.openxmlformats.org/officeDocument/2006/relationships/image" Target="../media/image2142.png"/><Relationship Id="rId60" Type="http://schemas.openxmlformats.org/officeDocument/2006/relationships/customXml" Target="../ink/ink1925.xml"/><Relationship Id="rId156" Type="http://schemas.openxmlformats.org/officeDocument/2006/relationships/customXml" Target="../ink/ink1973.xml"/><Relationship Id="rId198" Type="http://schemas.openxmlformats.org/officeDocument/2006/relationships/customXml" Target="../ink/ink1994.xml"/><Relationship Id="rId321" Type="http://schemas.openxmlformats.org/officeDocument/2006/relationships/image" Target="../media/image2045.png"/><Relationship Id="rId363" Type="http://schemas.openxmlformats.org/officeDocument/2006/relationships/image" Target="../media/image2066.png"/><Relationship Id="rId419" Type="http://schemas.openxmlformats.org/officeDocument/2006/relationships/image" Target="../media/image2093.png"/><Relationship Id="rId570" Type="http://schemas.openxmlformats.org/officeDocument/2006/relationships/image" Target="../media/image2168.png"/><Relationship Id="rId626" Type="http://schemas.openxmlformats.org/officeDocument/2006/relationships/image" Target="../media/image2195.png"/><Relationship Id="rId223" Type="http://schemas.openxmlformats.org/officeDocument/2006/relationships/image" Target="../media/image1996.png"/><Relationship Id="rId430" Type="http://schemas.openxmlformats.org/officeDocument/2006/relationships/customXml" Target="../ink/ink2110.xml"/><Relationship Id="rId668" Type="http://schemas.openxmlformats.org/officeDocument/2006/relationships/image" Target="../media/image2216.png"/><Relationship Id="rId18" Type="http://schemas.openxmlformats.org/officeDocument/2006/relationships/customXml" Target="../ink/ink1904.xml"/><Relationship Id="rId265" Type="http://schemas.openxmlformats.org/officeDocument/2006/relationships/image" Target="../media/image2017.png"/><Relationship Id="rId472" Type="http://schemas.openxmlformats.org/officeDocument/2006/relationships/customXml" Target="../ink/ink2131.xml"/><Relationship Id="rId528" Type="http://schemas.openxmlformats.org/officeDocument/2006/relationships/customXml" Target="../ink/ink2159.xml"/><Relationship Id="rId125" Type="http://schemas.openxmlformats.org/officeDocument/2006/relationships/image" Target="../media/image1947.png"/><Relationship Id="rId167" Type="http://schemas.openxmlformats.org/officeDocument/2006/relationships/image" Target="../media/image1968.png"/><Relationship Id="rId332" Type="http://schemas.openxmlformats.org/officeDocument/2006/relationships/customXml" Target="../ink/ink2061.xml"/><Relationship Id="rId374" Type="http://schemas.openxmlformats.org/officeDocument/2006/relationships/customXml" Target="../ink/ink2082.xml"/><Relationship Id="rId581" Type="http://schemas.openxmlformats.org/officeDocument/2006/relationships/customXml" Target="../ink/ink2186.xml"/><Relationship Id="rId71" Type="http://schemas.openxmlformats.org/officeDocument/2006/relationships/image" Target="../media/image1920.png"/><Relationship Id="rId234" Type="http://schemas.openxmlformats.org/officeDocument/2006/relationships/customXml" Target="../ink/ink2012.xml"/><Relationship Id="rId637" Type="http://schemas.openxmlformats.org/officeDocument/2006/relationships/customXml" Target="../ink/ink2214.xml"/><Relationship Id="rId679" Type="http://schemas.openxmlformats.org/officeDocument/2006/relationships/customXml" Target="../ink/ink2235.xml"/><Relationship Id="rId2" Type="http://schemas.openxmlformats.org/officeDocument/2006/relationships/customXml" Target="../ink/ink1896.xml"/><Relationship Id="rId29" Type="http://schemas.openxmlformats.org/officeDocument/2006/relationships/image" Target="../media/image1900.png"/><Relationship Id="rId276" Type="http://schemas.openxmlformats.org/officeDocument/2006/relationships/customXml" Target="../ink/ink2033.xml"/><Relationship Id="rId441" Type="http://schemas.openxmlformats.org/officeDocument/2006/relationships/image" Target="../media/image2104.png"/><Relationship Id="rId483" Type="http://schemas.openxmlformats.org/officeDocument/2006/relationships/image" Target="../media/image2125.png"/><Relationship Id="rId539" Type="http://schemas.openxmlformats.org/officeDocument/2006/relationships/image" Target="../media/image2153.png"/><Relationship Id="rId690" Type="http://schemas.openxmlformats.org/officeDocument/2006/relationships/image" Target="../media/image2227.png"/><Relationship Id="rId40" Type="http://schemas.openxmlformats.org/officeDocument/2006/relationships/customXml" Target="../ink/ink1915.xml"/><Relationship Id="rId136" Type="http://schemas.openxmlformats.org/officeDocument/2006/relationships/customXml" Target="../ink/ink1963.xml"/><Relationship Id="rId178" Type="http://schemas.openxmlformats.org/officeDocument/2006/relationships/customXml" Target="../ink/ink1984.xml"/><Relationship Id="rId301" Type="http://schemas.openxmlformats.org/officeDocument/2006/relationships/image" Target="../media/image2035.png"/><Relationship Id="rId343" Type="http://schemas.openxmlformats.org/officeDocument/2006/relationships/image" Target="../media/image2056.png"/><Relationship Id="rId550" Type="http://schemas.openxmlformats.org/officeDocument/2006/relationships/image" Target="../media/image2158.png"/><Relationship Id="rId82" Type="http://schemas.openxmlformats.org/officeDocument/2006/relationships/customXml" Target="../ink/ink1936.xml"/><Relationship Id="rId203" Type="http://schemas.openxmlformats.org/officeDocument/2006/relationships/image" Target="../media/image1986.png"/><Relationship Id="rId385" Type="http://schemas.openxmlformats.org/officeDocument/2006/relationships/image" Target="../media/image2076.png"/><Relationship Id="rId592" Type="http://schemas.openxmlformats.org/officeDocument/2006/relationships/image" Target="../media/image2179.png"/><Relationship Id="rId606" Type="http://schemas.openxmlformats.org/officeDocument/2006/relationships/image" Target="../media/image2185.png"/><Relationship Id="rId648" Type="http://schemas.openxmlformats.org/officeDocument/2006/relationships/image" Target="../media/image2206.png"/><Relationship Id="rId245" Type="http://schemas.openxmlformats.org/officeDocument/2006/relationships/image" Target="../media/image2007.png"/><Relationship Id="rId287" Type="http://schemas.openxmlformats.org/officeDocument/2006/relationships/image" Target="../media/image2028.png"/><Relationship Id="rId410" Type="http://schemas.openxmlformats.org/officeDocument/2006/relationships/customXml" Target="../ink/ink2100.xml"/><Relationship Id="rId452" Type="http://schemas.openxmlformats.org/officeDocument/2006/relationships/customXml" Target="../ink/ink2121.xml"/><Relationship Id="rId494" Type="http://schemas.openxmlformats.org/officeDocument/2006/relationships/customXml" Target="../ink/ink2142.xml"/><Relationship Id="rId508" Type="http://schemas.openxmlformats.org/officeDocument/2006/relationships/customXml" Target="../ink/ink2149.xml"/><Relationship Id="rId105" Type="http://schemas.openxmlformats.org/officeDocument/2006/relationships/image" Target="../media/image1937.png"/><Relationship Id="rId147" Type="http://schemas.openxmlformats.org/officeDocument/2006/relationships/image" Target="../media/image1958.png"/><Relationship Id="rId312" Type="http://schemas.openxmlformats.org/officeDocument/2006/relationships/customXml" Target="../ink/ink2051.xml"/><Relationship Id="rId354" Type="http://schemas.openxmlformats.org/officeDocument/2006/relationships/customXml" Target="../ink/ink2072.xml"/><Relationship Id="rId51" Type="http://schemas.openxmlformats.org/officeDocument/2006/relationships/image" Target="../media/image1910.png"/><Relationship Id="rId93" Type="http://schemas.openxmlformats.org/officeDocument/2006/relationships/image" Target="../media/image1931.png"/><Relationship Id="rId189" Type="http://schemas.openxmlformats.org/officeDocument/2006/relationships/image" Target="../media/image1979.png"/><Relationship Id="rId396" Type="http://schemas.openxmlformats.org/officeDocument/2006/relationships/customXml" Target="../ink/ink2093.xml"/><Relationship Id="rId561" Type="http://schemas.openxmlformats.org/officeDocument/2006/relationships/customXml" Target="../ink/ink2176.xml"/><Relationship Id="rId617" Type="http://schemas.openxmlformats.org/officeDocument/2006/relationships/customXml" Target="../ink/ink2204.xml"/><Relationship Id="rId659" Type="http://schemas.openxmlformats.org/officeDocument/2006/relationships/customXml" Target="../ink/ink2225.xml"/><Relationship Id="rId214" Type="http://schemas.openxmlformats.org/officeDocument/2006/relationships/customXml" Target="../ink/ink2002.xml"/><Relationship Id="rId256" Type="http://schemas.openxmlformats.org/officeDocument/2006/relationships/customXml" Target="../ink/ink2023.xml"/><Relationship Id="rId298" Type="http://schemas.openxmlformats.org/officeDocument/2006/relationships/customXml" Target="../ink/ink2044.xml"/><Relationship Id="rId421" Type="http://schemas.openxmlformats.org/officeDocument/2006/relationships/image" Target="../media/image2094.png"/><Relationship Id="rId463" Type="http://schemas.openxmlformats.org/officeDocument/2006/relationships/image" Target="../media/image2115.png"/><Relationship Id="rId519" Type="http://schemas.openxmlformats.org/officeDocument/2006/relationships/image" Target="../media/image2143.png"/><Relationship Id="rId670" Type="http://schemas.openxmlformats.org/officeDocument/2006/relationships/image" Target="../media/image2217.png"/><Relationship Id="rId116" Type="http://schemas.openxmlformats.org/officeDocument/2006/relationships/customXml" Target="../ink/ink1953.xml"/><Relationship Id="rId158" Type="http://schemas.openxmlformats.org/officeDocument/2006/relationships/customXml" Target="../ink/ink1974.xml"/><Relationship Id="rId323" Type="http://schemas.openxmlformats.org/officeDocument/2006/relationships/image" Target="../media/image2046.png"/><Relationship Id="rId530" Type="http://schemas.openxmlformats.org/officeDocument/2006/relationships/customXml" Target="../ink/ink2160.xml"/><Relationship Id="rId20" Type="http://schemas.openxmlformats.org/officeDocument/2006/relationships/customXml" Target="../ink/ink1905.xml"/><Relationship Id="rId62" Type="http://schemas.openxmlformats.org/officeDocument/2006/relationships/customXml" Target="../ink/ink1926.xml"/><Relationship Id="rId365" Type="http://schemas.openxmlformats.org/officeDocument/2006/relationships/image" Target="../media/image2067.png"/><Relationship Id="rId572" Type="http://schemas.openxmlformats.org/officeDocument/2006/relationships/image" Target="../media/image2169.png"/><Relationship Id="rId628" Type="http://schemas.openxmlformats.org/officeDocument/2006/relationships/image" Target="../media/image2196.png"/><Relationship Id="rId225" Type="http://schemas.openxmlformats.org/officeDocument/2006/relationships/image" Target="../media/image1997.png"/><Relationship Id="rId267" Type="http://schemas.openxmlformats.org/officeDocument/2006/relationships/image" Target="../media/image2018.png"/><Relationship Id="rId432" Type="http://schemas.openxmlformats.org/officeDocument/2006/relationships/customXml" Target="../ink/ink2111.xml"/><Relationship Id="rId474" Type="http://schemas.openxmlformats.org/officeDocument/2006/relationships/customXml" Target="../ink/ink2132.xml"/><Relationship Id="rId127" Type="http://schemas.openxmlformats.org/officeDocument/2006/relationships/image" Target="../media/image1948.png"/><Relationship Id="rId681" Type="http://schemas.openxmlformats.org/officeDocument/2006/relationships/customXml" Target="../ink/ink2236.xml"/><Relationship Id="rId31" Type="http://schemas.openxmlformats.org/officeDocument/2006/relationships/image" Target="../media/image1901.png"/><Relationship Id="rId73" Type="http://schemas.openxmlformats.org/officeDocument/2006/relationships/image" Target="../media/image1921.png"/><Relationship Id="rId169" Type="http://schemas.openxmlformats.org/officeDocument/2006/relationships/image" Target="../media/image1969.png"/><Relationship Id="rId334" Type="http://schemas.openxmlformats.org/officeDocument/2006/relationships/customXml" Target="../ink/ink2062.xml"/><Relationship Id="rId376" Type="http://schemas.openxmlformats.org/officeDocument/2006/relationships/customXml" Target="../ink/ink2083.xml"/><Relationship Id="rId541" Type="http://schemas.openxmlformats.org/officeDocument/2006/relationships/image" Target="../media/image2154.png"/><Relationship Id="rId583" Type="http://schemas.openxmlformats.org/officeDocument/2006/relationships/customXml" Target="../ink/ink2187.xml"/><Relationship Id="rId639" Type="http://schemas.openxmlformats.org/officeDocument/2006/relationships/customXml" Target="../ink/ink2215.xml"/><Relationship Id="rId4" Type="http://schemas.openxmlformats.org/officeDocument/2006/relationships/customXml" Target="../ink/ink1897.xml"/><Relationship Id="rId180" Type="http://schemas.openxmlformats.org/officeDocument/2006/relationships/customXml" Target="../ink/ink1985.xml"/><Relationship Id="rId236" Type="http://schemas.openxmlformats.org/officeDocument/2006/relationships/customXml" Target="../ink/ink2013.xml"/><Relationship Id="rId278" Type="http://schemas.openxmlformats.org/officeDocument/2006/relationships/customXml" Target="../ink/ink2034.xml"/><Relationship Id="rId401" Type="http://schemas.openxmlformats.org/officeDocument/2006/relationships/image" Target="../media/image2084.png"/><Relationship Id="rId443" Type="http://schemas.openxmlformats.org/officeDocument/2006/relationships/image" Target="../media/image2105.png"/><Relationship Id="rId650" Type="http://schemas.openxmlformats.org/officeDocument/2006/relationships/image" Target="../media/image2207.png"/><Relationship Id="rId303" Type="http://schemas.openxmlformats.org/officeDocument/2006/relationships/image" Target="../media/image2036.png"/><Relationship Id="rId485" Type="http://schemas.openxmlformats.org/officeDocument/2006/relationships/image" Target="../media/image2126.png"/><Relationship Id="rId692" Type="http://schemas.openxmlformats.org/officeDocument/2006/relationships/image" Target="../media/image2228.png"/><Relationship Id="rId42" Type="http://schemas.openxmlformats.org/officeDocument/2006/relationships/customXml" Target="../ink/ink1916.xml"/><Relationship Id="rId84" Type="http://schemas.openxmlformats.org/officeDocument/2006/relationships/customXml" Target="../ink/ink1937.xml"/><Relationship Id="rId138" Type="http://schemas.openxmlformats.org/officeDocument/2006/relationships/customXml" Target="../ink/ink1964.xml"/><Relationship Id="rId345" Type="http://schemas.openxmlformats.org/officeDocument/2006/relationships/image" Target="../media/image2057.png"/><Relationship Id="rId387" Type="http://schemas.openxmlformats.org/officeDocument/2006/relationships/image" Target="../media/image2077.png"/><Relationship Id="rId510" Type="http://schemas.openxmlformats.org/officeDocument/2006/relationships/customXml" Target="../ink/ink2150.xml"/><Relationship Id="rId552" Type="http://schemas.openxmlformats.org/officeDocument/2006/relationships/image" Target="../media/image2159.png"/><Relationship Id="rId594" Type="http://schemas.openxmlformats.org/officeDocument/2006/relationships/image" Target="../media/image2180.png"/><Relationship Id="rId608" Type="http://schemas.openxmlformats.org/officeDocument/2006/relationships/image" Target="../media/image2186.png"/><Relationship Id="rId191" Type="http://schemas.openxmlformats.org/officeDocument/2006/relationships/image" Target="../media/image1980.png"/><Relationship Id="rId205" Type="http://schemas.openxmlformats.org/officeDocument/2006/relationships/image" Target="../media/image1987.png"/><Relationship Id="rId247" Type="http://schemas.openxmlformats.org/officeDocument/2006/relationships/image" Target="../media/image2008.png"/><Relationship Id="rId412" Type="http://schemas.openxmlformats.org/officeDocument/2006/relationships/customXml" Target="../ink/ink2101.xml"/><Relationship Id="rId107" Type="http://schemas.openxmlformats.org/officeDocument/2006/relationships/image" Target="../media/image1938.png"/><Relationship Id="rId289" Type="http://schemas.openxmlformats.org/officeDocument/2006/relationships/image" Target="../media/image2029.png"/><Relationship Id="rId454" Type="http://schemas.openxmlformats.org/officeDocument/2006/relationships/customXml" Target="../ink/ink2122.xml"/><Relationship Id="rId496" Type="http://schemas.openxmlformats.org/officeDocument/2006/relationships/customXml" Target="../ink/ink2143.xml"/><Relationship Id="rId661" Type="http://schemas.openxmlformats.org/officeDocument/2006/relationships/customXml" Target="../ink/ink2226.xml"/><Relationship Id="rId11" Type="http://schemas.openxmlformats.org/officeDocument/2006/relationships/image" Target="../media/image1891.png"/><Relationship Id="rId53" Type="http://schemas.openxmlformats.org/officeDocument/2006/relationships/image" Target="../media/image1911.png"/><Relationship Id="rId149" Type="http://schemas.openxmlformats.org/officeDocument/2006/relationships/image" Target="../media/image1959.png"/><Relationship Id="rId314" Type="http://schemas.openxmlformats.org/officeDocument/2006/relationships/customXml" Target="../ink/ink2052.xml"/><Relationship Id="rId356" Type="http://schemas.openxmlformats.org/officeDocument/2006/relationships/customXml" Target="../ink/ink2073.xml"/><Relationship Id="rId398" Type="http://schemas.openxmlformats.org/officeDocument/2006/relationships/customXml" Target="../ink/ink2094.xml"/><Relationship Id="rId521" Type="http://schemas.openxmlformats.org/officeDocument/2006/relationships/image" Target="../media/image2144.png"/><Relationship Id="rId563" Type="http://schemas.openxmlformats.org/officeDocument/2006/relationships/customXml" Target="../ink/ink2177.xml"/><Relationship Id="rId619" Type="http://schemas.openxmlformats.org/officeDocument/2006/relationships/customXml" Target="../ink/ink2205.xml"/><Relationship Id="rId95" Type="http://schemas.openxmlformats.org/officeDocument/2006/relationships/image" Target="../media/image1932.png"/><Relationship Id="rId160" Type="http://schemas.openxmlformats.org/officeDocument/2006/relationships/customXml" Target="../ink/ink1975.xml"/><Relationship Id="rId216" Type="http://schemas.openxmlformats.org/officeDocument/2006/relationships/customXml" Target="../ink/ink2003.xml"/><Relationship Id="rId423" Type="http://schemas.openxmlformats.org/officeDocument/2006/relationships/image" Target="../media/image2095.png"/><Relationship Id="rId258" Type="http://schemas.openxmlformats.org/officeDocument/2006/relationships/customXml" Target="../ink/ink2024.xml"/><Relationship Id="rId465" Type="http://schemas.openxmlformats.org/officeDocument/2006/relationships/image" Target="../media/image2116.png"/><Relationship Id="rId630" Type="http://schemas.openxmlformats.org/officeDocument/2006/relationships/image" Target="../media/image2197.png"/><Relationship Id="rId672" Type="http://schemas.openxmlformats.org/officeDocument/2006/relationships/image" Target="../media/image2218.png"/><Relationship Id="rId22" Type="http://schemas.openxmlformats.org/officeDocument/2006/relationships/customXml" Target="../ink/ink1906.xml"/><Relationship Id="rId64" Type="http://schemas.openxmlformats.org/officeDocument/2006/relationships/customXml" Target="../ink/ink1927.xml"/><Relationship Id="rId118" Type="http://schemas.openxmlformats.org/officeDocument/2006/relationships/customXml" Target="../ink/ink1954.xml"/><Relationship Id="rId325" Type="http://schemas.openxmlformats.org/officeDocument/2006/relationships/image" Target="../media/image2047.png"/><Relationship Id="rId367" Type="http://schemas.openxmlformats.org/officeDocument/2006/relationships/image" Target="../media/image566.png"/><Relationship Id="rId532" Type="http://schemas.openxmlformats.org/officeDocument/2006/relationships/customXml" Target="../ink/ink2161.xml"/><Relationship Id="rId574" Type="http://schemas.openxmlformats.org/officeDocument/2006/relationships/image" Target="../media/image2170.png"/><Relationship Id="rId171" Type="http://schemas.openxmlformats.org/officeDocument/2006/relationships/image" Target="../media/image1970.png"/><Relationship Id="rId227" Type="http://schemas.openxmlformats.org/officeDocument/2006/relationships/image" Target="../media/image1998.png"/><Relationship Id="rId269" Type="http://schemas.openxmlformats.org/officeDocument/2006/relationships/image" Target="../media/image2019.png"/><Relationship Id="rId434" Type="http://schemas.openxmlformats.org/officeDocument/2006/relationships/customXml" Target="../ink/ink2112.xml"/><Relationship Id="rId476" Type="http://schemas.openxmlformats.org/officeDocument/2006/relationships/customXml" Target="../ink/ink2133.xml"/><Relationship Id="rId641" Type="http://schemas.openxmlformats.org/officeDocument/2006/relationships/customXml" Target="../ink/ink2216.xml"/><Relationship Id="rId683" Type="http://schemas.openxmlformats.org/officeDocument/2006/relationships/customXml" Target="../ink/ink2237.xml"/><Relationship Id="rId33" Type="http://schemas.openxmlformats.org/officeDocument/2006/relationships/image" Target="../media/image1902.png"/><Relationship Id="rId129" Type="http://schemas.openxmlformats.org/officeDocument/2006/relationships/image" Target="../media/image1949.png"/><Relationship Id="rId280" Type="http://schemas.openxmlformats.org/officeDocument/2006/relationships/customXml" Target="../ink/ink2035.xml"/><Relationship Id="rId336" Type="http://schemas.openxmlformats.org/officeDocument/2006/relationships/customXml" Target="../ink/ink2063.xml"/><Relationship Id="rId501" Type="http://schemas.openxmlformats.org/officeDocument/2006/relationships/image" Target="../media/image2134.png"/><Relationship Id="rId543" Type="http://schemas.openxmlformats.org/officeDocument/2006/relationships/customXml" Target="../ink/ink2167.xml"/><Relationship Id="rId75" Type="http://schemas.openxmlformats.org/officeDocument/2006/relationships/image" Target="../media/image1922.png"/><Relationship Id="rId140" Type="http://schemas.openxmlformats.org/officeDocument/2006/relationships/customXml" Target="../ink/ink1965.xml"/><Relationship Id="rId182" Type="http://schemas.openxmlformats.org/officeDocument/2006/relationships/customXml" Target="../ink/ink1986.xml"/><Relationship Id="rId378" Type="http://schemas.openxmlformats.org/officeDocument/2006/relationships/customXml" Target="../ink/ink2084.xml"/><Relationship Id="rId403" Type="http://schemas.openxmlformats.org/officeDocument/2006/relationships/image" Target="../media/image2085.png"/><Relationship Id="rId585" Type="http://schemas.openxmlformats.org/officeDocument/2006/relationships/customXml" Target="../ink/ink2188.xml"/><Relationship Id="rId6" Type="http://schemas.openxmlformats.org/officeDocument/2006/relationships/customXml" Target="../ink/ink1898.xml"/><Relationship Id="rId238" Type="http://schemas.openxmlformats.org/officeDocument/2006/relationships/customXml" Target="../ink/ink2014.xml"/><Relationship Id="rId445" Type="http://schemas.openxmlformats.org/officeDocument/2006/relationships/image" Target="../media/image2106.png"/><Relationship Id="rId487" Type="http://schemas.openxmlformats.org/officeDocument/2006/relationships/image" Target="../media/image2127.png"/><Relationship Id="rId610" Type="http://schemas.openxmlformats.org/officeDocument/2006/relationships/image" Target="../media/image2187.png"/><Relationship Id="rId652" Type="http://schemas.openxmlformats.org/officeDocument/2006/relationships/image" Target="../media/image2208.png"/><Relationship Id="rId694" Type="http://schemas.openxmlformats.org/officeDocument/2006/relationships/image" Target="../media/image2229.png"/><Relationship Id="rId291" Type="http://schemas.openxmlformats.org/officeDocument/2006/relationships/image" Target="../media/image2030.png"/><Relationship Id="rId305" Type="http://schemas.openxmlformats.org/officeDocument/2006/relationships/image" Target="../media/image2037.png"/><Relationship Id="rId347" Type="http://schemas.openxmlformats.org/officeDocument/2006/relationships/image" Target="../media/image2058.png"/><Relationship Id="rId512" Type="http://schemas.openxmlformats.org/officeDocument/2006/relationships/customXml" Target="../ink/ink2151.xml"/><Relationship Id="rId44" Type="http://schemas.openxmlformats.org/officeDocument/2006/relationships/customXml" Target="../ink/ink1917.xml"/><Relationship Id="rId86" Type="http://schemas.openxmlformats.org/officeDocument/2006/relationships/customXml" Target="../ink/ink1938.xml"/><Relationship Id="rId151" Type="http://schemas.openxmlformats.org/officeDocument/2006/relationships/image" Target="../media/image1960.png"/><Relationship Id="rId389" Type="http://schemas.openxmlformats.org/officeDocument/2006/relationships/image" Target="../media/image2078.png"/><Relationship Id="rId554" Type="http://schemas.openxmlformats.org/officeDocument/2006/relationships/image" Target="../media/image2160.png"/><Relationship Id="rId596" Type="http://schemas.openxmlformats.org/officeDocument/2006/relationships/image" Target="../media/image93.png"/><Relationship Id="rId193" Type="http://schemas.openxmlformats.org/officeDocument/2006/relationships/image" Target="../media/image1981.png"/><Relationship Id="rId207" Type="http://schemas.openxmlformats.org/officeDocument/2006/relationships/image" Target="../media/image1988.png"/><Relationship Id="rId249" Type="http://schemas.openxmlformats.org/officeDocument/2006/relationships/image" Target="../media/image2009.png"/><Relationship Id="rId414" Type="http://schemas.openxmlformats.org/officeDocument/2006/relationships/customXml" Target="../ink/ink2102.xml"/><Relationship Id="rId456" Type="http://schemas.openxmlformats.org/officeDocument/2006/relationships/customXml" Target="../ink/ink2123.xml"/><Relationship Id="rId498" Type="http://schemas.openxmlformats.org/officeDocument/2006/relationships/customXml" Target="../ink/ink2144.xml"/><Relationship Id="rId621" Type="http://schemas.openxmlformats.org/officeDocument/2006/relationships/customXml" Target="../ink/ink2206.xml"/><Relationship Id="rId663" Type="http://schemas.openxmlformats.org/officeDocument/2006/relationships/customXml" Target="../ink/ink2227.xml"/><Relationship Id="rId13" Type="http://schemas.openxmlformats.org/officeDocument/2006/relationships/image" Target="../media/image1892.png"/><Relationship Id="rId109" Type="http://schemas.openxmlformats.org/officeDocument/2006/relationships/image" Target="../media/image1939.png"/><Relationship Id="rId260" Type="http://schemas.openxmlformats.org/officeDocument/2006/relationships/customXml" Target="../ink/ink2025.xml"/><Relationship Id="rId316" Type="http://schemas.openxmlformats.org/officeDocument/2006/relationships/customXml" Target="../ink/ink2053.xml"/><Relationship Id="rId523" Type="http://schemas.openxmlformats.org/officeDocument/2006/relationships/image" Target="../media/image2145.png"/><Relationship Id="rId55" Type="http://schemas.openxmlformats.org/officeDocument/2006/relationships/image" Target="../media/image1912.png"/><Relationship Id="rId97" Type="http://schemas.openxmlformats.org/officeDocument/2006/relationships/image" Target="../media/image1933.png"/><Relationship Id="rId120" Type="http://schemas.openxmlformats.org/officeDocument/2006/relationships/customXml" Target="../ink/ink1955.xml"/><Relationship Id="rId358" Type="http://schemas.openxmlformats.org/officeDocument/2006/relationships/customXml" Target="../ink/ink2074.xml"/><Relationship Id="rId565" Type="http://schemas.openxmlformats.org/officeDocument/2006/relationships/customXml" Target="../ink/ink2178.xml"/><Relationship Id="rId162" Type="http://schemas.openxmlformats.org/officeDocument/2006/relationships/customXml" Target="../ink/ink1976.xml"/><Relationship Id="rId218" Type="http://schemas.openxmlformats.org/officeDocument/2006/relationships/customXml" Target="../ink/ink2004.xml"/><Relationship Id="rId425" Type="http://schemas.openxmlformats.org/officeDocument/2006/relationships/image" Target="../media/image2096.png"/><Relationship Id="rId467" Type="http://schemas.openxmlformats.org/officeDocument/2006/relationships/image" Target="../media/image2117.png"/><Relationship Id="rId632" Type="http://schemas.openxmlformats.org/officeDocument/2006/relationships/image" Target="../media/image2198.png"/><Relationship Id="rId271" Type="http://schemas.openxmlformats.org/officeDocument/2006/relationships/image" Target="../media/image2020.png"/><Relationship Id="rId674" Type="http://schemas.openxmlformats.org/officeDocument/2006/relationships/image" Target="../media/image2219.png"/><Relationship Id="rId24" Type="http://schemas.openxmlformats.org/officeDocument/2006/relationships/customXml" Target="../ink/ink1907.xml"/><Relationship Id="rId66" Type="http://schemas.openxmlformats.org/officeDocument/2006/relationships/customXml" Target="../ink/ink1928.xml"/><Relationship Id="rId131" Type="http://schemas.openxmlformats.org/officeDocument/2006/relationships/image" Target="../media/image1950.png"/><Relationship Id="rId327" Type="http://schemas.openxmlformats.org/officeDocument/2006/relationships/image" Target="../media/image2048.png"/><Relationship Id="rId369" Type="http://schemas.openxmlformats.org/officeDocument/2006/relationships/image" Target="../media/image2068.png"/><Relationship Id="rId534" Type="http://schemas.openxmlformats.org/officeDocument/2006/relationships/customXml" Target="../ink/ink2162.xml"/><Relationship Id="rId576" Type="http://schemas.openxmlformats.org/officeDocument/2006/relationships/image" Target="../media/image2171.png"/><Relationship Id="rId173" Type="http://schemas.openxmlformats.org/officeDocument/2006/relationships/image" Target="../media/image1971.png"/><Relationship Id="rId229" Type="http://schemas.openxmlformats.org/officeDocument/2006/relationships/image" Target="../media/image1999.png"/><Relationship Id="rId380" Type="http://schemas.openxmlformats.org/officeDocument/2006/relationships/customXml" Target="../ink/ink2085.xml"/><Relationship Id="rId436" Type="http://schemas.openxmlformats.org/officeDocument/2006/relationships/customXml" Target="../ink/ink2113.xml"/><Relationship Id="rId601" Type="http://schemas.openxmlformats.org/officeDocument/2006/relationships/customXml" Target="../ink/ink2196.xml"/><Relationship Id="rId643" Type="http://schemas.openxmlformats.org/officeDocument/2006/relationships/customXml" Target="../ink/ink2217.xml"/><Relationship Id="rId240" Type="http://schemas.openxmlformats.org/officeDocument/2006/relationships/customXml" Target="../ink/ink2015.xml"/><Relationship Id="rId478" Type="http://schemas.openxmlformats.org/officeDocument/2006/relationships/customXml" Target="../ink/ink2134.xml"/><Relationship Id="rId685" Type="http://schemas.openxmlformats.org/officeDocument/2006/relationships/customXml" Target="../ink/ink2238.xml"/><Relationship Id="rId35" Type="http://schemas.openxmlformats.org/officeDocument/2006/relationships/image" Target="../media/image1903.png"/><Relationship Id="rId77" Type="http://schemas.openxmlformats.org/officeDocument/2006/relationships/image" Target="../media/image1923.png"/><Relationship Id="rId100" Type="http://schemas.openxmlformats.org/officeDocument/2006/relationships/customXml" Target="../ink/ink1945.xml"/><Relationship Id="rId282" Type="http://schemas.openxmlformats.org/officeDocument/2006/relationships/customXml" Target="../ink/ink2036.xml"/><Relationship Id="rId338" Type="http://schemas.openxmlformats.org/officeDocument/2006/relationships/customXml" Target="../ink/ink2064.xml"/><Relationship Id="rId503" Type="http://schemas.openxmlformats.org/officeDocument/2006/relationships/image" Target="../media/image2135.png"/><Relationship Id="rId545" Type="http://schemas.openxmlformats.org/officeDocument/2006/relationships/customXml" Target="../ink/ink2168.xml"/><Relationship Id="rId587" Type="http://schemas.openxmlformats.org/officeDocument/2006/relationships/customXml" Target="../ink/ink2189.xml"/><Relationship Id="rId8" Type="http://schemas.openxmlformats.org/officeDocument/2006/relationships/customXml" Target="../ink/ink1899.xml"/><Relationship Id="rId142" Type="http://schemas.openxmlformats.org/officeDocument/2006/relationships/customXml" Target="../ink/ink1966.xml"/><Relationship Id="rId184" Type="http://schemas.openxmlformats.org/officeDocument/2006/relationships/customXml" Target="../ink/ink1987.xml"/><Relationship Id="rId391" Type="http://schemas.openxmlformats.org/officeDocument/2006/relationships/image" Target="../media/image2079.png"/><Relationship Id="rId405" Type="http://schemas.openxmlformats.org/officeDocument/2006/relationships/image" Target="../media/image2086.png"/><Relationship Id="rId447" Type="http://schemas.openxmlformats.org/officeDocument/2006/relationships/image" Target="../media/image2107.png"/><Relationship Id="rId612" Type="http://schemas.openxmlformats.org/officeDocument/2006/relationships/image" Target="../media/image2188.png"/><Relationship Id="rId251" Type="http://schemas.openxmlformats.org/officeDocument/2006/relationships/image" Target="../media/image2010.png"/><Relationship Id="rId489" Type="http://schemas.openxmlformats.org/officeDocument/2006/relationships/image" Target="../media/image2128.png"/><Relationship Id="rId654" Type="http://schemas.openxmlformats.org/officeDocument/2006/relationships/image" Target="../media/image2209.png"/><Relationship Id="rId696" Type="http://schemas.openxmlformats.org/officeDocument/2006/relationships/image" Target="../media/image2230.png"/><Relationship Id="rId46" Type="http://schemas.openxmlformats.org/officeDocument/2006/relationships/customXml" Target="../ink/ink1918.xml"/><Relationship Id="rId293" Type="http://schemas.openxmlformats.org/officeDocument/2006/relationships/image" Target="../media/image2031.png"/><Relationship Id="rId307" Type="http://schemas.openxmlformats.org/officeDocument/2006/relationships/image" Target="../media/image2038.png"/><Relationship Id="rId349" Type="http://schemas.openxmlformats.org/officeDocument/2006/relationships/image" Target="../media/image2059.png"/><Relationship Id="rId514" Type="http://schemas.openxmlformats.org/officeDocument/2006/relationships/customXml" Target="../ink/ink2152.xml"/><Relationship Id="rId556" Type="http://schemas.openxmlformats.org/officeDocument/2006/relationships/image" Target="../media/image2161.png"/><Relationship Id="rId88" Type="http://schemas.openxmlformats.org/officeDocument/2006/relationships/customXml" Target="../ink/ink1939.xml"/><Relationship Id="rId111" Type="http://schemas.openxmlformats.org/officeDocument/2006/relationships/image" Target="../media/image1940.png"/><Relationship Id="rId153" Type="http://schemas.openxmlformats.org/officeDocument/2006/relationships/image" Target="../media/image1961.png"/><Relationship Id="rId195" Type="http://schemas.openxmlformats.org/officeDocument/2006/relationships/image" Target="../media/image1982.png"/><Relationship Id="rId209" Type="http://schemas.openxmlformats.org/officeDocument/2006/relationships/image" Target="../media/image1989.png"/><Relationship Id="rId360" Type="http://schemas.openxmlformats.org/officeDocument/2006/relationships/customXml" Target="../ink/ink2075.xml"/><Relationship Id="rId416" Type="http://schemas.openxmlformats.org/officeDocument/2006/relationships/customXml" Target="../ink/ink2103.xml"/><Relationship Id="rId598" Type="http://schemas.openxmlformats.org/officeDocument/2006/relationships/image" Target="../media/image2181.png"/><Relationship Id="rId220" Type="http://schemas.openxmlformats.org/officeDocument/2006/relationships/customXml" Target="../ink/ink2005.xml"/><Relationship Id="rId458" Type="http://schemas.openxmlformats.org/officeDocument/2006/relationships/customXml" Target="../ink/ink2124.xml"/><Relationship Id="rId623" Type="http://schemas.openxmlformats.org/officeDocument/2006/relationships/customXml" Target="../ink/ink2207.xml"/><Relationship Id="rId665" Type="http://schemas.openxmlformats.org/officeDocument/2006/relationships/customXml" Target="../ink/ink2228.xml"/><Relationship Id="rId15" Type="http://schemas.openxmlformats.org/officeDocument/2006/relationships/image" Target="../media/image1893.png"/><Relationship Id="rId57" Type="http://schemas.openxmlformats.org/officeDocument/2006/relationships/image" Target="../media/image1913.png"/><Relationship Id="rId262" Type="http://schemas.openxmlformats.org/officeDocument/2006/relationships/customXml" Target="../ink/ink2026.xml"/><Relationship Id="rId318" Type="http://schemas.openxmlformats.org/officeDocument/2006/relationships/customXml" Target="../ink/ink2054.xml"/><Relationship Id="rId525" Type="http://schemas.openxmlformats.org/officeDocument/2006/relationships/image" Target="../media/image2146.png"/><Relationship Id="rId567" Type="http://schemas.openxmlformats.org/officeDocument/2006/relationships/customXml" Target="../ink/ink2179.xml"/><Relationship Id="rId99" Type="http://schemas.openxmlformats.org/officeDocument/2006/relationships/image" Target="../media/image1934.png"/><Relationship Id="rId122" Type="http://schemas.openxmlformats.org/officeDocument/2006/relationships/customXml" Target="../ink/ink1956.xml"/><Relationship Id="rId164" Type="http://schemas.openxmlformats.org/officeDocument/2006/relationships/customXml" Target="../ink/ink1977.xml"/><Relationship Id="rId371" Type="http://schemas.openxmlformats.org/officeDocument/2006/relationships/image" Target="../media/image2069.png"/><Relationship Id="rId427" Type="http://schemas.openxmlformats.org/officeDocument/2006/relationships/image" Target="../media/image2097.png"/><Relationship Id="rId469" Type="http://schemas.openxmlformats.org/officeDocument/2006/relationships/image" Target="../media/image2118.png"/><Relationship Id="rId634" Type="http://schemas.openxmlformats.org/officeDocument/2006/relationships/image" Target="../media/image2199.png"/><Relationship Id="rId676" Type="http://schemas.openxmlformats.org/officeDocument/2006/relationships/image" Target="../media/image2220.png"/><Relationship Id="rId26" Type="http://schemas.openxmlformats.org/officeDocument/2006/relationships/customXml" Target="../ink/ink1908.xml"/><Relationship Id="rId231" Type="http://schemas.openxmlformats.org/officeDocument/2006/relationships/image" Target="../media/image2000.png"/><Relationship Id="rId273" Type="http://schemas.openxmlformats.org/officeDocument/2006/relationships/image" Target="../media/image2021.png"/><Relationship Id="rId329" Type="http://schemas.openxmlformats.org/officeDocument/2006/relationships/image" Target="../media/image2049.png"/><Relationship Id="rId480" Type="http://schemas.openxmlformats.org/officeDocument/2006/relationships/customXml" Target="../ink/ink2135.xml"/><Relationship Id="rId536" Type="http://schemas.openxmlformats.org/officeDocument/2006/relationships/customXml" Target="../ink/ink2163.xml"/><Relationship Id="rId68" Type="http://schemas.openxmlformats.org/officeDocument/2006/relationships/customXml" Target="../ink/ink1929.xml"/><Relationship Id="rId133" Type="http://schemas.openxmlformats.org/officeDocument/2006/relationships/image" Target="../media/image1951.png"/><Relationship Id="rId175" Type="http://schemas.openxmlformats.org/officeDocument/2006/relationships/image" Target="../media/image1972.png"/><Relationship Id="rId340" Type="http://schemas.openxmlformats.org/officeDocument/2006/relationships/customXml" Target="../ink/ink2065.xml"/><Relationship Id="rId578" Type="http://schemas.openxmlformats.org/officeDocument/2006/relationships/image" Target="../media/image2172.png"/><Relationship Id="rId200" Type="http://schemas.openxmlformats.org/officeDocument/2006/relationships/customXml" Target="../ink/ink1995.xml"/><Relationship Id="rId382" Type="http://schemas.openxmlformats.org/officeDocument/2006/relationships/customXml" Target="../ink/ink2086.xml"/><Relationship Id="rId438" Type="http://schemas.openxmlformats.org/officeDocument/2006/relationships/customXml" Target="../ink/ink2114.xml"/><Relationship Id="rId603" Type="http://schemas.openxmlformats.org/officeDocument/2006/relationships/customXml" Target="../ink/ink2197.xml"/><Relationship Id="rId645" Type="http://schemas.openxmlformats.org/officeDocument/2006/relationships/customXml" Target="../ink/ink2218.xml"/><Relationship Id="rId687" Type="http://schemas.openxmlformats.org/officeDocument/2006/relationships/customXml" Target="../ink/ink2239.xml"/><Relationship Id="rId242" Type="http://schemas.openxmlformats.org/officeDocument/2006/relationships/customXml" Target="../ink/ink2016.xml"/><Relationship Id="rId284" Type="http://schemas.openxmlformats.org/officeDocument/2006/relationships/customXml" Target="../ink/ink2037.xml"/><Relationship Id="rId491" Type="http://schemas.openxmlformats.org/officeDocument/2006/relationships/image" Target="../media/image2129.png"/><Relationship Id="rId505" Type="http://schemas.openxmlformats.org/officeDocument/2006/relationships/image" Target="../media/image2136.png"/><Relationship Id="rId37" Type="http://schemas.openxmlformats.org/officeDocument/2006/relationships/image" Target="../media/image136.png"/><Relationship Id="rId79" Type="http://schemas.openxmlformats.org/officeDocument/2006/relationships/image" Target="../media/image1924.png"/><Relationship Id="rId102" Type="http://schemas.openxmlformats.org/officeDocument/2006/relationships/customXml" Target="../ink/ink1946.xml"/><Relationship Id="rId144" Type="http://schemas.openxmlformats.org/officeDocument/2006/relationships/customXml" Target="../ink/ink1967.xml"/><Relationship Id="rId547" Type="http://schemas.openxmlformats.org/officeDocument/2006/relationships/customXml" Target="../ink/ink2169.xml"/><Relationship Id="rId589" Type="http://schemas.openxmlformats.org/officeDocument/2006/relationships/customXml" Target="../ink/ink2190.xml"/><Relationship Id="rId90" Type="http://schemas.openxmlformats.org/officeDocument/2006/relationships/customXml" Target="../ink/ink1940.xml"/><Relationship Id="rId186" Type="http://schemas.openxmlformats.org/officeDocument/2006/relationships/customXml" Target="../ink/ink1988.xml"/><Relationship Id="rId351" Type="http://schemas.openxmlformats.org/officeDocument/2006/relationships/image" Target="../media/image2060.png"/><Relationship Id="rId393" Type="http://schemas.openxmlformats.org/officeDocument/2006/relationships/image" Target="../media/image2080.png"/><Relationship Id="rId407" Type="http://schemas.openxmlformats.org/officeDocument/2006/relationships/image" Target="../media/image2087.png"/><Relationship Id="rId449" Type="http://schemas.openxmlformats.org/officeDocument/2006/relationships/image" Target="../media/image2108.png"/><Relationship Id="rId614" Type="http://schemas.openxmlformats.org/officeDocument/2006/relationships/image" Target="../media/image2189.png"/><Relationship Id="rId656" Type="http://schemas.openxmlformats.org/officeDocument/2006/relationships/image" Target="../media/image2210.png"/><Relationship Id="rId211" Type="http://schemas.openxmlformats.org/officeDocument/2006/relationships/image" Target="../media/image1990.png"/><Relationship Id="rId253" Type="http://schemas.openxmlformats.org/officeDocument/2006/relationships/image" Target="../media/image2011.png"/><Relationship Id="rId295" Type="http://schemas.openxmlformats.org/officeDocument/2006/relationships/image" Target="../media/image2032.png"/><Relationship Id="rId309" Type="http://schemas.openxmlformats.org/officeDocument/2006/relationships/image" Target="../media/image2039.png"/><Relationship Id="rId460" Type="http://schemas.openxmlformats.org/officeDocument/2006/relationships/customXml" Target="../ink/ink2125.xml"/><Relationship Id="rId516" Type="http://schemas.openxmlformats.org/officeDocument/2006/relationships/customXml" Target="../ink/ink2153.xml"/><Relationship Id="rId48" Type="http://schemas.openxmlformats.org/officeDocument/2006/relationships/customXml" Target="../ink/ink1919.xml"/><Relationship Id="rId113" Type="http://schemas.openxmlformats.org/officeDocument/2006/relationships/image" Target="../media/image1941.png"/><Relationship Id="rId320" Type="http://schemas.openxmlformats.org/officeDocument/2006/relationships/customXml" Target="../ink/ink2055.xml"/><Relationship Id="rId558" Type="http://schemas.openxmlformats.org/officeDocument/2006/relationships/image" Target="../media/image2162.png"/><Relationship Id="rId155" Type="http://schemas.openxmlformats.org/officeDocument/2006/relationships/image" Target="../media/image1962.png"/><Relationship Id="rId197" Type="http://schemas.openxmlformats.org/officeDocument/2006/relationships/image" Target="../media/image1983.png"/><Relationship Id="rId362" Type="http://schemas.openxmlformats.org/officeDocument/2006/relationships/customXml" Target="../ink/ink2076.xml"/><Relationship Id="rId418" Type="http://schemas.openxmlformats.org/officeDocument/2006/relationships/customXml" Target="../ink/ink2104.xml"/><Relationship Id="rId625" Type="http://schemas.openxmlformats.org/officeDocument/2006/relationships/customXml" Target="../ink/ink2208.xml"/><Relationship Id="rId222" Type="http://schemas.openxmlformats.org/officeDocument/2006/relationships/customXml" Target="../ink/ink2006.xml"/><Relationship Id="rId264" Type="http://schemas.openxmlformats.org/officeDocument/2006/relationships/customXml" Target="../ink/ink2027.xml"/><Relationship Id="rId471" Type="http://schemas.openxmlformats.org/officeDocument/2006/relationships/image" Target="../media/image2119.png"/><Relationship Id="rId667" Type="http://schemas.openxmlformats.org/officeDocument/2006/relationships/customXml" Target="../ink/ink2229.xml"/><Relationship Id="rId17" Type="http://schemas.openxmlformats.org/officeDocument/2006/relationships/image" Target="../media/image1894.png"/><Relationship Id="rId59" Type="http://schemas.openxmlformats.org/officeDocument/2006/relationships/image" Target="../media/image1914.png"/><Relationship Id="rId124" Type="http://schemas.openxmlformats.org/officeDocument/2006/relationships/customXml" Target="../ink/ink1957.xml"/><Relationship Id="rId527" Type="http://schemas.openxmlformats.org/officeDocument/2006/relationships/image" Target="../media/image2147.png"/><Relationship Id="rId569" Type="http://schemas.openxmlformats.org/officeDocument/2006/relationships/customXml" Target="../ink/ink2180.xml"/><Relationship Id="rId70" Type="http://schemas.openxmlformats.org/officeDocument/2006/relationships/customXml" Target="../ink/ink1930.xml"/><Relationship Id="rId166" Type="http://schemas.openxmlformats.org/officeDocument/2006/relationships/customXml" Target="../ink/ink1978.xml"/><Relationship Id="rId331" Type="http://schemas.openxmlformats.org/officeDocument/2006/relationships/image" Target="../media/image2050.png"/><Relationship Id="rId373" Type="http://schemas.openxmlformats.org/officeDocument/2006/relationships/image" Target="../media/image2070.png"/><Relationship Id="rId429" Type="http://schemas.openxmlformats.org/officeDocument/2006/relationships/image" Target="../media/image2098.png"/><Relationship Id="rId580" Type="http://schemas.openxmlformats.org/officeDocument/2006/relationships/image" Target="../media/image2173.png"/><Relationship Id="rId636" Type="http://schemas.openxmlformats.org/officeDocument/2006/relationships/image" Target="../media/image22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01.png"/><Relationship Id="rId440" Type="http://schemas.openxmlformats.org/officeDocument/2006/relationships/customXml" Target="../ink/ink2115.xml"/><Relationship Id="rId678" Type="http://schemas.openxmlformats.org/officeDocument/2006/relationships/image" Target="../media/image2221.png"/><Relationship Id="rId28" Type="http://schemas.openxmlformats.org/officeDocument/2006/relationships/customXml" Target="../ink/ink1909.xml"/><Relationship Id="rId275" Type="http://schemas.openxmlformats.org/officeDocument/2006/relationships/image" Target="../media/image2022.png"/><Relationship Id="rId300" Type="http://schemas.openxmlformats.org/officeDocument/2006/relationships/customXml" Target="../ink/ink2045.xml"/><Relationship Id="rId482" Type="http://schemas.openxmlformats.org/officeDocument/2006/relationships/customXml" Target="../ink/ink2136.xml"/><Relationship Id="rId538" Type="http://schemas.openxmlformats.org/officeDocument/2006/relationships/customXml" Target="../ink/ink2164.xml"/><Relationship Id="rId81" Type="http://schemas.openxmlformats.org/officeDocument/2006/relationships/image" Target="../media/image1925.png"/><Relationship Id="rId135" Type="http://schemas.openxmlformats.org/officeDocument/2006/relationships/image" Target="../media/image1952.png"/><Relationship Id="rId177" Type="http://schemas.openxmlformats.org/officeDocument/2006/relationships/image" Target="../media/image1973.png"/><Relationship Id="rId342" Type="http://schemas.openxmlformats.org/officeDocument/2006/relationships/customXml" Target="../ink/ink2066.xml"/><Relationship Id="rId384" Type="http://schemas.openxmlformats.org/officeDocument/2006/relationships/customXml" Target="../ink/ink2087.xml"/><Relationship Id="rId591" Type="http://schemas.openxmlformats.org/officeDocument/2006/relationships/customXml" Target="../ink/ink2191.xml"/><Relationship Id="rId605" Type="http://schemas.openxmlformats.org/officeDocument/2006/relationships/customXml" Target="../ink/ink2198.xml"/><Relationship Id="rId202" Type="http://schemas.openxmlformats.org/officeDocument/2006/relationships/customXml" Target="../ink/ink1996.xml"/><Relationship Id="rId244" Type="http://schemas.openxmlformats.org/officeDocument/2006/relationships/customXml" Target="../ink/ink2017.xml"/><Relationship Id="rId647" Type="http://schemas.openxmlformats.org/officeDocument/2006/relationships/customXml" Target="../ink/ink2219.xml"/><Relationship Id="rId689" Type="http://schemas.openxmlformats.org/officeDocument/2006/relationships/customXml" Target="../ink/ink2240.xml"/><Relationship Id="rId39" Type="http://schemas.openxmlformats.org/officeDocument/2006/relationships/image" Target="../media/image1904.png"/><Relationship Id="rId286" Type="http://schemas.openxmlformats.org/officeDocument/2006/relationships/customXml" Target="../ink/ink2038.xml"/><Relationship Id="rId451" Type="http://schemas.openxmlformats.org/officeDocument/2006/relationships/image" Target="../media/image2109.png"/><Relationship Id="rId493" Type="http://schemas.openxmlformats.org/officeDocument/2006/relationships/image" Target="../media/image2130.png"/><Relationship Id="rId507" Type="http://schemas.openxmlformats.org/officeDocument/2006/relationships/image" Target="../media/image2137.png"/><Relationship Id="rId549" Type="http://schemas.openxmlformats.org/officeDocument/2006/relationships/customXml" Target="../ink/ink2170.xml"/><Relationship Id="rId50" Type="http://schemas.openxmlformats.org/officeDocument/2006/relationships/customXml" Target="../ink/ink1920.xml"/><Relationship Id="rId104" Type="http://schemas.openxmlformats.org/officeDocument/2006/relationships/customXml" Target="../ink/ink1947.xml"/><Relationship Id="rId146" Type="http://schemas.openxmlformats.org/officeDocument/2006/relationships/customXml" Target="../ink/ink1968.xml"/><Relationship Id="rId188" Type="http://schemas.openxmlformats.org/officeDocument/2006/relationships/customXml" Target="../ink/ink1989.xml"/><Relationship Id="rId311" Type="http://schemas.openxmlformats.org/officeDocument/2006/relationships/image" Target="../media/image2040.png"/><Relationship Id="rId353" Type="http://schemas.openxmlformats.org/officeDocument/2006/relationships/image" Target="../media/image2061.png"/><Relationship Id="rId395" Type="http://schemas.openxmlformats.org/officeDocument/2006/relationships/image" Target="../media/image2081.png"/><Relationship Id="rId409" Type="http://schemas.openxmlformats.org/officeDocument/2006/relationships/image" Target="../media/image2088.png"/><Relationship Id="rId560" Type="http://schemas.openxmlformats.org/officeDocument/2006/relationships/image" Target="../media/image2163.png"/><Relationship Id="rId92" Type="http://schemas.openxmlformats.org/officeDocument/2006/relationships/customXml" Target="../ink/ink1941.xml"/><Relationship Id="rId213" Type="http://schemas.openxmlformats.org/officeDocument/2006/relationships/image" Target="../media/image1991.png"/><Relationship Id="rId420" Type="http://schemas.openxmlformats.org/officeDocument/2006/relationships/customXml" Target="../ink/ink2105.xml"/><Relationship Id="rId616" Type="http://schemas.openxmlformats.org/officeDocument/2006/relationships/image" Target="../media/image2190.png"/><Relationship Id="rId658" Type="http://schemas.openxmlformats.org/officeDocument/2006/relationships/image" Target="../media/image2211.png"/><Relationship Id="rId255" Type="http://schemas.openxmlformats.org/officeDocument/2006/relationships/image" Target="../media/image2012.png"/><Relationship Id="rId297" Type="http://schemas.openxmlformats.org/officeDocument/2006/relationships/image" Target="../media/image2033.png"/><Relationship Id="rId462" Type="http://schemas.openxmlformats.org/officeDocument/2006/relationships/customXml" Target="../ink/ink2126.xml"/><Relationship Id="rId518" Type="http://schemas.openxmlformats.org/officeDocument/2006/relationships/customXml" Target="../ink/ink2154.xml"/><Relationship Id="rId115" Type="http://schemas.openxmlformats.org/officeDocument/2006/relationships/image" Target="../media/image1942.png"/><Relationship Id="rId157" Type="http://schemas.openxmlformats.org/officeDocument/2006/relationships/image" Target="../media/image1963.png"/><Relationship Id="rId322" Type="http://schemas.openxmlformats.org/officeDocument/2006/relationships/customXml" Target="../ink/ink2056.xml"/><Relationship Id="rId364" Type="http://schemas.openxmlformats.org/officeDocument/2006/relationships/customXml" Target="../ink/ink2077.xml"/><Relationship Id="rId61" Type="http://schemas.openxmlformats.org/officeDocument/2006/relationships/image" Target="../media/image1915.png"/><Relationship Id="rId199" Type="http://schemas.openxmlformats.org/officeDocument/2006/relationships/image" Target="../media/image1984.png"/><Relationship Id="rId571" Type="http://schemas.openxmlformats.org/officeDocument/2006/relationships/customXml" Target="../ink/ink2181.xml"/><Relationship Id="rId627" Type="http://schemas.openxmlformats.org/officeDocument/2006/relationships/customXml" Target="../ink/ink2209.xml"/><Relationship Id="rId669" Type="http://schemas.openxmlformats.org/officeDocument/2006/relationships/customXml" Target="../ink/ink2230.xml"/><Relationship Id="rId19" Type="http://schemas.openxmlformats.org/officeDocument/2006/relationships/image" Target="../media/image1895.png"/><Relationship Id="rId224" Type="http://schemas.openxmlformats.org/officeDocument/2006/relationships/customXml" Target="../ink/ink2007.xml"/><Relationship Id="rId266" Type="http://schemas.openxmlformats.org/officeDocument/2006/relationships/customXml" Target="../ink/ink2028.xml"/><Relationship Id="rId431" Type="http://schemas.openxmlformats.org/officeDocument/2006/relationships/image" Target="../media/image2099.png"/><Relationship Id="rId473" Type="http://schemas.openxmlformats.org/officeDocument/2006/relationships/image" Target="../media/image2120.png"/><Relationship Id="rId529" Type="http://schemas.openxmlformats.org/officeDocument/2006/relationships/image" Target="../media/image2148.png"/><Relationship Id="rId680" Type="http://schemas.openxmlformats.org/officeDocument/2006/relationships/image" Target="../media/image2222.png"/><Relationship Id="rId30" Type="http://schemas.openxmlformats.org/officeDocument/2006/relationships/customXml" Target="../ink/ink1910.xml"/><Relationship Id="rId126" Type="http://schemas.openxmlformats.org/officeDocument/2006/relationships/customXml" Target="../ink/ink1958.xml"/><Relationship Id="rId168" Type="http://schemas.openxmlformats.org/officeDocument/2006/relationships/customXml" Target="../ink/ink1979.xml"/><Relationship Id="rId333" Type="http://schemas.openxmlformats.org/officeDocument/2006/relationships/image" Target="../media/image2051.png"/><Relationship Id="rId540" Type="http://schemas.openxmlformats.org/officeDocument/2006/relationships/customXml" Target="../ink/ink2165.xml"/><Relationship Id="rId72" Type="http://schemas.openxmlformats.org/officeDocument/2006/relationships/customXml" Target="../ink/ink1931.xml"/><Relationship Id="rId375" Type="http://schemas.openxmlformats.org/officeDocument/2006/relationships/image" Target="../media/image2071.png"/><Relationship Id="rId582" Type="http://schemas.openxmlformats.org/officeDocument/2006/relationships/image" Target="../media/image2174.png"/><Relationship Id="rId638" Type="http://schemas.openxmlformats.org/officeDocument/2006/relationships/image" Target="../media/image2201.png"/><Relationship Id="rId3" Type="http://schemas.openxmlformats.org/officeDocument/2006/relationships/image" Target="../media/image1887.png"/><Relationship Id="rId235" Type="http://schemas.openxmlformats.org/officeDocument/2006/relationships/image" Target="../media/image2002.png"/><Relationship Id="rId277" Type="http://schemas.openxmlformats.org/officeDocument/2006/relationships/image" Target="../media/image2023.png"/><Relationship Id="rId400" Type="http://schemas.openxmlformats.org/officeDocument/2006/relationships/customXml" Target="../ink/ink2095.xml"/><Relationship Id="rId442" Type="http://schemas.openxmlformats.org/officeDocument/2006/relationships/customXml" Target="../ink/ink2116.xml"/><Relationship Id="rId484" Type="http://schemas.openxmlformats.org/officeDocument/2006/relationships/customXml" Target="../ink/ink2137.xml"/><Relationship Id="rId137" Type="http://schemas.openxmlformats.org/officeDocument/2006/relationships/image" Target="../media/image1953.png"/><Relationship Id="rId302" Type="http://schemas.openxmlformats.org/officeDocument/2006/relationships/customXml" Target="../ink/ink2046.xml"/><Relationship Id="rId344" Type="http://schemas.openxmlformats.org/officeDocument/2006/relationships/customXml" Target="../ink/ink2067.xml"/><Relationship Id="rId691" Type="http://schemas.openxmlformats.org/officeDocument/2006/relationships/customXml" Target="../ink/ink2241.xml"/><Relationship Id="rId41" Type="http://schemas.openxmlformats.org/officeDocument/2006/relationships/image" Target="../media/image1905.png"/><Relationship Id="rId83" Type="http://schemas.openxmlformats.org/officeDocument/2006/relationships/image" Target="../media/image1926.png"/><Relationship Id="rId179" Type="http://schemas.openxmlformats.org/officeDocument/2006/relationships/image" Target="../media/image1974.png"/><Relationship Id="rId386" Type="http://schemas.openxmlformats.org/officeDocument/2006/relationships/customXml" Target="../ink/ink2088.xml"/><Relationship Id="rId551" Type="http://schemas.openxmlformats.org/officeDocument/2006/relationships/customXml" Target="../ink/ink2171.xml"/><Relationship Id="rId593" Type="http://schemas.openxmlformats.org/officeDocument/2006/relationships/customXml" Target="../ink/ink2192.xml"/><Relationship Id="rId607" Type="http://schemas.openxmlformats.org/officeDocument/2006/relationships/customXml" Target="../ink/ink2199.xml"/><Relationship Id="rId649" Type="http://schemas.openxmlformats.org/officeDocument/2006/relationships/customXml" Target="../ink/ink2220.xml"/><Relationship Id="rId190" Type="http://schemas.openxmlformats.org/officeDocument/2006/relationships/customXml" Target="../ink/ink1990.xml"/><Relationship Id="rId204" Type="http://schemas.openxmlformats.org/officeDocument/2006/relationships/customXml" Target="../ink/ink1997.xml"/><Relationship Id="rId246" Type="http://schemas.openxmlformats.org/officeDocument/2006/relationships/customXml" Target="../ink/ink2018.xml"/><Relationship Id="rId288" Type="http://schemas.openxmlformats.org/officeDocument/2006/relationships/customXml" Target="../ink/ink2039.xml"/><Relationship Id="rId411" Type="http://schemas.openxmlformats.org/officeDocument/2006/relationships/image" Target="../media/image2089.png"/><Relationship Id="rId453" Type="http://schemas.openxmlformats.org/officeDocument/2006/relationships/image" Target="../media/image2110.png"/><Relationship Id="rId509" Type="http://schemas.openxmlformats.org/officeDocument/2006/relationships/image" Target="../media/image2138.png"/><Relationship Id="rId660" Type="http://schemas.openxmlformats.org/officeDocument/2006/relationships/image" Target="../media/image2212.png"/><Relationship Id="rId106" Type="http://schemas.openxmlformats.org/officeDocument/2006/relationships/customXml" Target="../ink/ink1948.xml"/><Relationship Id="rId313" Type="http://schemas.openxmlformats.org/officeDocument/2006/relationships/image" Target="../media/image2041.png"/><Relationship Id="rId495" Type="http://schemas.openxmlformats.org/officeDocument/2006/relationships/image" Target="../media/image2131.png"/><Relationship Id="rId10" Type="http://schemas.openxmlformats.org/officeDocument/2006/relationships/customXml" Target="../ink/ink1900.xml"/><Relationship Id="rId52" Type="http://schemas.openxmlformats.org/officeDocument/2006/relationships/customXml" Target="../ink/ink1921.xml"/><Relationship Id="rId94" Type="http://schemas.openxmlformats.org/officeDocument/2006/relationships/customXml" Target="../ink/ink1942.xml"/><Relationship Id="rId148" Type="http://schemas.openxmlformats.org/officeDocument/2006/relationships/customXml" Target="../ink/ink1969.xml"/><Relationship Id="rId355" Type="http://schemas.openxmlformats.org/officeDocument/2006/relationships/image" Target="../media/image2062.png"/><Relationship Id="rId397" Type="http://schemas.openxmlformats.org/officeDocument/2006/relationships/image" Target="../media/image2082.png"/><Relationship Id="rId520" Type="http://schemas.openxmlformats.org/officeDocument/2006/relationships/customXml" Target="../ink/ink2155.xml"/><Relationship Id="rId562" Type="http://schemas.openxmlformats.org/officeDocument/2006/relationships/image" Target="../media/image2164.png"/><Relationship Id="rId618" Type="http://schemas.openxmlformats.org/officeDocument/2006/relationships/image" Target="../media/image2191.png"/><Relationship Id="rId215" Type="http://schemas.openxmlformats.org/officeDocument/2006/relationships/image" Target="../media/image1992.png"/><Relationship Id="rId257" Type="http://schemas.openxmlformats.org/officeDocument/2006/relationships/image" Target="../media/image2013.png"/><Relationship Id="rId422" Type="http://schemas.openxmlformats.org/officeDocument/2006/relationships/customXml" Target="../ink/ink2106.xml"/><Relationship Id="rId464" Type="http://schemas.openxmlformats.org/officeDocument/2006/relationships/customXml" Target="../ink/ink2127.xml"/><Relationship Id="rId299" Type="http://schemas.openxmlformats.org/officeDocument/2006/relationships/image" Target="../media/image2034.png"/><Relationship Id="rId63" Type="http://schemas.openxmlformats.org/officeDocument/2006/relationships/image" Target="../media/image1916.png"/><Relationship Id="rId159" Type="http://schemas.openxmlformats.org/officeDocument/2006/relationships/image" Target="../media/image1964.png"/><Relationship Id="rId366" Type="http://schemas.openxmlformats.org/officeDocument/2006/relationships/customXml" Target="../ink/ink2078.xml"/><Relationship Id="rId573" Type="http://schemas.openxmlformats.org/officeDocument/2006/relationships/customXml" Target="../ink/ink2182.xml"/><Relationship Id="rId226" Type="http://schemas.openxmlformats.org/officeDocument/2006/relationships/customXml" Target="../ink/ink2008.xml"/><Relationship Id="rId433" Type="http://schemas.openxmlformats.org/officeDocument/2006/relationships/image" Target="../media/image2100.png"/><Relationship Id="rId640" Type="http://schemas.openxmlformats.org/officeDocument/2006/relationships/image" Target="../media/image2202.png"/><Relationship Id="rId74" Type="http://schemas.openxmlformats.org/officeDocument/2006/relationships/customXml" Target="../ink/ink1932.xml"/><Relationship Id="rId377" Type="http://schemas.openxmlformats.org/officeDocument/2006/relationships/image" Target="../media/image2072.png"/><Relationship Id="rId500" Type="http://schemas.openxmlformats.org/officeDocument/2006/relationships/customXml" Target="../ink/ink2145.xml"/><Relationship Id="rId584" Type="http://schemas.openxmlformats.org/officeDocument/2006/relationships/image" Target="../media/image2175.png"/><Relationship Id="rId5" Type="http://schemas.openxmlformats.org/officeDocument/2006/relationships/image" Target="../media/image1888.png"/><Relationship Id="rId237" Type="http://schemas.openxmlformats.org/officeDocument/2006/relationships/image" Target="../media/image2003.png"/><Relationship Id="rId444" Type="http://schemas.openxmlformats.org/officeDocument/2006/relationships/customXml" Target="../ink/ink2117.xml"/><Relationship Id="rId651" Type="http://schemas.openxmlformats.org/officeDocument/2006/relationships/customXml" Target="../ink/ink2221.xml"/><Relationship Id="rId290" Type="http://schemas.openxmlformats.org/officeDocument/2006/relationships/customXml" Target="../ink/ink2040.xml"/><Relationship Id="rId304" Type="http://schemas.openxmlformats.org/officeDocument/2006/relationships/customXml" Target="../ink/ink2047.xml"/><Relationship Id="rId388" Type="http://schemas.openxmlformats.org/officeDocument/2006/relationships/customXml" Target="../ink/ink2089.xml"/><Relationship Id="rId511" Type="http://schemas.openxmlformats.org/officeDocument/2006/relationships/image" Target="../media/image2139.png"/><Relationship Id="rId609" Type="http://schemas.openxmlformats.org/officeDocument/2006/relationships/customXml" Target="../ink/ink2200.xml"/><Relationship Id="rId85" Type="http://schemas.openxmlformats.org/officeDocument/2006/relationships/image" Target="../media/image1927.png"/><Relationship Id="rId150" Type="http://schemas.openxmlformats.org/officeDocument/2006/relationships/customXml" Target="../ink/ink1970.xml"/><Relationship Id="rId595" Type="http://schemas.openxmlformats.org/officeDocument/2006/relationships/customXml" Target="../ink/ink2193.xml"/><Relationship Id="rId248" Type="http://schemas.openxmlformats.org/officeDocument/2006/relationships/customXml" Target="../ink/ink2019.xml"/><Relationship Id="rId455" Type="http://schemas.openxmlformats.org/officeDocument/2006/relationships/image" Target="../media/image2111.png"/><Relationship Id="rId662" Type="http://schemas.openxmlformats.org/officeDocument/2006/relationships/image" Target="../media/image2213.png"/><Relationship Id="rId12" Type="http://schemas.openxmlformats.org/officeDocument/2006/relationships/customXml" Target="../ink/ink1901.xml"/><Relationship Id="rId108" Type="http://schemas.openxmlformats.org/officeDocument/2006/relationships/customXml" Target="../ink/ink1949.xml"/><Relationship Id="rId315" Type="http://schemas.openxmlformats.org/officeDocument/2006/relationships/image" Target="../media/image2042.png"/><Relationship Id="rId522" Type="http://schemas.openxmlformats.org/officeDocument/2006/relationships/customXml" Target="../ink/ink2156.xml"/><Relationship Id="rId96" Type="http://schemas.openxmlformats.org/officeDocument/2006/relationships/customXml" Target="../ink/ink1943.xml"/><Relationship Id="rId161" Type="http://schemas.openxmlformats.org/officeDocument/2006/relationships/image" Target="../media/image1965.png"/><Relationship Id="rId399" Type="http://schemas.openxmlformats.org/officeDocument/2006/relationships/image" Target="../media/image2083.png"/><Relationship Id="rId259" Type="http://schemas.openxmlformats.org/officeDocument/2006/relationships/image" Target="../media/image2014.png"/><Relationship Id="rId466" Type="http://schemas.openxmlformats.org/officeDocument/2006/relationships/customXml" Target="../ink/ink2128.xml"/><Relationship Id="rId673" Type="http://schemas.openxmlformats.org/officeDocument/2006/relationships/customXml" Target="../ink/ink2232.xml"/><Relationship Id="rId23" Type="http://schemas.openxmlformats.org/officeDocument/2006/relationships/image" Target="../media/image1897.png"/><Relationship Id="rId119" Type="http://schemas.openxmlformats.org/officeDocument/2006/relationships/image" Target="../media/image1944.png"/><Relationship Id="rId326" Type="http://schemas.openxmlformats.org/officeDocument/2006/relationships/customXml" Target="../ink/ink2058.xml"/><Relationship Id="rId533" Type="http://schemas.openxmlformats.org/officeDocument/2006/relationships/image" Target="../media/image2150.png"/><Relationship Id="rId172" Type="http://schemas.openxmlformats.org/officeDocument/2006/relationships/customXml" Target="../ink/ink1981.xml"/><Relationship Id="rId477" Type="http://schemas.openxmlformats.org/officeDocument/2006/relationships/image" Target="../media/image2122.png"/><Relationship Id="rId600" Type="http://schemas.openxmlformats.org/officeDocument/2006/relationships/image" Target="../media/image2182.png"/><Relationship Id="rId684" Type="http://schemas.openxmlformats.org/officeDocument/2006/relationships/image" Target="../media/image2224.png"/><Relationship Id="rId337" Type="http://schemas.openxmlformats.org/officeDocument/2006/relationships/image" Target="../media/image2053.png"/><Relationship Id="rId34" Type="http://schemas.openxmlformats.org/officeDocument/2006/relationships/customXml" Target="../ink/ink1912.xml"/><Relationship Id="rId544" Type="http://schemas.openxmlformats.org/officeDocument/2006/relationships/image" Target="../media/image2155.png"/><Relationship Id="rId183" Type="http://schemas.openxmlformats.org/officeDocument/2006/relationships/image" Target="../media/image1976.png"/><Relationship Id="rId390" Type="http://schemas.openxmlformats.org/officeDocument/2006/relationships/customXml" Target="../ink/ink2090.xml"/><Relationship Id="rId404" Type="http://schemas.openxmlformats.org/officeDocument/2006/relationships/customXml" Target="../ink/ink2097.xml"/><Relationship Id="rId611" Type="http://schemas.openxmlformats.org/officeDocument/2006/relationships/customXml" Target="../ink/ink2201.xml"/><Relationship Id="rId250" Type="http://schemas.openxmlformats.org/officeDocument/2006/relationships/customXml" Target="../ink/ink2020.xml"/><Relationship Id="rId488" Type="http://schemas.openxmlformats.org/officeDocument/2006/relationships/customXml" Target="../ink/ink2139.xml"/><Relationship Id="rId695" Type="http://schemas.openxmlformats.org/officeDocument/2006/relationships/customXml" Target="../ink/ink2243.xml"/><Relationship Id="rId45" Type="http://schemas.openxmlformats.org/officeDocument/2006/relationships/image" Target="../media/image1907.png"/><Relationship Id="rId110" Type="http://schemas.openxmlformats.org/officeDocument/2006/relationships/customXml" Target="../ink/ink1950.xml"/><Relationship Id="rId348" Type="http://schemas.openxmlformats.org/officeDocument/2006/relationships/customXml" Target="../ink/ink2069.xml"/><Relationship Id="rId555" Type="http://schemas.openxmlformats.org/officeDocument/2006/relationships/customXml" Target="../ink/ink2173.xml"/><Relationship Id="rId194" Type="http://schemas.openxmlformats.org/officeDocument/2006/relationships/customXml" Target="../ink/ink1992.xml"/><Relationship Id="rId208" Type="http://schemas.openxmlformats.org/officeDocument/2006/relationships/customXml" Target="../ink/ink1999.xml"/><Relationship Id="rId415" Type="http://schemas.openxmlformats.org/officeDocument/2006/relationships/image" Target="../media/image2091.png"/><Relationship Id="rId622" Type="http://schemas.openxmlformats.org/officeDocument/2006/relationships/image" Target="../media/image2193.png"/><Relationship Id="rId261" Type="http://schemas.openxmlformats.org/officeDocument/2006/relationships/image" Target="../media/image2015.png"/><Relationship Id="rId499" Type="http://schemas.openxmlformats.org/officeDocument/2006/relationships/image" Target="../media/image2133.png"/><Relationship Id="rId56" Type="http://schemas.openxmlformats.org/officeDocument/2006/relationships/customXml" Target="../ink/ink1923.xml"/><Relationship Id="rId359" Type="http://schemas.openxmlformats.org/officeDocument/2006/relationships/image" Target="../media/image2064.png"/><Relationship Id="rId566" Type="http://schemas.openxmlformats.org/officeDocument/2006/relationships/image" Target="../media/image2166.png"/><Relationship Id="rId121" Type="http://schemas.openxmlformats.org/officeDocument/2006/relationships/image" Target="../media/image1945.png"/><Relationship Id="rId219" Type="http://schemas.openxmlformats.org/officeDocument/2006/relationships/image" Target="../media/image1994.png"/><Relationship Id="rId426" Type="http://schemas.openxmlformats.org/officeDocument/2006/relationships/customXml" Target="../ink/ink2108.xml"/><Relationship Id="rId633" Type="http://schemas.openxmlformats.org/officeDocument/2006/relationships/customXml" Target="../ink/ink2212.xml"/><Relationship Id="rId67" Type="http://schemas.openxmlformats.org/officeDocument/2006/relationships/image" Target="../media/image1918.png"/><Relationship Id="rId272" Type="http://schemas.openxmlformats.org/officeDocument/2006/relationships/customXml" Target="../ink/ink2031.xml"/><Relationship Id="rId577" Type="http://schemas.openxmlformats.org/officeDocument/2006/relationships/customXml" Target="../ink/ink2184.xml"/><Relationship Id="rId132" Type="http://schemas.openxmlformats.org/officeDocument/2006/relationships/customXml" Target="../ink/ink1961.xml"/><Relationship Id="rId437" Type="http://schemas.openxmlformats.org/officeDocument/2006/relationships/image" Target="../media/image2102.png"/><Relationship Id="rId644" Type="http://schemas.openxmlformats.org/officeDocument/2006/relationships/image" Target="../media/image2204.png"/><Relationship Id="rId283" Type="http://schemas.openxmlformats.org/officeDocument/2006/relationships/image" Target="../media/image2026.png"/><Relationship Id="rId490" Type="http://schemas.openxmlformats.org/officeDocument/2006/relationships/customXml" Target="../ink/ink2140.xml"/><Relationship Id="rId504" Type="http://schemas.openxmlformats.org/officeDocument/2006/relationships/customXml" Target="../ink/ink2147.xml"/><Relationship Id="rId78" Type="http://schemas.openxmlformats.org/officeDocument/2006/relationships/customXml" Target="../ink/ink1934.xml"/><Relationship Id="rId143" Type="http://schemas.openxmlformats.org/officeDocument/2006/relationships/image" Target="../media/image1956.png"/><Relationship Id="rId350" Type="http://schemas.openxmlformats.org/officeDocument/2006/relationships/customXml" Target="../ink/ink2070.xml"/><Relationship Id="rId588" Type="http://schemas.openxmlformats.org/officeDocument/2006/relationships/image" Target="../media/image2177.png"/><Relationship Id="rId9" Type="http://schemas.openxmlformats.org/officeDocument/2006/relationships/image" Target="../media/image1890.png"/><Relationship Id="rId210" Type="http://schemas.openxmlformats.org/officeDocument/2006/relationships/customXml" Target="../ink/ink2000.xml"/><Relationship Id="rId448" Type="http://schemas.openxmlformats.org/officeDocument/2006/relationships/customXml" Target="../ink/ink2119.xml"/><Relationship Id="rId655" Type="http://schemas.openxmlformats.org/officeDocument/2006/relationships/customXml" Target="../ink/ink2223.xml"/><Relationship Id="rId294" Type="http://schemas.openxmlformats.org/officeDocument/2006/relationships/customXml" Target="../ink/ink2042.xml"/><Relationship Id="rId308" Type="http://schemas.openxmlformats.org/officeDocument/2006/relationships/customXml" Target="../ink/ink2049.xml"/><Relationship Id="rId515" Type="http://schemas.openxmlformats.org/officeDocument/2006/relationships/image" Target="../media/image2141.png"/><Relationship Id="rId89" Type="http://schemas.openxmlformats.org/officeDocument/2006/relationships/image" Target="../media/image1929.png"/><Relationship Id="rId154" Type="http://schemas.openxmlformats.org/officeDocument/2006/relationships/customXml" Target="../ink/ink1972.xml"/><Relationship Id="rId361" Type="http://schemas.openxmlformats.org/officeDocument/2006/relationships/image" Target="../media/image2065.png"/><Relationship Id="rId599" Type="http://schemas.openxmlformats.org/officeDocument/2006/relationships/customXml" Target="../ink/ink2195.xml"/><Relationship Id="rId459" Type="http://schemas.openxmlformats.org/officeDocument/2006/relationships/image" Target="../media/image2113.png"/><Relationship Id="rId666" Type="http://schemas.openxmlformats.org/officeDocument/2006/relationships/image" Target="../media/image2215.png"/><Relationship Id="rId16" Type="http://schemas.openxmlformats.org/officeDocument/2006/relationships/customXml" Target="../ink/ink1903.xml"/><Relationship Id="rId221" Type="http://schemas.openxmlformats.org/officeDocument/2006/relationships/image" Target="../media/image1995.png"/><Relationship Id="rId319" Type="http://schemas.openxmlformats.org/officeDocument/2006/relationships/image" Target="../media/image2044.png"/><Relationship Id="rId526" Type="http://schemas.openxmlformats.org/officeDocument/2006/relationships/customXml" Target="../ink/ink2158.xml"/><Relationship Id="rId165" Type="http://schemas.openxmlformats.org/officeDocument/2006/relationships/image" Target="../media/image1967.png"/><Relationship Id="rId372" Type="http://schemas.openxmlformats.org/officeDocument/2006/relationships/customXml" Target="../ink/ink2081.xml"/><Relationship Id="rId677" Type="http://schemas.openxmlformats.org/officeDocument/2006/relationships/customXml" Target="../ink/ink2234.xml"/><Relationship Id="rId232" Type="http://schemas.openxmlformats.org/officeDocument/2006/relationships/customXml" Target="../ink/ink2011.xml"/><Relationship Id="rId27" Type="http://schemas.openxmlformats.org/officeDocument/2006/relationships/image" Target="../media/image1899.png"/><Relationship Id="rId537" Type="http://schemas.openxmlformats.org/officeDocument/2006/relationships/image" Target="../media/image2152.png"/><Relationship Id="rId80" Type="http://schemas.openxmlformats.org/officeDocument/2006/relationships/customXml" Target="../ink/ink1935.xml"/><Relationship Id="rId176" Type="http://schemas.openxmlformats.org/officeDocument/2006/relationships/customXml" Target="../ink/ink1983.xml"/><Relationship Id="rId383" Type="http://schemas.openxmlformats.org/officeDocument/2006/relationships/image" Target="../media/image2075.png"/><Relationship Id="rId590" Type="http://schemas.openxmlformats.org/officeDocument/2006/relationships/image" Target="../media/image2178.png"/><Relationship Id="rId604" Type="http://schemas.openxmlformats.org/officeDocument/2006/relationships/image" Target="../media/image2184.png"/><Relationship Id="rId243" Type="http://schemas.openxmlformats.org/officeDocument/2006/relationships/image" Target="../media/image2006.png"/><Relationship Id="rId450" Type="http://schemas.openxmlformats.org/officeDocument/2006/relationships/customXml" Target="../ink/ink2120.xml"/><Relationship Id="rId688" Type="http://schemas.openxmlformats.org/officeDocument/2006/relationships/image" Target="../media/image2226.png"/><Relationship Id="rId38" Type="http://schemas.openxmlformats.org/officeDocument/2006/relationships/customXml" Target="../ink/ink1914.xml"/><Relationship Id="rId103" Type="http://schemas.openxmlformats.org/officeDocument/2006/relationships/image" Target="../media/image1936.png"/><Relationship Id="rId310" Type="http://schemas.openxmlformats.org/officeDocument/2006/relationships/customXml" Target="../ink/ink2050.xml"/><Relationship Id="rId548" Type="http://schemas.openxmlformats.org/officeDocument/2006/relationships/image" Target="../media/image2157.png"/><Relationship Id="rId91" Type="http://schemas.openxmlformats.org/officeDocument/2006/relationships/image" Target="../media/image1930.png"/><Relationship Id="rId187" Type="http://schemas.openxmlformats.org/officeDocument/2006/relationships/image" Target="../media/image1978.png"/><Relationship Id="rId394" Type="http://schemas.openxmlformats.org/officeDocument/2006/relationships/customXml" Target="../ink/ink2092.xml"/><Relationship Id="rId408" Type="http://schemas.openxmlformats.org/officeDocument/2006/relationships/customXml" Target="../ink/ink2099.xml"/><Relationship Id="rId615" Type="http://schemas.openxmlformats.org/officeDocument/2006/relationships/customXml" Target="../ink/ink2203.xml"/><Relationship Id="rId254" Type="http://schemas.openxmlformats.org/officeDocument/2006/relationships/customXml" Target="../ink/ink2022.xml"/><Relationship Id="rId49" Type="http://schemas.openxmlformats.org/officeDocument/2006/relationships/image" Target="../media/image1909.png"/><Relationship Id="rId114" Type="http://schemas.openxmlformats.org/officeDocument/2006/relationships/customXml" Target="../ink/ink1952.xml"/><Relationship Id="rId461" Type="http://schemas.openxmlformats.org/officeDocument/2006/relationships/image" Target="../media/image2114.png"/><Relationship Id="rId559" Type="http://schemas.openxmlformats.org/officeDocument/2006/relationships/customXml" Target="../ink/ink21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E0FC-4920-4E63-85F1-ED70483DD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4.3 The Poisson Distribution Cont’d, Section 4.5 The Normal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F55AF-30FE-4CFD-A877-03688FBDC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D2E3DC-80CD-4C8D-AA08-4529A340283B}"/>
                  </a:ext>
                </a:extLst>
              </p14:cNvPr>
              <p14:cNvContentPartPr/>
              <p14:nvPr/>
            </p14:nvContentPartPr>
            <p14:xfrm>
              <a:off x="1379834" y="1359664"/>
              <a:ext cx="20520" cy="15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D2E3DC-80CD-4C8D-AA08-4529A34028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194" y="1351024"/>
                <a:ext cx="3816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2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89FF314-6E0B-415A-BD9A-D947AD3108A9}"/>
              </a:ext>
            </a:extLst>
          </p:cNvPr>
          <p:cNvGrpSpPr/>
          <p:nvPr/>
        </p:nvGrpSpPr>
        <p:grpSpPr>
          <a:xfrm>
            <a:off x="9562274" y="307024"/>
            <a:ext cx="1829160" cy="385920"/>
            <a:chOff x="9562274" y="307024"/>
            <a:chExt cx="182916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602C14B-A603-43E8-A758-98C9FCEDDA73}"/>
                    </a:ext>
                  </a:extLst>
                </p14:cNvPr>
                <p14:cNvContentPartPr/>
                <p14:nvPr/>
              </p14:nvContentPartPr>
              <p14:xfrm>
                <a:off x="9562274" y="326464"/>
                <a:ext cx="221760" cy="17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602C14B-A603-43E8-A758-98C9FCEDDA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53274" y="317464"/>
                  <a:ext cx="239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AF29D1-AC1D-4476-8BE6-9E865D573E0D}"/>
                    </a:ext>
                  </a:extLst>
                </p14:cNvPr>
                <p14:cNvContentPartPr/>
                <p14:nvPr/>
              </p14:nvContentPartPr>
              <p14:xfrm>
                <a:off x="9878714" y="316024"/>
                <a:ext cx="267120" cy="15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AF29D1-AC1D-4476-8BE6-9E865D573E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70074" y="307024"/>
                  <a:ext cx="28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975F66-C7B7-4A22-92FB-B262EB9ED0CC}"/>
                    </a:ext>
                  </a:extLst>
                </p14:cNvPr>
                <p14:cNvContentPartPr/>
                <p14:nvPr/>
              </p14:nvContentPartPr>
              <p14:xfrm>
                <a:off x="10095794" y="314584"/>
                <a:ext cx="210600" cy="17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975F66-C7B7-4A22-92FB-B262EB9ED0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86794" y="305944"/>
                  <a:ext cx="228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BF5D98-30F2-4F8F-A820-ECFC388A1B33}"/>
                    </a:ext>
                  </a:extLst>
                </p14:cNvPr>
                <p14:cNvContentPartPr/>
                <p14:nvPr/>
              </p14:nvContentPartPr>
              <p14:xfrm>
                <a:off x="10375154" y="322864"/>
                <a:ext cx="219600" cy="167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BF5D98-30F2-4F8F-A820-ECFC388A1B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6154" y="314224"/>
                  <a:ext cx="237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86464D-DA3E-4501-8404-6A88DC284F8D}"/>
                    </a:ext>
                  </a:extLst>
                </p14:cNvPr>
                <p14:cNvContentPartPr/>
                <p14:nvPr/>
              </p14:nvContentPartPr>
              <p14:xfrm>
                <a:off x="10580714" y="372184"/>
                <a:ext cx="167040" cy="11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86464D-DA3E-4501-8404-6A88DC284F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71714" y="363184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A58421-FF17-4C7A-BFB6-7E33113A6094}"/>
                    </a:ext>
                  </a:extLst>
                </p14:cNvPr>
                <p14:cNvContentPartPr/>
                <p14:nvPr/>
              </p14:nvContentPartPr>
              <p14:xfrm>
                <a:off x="10752434" y="356344"/>
                <a:ext cx="257040" cy="336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A58421-FF17-4C7A-BFB6-7E33113A60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43794" y="347344"/>
                  <a:ext cx="274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B8835E-2887-4955-8312-D17B2E36A1FE}"/>
                    </a:ext>
                  </a:extLst>
                </p14:cNvPr>
                <p14:cNvContentPartPr/>
                <p14:nvPr/>
              </p14:nvContentPartPr>
              <p14:xfrm>
                <a:off x="11108834" y="307024"/>
                <a:ext cx="282600" cy="19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B8835E-2887-4955-8312-D17B2E36A1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00194" y="298384"/>
                  <a:ext cx="3002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450DB9-29FD-47C8-8301-CB400FD6316E}"/>
              </a:ext>
            </a:extLst>
          </p:cNvPr>
          <p:cNvGrpSpPr/>
          <p:nvPr/>
        </p:nvGrpSpPr>
        <p:grpSpPr>
          <a:xfrm>
            <a:off x="286514" y="62224"/>
            <a:ext cx="8863920" cy="1308600"/>
            <a:chOff x="286514" y="62224"/>
            <a:chExt cx="8863920" cy="13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D23502-3317-4AED-B14C-82E9FBDBFC60}"/>
                    </a:ext>
                  </a:extLst>
                </p14:cNvPr>
                <p14:cNvContentPartPr/>
                <p14:nvPr/>
              </p14:nvContentPartPr>
              <p14:xfrm>
                <a:off x="3793274" y="370024"/>
                <a:ext cx="138600" cy="17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D23502-3317-4AED-B14C-82E9FBDBF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84634" y="361384"/>
                  <a:ext cx="156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A91A94-4287-48D4-BD59-920B3FDADB11}"/>
                    </a:ext>
                  </a:extLst>
                </p14:cNvPr>
                <p14:cNvContentPartPr/>
                <p14:nvPr/>
              </p14:nvContentPartPr>
              <p14:xfrm>
                <a:off x="3633074" y="517984"/>
                <a:ext cx="401760" cy="33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A91A94-4287-48D4-BD59-920B3FDADB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24434" y="508984"/>
                  <a:ext cx="419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2BAC3A-EC64-4C5E-A3B7-71723DB32846}"/>
                    </a:ext>
                  </a:extLst>
                </p14:cNvPr>
                <p14:cNvContentPartPr/>
                <p14:nvPr/>
              </p14:nvContentPartPr>
              <p14:xfrm>
                <a:off x="3682034" y="327544"/>
                <a:ext cx="339840" cy="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2BAC3A-EC64-4C5E-A3B7-71723DB328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73394" y="318544"/>
                  <a:ext cx="357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538E27-BC9E-4F46-873C-AA489B495B08}"/>
                    </a:ext>
                  </a:extLst>
                </p14:cNvPr>
                <p14:cNvContentPartPr/>
                <p14:nvPr/>
              </p14:nvContentPartPr>
              <p14:xfrm>
                <a:off x="4201154" y="109384"/>
                <a:ext cx="337320" cy="46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538E27-BC9E-4F46-873C-AA489B495B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92514" y="100744"/>
                  <a:ext cx="354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72F69A-FC10-42B4-B1AF-52544656603F}"/>
                    </a:ext>
                  </a:extLst>
                </p14:cNvPr>
                <p14:cNvContentPartPr/>
                <p14:nvPr/>
              </p14:nvContentPartPr>
              <p14:xfrm>
                <a:off x="4203674" y="410344"/>
                <a:ext cx="240120" cy="5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72F69A-FC10-42B4-B1AF-5254465660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95034" y="401344"/>
                  <a:ext cx="257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A33705-B0B4-4D9E-9D79-649B9C501138}"/>
                    </a:ext>
                  </a:extLst>
                </p14:cNvPr>
                <p14:cNvContentPartPr/>
                <p14:nvPr/>
              </p14:nvContentPartPr>
              <p14:xfrm>
                <a:off x="4660874" y="311704"/>
                <a:ext cx="323640" cy="195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A33705-B0B4-4D9E-9D79-649B9C5011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2234" y="302704"/>
                  <a:ext cx="341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68EF8C-9837-46C2-B053-6E2E1B5E20EB}"/>
                    </a:ext>
                  </a:extLst>
                </p14:cNvPr>
                <p14:cNvContentPartPr/>
                <p14:nvPr/>
              </p14:nvContentPartPr>
              <p14:xfrm>
                <a:off x="5014394" y="300184"/>
                <a:ext cx="244440" cy="173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68EF8C-9837-46C2-B053-6E2E1B5E20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5754" y="291544"/>
                  <a:ext cx="26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2AEA90-4582-40FC-AE6E-DDDD54EF865E}"/>
                    </a:ext>
                  </a:extLst>
                </p14:cNvPr>
                <p14:cNvContentPartPr/>
                <p14:nvPr/>
              </p14:nvContentPartPr>
              <p14:xfrm>
                <a:off x="5181074" y="316024"/>
                <a:ext cx="18900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2AEA90-4582-40FC-AE6E-DDDD54EF86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2074" y="307024"/>
                  <a:ext cx="206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B6CE58-8165-4DAE-B127-9B074BE6F197}"/>
                    </a:ext>
                  </a:extLst>
                </p14:cNvPr>
                <p14:cNvContentPartPr/>
                <p14:nvPr/>
              </p14:nvContentPartPr>
              <p14:xfrm>
                <a:off x="5332994" y="316384"/>
                <a:ext cx="210960" cy="18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B6CE58-8165-4DAE-B127-9B074BE6F1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3994" y="307744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FFCDB4-56A6-49EA-9533-5CAD4D4E48C4}"/>
                    </a:ext>
                  </a:extLst>
                </p14:cNvPr>
                <p14:cNvContentPartPr/>
                <p14:nvPr/>
              </p14:nvContentPartPr>
              <p14:xfrm>
                <a:off x="5664914" y="100744"/>
                <a:ext cx="192600" cy="439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FFCDB4-56A6-49EA-9533-5CAD4D4E48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6274" y="91744"/>
                  <a:ext cx="2102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C3022B-3A85-4146-9D9D-E243AA29F45D}"/>
                    </a:ext>
                  </a:extLst>
                </p14:cNvPr>
                <p14:cNvContentPartPr/>
                <p14:nvPr/>
              </p14:nvContentPartPr>
              <p14:xfrm>
                <a:off x="5594714" y="297304"/>
                <a:ext cx="261000" cy="2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C3022B-3A85-4146-9D9D-E243AA29F4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86074" y="288304"/>
                  <a:ext cx="278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5E5B58-3112-44B5-B5CF-EF75FC1D0A92}"/>
                    </a:ext>
                  </a:extLst>
                </p14:cNvPr>
                <p14:cNvContentPartPr/>
                <p14:nvPr/>
              </p14:nvContentPartPr>
              <p14:xfrm>
                <a:off x="5823674" y="324304"/>
                <a:ext cx="180720" cy="18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5E5B58-3112-44B5-B5CF-EF75FC1D0A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14674" y="315304"/>
                  <a:ext cx="198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876AD0-9EB9-4DE7-823D-9855B678ADB0}"/>
                    </a:ext>
                  </a:extLst>
                </p14:cNvPr>
                <p14:cNvContentPartPr/>
                <p14:nvPr/>
              </p14:nvContentPartPr>
              <p14:xfrm>
                <a:off x="6320474" y="345904"/>
                <a:ext cx="154080" cy="15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876AD0-9EB9-4DE7-823D-9855B678AD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11834" y="337264"/>
                  <a:ext cx="17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0CBD7F-16C5-4BC5-B3A2-ED35F9E7535A}"/>
                    </a:ext>
                  </a:extLst>
                </p14:cNvPr>
                <p14:cNvContentPartPr/>
                <p14:nvPr/>
              </p14:nvContentPartPr>
              <p14:xfrm>
                <a:off x="6563834" y="322504"/>
                <a:ext cx="154440" cy="18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0CBD7F-16C5-4BC5-B3A2-ED35F9E753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5194" y="313504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3B53AE-C56F-43D3-9458-D2F714AEFFCE}"/>
                    </a:ext>
                  </a:extLst>
                </p14:cNvPr>
                <p14:cNvContentPartPr/>
                <p14:nvPr/>
              </p14:nvContentPartPr>
              <p14:xfrm>
                <a:off x="6765074" y="308104"/>
                <a:ext cx="174960" cy="16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3B53AE-C56F-43D3-9458-D2F714AEFF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56074" y="299464"/>
                  <a:ext cx="192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418C03-BEF5-4DD7-87B3-87D6FEEB499D}"/>
                    </a:ext>
                  </a:extLst>
                </p14:cNvPr>
                <p14:cNvContentPartPr/>
                <p14:nvPr/>
              </p14:nvContentPartPr>
              <p14:xfrm>
                <a:off x="7042274" y="303424"/>
                <a:ext cx="189360" cy="172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418C03-BEF5-4DD7-87B3-87D6FEEB49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33274" y="294784"/>
                  <a:ext cx="207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AA4925-8720-4674-9673-67957F6C03DB}"/>
                    </a:ext>
                  </a:extLst>
                </p14:cNvPr>
                <p14:cNvContentPartPr/>
                <p14:nvPr/>
              </p14:nvContentPartPr>
              <p14:xfrm>
                <a:off x="7283474" y="306304"/>
                <a:ext cx="280080" cy="207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AA4925-8720-4674-9673-67957F6C03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4834" y="297664"/>
                  <a:ext cx="297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EA06BB-C484-463C-AA3C-9E700195488E}"/>
                    </a:ext>
                  </a:extLst>
                </p14:cNvPr>
                <p14:cNvContentPartPr/>
                <p14:nvPr/>
              </p14:nvContentPartPr>
              <p14:xfrm>
                <a:off x="7830314" y="339424"/>
                <a:ext cx="168480" cy="12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EA06BB-C484-463C-AA3C-9E70019548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1314" y="330424"/>
                  <a:ext cx="186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61575D-F73A-4DB0-BC5A-E4AC6EFF7FBE}"/>
                    </a:ext>
                  </a:extLst>
                </p14:cNvPr>
                <p14:cNvContentPartPr/>
                <p14:nvPr/>
              </p14:nvContentPartPr>
              <p14:xfrm>
                <a:off x="8250434" y="62224"/>
                <a:ext cx="216360" cy="38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61575D-F73A-4DB0-BC5A-E4AC6EFF7F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41794" y="53224"/>
                  <a:ext cx="234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E3CC7B-5A93-41FE-A6FB-E4DF872A0CAC}"/>
                    </a:ext>
                  </a:extLst>
                </p14:cNvPr>
                <p14:cNvContentPartPr/>
                <p14:nvPr/>
              </p14:nvContentPartPr>
              <p14:xfrm>
                <a:off x="8143154" y="249064"/>
                <a:ext cx="439920" cy="6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E3CC7B-5A93-41FE-A6FB-E4DF872A0C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34154" y="240424"/>
                  <a:ext cx="457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501CE9-674C-4FBD-BC2F-51A37CDD97B9}"/>
                    </a:ext>
                  </a:extLst>
                </p14:cNvPr>
                <p14:cNvContentPartPr/>
                <p14:nvPr/>
              </p14:nvContentPartPr>
              <p14:xfrm>
                <a:off x="8700074" y="320704"/>
                <a:ext cx="450360" cy="18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501CE9-674C-4FBD-BC2F-51A37CDD97B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91434" y="311704"/>
                  <a:ext cx="46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5D68CF-3311-40EF-B8C6-3D800D975CE1}"/>
                    </a:ext>
                  </a:extLst>
                </p14:cNvPr>
                <p14:cNvContentPartPr/>
                <p14:nvPr/>
              </p14:nvContentPartPr>
              <p14:xfrm>
                <a:off x="539594" y="374704"/>
                <a:ext cx="120600" cy="186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5D68CF-3311-40EF-B8C6-3D800D975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0954" y="365704"/>
                  <a:ext cx="138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5238259-243F-4F5B-806C-CA6427056367}"/>
                    </a:ext>
                  </a:extLst>
                </p14:cNvPr>
                <p14:cNvContentPartPr/>
                <p14:nvPr/>
              </p14:nvContentPartPr>
              <p14:xfrm>
                <a:off x="286514" y="532384"/>
                <a:ext cx="462600" cy="68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5238259-243F-4F5B-806C-CA64270563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7514" y="523744"/>
                  <a:ext cx="480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5DCD6F-E7DA-4020-BBF8-994AAC361501}"/>
                    </a:ext>
                  </a:extLst>
                </p14:cNvPr>
                <p14:cNvContentPartPr/>
                <p14:nvPr/>
              </p14:nvContentPartPr>
              <p14:xfrm>
                <a:off x="299114" y="312784"/>
                <a:ext cx="620280" cy="8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5DCD6F-E7DA-4020-BBF8-994AAC3615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0474" y="303784"/>
                  <a:ext cx="63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CE0ACB-E22A-40C5-8210-63DF5AC6AF9D}"/>
                    </a:ext>
                  </a:extLst>
                </p14:cNvPr>
                <p14:cNvContentPartPr/>
                <p14:nvPr/>
              </p14:nvContentPartPr>
              <p14:xfrm>
                <a:off x="896354" y="440224"/>
                <a:ext cx="283680" cy="11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CE0ACB-E22A-40C5-8210-63DF5AC6AF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7714" y="431584"/>
                  <a:ext cx="30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06C956-F453-45EA-8924-686F188FA408}"/>
                    </a:ext>
                  </a:extLst>
                </p14:cNvPr>
                <p14:cNvContentPartPr/>
                <p14:nvPr/>
              </p14:nvContentPartPr>
              <p14:xfrm>
                <a:off x="1114874" y="448864"/>
                <a:ext cx="228600" cy="33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06C956-F453-45EA-8924-686F188FA4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5874" y="440224"/>
                  <a:ext cx="246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B8E04E-BFF1-444E-BF21-0CBB6B9EB31A}"/>
                    </a:ext>
                  </a:extLst>
                </p14:cNvPr>
                <p14:cNvContentPartPr/>
                <p14:nvPr/>
              </p14:nvContentPartPr>
              <p14:xfrm>
                <a:off x="1238354" y="371104"/>
                <a:ext cx="27936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B8E04E-BFF1-444E-BF21-0CBB6B9EB3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9714" y="362464"/>
                  <a:ext cx="297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416DF7-4696-4707-8C47-A199F3F762BB}"/>
                    </a:ext>
                  </a:extLst>
                </p14:cNvPr>
                <p14:cNvContentPartPr/>
                <p14:nvPr/>
              </p14:nvContentPartPr>
              <p14:xfrm>
                <a:off x="1558754" y="430144"/>
                <a:ext cx="113760" cy="12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416DF7-4696-4707-8C47-A199F3F762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49754" y="421144"/>
                  <a:ext cx="131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726FC6-B49D-455C-A5D7-C616A098400E}"/>
                    </a:ext>
                  </a:extLst>
                </p14:cNvPr>
                <p14:cNvContentPartPr/>
                <p14:nvPr/>
              </p14:nvContentPartPr>
              <p14:xfrm>
                <a:off x="1735874" y="397384"/>
                <a:ext cx="158760" cy="22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726FC6-B49D-455C-A5D7-C616A09840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26874" y="388744"/>
                  <a:ext cx="176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E7FD28-9987-4E94-B4A1-3669AD7F6C89}"/>
                    </a:ext>
                  </a:extLst>
                </p14:cNvPr>
                <p14:cNvContentPartPr/>
                <p14:nvPr/>
              </p14:nvContentPartPr>
              <p14:xfrm>
                <a:off x="2049074" y="154384"/>
                <a:ext cx="236160" cy="42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E7FD28-9987-4E94-B4A1-3669AD7F6C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0074" y="145384"/>
                  <a:ext cx="253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0CFF2B-E737-489F-BA88-E489EF40BB18}"/>
                    </a:ext>
                  </a:extLst>
                </p14:cNvPr>
                <p14:cNvContentPartPr/>
                <p14:nvPr/>
              </p14:nvContentPartPr>
              <p14:xfrm>
                <a:off x="1920914" y="340864"/>
                <a:ext cx="476640" cy="6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0CFF2B-E737-489F-BA88-E489EF40BB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2274" y="331864"/>
                  <a:ext cx="494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2DD93E-E9FC-44F7-8529-EF2601514F97}"/>
                    </a:ext>
                  </a:extLst>
                </p14:cNvPr>
                <p14:cNvContentPartPr/>
                <p14:nvPr/>
              </p14:nvContentPartPr>
              <p14:xfrm>
                <a:off x="2284154" y="405664"/>
                <a:ext cx="164880" cy="10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2DD93E-E9FC-44F7-8529-EF2601514F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75514" y="396664"/>
                  <a:ext cx="182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A594A0-92BB-40CB-8A5A-A9FE4BB37C7A}"/>
                    </a:ext>
                  </a:extLst>
                </p14:cNvPr>
                <p14:cNvContentPartPr/>
                <p14:nvPr/>
              </p14:nvContentPartPr>
              <p14:xfrm>
                <a:off x="2455874" y="443104"/>
                <a:ext cx="176400" cy="11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A594A0-92BB-40CB-8A5A-A9FE4BB37C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47234" y="434464"/>
                  <a:ext cx="194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1DFE91-13C1-4D16-AD18-C5CBE12D933D}"/>
                    </a:ext>
                  </a:extLst>
                </p14:cNvPr>
                <p14:cNvContentPartPr/>
                <p14:nvPr/>
              </p14:nvContentPartPr>
              <p14:xfrm>
                <a:off x="2767634" y="179944"/>
                <a:ext cx="262080" cy="42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1DFE91-13C1-4D16-AD18-C5CBE12D93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8994" y="170944"/>
                  <a:ext cx="2797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6CFF43-ED46-4152-88B2-67BD060AE305}"/>
                    </a:ext>
                  </a:extLst>
                </p14:cNvPr>
                <p14:cNvContentPartPr/>
                <p14:nvPr/>
              </p14:nvContentPartPr>
              <p14:xfrm>
                <a:off x="2714714" y="330064"/>
                <a:ext cx="640080" cy="9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6CFF43-ED46-4152-88B2-67BD060AE3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05714" y="321424"/>
                  <a:ext cx="657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195899-FAE5-4A55-A11C-B4DFD60FC8C2}"/>
                    </a:ext>
                  </a:extLst>
                </p14:cNvPr>
                <p14:cNvContentPartPr/>
                <p14:nvPr/>
              </p14:nvContentPartPr>
              <p14:xfrm>
                <a:off x="3216914" y="579544"/>
                <a:ext cx="15120" cy="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195899-FAE5-4A55-A11C-B4DFD60FC8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7914" y="570904"/>
                  <a:ext cx="32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C33963-6806-4C66-AC25-4784539E3280}"/>
                    </a:ext>
                  </a:extLst>
                </p14:cNvPr>
                <p14:cNvContentPartPr/>
                <p14:nvPr/>
              </p14:nvContentPartPr>
              <p14:xfrm>
                <a:off x="447434" y="952504"/>
                <a:ext cx="277200" cy="24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C33963-6806-4C66-AC25-4784539E32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794" y="943504"/>
                  <a:ext cx="294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B75AA1-95C0-4846-816B-D4DF81609ED0}"/>
                    </a:ext>
                  </a:extLst>
                </p14:cNvPr>
                <p14:cNvContentPartPr/>
                <p14:nvPr/>
              </p14:nvContentPartPr>
              <p14:xfrm>
                <a:off x="717434" y="1039984"/>
                <a:ext cx="212760" cy="167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B75AA1-95C0-4846-816B-D4DF81609E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8794" y="1031344"/>
                  <a:ext cx="230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741F15-BFF6-4D70-91A5-B1F4CC792536}"/>
                    </a:ext>
                  </a:extLst>
                </p14:cNvPr>
                <p14:cNvContentPartPr/>
                <p14:nvPr/>
              </p14:nvContentPartPr>
              <p14:xfrm>
                <a:off x="1078874" y="717784"/>
                <a:ext cx="293040" cy="47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741F15-BFF6-4D70-91A5-B1F4CC7925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9874" y="709144"/>
                  <a:ext cx="3106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A7D5AD-512D-4804-809A-CB5C8C933CD7}"/>
                    </a:ext>
                  </a:extLst>
                </p14:cNvPr>
                <p14:cNvContentPartPr/>
                <p14:nvPr/>
              </p14:nvContentPartPr>
              <p14:xfrm>
                <a:off x="928754" y="966904"/>
                <a:ext cx="418680" cy="9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A7D5AD-512D-4804-809A-CB5C8C933C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0114" y="958264"/>
                  <a:ext cx="436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C52C6B-8BC7-48DB-AB37-91A3D2B44072}"/>
                    </a:ext>
                  </a:extLst>
                </p14:cNvPr>
                <p14:cNvContentPartPr/>
                <p14:nvPr/>
              </p14:nvContentPartPr>
              <p14:xfrm>
                <a:off x="1315754" y="966544"/>
                <a:ext cx="223920" cy="250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C52C6B-8BC7-48DB-AB37-91A3D2B440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07114" y="957904"/>
                  <a:ext cx="241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13B1C8-8CA6-4EB6-BA03-11EF91B9BA2F}"/>
                    </a:ext>
                  </a:extLst>
                </p14:cNvPr>
                <p14:cNvContentPartPr/>
                <p14:nvPr/>
              </p14:nvContentPartPr>
              <p14:xfrm>
                <a:off x="1955114" y="984904"/>
                <a:ext cx="159480" cy="221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13B1C8-8CA6-4EB6-BA03-11EF91B9BA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46474" y="975904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36FA2A9-6B19-411E-AD8C-E1599B140328}"/>
                    </a:ext>
                  </a:extLst>
                </p14:cNvPr>
                <p14:cNvContentPartPr/>
                <p14:nvPr/>
              </p14:nvContentPartPr>
              <p14:xfrm>
                <a:off x="2351474" y="662344"/>
                <a:ext cx="350280" cy="54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36FA2A9-6B19-411E-AD8C-E1599B1403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42474" y="653344"/>
                  <a:ext cx="3679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E3D3CB-1266-4E04-A3AB-98017105635A}"/>
                    </a:ext>
                  </a:extLst>
                </p14:cNvPr>
                <p14:cNvContentPartPr/>
                <p14:nvPr/>
              </p14:nvContentPartPr>
              <p14:xfrm>
                <a:off x="2346794" y="1022704"/>
                <a:ext cx="246600" cy="65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E3D3CB-1266-4E04-A3AB-9801710563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38154" y="1014064"/>
                  <a:ext cx="264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697204-6EDE-482B-B1B5-0CF28FD7AEAB}"/>
                    </a:ext>
                  </a:extLst>
                </p14:cNvPr>
                <p14:cNvContentPartPr/>
                <p14:nvPr/>
              </p14:nvContentPartPr>
              <p14:xfrm>
                <a:off x="3003074" y="763864"/>
                <a:ext cx="360000" cy="393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697204-6EDE-482B-B1B5-0CF28FD7AE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94434" y="755224"/>
                  <a:ext cx="3776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DE5432-3231-425E-96CE-B340B3EA2630}"/>
                    </a:ext>
                  </a:extLst>
                </p14:cNvPr>
                <p14:cNvContentPartPr/>
                <p14:nvPr/>
              </p14:nvContentPartPr>
              <p14:xfrm>
                <a:off x="2971034" y="975184"/>
                <a:ext cx="268200" cy="180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DE5432-3231-425E-96CE-B340B3EA26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62034" y="966184"/>
                  <a:ext cx="285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FE70E7-082A-4AF6-8DC7-B89E3A8E5FD1}"/>
                    </a:ext>
                  </a:extLst>
                </p14:cNvPr>
                <p14:cNvContentPartPr/>
                <p14:nvPr/>
              </p14:nvContentPartPr>
              <p14:xfrm>
                <a:off x="3601394" y="1077784"/>
                <a:ext cx="223920" cy="293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FE70E7-082A-4AF6-8DC7-B89E3A8E5F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92754" y="1069144"/>
                  <a:ext cx="241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049BC8-EB69-4F7A-9F92-D0F565C7B1F1}"/>
                    </a:ext>
                  </a:extLst>
                </p14:cNvPr>
                <p14:cNvContentPartPr/>
                <p14:nvPr/>
              </p14:nvContentPartPr>
              <p14:xfrm>
                <a:off x="3769514" y="906424"/>
                <a:ext cx="275760" cy="23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049BC8-EB69-4F7A-9F92-D0F565C7B1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60514" y="897784"/>
                  <a:ext cx="293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562096-3688-4E45-A046-3E9DAB91D6BD}"/>
                    </a:ext>
                  </a:extLst>
                </p14:cNvPr>
                <p14:cNvContentPartPr/>
                <p14:nvPr/>
              </p14:nvContentPartPr>
              <p14:xfrm>
                <a:off x="4033754" y="908584"/>
                <a:ext cx="574560" cy="225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562096-3688-4E45-A046-3E9DAB91D6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24754" y="899584"/>
                  <a:ext cx="592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756822-CB93-42D6-97DE-FC6C3E51ECAB}"/>
                    </a:ext>
                  </a:extLst>
                </p14:cNvPr>
                <p14:cNvContentPartPr/>
                <p14:nvPr/>
              </p14:nvContentPartPr>
              <p14:xfrm>
                <a:off x="4777154" y="952504"/>
                <a:ext cx="216000" cy="177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756822-CB93-42D6-97DE-FC6C3E51EC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68514" y="943504"/>
                  <a:ext cx="23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563AFC-7BB8-491F-8D60-7D6F7DD89E00}"/>
                    </a:ext>
                  </a:extLst>
                </p14:cNvPr>
                <p14:cNvContentPartPr/>
                <p14:nvPr/>
              </p14:nvContentPartPr>
              <p14:xfrm>
                <a:off x="5019434" y="960424"/>
                <a:ext cx="215280" cy="163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563AFC-7BB8-491F-8D60-7D6F7DD89E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10794" y="951424"/>
                  <a:ext cx="232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2348B63-87AE-4854-948E-6E7FDF291A2A}"/>
                    </a:ext>
                  </a:extLst>
                </p14:cNvPr>
                <p14:cNvContentPartPr/>
                <p14:nvPr/>
              </p14:nvContentPartPr>
              <p14:xfrm>
                <a:off x="5367914" y="949984"/>
                <a:ext cx="85320" cy="147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2348B63-87AE-4854-948E-6E7FDF291A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59274" y="940984"/>
                  <a:ext cx="102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44AA5B-CA6E-4668-8002-86B1950C8F05}"/>
                    </a:ext>
                  </a:extLst>
                </p14:cNvPr>
                <p14:cNvContentPartPr/>
                <p14:nvPr/>
              </p14:nvContentPartPr>
              <p14:xfrm>
                <a:off x="5663114" y="694024"/>
                <a:ext cx="248400" cy="432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44AA5B-CA6E-4668-8002-86B1950C8F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54474" y="685384"/>
                  <a:ext cx="2660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780A9D-726A-475F-84FB-D1107931B98B}"/>
                    </a:ext>
                  </a:extLst>
                </p14:cNvPr>
                <p14:cNvContentPartPr/>
                <p14:nvPr/>
              </p14:nvContentPartPr>
              <p14:xfrm>
                <a:off x="5595434" y="920104"/>
                <a:ext cx="343440" cy="61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780A9D-726A-475F-84FB-D1107931B9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6434" y="911464"/>
                  <a:ext cx="361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87E06F5-6EAA-4F43-997E-766BC0892CAD}"/>
                    </a:ext>
                  </a:extLst>
                </p14:cNvPr>
                <p14:cNvContentPartPr/>
                <p14:nvPr/>
              </p14:nvContentPartPr>
              <p14:xfrm>
                <a:off x="6218594" y="931624"/>
                <a:ext cx="135720" cy="13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87E06F5-6EAA-4F43-997E-766BC0892CA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9954" y="922624"/>
                  <a:ext cx="15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9C1941-90FA-427B-810F-FDFC5D798BA0}"/>
                    </a:ext>
                  </a:extLst>
                </p14:cNvPr>
                <p14:cNvContentPartPr/>
                <p14:nvPr/>
              </p14:nvContentPartPr>
              <p14:xfrm>
                <a:off x="6515234" y="584944"/>
                <a:ext cx="348840" cy="534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9C1941-90FA-427B-810F-FDFC5D798B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06234" y="575944"/>
                  <a:ext cx="3664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AF0E57-DE51-4CD7-85B2-4098BB586C0A}"/>
                    </a:ext>
                  </a:extLst>
                </p14:cNvPr>
                <p14:cNvContentPartPr/>
                <p14:nvPr/>
              </p14:nvContentPartPr>
              <p14:xfrm>
                <a:off x="6517034" y="920824"/>
                <a:ext cx="240840" cy="72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AF0E57-DE51-4CD7-85B2-4098BB586C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08394" y="912184"/>
                  <a:ext cx="258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04C28C-E653-411F-8156-E722B45E03F6}"/>
                    </a:ext>
                  </a:extLst>
                </p14:cNvPr>
                <p14:cNvContentPartPr/>
                <p14:nvPr/>
              </p14:nvContentPartPr>
              <p14:xfrm>
                <a:off x="7136234" y="697984"/>
                <a:ext cx="240480" cy="427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04C28C-E653-411F-8156-E722B45E03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27594" y="688984"/>
                  <a:ext cx="258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302539-C83D-46EC-9F8F-363CBC9257E4}"/>
                    </a:ext>
                  </a:extLst>
                </p14:cNvPr>
                <p14:cNvContentPartPr/>
                <p14:nvPr/>
              </p14:nvContentPartPr>
              <p14:xfrm>
                <a:off x="7071434" y="940624"/>
                <a:ext cx="276840" cy="41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302539-C83D-46EC-9F8F-363CBC9257E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62794" y="931984"/>
                  <a:ext cx="294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FE1A12-D0EB-4F59-A5EE-D76DED7CE5DD}"/>
                    </a:ext>
                  </a:extLst>
                </p14:cNvPr>
                <p14:cNvContentPartPr/>
                <p14:nvPr/>
              </p14:nvContentPartPr>
              <p14:xfrm>
                <a:off x="7371674" y="956464"/>
                <a:ext cx="8064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FE1A12-D0EB-4F59-A5EE-D76DED7CE5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62674" y="947464"/>
                  <a:ext cx="98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EDFA60-70E6-413F-B864-E19FF0BB6BF5}"/>
                    </a:ext>
                  </a:extLst>
                </p14:cNvPr>
                <p14:cNvContentPartPr/>
                <p14:nvPr/>
              </p14:nvContentPartPr>
              <p14:xfrm>
                <a:off x="7544834" y="927304"/>
                <a:ext cx="335520" cy="12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EDFA60-70E6-413F-B864-E19FF0BB6B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35834" y="918304"/>
                  <a:ext cx="353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7FE7307-353E-415D-86DD-A1DBF359EF51}"/>
                    </a:ext>
                  </a:extLst>
                </p14:cNvPr>
                <p14:cNvContentPartPr/>
                <p14:nvPr/>
              </p14:nvContentPartPr>
              <p14:xfrm>
                <a:off x="7960274" y="921544"/>
                <a:ext cx="228600" cy="160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7FE7307-353E-415D-86DD-A1DBF359EF5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51634" y="912544"/>
                  <a:ext cx="2462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93CA52E-1244-488E-BC2F-14F0EBED73BE}"/>
              </a:ext>
            </a:extLst>
          </p:cNvPr>
          <p:cNvGrpSpPr/>
          <p:nvPr/>
        </p:nvGrpSpPr>
        <p:grpSpPr>
          <a:xfrm>
            <a:off x="8516114" y="751984"/>
            <a:ext cx="1975680" cy="753840"/>
            <a:chOff x="8516114" y="751984"/>
            <a:chExt cx="197568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6F4270-96A4-4207-BAF0-1AB4F06D8A63}"/>
                    </a:ext>
                  </a:extLst>
                </p14:cNvPr>
                <p14:cNvContentPartPr/>
                <p14:nvPr/>
              </p14:nvContentPartPr>
              <p14:xfrm>
                <a:off x="8516114" y="940984"/>
                <a:ext cx="275760" cy="19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6F4270-96A4-4207-BAF0-1AB4F06D8A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07474" y="931984"/>
                  <a:ext cx="293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3B7ED5-0441-4487-B7A0-28D57E34E597}"/>
                    </a:ext>
                  </a:extLst>
                </p14:cNvPr>
                <p14:cNvContentPartPr/>
                <p14:nvPr/>
              </p14:nvContentPartPr>
              <p14:xfrm>
                <a:off x="8827874" y="941344"/>
                <a:ext cx="182520" cy="176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3B7ED5-0441-4487-B7A0-28D57E34E5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18874" y="932704"/>
                  <a:ext cx="200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A56D08-0045-447E-A1B3-D13139929875}"/>
                    </a:ext>
                  </a:extLst>
                </p14:cNvPr>
                <p14:cNvContentPartPr/>
                <p14:nvPr/>
              </p14:nvContentPartPr>
              <p14:xfrm>
                <a:off x="9060434" y="931264"/>
                <a:ext cx="122040" cy="174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A56D08-0045-447E-A1B3-D131399298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51434" y="922264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7DE6AC-5AF7-4AE6-B2A2-C70E81EDD379}"/>
                    </a:ext>
                  </a:extLst>
                </p14:cNvPr>
                <p14:cNvContentPartPr/>
                <p14:nvPr/>
              </p14:nvContentPartPr>
              <p14:xfrm>
                <a:off x="9200834" y="944224"/>
                <a:ext cx="156240" cy="162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7DE6AC-5AF7-4AE6-B2A2-C70E81EDD3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2194" y="935224"/>
                  <a:ext cx="173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5A61D3-5B55-43C1-B779-CE474A1CCA75}"/>
                    </a:ext>
                  </a:extLst>
                </p14:cNvPr>
                <p14:cNvContentPartPr/>
                <p14:nvPr/>
              </p14:nvContentPartPr>
              <p14:xfrm>
                <a:off x="9480194" y="957184"/>
                <a:ext cx="128520" cy="171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5A61D3-5B55-43C1-B779-CE474A1CCA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71194" y="948544"/>
                  <a:ext cx="14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49AF17-849A-4722-8C93-973B50ABEC33}"/>
                    </a:ext>
                  </a:extLst>
                </p14:cNvPr>
                <p14:cNvContentPartPr/>
                <p14:nvPr/>
              </p14:nvContentPartPr>
              <p14:xfrm>
                <a:off x="9585314" y="962944"/>
                <a:ext cx="305280" cy="146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49AF17-849A-4722-8C93-973B50ABEC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76674" y="954304"/>
                  <a:ext cx="322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3A301D3-A2FC-4CF1-AB90-5CF554A9E985}"/>
                    </a:ext>
                  </a:extLst>
                </p14:cNvPr>
                <p14:cNvContentPartPr/>
                <p14:nvPr/>
              </p14:nvContentPartPr>
              <p14:xfrm>
                <a:off x="9766394" y="751984"/>
                <a:ext cx="328320" cy="332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3A301D3-A2FC-4CF1-AB90-5CF554A9E9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57754" y="743344"/>
                  <a:ext cx="345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CC0743-EAFC-499C-ACB1-B7E7E2729BC9}"/>
                    </a:ext>
                  </a:extLst>
                </p14:cNvPr>
                <p14:cNvContentPartPr/>
                <p14:nvPr/>
              </p14:nvContentPartPr>
              <p14:xfrm>
                <a:off x="9962594" y="917944"/>
                <a:ext cx="330840" cy="154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CC0743-EAFC-499C-ACB1-B7E7E2729B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53954" y="909304"/>
                  <a:ext cx="348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334303-C3A8-4513-A401-33E430477170}"/>
                    </a:ext>
                  </a:extLst>
                </p14:cNvPr>
                <p14:cNvContentPartPr/>
                <p14:nvPr/>
              </p14:nvContentPartPr>
              <p14:xfrm>
                <a:off x="10088594" y="977704"/>
                <a:ext cx="403200" cy="528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334303-C3A8-4513-A401-33E4304771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79954" y="969064"/>
                  <a:ext cx="42084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21A0C2-D6AF-4D1C-BFCD-FECA2E0132A1}"/>
              </a:ext>
            </a:extLst>
          </p:cNvPr>
          <p:cNvGrpSpPr/>
          <p:nvPr/>
        </p:nvGrpSpPr>
        <p:grpSpPr>
          <a:xfrm>
            <a:off x="453194" y="1411504"/>
            <a:ext cx="475560" cy="574200"/>
            <a:chOff x="453194" y="1411504"/>
            <a:chExt cx="47556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930333-05B0-4057-B990-736A6629436D}"/>
                    </a:ext>
                  </a:extLst>
                </p14:cNvPr>
                <p14:cNvContentPartPr/>
                <p14:nvPr/>
              </p14:nvContentPartPr>
              <p14:xfrm>
                <a:off x="470474" y="1411504"/>
                <a:ext cx="347040" cy="574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930333-05B0-4057-B990-736A662943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1834" y="1402504"/>
                  <a:ext cx="3646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154D47-2013-48B6-AF88-4675177F260E}"/>
                    </a:ext>
                  </a:extLst>
                </p14:cNvPr>
                <p14:cNvContentPartPr/>
                <p14:nvPr/>
              </p14:nvContentPartPr>
              <p14:xfrm>
                <a:off x="453194" y="1646584"/>
                <a:ext cx="403560" cy="118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154D47-2013-48B6-AF88-4675177F26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4194" y="1637944"/>
                  <a:ext cx="42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A24C769-0AC7-4387-B479-F782683F6A66}"/>
                    </a:ext>
                  </a:extLst>
                </p14:cNvPr>
                <p14:cNvContentPartPr/>
                <p14:nvPr/>
              </p14:nvContentPartPr>
              <p14:xfrm>
                <a:off x="735074" y="1752784"/>
                <a:ext cx="193680" cy="170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A24C769-0AC7-4387-B479-F782683F6A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6074" y="1743784"/>
                  <a:ext cx="21132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13A0073-BCA1-43F9-AB80-21286664CB0E}"/>
                  </a:ext>
                </a:extLst>
              </p14:cNvPr>
              <p14:cNvContentPartPr/>
              <p14:nvPr/>
            </p14:nvContentPartPr>
            <p14:xfrm>
              <a:off x="1310354" y="1758544"/>
              <a:ext cx="244800" cy="15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13A0073-BCA1-43F9-AB80-21286664CB0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1714" y="1749544"/>
                <a:ext cx="26244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B68B027-BEE6-4536-A887-7705FDCF40CF}"/>
              </a:ext>
            </a:extLst>
          </p:cNvPr>
          <p:cNvGrpSpPr/>
          <p:nvPr/>
        </p:nvGrpSpPr>
        <p:grpSpPr>
          <a:xfrm>
            <a:off x="2017754" y="1367224"/>
            <a:ext cx="1505880" cy="539280"/>
            <a:chOff x="2017754" y="1367224"/>
            <a:chExt cx="150588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7F5D1A-45BB-4B1A-86BE-5BDBF12C0004}"/>
                    </a:ext>
                  </a:extLst>
                </p14:cNvPr>
                <p14:cNvContentPartPr/>
                <p14:nvPr/>
              </p14:nvContentPartPr>
              <p14:xfrm>
                <a:off x="2017754" y="1559464"/>
                <a:ext cx="243360" cy="347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7F5D1A-45BB-4B1A-86BE-5BDBF12C00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09114" y="1550464"/>
                  <a:ext cx="261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27F24B-5594-411C-BBEE-DD2F38596C1C}"/>
                    </a:ext>
                  </a:extLst>
                </p14:cNvPr>
                <p14:cNvContentPartPr/>
                <p14:nvPr/>
              </p14:nvContentPartPr>
              <p14:xfrm>
                <a:off x="2153474" y="1367224"/>
                <a:ext cx="373320" cy="33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27F24B-5594-411C-BBEE-DD2F38596C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44474" y="1358584"/>
                  <a:ext cx="390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CC8D35-4853-4BC8-9BA8-F33F96D5151C}"/>
                    </a:ext>
                  </a:extLst>
                </p14:cNvPr>
                <p14:cNvContentPartPr/>
                <p14:nvPr/>
              </p14:nvContentPartPr>
              <p14:xfrm>
                <a:off x="2357234" y="1699504"/>
                <a:ext cx="171720" cy="159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CC8D35-4853-4BC8-9BA8-F33F96D5151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48594" y="1690864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07662E-7BBB-411D-824D-3817C4DD81EE}"/>
                    </a:ext>
                  </a:extLst>
                </p14:cNvPr>
                <p14:cNvContentPartPr/>
                <p14:nvPr/>
              </p14:nvContentPartPr>
              <p14:xfrm>
                <a:off x="2605994" y="1707784"/>
                <a:ext cx="80280" cy="148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07662E-7BBB-411D-824D-3817C4DD81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97354" y="1699144"/>
                  <a:ext cx="97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167A07-7F7D-4606-81B6-3D596B761F86}"/>
                    </a:ext>
                  </a:extLst>
                </p14:cNvPr>
                <p14:cNvContentPartPr/>
                <p14:nvPr/>
              </p14:nvContentPartPr>
              <p14:xfrm>
                <a:off x="2756114" y="1640824"/>
                <a:ext cx="229680" cy="217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167A07-7F7D-4606-81B6-3D596B761F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47114" y="1632184"/>
                  <a:ext cx="247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AA3257-80CC-437D-ABD9-9702E3DD3828}"/>
                    </a:ext>
                  </a:extLst>
                </p14:cNvPr>
                <p14:cNvContentPartPr/>
                <p14:nvPr/>
              </p14:nvContentPartPr>
              <p14:xfrm>
                <a:off x="2930714" y="1655584"/>
                <a:ext cx="191880" cy="20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AA3257-80CC-437D-ABD9-9702E3DD38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22074" y="1646944"/>
                  <a:ext cx="209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A11484-D085-401A-AE1A-88FA3E438450}"/>
                    </a:ext>
                  </a:extLst>
                </p14:cNvPr>
                <p14:cNvContentPartPr/>
                <p14:nvPr/>
              </p14:nvContentPartPr>
              <p14:xfrm>
                <a:off x="3162194" y="1709944"/>
                <a:ext cx="131400" cy="136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A11484-D085-401A-AE1A-88FA3E4384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3194" y="1701304"/>
                  <a:ext cx="149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95BDBE-86FE-4411-B491-F10EC5E843D7}"/>
                    </a:ext>
                  </a:extLst>
                </p14:cNvPr>
                <p14:cNvContentPartPr/>
                <p14:nvPr/>
              </p14:nvContentPartPr>
              <p14:xfrm>
                <a:off x="3357314" y="1737304"/>
                <a:ext cx="166320" cy="151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95BDBE-86FE-4411-B491-F10EC5E843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8674" y="1728304"/>
                  <a:ext cx="1839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34ADE74-F542-4706-B3A8-EE031EE7CF7E}"/>
              </a:ext>
            </a:extLst>
          </p:cNvPr>
          <p:cNvGrpSpPr/>
          <p:nvPr/>
        </p:nvGrpSpPr>
        <p:grpSpPr>
          <a:xfrm>
            <a:off x="3838634" y="1360024"/>
            <a:ext cx="1473120" cy="500760"/>
            <a:chOff x="3838634" y="1360024"/>
            <a:chExt cx="147312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17C552E-9407-45A0-867F-21897DE02FEF}"/>
                    </a:ext>
                  </a:extLst>
                </p14:cNvPr>
                <p14:cNvContentPartPr/>
                <p14:nvPr/>
              </p14:nvContentPartPr>
              <p14:xfrm>
                <a:off x="3838634" y="1540024"/>
                <a:ext cx="161280" cy="283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17C552E-9407-45A0-867F-21897DE02F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9634" y="1531024"/>
                  <a:ext cx="178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5BDDC6-895F-42DB-80CC-52597AC5F8AF}"/>
                    </a:ext>
                  </a:extLst>
                </p14:cNvPr>
                <p14:cNvContentPartPr/>
                <p14:nvPr/>
              </p14:nvContentPartPr>
              <p14:xfrm>
                <a:off x="3929714" y="1360024"/>
                <a:ext cx="316800" cy="280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5BDDC6-895F-42DB-80CC-52597AC5F8A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21074" y="1351384"/>
                  <a:ext cx="334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BF80A18-CEC9-49D5-BF9F-8DA1F2B2C365}"/>
                    </a:ext>
                  </a:extLst>
                </p14:cNvPr>
                <p14:cNvContentPartPr/>
                <p14:nvPr/>
              </p14:nvContentPartPr>
              <p14:xfrm>
                <a:off x="4185314" y="1605904"/>
                <a:ext cx="175680" cy="229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BF80A18-CEC9-49D5-BF9F-8DA1F2B2C3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76674" y="1596904"/>
                  <a:ext cx="193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78B9CF-82AC-48E1-9112-1FADEA6A5330}"/>
                    </a:ext>
                  </a:extLst>
                </p14:cNvPr>
                <p14:cNvContentPartPr/>
                <p14:nvPr/>
              </p14:nvContentPartPr>
              <p14:xfrm>
                <a:off x="4361354" y="1664584"/>
                <a:ext cx="111600" cy="137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78B9CF-82AC-48E1-9112-1FADEA6A533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52714" y="1655944"/>
                  <a:ext cx="129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7BF3DE-0242-4A78-96AF-777EC51BE775}"/>
                    </a:ext>
                  </a:extLst>
                </p14:cNvPr>
                <p14:cNvContentPartPr/>
                <p14:nvPr/>
              </p14:nvContentPartPr>
              <p14:xfrm>
                <a:off x="4538834" y="1645864"/>
                <a:ext cx="142200" cy="175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7BF3DE-0242-4A78-96AF-777EC51BE77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30194" y="1637224"/>
                  <a:ext cx="159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9F6CA5-CDBD-4EF5-BB88-4659BE62B9F1}"/>
                    </a:ext>
                  </a:extLst>
                </p14:cNvPr>
                <p14:cNvContentPartPr/>
                <p14:nvPr/>
              </p14:nvContentPartPr>
              <p14:xfrm>
                <a:off x="4676354" y="1640824"/>
                <a:ext cx="263880" cy="187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9F6CA5-CDBD-4EF5-BB88-4659BE62B9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67714" y="1632184"/>
                  <a:ext cx="281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3FB3C2E-A809-4DFF-AC40-16348BA9607E}"/>
                    </a:ext>
                  </a:extLst>
                </p14:cNvPr>
                <p14:cNvContentPartPr/>
                <p14:nvPr/>
              </p14:nvContentPartPr>
              <p14:xfrm>
                <a:off x="4937354" y="1634344"/>
                <a:ext cx="168480" cy="19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3FB3C2E-A809-4DFF-AC40-16348BA960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28714" y="1625344"/>
                  <a:ext cx="186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F56215F-6D45-4C4F-8298-1E4A4F090A88}"/>
                    </a:ext>
                  </a:extLst>
                </p14:cNvPr>
                <p14:cNvContentPartPr/>
                <p14:nvPr/>
              </p14:nvContentPartPr>
              <p14:xfrm>
                <a:off x="5082074" y="1616704"/>
                <a:ext cx="229680" cy="244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F56215F-6D45-4C4F-8298-1E4A4F090A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73434" y="1608064"/>
                  <a:ext cx="2473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42B15EC-0D9C-4273-8FCE-CB54FD8FCF76}"/>
              </a:ext>
            </a:extLst>
          </p:cNvPr>
          <p:cNvGrpSpPr/>
          <p:nvPr/>
        </p:nvGrpSpPr>
        <p:grpSpPr>
          <a:xfrm>
            <a:off x="434474" y="2056984"/>
            <a:ext cx="615240" cy="578160"/>
            <a:chOff x="434474" y="2056984"/>
            <a:chExt cx="61524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9CB9BB-24F1-4926-AAAA-348608AD7087}"/>
                    </a:ext>
                  </a:extLst>
                </p14:cNvPr>
                <p14:cNvContentPartPr/>
                <p14:nvPr/>
              </p14:nvContentPartPr>
              <p14:xfrm>
                <a:off x="434474" y="2421664"/>
                <a:ext cx="181800" cy="213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9CB9BB-24F1-4926-AAAA-348608AD70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5834" y="2412664"/>
                  <a:ext cx="19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E7BFCC-7D04-4034-BC33-E913AB38EF78}"/>
                    </a:ext>
                  </a:extLst>
                </p14:cNvPr>
                <p14:cNvContentPartPr/>
                <p14:nvPr/>
              </p14:nvContentPartPr>
              <p14:xfrm>
                <a:off x="721394" y="2056984"/>
                <a:ext cx="328320" cy="571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E7BFCC-7D04-4034-BC33-E913AB38EF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2394" y="2047984"/>
                  <a:ext cx="3459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7B6C5A-E761-4F2C-A8CC-6EEB839E6E40}"/>
                    </a:ext>
                  </a:extLst>
                </p14:cNvPr>
                <p14:cNvContentPartPr/>
                <p14:nvPr/>
              </p14:nvContentPartPr>
              <p14:xfrm>
                <a:off x="714914" y="2397544"/>
                <a:ext cx="262800" cy="9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7B6C5A-E761-4F2C-A8CC-6EEB839E6E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6274" y="2388904"/>
                  <a:ext cx="2804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6BE48DD-A28E-41BE-9911-B876820456CB}"/>
              </a:ext>
            </a:extLst>
          </p:cNvPr>
          <p:cNvGrpSpPr/>
          <p:nvPr/>
        </p:nvGrpSpPr>
        <p:grpSpPr>
          <a:xfrm>
            <a:off x="1361834" y="2152744"/>
            <a:ext cx="1457280" cy="404640"/>
            <a:chOff x="1361834" y="2152744"/>
            <a:chExt cx="14572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D04969-A380-445A-B9E4-CE07A20CA099}"/>
                    </a:ext>
                  </a:extLst>
                </p14:cNvPr>
                <p14:cNvContentPartPr/>
                <p14:nvPr/>
              </p14:nvContentPartPr>
              <p14:xfrm>
                <a:off x="1361834" y="2342824"/>
                <a:ext cx="251280" cy="214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D04969-A380-445A-B9E4-CE07A20CA0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52834" y="2334184"/>
                  <a:ext cx="26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0EBB271-9628-4646-9808-2A863373904F}"/>
                    </a:ext>
                  </a:extLst>
                </p14:cNvPr>
                <p14:cNvContentPartPr/>
                <p14:nvPr/>
              </p14:nvContentPartPr>
              <p14:xfrm>
                <a:off x="1674674" y="2345704"/>
                <a:ext cx="196200" cy="18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0EBB271-9628-4646-9808-2A86337390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66034" y="2337064"/>
                  <a:ext cx="21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332EE47-9790-4085-913E-17D99B6BF2AC}"/>
                    </a:ext>
                  </a:extLst>
                </p14:cNvPr>
                <p14:cNvContentPartPr/>
                <p14:nvPr/>
              </p14:nvContentPartPr>
              <p14:xfrm>
                <a:off x="1906514" y="2352904"/>
                <a:ext cx="162720" cy="150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332EE47-9790-4085-913E-17D99B6BF2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97514" y="2343904"/>
                  <a:ext cx="180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A67935B-FAC9-413E-B0F6-61A4BC4B702C}"/>
                    </a:ext>
                  </a:extLst>
                </p14:cNvPr>
                <p14:cNvContentPartPr/>
                <p14:nvPr/>
              </p14:nvContentPartPr>
              <p14:xfrm>
                <a:off x="2051234" y="2404384"/>
                <a:ext cx="16056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A67935B-FAC9-413E-B0F6-61A4BC4B70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42234" y="2395744"/>
                  <a:ext cx="178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84A677-03EE-4369-9A6E-C521E9EC944D}"/>
                    </a:ext>
                  </a:extLst>
                </p14:cNvPr>
                <p14:cNvContentPartPr/>
                <p14:nvPr/>
              </p14:nvContentPartPr>
              <p14:xfrm>
                <a:off x="2455874" y="2152744"/>
                <a:ext cx="140040" cy="404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84A677-03EE-4369-9A6E-C521E9EC94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47234" y="2143744"/>
                  <a:ext cx="157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79ECF36-2430-4C92-87B5-34693BF6BFA1}"/>
                    </a:ext>
                  </a:extLst>
                </p14:cNvPr>
                <p14:cNvContentPartPr/>
                <p14:nvPr/>
              </p14:nvContentPartPr>
              <p14:xfrm>
                <a:off x="2374514" y="2357224"/>
                <a:ext cx="253800" cy="3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79ECF36-2430-4C92-87B5-34693BF6BF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65874" y="2348224"/>
                  <a:ext cx="271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65D778-FE8C-4AC6-9150-B6D71DFE835F}"/>
                    </a:ext>
                  </a:extLst>
                </p14:cNvPr>
                <p14:cNvContentPartPr/>
                <p14:nvPr/>
              </p14:nvContentPartPr>
              <p14:xfrm>
                <a:off x="2608514" y="2343184"/>
                <a:ext cx="210600" cy="198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65D778-FE8C-4AC6-9150-B6D71DFE83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99874" y="2334184"/>
                  <a:ext cx="2282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1D123A5-F074-4391-9B36-70BC6636DA95}"/>
              </a:ext>
            </a:extLst>
          </p:cNvPr>
          <p:cNvGrpSpPr/>
          <p:nvPr/>
        </p:nvGrpSpPr>
        <p:grpSpPr>
          <a:xfrm>
            <a:off x="3199634" y="2277304"/>
            <a:ext cx="1933560" cy="578160"/>
            <a:chOff x="3199634" y="2277304"/>
            <a:chExt cx="193356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BD3D7D-451B-4859-A450-6DF16EC6ECDC}"/>
                    </a:ext>
                  </a:extLst>
                </p14:cNvPr>
                <p14:cNvContentPartPr/>
                <p14:nvPr/>
              </p14:nvContentPartPr>
              <p14:xfrm>
                <a:off x="3199634" y="2335624"/>
                <a:ext cx="158760" cy="178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BD3D7D-451B-4859-A450-6DF16EC6EC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90994" y="2326984"/>
                  <a:ext cx="176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60F5BF8-CA9C-4DC7-B3F9-6C279287A452}"/>
                    </a:ext>
                  </a:extLst>
                </p14:cNvPr>
                <p14:cNvContentPartPr/>
                <p14:nvPr/>
              </p14:nvContentPartPr>
              <p14:xfrm>
                <a:off x="3472154" y="2320864"/>
                <a:ext cx="176040" cy="165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60F5BF8-CA9C-4DC7-B3F9-6C279287A45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63154" y="2311864"/>
                  <a:ext cx="193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1450C94-570B-4B2C-B234-CE5003571EC3}"/>
                    </a:ext>
                  </a:extLst>
                </p14:cNvPr>
                <p14:cNvContentPartPr/>
                <p14:nvPr/>
              </p14:nvContentPartPr>
              <p14:xfrm>
                <a:off x="3704714" y="2328064"/>
                <a:ext cx="119160" cy="155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1450C94-570B-4B2C-B234-CE5003571E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96074" y="2319424"/>
                  <a:ext cx="136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3B76E5-225C-45D1-9624-4407EB87958E}"/>
                    </a:ext>
                  </a:extLst>
                </p14:cNvPr>
                <p14:cNvContentPartPr/>
                <p14:nvPr/>
              </p14:nvContentPartPr>
              <p14:xfrm>
                <a:off x="3926474" y="2321584"/>
                <a:ext cx="152280" cy="15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3B76E5-225C-45D1-9624-4407EB87958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17834" y="2312584"/>
                  <a:ext cx="169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E628EE-E765-441E-B6C4-9B1CA7EDC455}"/>
                    </a:ext>
                  </a:extLst>
                </p14:cNvPr>
                <p14:cNvContentPartPr/>
                <p14:nvPr/>
              </p14:nvContentPartPr>
              <p14:xfrm>
                <a:off x="4173434" y="2326264"/>
                <a:ext cx="115200" cy="144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E628EE-E765-441E-B6C4-9B1CA7EDC4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64794" y="2317264"/>
                  <a:ext cx="13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3D000B-3D84-4E1D-A346-7F90E99BF413}"/>
                    </a:ext>
                  </a:extLst>
                </p14:cNvPr>
                <p14:cNvContentPartPr/>
                <p14:nvPr/>
              </p14:nvContentPartPr>
              <p14:xfrm>
                <a:off x="4375394" y="2302144"/>
                <a:ext cx="251280" cy="173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3D000B-3D84-4E1D-A346-7F90E99BF41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66754" y="2293144"/>
                  <a:ext cx="268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6CA526-31CC-4630-999C-A2F55B5C8AD6}"/>
                    </a:ext>
                  </a:extLst>
                </p14:cNvPr>
                <p14:cNvContentPartPr/>
                <p14:nvPr/>
              </p14:nvContentPartPr>
              <p14:xfrm>
                <a:off x="4719554" y="2277304"/>
                <a:ext cx="5040" cy="28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6CA526-31CC-4630-999C-A2F55B5C8A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10914" y="2268664"/>
                  <a:ext cx="2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844D39-8B27-42EE-BD0F-4990FBF9E6C7}"/>
                    </a:ext>
                  </a:extLst>
                </p14:cNvPr>
                <p14:cNvContentPartPr/>
                <p14:nvPr/>
              </p14:nvContentPartPr>
              <p14:xfrm>
                <a:off x="4736474" y="2317984"/>
                <a:ext cx="168120" cy="136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844D39-8B27-42EE-BD0F-4990FBF9E6C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27474" y="2308984"/>
                  <a:ext cx="185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150963-F719-47E1-B5A0-77DF866EFFD0}"/>
                    </a:ext>
                  </a:extLst>
                </p14:cNvPr>
                <p14:cNvContentPartPr/>
                <p14:nvPr/>
              </p14:nvContentPartPr>
              <p14:xfrm>
                <a:off x="4958594" y="2322664"/>
                <a:ext cx="174600" cy="532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150963-F719-47E1-B5A0-77DF866EFFD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49954" y="2313664"/>
                  <a:ext cx="192240" cy="55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63DFD75-66EB-4041-A941-4A398768DEF9}"/>
              </a:ext>
            </a:extLst>
          </p:cNvPr>
          <p:cNvGrpSpPr/>
          <p:nvPr/>
        </p:nvGrpSpPr>
        <p:grpSpPr>
          <a:xfrm>
            <a:off x="5474474" y="1363624"/>
            <a:ext cx="5546520" cy="1241280"/>
            <a:chOff x="5474474" y="1363624"/>
            <a:chExt cx="5546520" cy="12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39F88D0-DA5C-4581-83A7-B0663F85D211}"/>
                    </a:ext>
                  </a:extLst>
                </p14:cNvPr>
                <p14:cNvContentPartPr/>
                <p14:nvPr/>
              </p14:nvContentPartPr>
              <p14:xfrm>
                <a:off x="5604434" y="1650544"/>
                <a:ext cx="261360" cy="201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39F88D0-DA5C-4581-83A7-B0663F85D2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95794" y="1641544"/>
                  <a:ext cx="279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E4D549F-978C-4CAF-859A-C47AE3B74130}"/>
                    </a:ext>
                  </a:extLst>
                </p14:cNvPr>
                <p14:cNvContentPartPr/>
                <p14:nvPr/>
              </p14:nvContentPartPr>
              <p14:xfrm>
                <a:off x="5897474" y="1693744"/>
                <a:ext cx="186120" cy="151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E4D549F-978C-4CAF-859A-C47AE3B7413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88834" y="1685104"/>
                  <a:ext cx="203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A861BA-3F04-444C-B8B9-8F4992141E08}"/>
                    </a:ext>
                  </a:extLst>
                </p14:cNvPr>
                <p14:cNvContentPartPr/>
                <p14:nvPr/>
              </p14:nvContentPartPr>
              <p14:xfrm>
                <a:off x="6148394" y="1682224"/>
                <a:ext cx="212400" cy="166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A861BA-3F04-444C-B8B9-8F4992141E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39754" y="1673224"/>
                  <a:ext cx="230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46307D-A8BD-4EC5-A5F5-75B6696D8CF3}"/>
                    </a:ext>
                  </a:extLst>
                </p14:cNvPr>
                <p14:cNvContentPartPr/>
                <p14:nvPr/>
              </p14:nvContentPartPr>
              <p14:xfrm>
                <a:off x="6303914" y="1503664"/>
                <a:ext cx="203400" cy="258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46307D-A8BD-4EC5-A5F5-75B6696D8C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94914" y="1495024"/>
                  <a:ext cx="22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F62C60D-D58A-41B8-9A1B-844B37831F5F}"/>
                    </a:ext>
                  </a:extLst>
                </p14:cNvPr>
                <p14:cNvContentPartPr/>
                <p14:nvPr/>
              </p14:nvContentPartPr>
              <p14:xfrm>
                <a:off x="6790274" y="1541464"/>
                <a:ext cx="153720" cy="251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F62C60D-D58A-41B8-9A1B-844B37831F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81634" y="1532464"/>
                  <a:ext cx="171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61091C-90E7-4424-959E-E809B56720C9}"/>
                    </a:ext>
                  </a:extLst>
                </p14:cNvPr>
                <p14:cNvContentPartPr/>
                <p14:nvPr/>
              </p14:nvContentPartPr>
              <p14:xfrm>
                <a:off x="6624674" y="1541824"/>
                <a:ext cx="394920" cy="254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61091C-90E7-4424-959E-E809B56720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15674" y="1532824"/>
                  <a:ext cx="412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B7C7A10-C6D6-4835-97D6-8543D4CC73BC}"/>
                    </a:ext>
                  </a:extLst>
                </p14:cNvPr>
                <p14:cNvContentPartPr/>
                <p14:nvPr/>
              </p14:nvContentPartPr>
              <p14:xfrm>
                <a:off x="7391474" y="1660984"/>
                <a:ext cx="57960" cy="87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B7C7A10-C6D6-4835-97D6-8543D4CC73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82834" y="1651984"/>
                  <a:ext cx="75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39F1813-C85A-4377-B76D-E114263910C6}"/>
                    </a:ext>
                  </a:extLst>
                </p14:cNvPr>
                <p14:cNvContentPartPr/>
                <p14:nvPr/>
              </p14:nvContentPartPr>
              <p14:xfrm>
                <a:off x="7573994" y="1598704"/>
                <a:ext cx="212760" cy="189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39F1813-C85A-4377-B76D-E114263910C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64994" y="1590064"/>
                  <a:ext cx="230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7FCFAD9-6EA7-4CA4-B675-73B837F7705E}"/>
                    </a:ext>
                  </a:extLst>
                </p14:cNvPr>
                <p14:cNvContentPartPr/>
                <p14:nvPr/>
              </p14:nvContentPartPr>
              <p14:xfrm>
                <a:off x="8146394" y="1396024"/>
                <a:ext cx="223560" cy="397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7FCFAD9-6EA7-4CA4-B675-73B837F770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37754" y="1387024"/>
                  <a:ext cx="241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B05F3C4-0680-4A34-AC21-2B0CE25A968F}"/>
                    </a:ext>
                  </a:extLst>
                </p14:cNvPr>
                <p14:cNvContentPartPr/>
                <p14:nvPr/>
              </p14:nvContentPartPr>
              <p14:xfrm>
                <a:off x="8043074" y="1558744"/>
                <a:ext cx="453960" cy="88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B05F3C4-0680-4A34-AC21-2B0CE25A96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34074" y="1550104"/>
                  <a:ext cx="471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CE3F556-4217-42D0-A211-EA0FD77CEF95}"/>
                    </a:ext>
                  </a:extLst>
                </p14:cNvPr>
                <p14:cNvContentPartPr/>
                <p14:nvPr/>
              </p14:nvContentPartPr>
              <p14:xfrm>
                <a:off x="8575154" y="1384144"/>
                <a:ext cx="212400" cy="35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CE3F556-4217-42D0-A211-EA0FD77CEF9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66154" y="1375504"/>
                  <a:ext cx="230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42A81E4-4F66-4FD4-BC1A-1D61B1860812}"/>
                    </a:ext>
                  </a:extLst>
                </p14:cNvPr>
                <p14:cNvContentPartPr/>
                <p14:nvPr/>
              </p14:nvContentPartPr>
              <p14:xfrm>
                <a:off x="8840474" y="1601224"/>
                <a:ext cx="203400" cy="15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42A81E4-4F66-4FD4-BC1A-1D61B186081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31834" y="1592224"/>
                  <a:ext cx="221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6F8E07-5ECD-4162-BF43-E7AFF87275DB}"/>
                    </a:ext>
                  </a:extLst>
                </p14:cNvPr>
                <p14:cNvContentPartPr/>
                <p14:nvPr/>
              </p14:nvContentPartPr>
              <p14:xfrm>
                <a:off x="9329354" y="1596544"/>
                <a:ext cx="264240" cy="201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6F8E07-5ECD-4162-BF43-E7AFF87275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320714" y="1587544"/>
                  <a:ext cx="281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A8954B-C789-44FC-844D-E88718B8E0E8}"/>
                    </a:ext>
                  </a:extLst>
                </p14:cNvPr>
                <p14:cNvContentPartPr/>
                <p14:nvPr/>
              </p14:nvContentPartPr>
              <p14:xfrm>
                <a:off x="9670634" y="1618864"/>
                <a:ext cx="187560" cy="162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A8954B-C789-44FC-844D-E88718B8E0E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61994" y="1609864"/>
                  <a:ext cx="205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996861-284E-492B-9A4B-BDD406A0A030}"/>
                    </a:ext>
                  </a:extLst>
                </p14:cNvPr>
                <p14:cNvContentPartPr/>
                <p14:nvPr/>
              </p14:nvContentPartPr>
              <p14:xfrm>
                <a:off x="9890594" y="1628584"/>
                <a:ext cx="298440" cy="147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996861-284E-492B-9A4B-BDD406A0A03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81954" y="1619584"/>
                  <a:ext cx="316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A05159-ABAC-45F0-9432-E23BA443463B}"/>
                    </a:ext>
                  </a:extLst>
                </p14:cNvPr>
                <p14:cNvContentPartPr/>
                <p14:nvPr/>
              </p14:nvContentPartPr>
              <p14:xfrm>
                <a:off x="10259954" y="1363624"/>
                <a:ext cx="187200" cy="43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A05159-ABAC-45F0-9432-E23BA443463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51314" y="1354624"/>
                  <a:ext cx="204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097B65-A330-47C8-AE33-459EF2EA79AF}"/>
                    </a:ext>
                  </a:extLst>
                </p14:cNvPr>
                <p14:cNvContentPartPr/>
                <p14:nvPr/>
              </p14:nvContentPartPr>
              <p14:xfrm>
                <a:off x="10532834" y="1618504"/>
                <a:ext cx="172080" cy="135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097B65-A330-47C8-AE33-459EF2EA79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24194" y="1609504"/>
                  <a:ext cx="189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8898D81-914E-4260-A0C2-48A37DD3F523}"/>
                    </a:ext>
                  </a:extLst>
                </p14:cNvPr>
                <p14:cNvContentPartPr/>
                <p14:nvPr/>
              </p14:nvContentPartPr>
              <p14:xfrm>
                <a:off x="10776914" y="1598344"/>
                <a:ext cx="244080" cy="21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8898D81-914E-4260-A0C2-48A37DD3F5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68274" y="1589344"/>
                  <a:ext cx="261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2D4D62-4D70-46F2-B275-A07C75D8A2AF}"/>
                    </a:ext>
                  </a:extLst>
                </p14:cNvPr>
                <p14:cNvContentPartPr/>
                <p14:nvPr/>
              </p14:nvContentPartPr>
              <p14:xfrm>
                <a:off x="5474474" y="2332024"/>
                <a:ext cx="63720" cy="110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2D4D62-4D70-46F2-B275-A07C75D8A2A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65834" y="2323384"/>
                  <a:ext cx="8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21D8C9B-216B-460A-B8D8-52EC7D5C53CF}"/>
                    </a:ext>
                  </a:extLst>
                </p14:cNvPr>
                <p14:cNvContentPartPr/>
                <p14:nvPr/>
              </p14:nvContentPartPr>
              <p14:xfrm>
                <a:off x="5627474" y="2311144"/>
                <a:ext cx="131760" cy="136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21D8C9B-216B-460A-B8D8-52EC7D5C53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18834" y="2302504"/>
                  <a:ext cx="149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4C3CCE-29D6-45A1-AC99-93A040C0C8D2}"/>
                    </a:ext>
                  </a:extLst>
                </p14:cNvPr>
                <p14:cNvContentPartPr/>
                <p14:nvPr/>
              </p14:nvContentPartPr>
              <p14:xfrm>
                <a:off x="6137954" y="2310784"/>
                <a:ext cx="186840" cy="124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4C3CCE-29D6-45A1-AC99-93A040C0C8D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28954" y="2301784"/>
                  <a:ext cx="204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AE38BB2-E307-480C-99A6-7E8E0A1AB5CD}"/>
                    </a:ext>
                  </a:extLst>
                </p14:cNvPr>
                <p14:cNvContentPartPr/>
                <p14:nvPr/>
              </p14:nvContentPartPr>
              <p14:xfrm>
                <a:off x="6717194" y="2225104"/>
                <a:ext cx="189720" cy="213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AE38BB2-E307-480C-99A6-7E8E0A1AB5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08554" y="2216464"/>
                  <a:ext cx="207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B447A4-EAEA-4BE7-91F2-792A08B094E5}"/>
                    </a:ext>
                  </a:extLst>
                </p14:cNvPr>
                <p14:cNvContentPartPr/>
                <p14:nvPr/>
              </p14:nvContentPartPr>
              <p14:xfrm>
                <a:off x="6920954" y="2297464"/>
                <a:ext cx="201240" cy="160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B447A4-EAEA-4BE7-91F2-792A08B094E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12314" y="2288824"/>
                  <a:ext cx="218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4C77746-746C-462B-95BA-6D774D43354F}"/>
                    </a:ext>
                  </a:extLst>
                </p14:cNvPr>
                <p14:cNvContentPartPr/>
                <p14:nvPr/>
              </p14:nvContentPartPr>
              <p14:xfrm>
                <a:off x="7270154" y="2282704"/>
                <a:ext cx="67680" cy="176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4C77746-746C-462B-95BA-6D774D43354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61154" y="2273704"/>
                  <a:ext cx="85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584CC0-6BF2-451D-856E-DEE2C733F3F1}"/>
                    </a:ext>
                  </a:extLst>
                </p14:cNvPr>
                <p14:cNvContentPartPr/>
                <p14:nvPr/>
              </p14:nvContentPartPr>
              <p14:xfrm>
                <a:off x="7613594" y="1989664"/>
                <a:ext cx="198360" cy="453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584CC0-6BF2-451D-856E-DEE2C733F3F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04954" y="1980664"/>
                  <a:ext cx="2160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47793D6-E232-40BA-A4F0-DEF6C4900B3F}"/>
                    </a:ext>
                  </a:extLst>
                </p14:cNvPr>
                <p14:cNvContentPartPr/>
                <p14:nvPr/>
              </p14:nvContentPartPr>
              <p14:xfrm>
                <a:off x="7544834" y="2230864"/>
                <a:ext cx="342360" cy="30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47793D6-E232-40BA-A4F0-DEF6C4900B3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35834" y="2222224"/>
                  <a:ext cx="360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8538CC-F462-4A45-A6E1-E7EC1479EE0A}"/>
                    </a:ext>
                  </a:extLst>
                </p14:cNvPr>
                <p14:cNvContentPartPr/>
                <p14:nvPr/>
              </p14:nvContentPartPr>
              <p14:xfrm>
                <a:off x="8084474" y="2280184"/>
                <a:ext cx="131760" cy="159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8538CC-F462-4A45-A6E1-E7EC1479EE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75474" y="2271184"/>
                  <a:ext cx="14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00F9F37-D384-4CAC-A16B-D0F41045279F}"/>
                    </a:ext>
                  </a:extLst>
                </p14:cNvPr>
                <p14:cNvContentPartPr/>
                <p14:nvPr/>
              </p14:nvContentPartPr>
              <p14:xfrm>
                <a:off x="8499914" y="1900024"/>
                <a:ext cx="366480" cy="570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00F9F37-D384-4CAC-A16B-D0F4104527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91274" y="1891384"/>
                  <a:ext cx="3841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7A178C2-E714-4A3D-80AC-CD1071DBBF56}"/>
                    </a:ext>
                  </a:extLst>
                </p14:cNvPr>
                <p14:cNvContentPartPr/>
                <p14:nvPr/>
              </p14:nvContentPartPr>
              <p14:xfrm>
                <a:off x="8515394" y="2280544"/>
                <a:ext cx="17424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7A178C2-E714-4A3D-80AC-CD1071DBBF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06754" y="2271904"/>
                  <a:ext cx="191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57B5310-AECD-46E8-A02E-5C80A1D409C1}"/>
                    </a:ext>
                  </a:extLst>
                </p14:cNvPr>
                <p14:cNvContentPartPr/>
                <p14:nvPr/>
              </p14:nvContentPartPr>
              <p14:xfrm>
                <a:off x="9076634" y="1936384"/>
                <a:ext cx="292680" cy="484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57B5310-AECD-46E8-A02E-5C80A1D409C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67634" y="1927384"/>
                  <a:ext cx="310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DFA5063-BDD9-482D-BC11-C1EE574D76E8}"/>
                    </a:ext>
                  </a:extLst>
                </p14:cNvPr>
                <p14:cNvContentPartPr/>
                <p14:nvPr/>
              </p14:nvContentPartPr>
              <p14:xfrm>
                <a:off x="9030914" y="2170384"/>
                <a:ext cx="297360" cy="27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DFA5063-BDD9-482D-BC11-C1EE574D76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22274" y="2161384"/>
                  <a:ext cx="315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8AE7A1-CD4A-4B71-8C1E-30AEF360DDED}"/>
                    </a:ext>
                  </a:extLst>
                </p14:cNvPr>
                <p14:cNvContentPartPr/>
                <p14:nvPr/>
              </p14:nvContentPartPr>
              <p14:xfrm>
                <a:off x="9345914" y="2226904"/>
                <a:ext cx="109440" cy="150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8AE7A1-CD4A-4B71-8C1E-30AEF360DD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37274" y="2218264"/>
                  <a:ext cx="127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A24A3D-984A-40D3-BCD5-98748501D38B}"/>
                    </a:ext>
                  </a:extLst>
                </p14:cNvPr>
                <p14:cNvContentPartPr/>
                <p14:nvPr/>
              </p14:nvContentPartPr>
              <p14:xfrm>
                <a:off x="9569114" y="2214664"/>
                <a:ext cx="327240" cy="132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A24A3D-984A-40D3-BCD5-98748501D3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60114" y="2206024"/>
                  <a:ext cx="344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38F305C-F2EE-4E00-ACD9-CB5415C8D9BD}"/>
                    </a:ext>
                  </a:extLst>
                </p14:cNvPr>
                <p14:cNvContentPartPr/>
                <p14:nvPr/>
              </p14:nvContentPartPr>
              <p14:xfrm>
                <a:off x="9998954" y="2215384"/>
                <a:ext cx="144000" cy="137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38F305C-F2EE-4E00-ACD9-CB5415C8D9B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89954" y="2206384"/>
                  <a:ext cx="161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D22003A-377A-4E11-A6EA-E86118E6BBDA}"/>
                    </a:ext>
                  </a:extLst>
                </p14:cNvPr>
                <p14:cNvContentPartPr/>
                <p14:nvPr/>
              </p14:nvContentPartPr>
              <p14:xfrm>
                <a:off x="10284074" y="2364064"/>
                <a:ext cx="129240" cy="240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D22003A-377A-4E11-A6EA-E86118E6BBD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75074" y="2355424"/>
                  <a:ext cx="146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0332599-B7AC-48C4-B2E9-CFB97F31DB92}"/>
              </a:ext>
            </a:extLst>
          </p:cNvPr>
          <p:cNvGrpSpPr/>
          <p:nvPr/>
        </p:nvGrpSpPr>
        <p:grpSpPr>
          <a:xfrm>
            <a:off x="7286354" y="3191344"/>
            <a:ext cx="2195640" cy="631800"/>
            <a:chOff x="7286354" y="3191344"/>
            <a:chExt cx="219564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DBD1E46-B99E-4ED3-818C-1C59B999DE6B}"/>
                    </a:ext>
                  </a:extLst>
                </p14:cNvPr>
                <p14:cNvContentPartPr/>
                <p14:nvPr/>
              </p14:nvContentPartPr>
              <p14:xfrm>
                <a:off x="7286354" y="3609304"/>
                <a:ext cx="185760" cy="183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DBD1E46-B99E-4ED3-818C-1C59B999DE6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77354" y="3600664"/>
                  <a:ext cx="203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2431278-92FC-46D5-BA0F-23D65819033A}"/>
                    </a:ext>
                  </a:extLst>
                </p14:cNvPr>
                <p14:cNvContentPartPr/>
                <p14:nvPr/>
              </p14:nvContentPartPr>
              <p14:xfrm>
                <a:off x="7571114" y="3191344"/>
                <a:ext cx="433440" cy="6318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2431278-92FC-46D5-BA0F-23D6581903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62474" y="3182704"/>
                  <a:ext cx="4510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AA3C2C1-A1E5-482E-BC4A-0D9279EE0473}"/>
                    </a:ext>
                  </a:extLst>
                </p14:cNvPr>
                <p14:cNvContentPartPr/>
                <p14:nvPr/>
              </p14:nvContentPartPr>
              <p14:xfrm>
                <a:off x="7620074" y="3650344"/>
                <a:ext cx="234000" cy="43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AA3C2C1-A1E5-482E-BC4A-0D9279EE04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11074" y="3641344"/>
                  <a:ext cx="251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A060D83-224C-42B4-98A3-69BAD7B0C776}"/>
                    </a:ext>
                  </a:extLst>
                </p14:cNvPr>
                <p14:cNvContentPartPr/>
                <p14:nvPr/>
              </p14:nvContentPartPr>
              <p14:xfrm>
                <a:off x="8069354" y="3561064"/>
                <a:ext cx="289440" cy="215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A060D83-224C-42B4-98A3-69BAD7B0C77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60354" y="3552424"/>
                  <a:ext cx="307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3C84EB0-63E0-463B-9414-6107219BB242}"/>
                    </a:ext>
                  </a:extLst>
                </p14:cNvPr>
                <p14:cNvContentPartPr/>
                <p14:nvPr/>
              </p14:nvContentPartPr>
              <p14:xfrm>
                <a:off x="8387234" y="3595984"/>
                <a:ext cx="160920" cy="155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3C84EB0-63E0-463B-9414-6107219BB2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78234" y="3586984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BCA1EED-21C1-4EA4-90F8-EE6215DEC0C0}"/>
                    </a:ext>
                  </a:extLst>
                </p14:cNvPr>
                <p14:cNvContentPartPr/>
                <p14:nvPr/>
              </p14:nvContentPartPr>
              <p14:xfrm>
                <a:off x="8570474" y="3576544"/>
                <a:ext cx="191880" cy="172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BCA1EED-21C1-4EA4-90F8-EE6215DEC0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61474" y="3567544"/>
                  <a:ext cx="209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DE60CC2-4D83-44B7-900D-FD049847FD33}"/>
                    </a:ext>
                  </a:extLst>
                </p14:cNvPr>
                <p14:cNvContentPartPr/>
                <p14:nvPr/>
              </p14:nvContentPartPr>
              <p14:xfrm>
                <a:off x="8759114" y="3574744"/>
                <a:ext cx="225000" cy="154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DE60CC2-4D83-44B7-900D-FD049847FD3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50474" y="3566104"/>
                  <a:ext cx="242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72648EB-E9B9-4C62-A615-0C81BC254570}"/>
                    </a:ext>
                  </a:extLst>
                </p14:cNvPr>
                <p14:cNvContentPartPr/>
                <p14:nvPr/>
              </p14:nvContentPartPr>
              <p14:xfrm>
                <a:off x="9102554" y="3230944"/>
                <a:ext cx="318960" cy="520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72648EB-E9B9-4C62-A615-0C81BC25457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93554" y="3221944"/>
                  <a:ext cx="3366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DE719B9-E4C2-4194-9D34-B7F5F1081400}"/>
                    </a:ext>
                  </a:extLst>
                </p14:cNvPr>
                <p14:cNvContentPartPr/>
                <p14:nvPr/>
              </p14:nvContentPartPr>
              <p14:xfrm>
                <a:off x="9001394" y="3530824"/>
                <a:ext cx="392400" cy="69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DE719B9-E4C2-4194-9D34-B7F5F10814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92394" y="3521824"/>
                  <a:ext cx="410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DCD3E70-E2CE-4B53-A9AF-0DFADE1D1C6B}"/>
                    </a:ext>
                  </a:extLst>
                </p14:cNvPr>
                <p14:cNvContentPartPr/>
                <p14:nvPr/>
              </p14:nvContentPartPr>
              <p14:xfrm>
                <a:off x="9327194" y="3533704"/>
                <a:ext cx="154800" cy="194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DCD3E70-E2CE-4B53-A9AF-0DFADE1D1C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18554" y="3524704"/>
                  <a:ext cx="1724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DF8F039-E0FF-4EF8-8A70-BD589858D6D1}"/>
              </a:ext>
            </a:extLst>
          </p:cNvPr>
          <p:cNvGrpSpPr/>
          <p:nvPr/>
        </p:nvGrpSpPr>
        <p:grpSpPr>
          <a:xfrm>
            <a:off x="9780434" y="3419584"/>
            <a:ext cx="1900440" cy="768240"/>
            <a:chOff x="9780434" y="3419584"/>
            <a:chExt cx="190044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581091F-115C-4987-8E66-4E6C3A2E5BA2}"/>
                    </a:ext>
                  </a:extLst>
                </p14:cNvPr>
                <p14:cNvContentPartPr/>
                <p14:nvPr/>
              </p14:nvContentPartPr>
              <p14:xfrm>
                <a:off x="9780434" y="3560344"/>
                <a:ext cx="158760" cy="182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581091F-115C-4987-8E66-4E6C3A2E5BA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71794" y="3551704"/>
                  <a:ext cx="17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A6E138-4E38-4236-8965-608B36003CA5}"/>
                    </a:ext>
                  </a:extLst>
                </p14:cNvPr>
                <p14:cNvContentPartPr/>
                <p14:nvPr/>
              </p14:nvContentPartPr>
              <p14:xfrm>
                <a:off x="9972674" y="3539104"/>
                <a:ext cx="186120" cy="190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A6E138-4E38-4236-8965-608B36003CA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63674" y="3530104"/>
                  <a:ext cx="203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207BFB5-0919-4A89-985A-52FC4D2072A6}"/>
                    </a:ext>
                  </a:extLst>
                </p14:cNvPr>
                <p14:cNvContentPartPr/>
                <p14:nvPr/>
              </p14:nvContentPartPr>
              <p14:xfrm>
                <a:off x="10150874" y="3541624"/>
                <a:ext cx="182160" cy="178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207BFB5-0919-4A89-985A-52FC4D2072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41874" y="3532984"/>
                  <a:ext cx="199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D3013F0-36C7-450E-B966-7B5E5BB65FA1}"/>
                    </a:ext>
                  </a:extLst>
                </p14:cNvPr>
                <p14:cNvContentPartPr/>
                <p14:nvPr/>
              </p14:nvContentPartPr>
              <p14:xfrm>
                <a:off x="10365434" y="3528664"/>
                <a:ext cx="169560" cy="198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D3013F0-36C7-450E-B966-7B5E5BB65F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56794" y="3520024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7E3AE2C-7B3A-4D8B-B392-1F9A4A75A251}"/>
                    </a:ext>
                  </a:extLst>
                </p14:cNvPr>
                <p14:cNvContentPartPr/>
                <p14:nvPr/>
              </p14:nvContentPartPr>
              <p14:xfrm>
                <a:off x="10594394" y="3515704"/>
                <a:ext cx="236520" cy="226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7E3AE2C-7B3A-4D8B-B392-1F9A4A75A2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585754" y="3507064"/>
                  <a:ext cx="254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4433592-E651-40BA-B072-B7B70E398C6B}"/>
                    </a:ext>
                  </a:extLst>
                </p14:cNvPr>
                <p14:cNvContentPartPr/>
                <p14:nvPr/>
              </p14:nvContentPartPr>
              <p14:xfrm>
                <a:off x="10759634" y="3494464"/>
                <a:ext cx="269280" cy="242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4433592-E651-40BA-B072-B7B70E398C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50634" y="3485464"/>
                  <a:ext cx="286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D6494E2-6F4D-48BC-9203-7789B225321D}"/>
                    </a:ext>
                  </a:extLst>
                </p14:cNvPr>
                <p14:cNvContentPartPr/>
                <p14:nvPr/>
              </p14:nvContentPartPr>
              <p14:xfrm>
                <a:off x="11032514" y="3585544"/>
                <a:ext cx="40320" cy="115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D6494E2-6F4D-48BC-9203-7789B22532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023514" y="3576904"/>
                  <a:ext cx="57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DAB8A6F-A4B4-4527-9722-529F21312D74}"/>
                    </a:ext>
                  </a:extLst>
                </p14:cNvPr>
                <p14:cNvContentPartPr/>
                <p14:nvPr/>
              </p14:nvContentPartPr>
              <p14:xfrm>
                <a:off x="11184794" y="3419584"/>
                <a:ext cx="3600" cy="8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DAB8A6F-A4B4-4527-9722-529F21312D7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76154" y="3410584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BB96643-D808-4AB1-9081-3608A7960670}"/>
                    </a:ext>
                  </a:extLst>
                </p14:cNvPr>
                <p14:cNvContentPartPr/>
                <p14:nvPr/>
              </p14:nvContentPartPr>
              <p14:xfrm>
                <a:off x="11176514" y="3532264"/>
                <a:ext cx="202320" cy="179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BB96643-D808-4AB1-9081-3608A796067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167514" y="3523264"/>
                  <a:ext cx="219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F6C200E-72D9-4AB7-8D0F-55B6EAF569DF}"/>
                    </a:ext>
                  </a:extLst>
                </p14:cNvPr>
                <p14:cNvContentPartPr/>
                <p14:nvPr/>
              </p14:nvContentPartPr>
              <p14:xfrm>
                <a:off x="11401514" y="3544864"/>
                <a:ext cx="279360" cy="642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F6C200E-72D9-4AB7-8D0F-55B6EAF569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92514" y="3536224"/>
                  <a:ext cx="29700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79708E9-A730-42FE-B1DA-A37295EB3F4A}"/>
              </a:ext>
            </a:extLst>
          </p:cNvPr>
          <p:cNvGrpSpPr/>
          <p:nvPr/>
        </p:nvGrpSpPr>
        <p:grpSpPr>
          <a:xfrm>
            <a:off x="541034" y="2764744"/>
            <a:ext cx="6478560" cy="1896120"/>
            <a:chOff x="541034" y="2764744"/>
            <a:chExt cx="6478560" cy="18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1B38CE5-76E3-4F06-885A-3C220E38F2BE}"/>
                    </a:ext>
                  </a:extLst>
                </p14:cNvPr>
                <p14:cNvContentPartPr/>
                <p14:nvPr/>
              </p14:nvContentPartPr>
              <p14:xfrm>
                <a:off x="546794" y="2896504"/>
                <a:ext cx="252000" cy="471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1B38CE5-76E3-4F06-885A-3C220E38F2B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7794" y="2887864"/>
                  <a:ext cx="2696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878499E-5A99-44D4-AEF6-DA0507898056}"/>
                    </a:ext>
                  </a:extLst>
                </p14:cNvPr>
                <p14:cNvContentPartPr/>
                <p14:nvPr/>
              </p14:nvContentPartPr>
              <p14:xfrm>
                <a:off x="541034" y="3098824"/>
                <a:ext cx="366840" cy="70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878499E-5A99-44D4-AEF6-DA050789805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2034" y="3090184"/>
                  <a:ext cx="38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BABC96E-721E-4166-AEB8-1B9288F9C8C6}"/>
                    </a:ext>
                  </a:extLst>
                </p14:cNvPr>
                <p14:cNvContentPartPr/>
                <p14:nvPr/>
              </p14:nvContentPartPr>
              <p14:xfrm>
                <a:off x="944954" y="2842864"/>
                <a:ext cx="256320" cy="443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BABC96E-721E-4166-AEB8-1B9288F9C8C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6314" y="2834224"/>
                  <a:ext cx="273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5F1C67F-EFEE-422B-A8CD-069B2F5E13F0}"/>
                    </a:ext>
                  </a:extLst>
                </p14:cNvPr>
                <p14:cNvContentPartPr/>
                <p14:nvPr/>
              </p14:nvContentPartPr>
              <p14:xfrm>
                <a:off x="1216394" y="3093424"/>
                <a:ext cx="146160" cy="16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5F1C67F-EFEE-422B-A8CD-069B2F5E13F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07394" y="3084784"/>
                  <a:ext cx="163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9EF741-37F6-4E65-B62B-B4A3CC7B9AB4}"/>
                    </a:ext>
                  </a:extLst>
                </p14:cNvPr>
                <p14:cNvContentPartPr/>
                <p14:nvPr/>
              </p14:nvContentPartPr>
              <p14:xfrm>
                <a:off x="1393874" y="3116464"/>
                <a:ext cx="213480" cy="181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9EF741-37F6-4E65-B62B-B4A3CC7B9AB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85234" y="3107824"/>
                  <a:ext cx="231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B3050F-A71A-4956-AF08-446D6033E66E}"/>
                    </a:ext>
                  </a:extLst>
                </p14:cNvPr>
                <p14:cNvContentPartPr/>
                <p14:nvPr/>
              </p14:nvContentPartPr>
              <p14:xfrm>
                <a:off x="573434" y="3589504"/>
                <a:ext cx="379800" cy="403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B3050F-A71A-4956-AF08-446D6033E6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4434" y="3580864"/>
                  <a:ext cx="397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8BE4B20-258A-4DB7-9B45-D6B4B6BAA1B3}"/>
                    </a:ext>
                  </a:extLst>
                </p14:cNvPr>
                <p14:cNvContentPartPr/>
                <p14:nvPr/>
              </p14:nvContentPartPr>
              <p14:xfrm>
                <a:off x="689714" y="3756184"/>
                <a:ext cx="330120" cy="104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8BE4B20-258A-4DB7-9B45-D6B4B6BAA1B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0714" y="3747544"/>
                  <a:ext cx="34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58D2E51-6A80-4315-A6F6-597BF7784C36}"/>
                    </a:ext>
                  </a:extLst>
                </p14:cNvPr>
                <p14:cNvContentPartPr/>
                <p14:nvPr/>
              </p14:nvContentPartPr>
              <p14:xfrm>
                <a:off x="1044674" y="3560344"/>
                <a:ext cx="183600" cy="390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58D2E51-6A80-4315-A6F6-597BF7784C3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35674" y="3551704"/>
                  <a:ext cx="201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02C9F5-02E4-40A9-8B3A-B1FD805C1ABD}"/>
                    </a:ext>
                  </a:extLst>
                </p14:cNvPr>
                <p14:cNvContentPartPr/>
                <p14:nvPr/>
              </p14:nvContentPartPr>
              <p14:xfrm>
                <a:off x="1165274" y="3692104"/>
                <a:ext cx="167760" cy="236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02C9F5-02E4-40A9-8B3A-B1FD805C1A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6634" y="3683464"/>
                  <a:ext cx="185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E960298-192C-44F4-A242-F88F1FDC43FF}"/>
                    </a:ext>
                  </a:extLst>
                </p14:cNvPr>
                <p14:cNvContentPartPr/>
                <p14:nvPr/>
              </p14:nvContentPartPr>
              <p14:xfrm>
                <a:off x="1401434" y="3714784"/>
                <a:ext cx="118440" cy="158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E960298-192C-44F4-A242-F88F1FDC43F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92794" y="3705784"/>
                  <a:ext cx="136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4F94779-D8D6-4DF1-B61C-4CC6982B4378}"/>
                    </a:ext>
                  </a:extLst>
                </p14:cNvPr>
                <p14:cNvContentPartPr/>
                <p14:nvPr/>
              </p14:nvContentPartPr>
              <p14:xfrm>
                <a:off x="1579634" y="3891184"/>
                <a:ext cx="120600" cy="236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4F94779-D8D6-4DF1-B61C-4CC6982B437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70994" y="3882544"/>
                  <a:ext cx="138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5A05C02-405F-415A-A8C4-C03AB3F6ABA0}"/>
                    </a:ext>
                  </a:extLst>
                </p14:cNvPr>
                <p14:cNvContentPartPr/>
                <p14:nvPr/>
              </p14:nvContentPartPr>
              <p14:xfrm>
                <a:off x="2147714" y="2979304"/>
                <a:ext cx="258480" cy="310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5A05C02-405F-415A-A8C4-C03AB3F6ABA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38714" y="2970304"/>
                  <a:ext cx="276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DC0DF7-73B7-49F8-8458-C0C643EBC653}"/>
                    </a:ext>
                  </a:extLst>
                </p14:cNvPr>
                <p14:cNvContentPartPr/>
                <p14:nvPr/>
              </p14:nvContentPartPr>
              <p14:xfrm>
                <a:off x="2082554" y="2929624"/>
                <a:ext cx="329400" cy="30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DC0DF7-73B7-49F8-8458-C0C643EBC6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73554" y="2920624"/>
                  <a:ext cx="3470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9AF74FE-D7C9-4ED6-BF60-2754DEE64B17}"/>
                    </a:ext>
                  </a:extLst>
                </p14:cNvPr>
                <p14:cNvContentPartPr/>
                <p14:nvPr/>
              </p14:nvContentPartPr>
              <p14:xfrm>
                <a:off x="2567834" y="3013504"/>
                <a:ext cx="317880" cy="135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9AF74FE-D7C9-4ED6-BF60-2754DEE64B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59194" y="3004504"/>
                  <a:ext cx="335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45EACA-1A05-4087-AC4E-FEB28B562290}"/>
                    </a:ext>
                  </a:extLst>
                </p14:cNvPr>
                <p14:cNvContentPartPr/>
                <p14:nvPr/>
              </p14:nvContentPartPr>
              <p14:xfrm>
                <a:off x="3091994" y="2960224"/>
                <a:ext cx="160560" cy="312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45EACA-1A05-4087-AC4E-FEB28B5622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83354" y="2951584"/>
                  <a:ext cx="178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1930C16-FBF4-46FB-9ECF-1CEBDEAF6960}"/>
                    </a:ext>
                  </a:extLst>
                </p14:cNvPr>
                <p14:cNvContentPartPr/>
                <p14:nvPr/>
              </p14:nvContentPartPr>
              <p14:xfrm>
                <a:off x="3211154" y="2764744"/>
                <a:ext cx="230400" cy="302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1930C16-FBF4-46FB-9ECF-1CEBDEAF696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02154" y="2756104"/>
                  <a:ext cx="248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309AAA-29A8-488D-8812-94702494AA1C}"/>
                    </a:ext>
                  </a:extLst>
                </p14:cNvPr>
                <p14:cNvContentPartPr/>
                <p14:nvPr/>
              </p14:nvContentPartPr>
              <p14:xfrm>
                <a:off x="3384314" y="3087304"/>
                <a:ext cx="136440" cy="132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309AAA-29A8-488D-8812-94702494AA1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75314" y="3078664"/>
                  <a:ext cx="15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C8E8416-BA57-4874-8436-D069BEC8695F}"/>
                    </a:ext>
                  </a:extLst>
                </p14:cNvPr>
                <p14:cNvContentPartPr/>
                <p14:nvPr/>
              </p14:nvContentPartPr>
              <p14:xfrm>
                <a:off x="3606434" y="3070024"/>
                <a:ext cx="83160" cy="132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C8E8416-BA57-4874-8436-D069BEC8695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97794" y="3061024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308754C-3266-4212-B396-484D0CBCDB30}"/>
                    </a:ext>
                  </a:extLst>
                </p14:cNvPr>
                <p14:cNvContentPartPr/>
                <p14:nvPr/>
              </p14:nvContentPartPr>
              <p14:xfrm>
                <a:off x="3793274" y="2953384"/>
                <a:ext cx="10080" cy="1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308754C-3266-4212-B396-484D0CBCDB3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84634" y="2944744"/>
                  <a:ext cx="27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E92DACF-E936-43D6-9B7C-6191CDF1E4DE}"/>
                    </a:ext>
                  </a:extLst>
                </p14:cNvPr>
                <p14:cNvContentPartPr/>
                <p14:nvPr/>
              </p14:nvContentPartPr>
              <p14:xfrm>
                <a:off x="3758354" y="2996224"/>
                <a:ext cx="148680" cy="198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E92DACF-E936-43D6-9B7C-6191CDF1E4D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49354" y="2987224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1A76264-67E1-4021-811D-0BF716D48919}"/>
                    </a:ext>
                  </a:extLst>
                </p14:cNvPr>
                <p14:cNvContentPartPr/>
                <p14:nvPr/>
              </p14:nvContentPartPr>
              <p14:xfrm>
                <a:off x="3918194" y="3003064"/>
                <a:ext cx="93600" cy="185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1A76264-67E1-4021-811D-0BF716D4891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09194" y="2994064"/>
                  <a:ext cx="111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900489-E9F3-4F6B-9FC6-69DC7D3CE6A3}"/>
                    </a:ext>
                  </a:extLst>
                </p14:cNvPr>
                <p14:cNvContentPartPr/>
                <p14:nvPr/>
              </p14:nvContentPartPr>
              <p14:xfrm>
                <a:off x="4077674" y="3047344"/>
                <a:ext cx="99720" cy="138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900489-E9F3-4F6B-9FC6-69DC7D3CE6A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69034" y="3038344"/>
                  <a:ext cx="117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7D8C98-B660-46BE-9A6D-1BE9C3D15F62}"/>
                    </a:ext>
                  </a:extLst>
                </p14:cNvPr>
                <p14:cNvContentPartPr/>
                <p14:nvPr/>
              </p14:nvContentPartPr>
              <p14:xfrm>
                <a:off x="4269554" y="3054904"/>
                <a:ext cx="191880" cy="14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7D8C98-B660-46BE-9A6D-1BE9C3D15F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60914" y="3045904"/>
                  <a:ext cx="209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3D66DFF-C239-484F-A6ED-B7F0409CBAE4}"/>
                    </a:ext>
                  </a:extLst>
                </p14:cNvPr>
                <p14:cNvContentPartPr/>
                <p14:nvPr/>
              </p14:nvContentPartPr>
              <p14:xfrm>
                <a:off x="4712714" y="2890024"/>
                <a:ext cx="201240" cy="353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3D66DFF-C239-484F-A6ED-B7F0409CBAE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04074" y="2881384"/>
                  <a:ext cx="218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53CA4FE-1B50-42DC-9984-4D19760CE940}"/>
                    </a:ext>
                  </a:extLst>
                </p14:cNvPr>
                <p14:cNvContentPartPr/>
                <p14:nvPr/>
              </p14:nvContentPartPr>
              <p14:xfrm>
                <a:off x="5072354" y="2826304"/>
                <a:ext cx="159480" cy="383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53CA4FE-1B50-42DC-9984-4D19760CE94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63354" y="2817304"/>
                  <a:ext cx="177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7BAE37E-5418-4437-BB76-1F8BF3922430}"/>
                    </a:ext>
                  </a:extLst>
                </p14:cNvPr>
                <p14:cNvContentPartPr/>
                <p14:nvPr/>
              </p14:nvContentPartPr>
              <p14:xfrm>
                <a:off x="4943114" y="3051304"/>
                <a:ext cx="223560" cy="180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7BAE37E-5418-4437-BB76-1F8BF392243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34114" y="3042304"/>
                  <a:ext cx="24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CC23A0F-5306-4D07-B8ED-5D1A5BAFB1FD}"/>
                    </a:ext>
                  </a:extLst>
                </p14:cNvPr>
                <p14:cNvContentPartPr/>
                <p14:nvPr/>
              </p14:nvContentPartPr>
              <p14:xfrm>
                <a:off x="5387354" y="2813344"/>
                <a:ext cx="216720" cy="432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CC23A0F-5306-4D07-B8ED-5D1A5BAFB1F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78354" y="2804344"/>
                  <a:ext cx="234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EEE1380-8B86-45B0-A3D1-FA09EEDE305D}"/>
                    </a:ext>
                  </a:extLst>
                </p14:cNvPr>
                <p14:cNvContentPartPr/>
                <p14:nvPr/>
              </p14:nvContentPartPr>
              <p14:xfrm>
                <a:off x="1986074" y="3724144"/>
                <a:ext cx="66960" cy="103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EEE1380-8B86-45B0-A3D1-FA09EEDE305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977434" y="3715144"/>
                  <a:ext cx="84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432896A-999A-49A7-9D31-50CEE579042C}"/>
                    </a:ext>
                  </a:extLst>
                </p14:cNvPr>
                <p14:cNvContentPartPr/>
                <p14:nvPr/>
              </p14:nvContentPartPr>
              <p14:xfrm>
                <a:off x="2326274" y="3331744"/>
                <a:ext cx="245880" cy="521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432896A-999A-49A7-9D31-50CEE579042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17274" y="3322744"/>
                  <a:ext cx="2635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7F98198-DB9F-4C79-8CA9-07E1DA573E0B}"/>
                    </a:ext>
                  </a:extLst>
                </p14:cNvPr>
                <p14:cNvContentPartPr/>
                <p14:nvPr/>
              </p14:nvContentPartPr>
              <p14:xfrm>
                <a:off x="2280914" y="3679504"/>
                <a:ext cx="212400" cy="32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7F98198-DB9F-4C79-8CA9-07E1DA573E0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72274" y="3670504"/>
                  <a:ext cx="230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2786A5F-A411-4250-BCEC-611D9912B548}"/>
                    </a:ext>
                  </a:extLst>
                </p14:cNvPr>
                <p14:cNvContentPartPr/>
                <p14:nvPr/>
              </p14:nvContentPartPr>
              <p14:xfrm>
                <a:off x="2966714" y="3487264"/>
                <a:ext cx="77760" cy="191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2786A5F-A411-4250-BCEC-611D9912B54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57714" y="3478624"/>
                  <a:ext cx="95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6ECEA01-54AD-422B-94CF-846687891C26}"/>
                    </a:ext>
                  </a:extLst>
                </p14:cNvPr>
                <p14:cNvContentPartPr/>
                <p14:nvPr/>
              </p14:nvContentPartPr>
              <p14:xfrm>
                <a:off x="2943314" y="3466024"/>
                <a:ext cx="416520" cy="422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6ECEA01-54AD-422B-94CF-846687891C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34674" y="3457384"/>
                  <a:ext cx="434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CCC36AC-2E21-48A7-9EAC-6239CFDC1FB1}"/>
                    </a:ext>
                  </a:extLst>
                </p14:cNvPr>
                <p14:cNvContentPartPr/>
                <p14:nvPr/>
              </p14:nvContentPartPr>
              <p14:xfrm>
                <a:off x="3572954" y="3716224"/>
                <a:ext cx="84240" cy="123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CCC36AC-2E21-48A7-9EAC-6239CFDC1F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64314" y="3707224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90FCB61-36AE-4705-BE61-1E03A9BA5496}"/>
                    </a:ext>
                  </a:extLst>
                </p14:cNvPr>
                <p14:cNvContentPartPr/>
                <p14:nvPr/>
              </p14:nvContentPartPr>
              <p14:xfrm>
                <a:off x="3735674" y="3604984"/>
                <a:ext cx="219240" cy="219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90FCB61-36AE-4705-BE61-1E03A9BA549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27034" y="3596344"/>
                  <a:ext cx="236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C05FAC8-49F6-4356-9BE0-501A86B3B3C5}"/>
                    </a:ext>
                  </a:extLst>
                </p14:cNvPr>
                <p14:cNvContentPartPr/>
                <p14:nvPr/>
              </p14:nvContentPartPr>
              <p14:xfrm>
                <a:off x="4426154" y="3445504"/>
                <a:ext cx="243360" cy="452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C05FAC8-49F6-4356-9BE0-501A86B3B3C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17154" y="3436504"/>
                  <a:ext cx="2610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A8462DC-06C0-440A-A5B4-417FB90321B4}"/>
                    </a:ext>
                  </a:extLst>
                </p14:cNvPr>
                <p14:cNvContentPartPr/>
                <p14:nvPr/>
              </p14:nvContentPartPr>
              <p14:xfrm>
                <a:off x="4386554" y="3644584"/>
                <a:ext cx="331200" cy="78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A8462DC-06C0-440A-A5B4-417FB90321B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77914" y="3635584"/>
                  <a:ext cx="348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59AD782-145C-4FDA-AB09-6517BA224447}"/>
                    </a:ext>
                  </a:extLst>
                </p14:cNvPr>
                <p14:cNvContentPartPr/>
                <p14:nvPr/>
              </p14:nvContentPartPr>
              <p14:xfrm>
                <a:off x="4707314" y="3405184"/>
                <a:ext cx="227160" cy="408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59AD782-145C-4FDA-AB09-6517BA22444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98674" y="3396544"/>
                  <a:ext cx="2448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0AEBFC9-C8DA-4438-9C3F-9A00D26211EC}"/>
                    </a:ext>
                  </a:extLst>
                </p14:cNvPr>
                <p14:cNvContentPartPr/>
                <p14:nvPr/>
              </p14:nvContentPartPr>
              <p14:xfrm>
                <a:off x="5002154" y="3640624"/>
                <a:ext cx="126000" cy="139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0AEBFC9-C8DA-4438-9C3F-9A00D26211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993514" y="3631624"/>
                  <a:ext cx="143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C206C1-FB43-4929-BF0E-703EE5808C33}"/>
                    </a:ext>
                  </a:extLst>
                </p14:cNvPr>
                <p14:cNvContentPartPr/>
                <p14:nvPr/>
              </p14:nvContentPartPr>
              <p14:xfrm>
                <a:off x="5394914" y="3755464"/>
                <a:ext cx="27360" cy="37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C206C1-FB43-4929-BF0E-703EE5808C3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6274" y="3746824"/>
                  <a:ext cx="45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F8AA484-5354-4F8F-9998-87B1BE0D6175}"/>
                    </a:ext>
                  </a:extLst>
                </p14:cNvPr>
                <p14:cNvContentPartPr/>
                <p14:nvPr/>
              </p14:nvContentPartPr>
              <p14:xfrm>
                <a:off x="5430194" y="3642424"/>
                <a:ext cx="238320" cy="171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F8AA484-5354-4F8F-9998-87B1BE0D61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21554" y="3633784"/>
                  <a:ext cx="25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696EC96-521B-4AEA-ABA5-3B4A95272836}"/>
                    </a:ext>
                  </a:extLst>
                </p14:cNvPr>
                <p14:cNvContentPartPr/>
                <p14:nvPr/>
              </p14:nvContentPartPr>
              <p14:xfrm>
                <a:off x="5720714" y="3674104"/>
                <a:ext cx="172800" cy="137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696EC96-521B-4AEA-ABA5-3B4A9527283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12074" y="3665464"/>
                  <a:ext cx="190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4583975-20C0-4A8C-A9BA-810D1BC3AEE0}"/>
                    </a:ext>
                  </a:extLst>
                </p14:cNvPr>
                <p14:cNvContentPartPr/>
                <p14:nvPr/>
              </p14:nvContentPartPr>
              <p14:xfrm>
                <a:off x="5930234" y="3653584"/>
                <a:ext cx="267840" cy="131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4583975-20C0-4A8C-A9BA-810D1BC3AEE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921594" y="3644584"/>
                  <a:ext cx="28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137CA09-25D4-418A-8F9C-E12EED804BCE}"/>
                    </a:ext>
                  </a:extLst>
                </p14:cNvPr>
                <p14:cNvContentPartPr/>
                <p14:nvPr/>
              </p14:nvContentPartPr>
              <p14:xfrm>
                <a:off x="6319754" y="3346504"/>
                <a:ext cx="223200" cy="428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137CA09-25D4-418A-8F9C-E12EED804BC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310754" y="3337504"/>
                  <a:ext cx="2408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56BB760-46B8-4045-8E79-F71F858E03A5}"/>
                    </a:ext>
                  </a:extLst>
                </p14:cNvPr>
                <p14:cNvContentPartPr/>
                <p14:nvPr/>
              </p14:nvContentPartPr>
              <p14:xfrm>
                <a:off x="6577154" y="3595984"/>
                <a:ext cx="212760" cy="183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56BB760-46B8-4045-8E79-F71F858E03A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68154" y="3587344"/>
                  <a:ext cx="23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8F7556F-38DB-41BC-AA4F-C47CB9CA4331}"/>
                    </a:ext>
                  </a:extLst>
                </p14:cNvPr>
                <p14:cNvContentPartPr/>
                <p14:nvPr/>
              </p14:nvContentPartPr>
              <p14:xfrm>
                <a:off x="6784514" y="3553144"/>
                <a:ext cx="235080" cy="219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8F7556F-38DB-41BC-AA4F-C47CB9CA433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75874" y="3544504"/>
                  <a:ext cx="252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8FF7A7A-94EF-4B29-BEC1-89E3CF8DC2DC}"/>
                    </a:ext>
                  </a:extLst>
                </p14:cNvPr>
                <p14:cNvContentPartPr/>
                <p14:nvPr/>
              </p14:nvContentPartPr>
              <p14:xfrm>
                <a:off x="637874" y="4417504"/>
                <a:ext cx="116640" cy="1839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8FF7A7A-94EF-4B29-BEC1-89E3CF8DC2D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9234" y="4408504"/>
                  <a:ext cx="134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FF82C46-3DA1-445D-B900-C3DE7CAFE584}"/>
                    </a:ext>
                  </a:extLst>
                </p14:cNvPr>
                <p14:cNvContentPartPr/>
                <p14:nvPr/>
              </p14:nvContentPartPr>
              <p14:xfrm>
                <a:off x="798074" y="4255864"/>
                <a:ext cx="27360" cy="52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FF82C46-3DA1-445D-B900-C3DE7CAFE58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9434" y="4247224"/>
                  <a:ext cx="4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9D539D0-11DA-45A6-9149-FF3D5B2D3BF9}"/>
                    </a:ext>
                  </a:extLst>
                </p14:cNvPr>
                <p14:cNvContentPartPr/>
                <p14:nvPr/>
              </p14:nvContentPartPr>
              <p14:xfrm>
                <a:off x="830114" y="4431904"/>
                <a:ext cx="158760" cy="1609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9D539D0-11DA-45A6-9149-FF3D5B2D3BF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1114" y="4422904"/>
                  <a:ext cx="176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1062489-0DB4-441C-9232-455AA44BB8D8}"/>
                    </a:ext>
                  </a:extLst>
                </p14:cNvPr>
                <p14:cNvContentPartPr/>
                <p14:nvPr/>
              </p14:nvContentPartPr>
              <p14:xfrm>
                <a:off x="1597274" y="4038784"/>
                <a:ext cx="270720" cy="522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1062489-0DB4-441C-9232-455AA44BB8D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88274" y="4029784"/>
                  <a:ext cx="2883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D2EF87C-859D-4535-83EE-25F917904584}"/>
                    </a:ext>
                  </a:extLst>
                </p14:cNvPr>
                <p14:cNvContentPartPr/>
                <p14:nvPr/>
              </p14:nvContentPartPr>
              <p14:xfrm>
                <a:off x="1523474" y="4321024"/>
                <a:ext cx="360720" cy="67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D2EF87C-859D-4535-83EE-25F91790458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514834" y="4312384"/>
                  <a:ext cx="378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CDF8679-FEC1-4AB1-A175-D6D63A3C4697}"/>
                    </a:ext>
                  </a:extLst>
                </p14:cNvPr>
                <p14:cNvContentPartPr/>
                <p14:nvPr/>
              </p14:nvContentPartPr>
              <p14:xfrm>
                <a:off x="2186594" y="4250824"/>
                <a:ext cx="243720" cy="263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CDF8679-FEC1-4AB1-A175-D6D63A3C469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77594" y="4242184"/>
                  <a:ext cx="261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99D372-BF6C-4FA3-AD14-CE0FE7DEAF18}"/>
                    </a:ext>
                  </a:extLst>
                </p14:cNvPr>
                <p14:cNvContentPartPr/>
                <p14:nvPr/>
              </p14:nvContentPartPr>
              <p14:xfrm>
                <a:off x="2352194" y="4314184"/>
                <a:ext cx="234360" cy="205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99D372-BF6C-4FA3-AD14-CE0FE7DEAF1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43194" y="4305184"/>
                  <a:ext cx="252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FE9A7CF-E823-494A-B664-E9EE43DFBF51}"/>
                    </a:ext>
                  </a:extLst>
                </p14:cNvPr>
                <p14:cNvContentPartPr/>
                <p14:nvPr/>
              </p14:nvContentPartPr>
              <p14:xfrm>
                <a:off x="2654594" y="4332184"/>
                <a:ext cx="106200" cy="172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FE9A7CF-E823-494A-B664-E9EE43DFBF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45594" y="4323184"/>
                  <a:ext cx="123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2E84419-4D38-4AE1-B0A5-07AA5654B392}"/>
                    </a:ext>
                  </a:extLst>
                </p14:cNvPr>
                <p14:cNvContentPartPr/>
                <p14:nvPr/>
              </p14:nvContentPartPr>
              <p14:xfrm>
                <a:off x="2908394" y="3972184"/>
                <a:ext cx="345600" cy="560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2E84419-4D38-4AE1-B0A5-07AA5654B39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99754" y="3963184"/>
                  <a:ext cx="363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C32952F-6E9A-412B-8B58-EA0853ABB3E0}"/>
                    </a:ext>
                  </a:extLst>
                </p14:cNvPr>
                <p14:cNvContentPartPr/>
                <p14:nvPr/>
              </p14:nvContentPartPr>
              <p14:xfrm>
                <a:off x="2905874" y="4261624"/>
                <a:ext cx="253800" cy="29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C32952F-6E9A-412B-8B58-EA0853ABB3E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97234" y="4252984"/>
                  <a:ext cx="271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B306AB4-46B9-4382-ACE0-2A5F0D993E53}"/>
                    </a:ext>
                  </a:extLst>
                </p14:cNvPr>
                <p14:cNvContentPartPr/>
                <p14:nvPr/>
              </p14:nvContentPartPr>
              <p14:xfrm>
                <a:off x="3114674" y="4266304"/>
                <a:ext cx="172440" cy="225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B306AB4-46B9-4382-ACE0-2A5F0D993E5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106034" y="4257304"/>
                  <a:ext cx="190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59E480F-1747-4865-B039-0A56B635F265}"/>
                    </a:ext>
                  </a:extLst>
                </p14:cNvPr>
                <p14:cNvContentPartPr/>
                <p14:nvPr/>
              </p14:nvContentPartPr>
              <p14:xfrm>
                <a:off x="3649994" y="4278184"/>
                <a:ext cx="162000" cy="1756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59E480F-1747-4865-B039-0A56B635F26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40994" y="4269544"/>
                  <a:ext cx="179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C73B3ED-875B-410D-9AEE-BC252D6DE621}"/>
                    </a:ext>
                  </a:extLst>
                </p14:cNvPr>
                <p14:cNvContentPartPr/>
                <p14:nvPr/>
              </p14:nvContentPartPr>
              <p14:xfrm>
                <a:off x="3935474" y="3931144"/>
                <a:ext cx="351000" cy="569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C73B3ED-875B-410D-9AEE-BC252D6DE62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926834" y="3922504"/>
                  <a:ext cx="3686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AF24361-E475-434F-A225-F751F2F32546}"/>
                    </a:ext>
                  </a:extLst>
                </p14:cNvPr>
                <p14:cNvContentPartPr/>
                <p14:nvPr/>
              </p14:nvContentPartPr>
              <p14:xfrm>
                <a:off x="3943394" y="4312024"/>
                <a:ext cx="240840" cy="36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AF24361-E475-434F-A225-F751F2F325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34394" y="4303384"/>
                  <a:ext cx="258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FC11ADF-6822-46C3-9E49-6514512DD7EE}"/>
                    </a:ext>
                  </a:extLst>
                </p14:cNvPr>
                <p14:cNvContentPartPr/>
                <p14:nvPr/>
              </p14:nvContentPartPr>
              <p14:xfrm>
                <a:off x="4525514" y="4000984"/>
                <a:ext cx="343800" cy="512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FC11ADF-6822-46C3-9E49-6514512DD7E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16874" y="3992344"/>
                  <a:ext cx="3614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2DFB92C-FA89-44C7-9F25-EE74F52F0984}"/>
                    </a:ext>
                  </a:extLst>
                </p14:cNvPr>
                <p14:cNvContentPartPr/>
                <p14:nvPr/>
              </p14:nvContentPartPr>
              <p14:xfrm>
                <a:off x="4512194" y="4236424"/>
                <a:ext cx="369360" cy="69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2DFB92C-FA89-44C7-9F25-EE74F52F098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03194" y="4227784"/>
                  <a:ext cx="387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326B0E6-B38D-4697-A7C2-C5D3D69EBD6A}"/>
                    </a:ext>
                  </a:extLst>
                </p14:cNvPr>
                <p14:cNvContentPartPr/>
                <p14:nvPr/>
              </p14:nvContentPartPr>
              <p14:xfrm>
                <a:off x="4778594" y="4287544"/>
                <a:ext cx="89640" cy="155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326B0E6-B38D-4697-A7C2-C5D3D69EBD6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69954" y="4278904"/>
                  <a:ext cx="107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AB2A37C-0EB0-4550-913C-087EC01B5BAF}"/>
                    </a:ext>
                  </a:extLst>
                </p14:cNvPr>
                <p14:cNvContentPartPr/>
                <p14:nvPr/>
              </p14:nvContentPartPr>
              <p14:xfrm>
                <a:off x="4908914" y="4287544"/>
                <a:ext cx="284400" cy="1458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AB2A37C-0EB0-4550-913C-087EC01B5BA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00274" y="4278904"/>
                  <a:ext cx="302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D113822-4C6C-4E75-89FC-21EFA45B5C20}"/>
                    </a:ext>
                  </a:extLst>
                </p14:cNvPr>
                <p14:cNvContentPartPr/>
                <p14:nvPr/>
              </p14:nvContentPartPr>
              <p14:xfrm>
                <a:off x="5271434" y="4215544"/>
                <a:ext cx="207360" cy="173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D113822-4C6C-4E75-89FC-21EFA45B5C2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62794" y="4206904"/>
                  <a:ext cx="225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66463FC-DC34-4659-8A09-38091FB5B99D}"/>
                    </a:ext>
                  </a:extLst>
                </p14:cNvPr>
                <p14:cNvContentPartPr/>
                <p14:nvPr/>
              </p14:nvContentPartPr>
              <p14:xfrm>
                <a:off x="5480234" y="4403104"/>
                <a:ext cx="123840" cy="257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66463FC-DC34-4659-8A09-38091FB5B99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71594" y="4394464"/>
                  <a:ext cx="1414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C486FCA-B7BB-4732-9D93-F62F583AF9A1}"/>
              </a:ext>
            </a:extLst>
          </p:cNvPr>
          <p:cNvGrpSpPr/>
          <p:nvPr/>
        </p:nvGrpSpPr>
        <p:grpSpPr>
          <a:xfrm>
            <a:off x="5839154" y="3977944"/>
            <a:ext cx="1117440" cy="500760"/>
            <a:chOff x="5839154" y="3977944"/>
            <a:chExt cx="111744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111E3E0-8549-4707-8E84-FBCE4802396E}"/>
                    </a:ext>
                  </a:extLst>
                </p14:cNvPr>
                <p14:cNvContentPartPr/>
                <p14:nvPr/>
              </p14:nvContentPartPr>
              <p14:xfrm>
                <a:off x="5879114" y="4014664"/>
                <a:ext cx="263160" cy="464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111E3E0-8549-4707-8E84-FBCE4802396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870474" y="4006024"/>
                  <a:ext cx="2808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32E15FE-64E3-4EAE-BAE1-A531ECE9AF7B}"/>
                    </a:ext>
                  </a:extLst>
                </p14:cNvPr>
                <p14:cNvContentPartPr/>
                <p14:nvPr/>
              </p14:nvContentPartPr>
              <p14:xfrm>
                <a:off x="5839154" y="4214464"/>
                <a:ext cx="392760" cy="81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32E15FE-64E3-4EAE-BAE1-A531ECE9AF7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30154" y="4205824"/>
                  <a:ext cx="410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49D66FC-B381-4DC9-9888-6907118542A7}"/>
                    </a:ext>
                  </a:extLst>
                </p14:cNvPr>
                <p14:cNvContentPartPr/>
                <p14:nvPr/>
              </p14:nvContentPartPr>
              <p14:xfrm>
                <a:off x="6175754" y="3977944"/>
                <a:ext cx="269280" cy="443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49D66FC-B381-4DC9-9888-6907118542A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67114" y="3969304"/>
                  <a:ext cx="286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44E24AF-762B-4E08-9C5D-CFE18F25E77A}"/>
                    </a:ext>
                  </a:extLst>
                </p14:cNvPr>
                <p14:cNvContentPartPr/>
                <p14:nvPr/>
              </p14:nvContentPartPr>
              <p14:xfrm>
                <a:off x="6442154" y="4218784"/>
                <a:ext cx="176040" cy="197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44E24AF-762B-4E08-9C5D-CFE18F25E77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33514" y="4210144"/>
                  <a:ext cx="19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A817DDB-12AB-487B-948F-FDAF5DA27574}"/>
                    </a:ext>
                  </a:extLst>
                </p14:cNvPr>
                <p14:cNvContentPartPr/>
                <p14:nvPr/>
              </p14:nvContentPartPr>
              <p14:xfrm>
                <a:off x="6704954" y="4282504"/>
                <a:ext cx="251640" cy="141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A817DDB-12AB-487B-948F-FDAF5DA2757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95954" y="4273504"/>
                  <a:ext cx="269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6540BA-E65E-4D2C-9121-003852A117A7}"/>
              </a:ext>
            </a:extLst>
          </p:cNvPr>
          <p:cNvGrpSpPr/>
          <p:nvPr/>
        </p:nvGrpSpPr>
        <p:grpSpPr>
          <a:xfrm>
            <a:off x="7279874" y="4001344"/>
            <a:ext cx="3591360" cy="482400"/>
            <a:chOff x="7279874" y="4001344"/>
            <a:chExt cx="359136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CD6A20B-3738-42A1-9DC2-4396AFBB2A5B}"/>
                    </a:ext>
                  </a:extLst>
                </p14:cNvPr>
                <p14:cNvContentPartPr/>
                <p14:nvPr/>
              </p14:nvContentPartPr>
              <p14:xfrm>
                <a:off x="7369514" y="4001344"/>
                <a:ext cx="76680" cy="188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CD6A20B-3738-42A1-9DC2-4396AFBB2A5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360514" y="3992344"/>
                  <a:ext cx="94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DDB30C0-4701-4AAA-A0EF-348837BCE5AA}"/>
                    </a:ext>
                  </a:extLst>
                </p14:cNvPr>
                <p14:cNvContentPartPr/>
                <p14:nvPr/>
              </p14:nvContentPartPr>
              <p14:xfrm>
                <a:off x="7279874" y="4030504"/>
                <a:ext cx="448920" cy="425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DDB30C0-4701-4AAA-A0EF-348837BCE5A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70874" y="4021864"/>
                  <a:ext cx="466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93C71F5-4534-495A-9A66-EA7FFF988651}"/>
                    </a:ext>
                  </a:extLst>
                </p14:cNvPr>
                <p14:cNvContentPartPr/>
                <p14:nvPr/>
              </p14:nvContentPartPr>
              <p14:xfrm>
                <a:off x="7599194" y="4178824"/>
                <a:ext cx="369360" cy="135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93C71F5-4534-495A-9A66-EA7FFF9886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590194" y="4170184"/>
                  <a:ext cx="387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E1BF10A-FBAE-41B6-A6EE-66B9DE6CD41E}"/>
                    </a:ext>
                  </a:extLst>
                </p14:cNvPr>
                <p14:cNvContentPartPr/>
                <p14:nvPr/>
              </p14:nvContentPartPr>
              <p14:xfrm>
                <a:off x="8081954" y="4188544"/>
                <a:ext cx="196920" cy="295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E1BF10A-FBAE-41B6-A6EE-66B9DE6CD41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72954" y="4179904"/>
                  <a:ext cx="214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364FED4-A52A-4EC5-90D3-B44EEFACB0FC}"/>
                    </a:ext>
                  </a:extLst>
                </p14:cNvPr>
                <p14:cNvContentPartPr/>
                <p14:nvPr/>
              </p14:nvContentPartPr>
              <p14:xfrm>
                <a:off x="8186714" y="4012504"/>
                <a:ext cx="286920" cy="284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364FED4-A52A-4EC5-90D3-B44EEFACB0F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78074" y="4003864"/>
                  <a:ext cx="304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2A3A106-4E1E-4289-BE97-EA08BB3CA73C}"/>
                    </a:ext>
                  </a:extLst>
                </p14:cNvPr>
                <p14:cNvContentPartPr/>
                <p14:nvPr/>
              </p14:nvContentPartPr>
              <p14:xfrm>
                <a:off x="8333234" y="4254424"/>
                <a:ext cx="124560" cy="182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2A3A106-4E1E-4289-BE97-EA08BB3CA73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24234" y="4245784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CD0A818-C9DA-48E4-974B-96C4CAA90BCC}"/>
                    </a:ext>
                  </a:extLst>
                </p14:cNvPr>
                <p14:cNvContentPartPr/>
                <p14:nvPr/>
              </p14:nvContentPartPr>
              <p14:xfrm>
                <a:off x="8571554" y="4324984"/>
                <a:ext cx="57960" cy="1195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CD0A818-C9DA-48E4-974B-96C4CAA90BC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562554" y="4316344"/>
                  <a:ext cx="7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673003B-EF5B-4B0A-8D3D-BBDF0D823DD3}"/>
                    </a:ext>
                  </a:extLst>
                </p14:cNvPr>
                <p14:cNvContentPartPr/>
                <p14:nvPr/>
              </p14:nvContentPartPr>
              <p14:xfrm>
                <a:off x="8719874" y="4196464"/>
                <a:ext cx="12600" cy="16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673003B-EF5B-4B0A-8D3D-BBDF0D823DD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710874" y="4187464"/>
                  <a:ext cx="30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32D6D65-1FB5-4D89-98D2-871F6A7FB48E}"/>
                    </a:ext>
                  </a:extLst>
                </p14:cNvPr>
                <p14:cNvContentPartPr/>
                <p14:nvPr/>
              </p14:nvContentPartPr>
              <p14:xfrm>
                <a:off x="8712674" y="4263064"/>
                <a:ext cx="153720" cy="160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32D6D65-1FB5-4D89-98D2-871F6A7FB48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03674" y="4254064"/>
                  <a:ext cx="171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3348852-3EB2-4495-BBDA-BE2618EF0223}"/>
                    </a:ext>
                  </a:extLst>
                </p14:cNvPr>
                <p14:cNvContentPartPr/>
                <p14:nvPr/>
              </p14:nvContentPartPr>
              <p14:xfrm>
                <a:off x="8872874" y="4228864"/>
                <a:ext cx="161280" cy="1706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3348852-3EB2-4495-BBDA-BE2618EF02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864234" y="4220224"/>
                  <a:ext cx="178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1765112-FDC4-4D05-AC2D-1449F1AEFEEF}"/>
                    </a:ext>
                  </a:extLst>
                </p14:cNvPr>
                <p14:cNvContentPartPr/>
                <p14:nvPr/>
              </p14:nvContentPartPr>
              <p14:xfrm>
                <a:off x="9070874" y="4276024"/>
                <a:ext cx="104040" cy="124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1765112-FDC4-4D05-AC2D-1449F1AEFEE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061874" y="4267384"/>
                  <a:ext cx="12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CB7D6B8-803B-4FF4-8E48-8736B31BED31}"/>
                    </a:ext>
                  </a:extLst>
                </p14:cNvPr>
                <p14:cNvContentPartPr/>
                <p14:nvPr/>
              </p14:nvContentPartPr>
              <p14:xfrm>
                <a:off x="9275354" y="4269184"/>
                <a:ext cx="273600" cy="1648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CB7D6B8-803B-4FF4-8E48-8736B31BED3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66354" y="4260184"/>
                  <a:ext cx="291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C781D59-161A-43B7-B90E-AD9202EC86B4}"/>
                    </a:ext>
                  </a:extLst>
                </p14:cNvPr>
                <p14:cNvContentPartPr/>
                <p14:nvPr/>
              </p14:nvContentPartPr>
              <p14:xfrm>
                <a:off x="9791954" y="4204024"/>
                <a:ext cx="34560" cy="10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C781D59-161A-43B7-B90E-AD9202EC86B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783314" y="4195384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D683902-EDCD-4579-90A4-7E9E552F0911}"/>
                    </a:ext>
                  </a:extLst>
                </p14:cNvPr>
                <p14:cNvContentPartPr/>
                <p14:nvPr/>
              </p14:nvContentPartPr>
              <p14:xfrm>
                <a:off x="9781154" y="4073704"/>
                <a:ext cx="227520" cy="386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D683902-EDCD-4579-90A4-7E9E552F091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772514" y="4065064"/>
                  <a:ext cx="2451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53C4E81-9910-4FEF-BA87-5322316981D4}"/>
                    </a:ext>
                  </a:extLst>
                </p14:cNvPr>
                <p14:cNvContentPartPr/>
                <p14:nvPr/>
              </p14:nvContentPartPr>
              <p14:xfrm>
                <a:off x="10091474" y="4079104"/>
                <a:ext cx="251640" cy="336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53C4E81-9910-4FEF-BA87-5322316981D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82834" y="4070464"/>
                  <a:ext cx="269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F51827D-D6BB-47C6-AD3C-3BCAF604869B}"/>
                    </a:ext>
                  </a:extLst>
                </p14:cNvPr>
                <p14:cNvContentPartPr/>
                <p14:nvPr/>
              </p14:nvContentPartPr>
              <p14:xfrm>
                <a:off x="10041434" y="4266304"/>
                <a:ext cx="188640" cy="128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F51827D-D6BB-47C6-AD3C-3BCAF604869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32434" y="4257664"/>
                  <a:ext cx="206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E3D9567-E0CF-425D-B0FF-5C0CE13C35F8}"/>
                    </a:ext>
                  </a:extLst>
                </p14:cNvPr>
                <p14:cNvContentPartPr/>
                <p14:nvPr/>
              </p14:nvContentPartPr>
              <p14:xfrm>
                <a:off x="10443914" y="4112224"/>
                <a:ext cx="142200" cy="3351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E3D9567-E0CF-425D-B0FF-5C0CE13C35F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434914" y="4103584"/>
                  <a:ext cx="159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71DFF68-D81D-4750-BB79-846906021C4D}"/>
                    </a:ext>
                  </a:extLst>
                </p14:cNvPr>
                <p14:cNvContentPartPr/>
                <p14:nvPr/>
              </p14:nvContentPartPr>
              <p14:xfrm>
                <a:off x="10377674" y="4251184"/>
                <a:ext cx="263520" cy="49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71DFF68-D81D-4750-BB79-846906021C4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368674" y="4242544"/>
                  <a:ext cx="28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450561F-4F36-4F9D-BD46-1729769B4788}"/>
                    </a:ext>
                  </a:extLst>
                </p14:cNvPr>
                <p14:cNvContentPartPr/>
                <p14:nvPr/>
              </p14:nvContentPartPr>
              <p14:xfrm>
                <a:off x="10707074" y="4013584"/>
                <a:ext cx="164160" cy="4276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450561F-4F36-4F9D-BD46-1729769B478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698074" y="4004584"/>
                  <a:ext cx="181800" cy="44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202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F085C1-EDEF-421A-84C0-DBD5E2E57A1C}"/>
              </a:ext>
            </a:extLst>
          </p:cNvPr>
          <p:cNvGrpSpPr/>
          <p:nvPr/>
        </p:nvGrpSpPr>
        <p:grpSpPr>
          <a:xfrm>
            <a:off x="403154" y="295144"/>
            <a:ext cx="1093680" cy="393840"/>
            <a:chOff x="403154" y="295144"/>
            <a:chExt cx="109368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C0177A-EA8E-4027-95A2-8873B3DF4901}"/>
                    </a:ext>
                  </a:extLst>
                </p14:cNvPr>
                <p14:cNvContentPartPr/>
                <p14:nvPr/>
              </p14:nvContentPartPr>
              <p14:xfrm>
                <a:off x="403154" y="295144"/>
                <a:ext cx="571680" cy="393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C0177A-EA8E-4027-95A2-8873B3DF49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514" y="286504"/>
                  <a:ext cx="589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2CAA6A-092E-4BFE-8EB8-BE0CF4C7B027}"/>
                    </a:ext>
                  </a:extLst>
                </p14:cNvPr>
                <p14:cNvContentPartPr/>
                <p14:nvPr/>
              </p14:nvContentPartPr>
              <p14:xfrm>
                <a:off x="502874" y="534904"/>
                <a:ext cx="220680" cy="36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2CAA6A-092E-4BFE-8EB8-BE0CF4C7B0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3874" y="526264"/>
                  <a:ext cx="238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7D15B1-993B-4E46-801E-03869FAB949B}"/>
                    </a:ext>
                  </a:extLst>
                </p14:cNvPr>
                <p14:cNvContentPartPr/>
                <p14:nvPr/>
              </p14:nvContentPartPr>
              <p14:xfrm>
                <a:off x="1031714" y="470464"/>
                <a:ext cx="204120" cy="187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7D15B1-993B-4E46-801E-03869FAB94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2714" y="461464"/>
                  <a:ext cx="221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7E95B0-DD89-4FF7-99E2-BF61979FA9FB}"/>
                    </a:ext>
                  </a:extLst>
                </p14:cNvPr>
                <p14:cNvContentPartPr/>
                <p14:nvPr/>
              </p14:nvContentPartPr>
              <p14:xfrm>
                <a:off x="1025234" y="434104"/>
                <a:ext cx="225360" cy="199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7E95B0-DD89-4FF7-99E2-BF61979FA9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234" y="425464"/>
                  <a:ext cx="243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76FE9D5-AD76-4457-8F31-147C0BC11B25}"/>
                    </a:ext>
                  </a:extLst>
                </p14:cNvPr>
                <p14:cNvContentPartPr/>
                <p14:nvPr/>
              </p14:nvContentPartPr>
              <p14:xfrm>
                <a:off x="1413674" y="445264"/>
                <a:ext cx="83160" cy="213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76FE9D5-AD76-4457-8F31-147C0BC11B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4674" y="436264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244B3-3A7C-4533-8D35-42C6EC66BE92}"/>
              </a:ext>
            </a:extLst>
          </p:cNvPr>
          <p:cNvGrpSpPr/>
          <p:nvPr/>
        </p:nvGrpSpPr>
        <p:grpSpPr>
          <a:xfrm>
            <a:off x="2164274" y="231064"/>
            <a:ext cx="1852560" cy="444240"/>
            <a:chOff x="2164274" y="231064"/>
            <a:chExt cx="18525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181ADC-A6A6-4C5F-B0FC-0431F6370F7B}"/>
                    </a:ext>
                  </a:extLst>
                </p14:cNvPr>
                <p14:cNvContentPartPr/>
                <p14:nvPr/>
              </p14:nvContentPartPr>
              <p14:xfrm>
                <a:off x="2164274" y="231064"/>
                <a:ext cx="313200" cy="44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181ADC-A6A6-4C5F-B0FC-0431F6370F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5634" y="222064"/>
                  <a:ext cx="330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D45A49-0EAD-4D32-9EDA-CC25B0541CF4}"/>
                    </a:ext>
                  </a:extLst>
                </p14:cNvPr>
                <p14:cNvContentPartPr/>
                <p14:nvPr/>
              </p14:nvContentPartPr>
              <p14:xfrm>
                <a:off x="2539394" y="403864"/>
                <a:ext cx="178200" cy="212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D45A49-0EAD-4D32-9EDA-CC25B0541C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754" y="394864"/>
                  <a:ext cx="195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316554-73D0-42CE-8B9C-A443F08A2F9F}"/>
                    </a:ext>
                  </a:extLst>
                </p14:cNvPr>
                <p14:cNvContentPartPr/>
                <p14:nvPr/>
              </p14:nvContentPartPr>
              <p14:xfrm>
                <a:off x="2843594" y="488464"/>
                <a:ext cx="60120" cy="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316554-73D0-42CE-8B9C-A443F08A2F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4954" y="479464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307D7F-D1F6-4DB0-9F0B-7D31D807F96F}"/>
                    </a:ext>
                  </a:extLst>
                </p14:cNvPr>
                <p14:cNvContentPartPr/>
                <p14:nvPr/>
              </p14:nvContentPartPr>
              <p14:xfrm>
                <a:off x="2987954" y="483064"/>
                <a:ext cx="277200" cy="94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307D7F-D1F6-4DB0-9F0B-7D31D807F9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9314" y="474424"/>
                  <a:ext cx="294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E90612-F245-4E5A-81C3-3EBD4FE1A69C}"/>
                    </a:ext>
                  </a:extLst>
                </p14:cNvPr>
                <p14:cNvContentPartPr/>
                <p14:nvPr/>
              </p14:nvContentPartPr>
              <p14:xfrm>
                <a:off x="3386114" y="479464"/>
                <a:ext cx="18000" cy="7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E90612-F245-4E5A-81C3-3EBD4FE1A6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7474" y="470464"/>
                  <a:ext cx="3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803A3A-77F9-4B8C-810B-18715937F9E0}"/>
                    </a:ext>
                  </a:extLst>
                </p14:cNvPr>
                <p14:cNvContentPartPr/>
                <p14:nvPr/>
              </p14:nvContentPartPr>
              <p14:xfrm>
                <a:off x="3580514" y="256984"/>
                <a:ext cx="139680" cy="30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803A3A-77F9-4B8C-810B-18715937F9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71514" y="248344"/>
                  <a:ext cx="157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96E250-62D6-4EF9-A0E7-6190E2EA2A41}"/>
                    </a:ext>
                  </a:extLst>
                </p14:cNvPr>
                <p14:cNvContentPartPr/>
                <p14:nvPr/>
              </p14:nvContentPartPr>
              <p14:xfrm>
                <a:off x="3670514" y="451384"/>
                <a:ext cx="152280" cy="11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96E250-62D6-4EF9-A0E7-6190E2EA2A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1874" y="442384"/>
                  <a:ext cx="169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9B4C97-B261-4851-903E-987DC452F70D}"/>
                    </a:ext>
                  </a:extLst>
                </p14:cNvPr>
                <p14:cNvContentPartPr/>
                <p14:nvPr/>
              </p14:nvContentPartPr>
              <p14:xfrm>
                <a:off x="3874274" y="432304"/>
                <a:ext cx="142560" cy="165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9B4C97-B261-4851-903E-987DC452F7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65274" y="423304"/>
                  <a:ext cx="160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DE2C28-0AAE-4799-96F1-BA0876406C1E}"/>
              </a:ext>
            </a:extLst>
          </p:cNvPr>
          <p:cNvGrpSpPr/>
          <p:nvPr/>
        </p:nvGrpSpPr>
        <p:grpSpPr>
          <a:xfrm>
            <a:off x="4395554" y="194344"/>
            <a:ext cx="466560" cy="446400"/>
            <a:chOff x="4395554" y="194344"/>
            <a:chExt cx="46656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F1ABF1-10E8-4436-BF31-8DD8D5DC9458}"/>
                    </a:ext>
                  </a:extLst>
                </p14:cNvPr>
                <p14:cNvContentPartPr/>
                <p14:nvPr/>
              </p14:nvContentPartPr>
              <p14:xfrm>
                <a:off x="4445594" y="194344"/>
                <a:ext cx="268200" cy="44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F1ABF1-10E8-4436-BF31-8DD8D5DC94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6594" y="185704"/>
                  <a:ext cx="285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344D1C-D0C1-40B8-AB46-BC90B0DBD213}"/>
                    </a:ext>
                  </a:extLst>
                </p14:cNvPr>
                <p14:cNvContentPartPr/>
                <p14:nvPr/>
              </p14:nvContentPartPr>
              <p14:xfrm>
                <a:off x="4395554" y="399904"/>
                <a:ext cx="279720" cy="57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344D1C-D0C1-40B8-AB46-BC90B0DBD2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6554" y="390904"/>
                  <a:ext cx="297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A797FF-2CB5-4759-96D0-7D675530AF23}"/>
                    </a:ext>
                  </a:extLst>
                </p14:cNvPr>
                <p14:cNvContentPartPr/>
                <p14:nvPr/>
              </p14:nvContentPartPr>
              <p14:xfrm>
                <a:off x="4709834" y="487024"/>
                <a:ext cx="152280" cy="13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A797FF-2CB5-4759-96D0-7D675530AF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1194" y="478384"/>
                  <a:ext cx="1699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3B2C9B-3457-4ABE-B44E-15536924FDA9}"/>
              </a:ext>
            </a:extLst>
          </p:cNvPr>
          <p:cNvGrpSpPr/>
          <p:nvPr/>
        </p:nvGrpSpPr>
        <p:grpSpPr>
          <a:xfrm>
            <a:off x="5290154" y="211264"/>
            <a:ext cx="2642400" cy="499680"/>
            <a:chOff x="5290154" y="211264"/>
            <a:chExt cx="26424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1E975D-24CA-432B-B955-D963313BD914}"/>
                    </a:ext>
                  </a:extLst>
                </p14:cNvPr>
                <p14:cNvContentPartPr/>
                <p14:nvPr/>
              </p14:nvContentPartPr>
              <p14:xfrm>
                <a:off x="5290154" y="258424"/>
                <a:ext cx="244800" cy="44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1E975D-24CA-432B-B955-D963313BD9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1514" y="249424"/>
                  <a:ext cx="2624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F94942-B09F-46CA-A8A2-1191F03759CE}"/>
                    </a:ext>
                  </a:extLst>
                </p14:cNvPr>
                <p14:cNvContentPartPr/>
                <p14:nvPr/>
              </p14:nvContentPartPr>
              <p14:xfrm>
                <a:off x="5547554" y="496024"/>
                <a:ext cx="151200" cy="127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F94942-B09F-46CA-A8A2-1191F03759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38554" y="487384"/>
                  <a:ext cx="168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7373BD-AE94-498B-990C-CFCB499C1F3A}"/>
                    </a:ext>
                  </a:extLst>
                </p14:cNvPr>
                <p14:cNvContentPartPr/>
                <p14:nvPr/>
              </p14:nvContentPartPr>
              <p14:xfrm>
                <a:off x="5801354" y="471544"/>
                <a:ext cx="170280" cy="20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7373BD-AE94-498B-990C-CFCB499C1F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2354" y="462544"/>
                  <a:ext cx="187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44A727-86B4-46E2-AB39-BEB36ABB9157}"/>
                    </a:ext>
                  </a:extLst>
                </p14:cNvPr>
                <p14:cNvContentPartPr/>
                <p14:nvPr/>
              </p14:nvContentPartPr>
              <p14:xfrm>
                <a:off x="6132554" y="250504"/>
                <a:ext cx="231840" cy="46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44A727-86B4-46E2-AB39-BEB36ABB91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3554" y="241864"/>
                  <a:ext cx="249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19FA85-5767-4164-B37A-ADAD5CC5B39B}"/>
                    </a:ext>
                  </a:extLst>
                </p14:cNvPr>
                <p14:cNvContentPartPr/>
                <p14:nvPr/>
              </p14:nvContentPartPr>
              <p14:xfrm>
                <a:off x="6078914" y="501424"/>
                <a:ext cx="357120" cy="4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19FA85-5767-4164-B37A-ADAD5CC5B3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9914" y="492424"/>
                  <a:ext cx="374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FB54A0-AA21-4D27-AD9F-56FFF5ECB6FC}"/>
                    </a:ext>
                  </a:extLst>
                </p14:cNvPr>
                <p14:cNvContentPartPr/>
                <p14:nvPr/>
              </p14:nvContentPartPr>
              <p14:xfrm>
                <a:off x="6661034" y="211264"/>
                <a:ext cx="301680" cy="47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FB54A0-AA21-4D27-AD9F-56FFF5ECB6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52394" y="202264"/>
                  <a:ext cx="3193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27B1A3-9EA2-494E-A12D-B97D295F4EFE}"/>
                    </a:ext>
                  </a:extLst>
                </p14:cNvPr>
                <p14:cNvContentPartPr/>
                <p14:nvPr/>
              </p14:nvContentPartPr>
              <p14:xfrm>
                <a:off x="6617114" y="441304"/>
                <a:ext cx="311760" cy="60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27B1A3-9EA2-494E-A12D-B97D295F4E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8474" y="432304"/>
                  <a:ext cx="329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AF4F80-A17C-4E91-9EAA-738844B35FC1}"/>
                    </a:ext>
                  </a:extLst>
                </p14:cNvPr>
                <p14:cNvContentPartPr/>
                <p14:nvPr/>
              </p14:nvContentPartPr>
              <p14:xfrm>
                <a:off x="6857234" y="526624"/>
                <a:ext cx="79560" cy="12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AF4F80-A17C-4E91-9EAA-738844B35F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8594" y="517624"/>
                  <a:ext cx="9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3A89FA-0332-4545-8744-1BB0917ACE12}"/>
                    </a:ext>
                  </a:extLst>
                </p14:cNvPr>
                <p14:cNvContentPartPr/>
                <p14:nvPr/>
              </p14:nvContentPartPr>
              <p14:xfrm>
                <a:off x="7037954" y="525904"/>
                <a:ext cx="307080" cy="8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3A89FA-0332-4545-8744-1BB0917ACE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29314" y="516904"/>
                  <a:ext cx="324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E7C7D3-42C3-411C-B5C7-60AB32A0ACE5}"/>
                    </a:ext>
                  </a:extLst>
                </p14:cNvPr>
                <p14:cNvContentPartPr/>
                <p14:nvPr/>
              </p14:nvContentPartPr>
              <p14:xfrm>
                <a:off x="7426034" y="515464"/>
                <a:ext cx="174600" cy="11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E7C7D3-42C3-411C-B5C7-60AB32A0AC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7394" y="506824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8F3DC9-B667-410D-BF89-4F681B16F372}"/>
                    </a:ext>
                  </a:extLst>
                </p14:cNvPr>
                <p14:cNvContentPartPr/>
                <p14:nvPr/>
              </p14:nvContentPartPr>
              <p14:xfrm>
                <a:off x="7838234" y="264184"/>
                <a:ext cx="94320" cy="41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8F3DC9-B667-410D-BF89-4F681B16F3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9234" y="255184"/>
                  <a:ext cx="11196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46F8E0-6798-4686-877E-26CA5226A4B1}"/>
              </a:ext>
            </a:extLst>
          </p:cNvPr>
          <p:cNvGrpSpPr/>
          <p:nvPr/>
        </p:nvGrpSpPr>
        <p:grpSpPr>
          <a:xfrm>
            <a:off x="516554" y="1141144"/>
            <a:ext cx="1547280" cy="503280"/>
            <a:chOff x="516554" y="1141144"/>
            <a:chExt cx="154728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17145E-42DD-4758-9E33-0B18B76A0354}"/>
                    </a:ext>
                  </a:extLst>
                </p14:cNvPr>
                <p14:cNvContentPartPr/>
                <p14:nvPr/>
              </p14:nvContentPartPr>
              <p14:xfrm>
                <a:off x="516554" y="1325464"/>
                <a:ext cx="189720" cy="31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17145E-42DD-4758-9E33-0B18B76A03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7554" y="1316464"/>
                  <a:ext cx="207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336F5F-2C76-4088-A35D-E8FA99A62650}"/>
                    </a:ext>
                  </a:extLst>
                </p14:cNvPr>
                <p14:cNvContentPartPr/>
                <p14:nvPr/>
              </p14:nvContentPartPr>
              <p14:xfrm>
                <a:off x="650114" y="1159144"/>
                <a:ext cx="253800" cy="27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336F5F-2C76-4088-A35D-E8FA99A62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1474" y="1150144"/>
                  <a:ext cx="271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A9ECF0-A688-4066-945D-A4906DA50BF1}"/>
                    </a:ext>
                  </a:extLst>
                </p14:cNvPr>
                <p14:cNvContentPartPr/>
                <p14:nvPr/>
              </p14:nvContentPartPr>
              <p14:xfrm>
                <a:off x="953954" y="1141144"/>
                <a:ext cx="202680" cy="418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A9ECF0-A688-4066-945D-A4906DA50B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5314" y="1132504"/>
                  <a:ext cx="220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7E301A-D7F5-4E2F-A3FA-6B504485D54F}"/>
                    </a:ext>
                  </a:extLst>
                </p14:cNvPr>
                <p14:cNvContentPartPr/>
                <p14:nvPr/>
              </p14:nvContentPartPr>
              <p14:xfrm>
                <a:off x="1173554" y="1426624"/>
                <a:ext cx="117360" cy="12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7E301A-D7F5-4E2F-A3FA-6B504485D5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4914" y="1417984"/>
                  <a:ext cx="135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64360C-BE3D-423B-9525-AABB929D4323}"/>
                    </a:ext>
                  </a:extLst>
                </p14:cNvPr>
                <p14:cNvContentPartPr/>
                <p14:nvPr/>
              </p14:nvContentPartPr>
              <p14:xfrm>
                <a:off x="1336634" y="1413664"/>
                <a:ext cx="19944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64360C-BE3D-423B-9525-AABB929D43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994" y="1405024"/>
                  <a:ext cx="217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816A73-77FA-4BCA-96A2-959493F08563}"/>
                    </a:ext>
                  </a:extLst>
                </p14:cNvPr>
                <p14:cNvContentPartPr/>
                <p14:nvPr/>
              </p14:nvContentPartPr>
              <p14:xfrm>
                <a:off x="1641554" y="1314664"/>
                <a:ext cx="250560" cy="207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816A73-77FA-4BCA-96A2-959493F085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32914" y="1305664"/>
                  <a:ext cx="268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C3EC5E-7535-4F11-8337-909E644B6401}"/>
                    </a:ext>
                  </a:extLst>
                </p14:cNvPr>
                <p14:cNvContentPartPr/>
                <p14:nvPr/>
              </p14:nvContentPartPr>
              <p14:xfrm>
                <a:off x="1898234" y="1314664"/>
                <a:ext cx="165600" cy="243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C3EC5E-7535-4F11-8337-909E644B64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9594" y="1306024"/>
                  <a:ext cx="1832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91D181-B128-45BA-885E-9B425235406C}"/>
              </a:ext>
            </a:extLst>
          </p:cNvPr>
          <p:cNvGrpSpPr/>
          <p:nvPr/>
        </p:nvGrpSpPr>
        <p:grpSpPr>
          <a:xfrm>
            <a:off x="2580794" y="1284064"/>
            <a:ext cx="1359000" cy="220680"/>
            <a:chOff x="2580794" y="1284064"/>
            <a:chExt cx="13590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86F9C9-ABBF-4C05-8A1B-4265D5ADC9B0}"/>
                    </a:ext>
                  </a:extLst>
                </p14:cNvPr>
                <p14:cNvContentPartPr/>
                <p14:nvPr/>
              </p14:nvContentPartPr>
              <p14:xfrm>
                <a:off x="2580794" y="1359304"/>
                <a:ext cx="179640" cy="12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86F9C9-ABBF-4C05-8A1B-4265D5ADC9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2154" y="1350304"/>
                  <a:ext cx="197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C8BC5-120C-44B3-B5D9-756A3BC5FC11}"/>
                    </a:ext>
                  </a:extLst>
                </p14:cNvPr>
                <p14:cNvContentPartPr/>
                <p14:nvPr/>
              </p14:nvContentPartPr>
              <p14:xfrm>
                <a:off x="2841794" y="1310704"/>
                <a:ext cx="196920" cy="19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C8BC5-120C-44B3-B5D9-756A3BC5FC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33154" y="1301704"/>
                  <a:ext cx="21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6CD081-787A-4E6F-9948-2F1FF0663538}"/>
                    </a:ext>
                  </a:extLst>
                </p14:cNvPr>
                <p14:cNvContentPartPr/>
                <p14:nvPr/>
              </p14:nvContentPartPr>
              <p14:xfrm>
                <a:off x="3059954" y="1284064"/>
                <a:ext cx="311040" cy="220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6CD081-787A-4E6F-9948-2F1FF06635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50954" y="1275424"/>
                  <a:ext cx="328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CA4137-15EC-4268-980D-55162134DEA4}"/>
                    </a:ext>
                  </a:extLst>
                </p14:cNvPr>
                <p14:cNvContentPartPr/>
                <p14:nvPr/>
              </p14:nvContentPartPr>
              <p14:xfrm>
                <a:off x="3385394" y="1367944"/>
                <a:ext cx="65520" cy="136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CA4137-15EC-4268-980D-55162134DE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6754" y="1359304"/>
                  <a:ext cx="83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340240-7F22-414E-8939-94B3FBDA5AF0}"/>
                    </a:ext>
                  </a:extLst>
                </p14:cNvPr>
                <p14:cNvContentPartPr/>
                <p14:nvPr/>
              </p14:nvContentPartPr>
              <p14:xfrm>
                <a:off x="3587354" y="1327984"/>
                <a:ext cx="14868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340240-7F22-414E-8939-94B3FBDA5A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78714" y="1319344"/>
                  <a:ext cx="166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C8CE81-5E74-427C-AE23-E2501CF375B3}"/>
                    </a:ext>
                  </a:extLst>
                </p14:cNvPr>
                <p14:cNvContentPartPr/>
                <p14:nvPr/>
              </p14:nvContentPartPr>
              <p14:xfrm>
                <a:off x="3767354" y="1316464"/>
                <a:ext cx="172440" cy="15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C8CE81-5E74-427C-AE23-E2501CF375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58714" y="1307464"/>
                  <a:ext cx="1900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BB6A9E-D54F-4FA1-9A8A-4001C593AF7D}"/>
              </a:ext>
            </a:extLst>
          </p:cNvPr>
          <p:cNvGrpSpPr/>
          <p:nvPr/>
        </p:nvGrpSpPr>
        <p:grpSpPr>
          <a:xfrm>
            <a:off x="4305914" y="1027384"/>
            <a:ext cx="668160" cy="437760"/>
            <a:chOff x="4305914" y="1027384"/>
            <a:chExt cx="66816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5A0F60-D3BE-44DF-98DD-DA0F7E9655DB}"/>
                    </a:ext>
                  </a:extLst>
                </p14:cNvPr>
                <p14:cNvContentPartPr/>
                <p14:nvPr/>
              </p14:nvContentPartPr>
              <p14:xfrm>
                <a:off x="4305914" y="1305664"/>
                <a:ext cx="196560" cy="159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5A0F60-D3BE-44DF-98DD-DA0F7E9655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97274" y="1296664"/>
                  <a:ext cx="21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DAD382-EB12-4E12-866A-10E7247CDFBE}"/>
                    </a:ext>
                  </a:extLst>
                </p14:cNvPr>
                <p14:cNvContentPartPr/>
                <p14:nvPr/>
              </p14:nvContentPartPr>
              <p14:xfrm>
                <a:off x="4717754" y="1027384"/>
                <a:ext cx="226080" cy="43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DAD382-EB12-4E12-866A-10E7247CDF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8754" y="1018744"/>
                  <a:ext cx="2437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4537FD-9189-4C43-B84B-50B0AE3FF4BF}"/>
                    </a:ext>
                  </a:extLst>
                </p14:cNvPr>
                <p14:cNvContentPartPr/>
                <p14:nvPr/>
              </p14:nvContentPartPr>
              <p14:xfrm>
                <a:off x="4662674" y="1260304"/>
                <a:ext cx="311400" cy="6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4537FD-9189-4C43-B84B-50B0AE3FF4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54034" y="1251304"/>
                  <a:ext cx="32904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0BD2D8B-EAD8-4D20-A528-95E897216BC5}"/>
                  </a:ext>
                </a:extLst>
              </p14:cNvPr>
              <p14:cNvContentPartPr/>
              <p14:nvPr/>
            </p14:nvContentPartPr>
            <p14:xfrm>
              <a:off x="5302754" y="1282624"/>
              <a:ext cx="190080" cy="132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0BD2D8B-EAD8-4D20-A528-95E897216B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93754" y="1273624"/>
                <a:ext cx="20772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A2F05E28-746B-4FC9-8078-E9BBC927C881}"/>
              </a:ext>
            </a:extLst>
          </p:cNvPr>
          <p:cNvGrpSpPr/>
          <p:nvPr/>
        </p:nvGrpSpPr>
        <p:grpSpPr>
          <a:xfrm>
            <a:off x="5934554" y="1165624"/>
            <a:ext cx="1461960" cy="319680"/>
            <a:chOff x="5934554" y="1165624"/>
            <a:chExt cx="14619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6F3D66-9675-4976-A337-D928EA247DE8}"/>
                    </a:ext>
                  </a:extLst>
                </p14:cNvPr>
                <p14:cNvContentPartPr/>
                <p14:nvPr/>
              </p14:nvContentPartPr>
              <p14:xfrm>
                <a:off x="5934554" y="1225384"/>
                <a:ext cx="226080" cy="192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6F3D66-9675-4976-A337-D928EA247D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25914" y="1216384"/>
                  <a:ext cx="243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F1FAA1-2264-4988-B32A-FD47BBE0FF8A}"/>
                    </a:ext>
                  </a:extLst>
                </p14:cNvPr>
                <p14:cNvContentPartPr/>
                <p14:nvPr/>
              </p14:nvContentPartPr>
              <p14:xfrm>
                <a:off x="6257114" y="1294144"/>
                <a:ext cx="378720" cy="12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F1FAA1-2264-4988-B32A-FD47BBE0FF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48474" y="1285504"/>
                  <a:ext cx="396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5AFB6E-03BF-41C3-B62E-1CC08C2783A1}"/>
                    </a:ext>
                  </a:extLst>
                </p14:cNvPr>
                <p14:cNvContentPartPr/>
                <p14:nvPr/>
              </p14:nvContentPartPr>
              <p14:xfrm>
                <a:off x="6745994" y="1313584"/>
                <a:ext cx="156240" cy="120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5AFB6E-03BF-41C3-B62E-1CC08C2783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6994" y="1304584"/>
                  <a:ext cx="173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298EE9-D8F7-4EE7-815B-F041BAB27805}"/>
                    </a:ext>
                  </a:extLst>
                </p14:cNvPr>
                <p14:cNvContentPartPr/>
                <p14:nvPr/>
              </p14:nvContentPartPr>
              <p14:xfrm>
                <a:off x="7058114" y="1253824"/>
                <a:ext cx="91080" cy="20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298EE9-D8F7-4EE7-815B-F041BAB278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49114" y="1244824"/>
                  <a:ext cx="108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EF30FA-B6FB-4118-920F-56A5C8852F7F}"/>
                    </a:ext>
                  </a:extLst>
                </p14:cNvPr>
                <p14:cNvContentPartPr/>
                <p14:nvPr/>
              </p14:nvContentPartPr>
              <p14:xfrm>
                <a:off x="7270154" y="1165624"/>
                <a:ext cx="126360" cy="319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EF30FA-B6FB-4118-920F-56A5C8852F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61154" y="1156984"/>
                  <a:ext cx="1440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C06F7-1D5A-4666-B723-6A72E61B1047}"/>
              </a:ext>
            </a:extLst>
          </p:cNvPr>
          <p:cNvGrpSpPr/>
          <p:nvPr/>
        </p:nvGrpSpPr>
        <p:grpSpPr>
          <a:xfrm>
            <a:off x="7658594" y="1084264"/>
            <a:ext cx="1979280" cy="645480"/>
            <a:chOff x="7658594" y="1084264"/>
            <a:chExt cx="1979280" cy="64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E25F20-6CCC-43A3-9570-21993E621AA5}"/>
                    </a:ext>
                  </a:extLst>
                </p14:cNvPr>
                <p14:cNvContentPartPr/>
                <p14:nvPr/>
              </p14:nvContentPartPr>
              <p14:xfrm>
                <a:off x="7658594" y="1307104"/>
                <a:ext cx="225000" cy="149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E25F20-6CCC-43A3-9570-21993E621A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9954" y="1298104"/>
                  <a:ext cx="24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BD6A3F-3CB3-4962-BFB1-72B8FAFF854D}"/>
                    </a:ext>
                  </a:extLst>
                </p14:cNvPr>
                <p14:cNvContentPartPr/>
                <p14:nvPr/>
              </p14:nvContentPartPr>
              <p14:xfrm>
                <a:off x="8034794" y="1315024"/>
                <a:ext cx="52200" cy="120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BD6A3F-3CB3-4962-BFB1-72B8FAFF85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25794" y="1306384"/>
                  <a:ext cx="6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47F556-F953-4B8F-BB88-978A0B0ADF4C}"/>
                    </a:ext>
                  </a:extLst>
                </p14:cNvPr>
                <p14:cNvContentPartPr/>
                <p14:nvPr/>
              </p14:nvContentPartPr>
              <p14:xfrm>
                <a:off x="8180594" y="1290544"/>
                <a:ext cx="194400" cy="18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47F556-F953-4B8F-BB88-978A0B0ADF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71954" y="1281544"/>
                  <a:ext cx="21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2DC26D-F06E-4608-A95C-E89A320949A4}"/>
                    </a:ext>
                  </a:extLst>
                </p14:cNvPr>
                <p14:cNvContentPartPr/>
                <p14:nvPr/>
              </p14:nvContentPartPr>
              <p14:xfrm>
                <a:off x="8261594" y="1358224"/>
                <a:ext cx="245520" cy="37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2DC26D-F06E-4608-A95C-E89A320949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52594" y="1349584"/>
                  <a:ext cx="263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1D230D-B68A-4D30-ACC5-D84549F4DEF0}"/>
                    </a:ext>
                  </a:extLst>
                </p14:cNvPr>
                <p14:cNvContentPartPr/>
                <p14:nvPr/>
              </p14:nvContentPartPr>
              <p14:xfrm>
                <a:off x="8445554" y="1262464"/>
                <a:ext cx="26352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1D230D-B68A-4D30-ACC5-D84549F4DE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36914" y="1253824"/>
                  <a:ext cx="281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753F4C-361E-443D-B4A5-582E5EABF2D3}"/>
                    </a:ext>
                  </a:extLst>
                </p14:cNvPr>
                <p14:cNvContentPartPr/>
                <p14:nvPr/>
              </p14:nvContentPartPr>
              <p14:xfrm>
                <a:off x="8736074" y="1335904"/>
                <a:ext cx="151200" cy="177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753F4C-361E-443D-B4A5-582E5EABF2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27074" y="1326904"/>
                  <a:ext cx="168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C04AE6-A7D5-4BA7-B3E0-E02B9CAF5CF7}"/>
                    </a:ext>
                  </a:extLst>
                </p14:cNvPr>
                <p14:cNvContentPartPr/>
                <p14:nvPr/>
              </p14:nvContentPartPr>
              <p14:xfrm>
                <a:off x="8982314" y="1301344"/>
                <a:ext cx="191160" cy="218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C04AE6-A7D5-4BA7-B3E0-E02B9CAF5C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73314" y="1292704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087A2B-FEF6-459B-8EC9-BBBE137B9D02}"/>
                    </a:ext>
                  </a:extLst>
                </p14:cNvPr>
                <p14:cNvContentPartPr/>
                <p14:nvPr/>
              </p14:nvContentPartPr>
              <p14:xfrm>
                <a:off x="9325034" y="1084264"/>
                <a:ext cx="312840" cy="464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087A2B-FEF6-459B-8EC9-BBBE137B9D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16394" y="1075624"/>
                  <a:ext cx="33048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967054-B56B-4FFD-841C-B2C531372D1E}"/>
              </a:ext>
            </a:extLst>
          </p:cNvPr>
          <p:cNvGrpSpPr/>
          <p:nvPr/>
        </p:nvGrpSpPr>
        <p:grpSpPr>
          <a:xfrm>
            <a:off x="9871514" y="1165624"/>
            <a:ext cx="1882800" cy="567360"/>
            <a:chOff x="9871514" y="1165624"/>
            <a:chExt cx="188280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FA3009-518F-4E58-827D-317FC981CA42}"/>
                    </a:ext>
                  </a:extLst>
                </p14:cNvPr>
                <p14:cNvContentPartPr/>
                <p14:nvPr/>
              </p14:nvContentPartPr>
              <p14:xfrm>
                <a:off x="9871514" y="1328344"/>
                <a:ext cx="231120" cy="167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FA3009-518F-4E58-827D-317FC981CA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62874" y="1319344"/>
                  <a:ext cx="248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71F319-A0EC-43DE-95AB-31A8A5D8717B}"/>
                    </a:ext>
                  </a:extLst>
                </p14:cNvPr>
                <p14:cNvContentPartPr/>
                <p14:nvPr/>
              </p14:nvContentPartPr>
              <p14:xfrm>
                <a:off x="10261034" y="1337704"/>
                <a:ext cx="117360" cy="154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71F319-A0EC-43DE-95AB-31A8A5D871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2034" y="1328704"/>
                  <a:ext cx="13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95BD8D-7123-4AC4-9F09-CDB970D11AE8}"/>
                    </a:ext>
                  </a:extLst>
                </p14:cNvPr>
                <p14:cNvContentPartPr/>
                <p14:nvPr/>
              </p14:nvContentPartPr>
              <p14:xfrm>
                <a:off x="10451834" y="1320424"/>
                <a:ext cx="134280" cy="159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95BD8D-7123-4AC4-9F09-CDB970D11A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43194" y="1311424"/>
                  <a:ext cx="151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312D196-F60B-4EA6-AA31-CE8D88F65771}"/>
                    </a:ext>
                  </a:extLst>
                </p14:cNvPr>
                <p14:cNvContentPartPr/>
                <p14:nvPr/>
              </p14:nvContentPartPr>
              <p14:xfrm>
                <a:off x="10599794" y="1348144"/>
                <a:ext cx="105840" cy="156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312D196-F60B-4EA6-AA31-CE8D88F657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91154" y="1339144"/>
                  <a:ext cx="12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41878C-15B3-45E5-8777-BCF7D6812496}"/>
                    </a:ext>
                  </a:extLst>
                </p14:cNvPr>
                <p14:cNvContentPartPr/>
                <p14:nvPr/>
              </p14:nvContentPartPr>
              <p14:xfrm>
                <a:off x="10811114" y="1345624"/>
                <a:ext cx="124560" cy="15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41878C-15B3-45E5-8777-BCF7D68124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02474" y="1336624"/>
                  <a:ext cx="142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A453D6-E771-4F4E-A3F6-7E35CD1B7FCF}"/>
                    </a:ext>
                  </a:extLst>
                </p14:cNvPr>
                <p14:cNvContentPartPr/>
                <p14:nvPr/>
              </p14:nvContentPartPr>
              <p14:xfrm>
                <a:off x="10991834" y="1357144"/>
                <a:ext cx="185760" cy="145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A453D6-E771-4F4E-A3F6-7E35CD1B7F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82834" y="1348144"/>
                  <a:ext cx="203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4FFE06C-4994-4B77-B532-4438E78AC9CE}"/>
                    </a:ext>
                  </a:extLst>
                </p14:cNvPr>
                <p14:cNvContentPartPr/>
                <p14:nvPr/>
              </p14:nvContentPartPr>
              <p14:xfrm>
                <a:off x="11130074" y="1165624"/>
                <a:ext cx="194400" cy="364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4FFE06C-4994-4B77-B532-4438E78AC9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21074" y="1156984"/>
                  <a:ext cx="212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8996516-FD36-46DD-A565-F4F5BFC94A14}"/>
                    </a:ext>
                  </a:extLst>
                </p14:cNvPr>
                <p14:cNvContentPartPr/>
                <p14:nvPr/>
              </p14:nvContentPartPr>
              <p14:xfrm>
                <a:off x="11404754" y="1383064"/>
                <a:ext cx="14976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8996516-FD36-46DD-A565-F4F5BFC94A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95754" y="1374424"/>
                  <a:ext cx="167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CF2274-281F-43E8-B64D-9443A11A79EA}"/>
                    </a:ext>
                  </a:extLst>
                </p14:cNvPr>
                <p14:cNvContentPartPr/>
                <p14:nvPr/>
              </p14:nvContentPartPr>
              <p14:xfrm>
                <a:off x="11639474" y="1416904"/>
                <a:ext cx="114840" cy="316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CF2274-281F-43E8-B64D-9443A11A79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30834" y="1407904"/>
                  <a:ext cx="132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D82624-839E-4AF6-8D8D-1F9ACCAD92E6}"/>
                    </a:ext>
                  </a:extLst>
                </p14:cNvPr>
                <p14:cNvContentPartPr/>
                <p14:nvPr/>
              </p14:nvContentPartPr>
              <p14:xfrm>
                <a:off x="11416274" y="1214224"/>
                <a:ext cx="27000" cy="2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D82624-839E-4AF6-8D8D-1F9ACCAD92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07634" y="1205584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20EE764-47A5-435A-9F23-FBEFC61E3FC2}"/>
              </a:ext>
            </a:extLst>
          </p:cNvPr>
          <p:cNvGrpSpPr/>
          <p:nvPr/>
        </p:nvGrpSpPr>
        <p:grpSpPr>
          <a:xfrm>
            <a:off x="475514" y="1799944"/>
            <a:ext cx="547200" cy="560880"/>
            <a:chOff x="475514" y="1799944"/>
            <a:chExt cx="54720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1AF6FA-93E1-4814-BC99-0863D37CAEC3}"/>
                    </a:ext>
                  </a:extLst>
                </p14:cNvPr>
                <p14:cNvContentPartPr/>
                <p14:nvPr/>
              </p14:nvContentPartPr>
              <p14:xfrm>
                <a:off x="577754" y="1799944"/>
                <a:ext cx="308880" cy="560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1AF6FA-93E1-4814-BC99-0863D37CAE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9114" y="1790944"/>
                  <a:ext cx="3265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F841F1-7710-4A9A-A968-B62CAB4E2B56}"/>
                    </a:ext>
                  </a:extLst>
                </p14:cNvPr>
                <p14:cNvContentPartPr/>
                <p14:nvPr/>
              </p14:nvContentPartPr>
              <p14:xfrm>
                <a:off x="475514" y="2054824"/>
                <a:ext cx="442800" cy="93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F841F1-7710-4A9A-A968-B62CAB4E2B5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6514" y="2045824"/>
                  <a:ext cx="460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FB2C33-B66B-4506-9D5E-2E1B8913B732}"/>
                    </a:ext>
                  </a:extLst>
                </p14:cNvPr>
                <p14:cNvContentPartPr/>
                <p14:nvPr/>
              </p14:nvContentPartPr>
              <p14:xfrm>
                <a:off x="838754" y="2095864"/>
                <a:ext cx="183960" cy="187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FB2C33-B66B-4506-9D5E-2E1B8913B7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9754" y="2086864"/>
                  <a:ext cx="20160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C06D4D0-3205-4987-8A11-1ED4B910D3C4}"/>
                  </a:ext>
                </a:extLst>
              </p14:cNvPr>
              <p14:cNvContentPartPr/>
              <p14:nvPr/>
            </p14:nvContentPartPr>
            <p14:xfrm>
              <a:off x="1443194" y="2071384"/>
              <a:ext cx="137520" cy="204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C06D4D0-3205-4987-8A11-1ED4B910D3C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34194" y="2062384"/>
                <a:ext cx="15516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E51080-1246-4306-9BF2-19240C64B8E0}"/>
              </a:ext>
            </a:extLst>
          </p:cNvPr>
          <p:cNvGrpSpPr/>
          <p:nvPr/>
        </p:nvGrpSpPr>
        <p:grpSpPr>
          <a:xfrm>
            <a:off x="2122514" y="1790944"/>
            <a:ext cx="1788840" cy="545400"/>
            <a:chOff x="2122514" y="1790944"/>
            <a:chExt cx="178884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740081-73DD-4E40-B4A6-8870009C91FD}"/>
                    </a:ext>
                  </a:extLst>
                </p14:cNvPr>
                <p14:cNvContentPartPr/>
                <p14:nvPr/>
              </p14:nvContentPartPr>
              <p14:xfrm>
                <a:off x="2122514" y="1967344"/>
                <a:ext cx="252360" cy="369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740081-73DD-4E40-B4A6-8870009C91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13514" y="1958344"/>
                  <a:ext cx="270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46EAAE-0658-462A-8998-CEF806F02A95}"/>
                    </a:ext>
                  </a:extLst>
                </p14:cNvPr>
                <p14:cNvContentPartPr/>
                <p14:nvPr/>
              </p14:nvContentPartPr>
              <p14:xfrm>
                <a:off x="2319074" y="1790944"/>
                <a:ext cx="303120" cy="29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46EAAE-0658-462A-8998-CEF806F02A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10074" y="1781944"/>
                  <a:ext cx="320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CD843EF-0FEA-4D67-86D0-A701D14A4A30}"/>
                    </a:ext>
                  </a:extLst>
                </p14:cNvPr>
                <p14:cNvContentPartPr/>
                <p14:nvPr/>
              </p14:nvContentPartPr>
              <p14:xfrm>
                <a:off x="2470634" y="2099104"/>
                <a:ext cx="167760" cy="197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CD843EF-0FEA-4D67-86D0-A701D14A4A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61634" y="2090104"/>
                  <a:ext cx="185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90936A-FD3E-411F-AA35-B4ADFCC20601}"/>
                    </a:ext>
                  </a:extLst>
                </p14:cNvPr>
                <p14:cNvContentPartPr/>
                <p14:nvPr/>
              </p14:nvContentPartPr>
              <p14:xfrm>
                <a:off x="2784554" y="2122864"/>
                <a:ext cx="126360" cy="131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90936A-FD3E-411F-AA35-B4ADFCC206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75554" y="2114224"/>
                  <a:ext cx="14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5E11BA5-B3EA-44BE-A87F-CB86F3AF99C1}"/>
                    </a:ext>
                  </a:extLst>
                </p14:cNvPr>
                <p14:cNvContentPartPr/>
                <p14:nvPr/>
              </p14:nvContentPartPr>
              <p14:xfrm>
                <a:off x="2998394" y="2026024"/>
                <a:ext cx="187200" cy="231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5E11BA5-B3EA-44BE-A87F-CB86F3AF99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89394" y="2017384"/>
                  <a:ext cx="204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78305D9-32FA-4AEB-A859-4D4B7D2BCAF8}"/>
                    </a:ext>
                  </a:extLst>
                </p14:cNvPr>
                <p14:cNvContentPartPr/>
                <p14:nvPr/>
              </p14:nvContentPartPr>
              <p14:xfrm>
                <a:off x="3221234" y="2002624"/>
                <a:ext cx="183240" cy="23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78305D9-32FA-4AEB-A859-4D4B7D2BCAF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12594" y="1993984"/>
                  <a:ext cx="200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6C73D4-4542-43CA-AEC0-A0FB5E0A165C}"/>
                    </a:ext>
                  </a:extLst>
                </p14:cNvPr>
                <p14:cNvContentPartPr/>
                <p14:nvPr/>
              </p14:nvContentPartPr>
              <p14:xfrm>
                <a:off x="3453794" y="2107744"/>
                <a:ext cx="167400" cy="141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6C73D4-4542-43CA-AEC0-A0FB5E0A165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45154" y="2099104"/>
                  <a:ext cx="185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B98C242-5C72-4782-813C-2FE61A1EFB4B}"/>
                    </a:ext>
                  </a:extLst>
                </p14:cNvPr>
                <p14:cNvContentPartPr/>
                <p14:nvPr/>
              </p14:nvContentPartPr>
              <p14:xfrm>
                <a:off x="3690314" y="2116024"/>
                <a:ext cx="221040" cy="167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B98C242-5C72-4782-813C-2FE61A1EFB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81314" y="2107024"/>
                  <a:ext cx="2386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5F4A555-A337-44E5-83AB-2BE577D249AB}"/>
              </a:ext>
            </a:extLst>
          </p:cNvPr>
          <p:cNvGrpSpPr/>
          <p:nvPr/>
        </p:nvGrpSpPr>
        <p:grpSpPr>
          <a:xfrm>
            <a:off x="4307354" y="1756384"/>
            <a:ext cx="1729440" cy="487800"/>
            <a:chOff x="4307354" y="1756384"/>
            <a:chExt cx="172944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6E2A52-42EF-4034-99FF-7845288B1D8C}"/>
                    </a:ext>
                  </a:extLst>
                </p14:cNvPr>
                <p14:cNvContentPartPr/>
                <p14:nvPr/>
              </p14:nvContentPartPr>
              <p14:xfrm>
                <a:off x="4307354" y="1934224"/>
                <a:ext cx="219960" cy="30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6E2A52-42EF-4034-99FF-7845288B1D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98354" y="1925584"/>
                  <a:ext cx="237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9324745-0E5A-453E-A422-FD13F90F6F2A}"/>
                    </a:ext>
                  </a:extLst>
                </p14:cNvPr>
                <p14:cNvContentPartPr/>
                <p14:nvPr/>
              </p14:nvContentPartPr>
              <p14:xfrm>
                <a:off x="4433714" y="1756384"/>
                <a:ext cx="344520" cy="30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9324745-0E5A-453E-A422-FD13F90F6F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25074" y="1747744"/>
                  <a:ext cx="362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D46928-4FD6-472B-86D3-8F2363AE778D}"/>
                    </a:ext>
                  </a:extLst>
                </p14:cNvPr>
                <p14:cNvContentPartPr/>
                <p14:nvPr/>
              </p14:nvContentPartPr>
              <p14:xfrm>
                <a:off x="4667354" y="2000824"/>
                <a:ext cx="272520" cy="216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D46928-4FD6-472B-86D3-8F2363AE77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58354" y="1992184"/>
                  <a:ext cx="290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956E01-5DE5-4B83-971E-BFE9CE3F197A}"/>
                    </a:ext>
                  </a:extLst>
                </p14:cNvPr>
                <p14:cNvContentPartPr/>
                <p14:nvPr/>
              </p14:nvContentPartPr>
              <p14:xfrm>
                <a:off x="4891634" y="2045464"/>
                <a:ext cx="149040" cy="198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956E01-5DE5-4B83-971E-BFE9CE3F19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2634" y="2036464"/>
                  <a:ext cx="166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1FDB5F-A673-4F07-BC60-4C1516081477}"/>
                    </a:ext>
                  </a:extLst>
                </p14:cNvPr>
                <p14:cNvContentPartPr/>
                <p14:nvPr/>
              </p14:nvContentPartPr>
              <p14:xfrm>
                <a:off x="5131754" y="2036464"/>
                <a:ext cx="113760" cy="163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1FDB5F-A673-4F07-BC60-4C15160814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22754" y="2027464"/>
                  <a:ext cx="13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23FD8A2-F8C0-4305-9EEB-D2867B58BC4A}"/>
                    </a:ext>
                  </a:extLst>
                </p14:cNvPr>
                <p14:cNvContentPartPr/>
                <p14:nvPr/>
              </p14:nvContentPartPr>
              <p14:xfrm>
                <a:off x="5288714" y="2018824"/>
                <a:ext cx="215280" cy="153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23FD8A2-F8C0-4305-9EEB-D2867B58BC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80074" y="2010184"/>
                  <a:ext cx="232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D4C9D8-1511-403B-A3C7-487C8528BB26}"/>
                    </a:ext>
                  </a:extLst>
                </p14:cNvPr>
                <p14:cNvContentPartPr/>
                <p14:nvPr/>
              </p14:nvContentPartPr>
              <p14:xfrm>
                <a:off x="5527394" y="1980664"/>
                <a:ext cx="151560" cy="222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D4C9D8-1511-403B-A3C7-487C8528BB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18754" y="1972024"/>
                  <a:ext cx="169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B854F3-FBE0-4A77-B86A-6C59941462D7}"/>
                    </a:ext>
                  </a:extLst>
                </p14:cNvPr>
                <p14:cNvContentPartPr/>
                <p14:nvPr/>
              </p14:nvContentPartPr>
              <p14:xfrm>
                <a:off x="5836994" y="1966624"/>
                <a:ext cx="199800" cy="239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B854F3-FBE0-4A77-B86A-6C59941462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27994" y="1957624"/>
                  <a:ext cx="21744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0053BF-3DBB-4BF4-BBD7-D252BA6089C7}"/>
              </a:ext>
            </a:extLst>
          </p:cNvPr>
          <p:cNvGrpSpPr/>
          <p:nvPr/>
        </p:nvGrpSpPr>
        <p:grpSpPr>
          <a:xfrm>
            <a:off x="6367274" y="1714624"/>
            <a:ext cx="1122120" cy="473400"/>
            <a:chOff x="6367274" y="1714624"/>
            <a:chExt cx="11221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9F46A8-6C0D-4C90-B688-4857247A7341}"/>
                    </a:ext>
                  </a:extLst>
                </p14:cNvPr>
                <p14:cNvContentPartPr/>
                <p14:nvPr/>
              </p14:nvContentPartPr>
              <p14:xfrm>
                <a:off x="6367274" y="2036824"/>
                <a:ext cx="171360" cy="124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9F46A8-6C0D-4C90-B688-4857247A73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58274" y="2028184"/>
                  <a:ext cx="189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1FAE61-2355-48C3-84BC-75F6EB8130B2}"/>
                    </a:ext>
                  </a:extLst>
                </p14:cNvPr>
                <p14:cNvContentPartPr/>
                <p14:nvPr/>
              </p14:nvContentPartPr>
              <p14:xfrm>
                <a:off x="6755714" y="1714624"/>
                <a:ext cx="265320" cy="473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1FAE61-2355-48C3-84BC-75F6EB8130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46714" y="1705624"/>
                  <a:ext cx="2829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16A2F9-D3D7-4E14-8A42-CA97AFE9F03F}"/>
                    </a:ext>
                  </a:extLst>
                </p14:cNvPr>
                <p14:cNvContentPartPr/>
                <p14:nvPr/>
              </p14:nvContentPartPr>
              <p14:xfrm>
                <a:off x="6736274" y="1976344"/>
                <a:ext cx="331200" cy="46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16A2F9-D3D7-4E14-8A42-CA97AFE9F03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27274" y="1967344"/>
                  <a:ext cx="34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246E5E0-8F06-40C6-B94F-7819D7EA1D4A}"/>
                    </a:ext>
                  </a:extLst>
                </p14:cNvPr>
                <p14:cNvContentPartPr/>
                <p14:nvPr/>
              </p14:nvContentPartPr>
              <p14:xfrm>
                <a:off x="7261514" y="1979944"/>
                <a:ext cx="227880" cy="171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246E5E0-8F06-40C6-B94F-7819D7EA1D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52514" y="1971304"/>
                  <a:ext cx="2455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2EDD51-A805-4583-BB38-3E1A2FAFA775}"/>
              </a:ext>
            </a:extLst>
          </p:cNvPr>
          <p:cNvGrpSpPr/>
          <p:nvPr/>
        </p:nvGrpSpPr>
        <p:grpSpPr>
          <a:xfrm>
            <a:off x="7545194" y="1984624"/>
            <a:ext cx="1361520" cy="379440"/>
            <a:chOff x="7545194" y="1984624"/>
            <a:chExt cx="136152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B2236A-E343-4CE3-8FC9-A7A5D33B1B80}"/>
                    </a:ext>
                  </a:extLst>
                </p14:cNvPr>
                <p14:cNvContentPartPr/>
                <p14:nvPr/>
              </p14:nvContentPartPr>
              <p14:xfrm>
                <a:off x="7545194" y="2036464"/>
                <a:ext cx="203040" cy="156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B2236A-E343-4CE3-8FC9-A7A5D33B1B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36194" y="2027464"/>
                  <a:ext cx="220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1595601-E067-4EE6-A7A6-F38A87E142F9}"/>
                    </a:ext>
                  </a:extLst>
                </p14:cNvPr>
                <p14:cNvContentPartPr/>
                <p14:nvPr/>
              </p14:nvContentPartPr>
              <p14:xfrm>
                <a:off x="7763354" y="2007304"/>
                <a:ext cx="184320" cy="171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1595601-E067-4EE6-A7A6-F38A87E142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54714" y="1998304"/>
                  <a:ext cx="201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EC62E9-AF24-45E0-9916-4BC3629D6FA3}"/>
                    </a:ext>
                  </a:extLst>
                </p14:cNvPr>
                <p14:cNvContentPartPr/>
                <p14:nvPr/>
              </p14:nvContentPartPr>
              <p14:xfrm>
                <a:off x="7948034" y="2044024"/>
                <a:ext cx="184680" cy="158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EC62E9-AF24-45E0-9916-4BC3629D6FA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39394" y="2035384"/>
                  <a:ext cx="202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F29630-18E3-438E-860F-10BEB8A07B14}"/>
                    </a:ext>
                  </a:extLst>
                </p14:cNvPr>
                <p14:cNvContentPartPr/>
                <p14:nvPr/>
              </p14:nvContentPartPr>
              <p14:xfrm>
                <a:off x="8152154" y="2034664"/>
                <a:ext cx="188280" cy="117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F29630-18E3-438E-860F-10BEB8A07B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43514" y="2026024"/>
                  <a:ext cx="205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122DC3-F4BE-47FC-A035-3F40989EAC7E}"/>
                    </a:ext>
                  </a:extLst>
                </p14:cNvPr>
                <p14:cNvContentPartPr/>
                <p14:nvPr/>
              </p14:nvContentPartPr>
              <p14:xfrm>
                <a:off x="8289314" y="2042224"/>
                <a:ext cx="298080" cy="321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122DC3-F4BE-47FC-A035-3F40989EAC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80314" y="2033584"/>
                  <a:ext cx="315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DCEA93-9FE2-4941-8AB2-541D56FE42C6}"/>
                    </a:ext>
                  </a:extLst>
                </p14:cNvPr>
                <p14:cNvContentPartPr/>
                <p14:nvPr/>
              </p14:nvContentPartPr>
              <p14:xfrm>
                <a:off x="8673074" y="1984624"/>
                <a:ext cx="233640" cy="180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DCEA93-9FE2-4941-8AB2-541D56FE42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4434" y="1975624"/>
                  <a:ext cx="251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3A41B47-A4CE-4F87-87B0-38A6CB0CCAAD}"/>
              </a:ext>
            </a:extLst>
          </p:cNvPr>
          <p:cNvGrpSpPr/>
          <p:nvPr/>
        </p:nvGrpSpPr>
        <p:grpSpPr>
          <a:xfrm>
            <a:off x="9231794" y="1767904"/>
            <a:ext cx="1043280" cy="444600"/>
            <a:chOff x="9231794" y="1767904"/>
            <a:chExt cx="104328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812A55-86CC-43EE-94EB-0D25D7482880}"/>
                    </a:ext>
                  </a:extLst>
                </p14:cNvPr>
                <p14:cNvContentPartPr/>
                <p14:nvPr/>
              </p14:nvContentPartPr>
              <p14:xfrm>
                <a:off x="9231794" y="1966624"/>
                <a:ext cx="285840" cy="234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812A55-86CC-43EE-94EB-0D25D74828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22794" y="1957624"/>
                  <a:ext cx="303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48FBE2-ACE8-4C51-AC4E-332947549A1D}"/>
                    </a:ext>
                  </a:extLst>
                </p14:cNvPr>
                <p14:cNvContentPartPr/>
                <p14:nvPr/>
              </p14:nvContentPartPr>
              <p14:xfrm>
                <a:off x="9473354" y="2064184"/>
                <a:ext cx="131400" cy="108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48FBE2-ACE8-4C51-AC4E-332947549A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64714" y="2055544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292595-1E68-409E-8544-6782134F493F}"/>
                    </a:ext>
                  </a:extLst>
                </p14:cNvPr>
                <p14:cNvContentPartPr/>
                <p14:nvPr/>
              </p14:nvContentPartPr>
              <p14:xfrm>
                <a:off x="9785114" y="1767904"/>
                <a:ext cx="270000" cy="444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292595-1E68-409E-8544-6782134F493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76114" y="1759264"/>
                  <a:ext cx="287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9142007-1021-4F7E-853C-B8E222280131}"/>
                    </a:ext>
                  </a:extLst>
                </p14:cNvPr>
                <p14:cNvContentPartPr/>
                <p14:nvPr/>
              </p14:nvContentPartPr>
              <p14:xfrm>
                <a:off x="9714554" y="1978864"/>
                <a:ext cx="410760" cy="2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9142007-1021-4F7E-853C-B8E2222801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05554" y="1970224"/>
                  <a:ext cx="428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DDA235-3659-427A-A975-4BB977F2D517}"/>
                    </a:ext>
                  </a:extLst>
                </p14:cNvPr>
                <p14:cNvContentPartPr/>
                <p14:nvPr/>
              </p14:nvContentPartPr>
              <p14:xfrm>
                <a:off x="10066634" y="2013784"/>
                <a:ext cx="20844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DDA235-3659-427A-A975-4BB977F2D5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7634" y="2004784"/>
                  <a:ext cx="2260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53BD71-0557-4653-BA37-0D560827C31F}"/>
              </a:ext>
            </a:extLst>
          </p:cNvPr>
          <p:cNvGrpSpPr/>
          <p:nvPr/>
        </p:nvGrpSpPr>
        <p:grpSpPr>
          <a:xfrm>
            <a:off x="10590794" y="1753864"/>
            <a:ext cx="718920" cy="520920"/>
            <a:chOff x="10590794" y="1753864"/>
            <a:chExt cx="7189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6F6EA35-CA83-453C-9D17-0C3E16440FBE}"/>
                    </a:ext>
                  </a:extLst>
                </p14:cNvPr>
                <p14:cNvContentPartPr/>
                <p14:nvPr/>
              </p14:nvContentPartPr>
              <p14:xfrm>
                <a:off x="10590794" y="2066704"/>
                <a:ext cx="158760" cy="127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6F6EA35-CA83-453C-9D17-0C3E16440F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82154" y="2058064"/>
                  <a:ext cx="176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487869-8435-417F-9B0F-11006B8B3BE0}"/>
                    </a:ext>
                  </a:extLst>
                </p14:cNvPr>
                <p14:cNvContentPartPr/>
                <p14:nvPr/>
              </p14:nvContentPartPr>
              <p14:xfrm>
                <a:off x="10947194" y="1753864"/>
                <a:ext cx="362520" cy="520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487869-8435-417F-9B0F-11006B8B3BE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38194" y="1744864"/>
                  <a:ext cx="380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31CA392-2703-4287-8780-D3FEF88E7C5C}"/>
                    </a:ext>
                  </a:extLst>
                </p14:cNvPr>
                <p14:cNvContentPartPr/>
                <p14:nvPr/>
              </p14:nvContentPartPr>
              <p14:xfrm>
                <a:off x="10848194" y="2043664"/>
                <a:ext cx="349560" cy="58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31CA392-2703-4287-8780-D3FEF88E7C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39194" y="2034664"/>
                  <a:ext cx="36720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E94DF21-CB08-458E-81D3-D74B87DEFA8F}"/>
                  </a:ext>
                </a:extLst>
              </p14:cNvPr>
              <p14:cNvContentPartPr/>
              <p14:nvPr/>
            </p14:nvContentPartPr>
            <p14:xfrm>
              <a:off x="625994" y="2729824"/>
              <a:ext cx="360000" cy="339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E94DF21-CB08-458E-81D3-D74B87DEFA8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17354" y="2721184"/>
                <a:ext cx="37764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B40B002-367C-48BC-B0AD-D15A49A1E4A3}"/>
              </a:ext>
            </a:extLst>
          </p:cNvPr>
          <p:cNvGrpSpPr/>
          <p:nvPr/>
        </p:nvGrpSpPr>
        <p:grpSpPr>
          <a:xfrm>
            <a:off x="1277234" y="2793544"/>
            <a:ext cx="1006200" cy="507960"/>
            <a:chOff x="1277234" y="2793544"/>
            <a:chExt cx="100620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813C074-BB8B-4C92-B4F0-38686C0E6A2B}"/>
                    </a:ext>
                  </a:extLst>
                </p14:cNvPr>
                <p14:cNvContentPartPr/>
                <p14:nvPr/>
              </p14:nvContentPartPr>
              <p14:xfrm>
                <a:off x="1277234" y="2941144"/>
                <a:ext cx="240120" cy="360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813C074-BB8B-4C92-B4F0-38686C0E6A2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68234" y="2932504"/>
                  <a:ext cx="2577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ADED18C-2722-4FE4-986D-98171C46C970}"/>
                    </a:ext>
                  </a:extLst>
                </p14:cNvPr>
                <p14:cNvContentPartPr/>
                <p14:nvPr/>
              </p14:nvContentPartPr>
              <p14:xfrm>
                <a:off x="1446434" y="2793544"/>
                <a:ext cx="313200" cy="22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ADED18C-2722-4FE4-986D-98171C46C9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37794" y="2784544"/>
                  <a:ext cx="330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F45189-F9F8-40E4-B57E-C89864499097}"/>
                    </a:ext>
                  </a:extLst>
                </p14:cNvPr>
                <p14:cNvContentPartPr/>
                <p14:nvPr/>
              </p14:nvContentPartPr>
              <p14:xfrm>
                <a:off x="1789874" y="2856904"/>
                <a:ext cx="211320" cy="162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F45189-F9F8-40E4-B57E-C898644990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81234" y="2847904"/>
                  <a:ext cx="228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CAC2A1-7B57-49FA-B43B-EB8C7195D1AF}"/>
                    </a:ext>
                  </a:extLst>
                </p14:cNvPr>
                <p14:cNvContentPartPr/>
                <p14:nvPr/>
              </p14:nvContentPartPr>
              <p14:xfrm>
                <a:off x="2015234" y="2806864"/>
                <a:ext cx="268200" cy="258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CAC2A1-7B57-49FA-B43B-EB8C7195D1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06234" y="2797864"/>
                  <a:ext cx="2858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D0DF2F6-6BBB-442D-A6C1-A100A6CC995B}"/>
              </a:ext>
            </a:extLst>
          </p:cNvPr>
          <p:cNvGrpSpPr/>
          <p:nvPr/>
        </p:nvGrpSpPr>
        <p:grpSpPr>
          <a:xfrm>
            <a:off x="2631194" y="2544424"/>
            <a:ext cx="1177200" cy="512640"/>
            <a:chOff x="2631194" y="2544424"/>
            <a:chExt cx="117720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797297-48F2-494D-8468-925EB0E93A42}"/>
                    </a:ext>
                  </a:extLst>
                </p14:cNvPr>
                <p14:cNvContentPartPr/>
                <p14:nvPr/>
              </p14:nvContentPartPr>
              <p14:xfrm>
                <a:off x="2631194" y="2544424"/>
                <a:ext cx="340920" cy="512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797297-48F2-494D-8468-925EB0E93A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22554" y="2535784"/>
                  <a:ext cx="3585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BEAFAE-F112-463D-9C37-7AD9AC5F78A4}"/>
                    </a:ext>
                  </a:extLst>
                </p14:cNvPr>
                <p14:cNvContentPartPr/>
                <p14:nvPr/>
              </p14:nvContentPartPr>
              <p14:xfrm>
                <a:off x="2937194" y="2890744"/>
                <a:ext cx="128520" cy="145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BEAFAE-F112-463D-9C37-7AD9AC5F78A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28554" y="2882104"/>
                  <a:ext cx="146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71DB5A-C8A8-4BE5-97DD-FEDC1CCADDC9}"/>
                    </a:ext>
                  </a:extLst>
                </p14:cNvPr>
                <p14:cNvContentPartPr/>
                <p14:nvPr/>
              </p14:nvContentPartPr>
              <p14:xfrm>
                <a:off x="3159674" y="2816224"/>
                <a:ext cx="254880" cy="217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71DB5A-C8A8-4BE5-97DD-FEDC1CCADD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50674" y="2807224"/>
                  <a:ext cx="27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742DC5-CBC4-49B2-84C5-AD51BE3F1D5E}"/>
                    </a:ext>
                  </a:extLst>
                </p14:cNvPr>
                <p14:cNvContentPartPr/>
                <p14:nvPr/>
              </p14:nvContentPartPr>
              <p14:xfrm>
                <a:off x="3438674" y="2784904"/>
                <a:ext cx="326160" cy="262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742DC5-CBC4-49B2-84C5-AD51BE3F1D5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29674" y="2775904"/>
                  <a:ext cx="343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19BCEB-9BF3-4182-B40D-BCC27B59F534}"/>
                    </a:ext>
                  </a:extLst>
                </p14:cNvPr>
                <p14:cNvContentPartPr/>
                <p14:nvPr/>
              </p14:nvContentPartPr>
              <p14:xfrm>
                <a:off x="3777794" y="3022144"/>
                <a:ext cx="30600" cy="7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19BCEB-9BF3-4182-B40D-BCC27B59F5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69154" y="3013144"/>
                  <a:ext cx="482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145EB07-0E11-4A6F-81F2-A883B1C4CD5C}"/>
              </a:ext>
            </a:extLst>
          </p:cNvPr>
          <p:cNvGrpSpPr/>
          <p:nvPr/>
        </p:nvGrpSpPr>
        <p:grpSpPr>
          <a:xfrm>
            <a:off x="1543274" y="3414184"/>
            <a:ext cx="596880" cy="456120"/>
            <a:chOff x="1543274" y="3414184"/>
            <a:chExt cx="5968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9B7007-767F-4F3F-89E8-DD6749C03E21}"/>
                    </a:ext>
                  </a:extLst>
                </p14:cNvPr>
                <p14:cNvContentPartPr/>
                <p14:nvPr/>
              </p14:nvContentPartPr>
              <p14:xfrm>
                <a:off x="1543274" y="3609304"/>
                <a:ext cx="204120" cy="187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9B7007-767F-4F3F-89E8-DD6749C03E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4274" y="3600664"/>
                  <a:ext cx="221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BEB10C4-1CC1-4736-90E4-8206FB403974}"/>
                    </a:ext>
                  </a:extLst>
                </p14:cNvPr>
                <p14:cNvContentPartPr/>
                <p14:nvPr/>
              </p14:nvContentPartPr>
              <p14:xfrm>
                <a:off x="1923434" y="3414184"/>
                <a:ext cx="216720" cy="456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BEB10C4-1CC1-4736-90E4-8206FB4039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14434" y="3405544"/>
                  <a:ext cx="23436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551E7E9-840E-48F3-ABE2-F9FBE7728EFC}"/>
              </a:ext>
            </a:extLst>
          </p:cNvPr>
          <p:cNvGrpSpPr/>
          <p:nvPr/>
        </p:nvGrpSpPr>
        <p:grpSpPr>
          <a:xfrm>
            <a:off x="1698434" y="5304184"/>
            <a:ext cx="389880" cy="353520"/>
            <a:chOff x="1698434" y="5304184"/>
            <a:chExt cx="38988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1DB687-AD68-4037-9EE9-7DB0B16BC394}"/>
                    </a:ext>
                  </a:extLst>
                </p14:cNvPr>
                <p14:cNvContentPartPr/>
                <p14:nvPr/>
              </p14:nvContentPartPr>
              <p14:xfrm>
                <a:off x="1698434" y="5304184"/>
                <a:ext cx="185040" cy="318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1DB687-AD68-4037-9EE9-7DB0B16BC3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89794" y="5295544"/>
                  <a:ext cx="20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63559C3-D2D4-4CED-921D-AEA1D1F7971F}"/>
                    </a:ext>
                  </a:extLst>
                </p14:cNvPr>
                <p14:cNvContentPartPr/>
                <p14:nvPr/>
              </p14:nvContentPartPr>
              <p14:xfrm>
                <a:off x="1943594" y="5330824"/>
                <a:ext cx="144720" cy="326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63559C3-D2D4-4CED-921D-AEA1D1F7971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4594" y="5321824"/>
                  <a:ext cx="1623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F674F8B-3293-4767-9862-5EFF0ED8430F}"/>
              </a:ext>
            </a:extLst>
          </p:cNvPr>
          <p:cNvGrpSpPr/>
          <p:nvPr/>
        </p:nvGrpSpPr>
        <p:grpSpPr>
          <a:xfrm>
            <a:off x="2344274" y="3305824"/>
            <a:ext cx="9782640" cy="3578400"/>
            <a:chOff x="2344274" y="3305824"/>
            <a:chExt cx="9782640" cy="35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966C023-F638-4717-8C60-CAFBB682DDDE}"/>
                    </a:ext>
                  </a:extLst>
                </p14:cNvPr>
                <p14:cNvContentPartPr/>
                <p14:nvPr/>
              </p14:nvContentPartPr>
              <p14:xfrm>
                <a:off x="10876634" y="4551784"/>
                <a:ext cx="212760" cy="388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966C023-F638-4717-8C60-CAFBB682DD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67994" y="4543144"/>
                  <a:ext cx="230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6D3DC5D-9657-41F3-A7EF-4734D10873C6}"/>
                    </a:ext>
                  </a:extLst>
                </p14:cNvPr>
                <p14:cNvContentPartPr/>
                <p14:nvPr/>
              </p14:nvContentPartPr>
              <p14:xfrm>
                <a:off x="11133314" y="4676704"/>
                <a:ext cx="204840" cy="200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6D3DC5D-9657-41F3-A7EF-4734D10873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24314" y="4667704"/>
                  <a:ext cx="22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232FA5A-2E64-4D3B-BBE2-CA40F0A94C75}"/>
                    </a:ext>
                  </a:extLst>
                </p14:cNvPr>
                <p14:cNvContentPartPr/>
                <p14:nvPr/>
              </p14:nvContentPartPr>
              <p14:xfrm>
                <a:off x="11436434" y="4514344"/>
                <a:ext cx="231480" cy="443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232FA5A-2E64-4D3B-BBE2-CA40F0A94C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27434" y="4505704"/>
                  <a:ext cx="249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713C1D0-4E00-47AC-9FA6-EFEE2E6417A9}"/>
                    </a:ext>
                  </a:extLst>
                </p14:cNvPr>
                <p14:cNvContentPartPr/>
                <p14:nvPr/>
              </p14:nvContentPartPr>
              <p14:xfrm>
                <a:off x="6506234" y="5416504"/>
                <a:ext cx="14400" cy="6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713C1D0-4E00-47AC-9FA6-EFEE2E6417A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97234" y="5407864"/>
                  <a:ext cx="32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EC595-08C5-43C6-B1ED-8D153618ACFA}"/>
                    </a:ext>
                  </a:extLst>
                </p14:cNvPr>
                <p14:cNvContentPartPr/>
                <p14:nvPr/>
              </p14:nvContentPartPr>
              <p14:xfrm>
                <a:off x="2532194" y="3379624"/>
                <a:ext cx="578160" cy="440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EC595-08C5-43C6-B1ED-8D153618AC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23554" y="3370624"/>
                  <a:ext cx="595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8B99BC1-E81F-4834-95FA-A986E5A8CDD7}"/>
                    </a:ext>
                  </a:extLst>
                </p14:cNvPr>
                <p14:cNvContentPartPr/>
                <p14:nvPr/>
              </p14:nvContentPartPr>
              <p14:xfrm>
                <a:off x="2600234" y="3670144"/>
                <a:ext cx="178200" cy="24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8B99BC1-E81F-4834-95FA-A986E5A8CD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91594" y="3661504"/>
                  <a:ext cx="195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085238-F6BE-45D4-A978-87E365D1E787}"/>
                    </a:ext>
                  </a:extLst>
                </p14:cNvPr>
                <p14:cNvContentPartPr/>
                <p14:nvPr/>
              </p14:nvContentPartPr>
              <p14:xfrm>
                <a:off x="2866634" y="3643144"/>
                <a:ext cx="52560" cy="10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085238-F6BE-45D4-A978-87E365D1E7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57634" y="3634504"/>
                  <a:ext cx="70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3306D8-A605-4EB9-BBC8-009173E9F973}"/>
                    </a:ext>
                  </a:extLst>
                </p14:cNvPr>
                <p14:cNvContentPartPr/>
                <p14:nvPr/>
              </p14:nvContentPartPr>
              <p14:xfrm>
                <a:off x="2976074" y="3644944"/>
                <a:ext cx="132480" cy="89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3306D8-A605-4EB9-BBC8-009173E9F9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7434" y="3636304"/>
                  <a:ext cx="150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E5D2DD-E25C-4A6E-90BC-AA2C25E14CE0}"/>
                    </a:ext>
                  </a:extLst>
                </p14:cNvPr>
                <p14:cNvContentPartPr/>
                <p14:nvPr/>
              </p14:nvContentPartPr>
              <p14:xfrm>
                <a:off x="3178034" y="3622624"/>
                <a:ext cx="191880" cy="14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E5D2DD-E25C-4A6E-90BC-AA2C25E14C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69034" y="3613624"/>
                  <a:ext cx="20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4786526-F620-43A4-8841-99B6A91CA6F2}"/>
                    </a:ext>
                  </a:extLst>
                </p14:cNvPr>
                <p14:cNvContentPartPr/>
                <p14:nvPr/>
              </p14:nvContentPartPr>
              <p14:xfrm>
                <a:off x="3358394" y="3471784"/>
                <a:ext cx="127800" cy="244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4786526-F620-43A4-8841-99B6A91CA6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49394" y="3463144"/>
                  <a:ext cx="145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67A8CF-DB48-4597-BDDE-F34BD7101C92}"/>
                    </a:ext>
                  </a:extLst>
                </p14:cNvPr>
                <p14:cNvContentPartPr/>
                <p14:nvPr/>
              </p14:nvContentPartPr>
              <p14:xfrm>
                <a:off x="3955994" y="3409504"/>
                <a:ext cx="218520" cy="357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67A8CF-DB48-4597-BDDE-F34BD7101C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47354" y="3400864"/>
                  <a:ext cx="236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199E490-97CF-490B-862D-861AFA4FCB16}"/>
                    </a:ext>
                  </a:extLst>
                </p14:cNvPr>
                <p14:cNvContentPartPr/>
                <p14:nvPr/>
              </p14:nvContentPartPr>
              <p14:xfrm>
                <a:off x="3893714" y="3570064"/>
                <a:ext cx="297000" cy="69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199E490-97CF-490B-862D-861AFA4FCB1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84714" y="3561424"/>
                  <a:ext cx="314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FE669E-7FD8-4536-BC18-F7CC06B2977B}"/>
                    </a:ext>
                  </a:extLst>
                </p14:cNvPr>
                <p14:cNvContentPartPr/>
                <p14:nvPr/>
              </p14:nvContentPartPr>
              <p14:xfrm>
                <a:off x="4248674" y="3321304"/>
                <a:ext cx="252720" cy="39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FE669E-7FD8-4536-BC18-F7CC06B297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40034" y="3312304"/>
                  <a:ext cx="270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98E487-61E3-40B5-8621-1515F1BA7319}"/>
                    </a:ext>
                  </a:extLst>
                </p14:cNvPr>
                <p14:cNvContentPartPr/>
                <p14:nvPr/>
              </p14:nvContentPartPr>
              <p14:xfrm>
                <a:off x="4477994" y="3589504"/>
                <a:ext cx="206280" cy="136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98E487-61E3-40B5-8621-1515F1BA73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69354" y="3580864"/>
                  <a:ext cx="22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77894ED-EBF0-4FCE-9CF1-B26AA2A58DF5}"/>
                    </a:ext>
                  </a:extLst>
                </p14:cNvPr>
                <p14:cNvContentPartPr/>
                <p14:nvPr/>
              </p14:nvContentPartPr>
              <p14:xfrm>
                <a:off x="4860674" y="3707224"/>
                <a:ext cx="185760" cy="275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77894ED-EBF0-4FCE-9CF1-B26AA2A58D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2034" y="3698224"/>
                  <a:ext cx="203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69B49A-D11D-4AE9-9452-281FFA0D62E1}"/>
                    </a:ext>
                  </a:extLst>
                </p14:cNvPr>
                <p14:cNvContentPartPr/>
                <p14:nvPr/>
              </p14:nvContentPartPr>
              <p14:xfrm>
                <a:off x="5029154" y="3582304"/>
                <a:ext cx="29124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69B49A-D11D-4AE9-9452-281FFA0D62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20514" y="3573304"/>
                  <a:ext cx="308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1BFEBF-35F5-4613-B8BC-84D8BAF19976}"/>
                    </a:ext>
                  </a:extLst>
                </p14:cNvPr>
                <p14:cNvContentPartPr/>
                <p14:nvPr/>
              </p14:nvContentPartPr>
              <p14:xfrm>
                <a:off x="5376194" y="3604264"/>
                <a:ext cx="246600" cy="170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1BFEBF-35F5-4613-B8BC-84D8BAF199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67554" y="3595624"/>
                  <a:ext cx="264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12F152-C684-4044-83A2-1E12BBB00D85}"/>
                    </a:ext>
                  </a:extLst>
                </p14:cNvPr>
                <p14:cNvContentPartPr/>
                <p14:nvPr/>
              </p14:nvContentPartPr>
              <p14:xfrm>
                <a:off x="5602634" y="3651424"/>
                <a:ext cx="93600" cy="106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12F152-C684-4044-83A2-1E12BBB00D8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3634" y="3642784"/>
                  <a:ext cx="11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A2DBF52-5C6B-47D2-9FCC-9907227CA310}"/>
                    </a:ext>
                  </a:extLst>
                </p14:cNvPr>
                <p14:cNvContentPartPr/>
                <p14:nvPr/>
              </p14:nvContentPartPr>
              <p14:xfrm>
                <a:off x="5790194" y="3323104"/>
                <a:ext cx="315360" cy="428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A2DBF52-5C6B-47D2-9FCC-9907227CA31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81554" y="3314464"/>
                  <a:ext cx="333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01673C-2F52-4C52-BACD-A90D0358CBB6}"/>
                    </a:ext>
                  </a:extLst>
                </p14:cNvPr>
                <p14:cNvContentPartPr/>
                <p14:nvPr/>
              </p14:nvContentPartPr>
              <p14:xfrm>
                <a:off x="6078554" y="3627304"/>
                <a:ext cx="126000" cy="94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01673C-2F52-4C52-BACD-A90D0358CB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69914" y="3618304"/>
                  <a:ext cx="143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2DDBCE7-E029-4A98-872B-4BDCCDA545E8}"/>
                    </a:ext>
                  </a:extLst>
                </p14:cNvPr>
                <p14:cNvContentPartPr/>
                <p14:nvPr/>
              </p14:nvContentPartPr>
              <p14:xfrm>
                <a:off x="6293474" y="3305824"/>
                <a:ext cx="298440" cy="429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2DDBCE7-E029-4A98-872B-4BDCCDA545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84474" y="3296824"/>
                  <a:ext cx="316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6777FC-5D77-4DCC-AA81-18E211C11F16}"/>
                    </a:ext>
                  </a:extLst>
                </p14:cNvPr>
                <p14:cNvContentPartPr/>
                <p14:nvPr/>
              </p14:nvContentPartPr>
              <p14:xfrm>
                <a:off x="6591554" y="3613984"/>
                <a:ext cx="36360" cy="118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6777FC-5D77-4DCC-AA81-18E211C11F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82554" y="3605344"/>
                  <a:ext cx="5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A07644-B8BB-44EA-8017-A6664AB2D0E2}"/>
                    </a:ext>
                  </a:extLst>
                </p14:cNvPr>
                <p14:cNvContentPartPr/>
                <p14:nvPr/>
              </p14:nvContentPartPr>
              <p14:xfrm>
                <a:off x="6799994" y="3319504"/>
                <a:ext cx="262800" cy="405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A07644-B8BB-44EA-8017-A6664AB2D0E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91354" y="3310504"/>
                  <a:ext cx="2804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E905D4-FAC1-4479-8B98-4622C95822A4}"/>
                    </a:ext>
                  </a:extLst>
                </p14:cNvPr>
                <p14:cNvContentPartPr/>
                <p14:nvPr/>
              </p14:nvContentPartPr>
              <p14:xfrm>
                <a:off x="6993314" y="3590224"/>
                <a:ext cx="43200" cy="128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E905D4-FAC1-4479-8B98-4622C95822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84674" y="3581224"/>
                  <a:ext cx="60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44B8928-624B-449E-B21B-8383C91F482E}"/>
                    </a:ext>
                  </a:extLst>
                </p14:cNvPr>
                <p14:cNvContentPartPr/>
                <p14:nvPr/>
              </p14:nvContentPartPr>
              <p14:xfrm>
                <a:off x="7159994" y="3327784"/>
                <a:ext cx="245880" cy="360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44B8928-624B-449E-B21B-8383C91F48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51354" y="3318784"/>
                  <a:ext cx="263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8842422-E3FA-4B79-80FD-36D1C6CCE3FB}"/>
                    </a:ext>
                  </a:extLst>
                </p14:cNvPr>
                <p14:cNvContentPartPr/>
                <p14:nvPr/>
              </p14:nvContentPartPr>
              <p14:xfrm>
                <a:off x="7363754" y="3496984"/>
                <a:ext cx="283320" cy="405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8842422-E3FA-4B79-80FD-36D1C6CCE3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54754" y="3488344"/>
                  <a:ext cx="300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4FAC0AB-CA56-4B31-978E-642C56963B43}"/>
                    </a:ext>
                  </a:extLst>
                </p14:cNvPr>
                <p14:cNvContentPartPr/>
                <p14:nvPr/>
              </p14:nvContentPartPr>
              <p14:xfrm>
                <a:off x="8016434" y="3328864"/>
                <a:ext cx="248400" cy="450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4FAC0AB-CA56-4B31-978E-642C56963B4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7794" y="3320224"/>
                  <a:ext cx="266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57583AD-AA91-4B0D-A4EF-43AD27A4C7B9}"/>
                    </a:ext>
                  </a:extLst>
                </p14:cNvPr>
                <p14:cNvContentPartPr/>
                <p14:nvPr/>
              </p14:nvContentPartPr>
              <p14:xfrm>
                <a:off x="7940834" y="3541624"/>
                <a:ext cx="369360" cy="74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57583AD-AA91-4B0D-A4EF-43AD27A4C7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31834" y="3532984"/>
                  <a:ext cx="387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391091B-22B9-4192-8364-B8A05B213771}"/>
                    </a:ext>
                  </a:extLst>
                </p14:cNvPr>
                <p14:cNvContentPartPr/>
                <p14:nvPr/>
              </p14:nvContentPartPr>
              <p14:xfrm>
                <a:off x="8346194" y="3310144"/>
                <a:ext cx="238320" cy="420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391091B-22B9-4192-8364-B8A05B21377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37194" y="3301504"/>
                  <a:ext cx="255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1C5C72E-8C32-4C01-9C70-AC24E3B2E2A8}"/>
                    </a:ext>
                  </a:extLst>
                </p14:cNvPr>
                <p14:cNvContentPartPr/>
                <p14:nvPr/>
              </p14:nvContentPartPr>
              <p14:xfrm>
                <a:off x="8587754" y="3612184"/>
                <a:ext cx="167400" cy="111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1C5C72E-8C32-4C01-9C70-AC24E3B2E2A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78754" y="3603184"/>
                  <a:ext cx="18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FA98154-2ECC-49A7-959E-4ECAE6CA1D18}"/>
                    </a:ext>
                  </a:extLst>
                </p14:cNvPr>
                <p14:cNvContentPartPr/>
                <p14:nvPr/>
              </p14:nvContentPartPr>
              <p14:xfrm>
                <a:off x="8925074" y="3307624"/>
                <a:ext cx="291600" cy="479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FA98154-2ECC-49A7-959E-4ECAE6CA1D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16434" y="3298984"/>
                  <a:ext cx="3092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06187-2702-4B7E-83A9-B037C4A6F2C3}"/>
                    </a:ext>
                  </a:extLst>
                </p14:cNvPr>
                <p14:cNvContentPartPr/>
                <p14:nvPr/>
              </p14:nvContentPartPr>
              <p14:xfrm>
                <a:off x="8827874" y="3516424"/>
                <a:ext cx="358560" cy="46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06187-2702-4B7E-83A9-B037C4A6F2C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18874" y="3507784"/>
                  <a:ext cx="376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2C0F81-4870-4D96-A96E-0F0AF46C90A4}"/>
                    </a:ext>
                  </a:extLst>
                </p14:cNvPr>
                <p14:cNvContentPartPr/>
                <p14:nvPr/>
              </p14:nvContentPartPr>
              <p14:xfrm>
                <a:off x="9430874" y="3419584"/>
                <a:ext cx="347400" cy="270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2C0F81-4870-4D96-A96E-0F0AF46C90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21874" y="3410584"/>
                  <a:ext cx="365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A3B5735-450C-447A-B029-1E0F0AD1161B}"/>
                    </a:ext>
                  </a:extLst>
                </p14:cNvPr>
                <p14:cNvContentPartPr/>
                <p14:nvPr/>
              </p14:nvContentPartPr>
              <p14:xfrm>
                <a:off x="7517114" y="4119424"/>
                <a:ext cx="182160" cy="127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A3B5735-450C-447A-B029-1E0F0AD1161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08114" y="4110784"/>
                  <a:ext cx="199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8BEF104-2EA2-4193-88FD-32DE745BAE04}"/>
                    </a:ext>
                  </a:extLst>
                </p14:cNvPr>
                <p14:cNvContentPartPr/>
                <p14:nvPr/>
              </p14:nvContentPartPr>
              <p14:xfrm>
                <a:off x="7819514" y="4090264"/>
                <a:ext cx="164880" cy="145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8BEF104-2EA2-4193-88FD-32DE745BAE0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10514" y="4081264"/>
                  <a:ext cx="182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5403F9-4DB1-4D7A-B923-61DCADCA1763}"/>
                    </a:ext>
                  </a:extLst>
                </p14:cNvPr>
                <p14:cNvContentPartPr/>
                <p14:nvPr/>
              </p14:nvContentPartPr>
              <p14:xfrm>
                <a:off x="8030834" y="4085944"/>
                <a:ext cx="249840" cy="138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5403F9-4DB1-4D7A-B923-61DCADCA17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22194" y="4076944"/>
                  <a:ext cx="267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07C7AB-F4B5-40A4-B798-F34E2539DCCE}"/>
                    </a:ext>
                  </a:extLst>
                </p14:cNvPr>
                <p14:cNvContentPartPr/>
                <p14:nvPr/>
              </p14:nvContentPartPr>
              <p14:xfrm>
                <a:off x="8003114" y="4069384"/>
                <a:ext cx="236160" cy="198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07C7AB-F4B5-40A4-B798-F34E2539DC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94114" y="4060384"/>
                  <a:ext cx="253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714714F-267A-4AFD-B69B-93AB2CAD9660}"/>
                    </a:ext>
                  </a:extLst>
                </p14:cNvPr>
                <p14:cNvContentPartPr/>
                <p14:nvPr/>
              </p14:nvContentPartPr>
              <p14:xfrm>
                <a:off x="8437994" y="3916024"/>
                <a:ext cx="356400" cy="384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714714F-267A-4AFD-B69B-93AB2CAD96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28994" y="3907384"/>
                  <a:ext cx="374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83B4DF3-24D9-46CF-B4F9-A5010595043F}"/>
                    </a:ext>
                  </a:extLst>
                </p14:cNvPr>
                <p14:cNvContentPartPr/>
                <p14:nvPr/>
              </p14:nvContentPartPr>
              <p14:xfrm>
                <a:off x="9055754" y="3792184"/>
                <a:ext cx="254880" cy="415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83B4DF3-24D9-46CF-B4F9-A501059504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47114" y="3783544"/>
                  <a:ext cx="272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E2BE0-89BF-4779-A943-FAE52F068B2E}"/>
                    </a:ext>
                  </a:extLst>
                </p14:cNvPr>
                <p14:cNvContentPartPr/>
                <p14:nvPr/>
              </p14:nvContentPartPr>
              <p14:xfrm>
                <a:off x="9394514" y="4058224"/>
                <a:ext cx="124920" cy="12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E2BE0-89BF-4779-A943-FAE52F068B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385874" y="4049224"/>
                  <a:ext cx="14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5ED5848-F3F3-4F7C-A292-865946483EB8}"/>
                    </a:ext>
                  </a:extLst>
                </p14:cNvPr>
                <p14:cNvContentPartPr/>
                <p14:nvPr/>
              </p14:nvContentPartPr>
              <p14:xfrm>
                <a:off x="9605834" y="4071184"/>
                <a:ext cx="196200" cy="147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5ED5848-F3F3-4F7C-A292-865946483E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597194" y="4062184"/>
                  <a:ext cx="21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34C1F3-DAD0-441F-8121-5849F161CAF0}"/>
                    </a:ext>
                  </a:extLst>
                </p14:cNvPr>
                <p14:cNvContentPartPr/>
                <p14:nvPr/>
              </p14:nvContentPartPr>
              <p14:xfrm>
                <a:off x="9885194" y="3997024"/>
                <a:ext cx="254160" cy="227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34C1F3-DAD0-441F-8121-5849F161CAF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876194" y="3988384"/>
                  <a:ext cx="271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A18E252-17F4-40A2-8649-F97E860A2E3A}"/>
                    </a:ext>
                  </a:extLst>
                </p14:cNvPr>
                <p14:cNvContentPartPr/>
                <p14:nvPr/>
              </p14:nvContentPartPr>
              <p14:xfrm>
                <a:off x="10213514" y="4289344"/>
                <a:ext cx="68760" cy="19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A18E252-17F4-40A2-8649-F97E860A2E3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204514" y="4280704"/>
                  <a:ext cx="86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35C7DC6-CDFF-438C-9CF2-31B96F7E4A59}"/>
                    </a:ext>
                  </a:extLst>
                </p14:cNvPr>
                <p14:cNvContentPartPr/>
                <p14:nvPr/>
              </p14:nvContentPartPr>
              <p14:xfrm>
                <a:off x="2355434" y="4274224"/>
                <a:ext cx="177840" cy="284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35C7DC6-CDFF-438C-9CF2-31B96F7E4A5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46794" y="4265224"/>
                  <a:ext cx="195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21A4169-68F0-42B9-82FD-67B26D257E6A}"/>
                    </a:ext>
                  </a:extLst>
                </p14:cNvPr>
                <p14:cNvContentPartPr/>
                <p14:nvPr/>
              </p14:nvContentPartPr>
              <p14:xfrm>
                <a:off x="2469554" y="4108264"/>
                <a:ext cx="263520" cy="212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21A4169-68F0-42B9-82FD-67B26D257E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60914" y="4099624"/>
                  <a:ext cx="281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4691FFE-BF41-444E-8375-CF82E0116739}"/>
                    </a:ext>
                  </a:extLst>
                </p14:cNvPr>
                <p14:cNvContentPartPr/>
                <p14:nvPr/>
              </p14:nvContentPartPr>
              <p14:xfrm>
                <a:off x="2876714" y="3929344"/>
                <a:ext cx="194760" cy="352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4691FFE-BF41-444E-8375-CF82E011673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68074" y="3920704"/>
                  <a:ext cx="212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46CA7CD-7833-4F24-9DF5-89F61ED5337F}"/>
                    </a:ext>
                  </a:extLst>
                </p14:cNvPr>
                <p14:cNvContentPartPr/>
                <p14:nvPr/>
              </p14:nvContentPartPr>
              <p14:xfrm>
                <a:off x="2985434" y="4163344"/>
                <a:ext cx="163800" cy="140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46CA7CD-7833-4F24-9DF5-89F61ED533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76794" y="4154704"/>
                  <a:ext cx="181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6C39A94-05E3-40E0-B653-8AA9066E7DCF}"/>
                    </a:ext>
                  </a:extLst>
                </p14:cNvPr>
                <p14:cNvContentPartPr/>
                <p14:nvPr/>
              </p14:nvContentPartPr>
              <p14:xfrm>
                <a:off x="3145274" y="4159024"/>
                <a:ext cx="153360" cy="15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6C39A94-05E3-40E0-B653-8AA9066E7D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36274" y="4150024"/>
                  <a:ext cx="171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4406943-CB0F-4271-8A8D-59580251FFF5}"/>
                    </a:ext>
                  </a:extLst>
                </p14:cNvPr>
                <p14:cNvContentPartPr/>
                <p14:nvPr/>
              </p14:nvContentPartPr>
              <p14:xfrm>
                <a:off x="3321674" y="4120504"/>
                <a:ext cx="248400" cy="182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4406943-CB0F-4271-8A8D-59580251FFF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12674" y="4111504"/>
                  <a:ext cx="266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FD680C-6AC7-4C43-9936-E0B7B68A6A51}"/>
                    </a:ext>
                  </a:extLst>
                </p14:cNvPr>
                <p14:cNvContentPartPr/>
                <p14:nvPr/>
              </p14:nvContentPartPr>
              <p14:xfrm>
                <a:off x="3511394" y="4085224"/>
                <a:ext cx="205200" cy="233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FD680C-6AC7-4C43-9936-E0B7B68A6A5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02754" y="4076584"/>
                  <a:ext cx="22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9880DEC-8F0D-48CE-BDFF-30C0834CAC67}"/>
                    </a:ext>
                  </a:extLst>
                </p14:cNvPr>
                <p14:cNvContentPartPr/>
                <p14:nvPr/>
              </p14:nvContentPartPr>
              <p14:xfrm>
                <a:off x="4058954" y="4127344"/>
                <a:ext cx="218880" cy="208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9880DEC-8F0D-48CE-BDFF-30C0834CAC6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49954" y="4118704"/>
                  <a:ext cx="236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3856A74-B9A1-4024-B3FA-0BA312F0AC31}"/>
                    </a:ext>
                  </a:extLst>
                </p14:cNvPr>
                <p14:cNvContentPartPr/>
                <p14:nvPr/>
              </p14:nvContentPartPr>
              <p14:xfrm>
                <a:off x="4315994" y="4141384"/>
                <a:ext cx="138240" cy="19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3856A74-B9A1-4024-B3FA-0BA312F0AC3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07354" y="4132744"/>
                  <a:ext cx="155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C81D7E4-5BD1-4F23-AA35-F4D2866C2376}"/>
                    </a:ext>
                  </a:extLst>
                </p14:cNvPr>
                <p14:cNvContentPartPr/>
                <p14:nvPr/>
              </p14:nvContentPartPr>
              <p14:xfrm>
                <a:off x="4537754" y="4106104"/>
                <a:ext cx="262440" cy="207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C81D7E4-5BD1-4F23-AA35-F4D2866C23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8754" y="4097104"/>
                  <a:ext cx="28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6B6944E-C418-49A3-8C52-8C48998F6388}"/>
                    </a:ext>
                  </a:extLst>
                </p14:cNvPr>
                <p14:cNvContentPartPr/>
                <p14:nvPr/>
              </p14:nvContentPartPr>
              <p14:xfrm>
                <a:off x="4846994" y="4070464"/>
                <a:ext cx="42480" cy="30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6B6944E-C418-49A3-8C52-8C48998F638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37994" y="4061464"/>
                  <a:ext cx="60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4FF2A5-EFC4-4453-8DC6-2515042B2585}"/>
                    </a:ext>
                  </a:extLst>
                </p14:cNvPr>
                <p14:cNvContentPartPr/>
                <p14:nvPr/>
              </p14:nvContentPartPr>
              <p14:xfrm>
                <a:off x="4951034" y="4143184"/>
                <a:ext cx="369000" cy="17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4FF2A5-EFC4-4453-8DC6-2515042B25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42034" y="4134544"/>
                  <a:ext cx="38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7F1A96-1438-433E-B4F3-34CB0681DB31}"/>
                    </a:ext>
                  </a:extLst>
                </p14:cNvPr>
                <p14:cNvContentPartPr/>
                <p14:nvPr/>
              </p14:nvContentPartPr>
              <p14:xfrm>
                <a:off x="5665994" y="4185304"/>
                <a:ext cx="83880" cy="104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7F1A96-1438-433E-B4F3-34CB0681DB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56994" y="4176664"/>
                  <a:ext cx="10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F38AB0F-173E-46AC-B660-A723DBF603D5}"/>
                    </a:ext>
                  </a:extLst>
                </p14:cNvPr>
                <p14:cNvContentPartPr/>
                <p14:nvPr/>
              </p14:nvContentPartPr>
              <p14:xfrm>
                <a:off x="5880554" y="4153624"/>
                <a:ext cx="192240" cy="150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F38AB0F-173E-46AC-B660-A723DBF603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71554" y="4144624"/>
                  <a:ext cx="209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9A02A5A-B872-4BBC-ACF0-21167057144F}"/>
                    </a:ext>
                  </a:extLst>
                </p14:cNvPr>
                <p14:cNvContentPartPr/>
                <p14:nvPr/>
              </p14:nvContentPartPr>
              <p14:xfrm>
                <a:off x="6511994" y="3934744"/>
                <a:ext cx="227880" cy="385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9A02A5A-B872-4BBC-ACF0-21167057144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02994" y="3925744"/>
                  <a:ext cx="245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D6D025-E82E-467B-B7BA-99B44D1990C5}"/>
                    </a:ext>
                  </a:extLst>
                </p14:cNvPr>
                <p14:cNvContentPartPr/>
                <p14:nvPr/>
              </p14:nvContentPartPr>
              <p14:xfrm>
                <a:off x="6445394" y="4096384"/>
                <a:ext cx="329400" cy="71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D6D025-E82E-467B-B7BA-99B44D1990C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36394" y="4087384"/>
                  <a:ext cx="347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3F4DF5B-11DB-4F94-B75C-132E0F7156E5}"/>
                    </a:ext>
                  </a:extLst>
                </p14:cNvPr>
                <p14:cNvContentPartPr/>
                <p14:nvPr/>
              </p14:nvContentPartPr>
              <p14:xfrm>
                <a:off x="6830234" y="3882904"/>
                <a:ext cx="242640" cy="373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3F4DF5B-11DB-4F94-B75C-132E0F7156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21234" y="3874264"/>
                  <a:ext cx="260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7DE4F51-1193-4EA7-A339-C75AFE212E07}"/>
                    </a:ext>
                  </a:extLst>
                </p14:cNvPr>
                <p14:cNvContentPartPr/>
                <p14:nvPr/>
              </p14:nvContentPartPr>
              <p14:xfrm>
                <a:off x="7090874" y="4128424"/>
                <a:ext cx="154440" cy="154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7DE4F51-1193-4EA7-A339-C75AFE212E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81874" y="4119784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CD2F171-3FB5-41A7-9FEF-5F27722B4BD1}"/>
                    </a:ext>
                  </a:extLst>
                </p14:cNvPr>
                <p14:cNvContentPartPr/>
                <p14:nvPr/>
              </p14:nvContentPartPr>
              <p14:xfrm>
                <a:off x="2406194" y="4715944"/>
                <a:ext cx="209880" cy="32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CD2F171-3FB5-41A7-9FEF-5F27722B4BD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97554" y="4707304"/>
                  <a:ext cx="2275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AAACE6-9F2E-43C2-9F81-9E0E31BDEB9F}"/>
                    </a:ext>
                  </a:extLst>
                </p14:cNvPr>
                <p14:cNvContentPartPr/>
                <p14:nvPr/>
              </p14:nvContentPartPr>
              <p14:xfrm>
                <a:off x="2589794" y="4565464"/>
                <a:ext cx="288000" cy="231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AAACE6-9F2E-43C2-9F81-9E0E31BDEB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81154" y="4556464"/>
                  <a:ext cx="305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E971EFC-6C18-490A-8743-731F85D9D9B2}"/>
                    </a:ext>
                  </a:extLst>
                </p14:cNvPr>
                <p14:cNvContentPartPr/>
                <p14:nvPr/>
              </p14:nvContentPartPr>
              <p14:xfrm>
                <a:off x="2986514" y="4631344"/>
                <a:ext cx="200520" cy="328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E971EFC-6C18-490A-8743-731F85D9D9B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77874" y="4622704"/>
                  <a:ext cx="218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40D1436-66B9-4829-BD0D-432D5DA8E38C}"/>
                    </a:ext>
                  </a:extLst>
                </p14:cNvPr>
                <p14:cNvContentPartPr/>
                <p14:nvPr/>
              </p14:nvContentPartPr>
              <p14:xfrm>
                <a:off x="3312674" y="4715944"/>
                <a:ext cx="185040" cy="207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40D1436-66B9-4829-BD0D-432D5DA8E38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03674" y="4707304"/>
                  <a:ext cx="202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EE5FC7E-417D-4A4E-9727-4D095FC0E827}"/>
                    </a:ext>
                  </a:extLst>
                </p14:cNvPr>
                <p14:cNvContentPartPr/>
                <p14:nvPr/>
              </p14:nvContentPartPr>
              <p14:xfrm>
                <a:off x="3291074" y="4661944"/>
                <a:ext cx="189000" cy="235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EE5FC7E-417D-4A4E-9727-4D095FC0E82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82434" y="4652944"/>
                  <a:ext cx="206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E1FC8B7-540D-43BB-AD56-9EEB3971DEE3}"/>
                    </a:ext>
                  </a:extLst>
                </p14:cNvPr>
                <p14:cNvContentPartPr/>
                <p14:nvPr/>
              </p14:nvContentPartPr>
              <p14:xfrm>
                <a:off x="3617594" y="4754824"/>
                <a:ext cx="145800" cy="24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E1FC8B7-540D-43BB-AD56-9EEB3971DE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08594" y="4746184"/>
                  <a:ext cx="163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75E902-A291-486F-BEE9-1179ABEA3DCB}"/>
                    </a:ext>
                  </a:extLst>
                </p14:cNvPr>
                <p14:cNvContentPartPr/>
                <p14:nvPr/>
              </p14:nvContentPartPr>
              <p14:xfrm>
                <a:off x="3635594" y="4821784"/>
                <a:ext cx="124560" cy="35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75E902-A291-486F-BEE9-1179ABEA3DC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26954" y="4813144"/>
                  <a:ext cx="142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9629D6E-7A35-4733-B2C0-0CE2F11C8723}"/>
                    </a:ext>
                  </a:extLst>
                </p14:cNvPr>
                <p14:cNvContentPartPr/>
                <p14:nvPr/>
              </p14:nvContentPartPr>
              <p14:xfrm>
                <a:off x="3873554" y="4716304"/>
                <a:ext cx="260280" cy="208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9629D6E-7A35-4733-B2C0-0CE2F11C872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64554" y="4707304"/>
                  <a:ext cx="277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86E639-8F74-4227-BCDA-135FC82B50E7}"/>
                    </a:ext>
                  </a:extLst>
                </p14:cNvPr>
                <p14:cNvContentPartPr/>
                <p14:nvPr/>
              </p14:nvContentPartPr>
              <p14:xfrm>
                <a:off x="4231034" y="4588864"/>
                <a:ext cx="186840" cy="396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86E639-8F74-4227-BCDA-135FC82B50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22034" y="4579864"/>
                  <a:ext cx="204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6A0ACB-061B-44D7-8057-32860775565A}"/>
                    </a:ext>
                  </a:extLst>
                </p14:cNvPr>
                <p14:cNvContentPartPr/>
                <p14:nvPr/>
              </p14:nvContentPartPr>
              <p14:xfrm>
                <a:off x="4760954" y="4697944"/>
                <a:ext cx="204120" cy="32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6A0ACB-061B-44D7-8057-3286077556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51954" y="4688944"/>
                  <a:ext cx="22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F7D81DE-0980-4049-AC52-D10B0557C540}"/>
                    </a:ext>
                  </a:extLst>
                </p14:cNvPr>
                <p14:cNvContentPartPr/>
                <p14:nvPr/>
              </p14:nvContentPartPr>
              <p14:xfrm>
                <a:off x="4755914" y="4803784"/>
                <a:ext cx="213480" cy="30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F7D81DE-0980-4049-AC52-D10B0557C5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46914" y="4795144"/>
                  <a:ext cx="231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C25CA2C-77C2-4E78-967B-339B11BEA131}"/>
                    </a:ext>
                  </a:extLst>
                </p14:cNvPr>
                <p14:cNvContentPartPr/>
                <p14:nvPr/>
              </p14:nvContentPartPr>
              <p14:xfrm>
                <a:off x="5348114" y="4608664"/>
                <a:ext cx="246240" cy="282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C25CA2C-77C2-4E78-967B-339B11BEA13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39114" y="4600024"/>
                  <a:ext cx="26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8369E7E-7C36-45DA-987D-C485CFEE376F}"/>
                    </a:ext>
                  </a:extLst>
                </p14:cNvPr>
                <p14:cNvContentPartPr/>
                <p14:nvPr/>
              </p14:nvContentPartPr>
              <p14:xfrm>
                <a:off x="5716754" y="4564024"/>
                <a:ext cx="140760" cy="33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8369E7E-7C36-45DA-987D-C485CFEE376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08114" y="4555384"/>
                  <a:ext cx="15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29BA3C0-62C2-4B53-96D7-B3B36B1560D5}"/>
                    </a:ext>
                  </a:extLst>
                </p14:cNvPr>
                <p14:cNvContentPartPr/>
                <p14:nvPr/>
              </p14:nvContentPartPr>
              <p14:xfrm>
                <a:off x="5932754" y="4453144"/>
                <a:ext cx="135360" cy="17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29BA3C0-62C2-4B53-96D7-B3B36B1560D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24114" y="4444144"/>
                  <a:ext cx="15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C63E50E-EF89-4D90-AA3E-1B50E867F044}"/>
                    </a:ext>
                  </a:extLst>
                </p14:cNvPr>
                <p14:cNvContentPartPr/>
                <p14:nvPr/>
              </p14:nvContentPartPr>
              <p14:xfrm>
                <a:off x="6092954" y="4653304"/>
                <a:ext cx="163800" cy="260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C63E50E-EF89-4D90-AA3E-1B50E867F0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84314" y="4644664"/>
                  <a:ext cx="181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5C0913E-782F-4445-A7AF-69F0BBF064C2}"/>
                    </a:ext>
                  </a:extLst>
                </p14:cNvPr>
                <p14:cNvContentPartPr/>
                <p14:nvPr/>
              </p14:nvContentPartPr>
              <p14:xfrm>
                <a:off x="6318674" y="4660864"/>
                <a:ext cx="163800" cy="202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5C0913E-782F-4445-A7AF-69F0BBF064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09674" y="4651864"/>
                  <a:ext cx="181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6C612D0-F8A2-4BFB-97AF-7963D5F2B204}"/>
                    </a:ext>
                  </a:extLst>
                </p14:cNvPr>
                <p14:cNvContentPartPr/>
                <p14:nvPr/>
              </p14:nvContentPartPr>
              <p14:xfrm>
                <a:off x="6523514" y="4545304"/>
                <a:ext cx="180720" cy="340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6C612D0-F8A2-4BFB-97AF-7963D5F2B20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14514" y="4536664"/>
                  <a:ext cx="198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60CE7A-E1E1-44D5-9BF3-42ACF7CDA4DC}"/>
                    </a:ext>
                  </a:extLst>
                </p14:cNvPr>
                <p14:cNvContentPartPr/>
                <p14:nvPr/>
              </p14:nvContentPartPr>
              <p14:xfrm>
                <a:off x="6705674" y="4409944"/>
                <a:ext cx="215640" cy="124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660CE7A-E1E1-44D5-9BF3-42ACF7CDA4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97034" y="4401304"/>
                  <a:ext cx="23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D16CC15-073F-41EA-9F63-5D71C77FA8DE}"/>
                    </a:ext>
                  </a:extLst>
                </p14:cNvPr>
                <p14:cNvContentPartPr/>
                <p14:nvPr/>
              </p14:nvContentPartPr>
              <p14:xfrm>
                <a:off x="6104114" y="4971904"/>
                <a:ext cx="470160" cy="84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D16CC15-073F-41EA-9F63-5D71C77FA8D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95114" y="4963264"/>
                  <a:ext cx="487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15A4005-7D10-4BC3-A4D8-12AEF852C549}"/>
                    </a:ext>
                  </a:extLst>
                </p14:cNvPr>
                <p14:cNvContentPartPr/>
                <p14:nvPr/>
              </p14:nvContentPartPr>
              <p14:xfrm>
                <a:off x="6128594" y="5119864"/>
                <a:ext cx="245160" cy="174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15A4005-7D10-4BC3-A4D8-12AEF852C54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19954" y="5111224"/>
                  <a:ext cx="262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15159D7-9A97-4D26-A416-D4A58DA2138E}"/>
                    </a:ext>
                  </a:extLst>
                </p14:cNvPr>
                <p14:cNvContentPartPr/>
                <p14:nvPr/>
              </p14:nvContentPartPr>
              <p14:xfrm>
                <a:off x="6532514" y="5068384"/>
                <a:ext cx="38880" cy="21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15159D7-9A97-4D26-A416-D4A58DA2138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523874" y="5059384"/>
                  <a:ext cx="56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ADDDC5-92FC-4343-AC7C-F66E38DAEA81}"/>
                    </a:ext>
                  </a:extLst>
                </p14:cNvPr>
                <p14:cNvContentPartPr/>
                <p14:nvPr/>
              </p14:nvContentPartPr>
              <p14:xfrm>
                <a:off x="7117874" y="4687144"/>
                <a:ext cx="249480" cy="165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ADDDC5-92FC-4343-AC7C-F66E38DAEA8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09234" y="4678144"/>
                  <a:ext cx="26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5A2D9A-B8D8-418D-8766-987F4227DBA8}"/>
                    </a:ext>
                  </a:extLst>
                </p14:cNvPr>
                <p14:cNvContentPartPr/>
                <p14:nvPr/>
              </p14:nvContentPartPr>
              <p14:xfrm>
                <a:off x="7472474" y="4466104"/>
                <a:ext cx="189720" cy="358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5A2D9A-B8D8-418D-8766-987F4227DBA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63474" y="4457104"/>
                  <a:ext cx="207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980ECAA-1365-4415-ABA9-7196F300EA73}"/>
                    </a:ext>
                  </a:extLst>
                </p14:cNvPr>
                <p14:cNvContentPartPr/>
                <p14:nvPr/>
              </p14:nvContentPartPr>
              <p14:xfrm>
                <a:off x="7727714" y="4711264"/>
                <a:ext cx="141840" cy="105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980ECAA-1365-4415-ABA9-7196F300EA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19074" y="4702624"/>
                  <a:ext cx="159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ABEAEA7-8BFD-4662-A8EA-72196ACE723E}"/>
                    </a:ext>
                  </a:extLst>
                </p14:cNvPr>
                <p14:cNvContentPartPr/>
                <p14:nvPr/>
              </p14:nvContentPartPr>
              <p14:xfrm>
                <a:off x="7850474" y="4709104"/>
                <a:ext cx="254880" cy="137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ABEAEA7-8BFD-4662-A8EA-72196ACE723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41474" y="4700104"/>
                  <a:ext cx="272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BA19964-7E43-4635-A086-D46DF929B136}"/>
                    </a:ext>
                  </a:extLst>
                </p14:cNvPr>
                <p14:cNvContentPartPr/>
                <p14:nvPr/>
              </p14:nvContentPartPr>
              <p14:xfrm>
                <a:off x="8082314" y="4717744"/>
                <a:ext cx="169200" cy="126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BA19964-7E43-4635-A086-D46DF929B13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73314" y="4708744"/>
                  <a:ext cx="186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3721143-1BA7-4FB3-8CAB-AB6D055D45FD}"/>
                    </a:ext>
                  </a:extLst>
                </p14:cNvPr>
                <p14:cNvContentPartPr/>
                <p14:nvPr/>
              </p14:nvContentPartPr>
              <p14:xfrm>
                <a:off x="8670194" y="4601824"/>
                <a:ext cx="230040" cy="249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3721143-1BA7-4FB3-8CAB-AB6D055D45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61554" y="4593184"/>
                  <a:ext cx="247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E0AABE-FBF0-426B-AE81-4D8F9CEC73E5}"/>
                    </a:ext>
                  </a:extLst>
                </p14:cNvPr>
                <p14:cNvContentPartPr/>
                <p14:nvPr/>
              </p14:nvContentPartPr>
              <p14:xfrm>
                <a:off x="8620874" y="4573384"/>
                <a:ext cx="271080" cy="235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E0AABE-FBF0-426B-AE81-4D8F9CEC73E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12234" y="4564384"/>
                  <a:ext cx="288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BB96648-3022-4C24-A9D8-ED643062DDFB}"/>
                    </a:ext>
                  </a:extLst>
                </p14:cNvPr>
                <p14:cNvContentPartPr/>
                <p14:nvPr/>
              </p14:nvContentPartPr>
              <p14:xfrm>
                <a:off x="9049634" y="4659064"/>
                <a:ext cx="259200" cy="103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BB96648-3022-4C24-A9D8-ED643062DDF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040994" y="4650064"/>
                  <a:ext cx="276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A70FA72-8AEF-492A-881D-558DE8A60474}"/>
                    </a:ext>
                  </a:extLst>
                </p14:cNvPr>
                <p14:cNvContentPartPr/>
                <p14:nvPr/>
              </p14:nvContentPartPr>
              <p14:xfrm>
                <a:off x="9343754" y="4605064"/>
                <a:ext cx="142920" cy="256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A70FA72-8AEF-492A-881D-558DE8A604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334754" y="4596064"/>
                  <a:ext cx="160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20711A0-CA0B-49A5-9068-6C140DA93EF5}"/>
                    </a:ext>
                  </a:extLst>
                </p14:cNvPr>
                <p14:cNvContentPartPr/>
                <p14:nvPr/>
              </p14:nvContentPartPr>
              <p14:xfrm>
                <a:off x="9418634" y="4521904"/>
                <a:ext cx="264600" cy="173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20711A0-CA0B-49A5-9068-6C140DA93EF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09994" y="4512904"/>
                  <a:ext cx="282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B6F9626-60C3-4E28-8BE1-512F409EC930}"/>
                    </a:ext>
                  </a:extLst>
                </p14:cNvPr>
                <p14:cNvContentPartPr/>
                <p14:nvPr/>
              </p14:nvContentPartPr>
              <p14:xfrm>
                <a:off x="9602954" y="4700824"/>
                <a:ext cx="101160" cy="116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B6F9626-60C3-4E28-8BE1-512F409EC93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593954" y="4691824"/>
                  <a:ext cx="11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A657819-62E9-4786-97E6-84CB4C8AD78A}"/>
                    </a:ext>
                  </a:extLst>
                </p14:cNvPr>
                <p14:cNvContentPartPr/>
                <p14:nvPr/>
              </p14:nvContentPartPr>
              <p14:xfrm>
                <a:off x="9795194" y="4707304"/>
                <a:ext cx="56880" cy="76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A657819-62E9-4786-97E6-84CB4C8AD78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786194" y="4698304"/>
                  <a:ext cx="74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B9061D8-1269-4C3F-B95F-EF659CC24D12}"/>
                    </a:ext>
                  </a:extLst>
                </p14:cNvPr>
                <p14:cNvContentPartPr/>
                <p14:nvPr/>
              </p14:nvContentPartPr>
              <p14:xfrm>
                <a:off x="9962594" y="4641784"/>
                <a:ext cx="93240" cy="16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B9061D8-1269-4C3F-B95F-EF659CC24D1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953954" y="4632784"/>
                  <a:ext cx="110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4AD0604-D48D-44B0-833C-4E7CFBADB0CB}"/>
                    </a:ext>
                  </a:extLst>
                </p14:cNvPr>
                <p14:cNvContentPartPr/>
                <p14:nvPr/>
              </p14:nvContentPartPr>
              <p14:xfrm>
                <a:off x="10101554" y="4642864"/>
                <a:ext cx="63720" cy="177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4AD0604-D48D-44B0-833C-4E7CFBADB0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92914" y="4634224"/>
                  <a:ext cx="81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EF33136-421A-4DED-8673-4B057AB6E929}"/>
                    </a:ext>
                  </a:extLst>
                </p14:cNvPr>
                <p14:cNvContentPartPr/>
                <p14:nvPr/>
              </p14:nvContentPartPr>
              <p14:xfrm>
                <a:off x="10284074" y="4700824"/>
                <a:ext cx="77400" cy="104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EF33136-421A-4DED-8673-4B057AB6E92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275074" y="4692184"/>
                  <a:ext cx="95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FB94C0-FC3E-4904-93A8-9F6ED86F8364}"/>
                    </a:ext>
                  </a:extLst>
                </p14:cNvPr>
                <p14:cNvContentPartPr/>
                <p14:nvPr/>
              </p14:nvContentPartPr>
              <p14:xfrm>
                <a:off x="10402154" y="4743304"/>
                <a:ext cx="210960" cy="108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FB94C0-FC3E-4904-93A8-9F6ED86F836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93514" y="4734664"/>
                  <a:ext cx="22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7A8AC5C-40CD-4DA1-BD4D-69D486B4D470}"/>
                    </a:ext>
                  </a:extLst>
                </p14:cNvPr>
                <p14:cNvContentPartPr/>
                <p14:nvPr/>
              </p14:nvContentPartPr>
              <p14:xfrm>
                <a:off x="2465954" y="5252344"/>
                <a:ext cx="522720" cy="399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7A8AC5C-40CD-4DA1-BD4D-69D486B4D4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56954" y="5243704"/>
                  <a:ext cx="540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218AE19-DD92-4EE0-BB1B-854C0F70E132}"/>
                    </a:ext>
                  </a:extLst>
                </p14:cNvPr>
                <p14:cNvContentPartPr/>
                <p14:nvPr/>
              </p14:nvContentPartPr>
              <p14:xfrm>
                <a:off x="2594474" y="5454664"/>
                <a:ext cx="143640" cy="33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218AE19-DD92-4EE0-BB1B-854C0F70E13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85474" y="5445664"/>
                  <a:ext cx="161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D92A8D-BA1F-45E7-B182-3F452AF163F1}"/>
                    </a:ext>
                  </a:extLst>
                </p14:cNvPr>
                <p14:cNvContentPartPr/>
                <p14:nvPr/>
              </p14:nvContentPartPr>
              <p14:xfrm>
                <a:off x="2746394" y="5506504"/>
                <a:ext cx="83160" cy="150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D92A8D-BA1F-45E7-B182-3F452AF163F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37394" y="5497864"/>
                  <a:ext cx="100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18AC7B4-64E7-4459-8DB2-67941336C29F}"/>
                    </a:ext>
                  </a:extLst>
                </p14:cNvPr>
                <p14:cNvContentPartPr/>
                <p14:nvPr/>
              </p14:nvContentPartPr>
              <p14:xfrm>
                <a:off x="2890394" y="5437384"/>
                <a:ext cx="12600" cy="12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18AC7B4-64E7-4459-8DB2-67941336C29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81394" y="5428384"/>
                  <a:ext cx="3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F1D4C05-D56F-411C-B557-98582361A238}"/>
                    </a:ext>
                  </a:extLst>
                </p14:cNvPr>
                <p14:cNvContentPartPr/>
                <p14:nvPr/>
              </p14:nvContentPartPr>
              <p14:xfrm>
                <a:off x="2916674" y="5535304"/>
                <a:ext cx="156240" cy="101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F1D4C05-D56F-411C-B557-98582361A2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07674" y="5526304"/>
                  <a:ext cx="173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2CC448B-E181-4A5D-913B-2688BEE80750}"/>
                    </a:ext>
                  </a:extLst>
                </p14:cNvPr>
                <p14:cNvContentPartPr/>
                <p14:nvPr/>
              </p14:nvContentPartPr>
              <p14:xfrm>
                <a:off x="3187034" y="5519824"/>
                <a:ext cx="154440" cy="126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2CC448B-E181-4A5D-913B-2688BEE807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78394" y="5510824"/>
                  <a:ext cx="172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7982337-7D61-4D59-8D68-F28C561B5777}"/>
                    </a:ext>
                  </a:extLst>
                </p14:cNvPr>
                <p14:cNvContentPartPr/>
                <p14:nvPr/>
              </p14:nvContentPartPr>
              <p14:xfrm>
                <a:off x="3311594" y="5319664"/>
                <a:ext cx="151560" cy="275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7982337-7D61-4D59-8D68-F28C561B577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302594" y="5311024"/>
                  <a:ext cx="169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2B902A-66A8-4BF2-A174-33819CA2AEA7}"/>
                    </a:ext>
                  </a:extLst>
                </p14:cNvPr>
                <p14:cNvContentPartPr/>
                <p14:nvPr/>
              </p14:nvContentPartPr>
              <p14:xfrm>
                <a:off x="3718394" y="5319664"/>
                <a:ext cx="246960" cy="398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2B902A-66A8-4BF2-A174-33819CA2AEA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09754" y="5311024"/>
                  <a:ext cx="264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D81812A-4DC1-4531-A1CA-5E1A3758F1C4}"/>
                    </a:ext>
                  </a:extLst>
                </p14:cNvPr>
                <p14:cNvContentPartPr/>
                <p14:nvPr/>
              </p14:nvContentPartPr>
              <p14:xfrm>
                <a:off x="3719834" y="5477344"/>
                <a:ext cx="317880" cy="77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D81812A-4DC1-4531-A1CA-5E1A3758F1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10834" y="5468704"/>
                  <a:ext cx="335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1B68FCD-1EDD-490A-BFCD-1F45E2629022}"/>
                    </a:ext>
                  </a:extLst>
                </p14:cNvPr>
                <p14:cNvContentPartPr/>
                <p14:nvPr/>
              </p14:nvContentPartPr>
              <p14:xfrm>
                <a:off x="4009994" y="5253784"/>
                <a:ext cx="216720" cy="426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1B68FCD-1EDD-490A-BFCD-1F45E262902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00994" y="5245144"/>
                  <a:ext cx="2343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86EC7EE-58EF-410D-8C03-B0CD52D631FD}"/>
                    </a:ext>
                  </a:extLst>
                </p14:cNvPr>
                <p14:cNvContentPartPr/>
                <p14:nvPr/>
              </p14:nvContentPartPr>
              <p14:xfrm>
                <a:off x="4267754" y="5551144"/>
                <a:ext cx="144000" cy="121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86EC7EE-58EF-410D-8C03-B0CD52D631F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258754" y="5542504"/>
                  <a:ext cx="161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CAB2E9D-E313-4377-8450-1F8D0649AD24}"/>
                    </a:ext>
                  </a:extLst>
                </p14:cNvPr>
                <p14:cNvContentPartPr/>
                <p14:nvPr/>
              </p14:nvContentPartPr>
              <p14:xfrm>
                <a:off x="4539914" y="5635744"/>
                <a:ext cx="146520" cy="285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CAB2E9D-E313-4377-8450-1F8D0649AD2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30914" y="5627104"/>
                  <a:ext cx="1641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A3367A4-E4FD-459C-A293-DE9F8A00BF0A}"/>
                    </a:ext>
                  </a:extLst>
                </p14:cNvPr>
                <p14:cNvContentPartPr/>
                <p14:nvPr/>
              </p14:nvContentPartPr>
              <p14:xfrm>
                <a:off x="4658714" y="5525584"/>
                <a:ext cx="258120" cy="181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A3367A4-E4FD-459C-A293-DE9F8A00BF0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50074" y="5516584"/>
                  <a:ext cx="275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17D1579-B107-4A0A-B54F-FED90A028510}"/>
                    </a:ext>
                  </a:extLst>
                </p14:cNvPr>
                <p14:cNvContentPartPr/>
                <p14:nvPr/>
              </p14:nvContentPartPr>
              <p14:xfrm>
                <a:off x="4954274" y="5549344"/>
                <a:ext cx="170280" cy="200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17D1579-B107-4A0A-B54F-FED90A02851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45634" y="5540344"/>
                  <a:ext cx="187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E0CDAA1-FA06-4283-8498-31ACB2931F81}"/>
                    </a:ext>
                  </a:extLst>
                </p14:cNvPr>
                <p14:cNvContentPartPr/>
                <p14:nvPr/>
              </p14:nvContentPartPr>
              <p14:xfrm>
                <a:off x="5113034" y="5614504"/>
                <a:ext cx="128880" cy="132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E0CDAA1-FA06-4283-8498-31ACB2931F8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4394" y="5605504"/>
                  <a:ext cx="146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3D45B5-38CE-495C-A9AF-A24AC8E65950}"/>
                    </a:ext>
                  </a:extLst>
                </p14:cNvPr>
                <p14:cNvContentPartPr/>
                <p14:nvPr/>
              </p14:nvContentPartPr>
              <p14:xfrm>
                <a:off x="5336234" y="5303464"/>
                <a:ext cx="192960" cy="453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3D45B5-38CE-495C-A9AF-A24AC8E659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327234" y="5294824"/>
                  <a:ext cx="210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A013767-558B-4A64-85BE-EC2E76904908}"/>
                    </a:ext>
                  </a:extLst>
                </p14:cNvPr>
                <p14:cNvContentPartPr/>
                <p14:nvPr/>
              </p14:nvContentPartPr>
              <p14:xfrm>
                <a:off x="5597234" y="5584264"/>
                <a:ext cx="140040" cy="142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A013767-558B-4A64-85BE-EC2E769049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588594" y="5575624"/>
                  <a:ext cx="15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AF8659-9DA0-444C-B15C-94E9EB6E2E9D}"/>
                    </a:ext>
                  </a:extLst>
                </p14:cNvPr>
                <p14:cNvContentPartPr/>
                <p14:nvPr/>
              </p14:nvContentPartPr>
              <p14:xfrm>
                <a:off x="5742674" y="5311384"/>
                <a:ext cx="204480" cy="422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AF8659-9DA0-444C-B15C-94E9EB6E2E9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34034" y="5302384"/>
                  <a:ext cx="222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4CE50B6-660A-4F06-9BDD-0E053CC74165}"/>
                    </a:ext>
                  </a:extLst>
                </p14:cNvPr>
                <p14:cNvContentPartPr/>
                <p14:nvPr/>
              </p14:nvContentPartPr>
              <p14:xfrm>
                <a:off x="6040754" y="5620264"/>
                <a:ext cx="81000" cy="117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4CE50B6-660A-4F06-9BDD-0E053CC7416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31754" y="5611624"/>
                  <a:ext cx="98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A93A60E-2332-4E40-B892-E3B07683D4AF}"/>
                    </a:ext>
                  </a:extLst>
                </p14:cNvPr>
                <p14:cNvContentPartPr/>
                <p14:nvPr/>
              </p14:nvContentPartPr>
              <p14:xfrm>
                <a:off x="6295274" y="5380504"/>
                <a:ext cx="152280" cy="353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A93A60E-2332-4E40-B892-E3B07683D4A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86634" y="5371504"/>
                  <a:ext cx="169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68CAC9B-B72B-42A5-A85E-8B62F1473BAE}"/>
                    </a:ext>
                  </a:extLst>
                </p14:cNvPr>
                <p14:cNvContentPartPr/>
                <p14:nvPr/>
              </p14:nvContentPartPr>
              <p14:xfrm>
                <a:off x="6400754" y="5619544"/>
                <a:ext cx="30960" cy="81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68CAC9B-B72B-42A5-A85E-8B62F1473BA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392114" y="5610904"/>
                  <a:ext cx="48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CC274C3-5E31-4B17-8B4D-46B8A2D415C5}"/>
                    </a:ext>
                  </a:extLst>
                </p14:cNvPr>
                <p14:cNvContentPartPr/>
                <p14:nvPr/>
              </p14:nvContentPartPr>
              <p14:xfrm>
                <a:off x="6585794" y="5348824"/>
                <a:ext cx="239760" cy="386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CC274C3-5E31-4B17-8B4D-46B8A2D415C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77154" y="5339824"/>
                  <a:ext cx="257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56F105B-4CDA-4172-85F7-F5CC393E91A6}"/>
                    </a:ext>
                  </a:extLst>
                </p14:cNvPr>
                <p14:cNvContentPartPr/>
                <p14:nvPr/>
              </p14:nvContentPartPr>
              <p14:xfrm>
                <a:off x="6749594" y="5577064"/>
                <a:ext cx="153360" cy="75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56F105B-4CDA-4172-85F7-F5CC393E91A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40954" y="5568064"/>
                  <a:ext cx="171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9F659D9-BE39-43CB-9B6A-A126DC37933C}"/>
                    </a:ext>
                  </a:extLst>
                </p14:cNvPr>
                <p14:cNvContentPartPr/>
                <p14:nvPr/>
              </p14:nvContentPartPr>
              <p14:xfrm>
                <a:off x="6842114" y="5511544"/>
                <a:ext cx="154080" cy="284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9F659D9-BE39-43CB-9B6A-A126DC37933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33474" y="5502904"/>
                  <a:ext cx="171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8EB5B29-95CF-447E-BC79-EEEFB5047937}"/>
                    </a:ext>
                  </a:extLst>
                </p14:cNvPr>
                <p14:cNvContentPartPr/>
                <p14:nvPr/>
              </p14:nvContentPartPr>
              <p14:xfrm>
                <a:off x="7325594" y="5304184"/>
                <a:ext cx="232920" cy="500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8EB5B29-95CF-447E-BC79-EEEFB504793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16954" y="5295544"/>
                  <a:ext cx="250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29D108B-9E52-429B-A33D-119D95E81A20}"/>
                    </a:ext>
                  </a:extLst>
                </p14:cNvPr>
                <p14:cNvContentPartPr/>
                <p14:nvPr/>
              </p14:nvContentPartPr>
              <p14:xfrm>
                <a:off x="7301114" y="5511184"/>
                <a:ext cx="294480" cy="72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29D108B-9E52-429B-A33D-119D95E81A2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292114" y="5502184"/>
                  <a:ext cx="312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6D7C9BF-5EF8-4D80-97D9-04B25D384DC2}"/>
                    </a:ext>
                  </a:extLst>
                </p14:cNvPr>
                <p14:cNvContentPartPr/>
                <p14:nvPr/>
              </p14:nvContentPartPr>
              <p14:xfrm>
                <a:off x="7621154" y="5284744"/>
                <a:ext cx="201600" cy="437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6D7C9BF-5EF8-4D80-97D9-04B25D384DC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12154" y="5276104"/>
                  <a:ext cx="219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F4DC3CD-1099-4149-BC18-23F159BA637E}"/>
                    </a:ext>
                  </a:extLst>
                </p14:cNvPr>
                <p14:cNvContentPartPr/>
                <p14:nvPr/>
              </p14:nvContentPartPr>
              <p14:xfrm>
                <a:off x="7800074" y="5594704"/>
                <a:ext cx="119520" cy="117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F4DC3CD-1099-4149-BC18-23F159BA637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791074" y="5586064"/>
                  <a:ext cx="137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4B8F966-C746-48B0-8EE7-C3170C4A25F6}"/>
                    </a:ext>
                  </a:extLst>
                </p14:cNvPr>
                <p14:cNvContentPartPr/>
                <p14:nvPr/>
              </p14:nvContentPartPr>
              <p14:xfrm>
                <a:off x="8012834" y="5313904"/>
                <a:ext cx="288360" cy="447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4B8F966-C746-48B0-8EE7-C3170C4A25F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03834" y="5305264"/>
                  <a:ext cx="306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C704D8B-BC3B-4177-BA58-8021D2A804F8}"/>
                    </a:ext>
                  </a:extLst>
                </p14:cNvPr>
                <p14:cNvContentPartPr/>
                <p14:nvPr/>
              </p14:nvContentPartPr>
              <p14:xfrm>
                <a:off x="7991234" y="5530264"/>
                <a:ext cx="427320" cy="79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C704D8B-BC3B-4177-BA58-8021D2A804F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982594" y="5521264"/>
                  <a:ext cx="444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2C5484F-9ED9-4B62-989E-8EB724DDF72D}"/>
                    </a:ext>
                  </a:extLst>
                </p14:cNvPr>
                <p14:cNvContentPartPr/>
                <p14:nvPr/>
              </p14:nvContentPartPr>
              <p14:xfrm>
                <a:off x="8621234" y="5479504"/>
                <a:ext cx="325080" cy="250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2C5484F-9ED9-4B62-989E-8EB724DDF72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612234" y="5470504"/>
                  <a:ext cx="342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6A0ADBF-BB57-4439-AD7A-9A3340B53453}"/>
                    </a:ext>
                  </a:extLst>
                </p14:cNvPr>
                <p14:cNvContentPartPr/>
                <p14:nvPr/>
              </p14:nvContentPartPr>
              <p14:xfrm>
                <a:off x="9101114" y="5624944"/>
                <a:ext cx="139320" cy="244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6A0ADBF-BB57-4439-AD7A-9A3340B534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092114" y="5615944"/>
                  <a:ext cx="156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4B92C7C-738C-4B88-9D6C-1872E4BD7B74}"/>
                    </a:ext>
                  </a:extLst>
                </p14:cNvPr>
                <p14:cNvContentPartPr/>
                <p14:nvPr/>
              </p14:nvContentPartPr>
              <p14:xfrm>
                <a:off x="9245834" y="5529904"/>
                <a:ext cx="225000" cy="171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4B92C7C-738C-4B88-9D6C-1872E4BD7B7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237194" y="5521264"/>
                  <a:ext cx="242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11DD95C-51D3-4802-83E7-0201A9E29BDD}"/>
                    </a:ext>
                  </a:extLst>
                </p14:cNvPr>
                <p14:cNvContentPartPr/>
                <p14:nvPr/>
              </p14:nvContentPartPr>
              <p14:xfrm>
                <a:off x="9519434" y="5365744"/>
                <a:ext cx="213120" cy="357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11DD95C-51D3-4802-83E7-0201A9E29BD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510434" y="5356744"/>
                  <a:ext cx="230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34B2626-0756-4334-B559-E2910192B7F4}"/>
                    </a:ext>
                  </a:extLst>
                </p14:cNvPr>
                <p14:cNvContentPartPr/>
                <p14:nvPr/>
              </p14:nvContentPartPr>
              <p14:xfrm>
                <a:off x="9661634" y="5568424"/>
                <a:ext cx="159840" cy="133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34B2626-0756-4334-B559-E2910192B7F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652994" y="5559424"/>
                  <a:ext cx="17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3C77E4-A341-4460-B2DA-09CFB8D1779D}"/>
                    </a:ext>
                  </a:extLst>
                </p14:cNvPr>
                <p14:cNvContentPartPr/>
                <p14:nvPr/>
              </p14:nvContentPartPr>
              <p14:xfrm>
                <a:off x="9816434" y="5582824"/>
                <a:ext cx="182160" cy="134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3C77E4-A341-4460-B2DA-09CFB8D1779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807794" y="5573824"/>
                  <a:ext cx="199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C58FBFB-728C-4D48-A22A-2F2713D64397}"/>
                    </a:ext>
                  </a:extLst>
                </p14:cNvPr>
                <p14:cNvContentPartPr/>
                <p14:nvPr/>
              </p14:nvContentPartPr>
              <p14:xfrm>
                <a:off x="10088594" y="5561944"/>
                <a:ext cx="160920" cy="115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C58FBFB-728C-4D48-A22A-2F2713D6439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079594" y="5552944"/>
                  <a:ext cx="178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FF64312-D710-47B1-B379-42052CB9F2BE}"/>
                    </a:ext>
                  </a:extLst>
                </p14:cNvPr>
                <p14:cNvContentPartPr/>
                <p14:nvPr/>
              </p14:nvContentPartPr>
              <p14:xfrm>
                <a:off x="10254914" y="5502544"/>
                <a:ext cx="183240" cy="180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FF64312-D710-47B1-B379-42052CB9F2B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245914" y="5493544"/>
                  <a:ext cx="200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92A9747-5562-4F2B-BC4B-EAA0CA0E28E3}"/>
                    </a:ext>
                  </a:extLst>
                </p14:cNvPr>
                <p14:cNvContentPartPr/>
                <p14:nvPr/>
              </p14:nvContentPartPr>
              <p14:xfrm>
                <a:off x="10616714" y="5520184"/>
                <a:ext cx="188280" cy="152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92A9747-5562-4F2B-BC4B-EAA0CA0E28E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608074" y="5511184"/>
                  <a:ext cx="20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D8D833C-2C02-4198-A9E6-476806A70361}"/>
                    </a:ext>
                  </a:extLst>
                </p14:cNvPr>
                <p14:cNvContentPartPr/>
                <p14:nvPr/>
              </p14:nvContentPartPr>
              <p14:xfrm>
                <a:off x="10841714" y="5506504"/>
                <a:ext cx="170280" cy="187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D8D833C-2C02-4198-A9E6-476806A7036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832714" y="5497864"/>
                  <a:ext cx="187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3C335E-2BA2-4023-B7F4-BDCDF13EAA34}"/>
                    </a:ext>
                  </a:extLst>
                </p14:cNvPr>
                <p14:cNvContentPartPr/>
                <p14:nvPr/>
              </p14:nvContentPartPr>
              <p14:xfrm>
                <a:off x="11038634" y="5506504"/>
                <a:ext cx="199440" cy="207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3C335E-2BA2-4023-B7F4-BDCDF13EAA3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029634" y="5497864"/>
                  <a:ext cx="217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D0CB872-EB9E-4D17-B768-A010B1FF6DA1}"/>
                    </a:ext>
                  </a:extLst>
                </p14:cNvPr>
                <p14:cNvContentPartPr/>
                <p14:nvPr/>
              </p14:nvContentPartPr>
              <p14:xfrm>
                <a:off x="11209994" y="5570584"/>
                <a:ext cx="45720" cy="130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D0CB872-EB9E-4D17-B768-A010B1FF6DA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201354" y="5561584"/>
                  <a:ext cx="6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75BA727-AACD-41F6-9CE5-DD8FE849AF36}"/>
                    </a:ext>
                  </a:extLst>
                </p14:cNvPr>
                <p14:cNvContentPartPr/>
                <p14:nvPr/>
              </p14:nvContentPartPr>
              <p14:xfrm>
                <a:off x="11366954" y="5545384"/>
                <a:ext cx="95040" cy="118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75BA727-AACD-41F6-9CE5-DD8FE849AF3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357954" y="5536384"/>
                  <a:ext cx="112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BEAB851-99D9-45E1-BF44-A7586F97097B}"/>
                    </a:ext>
                  </a:extLst>
                </p14:cNvPr>
                <p14:cNvContentPartPr/>
                <p14:nvPr/>
              </p14:nvContentPartPr>
              <p14:xfrm>
                <a:off x="11491514" y="5535304"/>
                <a:ext cx="178560" cy="198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BEAB851-99D9-45E1-BF44-A7586F97097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82514" y="5526304"/>
                  <a:ext cx="196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C618BF-0DA0-427D-9C42-0E7384EF48BA}"/>
                    </a:ext>
                  </a:extLst>
                </p14:cNvPr>
                <p14:cNvContentPartPr/>
                <p14:nvPr/>
              </p14:nvContentPartPr>
              <p14:xfrm>
                <a:off x="2458034" y="5965504"/>
                <a:ext cx="74520" cy="126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C618BF-0DA0-427D-9C42-0E7384EF48B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449394" y="5956504"/>
                  <a:ext cx="9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125E6E0-226E-407F-811D-51708537B4A7}"/>
                    </a:ext>
                  </a:extLst>
                </p14:cNvPr>
                <p14:cNvContentPartPr/>
                <p14:nvPr/>
              </p14:nvContentPartPr>
              <p14:xfrm>
                <a:off x="2572514" y="5867944"/>
                <a:ext cx="8280" cy="23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125E6E0-226E-407F-811D-51708537B4A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563514" y="5858944"/>
                  <a:ext cx="2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93247ED-42AD-4C19-BAC5-EEACC3F0D218}"/>
                    </a:ext>
                  </a:extLst>
                </p14:cNvPr>
                <p14:cNvContentPartPr/>
                <p14:nvPr/>
              </p14:nvContentPartPr>
              <p14:xfrm>
                <a:off x="2581514" y="5985304"/>
                <a:ext cx="201600" cy="1274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93247ED-42AD-4C19-BAC5-EEACC3F0D21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572514" y="5976304"/>
                  <a:ext cx="219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4B72958-F7FE-4C90-B3BF-2FAC33A913AB}"/>
                    </a:ext>
                  </a:extLst>
                </p14:cNvPr>
                <p14:cNvContentPartPr/>
                <p14:nvPr/>
              </p14:nvContentPartPr>
              <p14:xfrm>
                <a:off x="3167234" y="5777944"/>
                <a:ext cx="197640" cy="3556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4B72958-F7FE-4C90-B3BF-2FAC33A913A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158234" y="5769304"/>
                  <a:ext cx="215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9C99686-A643-4BAE-948E-7EA88D24CDE9}"/>
                    </a:ext>
                  </a:extLst>
                </p14:cNvPr>
                <p14:cNvContentPartPr/>
                <p14:nvPr/>
              </p14:nvContentPartPr>
              <p14:xfrm>
                <a:off x="3147074" y="5903944"/>
                <a:ext cx="277560" cy="76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9C99686-A643-4BAE-948E-7EA88D24CDE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138074" y="5895304"/>
                  <a:ext cx="295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76D53C0-D715-46AD-B5ED-4D5B4646A98C}"/>
                    </a:ext>
                  </a:extLst>
                </p14:cNvPr>
                <p14:cNvContentPartPr/>
                <p14:nvPr/>
              </p14:nvContentPartPr>
              <p14:xfrm>
                <a:off x="3457394" y="5722864"/>
                <a:ext cx="174960" cy="337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76D53C0-D715-46AD-B5ED-4D5B4646A98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48394" y="5714224"/>
                  <a:ext cx="1926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2D09F33-701A-4BB1-B939-3CCF1A448D5E}"/>
                    </a:ext>
                  </a:extLst>
                </p14:cNvPr>
                <p14:cNvContentPartPr/>
                <p14:nvPr/>
              </p14:nvContentPartPr>
              <p14:xfrm>
                <a:off x="3658634" y="5919424"/>
                <a:ext cx="176400" cy="143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2D09F33-701A-4BB1-B939-3CCF1A448D5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649634" y="5910784"/>
                  <a:ext cx="194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98087DE-3AAF-4EB8-A496-2F291F045B7F}"/>
                    </a:ext>
                  </a:extLst>
                </p14:cNvPr>
                <p14:cNvContentPartPr/>
                <p14:nvPr/>
              </p14:nvContentPartPr>
              <p14:xfrm>
                <a:off x="4119794" y="5914744"/>
                <a:ext cx="211680" cy="1645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98087DE-3AAF-4EB8-A496-2F291F045B7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110794" y="5906104"/>
                  <a:ext cx="22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11449C8-1A58-4CA3-9247-525634642861}"/>
                    </a:ext>
                  </a:extLst>
                </p14:cNvPr>
                <p14:cNvContentPartPr/>
                <p14:nvPr/>
              </p14:nvContentPartPr>
              <p14:xfrm>
                <a:off x="4350194" y="5921224"/>
                <a:ext cx="208800" cy="173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11449C8-1A58-4CA3-9247-52563464286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341194" y="5912584"/>
                  <a:ext cx="22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1A5893B-82B4-43F5-914D-D3BDD3158DBB}"/>
                    </a:ext>
                  </a:extLst>
                </p14:cNvPr>
                <p14:cNvContentPartPr/>
                <p14:nvPr/>
              </p14:nvContentPartPr>
              <p14:xfrm>
                <a:off x="4630994" y="5902864"/>
                <a:ext cx="196920" cy="1652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1A5893B-82B4-43F5-914D-D3BDD3158DB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22354" y="5893864"/>
                  <a:ext cx="21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C9D5B8A-E0F5-4952-B9E3-A4611CE9394A}"/>
                    </a:ext>
                  </a:extLst>
                </p14:cNvPr>
                <p14:cNvContentPartPr/>
                <p14:nvPr/>
              </p14:nvContentPartPr>
              <p14:xfrm>
                <a:off x="4629914" y="5912584"/>
                <a:ext cx="172800" cy="173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C9D5B8A-E0F5-4952-B9E3-A4611CE9394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20914" y="5903584"/>
                  <a:ext cx="190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7B38D8-5DFE-46CC-8572-3E933D7C680B}"/>
                    </a:ext>
                  </a:extLst>
                </p14:cNvPr>
                <p14:cNvContentPartPr/>
                <p14:nvPr/>
              </p14:nvContentPartPr>
              <p14:xfrm>
                <a:off x="4949594" y="5789464"/>
                <a:ext cx="279720" cy="343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7B38D8-5DFE-46CC-8572-3E933D7C680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40954" y="5780824"/>
                  <a:ext cx="297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02F961-ED59-47B4-AF21-1FE9790486B1}"/>
                    </a:ext>
                  </a:extLst>
                </p14:cNvPr>
                <p14:cNvContentPartPr/>
                <p14:nvPr/>
              </p14:nvContentPartPr>
              <p14:xfrm>
                <a:off x="5492114" y="5834464"/>
                <a:ext cx="277560" cy="262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02F961-ED59-47B4-AF21-1FE9790486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83114" y="5825464"/>
                  <a:ext cx="295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7D65DD7-219C-4010-B532-8D983CB6E97A}"/>
                    </a:ext>
                  </a:extLst>
                </p14:cNvPr>
                <p14:cNvContentPartPr/>
                <p14:nvPr/>
              </p14:nvContentPartPr>
              <p14:xfrm>
                <a:off x="5718194" y="5890264"/>
                <a:ext cx="196560" cy="221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7D65DD7-219C-4010-B532-8D983CB6E97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09194" y="5881264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9B4A623-F034-4424-85BC-4208D9822FC4}"/>
                    </a:ext>
                  </a:extLst>
                </p14:cNvPr>
                <p14:cNvContentPartPr/>
                <p14:nvPr/>
              </p14:nvContentPartPr>
              <p14:xfrm>
                <a:off x="6083594" y="5959384"/>
                <a:ext cx="288000" cy="120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9B4A623-F034-4424-85BC-4208D9822FC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074954" y="5950384"/>
                  <a:ext cx="305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404B116-A67C-4956-9F87-2399A00D00E8}"/>
                    </a:ext>
                  </a:extLst>
                </p14:cNvPr>
                <p14:cNvContentPartPr/>
                <p14:nvPr/>
              </p14:nvContentPartPr>
              <p14:xfrm>
                <a:off x="6402554" y="5982784"/>
                <a:ext cx="93960" cy="97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404B116-A67C-4956-9F87-2399A00D00E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393914" y="5974144"/>
                  <a:ext cx="111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1F49279-D641-48B9-8504-DB0ECF825F9D}"/>
                    </a:ext>
                  </a:extLst>
                </p14:cNvPr>
                <p14:cNvContentPartPr/>
                <p14:nvPr/>
              </p14:nvContentPartPr>
              <p14:xfrm>
                <a:off x="6519554" y="5952544"/>
                <a:ext cx="173880" cy="126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1F49279-D641-48B9-8504-DB0ECF825F9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10914" y="5943544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3FDDD35-C821-41D8-BF83-5C86554A5C4F}"/>
                    </a:ext>
                  </a:extLst>
                </p14:cNvPr>
                <p14:cNvContentPartPr/>
                <p14:nvPr/>
              </p14:nvContentPartPr>
              <p14:xfrm>
                <a:off x="6757514" y="5937064"/>
                <a:ext cx="172800" cy="160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3FDDD35-C821-41D8-BF83-5C86554A5C4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748874" y="5928064"/>
                  <a:ext cx="19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DC74FDB-C8C2-4659-979D-A571D0B43255}"/>
                    </a:ext>
                  </a:extLst>
                </p14:cNvPr>
                <p14:cNvContentPartPr/>
                <p14:nvPr/>
              </p14:nvContentPartPr>
              <p14:xfrm>
                <a:off x="7016714" y="5722504"/>
                <a:ext cx="258840" cy="387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DC74FDB-C8C2-4659-979D-A571D0B4325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007714" y="5713504"/>
                  <a:ext cx="276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8036192-F81A-46A2-A12E-1B5B09B2C295}"/>
                    </a:ext>
                  </a:extLst>
                </p14:cNvPr>
                <p14:cNvContentPartPr/>
                <p14:nvPr/>
              </p14:nvContentPartPr>
              <p14:xfrm>
                <a:off x="7235234" y="5977024"/>
                <a:ext cx="118800" cy="110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8036192-F81A-46A2-A12E-1B5B09B2C29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226234" y="5968024"/>
                  <a:ext cx="136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9467DF1-F43D-497A-BE73-BE6C567D5237}"/>
                    </a:ext>
                  </a:extLst>
                </p14:cNvPr>
                <p14:cNvContentPartPr/>
                <p14:nvPr/>
              </p14:nvContentPartPr>
              <p14:xfrm>
                <a:off x="7393634" y="5906104"/>
                <a:ext cx="159480" cy="203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9467DF1-F43D-497A-BE73-BE6C567D523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384634" y="5897104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A5EDD58-4911-4521-975A-EB4A93D77259}"/>
                    </a:ext>
                  </a:extLst>
                </p14:cNvPr>
                <p14:cNvContentPartPr/>
                <p14:nvPr/>
              </p14:nvContentPartPr>
              <p14:xfrm>
                <a:off x="7684514" y="6086104"/>
                <a:ext cx="360" cy="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A5EDD58-4911-4521-975A-EB4A93D7725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675514" y="6077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DFC3ACF-A446-4512-B340-7563749D42B7}"/>
                    </a:ext>
                  </a:extLst>
                </p14:cNvPr>
                <p14:cNvContentPartPr/>
                <p14:nvPr/>
              </p14:nvContentPartPr>
              <p14:xfrm>
                <a:off x="2344274" y="6386344"/>
                <a:ext cx="189360" cy="341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DFC3ACF-A446-4512-B340-7563749D42B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335274" y="6377344"/>
                  <a:ext cx="2070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829B1D3-7AC2-4015-837D-3D8234709C2C}"/>
                    </a:ext>
                  </a:extLst>
                </p14:cNvPr>
                <p14:cNvContentPartPr/>
                <p14:nvPr/>
              </p14:nvContentPartPr>
              <p14:xfrm>
                <a:off x="2540474" y="6198424"/>
                <a:ext cx="286200" cy="221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829B1D3-7AC2-4015-837D-3D8234709C2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531474" y="6189424"/>
                  <a:ext cx="303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DFCA064-541A-4584-B713-6C0026C9436B}"/>
                    </a:ext>
                  </a:extLst>
                </p14:cNvPr>
                <p14:cNvContentPartPr/>
                <p14:nvPr/>
              </p14:nvContentPartPr>
              <p14:xfrm>
                <a:off x="2744594" y="6391024"/>
                <a:ext cx="179280" cy="3211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DFCA064-541A-4584-B713-6C0026C9436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735954" y="6382024"/>
                  <a:ext cx="196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D6D36B8-E4FE-4488-8E48-5B6B48DE4F68}"/>
                    </a:ext>
                  </a:extLst>
                </p14:cNvPr>
                <p14:cNvContentPartPr/>
                <p14:nvPr/>
              </p14:nvContentPartPr>
              <p14:xfrm>
                <a:off x="3095954" y="6330544"/>
                <a:ext cx="119160" cy="127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D6D36B8-E4FE-4488-8E48-5B6B48DE4F6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087314" y="6321904"/>
                  <a:ext cx="13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1B94646-2FBC-44A9-BE73-AB121EBBB153}"/>
                    </a:ext>
                  </a:extLst>
                </p14:cNvPr>
                <p14:cNvContentPartPr/>
                <p14:nvPr/>
              </p14:nvContentPartPr>
              <p14:xfrm>
                <a:off x="3078674" y="6311824"/>
                <a:ext cx="307440" cy="401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1B94646-2FBC-44A9-BE73-AB121EBBB15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069674" y="6303184"/>
                  <a:ext cx="325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F89CB08-1193-46C4-BD23-59FB1B2F8BB3}"/>
                    </a:ext>
                  </a:extLst>
                </p14:cNvPr>
                <p14:cNvContentPartPr/>
                <p14:nvPr/>
              </p14:nvContentPartPr>
              <p14:xfrm>
                <a:off x="3367394" y="6487504"/>
                <a:ext cx="112320" cy="41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F89CB08-1193-46C4-BD23-59FB1B2F8BB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358754" y="6478864"/>
                  <a:ext cx="129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B0D9F89-379F-427E-8F00-B82C50CC501A}"/>
                    </a:ext>
                  </a:extLst>
                </p14:cNvPr>
                <p14:cNvContentPartPr/>
                <p14:nvPr/>
              </p14:nvContentPartPr>
              <p14:xfrm>
                <a:off x="3377114" y="6567064"/>
                <a:ext cx="105120" cy="29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B0D9F89-379F-427E-8F00-B82C50CC501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368474" y="6558424"/>
                  <a:ext cx="122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8682E45-4E45-4789-AB3E-18D77EB7A79C}"/>
                    </a:ext>
                  </a:extLst>
                </p14:cNvPr>
                <p14:cNvContentPartPr/>
                <p14:nvPr/>
              </p14:nvContentPartPr>
              <p14:xfrm>
                <a:off x="3593114" y="6436024"/>
                <a:ext cx="276480" cy="252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8682E45-4E45-4789-AB3E-18D77EB7A79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584114" y="6427384"/>
                  <a:ext cx="294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D852C1C-E2CC-417C-A30D-397F802B01D4}"/>
                    </a:ext>
                  </a:extLst>
                </p14:cNvPr>
                <p14:cNvContentPartPr/>
                <p14:nvPr/>
              </p14:nvContentPartPr>
              <p14:xfrm>
                <a:off x="3960674" y="6329824"/>
                <a:ext cx="182160" cy="389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D852C1C-E2CC-417C-A30D-397F802B01D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52034" y="6321184"/>
                  <a:ext cx="199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6132355-DB99-4B46-98F8-2668F93D685F}"/>
                    </a:ext>
                  </a:extLst>
                </p14:cNvPr>
                <p14:cNvContentPartPr/>
                <p14:nvPr/>
              </p14:nvContentPartPr>
              <p14:xfrm>
                <a:off x="4373234" y="6476704"/>
                <a:ext cx="134640" cy="15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6132355-DB99-4B46-98F8-2668F93D685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364234" y="6467704"/>
                  <a:ext cx="152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4D2C5C1-FE88-4925-ADFC-9212FD1DB835}"/>
                    </a:ext>
                  </a:extLst>
                </p14:cNvPr>
                <p14:cNvContentPartPr/>
                <p14:nvPr/>
              </p14:nvContentPartPr>
              <p14:xfrm>
                <a:off x="4377554" y="6567064"/>
                <a:ext cx="160920" cy="38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4D2C5C1-FE88-4925-ADFC-9212FD1DB83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368914" y="6558064"/>
                  <a:ext cx="178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FD7CA11-BB63-4626-A283-EADC058AC9F3}"/>
                    </a:ext>
                  </a:extLst>
                </p14:cNvPr>
                <p14:cNvContentPartPr/>
                <p14:nvPr/>
              </p14:nvContentPartPr>
              <p14:xfrm>
                <a:off x="4802354" y="6405064"/>
                <a:ext cx="221400" cy="264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FD7CA11-BB63-4626-A283-EADC058AC9F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793354" y="6396424"/>
                  <a:ext cx="239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B07BDC1-496C-4574-B98C-2CBCF353347C}"/>
                    </a:ext>
                  </a:extLst>
                </p14:cNvPr>
                <p14:cNvContentPartPr/>
                <p14:nvPr/>
              </p14:nvContentPartPr>
              <p14:xfrm>
                <a:off x="5113754" y="6342784"/>
                <a:ext cx="49680" cy="111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B07BDC1-496C-4574-B98C-2CBCF353347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105114" y="6334144"/>
                  <a:ext cx="67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9A5D9DC-0F8A-4E24-B775-79EA443A62B6}"/>
                    </a:ext>
                  </a:extLst>
                </p14:cNvPr>
                <p14:cNvContentPartPr/>
                <p14:nvPr/>
              </p14:nvContentPartPr>
              <p14:xfrm>
                <a:off x="5285834" y="6212464"/>
                <a:ext cx="127080" cy="151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9A5D9DC-0F8A-4E24-B775-79EA443A62B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77194" y="6203464"/>
                  <a:ext cx="144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1F3CC53-9375-4E5D-8D7D-EC674CDFD9FF}"/>
                    </a:ext>
                  </a:extLst>
                </p14:cNvPr>
                <p14:cNvContentPartPr/>
                <p14:nvPr/>
              </p14:nvContentPartPr>
              <p14:xfrm>
                <a:off x="5506874" y="6303544"/>
                <a:ext cx="360" cy="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1F3CC53-9375-4E5D-8D7D-EC674CDFD9F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497874" y="6294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775893A-8489-46AC-B779-9A6686BBBEBC}"/>
                    </a:ext>
                  </a:extLst>
                </p14:cNvPr>
                <p14:cNvContentPartPr/>
                <p14:nvPr/>
              </p14:nvContentPartPr>
              <p14:xfrm>
                <a:off x="5499674" y="6288064"/>
                <a:ext cx="9360" cy="11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775893A-8489-46AC-B779-9A6686BBBEB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491034" y="6279064"/>
                  <a:ext cx="27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E2C47F2-268E-4DB3-A446-35A8D5919887}"/>
                    </a:ext>
                  </a:extLst>
                </p14:cNvPr>
                <p14:cNvContentPartPr/>
                <p14:nvPr/>
              </p14:nvContentPartPr>
              <p14:xfrm>
                <a:off x="5650154" y="6189064"/>
                <a:ext cx="21600" cy="81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E2C47F2-268E-4DB3-A446-35A8D591988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641514" y="6180064"/>
                  <a:ext cx="39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CDB25C2-0DC0-4AB0-AC12-A56336128819}"/>
                    </a:ext>
                  </a:extLst>
                </p14:cNvPr>
                <p14:cNvContentPartPr/>
                <p14:nvPr/>
              </p14:nvContentPartPr>
              <p14:xfrm>
                <a:off x="5542874" y="6285904"/>
                <a:ext cx="203040" cy="58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CDB25C2-0DC0-4AB0-AC12-A5633612881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534234" y="6277264"/>
                  <a:ext cx="220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4FFD8F4-C8AE-44E7-AFC9-4E20944453D8}"/>
                    </a:ext>
                  </a:extLst>
                </p14:cNvPr>
                <p14:cNvContentPartPr/>
                <p14:nvPr/>
              </p14:nvContentPartPr>
              <p14:xfrm>
                <a:off x="5559434" y="6371944"/>
                <a:ext cx="144360" cy="112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4FFD8F4-C8AE-44E7-AFC9-4E20944453D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550434" y="6362944"/>
                  <a:ext cx="162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F3EEEDD-B3E6-486B-BE71-3A7CF5EFDCD4}"/>
                    </a:ext>
                  </a:extLst>
                </p14:cNvPr>
                <p14:cNvContentPartPr/>
                <p14:nvPr/>
              </p14:nvContentPartPr>
              <p14:xfrm>
                <a:off x="5898194" y="6338464"/>
                <a:ext cx="210960" cy="363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F3EEEDD-B3E6-486B-BE71-3A7CF5EFDCD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889194" y="6329464"/>
                  <a:ext cx="2286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265C9D3-B449-4590-99F2-CC1232BC414D}"/>
                    </a:ext>
                  </a:extLst>
                </p14:cNvPr>
                <p14:cNvContentPartPr/>
                <p14:nvPr/>
              </p14:nvContentPartPr>
              <p14:xfrm>
                <a:off x="6123914" y="6414424"/>
                <a:ext cx="181080" cy="1749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265C9D3-B449-4590-99F2-CC1232BC414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114914" y="6405784"/>
                  <a:ext cx="198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C039B9F-D737-498F-962B-C59FDFF910FF}"/>
                    </a:ext>
                  </a:extLst>
                </p14:cNvPr>
                <p14:cNvContentPartPr/>
                <p14:nvPr/>
              </p14:nvContentPartPr>
              <p14:xfrm>
                <a:off x="6361154" y="6574264"/>
                <a:ext cx="13680" cy="12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C039B9F-D737-498F-962B-C59FDFF910F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352514" y="6565264"/>
                  <a:ext cx="31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1F2A7A4-4D30-4365-ABB4-2EBD51B1EBC6}"/>
                    </a:ext>
                  </a:extLst>
                </p14:cNvPr>
                <p14:cNvContentPartPr/>
                <p14:nvPr/>
              </p14:nvContentPartPr>
              <p14:xfrm>
                <a:off x="6382034" y="6481024"/>
                <a:ext cx="17640" cy="144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1F2A7A4-4D30-4365-ABB4-2EBD51B1EBC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373034" y="6472384"/>
                  <a:ext cx="3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0B971E8-1F2B-4D98-B830-79127ED5FD2E}"/>
                    </a:ext>
                  </a:extLst>
                </p14:cNvPr>
                <p14:cNvContentPartPr/>
                <p14:nvPr/>
              </p14:nvContentPartPr>
              <p14:xfrm>
                <a:off x="6590834" y="6311104"/>
                <a:ext cx="47520" cy="129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0B971E8-1F2B-4D98-B830-79127ED5FD2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581834" y="6302464"/>
                  <a:ext cx="65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92156CC-8687-405B-AA7A-AF4910247A2B}"/>
                    </a:ext>
                  </a:extLst>
                </p14:cNvPr>
                <p14:cNvContentPartPr/>
                <p14:nvPr/>
              </p14:nvContentPartPr>
              <p14:xfrm>
                <a:off x="6460154" y="6467704"/>
                <a:ext cx="178920" cy="60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92156CC-8687-405B-AA7A-AF4910247A2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451514" y="6458704"/>
                  <a:ext cx="196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ED67349-2B9D-4437-A59C-0D667962722C}"/>
                    </a:ext>
                  </a:extLst>
                </p14:cNvPr>
                <p14:cNvContentPartPr/>
                <p14:nvPr/>
              </p14:nvContentPartPr>
              <p14:xfrm>
                <a:off x="6458714" y="6529624"/>
                <a:ext cx="175680" cy="136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ED67349-2B9D-4437-A59C-0D667962722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450074" y="6520984"/>
                  <a:ext cx="193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BDBAA45-B52B-4836-B75E-C04DBD408E3D}"/>
                    </a:ext>
                  </a:extLst>
                </p14:cNvPr>
                <p14:cNvContentPartPr/>
                <p14:nvPr/>
              </p14:nvContentPartPr>
              <p14:xfrm>
                <a:off x="6699914" y="6308584"/>
                <a:ext cx="145080" cy="375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BDBAA45-B52B-4836-B75E-C04DBD408E3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691274" y="6299944"/>
                  <a:ext cx="1627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A98B331-A2C3-419D-B32E-7399FE92E34C}"/>
                    </a:ext>
                  </a:extLst>
                </p14:cNvPr>
                <p14:cNvContentPartPr/>
                <p14:nvPr/>
              </p14:nvContentPartPr>
              <p14:xfrm>
                <a:off x="6840674" y="6193744"/>
                <a:ext cx="120600" cy="93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A98B331-A2C3-419D-B32E-7399FE92E34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832034" y="6185104"/>
                  <a:ext cx="138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A1CB2E3-5596-4450-B66B-899B8AB8FE0C}"/>
                    </a:ext>
                  </a:extLst>
                </p14:cNvPr>
                <p14:cNvContentPartPr/>
                <p14:nvPr/>
              </p14:nvContentPartPr>
              <p14:xfrm>
                <a:off x="6788474" y="6270424"/>
                <a:ext cx="408240" cy="4910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A1CB2E3-5596-4450-B66B-899B8AB8FE0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779834" y="6261784"/>
                  <a:ext cx="425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A1C0DD1-9EF0-4CB7-AF74-820B47365EBF}"/>
                    </a:ext>
                  </a:extLst>
                </p14:cNvPr>
                <p14:cNvContentPartPr/>
                <p14:nvPr/>
              </p14:nvContentPartPr>
              <p14:xfrm>
                <a:off x="7036874" y="6535384"/>
                <a:ext cx="196920" cy="1699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A1C0DD1-9EF0-4CB7-AF74-820B47365EB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027874" y="6526744"/>
                  <a:ext cx="214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C01A0AD-7C8B-4B2F-81FB-48E6A2031AE1}"/>
                    </a:ext>
                  </a:extLst>
                </p14:cNvPr>
                <p14:cNvContentPartPr/>
                <p14:nvPr/>
              </p14:nvContentPartPr>
              <p14:xfrm>
                <a:off x="7365194" y="6527104"/>
                <a:ext cx="40320" cy="162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C01A0AD-7C8B-4B2F-81FB-48E6A2031AE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356194" y="6518104"/>
                  <a:ext cx="5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7D006BB-057B-471B-A470-3336DCE07BE9}"/>
                    </a:ext>
                  </a:extLst>
                </p14:cNvPr>
                <p14:cNvContentPartPr/>
                <p14:nvPr/>
              </p14:nvContentPartPr>
              <p14:xfrm>
                <a:off x="7402634" y="6835984"/>
                <a:ext cx="20880" cy="18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7D006BB-057B-471B-A470-3336DCE07BE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393994" y="6827344"/>
                  <a:ext cx="38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0B1124B-829C-4996-A9FF-CAE441EF3CAC}"/>
                    </a:ext>
                  </a:extLst>
                </p14:cNvPr>
                <p14:cNvContentPartPr/>
                <p14:nvPr/>
              </p14:nvContentPartPr>
              <p14:xfrm>
                <a:off x="7514234" y="6360784"/>
                <a:ext cx="136080" cy="252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0B1124B-829C-4996-A9FF-CAE441EF3CA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505594" y="6352144"/>
                  <a:ext cx="153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EF52187-347B-4D01-A704-E76D622685A5}"/>
                    </a:ext>
                  </a:extLst>
                </p14:cNvPr>
                <p14:cNvContentPartPr/>
                <p14:nvPr/>
              </p14:nvContentPartPr>
              <p14:xfrm>
                <a:off x="7504874" y="6454384"/>
                <a:ext cx="180720" cy="33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EF52187-347B-4D01-A704-E76D622685A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496234" y="6445384"/>
                  <a:ext cx="198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95E5BF1-F9AA-410C-B53F-E9A14304D6F3}"/>
                    </a:ext>
                  </a:extLst>
                </p14:cNvPr>
                <p14:cNvContentPartPr/>
                <p14:nvPr/>
              </p14:nvContentPartPr>
              <p14:xfrm>
                <a:off x="7856234" y="6295264"/>
                <a:ext cx="212760" cy="244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95E5BF1-F9AA-410C-B53F-E9A14304D6F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847594" y="6286624"/>
                  <a:ext cx="23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37D3082-2028-476B-ACA9-7673FBD7FAF8}"/>
                    </a:ext>
                  </a:extLst>
                </p14:cNvPr>
                <p14:cNvContentPartPr/>
                <p14:nvPr/>
              </p14:nvContentPartPr>
              <p14:xfrm>
                <a:off x="8064674" y="6128944"/>
                <a:ext cx="113040" cy="29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37D3082-2028-476B-ACA9-7673FBD7FAF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056034" y="6119944"/>
                  <a:ext cx="130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4B04119-70AB-427C-9ED0-AF8CDB588A90}"/>
                    </a:ext>
                  </a:extLst>
                </p14:cNvPr>
                <p14:cNvContentPartPr/>
                <p14:nvPr/>
              </p14:nvContentPartPr>
              <p14:xfrm>
                <a:off x="8247554" y="6027424"/>
                <a:ext cx="78840" cy="149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4B04119-70AB-427C-9ED0-AF8CDB588A9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238554" y="6018784"/>
                  <a:ext cx="96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0EA5708-690F-40C4-8C68-0D26D9131337}"/>
                    </a:ext>
                  </a:extLst>
                </p14:cNvPr>
                <p14:cNvContentPartPr/>
                <p14:nvPr/>
              </p14:nvContentPartPr>
              <p14:xfrm>
                <a:off x="8367434" y="6150184"/>
                <a:ext cx="8640" cy="34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0EA5708-690F-40C4-8C68-0D26D913133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358794" y="6141544"/>
                  <a:ext cx="26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84E073A-C516-4B4A-B874-2F2419A3E0C8}"/>
                    </a:ext>
                  </a:extLst>
                </p14:cNvPr>
                <p14:cNvContentPartPr/>
                <p14:nvPr/>
              </p14:nvContentPartPr>
              <p14:xfrm>
                <a:off x="8455994" y="6016264"/>
                <a:ext cx="227880" cy="182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84E073A-C516-4B4A-B874-2F2419A3E0C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447354" y="6007624"/>
                  <a:ext cx="245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80B6AE-896B-47B2-83D4-4204801B0CD4}"/>
                    </a:ext>
                  </a:extLst>
                </p14:cNvPr>
                <p14:cNvContentPartPr/>
                <p14:nvPr/>
              </p14:nvContentPartPr>
              <p14:xfrm>
                <a:off x="8438714" y="6280144"/>
                <a:ext cx="154800" cy="2178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80B6AE-896B-47B2-83D4-4204801B0CD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430074" y="6271144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FCBB43A-1217-4833-BA2B-B0440FC5D60F}"/>
                    </a:ext>
                  </a:extLst>
                </p14:cNvPr>
                <p14:cNvContentPartPr/>
                <p14:nvPr/>
              </p14:nvContentPartPr>
              <p14:xfrm>
                <a:off x="8670914" y="6288064"/>
                <a:ext cx="81000" cy="1699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FCBB43A-1217-4833-BA2B-B0440FC5D60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661914" y="6279064"/>
                  <a:ext cx="98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FC70822-E545-4935-87CF-444B19F44D08}"/>
                    </a:ext>
                  </a:extLst>
                </p14:cNvPr>
                <p14:cNvContentPartPr/>
                <p14:nvPr/>
              </p14:nvContentPartPr>
              <p14:xfrm>
                <a:off x="8790074" y="6409384"/>
                <a:ext cx="18360" cy="58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FC70822-E545-4935-87CF-444B19F44D0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781434" y="6400744"/>
                  <a:ext cx="36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1BEA303-0F16-4741-8042-6FE1A312FB16}"/>
                    </a:ext>
                  </a:extLst>
                </p14:cNvPr>
                <p14:cNvContentPartPr/>
                <p14:nvPr/>
              </p14:nvContentPartPr>
              <p14:xfrm>
                <a:off x="8872154" y="6271864"/>
                <a:ext cx="209880" cy="222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1BEA303-0F16-4741-8042-6FE1A312FB1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863514" y="6262864"/>
                  <a:ext cx="227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D57E07A-80B6-4345-A9A5-13B6B3F3D0E4}"/>
                    </a:ext>
                  </a:extLst>
                </p14:cNvPr>
                <p14:cNvContentPartPr/>
                <p14:nvPr/>
              </p14:nvContentPartPr>
              <p14:xfrm>
                <a:off x="9082034" y="6134704"/>
                <a:ext cx="214560" cy="403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D57E07A-80B6-4345-A9A5-13B6B3F3D0E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073394" y="6126064"/>
                  <a:ext cx="232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325B9C7-5EA0-4127-8B88-E5B769A20F72}"/>
                    </a:ext>
                  </a:extLst>
                </p14:cNvPr>
                <p14:cNvContentPartPr/>
                <p14:nvPr/>
              </p14:nvContentPartPr>
              <p14:xfrm>
                <a:off x="9164834" y="6004744"/>
                <a:ext cx="153720" cy="105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325B9C7-5EA0-4127-8B88-E5B769A20F7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155834" y="5996104"/>
                  <a:ext cx="171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F5C0F41-A827-4097-97AD-410FC770020B}"/>
                    </a:ext>
                  </a:extLst>
                </p14:cNvPr>
                <p14:cNvContentPartPr/>
                <p14:nvPr/>
              </p14:nvContentPartPr>
              <p14:xfrm>
                <a:off x="8980874" y="6235504"/>
                <a:ext cx="583200" cy="648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F5C0F41-A827-4097-97AD-410FC770020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972234" y="6226864"/>
                  <a:ext cx="6008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BED34C-ECB5-4E23-A1D3-81D8589FB6E4}"/>
                    </a:ext>
                  </a:extLst>
                </p14:cNvPr>
                <p14:cNvContentPartPr/>
                <p14:nvPr/>
              </p14:nvContentPartPr>
              <p14:xfrm>
                <a:off x="9378314" y="6577504"/>
                <a:ext cx="360" cy="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BED34C-ECB5-4E23-A1D3-81D8589FB6E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369674" y="6568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D685CC-0DA3-4CEB-95CE-3BEB0758CEB8}"/>
                    </a:ext>
                  </a:extLst>
                </p14:cNvPr>
                <p14:cNvContentPartPr/>
                <p14:nvPr/>
              </p14:nvContentPartPr>
              <p14:xfrm>
                <a:off x="9287954" y="6534304"/>
                <a:ext cx="320400" cy="2772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D685CC-0DA3-4CEB-95CE-3BEB0758CEB8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278954" y="6525304"/>
                  <a:ext cx="338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494508-AC6C-4613-8BFA-B021EF11FF0F}"/>
                    </a:ext>
                  </a:extLst>
                </p14:cNvPr>
                <p14:cNvContentPartPr/>
                <p14:nvPr/>
              </p14:nvContentPartPr>
              <p14:xfrm>
                <a:off x="9979514" y="5907184"/>
                <a:ext cx="140040" cy="265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494508-AC6C-4613-8BFA-B021EF11FF0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970514" y="5898544"/>
                  <a:ext cx="157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552CB2C-5F57-49CF-9C57-AC5204FFB33C}"/>
                    </a:ext>
                  </a:extLst>
                </p14:cNvPr>
                <p14:cNvContentPartPr/>
                <p14:nvPr/>
              </p14:nvContentPartPr>
              <p14:xfrm>
                <a:off x="10093274" y="5842744"/>
                <a:ext cx="160920" cy="330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552CB2C-5F57-49CF-9C57-AC5204FFB33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084274" y="5833744"/>
                  <a:ext cx="178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016C0E6-DC80-471C-A9E3-A369024C065A}"/>
                    </a:ext>
                  </a:extLst>
                </p14:cNvPr>
                <p14:cNvContentPartPr/>
                <p14:nvPr/>
              </p14:nvContentPartPr>
              <p14:xfrm>
                <a:off x="10011194" y="6038944"/>
                <a:ext cx="147240" cy="48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016C0E6-DC80-471C-A9E3-A369024C065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02194" y="6030304"/>
                  <a:ext cx="164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5699C2E-8C41-459B-BF95-3F4D62B7CD40}"/>
                    </a:ext>
                  </a:extLst>
                </p14:cNvPr>
                <p14:cNvContentPartPr/>
                <p14:nvPr/>
              </p14:nvContentPartPr>
              <p14:xfrm>
                <a:off x="10168514" y="5992864"/>
                <a:ext cx="149400" cy="1587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5699C2E-8C41-459B-BF95-3F4D62B7CD4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59874" y="5984224"/>
                  <a:ext cx="167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DE5AC2E-D4F4-4F18-9AA8-21AAD53E2199}"/>
                    </a:ext>
                  </a:extLst>
                </p14:cNvPr>
                <p14:cNvContentPartPr/>
                <p14:nvPr/>
              </p14:nvContentPartPr>
              <p14:xfrm>
                <a:off x="10380194" y="5999704"/>
                <a:ext cx="140040" cy="1332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DE5AC2E-D4F4-4F18-9AA8-21AAD53E219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71194" y="5991064"/>
                  <a:ext cx="157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A476D45-81C0-404B-93CE-109BC4EF3B98}"/>
                    </a:ext>
                  </a:extLst>
                </p14:cNvPr>
                <p14:cNvContentPartPr/>
                <p14:nvPr/>
              </p14:nvContentPartPr>
              <p14:xfrm>
                <a:off x="10554794" y="5977744"/>
                <a:ext cx="164160" cy="197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A476D45-81C0-404B-93CE-109BC4EF3B9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546154" y="5969104"/>
                  <a:ext cx="181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3DD23BB-EB60-4229-83D9-8D236AD7A92D}"/>
                    </a:ext>
                  </a:extLst>
                </p14:cNvPr>
                <p14:cNvContentPartPr/>
                <p14:nvPr/>
              </p14:nvContentPartPr>
              <p14:xfrm>
                <a:off x="9835874" y="6316504"/>
                <a:ext cx="145800" cy="174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3DD23BB-EB60-4229-83D9-8D236AD7A92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827234" y="6307504"/>
                  <a:ext cx="163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2CA51A8-676B-4A8F-8D0D-37C5509BDA75}"/>
                    </a:ext>
                  </a:extLst>
                </p14:cNvPr>
                <p14:cNvContentPartPr/>
                <p14:nvPr/>
              </p14:nvContentPartPr>
              <p14:xfrm>
                <a:off x="9819314" y="6336304"/>
                <a:ext cx="295560" cy="3747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2CA51A8-676B-4A8F-8D0D-37C5509BDA7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810314" y="6327664"/>
                  <a:ext cx="31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9694060-66EA-4AF0-8B70-282A85B7D26E}"/>
                    </a:ext>
                  </a:extLst>
                </p14:cNvPr>
                <p14:cNvContentPartPr/>
                <p14:nvPr/>
              </p14:nvContentPartPr>
              <p14:xfrm>
                <a:off x="10015514" y="6431344"/>
                <a:ext cx="187920" cy="1371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9694060-66EA-4AF0-8B70-282A85B7D26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006874" y="6422704"/>
                  <a:ext cx="205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8F4E492-E859-450A-B294-B2803FCBAD3E}"/>
                    </a:ext>
                  </a:extLst>
                </p14:cNvPr>
                <p14:cNvContentPartPr/>
                <p14:nvPr/>
              </p14:nvContentPartPr>
              <p14:xfrm>
                <a:off x="10182554" y="6349264"/>
                <a:ext cx="166320" cy="2970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8F4E492-E859-450A-B294-B2803FCBAD3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173554" y="6340624"/>
                  <a:ext cx="183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605A16E-8E7C-4BAB-B4F5-8E16379EA8CB}"/>
                    </a:ext>
                  </a:extLst>
                </p14:cNvPr>
                <p14:cNvContentPartPr/>
                <p14:nvPr/>
              </p14:nvContentPartPr>
              <p14:xfrm>
                <a:off x="10327274" y="6260704"/>
                <a:ext cx="210240" cy="2462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605A16E-8E7C-4BAB-B4F5-8E16379EA8C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318634" y="6251704"/>
                  <a:ext cx="227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3D14A94-937B-47D8-BFFA-F5C1CC8E2652}"/>
                    </a:ext>
                  </a:extLst>
                </p14:cNvPr>
                <p14:cNvContentPartPr/>
                <p14:nvPr/>
              </p14:nvContentPartPr>
              <p14:xfrm>
                <a:off x="10354994" y="6500464"/>
                <a:ext cx="122040" cy="177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3D14A94-937B-47D8-BFFA-F5C1CC8E265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345994" y="6491824"/>
                  <a:ext cx="139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EC2D01B9-96A7-4038-A64F-D8073E1EA86D}"/>
                    </a:ext>
                  </a:extLst>
                </p14:cNvPr>
                <p14:cNvContentPartPr/>
                <p14:nvPr/>
              </p14:nvContentPartPr>
              <p14:xfrm>
                <a:off x="10547594" y="6545104"/>
                <a:ext cx="68760" cy="101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C2D01B9-96A7-4038-A64F-D8073E1EA86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538954" y="6536464"/>
                  <a:ext cx="86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08C2782-3246-4CE3-9D09-372BE8998962}"/>
                    </a:ext>
                  </a:extLst>
                </p14:cNvPr>
                <p14:cNvContentPartPr/>
                <p14:nvPr/>
              </p14:nvContentPartPr>
              <p14:xfrm>
                <a:off x="10634354" y="6441784"/>
                <a:ext cx="360" cy="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08C2782-3246-4CE3-9D09-372BE899896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625354" y="6432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8E19B42-BEB9-430A-964C-6AC6B9157148}"/>
                    </a:ext>
                  </a:extLst>
                </p14:cNvPr>
                <p14:cNvContentPartPr/>
                <p14:nvPr/>
              </p14:nvContentPartPr>
              <p14:xfrm>
                <a:off x="10649834" y="6479944"/>
                <a:ext cx="101880" cy="189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8E19B42-BEB9-430A-964C-6AC6B9157148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641194" y="6470944"/>
                  <a:ext cx="119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DFA73F1-485F-4EC4-9678-172E952AD3EE}"/>
                    </a:ext>
                  </a:extLst>
                </p14:cNvPr>
                <p14:cNvContentPartPr/>
                <p14:nvPr/>
              </p14:nvContentPartPr>
              <p14:xfrm>
                <a:off x="10801394" y="6470584"/>
                <a:ext cx="119880" cy="195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DFA73F1-485F-4EC4-9678-172E952AD3EE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792754" y="6461944"/>
                  <a:ext cx="137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6C26A9B-96A8-464F-A916-B8E55FE963F6}"/>
                    </a:ext>
                  </a:extLst>
                </p14:cNvPr>
                <p14:cNvContentPartPr/>
                <p14:nvPr/>
              </p14:nvContentPartPr>
              <p14:xfrm>
                <a:off x="10937114" y="6546544"/>
                <a:ext cx="106920" cy="1260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6C26A9B-96A8-464F-A916-B8E55FE963F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928474" y="6537544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3763F5D-2CAA-43F1-8A81-2B47689411A7}"/>
                    </a:ext>
                  </a:extLst>
                </p14:cNvPr>
                <p14:cNvContentPartPr/>
                <p14:nvPr/>
              </p14:nvContentPartPr>
              <p14:xfrm>
                <a:off x="11109194" y="6546544"/>
                <a:ext cx="116280" cy="1166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3763F5D-2CAA-43F1-8A81-2B47689411A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1100194" y="6537904"/>
                  <a:ext cx="133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4E9CE2C-CCF0-402B-9906-0C3AC2E688A3}"/>
                    </a:ext>
                  </a:extLst>
                </p14:cNvPr>
                <p14:cNvContentPartPr/>
                <p14:nvPr/>
              </p14:nvContentPartPr>
              <p14:xfrm>
                <a:off x="11346074" y="6378424"/>
                <a:ext cx="128880" cy="269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4E9CE2C-CCF0-402B-9906-0C3AC2E688A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1337074" y="6369424"/>
                  <a:ext cx="146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F51B787-1491-487D-84C8-5558BBA2C35C}"/>
                    </a:ext>
                  </a:extLst>
                </p14:cNvPr>
                <p14:cNvContentPartPr/>
                <p14:nvPr/>
              </p14:nvContentPartPr>
              <p14:xfrm>
                <a:off x="11524274" y="6389224"/>
                <a:ext cx="84240" cy="1904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F51B787-1491-487D-84C8-5558BBA2C35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515634" y="6380584"/>
                  <a:ext cx="10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1D0A006-157B-4A56-879E-68025BFE75F5}"/>
                    </a:ext>
                  </a:extLst>
                </p14:cNvPr>
                <p14:cNvContentPartPr/>
                <p14:nvPr/>
              </p14:nvContentPartPr>
              <p14:xfrm>
                <a:off x="11654234" y="6531064"/>
                <a:ext cx="19800" cy="176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1D0A006-157B-4A56-879E-68025BFE75F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645234" y="652206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1CAD292-47CB-4673-8C66-392A4989E1EA}"/>
                    </a:ext>
                  </a:extLst>
                </p14:cNvPr>
                <p14:cNvContentPartPr/>
                <p14:nvPr/>
              </p14:nvContentPartPr>
              <p14:xfrm>
                <a:off x="11730914" y="6338824"/>
                <a:ext cx="234360" cy="222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1CAD292-47CB-4673-8C66-392A4989E1EA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722274" y="6330184"/>
                  <a:ext cx="25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F2F0019-50E0-4603-9A00-6EE7FD1ADC47}"/>
                    </a:ext>
                  </a:extLst>
                </p14:cNvPr>
                <p14:cNvContentPartPr/>
                <p14:nvPr/>
              </p14:nvContentPartPr>
              <p14:xfrm>
                <a:off x="11979314" y="6203104"/>
                <a:ext cx="147600" cy="441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F2F0019-50E0-4603-9A00-6EE7FD1ADC4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970314" y="6194464"/>
                  <a:ext cx="165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E7FDB42-85DF-42C0-A18E-AD39B9A6E43D}"/>
                    </a:ext>
                  </a:extLst>
                </p14:cNvPr>
                <p14:cNvContentPartPr/>
                <p14:nvPr/>
              </p14:nvContentPartPr>
              <p14:xfrm>
                <a:off x="11566394" y="5993944"/>
                <a:ext cx="137520" cy="2451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E7FDB42-85DF-42C0-A18E-AD39B9A6E43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557394" y="5984944"/>
                  <a:ext cx="155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7E19231-B473-40AE-89E2-B1CF3A5D8983}"/>
                    </a:ext>
                  </a:extLst>
                </p14:cNvPr>
                <p14:cNvContentPartPr/>
                <p14:nvPr/>
              </p14:nvContentPartPr>
              <p14:xfrm>
                <a:off x="11310434" y="5756344"/>
                <a:ext cx="106920" cy="199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7E19231-B473-40AE-89E2-B1CF3A5D8983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301434" y="5747344"/>
                  <a:ext cx="124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3072502-2F47-44FD-B1F6-EE0F1B556013}"/>
                    </a:ext>
                  </a:extLst>
                </p14:cNvPr>
                <p14:cNvContentPartPr/>
                <p14:nvPr/>
              </p14:nvContentPartPr>
              <p14:xfrm>
                <a:off x="11228354" y="5857144"/>
                <a:ext cx="124200" cy="932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3072502-2F47-44FD-B1F6-EE0F1B55601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219354" y="5848144"/>
                  <a:ext cx="141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A4A6D62-0E05-4EAB-B2C7-748BE6F2D640}"/>
                    </a:ext>
                  </a:extLst>
                </p14:cNvPr>
                <p14:cNvContentPartPr/>
                <p14:nvPr/>
              </p14:nvContentPartPr>
              <p14:xfrm>
                <a:off x="11490794" y="5771464"/>
                <a:ext cx="119880" cy="238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A4A6D62-0E05-4EAB-B2C7-748BE6F2D640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1482154" y="5762824"/>
                  <a:ext cx="13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D0B2EB2-D4B7-4AAC-845D-4A4B3B43ED40}"/>
                    </a:ext>
                  </a:extLst>
                </p14:cNvPr>
                <p14:cNvContentPartPr/>
                <p14:nvPr/>
              </p14:nvContentPartPr>
              <p14:xfrm>
                <a:off x="11411234" y="5848504"/>
                <a:ext cx="288000" cy="370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D0B2EB2-D4B7-4AAC-845D-4A4B3B43ED4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402234" y="5839504"/>
                  <a:ext cx="30564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A0FDB57A-405B-45E6-BC56-45362648493B}"/>
                  </a:ext>
                </a:extLst>
              </p14:cNvPr>
              <p14:cNvContentPartPr/>
              <p14:nvPr/>
            </p14:nvContentPartPr>
            <p14:xfrm>
              <a:off x="11131514" y="5618868"/>
              <a:ext cx="645840" cy="5382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A0FDB57A-405B-45E6-BC56-45362648493B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11122514" y="5609868"/>
                <a:ext cx="6634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AC6408C6-9166-4C2F-AE90-6253909EA7F3}"/>
                  </a:ext>
                </a:extLst>
              </p14:cNvPr>
              <p14:cNvContentPartPr/>
              <p14:nvPr/>
            </p14:nvContentPartPr>
            <p14:xfrm>
              <a:off x="7144154" y="7431828"/>
              <a:ext cx="11880" cy="4428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AC6408C6-9166-4C2F-AE90-6253909EA7F3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7135154" y="7423188"/>
                <a:ext cx="29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8D4BD31-9D7E-480D-BC90-462DBAA2857D}"/>
                  </a:ext>
                </a:extLst>
              </p14:cNvPr>
              <p14:cNvContentPartPr/>
              <p14:nvPr/>
            </p14:nvContentPartPr>
            <p14:xfrm>
              <a:off x="6932474" y="7345428"/>
              <a:ext cx="14040" cy="140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8D4BD31-9D7E-480D-BC90-462DBAA2857D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6923834" y="7336788"/>
                <a:ext cx="3168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15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693B68-3D53-4A8D-B0E4-2144922CBB22}"/>
              </a:ext>
            </a:extLst>
          </p:cNvPr>
          <p:cNvGrpSpPr/>
          <p:nvPr/>
        </p:nvGrpSpPr>
        <p:grpSpPr>
          <a:xfrm>
            <a:off x="631159" y="150838"/>
            <a:ext cx="2105640" cy="568800"/>
            <a:chOff x="631159" y="150838"/>
            <a:chExt cx="21056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57ABC9-F268-4C95-9E11-5025207D3C68}"/>
                    </a:ext>
                  </a:extLst>
                </p14:cNvPr>
                <p14:cNvContentPartPr/>
                <p14:nvPr/>
              </p14:nvContentPartPr>
              <p14:xfrm>
                <a:off x="631159" y="236158"/>
                <a:ext cx="365040" cy="482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57ABC9-F268-4C95-9E11-5025207D3C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519" y="227518"/>
                  <a:ext cx="3826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37937C-7297-440C-AEE8-C795EB20FEBA}"/>
                    </a:ext>
                  </a:extLst>
                </p14:cNvPr>
                <p14:cNvContentPartPr/>
                <p14:nvPr/>
              </p14:nvContentPartPr>
              <p14:xfrm>
                <a:off x="1155319" y="455038"/>
                <a:ext cx="212760" cy="19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37937C-7297-440C-AEE8-C795EB20FE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6319" y="446038"/>
                  <a:ext cx="230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2E0E90-C18A-403E-9DFA-CCA2F8269C1A}"/>
                    </a:ext>
                  </a:extLst>
                </p14:cNvPr>
                <p14:cNvContentPartPr/>
                <p14:nvPr/>
              </p14:nvContentPartPr>
              <p14:xfrm>
                <a:off x="1441159" y="484558"/>
                <a:ext cx="134280" cy="154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2E0E90-C18A-403E-9DFA-CCA2F8269C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2159" y="475558"/>
                  <a:ext cx="151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B850D7-BE7C-4335-BBD8-93CA7C80AB04}"/>
                    </a:ext>
                  </a:extLst>
                </p14:cNvPr>
                <p14:cNvContentPartPr/>
                <p14:nvPr/>
              </p14:nvContentPartPr>
              <p14:xfrm>
                <a:off x="1823839" y="150838"/>
                <a:ext cx="274320" cy="56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B850D7-BE7C-4335-BBD8-93CA7C80AB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4839" y="142198"/>
                  <a:ext cx="29196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244BF9-479E-4F11-AD60-0703045A9279}"/>
                    </a:ext>
                  </a:extLst>
                </p14:cNvPr>
                <p14:cNvContentPartPr/>
                <p14:nvPr/>
              </p14:nvContentPartPr>
              <p14:xfrm>
                <a:off x="1763359" y="410398"/>
                <a:ext cx="357120" cy="7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244BF9-479E-4F11-AD60-0703045A92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4719" y="401758"/>
                  <a:ext cx="374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04BF91-DBE2-479B-BC17-E67AFD50DAC9}"/>
                    </a:ext>
                  </a:extLst>
                </p14:cNvPr>
                <p14:cNvContentPartPr/>
                <p14:nvPr/>
              </p14:nvContentPartPr>
              <p14:xfrm>
                <a:off x="2079439" y="357478"/>
                <a:ext cx="225360" cy="29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04BF91-DBE2-479B-BC17-E67AFD50DA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0799" y="348838"/>
                  <a:ext cx="243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2FBBF8-36AE-46F0-BEC2-71C0ABE02262}"/>
                    </a:ext>
                  </a:extLst>
                </p14:cNvPr>
                <p14:cNvContentPartPr/>
                <p14:nvPr/>
              </p14:nvContentPartPr>
              <p14:xfrm>
                <a:off x="2327479" y="488878"/>
                <a:ext cx="77400" cy="15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2FBBF8-36AE-46F0-BEC2-71C0ABE022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8839" y="480238"/>
                  <a:ext cx="95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106754-D844-4E47-A686-7B6FD9C8EC7D}"/>
                    </a:ext>
                  </a:extLst>
                </p14:cNvPr>
                <p14:cNvContentPartPr/>
                <p14:nvPr/>
              </p14:nvContentPartPr>
              <p14:xfrm>
                <a:off x="2538799" y="497158"/>
                <a:ext cx="198000" cy="158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106754-D844-4E47-A686-7B6FD9C8EC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9799" y="488518"/>
                  <a:ext cx="215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3D898-FDB1-408C-9855-90924B8C8002}"/>
              </a:ext>
            </a:extLst>
          </p:cNvPr>
          <p:cNvGrpSpPr/>
          <p:nvPr/>
        </p:nvGrpSpPr>
        <p:grpSpPr>
          <a:xfrm>
            <a:off x="3196159" y="222478"/>
            <a:ext cx="905400" cy="450720"/>
            <a:chOff x="3196159" y="222478"/>
            <a:chExt cx="90540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81D189-7C28-4DF8-8933-A724D8F4F876}"/>
                    </a:ext>
                  </a:extLst>
                </p14:cNvPr>
                <p14:cNvContentPartPr/>
                <p14:nvPr/>
              </p14:nvContentPartPr>
              <p14:xfrm>
                <a:off x="3196159" y="282958"/>
                <a:ext cx="150840" cy="18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81D189-7C28-4DF8-8933-A724D8F4F8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7519" y="274318"/>
                  <a:ext cx="16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7B5ABC-BFD1-4D8D-83DE-054152830F86}"/>
                    </a:ext>
                  </a:extLst>
                </p14:cNvPr>
                <p14:cNvContentPartPr/>
                <p14:nvPr/>
              </p14:nvContentPartPr>
              <p14:xfrm>
                <a:off x="3288679" y="222478"/>
                <a:ext cx="209160" cy="45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7B5ABC-BFD1-4D8D-83DE-054152830F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9679" y="213478"/>
                  <a:ext cx="2268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9FC0E9-9C36-4762-A329-566184915A77}"/>
                    </a:ext>
                  </a:extLst>
                </p14:cNvPr>
                <p14:cNvContentPartPr/>
                <p14:nvPr/>
              </p14:nvContentPartPr>
              <p14:xfrm>
                <a:off x="3600079" y="566638"/>
                <a:ext cx="108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9FC0E9-9C36-4762-A329-566184915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1079" y="557998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C622AE-3D66-4BD3-B693-9571BDE81F2A}"/>
                    </a:ext>
                  </a:extLst>
                </p14:cNvPr>
                <p14:cNvContentPartPr/>
                <p14:nvPr/>
              </p14:nvContentPartPr>
              <p14:xfrm>
                <a:off x="3778999" y="227518"/>
                <a:ext cx="322560" cy="39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C622AE-3D66-4BD3-B693-9571BDE81F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70359" y="218518"/>
                  <a:ext cx="340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885748-CA68-4C11-8156-E36949854A9D}"/>
              </a:ext>
            </a:extLst>
          </p:cNvPr>
          <p:cNvGrpSpPr/>
          <p:nvPr/>
        </p:nvGrpSpPr>
        <p:grpSpPr>
          <a:xfrm>
            <a:off x="4591159" y="155878"/>
            <a:ext cx="1245960" cy="566640"/>
            <a:chOff x="4591159" y="155878"/>
            <a:chExt cx="124596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CC627A-6312-4B0F-8DD5-339C9A24110F}"/>
                    </a:ext>
                  </a:extLst>
                </p14:cNvPr>
                <p14:cNvContentPartPr/>
                <p14:nvPr/>
              </p14:nvContentPartPr>
              <p14:xfrm>
                <a:off x="4839199" y="466558"/>
                <a:ext cx="136080" cy="19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CC627A-6312-4B0F-8DD5-339C9A2411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0199" y="457918"/>
                  <a:ext cx="15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11CB83-68D4-4D9D-AD90-E72779E11C2D}"/>
                    </a:ext>
                  </a:extLst>
                </p14:cNvPr>
                <p14:cNvContentPartPr/>
                <p14:nvPr/>
              </p14:nvContentPartPr>
              <p14:xfrm>
                <a:off x="4591159" y="236518"/>
                <a:ext cx="875880" cy="18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11CB83-68D4-4D9D-AD90-E72779E11C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2159" y="227518"/>
                  <a:ext cx="893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438119-1314-459F-B0F3-DE46DCFB0C18}"/>
                    </a:ext>
                  </a:extLst>
                </p14:cNvPr>
                <p14:cNvContentPartPr/>
                <p14:nvPr/>
              </p14:nvContentPartPr>
              <p14:xfrm>
                <a:off x="5269759" y="155878"/>
                <a:ext cx="438480" cy="54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438119-1314-459F-B0F3-DE46DCFB0C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60759" y="147238"/>
                  <a:ext cx="4561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6E9EB6-120A-46D8-A05E-FC547593C01C}"/>
                    </a:ext>
                  </a:extLst>
                </p14:cNvPr>
                <p14:cNvContentPartPr/>
                <p14:nvPr/>
              </p14:nvContentPartPr>
              <p14:xfrm>
                <a:off x="5670439" y="487798"/>
                <a:ext cx="166680" cy="23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6E9EB6-120A-46D8-A05E-FC547593C0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1799" y="479158"/>
                  <a:ext cx="1843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B8643B-5086-45DF-8C76-EDC27EF7BE8F}"/>
              </a:ext>
            </a:extLst>
          </p:cNvPr>
          <p:cNvGrpSpPr/>
          <p:nvPr/>
        </p:nvGrpSpPr>
        <p:grpSpPr>
          <a:xfrm>
            <a:off x="6336079" y="180358"/>
            <a:ext cx="1662480" cy="531720"/>
            <a:chOff x="6336079" y="180358"/>
            <a:chExt cx="166248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584714-9EAE-4366-B82F-1C74DA7BA88E}"/>
                    </a:ext>
                  </a:extLst>
                </p14:cNvPr>
                <p14:cNvContentPartPr/>
                <p14:nvPr/>
              </p14:nvContentPartPr>
              <p14:xfrm>
                <a:off x="6336079" y="180358"/>
                <a:ext cx="542520" cy="53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584714-9EAE-4366-B82F-1C74DA7BA8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27079" y="171718"/>
                  <a:ext cx="560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C63BA1-F11E-4A40-AA38-C4AC405BC603}"/>
                    </a:ext>
                  </a:extLst>
                </p14:cNvPr>
                <p14:cNvContentPartPr/>
                <p14:nvPr/>
              </p14:nvContentPartPr>
              <p14:xfrm>
                <a:off x="6733159" y="467278"/>
                <a:ext cx="10404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C63BA1-F11E-4A40-AA38-C4AC405BC6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24159" y="458278"/>
                  <a:ext cx="121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3FE5F-1199-4064-9498-B3B4089408B0}"/>
                    </a:ext>
                  </a:extLst>
                </p14:cNvPr>
                <p14:cNvContentPartPr/>
                <p14:nvPr/>
              </p14:nvContentPartPr>
              <p14:xfrm>
                <a:off x="6941959" y="417238"/>
                <a:ext cx="217080" cy="29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3FE5F-1199-4064-9498-B3B4089408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3319" y="408238"/>
                  <a:ext cx="234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ED05C7-95E2-4D4B-A5D2-E6513191A1D1}"/>
                    </a:ext>
                  </a:extLst>
                </p14:cNvPr>
                <p14:cNvContentPartPr/>
                <p14:nvPr/>
              </p14:nvContentPartPr>
              <p14:xfrm>
                <a:off x="7115119" y="480598"/>
                <a:ext cx="294120" cy="15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ED05C7-95E2-4D4B-A5D2-E6513191A1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06119" y="471958"/>
                  <a:ext cx="311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BDD46A-3553-43A3-A71C-B609250BFF6F}"/>
                    </a:ext>
                  </a:extLst>
                </p14:cNvPr>
                <p14:cNvContentPartPr/>
                <p14:nvPr/>
              </p14:nvContentPartPr>
              <p14:xfrm>
                <a:off x="7562599" y="487078"/>
                <a:ext cx="131040" cy="13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BDD46A-3553-43A3-A71C-B609250BFF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53599" y="478078"/>
                  <a:ext cx="148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52722A-DDB2-4945-9205-488F97B1A246}"/>
                    </a:ext>
                  </a:extLst>
                </p14:cNvPr>
                <p14:cNvContentPartPr/>
                <p14:nvPr/>
              </p14:nvContentPartPr>
              <p14:xfrm>
                <a:off x="7899919" y="312838"/>
                <a:ext cx="98640" cy="36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52722A-DDB2-4945-9205-488F97B1A2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91279" y="304198"/>
                  <a:ext cx="11628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4529F0-7F68-407A-A67C-C85C0ECEC03A}"/>
              </a:ext>
            </a:extLst>
          </p:cNvPr>
          <p:cNvGrpSpPr/>
          <p:nvPr/>
        </p:nvGrpSpPr>
        <p:grpSpPr>
          <a:xfrm>
            <a:off x="8469439" y="110878"/>
            <a:ext cx="3714840" cy="586800"/>
            <a:chOff x="8469439" y="110878"/>
            <a:chExt cx="371484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2D3E1D-9368-4EC6-A879-197949C4E3D1}"/>
                    </a:ext>
                  </a:extLst>
                </p14:cNvPr>
                <p14:cNvContentPartPr/>
                <p14:nvPr/>
              </p14:nvContentPartPr>
              <p14:xfrm>
                <a:off x="8469439" y="365398"/>
                <a:ext cx="119880" cy="271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2D3E1D-9368-4EC6-A879-197949C4E3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60799" y="356398"/>
                  <a:ext cx="137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EB90B6-6708-4871-B95F-9EFCEA3432D6}"/>
                    </a:ext>
                  </a:extLst>
                </p14:cNvPr>
                <p14:cNvContentPartPr/>
                <p14:nvPr/>
              </p14:nvContentPartPr>
              <p14:xfrm>
                <a:off x="8471599" y="249118"/>
                <a:ext cx="324000" cy="448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EB90B6-6708-4871-B95F-9EFCEA3432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2959" y="240118"/>
                  <a:ext cx="341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691FA9-876D-4928-B694-E147D43265BC}"/>
                    </a:ext>
                  </a:extLst>
                </p14:cNvPr>
                <p14:cNvContentPartPr/>
                <p14:nvPr/>
              </p14:nvContentPartPr>
              <p14:xfrm>
                <a:off x="8872999" y="461518"/>
                <a:ext cx="63360" cy="16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691FA9-876D-4928-B694-E147D43265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64359" y="452878"/>
                  <a:ext cx="81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452416-02B7-4039-9B30-AD24CC5A6726}"/>
                    </a:ext>
                  </a:extLst>
                </p14:cNvPr>
                <p14:cNvContentPartPr/>
                <p14:nvPr/>
              </p14:nvContentPartPr>
              <p14:xfrm>
                <a:off x="9028159" y="428398"/>
                <a:ext cx="157320" cy="19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452416-02B7-4039-9B30-AD24CC5A67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19159" y="419398"/>
                  <a:ext cx="174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4B8915-302D-4FFE-83FE-96B9AE5C2ED5}"/>
                    </a:ext>
                  </a:extLst>
                </p14:cNvPr>
                <p14:cNvContentPartPr/>
                <p14:nvPr/>
              </p14:nvContentPartPr>
              <p14:xfrm>
                <a:off x="9428119" y="150478"/>
                <a:ext cx="241560" cy="49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4B8915-302D-4FFE-83FE-96B9AE5C2E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19119" y="141478"/>
                  <a:ext cx="2592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92562D-2F3E-42BE-AB58-D5F40D5D1689}"/>
                    </a:ext>
                  </a:extLst>
                </p14:cNvPr>
                <p14:cNvContentPartPr/>
                <p14:nvPr/>
              </p14:nvContentPartPr>
              <p14:xfrm>
                <a:off x="9283759" y="381238"/>
                <a:ext cx="395640" cy="8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92562D-2F3E-42BE-AB58-D5F40D5D16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75119" y="372238"/>
                  <a:ext cx="413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F2F1B1D-2DE5-4E12-9E83-7696C9B8D1DD}"/>
                    </a:ext>
                  </a:extLst>
                </p14:cNvPr>
                <p14:cNvContentPartPr/>
                <p14:nvPr/>
              </p14:nvContentPartPr>
              <p14:xfrm>
                <a:off x="9630799" y="390598"/>
                <a:ext cx="236160" cy="24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F2F1B1D-2DE5-4E12-9E83-7696C9B8D1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2159" y="381958"/>
                  <a:ext cx="253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F90A62-9401-4785-936F-630DA3086068}"/>
                    </a:ext>
                  </a:extLst>
                </p14:cNvPr>
                <p14:cNvContentPartPr/>
                <p14:nvPr/>
              </p14:nvContentPartPr>
              <p14:xfrm>
                <a:off x="9951919" y="110878"/>
                <a:ext cx="494280" cy="514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F90A62-9401-4785-936F-630DA30860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42919" y="101878"/>
                  <a:ext cx="5119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B6AE2C-FE74-4221-A0E6-3BA1C763E303}"/>
                    </a:ext>
                  </a:extLst>
                </p14:cNvPr>
                <p14:cNvContentPartPr/>
                <p14:nvPr/>
              </p14:nvContentPartPr>
              <p14:xfrm>
                <a:off x="10217959" y="438118"/>
                <a:ext cx="252360" cy="21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B6AE2C-FE74-4221-A0E6-3BA1C763E3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09319" y="429118"/>
                  <a:ext cx="270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761A8E-FBA0-4603-8307-3A2AE78C4944}"/>
                    </a:ext>
                  </a:extLst>
                </p14:cNvPr>
                <p14:cNvContentPartPr/>
                <p14:nvPr/>
              </p14:nvContentPartPr>
              <p14:xfrm>
                <a:off x="10614319" y="497158"/>
                <a:ext cx="191520" cy="11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761A8E-FBA0-4603-8307-3A2AE78C49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05319" y="488518"/>
                  <a:ext cx="20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23D052-005E-4E8E-B8CA-85D4062CB916}"/>
                    </a:ext>
                  </a:extLst>
                </p14:cNvPr>
                <p14:cNvContentPartPr/>
                <p14:nvPr/>
              </p14:nvContentPartPr>
              <p14:xfrm>
                <a:off x="11031919" y="119158"/>
                <a:ext cx="259200" cy="44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23D052-005E-4E8E-B8CA-85D4062CB9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23279" y="110518"/>
                  <a:ext cx="2768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CA64AC-DE9B-43EA-AB86-A6DDEC39D23A}"/>
                    </a:ext>
                  </a:extLst>
                </p14:cNvPr>
                <p14:cNvContentPartPr/>
                <p14:nvPr/>
              </p14:nvContentPartPr>
              <p14:xfrm>
                <a:off x="10873519" y="380518"/>
                <a:ext cx="448560" cy="5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CA64AC-DE9B-43EA-AB86-A6DDEC39D2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64879" y="371878"/>
                  <a:ext cx="46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92835D-0F24-47C8-B1C3-F418780AA8D9}"/>
                    </a:ext>
                  </a:extLst>
                </p14:cNvPr>
                <p14:cNvContentPartPr/>
                <p14:nvPr/>
              </p14:nvContentPartPr>
              <p14:xfrm>
                <a:off x="11257999" y="397798"/>
                <a:ext cx="193320" cy="21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92835D-0F24-47C8-B1C3-F418780AA8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48999" y="388798"/>
                  <a:ext cx="21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D1879A-55D5-4B98-A91C-26C296725A6C}"/>
                    </a:ext>
                  </a:extLst>
                </p14:cNvPr>
                <p14:cNvContentPartPr/>
                <p14:nvPr/>
              </p14:nvContentPartPr>
              <p14:xfrm>
                <a:off x="11496679" y="468718"/>
                <a:ext cx="174240" cy="11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D1879A-55D5-4B98-A91C-26C296725A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88039" y="459718"/>
                  <a:ext cx="191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371186-F54E-4E03-A9B6-BDBB08A01282}"/>
                    </a:ext>
                  </a:extLst>
                </p14:cNvPr>
                <p14:cNvContentPartPr/>
                <p14:nvPr/>
              </p14:nvContentPartPr>
              <p14:xfrm>
                <a:off x="11755159" y="466918"/>
                <a:ext cx="429120" cy="202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371186-F54E-4E03-A9B6-BDBB08A012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46519" y="458278"/>
                  <a:ext cx="44676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9C0FBC4-FFEC-48FD-BB79-37E9689D7245}"/>
                  </a:ext>
                </a:extLst>
              </p14:cNvPr>
              <p14:cNvContentPartPr/>
              <p14:nvPr/>
            </p14:nvContentPartPr>
            <p14:xfrm>
              <a:off x="4453999" y="1400758"/>
              <a:ext cx="216360" cy="169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9C0FBC4-FFEC-48FD-BB79-37E9689D72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45359" y="1392118"/>
                <a:ext cx="2340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18448C-8EC7-4030-B7F1-7F87451C3297}"/>
                  </a:ext>
                </a:extLst>
              </p14:cNvPr>
              <p14:cNvContentPartPr/>
              <p14:nvPr/>
            </p14:nvContentPartPr>
            <p14:xfrm>
              <a:off x="4573159" y="1143358"/>
              <a:ext cx="296280" cy="414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18448C-8EC7-4030-B7F1-7F87451C32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64519" y="1134358"/>
                <a:ext cx="31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44493AA-8287-4F04-BA68-0BC01AF4B1F3}"/>
                  </a:ext>
                </a:extLst>
              </p14:cNvPr>
              <p14:cNvContentPartPr/>
              <p14:nvPr/>
            </p14:nvContentPartPr>
            <p14:xfrm>
              <a:off x="4742359" y="1418038"/>
              <a:ext cx="44280" cy="9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44493AA-8287-4F04-BA68-0BC01AF4B1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33719" y="1409398"/>
                <a:ext cx="619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9654C15-82C3-452A-ABD8-D9ED5EECD707}"/>
                  </a:ext>
                </a:extLst>
              </p14:cNvPr>
              <p14:cNvContentPartPr/>
              <p14:nvPr/>
            </p14:nvContentPartPr>
            <p14:xfrm>
              <a:off x="4873759" y="1321918"/>
              <a:ext cx="171360" cy="228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9654C15-82C3-452A-ABD8-D9ED5EECD70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64759" y="1312918"/>
                <a:ext cx="189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CFAC4F4-B505-4AB4-9904-1ADF6BE89FA6}"/>
                  </a:ext>
                </a:extLst>
              </p14:cNvPr>
              <p14:cNvContentPartPr/>
              <p14:nvPr/>
            </p14:nvContentPartPr>
            <p14:xfrm>
              <a:off x="5239159" y="1075678"/>
              <a:ext cx="220320" cy="434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CFAC4F4-B505-4AB4-9904-1ADF6BE89F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30159" y="1067038"/>
                <a:ext cx="2379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CE53B5A-83E3-4678-9113-FFFDC9FAFAFB}"/>
                  </a:ext>
                </a:extLst>
              </p14:cNvPr>
              <p14:cNvContentPartPr/>
              <p14:nvPr/>
            </p14:nvContentPartPr>
            <p14:xfrm>
              <a:off x="5108839" y="1292398"/>
              <a:ext cx="432000" cy="105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CE53B5A-83E3-4678-9113-FFFDC9FAFA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00199" y="1283758"/>
                <a:ext cx="449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843709-289A-42CE-8BA9-8732B5E35AB5}"/>
                  </a:ext>
                </a:extLst>
              </p14:cNvPr>
              <p14:cNvContentPartPr/>
              <p14:nvPr/>
            </p14:nvContentPartPr>
            <p14:xfrm>
              <a:off x="5479279" y="1320478"/>
              <a:ext cx="193320" cy="190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843709-289A-42CE-8BA9-8732B5E35AB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70279" y="1311478"/>
                <a:ext cx="210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9A8E30B-B0A5-46B6-AC5B-B3D20D2BB3B1}"/>
                  </a:ext>
                </a:extLst>
              </p14:cNvPr>
              <p14:cNvContentPartPr/>
              <p14:nvPr/>
            </p14:nvContentPartPr>
            <p14:xfrm>
              <a:off x="5680879" y="1370878"/>
              <a:ext cx="85680" cy="182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9A8E30B-B0A5-46B6-AC5B-B3D20D2BB3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72239" y="1362238"/>
                <a:ext cx="1033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FEE734E-96DC-403B-8430-51F656CE7691}"/>
                  </a:ext>
                </a:extLst>
              </p14:cNvPr>
              <p14:cNvContentPartPr/>
              <p14:nvPr/>
            </p14:nvContentPartPr>
            <p14:xfrm>
              <a:off x="5859799" y="1052278"/>
              <a:ext cx="342720" cy="498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FEE734E-96DC-403B-8430-51F656CE76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51159" y="1043278"/>
                <a:ext cx="36036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A96958D-4F0E-41FF-8994-20EE07B5FB81}"/>
                  </a:ext>
                </a:extLst>
              </p14:cNvPr>
              <p14:cNvContentPartPr/>
              <p14:nvPr/>
            </p14:nvContentPartPr>
            <p14:xfrm>
              <a:off x="6250039" y="1369078"/>
              <a:ext cx="212040" cy="123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A96958D-4F0E-41FF-8994-20EE07B5FB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41039" y="1360078"/>
                <a:ext cx="229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6D00D30-7E20-4F0C-819C-1D519CA20274}"/>
                  </a:ext>
                </a:extLst>
              </p14:cNvPr>
              <p14:cNvContentPartPr/>
              <p14:nvPr/>
            </p14:nvContentPartPr>
            <p14:xfrm>
              <a:off x="6642799" y="1024198"/>
              <a:ext cx="198000" cy="466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6D00D30-7E20-4F0C-819C-1D519CA2027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33799" y="1015198"/>
                <a:ext cx="2156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7190C28-62DD-45B8-9B69-F6B5E79284D3}"/>
                  </a:ext>
                </a:extLst>
              </p14:cNvPr>
              <p14:cNvContentPartPr/>
              <p14:nvPr/>
            </p14:nvContentPartPr>
            <p14:xfrm>
              <a:off x="6556039" y="1284838"/>
              <a:ext cx="367560" cy="173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7190C28-62DD-45B8-9B69-F6B5E79284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47399" y="1276198"/>
                <a:ext cx="3852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5D14FF-F0F3-4564-9D48-1F231CD08F60}"/>
                  </a:ext>
                </a:extLst>
              </p14:cNvPr>
              <p14:cNvContentPartPr/>
              <p14:nvPr/>
            </p14:nvContentPartPr>
            <p14:xfrm>
              <a:off x="7031239" y="1252438"/>
              <a:ext cx="7200" cy="20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5D14FF-F0F3-4564-9D48-1F231CD08F6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22239" y="1243438"/>
                <a:ext cx="248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CBDEF9B-C21E-4ADB-84E0-7669EAD8CD16}"/>
                  </a:ext>
                </a:extLst>
              </p14:cNvPr>
              <p14:cNvContentPartPr/>
              <p14:nvPr/>
            </p14:nvContentPartPr>
            <p14:xfrm>
              <a:off x="7056439" y="1320478"/>
              <a:ext cx="131400" cy="176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CBDEF9B-C21E-4ADB-84E0-7669EAD8CD1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47799" y="1311838"/>
                <a:ext cx="149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F21BA82-449C-4024-A690-F6B110703924}"/>
                  </a:ext>
                </a:extLst>
              </p14:cNvPr>
              <p14:cNvContentPartPr/>
              <p14:nvPr/>
            </p14:nvContentPartPr>
            <p14:xfrm>
              <a:off x="7288279" y="1351438"/>
              <a:ext cx="263880" cy="160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F21BA82-449C-4024-A690-F6B1107039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79279" y="1342798"/>
                <a:ext cx="281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0388AEF-AC60-408C-94EC-B1D8B9365A71}"/>
                  </a:ext>
                </a:extLst>
              </p14:cNvPr>
              <p14:cNvContentPartPr/>
              <p14:nvPr/>
            </p14:nvContentPartPr>
            <p14:xfrm>
              <a:off x="7847359" y="1146958"/>
              <a:ext cx="302760" cy="411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0388AEF-AC60-408C-94EC-B1D8B9365A7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38719" y="1138318"/>
                <a:ext cx="3204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AE551A9-E0F8-4FA9-8172-03C5B92A44AD}"/>
                  </a:ext>
                </a:extLst>
              </p14:cNvPr>
              <p14:cNvContentPartPr/>
              <p14:nvPr/>
            </p14:nvContentPartPr>
            <p14:xfrm>
              <a:off x="8065159" y="1393198"/>
              <a:ext cx="153360" cy="160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AE551A9-E0F8-4FA9-8172-03C5B92A44A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056159" y="1384558"/>
                <a:ext cx="1710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84AE6B-46C6-4705-AE45-B81994109704}"/>
                  </a:ext>
                </a:extLst>
              </p14:cNvPr>
              <p14:cNvContentPartPr/>
              <p14:nvPr/>
            </p14:nvContentPartPr>
            <p14:xfrm>
              <a:off x="8377999" y="1164238"/>
              <a:ext cx="203760" cy="326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84AE6B-46C6-4705-AE45-B8199410970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69359" y="1155598"/>
                <a:ext cx="2214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6E8C5B3-2203-4653-A6D1-5743490E7A28}"/>
                  </a:ext>
                </a:extLst>
              </p14:cNvPr>
              <p14:cNvContentPartPr/>
              <p14:nvPr/>
            </p14:nvContentPartPr>
            <p14:xfrm>
              <a:off x="8401039" y="1266478"/>
              <a:ext cx="309600" cy="191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6E8C5B3-2203-4653-A6D1-5743490E7A2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92399" y="1257478"/>
                <a:ext cx="3272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0231B49-279C-4DD4-BBA2-847FEAA7B8F3}"/>
                  </a:ext>
                </a:extLst>
              </p14:cNvPr>
              <p14:cNvContentPartPr/>
              <p14:nvPr/>
            </p14:nvContentPartPr>
            <p14:xfrm>
              <a:off x="8431639" y="1467358"/>
              <a:ext cx="181440" cy="99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0231B49-279C-4DD4-BBA2-847FEAA7B8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22999" y="1458358"/>
                <a:ext cx="199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1F48F84-C7C8-4A40-8211-0A0568C61BCD}"/>
                  </a:ext>
                </a:extLst>
              </p14:cNvPr>
              <p14:cNvContentPartPr/>
              <p14:nvPr/>
            </p14:nvContentPartPr>
            <p14:xfrm>
              <a:off x="8815039" y="1343518"/>
              <a:ext cx="168480" cy="167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1F48F84-C7C8-4A40-8211-0A0568C61BC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06399" y="1334518"/>
                <a:ext cx="18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FB61983-9A91-40B8-A986-5D4E7A2E6475}"/>
                  </a:ext>
                </a:extLst>
              </p14:cNvPr>
              <p14:cNvContentPartPr/>
              <p14:nvPr/>
            </p14:nvContentPartPr>
            <p14:xfrm>
              <a:off x="9294199" y="1162438"/>
              <a:ext cx="466920" cy="425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FB61983-9A91-40B8-A986-5D4E7A2E64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85559" y="1153438"/>
                <a:ext cx="484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124A88A-C844-4C8F-9FFF-434351FFEF1B}"/>
                  </a:ext>
                </a:extLst>
              </p14:cNvPr>
              <p14:cNvContentPartPr/>
              <p14:nvPr/>
            </p14:nvContentPartPr>
            <p14:xfrm>
              <a:off x="9759679" y="1427038"/>
              <a:ext cx="130320" cy="153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124A88A-C844-4C8F-9FFF-434351FFEF1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51039" y="1418398"/>
                <a:ext cx="1479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CAA8B05-A2B2-471B-82BD-CA8C28B96748}"/>
                  </a:ext>
                </a:extLst>
              </p14:cNvPr>
              <p14:cNvContentPartPr/>
              <p14:nvPr/>
            </p14:nvContentPartPr>
            <p14:xfrm>
              <a:off x="10027519" y="1441798"/>
              <a:ext cx="117720" cy="122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CAA8B05-A2B2-471B-82BD-CA8C28B9674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018519" y="1432798"/>
                <a:ext cx="1353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AF81899-D356-4326-9CB8-B554AAB9550F}"/>
                  </a:ext>
                </a:extLst>
              </p14:cNvPr>
              <p14:cNvContentPartPr/>
              <p14:nvPr/>
            </p14:nvContentPartPr>
            <p14:xfrm>
              <a:off x="10219399" y="1394998"/>
              <a:ext cx="104400" cy="141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AF81899-D356-4326-9CB8-B554AAB955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10759" y="1385998"/>
                <a:ext cx="122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58683B3-5037-4AF9-B216-BA4FE2086141}"/>
                  </a:ext>
                </a:extLst>
              </p14:cNvPr>
              <p14:cNvContentPartPr/>
              <p14:nvPr/>
            </p14:nvContentPartPr>
            <p14:xfrm>
              <a:off x="10417039" y="1359358"/>
              <a:ext cx="147960" cy="198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58683B3-5037-4AF9-B216-BA4FE20861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408399" y="1350718"/>
                <a:ext cx="1656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B0F7940-5282-4C82-B93B-BDE314E5A0D8}"/>
                  </a:ext>
                </a:extLst>
              </p14:cNvPr>
              <p14:cNvContentPartPr/>
              <p14:nvPr/>
            </p14:nvContentPartPr>
            <p14:xfrm>
              <a:off x="10639879" y="1442878"/>
              <a:ext cx="68040" cy="147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B0F7940-5282-4C82-B93B-BDE314E5A0D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31239" y="1433878"/>
                <a:ext cx="85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D220D9E-F417-4E2E-853F-B7B095B6ACAB}"/>
                  </a:ext>
                </a:extLst>
              </p14:cNvPr>
              <p14:cNvContentPartPr/>
              <p14:nvPr/>
            </p14:nvContentPartPr>
            <p14:xfrm>
              <a:off x="10818439" y="1322638"/>
              <a:ext cx="11880" cy="12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D220D9E-F417-4E2E-853F-B7B095B6ACA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09439" y="1313638"/>
                <a:ext cx="29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259E0B5-8CEE-43AC-8B64-77072A907C50}"/>
                  </a:ext>
                </a:extLst>
              </p14:cNvPr>
              <p14:cNvContentPartPr/>
              <p14:nvPr/>
            </p14:nvContentPartPr>
            <p14:xfrm>
              <a:off x="10806919" y="1438558"/>
              <a:ext cx="133200" cy="121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259E0B5-8CEE-43AC-8B64-77072A907C5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797919" y="1429918"/>
                <a:ext cx="150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6384A55-1B35-471F-A26F-28A89F21093F}"/>
                  </a:ext>
                </a:extLst>
              </p14:cNvPr>
              <p14:cNvContentPartPr/>
              <p14:nvPr/>
            </p14:nvContentPartPr>
            <p14:xfrm>
              <a:off x="11055319" y="1453318"/>
              <a:ext cx="347040" cy="1490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6384A55-1B35-471F-A26F-28A89F210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46319" y="1444318"/>
                <a:ext cx="3646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6094175-F3BF-43E8-93D3-7E93693974CC}"/>
                  </a:ext>
                </a:extLst>
              </p14:cNvPr>
              <p14:cNvContentPartPr/>
              <p14:nvPr/>
            </p14:nvContentPartPr>
            <p14:xfrm>
              <a:off x="765799" y="1326238"/>
              <a:ext cx="177840" cy="237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6094175-F3BF-43E8-93D3-7E93693974C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6799" y="1317238"/>
                <a:ext cx="195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8E5036-8040-4196-8E0E-67AE0C957BCB}"/>
                  </a:ext>
                </a:extLst>
              </p14:cNvPr>
              <p14:cNvContentPartPr/>
              <p14:nvPr/>
            </p14:nvContentPartPr>
            <p14:xfrm>
              <a:off x="528199" y="1193398"/>
              <a:ext cx="815040" cy="169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8E5036-8040-4196-8E0E-67AE0C957BC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9199" y="1184398"/>
                <a:ext cx="832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97D0799-8A87-4386-893A-4BA5D1AAF189}"/>
                  </a:ext>
                </a:extLst>
              </p14:cNvPr>
              <p14:cNvContentPartPr/>
              <p14:nvPr/>
            </p14:nvContentPartPr>
            <p14:xfrm>
              <a:off x="1247839" y="1075678"/>
              <a:ext cx="297720" cy="497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97D0799-8A87-4386-893A-4BA5D1AAF18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238839" y="1067038"/>
                <a:ext cx="3153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B675ACB-A8C6-4677-A922-BAC522E69952}"/>
                  </a:ext>
                </a:extLst>
              </p14:cNvPr>
              <p14:cNvContentPartPr/>
              <p14:nvPr/>
            </p14:nvContentPartPr>
            <p14:xfrm>
              <a:off x="1600999" y="1371238"/>
              <a:ext cx="168120" cy="186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B675ACB-A8C6-4677-A922-BAC522E6995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92359" y="1362598"/>
                <a:ext cx="1857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953FF5-DFCB-440D-AE0F-A0FF582B02C8}"/>
                  </a:ext>
                </a:extLst>
              </p14:cNvPr>
              <p14:cNvContentPartPr/>
              <p14:nvPr/>
            </p14:nvContentPartPr>
            <p14:xfrm>
              <a:off x="2234239" y="1054798"/>
              <a:ext cx="684360" cy="577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953FF5-DFCB-440D-AE0F-A0FF582B02C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25239" y="1045798"/>
                <a:ext cx="7020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989CAAD-91DF-40D5-86BE-24D078769975}"/>
                  </a:ext>
                </a:extLst>
              </p14:cNvPr>
              <p14:cNvContentPartPr/>
              <p14:nvPr/>
            </p14:nvContentPartPr>
            <p14:xfrm>
              <a:off x="2734999" y="1365838"/>
              <a:ext cx="176760" cy="194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989CAAD-91DF-40D5-86BE-24D0787699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26359" y="1357198"/>
                <a:ext cx="194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99541D2-3918-4C21-B144-87BE1ABFE9D7}"/>
                  </a:ext>
                </a:extLst>
              </p14:cNvPr>
              <p14:cNvContentPartPr/>
              <p14:nvPr/>
            </p14:nvContentPartPr>
            <p14:xfrm>
              <a:off x="2935519" y="1290598"/>
              <a:ext cx="218880" cy="249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99541D2-3918-4C21-B144-87BE1ABFE9D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926879" y="1281958"/>
                <a:ext cx="2365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6BBF4F0-1F01-4E2C-8D1B-2A8AF44ABE02}"/>
                  </a:ext>
                </a:extLst>
              </p14:cNvPr>
              <p14:cNvContentPartPr/>
              <p14:nvPr/>
            </p14:nvContentPartPr>
            <p14:xfrm>
              <a:off x="3176359" y="1357198"/>
              <a:ext cx="369000" cy="151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6BBF4F0-1F01-4E2C-8D1B-2A8AF44ABE0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67359" y="1348198"/>
                <a:ext cx="3866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92AFC58-E9EE-45C7-A023-DC3822CCA578}"/>
                  </a:ext>
                </a:extLst>
              </p14:cNvPr>
              <p14:cNvContentPartPr/>
              <p14:nvPr/>
            </p14:nvContentPartPr>
            <p14:xfrm>
              <a:off x="3576319" y="1398598"/>
              <a:ext cx="184680" cy="14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92AFC58-E9EE-45C7-A023-DC3822CCA57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67679" y="1389598"/>
                <a:ext cx="202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00E14EE-92BE-4D67-A722-14696A931F60}"/>
                  </a:ext>
                </a:extLst>
              </p14:cNvPr>
              <p14:cNvContentPartPr/>
              <p14:nvPr/>
            </p14:nvContentPartPr>
            <p14:xfrm>
              <a:off x="3996799" y="1121758"/>
              <a:ext cx="168120" cy="401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00E14EE-92BE-4D67-A722-14696A931F6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987799" y="1112758"/>
                <a:ext cx="1857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D2E40C0-D8A3-4C4B-8241-B9DEBCEEDAF7}"/>
                  </a:ext>
                </a:extLst>
              </p14:cNvPr>
              <p14:cNvContentPartPr/>
              <p14:nvPr/>
            </p14:nvContentPartPr>
            <p14:xfrm>
              <a:off x="598039" y="2073958"/>
              <a:ext cx="276840" cy="256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D2E40C0-D8A3-4C4B-8241-B9DEBCEEDAF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9399" y="2065318"/>
                <a:ext cx="2944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B017EB2-3B29-4260-8EC4-5607FC9D9DFF}"/>
                  </a:ext>
                </a:extLst>
              </p14:cNvPr>
              <p14:cNvContentPartPr/>
              <p14:nvPr/>
            </p14:nvContentPartPr>
            <p14:xfrm>
              <a:off x="795679" y="1825198"/>
              <a:ext cx="233640" cy="430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B017EB2-3B29-4260-8EC4-5607FC9D9D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86679" y="1816198"/>
                <a:ext cx="2512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C9CDD78-C2D2-4637-8BC5-ABF3476CFE63}"/>
                  </a:ext>
                </a:extLst>
              </p14:cNvPr>
              <p14:cNvContentPartPr/>
              <p14:nvPr/>
            </p14:nvContentPartPr>
            <p14:xfrm>
              <a:off x="954439" y="2098798"/>
              <a:ext cx="63000" cy="13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C9CDD78-C2D2-4637-8BC5-ABF3476CFE6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5439" y="2089798"/>
                <a:ext cx="80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FFCA217-0BF0-4C65-A811-F4050BFF9075}"/>
                  </a:ext>
                </a:extLst>
              </p14:cNvPr>
              <p14:cNvContentPartPr/>
              <p14:nvPr/>
            </p14:nvContentPartPr>
            <p14:xfrm>
              <a:off x="1124719" y="2013838"/>
              <a:ext cx="157320" cy="254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FFCA217-0BF0-4C65-A811-F4050BFF90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16079" y="2005198"/>
                <a:ext cx="1749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72A2FEB-1F65-4781-9881-0B8F9EE4B960}"/>
                  </a:ext>
                </a:extLst>
              </p14:cNvPr>
              <p14:cNvContentPartPr/>
              <p14:nvPr/>
            </p14:nvContentPartPr>
            <p14:xfrm>
              <a:off x="1467799" y="1760038"/>
              <a:ext cx="150840" cy="465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72A2FEB-1F65-4781-9881-0B8F9EE4B96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459159" y="1751038"/>
                <a:ext cx="1684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A79C317-22C4-4C98-8DD5-5EAFA10B867A}"/>
                  </a:ext>
                </a:extLst>
              </p14:cNvPr>
              <p14:cNvContentPartPr/>
              <p14:nvPr/>
            </p14:nvContentPartPr>
            <p14:xfrm>
              <a:off x="1241359" y="1978558"/>
              <a:ext cx="609480" cy="273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A79C317-22C4-4C98-8DD5-5EAFA10B867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232719" y="1969558"/>
                <a:ext cx="627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B743E53-6889-4467-9CD7-80E377FB489E}"/>
                  </a:ext>
                </a:extLst>
              </p14:cNvPr>
              <p14:cNvContentPartPr/>
              <p14:nvPr/>
            </p14:nvContentPartPr>
            <p14:xfrm>
              <a:off x="1900159" y="2094118"/>
              <a:ext cx="33480" cy="11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B743E53-6889-4467-9CD7-80E377FB489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91519" y="2085478"/>
                <a:ext cx="511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D21A368-A4CA-4D25-B21E-A1F0555826C4}"/>
                  </a:ext>
                </a:extLst>
              </p14:cNvPr>
              <p14:cNvContentPartPr/>
              <p14:nvPr/>
            </p14:nvContentPartPr>
            <p14:xfrm>
              <a:off x="2097799" y="1760758"/>
              <a:ext cx="203400" cy="498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D21A368-A4CA-4D25-B21E-A1F0555826C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89159" y="1751758"/>
                <a:ext cx="2210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7539E8E-4614-4E41-BC5C-D4EF2FE158C3}"/>
                  </a:ext>
                </a:extLst>
              </p14:cNvPr>
              <p14:cNvContentPartPr/>
              <p14:nvPr/>
            </p14:nvContentPartPr>
            <p14:xfrm>
              <a:off x="2385079" y="2060638"/>
              <a:ext cx="239400" cy="159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7539E8E-4614-4E41-BC5C-D4EF2FE158C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76079" y="2051638"/>
                <a:ext cx="257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62B8E2B-C83D-4A36-AA73-C35641C92068}"/>
                  </a:ext>
                </a:extLst>
              </p14:cNvPr>
              <p14:cNvContentPartPr/>
              <p14:nvPr/>
            </p14:nvContentPartPr>
            <p14:xfrm>
              <a:off x="2874319" y="1701358"/>
              <a:ext cx="178200" cy="484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62B8E2B-C83D-4A36-AA73-C35641C9206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865319" y="1692358"/>
                <a:ext cx="1958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C7D3D6E-2393-4260-8895-F20E1301D921}"/>
                  </a:ext>
                </a:extLst>
              </p14:cNvPr>
              <p14:cNvContentPartPr/>
              <p14:nvPr/>
            </p14:nvContentPartPr>
            <p14:xfrm>
              <a:off x="2777119" y="1941838"/>
              <a:ext cx="374040" cy="212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C7D3D6E-2393-4260-8895-F20E1301D92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68479" y="1933198"/>
                <a:ext cx="3916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DF57D72-81BA-48C0-92A0-1CC53DB75976}"/>
                  </a:ext>
                </a:extLst>
              </p14:cNvPr>
              <p14:cNvContentPartPr/>
              <p14:nvPr/>
            </p14:nvContentPartPr>
            <p14:xfrm>
              <a:off x="3209479" y="1937158"/>
              <a:ext cx="28440" cy="3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DF57D72-81BA-48C0-92A0-1CC53DB759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00839" y="1928518"/>
                <a:ext cx="460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75BFC2E-0B7D-4A3C-8ED0-DAD883CA09FA}"/>
                  </a:ext>
                </a:extLst>
              </p14:cNvPr>
              <p14:cNvContentPartPr/>
              <p14:nvPr/>
            </p14:nvContentPartPr>
            <p14:xfrm>
              <a:off x="3273919" y="2003038"/>
              <a:ext cx="101520" cy="159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75BFC2E-0B7D-4A3C-8ED0-DAD883CA09F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265279" y="1994038"/>
                <a:ext cx="119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95B071E-9E8A-4F64-B184-43D89E46098C}"/>
                  </a:ext>
                </a:extLst>
              </p14:cNvPr>
              <p14:cNvContentPartPr/>
              <p14:nvPr/>
            </p14:nvContentPartPr>
            <p14:xfrm>
              <a:off x="3441679" y="2046958"/>
              <a:ext cx="214920" cy="116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95B071E-9E8A-4F64-B184-43D89E46098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432679" y="2038318"/>
                <a:ext cx="2325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1A26175-9BF7-4635-B543-D5E4DA31976A}"/>
                  </a:ext>
                </a:extLst>
              </p14:cNvPr>
              <p14:cNvContentPartPr/>
              <p14:nvPr/>
            </p14:nvContentPartPr>
            <p14:xfrm>
              <a:off x="3795199" y="1778038"/>
              <a:ext cx="249120" cy="537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1A26175-9BF7-4635-B543-D5E4DA31976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86199" y="1769038"/>
                <a:ext cx="2667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AE27309-24BF-481D-8487-BFA5E1F7E330}"/>
                  </a:ext>
                </a:extLst>
              </p14:cNvPr>
              <p14:cNvContentPartPr/>
              <p14:nvPr/>
            </p14:nvContentPartPr>
            <p14:xfrm>
              <a:off x="4586119" y="2125078"/>
              <a:ext cx="39960" cy="77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AE27309-24BF-481D-8487-BFA5E1F7E33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577119" y="2116438"/>
                <a:ext cx="576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94FF02B-DF86-4DB9-9B4D-72477A650D73}"/>
                  </a:ext>
                </a:extLst>
              </p14:cNvPr>
              <p14:cNvContentPartPr/>
              <p14:nvPr/>
            </p14:nvContentPartPr>
            <p14:xfrm>
              <a:off x="4680439" y="2013118"/>
              <a:ext cx="4320" cy="27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94FF02B-DF86-4DB9-9B4D-72477A650D7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671439" y="2004478"/>
                <a:ext cx="21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0B12E2-72F0-429B-9EE9-184945AB70BE}"/>
                  </a:ext>
                </a:extLst>
              </p14:cNvPr>
              <p14:cNvContentPartPr/>
              <p14:nvPr/>
            </p14:nvContentPartPr>
            <p14:xfrm>
              <a:off x="4694479" y="2007358"/>
              <a:ext cx="208800" cy="19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0B12E2-72F0-429B-9EE9-184945AB70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85479" y="1998358"/>
                <a:ext cx="226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4377D0-59F6-4237-840B-E71A3C665F54}"/>
                  </a:ext>
                </a:extLst>
              </p14:cNvPr>
              <p14:cNvContentPartPr/>
              <p14:nvPr/>
            </p14:nvContentPartPr>
            <p14:xfrm>
              <a:off x="5565679" y="1821238"/>
              <a:ext cx="216000" cy="397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4377D0-59F6-4237-840B-E71A3C665F5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56679" y="1812598"/>
                <a:ext cx="2336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91EAAE6-4847-40A4-AB56-DBDECA57DC85}"/>
                  </a:ext>
                </a:extLst>
              </p14:cNvPr>
              <p14:cNvContentPartPr/>
              <p14:nvPr/>
            </p14:nvContentPartPr>
            <p14:xfrm>
              <a:off x="5500519" y="2009518"/>
              <a:ext cx="354960" cy="7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91EAAE6-4847-40A4-AB56-DBDECA57DC8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491879" y="2000518"/>
                <a:ext cx="372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EF7E328-CC60-4E86-922F-935B8161D48F}"/>
                  </a:ext>
                </a:extLst>
              </p14:cNvPr>
              <p14:cNvContentPartPr/>
              <p14:nvPr/>
            </p14:nvContentPartPr>
            <p14:xfrm>
              <a:off x="5904079" y="1755718"/>
              <a:ext cx="239760" cy="4064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EF7E328-CC60-4E86-922F-935B8161D48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895439" y="1746718"/>
                <a:ext cx="2574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B3A650E-14F1-4282-9F1F-5136D312B24A}"/>
                  </a:ext>
                </a:extLst>
              </p14:cNvPr>
              <p14:cNvContentPartPr/>
              <p14:nvPr/>
            </p14:nvContentPartPr>
            <p14:xfrm>
              <a:off x="6129799" y="2015638"/>
              <a:ext cx="169920" cy="182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B3A650E-14F1-4282-9F1F-5136D312B24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20799" y="2006638"/>
                <a:ext cx="1875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6F2A1FF-1673-440D-8CC2-5123C9EDA1C6}"/>
                  </a:ext>
                </a:extLst>
              </p14:cNvPr>
              <p14:cNvContentPartPr/>
              <p14:nvPr/>
            </p14:nvContentPartPr>
            <p14:xfrm>
              <a:off x="6761239" y="2019598"/>
              <a:ext cx="311760" cy="145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6F2A1FF-1673-440D-8CC2-5123C9EDA1C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752599" y="2010598"/>
                <a:ext cx="329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022A227-B6CC-4F41-8E99-9FA984D58E66}"/>
                  </a:ext>
                </a:extLst>
              </p14:cNvPr>
              <p14:cNvContentPartPr/>
              <p14:nvPr/>
            </p14:nvContentPartPr>
            <p14:xfrm>
              <a:off x="7129879" y="2031838"/>
              <a:ext cx="101880" cy="130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022A227-B6CC-4F41-8E99-9FA984D58E6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21239" y="2022838"/>
                <a:ext cx="1195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3D6C328-9A7A-4379-B29A-7465FB51C990}"/>
                  </a:ext>
                </a:extLst>
              </p14:cNvPr>
              <p14:cNvContentPartPr/>
              <p14:nvPr/>
            </p14:nvContentPartPr>
            <p14:xfrm>
              <a:off x="7290799" y="1974238"/>
              <a:ext cx="187920" cy="171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3D6C328-9A7A-4379-B29A-7465FB51C99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81799" y="1965598"/>
                <a:ext cx="205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2437A47-8267-4F80-AF23-8C3B81222687}"/>
                  </a:ext>
                </a:extLst>
              </p14:cNvPr>
              <p14:cNvContentPartPr/>
              <p14:nvPr/>
            </p14:nvContentPartPr>
            <p14:xfrm>
              <a:off x="7718119" y="1717198"/>
              <a:ext cx="170640" cy="425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2437A47-8267-4F80-AF23-8C3B8122268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709119" y="1708558"/>
                <a:ext cx="1882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44F3D5A-2633-4364-8820-F45957CA0A5E}"/>
                  </a:ext>
                </a:extLst>
              </p14:cNvPr>
              <p14:cNvContentPartPr/>
              <p14:nvPr/>
            </p14:nvContentPartPr>
            <p14:xfrm>
              <a:off x="7572679" y="1969918"/>
              <a:ext cx="456480" cy="65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44F3D5A-2633-4364-8820-F45957CA0A5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563679" y="1960918"/>
                <a:ext cx="474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AA86D2A-B311-4943-B5F6-A6804DD31314}"/>
                  </a:ext>
                </a:extLst>
              </p14:cNvPr>
              <p14:cNvContentPartPr/>
              <p14:nvPr/>
            </p14:nvContentPartPr>
            <p14:xfrm>
              <a:off x="8338759" y="1964878"/>
              <a:ext cx="216360" cy="223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AA86D2A-B311-4943-B5F6-A6804DD3131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330119" y="1955878"/>
                <a:ext cx="234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397700E-DFA2-4A36-A87D-8821C5C4FB53}"/>
                  </a:ext>
                </a:extLst>
              </p14:cNvPr>
              <p14:cNvContentPartPr/>
              <p14:nvPr/>
            </p14:nvContentPartPr>
            <p14:xfrm>
              <a:off x="8564119" y="2038678"/>
              <a:ext cx="128520" cy="151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397700E-DFA2-4A36-A87D-8821C5C4FB5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55119" y="2030038"/>
                <a:ext cx="146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BBFF797-9B3F-45B0-9D8A-D0DD924EC25C}"/>
                  </a:ext>
                </a:extLst>
              </p14:cNvPr>
              <p14:cNvContentPartPr/>
              <p14:nvPr/>
            </p14:nvContentPartPr>
            <p14:xfrm>
              <a:off x="8766799" y="2065678"/>
              <a:ext cx="333000" cy="98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BBFF797-9B3F-45B0-9D8A-D0DD924EC25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58159" y="2056678"/>
                <a:ext cx="350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626B700-5666-42D3-8E5E-7CD2B1F79DE3}"/>
                  </a:ext>
                </a:extLst>
              </p14:cNvPr>
              <p14:cNvContentPartPr/>
              <p14:nvPr/>
            </p14:nvContentPartPr>
            <p14:xfrm>
              <a:off x="9168559" y="2045878"/>
              <a:ext cx="328680" cy="144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626B700-5666-42D3-8E5E-7CD2B1F79DE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159919" y="2037238"/>
                <a:ext cx="346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A41B099-C12F-4C2F-AB1E-905CF3D64F9B}"/>
                  </a:ext>
                </a:extLst>
              </p14:cNvPr>
              <p14:cNvContentPartPr/>
              <p14:nvPr/>
            </p14:nvContentPartPr>
            <p14:xfrm>
              <a:off x="9639799" y="2082598"/>
              <a:ext cx="111600" cy="149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A41B099-C12F-4C2F-AB1E-905CF3D64F9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630799" y="2073958"/>
                <a:ext cx="129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422E65E-2162-41B2-B3AD-6219E0AA4757}"/>
                  </a:ext>
                </a:extLst>
              </p14:cNvPr>
              <p14:cNvContentPartPr/>
              <p14:nvPr/>
            </p14:nvContentPartPr>
            <p14:xfrm>
              <a:off x="9822679" y="2091598"/>
              <a:ext cx="198720" cy="134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422E65E-2162-41B2-B3AD-6219E0AA475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814039" y="2082958"/>
                <a:ext cx="216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23ADAFF-C4C3-4B55-BBE5-FE12280E28F8}"/>
                  </a:ext>
                </a:extLst>
              </p14:cNvPr>
              <p14:cNvContentPartPr/>
              <p14:nvPr/>
            </p14:nvContentPartPr>
            <p14:xfrm>
              <a:off x="10231639" y="1839238"/>
              <a:ext cx="164160" cy="351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23ADAFF-C4C3-4B55-BBE5-FE12280E28F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222639" y="1830238"/>
                <a:ext cx="181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630A2F7-B2BC-49E2-91EC-498669398D4E}"/>
                  </a:ext>
                </a:extLst>
              </p14:cNvPr>
              <p14:cNvContentPartPr/>
              <p14:nvPr/>
            </p14:nvContentPartPr>
            <p14:xfrm>
              <a:off x="10277359" y="2039398"/>
              <a:ext cx="284400" cy="49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630A2F7-B2BC-49E2-91EC-498669398D4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268719" y="2030398"/>
                <a:ext cx="3020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A7ED69F-6939-49B2-9B99-8574B5764C01}"/>
                  </a:ext>
                </a:extLst>
              </p14:cNvPr>
              <p14:cNvContentPartPr/>
              <p14:nvPr/>
            </p14:nvContentPartPr>
            <p14:xfrm>
              <a:off x="680119" y="2734558"/>
              <a:ext cx="169560" cy="230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A7ED69F-6939-49B2-9B99-8574B5764C0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71119" y="2725558"/>
                <a:ext cx="1872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7BF58E9-95AF-41B5-97AD-61E657C88F05}"/>
                  </a:ext>
                </a:extLst>
              </p14:cNvPr>
              <p14:cNvContentPartPr/>
              <p14:nvPr/>
            </p14:nvContentPartPr>
            <p14:xfrm>
              <a:off x="904039" y="2688118"/>
              <a:ext cx="124200" cy="288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7BF58E9-95AF-41B5-97AD-61E657C88F0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95399" y="2679118"/>
                <a:ext cx="14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41D1A7-C187-4C81-93CC-81C5DEFF8060}"/>
                  </a:ext>
                </a:extLst>
              </p14:cNvPr>
              <p14:cNvContentPartPr/>
              <p14:nvPr/>
            </p14:nvContentPartPr>
            <p14:xfrm>
              <a:off x="1174399" y="2755438"/>
              <a:ext cx="133560" cy="177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41D1A7-C187-4C81-93CC-81C5DEFF806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65759" y="2746798"/>
                <a:ext cx="151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12811D5-3138-4065-99EA-C80CF6237B7C}"/>
                  </a:ext>
                </a:extLst>
              </p14:cNvPr>
              <p14:cNvContentPartPr/>
              <p14:nvPr/>
            </p14:nvContentPartPr>
            <p14:xfrm>
              <a:off x="1398319" y="2786398"/>
              <a:ext cx="293040" cy="172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12811D5-3138-4065-99EA-C80CF6237B7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389679" y="2777758"/>
                <a:ext cx="310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1DE196E-4E86-4253-9B0D-A4211032E0C7}"/>
                  </a:ext>
                </a:extLst>
              </p14:cNvPr>
              <p14:cNvContentPartPr/>
              <p14:nvPr/>
            </p14:nvContentPartPr>
            <p14:xfrm>
              <a:off x="1609279" y="2546278"/>
              <a:ext cx="196920" cy="382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1DE196E-4E86-4253-9B0D-A4211032E0C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600639" y="2537638"/>
                <a:ext cx="2145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4BAAEFC-96DE-451C-B433-E93F304D4053}"/>
                  </a:ext>
                </a:extLst>
              </p14:cNvPr>
              <p14:cNvContentPartPr/>
              <p14:nvPr/>
            </p14:nvContentPartPr>
            <p14:xfrm>
              <a:off x="2196079" y="2734918"/>
              <a:ext cx="285120" cy="186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4BAAEFC-96DE-451C-B433-E93F304D405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87439" y="2726278"/>
                <a:ext cx="3027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B15E850-EBB6-4BF5-AC49-0BB90D7C3DE8}"/>
                  </a:ext>
                </a:extLst>
              </p14:cNvPr>
              <p14:cNvContentPartPr/>
              <p14:nvPr/>
            </p14:nvContentPartPr>
            <p14:xfrm>
              <a:off x="2398759" y="2466718"/>
              <a:ext cx="249480" cy="461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B15E850-EBB6-4BF5-AC49-0BB90D7C3DE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390119" y="2457718"/>
                <a:ext cx="26712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ABEE9EC-5ED4-4513-AAC0-F7E3B2E6230D}"/>
                  </a:ext>
                </a:extLst>
              </p14:cNvPr>
              <p14:cNvContentPartPr/>
              <p14:nvPr/>
            </p14:nvContentPartPr>
            <p14:xfrm>
              <a:off x="2548879" y="2769478"/>
              <a:ext cx="25200" cy="129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ABEE9EC-5ED4-4513-AAC0-F7E3B2E6230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540239" y="2760838"/>
                <a:ext cx="42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B1A6E50-7A96-4516-82C4-E04DD80D61D4}"/>
                  </a:ext>
                </a:extLst>
              </p14:cNvPr>
              <p14:cNvContentPartPr/>
              <p14:nvPr/>
            </p14:nvContentPartPr>
            <p14:xfrm>
              <a:off x="2678479" y="2638798"/>
              <a:ext cx="185400" cy="246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B1A6E50-7A96-4516-82C4-E04DD80D61D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669479" y="2630158"/>
                <a:ext cx="2030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A75B9C9-9C04-4AC7-9F01-E1DF20041F94}"/>
                  </a:ext>
                </a:extLst>
              </p14:cNvPr>
              <p14:cNvContentPartPr/>
              <p14:nvPr/>
            </p14:nvContentPartPr>
            <p14:xfrm>
              <a:off x="3044959" y="2427838"/>
              <a:ext cx="228600" cy="487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A75B9C9-9C04-4AC7-9F01-E1DF20041F9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036319" y="2418838"/>
                <a:ext cx="24624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5D6077F-9E66-4D7D-8928-22E904A5A0D4}"/>
                  </a:ext>
                </a:extLst>
              </p14:cNvPr>
              <p14:cNvContentPartPr/>
              <p14:nvPr/>
            </p14:nvContentPartPr>
            <p14:xfrm>
              <a:off x="2980519" y="2652118"/>
              <a:ext cx="328320" cy="88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5D6077F-9E66-4D7D-8928-22E904A5A0D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971519" y="2643478"/>
                <a:ext cx="3459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76689F3-6FED-4581-8891-9665EED38229}"/>
                  </a:ext>
                </a:extLst>
              </p14:cNvPr>
              <p14:cNvContentPartPr/>
              <p14:nvPr/>
            </p14:nvContentPartPr>
            <p14:xfrm>
              <a:off x="3249799" y="2688118"/>
              <a:ext cx="150840" cy="213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76689F3-6FED-4581-8891-9665EED3822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241159" y="2679118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E87DAC6-9757-40BA-BC24-DA7F94AE12D2}"/>
                  </a:ext>
                </a:extLst>
              </p14:cNvPr>
              <p14:cNvContentPartPr/>
              <p14:nvPr/>
            </p14:nvContentPartPr>
            <p14:xfrm>
              <a:off x="3458959" y="2435398"/>
              <a:ext cx="416880" cy="468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E87DAC6-9757-40BA-BC24-DA7F94AE12D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450319" y="2426758"/>
                <a:ext cx="4345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088FE55-D38B-4D8C-BF03-F4D03487A4FA}"/>
                  </a:ext>
                </a:extLst>
              </p14:cNvPr>
              <p14:cNvContentPartPr/>
              <p14:nvPr/>
            </p14:nvContentPartPr>
            <p14:xfrm>
              <a:off x="3695119" y="2736358"/>
              <a:ext cx="206280" cy="151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088FE55-D38B-4D8C-BF03-F4D03487A4F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686479" y="2727718"/>
                <a:ext cx="223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E8F0C0D-E378-4BDA-B537-EDFAB0AE8F0D}"/>
                  </a:ext>
                </a:extLst>
              </p14:cNvPr>
              <p14:cNvContentPartPr/>
              <p14:nvPr/>
            </p14:nvContentPartPr>
            <p14:xfrm>
              <a:off x="3961159" y="2732038"/>
              <a:ext cx="232560" cy="139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E8F0C0D-E378-4BDA-B537-EDFAB0AE8F0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952159" y="2723038"/>
                <a:ext cx="2502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82C49D8-4D22-4C05-B06F-4F4B0F560E2E}"/>
                  </a:ext>
                </a:extLst>
              </p14:cNvPr>
              <p14:cNvContentPartPr/>
              <p14:nvPr/>
            </p14:nvContentPartPr>
            <p14:xfrm>
              <a:off x="4346719" y="2422798"/>
              <a:ext cx="208800" cy="476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82C49D8-4D22-4C05-B06F-4F4B0F560E2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338079" y="2413798"/>
                <a:ext cx="2264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4685759-BF60-4C3E-AC6F-02764E827390}"/>
                  </a:ext>
                </a:extLst>
              </p14:cNvPr>
              <p14:cNvContentPartPr/>
              <p14:nvPr/>
            </p14:nvContentPartPr>
            <p14:xfrm>
              <a:off x="4249159" y="2711878"/>
              <a:ext cx="444240" cy="1486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4685759-BF60-4C3E-AC6F-02764E82739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240519" y="2702878"/>
                <a:ext cx="4618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57D8736-4D2A-4E0E-84A1-49F3608F9CE1}"/>
                  </a:ext>
                </a:extLst>
              </p14:cNvPr>
              <p14:cNvContentPartPr/>
              <p14:nvPr/>
            </p14:nvContentPartPr>
            <p14:xfrm>
              <a:off x="4783039" y="2629438"/>
              <a:ext cx="6840" cy="25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57D8736-4D2A-4E0E-84A1-49F3608F9CE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774039" y="2620438"/>
                <a:ext cx="24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05A092F-21C3-4192-AC80-A46F24F8F61E}"/>
                  </a:ext>
                </a:extLst>
              </p14:cNvPr>
              <p14:cNvContentPartPr/>
              <p14:nvPr/>
            </p14:nvContentPartPr>
            <p14:xfrm>
              <a:off x="4837399" y="2708278"/>
              <a:ext cx="168840" cy="166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05A092F-21C3-4192-AC80-A46F24F8F6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828399" y="2699638"/>
                <a:ext cx="186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C28488F-CE69-4C8F-8CE7-9449F167A5C9}"/>
                  </a:ext>
                </a:extLst>
              </p14:cNvPr>
              <p14:cNvContentPartPr/>
              <p14:nvPr/>
            </p14:nvContentPartPr>
            <p14:xfrm>
              <a:off x="5133319" y="2751478"/>
              <a:ext cx="261720" cy="120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C28488F-CE69-4C8F-8CE7-9449F167A5C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124319" y="2742478"/>
                <a:ext cx="279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37EA439-4BCE-40BD-A0FB-90B4B83B87EC}"/>
                  </a:ext>
                </a:extLst>
              </p14:cNvPr>
              <p14:cNvContentPartPr/>
              <p14:nvPr/>
            </p14:nvContentPartPr>
            <p14:xfrm>
              <a:off x="5792119" y="2722318"/>
              <a:ext cx="42480" cy="135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37EA439-4BCE-40BD-A0FB-90B4B83B87E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83119" y="2713678"/>
                <a:ext cx="60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53F32B5-88C2-44E7-8042-E2A17547187D}"/>
                  </a:ext>
                </a:extLst>
              </p14:cNvPr>
              <p14:cNvContentPartPr/>
              <p14:nvPr/>
            </p14:nvContentPartPr>
            <p14:xfrm>
              <a:off x="5962759" y="2647798"/>
              <a:ext cx="118440" cy="226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53F32B5-88C2-44E7-8042-E2A17547187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954119" y="2638798"/>
                <a:ext cx="136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98481EC-C684-48AC-9F98-55456EAE958A}"/>
                  </a:ext>
                </a:extLst>
              </p14:cNvPr>
              <p14:cNvContentPartPr/>
              <p14:nvPr/>
            </p14:nvContentPartPr>
            <p14:xfrm>
              <a:off x="6547039" y="2620438"/>
              <a:ext cx="327600" cy="228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98481EC-C684-48AC-9F98-55456EAE958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538039" y="2611438"/>
                <a:ext cx="345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41AD1C6-2649-4746-A24F-C07DB6280337}"/>
                  </a:ext>
                </a:extLst>
              </p14:cNvPr>
              <p14:cNvContentPartPr/>
              <p14:nvPr/>
            </p14:nvContentPartPr>
            <p14:xfrm>
              <a:off x="7036279" y="2329918"/>
              <a:ext cx="321840" cy="512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41AD1C6-2649-4746-A24F-C07DB628033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27639" y="2320918"/>
                <a:ext cx="339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A447681-FD11-447D-94F5-625192E808F0}"/>
                  </a:ext>
                </a:extLst>
              </p14:cNvPr>
              <p14:cNvContentPartPr/>
              <p14:nvPr/>
            </p14:nvContentPartPr>
            <p14:xfrm>
              <a:off x="6900559" y="2636998"/>
              <a:ext cx="439200" cy="56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A447681-FD11-447D-94F5-625192E808F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891559" y="2627998"/>
                <a:ext cx="456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0E9FB42-FAA7-4249-A82D-278E0834D35C}"/>
                  </a:ext>
                </a:extLst>
              </p14:cNvPr>
              <p14:cNvContentPartPr/>
              <p14:nvPr/>
            </p14:nvContentPartPr>
            <p14:xfrm>
              <a:off x="7206199" y="2718718"/>
              <a:ext cx="200880" cy="133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0E9FB42-FAA7-4249-A82D-278E0834D35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97559" y="2710078"/>
                <a:ext cx="218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397318-EE34-46ED-B311-7B8D797EBD13}"/>
                  </a:ext>
                </a:extLst>
              </p14:cNvPr>
              <p14:cNvContentPartPr/>
              <p14:nvPr/>
            </p14:nvContentPartPr>
            <p14:xfrm>
              <a:off x="7641439" y="2370238"/>
              <a:ext cx="297000" cy="496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397318-EE34-46ED-B311-7B8D797EBD1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632799" y="2361598"/>
                <a:ext cx="3146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DA14586-6B82-44F3-AE9F-A97483B7EC12}"/>
                  </a:ext>
                </a:extLst>
              </p14:cNvPr>
              <p14:cNvContentPartPr/>
              <p14:nvPr/>
            </p14:nvContentPartPr>
            <p14:xfrm>
              <a:off x="7486639" y="2679838"/>
              <a:ext cx="434520" cy="149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DA14586-6B82-44F3-AE9F-A97483B7EC1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477639" y="2670838"/>
                <a:ext cx="452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FA2BBFE-FB31-4225-BDC3-3D8D1983E540}"/>
                  </a:ext>
                </a:extLst>
              </p14:cNvPr>
              <p14:cNvContentPartPr/>
              <p14:nvPr/>
            </p14:nvContentPartPr>
            <p14:xfrm>
              <a:off x="8059759" y="2581558"/>
              <a:ext cx="360" cy="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FA2BBFE-FB31-4225-BDC3-3D8D1983E54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051119" y="2572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E40DAC0-93B3-42C3-B154-B1CBB7FAD3FC}"/>
                  </a:ext>
                </a:extLst>
              </p14:cNvPr>
              <p14:cNvContentPartPr/>
              <p14:nvPr/>
            </p14:nvContentPartPr>
            <p14:xfrm>
              <a:off x="8039599" y="2635558"/>
              <a:ext cx="143280" cy="233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E40DAC0-93B3-42C3-B154-B1CBB7FAD3F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30599" y="2626918"/>
                <a:ext cx="1609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E76728C-DBBB-4D57-9FDC-DB3AC8A484FD}"/>
                  </a:ext>
                </a:extLst>
              </p14:cNvPr>
              <p14:cNvContentPartPr/>
              <p14:nvPr/>
            </p14:nvContentPartPr>
            <p14:xfrm>
              <a:off x="8433799" y="2319478"/>
              <a:ext cx="279000" cy="5342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E76728C-DBBB-4D57-9FDC-DB3AC8A484F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424799" y="2310478"/>
                <a:ext cx="2966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C5DD6FD-2D2A-4151-893F-F6502279829F}"/>
                  </a:ext>
                </a:extLst>
              </p14:cNvPr>
              <p14:cNvContentPartPr/>
              <p14:nvPr/>
            </p14:nvContentPartPr>
            <p14:xfrm>
              <a:off x="8326519" y="2635198"/>
              <a:ext cx="328680" cy="71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C5DD6FD-2D2A-4151-893F-F6502279829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317519" y="2626198"/>
                <a:ext cx="346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C54A909-F00C-417B-B867-BE5415208586}"/>
                  </a:ext>
                </a:extLst>
              </p14:cNvPr>
              <p14:cNvContentPartPr/>
              <p14:nvPr/>
            </p14:nvContentPartPr>
            <p14:xfrm>
              <a:off x="8703439" y="2574358"/>
              <a:ext cx="145080" cy="2286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C54A909-F00C-417B-B867-BE541520858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694799" y="2565718"/>
                <a:ext cx="1627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92EE3F3-5901-4EF1-BC95-E5047CAEE6B7}"/>
                  </a:ext>
                </a:extLst>
              </p14:cNvPr>
              <p14:cNvContentPartPr/>
              <p14:nvPr/>
            </p14:nvContentPartPr>
            <p14:xfrm>
              <a:off x="8872999" y="2661118"/>
              <a:ext cx="131040" cy="191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92EE3F3-5901-4EF1-BC95-E5047CAEE6B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864359" y="2652478"/>
                <a:ext cx="1486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1DCFABA-B0D1-4789-B7FF-CF73B750C812}"/>
                  </a:ext>
                </a:extLst>
              </p14:cNvPr>
              <p14:cNvContentPartPr/>
              <p14:nvPr/>
            </p14:nvContentPartPr>
            <p14:xfrm>
              <a:off x="9128959" y="2647798"/>
              <a:ext cx="109440" cy="228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1DCFABA-B0D1-4789-B7FF-CF73B750C81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19959" y="2638798"/>
                <a:ext cx="127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B39CB04-3CCF-4C66-9271-55AA57A0DA22}"/>
                  </a:ext>
                </a:extLst>
              </p14:cNvPr>
              <p14:cNvContentPartPr/>
              <p14:nvPr/>
            </p14:nvContentPartPr>
            <p14:xfrm>
              <a:off x="9560599" y="2497678"/>
              <a:ext cx="160920" cy="3459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B39CB04-3CCF-4C66-9271-55AA57A0DA2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551959" y="2489038"/>
                <a:ext cx="1785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B2AABF4-0814-47BD-B744-F2AAD5E50991}"/>
                  </a:ext>
                </a:extLst>
              </p14:cNvPr>
              <p14:cNvContentPartPr/>
              <p14:nvPr/>
            </p14:nvContentPartPr>
            <p14:xfrm>
              <a:off x="9775879" y="2382478"/>
              <a:ext cx="196920" cy="436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B2AABF4-0814-47BD-B744-F2AAD5E509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767239" y="2373838"/>
                <a:ext cx="2145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B3F060B-418A-478B-A330-941951CD0C4F}"/>
                  </a:ext>
                </a:extLst>
              </p14:cNvPr>
              <p14:cNvContentPartPr/>
              <p14:nvPr/>
            </p14:nvContentPartPr>
            <p14:xfrm>
              <a:off x="10099519" y="2702158"/>
              <a:ext cx="93960" cy="82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B3F060B-418A-478B-A330-941951CD0C4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090519" y="2693158"/>
                <a:ext cx="111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1C4144A-8338-4DFD-9C62-2F29E5EDEE47}"/>
                  </a:ext>
                </a:extLst>
              </p14:cNvPr>
              <p14:cNvContentPartPr/>
              <p14:nvPr/>
            </p14:nvContentPartPr>
            <p14:xfrm>
              <a:off x="10038319" y="2587678"/>
              <a:ext cx="286560" cy="456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1C4144A-8338-4DFD-9C62-2F29E5EDEE4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029319" y="2579038"/>
                <a:ext cx="3042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50364AF-60B6-4820-8E56-5FA36DE00DF9}"/>
                  </a:ext>
                </a:extLst>
              </p14:cNvPr>
              <p14:cNvContentPartPr/>
              <p14:nvPr/>
            </p14:nvContentPartPr>
            <p14:xfrm>
              <a:off x="10508839" y="2145238"/>
              <a:ext cx="520200" cy="749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50364AF-60B6-4820-8E56-5FA36DE00DF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500199" y="2136598"/>
                <a:ext cx="537840" cy="7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51FA7D8-9C8E-452E-9C68-017717B4F5F1}"/>
                  </a:ext>
                </a:extLst>
              </p14:cNvPr>
              <p14:cNvContentPartPr/>
              <p14:nvPr/>
            </p14:nvContentPartPr>
            <p14:xfrm>
              <a:off x="10472479" y="2743918"/>
              <a:ext cx="302040" cy="29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51FA7D8-9C8E-452E-9C68-017717B4F5F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463839" y="2735278"/>
                <a:ext cx="319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9745E04-E1C3-4384-95DC-3136652A3546}"/>
                  </a:ext>
                </a:extLst>
              </p14:cNvPr>
              <p14:cNvContentPartPr/>
              <p14:nvPr/>
            </p14:nvContentPartPr>
            <p14:xfrm>
              <a:off x="10780999" y="2731318"/>
              <a:ext cx="116280" cy="123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9745E04-E1C3-4384-95DC-3136652A354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772359" y="2722318"/>
                <a:ext cx="1339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28365F4-416F-438F-BFB1-3B738B9212D9}"/>
                  </a:ext>
                </a:extLst>
              </p14:cNvPr>
              <p14:cNvContentPartPr/>
              <p14:nvPr/>
            </p14:nvContentPartPr>
            <p14:xfrm>
              <a:off x="11009599" y="2677678"/>
              <a:ext cx="294840" cy="214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28365F4-416F-438F-BFB1-3B738B9212D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1000959" y="2669038"/>
                <a:ext cx="3124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D516F7A-58F8-4508-B89D-A37CF10A73F4}"/>
                  </a:ext>
                </a:extLst>
              </p14:cNvPr>
              <p14:cNvContentPartPr/>
              <p14:nvPr/>
            </p14:nvContentPartPr>
            <p14:xfrm>
              <a:off x="11308039" y="2390038"/>
              <a:ext cx="331920" cy="575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D516F7A-58F8-4508-B89D-A37CF10A73F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1299039" y="2381398"/>
                <a:ext cx="34956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9B35AD4-A3CE-494B-9E5C-76598525C76A}"/>
                  </a:ext>
                </a:extLst>
              </p14:cNvPr>
              <p14:cNvContentPartPr/>
              <p14:nvPr/>
            </p14:nvContentPartPr>
            <p14:xfrm>
              <a:off x="5668999" y="3274198"/>
              <a:ext cx="140400" cy="169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9B35AD4-A3CE-494B-9E5C-76598525C76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660359" y="3265198"/>
                <a:ext cx="158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56FF661-37D3-4DAC-B1E3-7BDEE16783B9}"/>
                  </a:ext>
                </a:extLst>
              </p14:cNvPr>
              <p14:cNvContentPartPr/>
              <p14:nvPr/>
            </p14:nvContentPartPr>
            <p14:xfrm>
              <a:off x="5829559" y="3184918"/>
              <a:ext cx="213480" cy="288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56FF661-37D3-4DAC-B1E3-7BDEE16783B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820919" y="3175918"/>
                <a:ext cx="231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70461A4-44AD-44D1-B00B-5BBB220A9882}"/>
                  </a:ext>
                </a:extLst>
              </p14:cNvPr>
              <p14:cNvContentPartPr/>
              <p14:nvPr/>
            </p14:nvContentPartPr>
            <p14:xfrm>
              <a:off x="6706879" y="2813398"/>
              <a:ext cx="470520" cy="6836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70461A4-44AD-44D1-B00B-5BBB220A988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698239" y="2804398"/>
                <a:ext cx="4881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91886B2-F665-4838-B04F-32C8546C34ED}"/>
                  </a:ext>
                </a:extLst>
              </p14:cNvPr>
              <p14:cNvContentPartPr/>
              <p14:nvPr/>
            </p14:nvContentPartPr>
            <p14:xfrm>
              <a:off x="6596719" y="3281038"/>
              <a:ext cx="368280" cy="106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91886B2-F665-4838-B04F-32C8546C34E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588079" y="3272398"/>
                <a:ext cx="385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BBBD772-D291-4DD0-9C62-FB198D542499}"/>
                  </a:ext>
                </a:extLst>
              </p14:cNvPr>
              <p14:cNvContentPartPr/>
              <p14:nvPr/>
            </p14:nvContentPartPr>
            <p14:xfrm>
              <a:off x="6889759" y="3358078"/>
              <a:ext cx="132480" cy="1339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BBBD772-D291-4DD0-9C62-FB198D54249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880759" y="3349438"/>
                <a:ext cx="150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0BBECA-E66D-4941-8052-EA9F1FF67AF8}"/>
                  </a:ext>
                </a:extLst>
              </p14:cNvPr>
              <p14:cNvContentPartPr/>
              <p14:nvPr/>
            </p14:nvContentPartPr>
            <p14:xfrm>
              <a:off x="7151119" y="3264478"/>
              <a:ext cx="210240" cy="2026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0BBECA-E66D-4941-8052-EA9F1FF67AF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142479" y="3255838"/>
                <a:ext cx="227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23FF751-A3A4-447C-9ABF-065DEDF5B4B0}"/>
                  </a:ext>
                </a:extLst>
              </p14:cNvPr>
              <p14:cNvContentPartPr/>
              <p14:nvPr/>
            </p14:nvContentPartPr>
            <p14:xfrm>
              <a:off x="7851319" y="3014998"/>
              <a:ext cx="335880" cy="477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23FF751-A3A4-447C-9ABF-065DEDF5B4B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842679" y="3005998"/>
                <a:ext cx="3535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CCA9837-C604-493C-943D-14283E8CCB11}"/>
                  </a:ext>
                </a:extLst>
              </p14:cNvPr>
              <p14:cNvContentPartPr/>
              <p14:nvPr/>
            </p14:nvContentPartPr>
            <p14:xfrm>
              <a:off x="7758079" y="3275998"/>
              <a:ext cx="364320" cy="52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CCA9837-C604-493C-943D-14283E8CCB1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749079" y="3266998"/>
                <a:ext cx="381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13EBF6F-33FD-4E47-A46E-9CF145BA36CA}"/>
                  </a:ext>
                </a:extLst>
              </p14:cNvPr>
              <p14:cNvContentPartPr/>
              <p14:nvPr/>
            </p14:nvContentPartPr>
            <p14:xfrm>
              <a:off x="8149039" y="3007438"/>
              <a:ext cx="294120" cy="439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13EBF6F-33FD-4E47-A46E-9CF145BA36C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140399" y="2998438"/>
                <a:ext cx="3117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773595B-B1E2-433C-9C21-978E4E854EFD}"/>
                  </a:ext>
                </a:extLst>
              </p14:cNvPr>
              <p14:cNvContentPartPr/>
              <p14:nvPr/>
            </p14:nvContentPartPr>
            <p14:xfrm>
              <a:off x="8507599" y="3234598"/>
              <a:ext cx="207720" cy="201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773595B-B1E2-433C-9C21-978E4E854EF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498959" y="3225598"/>
                <a:ext cx="2253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6FE4A05-7891-432D-8A5B-F8149D8F3739}"/>
                  </a:ext>
                </a:extLst>
              </p14:cNvPr>
              <p14:cNvContentPartPr/>
              <p14:nvPr/>
            </p14:nvContentPartPr>
            <p14:xfrm>
              <a:off x="8994679" y="3217318"/>
              <a:ext cx="238680" cy="207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6FE4A05-7891-432D-8A5B-F8149D8F37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985679" y="3208678"/>
                <a:ext cx="256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872C444-A453-4CCB-84AA-1C0D6F8B8120}"/>
                  </a:ext>
                </a:extLst>
              </p14:cNvPr>
              <p14:cNvContentPartPr/>
              <p14:nvPr/>
            </p14:nvContentPartPr>
            <p14:xfrm>
              <a:off x="9200959" y="3267718"/>
              <a:ext cx="206640" cy="178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872C444-A453-4CCB-84AA-1C0D6F8B812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192319" y="3259078"/>
                <a:ext cx="224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D165412-0A69-4A5F-B579-AF9D82A2BBAD}"/>
                  </a:ext>
                </a:extLst>
              </p14:cNvPr>
              <p14:cNvContentPartPr/>
              <p14:nvPr/>
            </p14:nvContentPartPr>
            <p14:xfrm>
              <a:off x="9493639" y="3275638"/>
              <a:ext cx="334440" cy="162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D165412-0A69-4A5F-B579-AF9D82A2BBA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484999" y="3266638"/>
                <a:ext cx="352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C6D4B2C-08E1-409D-9627-AE19B320AF9A}"/>
                  </a:ext>
                </a:extLst>
              </p14:cNvPr>
              <p14:cNvContentPartPr/>
              <p14:nvPr/>
            </p14:nvContentPartPr>
            <p14:xfrm>
              <a:off x="9956599" y="3312358"/>
              <a:ext cx="225360" cy="125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C6D4B2C-08E1-409D-9627-AE19B320AF9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947959" y="3303718"/>
                <a:ext cx="243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0E063C7-85EB-44C7-97F6-F3B2AC5D25C8}"/>
                  </a:ext>
                </a:extLst>
              </p14:cNvPr>
              <p14:cNvContentPartPr/>
              <p14:nvPr/>
            </p14:nvContentPartPr>
            <p14:xfrm>
              <a:off x="10227679" y="3344398"/>
              <a:ext cx="60840" cy="110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0E063C7-85EB-44C7-97F6-F3B2AC5D25C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219039" y="3335398"/>
                <a:ext cx="78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05DDDBB-84C2-4068-8498-07AFADD9122B}"/>
                  </a:ext>
                </a:extLst>
              </p14:cNvPr>
              <p14:cNvContentPartPr/>
              <p14:nvPr/>
            </p14:nvContentPartPr>
            <p14:xfrm>
              <a:off x="10401199" y="3337918"/>
              <a:ext cx="163800" cy="882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05DDDBB-84C2-4068-8498-07AFADD9122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392559" y="3329278"/>
                <a:ext cx="181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82167BD-B8D2-4EAF-B016-A8CAE97F7A2A}"/>
                  </a:ext>
                </a:extLst>
              </p14:cNvPr>
              <p14:cNvContentPartPr/>
              <p14:nvPr/>
            </p14:nvContentPartPr>
            <p14:xfrm>
              <a:off x="10674439" y="3330358"/>
              <a:ext cx="239400" cy="1659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82167BD-B8D2-4EAF-B016-A8CAE97F7A2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665439" y="3321718"/>
                <a:ext cx="257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EF36AEB-68B0-4978-AC1B-052BBF97443A}"/>
                  </a:ext>
                </a:extLst>
              </p14:cNvPr>
              <p14:cNvContentPartPr/>
              <p14:nvPr/>
            </p14:nvContentPartPr>
            <p14:xfrm>
              <a:off x="10910239" y="3129478"/>
              <a:ext cx="165240" cy="310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EF36AEB-68B0-4978-AC1B-052BBF97443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901599" y="3120478"/>
                <a:ext cx="1828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B529560-6E56-4FF4-84E5-07E9695550E6}"/>
                  </a:ext>
                </a:extLst>
              </p14:cNvPr>
              <p14:cNvContentPartPr/>
              <p14:nvPr/>
            </p14:nvContentPartPr>
            <p14:xfrm>
              <a:off x="10995559" y="3330718"/>
              <a:ext cx="238680" cy="172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B529560-6E56-4FF4-84E5-07E9695550E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986919" y="3322078"/>
                <a:ext cx="2563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E1E44E3-AA02-44D4-B936-A86D59C37DA9}"/>
                  </a:ext>
                </a:extLst>
              </p14:cNvPr>
              <p14:cNvContentPartPr/>
              <p14:nvPr/>
            </p14:nvContentPartPr>
            <p14:xfrm>
              <a:off x="11252959" y="3324958"/>
              <a:ext cx="349920" cy="217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E1E44E3-AA02-44D4-B936-A86D59C37DA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1244319" y="3316318"/>
                <a:ext cx="36756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012D3C8-0B56-4431-9D52-788C9AC6E37C}"/>
              </a:ext>
            </a:extLst>
          </p:cNvPr>
          <p:cNvGrpSpPr/>
          <p:nvPr/>
        </p:nvGrpSpPr>
        <p:grpSpPr>
          <a:xfrm>
            <a:off x="583999" y="3214798"/>
            <a:ext cx="2001960" cy="1119960"/>
            <a:chOff x="583999" y="3214798"/>
            <a:chExt cx="2001960" cy="11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DE313A-18C9-458D-8188-D6C6D1AB9366}"/>
                    </a:ext>
                  </a:extLst>
                </p14:cNvPr>
                <p14:cNvContentPartPr/>
                <p14:nvPr/>
              </p14:nvContentPartPr>
              <p14:xfrm>
                <a:off x="634759" y="3422158"/>
                <a:ext cx="373320" cy="221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DE313A-18C9-458D-8188-D6C6D1AB936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6119" y="3413158"/>
                  <a:ext cx="390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1D09355-DD07-49A7-B1E8-DFA4844130DC}"/>
                    </a:ext>
                  </a:extLst>
                </p14:cNvPr>
                <p14:cNvContentPartPr/>
                <p14:nvPr/>
              </p14:nvContentPartPr>
              <p14:xfrm>
                <a:off x="1088359" y="3430078"/>
                <a:ext cx="271440" cy="212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D09355-DD07-49A7-B1E8-DFA4844130D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9359" y="3421078"/>
                  <a:ext cx="289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46FA1DB-BF5B-49A5-A8F6-AECAFE025C03}"/>
                    </a:ext>
                  </a:extLst>
                </p14:cNvPr>
                <p14:cNvContentPartPr/>
                <p14:nvPr/>
              </p14:nvContentPartPr>
              <p14:xfrm>
                <a:off x="1248919" y="3214798"/>
                <a:ext cx="174960" cy="334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46FA1DB-BF5B-49A5-A8F6-AECAFE025C0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40279" y="3205798"/>
                  <a:ext cx="192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8FA102D-99F8-46DC-B794-7F3C5EF21994}"/>
                    </a:ext>
                  </a:extLst>
                </p14:cNvPr>
                <p14:cNvContentPartPr/>
                <p14:nvPr/>
              </p14:nvContentPartPr>
              <p14:xfrm>
                <a:off x="1700719" y="3371038"/>
                <a:ext cx="315360" cy="237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8FA102D-99F8-46DC-B794-7F3C5EF2199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91719" y="3362038"/>
                  <a:ext cx="333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42A184-DAE8-41FC-80CA-07E0CBDF3CEA}"/>
                    </a:ext>
                  </a:extLst>
                </p14:cNvPr>
                <p14:cNvContentPartPr/>
                <p14:nvPr/>
              </p14:nvContentPartPr>
              <p14:xfrm>
                <a:off x="2066119" y="3433678"/>
                <a:ext cx="80640" cy="13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42A184-DAE8-41FC-80CA-07E0CBDF3CE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57479" y="3424678"/>
                  <a:ext cx="98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30A7C0-97F4-4E2B-9F22-262CAC7F84E2}"/>
                    </a:ext>
                  </a:extLst>
                </p14:cNvPr>
                <p14:cNvContentPartPr/>
                <p14:nvPr/>
              </p14:nvContentPartPr>
              <p14:xfrm>
                <a:off x="2325319" y="3241438"/>
                <a:ext cx="133200" cy="335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30A7C0-97F4-4E2B-9F22-262CAC7F84E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16679" y="3232798"/>
                  <a:ext cx="150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B011EA-8193-4E52-AF7D-95E18D3B3E40}"/>
                    </a:ext>
                  </a:extLst>
                </p14:cNvPr>
                <p14:cNvContentPartPr/>
                <p14:nvPr/>
              </p14:nvContentPartPr>
              <p14:xfrm>
                <a:off x="2488759" y="3240358"/>
                <a:ext cx="97200" cy="342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B011EA-8193-4E52-AF7D-95E18D3B3E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80119" y="3231358"/>
                  <a:ext cx="1148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3C85F7-3C24-492D-98C1-C2EE53AE7CEA}"/>
                    </a:ext>
                  </a:extLst>
                </p14:cNvPr>
                <p14:cNvContentPartPr/>
                <p14:nvPr/>
              </p14:nvContentPartPr>
              <p14:xfrm>
                <a:off x="583999" y="4103278"/>
                <a:ext cx="181440" cy="21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3C85F7-3C24-492D-98C1-C2EE53AE7C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5359" y="4094638"/>
                  <a:ext cx="19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BA9DD6-BA71-432A-B939-8E383946340E}"/>
                    </a:ext>
                  </a:extLst>
                </p14:cNvPr>
                <p14:cNvContentPartPr/>
                <p14:nvPr/>
              </p14:nvContentPartPr>
              <p14:xfrm>
                <a:off x="996559" y="3642478"/>
                <a:ext cx="335880" cy="692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BA9DD6-BA71-432A-B939-8E383946340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7559" y="3633838"/>
                  <a:ext cx="35352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AA88DFA-01DC-4636-B472-D48B93D59E26}"/>
                    </a:ext>
                  </a:extLst>
                </p14:cNvPr>
                <p14:cNvContentPartPr/>
                <p14:nvPr/>
              </p14:nvContentPartPr>
              <p14:xfrm>
                <a:off x="1013839" y="4046398"/>
                <a:ext cx="187920" cy="86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AA88DFA-01DC-4636-B472-D48B93D59E2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4839" y="4037758"/>
                  <a:ext cx="20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5373CE-E3E6-4E91-8224-0F1A075191BE}"/>
                    </a:ext>
                  </a:extLst>
                </p14:cNvPr>
                <p14:cNvContentPartPr/>
                <p14:nvPr/>
              </p14:nvContentPartPr>
              <p14:xfrm>
                <a:off x="1751119" y="3795838"/>
                <a:ext cx="250200" cy="478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5373CE-E3E6-4E91-8224-0F1A075191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42119" y="3786838"/>
                  <a:ext cx="267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9DA55D5-3AB1-4D42-B13D-FE46F004B69D}"/>
                    </a:ext>
                  </a:extLst>
                </p14:cNvPr>
                <p14:cNvContentPartPr/>
                <p14:nvPr/>
              </p14:nvContentPartPr>
              <p14:xfrm>
                <a:off x="1626199" y="4024078"/>
                <a:ext cx="361800" cy="86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9DA55D5-3AB1-4D42-B13D-FE46F004B69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17559" y="4015438"/>
                  <a:ext cx="379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36E2151-81B9-411A-99AF-217E2E5CD875}"/>
                    </a:ext>
                  </a:extLst>
                </p14:cNvPr>
                <p14:cNvContentPartPr/>
                <p14:nvPr/>
              </p14:nvContentPartPr>
              <p14:xfrm>
                <a:off x="2008519" y="3737158"/>
                <a:ext cx="285480" cy="49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36E2151-81B9-411A-99AF-217E2E5CD87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999879" y="3728158"/>
                  <a:ext cx="3031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918B6C9-0D7C-427D-90F1-FBB29631B8E1}"/>
                    </a:ext>
                  </a:extLst>
                </p14:cNvPr>
                <p14:cNvContentPartPr/>
                <p14:nvPr/>
              </p14:nvContentPartPr>
              <p14:xfrm>
                <a:off x="2335399" y="4041358"/>
                <a:ext cx="138240" cy="182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918B6C9-0D7C-427D-90F1-FBB29631B8E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26399" y="4032718"/>
                  <a:ext cx="1558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C9DBA1B-32DD-4138-9E3C-56D3505373ED}"/>
              </a:ext>
            </a:extLst>
          </p:cNvPr>
          <p:cNvGrpSpPr/>
          <p:nvPr/>
        </p:nvGrpSpPr>
        <p:grpSpPr>
          <a:xfrm>
            <a:off x="3070519" y="3057118"/>
            <a:ext cx="2131200" cy="1167840"/>
            <a:chOff x="3070519" y="3057118"/>
            <a:chExt cx="2131200" cy="11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BA3BF5-DAAE-4A16-A9DB-F93A0F79CBE7}"/>
                    </a:ext>
                  </a:extLst>
                </p14:cNvPr>
                <p14:cNvContentPartPr/>
                <p14:nvPr/>
              </p14:nvContentPartPr>
              <p14:xfrm>
                <a:off x="3107599" y="3133078"/>
                <a:ext cx="221760" cy="421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BA3BF5-DAAE-4A16-A9DB-F93A0F79CBE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98959" y="3124438"/>
                  <a:ext cx="239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F79F04C-2190-4577-9D66-65A661C6BE4B}"/>
                    </a:ext>
                  </a:extLst>
                </p14:cNvPr>
                <p14:cNvContentPartPr/>
                <p14:nvPr/>
              </p14:nvContentPartPr>
              <p14:xfrm>
                <a:off x="3408199" y="3317758"/>
                <a:ext cx="209160" cy="217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F79F04C-2190-4577-9D66-65A661C6BE4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99199" y="3308758"/>
                  <a:ext cx="226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5BDA91-A8EC-41EE-9198-E71A68C0A2D1}"/>
                    </a:ext>
                  </a:extLst>
                </p14:cNvPr>
                <p14:cNvContentPartPr/>
                <p14:nvPr/>
              </p14:nvContentPartPr>
              <p14:xfrm>
                <a:off x="4116319" y="3314158"/>
                <a:ext cx="252720" cy="154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5BDA91-A8EC-41EE-9198-E71A68C0A2D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07319" y="3305518"/>
                  <a:ext cx="27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2E30FA3-EF43-4001-B5FC-14F8F4695E24}"/>
                    </a:ext>
                  </a:extLst>
                </p14:cNvPr>
                <p14:cNvContentPartPr/>
                <p14:nvPr/>
              </p14:nvContentPartPr>
              <p14:xfrm>
                <a:off x="4462279" y="3309478"/>
                <a:ext cx="51840" cy="147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2E30FA3-EF43-4001-B5FC-14F8F4695E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53639" y="3300478"/>
                  <a:ext cx="69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E51578C-B4D1-4EF8-8082-B0DCF41B878A}"/>
                    </a:ext>
                  </a:extLst>
                </p14:cNvPr>
                <p14:cNvContentPartPr/>
                <p14:nvPr/>
              </p14:nvContentPartPr>
              <p14:xfrm>
                <a:off x="4717879" y="3057118"/>
                <a:ext cx="213480" cy="449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E51578C-B4D1-4EF8-8082-B0DCF41B878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09239" y="3048478"/>
                  <a:ext cx="2311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CF7BE9-FF40-4474-8E23-082503AF53A5}"/>
                    </a:ext>
                  </a:extLst>
                </p14:cNvPr>
                <p14:cNvContentPartPr/>
                <p14:nvPr/>
              </p14:nvContentPartPr>
              <p14:xfrm>
                <a:off x="4615279" y="3231358"/>
                <a:ext cx="411120" cy="14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CF7BE9-FF40-4474-8E23-082503AF53A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06639" y="3222358"/>
                  <a:ext cx="428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107ED0-6788-48CC-976B-71863FBA06D8}"/>
                    </a:ext>
                  </a:extLst>
                </p14:cNvPr>
                <p14:cNvContentPartPr/>
                <p14:nvPr/>
              </p14:nvContentPartPr>
              <p14:xfrm>
                <a:off x="5041519" y="3059638"/>
                <a:ext cx="160200" cy="412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107ED0-6788-48CC-976B-71863FBA06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32519" y="3050998"/>
                  <a:ext cx="177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82724F-7EDB-423D-A27E-B129ABBC2BFD}"/>
                    </a:ext>
                  </a:extLst>
                </p14:cNvPr>
                <p14:cNvContentPartPr/>
                <p14:nvPr/>
              </p14:nvContentPartPr>
              <p14:xfrm>
                <a:off x="3201199" y="3596758"/>
                <a:ext cx="313200" cy="628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82724F-7EDB-423D-A27E-B129ABBC2BF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2559" y="3588118"/>
                  <a:ext cx="3308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DD2B1B0-0AE8-426B-8723-533AB47C5C64}"/>
                    </a:ext>
                  </a:extLst>
                </p14:cNvPr>
                <p14:cNvContentPartPr/>
                <p14:nvPr/>
              </p14:nvContentPartPr>
              <p14:xfrm>
                <a:off x="3070519" y="3969718"/>
                <a:ext cx="517680" cy="53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DD2B1B0-0AE8-426B-8723-533AB47C5C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61879" y="3961078"/>
                  <a:ext cx="535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7F801A0-C520-41D9-AF67-53FC4F958669}"/>
                    </a:ext>
                  </a:extLst>
                </p14:cNvPr>
                <p14:cNvContentPartPr/>
                <p14:nvPr/>
              </p14:nvContentPartPr>
              <p14:xfrm>
                <a:off x="3354199" y="3978718"/>
                <a:ext cx="280080" cy="236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7F801A0-C520-41D9-AF67-53FC4F95866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5199" y="3969718"/>
                  <a:ext cx="297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8F842B-9DE7-4190-A383-BCD4A6C4F84B}"/>
                    </a:ext>
                  </a:extLst>
                </p14:cNvPr>
                <p14:cNvContentPartPr/>
                <p14:nvPr/>
              </p14:nvContentPartPr>
              <p14:xfrm>
                <a:off x="3621319" y="3994198"/>
                <a:ext cx="268200" cy="227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8F842B-9DE7-4190-A383-BCD4A6C4F8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12319" y="3985558"/>
                  <a:ext cx="285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2618A46-4D08-4707-BD50-A34FDA1FBDEB}"/>
                    </a:ext>
                  </a:extLst>
                </p14:cNvPr>
                <p14:cNvContentPartPr/>
                <p14:nvPr/>
              </p14:nvContentPartPr>
              <p14:xfrm>
                <a:off x="3894559" y="3975478"/>
                <a:ext cx="410040" cy="191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2618A46-4D08-4707-BD50-A34FDA1FBDE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85559" y="3966838"/>
                  <a:ext cx="427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739017-314A-4F89-B017-A545447090DA}"/>
                    </a:ext>
                  </a:extLst>
                </p14:cNvPr>
                <p14:cNvContentPartPr/>
                <p14:nvPr/>
              </p14:nvContentPartPr>
              <p14:xfrm>
                <a:off x="4417639" y="4179238"/>
                <a:ext cx="16200" cy="32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739017-314A-4F89-B017-A545447090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408639" y="4170238"/>
                  <a:ext cx="3384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57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B34E5E-D0C5-4283-9798-FD13B8A9FE6D}"/>
              </a:ext>
            </a:extLst>
          </p:cNvPr>
          <p:cNvGrpSpPr/>
          <p:nvPr/>
        </p:nvGrpSpPr>
        <p:grpSpPr>
          <a:xfrm>
            <a:off x="459079" y="260998"/>
            <a:ext cx="3426480" cy="1932480"/>
            <a:chOff x="459079" y="260998"/>
            <a:chExt cx="3426480" cy="19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A57C2E-E235-49DD-B9CC-D819C3DBBFDE}"/>
                    </a:ext>
                  </a:extLst>
                </p14:cNvPr>
                <p14:cNvContentPartPr/>
                <p14:nvPr/>
              </p14:nvContentPartPr>
              <p14:xfrm>
                <a:off x="697399" y="568798"/>
                <a:ext cx="111600" cy="18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A57C2E-E235-49DD-B9CC-D819C3DBBF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8759" y="559798"/>
                  <a:ext cx="129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3253AF-4DAB-4A0D-9238-28F4523DC0F1}"/>
                    </a:ext>
                  </a:extLst>
                </p14:cNvPr>
                <p14:cNvContentPartPr/>
                <p14:nvPr/>
              </p14:nvContentPartPr>
              <p14:xfrm>
                <a:off x="484279" y="731158"/>
                <a:ext cx="547560" cy="9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3253AF-4DAB-4A0D-9238-28F4523DC0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5639" y="722518"/>
                  <a:ext cx="56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8394D-0556-44A5-93D0-B831DD66E75D}"/>
                    </a:ext>
                  </a:extLst>
                </p14:cNvPr>
                <p14:cNvContentPartPr/>
                <p14:nvPr/>
              </p14:nvContentPartPr>
              <p14:xfrm>
                <a:off x="459079" y="514798"/>
                <a:ext cx="53856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8394D-0556-44A5-93D0-B831DD66E7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0439" y="506158"/>
                  <a:ext cx="556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3C7296-522D-42BA-9F7D-3F657F756E55}"/>
                    </a:ext>
                  </a:extLst>
                </p14:cNvPr>
                <p14:cNvContentPartPr/>
                <p14:nvPr/>
              </p14:nvContentPartPr>
              <p14:xfrm>
                <a:off x="1243519" y="260998"/>
                <a:ext cx="313200" cy="595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3C7296-522D-42BA-9F7D-3F657F756E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4519" y="252358"/>
                  <a:ext cx="3308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682D01-851E-4FF6-8FC5-F75DED422C41}"/>
                    </a:ext>
                  </a:extLst>
                </p14:cNvPr>
                <p14:cNvContentPartPr/>
                <p14:nvPr/>
              </p14:nvContentPartPr>
              <p14:xfrm>
                <a:off x="1219759" y="658078"/>
                <a:ext cx="230760" cy="5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682D01-851E-4FF6-8FC5-F75DED422C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0759" y="649078"/>
                  <a:ext cx="248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FAE131-F1A7-4744-A861-3A1604E567F7}"/>
                    </a:ext>
                  </a:extLst>
                </p14:cNvPr>
                <p14:cNvContentPartPr/>
                <p14:nvPr/>
              </p14:nvContentPartPr>
              <p14:xfrm>
                <a:off x="2193559" y="446038"/>
                <a:ext cx="178200" cy="436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FAE131-F1A7-4744-A861-3A1604E567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4919" y="437038"/>
                  <a:ext cx="1958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95870-C45A-46F7-A776-D0C25C5513B3}"/>
                    </a:ext>
                  </a:extLst>
                </p14:cNvPr>
                <p14:cNvContentPartPr/>
                <p14:nvPr/>
              </p14:nvContentPartPr>
              <p14:xfrm>
                <a:off x="2022919" y="361438"/>
                <a:ext cx="458280" cy="487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95870-C45A-46F7-A776-D0C25C5513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3919" y="352438"/>
                  <a:ext cx="475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09B55D-F523-42D1-A22E-85DA51132608}"/>
                    </a:ext>
                  </a:extLst>
                </p14:cNvPr>
                <p14:cNvContentPartPr/>
                <p14:nvPr/>
              </p14:nvContentPartPr>
              <p14:xfrm>
                <a:off x="2938759" y="291598"/>
                <a:ext cx="345600" cy="62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09B55D-F523-42D1-A22E-85DA511326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9759" y="282598"/>
                  <a:ext cx="3632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E0B821-1FDF-43EB-A135-497842B8BD3F}"/>
                    </a:ext>
                  </a:extLst>
                </p14:cNvPr>
                <p14:cNvContentPartPr/>
                <p14:nvPr/>
              </p14:nvContentPartPr>
              <p14:xfrm>
                <a:off x="3380479" y="693718"/>
                <a:ext cx="210960" cy="171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E0B821-1FDF-43EB-A135-497842B8BD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1839" y="684718"/>
                  <a:ext cx="228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F02B3C-27F2-4A49-BCE2-14351D6D87BF}"/>
                    </a:ext>
                  </a:extLst>
                </p14:cNvPr>
                <p14:cNvContentPartPr/>
                <p14:nvPr/>
              </p14:nvContentPartPr>
              <p14:xfrm>
                <a:off x="3722119" y="618478"/>
                <a:ext cx="163440" cy="24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F02B3C-27F2-4A49-BCE2-14351D6D87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13479" y="609478"/>
                  <a:ext cx="181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7EA964-71AA-458D-B948-F48AE2051D90}"/>
                    </a:ext>
                  </a:extLst>
                </p14:cNvPr>
                <p14:cNvContentPartPr/>
                <p14:nvPr/>
              </p14:nvContentPartPr>
              <p14:xfrm>
                <a:off x="578239" y="1256758"/>
                <a:ext cx="230400" cy="54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7EA964-71AA-458D-B948-F48AE2051D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9239" y="1248118"/>
                  <a:ext cx="248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AA2BEEA-AEDC-440C-8A21-E59FCD2B9506}"/>
                    </a:ext>
                  </a:extLst>
                </p14:cNvPr>
                <p14:cNvContentPartPr/>
                <p14:nvPr/>
              </p14:nvContentPartPr>
              <p14:xfrm>
                <a:off x="486799" y="1436038"/>
                <a:ext cx="499680" cy="20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AA2BEEA-AEDC-440C-8A21-E59FCD2B95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8159" y="1427398"/>
                  <a:ext cx="517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05706C-31F3-4C37-92BF-08E252D363B2}"/>
                    </a:ext>
                  </a:extLst>
                </p14:cNvPr>
                <p14:cNvContentPartPr/>
                <p14:nvPr/>
              </p14:nvContentPartPr>
              <p14:xfrm>
                <a:off x="987199" y="1158478"/>
                <a:ext cx="236520" cy="58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05706C-31F3-4C37-92BF-08E252D363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8559" y="1149838"/>
                  <a:ext cx="2541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6BFF18-9EC2-483D-8EB0-971C0B83E5CE}"/>
                    </a:ext>
                  </a:extLst>
                </p14:cNvPr>
                <p14:cNvContentPartPr/>
                <p14:nvPr/>
              </p14:nvContentPartPr>
              <p14:xfrm>
                <a:off x="1244239" y="1488598"/>
                <a:ext cx="174600" cy="28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6BFF18-9EC2-483D-8EB0-971C0B83E5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599" y="1479598"/>
                  <a:ext cx="1922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A45160B-58CC-4FAB-B71A-5E9C547E35A7}"/>
                    </a:ext>
                  </a:extLst>
                </p14:cNvPr>
                <p14:cNvContentPartPr/>
                <p14:nvPr/>
              </p14:nvContentPartPr>
              <p14:xfrm>
                <a:off x="1776679" y="1642678"/>
                <a:ext cx="284760" cy="55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A45160B-58CC-4FAB-B71A-5E9C547E35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7679" y="1633678"/>
                  <a:ext cx="3024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3AC953-681C-443B-803D-0F1D56FEC5A7}"/>
                    </a:ext>
                  </a:extLst>
                </p14:cNvPr>
                <p14:cNvContentPartPr/>
                <p14:nvPr/>
              </p14:nvContentPartPr>
              <p14:xfrm>
                <a:off x="1960279" y="1424158"/>
                <a:ext cx="381960" cy="313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3AC953-681C-443B-803D-0F1D56FEC5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51279" y="1415518"/>
                  <a:ext cx="399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410A64-6377-443C-B2BA-B0655C330F8F}"/>
                    </a:ext>
                  </a:extLst>
                </p14:cNvPr>
                <p14:cNvContentPartPr/>
                <p14:nvPr/>
              </p14:nvContentPartPr>
              <p14:xfrm>
                <a:off x="2360239" y="1503718"/>
                <a:ext cx="262440" cy="21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410A64-6377-443C-B2BA-B0655C330F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1599" y="1494718"/>
                  <a:ext cx="28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56DEBB-C159-409F-84A1-A4844D5D5994}"/>
                    </a:ext>
                  </a:extLst>
                </p14:cNvPr>
                <p14:cNvContentPartPr/>
                <p14:nvPr/>
              </p14:nvContentPartPr>
              <p14:xfrm>
                <a:off x="2610079" y="1210318"/>
                <a:ext cx="196920" cy="41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56DEBB-C159-409F-84A1-A4844D5D59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1439" y="1201318"/>
                  <a:ext cx="214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975174-62A6-483A-ACEE-D36455B0310C}"/>
                    </a:ext>
                  </a:extLst>
                </p14:cNvPr>
                <p14:cNvContentPartPr/>
                <p14:nvPr/>
              </p14:nvContentPartPr>
              <p14:xfrm>
                <a:off x="2867119" y="980998"/>
                <a:ext cx="459360" cy="716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975174-62A6-483A-ACEE-D36455B031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8119" y="971998"/>
                  <a:ext cx="47700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2333FD-9630-497D-A01D-6F9201C444F9}"/>
                    </a:ext>
                  </a:extLst>
                </p14:cNvPr>
                <p14:cNvContentPartPr/>
                <p14:nvPr/>
              </p14:nvContentPartPr>
              <p14:xfrm>
                <a:off x="2865679" y="1473838"/>
                <a:ext cx="281160" cy="8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2333FD-9630-497D-A01D-6F9201C444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7039" y="1464838"/>
                  <a:ext cx="29880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B2E9168-1F55-4FCD-BD4C-D0119BCB1B7E}"/>
              </a:ext>
            </a:extLst>
          </p:cNvPr>
          <p:cNvGrpSpPr/>
          <p:nvPr/>
        </p:nvGrpSpPr>
        <p:grpSpPr>
          <a:xfrm>
            <a:off x="3624559" y="1059838"/>
            <a:ext cx="611280" cy="602640"/>
            <a:chOff x="3624559" y="1059838"/>
            <a:chExt cx="61128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E96352-BDCE-43F7-8380-47CACD342AEC}"/>
                    </a:ext>
                  </a:extLst>
                </p14:cNvPr>
                <p14:cNvContentPartPr/>
                <p14:nvPr/>
              </p14:nvContentPartPr>
              <p14:xfrm>
                <a:off x="3624559" y="1493278"/>
                <a:ext cx="105120" cy="169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E96352-BDCE-43F7-8380-47CACD342A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15919" y="1484638"/>
                  <a:ext cx="122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05AC31-76B2-442D-B9C9-698625DBD24C}"/>
                    </a:ext>
                  </a:extLst>
                </p14:cNvPr>
                <p14:cNvContentPartPr/>
                <p14:nvPr/>
              </p14:nvContentPartPr>
              <p14:xfrm>
                <a:off x="3969079" y="1059838"/>
                <a:ext cx="266760" cy="548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05AC31-76B2-442D-B9C9-698625DBD2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60439" y="1051198"/>
                  <a:ext cx="2844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3CB238-296D-4F9B-AE48-A9C657597135}"/>
                    </a:ext>
                  </a:extLst>
                </p14:cNvPr>
                <p14:cNvContentPartPr/>
                <p14:nvPr/>
              </p14:nvContentPartPr>
              <p14:xfrm>
                <a:off x="3934159" y="1431718"/>
                <a:ext cx="250920" cy="81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3CB238-296D-4F9B-AE48-A9C6575971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5159" y="1422718"/>
                  <a:ext cx="2685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6B905BB-B3DD-460B-9FB6-124A649C855A}"/>
              </a:ext>
            </a:extLst>
          </p:cNvPr>
          <p:cNvGrpSpPr/>
          <p:nvPr/>
        </p:nvGrpSpPr>
        <p:grpSpPr>
          <a:xfrm>
            <a:off x="2608279" y="2154238"/>
            <a:ext cx="1487520" cy="895320"/>
            <a:chOff x="2608279" y="2154238"/>
            <a:chExt cx="1487520" cy="89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EEE7D4-6532-4A4B-A675-278B0226885F}"/>
                    </a:ext>
                  </a:extLst>
                </p14:cNvPr>
                <p14:cNvContentPartPr/>
                <p14:nvPr/>
              </p14:nvContentPartPr>
              <p14:xfrm>
                <a:off x="2610799" y="2154238"/>
                <a:ext cx="437040" cy="895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EEE7D4-6532-4A4B-A675-278B022688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2159" y="2145238"/>
                  <a:ext cx="45468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414B98-0415-4897-A8DE-86C149751EAF}"/>
                    </a:ext>
                  </a:extLst>
                </p14:cNvPr>
                <p14:cNvContentPartPr/>
                <p14:nvPr/>
              </p14:nvContentPartPr>
              <p14:xfrm>
                <a:off x="2608279" y="2717638"/>
                <a:ext cx="375480" cy="10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414B98-0415-4897-A8DE-86C149751E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99279" y="2708998"/>
                  <a:ext cx="393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141111-961D-4EEB-B31D-1B5A88A4C1A3}"/>
                    </a:ext>
                  </a:extLst>
                </p14:cNvPr>
                <p14:cNvContentPartPr/>
                <p14:nvPr/>
              </p14:nvContentPartPr>
              <p14:xfrm>
                <a:off x="3026239" y="2653558"/>
                <a:ext cx="144720" cy="26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141111-961D-4EEB-B31D-1B5A88A4C1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7599" y="2644558"/>
                  <a:ext cx="162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9A08ED-1B64-4DBA-877E-41019610B715}"/>
                    </a:ext>
                  </a:extLst>
                </p14:cNvPr>
                <p14:cNvContentPartPr/>
                <p14:nvPr/>
              </p14:nvContentPartPr>
              <p14:xfrm>
                <a:off x="3229999" y="2721598"/>
                <a:ext cx="168120" cy="19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9A08ED-1B64-4DBA-877E-41019610B7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21359" y="2712958"/>
                  <a:ext cx="185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F5EE286-1F8A-4B15-BB7C-E77832352117}"/>
                    </a:ext>
                  </a:extLst>
                </p14:cNvPr>
                <p14:cNvContentPartPr/>
                <p14:nvPr/>
              </p14:nvContentPartPr>
              <p14:xfrm>
                <a:off x="3151519" y="2720878"/>
                <a:ext cx="234360" cy="179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F5EE286-1F8A-4B15-BB7C-E778323521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42879" y="2712238"/>
                  <a:ext cx="252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414106-4C5F-4691-8E86-11911D2A4EDE}"/>
                    </a:ext>
                  </a:extLst>
                </p14:cNvPr>
                <p14:cNvContentPartPr/>
                <p14:nvPr/>
              </p14:nvContentPartPr>
              <p14:xfrm>
                <a:off x="3427279" y="2524678"/>
                <a:ext cx="567360" cy="462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414106-4C5F-4691-8E86-11911D2A4E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18279" y="2516038"/>
                  <a:ext cx="585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ABA469-D089-440B-B32F-E0E6A0FD2779}"/>
                    </a:ext>
                  </a:extLst>
                </p14:cNvPr>
                <p14:cNvContentPartPr/>
                <p14:nvPr/>
              </p14:nvContentPartPr>
              <p14:xfrm>
                <a:off x="3871159" y="2735638"/>
                <a:ext cx="224640" cy="33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ABA469-D089-440B-B32F-E0E6A0FD27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2519" y="2726998"/>
                  <a:ext cx="24228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26395D2-40F7-4B11-9356-C093C49B2896}"/>
                  </a:ext>
                </a:extLst>
              </p14:cNvPr>
              <p14:cNvContentPartPr/>
              <p14:nvPr/>
            </p14:nvContentPartPr>
            <p14:xfrm>
              <a:off x="4304599" y="2968918"/>
              <a:ext cx="534960" cy="331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26395D2-40F7-4B11-9356-C093C49B28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95959" y="2959918"/>
                <a:ext cx="5526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42479EE-142C-472C-B09E-88875D673BFE}"/>
                  </a:ext>
                </a:extLst>
              </p14:cNvPr>
              <p14:cNvContentPartPr/>
              <p14:nvPr/>
            </p14:nvContentPartPr>
            <p14:xfrm>
              <a:off x="4905439" y="2824198"/>
              <a:ext cx="814680" cy="565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42479EE-142C-472C-B09E-88875D673B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96799" y="2815198"/>
                <a:ext cx="832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44315E-1CB8-465F-AF62-46368B97B4B4}"/>
                  </a:ext>
                </a:extLst>
              </p14:cNvPr>
              <p14:cNvContentPartPr/>
              <p14:nvPr/>
            </p14:nvContentPartPr>
            <p14:xfrm>
              <a:off x="5059159" y="3071158"/>
              <a:ext cx="299880" cy="272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44315E-1CB8-465F-AF62-46368B97B4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0519" y="3062158"/>
                <a:ext cx="317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3A765F3-D096-4AC3-A793-78D6E5AD9F9E}"/>
                  </a:ext>
                </a:extLst>
              </p14:cNvPr>
              <p14:cNvContentPartPr/>
              <p14:nvPr/>
            </p14:nvContentPartPr>
            <p14:xfrm>
              <a:off x="5426359" y="3136318"/>
              <a:ext cx="79920" cy="168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3A765F3-D096-4AC3-A793-78D6E5AD9F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7719" y="3127678"/>
                <a:ext cx="97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4241BE5-4B56-412A-9129-731A28501F27}"/>
                  </a:ext>
                </a:extLst>
              </p14:cNvPr>
              <p14:cNvContentPartPr/>
              <p14:nvPr/>
            </p14:nvContentPartPr>
            <p14:xfrm>
              <a:off x="5512039" y="3112558"/>
              <a:ext cx="76680" cy="254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4241BE5-4B56-412A-9129-731A28501F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03039" y="3103918"/>
                <a:ext cx="94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0F5D36-C422-4408-B183-43B7C6267252}"/>
                  </a:ext>
                </a:extLst>
              </p14:cNvPr>
              <p14:cNvContentPartPr/>
              <p14:nvPr/>
            </p14:nvContentPartPr>
            <p14:xfrm>
              <a:off x="5350039" y="3042358"/>
              <a:ext cx="470520" cy="183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0F5D36-C422-4408-B183-43B7C626725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41039" y="3033358"/>
                <a:ext cx="48816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0CBBBC7-EDAE-401B-9D72-20B066ABBC5D}"/>
              </a:ext>
            </a:extLst>
          </p:cNvPr>
          <p:cNvGrpSpPr/>
          <p:nvPr/>
        </p:nvGrpSpPr>
        <p:grpSpPr>
          <a:xfrm>
            <a:off x="4542919" y="270358"/>
            <a:ext cx="6576840" cy="2493000"/>
            <a:chOff x="4542919" y="270358"/>
            <a:chExt cx="6576840" cy="24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311F3D-396F-4126-9A39-282A32762A6A}"/>
                    </a:ext>
                  </a:extLst>
                </p14:cNvPr>
                <p14:cNvContentPartPr/>
                <p14:nvPr/>
              </p14:nvContentPartPr>
              <p14:xfrm>
                <a:off x="4551919" y="620998"/>
                <a:ext cx="24372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311F3D-396F-4126-9A39-282A32762A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2919" y="611998"/>
                  <a:ext cx="261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50598A-2EA8-4D75-A79B-D6AA0258C155}"/>
                    </a:ext>
                  </a:extLst>
                </p14:cNvPr>
                <p14:cNvContentPartPr/>
                <p14:nvPr/>
              </p14:nvContentPartPr>
              <p14:xfrm>
                <a:off x="5240239" y="349558"/>
                <a:ext cx="719640" cy="53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50598A-2EA8-4D75-A79B-D6AA0258C1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31599" y="340558"/>
                  <a:ext cx="7372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906175-FE83-4BB2-B9AB-FE7BEB607286}"/>
                    </a:ext>
                  </a:extLst>
                </p14:cNvPr>
                <p14:cNvContentPartPr/>
                <p14:nvPr/>
              </p14:nvContentPartPr>
              <p14:xfrm>
                <a:off x="5794999" y="636838"/>
                <a:ext cx="154080" cy="18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906175-FE83-4BB2-B9AB-FE7BEB6072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6359" y="628198"/>
                  <a:ext cx="171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125324-2571-4EBD-B605-08B53D3450C2}"/>
                    </a:ext>
                  </a:extLst>
                </p14:cNvPr>
                <p14:cNvContentPartPr/>
                <p14:nvPr/>
              </p14:nvContentPartPr>
              <p14:xfrm>
                <a:off x="6044479" y="624238"/>
                <a:ext cx="183240" cy="23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125324-2571-4EBD-B605-08B53D3450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5839" y="615238"/>
                  <a:ext cx="200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62939B-57C1-4904-A902-9C051F5A9EA6}"/>
                    </a:ext>
                  </a:extLst>
                </p14:cNvPr>
                <p14:cNvContentPartPr/>
                <p14:nvPr/>
              </p14:nvContentPartPr>
              <p14:xfrm>
                <a:off x="6265519" y="645118"/>
                <a:ext cx="38052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62939B-57C1-4904-A902-9C051F5A9E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56519" y="636478"/>
                  <a:ext cx="398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9FB318-4D41-41CF-BBB6-4D6538E6E381}"/>
                    </a:ext>
                  </a:extLst>
                </p14:cNvPr>
                <p14:cNvContentPartPr/>
                <p14:nvPr/>
              </p14:nvContentPartPr>
              <p14:xfrm>
                <a:off x="6745399" y="676078"/>
                <a:ext cx="168480" cy="15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9FB318-4D41-41CF-BBB6-4D6538E6E3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36759" y="667438"/>
                  <a:ext cx="186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FF76DC-61B2-46BE-9D4B-E511CBD67F0E}"/>
                    </a:ext>
                  </a:extLst>
                </p14:cNvPr>
                <p14:cNvContentPartPr/>
                <p14:nvPr/>
              </p14:nvContentPartPr>
              <p14:xfrm>
                <a:off x="7122679" y="398878"/>
                <a:ext cx="226080" cy="422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FF76DC-61B2-46BE-9D4B-E511CBD67F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13679" y="390238"/>
                  <a:ext cx="2437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FD6217-504B-4298-AB4E-35FBB011A8A6}"/>
                    </a:ext>
                  </a:extLst>
                </p14:cNvPr>
                <p14:cNvContentPartPr/>
                <p14:nvPr/>
              </p14:nvContentPartPr>
              <p14:xfrm>
                <a:off x="4683679" y="1205998"/>
                <a:ext cx="290880" cy="354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FD6217-504B-4298-AB4E-35FBB011A8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75039" y="1197358"/>
                  <a:ext cx="308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CFF99A-923C-4C0F-AF37-3D164E56D2C3}"/>
                    </a:ext>
                  </a:extLst>
                </p14:cNvPr>
                <p14:cNvContentPartPr/>
                <p14:nvPr/>
              </p14:nvContentPartPr>
              <p14:xfrm>
                <a:off x="4542919" y="1136158"/>
                <a:ext cx="429480" cy="367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CFF99A-923C-4C0F-AF37-3D164E56D2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33919" y="1127518"/>
                  <a:ext cx="447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466E5C-A492-4FFC-B5AE-194A142D9885}"/>
                    </a:ext>
                  </a:extLst>
                </p14:cNvPr>
                <p14:cNvContentPartPr/>
                <p14:nvPr/>
              </p14:nvContentPartPr>
              <p14:xfrm>
                <a:off x="5367319" y="1389958"/>
                <a:ext cx="64800" cy="144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466E5C-A492-4FFC-B5AE-194A142D98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58319" y="1381318"/>
                  <a:ext cx="8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AF0FB9-95AE-42C0-AA77-F01397C163F6}"/>
                    </a:ext>
                  </a:extLst>
                </p14:cNvPr>
                <p14:cNvContentPartPr/>
                <p14:nvPr/>
              </p14:nvContentPartPr>
              <p14:xfrm>
                <a:off x="5551639" y="1247398"/>
                <a:ext cx="193680" cy="267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AF0FB9-95AE-42C0-AA77-F01397C163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42639" y="1238398"/>
                  <a:ext cx="211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D45CBC1-8217-4F9A-A15A-7B71A0C61958}"/>
                    </a:ext>
                  </a:extLst>
                </p14:cNvPr>
                <p14:cNvContentPartPr/>
                <p14:nvPr/>
              </p14:nvContentPartPr>
              <p14:xfrm>
                <a:off x="6112879" y="1342438"/>
                <a:ext cx="326520" cy="70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D45CBC1-8217-4F9A-A15A-7B71A0C619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4239" y="1333798"/>
                  <a:ext cx="3441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398365-5ED0-407A-8C5C-E16F0F270387}"/>
                    </a:ext>
                  </a:extLst>
                </p14:cNvPr>
                <p14:cNvContentPartPr/>
                <p14:nvPr/>
              </p14:nvContentPartPr>
              <p14:xfrm>
                <a:off x="6542719" y="1362598"/>
                <a:ext cx="32400" cy="124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398365-5ED0-407A-8C5C-E16F0F2703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33719" y="1353598"/>
                  <a:ext cx="50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0B1D58-EE6E-4912-9AE8-B30F34115A5A}"/>
                    </a:ext>
                  </a:extLst>
                </p14:cNvPr>
                <p14:cNvContentPartPr/>
                <p14:nvPr/>
              </p14:nvContentPartPr>
              <p14:xfrm>
                <a:off x="6718039" y="1294558"/>
                <a:ext cx="175680" cy="194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0B1D58-EE6E-4912-9AE8-B30F34115A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09399" y="1285558"/>
                  <a:ext cx="193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2C0B47-DB7F-491D-8335-A234D41A4449}"/>
                    </a:ext>
                  </a:extLst>
                </p14:cNvPr>
                <p14:cNvContentPartPr/>
                <p14:nvPr/>
              </p14:nvContentPartPr>
              <p14:xfrm>
                <a:off x="7021519" y="1290598"/>
                <a:ext cx="100440" cy="15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2C0B47-DB7F-491D-8335-A234D41A44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2879" y="1281958"/>
                  <a:ext cx="118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4F096A-5537-408C-B9FA-5F7DB1AD7719}"/>
                    </a:ext>
                  </a:extLst>
                </p14:cNvPr>
                <p14:cNvContentPartPr/>
                <p14:nvPr/>
              </p14:nvContentPartPr>
              <p14:xfrm>
                <a:off x="7165519" y="1358998"/>
                <a:ext cx="26784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4F096A-5537-408C-B9FA-5F7DB1AD77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56519" y="1350358"/>
                  <a:ext cx="285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08C4DE-9C22-4DC1-876E-AA99C8D44872}"/>
                    </a:ext>
                  </a:extLst>
                </p14:cNvPr>
                <p14:cNvContentPartPr/>
                <p14:nvPr/>
              </p14:nvContentPartPr>
              <p14:xfrm>
                <a:off x="7669159" y="646918"/>
                <a:ext cx="254520" cy="20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08C4DE-9C22-4DC1-876E-AA99C8D448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60159" y="637918"/>
                  <a:ext cx="272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234B96-CC09-43F2-8219-878C2B1E4788}"/>
                    </a:ext>
                  </a:extLst>
                </p14:cNvPr>
                <p14:cNvContentPartPr/>
                <p14:nvPr/>
              </p14:nvContentPartPr>
              <p14:xfrm>
                <a:off x="7887679" y="384838"/>
                <a:ext cx="285480" cy="41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234B96-CC09-43F2-8219-878C2B1E47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79039" y="375838"/>
                  <a:ext cx="30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4D938A-848E-4A28-8239-A7DCB196E716}"/>
                    </a:ext>
                  </a:extLst>
                </p14:cNvPr>
                <p14:cNvContentPartPr/>
                <p14:nvPr/>
              </p14:nvContentPartPr>
              <p14:xfrm>
                <a:off x="8101159" y="661678"/>
                <a:ext cx="82080" cy="133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4D938A-848E-4A28-8239-A7DCB196E7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2519" y="653038"/>
                  <a:ext cx="99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6D2BEF-DCFD-4C3D-B554-4E0AB66AF224}"/>
                    </a:ext>
                  </a:extLst>
                </p14:cNvPr>
                <p14:cNvContentPartPr/>
                <p14:nvPr/>
              </p14:nvContentPartPr>
              <p14:xfrm>
                <a:off x="8242279" y="574558"/>
                <a:ext cx="144360" cy="24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6D2BEF-DCFD-4C3D-B554-4E0AB66AF2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33639" y="565558"/>
                  <a:ext cx="162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15EE0A-32C6-4C92-9DA2-124ADA308F23}"/>
                    </a:ext>
                  </a:extLst>
                </p14:cNvPr>
                <p14:cNvContentPartPr/>
                <p14:nvPr/>
              </p14:nvContentPartPr>
              <p14:xfrm>
                <a:off x="8563039" y="349198"/>
                <a:ext cx="271080" cy="494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15EE0A-32C6-4C92-9DA2-124ADA308F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54399" y="340558"/>
                  <a:ext cx="2887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7B4B26-9199-4FDD-8CD0-EDB0B3D03CC6}"/>
                    </a:ext>
                  </a:extLst>
                </p14:cNvPr>
                <p14:cNvContentPartPr/>
                <p14:nvPr/>
              </p14:nvContentPartPr>
              <p14:xfrm>
                <a:off x="8433079" y="607678"/>
                <a:ext cx="491400" cy="25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7B4B26-9199-4FDD-8CD0-EDB0B3D03C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4079" y="598678"/>
                  <a:ext cx="509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34EE99-6995-4D99-B690-6FDE02224D9C}"/>
                    </a:ext>
                  </a:extLst>
                </p14:cNvPr>
                <p14:cNvContentPartPr/>
                <p14:nvPr/>
              </p14:nvContentPartPr>
              <p14:xfrm>
                <a:off x="9029239" y="678238"/>
                <a:ext cx="37440" cy="114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34EE99-6995-4D99-B690-6FDE02224D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20599" y="669598"/>
                  <a:ext cx="55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1BC531-F3BD-481D-9D4C-4B769C5D3128}"/>
                    </a:ext>
                  </a:extLst>
                </p14:cNvPr>
                <p14:cNvContentPartPr/>
                <p14:nvPr/>
              </p14:nvContentPartPr>
              <p14:xfrm>
                <a:off x="9200959" y="319318"/>
                <a:ext cx="244080" cy="526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1BC531-F3BD-481D-9D4C-4B769C5D31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91959" y="310318"/>
                  <a:ext cx="2617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BB9F11-A0A0-4542-85AC-8BFFC32617F6}"/>
                    </a:ext>
                  </a:extLst>
                </p14:cNvPr>
                <p14:cNvContentPartPr/>
                <p14:nvPr/>
              </p14:nvContentPartPr>
              <p14:xfrm>
                <a:off x="9519919" y="680398"/>
                <a:ext cx="215280" cy="13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BB9F11-A0A0-4542-85AC-8BFFC3261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10919" y="671398"/>
                  <a:ext cx="23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A47BB4C-E77E-4FCD-B836-8DBCE6CB4A92}"/>
                    </a:ext>
                  </a:extLst>
                </p14:cNvPr>
                <p14:cNvContentPartPr/>
                <p14:nvPr/>
              </p14:nvContentPartPr>
              <p14:xfrm>
                <a:off x="9934999" y="270358"/>
                <a:ext cx="291240" cy="48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A47BB4C-E77E-4FCD-B836-8DBCE6CB4A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25999" y="261358"/>
                  <a:ext cx="3088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6105CD-C1A4-49C0-B084-635364EECD87}"/>
                    </a:ext>
                  </a:extLst>
                </p14:cNvPr>
                <p14:cNvContentPartPr/>
                <p14:nvPr/>
              </p14:nvContentPartPr>
              <p14:xfrm>
                <a:off x="9785599" y="603718"/>
                <a:ext cx="409680" cy="29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6105CD-C1A4-49C0-B084-635364EECD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76959" y="595078"/>
                  <a:ext cx="427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66779C-67A0-4BEA-B935-586BC4D4B0D3}"/>
                    </a:ext>
                  </a:extLst>
                </p14:cNvPr>
                <p14:cNvContentPartPr/>
                <p14:nvPr/>
              </p14:nvContentPartPr>
              <p14:xfrm>
                <a:off x="10166479" y="541078"/>
                <a:ext cx="182160" cy="290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66779C-67A0-4BEA-B935-586BC4D4B0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7839" y="532438"/>
                  <a:ext cx="199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6F6B59-D264-4ED8-8A2F-A8AD24945325}"/>
                    </a:ext>
                  </a:extLst>
                </p14:cNvPr>
                <p14:cNvContentPartPr/>
                <p14:nvPr/>
              </p14:nvContentPartPr>
              <p14:xfrm>
                <a:off x="10339279" y="659878"/>
                <a:ext cx="158400" cy="144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6F6B59-D264-4ED8-8A2F-A8AD249453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30639" y="650878"/>
                  <a:ext cx="176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C5C759-F183-42C6-9CBE-F00B1B169E66}"/>
                    </a:ext>
                  </a:extLst>
                </p14:cNvPr>
                <p14:cNvContentPartPr/>
                <p14:nvPr/>
              </p14:nvContentPartPr>
              <p14:xfrm>
                <a:off x="10589479" y="636478"/>
                <a:ext cx="239760" cy="23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C5C759-F183-42C6-9CBE-F00B1B169E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80479" y="627478"/>
                  <a:ext cx="25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645ABA-2088-400F-A61B-C1B7B5B05E92}"/>
                    </a:ext>
                  </a:extLst>
                </p14:cNvPr>
                <p14:cNvContentPartPr/>
                <p14:nvPr/>
              </p14:nvContentPartPr>
              <p14:xfrm>
                <a:off x="10958479" y="807118"/>
                <a:ext cx="161280" cy="30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645ABA-2088-400F-A61B-C1B7B5B05E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49839" y="798478"/>
                  <a:ext cx="178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86C966-7274-440B-A63D-6A9C65BA9D7F}"/>
                    </a:ext>
                  </a:extLst>
                </p14:cNvPr>
                <p14:cNvContentPartPr/>
                <p14:nvPr/>
              </p14:nvContentPartPr>
              <p14:xfrm>
                <a:off x="7825759" y="952918"/>
                <a:ext cx="268200" cy="53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86C966-7274-440B-A63D-6A9C65BA9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17119" y="944278"/>
                  <a:ext cx="2858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98F8-9D72-42A7-983E-E7557913E5EA}"/>
                    </a:ext>
                  </a:extLst>
                </p14:cNvPr>
                <p14:cNvContentPartPr/>
                <p14:nvPr/>
              </p14:nvContentPartPr>
              <p14:xfrm>
                <a:off x="8213479" y="1337038"/>
                <a:ext cx="87120" cy="137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98F8-9D72-42A7-983E-E7557913E5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04839" y="1328398"/>
                  <a:ext cx="104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975210-FBF7-4285-B0FA-4D7A91438602}"/>
                    </a:ext>
                  </a:extLst>
                </p14:cNvPr>
                <p14:cNvContentPartPr/>
                <p14:nvPr/>
              </p14:nvContentPartPr>
              <p14:xfrm>
                <a:off x="8201239" y="1269718"/>
                <a:ext cx="253080" cy="573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975210-FBF7-4285-B0FA-4D7A914386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92599" y="1260718"/>
                  <a:ext cx="2707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2A7277-EEA9-427C-B9F5-70B2BA07B3EC}"/>
                    </a:ext>
                  </a:extLst>
                </p14:cNvPr>
                <p14:cNvContentPartPr/>
                <p14:nvPr/>
              </p14:nvContentPartPr>
              <p14:xfrm>
                <a:off x="4931719" y="2287438"/>
                <a:ext cx="96480" cy="279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2A7277-EEA9-427C-B9F5-70B2BA07B3E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22719" y="2278798"/>
                  <a:ext cx="114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804AB9-1BA2-4401-A2CB-23B1DA6157AF}"/>
                    </a:ext>
                  </a:extLst>
                </p14:cNvPr>
                <p14:cNvContentPartPr/>
                <p14:nvPr/>
              </p14:nvContentPartPr>
              <p14:xfrm>
                <a:off x="4543999" y="2674078"/>
                <a:ext cx="777240" cy="8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804AB9-1BA2-4401-A2CB-23B1DA6157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34999" y="2665078"/>
                  <a:ext cx="794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79122A-D637-4559-AE40-DC45AEDE2B50}"/>
                    </a:ext>
                  </a:extLst>
                </p14:cNvPr>
                <p14:cNvContentPartPr/>
                <p14:nvPr/>
              </p14:nvContentPartPr>
              <p14:xfrm>
                <a:off x="5904079" y="2417038"/>
                <a:ext cx="336600" cy="27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79122A-D637-4559-AE40-DC45AEDE2B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95439" y="2408398"/>
                  <a:ext cx="354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44C209-9D0F-4F5F-84F3-D119AEB41C47}"/>
                    </a:ext>
                  </a:extLst>
                </p14:cNvPr>
                <p14:cNvContentPartPr/>
                <p14:nvPr/>
              </p14:nvContentPartPr>
              <p14:xfrm>
                <a:off x="6393319" y="2269078"/>
                <a:ext cx="132120" cy="2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44C209-9D0F-4F5F-84F3-D119AEB41C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84679" y="2260078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A9F512-5493-4F15-B014-3020B66806EC}"/>
                    </a:ext>
                  </a:extLst>
                </p14:cNvPr>
                <p14:cNvContentPartPr/>
                <p14:nvPr/>
              </p14:nvContentPartPr>
              <p14:xfrm>
                <a:off x="6752599" y="2108878"/>
                <a:ext cx="117360" cy="224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A9F512-5493-4F15-B014-3020B66806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43599" y="2099878"/>
                  <a:ext cx="13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DE3A54-10D9-4EBF-9C13-815E4D1280F3}"/>
                    </a:ext>
                  </a:extLst>
                </p14:cNvPr>
                <p14:cNvContentPartPr/>
                <p14:nvPr/>
              </p14:nvContentPartPr>
              <p14:xfrm>
                <a:off x="6984079" y="2131918"/>
                <a:ext cx="205200" cy="18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DE3A54-10D9-4EBF-9C13-815E4D1280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75079" y="2122918"/>
                  <a:ext cx="222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EFB850-EF7E-42F3-9E0F-F4ED89C84B4A}"/>
                    </a:ext>
                  </a:extLst>
                </p14:cNvPr>
                <p14:cNvContentPartPr/>
                <p14:nvPr/>
              </p14:nvContentPartPr>
              <p14:xfrm>
                <a:off x="6925399" y="2092318"/>
                <a:ext cx="254880" cy="214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EFB850-EF7E-42F3-9E0F-F4ED89C84B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16759" y="2083318"/>
                  <a:ext cx="272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9179E3-7186-4DFC-B9A8-3EEA9B3382D8}"/>
                    </a:ext>
                  </a:extLst>
                </p14:cNvPr>
                <p14:cNvContentPartPr/>
                <p14:nvPr/>
              </p14:nvContentPartPr>
              <p14:xfrm>
                <a:off x="7278559" y="2175478"/>
                <a:ext cx="143280" cy="42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9179E3-7186-4DFC-B9A8-3EEA9B3382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69919" y="2166478"/>
                  <a:ext cx="160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1EBBDB-45D1-497C-BABE-BC32595E32F7}"/>
                    </a:ext>
                  </a:extLst>
                </p14:cNvPr>
                <p14:cNvContentPartPr/>
                <p14:nvPr/>
              </p14:nvContentPartPr>
              <p14:xfrm>
                <a:off x="7534879" y="2135158"/>
                <a:ext cx="349920" cy="147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1EBBDB-45D1-497C-BABE-BC32595E32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26239" y="2126158"/>
                  <a:ext cx="36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2054A3-F04F-4513-B574-6BB3433238E7}"/>
                    </a:ext>
                  </a:extLst>
                </p14:cNvPr>
                <p14:cNvContentPartPr/>
                <p14:nvPr/>
              </p14:nvContentPartPr>
              <p14:xfrm>
                <a:off x="7947079" y="1971718"/>
                <a:ext cx="158040" cy="410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2054A3-F04F-4513-B574-6BB3433238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38439" y="1963078"/>
                  <a:ext cx="175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429ACC6-E9A2-471E-BBE1-1873F8D06FC5}"/>
                    </a:ext>
                  </a:extLst>
                </p14:cNvPr>
                <p14:cNvContentPartPr/>
                <p14:nvPr/>
              </p14:nvContentPartPr>
              <p14:xfrm>
                <a:off x="8192599" y="1913758"/>
                <a:ext cx="183960" cy="123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429ACC6-E9A2-471E-BBE1-1873F8D06F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83599" y="1904758"/>
                  <a:ext cx="201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C36CE2-54EA-4878-A627-23FA938FC2AE}"/>
                    </a:ext>
                  </a:extLst>
                </p14:cNvPr>
                <p14:cNvContentPartPr/>
                <p14:nvPr/>
              </p14:nvContentPartPr>
              <p14:xfrm>
                <a:off x="8104759" y="1883158"/>
                <a:ext cx="664560" cy="653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C36CE2-54EA-4878-A627-23FA938FC2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96119" y="1874158"/>
                  <a:ext cx="68220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0C1BBF-E852-485B-9200-CB618CBF122C}"/>
                    </a:ext>
                  </a:extLst>
                </p14:cNvPr>
                <p14:cNvContentPartPr/>
                <p14:nvPr/>
              </p14:nvContentPartPr>
              <p14:xfrm>
                <a:off x="8350999" y="2246038"/>
                <a:ext cx="315720" cy="28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0C1BBF-E852-485B-9200-CB618CBF12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41999" y="2237398"/>
                  <a:ext cx="333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B1C1CB-3BEF-4B0F-9493-53223779616E}"/>
                    </a:ext>
                  </a:extLst>
                </p14:cNvPr>
                <p14:cNvContentPartPr/>
                <p14:nvPr/>
              </p14:nvContentPartPr>
              <p14:xfrm>
                <a:off x="8730439" y="2227678"/>
                <a:ext cx="379080" cy="273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B1C1CB-3BEF-4B0F-9493-5322377961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21439" y="2219038"/>
                  <a:ext cx="396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5D31B7-E3D4-4700-8CED-2E3DD7523C32}"/>
                    </a:ext>
                  </a:extLst>
                </p14:cNvPr>
                <p14:cNvContentPartPr/>
                <p14:nvPr/>
              </p14:nvContentPartPr>
              <p14:xfrm>
                <a:off x="9249559" y="2122918"/>
                <a:ext cx="230400" cy="13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5D31B7-E3D4-4700-8CED-2E3DD7523C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40559" y="2113918"/>
                  <a:ext cx="2480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44AF83F-2445-4956-928A-D5194942DF7E}"/>
              </a:ext>
            </a:extLst>
          </p:cNvPr>
          <p:cNvGrpSpPr/>
          <p:nvPr/>
        </p:nvGrpSpPr>
        <p:grpSpPr>
          <a:xfrm>
            <a:off x="8209519" y="3744718"/>
            <a:ext cx="941760" cy="369000"/>
            <a:chOff x="8209519" y="3744718"/>
            <a:chExt cx="9417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841E06F-3865-4B59-883C-F4FC18058A2F}"/>
                    </a:ext>
                  </a:extLst>
                </p14:cNvPr>
                <p14:cNvContentPartPr/>
                <p14:nvPr/>
              </p14:nvContentPartPr>
              <p14:xfrm>
                <a:off x="8209519" y="3957118"/>
                <a:ext cx="204120" cy="156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841E06F-3865-4B59-883C-F4FC18058A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00519" y="3948478"/>
                  <a:ext cx="221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A9623FB-B322-4D6B-A32B-C3861EA08974}"/>
                    </a:ext>
                  </a:extLst>
                </p14:cNvPr>
                <p14:cNvContentPartPr/>
                <p14:nvPr/>
              </p14:nvContentPartPr>
              <p14:xfrm>
                <a:off x="8503279" y="4017958"/>
                <a:ext cx="140760" cy="86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A9623FB-B322-4D6B-A32B-C3861EA089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94279" y="4008958"/>
                  <a:ext cx="158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56AF2C-C68B-4431-A64F-0FA879F1E825}"/>
                    </a:ext>
                  </a:extLst>
                </p14:cNvPr>
                <p14:cNvContentPartPr/>
                <p14:nvPr/>
              </p14:nvContentPartPr>
              <p14:xfrm>
                <a:off x="8762479" y="3936958"/>
                <a:ext cx="235800" cy="168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56AF2C-C68B-4431-A64F-0FA879F1E8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53479" y="3928318"/>
                  <a:ext cx="253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C060F8A-D0FB-4465-A2CB-307EA0ACB3F8}"/>
                    </a:ext>
                  </a:extLst>
                </p14:cNvPr>
                <p14:cNvContentPartPr/>
                <p14:nvPr/>
              </p14:nvContentPartPr>
              <p14:xfrm>
                <a:off x="8922319" y="3744718"/>
                <a:ext cx="228960" cy="36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C060F8A-D0FB-4465-A2CB-307EA0ACB3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13319" y="3735718"/>
                  <a:ext cx="24660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46CD888-E65F-4F62-820E-F2AF584C4E0A}"/>
              </a:ext>
            </a:extLst>
          </p:cNvPr>
          <p:cNvGrpSpPr/>
          <p:nvPr/>
        </p:nvGrpSpPr>
        <p:grpSpPr>
          <a:xfrm>
            <a:off x="433519" y="3554638"/>
            <a:ext cx="7441200" cy="1290240"/>
            <a:chOff x="433519" y="3554638"/>
            <a:chExt cx="74412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A56734A-BAE8-4398-8FDB-98C75E70BCFB}"/>
                    </a:ext>
                  </a:extLst>
                </p14:cNvPr>
                <p14:cNvContentPartPr/>
                <p14:nvPr/>
              </p14:nvContentPartPr>
              <p14:xfrm>
                <a:off x="6647119" y="3971158"/>
                <a:ext cx="156600" cy="163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A56734A-BAE8-4398-8FDB-98C75E70BC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38479" y="3962518"/>
                  <a:ext cx="174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7374813-0E8B-4AAB-BBCA-26B9F668A675}"/>
                    </a:ext>
                  </a:extLst>
                </p14:cNvPr>
                <p14:cNvContentPartPr/>
                <p14:nvPr/>
              </p14:nvContentPartPr>
              <p14:xfrm>
                <a:off x="6952039" y="3554638"/>
                <a:ext cx="374040" cy="609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7374813-0E8B-4AAB-BBCA-26B9F668A6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3399" y="3545998"/>
                  <a:ext cx="3916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034C6F7-0350-4049-809F-DFC872E57122}"/>
                    </a:ext>
                  </a:extLst>
                </p14:cNvPr>
                <p14:cNvContentPartPr/>
                <p14:nvPr/>
              </p14:nvContentPartPr>
              <p14:xfrm>
                <a:off x="6983359" y="3978718"/>
                <a:ext cx="186120" cy="31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034C6F7-0350-4049-809F-DFC872E571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74359" y="3970078"/>
                  <a:ext cx="203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0C70F5-9B7F-4D96-B0AE-03135DC31CF8}"/>
                    </a:ext>
                  </a:extLst>
                </p14:cNvPr>
                <p14:cNvContentPartPr/>
                <p14:nvPr/>
              </p14:nvContentPartPr>
              <p14:xfrm>
                <a:off x="7611199" y="3808438"/>
                <a:ext cx="262800" cy="33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0C70F5-9B7F-4D96-B0AE-03135DC31C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02199" y="3799798"/>
                  <a:ext cx="280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008360-F98B-4A6E-A9BE-C6BA69E01F3A}"/>
                    </a:ext>
                  </a:extLst>
                </p14:cNvPr>
                <p14:cNvContentPartPr/>
                <p14:nvPr/>
              </p14:nvContentPartPr>
              <p14:xfrm>
                <a:off x="7509679" y="3770998"/>
                <a:ext cx="365040" cy="331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008360-F98B-4A6E-A9BE-C6BA69E01F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00679" y="3761998"/>
                  <a:ext cx="382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63DF83-D63F-48D7-979F-06EE15EF3BC3}"/>
                    </a:ext>
                  </a:extLst>
                </p14:cNvPr>
                <p14:cNvContentPartPr/>
                <p14:nvPr/>
              </p14:nvContentPartPr>
              <p14:xfrm>
                <a:off x="583639" y="3932998"/>
                <a:ext cx="250560" cy="20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63DF83-D63F-48D7-979F-06EE15EF3BC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4999" y="3923998"/>
                  <a:ext cx="268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591067-DB71-4A46-9E5F-5783463F0EB1}"/>
                    </a:ext>
                  </a:extLst>
                </p14:cNvPr>
                <p14:cNvContentPartPr/>
                <p14:nvPr/>
              </p14:nvContentPartPr>
              <p14:xfrm>
                <a:off x="930319" y="3670918"/>
                <a:ext cx="144360" cy="416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591067-DB71-4A46-9E5F-5783463F0E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1319" y="3661918"/>
                  <a:ext cx="1620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89995A-0226-4147-93D7-B45E21705A1E}"/>
                    </a:ext>
                  </a:extLst>
                </p14:cNvPr>
                <p14:cNvContentPartPr/>
                <p14:nvPr/>
              </p14:nvContentPartPr>
              <p14:xfrm>
                <a:off x="1146319" y="3935158"/>
                <a:ext cx="137520" cy="14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89995A-0226-4147-93D7-B45E21705A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7319" y="3926158"/>
                  <a:ext cx="15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5CC8BE1-9ECF-4FE8-8BE2-2E4C176463DB}"/>
                    </a:ext>
                  </a:extLst>
                </p14:cNvPr>
                <p14:cNvContentPartPr/>
                <p14:nvPr/>
              </p14:nvContentPartPr>
              <p14:xfrm>
                <a:off x="1300759" y="3920758"/>
                <a:ext cx="165600" cy="181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5CC8BE1-9ECF-4FE8-8BE2-2E4C176463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91759" y="3912118"/>
                  <a:ext cx="183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D68DF86-A7B8-4085-AE11-9394FB338E3D}"/>
                    </a:ext>
                  </a:extLst>
                </p14:cNvPr>
                <p14:cNvContentPartPr/>
                <p14:nvPr/>
              </p14:nvContentPartPr>
              <p14:xfrm>
                <a:off x="1477879" y="3890518"/>
                <a:ext cx="211680" cy="23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D68DF86-A7B8-4085-AE11-9394FB338E3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69239" y="3881518"/>
                  <a:ext cx="229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690F57-082F-425F-B70A-2A6CBEB30A64}"/>
                    </a:ext>
                  </a:extLst>
                </p14:cNvPr>
                <p14:cNvContentPartPr/>
                <p14:nvPr/>
              </p14:nvContentPartPr>
              <p14:xfrm>
                <a:off x="2185999" y="3907078"/>
                <a:ext cx="503640" cy="271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690F57-082F-425F-B70A-2A6CBEB30A6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76999" y="3898078"/>
                  <a:ext cx="52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711E6A-F423-44A6-B932-7B8360D0D410}"/>
                    </a:ext>
                  </a:extLst>
                </p14:cNvPr>
                <p14:cNvContentPartPr/>
                <p14:nvPr/>
              </p14:nvContentPartPr>
              <p14:xfrm>
                <a:off x="3074839" y="4036678"/>
                <a:ext cx="39960" cy="99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711E6A-F423-44A6-B932-7B8360D0D4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65839" y="4028038"/>
                  <a:ext cx="57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81D91A-28DC-4E1D-A8AB-C3044B4DCD82}"/>
                    </a:ext>
                  </a:extLst>
                </p14:cNvPr>
                <p14:cNvContentPartPr/>
                <p14:nvPr/>
              </p14:nvContentPartPr>
              <p14:xfrm>
                <a:off x="3171679" y="3954238"/>
                <a:ext cx="180720" cy="176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81D91A-28DC-4E1D-A8AB-C3044B4DCD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62679" y="3945598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63B49E-2680-4DB4-97D7-2BF486B415B8}"/>
                    </a:ext>
                  </a:extLst>
                </p14:cNvPr>
                <p14:cNvContentPartPr/>
                <p14:nvPr/>
              </p14:nvContentPartPr>
              <p14:xfrm>
                <a:off x="3943159" y="3747238"/>
                <a:ext cx="214200" cy="37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63B49E-2680-4DB4-97D7-2BF486B415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34159" y="3738598"/>
                  <a:ext cx="231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1929C3-9201-4ABE-9E21-DC73246EF05D}"/>
                    </a:ext>
                  </a:extLst>
                </p14:cNvPr>
                <p14:cNvContentPartPr/>
                <p14:nvPr/>
              </p14:nvContentPartPr>
              <p14:xfrm>
                <a:off x="3852439" y="3946318"/>
                <a:ext cx="307800" cy="6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1929C3-9201-4ABE-9E21-DC73246EF0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43799" y="3937318"/>
                  <a:ext cx="32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2904B1-C00B-4BDA-B7F3-352116FDBF39}"/>
                    </a:ext>
                  </a:extLst>
                </p14:cNvPr>
                <p14:cNvContentPartPr/>
                <p14:nvPr/>
              </p14:nvContentPartPr>
              <p14:xfrm>
                <a:off x="4234759" y="3639598"/>
                <a:ext cx="234360" cy="443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2904B1-C00B-4BDA-B7F3-352116FDBF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26119" y="3630598"/>
                  <a:ext cx="2520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B079B5A-18BA-4745-81B9-755D2C55318D}"/>
                    </a:ext>
                  </a:extLst>
                </p14:cNvPr>
                <p14:cNvContentPartPr/>
                <p14:nvPr/>
              </p14:nvContentPartPr>
              <p14:xfrm>
                <a:off x="4506199" y="3880438"/>
                <a:ext cx="211680" cy="204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B079B5A-18BA-4745-81B9-755D2C5531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97199" y="3871798"/>
                  <a:ext cx="229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11730E-CC62-4BEC-B0DC-AAEEBA134573}"/>
                    </a:ext>
                  </a:extLst>
                </p14:cNvPr>
                <p14:cNvContentPartPr/>
                <p14:nvPr/>
              </p14:nvContentPartPr>
              <p14:xfrm>
                <a:off x="5194519" y="3899158"/>
                <a:ext cx="435240" cy="174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11730E-CC62-4BEC-B0DC-AAEEBA1345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85519" y="3890158"/>
                  <a:ext cx="45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F845CA-5E2A-4E27-9574-5005A05F3A8D}"/>
                    </a:ext>
                  </a:extLst>
                </p14:cNvPr>
                <p14:cNvContentPartPr/>
                <p14:nvPr/>
              </p14:nvContentPartPr>
              <p14:xfrm>
                <a:off x="5712919" y="3915718"/>
                <a:ext cx="193320" cy="15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F845CA-5E2A-4E27-9574-5005A05F3A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04279" y="3906718"/>
                  <a:ext cx="21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DA5BF38-8774-4773-AE6C-6C351C57D57F}"/>
                    </a:ext>
                  </a:extLst>
                </p14:cNvPr>
                <p14:cNvContentPartPr/>
                <p14:nvPr/>
              </p14:nvContentPartPr>
              <p14:xfrm>
                <a:off x="5920639" y="3929038"/>
                <a:ext cx="128880" cy="131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DA5BF38-8774-4773-AE6C-6C351C57D5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1999" y="3920398"/>
                  <a:ext cx="146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413526-075F-4174-A3BB-216B78D58C1A}"/>
                    </a:ext>
                  </a:extLst>
                </p14:cNvPr>
                <p14:cNvContentPartPr/>
                <p14:nvPr/>
              </p14:nvContentPartPr>
              <p14:xfrm>
                <a:off x="6069319" y="3980518"/>
                <a:ext cx="222480" cy="90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413526-075F-4174-A3BB-216B78D58C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60679" y="3971878"/>
                  <a:ext cx="24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44AFE3-58B3-4410-A24D-C0B6E46B0BE3}"/>
                    </a:ext>
                  </a:extLst>
                </p14:cNvPr>
                <p14:cNvContentPartPr/>
                <p14:nvPr/>
              </p14:nvContentPartPr>
              <p14:xfrm>
                <a:off x="433519" y="4494238"/>
                <a:ext cx="600840" cy="350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44AFE3-58B3-4410-A24D-C0B6E46B0B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4879" y="4485238"/>
                  <a:ext cx="618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6D8770-AF04-44D7-AF9C-1BBA01D2E561}"/>
                    </a:ext>
                  </a:extLst>
                </p14:cNvPr>
                <p14:cNvContentPartPr/>
                <p14:nvPr/>
              </p14:nvContentPartPr>
              <p14:xfrm>
                <a:off x="1176559" y="4362838"/>
                <a:ext cx="138600" cy="148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6D8770-AF04-44D7-AF9C-1BBA01D2E5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7919" y="4353838"/>
                  <a:ext cx="156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896D43-4BD8-4277-AC5F-50DDB5BB2F5C}"/>
                    </a:ext>
                  </a:extLst>
                </p14:cNvPr>
                <p14:cNvContentPartPr/>
                <p14:nvPr/>
              </p14:nvContentPartPr>
              <p14:xfrm>
                <a:off x="1842919" y="4638238"/>
                <a:ext cx="60840" cy="11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896D43-4BD8-4277-AC5F-50DDB5BB2F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34279" y="4629598"/>
                  <a:ext cx="78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0F2127-1DCE-4998-B5F0-5310E58868F5}"/>
                    </a:ext>
                  </a:extLst>
                </p14:cNvPr>
                <p14:cNvContentPartPr/>
                <p14:nvPr/>
              </p14:nvContentPartPr>
              <p14:xfrm>
                <a:off x="2072239" y="4511518"/>
                <a:ext cx="178920" cy="22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0F2127-1DCE-4998-B5F0-5310E58868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63599" y="4502518"/>
                  <a:ext cx="196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BD1207-5B1C-4216-AFD8-F22B0CA168D4}"/>
                    </a:ext>
                  </a:extLst>
                </p14:cNvPr>
                <p14:cNvContentPartPr/>
                <p14:nvPr/>
              </p14:nvContentPartPr>
              <p14:xfrm>
                <a:off x="2956759" y="4335838"/>
                <a:ext cx="255960" cy="473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BD1207-5B1C-4216-AFD8-F22B0CA168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47759" y="4327198"/>
                  <a:ext cx="2736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387AF61-C8F3-4759-BFD2-0C41CB7CC3FE}"/>
                    </a:ext>
                  </a:extLst>
                </p14:cNvPr>
                <p14:cNvContentPartPr/>
                <p14:nvPr/>
              </p14:nvContentPartPr>
              <p14:xfrm>
                <a:off x="2904919" y="4526638"/>
                <a:ext cx="340200" cy="72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387AF61-C8F3-4759-BFD2-0C41CB7CC3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95919" y="4517998"/>
                  <a:ext cx="357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340364A-0376-4F0C-BDB8-65B57FC5E69E}"/>
                    </a:ext>
                  </a:extLst>
                </p14:cNvPr>
                <p14:cNvContentPartPr/>
                <p14:nvPr/>
              </p14:nvContentPartPr>
              <p14:xfrm>
                <a:off x="3305239" y="4246198"/>
                <a:ext cx="283680" cy="467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340364A-0376-4F0C-BDB8-65B57FC5E6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96599" y="4237198"/>
                  <a:ext cx="301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C7287-FED4-4C22-960B-E499C2A94CC8}"/>
                    </a:ext>
                  </a:extLst>
                </p14:cNvPr>
                <p14:cNvContentPartPr/>
                <p14:nvPr/>
              </p14:nvContentPartPr>
              <p14:xfrm>
                <a:off x="3578479" y="4519078"/>
                <a:ext cx="185040" cy="187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C7287-FED4-4C22-960B-E499C2A94CC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69479" y="4510438"/>
                  <a:ext cx="202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8AFFF3-C056-448F-BDED-903F5DC1A5DF}"/>
                    </a:ext>
                  </a:extLst>
                </p14:cNvPr>
                <p14:cNvContentPartPr/>
                <p14:nvPr/>
              </p14:nvContentPartPr>
              <p14:xfrm>
                <a:off x="4337719" y="4440598"/>
                <a:ext cx="327960" cy="293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8AFFF3-C056-448F-BDED-903F5DC1A5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29079" y="4431598"/>
                  <a:ext cx="345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8CEE3B8-5E3A-489E-A82F-40C98081B912}"/>
                    </a:ext>
                  </a:extLst>
                </p14:cNvPr>
                <p14:cNvContentPartPr/>
                <p14:nvPr/>
              </p14:nvContentPartPr>
              <p14:xfrm>
                <a:off x="4575679" y="4490638"/>
                <a:ext cx="217080" cy="19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8CEE3B8-5E3A-489E-A82F-40C98081B9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67039" y="4481638"/>
                  <a:ext cx="23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93D348-473B-4608-B3E1-F65B717D199B}"/>
                    </a:ext>
                  </a:extLst>
                </p14:cNvPr>
                <p14:cNvContentPartPr/>
                <p14:nvPr/>
              </p14:nvContentPartPr>
              <p14:xfrm>
                <a:off x="4880599" y="4513318"/>
                <a:ext cx="10656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93D348-473B-4608-B3E1-F65B717D19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71599" y="4504318"/>
                  <a:ext cx="124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6F917BD-1529-4339-9454-A85252070C90}"/>
                    </a:ext>
                  </a:extLst>
                </p14:cNvPr>
                <p14:cNvContentPartPr/>
                <p14:nvPr/>
              </p14:nvContentPartPr>
              <p14:xfrm>
                <a:off x="5058079" y="4341598"/>
                <a:ext cx="183240" cy="325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6F917BD-1529-4339-9454-A85252070C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49079" y="4332958"/>
                  <a:ext cx="200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AF05B3B-6A28-40D9-BFAB-CFD18931A69E}"/>
                    </a:ext>
                  </a:extLst>
                </p14:cNvPr>
                <p14:cNvContentPartPr/>
                <p14:nvPr/>
              </p14:nvContentPartPr>
              <p14:xfrm>
                <a:off x="5235559" y="4491358"/>
                <a:ext cx="144720" cy="171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AF05B3B-6A28-40D9-BFAB-CFD18931A6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26559" y="4482358"/>
                  <a:ext cx="162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F9D3F7-D793-408D-B9E6-68426DFF234B}"/>
                    </a:ext>
                  </a:extLst>
                </p14:cNvPr>
                <p14:cNvContentPartPr/>
                <p14:nvPr/>
              </p14:nvContentPartPr>
              <p14:xfrm>
                <a:off x="5347159" y="4500358"/>
                <a:ext cx="390240" cy="18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F9D3F7-D793-408D-B9E6-68426DFF234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38519" y="4491718"/>
                  <a:ext cx="407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DFBE543-0766-490B-A2A0-F923269DC99C}"/>
                    </a:ext>
                  </a:extLst>
                </p14:cNvPr>
                <p14:cNvContentPartPr/>
                <p14:nvPr/>
              </p14:nvContentPartPr>
              <p14:xfrm>
                <a:off x="5826679" y="4466878"/>
                <a:ext cx="191880" cy="23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DFBE543-0766-490B-A2A0-F923269DC9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17679" y="4458238"/>
                  <a:ext cx="209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1BE3FA-5F10-4BBD-84AA-8EB5053FEBC9}"/>
                    </a:ext>
                  </a:extLst>
                </p14:cNvPr>
                <p14:cNvContentPartPr/>
                <p14:nvPr/>
              </p14:nvContentPartPr>
              <p14:xfrm>
                <a:off x="6422839" y="4552198"/>
                <a:ext cx="101160" cy="177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1BE3FA-5F10-4BBD-84AA-8EB5053FEB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13839" y="4543198"/>
                  <a:ext cx="118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666977D-39D4-4C04-A17B-0F83258F86AF}"/>
                    </a:ext>
                  </a:extLst>
                </p14:cNvPr>
                <p14:cNvContentPartPr/>
                <p14:nvPr/>
              </p14:nvContentPartPr>
              <p14:xfrm>
                <a:off x="6636319" y="4182478"/>
                <a:ext cx="353520" cy="570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666977D-39D4-4C04-A17B-0F83258F86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27679" y="4173478"/>
                  <a:ext cx="3711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B08F443-9043-4464-98AB-5104EF836CAA}"/>
                    </a:ext>
                  </a:extLst>
                </p14:cNvPr>
                <p14:cNvContentPartPr/>
                <p14:nvPr/>
              </p14:nvContentPartPr>
              <p14:xfrm>
                <a:off x="6619039" y="4598638"/>
                <a:ext cx="208440" cy="37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B08F443-9043-4464-98AB-5104EF836C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10399" y="4589998"/>
                  <a:ext cx="226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44E97F0-C061-448A-8CDF-D5074F07E5ED}"/>
                    </a:ext>
                  </a:extLst>
                </p14:cNvPr>
                <p14:cNvContentPartPr/>
                <p14:nvPr/>
              </p14:nvContentPartPr>
              <p14:xfrm>
                <a:off x="7177759" y="4494598"/>
                <a:ext cx="358200" cy="277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44E97F0-C061-448A-8CDF-D5074F07E5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69119" y="4485598"/>
                  <a:ext cx="375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97F89F-A526-4123-BEC8-2A64D35CDE21}"/>
                    </a:ext>
                  </a:extLst>
                </p14:cNvPr>
                <p14:cNvContentPartPr/>
                <p14:nvPr/>
              </p14:nvContentPartPr>
              <p14:xfrm>
                <a:off x="7180999" y="4458958"/>
                <a:ext cx="281880" cy="270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97F89F-A526-4123-BEC8-2A64D35CDE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71999" y="4450318"/>
                  <a:ext cx="299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20F902F-8E66-4CAC-9EE6-A4BE23635D75}"/>
                    </a:ext>
                  </a:extLst>
                </p14:cNvPr>
                <p14:cNvContentPartPr/>
                <p14:nvPr/>
              </p14:nvContentPartPr>
              <p14:xfrm>
                <a:off x="7767799" y="4739758"/>
                <a:ext cx="35280" cy="1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20F902F-8E66-4CAC-9EE6-A4BE23635D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59159" y="4730758"/>
                  <a:ext cx="529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5545AC8-A7C7-4CD3-88C3-83290BA9472F}"/>
              </a:ext>
            </a:extLst>
          </p:cNvPr>
          <p:cNvGrpSpPr/>
          <p:nvPr/>
        </p:nvGrpSpPr>
        <p:grpSpPr>
          <a:xfrm>
            <a:off x="579319" y="5079598"/>
            <a:ext cx="576720" cy="413640"/>
            <a:chOff x="579319" y="5079598"/>
            <a:chExt cx="5767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9CA8D9-FC2F-4BBD-A502-419600DE4A5D}"/>
                    </a:ext>
                  </a:extLst>
                </p14:cNvPr>
                <p14:cNvContentPartPr/>
                <p14:nvPr/>
              </p14:nvContentPartPr>
              <p14:xfrm>
                <a:off x="579319" y="5079598"/>
                <a:ext cx="419400" cy="413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9CA8D9-FC2F-4BBD-A502-419600DE4A5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0679" y="5070598"/>
                  <a:ext cx="437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8E6D42-4ED4-46AE-B376-E6EACE0916BB}"/>
                    </a:ext>
                  </a:extLst>
                </p14:cNvPr>
                <p14:cNvContentPartPr/>
                <p14:nvPr/>
              </p14:nvContentPartPr>
              <p14:xfrm>
                <a:off x="967759" y="5237998"/>
                <a:ext cx="188280" cy="250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8E6D42-4ED4-46AE-B376-E6EACE0916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9119" y="5228998"/>
                  <a:ext cx="2059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7341F2A-526C-495C-B961-6207498A597A}"/>
              </a:ext>
            </a:extLst>
          </p:cNvPr>
          <p:cNvGrpSpPr/>
          <p:nvPr/>
        </p:nvGrpSpPr>
        <p:grpSpPr>
          <a:xfrm>
            <a:off x="1571839" y="4980598"/>
            <a:ext cx="1209240" cy="484560"/>
            <a:chOff x="1571839" y="4980598"/>
            <a:chExt cx="120924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0ED7F46-C1CF-4A92-A633-3795F54E8B43}"/>
                    </a:ext>
                  </a:extLst>
                </p14:cNvPr>
                <p14:cNvContentPartPr/>
                <p14:nvPr/>
              </p14:nvContentPartPr>
              <p14:xfrm>
                <a:off x="1571839" y="5217478"/>
                <a:ext cx="286920" cy="247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0ED7F46-C1CF-4A92-A633-3795F54E8B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62839" y="5208478"/>
                  <a:ext cx="304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BB8BC00-195E-4F95-B234-EB3B111749A2}"/>
                    </a:ext>
                  </a:extLst>
                </p14:cNvPr>
                <p14:cNvContentPartPr/>
                <p14:nvPr/>
              </p14:nvContentPartPr>
              <p14:xfrm>
                <a:off x="1946599" y="5222158"/>
                <a:ext cx="147960" cy="208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BB8BC00-195E-4F95-B234-EB3B111749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37959" y="5213158"/>
                  <a:ext cx="165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018B8C4-CA5F-4CBF-AF56-626D00F162CD}"/>
                    </a:ext>
                  </a:extLst>
                </p14:cNvPr>
                <p14:cNvContentPartPr/>
                <p14:nvPr/>
              </p14:nvContentPartPr>
              <p14:xfrm>
                <a:off x="2149639" y="5255278"/>
                <a:ext cx="46800" cy="146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18B8C4-CA5F-4CBF-AF56-626D00F162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40639" y="5246278"/>
                  <a:ext cx="64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A46CB1E-EE90-414A-8FAA-F3A3ABA00316}"/>
                    </a:ext>
                  </a:extLst>
                </p14:cNvPr>
                <p14:cNvContentPartPr/>
                <p14:nvPr/>
              </p14:nvContentPartPr>
              <p14:xfrm>
                <a:off x="2348719" y="4980598"/>
                <a:ext cx="273960" cy="448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A46CB1E-EE90-414A-8FAA-F3A3ABA003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39719" y="4971958"/>
                  <a:ext cx="291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C10F50-C213-4C6B-92CC-0E82A6CBE285}"/>
                    </a:ext>
                  </a:extLst>
                </p14:cNvPr>
                <p14:cNvContentPartPr/>
                <p14:nvPr/>
              </p14:nvContentPartPr>
              <p14:xfrm>
                <a:off x="2627719" y="5218918"/>
                <a:ext cx="15336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C10F50-C213-4C6B-92CC-0E82A6CBE2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9079" y="5209918"/>
                  <a:ext cx="1710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4840899-0623-4D1C-A2E5-CCE81A6B7DE3}"/>
              </a:ext>
            </a:extLst>
          </p:cNvPr>
          <p:cNvGrpSpPr/>
          <p:nvPr/>
        </p:nvGrpSpPr>
        <p:grpSpPr>
          <a:xfrm>
            <a:off x="3302719" y="4994278"/>
            <a:ext cx="3787560" cy="597960"/>
            <a:chOff x="3302719" y="4994278"/>
            <a:chExt cx="378756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C5FFEDD-A48C-44D3-9266-FFE7D0E06062}"/>
                    </a:ext>
                  </a:extLst>
                </p14:cNvPr>
                <p14:cNvContentPartPr/>
                <p14:nvPr/>
              </p14:nvContentPartPr>
              <p14:xfrm>
                <a:off x="3343759" y="5105518"/>
                <a:ext cx="308520" cy="389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C5FFEDD-A48C-44D3-9266-FFE7D0E0606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35119" y="5096518"/>
                  <a:ext cx="326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0AF6473-2212-4CB1-8E43-35BAE1C102E2}"/>
                    </a:ext>
                  </a:extLst>
                </p14:cNvPr>
                <p14:cNvContentPartPr/>
                <p14:nvPr/>
              </p14:nvContentPartPr>
              <p14:xfrm>
                <a:off x="3302719" y="5046478"/>
                <a:ext cx="382680" cy="408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0AF6473-2212-4CB1-8E43-35BAE1C102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94079" y="5037478"/>
                  <a:ext cx="400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0BC4EA1-9EA6-404E-8DE3-EAB1D5FCE6AF}"/>
                    </a:ext>
                  </a:extLst>
                </p14:cNvPr>
                <p14:cNvContentPartPr/>
                <p14:nvPr/>
              </p14:nvContentPartPr>
              <p14:xfrm>
                <a:off x="3898519" y="5212798"/>
                <a:ext cx="302040" cy="150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0BC4EA1-9EA6-404E-8DE3-EAB1D5FCE6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89519" y="5204158"/>
                  <a:ext cx="31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AF5559B-4C8A-41D3-AE9B-2C1904EAB33D}"/>
                    </a:ext>
                  </a:extLst>
                </p14:cNvPr>
                <p14:cNvContentPartPr/>
                <p14:nvPr/>
              </p14:nvContentPartPr>
              <p14:xfrm>
                <a:off x="4394599" y="5055838"/>
                <a:ext cx="554040" cy="398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AF5559B-4C8A-41D3-AE9B-2C1904EAB3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85959" y="5047198"/>
                  <a:ext cx="571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A9A9B79-21AE-4D78-AEE9-D8A05C1839E9}"/>
                    </a:ext>
                  </a:extLst>
                </p14:cNvPr>
                <p14:cNvContentPartPr/>
                <p14:nvPr/>
              </p14:nvContentPartPr>
              <p14:xfrm>
                <a:off x="5033239" y="5067718"/>
                <a:ext cx="270720" cy="400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A9A9B79-21AE-4D78-AEE9-D8A05C1839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24599" y="5059078"/>
                  <a:ext cx="288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27BF5F4-F375-46B8-9491-2E28FC20C590}"/>
                    </a:ext>
                  </a:extLst>
                </p14:cNvPr>
                <p14:cNvContentPartPr/>
                <p14:nvPr/>
              </p14:nvContentPartPr>
              <p14:xfrm>
                <a:off x="5293879" y="5181118"/>
                <a:ext cx="414360" cy="220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27BF5F4-F375-46B8-9491-2E28FC20C59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84879" y="5172118"/>
                  <a:ext cx="432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91F844A-EDB6-46E8-B5EE-CFF66F5110D5}"/>
                    </a:ext>
                  </a:extLst>
                </p14:cNvPr>
                <p14:cNvContentPartPr/>
                <p14:nvPr/>
              </p14:nvContentPartPr>
              <p14:xfrm>
                <a:off x="5794999" y="5400358"/>
                <a:ext cx="118800" cy="191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91F844A-EDB6-46E8-B5EE-CFF66F5110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86359" y="5391718"/>
                  <a:ext cx="136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325E4F-8F40-44CD-BE2C-EA0350415294}"/>
                    </a:ext>
                  </a:extLst>
                </p14:cNvPr>
                <p14:cNvContentPartPr/>
                <p14:nvPr/>
              </p14:nvContentPartPr>
              <p14:xfrm>
                <a:off x="6011359" y="5149078"/>
                <a:ext cx="437760" cy="277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325E4F-8F40-44CD-BE2C-EA03504152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02719" y="5140438"/>
                  <a:ext cx="455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1E36298-6BA2-4593-895E-C6B6DE75A3B5}"/>
                    </a:ext>
                  </a:extLst>
                </p14:cNvPr>
                <p14:cNvContentPartPr/>
                <p14:nvPr/>
              </p14:nvContentPartPr>
              <p14:xfrm>
                <a:off x="6540559" y="5034238"/>
                <a:ext cx="228600" cy="131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1E36298-6BA2-4593-895E-C6B6DE75A3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31919" y="5025598"/>
                  <a:ext cx="24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EE22939-78BB-421F-8904-3113D7338B91}"/>
                    </a:ext>
                  </a:extLst>
                </p14:cNvPr>
                <p14:cNvContentPartPr/>
                <p14:nvPr/>
              </p14:nvContentPartPr>
              <p14:xfrm>
                <a:off x="6832879" y="4994278"/>
                <a:ext cx="257400" cy="520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EE22939-78BB-421F-8904-3113D7338B9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23879" y="4985278"/>
                  <a:ext cx="275040" cy="53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A2F7E5-0C13-4F92-A7A2-6B407D541DF9}"/>
                  </a:ext>
                </a:extLst>
              </p14:cNvPr>
              <p14:cNvContentPartPr/>
              <p14:nvPr/>
            </p14:nvContentPartPr>
            <p14:xfrm>
              <a:off x="4429159" y="5723332"/>
              <a:ext cx="2619720" cy="11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A2F7E5-0C13-4F92-A7A2-6B407D541DF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420159" y="5714332"/>
                <a:ext cx="263736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6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74AC793-4232-4AF6-9571-352F0A0BDE5D}"/>
              </a:ext>
            </a:extLst>
          </p:cNvPr>
          <p:cNvGrpSpPr/>
          <p:nvPr/>
        </p:nvGrpSpPr>
        <p:grpSpPr>
          <a:xfrm>
            <a:off x="650959" y="233998"/>
            <a:ext cx="1016640" cy="520560"/>
            <a:chOff x="650959" y="233998"/>
            <a:chExt cx="101664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33DD9D-3BAC-4EDB-B43F-3193AC3D3264}"/>
                    </a:ext>
                  </a:extLst>
                </p14:cNvPr>
                <p14:cNvContentPartPr/>
                <p14:nvPr/>
              </p14:nvContentPartPr>
              <p14:xfrm>
                <a:off x="711439" y="403918"/>
                <a:ext cx="192600" cy="350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33DD9D-3BAC-4EDB-B43F-3193AC3D32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2799" y="394918"/>
                  <a:ext cx="2102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29F042-3E90-47EA-9887-A6ADC3447943}"/>
                    </a:ext>
                  </a:extLst>
                </p14:cNvPr>
                <p14:cNvContentPartPr/>
                <p14:nvPr/>
              </p14:nvContentPartPr>
              <p14:xfrm>
                <a:off x="650959" y="307078"/>
                <a:ext cx="598680" cy="102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29F042-3E90-47EA-9887-A6ADC34479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1959" y="298438"/>
                  <a:ext cx="616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5D3EDD8-9038-4179-8289-E924017D4C84}"/>
                    </a:ext>
                  </a:extLst>
                </p14:cNvPr>
                <p14:cNvContentPartPr/>
                <p14:nvPr/>
              </p14:nvContentPartPr>
              <p14:xfrm>
                <a:off x="1166839" y="233998"/>
                <a:ext cx="258120" cy="49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5D3EDD8-9038-4179-8289-E924017D4C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7839" y="224998"/>
                  <a:ext cx="2757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AC21D7-0472-4172-BE3E-ED1A3AE3D154}"/>
                    </a:ext>
                  </a:extLst>
                </p14:cNvPr>
                <p14:cNvContentPartPr/>
                <p14:nvPr/>
              </p14:nvContentPartPr>
              <p14:xfrm>
                <a:off x="1444399" y="507598"/>
                <a:ext cx="223200" cy="21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AC21D7-0472-4172-BE3E-ED1A3AE3D1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5759" y="498958"/>
                  <a:ext cx="2408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E79ABC-D954-412B-A410-84634E795500}"/>
              </a:ext>
            </a:extLst>
          </p:cNvPr>
          <p:cNvGrpSpPr/>
          <p:nvPr/>
        </p:nvGrpSpPr>
        <p:grpSpPr>
          <a:xfrm>
            <a:off x="2129479" y="128158"/>
            <a:ext cx="1877040" cy="870120"/>
            <a:chOff x="2129479" y="128158"/>
            <a:chExt cx="1877040" cy="8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36408C-4D64-446D-ABDA-C9AE4AED7107}"/>
                    </a:ext>
                  </a:extLst>
                </p14:cNvPr>
                <p14:cNvContentPartPr/>
                <p14:nvPr/>
              </p14:nvContentPartPr>
              <p14:xfrm>
                <a:off x="2129479" y="498238"/>
                <a:ext cx="30672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36408C-4D64-446D-ABDA-C9AE4AED71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0839" y="489598"/>
                  <a:ext cx="32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F6DEB1-507E-4640-A28A-30C922F579CA}"/>
                    </a:ext>
                  </a:extLst>
                </p14:cNvPr>
                <p14:cNvContentPartPr/>
                <p14:nvPr/>
              </p14:nvContentPartPr>
              <p14:xfrm>
                <a:off x="2282839" y="186118"/>
                <a:ext cx="374040" cy="522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F6DEB1-507E-4640-A28A-30C922F579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4199" y="177118"/>
                  <a:ext cx="3916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BFD7DB-3551-46AF-8F70-E5E37512D9A5}"/>
                    </a:ext>
                  </a:extLst>
                </p14:cNvPr>
                <p14:cNvContentPartPr/>
                <p14:nvPr/>
              </p14:nvContentPartPr>
              <p14:xfrm>
                <a:off x="2546359" y="496798"/>
                <a:ext cx="175680" cy="18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BFD7DB-3551-46AF-8F70-E5E37512D9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7719" y="487798"/>
                  <a:ext cx="193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DC3F71-359E-41C5-98EE-5BCAD3BE8850}"/>
                    </a:ext>
                  </a:extLst>
                </p14:cNvPr>
                <p14:cNvContentPartPr/>
                <p14:nvPr/>
              </p14:nvContentPartPr>
              <p14:xfrm>
                <a:off x="2765599" y="500398"/>
                <a:ext cx="19476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DC3F71-359E-41C5-98EE-5BCAD3BE8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6959" y="491758"/>
                  <a:ext cx="212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6D4609-FE8B-4F7D-9BA9-580B69D5FEF3}"/>
                    </a:ext>
                  </a:extLst>
                </p14:cNvPr>
                <p14:cNvContentPartPr/>
                <p14:nvPr/>
              </p14:nvContentPartPr>
              <p14:xfrm>
                <a:off x="3079879" y="456478"/>
                <a:ext cx="158040" cy="20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6D4609-FE8B-4F7D-9BA9-580B69D5FE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0879" y="447478"/>
                  <a:ext cx="175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12306A-A15A-4952-A01E-05FEC734F04D}"/>
                    </a:ext>
                  </a:extLst>
                </p14:cNvPr>
                <p14:cNvContentPartPr/>
                <p14:nvPr/>
              </p14:nvContentPartPr>
              <p14:xfrm>
                <a:off x="3351679" y="540358"/>
                <a:ext cx="57960" cy="9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12306A-A15A-4952-A01E-05FEC734F0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3039" y="531718"/>
                  <a:ext cx="75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A5ABAA-F90E-4CC5-9CA5-3C7650E5002B}"/>
                    </a:ext>
                  </a:extLst>
                </p14:cNvPr>
                <p14:cNvContentPartPr/>
                <p14:nvPr/>
              </p14:nvContentPartPr>
              <p14:xfrm>
                <a:off x="3534919" y="128158"/>
                <a:ext cx="301320" cy="56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A5ABAA-F90E-4CC5-9CA5-3C7650E500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5919" y="119158"/>
                  <a:ext cx="3189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3A67A5-E6D6-4F86-BCCE-9E13C0B8AB5F}"/>
                    </a:ext>
                  </a:extLst>
                </p14:cNvPr>
                <p14:cNvContentPartPr/>
                <p14:nvPr/>
              </p14:nvContentPartPr>
              <p14:xfrm>
                <a:off x="3502879" y="455398"/>
                <a:ext cx="38124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3A67A5-E6D6-4F86-BCCE-9E13C0B8AB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4239" y="446758"/>
                  <a:ext cx="398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24CE8E-CD5C-482D-8378-D6EB69406EAF}"/>
                    </a:ext>
                  </a:extLst>
                </p14:cNvPr>
                <p14:cNvContentPartPr/>
                <p14:nvPr/>
              </p14:nvContentPartPr>
              <p14:xfrm>
                <a:off x="3730039" y="485278"/>
                <a:ext cx="27648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24CE8E-CD5C-482D-8378-D6EB69406E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1399" y="476278"/>
                  <a:ext cx="29412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8982A2-7D5B-4DBA-9F08-3F1FCEEC2F7E}"/>
              </a:ext>
            </a:extLst>
          </p:cNvPr>
          <p:cNvGrpSpPr/>
          <p:nvPr/>
        </p:nvGrpSpPr>
        <p:grpSpPr>
          <a:xfrm>
            <a:off x="4668919" y="-20882"/>
            <a:ext cx="929520" cy="671040"/>
            <a:chOff x="4668919" y="-20882"/>
            <a:chExt cx="929520" cy="67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1E65A3-D746-49BE-BCE5-49595DCDB1B3}"/>
                    </a:ext>
                  </a:extLst>
                </p14:cNvPr>
                <p14:cNvContentPartPr/>
                <p14:nvPr/>
              </p14:nvContentPartPr>
              <p14:xfrm>
                <a:off x="4668919" y="-20882"/>
                <a:ext cx="387720" cy="67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1E65A3-D746-49BE-BCE5-49595DCDB1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9919" y="-29882"/>
                  <a:ext cx="40536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7C8C54-B1C7-4CB3-A0F1-C9F94B623F2E}"/>
                    </a:ext>
                  </a:extLst>
                </p14:cNvPr>
                <p14:cNvContentPartPr/>
                <p14:nvPr/>
              </p14:nvContentPartPr>
              <p14:xfrm>
                <a:off x="4676479" y="469078"/>
                <a:ext cx="171360" cy="2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7C8C54-B1C7-4CB3-A0F1-C9F94B623F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7839" y="460438"/>
                  <a:ext cx="189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AB56FA-6FD0-42A7-9024-77D25B350041}"/>
                    </a:ext>
                  </a:extLst>
                </p14:cNvPr>
                <p14:cNvContentPartPr/>
                <p14:nvPr/>
              </p14:nvContentPartPr>
              <p14:xfrm>
                <a:off x="5000839" y="434518"/>
                <a:ext cx="118080" cy="14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AB56FA-6FD0-42A7-9024-77D25B3500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2199" y="425878"/>
                  <a:ext cx="135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74136A-E89F-4340-B388-779A18C8A875}"/>
                    </a:ext>
                  </a:extLst>
                </p14:cNvPr>
                <p14:cNvContentPartPr/>
                <p14:nvPr/>
              </p14:nvContentPartPr>
              <p14:xfrm>
                <a:off x="5175799" y="420118"/>
                <a:ext cx="178920" cy="18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74136A-E89F-4340-B388-779A18C8A8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7159" y="411118"/>
                  <a:ext cx="196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8CB794-C479-4C4F-A397-4054A757AFBB}"/>
                    </a:ext>
                  </a:extLst>
                </p14:cNvPr>
                <p14:cNvContentPartPr/>
                <p14:nvPr/>
              </p14:nvContentPartPr>
              <p14:xfrm>
                <a:off x="5458759" y="262078"/>
                <a:ext cx="139680" cy="38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8CB794-C479-4C4F-A397-4054A757AF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9759" y="253438"/>
                  <a:ext cx="15732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F338BF-137D-4A11-9A79-38B5334FC5F6}"/>
              </a:ext>
            </a:extLst>
          </p:cNvPr>
          <p:cNvGrpSpPr/>
          <p:nvPr/>
        </p:nvGrpSpPr>
        <p:grpSpPr>
          <a:xfrm>
            <a:off x="5995519" y="336598"/>
            <a:ext cx="418320" cy="299520"/>
            <a:chOff x="5995519" y="336598"/>
            <a:chExt cx="4183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827A46-F06B-4509-85D8-F78410A853D6}"/>
                    </a:ext>
                  </a:extLst>
                </p14:cNvPr>
                <p14:cNvContentPartPr/>
                <p14:nvPr/>
              </p14:nvContentPartPr>
              <p14:xfrm>
                <a:off x="5995519" y="488158"/>
                <a:ext cx="95400" cy="123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827A46-F06B-4509-85D8-F78410A853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86519" y="479518"/>
                  <a:ext cx="113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E2083C-FCD2-4662-9655-FA67FF2D0AC1}"/>
                    </a:ext>
                  </a:extLst>
                </p14:cNvPr>
                <p14:cNvContentPartPr/>
                <p14:nvPr/>
              </p14:nvContentPartPr>
              <p14:xfrm>
                <a:off x="6130519" y="336598"/>
                <a:ext cx="49320" cy="1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E2083C-FCD2-4662-9655-FA67FF2D0A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1879" y="327598"/>
                  <a:ext cx="66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44C050-EE36-44FB-847D-F4B9B0E1B32E}"/>
                    </a:ext>
                  </a:extLst>
                </p14:cNvPr>
                <p14:cNvContentPartPr/>
                <p14:nvPr/>
              </p14:nvContentPartPr>
              <p14:xfrm>
                <a:off x="6242119" y="380158"/>
                <a:ext cx="171720" cy="25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44C050-EE36-44FB-847D-F4B9B0E1B3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33479" y="371518"/>
                  <a:ext cx="189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9EA11D-8406-4EC1-B924-EF60C6766B1C}"/>
                  </a:ext>
                </a:extLst>
              </p14:cNvPr>
              <p14:cNvContentPartPr/>
              <p14:nvPr/>
            </p14:nvContentPartPr>
            <p14:xfrm>
              <a:off x="2796199" y="1308598"/>
              <a:ext cx="182880" cy="34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9EA11D-8406-4EC1-B924-EF60C6766B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7559" y="1299958"/>
                <a:ext cx="2005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F75BAF-E1C7-486C-8D24-75C228331A26}"/>
                  </a:ext>
                </a:extLst>
              </p14:cNvPr>
              <p14:cNvContentPartPr/>
              <p14:nvPr/>
            </p14:nvContentPartPr>
            <p14:xfrm>
              <a:off x="2789359" y="1839238"/>
              <a:ext cx="206280" cy="47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F75BAF-E1C7-486C-8D24-75C228331A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0359" y="1830238"/>
                <a:ext cx="2239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36087C99-F476-4E5E-A819-DB3056786AAD}"/>
              </a:ext>
            </a:extLst>
          </p:cNvPr>
          <p:cNvGrpSpPr/>
          <p:nvPr/>
        </p:nvGrpSpPr>
        <p:grpSpPr>
          <a:xfrm>
            <a:off x="3362119" y="826918"/>
            <a:ext cx="4308480" cy="1386360"/>
            <a:chOff x="3362119" y="826918"/>
            <a:chExt cx="4308480" cy="13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E25228-25E5-4C68-8E1E-6E069F44E99B}"/>
                    </a:ext>
                  </a:extLst>
                </p14:cNvPr>
                <p14:cNvContentPartPr/>
                <p14:nvPr/>
              </p14:nvContentPartPr>
              <p14:xfrm>
                <a:off x="3388759" y="1006918"/>
                <a:ext cx="304920" cy="41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E25228-25E5-4C68-8E1E-6E069F44E9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79759" y="997918"/>
                  <a:ext cx="322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4F8363-872D-48BF-A686-235F077871F1}"/>
                    </a:ext>
                  </a:extLst>
                </p14:cNvPr>
                <p14:cNvContentPartPr/>
                <p14:nvPr/>
              </p14:nvContentPartPr>
              <p14:xfrm>
                <a:off x="3767839" y="1203838"/>
                <a:ext cx="177480" cy="15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4F8363-872D-48BF-A686-235F077871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8839" y="1194838"/>
                  <a:ext cx="19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F6A0EF-BC65-4D8F-8B5A-A17354452DF7}"/>
                    </a:ext>
                  </a:extLst>
                </p14:cNvPr>
                <p14:cNvContentPartPr/>
                <p14:nvPr/>
              </p14:nvContentPartPr>
              <p14:xfrm>
                <a:off x="4099039" y="1048318"/>
                <a:ext cx="119880" cy="272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F6A0EF-BC65-4D8F-8B5A-A17354452D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90399" y="1039318"/>
                  <a:ext cx="13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44CD86-FC19-4803-9392-803FBD984CA3}"/>
                    </a:ext>
                  </a:extLst>
                </p14:cNvPr>
                <p14:cNvContentPartPr/>
                <p14:nvPr/>
              </p14:nvContentPartPr>
              <p14:xfrm>
                <a:off x="4252759" y="947518"/>
                <a:ext cx="205920" cy="43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44CD86-FC19-4803-9392-803FBD984C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3759" y="938518"/>
                  <a:ext cx="223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48DF26-63EB-4002-9451-A0ED5A48F761}"/>
                    </a:ext>
                  </a:extLst>
                </p14:cNvPr>
                <p14:cNvContentPartPr/>
                <p14:nvPr/>
              </p14:nvContentPartPr>
              <p14:xfrm>
                <a:off x="4736599" y="1095478"/>
                <a:ext cx="164880" cy="19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48DF26-63EB-4002-9451-A0ED5A48F7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27599" y="1086838"/>
                  <a:ext cx="182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A730FB-3388-4755-8015-857E25CC34A2}"/>
                    </a:ext>
                  </a:extLst>
                </p14:cNvPr>
                <p14:cNvContentPartPr/>
                <p14:nvPr/>
              </p14:nvContentPartPr>
              <p14:xfrm>
                <a:off x="4992919" y="826918"/>
                <a:ext cx="224280" cy="44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A730FB-3388-4755-8015-857E25CC34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3919" y="818278"/>
                  <a:ext cx="2419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7D6790-0A7A-41EC-9F3A-1A85A7016BAD}"/>
                    </a:ext>
                  </a:extLst>
                </p14:cNvPr>
                <p14:cNvContentPartPr/>
                <p14:nvPr/>
              </p14:nvContentPartPr>
              <p14:xfrm>
                <a:off x="5226559" y="1117798"/>
                <a:ext cx="17172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7D6790-0A7A-41EC-9F3A-1A85A7016B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7559" y="1109158"/>
                  <a:ext cx="189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CD34EE-E3A5-459F-A0C8-16C9AD089063}"/>
                    </a:ext>
                  </a:extLst>
                </p14:cNvPr>
                <p14:cNvContentPartPr/>
                <p14:nvPr/>
              </p14:nvContentPartPr>
              <p14:xfrm>
                <a:off x="5283799" y="1150198"/>
                <a:ext cx="199800" cy="35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CD34EE-E3A5-459F-A0C8-16C9AD0890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74799" y="1141198"/>
                  <a:ext cx="217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2315A8-F23F-4DDA-AE76-011307F9871C}"/>
                    </a:ext>
                  </a:extLst>
                </p14:cNvPr>
                <p14:cNvContentPartPr/>
                <p14:nvPr/>
              </p14:nvContentPartPr>
              <p14:xfrm>
                <a:off x="5487199" y="1092598"/>
                <a:ext cx="226800" cy="165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2315A8-F23F-4DDA-AE76-011307F987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8199" y="1083598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FDE2F5-5B3C-49E9-B050-D9CD389A2A58}"/>
                    </a:ext>
                  </a:extLst>
                </p14:cNvPr>
                <p14:cNvContentPartPr/>
                <p14:nvPr/>
              </p14:nvContentPartPr>
              <p14:xfrm>
                <a:off x="5730919" y="1110238"/>
                <a:ext cx="14868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FDE2F5-5B3C-49E9-B050-D9CD389A2A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2279" y="1101598"/>
                  <a:ext cx="166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F95FA4-ECF4-46E4-9F7D-4C784BA921CA}"/>
                    </a:ext>
                  </a:extLst>
                </p14:cNvPr>
                <p14:cNvContentPartPr/>
                <p14:nvPr/>
              </p14:nvContentPartPr>
              <p14:xfrm>
                <a:off x="5914879" y="1092598"/>
                <a:ext cx="309240" cy="164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F95FA4-ECF4-46E4-9F7D-4C784BA921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05879" y="1083958"/>
                  <a:ext cx="32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1457D8-6541-4DC1-8D21-8EF4B715F01F}"/>
                    </a:ext>
                  </a:extLst>
                </p14:cNvPr>
                <p14:cNvContentPartPr/>
                <p14:nvPr/>
              </p14:nvContentPartPr>
              <p14:xfrm>
                <a:off x="6157159" y="869758"/>
                <a:ext cx="236520" cy="38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1457D8-6541-4DC1-8D21-8EF4B715F0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8519" y="860758"/>
                  <a:ext cx="254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766FC8-433B-48EF-ABD4-BEEE684C570B}"/>
                    </a:ext>
                  </a:extLst>
                </p14:cNvPr>
                <p14:cNvContentPartPr/>
                <p14:nvPr/>
              </p14:nvContentPartPr>
              <p14:xfrm>
                <a:off x="3362119" y="1663198"/>
                <a:ext cx="252000" cy="28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766FC8-433B-48EF-ABD4-BEEE684C57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53479" y="1654198"/>
                  <a:ext cx="269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B54637-FB46-4268-8406-B1CC8CDAB09D}"/>
                    </a:ext>
                  </a:extLst>
                </p14:cNvPr>
                <p14:cNvContentPartPr/>
                <p14:nvPr/>
              </p14:nvContentPartPr>
              <p14:xfrm>
                <a:off x="3653359" y="1681918"/>
                <a:ext cx="319680" cy="531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B54637-FB46-4268-8406-B1CC8CDAB0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4719" y="1672918"/>
                  <a:ext cx="3373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BA60B5-2124-4A3B-96AB-ECD42C7D81D1}"/>
                    </a:ext>
                  </a:extLst>
                </p14:cNvPr>
                <p14:cNvContentPartPr/>
                <p14:nvPr/>
              </p14:nvContentPartPr>
              <p14:xfrm>
                <a:off x="4053319" y="1734838"/>
                <a:ext cx="289800" cy="135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BA60B5-2124-4A3B-96AB-ECD42C7D81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44679" y="1726198"/>
                  <a:ext cx="307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02791F-DC11-46F7-99F3-2E810AAAF585}"/>
                    </a:ext>
                  </a:extLst>
                </p14:cNvPr>
                <p14:cNvContentPartPr/>
                <p14:nvPr/>
              </p14:nvContentPartPr>
              <p14:xfrm>
                <a:off x="4445719" y="1677598"/>
                <a:ext cx="252000" cy="161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02791F-DC11-46F7-99F3-2E810AAAF5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36719" y="1668958"/>
                  <a:ext cx="269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AB64D8-9DF5-40B5-9FD4-05717438ECFF}"/>
                    </a:ext>
                  </a:extLst>
                </p14:cNvPr>
                <p14:cNvContentPartPr/>
                <p14:nvPr/>
              </p14:nvContentPartPr>
              <p14:xfrm>
                <a:off x="4767559" y="1687678"/>
                <a:ext cx="214200" cy="14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AB64D8-9DF5-40B5-9FD4-05717438EC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58559" y="1678678"/>
                  <a:ext cx="231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391C06-3516-4FA2-9D27-CB896DCF7B21}"/>
                    </a:ext>
                  </a:extLst>
                </p14:cNvPr>
                <p14:cNvContentPartPr/>
                <p14:nvPr/>
              </p14:nvContentPartPr>
              <p14:xfrm>
                <a:off x="5067439" y="1437478"/>
                <a:ext cx="177480" cy="40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391C06-3516-4FA2-9D27-CB896DCF7B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58799" y="1428478"/>
                  <a:ext cx="195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969E7F-518F-4C6F-94EC-F7FD187FF256}"/>
                    </a:ext>
                  </a:extLst>
                </p14:cNvPr>
                <p14:cNvContentPartPr/>
                <p14:nvPr/>
              </p14:nvContentPartPr>
              <p14:xfrm>
                <a:off x="4979599" y="1641958"/>
                <a:ext cx="293760" cy="4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969E7F-518F-4C6F-94EC-F7FD187FF2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70599" y="1632958"/>
                  <a:ext cx="311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86805E-53DB-4A33-9D4D-06D39796F64B}"/>
                    </a:ext>
                  </a:extLst>
                </p14:cNvPr>
                <p14:cNvContentPartPr/>
                <p14:nvPr/>
              </p14:nvContentPartPr>
              <p14:xfrm>
                <a:off x="5281639" y="1635838"/>
                <a:ext cx="243720" cy="19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86805E-53DB-4A33-9D4D-06D39796F6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72999" y="1626838"/>
                  <a:ext cx="261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CFA8B6-F823-4675-8453-F82492B6FAA1}"/>
                    </a:ext>
                  </a:extLst>
                </p14:cNvPr>
                <p14:cNvContentPartPr/>
                <p14:nvPr/>
              </p14:nvContentPartPr>
              <p14:xfrm>
                <a:off x="5594839" y="1574998"/>
                <a:ext cx="2700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CFA8B6-F823-4675-8453-F82492B6FA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86199" y="1566358"/>
                  <a:ext cx="44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73D088-5675-480D-BE46-1EEADEB8DC98}"/>
                    </a:ext>
                  </a:extLst>
                </p14:cNvPr>
                <p14:cNvContentPartPr/>
                <p14:nvPr/>
              </p14:nvContentPartPr>
              <p14:xfrm>
                <a:off x="5723359" y="1630438"/>
                <a:ext cx="120960" cy="21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73D088-5675-480D-BE46-1EEADEB8DC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4719" y="1621798"/>
                  <a:ext cx="138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8DA027-0F8C-40A1-A715-1C9D9F919B00}"/>
                    </a:ext>
                  </a:extLst>
                </p14:cNvPr>
                <p14:cNvContentPartPr/>
                <p14:nvPr/>
              </p14:nvContentPartPr>
              <p14:xfrm>
                <a:off x="6236359" y="1662118"/>
                <a:ext cx="135720" cy="15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8DA027-0F8C-40A1-A715-1C9D9F919B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27719" y="1653478"/>
                  <a:ext cx="153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57A0A7B-BB83-4229-A058-D4184B15584A}"/>
                    </a:ext>
                  </a:extLst>
                </p14:cNvPr>
                <p14:cNvContentPartPr/>
                <p14:nvPr/>
              </p14:nvContentPartPr>
              <p14:xfrm>
                <a:off x="6572599" y="1276198"/>
                <a:ext cx="272160" cy="52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57A0A7B-BB83-4229-A058-D4184B1558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3959" y="1267558"/>
                  <a:ext cx="2898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18EB83-57EE-44F4-863C-407C003282B7}"/>
                    </a:ext>
                  </a:extLst>
                </p14:cNvPr>
                <p14:cNvContentPartPr/>
                <p14:nvPr/>
              </p14:nvContentPartPr>
              <p14:xfrm>
                <a:off x="6877519" y="1676518"/>
                <a:ext cx="150840" cy="14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18EB83-57EE-44F4-863C-407C003282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68879" y="1667518"/>
                  <a:ext cx="16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FF5211-E312-46C6-8FB9-3F827C994FAF}"/>
                    </a:ext>
                  </a:extLst>
                </p14:cNvPr>
                <p14:cNvContentPartPr/>
                <p14:nvPr/>
              </p14:nvContentPartPr>
              <p14:xfrm>
                <a:off x="7113319" y="1704238"/>
                <a:ext cx="167400" cy="9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FF5211-E312-46C6-8FB9-3F827C994F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4679" y="1695598"/>
                  <a:ext cx="185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4906FC-2A44-4C4E-B4C4-8CDF4185F878}"/>
                    </a:ext>
                  </a:extLst>
                </p14:cNvPr>
                <p14:cNvContentPartPr/>
                <p14:nvPr/>
              </p14:nvContentPartPr>
              <p14:xfrm>
                <a:off x="7458559" y="1373758"/>
                <a:ext cx="211680" cy="461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4906FC-2A44-4C4E-B4C4-8CDF4185F8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49559" y="1365118"/>
                  <a:ext cx="2293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0E044B-3388-460E-97D6-B3E58E09E370}"/>
                    </a:ext>
                  </a:extLst>
                </p14:cNvPr>
                <p14:cNvContentPartPr/>
                <p14:nvPr/>
              </p14:nvContentPartPr>
              <p14:xfrm>
                <a:off x="7423279" y="1658158"/>
                <a:ext cx="247320" cy="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0E044B-3388-460E-97D6-B3E58E09E3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14639" y="1649158"/>
                  <a:ext cx="2649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8851398-DF8A-482C-933B-5F78BFD8B60D}"/>
              </a:ext>
            </a:extLst>
          </p:cNvPr>
          <p:cNvGrpSpPr/>
          <p:nvPr/>
        </p:nvGrpSpPr>
        <p:grpSpPr>
          <a:xfrm>
            <a:off x="8028799" y="1330918"/>
            <a:ext cx="987480" cy="549000"/>
            <a:chOff x="8028799" y="1330918"/>
            <a:chExt cx="98748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70BC5C-E690-4777-9F9A-BE43BC8098C7}"/>
                    </a:ext>
                  </a:extLst>
                </p14:cNvPr>
                <p14:cNvContentPartPr/>
                <p14:nvPr/>
              </p14:nvContentPartPr>
              <p14:xfrm>
                <a:off x="8035999" y="1340278"/>
                <a:ext cx="321480" cy="539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70BC5C-E690-4777-9F9A-BE43BC8098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7359" y="1331638"/>
                  <a:ext cx="3391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8341C3A-02F2-4715-B4AA-3C86EB0FDB4B}"/>
                    </a:ext>
                  </a:extLst>
                </p14:cNvPr>
                <p14:cNvContentPartPr/>
                <p14:nvPr/>
              </p14:nvContentPartPr>
              <p14:xfrm>
                <a:off x="8028799" y="1626838"/>
                <a:ext cx="293040" cy="5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8341C3A-02F2-4715-B4AA-3C86EB0FDB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20159" y="1617838"/>
                  <a:ext cx="310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7A5F37-EB80-45B3-8A25-5B906625C7AF}"/>
                    </a:ext>
                  </a:extLst>
                </p14:cNvPr>
                <p14:cNvContentPartPr/>
                <p14:nvPr/>
              </p14:nvContentPartPr>
              <p14:xfrm>
                <a:off x="8407879" y="1330918"/>
                <a:ext cx="263520" cy="47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7A5F37-EB80-45B3-8A25-5B906625C7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98879" y="1321918"/>
                  <a:ext cx="281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4664D1-184B-433D-86CC-037DFE3BABA0}"/>
                    </a:ext>
                  </a:extLst>
                </p14:cNvPr>
                <p14:cNvContentPartPr/>
                <p14:nvPr/>
              </p14:nvContentPartPr>
              <p14:xfrm>
                <a:off x="8708479" y="1626838"/>
                <a:ext cx="307800" cy="199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4664D1-184B-433D-86CC-037DFE3BAB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9839" y="1618198"/>
                  <a:ext cx="3254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6935A8-F2BB-41AA-898C-90D5BC8A6696}"/>
              </a:ext>
            </a:extLst>
          </p:cNvPr>
          <p:cNvGrpSpPr/>
          <p:nvPr/>
        </p:nvGrpSpPr>
        <p:grpSpPr>
          <a:xfrm>
            <a:off x="9297079" y="1603078"/>
            <a:ext cx="1235160" cy="262440"/>
            <a:chOff x="9297079" y="1603078"/>
            <a:chExt cx="12351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3E0F95-AC26-431E-BB23-F37E8755B587}"/>
                    </a:ext>
                  </a:extLst>
                </p14:cNvPr>
                <p14:cNvContentPartPr/>
                <p14:nvPr/>
              </p14:nvContentPartPr>
              <p14:xfrm>
                <a:off x="9297079" y="1607038"/>
                <a:ext cx="41976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3E0F95-AC26-431E-BB23-F37E8755B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88439" y="1598398"/>
                  <a:ext cx="437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03C045-8F94-4717-9CFE-FF83856DB709}"/>
                    </a:ext>
                  </a:extLst>
                </p14:cNvPr>
                <p14:cNvContentPartPr/>
                <p14:nvPr/>
              </p14:nvContentPartPr>
              <p14:xfrm>
                <a:off x="9851119" y="1603798"/>
                <a:ext cx="185760" cy="17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03C045-8F94-4717-9CFE-FF83856DB7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42479" y="1595158"/>
                  <a:ext cx="203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E1809-18EC-4768-B1D7-06C26E970460}"/>
                    </a:ext>
                  </a:extLst>
                </p14:cNvPr>
                <p14:cNvContentPartPr/>
                <p14:nvPr/>
              </p14:nvContentPartPr>
              <p14:xfrm>
                <a:off x="10089439" y="1603078"/>
                <a:ext cx="17244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E1809-18EC-4768-B1D7-06C26E9704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80439" y="1594438"/>
                  <a:ext cx="19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6708A1-8950-4303-B05D-92EBBAE6F9D4}"/>
                    </a:ext>
                  </a:extLst>
                </p14:cNvPr>
                <p14:cNvContentPartPr/>
                <p14:nvPr/>
              </p14:nvContentPartPr>
              <p14:xfrm>
                <a:off x="10237759" y="1643038"/>
                <a:ext cx="294480" cy="222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6708A1-8950-4303-B05D-92EBBAE6F9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29119" y="1634398"/>
                  <a:ext cx="31212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4217C18-B87C-4A83-B1C3-653412A28C70}"/>
                  </a:ext>
                </a:extLst>
              </p14:cNvPr>
              <p14:cNvContentPartPr/>
              <p14:nvPr/>
            </p14:nvContentPartPr>
            <p14:xfrm>
              <a:off x="1873159" y="3859198"/>
              <a:ext cx="6282720" cy="9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4217C18-B87C-4A83-B1C3-653412A28C7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64519" y="3850198"/>
                <a:ext cx="6300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832EBFE-D1D1-472F-9FA9-87224569497F}"/>
                  </a:ext>
                </a:extLst>
              </p14:cNvPr>
              <p14:cNvContentPartPr/>
              <p14:nvPr/>
            </p14:nvContentPartPr>
            <p14:xfrm>
              <a:off x="1224799" y="2365918"/>
              <a:ext cx="7770240" cy="1466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832EBFE-D1D1-472F-9FA9-87224569497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16159" y="2356918"/>
                <a:ext cx="7787880" cy="14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42F43C7-A21E-4FA9-8124-AEF2860B1CA5}"/>
                  </a:ext>
                </a:extLst>
              </p14:cNvPr>
              <p14:cNvContentPartPr/>
              <p14:nvPr/>
            </p14:nvContentPartPr>
            <p14:xfrm>
              <a:off x="4963399" y="2414878"/>
              <a:ext cx="200520" cy="1482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42F43C7-A21E-4FA9-8124-AEF2860B1CA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54759" y="2405878"/>
                <a:ext cx="21816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AA14B40-E79A-4A73-B73D-9A3DAE8054D3}"/>
                  </a:ext>
                </a:extLst>
              </p14:cNvPr>
              <p14:cNvContentPartPr/>
              <p14:nvPr/>
            </p14:nvContentPartPr>
            <p14:xfrm>
              <a:off x="4978159" y="4106878"/>
              <a:ext cx="340200" cy="252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AA14B40-E79A-4A73-B73D-9A3DAE8054D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69519" y="4098238"/>
                <a:ext cx="35784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CB3DED57-523B-4F42-B93B-FB7D26A9AC1C}"/>
              </a:ext>
            </a:extLst>
          </p:cNvPr>
          <p:cNvGrpSpPr/>
          <p:nvPr/>
        </p:nvGrpSpPr>
        <p:grpSpPr>
          <a:xfrm>
            <a:off x="4139954" y="36664"/>
            <a:ext cx="429840" cy="665640"/>
            <a:chOff x="4139954" y="36664"/>
            <a:chExt cx="42984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BD3A48-DB03-4CB2-B1CB-A64B2EC8CFEA}"/>
                    </a:ext>
                  </a:extLst>
                </p14:cNvPr>
                <p14:cNvContentPartPr/>
                <p14:nvPr/>
              </p14:nvContentPartPr>
              <p14:xfrm>
                <a:off x="4139954" y="467584"/>
                <a:ext cx="129960" cy="17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BD3A48-DB03-4CB2-B1CB-A64B2EC8CF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30954" y="458944"/>
                  <a:ext cx="147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BEBD26-FF0E-4569-A4C6-F4DB1F090F85}"/>
                    </a:ext>
                  </a:extLst>
                </p14:cNvPr>
                <p14:cNvContentPartPr/>
                <p14:nvPr/>
              </p14:nvContentPartPr>
              <p14:xfrm>
                <a:off x="4299434" y="36664"/>
                <a:ext cx="270360" cy="665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BEBD26-FF0E-4569-A4C6-F4DB1F090F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0794" y="27664"/>
                  <a:ext cx="2880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8E9535-2537-4EBF-B31B-45F864E6A949}"/>
                    </a:ext>
                  </a:extLst>
                </p14:cNvPr>
                <p14:cNvContentPartPr/>
                <p14:nvPr/>
              </p14:nvContentPartPr>
              <p14:xfrm>
                <a:off x="4296194" y="430864"/>
                <a:ext cx="232560" cy="78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8E9535-2537-4EBF-B31B-45F864E6A94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87554" y="422224"/>
                  <a:ext cx="2502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017A98F-F639-4F11-A333-03728E0FFF55}"/>
                  </a:ext>
                </a:extLst>
              </p14:cNvPr>
              <p14:cNvContentPartPr/>
              <p14:nvPr/>
            </p14:nvContentPartPr>
            <p14:xfrm>
              <a:off x="7229474" y="4139628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017A98F-F639-4F11-A333-03728E0FFF5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20474" y="41306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6379A45-DB7E-49DD-8B9E-5E8E59C0F5C7}"/>
                  </a:ext>
                </a:extLst>
              </p14:cNvPr>
              <p14:cNvContentPartPr/>
              <p14:nvPr/>
            </p14:nvContentPartPr>
            <p14:xfrm>
              <a:off x="7126154" y="3446628"/>
              <a:ext cx="42480" cy="372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6379A45-DB7E-49DD-8B9E-5E8E59C0F5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17514" y="3437628"/>
                <a:ext cx="6012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487F6FF6-C6B2-465D-8106-2959EDE6F39E}"/>
              </a:ext>
            </a:extLst>
          </p:cNvPr>
          <p:cNvGrpSpPr/>
          <p:nvPr/>
        </p:nvGrpSpPr>
        <p:grpSpPr>
          <a:xfrm>
            <a:off x="7017794" y="4175628"/>
            <a:ext cx="220680" cy="280080"/>
            <a:chOff x="7017794" y="4175628"/>
            <a:chExt cx="2206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E7859D-217E-446F-9D5D-C9B0DB19B650}"/>
                    </a:ext>
                  </a:extLst>
                </p14:cNvPr>
                <p14:cNvContentPartPr/>
                <p14:nvPr/>
              </p14:nvContentPartPr>
              <p14:xfrm>
                <a:off x="7017794" y="4175628"/>
                <a:ext cx="220680" cy="20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E7859D-217E-446F-9D5D-C9B0DB19B6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09154" y="4166988"/>
                  <a:ext cx="238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F77478-9AF8-4EFF-BF2C-24E072CB70C3}"/>
                    </a:ext>
                  </a:extLst>
                </p14:cNvPr>
                <p14:cNvContentPartPr/>
                <p14:nvPr/>
              </p14:nvContentPartPr>
              <p14:xfrm>
                <a:off x="7034714" y="4187148"/>
                <a:ext cx="161280" cy="268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F77478-9AF8-4EFF-BF2C-24E072CB70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26074" y="4178508"/>
                  <a:ext cx="1789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8FBE6A7-1B64-4881-BF3B-E7D363461B64}"/>
                  </a:ext>
                </a:extLst>
              </p14:cNvPr>
              <p14:cNvContentPartPr/>
              <p14:nvPr/>
            </p14:nvContentPartPr>
            <p14:xfrm>
              <a:off x="7231634" y="3607548"/>
              <a:ext cx="1234800" cy="31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8FBE6A7-1B64-4881-BF3B-E7D363461B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22634" y="3598548"/>
                <a:ext cx="12524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9DF4D4-AFB8-4B7B-A4C9-7A22BF9FD583}"/>
                  </a:ext>
                </a:extLst>
              </p14:cNvPr>
              <p14:cNvContentPartPr/>
              <p14:nvPr/>
            </p14:nvContentPartPr>
            <p14:xfrm>
              <a:off x="2458394" y="3560388"/>
              <a:ext cx="51120" cy="346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9DF4D4-AFB8-4B7B-A4C9-7A22BF9FD58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49754" y="3551388"/>
                <a:ext cx="6876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979D1B1-86BF-4E55-A56F-1F32A68DE27D}"/>
              </a:ext>
            </a:extLst>
          </p:cNvPr>
          <p:cNvGrpSpPr/>
          <p:nvPr/>
        </p:nvGrpSpPr>
        <p:grpSpPr>
          <a:xfrm>
            <a:off x="2175434" y="4146468"/>
            <a:ext cx="470520" cy="250560"/>
            <a:chOff x="2175434" y="4146468"/>
            <a:chExt cx="47052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977090-D607-42EE-814B-B2CA45E30C26}"/>
                    </a:ext>
                  </a:extLst>
                </p14:cNvPr>
                <p14:cNvContentPartPr/>
                <p14:nvPr/>
              </p14:nvContentPartPr>
              <p14:xfrm>
                <a:off x="2175434" y="4282188"/>
                <a:ext cx="168480" cy="6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977090-D607-42EE-814B-B2CA45E30C2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66794" y="4273548"/>
                  <a:ext cx="186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09AB4D2-72E6-4B1E-B419-D9C12E12A655}"/>
                    </a:ext>
                  </a:extLst>
                </p14:cNvPr>
                <p14:cNvContentPartPr/>
                <p14:nvPr/>
              </p14:nvContentPartPr>
              <p14:xfrm>
                <a:off x="2477474" y="4205508"/>
                <a:ext cx="168480" cy="144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09AB4D2-72E6-4B1E-B419-D9C12E12A6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68474" y="4196508"/>
                  <a:ext cx="18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42DA4D-9835-46EF-811A-BFA9E6A8C7A2}"/>
                    </a:ext>
                  </a:extLst>
                </p14:cNvPr>
                <p14:cNvContentPartPr/>
                <p14:nvPr/>
              </p14:nvContentPartPr>
              <p14:xfrm>
                <a:off x="2538674" y="4146468"/>
                <a:ext cx="72000" cy="25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42DA4D-9835-46EF-811A-BFA9E6A8C7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0034" y="4137828"/>
                  <a:ext cx="8964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6361BA-B0D2-45FE-921C-B7189FB8AA02}"/>
                  </a:ext>
                </a:extLst>
              </p14:cNvPr>
              <p14:cNvContentPartPr/>
              <p14:nvPr/>
            </p14:nvContentPartPr>
            <p14:xfrm>
              <a:off x="1217834" y="3693588"/>
              <a:ext cx="1079280" cy="320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6361BA-B0D2-45FE-921C-B7189FB8AA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8834" y="3684588"/>
                <a:ext cx="10969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79C136E-84E6-429A-B562-674ED5553CBF}"/>
                  </a:ext>
                </a:extLst>
              </p14:cNvPr>
              <p14:cNvContentPartPr/>
              <p14:nvPr/>
            </p14:nvContentPartPr>
            <p14:xfrm>
              <a:off x="7019954" y="4520148"/>
              <a:ext cx="352080" cy="204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79C136E-84E6-429A-B562-674ED5553CB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10954" y="4511508"/>
                <a:ext cx="36972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3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A981250-959F-43B5-9AD9-98E0211FA27F}"/>
              </a:ext>
            </a:extLst>
          </p:cNvPr>
          <p:cNvGrpSpPr/>
          <p:nvPr/>
        </p:nvGrpSpPr>
        <p:grpSpPr>
          <a:xfrm>
            <a:off x="454399" y="83158"/>
            <a:ext cx="9930240" cy="2356920"/>
            <a:chOff x="454399" y="83158"/>
            <a:chExt cx="9930240" cy="23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423EA3-BBEA-4489-AED7-9ECC03968709}"/>
                    </a:ext>
                  </a:extLst>
                </p14:cNvPr>
                <p14:cNvContentPartPr/>
                <p14:nvPr/>
              </p14:nvContentPartPr>
              <p14:xfrm>
                <a:off x="6618679" y="492118"/>
                <a:ext cx="94680" cy="13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423EA3-BBEA-4489-AED7-9ECC039687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679" y="483478"/>
                  <a:ext cx="112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7CAF1F-33BB-4D21-847E-D2B1AC5316A3}"/>
                    </a:ext>
                  </a:extLst>
                </p14:cNvPr>
                <p14:cNvContentPartPr/>
                <p14:nvPr/>
              </p14:nvContentPartPr>
              <p14:xfrm>
                <a:off x="6787519" y="401758"/>
                <a:ext cx="1080" cy="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7CAF1F-33BB-4D21-847E-D2B1AC5316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8879" y="392758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13FC4D-FCD8-4826-9B54-C3B326394197}"/>
                    </a:ext>
                  </a:extLst>
                </p14:cNvPr>
                <p14:cNvContentPartPr/>
                <p14:nvPr/>
              </p14:nvContentPartPr>
              <p14:xfrm>
                <a:off x="6781759" y="493558"/>
                <a:ext cx="203760" cy="14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13FC4D-FCD8-4826-9B54-C3B3263941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2759" y="484918"/>
                  <a:ext cx="221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6A2499-CACB-4DB4-AE6A-5923A1B434DD}"/>
                    </a:ext>
                  </a:extLst>
                </p14:cNvPr>
                <p14:cNvContentPartPr/>
                <p14:nvPr/>
              </p14:nvContentPartPr>
              <p14:xfrm>
                <a:off x="7059319" y="159838"/>
                <a:ext cx="382320" cy="507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6A2499-CACB-4DB4-AE6A-5923A1B434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0319" y="151198"/>
                  <a:ext cx="3999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88B490-4C5B-4662-9049-404C3474FBD5}"/>
                    </a:ext>
                  </a:extLst>
                </p14:cNvPr>
                <p14:cNvContentPartPr/>
                <p14:nvPr/>
              </p14:nvContentPartPr>
              <p14:xfrm>
                <a:off x="7348759" y="449998"/>
                <a:ext cx="183600" cy="16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88B490-4C5B-4662-9049-404C3474FB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39759" y="440998"/>
                  <a:ext cx="201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FED71A-AAD5-489A-A8A5-3A579B6DDA44}"/>
                    </a:ext>
                  </a:extLst>
                </p14:cNvPr>
                <p14:cNvContentPartPr/>
                <p14:nvPr/>
              </p14:nvContentPartPr>
              <p14:xfrm>
                <a:off x="7419319" y="465118"/>
                <a:ext cx="374040" cy="54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FED71A-AAD5-489A-A8A5-3A579B6DDA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0679" y="456478"/>
                  <a:ext cx="3916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009E88-2175-4077-B4F8-402DEC493F48}"/>
                    </a:ext>
                  </a:extLst>
                </p14:cNvPr>
                <p14:cNvContentPartPr/>
                <p14:nvPr/>
              </p14:nvContentPartPr>
              <p14:xfrm>
                <a:off x="7850599" y="432718"/>
                <a:ext cx="264240" cy="21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009E88-2175-4077-B4F8-402DEC493F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41959" y="424078"/>
                  <a:ext cx="281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18362C-FACB-4A7A-BD02-FF2166363259}"/>
                    </a:ext>
                  </a:extLst>
                </p14:cNvPr>
                <p14:cNvContentPartPr/>
                <p14:nvPr/>
              </p14:nvContentPartPr>
              <p14:xfrm>
                <a:off x="8122759" y="494638"/>
                <a:ext cx="92880" cy="12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18362C-FACB-4A7A-BD02-FF21663632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14119" y="485638"/>
                  <a:ext cx="110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5BAC2C-537D-482E-AA03-C5C73322A387}"/>
                    </a:ext>
                  </a:extLst>
                </p14:cNvPr>
                <p14:cNvContentPartPr/>
                <p14:nvPr/>
              </p14:nvContentPartPr>
              <p14:xfrm>
                <a:off x="8381959" y="137518"/>
                <a:ext cx="299520" cy="494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5BAC2C-537D-482E-AA03-C5C73322A3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73319" y="128518"/>
                  <a:ext cx="3171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7B8A39-E8F9-4E13-9D0F-A07E4815110B}"/>
                    </a:ext>
                  </a:extLst>
                </p14:cNvPr>
                <p14:cNvContentPartPr/>
                <p14:nvPr/>
              </p14:nvContentPartPr>
              <p14:xfrm>
                <a:off x="8353519" y="440638"/>
                <a:ext cx="26244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7B8A39-E8F9-4E13-9D0F-A07E481511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4519" y="431638"/>
                  <a:ext cx="280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7B8BC5-43FE-4C58-8AE7-C154D7DE236B}"/>
                    </a:ext>
                  </a:extLst>
                </p14:cNvPr>
                <p14:cNvContentPartPr/>
                <p14:nvPr/>
              </p14:nvContentPartPr>
              <p14:xfrm>
                <a:off x="8641879" y="480958"/>
                <a:ext cx="177480" cy="11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7B8BC5-43FE-4C58-8AE7-C154D7DE23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3239" y="472318"/>
                  <a:ext cx="19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3DB4FF-B7F7-4F50-A7D8-7000558FCDBD}"/>
                    </a:ext>
                  </a:extLst>
                </p14:cNvPr>
                <p14:cNvContentPartPr/>
                <p14:nvPr/>
              </p14:nvContentPartPr>
              <p14:xfrm>
                <a:off x="8875519" y="210238"/>
                <a:ext cx="396000" cy="423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3DB4FF-B7F7-4F50-A7D8-7000558FCD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66879" y="201598"/>
                  <a:ext cx="413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3C4753-F14C-4292-85AE-B38A355A4E09}"/>
                    </a:ext>
                  </a:extLst>
                </p14:cNvPr>
                <p14:cNvContentPartPr/>
                <p14:nvPr/>
              </p14:nvContentPartPr>
              <p14:xfrm>
                <a:off x="9427039" y="159478"/>
                <a:ext cx="307080" cy="46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3C4753-F14C-4292-85AE-B38A355A4E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18039" y="150478"/>
                  <a:ext cx="324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61D1E8-2017-4CD7-A0D1-B2D2DC0E1268}"/>
                    </a:ext>
                  </a:extLst>
                </p14:cNvPr>
                <p14:cNvContentPartPr/>
                <p14:nvPr/>
              </p14:nvContentPartPr>
              <p14:xfrm>
                <a:off x="9817639" y="487078"/>
                <a:ext cx="66960" cy="136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61D1E8-2017-4CD7-A0D1-B2D2DC0E12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08639" y="478078"/>
                  <a:ext cx="8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5235C3-1B8B-432A-9C8B-965AA83CEBE6}"/>
                    </a:ext>
                  </a:extLst>
                </p14:cNvPr>
                <p14:cNvContentPartPr/>
                <p14:nvPr/>
              </p14:nvContentPartPr>
              <p14:xfrm>
                <a:off x="9670399" y="432358"/>
                <a:ext cx="34164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5235C3-1B8B-432A-9C8B-965AA83CEB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61759" y="423358"/>
                  <a:ext cx="3592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F2E224-5DDF-4AE4-97E5-AAC1C9ED0C80}"/>
                    </a:ext>
                  </a:extLst>
                </p14:cNvPr>
                <p14:cNvContentPartPr/>
                <p14:nvPr/>
              </p14:nvContentPartPr>
              <p14:xfrm>
                <a:off x="618919" y="539278"/>
                <a:ext cx="127440" cy="267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F2E224-5DDF-4AE4-97E5-AAC1C9ED0C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279" y="530638"/>
                  <a:ext cx="145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7D782A-3DED-4807-BFD3-0F7B5D63BCA9}"/>
                    </a:ext>
                  </a:extLst>
                </p14:cNvPr>
                <p14:cNvContentPartPr/>
                <p14:nvPr/>
              </p14:nvContentPartPr>
              <p14:xfrm>
                <a:off x="454399" y="429478"/>
                <a:ext cx="705600" cy="12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7D782A-3DED-4807-BFD3-0F7B5D63BC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399" y="420838"/>
                  <a:ext cx="723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046305-75E3-40EE-AA69-EACE6F91A0D2}"/>
                    </a:ext>
                  </a:extLst>
                </p14:cNvPr>
                <p14:cNvContentPartPr/>
                <p14:nvPr/>
              </p14:nvContentPartPr>
              <p14:xfrm>
                <a:off x="1127599" y="330838"/>
                <a:ext cx="210960" cy="43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046305-75E3-40EE-AA69-EACE6F91A0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8959" y="321838"/>
                  <a:ext cx="2286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4D0E19-AA0A-4A63-B3B8-5DD77B87D6AC}"/>
                    </a:ext>
                  </a:extLst>
                </p14:cNvPr>
                <p14:cNvContentPartPr/>
                <p14:nvPr/>
              </p14:nvContentPartPr>
              <p14:xfrm>
                <a:off x="1430359" y="587518"/>
                <a:ext cx="206640" cy="17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4D0E19-AA0A-4A63-B3B8-5DD77B87D6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21719" y="578878"/>
                  <a:ext cx="224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5DE51A-C283-47B2-ADD7-93FE28A47138}"/>
                    </a:ext>
                  </a:extLst>
                </p14:cNvPr>
                <p14:cNvContentPartPr/>
                <p14:nvPr/>
              </p14:nvContentPartPr>
              <p14:xfrm>
                <a:off x="2011759" y="675718"/>
                <a:ext cx="223200" cy="36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5DE51A-C283-47B2-ADD7-93FE28A471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02759" y="667078"/>
                  <a:ext cx="2408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09BFA0-AF26-4A13-BF56-ABDE50AE5283}"/>
                    </a:ext>
                  </a:extLst>
                </p14:cNvPr>
                <p14:cNvContentPartPr/>
                <p14:nvPr/>
              </p14:nvContentPartPr>
              <p14:xfrm>
                <a:off x="2198239" y="500398"/>
                <a:ext cx="297360" cy="22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09BFA0-AF26-4A13-BF56-ABDE50AE52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89239" y="491758"/>
                  <a:ext cx="315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5D8F12-4B07-4462-864F-EFB753A0D53F}"/>
                    </a:ext>
                  </a:extLst>
                </p14:cNvPr>
                <p14:cNvContentPartPr/>
                <p14:nvPr/>
              </p14:nvContentPartPr>
              <p14:xfrm>
                <a:off x="2561839" y="590758"/>
                <a:ext cx="243000" cy="15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5D8F12-4B07-4462-864F-EFB753A0D5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53199" y="581758"/>
                  <a:ext cx="260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744D73-7895-40D5-B5AA-04B7F68D7210}"/>
                    </a:ext>
                  </a:extLst>
                </p14:cNvPr>
                <p14:cNvContentPartPr/>
                <p14:nvPr/>
              </p14:nvContentPartPr>
              <p14:xfrm>
                <a:off x="2751199" y="383758"/>
                <a:ext cx="145080" cy="29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744D73-7895-40D5-B5AA-04B7F68D72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2199" y="374758"/>
                  <a:ext cx="162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9F8757-46D8-436B-8785-7EBE1A2715E7}"/>
                    </a:ext>
                  </a:extLst>
                </p14:cNvPr>
                <p14:cNvContentPartPr/>
                <p14:nvPr/>
              </p14:nvContentPartPr>
              <p14:xfrm>
                <a:off x="3057919" y="83158"/>
                <a:ext cx="366120" cy="66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9F8757-46D8-436B-8785-7EBE1A2715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48919" y="74158"/>
                  <a:ext cx="3837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1E31B5-6A79-4E94-AC96-24F377B076B3}"/>
                    </a:ext>
                  </a:extLst>
                </p14:cNvPr>
                <p14:cNvContentPartPr/>
                <p14:nvPr/>
              </p14:nvContentPartPr>
              <p14:xfrm>
                <a:off x="2999959" y="546838"/>
                <a:ext cx="234360" cy="5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1E31B5-6A79-4E94-AC96-24F377B076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90959" y="538198"/>
                  <a:ext cx="25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903F27-D5F5-4951-8E1D-6FB2A8FAF549}"/>
                    </a:ext>
                  </a:extLst>
                </p14:cNvPr>
                <p14:cNvContentPartPr/>
                <p14:nvPr/>
              </p14:nvContentPartPr>
              <p14:xfrm>
                <a:off x="3688639" y="440278"/>
                <a:ext cx="24300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903F27-D5F5-4951-8E1D-6FB2A8FAF5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79999" y="431638"/>
                  <a:ext cx="260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B7AD05-60BE-45BB-AAB5-FB0E52EAE395}"/>
                    </a:ext>
                  </a:extLst>
                </p14:cNvPr>
                <p14:cNvContentPartPr/>
                <p14:nvPr/>
              </p14:nvContentPartPr>
              <p14:xfrm>
                <a:off x="3951439" y="506158"/>
                <a:ext cx="16920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B7AD05-60BE-45BB-AAB5-FB0E52EAE3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2439" y="497158"/>
                  <a:ext cx="186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B6AA8B-7606-45E6-A944-99E1EBE5A06E}"/>
                    </a:ext>
                  </a:extLst>
                </p14:cNvPr>
                <p14:cNvContentPartPr/>
                <p14:nvPr/>
              </p14:nvContentPartPr>
              <p14:xfrm>
                <a:off x="4158079" y="524518"/>
                <a:ext cx="182880" cy="11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B6AA8B-7606-45E6-A944-99E1EBE5A0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49079" y="515518"/>
                  <a:ext cx="200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B1E6A7-B845-4CE8-8DE3-48826CF998B2}"/>
                    </a:ext>
                  </a:extLst>
                </p14:cNvPr>
                <p14:cNvContentPartPr/>
                <p14:nvPr/>
              </p14:nvContentPartPr>
              <p14:xfrm>
                <a:off x="4722919" y="530998"/>
                <a:ext cx="20088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B1E6A7-B845-4CE8-8DE3-48826CF998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4279" y="522358"/>
                  <a:ext cx="21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D0BA5E-0B97-4251-BA01-A83808B0B7F2}"/>
                    </a:ext>
                  </a:extLst>
                </p14:cNvPr>
                <p14:cNvContentPartPr/>
                <p14:nvPr/>
              </p14:nvContentPartPr>
              <p14:xfrm>
                <a:off x="4980679" y="527758"/>
                <a:ext cx="105120" cy="14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D0BA5E-0B97-4251-BA01-A83808B0B7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71679" y="519118"/>
                  <a:ext cx="122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AB000F-E8E3-4C1A-ADF6-EC061B95CAEF}"/>
                    </a:ext>
                  </a:extLst>
                </p14:cNvPr>
                <p14:cNvContentPartPr/>
                <p14:nvPr/>
              </p14:nvContentPartPr>
              <p14:xfrm>
                <a:off x="5274799" y="284758"/>
                <a:ext cx="114480" cy="339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AB000F-E8E3-4C1A-ADF6-EC061B95CA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5799" y="276118"/>
                  <a:ext cx="132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300CC3-FB00-40F5-901C-DDC552A1AC43}"/>
                    </a:ext>
                  </a:extLst>
                </p14:cNvPr>
                <p14:cNvContentPartPr/>
                <p14:nvPr/>
              </p14:nvContentPartPr>
              <p14:xfrm>
                <a:off x="5204599" y="478798"/>
                <a:ext cx="305280" cy="4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300CC3-FB00-40F5-901C-DDC552A1AC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5599" y="469798"/>
                  <a:ext cx="322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37CFAA-CE17-4461-B379-9B613E7650BF}"/>
                    </a:ext>
                  </a:extLst>
                </p14:cNvPr>
                <p14:cNvContentPartPr/>
                <p14:nvPr/>
              </p14:nvContentPartPr>
              <p14:xfrm>
                <a:off x="5785639" y="146518"/>
                <a:ext cx="250200" cy="47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37CFAA-CE17-4461-B379-9B613E7650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76639" y="137518"/>
                  <a:ext cx="2678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18A603-3E95-4DE7-9B8D-95E892D083B6}"/>
                    </a:ext>
                  </a:extLst>
                </p14:cNvPr>
                <p14:cNvContentPartPr/>
                <p14:nvPr/>
              </p14:nvContentPartPr>
              <p14:xfrm>
                <a:off x="6100999" y="470518"/>
                <a:ext cx="174960" cy="14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18A603-3E95-4DE7-9B8D-95E892D083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1999" y="461518"/>
                  <a:ext cx="19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480A4E-236D-4524-A145-0117C89E57F9}"/>
                    </a:ext>
                  </a:extLst>
                </p14:cNvPr>
                <p14:cNvContentPartPr/>
                <p14:nvPr/>
              </p14:nvContentPartPr>
              <p14:xfrm>
                <a:off x="541879" y="908278"/>
                <a:ext cx="426600" cy="69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480A4E-236D-4524-A145-0117C89E57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879" y="899278"/>
                  <a:ext cx="4442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35F5EB-C647-4576-BA27-916A1313B967}"/>
                    </a:ext>
                  </a:extLst>
                </p14:cNvPr>
                <p14:cNvContentPartPr/>
                <p14:nvPr/>
              </p14:nvContentPartPr>
              <p14:xfrm>
                <a:off x="561319" y="1349278"/>
                <a:ext cx="311040" cy="71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35F5EB-C647-4576-BA27-916A1313B9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679" y="1340638"/>
                  <a:ext cx="328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9B64BF-5D02-420A-9369-FC33D7C6C765}"/>
                    </a:ext>
                  </a:extLst>
                </p14:cNvPr>
                <p14:cNvContentPartPr/>
                <p14:nvPr/>
              </p14:nvContentPartPr>
              <p14:xfrm>
                <a:off x="880999" y="1387078"/>
                <a:ext cx="55800" cy="8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9B64BF-5D02-420A-9369-FC33D7C6C7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2359" y="1378078"/>
                  <a:ext cx="73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67CBB5-3700-4D9D-99EE-289BF578EAE9}"/>
                    </a:ext>
                  </a:extLst>
                </p14:cNvPr>
                <p14:cNvContentPartPr/>
                <p14:nvPr/>
              </p14:nvContentPartPr>
              <p14:xfrm>
                <a:off x="991519" y="1334878"/>
                <a:ext cx="191160" cy="15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67CBB5-3700-4D9D-99EE-289BF578EA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2519" y="1325878"/>
                  <a:ext cx="208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9BDB7D-A042-4223-9A2C-B9B45C0430F2}"/>
                    </a:ext>
                  </a:extLst>
                </p14:cNvPr>
                <p14:cNvContentPartPr/>
                <p14:nvPr/>
              </p14:nvContentPartPr>
              <p14:xfrm>
                <a:off x="1291039" y="1291678"/>
                <a:ext cx="213840" cy="15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9BDB7D-A042-4223-9A2C-B9B45C0430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2039" y="1282678"/>
                  <a:ext cx="231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00B486-B927-4168-8622-40E0154C0C84}"/>
                    </a:ext>
                  </a:extLst>
                </p14:cNvPr>
                <p14:cNvContentPartPr/>
                <p14:nvPr/>
              </p14:nvContentPartPr>
              <p14:xfrm>
                <a:off x="1474999" y="1026718"/>
                <a:ext cx="240120" cy="38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00B486-B927-4168-8622-40E0154C0C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65999" y="1017718"/>
                  <a:ext cx="257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4DD52C-144B-4CCD-9C25-AF392E9D6817}"/>
                    </a:ext>
                  </a:extLst>
                </p14:cNvPr>
                <p14:cNvContentPartPr/>
                <p14:nvPr/>
              </p14:nvContentPartPr>
              <p14:xfrm>
                <a:off x="1750399" y="1269718"/>
                <a:ext cx="132840" cy="11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4DD52C-144B-4CCD-9C25-AF392E9D68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41399" y="1261078"/>
                  <a:ext cx="150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9BA542-1EC3-4FA2-B2F9-10DD028E79B0}"/>
                    </a:ext>
                  </a:extLst>
                </p14:cNvPr>
                <p14:cNvContentPartPr/>
                <p14:nvPr/>
              </p14:nvContentPartPr>
              <p14:xfrm>
                <a:off x="1753639" y="1260358"/>
                <a:ext cx="353520" cy="700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9BA542-1EC3-4FA2-B2F9-10DD028E79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4639" y="1251718"/>
                  <a:ext cx="3711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C06A24-6BFB-41D2-A08C-8A6FDD6F2B90}"/>
                    </a:ext>
                  </a:extLst>
                </p14:cNvPr>
                <p14:cNvContentPartPr/>
                <p14:nvPr/>
              </p14:nvContentPartPr>
              <p14:xfrm>
                <a:off x="2450239" y="1199158"/>
                <a:ext cx="201960" cy="181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C06A24-6BFB-41D2-A08C-8A6FDD6F2B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41239" y="1190158"/>
                  <a:ext cx="219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2D8D10-2E78-4BDF-9FB7-20276EEA47E1}"/>
                    </a:ext>
                  </a:extLst>
                </p14:cNvPr>
                <p14:cNvContentPartPr/>
                <p14:nvPr/>
              </p14:nvContentPartPr>
              <p14:xfrm>
                <a:off x="2722039" y="1259638"/>
                <a:ext cx="208800" cy="10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2D8D10-2E78-4BDF-9FB7-20276EEA47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13399" y="1250638"/>
                  <a:ext cx="226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A6B8E7-3D24-4FEC-A486-0F282AEA5554}"/>
                    </a:ext>
                  </a:extLst>
                </p14:cNvPr>
                <p14:cNvContentPartPr/>
                <p14:nvPr/>
              </p14:nvContentPartPr>
              <p14:xfrm>
                <a:off x="3299479" y="1154158"/>
                <a:ext cx="192960" cy="20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A6B8E7-3D24-4FEC-A486-0F282AEA55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90479" y="1145518"/>
                  <a:ext cx="210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4943FC-C687-4F9C-991A-9CAF217F697F}"/>
                    </a:ext>
                  </a:extLst>
                </p14:cNvPr>
                <p14:cNvContentPartPr/>
                <p14:nvPr/>
              </p14:nvContentPartPr>
              <p14:xfrm>
                <a:off x="3521959" y="1178278"/>
                <a:ext cx="174240" cy="200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4943FC-C687-4F9C-991A-9CAF217F69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13319" y="1169278"/>
                  <a:ext cx="191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37A068-3E47-41E2-A513-3FCBE5A1CF23}"/>
                    </a:ext>
                  </a:extLst>
                </p14:cNvPr>
                <p14:cNvContentPartPr/>
                <p14:nvPr/>
              </p14:nvContentPartPr>
              <p14:xfrm>
                <a:off x="3912919" y="864718"/>
                <a:ext cx="235080" cy="48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37A068-3E47-41E2-A513-3FCBE5A1CF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4279" y="855718"/>
                  <a:ext cx="2527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746356-96D5-4D1C-82DA-A765BEC20572}"/>
                    </a:ext>
                  </a:extLst>
                </p14:cNvPr>
                <p14:cNvContentPartPr/>
                <p14:nvPr/>
              </p14:nvContentPartPr>
              <p14:xfrm>
                <a:off x="3802759" y="1133278"/>
                <a:ext cx="372240" cy="18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746356-96D5-4D1C-82DA-A765BEC205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4119" y="1124278"/>
                  <a:ext cx="389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35AB09-BC89-4C2B-8BD6-9BA9B1E7D170}"/>
                    </a:ext>
                  </a:extLst>
                </p14:cNvPr>
                <p14:cNvContentPartPr/>
                <p14:nvPr/>
              </p14:nvContentPartPr>
              <p14:xfrm>
                <a:off x="4267519" y="1064158"/>
                <a:ext cx="11880" cy="1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35AB09-BC89-4C2B-8BD6-9BA9B1E7D1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58879" y="1055518"/>
                  <a:ext cx="29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81904D-BBF3-4E38-BE32-4B819D4AF569}"/>
                    </a:ext>
                  </a:extLst>
                </p14:cNvPr>
                <p14:cNvContentPartPr/>
                <p14:nvPr/>
              </p14:nvContentPartPr>
              <p14:xfrm>
                <a:off x="4259239" y="1236958"/>
                <a:ext cx="104400" cy="1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81904D-BBF3-4E38-BE32-4B819D4AF5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50599" y="1228318"/>
                  <a:ext cx="122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F9B337-B012-412D-AC05-F6F2E00BE9E5}"/>
                    </a:ext>
                  </a:extLst>
                </p14:cNvPr>
                <p14:cNvContentPartPr/>
                <p14:nvPr/>
              </p14:nvContentPartPr>
              <p14:xfrm>
                <a:off x="4586479" y="1161358"/>
                <a:ext cx="29124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F9B337-B012-412D-AC05-F6F2E00BE9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77479" y="1152718"/>
                  <a:ext cx="308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D3A086-D645-459E-9C7D-37795293D2E7}"/>
                    </a:ext>
                  </a:extLst>
                </p14:cNvPr>
                <p14:cNvContentPartPr/>
                <p14:nvPr/>
              </p14:nvContentPartPr>
              <p14:xfrm>
                <a:off x="4793119" y="884878"/>
                <a:ext cx="333360" cy="38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D3A086-D645-459E-9C7D-37795293D2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84479" y="876238"/>
                  <a:ext cx="351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B91F2C-BD3B-445A-AE32-BBDAD9927564}"/>
                    </a:ext>
                  </a:extLst>
                </p14:cNvPr>
                <p14:cNvContentPartPr/>
                <p14:nvPr/>
              </p14:nvContentPartPr>
              <p14:xfrm>
                <a:off x="4999399" y="1119958"/>
                <a:ext cx="175320" cy="15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B91F2C-BD3B-445A-AE32-BBDAD99275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90399" y="1111318"/>
                  <a:ext cx="192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DE73DC-D110-48D6-B1D6-6F89D650748C}"/>
                    </a:ext>
                  </a:extLst>
                </p14:cNvPr>
                <p14:cNvContentPartPr/>
                <p14:nvPr/>
              </p14:nvContentPartPr>
              <p14:xfrm>
                <a:off x="5169679" y="1118518"/>
                <a:ext cx="344160" cy="19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DE73DC-D110-48D6-B1D6-6F89D65074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60679" y="1109518"/>
                  <a:ext cx="361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FED478-F8D9-4AFA-85B4-1DB31DE315CA}"/>
                    </a:ext>
                  </a:extLst>
                </p14:cNvPr>
                <p14:cNvContentPartPr/>
                <p14:nvPr/>
              </p14:nvContentPartPr>
              <p14:xfrm>
                <a:off x="5586559" y="1036798"/>
                <a:ext cx="216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FED478-F8D9-4AFA-85B4-1DB31DE315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77919" y="1027798"/>
                  <a:ext cx="1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7B006D-612C-40F8-B22D-0EC48A4D20C1}"/>
                    </a:ext>
                  </a:extLst>
                </p14:cNvPr>
                <p14:cNvContentPartPr/>
                <p14:nvPr/>
              </p14:nvContentPartPr>
              <p14:xfrm>
                <a:off x="5618239" y="1120318"/>
                <a:ext cx="204840" cy="16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7B006D-612C-40F8-B22D-0EC48A4D20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09599" y="1111678"/>
                  <a:ext cx="222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01F2C6-9783-4F8F-8A76-66875C8D49B2}"/>
                    </a:ext>
                  </a:extLst>
                </p14:cNvPr>
                <p14:cNvContentPartPr/>
                <p14:nvPr/>
              </p14:nvContentPartPr>
              <p14:xfrm>
                <a:off x="5794639" y="1152718"/>
                <a:ext cx="160560" cy="11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01F2C6-9783-4F8F-8A76-66875C8D49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85639" y="1143718"/>
                  <a:ext cx="178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9C155B7-6C94-4176-BFE1-7B134C711061}"/>
                    </a:ext>
                  </a:extLst>
                </p14:cNvPr>
                <p14:cNvContentPartPr/>
                <p14:nvPr/>
              </p14:nvContentPartPr>
              <p14:xfrm>
                <a:off x="6080119" y="818638"/>
                <a:ext cx="243360" cy="47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9C155B7-6C94-4176-BFE1-7B134C7110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1479" y="809998"/>
                  <a:ext cx="261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C9522F-1005-4EAE-9EDF-2AE96AEA23A5}"/>
                    </a:ext>
                  </a:extLst>
                </p14:cNvPr>
                <p14:cNvContentPartPr/>
                <p14:nvPr/>
              </p14:nvContentPartPr>
              <p14:xfrm>
                <a:off x="6038719" y="1087198"/>
                <a:ext cx="248400" cy="56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C9522F-1005-4EAE-9EDF-2AE96AEA23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0079" y="1078558"/>
                  <a:ext cx="266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0192F0-5AD7-4F41-966F-756FF2B80B4B}"/>
                    </a:ext>
                  </a:extLst>
                </p14:cNvPr>
                <p14:cNvContentPartPr/>
                <p14:nvPr/>
              </p14:nvContentPartPr>
              <p14:xfrm>
                <a:off x="6242839" y="1149118"/>
                <a:ext cx="45000" cy="9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0192F0-5AD7-4F41-966F-756FF2B80B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4199" y="1140118"/>
                  <a:ext cx="62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D2D5A8-9221-487D-9A2D-108060612623}"/>
                    </a:ext>
                  </a:extLst>
                </p14:cNvPr>
                <p14:cNvContentPartPr/>
                <p14:nvPr/>
              </p14:nvContentPartPr>
              <p14:xfrm>
                <a:off x="6414919" y="1086478"/>
                <a:ext cx="148320" cy="14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D2D5A8-9221-487D-9A2D-1080606126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06279" y="1077838"/>
                  <a:ext cx="16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AAFC6E-5233-40B1-9241-FDABE6B7CD57}"/>
                    </a:ext>
                  </a:extLst>
                </p14:cNvPr>
                <p14:cNvContentPartPr/>
                <p14:nvPr/>
              </p14:nvContentPartPr>
              <p14:xfrm>
                <a:off x="6621559" y="1058038"/>
                <a:ext cx="166320" cy="158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AAFC6E-5233-40B1-9241-FDABE6B7CD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12919" y="1049038"/>
                  <a:ext cx="18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AE4443-8D25-465D-8AAB-B70AB6B55F89}"/>
                    </a:ext>
                  </a:extLst>
                </p14:cNvPr>
                <p14:cNvContentPartPr/>
                <p14:nvPr/>
              </p14:nvContentPartPr>
              <p14:xfrm>
                <a:off x="7114759" y="1094038"/>
                <a:ext cx="183960" cy="16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AE4443-8D25-465D-8AAB-B70AB6B55F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06119" y="1085038"/>
                  <a:ext cx="201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C7E4D3-C5A8-48E4-AF77-0AE56E79CC2D}"/>
                    </a:ext>
                  </a:extLst>
                </p14:cNvPr>
                <p14:cNvContentPartPr/>
                <p14:nvPr/>
              </p14:nvContentPartPr>
              <p14:xfrm>
                <a:off x="7348039" y="1138318"/>
                <a:ext cx="183240" cy="10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C7E4D3-C5A8-48E4-AF77-0AE56E79CC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39399" y="1129318"/>
                  <a:ext cx="200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36D783-79F7-4E8A-B6E2-BAE4838C5966}"/>
                    </a:ext>
                  </a:extLst>
                </p14:cNvPr>
                <p14:cNvContentPartPr/>
                <p14:nvPr/>
              </p14:nvContentPartPr>
              <p14:xfrm>
                <a:off x="7599679" y="1113478"/>
                <a:ext cx="205560" cy="14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36D783-79F7-4E8A-B6E2-BAE4838C59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91039" y="1104838"/>
                  <a:ext cx="223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A1CB88-16B0-435A-B450-8D51EF149FF0}"/>
                    </a:ext>
                  </a:extLst>
                </p14:cNvPr>
                <p14:cNvContentPartPr/>
                <p14:nvPr/>
              </p14:nvContentPartPr>
              <p14:xfrm>
                <a:off x="7796959" y="896038"/>
                <a:ext cx="209160" cy="32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A1CB88-16B0-435A-B450-8D51EF149F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7959" y="887398"/>
                  <a:ext cx="226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7270C9-C2C2-4098-89C8-F78928357AB6}"/>
                    </a:ext>
                  </a:extLst>
                </p14:cNvPr>
                <p14:cNvContentPartPr/>
                <p14:nvPr/>
              </p14:nvContentPartPr>
              <p14:xfrm>
                <a:off x="8169199" y="1119238"/>
                <a:ext cx="269640" cy="237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7270C9-C2C2-4098-89C8-F78928357A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60559" y="1110238"/>
                  <a:ext cx="287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46F9DF-50FA-4C0B-8E94-116407F87A53}"/>
                    </a:ext>
                  </a:extLst>
                </p14:cNvPr>
                <p14:cNvContentPartPr/>
                <p14:nvPr/>
              </p14:nvContentPartPr>
              <p14:xfrm>
                <a:off x="8532799" y="1144078"/>
                <a:ext cx="309960" cy="19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46F9DF-50FA-4C0B-8E94-116407F87A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23799" y="1135078"/>
                  <a:ext cx="32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67D8F3-F7A5-455B-99C7-F1A7176B0499}"/>
                    </a:ext>
                  </a:extLst>
                </p14:cNvPr>
                <p14:cNvContentPartPr/>
                <p14:nvPr/>
              </p14:nvContentPartPr>
              <p14:xfrm>
                <a:off x="8766079" y="1163878"/>
                <a:ext cx="200520" cy="125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67D8F3-F7A5-455B-99C7-F1A7176B04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57079" y="1155238"/>
                  <a:ext cx="21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F8A68A-1BBE-479A-8FA0-2E8A5720A02E}"/>
                    </a:ext>
                  </a:extLst>
                </p14:cNvPr>
                <p14:cNvContentPartPr/>
                <p14:nvPr/>
              </p14:nvContentPartPr>
              <p14:xfrm>
                <a:off x="9014839" y="921958"/>
                <a:ext cx="228600" cy="36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F8A68A-1BBE-479A-8FA0-2E8A5720A0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05839" y="913318"/>
                  <a:ext cx="246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EB8F08-4149-4609-A05B-B0C9581D6CF6}"/>
                    </a:ext>
                  </a:extLst>
                </p14:cNvPr>
                <p14:cNvContentPartPr/>
                <p14:nvPr/>
              </p14:nvContentPartPr>
              <p14:xfrm>
                <a:off x="9155599" y="1111678"/>
                <a:ext cx="256680" cy="175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EB8F08-4149-4609-A05B-B0C9581D6C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46959" y="1103038"/>
                  <a:ext cx="274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9E38BD-8742-48EE-B7C4-8E555B461FF5}"/>
                    </a:ext>
                  </a:extLst>
                </p14:cNvPr>
                <p14:cNvContentPartPr/>
                <p14:nvPr/>
              </p14:nvContentPartPr>
              <p14:xfrm>
                <a:off x="9373759" y="1159558"/>
                <a:ext cx="119880" cy="10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9E38BD-8742-48EE-B7C4-8E555B461F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64759" y="1150918"/>
                  <a:ext cx="137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EE280E0-1A07-4B5D-8F07-DC8377F93B48}"/>
                    </a:ext>
                  </a:extLst>
                </p14:cNvPr>
                <p14:cNvContentPartPr/>
                <p14:nvPr/>
              </p14:nvContentPartPr>
              <p14:xfrm>
                <a:off x="9712519" y="786958"/>
                <a:ext cx="297000" cy="470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EE280E0-1A07-4B5D-8F07-DC8377F93B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03519" y="777958"/>
                  <a:ext cx="314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60682A-065D-4E91-9085-CB2DCB10A620}"/>
                    </a:ext>
                  </a:extLst>
                </p14:cNvPr>
                <p14:cNvContentPartPr/>
                <p14:nvPr/>
              </p14:nvContentPartPr>
              <p14:xfrm>
                <a:off x="9627559" y="1085758"/>
                <a:ext cx="287280" cy="21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60682A-065D-4E91-9085-CB2DCB10A6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8919" y="1077118"/>
                  <a:ext cx="304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6D1F30-B138-4D81-A095-8D71A848B2AF}"/>
                    </a:ext>
                  </a:extLst>
                </p14:cNvPr>
                <p14:cNvContentPartPr/>
                <p14:nvPr/>
              </p14:nvContentPartPr>
              <p14:xfrm>
                <a:off x="10063159" y="993598"/>
                <a:ext cx="6840" cy="3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6D1F30-B138-4D81-A095-8D71A848B2A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54519" y="984598"/>
                  <a:ext cx="24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6535362-7C37-4D0B-8472-CDAE0779784D}"/>
                    </a:ext>
                  </a:extLst>
                </p14:cNvPr>
                <p14:cNvContentPartPr/>
                <p14:nvPr/>
              </p14:nvContentPartPr>
              <p14:xfrm>
                <a:off x="10002679" y="1195558"/>
                <a:ext cx="181080" cy="113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6535362-7C37-4D0B-8472-CDAE07797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93679" y="1186918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D48D4C-13A7-4AB4-84CF-595B7409F286}"/>
                    </a:ext>
                  </a:extLst>
                </p14:cNvPr>
                <p14:cNvContentPartPr/>
                <p14:nvPr/>
              </p14:nvContentPartPr>
              <p14:xfrm>
                <a:off x="10103839" y="1229038"/>
                <a:ext cx="280800" cy="621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D48D4C-13A7-4AB4-84CF-595B7409F2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5199" y="1220038"/>
                  <a:ext cx="2984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1453FF-A6B3-42F3-85E0-6A2E836A1A11}"/>
                    </a:ext>
                  </a:extLst>
                </p14:cNvPr>
                <p14:cNvContentPartPr/>
                <p14:nvPr/>
              </p14:nvContentPartPr>
              <p14:xfrm>
                <a:off x="592639" y="2031838"/>
                <a:ext cx="1800" cy="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1453FF-A6B3-42F3-85E0-6A2E836A1A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999" y="2022838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FA2E0C-96E5-4229-BFE0-9D400EBE0D0C}"/>
                    </a:ext>
                  </a:extLst>
                </p14:cNvPr>
                <p14:cNvContentPartPr/>
                <p14:nvPr/>
              </p14:nvContentPartPr>
              <p14:xfrm>
                <a:off x="510199" y="1960198"/>
                <a:ext cx="213120" cy="241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FA2E0C-96E5-4229-BFE0-9D400EBE0D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1199" y="1951558"/>
                  <a:ext cx="230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C6B39CA-BDFF-4F9B-B102-1100CAC2D44E}"/>
                    </a:ext>
                  </a:extLst>
                </p14:cNvPr>
                <p14:cNvContentPartPr/>
                <p14:nvPr/>
              </p14:nvContentPartPr>
              <p14:xfrm>
                <a:off x="1201759" y="2014198"/>
                <a:ext cx="278280" cy="195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C6B39CA-BDFF-4F9B-B102-1100CAC2D44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93119" y="2005198"/>
                  <a:ext cx="295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15C4BC-EFD4-4F89-AF0F-2EC1D03578A3}"/>
                    </a:ext>
                  </a:extLst>
                </p14:cNvPr>
                <p14:cNvContentPartPr/>
                <p14:nvPr/>
              </p14:nvContentPartPr>
              <p14:xfrm>
                <a:off x="1412359" y="1773358"/>
                <a:ext cx="210960" cy="36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15C4BC-EFD4-4F89-AF0F-2EC1D03578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03719" y="1764718"/>
                  <a:ext cx="228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1FCD90-759D-4D19-8E32-90EA242F394E}"/>
                    </a:ext>
                  </a:extLst>
                </p14:cNvPr>
                <p14:cNvContentPartPr/>
                <p14:nvPr/>
              </p14:nvContentPartPr>
              <p14:xfrm>
                <a:off x="1597399" y="1936798"/>
                <a:ext cx="265320" cy="218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1FCD90-759D-4D19-8E32-90EA242F394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88399" y="1927798"/>
                  <a:ext cx="282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D742F9-A1B1-43F6-A518-213ED8FE8519}"/>
                    </a:ext>
                  </a:extLst>
                </p14:cNvPr>
                <p14:cNvContentPartPr/>
                <p14:nvPr/>
              </p14:nvContentPartPr>
              <p14:xfrm>
                <a:off x="2019679" y="1506238"/>
                <a:ext cx="407520" cy="704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D742F9-A1B1-43F6-A518-213ED8FE851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10679" y="1497598"/>
                  <a:ext cx="4251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E5D763B-9B92-492C-B8AA-0C864AB5A0E7}"/>
                    </a:ext>
                  </a:extLst>
                </p14:cNvPr>
                <p14:cNvContentPartPr/>
                <p14:nvPr/>
              </p14:nvContentPartPr>
              <p14:xfrm>
                <a:off x="2026879" y="1974238"/>
                <a:ext cx="230760" cy="4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E5D763B-9B92-492C-B8AA-0C864AB5A0E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17879" y="1965598"/>
                  <a:ext cx="248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24EC73-56F3-4C52-A1D7-7CE91AFC46DC}"/>
                    </a:ext>
                  </a:extLst>
                </p14:cNvPr>
                <p14:cNvContentPartPr/>
                <p14:nvPr/>
              </p14:nvContentPartPr>
              <p14:xfrm>
                <a:off x="2293639" y="2005558"/>
                <a:ext cx="67320" cy="10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24EC73-56F3-4C52-A1D7-7CE91AFC46D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84999" y="1996918"/>
                  <a:ext cx="84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B57227-10F4-40C4-A5A7-D135611B83C3}"/>
                    </a:ext>
                  </a:extLst>
                </p14:cNvPr>
                <p14:cNvContentPartPr/>
                <p14:nvPr/>
              </p14:nvContentPartPr>
              <p14:xfrm>
                <a:off x="2463559" y="1934638"/>
                <a:ext cx="302040" cy="218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B57227-10F4-40C4-A5A7-D135611B83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454559" y="1925998"/>
                  <a:ext cx="319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0FAB6A-470B-4F05-A4F6-0DE5206F6626}"/>
                    </a:ext>
                  </a:extLst>
                </p14:cNvPr>
                <p14:cNvContentPartPr/>
                <p14:nvPr/>
              </p14:nvContentPartPr>
              <p14:xfrm>
                <a:off x="2912479" y="1627198"/>
                <a:ext cx="381600" cy="54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0FAB6A-470B-4F05-A4F6-0DE5206F662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03479" y="1618558"/>
                  <a:ext cx="399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E6F6F2-8D70-441E-B7A4-C2EA9729FFA9}"/>
                    </a:ext>
                  </a:extLst>
                </p14:cNvPr>
                <p14:cNvContentPartPr/>
                <p14:nvPr/>
              </p14:nvContentPartPr>
              <p14:xfrm>
                <a:off x="2929039" y="1925998"/>
                <a:ext cx="235800" cy="25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E6F6F2-8D70-441E-B7A4-C2EA9729FFA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20039" y="1917358"/>
                  <a:ext cx="253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95A4AF-45C0-4966-A78D-D034E901E257}"/>
                    </a:ext>
                  </a:extLst>
                </p14:cNvPr>
                <p14:cNvContentPartPr/>
                <p14:nvPr/>
              </p14:nvContentPartPr>
              <p14:xfrm>
                <a:off x="3189319" y="1954078"/>
                <a:ext cx="213120" cy="210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95A4AF-45C0-4966-A78D-D034E901E25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80319" y="1945078"/>
                  <a:ext cx="230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526C6D-D3A5-415F-B9C5-45501111625E}"/>
                    </a:ext>
                  </a:extLst>
                </p14:cNvPr>
                <p14:cNvContentPartPr/>
                <p14:nvPr/>
              </p14:nvContentPartPr>
              <p14:xfrm>
                <a:off x="3777199" y="1976038"/>
                <a:ext cx="104760" cy="160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526C6D-D3A5-415F-B9C5-4550111162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68199" y="1967038"/>
                  <a:ext cx="122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737AFDF-331F-4CEE-AF42-0A6382C15C8D}"/>
                    </a:ext>
                  </a:extLst>
                </p14:cNvPr>
                <p14:cNvContentPartPr/>
                <p14:nvPr/>
              </p14:nvContentPartPr>
              <p14:xfrm>
                <a:off x="4007959" y="1974238"/>
                <a:ext cx="176400" cy="129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37AFDF-331F-4CEE-AF42-0A6382C15C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98959" y="1965598"/>
                  <a:ext cx="194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07A2C87-8196-47D4-A1B4-45B7492DF89C}"/>
                    </a:ext>
                  </a:extLst>
                </p14:cNvPr>
                <p14:cNvContentPartPr/>
                <p14:nvPr/>
              </p14:nvContentPartPr>
              <p14:xfrm>
                <a:off x="4470559" y="1591558"/>
                <a:ext cx="301320" cy="49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07A2C87-8196-47D4-A1B4-45B7492DF89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61559" y="1582558"/>
                  <a:ext cx="3189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CD675C-50AB-42B9-9935-41FB3B799FFD}"/>
                    </a:ext>
                  </a:extLst>
                </p14:cNvPr>
                <p14:cNvContentPartPr/>
                <p14:nvPr/>
              </p14:nvContentPartPr>
              <p14:xfrm>
                <a:off x="4372279" y="1847878"/>
                <a:ext cx="337680" cy="1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CD675C-50AB-42B9-9935-41FB3B799FF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63639" y="1839238"/>
                  <a:ext cx="355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C81E12-06C3-4947-B92B-EBB9B7141778}"/>
                    </a:ext>
                  </a:extLst>
                </p14:cNvPr>
                <p14:cNvContentPartPr/>
                <p14:nvPr/>
              </p14:nvContentPartPr>
              <p14:xfrm>
                <a:off x="4640839" y="1907998"/>
                <a:ext cx="17388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C81E12-06C3-4947-B92B-EBB9B71417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32199" y="1899358"/>
                  <a:ext cx="191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24A078-22AE-4B3D-8113-F425EB972627}"/>
                    </a:ext>
                  </a:extLst>
                </p14:cNvPr>
                <p14:cNvContentPartPr/>
                <p14:nvPr/>
              </p14:nvContentPartPr>
              <p14:xfrm>
                <a:off x="4678279" y="1909798"/>
                <a:ext cx="372600" cy="530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24A078-22AE-4B3D-8113-F425EB97262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69279" y="1900798"/>
                  <a:ext cx="3902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077D9D7-2D3A-4B48-830D-1725768923A8}"/>
                    </a:ext>
                  </a:extLst>
                </p14:cNvPr>
                <p14:cNvContentPartPr/>
                <p14:nvPr/>
              </p14:nvContentPartPr>
              <p14:xfrm>
                <a:off x="5132599" y="1909438"/>
                <a:ext cx="185760" cy="17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077D9D7-2D3A-4B48-830D-1725768923A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23959" y="1900438"/>
                  <a:ext cx="203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13C0FC-5D9B-46F4-ADFA-2F887ABC14EE}"/>
                    </a:ext>
                  </a:extLst>
                </p14:cNvPr>
                <p14:cNvContentPartPr/>
                <p14:nvPr/>
              </p14:nvContentPartPr>
              <p14:xfrm>
                <a:off x="5300359" y="1950838"/>
                <a:ext cx="200520" cy="13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13C0FC-5D9B-46F4-ADFA-2F887ABC14E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91359" y="1941838"/>
                  <a:ext cx="218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FC85E9-AE61-4352-9B02-010B4486927C}"/>
                    </a:ext>
                  </a:extLst>
                </p14:cNvPr>
                <p14:cNvContentPartPr/>
                <p14:nvPr/>
              </p14:nvContentPartPr>
              <p14:xfrm>
                <a:off x="5759359" y="1705318"/>
                <a:ext cx="185400" cy="397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FC85E9-AE61-4352-9B02-010B4486927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50719" y="1696318"/>
                  <a:ext cx="2030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6D494BD-32E5-4EDD-9666-706DE41266E2}"/>
              </a:ext>
            </a:extLst>
          </p:cNvPr>
          <p:cNvGrpSpPr/>
          <p:nvPr/>
        </p:nvGrpSpPr>
        <p:grpSpPr>
          <a:xfrm>
            <a:off x="490759" y="2378518"/>
            <a:ext cx="11390400" cy="3290760"/>
            <a:chOff x="490759" y="2378518"/>
            <a:chExt cx="11390400" cy="32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5E84A4-D46E-4C0D-BE9C-8F88D4C355F1}"/>
                    </a:ext>
                  </a:extLst>
                </p14:cNvPr>
                <p14:cNvContentPartPr/>
                <p14:nvPr/>
              </p14:nvContentPartPr>
              <p14:xfrm>
                <a:off x="6951679" y="2628718"/>
                <a:ext cx="245160" cy="199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5E84A4-D46E-4C0D-BE9C-8F88D4C355F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3039" y="2619718"/>
                  <a:ext cx="262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DD834F9-6915-4064-908B-E0C882A2F56D}"/>
                    </a:ext>
                  </a:extLst>
                </p14:cNvPr>
                <p14:cNvContentPartPr/>
                <p14:nvPr/>
              </p14:nvContentPartPr>
              <p14:xfrm>
                <a:off x="7258039" y="2689918"/>
                <a:ext cx="142200" cy="139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DD834F9-6915-4064-908B-E0C882A2F56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49039" y="2680918"/>
                  <a:ext cx="159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E8FCB6-1997-4EC3-96B0-B33D477B71B8}"/>
                    </a:ext>
                  </a:extLst>
                </p14:cNvPr>
                <p14:cNvContentPartPr/>
                <p14:nvPr/>
              </p14:nvContentPartPr>
              <p14:xfrm>
                <a:off x="7416439" y="2661838"/>
                <a:ext cx="306720" cy="151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E8FCB6-1997-4EC3-96B0-B33D477B71B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07439" y="2652838"/>
                  <a:ext cx="324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DAAF67-0B09-4A39-9B8D-3676033629D5}"/>
                    </a:ext>
                  </a:extLst>
                </p14:cNvPr>
                <p14:cNvContentPartPr/>
                <p14:nvPr/>
              </p14:nvContentPartPr>
              <p14:xfrm>
                <a:off x="7827919" y="2683438"/>
                <a:ext cx="157320" cy="103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DAAF67-0B09-4A39-9B8D-3676033629D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818919" y="2674438"/>
                  <a:ext cx="174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011720F-7757-4448-B42E-836715148648}"/>
                    </a:ext>
                  </a:extLst>
                </p14:cNvPr>
                <p14:cNvContentPartPr/>
                <p14:nvPr/>
              </p14:nvContentPartPr>
              <p14:xfrm>
                <a:off x="8054719" y="2685958"/>
                <a:ext cx="162360" cy="210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011720F-7757-4448-B42E-83671514864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46079" y="2677318"/>
                  <a:ext cx="18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18CB83-8719-413B-B5F7-FE3224C4F7E3}"/>
                    </a:ext>
                  </a:extLst>
                </p14:cNvPr>
                <p14:cNvContentPartPr/>
                <p14:nvPr/>
              </p14:nvContentPartPr>
              <p14:xfrm>
                <a:off x="8285839" y="2585878"/>
                <a:ext cx="191520" cy="236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18CB83-8719-413B-B5F7-FE3224C4F7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77199" y="2577238"/>
                  <a:ext cx="209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1AC930D-0A37-47A8-A5A5-A4C0E461371D}"/>
                    </a:ext>
                  </a:extLst>
                </p14:cNvPr>
                <p14:cNvContentPartPr/>
                <p14:nvPr/>
              </p14:nvContentPartPr>
              <p14:xfrm>
                <a:off x="8469079" y="2679838"/>
                <a:ext cx="137880" cy="17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AC930D-0A37-47A8-A5A5-A4C0E461371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60079" y="2670838"/>
                  <a:ext cx="15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842103D-86F0-44E5-B500-0D964B753F16}"/>
                    </a:ext>
                  </a:extLst>
                </p14:cNvPr>
                <p14:cNvContentPartPr/>
                <p14:nvPr/>
              </p14:nvContentPartPr>
              <p14:xfrm>
                <a:off x="8692639" y="2733478"/>
                <a:ext cx="124560" cy="10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842103D-86F0-44E5-B500-0D964B753F1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83639" y="2724478"/>
                  <a:ext cx="142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F274F9-5A56-48D8-9D9B-4C70D399A147}"/>
                    </a:ext>
                  </a:extLst>
                </p14:cNvPr>
                <p14:cNvContentPartPr/>
                <p14:nvPr/>
              </p14:nvContentPartPr>
              <p14:xfrm>
                <a:off x="9061999" y="2531158"/>
                <a:ext cx="194760" cy="36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F274F9-5A56-48D8-9D9B-4C70D399A1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52999" y="2522158"/>
                  <a:ext cx="212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B2D6682-BF87-453F-B3F1-682532FE7042}"/>
                    </a:ext>
                  </a:extLst>
                </p14:cNvPr>
                <p14:cNvContentPartPr/>
                <p14:nvPr/>
              </p14:nvContentPartPr>
              <p14:xfrm>
                <a:off x="9517759" y="2675878"/>
                <a:ext cx="365760" cy="153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B2D6682-BF87-453F-B3F1-682532FE704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09119" y="2666878"/>
                  <a:ext cx="383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793ECF1-9F6B-4EC2-B584-E9DD5B317A38}"/>
                    </a:ext>
                  </a:extLst>
                </p14:cNvPr>
                <p14:cNvContentPartPr/>
                <p14:nvPr/>
              </p14:nvContentPartPr>
              <p14:xfrm>
                <a:off x="9907639" y="2662918"/>
                <a:ext cx="277560" cy="142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793ECF1-9F6B-4EC2-B584-E9DD5B317A3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898639" y="2654278"/>
                  <a:ext cx="295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4F2F718-1794-4867-A45A-9FB620257ED8}"/>
                    </a:ext>
                  </a:extLst>
                </p14:cNvPr>
                <p14:cNvContentPartPr/>
                <p14:nvPr/>
              </p14:nvContentPartPr>
              <p14:xfrm>
                <a:off x="10290679" y="2442598"/>
                <a:ext cx="256320" cy="453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4F2F718-1794-4867-A45A-9FB620257E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281679" y="2433598"/>
                  <a:ext cx="273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B6F915-5EBC-4256-8229-96687E64E1D0}"/>
                    </a:ext>
                  </a:extLst>
                </p14:cNvPr>
                <p14:cNvContentPartPr/>
                <p14:nvPr/>
              </p14:nvContentPartPr>
              <p14:xfrm>
                <a:off x="10217599" y="2660398"/>
                <a:ext cx="342360" cy="3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B6F915-5EBC-4256-8229-96687E64E1D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08599" y="2651758"/>
                  <a:ext cx="360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0B544A7-A4F9-4635-8F92-906F2AFA62B0}"/>
                    </a:ext>
                  </a:extLst>
                </p14:cNvPr>
                <p14:cNvContentPartPr/>
                <p14:nvPr/>
              </p14:nvContentPartPr>
              <p14:xfrm>
                <a:off x="10546639" y="2393278"/>
                <a:ext cx="237600" cy="41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0B544A7-A4F9-4635-8F92-906F2AFA62B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37639" y="2384638"/>
                  <a:ext cx="255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49A9E5D-5215-40E7-AADB-19243108B954}"/>
                    </a:ext>
                  </a:extLst>
                </p14:cNvPr>
                <p14:cNvContentPartPr/>
                <p14:nvPr/>
              </p14:nvContentPartPr>
              <p14:xfrm>
                <a:off x="10817719" y="2708638"/>
                <a:ext cx="174600" cy="141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49A9E5D-5215-40E7-AADB-19243108B95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808719" y="2699998"/>
                  <a:ext cx="19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EEB740-C031-44AD-92B9-F227F6170CA1}"/>
                    </a:ext>
                  </a:extLst>
                </p14:cNvPr>
                <p14:cNvContentPartPr/>
                <p14:nvPr/>
              </p14:nvContentPartPr>
              <p14:xfrm>
                <a:off x="11060359" y="2696038"/>
                <a:ext cx="237240" cy="163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EEB740-C031-44AD-92B9-F227F6170CA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051719" y="2687398"/>
                  <a:ext cx="254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B227F59-3B54-41B0-93EE-820871B7B75F}"/>
                    </a:ext>
                  </a:extLst>
                </p14:cNvPr>
                <p14:cNvContentPartPr/>
                <p14:nvPr/>
              </p14:nvContentPartPr>
              <p14:xfrm>
                <a:off x="11239999" y="2478238"/>
                <a:ext cx="231120" cy="332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B227F59-3B54-41B0-93EE-820871B7B75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230999" y="2469238"/>
                  <a:ext cx="248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975971-DDF7-4843-BD2E-6CC8D11D4E69}"/>
                    </a:ext>
                  </a:extLst>
                </p14:cNvPr>
                <p14:cNvContentPartPr/>
                <p14:nvPr/>
              </p14:nvContentPartPr>
              <p14:xfrm>
                <a:off x="11430439" y="2667238"/>
                <a:ext cx="126000" cy="208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975971-DDF7-4843-BD2E-6CC8D11D4E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421799" y="2658598"/>
                  <a:ext cx="143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C23BA50-D27A-402D-BAE7-A2E4041100E9}"/>
                    </a:ext>
                  </a:extLst>
                </p14:cNvPr>
                <p14:cNvContentPartPr/>
                <p14:nvPr/>
              </p14:nvContentPartPr>
              <p14:xfrm>
                <a:off x="11594599" y="2378518"/>
                <a:ext cx="286560" cy="638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C23BA50-D27A-402D-BAE7-A2E4041100E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585599" y="2369878"/>
                  <a:ext cx="3042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90DD8C-4A7D-4F84-9DDE-C6918BD5344C}"/>
                    </a:ext>
                  </a:extLst>
                </p14:cNvPr>
                <p14:cNvContentPartPr/>
                <p14:nvPr/>
              </p14:nvContentPartPr>
              <p14:xfrm>
                <a:off x="694159" y="2689198"/>
                <a:ext cx="131760" cy="270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90DD8C-4A7D-4F84-9DDE-C6918BD5344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5519" y="2680558"/>
                  <a:ext cx="149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37562F-0ACE-4763-B9CB-84F214ED14A6}"/>
                    </a:ext>
                  </a:extLst>
                </p14:cNvPr>
                <p14:cNvContentPartPr/>
                <p14:nvPr/>
              </p14:nvContentPartPr>
              <p14:xfrm>
                <a:off x="508039" y="2530438"/>
                <a:ext cx="728640" cy="148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37562F-0ACE-4763-B9CB-84F214ED14A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9039" y="2521798"/>
                  <a:ext cx="746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0E6BEA-4E05-4A34-86BE-63B7729D2D5F}"/>
                    </a:ext>
                  </a:extLst>
                </p14:cNvPr>
                <p14:cNvContentPartPr/>
                <p14:nvPr/>
              </p14:nvContentPartPr>
              <p14:xfrm>
                <a:off x="946519" y="2793958"/>
                <a:ext cx="186840" cy="138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0E6BEA-4E05-4A34-86BE-63B7729D2D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37879" y="2785318"/>
                  <a:ext cx="204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9F7DEE-7007-4451-ADB3-E0AFF710F4D2}"/>
                    </a:ext>
                  </a:extLst>
                </p14:cNvPr>
                <p14:cNvContentPartPr/>
                <p14:nvPr/>
              </p14:nvContentPartPr>
              <p14:xfrm>
                <a:off x="1319839" y="2418838"/>
                <a:ext cx="312480" cy="509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9F7DEE-7007-4451-ADB3-E0AFF710F4D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10839" y="2409838"/>
                  <a:ext cx="330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96C7D50-C39D-4CD9-AF02-5FFE5891037B}"/>
                    </a:ext>
                  </a:extLst>
                </p14:cNvPr>
                <p14:cNvContentPartPr/>
                <p14:nvPr/>
              </p14:nvContentPartPr>
              <p14:xfrm>
                <a:off x="1627279" y="2477518"/>
                <a:ext cx="243360" cy="442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96C7D50-C39D-4CD9-AF02-5FFE5891037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18639" y="2468518"/>
                  <a:ext cx="261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E0753F3-E710-4A35-AAB8-5186062CB5A8}"/>
                    </a:ext>
                  </a:extLst>
                </p14:cNvPr>
                <p14:cNvContentPartPr/>
                <p14:nvPr/>
              </p14:nvContentPartPr>
              <p14:xfrm>
                <a:off x="1770559" y="2742478"/>
                <a:ext cx="23328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E0753F3-E710-4A35-AAB8-5186062CB5A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761919" y="2733838"/>
                  <a:ext cx="250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8CE51B-94C7-41B7-BC5D-00765FED6A29}"/>
                    </a:ext>
                  </a:extLst>
                </p14:cNvPr>
                <p14:cNvContentPartPr/>
                <p14:nvPr/>
              </p14:nvContentPartPr>
              <p14:xfrm>
                <a:off x="2083399" y="2660038"/>
                <a:ext cx="128520" cy="253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8CE51B-94C7-41B7-BC5D-00765FED6A2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074399" y="2651038"/>
                  <a:ext cx="146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636E6A8-A6B3-4C88-B4FE-C795C96CD5BF}"/>
                    </a:ext>
                  </a:extLst>
                </p14:cNvPr>
                <p14:cNvContentPartPr/>
                <p14:nvPr/>
              </p14:nvContentPartPr>
              <p14:xfrm>
                <a:off x="2743279" y="2528638"/>
                <a:ext cx="274680" cy="425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636E6A8-A6B3-4C88-B4FE-C795C96CD5B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34639" y="2519638"/>
                  <a:ext cx="2923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4BCCFA-E7A5-48E1-A3C5-E14C07417F8A}"/>
                    </a:ext>
                  </a:extLst>
                </p14:cNvPr>
                <p14:cNvContentPartPr/>
                <p14:nvPr/>
              </p14:nvContentPartPr>
              <p14:xfrm>
                <a:off x="2959999" y="2737078"/>
                <a:ext cx="268200" cy="16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4BCCFA-E7A5-48E1-A3C5-E14C07417F8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51359" y="2728438"/>
                  <a:ext cx="285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6EB9BAF-770D-46E1-A12B-2ABBEEFA241D}"/>
                    </a:ext>
                  </a:extLst>
                </p14:cNvPr>
                <p14:cNvContentPartPr/>
                <p14:nvPr/>
              </p14:nvContentPartPr>
              <p14:xfrm>
                <a:off x="3190399" y="2472478"/>
                <a:ext cx="246600" cy="33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6EB9BAF-770D-46E1-A12B-2ABBEEFA24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81759" y="2463478"/>
                  <a:ext cx="264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DBCA081-542D-45AC-8A5F-5B1DDA856333}"/>
                    </a:ext>
                  </a:extLst>
                </p14:cNvPr>
                <p14:cNvContentPartPr/>
                <p14:nvPr/>
              </p14:nvContentPartPr>
              <p14:xfrm>
                <a:off x="3335479" y="2690638"/>
                <a:ext cx="180360" cy="19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DBCA081-542D-45AC-8A5F-5B1DDA85633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26839" y="2681998"/>
                  <a:ext cx="19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FEE623-48E2-4497-9FBA-07AE49D331E4}"/>
                    </a:ext>
                  </a:extLst>
                </p14:cNvPr>
                <p14:cNvContentPartPr/>
                <p14:nvPr/>
              </p14:nvContentPartPr>
              <p14:xfrm>
                <a:off x="3583879" y="2681998"/>
                <a:ext cx="340920" cy="203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FEE623-48E2-4497-9FBA-07AE49D331E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74879" y="2673358"/>
                  <a:ext cx="358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76E9B8-1CAF-48A1-9326-FE50A554B5E5}"/>
                    </a:ext>
                  </a:extLst>
                </p14:cNvPr>
                <p14:cNvContentPartPr/>
                <p14:nvPr/>
              </p14:nvContentPartPr>
              <p14:xfrm>
                <a:off x="4040719" y="2473198"/>
                <a:ext cx="195480" cy="361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76E9B8-1CAF-48A1-9326-FE50A554B5E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031719" y="2464198"/>
                  <a:ext cx="213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58DA75-F524-4305-8EF5-547E0AE74AA7}"/>
                    </a:ext>
                  </a:extLst>
                </p14:cNvPr>
                <p14:cNvContentPartPr/>
                <p14:nvPr/>
              </p14:nvContentPartPr>
              <p14:xfrm>
                <a:off x="4169599" y="2731318"/>
                <a:ext cx="150480" cy="135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58DA75-F524-4305-8EF5-547E0AE74AA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60599" y="2722678"/>
                  <a:ext cx="16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7DF716-05AC-4C24-896E-37477761254C}"/>
                    </a:ext>
                  </a:extLst>
                </p14:cNvPr>
                <p14:cNvContentPartPr/>
                <p14:nvPr/>
              </p14:nvContentPartPr>
              <p14:xfrm>
                <a:off x="4152679" y="2742118"/>
                <a:ext cx="251280" cy="398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7DF716-05AC-4C24-896E-3747776125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44039" y="2733478"/>
                  <a:ext cx="268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61A0131-237E-4A43-8AD7-E3A8C8FBB0AC}"/>
                    </a:ext>
                  </a:extLst>
                </p14:cNvPr>
                <p14:cNvContentPartPr/>
                <p14:nvPr/>
              </p14:nvContentPartPr>
              <p14:xfrm>
                <a:off x="4420159" y="2680558"/>
                <a:ext cx="262080" cy="165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61A0131-237E-4A43-8AD7-E3A8C8FBB0A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11159" y="2671558"/>
                  <a:ext cx="27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518746-AC42-4F15-9EB4-F445391B16D9}"/>
                    </a:ext>
                  </a:extLst>
                </p14:cNvPr>
                <p14:cNvContentPartPr/>
                <p14:nvPr/>
              </p14:nvContentPartPr>
              <p14:xfrm>
                <a:off x="4693759" y="2706478"/>
                <a:ext cx="167400" cy="142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518746-AC42-4F15-9EB4-F445391B16D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684759" y="2697478"/>
                  <a:ext cx="185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77BD1D-63FC-44C0-8D38-8B7F497DF6E7}"/>
                    </a:ext>
                  </a:extLst>
                </p14:cNvPr>
                <p14:cNvContentPartPr/>
                <p14:nvPr/>
              </p14:nvContentPartPr>
              <p14:xfrm>
                <a:off x="4920199" y="2728798"/>
                <a:ext cx="217800" cy="16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77BD1D-63FC-44C0-8D38-8B7F497DF6E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11199" y="2720158"/>
                  <a:ext cx="23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B3B585-C8E1-45F3-AD2F-149D6306A48E}"/>
                    </a:ext>
                  </a:extLst>
                </p14:cNvPr>
                <p14:cNvContentPartPr/>
                <p14:nvPr/>
              </p14:nvContentPartPr>
              <p14:xfrm>
                <a:off x="5063479" y="2509558"/>
                <a:ext cx="253080" cy="351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B3B585-C8E1-45F3-AD2F-149D6306A48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4839" y="2500558"/>
                  <a:ext cx="270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9AEB4E-AB45-4763-9A69-32BE8A2231F2}"/>
                    </a:ext>
                  </a:extLst>
                </p14:cNvPr>
                <p14:cNvContentPartPr/>
                <p14:nvPr/>
              </p14:nvContentPartPr>
              <p14:xfrm>
                <a:off x="5500879" y="2658598"/>
                <a:ext cx="237240" cy="219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9AEB4E-AB45-4763-9A69-32BE8A2231F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92239" y="2649958"/>
                  <a:ext cx="25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07A5096-F146-4F97-8709-A4F9C0846841}"/>
                    </a:ext>
                  </a:extLst>
                </p14:cNvPr>
                <p14:cNvContentPartPr/>
                <p14:nvPr/>
              </p14:nvContentPartPr>
              <p14:xfrm>
                <a:off x="5702119" y="2658958"/>
                <a:ext cx="223920" cy="202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07A5096-F146-4F97-8709-A4F9C084684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693119" y="2649958"/>
                  <a:ext cx="241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1A1B21-5802-46E2-AF4C-D84FD466ABE5}"/>
                    </a:ext>
                  </a:extLst>
                </p14:cNvPr>
                <p14:cNvContentPartPr/>
                <p14:nvPr/>
              </p14:nvContentPartPr>
              <p14:xfrm>
                <a:off x="6012799" y="2713678"/>
                <a:ext cx="93240" cy="133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1A1B21-5802-46E2-AF4C-D84FD466ABE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04159" y="2704678"/>
                  <a:ext cx="110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A68EBD-B7DC-47DF-88BB-805D681D99BD}"/>
                    </a:ext>
                  </a:extLst>
                </p14:cNvPr>
                <p14:cNvContentPartPr/>
                <p14:nvPr/>
              </p14:nvContentPartPr>
              <p14:xfrm>
                <a:off x="6156079" y="2671918"/>
                <a:ext cx="243360" cy="16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A68EBD-B7DC-47DF-88BB-805D681D99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47439" y="2663278"/>
                  <a:ext cx="26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9402B33-81E4-4E5E-8B2F-B5F2BD7FC5C4}"/>
                    </a:ext>
                  </a:extLst>
                </p14:cNvPr>
                <p14:cNvContentPartPr/>
                <p14:nvPr/>
              </p14:nvContentPartPr>
              <p14:xfrm>
                <a:off x="6201799" y="2711878"/>
                <a:ext cx="412920" cy="659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9402B33-81E4-4E5E-8B2F-B5F2BD7FC5C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92799" y="2702878"/>
                  <a:ext cx="4305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332A63-B6E1-4727-98ED-6F0A4B97D3A4}"/>
                    </a:ext>
                  </a:extLst>
                </p14:cNvPr>
                <p14:cNvContentPartPr/>
                <p14:nvPr/>
              </p14:nvContentPartPr>
              <p14:xfrm>
                <a:off x="539359" y="3351958"/>
                <a:ext cx="202680" cy="232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332A63-B6E1-4727-98ED-6F0A4B97D3A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0719" y="3343318"/>
                  <a:ext cx="220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24E2A48-D48A-4493-9E08-805BF02AA6BC}"/>
                    </a:ext>
                  </a:extLst>
                </p14:cNvPr>
                <p14:cNvContentPartPr/>
                <p14:nvPr/>
              </p14:nvContentPartPr>
              <p14:xfrm>
                <a:off x="841399" y="3349438"/>
                <a:ext cx="178920" cy="196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24E2A48-D48A-4493-9E08-805BF02AA6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2759" y="3340438"/>
                  <a:ext cx="196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04323FD-7A8B-400F-B096-68C6818BB160}"/>
                    </a:ext>
                  </a:extLst>
                </p14:cNvPr>
                <p14:cNvContentPartPr/>
                <p14:nvPr/>
              </p14:nvContentPartPr>
              <p14:xfrm>
                <a:off x="1069999" y="3345118"/>
                <a:ext cx="165960" cy="18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04323FD-7A8B-400F-B096-68C6818BB16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60999" y="3336118"/>
                  <a:ext cx="183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C1AB51-A515-4EDE-9CA5-699268EF2FF5}"/>
                    </a:ext>
                  </a:extLst>
                </p14:cNvPr>
                <p14:cNvContentPartPr/>
                <p14:nvPr/>
              </p14:nvContentPartPr>
              <p14:xfrm>
                <a:off x="1688479" y="3300118"/>
                <a:ext cx="199080" cy="241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C1AB51-A515-4EDE-9CA5-699268EF2F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79839" y="3291478"/>
                  <a:ext cx="216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D9A114-F604-49CA-8ABC-7B9A6F533AEC}"/>
                    </a:ext>
                  </a:extLst>
                </p14:cNvPr>
                <p14:cNvContentPartPr/>
                <p14:nvPr/>
              </p14:nvContentPartPr>
              <p14:xfrm>
                <a:off x="1960999" y="3268438"/>
                <a:ext cx="254160" cy="24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D9A114-F604-49CA-8ABC-7B9A6F533AE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951999" y="3259438"/>
                  <a:ext cx="271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5B39B64-9DE6-4C76-A29F-BF22813E5C33}"/>
                    </a:ext>
                  </a:extLst>
                </p14:cNvPr>
                <p14:cNvContentPartPr/>
                <p14:nvPr/>
              </p14:nvContentPartPr>
              <p14:xfrm>
                <a:off x="2271319" y="3268438"/>
                <a:ext cx="236160" cy="209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5B39B64-9DE6-4C76-A29F-BF22813E5C3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62319" y="3259798"/>
                  <a:ext cx="253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EA0037-93FB-4E39-8C26-821915E11D02}"/>
                    </a:ext>
                  </a:extLst>
                </p14:cNvPr>
                <p14:cNvContentPartPr/>
                <p14:nvPr/>
              </p14:nvContentPartPr>
              <p14:xfrm>
                <a:off x="2465359" y="3354118"/>
                <a:ext cx="199440" cy="132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EA0037-93FB-4E39-8C26-821915E11D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56359" y="3345478"/>
                  <a:ext cx="217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3D6D715-5FE6-40B6-83AB-456E2427E9D5}"/>
                    </a:ext>
                  </a:extLst>
                </p14:cNvPr>
                <p14:cNvContentPartPr/>
                <p14:nvPr/>
              </p14:nvContentPartPr>
              <p14:xfrm>
                <a:off x="2617639" y="3117958"/>
                <a:ext cx="235080" cy="326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3D6D715-5FE6-40B6-83AB-456E2427E9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08999" y="3108958"/>
                  <a:ext cx="252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FFF92BF-8040-4A9B-90A9-309B2715AEA2}"/>
                    </a:ext>
                  </a:extLst>
                </p14:cNvPr>
                <p14:cNvContentPartPr/>
                <p14:nvPr/>
              </p14:nvContentPartPr>
              <p14:xfrm>
                <a:off x="3202639" y="2983318"/>
                <a:ext cx="287640" cy="545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FFF92BF-8040-4A9B-90A9-309B2715AEA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193999" y="2974318"/>
                  <a:ext cx="3052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C28E95C-4777-42CE-BE76-FBB5B0069151}"/>
                    </a:ext>
                  </a:extLst>
                </p14:cNvPr>
                <p14:cNvContentPartPr/>
                <p14:nvPr/>
              </p14:nvContentPartPr>
              <p14:xfrm>
                <a:off x="3133159" y="3249358"/>
                <a:ext cx="421920" cy="56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C28E95C-4777-42CE-BE76-FBB5B006915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124159" y="3240358"/>
                  <a:ext cx="439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72A6CC-22AF-4C45-AED7-11BD31E3C227}"/>
                    </a:ext>
                  </a:extLst>
                </p14:cNvPr>
                <p14:cNvContentPartPr/>
                <p14:nvPr/>
              </p14:nvContentPartPr>
              <p14:xfrm>
                <a:off x="3391279" y="3353758"/>
                <a:ext cx="149760" cy="160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72A6CC-22AF-4C45-AED7-11BD31E3C22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382279" y="3345118"/>
                  <a:ext cx="167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36004B-768B-43FC-8D30-6E4CD6F20426}"/>
                    </a:ext>
                  </a:extLst>
                </p14:cNvPr>
                <p14:cNvContentPartPr/>
                <p14:nvPr/>
              </p14:nvContentPartPr>
              <p14:xfrm>
                <a:off x="4128919" y="2878198"/>
                <a:ext cx="398880" cy="643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36004B-768B-43FC-8D30-6E4CD6F2042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119919" y="2869198"/>
                  <a:ext cx="4165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4B44C6-20C4-4063-8157-C99246F659F2}"/>
                    </a:ext>
                  </a:extLst>
                </p14:cNvPr>
                <p14:cNvContentPartPr/>
                <p14:nvPr/>
              </p14:nvContentPartPr>
              <p14:xfrm>
                <a:off x="4122439" y="3292558"/>
                <a:ext cx="250200" cy="69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4B44C6-20C4-4063-8157-C99246F659F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113439" y="3283918"/>
                  <a:ext cx="267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E723D6-AEC6-4B87-919F-666454BAD097}"/>
                    </a:ext>
                  </a:extLst>
                </p14:cNvPr>
                <p14:cNvContentPartPr/>
                <p14:nvPr/>
              </p14:nvContentPartPr>
              <p14:xfrm>
                <a:off x="4382359" y="3322438"/>
                <a:ext cx="71640" cy="129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E723D6-AEC6-4B87-919F-666454BAD09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73719" y="3313798"/>
                  <a:ext cx="8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CBDD5B7-9041-4ED2-AB46-5E493D38DE3F}"/>
                    </a:ext>
                  </a:extLst>
                </p14:cNvPr>
                <p14:cNvContentPartPr/>
                <p14:nvPr/>
              </p14:nvContentPartPr>
              <p14:xfrm>
                <a:off x="4520239" y="3328918"/>
                <a:ext cx="201960" cy="137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CBDD5B7-9041-4ED2-AB46-5E493D38DE3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11599" y="3319918"/>
                  <a:ext cx="219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8F8DE2-FE7F-4948-8570-3E5008BA828A}"/>
                    </a:ext>
                  </a:extLst>
                </p14:cNvPr>
                <p14:cNvContentPartPr/>
                <p14:nvPr/>
              </p14:nvContentPartPr>
              <p14:xfrm>
                <a:off x="4783759" y="3290758"/>
                <a:ext cx="267120" cy="161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8F8DE2-FE7F-4948-8570-3E5008BA828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74759" y="3282118"/>
                  <a:ext cx="284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CF56793-51B2-492F-9A96-4337CD6B26F8}"/>
                    </a:ext>
                  </a:extLst>
                </p14:cNvPr>
                <p14:cNvContentPartPr/>
                <p14:nvPr/>
              </p14:nvContentPartPr>
              <p14:xfrm>
                <a:off x="4973839" y="3050998"/>
                <a:ext cx="230040" cy="368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CF56793-51B2-492F-9A96-4337CD6B26F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64839" y="3041998"/>
                  <a:ext cx="2476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8CC2D51-6FDB-4FBA-A066-0651CC54DE4F}"/>
                    </a:ext>
                  </a:extLst>
                </p14:cNvPr>
                <p14:cNvContentPartPr/>
                <p14:nvPr/>
              </p14:nvContentPartPr>
              <p14:xfrm>
                <a:off x="5264719" y="3390838"/>
                <a:ext cx="248400" cy="37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8CC2D51-6FDB-4FBA-A066-0651CC54DE4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55719" y="3381838"/>
                  <a:ext cx="266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161E76-E47A-44CD-BED3-2DF1E87E36A1}"/>
                    </a:ext>
                  </a:extLst>
                </p14:cNvPr>
                <p14:cNvContentPartPr/>
                <p14:nvPr/>
              </p14:nvContentPartPr>
              <p14:xfrm>
                <a:off x="5462719" y="3261238"/>
                <a:ext cx="287280" cy="171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161E76-E47A-44CD-BED3-2DF1E87E36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54079" y="3252598"/>
                  <a:ext cx="30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BA4DF2-0CC0-498F-B993-07F7EA249467}"/>
                    </a:ext>
                  </a:extLst>
                </p14:cNvPr>
                <p14:cNvContentPartPr/>
                <p14:nvPr/>
              </p14:nvContentPartPr>
              <p14:xfrm>
                <a:off x="5824519" y="3238558"/>
                <a:ext cx="248760" cy="232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BA4DF2-0CC0-498F-B993-07F7EA24946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15519" y="3229558"/>
                  <a:ext cx="266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92179A8-B2B5-4A20-A296-D4FEFAD3D595}"/>
                    </a:ext>
                  </a:extLst>
                </p14:cNvPr>
                <p14:cNvContentPartPr/>
                <p14:nvPr/>
              </p14:nvContentPartPr>
              <p14:xfrm>
                <a:off x="6013879" y="3299758"/>
                <a:ext cx="164880" cy="14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92179A8-B2B5-4A20-A296-D4FEFAD3D59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005239" y="3291118"/>
                  <a:ext cx="182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90CFA5F-B7F7-4325-B549-B6EB47A33FA1}"/>
                    </a:ext>
                  </a:extLst>
                </p14:cNvPr>
                <p14:cNvContentPartPr/>
                <p14:nvPr/>
              </p14:nvContentPartPr>
              <p14:xfrm>
                <a:off x="6260119" y="2974318"/>
                <a:ext cx="373680" cy="46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90CFA5F-B7F7-4325-B549-B6EB47A33FA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1119" y="2965678"/>
                  <a:ext cx="3913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FB468-F279-427E-BF50-6D0B6BC6D193}"/>
                    </a:ext>
                  </a:extLst>
                </p14:cNvPr>
                <p14:cNvContentPartPr/>
                <p14:nvPr/>
              </p14:nvContentPartPr>
              <p14:xfrm>
                <a:off x="6624079" y="3272758"/>
                <a:ext cx="214560" cy="152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FB468-F279-427E-BF50-6D0B6BC6D19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15079" y="3263758"/>
                  <a:ext cx="232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9AEE3AB-4B30-42DF-A48B-AE1266FB3E3E}"/>
                    </a:ext>
                  </a:extLst>
                </p14:cNvPr>
                <p14:cNvContentPartPr/>
                <p14:nvPr/>
              </p14:nvContentPartPr>
              <p14:xfrm>
                <a:off x="6964279" y="2938678"/>
                <a:ext cx="337680" cy="537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9AEE3AB-4B30-42DF-A48B-AE1266FB3E3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55279" y="2929678"/>
                  <a:ext cx="3553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5C52876-85E6-4EF1-9DBC-4DAA6B3E0432}"/>
                    </a:ext>
                  </a:extLst>
                </p14:cNvPr>
                <p14:cNvContentPartPr/>
                <p14:nvPr/>
              </p14:nvContentPartPr>
              <p14:xfrm>
                <a:off x="7341199" y="3346918"/>
                <a:ext cx="36720" cy="93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5C52876-85E6-4EF1-9DBC-4DAA6B3E043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332199" y="3338278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C968865-0C6D-410E-B66C-D34E6D259048}"/>
                    </a:ext>
                  </a:extLst>
                </p14:cNvPr>
                <p14:cNvContentPartPr/>
                <p14:nvPr/>
              </p14:nvContentPartPr>
              <p14:xfrm>
                <a:off x="7646479" y="3079078"/>
                <a:ext cx="175320" cy="37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C968865-0C6D-410E-B66C-D34E6D25904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637479" y="3070078"/>
                  <a:ext cx="192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BE2B730-646A-425E-8C3E-162E888C175F}"/>
                    </a:ext>
                  </a:extLst>
                </p14:cNvPr>
                <p14:cNvContentPartPr/>
                <p14:nvPr/>
              </p14:nvContentPartPr>
              <p14:xfrm>
                <a:off x="7865719" y="3360238"/>
                <a:ext cx="23040" cy="88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BE2B730-646A-425E-8C3E-162E888C175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857079" y="3351238"/>
                  <a:ext cx="40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BF1F6F-7FFB-446D-B2DF-0A453C1AC6CC}"/>
                    </a:ext>
                  </a:extLst>
                </p14:cNvPr>
                <p14:cNvContentPartPr/>
                <p14:nvPr/>
              </p14:nvContentPartPr>
              <p14:xfrm>
                <a:off x="8070919" y="2989078"/>
                <a:ext cx="385560" cy="466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BF1F6F-7FFB-446D-B2DF-0A453C1AC6C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61919" y="2980078"/>
                  <a:ext cx="4032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77EB58-C44C-41AD-BF33-FD20E379B099}"/>
                    </a:ext>
                  </a:extLst>
                </p14:cNvPr>
                <p14:cNvContentPartPr/>
                <p14:nvPr/>
              </p14:nvContentPartPr>
              <p14:xfrm>
                <a:off x="8426599" y="3167638"/>
                <a:ext cx="229320" cy="235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77EB58-C44C-41AD-BF33-FD20E379B09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17959" y="3158638"/>
                  <a:ext cx="246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E25DC08-B9BF-4F2A-A402-B1171006E197}"/>
                    </a:ext>
                  </a:extLst>
                </p14:cNvPr>
                <p14:cNvContentPartPr/>
                <p14:nvPr/>
              </p14:nvContentPartPr>
              <p14:xfrm>
                <a:off x="8678239" y="3254398"/>
                <a:ext cx="180720" cy="13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E25DC08-B9BF-4F2A-A402-B1171006E19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669599" y="3245398"/>
                  <a:ext cx="198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360C5B8-3C47-4B57-A2EC-99AF820E1095}"/>
                    </a:ext>
                  </a:extLst>
                </p14:cNvPr>
                <p14:cNvContentPartPr/>
                <p14:nvPr/>
              </p14:nvContentPartPr>
              <p14:xfrm>
                <a:off x="8987839" y="3211918"/>
                <a:ext cx="114480" cy="219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360C5B8-3C47-4B57-A2EC-99AF820E109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79199" y="3203278"/>
                  <a:ext cx="132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48E0439-A207-46CF-B76C-57CB00B9A446}"/>
                    </a:ext>
                  </a:extLst>
                </p14:cNvPr>
                <p14:cNvContentPartPr/>
                <p14:nvPr/>
              </p14:nvContentPartPr>
              <p14:xfrm>
                <a:off x="9299599" y="3439438"/>
                <a:ext cx="4320" cy="1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48E0439-A207-46CF-B76C-57CB00B9A4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0959" y="3430438"/>
                  <a:ext cx="219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D3CD50-15F8-47A2-9DAC-83BF799999D0}"/>
                    </a:ext>
                  </a:extLst>
                </p14:cNvPr>
                <p14:cNvContentPartPr/>
                <p14:nvPr/>
              </p14:nvContentPartPr>
              <p14:xfrm>
                <a:off x="621439" y="4006798"/>
                <a:ext cx="170640" cy="269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D3CD50-15F8-47A2-9DAC-83BF799999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2799" y="3998158"/>
                  <a:ext cx="188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3312E25-5832-4AA4-B72D-CC1ACB4F852F}"/>
                    </a:ext>
                  </a:extLst>
                </p14:cNvPr>
                <p14:cNvContentPartPr/>
                <p14:nvPr/>
              </p14:nvContentPartPr>
              <p14:xfrm>
                <a:off x="490759" y="3874318"/>
                <a:ext cx="711000" cy="121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3312E25-5832-4AA4-B72D-CC1ACB4F85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2119" y="3865318"/>
                  <a:ext cx="728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68943B1-0ADC-485E-86C5-031F2139431F}"/>
                    </a:ext>
                  </a:extLst>
                </p14:cNvPr>
                <p14:cNvContentPartPr/>
                <p14:nvPr/>
              </p14:nvContentPartPr>
              <p14:xfrm>
                <a:off x="898279" y="4100398"/>
                <a:ext cx="208080" cy="160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68943B1-0ADC-485E-86C5-031F2139431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9639" y="4091398"/>
                  <a:ext cx="225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A79979-7AD6-4182-8FE0-39FFA7029BBD}"/>
                    </a:ext>
                  </a:extLst>
                </p14:cNvPr>
                <p14:cNvContentPartPr/>
                <p14:nvPr/>
              </p14:nvContentPartPr>
              <p14:xfrm>
                <a:off x="1176559" y="3796918"/>
                <a:ext cx="331200" cy="467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DA79979-7AD6-4182-8FE0-39FFA7029BB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7559" y="3788278"/>
                  <a:ext cx="348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4AD82D2-8BBF-434F-88D4-D4634E716B4E}"/>
                    </a:ext>
                  </a:extLst>
                </p14:cNvPr>
                <p14:cNvContentPartPr/>
                <p14:nvPr/>
              </p14:nvContentPartPr>
              <p14:xfrm>
                <a:off x="1531519" y="3815638"/>
                <a:ext cx="289440" cy="398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4AD82D2-8BBF-434F-88D4-D4634E716B4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522879" y="3806638"/>
                  <a:ext cx="307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957B776-BB84-4532-8BFC-1222E83B559A}"/>
                    </a:ext>
                  </a:extLst>
                </p14:cNvPr>
                <p14:cNvContentPartPr/>
                <p14:nvPr/>
              </p14:nvContentPartPr>
              <p14:xfrm>
                <a:off x="1705759" y="4034518"/>
                <a:ext cx="223200" cy="228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957B776-BB84-4532-8BFC-1222E83B559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97119" y="4025518"/>
                  <a:ext cx="240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57867E0-2B66-413E-857E-C6C4DCFD100B}"/>
                    </a:ext>
                  </a:extLst>
                </p14:cNvPr>
                <p14:cNvContentPartPr/>
                <p14:nvPr/>
              </p14:nvContentPartPr>
              <p14:xfrm>
                <a:off x="2215879" y="3810598"/>
                <a:ext cx="402480" cy="451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57867E0-2B66-413E-857E-C6C4DCFD100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07239" y="3801598"/>
                  <a:ext cx="4201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ADA8945-7DBD-41F1-BB07-EB3B4BF8C8CD}"/>
                    </a:ext>
                  </a:extLst>
                </p14:cNvPr>
                <p14:cNvContentPartPr/>
                <p14:nvPr/>
              </p14:nvContentPartPr>
              <p14:xfrm>
                <a:off x="2353039" y="4105798"/>
                <a:ext cx="117000" cy="12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ADA8945-7DBD-41F1-BB07-EB3B4BF8C8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44399" y="4096798"/>
                  <a:ext cx="134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43135B3-A43E-44D4-B77B-C202F7DBFA82}"/>
                    </a:ext>
                  </a:extLst>
                </p14:cNvPr>
                <p14:cNvContentPartPr/>
                <p14:nvPr/>
              </p14:nvContentPartPr>
              <p14:xfrm>
                <a:off x="2788639" y="3972598"/>
                <a:ext cx="242640" cy="10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43135B3-A43E-44D4-B77B-C202F7DBFA8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779999" y="3963598"/>
                  <a:ext cx="260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C500F5C-AA1C-4ADE-8560-C18B88D66F2A}"/>
                    </a:ext>
                  </a:extLst>
                </p14:cNvPr>
                <p14:cNvContentPartPr/>
                <p14:nvPr/>
              </p14:nvContentPartPr>
              <p14:xfrm>
                <a:off x="2924719" y="3892318"/>
                <a:ext cx="340560" cy="310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C500F5C-AA1C-4ADE-8560-C18B88D66F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5719" y="3883318"/>
                  <a:ext cx="358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BB0B5F-743B-490D-911A-D76562487FD6}"/>
                    </a:ext>
                  </a:extLst>
                </p14:cNvPr>
                <p14:cNvContentPartPr/>
                <p14:nvPr/>
              </p14:nvContentPartPr>
              <p14:xfrm>
                <a:off x="3642199" y="4014358"/>
                <a:ext cx="82800" cy="125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BB0B5F-743B-490D-911A-D76562487FD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33559" y="4005718"/>
                  <a:ext cx="100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88636BE-3C87-4101-9953-47BBA78529C1}"/>
                    </a:ext>
                  </a:extLst>
                </p14:cNvPr>
                <p14:cNvContentPartPr/>
                <p14:nvPr/>
              </p14:nvContentPartPr>
              <p14:xfrm>
                <a:off x="3813199" y="4005718"/>
                <a:ext cx="178560" cy="114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88636BE-3C87-4101-9953-47BBA78529C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804559" y="3996718"/>
                  <a:ext cx="196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F70F301-73B6-4331-A0D8-B3F15053F7CF}"/>
                    </a:ext>
                  </a:extLst>
                </p14:cNvPr>
                <p14:cNvContentPartPr/>
                <p14:nvPr/>
              </p14:nvContentPartPr>
              <p14:xfrm>
                <a:off x="4382359" y="3934798"/>
                <a:ext cx="71640" cy="153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F70F301-73B6-4331-A0D8-B3F15053F7C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73719" y="3926158"/>
                  <a:ext cx="89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381C440-CBBB-4D78-84A2-6D3D72297127}"/>
                    </a:ext>
                  </a:extLst>
                </p14:cNvPr>
                <p14:cNvContentPartPr/>
                <p14:nvPr/>
              </p14:nvContentPartPr>
              <p14:xfrm>
                <a:off x="4232239" y="3870358"/>
                <a:ext cx="347760" cy="540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381C440-CBBB-4D78-84A2-6D3D722971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23239" y="3861358"/>
                  <a:ext cx="3654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BE3D534-9F38-43C4-8F25-457C96FB5CA8}"/>
                    </a:ext>
                  </a:extLst>
                </p14:cNvPr>
                <p14:cNvContentPartPr/>
                <p14:nvPr/>
              </p14:nvContentPartPr>
              <p14:xfrm>
                <a:off x="4636519" y="3943078"/>
                <a:ext cx="131400" cy="171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BE3D534-9F38-43C4-8F25-457C96FB5CA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27879" y="3934078"/>
                  <a:ext cx="14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2A4916C-82BF-4B32-B8E3-CD88E5672A32}"/>
                    </a:ext>
                  </a:extLst>
                </p14:cNvPr>
                <p14:cNvContentPartPr/>
                <p14:nvPr/>
              </p14:nvContentPartPr>
              <p14:xfrm>
                <a:off x="4827679" y="3953878"/>
                <a:ext cx="201960" cy="163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2A4916C-82BF-4B32-B8E3-CD88E5672A3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818679" y="3945238"/>
                  <a:ext cx="219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8529C3C-E909-4AC2-901D-458328CB762C}"/>
                    </a:ext>
                  </a:extLst>
                </p14:cNvPr>
                <p14:cNvContentPartPr/>
                <p14:nvPr/>
              </p14:nvContentPartPr>
              <p14:xfrm>
                <a:off x="5516359" y="3613318"/>
                <a:ext cx="307440" cy="547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8529C3C-E909-4AC2-901D-458328CB76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07359" y="3604678"/>
                  <a:ext cx="3250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00ADB40-B9AF-4821-8F8D-13D489C3F310}"/>
                    </a:ext>
                  </a:extLst>
                </p14:cNvPr>
                <p14:cNvContentPartPr/>
                <p14:nvPr/>
              </p14:nvContentPartPr>
              <p14:xfrm>
                <a:off x="5450839" y="3912478"/>
                <a:ext cx="329400" cy="55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00ADB40-B9AF-4821-8F8D-13D489C3F31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41839" y="3903838"/>
                  <a:ext cx="347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BEDFC7-08C0-4A13-9CD6-2A10FC10A556}"/>
                    </a:ext>
                  </a:extLst>
                </p14:cNvPr>
                <p14:cNvContentPartPr/>
                <p14:nvPr/>
              </p14:nvContentPartPr>
              <p14:xfrm>
                <a:off x="5716879" y="3939478"/>
                <a:ext cx="198000" cy="181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BEDFC7-08C0-4A13-9CD6-2A10FC10A5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07879" y="3930838"/>
                  <a:ext cx="215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24A432C-04A4-4DA6-A551-A15BBDCC0B5F}"/>
                    </a:ext>
                  </a:extLst>
                </p14:cNvPr>
                <p14:cNvContentPartPr/>
                <p14:nvPr/>
              </p14:nvContentPartPr>
              <p14:xfrm>
                <a:off x="5987239" y="3930838"/>
                <a:ext cx="278280" cy="176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24A432C-04A4-4DA6-A551-A15BBDCC0B5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78239" y="3922198"/>
                  <a:ext cx="295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A9701C-6016-4E06-90CE-DCF58735C292}"/>
                    </a:ext>
                  </a:extLst>
                </p14:cNvPr>
                <p14:cNvContentPartPr/>
                <p14:nvPr/>
              </p14:nvContentPartPr>
              <p14:xfrm>
                <a:off x="6309799" y="3605758"/>
                <a:ext cx="274680" cy="520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A9701C-6016-4E06-90CE-DCF58735C29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01159" y="3596758"/>
                  <a:ext cx="2923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6DD87B-B92D-485C-912A-ED4EE2A6B7B5}"/>
                    </a:ext>
                  </a:extLst>
                </p14:cNvPr>
                <p14:cNvContentPartPr/>
                <p14:nvPr/>
              </p14:nvContentPartPr>
              <p14:xfrm>
                <a:off x="6263719" y="3896638"/>
                <a:ext cx="334080" cy="48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6DD87B-B92D-485C-912A-ED4EE2A6B7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54719" y="3887638"/>
                  <a:ext cx="351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AB0E995-DBA5-40C2-BEDA-354F0C34F1AD}"/>
                    </a:ext>
                  </a:extLst>
                </p14:cNvPr>
                <p14:cNvContentPartPr/>
                <p14:nvPr/>
              </p14:nvContentPartPr>
              <p14:xfrm>
                <a:off x="6619039" y="3542758"/>
                <a:ext cx="339120" cy="578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AB0E995-DBA5-40C2-BEDA-354F0C34F1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10039" y="3533758"/>
                  <a:ext cx="356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121ACDF-4407-4B57-94D4-B55AC7FFBF9A}"/>
                    </a:ext>
                  </a:extLst>
                </p14:cNvPr>
                <p14:cNvContentPartPr/>
                <p14:nvPr/>
              </p14:nvContentPartPr>
              <p14:xfrm>
                <a:off x="6934759" y="3923998"/>
                <a:ext cx="133200" cy="156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121ACDF-4407-4B57-94D4-B55AC7FFBF9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25759" y="3914998"/>
                  <a:ext cx="150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1948D7-8048-4922-A881-15F85D143C7D}"/>
                    </a:ext>
                  </a:extLst>
                </p14:cNvPr>
                <p14:cNvContentPartPr/>
                <p14:nvPr/>
              </p14:nvContentPartPr>
              <p14:xfrm>
                <a:off x="7123039" y="3927958"/>
                <a:ext cx="122760" cy="139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1948D7-8048-4922-A881-15F85D143C7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14039" y="3919318"/>
                  <a:ext cx="140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E1AB2B7-3848-4AEC-9D5B-B634772CCB40}"/>
                    </a:ext>
                  </a:extLst>
                </p14:cNvPr>
                <p14:cNvContentPartPr/>
                <p14:nvPr/>
              </p14:nvContentPartPr>
              <p14:xfrm>
                <a:off x="7373959" y="3637438"/>
                <a:ext cx="243720" cy="43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E1AB2B7-3848-4AEC-9D5B-B634772CCB4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65319" y="3628798"/>
                  <a:ext cx="2613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BD7C0A-5C14-4A6D-80D5-86BD2C344A25}"/>
                    </a:ext>
                  </a:extLst>
                </p14:cNvPr>
                <p14:cNvContentPartPr/>
                <p14:nvPr/>
              </p14:nvContentPartPr>
              <p14:xfrm>
                <a:off x="7414639" y="3855238"/>
                <a:ext cx="352440" cy="121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BD7C0A-5C14-4A6D-80D5-86BD2C344A2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05639" y="3846238"/>
                  <a:ext cx="37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0CC1E85-A4BC-43E7-B1BC-00465697F871}"/>
                    </a:ext>
                  </a:extLst>
                </p14:cNvPr>
                <p14:cNvContentPartPr/>
                <p14:nvPr/>
              </p14:nvContentPartPr>
              <p14:xfrm>
                <a:off x="7536319" y="3987718"/>
                <a:ext cx="168840" cy="106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0CC1E85-A4BC-43E7-B1BC-00465697F87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27319" y="3979078"/>
                  <a:ext cx="186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E73C39F-6AAB-4221-8067-35D8390E16DC}"/>
                    </a:ext>
                  </a:extLst>
                </p14:cNvPr>
                <p14:cNvContentPartPr/>
                <p14:nvPr/>
              </p14:nvContentPartPr>
              <p14:xfrm>
                <a:off x="8085679" y="3955678"/>
                <a:ext cx="81720" cy="173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E73C39F-6AAB-4221-8067-35D8390E16D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76679" y="3947038"/>
                  <a:ext cx="99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02A7347-D2A1-4A94-859A-39B5E75A0AEA}"/>
                    </a:ext>
                  </a:extLst>
                </p14:cNvPr>
                <p14:cNvContentPartPr/>
                <p14:nvPr/>
              </p14:nvContentPartPr>
              <p14:xfrm>
                <a:off x="8181079" y="3820678"/>
                <a:ext cx="11880" cy="15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02A7347-D2A1-4A94-859A-39B5E75A0AE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72439" y="3811678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8828B3B-53E9-4EA2-A3BF-E92F5211C7E0}"/>
                    </a:ext>
                  </a:extLst>
                </p14:cNvPr>
                <p14:cNvContentPartPr/>
                <p14:nvPr/>
              </p14:nvContentPartPr>
              <p14:xfrm>
                <a:off x="8361439" y="3848398"/>
                <a:ext cx="170640" cy="239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8828B3B-53E9-4EA2-A3BF-E92F5211C7E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52799" y="3839758"/>
                  <a:ext cx="188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0F8B334-1CBF-4E52-9089-DA8445907760}"/>
                    </a:ext>
                  </a:extLst>
                </p14:cNvPr>
                <p14:cNvContentPartPr/>
                <p14:nvPr/>
              </p14:nvContentPartPr>
              <p14:xfrm>
                <a:off x="8973439" y="3929038"/>
                <a:ext cx="189720" cy="188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0F8B334-1CBF-4E52-9089-DA844590776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64439" y="3920398"/>
                  <a:ext cx="207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0DC97EE-252D-4807-9E5D-B8CFA92391BE}"/>
                    </a:ext>
                  </a:extLst>
                </p14:cNvPr>
                <p14:cNvContentPartPr/>
                <p14:nvPr/>
              </p14:nvContentPartPr>
              <p14:xfrm>
                <a:off x="9213199" y="3855238"/>
                <a:ext cx="186480" cy="244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0DC97EE-252D-4807-9E5D-B8CFA92391B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04199" y="3846238"/>
                  <a:ext cx="204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4CEB6AC-B225-4C2F-ACFF-52D0CC0703CB}"/>
                    </a:ext>
                  </a:extLst>
                </p14:cNvPr>
                <p14:cNvContentPartPr/>
                <p14:nvPr/>
              </p14:nvContentPartPr>
              <p14:xfrm>
                <a:off x="9429919" y="3931558"/>
                <a:ext cx="177120" cy="186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4CEB6AC-B225-4C2F-ACFF-52D0CC0703C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420919" y="3922918"/>
                  <a:ext cx="194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F80DD0D-4889-4F55-AF49-AE118DE630EB}"/>
                    </a:ext>
                  </a:extLst>
                </p14:cNvPr>
                <p14:cNvContentPartPr/>
                <p14:nvPr/>
              </p14:nvContentPartPr>
              <p14:xfrm>
                <a:off x="9634039" y="3927958"/>
                <a:ext cx="309600" cy="195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F80DD0D-4889-4F55-AF49-AE118DE630E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25039" y="3919318"/>
                  <a:ext cx="327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DC0054F-25F8-4180-9148-C5DE1F0C47BD}"/>
                    </a:ext>
                  </a:extLst>
                </p14:cNvPr>
                <p14:cNvContentPartPr/>
                <p14:nvPr/>
              </p14:nvContentPartPr>
              <p14:xfrm>
                <a:off x="9862279" y="3728158"/>
                <a:ext cx="152280" cy="381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DC0054F-25F8-4180-9148-C5DE1F0C47B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853639" y="3719518"/>
                  <a:ext cx="1699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D10B678-697D-4EB6-B4F6-5998FBA386E0}"/>
                    </a:ext>
                  </a:extLst>
                </p14:cNvPr>
                <p14:cNvContentPartPr/>
                <p14:nvPr/>
              </p14:nvContentPartPr>
              <p14:xfrm>
                <a:off x="10372039" y="3642838"/>
                <a:ext cx="208800" cy="460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D10B678-697D-4EB6-B4F6-5998FBA386E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63039" y="3633838"/>
                  <a:ext cx="2264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C1A5999-479A-40B2-A01D-3F58F5526F64}"/>
                    </a:ext>
                  </a:extLst>
                </p14:cNvPr>
                <p14:cNvContentPartPr/>
                <p14:nvPr/>
              </p14:nvContentPartPr>
              <p14:xfrm>
                <a:off x="10274119" y="3914998"/>
                <a:ext cx="517680" cy="212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C1A5999-479A-40B2-A01D-3F58F5526F6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65479" y="3906358"/>
                  <a:ext cx="535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8B67E2B-81A2-49CF-924D-DE3324B1D0B8}"/>
                    </a:ext>
                  </a:extLst>
                </p14:cNvPr>
                <p14:cNvContentPartPr/>
                <p14:nvPr/>
              </p14:nvContentPartPr>
              <p14:xfrm>
                <a:off x="671119" y="4377958"/>
                <a:ext cx="372600" cy="72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8B67E2B-81A2-49CF-924D-DE3324B1D0B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2479" y="4368958"/>
                  <a:ext cx="39024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43E4FBE-D036-4989-B6DD-EDAFD3E37D6D}"/>
                    </a:ext>
                  </a:extLst>
                </p14:cNvPr>
                <p14:cNvContentPartPr/>
                <p14:nvPr/>
              </p14:nvContentPartPr>
              <p14:xfrm>
                <a:off x="630799" y="4823998"/>
                <a:ext cx="356040" cy="108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43E4FBE-D036-4989-B6DD-EDAFD3E37D6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1799" y="4814998"/>
                  <a:ext cx="37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161A909-66DC-4059-B16E-353FA09A009F}"/>
                    </a:ext>
                  </a:extLst>
                </p14:cNvPr>
                <p14:cNvContentPartPr/>
                <p14:nvPr/>
              </p14:nvContentPartPr>
              <p14:xfrm>
                <a:off x="911239" y="4876918"/>
                <a:ext cx="105480" cy="121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161A909-66DC-4059-B16E-353FA09A009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2239" y="4867918"/>
                  <a:ext cx="123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688FD1D-82F8-4ACF-A6FA-FB35840AE459}"/>
                    </a:ext>
                  </a:extLst>
                </p14:cNvPr>
                <p14:cNvContentPartPr/>
                <p14:nvPr/>
              </p14:nvContentPartPr>
              <p14:xfrm>
                <a:off x="1129759" y="4855318"/>
                <a:ext cx="158400" cy="120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688FD1D-82F8-4ACF-A6FA-FB35840AE45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21119" y="4846678"/>
                  <a:ext cx="176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F552CE2-63ED-448C-AFCF-A370083BD520}"/>
                    </a:ext>
                  </a:extLst>
                </p14:cNvPr>
                <p14:cNvContentPartPr/>
                <p14:nvPr/>
              </p14:nvContentPartPr>
              <p14:xfrm>
                <a:off x="1341439" y="4785838"/>
                <a:ext cx="264240" cy="186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F552CE2-63ED-448C-AFCF-A370083BD52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2439" y="4777198"/>
                  <a:ext cx="281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BA6AEC5-573F-453A-95BD-751F51DDAEB5}"/>
                    </a:ext>
                  </a:extLst>
                </p14:cNvPr>
                <p14:cNvContentPartPr/>
                <p14:nvPr/>
              </p14:nvContentPartPr>
              <p14:xfrm>
                <a:off x="1611439" y="4494238"/>
                <a:ext cx="232560" cy="367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BA6AEC5-573F-453A-95BD-751F51DDAEB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602439" y="4485238"/>
                  <a:ext cx="2502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D2341BF-FEB8-4E36-880D-3B4BA96F5728}"/>
                    </a:ext>
                  </a:extLst>
                </p14:cNvPr>
                <p14:cNvContentPartPr/>
                <p14:nvPr/>
              </p14:nvContentPartPr>
              <p14:xfrm>
                <a:off x="1888639" y="4841638"/>
                <a:ext cx="270000" cy="411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D2341BF-FEB8-4E36-880D-3B4BA96F572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79999" y="4832998"/>
                  <a:ext cx="287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E6721A8-283A-4BBF-97B7-7CD9AE201905}"/>
                    </a:ext>
                  </a:extLst>
                </p14:cNvPr>
                <p14:cNvContentPartPr/>
                <p14:nvPr/>
              </p14:nvContentPartPr>
              <p14:xfrm>
                <a:off x="2079439" y="4638958"/>
                <a:ext cx="394200" cy="300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E6721A8-283A-4BBF-97B7-7CD9AE20190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70799" y="4630318"/>
                  <a:ext cx="411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FDCC230-739C-4390-9691-2845A7AE117A}"/>
                    </a:ext>
                  </a:extLst>
                </p14:cNvPr>
                <p14:cNvContentPartPr/>
                <p14:nvPr/>
              </p14:nvContentPartPr>
              <p14:xfrm>
                <a:off x="2487679" y="4706638"/>
                <a:ext cx="282240" cy="235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FDCC230-739C-4390-9691-2845A7AE117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478679" y="4697998"/>
                  <a:ext cx="299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45DE6E3-C963-4D0B-A1D9-9B56849041DE}"/>
                    </a:ext>
                  </a:extLst>
                </p14:cNvPr>
                <p14:cNvContentPartPr/>
                <p14:nvPr/>
              </p14:nvContentPartPr>
              <p14:xfrm>
                <a:off x="2716639" y="4734718"/>
                <a:ext cx="155880" cy="184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45DE6E3-C963-4D0B-A1D9-9B56849041D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07999" y="4725718"/>
                  <a:ext cx="173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5CC6E54-4B00-4C9C-AC19-F6F98E389359}"/>
                    </a:ext>
                  </a:extLst>
                </p14:cNvPr>
                <p14:cNvContentPartPr/>
                <p14:nvPr/>
              </p14:nvContentPartPr>
              <p14:xfrm>
                <a:off x="3006079" y="4374358"/>
                <a:ext cx="322560" cy="543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5CC6E54-4B00-4C9C-AC19-F6F98E38935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97079" y="4365718"/>
                  <a:ext cx="3402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1143698-A0BF-4F6F-B253-F8682AF7DE47}"/>
                    </a:ext>
                  </a:extLst>
                </p14:cNvPr>
                <p14:cNvContentPartPr/>
                <p14:nvPr/>
              </p14:nvContentPartPr>
              <p14:xfrm>
                <a:off x="3391639" y="4688638"/>
                <a:ext cx="191160" cy="216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1143698-A0BF-4F6F-B253-F8682AF7DE4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82639" y="4679998"/>
                  <a:ext cx="20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88B2AFB-9133-4A22-80E3-B8425FBE4FE4}"/>
                    </a:ext>
                  </a:extLst>
                </p14:cNvPr>
                <p14:cNvContentPartPr/>
                <p14:nvPr/>
              </p14:nvContentPartPr>
              <p14:xfrm>
                <a:off x="3667399" y="4364638"/>
                <a:ext cx="284400" cy="545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88B2AFB-9133-4A22-80E3-B8425FBE4FE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58399" y="4355998"/>
                  <a:ext cx="3020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7AD7367-1676-42F9-8F94-8DB67A2428D4}"/>
                    </a:ext>
                  </a:extLst>
                </p14:cNvPr>
                <p14:cNvContentPartPr/>
                <p14:nvPr/>
              </p14:nvContentPartPr>
              <p14:xfrm>
                <a:off x="4054039" y="4759918"/>
                <a:ext cx="22320" cy="98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7AD7367-1676-42F9-8F94-8DB67A2428D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045039" y="4751278"/>
                  <a:ext cx="39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DEB26E4-1523-41F1-B78D-B8C19BAFD967}"/>
                    </a:ext>
                  </a:extLst>
                </p14:cNvPr>
                <p14:cNvContentPartPr/>
                <p14:nvPr/>
              </p14:nvContentPartPr>
              <p14:xfrm>
                <a:off x="4290559" y="4442398"/>
                <a:ext cx="189720" cy="441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DEB26E4-1523-41F1-B78D-B8C19BAFD9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81919" y="4433758"/>
                  <a:ext cx="2073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EF58F77-BFB1-4F87-856C-973DF4AD5378}"/>
                    </a:ext>
                  </a:extLst>
                </p14:cNvPr>
                <p14:cNvContentPartPr/>
                <p14:nvPr/>
              </p14:nvContentPartPr>
              <p14:xfrm>
                <a:off x="4677199" y="4317478"/>
                <a:ext cx="292320" cy="583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EF58F77-BFB1-4F87-856C-973DF4AD537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68199" y="4308478"/>
                  <a:ext cx="3099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8822E8-448E-4C3F-9270-2F9E7AACA334}"/>
                    </a:ext>
                  </a:extLst>
                </p14:cNvPr>
                <p14:cNvContentPartPr/>
                <p14:nvPr/>
              </p14:nvContentPartPr>
              <p14:xfrm>
                <a:off x="4606999" y="4639678"/>
                <a:ext cx="388800" cy="159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8822E8-448E-4C3F-9270-2F9E7AACA33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97999" y="4630678"/>
                  <a:ext cx="406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0A9D8AD-8645-47FC-B588-BA0D9B9DB844}"/>
                    </a:ext>
                  </a:extLst>
                </p14:cNvPr>
                <p14:cNvContentPartPr/>
                <p14:nvPr/>
              </p14:nvContentPartPr>
              <p14:xfrm>
                <a:off x="5150959" y="4519798"/>
                <a:ext cx="15120" cy="20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0A9D8AD-8645-47FC-B588-BA0D9B9DB84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42319" y="4510798"/>
                  <a:ext cx="32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4DE2056-8ADE-4964-92EC-9D7A434EEE61}"/>
                    </a:ext>
                  </a:extLst>
                </p14:cNvPr>
                <p14:cNvContentPartPr/>
                <p14:nvPr/>
              </p14:nvContentPartPr>
              <p14:xfrm>
                <a:off x="5124319" y="4648318"/>
                <a:ext cx="213840" cy="156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4DE2056-8ADE-4964-92EC-9D7A434EEE6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15679" y="4639318"/>
                  <a:ext cx="23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86C451-A375-42D5-B95A-5C37B6465B61}"/>
                    </a:ext>
                  </a:extLst>
                </p14:cNvPr>
                <p14:cNvContentPartPr/>
                <p14:nvPr/>
              </p14:nvContentPartPr>
              <p14:xfrm>
                <a:off x="5440399" y="4591078"/>
                <a:ext cx="135720" cy="272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86C451-A375-42D5-B95A-5C37B6465B6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31759" y="4582078"/>
                  <a:ext cx="153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36971F-703F-47B0-9937-49318D48B50A}"/>
                    </a:ext>
                  </a:extLst>
                </p14:cNvPr>
                <p14:cNvContentPartPr/>
                <p14:nvPr/>
              </p14:nvContentPartPr>
              <p14:xfrm>
                <a:off x="6002359" y="4156558"/>
                <a:ext cx="459720" cy="681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36971F-703F-47B0-9937-49318D48B50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93719" y="4147558"/>
                  <a:ext cx="47736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2811692-B897-45D3-8BC8-C42F10EBE02B}"/>
                    </a:ext>
                  </a:extLst>
                </p14:cNvPr>
                <p14:cNvContentPartPr/>
                <p14:nvPr/>
              </p14:nvContentPartPr>
              <p14:xfrm>
                <a:off x="5983999" y="4589278"/>
                <a:ext cx="362160" cy="93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2811692-B897-45D3-8BC8-C42F10EBE02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74999" y="4580278"/>
                  <a:ext cx="37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DCE19BA-EC64-4B57-9A6C-68641600B988}"/>
                    </a:ext>
                  </a:extLst>
                </p14:cNvPr>
                <p14:cNvContentPartPr/>
                <p14:nvPr/>
              </p14:nvContentPartPr>
              <p14:xfrm>
                <a:off x="6246079" y="4618438"/>
                <a:ext cx="200520" cy="202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DCE19BA-EC64-4B57-9A6C-68641600B98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237079" y="4609798"/>
                  <a:ext cx="218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CF873B-9BAD-4B20-A527-4A4EFDF3A813}"/>
                    </a:ext>
                  </a:extLst>
                </p14:cNvPr>
                <p14:cNvContentPartPr/>
                <p14:nvPr/>
              </p14:nvContentPartPr>
              <p14:xfrm>
                <a:off x="6570079" y="4553998"/>
                <a:ext cx="394560" cy="283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CF873B-9BAD-4B20-A527-4A4EFDF3A81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61079" y="4545358"/>
                  <a:ext cx="412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AF4233A-BFD0-46A7-9894-4127B690C21B}"/>
                    </a:ext>
                  </a:extLst>
                </p14:cNvPr>
                <p14:cNvContentPartPr/>
                <p14:nvPr/>
              </p14:nvContentPartPr>
              <p14:xfrm>
                <a:off x="7400599" y="4658758"/>
                <a:ext cx="4320" cy="1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AF4233A-BFD0-46A7-9894-4127B690C2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1599" y="4649758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A5AD67D-E554-41EF-B4F8-3D4FBD1634EA}"/>
                    </a:ext>
                  </a:extLst>
                </p14:cNvPr>
                <p14:cNvContentPartPr/>
                <p14:nvPr/>
              </p14:nvContentPartPr>
              <p14:xfrm>
                <a:off x="7297639" y="4391638"/>
                <a:ext cx="413280" cy="472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A5AD67D-E554-41EF-B4F8-3D4FBD1634E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288639" y="4382998"/>
                  <a:ext cx="430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1435859-1E51-400E-8508-D04F6437312C}"/>
                    </a:ext>
                  </a:extLst>
                </p14:cNvPr>
                <p14:cNvContentPartPr/>
                <p14:nvPr/>
              </p14:nvContentPartPr>
              <p14:xfrm>
                <a:off x="7702279" y="4283638"/>
                <a:ext cx="387360" cy="493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1435859-1E51-400E-8508-D04F6437312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693279" y="4274998"/>
                  <a:ext cx="4050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6C86CBF-0019-4C09-8F8E-98B54C728C30}"/>
                    </a:ext>
                  </a:extLst>
                </p14:cNvPr>
                <p14:cNvContentPartPr/>
                <p14:nvPr/>
              </p14:nvContentPartPr>
              <p14:xfrm>
                <a:off x="8129599" y="4579558"/>
                <a:ext cx="265320" cy="214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6C86CBF-0019-4C09-8F8E-98B54C728C3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120599" y="4570918"/>
                  <a:ext cx="282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1B924D0-AE42-4731-8FC1-BEF8C5297649}"/>
                    </a:ext>
                  </a:extLst>
                </p14:cNvPr>
                <p14:cNvContentPartPr/>
                <p14:nvPr/>
              </p14:nvContentPartPr>
              <p14:xfrm>
                <a:off x="8777959" y="4483438"/>
                <a:ext cx="391320" cy="288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1B924D0-AE42-4731-8FC1-BEF8C529764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69319" y="4474438"/>
                  <a:ext cx="408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EC3C34B-46F6-4516-8677-76C0D24F9675}"/>
                    </a:ext>
                  </a:extLst>
                </p14:cNvPr>
                <p14:cNvContentPartPr/>
                <p14:nvPr/>
              </p14:nvContentPartPr>
              <p14:xfrm>
                <a:off x="9244159" y="4298038"/>
                <a:ext cx="389880" cy="503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EC3C34B-46F6-4516-8677-76C0D24F967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235519" y="4289038"/>
                  <a:ext cx="4075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0E79B94-E748-4C7F-A390-8A29DA57EBB8}"/>
                    </a:ext>
                  </a:extLst>
                </p14:cNvPr>
                <p14:cNvContentPartPr/>
                <p14:nvPr/>
              </p14:nvContentPartPr>
              <p14:xfrm>
                <a:off x="9164599" y="4566958"/>
                <a:ext cx="375840" cy="219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0E79B94-E748-4C7F-A390-8A29DA57EBB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155599" y="4557958"/>
                  <a:ext cx="393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389BEB5-953B-4197-B941-752FF850D2E4}"/>
                    </a:ext>
                  </a:extLst>
                </p14:cNvPr>
                <p14:cNvContentPartPr/>
                <p14:nvPr/>
              </p14:nvContentPartPr>
              <p14:xfrm>
                <a:off x="9500479" y="4601158"/>
                <a:ext cx="196200" cy="132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389BEB5-953B-4197-B941-752FF850D2E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491839" y="4592158"/>
                  <a:ext cx="213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5CE2E93-833C-4FDA-9C8E-57C50A3C5691}"/>
                    </a:ext>
                  </a:extLst>
                </p14:cNvPr>
                <p14:cNvContentPartPr/>
                <p14:nvPr/>
              </p14:nvContentPartPr>
              <p14:xfrm>
                <a:off x="9701719" y="4616278"/>
                <a:ext cx="189720" cy="124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5CE2E93-833C-4FDA-9C8E-57C50A3C569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692719" y="4607638"/>
                  <a:ext cx="20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D395A29-1A9D-4692-BF48-7023425D7D4C}"/>
                    </a:ext>
                  </a:extLst>
                </p14:cNvPr>
                <p14:cNvContentPartPr/>
                <p14:nvPr/>
              </p14:nvContentPartPr>
              <p14:xfrm>
                <a:off x="9991519" y="4572718"/>
                <a:ext cx="280440" cy="176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D395A29-1A9D-4692-BF48-7023425D7D4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982879" y="4564078"/>
                  <a:ext cx="298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4CAE0AF-EA95-4EF2-A045-B44FB2AD0D29}"/>
                    </a:ext>
                  </a:extLst>
                </p14:cNvPr>
                <p14:cNvContentPartPr/>
                <p14:nvPr/>
              </p14:nvContentPartPr>
              <p14:xfrm>
                <a:off x="10180519" y="4368598"/>
                <a:ext cx="289440" cy="379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4CAE0AF-EA95-4EF2-A045-B44FB2AD0D2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171879" y="4359958"/>
                  <a:ext cx="307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216BF9-57A3-421E-8D55-29D3BC7AC632}"/>
                    </a:ext>
                  </a:extLst>
                </p14:cNvPr>
                <p14:cNvContentPartPr/>
                <p14:nvPr/>
              </p14:nvContentPartPr>
              <p14:xfrm>
                <a:off x="10338199" y="4583158"/>
                <a:ext cx="222840" cy="163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216BF9-57A3-421E-8D55-29D3BC7AC63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329559" y="4574518"/>
                  <a:ext cx="240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1A9820-2F2D-478F-B20D-0E4B3B4F589F}"/>
                    </a:ext>
                  </a:extLst>
                </p14:cNvPr>
                <p14:cNvContentPartPr/>
                <p14:nvPr/>
              </p14:nvContentPartPr>
              <p14:xfrm>
                <a:off x="10586959" y="4584958"/>
                <a:ext cx="294480" cy="199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1A9820-2F2D-478F-B20D-0E4B3B4F589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577959" y="4576318"/>
                  <a:ext cx="312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9B9457E-307E-4751-B484-957AD14E36B0}"/>
                    </a:ext>
                  </a:extLst>
                </p14:cNvPr>
                <p14:cNvContentPartPr/>
                <p14:nvPr/>
              </p14:nvContentPartPr>
              <p14:xfrm>
                <a:off x="10809799" y="4621678"/>
                <a:ext cx="271800" cy="200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9B9457E-307E-4751-B484-957AD14E36B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800799" y="4612678"/>
                  <a:ext cx="289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136638C-136A-4CB9-A640-97E8998A0C86}"/>
                    </a:ext>
                  </a:extLst>
                </p14:cNvPr>
                <p14:cNvContentPartPr/>
                <p14:nvPr/>
              </p14:nvContentPartPr>
              <p14:xfrm>
                <a:off x="11046679" y="4416838"/>
                <a:ext cx="317880" cy="298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136638C-136A-4CB9-A640-97E8998A0C8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037679" y="4408198"/>
                  <a:ext cx="3355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5F82EA8-E578-40D4-9828-92D6DCFE1781}"/>
                    </a:ext>
                  </a:extLst>
                </p14:cNvPr>
                <p14:cNvContentPartPr/>
                <p14:nvPr/>
              </p14:nvContentPartPr>
              <p14:xfrm>
                <a:off x="9342439" y="4898518"/>
                <a:ext cx="1161000" cy="4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5F82EA8-E578-40D4-9828-92D6DCFE178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333799" y="4889878"/>
                  <a:ext cx="1178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4D8C44F-B3DA-4ACC-91EB-20405EDD10DF}"/>
                    </a:ext>
                  </a:extLst>
                </p14:cNvPr>
                <p14:cNvContentPartPr/>
                <p14:nvPr/>
              </p14:nvContentPartPr>
              <p14:xfrm>
                <a:off x="707479" y="5386318"/>
                <a:ext cx="300600" cy="277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4D8C44F-B3DA-4ACC-91EB-20405EDD10D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8839" y="5377678"/>
                  <a:ext cx="31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5CF8EB5-5CF1-4D1B-B293-DDA0E6458A6C}"/>
                    </a:ext>
                  </a:extLst>
                </p14:cNvPr>
                <p14:cNvContentPartPr/>
                <p14:nvPr/>
              </p14:nvContentPartPr>
              <p14:xfrm>
                <a:off x="1041919" y="5471278"/>
                <a:ext cx="143280" cy="198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5CF8EB5-5CF1-4D1B-B293-DDA0E6458A6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33279" y="5462638"/>
                  <a:ext cx="160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A628409-201B-4247-834A-D1B11B5E2532}"/>
                    </a:ext>
                  </a:extLst>
                </p14:cNvPr>
                <p14:cNvContentPartPr/>
                <p14:nvPr/>
              </p14:nvContentPartPr>
              <p14:xfrm>
                <a:off x="1223719" y="5438158"/>
                <a:ext cx="257400" cy="223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A628409-201B-4247-834A-D1B11B5E253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214719" y="5429158"/>
                  <a:ext cx="275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C6EF1B-A440-468D-9435-A289ABA4F5AE}"/>
                    </a:ext>
                  </a:extLst>
                </p14:cNvPr>
                <p14:cNvContentPartPr/>
                <p14:nvPr/>
              </p14:nvContentPartPr>
              <p14:xfrm>
                <a:off x="1444399" y="5418718"/>
                <a:ext cx="401400" cy="22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C6EF1B-A440-468D-9435-A289ABA4F5A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435399" y="5409718"/>
                  <a:ext cx="419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715DAD4-1CB8-4FB0-A0B3-65AA1F5E5ACD}"/>
                    </a:ext>
                  </a:extLst>
                </p14:cNvPr>
                <p14:cNvContentPartPr/>
                <p14:nvPr/>
              </p14:nvContentPartPr>
              <p14:xfrm>
                <a:off x="1932199" y="5415478"/>
                <a:ext cx="171360" cy="178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715DAD4-1CB8-4FB0-A0B3-65AA1F5E5AC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923559" y="5406478"/>
                  <a:ext cx="189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ACF3D8B-67DC-427A-AA84-83B8257E022E}"/>
                    </a:ext>
                  </a:extLst>
                </p14:cNvPr>
                <p14:cNvContentPartPr/>
                <p14:nvPr/>
              </p14:nvContentPartPr>
              <p14:xfrm>
                <a:off x="2342239" y="5174638"/>
                <a:ext cx="221760" cy="407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ACF3D8B-67DC-427A-AA84-83B8257E022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333599" y="5165638"/>
                  <a:ext cx="239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786A52C-9611-4B41-9981-C74F4666D53D}"/>
                    </a:ext>
                  </a:extLst>
                </p14:cNvPr>
                <p14:cNvContentPartPr/>
                <p14:nvPr/>
              </p14:nvContentPartPr>
              <p14:xfrm>
                <a:off x="2838319" y="5369038"/>
                <a:ext cx="311040" cy="209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786A52C-9611-4B41-9981-C74F4666D5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829319" y="5360038"/>
                  <a:ext cx="32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9D49586-23F2-42CC-A634-5167E360B0B9}"/>
                    </a:ext>
                  </a:extLst>
                </p14:cNvPr>
                <p14:cNvContentPartPr/>
                <p14:nvPr/>
              </p14:nvContentPartPr>
              <p14:xfrm>
                <a:off x="3098599" y="5071318"/>
                <a:ext cx="262080" cy="470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9D49586-23F2-42CC-A634-5167E360B0B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089959" y="5062318"/>
                  <a:ext cx="2797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1CDCA5C-CD39-4630-B613-B3ACA1E9A10A}"/>
                    </a:ext>
                  </a:extLst>
                </p14:cNvPr>
                <p14:cNvContentPartPr/>
                <p14:nvPr/>
              </p14:nvContentPartPr>
              <p14:xfrm>
                <a:off x="3286519" y="5372278"/>
                <a:ext cx="115920" cy="152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1CDCA5C-CD39-4630-B613-B3ACA1E9A10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277879" y="5363278"/>
                  <a:ext cx="133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D77737B-7788-4AFD-B101-CF4A718B4A9D}"/>
                    </a:ext>
                  </a:extLst>
                </p14:cNvPr>
                <p14:cNvContentPartPr/>
                <p14:nvPr/>
              </p14:nvContentPartPr>
              <p14:xfrm>
                <a:off x="3446719" y="5306038"/>
                <a:ext cx="194400" cy="260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D77737B-7788-4AFD-B101-CF4A718B4A9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438079" y="5297038"/>
                  <a:ext cx="212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56CE058-DAED-4AAF-9FDB-59D0FD23FFB0}"/>
                    </a:ext>
                  </a:extLst>
                </p14:cNvPr>
                <p14:cNvContentPartPr/>
                <p14:nvPr/>
              </p14:nvContentPartPr>
              <p14:xfrm>
                <a:off x="3814279" y="5036398"/>
                <a:ext cx="333720" cy="587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56CE058-DAED-4AAF-9FDB-59D0FD23FFB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805279" y="5027398"/>
                  <a:ext cx="3513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62C94C1-4943-4EB2-BE58-842F052DA3B9}"/>
                    </a:ext>
                  </a:extLst>
                </p14:cNvPr>
                <p14:cNvContentPartPr/>
                <p14:nvPr/>
              </p14:nvContentPartPr>
              <p14:xfrm>
                <a:off x="3741919" y="5313598"/>
                <a:ext cx="451080" cy="85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62C94C1-4943-4EB2-BE58-842F052DA3B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732919" y="5304958"/>
                  <a:ext cx="468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F2808C0-2E82-451C-9F75-2FBAAED979BD}"/>
                    </a:ext>
                  </a:extLst>
                </p14:cNvPr>
                <p14:cNvContentPartPr/>
                <p14:nvPr/>
              </p14:nvContentPartPr>
              <p14:xfrm>
                <a:off x="4087879" y="5356078"/>
                <a:ext cx="191520" cy="1990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F2808C0-2E82-451C-9F75-2FBAAED979B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078879" y="5347438"/>
                  <a:ext cx="209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CF5D2FD-B6E5-4563-8C74-42E2DDCFC4A1}"/>
                    </a:ext>
                  </a:extLst>
                </p14:cNvPr>
                <p14:cNvContentPartPr/>
                <p14:nvPr/>
              </p14:nvContentPartPr>
              <p14:xfrm>
                <a:off x="4317559" y="5363998"/>
                <a:ext cx="74880" cy="164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CF5D2FD-B6E5-4563-8C74-42E2DDCFC4A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308559" y="5355358"/>
                  <a:ext cx="9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8BA2BCD-54E5-4782-A386-B0DF93FE604A}"/>
                    </a:ext>
                  </a:extLst>
                </p14:cNvPr>
                <p14:cNvContentPartPr/>
                <p14:nvPr/>
              </p14:nvContentPartPr>
              <p14:xfrm>
                <a:off x="4566319" y="5015878"/>
                <a:ext cx="266400" cy="541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8BA2BCD-54E5-4782-A386-B0DF93FE604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557319" y="5006878"/>
                  <a:ext cx="2840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1781B5A-A77D-4EC9-B9AB-A7DA47FC83D5}"/>
                    </a:ext>
                  </a:extLst>
                </p14:cNvPr>
                <p14:cNvContentPartPr/>
                <p14:nvPr/>
              </p14:nvContentPartPr>
              <p14:xfrm>
                <a:off x="4912639" y="5391358"/>
                <a:ext cx="169200" cy="122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1781B5A-A77D-4EC9-B9AB-A7DA47FC83D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03999" y="5382718"/>
                  <a:ext cx="186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B2464BB-B05C-47CE-B8AE-B9A5FE608222}"/>
                    </a:ext>
                  </a:extLst>
                </p14:cNvPr>
                <p14:cNvContentPartPr/>
                <p14:nvPr/>
              </p14:nvContentPartPr>
              <p14:xfrm>
                <a:off x="5253559" y="5046478"/>
                <a:ext cx="267120" cy="499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B2464BB-B05C-47CE-B8AE-B9A5FE60822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44919" y="5037478"/>
                  <a:ext cx="2847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F141072-607B-4D30-9FBC-5FB856291C87}"/>
                    </a:ext>
                  </a:extLst>
                </p14:cNvPr>
                <p14:cNvContentPartPr/>
                <p14:nvPr/>
              </p14:nvContentPartPr>
              <p14:xfrm>
                <a:off x="5154199" y="5299198"/>
                <a:ext cx="403920" cy="60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F141072-607B-4D30-9FBC-5FB856291C8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145559" y="5290558"/>
                  <a:ext cx="421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2B49240-FC3E-426A-9B10-583F65C50B6B}"/>
                    </a:ext>
                  </a:extLst>
                </p14:cNvPr>
                <p14:cNvContentPartPr/>
                <p14:nvPr/>
              </p14:nvContentPartPr>
              <p14:xfrm>
                <a:off x="5485759" y="5223238"/>
                <a:ext cx="186120" cy="2664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2B49240-FC3E-426A-9B10-583F65C50B6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477119" y="5214238"/>
                  <a:ext cx="203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088F764-87A4-4D61-8394-99403D7E8E7D}"/>
                    </a:ext>
                  </a:extLst>
                </p14:cNvPr>
                <p14:cNvContentPartPr/>
                <p14:nvPr/>
              </p14:nvContentPartPr>
              <p14:xfrm>
                <a:off x="5675839" y="5345638"/>
                <a:ext cx="132840" cy="153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088F764-87A4-4D61-8394-99403D7E8E7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67199" y="5336638"/>
                  <a:ext cx="15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9265B0C-EE3C-49FA-8BD7-7A8CF3189E72}"/>
                    </a:ext>
                  </a:extLst>
                </p14:cNvPr>
                <p14:cNvContentPartPr/>
                <p14:nvPr/>
              </p14:nvContentPartPr>
              <p14:xfrm>
                <a:off x="5893999" y="5348878"/>
                <a:ext cx="339120" cy="180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9265B0C-EE3C-49FA-8BD7-7A8CF3189E7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85359" y="5339878"/>
                  <a:ext cx="356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89B9E02-0A93-46D6-8FDB-1A229009C5AD}"/>
                    </a:ext>
                  </a:extLst>
                </p14:cNvPr>
                <p14:cNvContentPartPr/>
                <p14:nvPr/>
              </p14:nvContentPartPr>
              <p14:xfrm>
                <a:off x="6412399" y="5519518"/>
                <a:ext cx="29880" cy="21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89B9E02-0A93-46D6-8FDB-1A229009C5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403399" y="5510878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6454601-6F87-449C-B126-7BD7D1D66DF1}"/>
                  </a:ext>
                </a:extLst>
              </p14:cNvPr>
              <p14:cNvContentPartPr/>
              <p14:nvPr/>
            </p14:nvContentPartPr>
            <p14:xfrm>
              <a:off x="5065999" y="3947758"/>
              <a:ext cx="192240" cy="151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6454601-6F87-449C-B126-7BD7D1D66DF1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057359" y="3938758"/>
                <a:ext cx="209880" cy="1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57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DCE6AAE-4ACA-4B73-B926-B10D805BDA36}"/>
              </a:ext>
            </a:extLst>
          </p:cNvPr>
          <p:cNvGrpSpPr/>
          <p:nvPr/>
        </p:nvGrpSpPr>
        <p:grpSpPr>
          <a:xfrm>
            <a:off x="475999" y="196198"/>
            <a:ext cx="10659240" cy="2054520"/>
            <a:chOff x="475999" y="196198"/>
            <a:chExt cx="10659240" cy="20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001CA3F-2C1F-4633-AA9C-2E6CF0EE34D8}"/>
                    </a:ext>
                  </a:extLst>
                </p14:cNvPr>
                <p14:cNvContentPartPr/>
                <p14:nvPr/>
              </p14:nvContentPartPr>
              <p14:xfrm>
                <a:off x="636199" y="490318"/>
                <a:ext cx="145800" cy="268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001CA3F-2C1F-4633-AA9C-2E6CF0EE34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7199" y="481318"/>
                  <a:ext cx="163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311CA6-76AC-4575-A3BE-C836572121BD}"/>
                    </a:ext>
                  </a:extLst>
                </p14:cNvPr>
                <p14:cNvContentPartPr/>
                <p14:nvPr/>
              </p14:nvContentPartPr>
              <p14:xfrm>
                <a:off x="475999" y="351718"/>
                <a:ext cx="807120" cy="15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311CA6-76AC-4575-A3BE-C836572121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359" y="343078"/>
                  <a:ext cx="82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27F8C2-BA8D-4954-9D32-875177541EDD}"/>
                    </a:ext>
                  </a:extLst>
                </p14:cNvPr>
                <p14:cNvContentPartPr/>
                <p14:nvPr/>
              </p14:nvContentPartPr>
              <p14:xfrm>
                <a:off x="1115719" y="333358"/>
                <a:ext cx="307080" cy="40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27F8C2-BA8D-4954-9D32-875177541E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7079" y="324358"/>
                  <a:ext cx="324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845B3E-CD14-45D0-BF2F-943C79D12C22}"/>
                    </a:ext>
                  </a:extLst>
                </p14:cNvPr>
                <p14:cNvContentPartPr/>
                <p14:nvPr/>
              </p14:nvContentPartPr>
              <p14:xfrm>
                <a:off x="1436119" y="556918"/>
                <a:ext cx="238680" cy="18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845B3E-CD14-45D0-BF2F-943C79D12C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7479" y="548278"/>
                  <a:ext cx="256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C5C699-DFFD-47DB-896B-30EAC4C649CB}"/>
                    </a:ext>
                  </a:extLst>
                </p14:cNvPr>
                <p14:cNvContentPartPr/>
                <p14:nvPr/>
              </p14:nvContentPartPr>
              <p14:xfrm>
                <a:off x="2192119" y="469798"/>
                <a:ext cx="299520" cy="32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C5C699-DFFD-47DB-896B-30EAC4C649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3479" y="461158"/>
                  <a:ext cx="317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D8C227A-E3D3-4F09-8BB2-6A99C647BF63}"/>
                    </a:ext>
                  </a:extLst>
                </p14:cNvPr>
                <p14:cNvContentPartPr/>
                <p14:nvPr/>
              </p14:nvContentPartPr>
              <p14:xfrm>
                <a:off x="2569399" y="196198"/>
                <a:ext cx="327240" cy="55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D8C227A-E3D3-4F09-8BB2-6A99C647BF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0399" y="187558"/>
                  <a:ext cx="3448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F39D13-A314-4FF1-902F-EEF8CE55D68C}"/>
                    </a:ext>
                  </a:extLst>
                </p14:cNvPr>
                <p14:cNvContentPartPr/>
                <p14:nvPr/>
              </p14:nvContentPartPr>
              <p14:xfrm>
                <a:off x="2432959" y="478798"/>
                <a:ext cx="469080" cy="9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F39D13-A314-4FF1-902F-EEF8CE55D6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3959" y="469798"/>
                  <a:ext cx="486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E5DB46-B1D1-438C-A803-F4C3FAA0A8DF}"/>
                    </a:ext>
                  </a:extLst>
                </p14:cNvPr>
                <p14:cNvContentPartPr/>
                <p14:nvPr/>
              </p14:nvContentPartPr>
              <p14:xfrm>
                <a:off x="2782519" y="532078"/>
                <a:ext cx="213840" cy="15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E5DB46-B1D1-438C-A803-F4C3FAA0A8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3879" y="523438"/>
                  <a:ext cx="23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D633A6-E704-4DE4-A33C-00ED2E4CC981}"/>
                    </a:ext>
                  </a:extLst>
                </p14:cNvPr>
                <p14:cNvContentPartPr/>
                <p14:nvPr/>
              </p14:nvContentPartPr>
              <p14:xfrm>
                <a:off x="3060439" y="580318"/>
                <a:ext cx="208080" cy="9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D633A6-E704-4DE4-A33C-00ED2E4CC9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1799" y="571678"/>
                  <a:ext cx="225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06A464-493C-45F0-B07D-00900BD89A12}"/>
                    </a:ext>
                  </a:extLst>
                </p14:cNvPr>
                <p14:cNvContentPartPr/>
                <p14:nvPr/>
              </p14:nvContentPartPr>
              <p14:xfrm>
                <a:off x="3334399" y="528478"/>
                <a:ext cx="246600" cy="16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06A464-493C-45F0-B07D-00900BD89A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5399" y="519478"/>
                  <a:ext cx="26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E1998A-9FD3-4263-937B-080D0E424FCF}"/>
                    </a:ext>
                  </a:extLst>
                </p14:cNvPr>
                <p14:cNvContentPartPr/>
                <p14:nvPr/>
              </p14:nvContentPartPr>
              <p14:xfrm>
                <a:off x="3486319" y="245158"/>
                <a:ext cx="305640" cy="46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E1998A-9FD3-4263-937B-080D0E424F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7679" y="236518"/>
                  <a:ext cx="3232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6741DC-E137-4132-8703-24D1D575C468}"/>
                    </a:ext>
                  </a:extLst>
                </p14:cNvPr>
                <p14:cNvContentPartPr/>
                <p14:nvPr/>
              </p14:nvContentPartPr>
              <p14:xfrm>
                <a:off x="3643999" y="533158"/>
                <a:ext cx="204120" cy="16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6741DC-E137-4132-8703-24D1D575C4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5359" y="524518"/>
                  <a:ext cx="221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0AF192-9CA4-4E6F-A4E7-965AF2F51F5E}"/>
                    </a:ext>
                  </a:extLst>
                </p14:cNvPr>
                <p14:cNvContentPartPr/>
                <p14:nvPr/>
              </p14:nvContentPartPr>
              <p14:xfrm>
                <a:off x="3886279" y="583918"/>
                <a:ext cx="129240" cy="171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0AF192-9CA4-4E6F-A4E7-965AF2F51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7279" y="575278"/>
                  <a:ext cx="14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FA3720-9D1C-415F-BC56-749A10C8B6AD}"/>
                    </a:ext>
                  </a:extLst>
                </p14:cNvPr>
                <p14:cNvContentPartPr/>
                <p14:nvPr/>
              </p14:nvContentPartPr>
              <p14:xfrm>
                <a:off x="4077439" y="316078"/>
                <a:ext cx="462240" cy="40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FA3720-9D1C-415F-BC56-749A10C8B6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8799" y="307438"/>
                  <a:ext cx="4798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F95BD7-8C89-42EB-8B0D-36CE573C2846}"/>
                    </a:ext>
                  </a:extLst>
                </p14:cNvPr>
                <p14:cNvContentPartPr/>
                <p14:nvPr/>
              </p14:nvContentPartPr>
              <p14:xfrm>
                <a:off x="2791159" y="912958"/>
                <a:ext cx="660600" cy="6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F95BD7-8C89-42EB-8B0D-36CE573C28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2519" y="904318"/>
                  <a:ext cx="678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E314F0-7A61-44E4-81C4-8F754F1D681A}"/>
                    </a:ext>
                  </a:extLst>
                </p14:cNvPr>
                <p14:cNvContentPartPr/>
                <p14:nvPr/>
              </p14:nvContentPartPr>
              <p14:xfrm>
                <a:off x="4798159" y="518038"/>
                <a:ext cx="258120" cy="19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E314F0-7A61-44E4-81C4-8F754F1D68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9519" y="509398"/>
                  <a:ext cx="275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F177E5-7D4B-4362-A54C-CAF80A5DC888}"/>
                    </a:ext>
                  </a:extLst>
                </p14:cNvPr>
                <p14:cNvContentPartPr/>
                <p14:nvPr/>
              </p14:nvContentPartPr>
              <p14:xfrm>
                <a:off x="5189839" y="495358"/>
                <a:ext cx="138960" cy="20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F177E5-7D4B-4362-A54C-CAF80A5DC8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80839" y="486358"/>
                  <a:ext cx="156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B5FA96-FDA0-484C-9E24-FCEA01B6C07D}"/>
                    </a:ext>
                  </a:extLst>
                </p14:cNvPr>
                <p14:cNvContentPartPr/>
                <p14:nvPr/>
              </p14:nvContentPartPr>
              <p14:xfrm>
                <a:off x="5393959" y="472318"/>
                <a:ext cx="209520" cy="22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B5FA96-FDA0-484C-9E24-FCEA01B6C0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84959" y="463678"/>
                  <a:ext cx="227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569F23-96DD-48F3-9F0A-291F6F122BD7}"/>
                    </a:ext>
                  </a:extLst>
                </p14:cNvPr>
                <p14:cNvContentPartPr/>
                <p14:nvPr/>
              </p14:nvContentPartPr>
              <p14:xfrm>
                <a:off x="5644519" y="471958"/>
                <a:ext cx="401760" cy="18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569F23-96DD-48F3-9F0A-291F6F122B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35879" y="462958"/>
                  <a:ext cx="419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32FE51-EFFD-4767-94BB-8D836548209D}"/>
                    </a:ext>
                  </a:extLst>
                </p14:cNvPr>
                <p14:cNvContentPartPr/>
                <p14:nvPr/>
              </p14:nvContentPartPr>
              <p14:xfrm>
                <a:off x="6182719" y="519118"/>
                <a:ext cx="16740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32FE51-EFFD-4767-94BB-8D83654820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74079" y="510478"/>
                  <a:ext cx="18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640FAF-74CA-4C11-AD75-067E6E921226}"/>
                    </a:ext>
                  </a:extLst>
                </p14:cNvPr>
                <p14:cNvContentPartPr/>
                <p14:nvPr/>
              </p14:nvContentPartPr>
              <p14:xfrm>
                <a:off x="6579079" y="333358"/>
                <a:ext cx="147600" cy="29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640FAF-74CA-4C11-AD75-067E6E921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0079" y="324358"/>
                  <a:ext cx="165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7126A7-EB2B-4312-8FF5-042082D72642}"/>
                    </a:ext>
                  </a:extLst>
                </p14:cNvPr>
                <p14:cNvContentPartPr/>
                <p14:nvPr/>
              </p14:nvContentPartPr>
              <p14:xfrm>
                <a:off x="7086679" y="417598"/>
                <a:ext cx="326160" cy="25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7126A7-EB2B-4312-8FF5-042082D726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8039" y="408598"/>
                  <a:ext cx="343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7C0301-365B-4320-8EEA-AC48BCD3B4AA}"/>
                    </a:ext>
                  </a:extLst>
                </p14:cNvPr>
                <p14:cNvContentPartPr/>
                <p14:nvPr/>
              </p14:nvContentPartPr>
              <p14:xfrm>
                <a:off x="7366759" y="479518"/>
                <a:ext cx="198720" cy="15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7C0301-365B-4320-8EEA-AC48BCD3B4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8119" y="470518"/>
                  <a:ext cx="216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D1468F-602F-44A1-8F24-3DF73868CD83}"/>
                    </a:ext>
                  </a:extLst>
                </p14:cNvPr>
                <p14:cNvContentPartPr/>
                <p14:nvPr/>
              </p14:nvContentPartPr>
              <p14:xfrm>
                <a:off x="7621639" y="521998"/>
                <a:ext cx="204480" cy="8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D1468F-602F-44A1-8F24-3DF73868CD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12999" y="512998"/>
                  <a:ext cx="222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BE070C-545E-48F6-BF18-DE436553DF26}"/>
                    </a:ext>
                  </a:extLst>
                </p14:cNvPr>
                <p14:cNvContentPartPr/>
                <p14:nvPr/>
              </p14:nvContentPartPr>
              <p14:xfrm>
                <a:off x="7889839" y="475918"/>
                <a:ext cx="275400" cy="16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BE070C-545E-48F6-BF18-DE436553DF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1199" y="466918"/>
                  <a:ext cx="293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B54DC7-3B71-4D55-84FD-A9C43838EA0B}"/>
                    </a:ext>
                  </a:extLst>
                </p14:cNvPr>
                <p14:cNvContentPartPr/>
                <p14:nvPr/>
              </p14:nvContentPartPr>
              <p14:xfrm>
                <a:off x="8120239" y="247678"/>
                <a:ext cx="225720" cy="36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B54DC7-3B71-4D55-84FD-A9C43838EA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1239" y="238678"/>
                  <a:ext cx="243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0D07DD-7920-4B35-AD01-64907D3B44FA}"/>
                    </a:ext>
                  </a:extLst>
                </p14:cNvPr>
                <p14:cNvContentPartPr/>
                <p14:nvPr/>
              </p14:nvContentPartPr>
              <p14:xfrm>
                <a:off x="8282599" y="501838"/>
                <a:ext cx="127080" cy="14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0D07DD-7920-4B35-AD01-64907D3B44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73959" y="492838"/>
                  <a:ext cx="144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D5D439-5DC6-46D4-86D3-5FD83B37863C}"/>
                    </a:ext>
                  </a:extLst>
                </p14:cNvPr>
                <p14:cNvContentPartPr/>
                <p14:nvPr/>
              </p14:nvContentPartPr>
              <p14:xfrm>
                <a:off x="8514799" y="500038"/>
                <a:ext cx="364320" cy="13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D5D439-5DC6-46D4-86D3-5FD83B3786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05799" y="491038"/>
                  <a:ext cx="381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23520F-8DF4-441F-80CA-45FFDE2CCF85}"/>
                    </a:ext>
                  </a:extLst>
                </p14:cNvPr>
                <p14:cNvContentPartPr/>
                <p14:nvPr/>
              </p14:nvContentPartPr>
              <p14:xfrm>
                <a:off x="9189439" y="426598"/>
                <a:ext cx="339480" cy="28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23520F-8DF4-441F-80CA-45FFDE2CCF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0799" y="417598"/>
                  <a:ext cx="357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850B0A-EF59-44BA-A819-1227479B9FE9}"/>
                    </a:ext>
                  </a:extLst>
                </p14:cNvPr>
                <p14:cNvContentPartPr/>
                <p14:nvPr/>
              </p14:nvContentPartPr>
              <p14:xfrm>
                <a:off x="9455839" y="530638"/>
                <a:ext cx="137160" cy="14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850B0A-EF59-44BA-A819-1227479B9F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47199" y="521998"/>
                  <a:ext cx="154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053C56-952D-4189-9233-F9F7CDEB05D9}"/>
                    </a:ext>
                  </a:extLst>
                </p14:cNvPr>
                <p14:cNvContentPartPr/>
                <p14:nvPr/>
              </p14:nvContentPartPr>
              <p14:xfrm>
                <a:off x="9696679" y="502198"/>
                <a:ext cx="181080" cy="22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053C56-952D-4189-9233-F9F7CDEB05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88039" y="493558"/>
                  <a:ext cx="198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A5B272-EC3C-4566-A6B2-F3DF666ADD8E}"/>
                    </a:ext>
                  </a:extLst>
                </p14:cNvPr>
                <p14:cNvContentPartPr/>
                <p14:nvPr/>
              </p14:nvContentPartPr>
              <p14:xfrm>
                <a:off x="9929239" y="396358"/>
                <a:ext cx="175680" cy="33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A5B272-EC3C-4566-A6B2-F3DF666ADD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20599" y="387718"/>
                  <a:ext cx="193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8507D7-D9F4-4DA8-9A69-FE0D09E743D0}"/>
                    </a:ext>
                  </a:extLst>
                </p14:cNvPr>
                <p14:cNvContentPartPr/>
                <p14:nvPr/>
              </p14:nvContentPartPr>
              <p14:xfrm>
                <a:off x="10110679" y="591478"/>
                <a:ext cx="12456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8507D7-D9F4-4DA8-9A69-FE0D09E743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1679" y="582838"/>
                  <a:ext cx="142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65AA25-D217-40B1-ABB1-3BAC8E63BD6E}"/>
                    </a:ext>
                  </a:extLst>
                </p14:cNvPr>
                <p14:cNvContentPartPr/>
                <p14:nvPr/>
              </p14:nvContentPartPr>
              <p14:xfrm>
                <a:off x="10368439" y="267118"/>
                <a:ext cx="266400" cy="45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65AA25-D217-40B1-ABB1-3BAC8E63BD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59799" y="258118"/>
                  <a:ext cx="284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9DC0EE-ADA9-49F8-863F-C5F818ACB3E2}"/>
                    </a:ext>
                  </a:extLst>
                </p14:cNvPr>
                <p14:cNvContentPartPr/>
                <p14:nvPr/>
              </p14:nvContentPartPr>
              <p14:xfrm>
                <a:off x="10761199" y="303838"/>
                <a:ext cx="282240" cy="38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9DC0EE-ADA9-49F8-863F-C5F818ACB3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52199" y="295198"/>
                  <a:ext cx="299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B547F-CBC1-466C-BF6A-3FAB400F80E3}"/>
                    </a:ext>
                  </a:extLst>
                </p14:cNvPr>
                <p14:cNvContentPartPr/>
                <p14:nvPr/>
              </p14:nvContentPartPr>
              <p14:xfrm>
                <a:off x="10919959" y="557998"/>
                <a:ext cx="21528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B547F-CBC1-466C-BF6A-3FAB400F80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10959" y="548998"/>
                  <a:ext cx="23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0BB641-95BB-4959-872C-668E4C64B3E0}"/>
                    </a:ext>
                  </a:extLst>
                </p14:cNvPr>
                <p14:cNvContentPartPr/>
                <p14:nvPr/>
              </p14:nvContentPartPr>
              <p14:xfrm>
                <a:off x="731239" y="1193758"/>
                <a:ext cx="432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0BB641-95BB-4959-872C-668E4C64B3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2239" y="1184758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E851FE-555F-486C-BDB0-927A4A003FC5}"/>
                    </a:ext>
                  </a:extLst>
                </p14:cNvPr>
                <p14:cNvContentPartPr/>
                <p14:nvPr/>
              </p14:nvContentPartPr>
              <p14:xfrm>
                <a:off x="1548439" y="1303558"/>
                <a:ext cx="239760" cy="20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E851FE-555F-486C-BDB0-927A4A003F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9439" y="1294918"/>
                  <a:ext cx="257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106B9B-3035-472A-8E1D-822F9FA5FE4D}"/>
                    </a:ext>
                  </a:extLst>
                </p14:cNvPr>
                <p14:cNvContentPartPr/>
                <p14:nvPr/>
              </p14:nvContentPartPr>
              <p14:xfrm>
                <a:off x="4634359" y="1258198"/>
                <a:ext cx="325440" cy="188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106B9B-3035-472A-8E1D-822F9FA5FE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25719" y="1249558"/>
                  <a:ext cx="343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9D77E6-3FB1-4A60-9908-FAD51F627204}"/>
                    </a:ext>
                  </a:extLst>
                </p14:cNvPr>
                <p14:cNvContentPartPr/>
                <p14:nvPr/>
              </p14:nvContentPartPr>
              <p14:xfrm>
                <a:off x="4851799" y="959758"/>
                <a:ext cx="319320" cy="44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9D77E6-3FB1-4A60-9908-FAD51F6272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43159" y="950758"/>
                  <a:ext cx="336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D5274A-E7AB-4DC4-B879-FC03A6C8A1AF}"/>
                    </a:ext>
                  </a:extLst>
                </p14:cNvPr>
                <p14:cNvContentPartPr/>
                <p14:nvPr/>
              </p14:nvContentPartPr>
              <p14:xfrm>
                <a:off x="5015959" y="1284838"/>
                <a:ext cx="94680" cy="11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D5274A-E7AB-4DC4-B879-FC03A6C8A1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06959" y="1276198"/>
                  <a:ext cx="112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B7CD3F-6D1F-4D85-8E9D-7777B9A6C855}"/>
                    </a:ext>
                  </a:extLst>
                </p14:cNvPr>
                <p14:cNvContentPartPr/>
                <p14:nvPr/>
              </p14:nvContentPartPr>
              <p14:xfrm>
                <a:off x="5197399" y="1176118"/>
                <a:ext cx="195480" cy="25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B7CD3F-6D1F-4D85-8E9D-7777B9A6C85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88759" y="1167478"/>
                  <a:ext cx="213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38B080-AE7A-4909-8125-6C709DBE71EA}"/>
                    </a:ext>
                  </a:extLst>
                </p14:cNvPr>
                <p14:cNvContentPartPr/>
                <p14:nvPr/>
              </p14:nvContentPartPr>
              <p14:xfrm>
                <a:off x="5554879" y="892798"/>
                <a:ext cx="300240" cy="50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38B080-AE7A-4909-8125-6C709DBE71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45879" y="883798"/>
                  <a:ext cx="3178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41510A-6286-4A8C-9B9D-D295C46A06AC}"/>
                    </a:ext>
                  </a:extLst>
                </p14:cNvPr>
                <p14:cNvContentPartPr/>
                <p14:nvPr/>
              </p14:nvContentPartPr>
              <p14:xfrm>
                <a:off x="5425279" y="1127518"/>
                <a:ext cx="57240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41510A-6286-4A8C-9B9D-D295C46A06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16279" y="1118878"/>
                  <a:ext cx="590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0F2B4E-6E52-4A94-8052-8252EDB1A9C1}"/>
                    </a:ext>
                  </a:extLst>
                </p14:cNvPr>
                <p14:cNvContentPartPr/>
                <p14:nvPr/>
              </p14:nvContentPartPr>
              <p14:xfrm>
                <a:off x="6026839" y="851038"/>
                <a:ext cx="560880" cy="51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0F2B4E-6E52-4A94-8052-8252EDB1A9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18199" y="842398"/>
                  <a:ext cx="5785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E7FE70-672F-42E3-9615-785FC7E9905E}"/>
                    </a:ext>
                  </a:extLst>
                </p14:cNvPr>
                <p14:cNvContentPartPr/>
                <p14:nvPr/>
              </p14:nvContentPartPr>
              <p14:xfrm>
                <a:off x="6354439" y="1161358"/>
                <a:ext cx="217080" cy="208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E7FE70-672F-42E3-9615-785FC7E990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45799" y="1152718"/>
                  <a:ext cx="234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5F53EF-62D6-43CD-9318-1E451EA76841}"/>
                    </a:ext>
                  </a:extLst>
                </p14:cNvPr>
                <p14:cNvContentPartPr/>
                <p14:nvPr/>
              </p14:nvContentPartPr>
              <p14:xfrm>
                <a:off x="6679879" y="1203118"/>
                <a:ext cx="20952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5F53EF-62D6-43CD-9318-1E451EA768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70879" y="1194478"/>
                  <a:ext cx="227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BC2BC8-65C5-42FA-85D9-7BCE40441AF0}"/>
                    </a:ext>
                  </a:extLst>
                </p14:cNvPr>
                <p14:cNvContentPartPr/>
                <p14:nvPr/>
              </p14:nvContentPartPr>
              <p14:xfrm>
                <a:off x="7058599" y="876598"/>
                <a:ext cx="286560" cy="49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BC2BC8-65C5-42FA-85D9-7BCE40441A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49959" y="867958"/>
                  <a:ext cx="3042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CDB9F7-DB9A-40DD-B0ED-6FA3F82FA2B5}"/>
                    </a:ext>
                  </a:extLst>
                </p14:cNvPr>
                <p14:cNvContentPartPr/>
                <p14:nvPr/>
              </p14:nvContentPartPr>
              <p14:xfrm>
                <a:off x="6992719" y="1131118"/>
                <a:ext cx="407160" cy="250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CDB9F7-DB9A-40DD-B0ED-6FA3F82FA2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84079" y="1122478"/>
                  <a:ext cx="424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638B48-C1F1-4EF6-BA34-31BA882A5E88}"/>
                    </a:ext>
                  </a:extLst>
                </p14:cNvPr>
                <p14:cNvContentPartPr/>
                <p14:nvPr/>
              </p14:nvContentPartPr>
              <p14:xfrm>
                <a:off x="7527319" y="1085398"/>
                <a:ext cx="15120" cy="30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638B48-C1F1-4EF6-BA34-31BA882A5E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18679" y="1076398"/>
                  <a:ext cx="32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24F0C1-8591-491A-B667-0F926DB12714}"/>
                    </a:ext>
                  </a:extLst>
                </p14:cNvPr>
                <p14:cNvContentPartPr/>
                <p14:nvPr/>
              </p14:nvContentPartPr>
              <p14:xfrm>
                <a:off x="7495279" y="1236958"/>
                <a:ext cx="156240" cy="140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24F0C1-8591-491A-B667-0F926DB127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86279" y="1228318"/>
                  <a:ext cx="173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DFF6DB-C78D-4F60-92D2-8AD9896AFDD2}"/>
                    </a:ext>
                  </a:extLst>
                </p14:cNvPr>
                <p14:cNvContentPartPr/>
                <p14:nvPr/>
              </p14:nvContentPartPr>
              <p14:xfrm>
                <a:off x="7682479" y="1228678"/>
                <a:ext cx="330840" cy="17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DFF6DB-C78D-4F60-92D2-8AD9896AFD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73479" y="1220038"/>
                  <a:ext cx="34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5979618-C6C4-4D46-80A1-81C5EE961422}"/>
                    </a:ext>
                  </a:extLst>
                </p14:cNvPr>
                <p14:cNvContentPartPr/>
                <p14:nvPr/>
              </p14:nvContentPartPr>
              <p14:xfrm>
                <a:off x="8433799" y="1185478"/>
                <a:ext cx="307440" cy="17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5979618-C6C4-4D46-80A1-81C5EE9614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25159" y="1176478"/>
                  <a:ext cx="32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0A6357-B652-457B-88BB-870A40C630D4}"/>
                    </a:ext>
                  </a:extLst>
                </p14:cNvPr>
                <p14:cNvContentPartPr/>
                <p14:nvPr/>
              </p14:nvContentPartPr>
              <p14:xfrm>
                <a:off x="8841319" y="1207798"/>
                <a:ext cx="82440" cy="17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0A6357-B652-457B-88BB-870A40C630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32319" y="1198798"/>
                  <a:ext cx="100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74641B-D7A8-421C-8405-1FF9A9300CB1}"/>
                    </a:ext>
                  </a:extLst>
                </p14:cNvPr>
                <p14:cNvContentPartPr/>
                <p14:nvPr/>
              </p14:nvContentPartPr>
              <p14:xfrm>
                <a:off x="9167119" y="944278"/>
                <a:ext cx="245880" cy="42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74641B-D7A8-421C-8405-1FF9A9300C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58119" y="935638"/>
                  <a:ext cx="2635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0E4761-F6FE-4F77-8669-8BB1D80A8F2D}"/>
                    </a:ext>
                  </a:extLst>
                </p14:cNvPr>
                <p14:cNvContentPartPr/>
                <p14:nvPr/>
              </p14:nvContentPartPr>
              <p14:xfrm>
                <a:off x="9110239" y="1160998"/>
                <a:ext cx="321840" cy="38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0E4761-F6FE-4F77-8669-8BB1D80A8F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01599" y="1152358"/>
                  <a:ext cx="339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F20B55-EEBA-4432-BE97-3FE827E049FF}"/>
                    </a:ext>
                  </a:extLst>
                </p14:cNvPr>
                <p14:cNvContentPartPr/>
                <p14:nvPr/>
              </p14:nvContentPartPr>
              <p14:xfrm>
                <a:off x="9490759" y="888118"/>
                <a:ext cx="215640" cy="433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F20B55-EEBA-4432-BE97-3FE827E049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82119" y="879478"/>
                  <a:ext cx="233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AF4B74-A283-4DB6-89DE-3D7F661830AA}"/>
                    </a:ext>
                  </a:extLst>
                </p14:cNvPr>
                <p14:cNvContentPartPr/>
                <p14:nvPr/>
              </p14:nvContentPartPr>
              <p14:xfrm>
                <a:off x="10017799" y="1173598"/>
                <a:ext cx="233280" cy="15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AF4B74-A283-4DB6-89DE-3D7F661830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09159" y="1164598"/>
                  <a:ext cx="250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8A4E4B-4A23-43D8-A709-095CAAAE7D07}"/>
                    </a:ext>
                  </a:extLst>
                </p14:cNvPr>
                <p14:cNvContentPartPr/>
                <p14:nvPr/>
              </p14:nvContentPartPr>
              <p14:xfrm>
                <a:off x="696679" y="2081518"/>
                <a:ext cx="59040" cy="5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8A4E4B-4A23-43D8-A709-095CAAAE7D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8039" y="2072518"/>
                  <a:ext cx="76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7EEF48-5DCA-4641-A74A-AFDBE1618F3A}"/>
                    </a:ext>
                  </a:extLst>
                </p14:cNvPr>
                <p14:cNvContentPartPr/>
                <p14:nvPr/>
              </p14:nvContentPartPr>
              <p14:xfrm>
                <a:off x="637279" y="1992958"/>
                <a:ext cx="533160" cy="25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7EEF48-5DCA-4641-A74A-AFDBE1618F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8279" y="1983958"/>
                  <a:ext cx="550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DB7F1C-62D2-4A61-AF06-A44204FAA9DC}"/>
                    </a:ext>
                  </a:extLst>
                </p14:cNvPr>
                <p14:cNvContentPartPr/>
                <p14:nvPr/>
              </p14:nvContentPartPr>
              <p14:xfrm>
                <a:off x="1244239" y="1946518"/>
                <a:ext cx="258840" cy="217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DB7F1C-62D2-4A61-AF06-A44204FAA9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35599" y="1937878"/>
                  <a:ext cx="276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E44C8D-D3EE-40D8-AC9B-2603D3725286}"/>
                    </a:ext>
                  </a:extLst>
                </p14:cNvPr>
                <p14:cNvContentPartPr/>
                <p14:nvPr/>
              </p14:nvContentPartPr>
              <p14:xfrm>
                <a:off x="1516399" y="1964158"/>
                <a:ext cx="208080" cy="17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E44C8D-D3EE-40D8-AC9B-2603D37252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07759" y="1955158"/>
                  <a:ext cx="225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D1FC3E-81A9-4C49-9B5A-F514C573218E}"/>
                    </a:ext>
                  </a:extLst>
                </p14:cNvPr>
                <p14:cNvContentPartPr/>
                <p14:nvPr/>
              </p14:nvContentPartPr>
              <p14:xfrm>
                <a:off x="1693879" y="1970998"/>
                <a:ext cx="273240" cy="203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D1FC3E-81A9-4C49-9B5A-F514C57321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84879" y="1962358"/>
                  <a:ext cx="290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0019A5B-AB28-45BE-8C4D-8AB0C2E0A039}"/>
                    </a:ext>
                  </a:extLst>
                </p14:cNvPr>
                <p14:cNvContentPartPr/>
                <p14:nvPr/>
              </p14:nvContentPartPr>
              <p14:xfrm>
                <a:off x="2416399" y="1268998"/>
                <a:ext cx="262080" cy="21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0019A5B-AB28-45BE-8C4D-8AB0C2E0A0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7399" y="1260358"/>
                  <a:ext cx="279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A80264-E9A9-4D24-8157-12803412E7EA}"/>
                    </a:ext>
                  </a:extLst>
                </p14:cNvPr>
                <p14:cNvContentPartPr/>
                <p14:nvPr/>
              </p14:nvContentPartPr>
              <p14:xfrm>
                <a:off x="2763799" y="1323718"/>
                <a:ext cx="135360" cy="18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A80264-E9A9-4D24-8157-12803412E7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55159" y="1315078"/>
                  <a:ext cx="153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A42138-3FED-4DC2-84BD-D14BF464643E}"/>
                    </a:ext>
                  </a:extLst>
                </p14:cNvPr>
                <p14:cNvContentPartPr/>
                <p14:nvPr/>
              </p14:nvContentPartPr>
              <p14:xfrm>
                <a:off x="2976559" y="1256038"/>
                <a:ext cx="291240" cy="25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A42138-3FED-4DC2-84BD-D14BF46464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67919" y="1247398"/>
                  <a:ext cx="308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AD4604-0975-4F3F-8F04-7FB2C7456112}"/>
                    </a:ext>
                  </a:extLst>
                </p14:cNvPr>
                <p14:cNvContentPartPr/>
                <p14:nvPr/>
              </p14:nvContentPartPr>
              <p14:xfrm>
                <a:off x="3192559" y="1295638"/>
                <a:ext cx="401400" cy="191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AD4604-0975-4F3F-8F04-7FB2C74561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3559" y="1286638"/>
                  <a:ext cx="419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B09999-6894-4B02-BF2A-97867FCFE1BD}"/>
                    </a:ext>
                  </a:extLst>
                </p14:cNvPr>
                <p14:cNvContentPartPr/>
                <p14:nvPr/>
              </p14:nvContentPartPr>
              <p14:xfrm>
                <a:off x="3700159" y="1331638"/>
                <a:ext cx="132120" cy="118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B09999-6894-4B02-BF2A-97867FCFE1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91159" y="1322998"/>
                  <a:ext cx="149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0EF50E-ED19-4660-9C18-793EC7B65676}"/>
                    </a:ext>
                  </a:extLst>
                </p14:cNvPr>
                <p14:cNvContentPartPr/>
                <p14:nvPr/>
              </p14:nvContentPartPr>
              <p14:xfrm>
                <a:off x="4065559" y="1022038"/>
                <a:ext cx="170640" cy="44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0EF50E-ED19-4660-9C18-793EC7B656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56559" y="1013398"/>
                  <a:ext cx="1882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E13AC8-4403-43E9-AAB9-E5DCF7E83173}"/>
                    </a:ext>
                  </a:extLst>
                </p14:cNvPr>
                <p14:cNvContentPartPr/>
                <p14:nvPr/>
              </p14:nvContentPartPr>
              <p14:xfrm>
                <a:off x="2423239" y="1988998"/>
                <a:ext cx="199080" cy="185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E13AC8-4403-43E9-AAB9-E5DCF7E831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14599" y="1979998"/>
                  <a:ext cx="216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F9AB5C-5DB0-493C-B6D4-AED76E68D76C}"/>
                    </a:ext>
                  </a:extLst>
                </p14:cNvPr>
                <p14:cNvContentPartPr/>
                <p14:nvPr/>
              </p14:nvContentPartPr>
              <p14:xfrm>
                <a:off x="2837239" y="1533238"/>
                <a:ext cx="427320" cy="63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F9AB5C-5DB0-493C-B6D4-AED76E68D7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28239" y="1524238"/>
                  <a:ext cx="44496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EC0AC0-9A5B-4F7A-AD58-B4A55F2DB499}"/>
                    </a:ext>
                  </a:extLst>
                </p14:cNvPr>
                <p14:cNvContentPartPr/>
                <p14:nvPr/>
              </p14:nvContentPartPr>
              <p14:xfrm>
                <a:off x="2766319" y="1965958"/>
                <a:ext cx="331920" cy="22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EC0AC0-9A5B-4F7A-AD58-B4A55F2DB4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7679" y="1957318"/>
                  <a:ext cx="349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9E4989-D15B-420D-9FFC-8FE76A0DA142}"/>
                    </a:ext>
                  </a:extLst>
                </p14:cNvPr>
                <p14:cNvContentPartPr/>
                <p14:nvPr/>
              </p14:nvContentPartPr>
              <p14:xfrm>
                <a:off x="3588559" y="1844998"/>
                <a:ext cx="298440" cy="271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9E4989-D15B-420D-9FFC-8FE76A0DA1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79559" y="1835998"/>
                  <a:ext cx="316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686DA22-41D3-4B09-B3D0-F5A5459EA836}"/>
                    </a:ext>
                  </a:extLst>
                </p14:cNvPr>
                <p14:cNvContentPartPr/>
                <p14:nvPr/>
              </p14:nvContentPartPr>
              <p14:xfrm>
                <a:off x="4445719" y="1915558"/>
                <a:ext cx="221760" cy="17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686DA22-41D3-4B09-B3D0-F5A5459EA83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37079" y="1906918"/>
                  <a:ext cx="23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77418A-4124-424E-A385-EB1C82E5A5FE}"/>
                    </a:ext>
                  </a:extLst>
                </p14:cNvPr>
                <p14:cNvContentPartPr/>
                <p14:nvPr/>
              </p14:nvContentPartPr>
              <p14:xfrm>
                <a:off x="4763239" y="1945438"/>
                <a:ext cx="237240" cy="14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77418A-4124-424E-A385-EB1C82E5A5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54599" y="1936798"/>
                  <a:ext cx="254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309B15-F4DD-4204-9DA7-88A722480D9F}"/>
                    </a:ext>
                  </a:extLst>
                </p14:cNvPr>
                <p14:cNvContentPartPr/>
                <p14:nvPr/>
              </p14:nvContentPartPr>
              <p14:xfrm>
                <a:off x="5102359" y="1921678"/>
                <a:ext cx="254160" cy="173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309B15-F4DD-4204-9DA7-88A722480D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93719" y="1913038"/>
                  <a:ext cx="271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B8E5AB-4017-4860-A7F3-E07DDE015BCA}"/>
                    </a:ext>
                  </a:extLst>
                </p14:cNvPr>
                <p14:cNvContentPartPr/>
                <p14:nvPr/>
              </p14:nvContentPartPr>
              <p14:xfrm>
                <a:off x="5333479" y="1653478"/>
                <a:ext cx="320400" cy="382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B8E5AB-4017-4860-A7F3-E07DDE015B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24479" y="1644838"/>
                  <a:ext cx="338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218923-AE15-427A-8553-67132A681153}"/>
                    </a:ext>
                  </a:extLst>
                </p14:cNvPr>
                <p14:cNvContentPartPr/>
                <p14:nvPr/>
              </p14:nvContentPartPr>
              <p14:xfrm>
                <a:off x="5900839" y="1806838"/>
                <a:ext cx="216000" cy="212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218923-AE15-427A-8553-67132A6811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91839" y="1798198"/>
                  <a:ext cx="233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409DC3-4604-4FDB-9F73-D6F0F2083027}"/>
                    </a:ext>
                  </a:extLst>
                </p14:cNvPr>
                <p14:cNvContentPartPr/>
                <p14:nvPr/>
              </p14:nvContentPartPr>
              <p14:xfrm>
                <a:off x="6638839" y="1669678"/>
                <a:ext cx="401760" cy="36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409DC3-4604-4FDB-9F73-D6F0F20830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30199" y="1661038"/>
                  <a:ext cx="419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1F3E7A-FDFF-4834-A0F1-C8E02E48F777}"/>
                    </a:ext>
                  </a:extLst>
                </p14:cNvPr>
                <p14:cNvContentPartPr/>
                <p14:nvPr/>
              </p14:nvContentPartPr>
              <p14:xfrm>
                <a:off x="6895519" y="1788838"/>
                <a:ext cx="236880" cy="208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1F3E7A-FDFF-4834-A0F1-C8E02E48F7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86879" y="1780198"/>
                  <a:ext cx="254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A6B88-67EC-4FF9-A1C2-FAC4F3C7AE2A}"/>
                    </a:ext>
                  </a:extLst>
                </p14:cNvPr>
                <p14:cNvContentPartPr/>
                <p14:nvPr/>
              </p14:nvContentPartPr>
              <p14:xfrm>
                <a:off x="7207639" y="1787398"/>
                <a:ext cx="187560" cy="231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A6B88-67EC-4FF9-A1C2-FAC4F3C7AE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8639" y="1778758"/>
                  <a:ext cx="205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299B99-7B5B-43F8-9D31-BBFF9C0A303A}"/>
                    </a:ext>
                  </a:extLst>
                </p14:cNvPr>
                <p14:cNvContentPartPr/>
                <p14:nvPr/>
              </p14:nvContentPartPr>
              <p14:xfrm>
                <a:off x="7504639" y="1638358"/>
                <a:ext cx="205560" cy="35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299B99-7B5B-43F8-9D31-BBFF9C0A30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95639" y="1629358"/>
                  <a:ext cx="223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7F74698-214B-493F-AB3D-E98319F36513}"/>
                    </a:ext>
                  </a:extLst>
                </p14:cNvPr>
                <p14:cNvContentPartPr/>
                <p14:nvPr/>
              </p14:nvContentPartPr>
              <p14:xfrm>
                <a:off x="7725679" y="1792438"/>
                <a:ext cx="187560" cy="177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7F74698-214B-493F-AB3D-E98319F36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16679" y="1783438"/>
                  <a:ext cx="20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A4E491-BB79-40DB-A882-D0E2D2580009}"/>
                    </a:ext>
                  </a:extLst>
                </p14:cNvPr>
                <p14:cNvContentPartPr/>
                <p14:nvPr/>
              </p14:nvContentPartPr>
              <p14:xfrm>
                <a:off x="7925479" y="1789558"/>
                <a:ext cx="285840" cy="20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A4E491-BB79-40DB-A882-D0E2D25800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6479" y="1780558"/>
                  <a:ext cx="303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A3B7294-DBFF-43DF-B249-B876EBEA509F}"/>
                    </a:ext>
                  </a:extLst>
                </p14:cNvPr>
                <p14:cNvContentPartPr/>
                <p14:nvPr/>
              </p14:nvContentPartPr>
              <p14:xfrm>
                <a:off x="8312839" y="1762558"/>
                <a:ext cx="163080" cy="234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A3B7294-DBFF-43DF-B249-B876EBEA50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04199" y="1753918"/>
                  <a:ext cx="180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E51AA2-D4B2-4945-8F95-E96D1A6C204E}"/>
                    </a:ext>
                  </a:extLst>
                </p14:cNvPr>
                <p14:cNvContentPartPr/>
                <p14:nvPr/>
              </p14:nvContentPartPr>
              <p14:xfrm>
                <a:off x="8595079" y="1794598"/>
                <a:ext cx="222840" cy="17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E51AA2-D4B2-4945-8F95-E96D1A6C20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86079" y="1785958"/>
                  <a:ext cx="240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B8A4AE-722E-4950-BEB6-2F29580E5CFC}"/>
                    </a:ext>
                  </a:extLst>
                </p14:cNvPr>
                <p14:cNvContentPartPr/>
                <p14:nvPr/>
              </p14:nvContentPartPr>
              <p14:xfrm>
                <a:off x="9136159" y="1828438"/>
                <a:ext cx="131400" cy="15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B8A4AE-722E-4950-BEB6-2F29580E5C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27159" y="1819438"/>
                  <a:ext cx="149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0B45A8D-B663-4221-B868-DBC5B00F40FE}"/>
                    </a:ext>
                  </a:extLst>
                </p14:cNvPr>
                <p14:cNvContentPartPr/>
                <p14:nvPr/>
              </p14:nvContentPartPr>
              <p14:xfrm>
                <a:off x="9524239" y="1428478"/>
                <a:ext cx="372960" cy="608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0B45A8D-B663-4221-B868-DBC5B00F40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15599" y="1419478"/>
                  <a:ext cx="39060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8CEFA9-2F6A-4B29-AD59-D212D8079FD3}"/>
                    </a:ext>
                  </a:extLst>
                </p14:cNvPr>
                <p14:cNvContentPartPr/>
                <p14:nvPr/>
              </p14:nvContentPartPr>
              <p14:xfrm>
                <a:off x="9413359" y="1818358"/>
                <a:ext cx="447480" cy="92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8CEFA9-2F6A-4B29-AD59-D212D8079F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04719" y="1809358"/>
                  <a:ext cx="46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CF17F5-67BF-43A6-B22F-2DB168029886}"/>
                    </a:ext>
                  </a:extLst>
                </p14:cNvPr>
                <p14:cNvContentPartPr/>
                <p14:nvPr/>
              </p14:nvContentPartPr>
              <p14:xfrm>
                <a:off x="10144879" y="1587598"/>
                <a:ext cx="226440" cy="42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CF17F5-67BF-43A6-B22F-2DB1680298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35879" y="1578598"/>
                  <a:ext cx="244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1B26657-C864-4A97-9D1E-D9F1363D7E82}"/>
                    </a:ext>
                  </a:extLst>
                </p14:cNvPr>
                <p14:cNvContentPartPr/>
                <p14:nvPr/>
              </p14:nvContentPartPr>
              <p14:xfrm>
                <a:off x="10427839" y="2006998"/>
                <a:ext cx="23400" cy="3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1B26657-C864-4A97-9D1E-D9F1363D7E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19199" y="1997998"/>
                  <a:ext cx="41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B7654D7-BA20-474C-8B34-04AC6A4B1F61}"/>
              </a:ext>
            </a:extLst>
          </p:cNvPr>
          <p:cNvGrpSpPr/>
          <p:nvPr/>
        </p:nvGrpSpPr>
        <p:grpSpPr>
          <a:xfrm>
            <a:off x="471319" y="2474278"/>
            <a:ext cx="1490400" cy="548640"/>
            <a:chOff x="471319" y="2474278"/>
            <a:chExt cx="149040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3772C2-3888-4695-B595-77BD3F5E68CF}"/>
                    </a:ext>
                  </a:extLst>
                </p14:cNvPr>
                <p14:cNvContentPartPr/>
                <p14:nvPr/>
              </p14:nvContentPartPr>
              <p14:xfrm>
                <a:off x="653479" y="2763718"/>
                <a:ext cx="124200" cy="259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3772C2-3888-4695-B595-77BD3F5E68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479" y="2755078"/>
                  <a:ext cx="141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5E864C-5B1A-4B9D-9C2E-B3DA10BEA38A}"/>
                    </a:ext>
                  </a:extLst>
                </p14:cNvPr>
                <p14:cNvContentPartPr/>
                <p14:nvPr/>
              </p14:nvContentPartPr>
              <p14:xfrm>
                <a:off x="471319" y="2681638"/>
                <a:ext cx="667080" cy="122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5E864C-5B1A-4B9D-9C2E-B3DA10BEA3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2679" y="2672638"/>
                  <a:ext cx="684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246DCEA-683B-488F-A3E3-A9A6D2E63156}"/>
                    </a:ext>
                  </a:extLst>
                </p14:cNvPr>
                <p14:cNvContentPartPr/>
                <p14:nvPr/>
              </p14:nvContentPartPr>
              <p14:xfrm>
                <a:off x="1042999" y="2618998"/>
                <a:ext cx="271440" cy="386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246DCEA-683B-488F-A3E3-A9A6D2E631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3999" y="2610358"/>
                  <a:ext cx="289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43E3E5F-4DC7-4206-83DE-CF11BA7AB76C}"/>
                    </a:ext>
                  </a:extLst>
                </p14:cNvPr>
                <p14:cNvContentPartPr/>
                <p14:nvPr/>
              </p14:nvContentPartPr>
              <p14:xfrm>
                <a:off x="1258639" y="2894758"/>
                <a:ext cx="153360" cy="117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43E3E5F-4DC7-4206-83DE-CF11BA7AB7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49639" y="2886118"/>
                  <a:ext cx="171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2A7D29D-352E-4FB9-A49F-FE02D86E302E}"/>
                    </a:ext>
                  </a:extLst>
                </p14:cNvPr>
                <p14:cNvContentPartPr/>
                <p14:nvPr/>
              </p14:nvContentPartPr>
              <p14:xfrm>
                <a:off x="1606399" y="2474278"/>
                <a:ext cx="277920" cy="516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2A7D29D-352E-4FB9-A49F-FE02D86E302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97399" y="2465638"/>
                  <a:ext cx="2955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85B2DF-20BB-42D0-B1A7-3405C4C9ECBD}"/>
                    </a:ext>
                  </a:extLst>
                </p14:cNvPr>
                <p14:cNvContentPartPr/>
                <p14:nvPr/>
              </p14:nvContentPartPr>
              <p14:xfrm>
                <a:off x="1554559" y="2730598"/>
                <a:ext cx="407160" cy="9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085B2DF-20BB-42D0-B1A7-3405C4C9EC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45919" y="2721958"/>
                  <a:ext cx="4248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DF4555-89A3-43EE-A50B-5CBAE1FC55BB}"/>
              </a:ext>
            </a:extLst>
          </p:cNvPr>
          <p:cNvGrpSpPr/>
          <p:nvPr/>
        </p:nvGrpSpPr>
        <p:grpSpPr>
          <a:xfrm>
            <a:off x="2337559" y="2635198"/>
            <a:ext cx="396000" cy="316440"/>
            <a:chOff x="2337559" y="2635198"/>
            <a:chExt cx="396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444AD08-0074-49E5-AC13-74BCAACBB570}"/>
                    </a:ext>
                  </a:extLst>
                </p14:cNvPr>
                <p14:cNvContentPartPr/>
                <p14:nvPr/>
              </p14:nvContentPartPr>
              <p14:xfrm>
                <a:off x="2337559" y="2788918"/>
                <a:ext cx="90360" cy="16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444AD08-0074-49E5-AC13-74BCAACBB5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28559" y="2780278"/>
                  <a:ext cx="10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D6CB0E-3EBA-487B-A0DA-0E5658C27FB7}"/>
                    </a:ext>
                  </a:extLst>
                </p14:cNvPr>
                <p14:cNvContentPartPr/>
                <p14:nvPr/>
              </p14:nvContentPartPr>
              <p14:xfrm>
                <a:off x="2533039" y="2635198"/>
                <a:ext cx="23400" cy="4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D6CB0E-3EBA-487B-A0DA-0E5658C27F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24039" y="2626198"/>
                  <a:ext cx="41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E100BD-4276-4DDF-8F27-ABE9791AECE6}"/>
                    </a:ext>
                  </a:extLst>
                </p14:cNvPr>
                <p14:cNvContentPartPr/>
                <p14:nvPr/>
              </p14:nvContentPartPr>
              <p14:xfrm>
                <a:off x="2509279" y="2685238"/>
                <a:ext cx="224280" cy="222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E100BD-4276-4DDF-8F27-ABE9791AEC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00639" y="2676238"/>
                  <a:ext cx="2419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5F8AB87-066E-487D-A439-4EB0ED314B65}"/>
              </a:ext>
            </a:extLst>
          </p:cNvPr>
          <p:cNvGrpSpPr/>
          <p:nvPr/>
        </p:nvGrpSpPr>
        <p:grpSpPr>
          <a:xfrm>
            <a:off x="3140719" y="2402998"/>
            <a:ext cx="3403800" cy="579240"/>
            <a:chOff x="3140719" y="2402998"/>
            <a:chExt cx="340380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D624B2-A48E-4451-A754-3E9164FEBFB3}"/>
                    </a:ext>
                  </a:extLst>
                </p14:cNvPr>
                <p14:cNvContentPartPr/>
                <p14:nvPr/>
              </p14:nvContentPartPr>
              <p14:xfrm>
                <a:off x="3140719" y="2455198"/>
                <a:ext cx="691200" cy="50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D624B2-A48E-4451-A754-3E9164FEBF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32079" y="2446558"/>
                  <a:ext cx="7088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640B52-77D4-4926-9CA3-56BBC4407F23}"/>
                    </a:ext>
                  </a:extLst>
                </p14:cNvPr>
                <p14:cNvContentPartPr/>
                <p14:nvPr/>
              </p14:nvContentPartPr>
              <p14:xfrm>
                <a:off x="3240079" y="2710798"/>
                <a:ext cx="397440" cy="64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640B52-77D4-4926-9CA3-56BBC4407F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31079" y="2702158"/>
                  <a:ext cx="415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BF3D21-87F7-490F-A206-8A7BE4A428A8}"/>
                    </a:ext>
                  </a:extLst>
                </p14:cNvPr>
                <p14:cNvContentPartPr/>
                <p14:nvPr/>
              </p14:nvContentPartPr>
              <p14:xfrm>
                <a:off x="3890239" y="2618998"/>
                <a:ext cx="381240" cy="142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BF3D21-87F7-490F-A206-8A7BE4A428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81239" y="2610358"/>
                  <a:ext cx="398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C1DB638-5D2E-4073-9A43-071D59AE8FEC}"/>
                    </a:ext>
                  </a:extLst>
                </p14:cNvPr>
                <p14:cNvContentPartPr/>
                <p14:nvPr/>
              </p14:nvContentPartPr>
              <p14:xfrm>
                <a:off x="4387399" y="2453758"/>
                <a:ext cx="621360" cy="45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C1DB638-5D2E-4073-9A43-071D59AE8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78399" y="2445118"/>
                  <a:ext cx="6390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385BC4-2B80-45FA-8918-DE1F924BDB82}"/>
                    </a:ext>
                  </a:extLst>
                </p14:cNvPr>
                <p14:cNvContentPartPr/>
                <p14:nvPr/>
              </p14:nvContentPartPr>
              <p14:xfrm>
                <a:off x="5062399" y="2433598"/>
                <a:ext cx="345960" cy="453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385BC4-2B80-45FA-8918-DE1F924BDB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53759" y="2424598"/>
                  <a:ext cx="363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152DEA-B3A8-4564-827D-27E06D337529}"/>
                    </a:ext>
                  </a:extLst>
                </p14:cNvPr>
                <p14:cNvContentPartPr/>
                <p14:nvPr/>
              </p14:nvContentPartPr>
              <p14:xfrm>
                <a:off x="5298559" y="2593078"/>
                <a:ext cx="2332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152DEA-B3A8-4564-827D-27E06D3375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89919" y="2584078"/>
                  <a:ext cx="250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2F71FD3-C95B-4A38-BAF2-989DB040B11E}"/>
                    </a:ext>
                  </a:extLst>
                </p14:cNvPr>
                <p14:cNvContentPartPr/>
                <p14:nvPr/>
              </p14:nvContentPartPr>
              <p14:xfrm>
                <a:off x="5565679" y="2819878"/>
                <a:ext cx="169560" cy="162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2F71FD3-C95B-4A38-BAF2-989DB040B1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56679" y="2811238"/>
                  <a:ext cx="187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4A08E9B-4174-4D72-8E16-EEE9894B9CF0}"/>
                    </a:ext>
                  </a:extLst>
                </p14:cNvPr>
                <p14:cNvContentPartPr/>
                <p14:nvPr/>
              </p14:nvContentPartPr>
              <p14:xfrm>
                <a:off x="5917759" y="2582638"/>
                <a:ext cx="69120" cy="176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4A08E9B-4174-4D72-8E16-EEE9894B9C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8759" y="2573998"/>
                  <a:ext cx="86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B359D3C-F9F2-4B8D-A559-15266BD3F377}"/>
                    </a:ext>
                  </a:extLst>
                </p14:cNvPr>
                <p14:cNvContentPartPr/>
                <p14:nvPr/>
              </p14:nvContentPartPr>
              <p14:xfrm>
                <a:off x="6095599" y="2402998"/>
                <a:ext cx="273600" cy="38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B359D3C-F9F2-4B8D-A559-15266BD3F3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86959" y="2393998"/>
                  <a:ext cx="291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C04577-CA1F-476F-ACF1-5244DC01661F}"/>
                    </a:ext>
                  </a:extLst>
                </p14:cNvPr>
                <p14:cNvContentPartPr/>
                <p14:nvPr/>
              </p14:nvContentPartPr>
              <p14:xfrm>
                <a:off x="6535159" y="2807998"/>
                <a:ext cx="936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C04577-CA1F-476F-ACF1-5244DC0166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26159" y="2798998"/>
                  <a:ext cx="27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1446BD5-16F0-4B32-BDAA-DE66DBCF93FB}"/>
              </a:ext>
            </a:extLst>
          </p:cNvPr>
          <p:cNvGrpSpPr/>
          <p:nvPr/>
        </p:nvGrpSpPr>
        <p:grpSpPr>
          <a:xfrm>
            <a:off x="500479" y="3279958"/>
            <a:ext cx="11343240" cy="2682000"/>
            <a:chOff x="500479" y="3279958"/>
            <a:chExt cx="11343240" cy="26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0EAA675-384F-45B3-9B26-3E3A32C1C10B}"/>
                    </a:ext>
                  </a:extLst>
                </p14:cNvPr>
                <p14:cNvContentPartPr/>
                <p14:nvPr/>
              </p14:nvContentPartPr>
              <p14:xfrm>
                <a:off x="7500319" y="3654718"/>
                <a:ext cx="248760" cy="202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0EAA675-384F-45B3-9B26-3E3A32C1C1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91679" y="3645718"/>
                  <a:ext cx="266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1D4F4E-DFBD-446F-A974-1CF1E78A5575}"/>
                    </a:ext>
                  </a:extLst>
                </p14:cNvPr>
                <p14:cNvContentPartPr/>
                <p14:nvPr/>
              </p14:nvContentPartPr>
              <p14:xfrm>
                <a:off x="8201599" y="3634558"/>
                <a:ext cx="270000" cy="19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1D4F4E-DFBD-446F-A974-1CF1E78A557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92599" y="3625558"/>
                  <a:ext cx="287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DE86FC1-82E0-4BA4-8327-4FC5BE284978}"/>
                    </a:ext>
                  </a:extLst>
                </p14:cNvPr>
                <p14:cNvContentPartPr/>
                <p14:nvPr/>
              </p14:nvContentPartPr>
              <p14:xfrm>
                <a:off x="8532439" y="3647518"/>
                <a:ext cx="169560" cy="204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DE86FC1-82E0-4BA4-8327-4FC5BE2849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3799" y="3638518"/>
                  <a:ext cx="187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CC8833C-C1F2-47C9-B27D-6451C4238239}"/>
                    </a:ext>
                  </a:extLst>
                </p14:cNvPr>
                <p14:cNvContentPartPr/>
                <p14:nvPr/>
              </p14:nvContentPartPr>
              <p14:xfrm>
                <a:off x="8765359" y="3672358"/>
                <a:ext cx="258840" cy="193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CC8833C-C1F2-47C9-B27D-6451C42382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56359" y="3663358"/>
                  <a:ext cx="276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FFB7E0-611A-4764-893B-D3A71D8D8988}"/>
                    </a:ext>
                  </a:extLst>
                </p14:cNvPr>
                <p14:cNvContentPartPr/>
                <p14:nvPr/>
              </p14:nvContentPartPr>
              <p14:xfrm>
                <a:off x="9156319" y="3740398"/>
                <a:ext cx="124200" cy="19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FFB7E0-611A-4764-893B-D3A71D8D898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47319" y="3731398"/>
                  <a:ext cx="141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AAD02E4-DF52-4516-B3E8-7C522BD9E25F}"/>
                    </a:ext>
                  </a:extLst>
                </p14:cNvPr>
                <p14:cNvContentPartPr/>
                <p14:nvPr/>
              </p14:nvContentPartPr>
              <p14:xfrm>
                <a:off x="9509119" y="3590278"/>
                <a:ext cx="264960" cy="26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AAD02E4-DF52-4516-B3E8-7C522BD9E25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00119" y="3581638"/>
                  <a:ext cx="282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E9A9112-67F0-4C7A-BD63-8F69C078F37B}"/>
                    </a:ext>
                  </a:extLst>
                </p14:cNvPr>
                <p14:cNvContentPartPr/>
                <p14:nvPr/>
              </p14:nvContentPartPr>
              <p14:xfrm>
                <a:off x="9829879" y="3316678"/>
                <a:ext cx="340200" cy="541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E9A9112-67F0-4C7A-BD63-8F69C078F3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20879" y="3308038"/>
                  <a:ext cx="3578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BD30E5E-0E3F-49DD-B027-03F4DD693E0E}"/>
                    </a:ext>
                  </a:extLst>
                </p14:cNvPr>
                <p14:cNvContentPartPr/>
                <p14:nvPr/>
              </p14:nvContentPartPr>
              <p14:xfrm>
                <a:off x="9770479" y="3622318"/>
                <a:ext cx="377280" cy="37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BD30E5E-0E3F-49DD-B027-03F4DD693E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61479" y="3613318"/>
                  <a:ext cx="394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08CD6A-2914-499B-9882-02F7C2732663}"/>
                    </a:ext>
                  </a:extLst>
                </p14:cNvPr>
                <p14:cNvContentPartPr/>
                <p14:nvPr/>
              </p14:nvContentPartPr>
              <p14:xfrm>
                <a:off x="10033999" y="3689998"/>
                <a:ext cx="184680" cy="114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08CD6A-2914-499B-9882-02F7C273266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24999" y="3680998"/>
                  <a:ext cx="202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485C1A6-27C9-42A1-9AD7-AB902EC3FB8D}"/>
                    </a:ext>
                  </a:extLst>
                </p14:cNvPr>
                <p14:cNvContentPartPr/>
                <p14:nvPr/>
              </p14:nvContentPartPr>
              <p14:xfrm>
                <a:off x="10265479" y="3694318"/>
                <a:ext cx="205200" cy="104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485C1A6-27C9-42A1-9AD7-AB902EC3FB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56479" y="3685678"/>
                  <a:ext cx="222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4A5AE5F-E078-4DDC-A068-D8327E9C3AD8}"/>
                    </a:ext>
                  </a:extLst>
                </p14:cNvPr>
                <p14:cNvContentPartPr/>
                <p14:nvPr/>
              </p14:nvContentPartPr>
              <p14:xfrm>
                <a:off x="10568959" y="3636358"/>
                <a:ext cx="262800" cy="180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4A5AE5F-E078-4DDC-A068-D8327E9C3A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60319" y="3627718"/>
                  <a:ext cx="28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F9E37FA-B421-4468-B515-B0C34ABD9D65}"/>
                    </a:ext>
                  </a:extLst>
                </p14:cNvPr>
                <p14:cNvContentPartPr/>
                <p14:nvPr/>
              </p14:nvContentPartPr>
              <p14:xfrm>
                <a:off x="10742839" y="3396598"/>
                <a:ext cx="30744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F9E37FA-B421-4468-B515-B0C34ABD9D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33839" y="3387598"/>
                  <a:ext cx="3250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3E6F061-AABF-4C0F-A3EE-982DB5D374CF}"/>
                    </a:ext>
                  </a:extLst>
                </p14:cNvPr>
                <p14:cNvContentPartPr/>
                <p14:nvPr/>
              </p14:nvContentPartPr>
              <p14:xfrm>
                <a:off x="10915999" y="3670918"/>
                <a:ext cx="197640" cy="14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3E6F061-AABF-4C0F-A3EE-982DB5D374C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07359" y="3662278"/>
                  <a:ext cx="215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38E351-0C50-4307-AD55-3602539C1D77}"/>
                    </a:ext>
                  </a:extLst>
                </p14:cNvPr>
                <p14:cNvContentPartPr/>
                <p14:nvPr/>
              </p14:nvContentPartPr>
              <p14:xfrm>
                <a:off x="11113639" y="3701878"/>
                <a:ext cx="177120" cy="140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38E351-0C50-4307-AD55-3602539C1D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04639" y="3693238"/>
                  <a:ext cx="194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6516A7D-582B-469E-A45B-13B670C42A94}"/>
                    </a:ext>
                  </a:extLst>
                </p14:cNvPr>
                <p14:cNvContentPartPr/>
                <p14:nvPr/>
              </p14:nvContentPartPr>
              <p14:xfrm>
                <a:off x="11352679" y="3655438"/>
                <a:ext cx="252720" cy="191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6516A7D-582B-469E-A45B-13B670C42A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43679" y="3646438"/>
                  <a:ext cx="270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EE47842-5AA5-4D3E-B0CB-030349F83BE1}"/>
                    </a:ext>
                  </a:extLst>
                </p14:cNvPr>
                <p14:cNvContentPartPr/>
                <p14:nvPr/>
              </p14:nvContentPartPr>
              <p14:xfrm>
                <a:off x="11571559" y="3445198"/>
                <a:ext cx="272160" cy="343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EE47842-5AA5-4D3E-B0CB-030349F83BE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562559" y="3436558"/>
                  <a:ext cx="289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8FDC50-8042-434C-8CFC-CE249C74C3EA}"/>
                    </a:ext>
                  </a:extLst>
                </p14:cNvPr>
                <p14:cNvContentPartPr/>
                <p14:nvPr/>
              </p14:nvContentPartPr>
              <p14:xfrm>
                <a:off x="711439" y="3726718"/>
                <a:ext cx="155880" cy="240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8FDC50-8042-434C-8CFC-CE249C74C3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2799" y="3718078"/>
                  <a:ext cx="17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B3188BA-A353-499B-8233-0824ED8E1E6E}"/>
                    </a:ext>
                  </a:extLst>
                </p14:cNvPr>
                <p14:cNvContentPartPr/>
                <p14:nvPr/>
              </p14:nvContentPartPr>
              <p14:xfrm>
                <a:off x="500479" y="3931558"/>
                <a:ext cx="522720" cy="91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B3188BA-A353-499B-8233-0824ED8E1E6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1479" y="3922918"/>
                  <a:ext cx="540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1C8F36-7DA5-4202-8EEE-4AB894E4D717}"/>
                    </a:ext>
                  </a:extLst>
                </p14:cNvPr>
                <p14:cNvContentPartPr/>
                <p14:nvPr/>
              </p14:nvContentPartPr>
              <p14:xfrm>
                <a:off x="614599" y="3641398"/>
                <a:ext cx="537480" cy="122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1C8F36-7DA5-4202-8EEE-4AB894E4D71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5599" y="3632758"/>
                  <a:ext cx="555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317667-3A1E-4AC2-B89B-2AFC1B23048B}"/>
                    </a:ext>
                  </a:extLst>
                </p14:cNvPr>
                <p14:cNvContentPartPr/>
                <p14:nvPr/>
              </p14:nvContentPartPr>
              <p14:xfrm>
                <a:off x="1248919" y="3401278"/>
                <a:ext cx="351720" cy="550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317667-3A1E-4AC2-B89B-2AFC1B2304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40279" y="3392278"/>
                  <a:ext cx="3693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7AD226-D31D-4E09-B400-FEE5770A7CD1}"/>
                    </a:ext>
                  </a:extLst>
                </p14:cNvPr>
                <p14:cNvContentPartPr/>
                <p14:nvPr/>
              </p14:nvContentPartPr>
              <p14:xfrm>
                <a:off x="1140559" y="3771718"/>
                <a:ext cx="33660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7AD226-D31D-4E09-B400-FEE5770A7C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1919" y="3762718"/>
                  <a:ext cx="354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F77A5A-31C2-4746-ACA4-568F127CF7F8}"/>
                    </a:ext>
                  </a:extLst>
                </p14:cNvPr>
                <p14:cNvContentPartPr/>
                <p14:nvPr/>
              </p14:nvContentPartPr>
              <p14:xfrm>
                <a:off x="1830319" y="3699358"/>
                <a:ext cx="376200" cy="20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F77A5A-31C2-4746-ACA4-568F127CF7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21679" y="3690718"/>
                  <a:ext cx="393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433C453-5C91-4E89-9C5A-BE3C70FD5534}"/>
                    </a:ext>
                  </a:extLst>
                </p14:cNvPr>
                <p14:cNvContentPartPr/>
                <p14:nvPr/>
              </p14:nvContentPartPr>
              <p14:xfrm>
                <a:off x="2242159" y="3665878"/>
                <a:ext cx="219600" cy="246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433C453-5C91-4E89-9C5A-BE3C70FD553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33519" y="3657238"/>
                  <a:ext cx="237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E0B5AFA-3D57-46CD-8D93-217A3C19A72A}"/>
                    </a:ext>
                  </a:extLst>
                </p14:cNvPr>
                <p14:cNvContentPartPr/>
                <p14:nvPr/>
              </p14:nvContentPartPr>
              <p14:xfrm>
                <a:off x="2892679" y="3671278"/>
                <a:ext cx="191160" cy="163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E0B5AFA-3D57-46CD-8D93-217A3C19A72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83679" y="3662278"/>
                  <a:ext cx="208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B8D5713-E6DE-42A6-B468-04DB7335DAC3}"/>
                    </a:ext>
                  </a:extLst>
                </p14:cNvPr>
                <p14:cNvContentPartPr/>
                <p14:nvPr/>
              </p14:nvContentPartPr>
              <p14:xfrm>
                <a:off x="3138559" y="3713398"/>
                <a:ext cx="135000" cy="173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B8D5713-E6DE-42A6-B468-04DB7335DA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29919" y="3704758"/>
                  <a:ext cx="152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36DC70-8719-452A-85C3-05FA4F2F71A9}"/>
                    </a:ext>
                  </a:extLst>
                </p14:cNvPr>
                <p14:cNvContentPartPr/>
                <p14:nvPr/>
              </p14:nvContentPartPr>
              <p14:xfrm>
                <a:off x="3361039" y="3669838"/>
                <a:ext cx="189000" cy="171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36DC70-8719-452A-85C3-05FA4F2F71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52399" y="3660838"/>
                  <a:ext cx="206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82892D2-998B-4E16-BB83-437490BF32FC}"/>
                    </a:ext>
                  </a:extLst>
                </p14:cNvPr>
                <p14:cNvContentPartPr/>
                <p14:nvPr/>
              </p14:nvContentPartPr>
              <p14:xfrm>
                <a:off x="3919759" y="3707278"/>
                <a:ext cx="295560" cy="157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82892D2-998B-4E16-BB83-437490BF32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10759" y="3698638"/>
                  <a:ext cx="313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00B9F8-6843-4587-880A-BB3CD81554AD}"/>
                    </a:ext>
                  </a:extLst>
                </p14:cNvPr>
                <p14:cNvContentPartPr/>
                <p14:nvPr/>
              </p14:nvContentPartPr>
              <p14:xfrm>
                <a:off x="4189759" y="3341518"/>
                <a:ext cx="331920" cy="430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00B9F8-6843-4587-880A-BB3CD81554A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81119" y="3332878"/>
                  <a:ext cx="349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6D3109-B571-4AC2-B9C6-DE385E49ED6D}"/>
                    </a:ext>
                  </a:extLst>
                </p14:cNvPr>
                <p14:cNvContentPartPr/>
                <p14:nvPr/>
              </p14:nvContentPartPr>
              <p14:xfrm>
                <a:off x="4335559" y="3654358"/>
                <a:ext cx="222840" cy="17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6D3109-B571-4AC2-B9C6-DE385E49ED6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26919" y="3645358"/>
                  <a:ext cx="240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19B0F2-5695-4166-9B15-51313D994C77}"/>
                    </a:ext>
                  </a:extLst>
                </p14:cNvPr>
                <p14:cNvContentPartPr/>
                <p14:nvPr/>
              </p14:nvContentPartPr>
              <p14:xfrm>
                <a:off x="4535359" y="3689638"/>
                <a:ext cx="189360" cy="163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19B0F2-5695-4166-9B15-51313D994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26719" y="3680998"/>
                  <a:ext cx="207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55CCD6-6491-4E18-B1BF-78B279356291}"/>
                    </a:ext>
                  </a:extLst>
                </p14:cNvPr>
                <p14:cNvContentPartPr/>
                <p14:nvPr/>
              </p14:nvContentPartPr>
              <p14:xfrm>
                <a:off x="4899679" y="3337918"/>
                <a:ext cx="300600" cy="48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55CCD6-6491-4E18-B1BF-78B27935629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91039" y="3328918"/>
                  <a:ext cx="3182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B7DBDC1-AF5D-4642-BDC9-AF8FF60380B4}"/>
                    </a:ext>
                  </a:extLst>
                </p14:cNvPr>
                <p14:cNvContentPartPr/>
                <p14:nvPr/>
              </p14:nvContentPartPr>
              <p14:xfrm>
                <a:off x="5028199" y="3687838"/>
                <a:ext cx="68760" cy="120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B7DBDC1-AF5D-4642-BDC9-AF8FF60380B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19199" y="3679198"/>
                  <a:ext cx="86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70D922-3196-4C6A-A584-25E052D43822}"/>
                    </a:ext>
                  </a:extLst>
                </p14:cNvPr>
                <p14:cNvContentPartPr/>
                <p14:nvPr/>
              </p14:nvContentPartPr>
              <p14:xfrm>
                <a:off x="5179759" y="3699358"/>
                <a:ext cx="165240" cy="94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70D922-3196-4C6A-A584-25E052D438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71119" y="3690718"/>
                  <a:ext cx="182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4373D8-0137-4657-A096-68E584D8CF61}"/>
                    </a:ext>
                  </a:extLst>
                </p14:cNvPr>
                <p14:cNvContentPartPr/>
                <p14:nvPr/>
              </p14:nvContentPartPr>
              <p14:xfrm>
                <a:off x="5390719" y="3694678"/>
                <a:ext cx="147960" cy="452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4373D8-0137-4657-A096-68E584D8CF6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82079" y="3685678"/>
                  <a:ext cx="165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90AC6A8-6DAD-4724-AA70-6C2ACA78044D}"/>
                    </a:ext>
                  </a:extLst>
                </p14:cNvPr>
                <p14:cNvContentPartPr/>
                <p14:nvPr/>
              </p14:nvContentPartPr>
              <p14:xfrm>
                <a:off x="5222599" y="3464278"/>
                <a:ext cx="3600" cy="2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90AC6A8-6DAD-4724-AA70-6C2ACA7804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13599" y="345527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3E24120-4876-43C2-8786-94A836A3CA23}"/>
                    </a:ext>
                  </a:extLst>
                </p14:cNvPr>
                <p14:cNvContentPartPr/>
                <p14:nvPr/>
              </p14:nvContentPartPr>
              <p14:xfrm>
                <a:off x="5896519" y="3620878"/>
                <a:ext cx="33444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3E24120-4876-43C2-8786-94A836A3CA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87879" y="3612238"/>
                  <a:ext cx="352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924740A-6F00-4A84-B3B0-46A9357A2F01}"/>
                    </a:ext>
                  </a:extLst>
                </p14:cNvPr>
                <p14:cNvContentPartPr/>
                <p14:nvPr/>
              </p14:nvContentPartPr>
              <p14:xfrm>
                <a:off x="6305479" y="3671998"/>
                <a:ext cx="47520" cy="9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924740A-6F00-4A84-B3B0-46A9357A2F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96479" y="3663358"/>
                  <a:ext cx="65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1BC390-9F5D-4CFF-8D8D-6BB3D2A62C8D}"/>
                    </a:ext>
                  </a:extLst>
                </p14:cNvPr>
                <p14:cNvContentPartPr/>
                <p14:nvPr/>
              </p14:nvContentPartPr>
              <p14:xfrm>
                <a:off x="6553519" y="3317398"/>
                <a:ext cx="304560" cy="56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1BC390-9F5D-4CFF-8D8D-6BB3D2A62C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44519" y="3308758"/>
                  <a:ext cx="3222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A4BDA31-9BCC-4AD6-AF6E-F9CDD8D1F49D}"/>
                    </a:ext>
                  </a:extLst>
                </p14:cNvPr>
                <p14:cNvContentPartPr/>
                <p14:nvPr/>
              </p14:nvContentPartPr>
              <p14:xfrm>
                <a:off x="6509959" y="3592438"/>
                <a:ext cx="388080" cy="7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A4BDA31-9BCC-4AD6-AF6E-F9CDD8D1F49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01319" y="3583438"/>
                  <a:ext cx="405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E6DFC43-06BC-4038-807E-73698EB35C3B}"/>
                    </a:ext>
                  </a:extLst>
                </p14:cNvPr>
                <p14:cNvContentPartPr/>
                <p14:nvPr/>
              </p14:nvContentPartPr>
              <p14:xfrm>
                <a:off x="6925399" y="3279958"/>
                <a:ext cx="241560" cy="54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E6DFC43-06BC-4038-807E-73698EB35C3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16399" y="3270958"/>
                  <a:ext cx="2592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45AC66-A6D6-4434-BE1A-B5C750C9D104}"/>
                    </a:ext>
                  </a:extLst>
                </p14:cNvPr>
                <p14:cNvContentPartPr/>
                <p14:nvPr/>
              </p14:nvContentPartPr>
              <p14:xfrm>
                <a:off x="546559" y="4304878"/>
                <a:ext cx="320400" cy="30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45AC66-A6D6-4434-BE1A-B5C750C9D1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7919" y="4295878"/>
                  <a:ext cx="338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9DA7CE-910B-4929-8B3D-2EE7C1E36273}"/>
                    </a:ext>
                  </a:extLst>
                </p14:cNvPr>
                <p14:cNvContentPartPr/>
                <p14:nvPr/>
              </p14:nvContentPartPr>
              <p14:xfrm>
                <a:off x="918439" y="4373998"/>
                <a:ext cx="136440" cy="183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9DA7CE-910B-4929-8B3D-2EE7C1E362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9799" y="4365358"/>
                  <a:ext cx="154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70675D-E43C-48A4-8354-B75CDA3DEC4F}"/>
                    </a:ext>
                  </a:extLst>
                </p14:cNvPr>
                <p14:cNvContentPartPr/>
                <p14:nvPr/>
              </p14:nvContentPartPr>
              <p14:xfrm>
                <a:off x="1091959" y="4319278"/>
                <a:ext cx="254520" cy="272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70675D-E43C-48A4-8354-B75CDA3DEC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2959" y="4310638"/>
                  <a:ext cx="272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A47FF6C-9013-40E2-B725-751B0F5F8EDA}"/>
                    </a:ext>
                  </a:extLst>
                </p14:cNvPr>
                <p14:cNvContentPartPr/>
                <p14:nvPr/>
              </p14:nvContentPartPr>
              <p14:xfrm>
                <a:off x="1359799" y="4345558"/>
                <a:ext cx="339840" cy="180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A47FF6C-9013-40E2-B725-751B0F5F8E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50799" y="4336558"/>
                  <a:ext cx="357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C1E2603-E985-4048-BFF4-5C0E980AA9D7}"/>
                    </a:ext>
                  </a:extLst>
                </p14:cNvPr>
                <p14:cNvContentPartPr/>
                <p14:nvPr/>
              </p14:nvContentPartPr>
              <p14:xfrm>
                <a:off x="1798279" y="4363198"/>
                <a:ext cx="123120" cy="154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C1E2603-E985-4048-BFF4-5C0E980AA9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89639" y="4354558"/>
                  <a:ext cx="140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65508E1-D5EC-442A-A43F-9E0C2C53C76E}"/>
                    </a:ext>
                  </a:extLst>
                </p14:cNvPr>
                <p14:cNvContentPartPr/>
                <p14:nvPr/>
              </p14:nvContentPartPr>
              <p14:xfrm>
                <a:off x="2108239" y="4101118"/>
                <a:ext cx="186480" cy="384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65508E1-D5EC-442A-A43F-9E0C2C53C7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99239" y="4092478"/>
                  <a:ext cx="204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BCD43A-7E0A-4B67-9C6C-67D79CD815DC}"/>
                    </a:ext>
                  </a:extLst>
                </p14:cNvPr>
                <p14:cNvContentPartPr/>
                <p14:nvPr/>
              </p14:nvContentPartPr>
              <p14:xfrm>
                <a:off x="2595679" y="4324318"/>
                <a:ext cx="298800" cy="180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BCD43A-7E0A-4B67-9C6C-67D79CD815D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87039" y="4315318"/>
                  <a:ext cx="316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571FAF-94BC-4086-8F17-70A653454B5B}"/>
                    </a:ext>
                  </a:extLst>
                </p14:cNvPr>
                <p14:cNvContentPartPr/>
                <p14:nvPr/>
              </p14:nvContentPartPr>
              <p14:xfrm>
                <a:off x="2827879" y="4042078"/>
                <a:ext cx="303120" cy="423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571FAF-94BC-4086-8F17-70A653454B5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19239" y="4033078"/>
                  <a:ext cx="3207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1DFADEA-29C5-4912-A57F-82C6792AC6F6}"/>
                    </a:ext>
                  </a:extLst>
                </p14:cNvPr>
                <p14:cNvContentPartPr/>
                <p14:nvPr/>
              </p14:nvContentPartPr>
              <p14:xfrm>
                <a:off x="3020479" y="4277158"/>
                <a:ext cx="108360" cy="176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1DFADEA-29C5-4912-A57F-82C6792AC6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11479" y="4268158"/>
                  <a:ext cx="12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B92AB4-4B3F-4F17-8FB1-0CCCB8D4CF96}"/>
                    </a:ext>
                  </a:extLst>
                </p14:cNvPr>
                <p14:cNvContentPartPr/>
                <p14:nvPr/>
              </p14:nvContentPartPr>
              <p14:xfrm>
                <a:off x="3168079" y="4193278"/>
                <a:ext cx="241920" cy="301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B92AB4-4B3F-4F17-8FB1-0CCCB8D4CF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59439" y="4184278"/>
                  <a:ext cx="2595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D162B70-D472-4C16-B047-3150A4C5CF1A}"/>
                    </a:ext>
                  </a:extLst>
                </p14:cNvPr>
                <p14:cNvContentPartPr/>
                <p14:nvPr/>
              </p14:nvContentPartPr>
              <p14:xfrm>
                <a:off x="3602959" y="3971158"/>
                <a:ext cx="321840" cy="546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D162B70-D472-4C16-B047-3150A4C5CF1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94319" y="3962158"/>
                  <a:ext cx="3394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F94AD6-CA65-4370-896B-07DAC910D06B}"/>
                    </a:ext>
                  </a:extLst>
                </p14:cNvPr>
                <p14:cNvContentPartPr/>
                <p14:nvPr/>
              </p14:nvContentPartPr>
              <p14:xfrm>
                <a:off x="3480199" y="4255558"/>
                <a:ext cx="406440" cy="94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F94AD6-CA65-4370-896B-07DAC910D06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71199" y="4246918"/>
                  <a:ext cx="424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72AC62-0769-4B3A-B521-9371EA014A78}"/>
                    </a:ext>
                  </a:extLst>
                </p14:cNvPr>
                <p14:cNvContentPartPr/>
                <p14:nvPr/>
              </p14:nvContentPartPr>
              <p14:xfrm>
                <a:off x="3841279" y="4230718"/>
                <a:ext cx="214920" cy="251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72AC62-0769-4B3A-B521-9371EA014A7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32279" y="4222078"/>
                  <a:ext cx="232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C8B4DA-A4F9-456D-85CF-3A4D7ECCD58B}"/>
                    </a:ext>
                  </a:extLst>
                </p14:cNvPr>
                <p14:cNvContentPartPr/>
                <p14:nvPr/>
              </p14:nvContentPartPr>
              <p14:xfrm>
                <a:off x="4090399" y="4292638"/>
                <a:ext cx="76320" cy="174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C8B4DA-A4F9-456D-85CF-3A4D7ECCD5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81399" y="4283638"/>
                  <a:ext cx="93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D8FF7C-1BB5-48E2-8394-C4B24198CE3E}"/>
                    </a:ext>
                  </a:extLst>
                </p14:cNvPr>
                <p14:cNvContentPartPr/>
                <p14:nvPr/>
              </p14:nvContentPartPr>
              <p14:xfrm>
                <a:off x="4258159" y="4001038"/>
                <a:ext cx="320400" cy="507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D8FF7C-1BB5-48E2-8394-C4B24198CE3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49159" y="3992398"/>
                  <a:ext cx="338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F3181FD-E78B-4D65-8F15-F61BDE81EC5A}"/>
                    </a:ext>
                  </a:extLst>
                </p14:cNvPr>
                <p14:cNvContentPartPr/>
                <p14:nvPr/>
              </p14:nvContentPartPr>
              <p14:xfrm>
                <a:off x="4563439" y="4291918"/>
                <a:ext cx="265320" cy="199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F3181FD-E78B-4D65-8F15-F61BDE81EC5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54439" y="4283278"/>
                  <a:ext cx="282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43F91E8-89A1-4C32-9085-EC0C5F3901CB}"/>
                    </a:ext>
                  </a:extLst>
                </p14:cNvPr>
                <p14:cNvContentPartPr/>
                <p14:nvPr/>
              </p14:nvContentPartPr>
              <p14:xfrm>
                <a:off x="4977439" y="3984478"/>
                <a:ext cx="289800" cy="50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43F91E8-89A1-4C32-9085-EC0C5F3901C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68799" y="3975838"/>
                  <a:ext cx="3074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E6A5311-FFA0-40CC-A810-05B95F22D6E7}"/>
                    </a:ext>
                  </a:extLst>
                </p14:cNvPr>
                <p14:cNvContentPartPr/>
                <p14:nvPr/>
              </p14:nvContentPartPr>
              <p14:xfrm>
                <a:off x="4884199" y="4252318"/>
                <a:ext cx="447480" cy="226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E6A5311-FFA0-40CC-A810-05B95F22D6E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75559" y="4243678"/>
                  <a:ext cx="465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1ABB6CD-2E45-4F48-BE3A-7C801BC13B88}"/>
                    </a:ext>
                  </a:extLst>
                </p14:cNvPr>
                <p14:cNvContentPartPr/>
                <p14:nvPr/>
              </p14:nvContentPartPr>
              <p14:xfrm>
                <a:off x="5457679" y="4184638"/>
                <a:ext cx="15120" cy="1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1ABB6CD-2E45-4F48-BE3A-7C801BC13B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49039" y="4175998"/>
                  <a:ext cx="32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C0BB86-6507-4928-A119-DEA58E0F3A68}"/>
                    </a:ext>
                  </a:extLst>
                </p14:cNvPr>
                <p14:cNvContentPartPr/>
                <p14:nvPr/>
              </p14:nvContentPartPr>
              <p14:xfrm>
                <a:off x="5417719" y="4310998"/>
                <a:ext cx="147960" cy="16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C0BB86-6507-4928-A119-DEA58E0F3A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08719" y="4302358"/>
                  <a:ext cx="165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8ACBBDF-BF3D-44B5-B79C-B14F95CC4010}"/>
                    </a:ext>
                  </a:extLst>
                </p14:cNvPr>
                <p14:cNvContentPartPr/>
                <p14:nvPr/>
              </p14:nvContentPartPr>
              <p14:xfrm>
                <a:off x="5636959" y="4345198"/>
                <a:ext cx="261720" cy="155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8ACBBDF-BF3D-44B5-B79C-B14F95CC401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28319" y="4336558"/>
                  <a:ext cx="279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7BA972A-8D40-4C00-BD66-0966EE25C09B}"/>
                    </a:ext>
                  </a:extLst>
                </p14:cNvPr>
                <p14:cNvContentPartPr/>
                <p14:nvPr/>
              </p14:nvContentPartPr>
              <p14:xfrm>
                <a:off x="6297919" y="4120918"/>
                <a:ext cx="277920" cy="448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7BA972A-8D40-4C00-BD66-0966EE25C09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88919" y="4112278"/>
                  <a:ext cx="295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AB5EA1-FBB5-4EDC-BD85-BBD21C88F80F}"/>
                    </a:ext>
                  </a:extLst>
                </p14:cNvPr>
                <p14:cNvContentPartPr/>
                <p14:nvPr/>
              </p14:nvContentPartPr>
              <p14:xfrm>
                <a:off x="6570079" y="4316038"/>
                <a:ext cx="322560" cy="163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AB5EA1-FBB5-4EDC-BD85-BBD21C88F80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61079" y="4307398"/>
                  <a:ext cx="340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A69B309-2597-4709-836A-F02B8ADFC3B5}"/>
                    </a:ext>
                  </a:extLst>
                </p14:cNvPr>
                <p14:cNvContentPartPr/>
                <p14:nvPr/>
              </p14:nvContentPartPr>
              <p14:xfrm>
                <a:off x="6998479" y="4018318"/>
                <a:ext cx="219960" cy="463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A69B309-2597-4709-836A-F02B8ADFC3B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89479" y="4009678"/>
                  <a:ext cx="2376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D0F1C67-A0AB-4784-B0E9-E0D26651AEC4}"/>
                    </a:ext>
                  </a:extLst>
                </p14:cNvPr>
                <p14:cNvContentPartPr/>
                <p14:nvPr/>
              </p14:nvContentPartPr>
              <p14:xfrm>
                <a:off x="7233199" y="4332598"/>
                <a:ext cx="94680" cy="148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D0F1C67-A0AB-4784-B0E9-E0D26651AEC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24559" y="4323958"/>
                  <a:ext cx="11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C1FA6DD-C66F-49D1-80F8-EE6D43F4A324}"/>
                    </a:ext>
                  </a:extLst>
                </p14:cNvPr>
                <p14:cNvContentPartPr/>
                <p14:nvPr/>
              </p14:nvContentPartPr>
              <p14:xfrm>
                <a:off x="7427239" y="4200118"/>
                <a:ext cx="155880" cy="262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C1FA6DD-C66F-49D1-80F8-EE6D43F4A32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18599" y="4191118"/>
                  <a:ext cx="173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85BD3EF-EC79-47E8-A910-83F8C4BB869F}"/>
                    </a:ext>
                  </a:extLst>
                </p14:cNvPr>
                <p14:cNvContentPartPr/>
                <p14:nvPr/>
              </p14:nvContentPartPr>
              <p14:xfrm>
                <a:off x="7688599" y="4040638"/>
                <a:ext cx="217800" cy="440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85BD3EF-EC79-47E8-A910-83F8C4BB869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79959" y="4031998"/>
                  <a:ext cx="235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C56DA71-CA38-47D4-B59A-DDC6C1066FF6}"/>
                    </a:ext>
                  </a:extLst>
                </p14:cNvPr>
                <p14:cNvContentPartPr/>
                <p14:nvPr/>
              </p14:nvContentPartPr>
              <p14:xfrm>
                <a:off x="8224639" y="4295158"/>
                <a:ext cx="328680" cy="201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C56DA71-CA38-47D4-B59A-DDC6C1066F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15999" y="4286158"/>
                  <a:ext cx="34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5557C71-D182-4CE0-8FAE-3F39F712B071}"/>
                    </a:ext>
                  </a:extLst>
                </p14:cNvPr>
                <p14:cNvContentPartPr/>
                <p14:nvPr/>
              </p14:nvContentPartPr>
              <p14:xfrm>
                <a:off x="8620279" y="4282558"/>
                <a:ext cx="189720" cy="23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5557C71-D182-4CE0-8FAE-3F39F712B0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11639" y="4273558"/>
                  <a:ext cx="207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F3C9497-874B-4EAA-8196-E9DDC6F5AF93}"/>
                    </a:ext>
                  </a:extLst>
                </p14:cNvPr>
                <p14:cNvContentPartPr/>
                <p14:nvPr/>
              </p14:nvContentPartPr>
              <p14:xfrm>
                <a:off x="9116359" y="4271038"/>
                <a:ext cx="222480" cy="214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F3C9497-874B-4EAA-8196-E9DDC6F5AF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7359" y="4262398"/>
                  <a:ext cx="240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3F4F567-B30B-4FA5-810F-2426EB36F654}"/>
                    </a:ext>
                  </a:extLst>
                </p14:cNvPr>
                <p14:cNvContentPartPr/>
                <p14:nvPr/>
              </p14:nvContentPartPr>
              <p14:xfrm>
                <a:off x="9428479" y="4213798"/>
                <a:ext cx="189720" cy="260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3F4F567-B30B-4FA5-810F-2426EB36F65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19839" y="4204798"/>
                  <a:ext cx="20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605358C-8915-495F-8659-007EC10A40D9}"/>
                    </a:ext>
                  </a:extLst>
                </p14:cNvPr>
                <p14:cNvContentPartPr/>
                <p14:nvPr/>
              </p14:nvContentPartPr>
              <p14:xfrm>
                <a:off x="9661039" y="4285078"/>
                <a:ext cx="155160" cy="173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605358C-8915-495F-8659-007EC10A40D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52039" y="427607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02B6019-6710-4EEF-9379-E3E405AB0BA2}"/>
                    </a:ext>
                  </a:extLst>
                </p14:cNvPr>
                <p14:cNvContentPartPr/>
                <p14:nvPr/>
              </p14:nvContentPartPr>
              <p14:xfrm>
                <a:off x="9946159" y="4297318"/>
                <a:ext cx="160920" cy="180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02B6019-6710-4EEF-9379-E3E405AB0BA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937159" y="4288318"/>
                  <a:ext cx="178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415BD8-5F18-44AC-9901-2F973803204B}"/>
                    </a:ext>
                  </a:extLst>
                </p14:cNvPr>
                <p14:cNvContentPartPr/>
                <p14:nvPr/>
              </p14:nvContentPartPr>
              <p14:xfrm>
                <a:off x="10215079" y="4173478"/>
                <a:ext cx="152640" cy="29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415BD8-5F18-44AC-9901-2F97380320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06439" y="4164478"/>
                  <a:ext cx="170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374448-D6FD-4A9A-AC17-8E255FB513A7}"/>
                    </a:ext>
                  </a:extLst>
                </p14:cNvPr>
                <p14:cNvContentPartPr/>
                <p14:nvPr/>
              </p14:nvContentPartPr>
              <p14:xfrm>
                <a:off x="10379599" y="4123078"/>
                <a:ext cx="150840" cy="346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374448-D6FD-4A9A-AC17-8E255FB513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370959" y="4114078"/>
                  <a:ext cx="168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DDCB83A-4595-43B3-B95A-BBF57D85DDEC}"/>
                    </a:ext>
                  </a:extLst>
                </p14:cNvPr>
                <p14:cNvContentPartPr/>
                <p14:nvPr/>
              </p14:nvContentPartPr>
              <p14:xfrm>
                <a:off x="10581199" y="4326478"/>
                <a:ext cx="98280" cy="13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DDCB83A-4595-43B3-B95A-BBF57D85DDE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72559" y="4317478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6D45373-36C3-4E64-AE0B-092FCF9DBAE8}"/>
                    </a:ext>
                  </a:extLst>
                </p14:cNvPr>
                <p14:cNvContentPartPr/>
                <p14:nvPr/>
              </p14:nvContentPartPr>
              <p14:xfrm>
                <a:off x="10531879" y="4277158"/>
                <a:ext cx="285480" cy="46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6D45373-36C3-4E64-AE0B-092FCF9DBAE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23239" y="4268518"/>
                  <a:ext cx="3031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4C3DC17-2F8E-415D-B7CE-BF801C1307E8}"/>
                    </a:ext>
                  </a:extLst>
                </p14:cNvPr>
                <p14:cNvContentPartPr/>
                <p14:nvPr/>
              </p14:nvContentPartPr>
              <p14:xfrm>
                <a:off x="573199" y="5007958"/>
                <a:ext cx="233640" cy="27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4C3DC17-2F8E-415D-B7CE-BF801C1307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4199" y="4998958"/>
                  <a:ext cx="251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5C06AA-483C-46E4-A897-D16A387E7800}"/>
                    </a:ext>
                  </a:extLst>
                </p14:cNvPr>
                <p14:cNvContentPartPr/>
                <p14:nvPr/>
              </p14:nvContentPartPr>
              <p14:xfrm>
                <a:off x="827359" y="5007598"/>
                <a:ext cx="449280" cy="255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5C06AA-483C-46E4-A897-D16A387E780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8359" y="4998958"/>
                  <a:ext cx="466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18F77B9-AF10-4D5C-81F9-9E31F776AFC9}"/>
                    </a:ext>
                  </a:extLst>
                </p14:cNvPr>
                <p14:cNvContentPartPr/>
                <p14:nvPr/>
              </p14:nvContentPartPr>
              <p14:xfrm>
                <a:off x="1504519" y="4818598"/>
                <a:ext cx="238320" cy="462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18F77B9-AF10-4D5C-81F9-9E31F776AF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95519" y="4809598"/>
                  <a:ext cx="255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9BDD84-1682-44A4-8BC1-012148F55BEC}"/>
                    </a:ext>
                  </a:extLst>
                </p14:cNvPr>
                <p14:cNvContentPartPr/>
                <p14:nvPr/>
              </p14:nvContentPartPr>
              <p14:xfrm>
                <a:off x="1800799" y="5246278"/>
                <a:ext cx="147240" cy="213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9BDD84-1682-44A4-8BC1-012148F55B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92159" y="5237278"/>
                  <a:ext cx="164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F18FEB-E189-4DD7-A295-3709EAC1114B}"/>
                    </a:ext>
                  </a:extLst>
                </p14:cNvPr>
                <p14:cNvContentPartPr/>
                <p14:nvPr/>
              </p14:nvContentPartPr>
              <p14:xfrm>
                <a:off x="2254399" y="4681798"/>
                <a:ext cx="376200" cy="526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F18FEB-E189-4DD7-A295-3709EAC1114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245399" y="4673158"/>
                  <a:ext cx="3938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DA8052-4EBD-48C6-A227-667A3772A742}"/>
                    </a:ext>
                  </a:extLst>
                </p14:cNvPr>
                <p14:cNvContentPartPr/>
                <p14:nvPr/>
              </p14:nvContentPartPr>
              <p14:xfrm>
                <a:off x="2577319" y="4988878"/>
                <a:ext cx="163080" cy="159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DA8052-4EBD-48C6-A227-667A3772A74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68679" y="4979878"/>
                  <a:ext cx="180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0FDBEDF-B777-40BC-BE33-4A122AA96707}"/>
                    </a:ext>
                  </a:extLst>
                </p14:cNvPr>
                <p14:cNvContentPartPr/>
                <p14:nvPr/>
              </p14:nvContentPartPr>
              <p14:xfrm>
                <a:off x="2889439" y="4907878"/>
                <a:ext cx="352800" cy="207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0FDBEDF-B777-40BC-BE33-4A122AA967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80799" y="4899238"/>
                  <a:ext cx="370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08AE5FF-0437-4F51-ADDF-7213535E36FF}"/>
                    </a:ext>
                  </a:extLst>
                </p14:cNvPr>
                <p14:cNvContentPartPr/>
                <p14:nvPr/>
              </p14:nvContentPartPr>
              <p14:xfrm>
                <a:off x="3615199" y="4931998"/>
                <a:ext cx="259200" cy="197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08AE5FF-0437-4F51-ADDF-7213535E36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606559" y="4922998"/>
                  <a:ext cx="276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F79FC55-278A-4272-8B3D-2A68D8FA6FD8}"/>
                    </a:ext>
                  </a:extLst>
                </p14:cNvPr>
                <p14:cNvContentPartPr/>
                <p14:nvPr/>
              </p14:nvContentPartPr>
              <p14:xfrm>
                <a:off x="3784399" y="4724998"/>
                <a:ext cx="281520" cy="37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F79FC55-278A-4272-8B3D-2A68D8FA6F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75399" y="4715998"/>
                  <a:ext cx="299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F95839A-DCBB-461F-8D86-DA59766975BB}"/>
                    </a:ext>
                  </a:extLst>
                </p14:cNvPr>
                <p14:cNvContentPartPr/>
                <p14:nvPr/>
              </p14:nvContentPartPr>
              <p14:xfrm>
                <a:off x="3952879" y="4939918"/>
                <a:ext cx="143640" cy="174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F95839A-DCBB-461F-8D86-DA59766975B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44239" y="4930918"/>
                  <a:ext cx="161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A9E568-15E8-43B3-A7F9-91CDEF68F0EE}"/>
                    </a:ext>
                  </a:extLst>
                </p14:cNvPr>
                <p14:cNvContentPartPr/>
                <p14:nvPr/>
              </p14:nvContentPartPr>
              <p14:xfrm>
                <a:off x="4549759" y="4919038"/>
                <a:ext cx="303120" cy="190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A9E568-15E8-43B3-A7F9-91CDEF68F0E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40759" y="4910038"/>
                  <a:ext cx="320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51B4D19-7B2A-46E7-A8C0-F4B93A3DA223}"/>
                    </a:ext>
                  </a:extLst>
                </p14:cNvPr>
                <p14:cNvContentPartPr/>
                <p14:nvPr/>
              </p14:nvContentPartPr>
              <p14:xfrm>
                <a:off x="4893199" y="4894558"/>
                <a:ext cx="19764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51B4D19-7B2A-46E7-A8C0-F4B93A3DA22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84559" y="4885918"/>
                  <a:ext cx="215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369CBE9-8E7D-466B-AE91-B2BA1B4849DB}"/>
                    </a:ext>
                  </a:extLst>
                </p14:cNvPr>
                <p14:cNvContentPartPr/>
                <p14:nvPr/>
              </p14:nvContentPartPr>
              <p14:xfrm>
                <a:off x="5551639" y="4902478"/>
                <a:ext cx="216720" cy="25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369CBE9-8E7D-466B-AE91-B2BA1B4849D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42639" y="4893838"/>
                  <a:ext cx="234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7F6324D-5158-487F-B0D5-357931213FBA}"/>
                    </a:ext>
                  </a:extLst>
                </p14:cNvPr>
                <p14:cNvContentPartPr/>
                <p14:nvPr/>
              </p14:nvContentPartPr>
              <p14:xfrm>
                <a:off x="5774839" y="4985638"/>
                <a:ext cx="204120" cy="102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7F6324D-5158-487F-B0D5-357931213FB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66199" y="4976638"/>
                  <a:ext cx="22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1AE7C2-2FCD-4EF6-BEBD-DB0E429655DA}"/>
                    </a:ext>
                  </a:extLst>
                </p14:cNvPr>
                <p14:cNvContentPartPr/>
                <p14:nvPr/>
              </p14:nvContentPartPr>
              <p14:xfrm>
                <a:off x="6034039" y="4964758"/>
                <a:ext cx="187920" cy="128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1AE7C2-2FCD-4EF6-BEBD-DB0E429655D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25039" y="4955758"/>
                  <a:ext cx="20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F0D007-A894-4EEA-A29E-FBB8D4E192CF}"/>
                    </a:ext>
                  </a:extLst>
                </p14:cNvPr>
                <p14:cNvContentPartPr/>
                <p14:nvPr/>
              </p14:nvContentPartPr>
              <p14:xfrm>
                <a:off x="6331399" y="4905358"/>
                <a:ext cx="217800" cy="185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F0D007-A894-4EEA-A29E-FBB8D4E192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322759" y="4896718"/>
                  <a:ext cx="235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ADE3DA5-3251-4588-965A-624068D6EDEB}"/>
                    </a:ext>
                  </a:extLst>
                </p14:cNvPr>
                <p14:cNvContentPartPr/>
                <p14:nvPr/>
              </p14:nvContentPartPr>
              <p14:xfrm>
                <a:off x="6507439" y="4912558"/>
                <a:ext cx="158400" cy="162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ADE3DA5-3251-4588-965A-624068D6EDE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8799" y="4903918"/>
                  <a:ext cx="176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1009CC4-10E6-48C7-A3A5-CAF047C0644F}"/>
                    </a:ext>
                  </a:extLst>
                </p14:cNvPr>
                <p14:cNvContentPartPr/>
                <p14:nvPr/>
              </p14:nvContentPartPr>
              <p14:xfrm>
                <a:off x="6727039" y="4862878"/>
                <a:ext cx="296640" cy="288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1009CC4-10E6-48C7-A3A5-CAF047C0644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18399" y="4853878"/>
                  <a:ext cx="314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DB3D05-536C-42AC-B5A0-887687413E96}"/>
                    </a:ext>
                  </a:extLst>
                </p14:cNvPr>
                <p14:cNvContentPartPr/>
                <p14:nvPr/>
              </p14:nvContentPartPr>
              <p14:xfrm>
                <a:off x="7113319" y="4666318"/>
                <a:ext cx="261720" cy="49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DB3D05-536C-42AC-B5A0-887687413E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04679" y="4657678"/>
                  <a:ext cx="2793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3970207-B5B0-4D09-9E5F-9356390C44A8}"/>
                    </a:ext>
                  </a:extLst>
                </p14:cNvPr>
                <p14:cNvContentPartPr/>
                <p14:nvPr/>
              </p14:nvContentPartPr>
              <p14:xfrm>
                <a:off x="7007119" y="4911838"/>
                <a:ext cx="348480" cy="20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3970207-B5B0-4D09-9E5F-9356390C44A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98119" y="4903198"/>
                  <a:ext cx="366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81BE340-EB71-4B60-AC28-2B1043EB2761}"/>
                    </a:ext>
                  </a:extLst>
                </p14:cNvPr>
                <p14:cNvContentPartPr/>
                <p14:nvPr/>
              </p14:nvContentPartPr>
              <p14:xfrm>
                <a:off x="7750879" y="4606918"/>
                <a:ext cx="336960" cy="538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81BE340-EB71-4B60-AC28-2B1043EB276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42239" y="4598278"/>
                  <a:ext cx="3546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1B72C49-24DA-4449-A955-65302812917E}"/>
                    </a:ext>
                  </a:extLst>
                </p14:cNvPr>
                <p14:cNvContentPartPr/>
                <p14:nvPr/>
              </p14:nvContentPartPr>
              <p14:xfrm>
                <a:off x="7679959" y="4895638"/>
                <a:ext cx="425160" cy="10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1B72C49-24DA-4449-A955-65302812917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70959" y="4886998"/>
                  <a:ext cx="442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722F1BA-AF41-46AE-B8A9-8EBAC8087B0F}"/>
                    </a:ext>
                  </a:extLst>
                </p14:cNvPr>
                <p14:cNvContentPartPr/>
                <p14:nvPr/>
              </p14:nvContentPartPr>
              <p14:xfrm>
                <a:off x="7963639" y="4944958"/>
                <a:ext cx="233280" cy="20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722F1BA-AF41-46AE-B8A9-8EBAC8087B0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54999" y="4936318"/>
                  <a:ext cx="25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20D2D17-66AD-4971-AB8A-232B451E548D}"/>
                    </a:ext>
                  </a:extLst>
                </p14:cNvPr>
                <p14:cNvContentPartPr/>
                <p14:nvPr/>
              </p14:nvContentPartPr>
              <p14:xfrm>
                <a:off x="8570239" y="4926238"/>
                <a:ext cx="248400" cy="207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20D2D17-66AD-4971-AB8A-232B451E548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61599" y="4917238"/>
                  <a:ext cx="266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04C86E0-1032-43B7-A9FF-C9F2E4099C75}"/>
                    </a:ext>
                  </a:extLst>
                </p14:cNvPr>
                <p14:cNvContentPartPr/>
                <p14:nvPr/>
              </p14:nvContentPartPr>
              <p14:xfrm>
                <a:off x="9336679" y="4926238"/>
                <a:ext cx="282960" cy="240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04C86E0-1032-43B7-A9FF-C9F2E4099C7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27679" y="4917598"/>
                  <a:ext cx="30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E0789-8C8E-4BA8-9465-222E2712BB8A}"/>
                    </a:ext>
                  </a:extLst>
                </p14:cNvPr>
                <p14:cNvContentPartPr/>
                <p14:nvPr/>
              </p14:nvContentPartPr>
              <p14:xfrm>
                <a:off x="9718279" y="4706638"/>
                <a:ext cx="308520" cy="483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E0789-8C8E-4BA8-9465-222E2712BB8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09279" y="4697638"/>
                  <a:ext cx="326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D84F30D-C79A-4694-A24D-8673720AD41B}"/>
                    </a:ext>
                  </a:extLst>
                </p14:cNvPr>
                <p14:cNvContentPartPr/>
                <p14:nvPr/>
              </p14:nvContentPartPr>
              <p14:xfrm>
                <a:off x="9601279" y="4916518"/>
                <a:ext cx="525960" cy="74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D84F30D-C79A-4694-A24D-8673720AD41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592639" y="4907878"/>
                  <a:ext cx="543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09CB460-7249-4F06-8B0A-365F6CBD71E8}"/>
                    </a:ext>
                  </a:extLst>
                </p14:cNvPr>
                <p14:cNvContentPartPr/>
                <p14:nvPr/>
              </p14:nvContentPartPr>
              <p14:xfrm>
                <a:off x="9891799" y="4977718"/>
                <a:ext cx="180720" cy="135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09CB460-7249-4F06-8B0A-365F6CBD71E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82799" y="4969078"/>
                  <a:ext cx="198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C097A54-95A0-4207-BA94-84F06E461A3B}"/>
                    </a:ext>
                  </a:extLst>
                </p14:cNvPr>
                <p14:cNvContentPartPr/>
                <p14:nvPr/>
              </p14:nvContentPartPr>
              <p14:xfrm>
                <a:off x="10195639" y="4996438"/>
                <a:ext cx="158760" cy="160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C097A54-95A0-4207-BA94-84F06E461A3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86999" y="4987798"/>
                  <a:ext cx="17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BD54BD8-8661-45FB-B1A2-DF73DB48D19B}"/>
                    </a:ext>
                  </a:extLst>
                </p14:cNvPr>
                <p14:cNvContentPartPr/>
                <p14:nvPr/>
              </p14:nvContentPartPr>
              <p14:xfrm>
                <a:off x="10423879" y="5007598"/>
                <a:ext cx="195120" cy="17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BD54BD8-8661-45FB-B1A2-DF73DB48D19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414879" y="4998958"/>
                  <a:ext cx="212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36EAD47-E23D-49D8-A472-E0FA8F4DA25E}"/>
                    </a:ext>
                  </a:extLst>
                </p14:cNvPr>
                <p14:cNvContentPartPr/>
                <p14:nvPr/>
              </p14:nvContentPartPr>
              <p14:xfrm>
                <a:off x="10594519" y="4745518"/>
                <a:ext cx="278280" cy="406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36EAD47-E23D-49D8-A472-E0FA8F4DA25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85519" y="4736518"/>
                  <a:ext cx="2959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5C4992-6230-41D8-9625-56AC5C5BDB30}"/>
                    </a:ext>
                  </a:extLst>
                </p14:cNvPr>
                <p14:cNvContentPartPr/>
                <p14:nvPr/>
              </p14:nvContentPartPr>
              <p14:xfrm>
                <a:off x="10731679" y="5007958"/>
                <a:ext cx="168840" cy="150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5C4992-6230-41D8-9625-56AC5C5BDB3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22679" y="4998958"/>
                  <a:ext cx="186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48BDB0-D63A-44B0-90E1-486CBCD8708C}"/>
                    </a:ext>
                  </a:extLst>
                </p14:cNvPr>
                <p14:cNvContentPartPr/>
                <p14:nvPr/>
              </p14:nvContentPartPr>
              <p14:xfrm>
                <a:off x="10928239" y="5042518"/>
                <a:ext cx="73080" cy="145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48BDB0-D63A-44B0-90E1-486CBCD8708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19239" y="5033878"/>
                  <a:ext cx="90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5EFCC57-E312-4309-853C-8B23B221B04A}"/>
                    </a:ext>
                  </a:extLst>
                </p14:cNvPr>
                <p14:cNvContentPartPr/>
                <p14:nvPr/>
              </p14:nvContentPartPr>
              <p14:xfrm>
                <a:off x="11114359" y="5001118"/>
                <a:ext cx="271800" cy="188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5EFCC57-E312-4309-853C-8B23B221B04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05359" y="4992118"/>
                  <a:ext cx="28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CB87846-6182-49C4-AF03-B23D08F08F8B}"/>
                    </a:ext>
                  </a:extLst>
                </p14:cNvPr>
                <p14:cNvContentPartPr/>
                <p14:nvPr/>
              </p14:nvContentPartPr>
              <p14:xfrm>
                <a:off x="11296519" y="4821478"/>
                <a:ext cx="312840" cy="325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CB87846-6182-49C4-AF03-B23D08F08F8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287879" y="4812478"/>
                  <a:ext cx="330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7F5F3A-F480-45DF-9336-9EC4F077D869}"/>
                    </a:ext>
                  </a:extLst>
                </p14:cNvPr>
                <p14:cNvContentPartPr/>
                <p14:nvPr/>
              </p14:nvContentPartPr>
              <p14:xfrm>
                <a:off x="644479" y="5720038"/>
                <a:ext cx="325080" cy="241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7F5F3A-F480-45DF-9336-9EC4F077D8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5479" y="5711038"/>
                  <a:ext cx="342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0BC44B2-1CD8-4A09-84F3-6F98AD9FD418}"/>
                    </a:ext>
                  </a:extLst>
                </p14:cNvPr>
                <p14:cNvContentPartPr/>
                <p14:nvPr/>
              </p14:nvContentPartPr>
              <p14:xfrm>
                <a:off x="1006639" y="5774758"/>
                <a:ext cx="135000" cy="159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0BC44B2-1CD8-4A09-84F3-6F98AD9FD4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7999" y="5766118"/>
                  <a:ext cx="152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E4786B-CEA6-445D-8D29-BBC7E4B865C8}"/>
                    </a:ext>
                  </a:extLst>
                </p14:cNvPr>
                <p14:cNvContentPartPr/>
                <p14:nvPr/>
              </p14:nvContentPartPr>
              <p14:xfrm>
                <a:off x="1264399" y="5696278"/>
                <a:ext cx="222840" cy="234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E4786B-CEA6-445D-8D29-BBC7E4B865C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55759" y="5687638"/>
                  <a:ext cx="240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7C8DEC5-2E74-4396-BE7A-E7B6F40FAC1E}"/>
                    </a:ext>
                  </a:extLst>
                </p14:cNvPr>
                <p14:cNvContentPartPr/>
                <p14:nvPr/>
              </p14:nvContentPartPr>
              <p14:xfrm>
                <a:off x="1582279" y="5729038"/>
                <a:ext cx="289080" cy="173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7C8DEC5-2E74-4396-BE7A-E7B6F40FAC1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573279" y="5720038"/>
                  <a:ext cx="306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E1D3569-4D0C-4120-ACD5-DB57E5BC1F16}"/>
                    </a:ext>
                  </a:extLst>
                </p14:cNvPr>
                <p14:cNvContentPartPr/>
                <p14:nvPr/>
              </p14:nvContentPartPr>
              <p14:xfrm>
                <a:off x="2039479" y="5801398"/>
                <a:ext cx="163800" cy="91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E1D3569-4D0C-4120-ACD5-DB57E5BC1F1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030839" y="5792758"/>
                  <a:ext cx="181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0179EB5-AEFE-43F9-9ACD-390BD8FD3408}"/>
                    </a:ext>
                  </a:extLst>
                </p14:cNvPr>
                <p14:cNvContentPartPr/>
                <p14:nvPr/>
              </p14:nvContentPartPr>
              <p14:xfrm>
                <a:off x="2293639" y="5529958"/>
                <a:ext cx="213840" cy="372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0179EB5-AEFE-43F9-9ACD-390BD8FD340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84999" y="5520958"/>
                  <a:ext cx="231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3044D57-2035-4760-ACE5-02685BEC246B}"/>
                    </a:ext>
                  </a:extLst>
                </p14:cNvPr>
                <p14:cNvContentPartPr/>
                <p14:nvPr/>
              </p14:nvContentPartPr>
              <p14:xfrm>
                <a:off x="2758039" y="5732278"/>
                <a:ext cx="284400" cy="212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3044D57-2035-4760-ACE5-02685BEC246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49399" y="5723278"/>
                  <a:ext cx="302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FFE61C8-9DB9-48DD-B638-C66677C7F1BB}"/>
                    </a:ext>
                  </a:extLst>
                </p14:cNvPr>
                <p14:cNvContentPartPr/>
                <p14:nvPr/>
              </p14:nvContentPartPr>
              <p14:xfrm>
                <a:off x="2935879" y="5471998"/>
                <a:ext cx="354960" cy="401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FFE61C8-9DB9-48DD-B638-C66677C7F1B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927239" y="5462998"/>
                  <a:ext cx="372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C2FECCC-4AB2-4050-8EC7-5F278A24C35B}"/>
                    </a:ext>
                  </a:extLst>
                </p14:cNvPr>
                <p14:cNvContentPartPr/>
                <p14:nvPr/>
              </p14:nvContentPartPr>
              <p14:xfrm>
                <a:off x="3178519" y="5759638"/>
                <a:ext cx="47520" cy="85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C2FECCC-4AB2-4050-8EC7-5F278A24C35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169519" y="5750998"/>
                  <a:ext cx="6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3C3CD34-56DE-40C1-B312-4BFC0E241B0E}"/>
                    </a:ext>
                  </a:extLst>
                </p14:cNvPr>
                <p14:cNvContentPartPr/>
                <p14:nvPr/>
              </p14:nvContentPartPr>
              <p14:xfrm>
                <a:off x="3311719" y="5655598"/>
                <a:ext cx="159840" cy="254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3C3CD34-56DE-40C1-B312-4BFC0E241B0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02719" y="5646598"/>
                  <a:ext cx="17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849C6EC-5BAB-4BD2-8AFA-87CE8D7027DD}"/>
                    </a:ext>
                  </a:extLst>
                </p14:cNvPr>
                <p14:cNvContentPartPr/>
                <p14:nvPr/>
              </p14:nvContentPartPr>
              <p14:xfrm>
                <a:off x="3665959" y="5325838"/>
                <a:ext cx="305640" cy="556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849C6EC-5BAB-4BD2-8AFA-87CE8D7027D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656959" y="5316838"/>
                  <a:ext cx="3232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93B5AE2-9515-4D6F-8547-582C88D01A6A}"/>
                    </a:ext>
                  </a:extLst>
                </p14:cNvPr>
                <p14:cNvContentPartPr/>
                <p14:nvPr/>
              </p14:nvContentPartPr>
              <p14:xfrm>
                <a:off x="3534199" y="5598718"/>
                <a:ext cx="401400" cy="114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93B5AE2-9515-4D6F-8547-582C88D01A6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25559" y="5590078"/>
                  <a:ext cx="41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EFA04AB-07BF-4DE0-AB17-07FE3604B766}"/>
                    </a:ext>
                  </a:extLst>
                </p14:cNvPr>
                <p14:cNvContentPartPr/>
                <p14:nvPr/>
              </p14:nvContentPartPr>
              <p14:xfrm>
                <a:off x="3874039" y="5663158"/>
                <a:ext cx="181800" cy="213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EFA04AB-07BF-4DE0-AB17-07FE3604B76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865399" y="5654158"/>
                  <a:ext cx="199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18E54A4-FCFD-4849-B1FB-7E8E2A74F091}"/>
                    </a:ext>
                  </a:extLst>
                </p14:cNvPr>
                <p14:cNvContentPartPr/>
                <p14:nvPr/>
              </p14:nvContentPartPr>
              <p14:xfrm>
                <a:off x="4089679" y="5742358"/>
                <a:ext cx="56520" cy="139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18E54A4-FCFD-4849-B1FB-7E8E2A74F0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81039" y="5733358"/>
                  <a:ext cx="74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576CB34-1CFE-47DA-B6BC-1A7DC41E71CD}"/>
                    </a:ext>
                  </a:extLst>
                </p14:cNvPr>
                <p14:cNvContentPartPr/>
                <p14:nvPr/>
              </p14:nvContentPartPr>
              <p14:xfrm>
                <a:off x="4230079" y="5375518"/>
                <a:ext cx="321840" cy="52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576CB34-1CFE-47DA-B6BC-1A7DC41E71C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21079" y="5366878"/>
                  <a:ext cx="3394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D54BD8C-8986-4948-980C-4679A24C89BA}"/>
                    </a:ext>
                  </a:extLst>
                </p14:cNvPr>
                <p14:cNvContentPartPr/>
                <p14:nvPr/>
              </p14:nvContentPartPr>
              <p14:xfrm>
                <a:off x="4537519" y="5711758"/>
                <a:ext cx="159120" cy="134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D54BD8C-8986-4948-980C-4679A24C89B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28519" y="5702758"/>
                  <a:ext cx="176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C232615-1CD6-4F74-B531-EE3324B81821}"/>
                    </a:ext>
                  </a:extLst>
                </p14:cNvPr>
                <p14:cNvContentPartPr/>
                <p14:nvPr/>
              </p14:nvContentPartPr>
              <p14:xfrm>
                <a:off x="4918039" y="5337358"/>
                <a:ext cx="344160" cy="515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C232615-1CD6-4F74-B531-EE3324B8182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909039" y="5328358"/>
                  <a:ext cx="3618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A7D223C-CE7B-4BC7-B9EE-3BFE59C06298}"/>
                    </a:ext>
                  </a:extLst>
                </p14:cNvPr>
                <p14:cNvContentPartPr/>
                <p14:nvPr/>
              </p14:nvContentPartPr>
              <p14:xfrm>
                <a:off x="4774759" y="5614558"/>
                <a:ext cx="494640" cy="63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A7D223C-CE7B-4BC7-B9EE-3BFE59C062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766119" y="5605558"/>
                  <a:ext cx="512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BA019D7-DDD3-4E33-9EAB-937275136DD1}"/>
                    </a:ext>
                  </a:extLst>
                </p14:cNvPr>
                <p14:cNvContentPartPr/>
                <p14:nvPr/>
              </p14:nvContentPartPr>
              <p14:xfrm>
                <a:off x="5161759" y="5568118"/>
                <a:ext cx="254880" cy="308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BA019D7-DDD3-4E33-9EAB-937275136DD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53119" y="5559478"/>
                  <a:ext cx="272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3238080-775F-4B83-943E-CACC947C1AA4}"/>
                    </a:ext>
                  </a:extLst>
                </p14:cNvPr>
                <p14:cNvContentPartPr/>
                <p14:nvPr/>
              </p14:nvContentPartPr>
              <p14:xfrm>
                <a:off x="5337079" y="5698798"/>
                <a:ext cx="151560" cy="164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3238080-775F-4B83-943E-CACC947C1AA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328439" y="5690158"/>
                  <a:ext cx="169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4F20A8-B9EF-45D7-932C-EEFBD081773F}"/>
                    </a:ext>
                  </a:extLst>
                </p14:cNvPr>
                <p14:cNvContentPartPr/>
                <p14:nvPr/>
              </p14:nvContentPartPr>
              <p14:xfrm>
                <a:off x="5532919" y="5649118"/>
                <a:ext cx="263520" cy="230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4F20A8-B9EF-45D7-932C-EEFBD081773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24279" y="5640478"/>
                  <a:ext cx="281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23356C-B12C-4164-A3EC-0C008DC9091B}"/>
                    </a:ext>
                  </a:extLst>
                </p14:cNvPr>
                <p14:cNvContentPartPr/>
                <p14:nvPr/>
              </p14:nvContentPartPr>
              <p14:xfrm>
                <a:off x="5989759" y="5918398"/>
                <a:ext cx="4680" cy="2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23356C-B12C-4164-A3EC-0C008DC9091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80759" y="5909398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D880F02-F5B6-43E0-A7C8-EF7350C84035}"/>
                    </a:ext>
                  </a:extLst>
                </p14:cNvPr>
                <p14:cNvContentPartPr/>
                <p14:nvPr/>
              </p14:nvContentPartPr>
              <p14:xfrm>
                <a:off x="5943679" y="5330158"/>
                <a:ext cx="329400" cy="361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D880F02-F5B6-43E0-A7C8-EF7350C8403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34679" y="5321518"/>
                  <a:ext cx="347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305D68-4A15-4E8D-BE58-E867F83BBA21}"/>
                    </a:ext>
                  </a:extLst>
                </p14:cNvPr>
                <p14:cNvContentPartPr/>
                <p14:nvPr/>
              </p14:nvContentPartPr>
              <p14:xfrm>
                <a:off x="5935399" y="5906158"/>
                <a:ext cx="15120" cy="25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305D68-4A15-4E8D-BE58-E867F83BBA2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926759" y="5897158"/>
                  <a:ext cx="32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6F10B8-CCB7-4705-897C-F1B0A81AD52E}"/>
              </a:ext>
            </a:extLst>
          </p:cNvPr>
          <p:cNvGrpSpPr/>
          <p:nvPr/>
        </p:nvGrpSpPr>
        <p:grpSpPr>
          <a:xfrm>
            <a:off x="252799" y="934918"/>
            <a:ext cx="896040" cy="639360"/>
            <a:chOff x="252799" y="934918"/>
            <a:chExt cx="89604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4B0793-6565-4AFC-9BC9-ED73C9F8E931}"/>
                    </a:ext>
                  </a:extLst>
                </p14:cNvPr>
                <p14:cNvContentPartPr/>
                <p14:nvPr/>
              </p14:nvContentPartPr>
              <p14:xfrm>
                <a:off x="252799" y="934918"/>
                <a:ext cx="284040" cy="63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4B0793-6565-4AFC-9BC9-ED73C9F8E93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44159" y="925918"/>
                  <a:ext cx="3016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1B74FE-1D3E-4230-AC2D-FDB27A760453}"/>
                    </a:ext>
                  </a:extLst>
                </p14:cNvPr>
                <p14:cNvContentPartPr/>
                <p14:nvPr/>
              </p14:nvContentPartPr>
              <p14:xfrm>
                <a:off x="591919" y="1274398"/>
                <a:ext cx="249480" cy="21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1B74FE-1D3E-4230-AC2D-FDB27A76045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3279" y="1265758"/>
                  <a:ext cx="267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3C561F-73C7-413B-B4F3-9B77B2F23C02}"/>
                    </a:ext>
                  </a:extLst>
                </p14:cNvPr>
                <p14:cNvContentPartPr/>
                <p14:nvPr/>
              </p14:nvContentPartPr>
              <p14:xfrm>
                <a:off x="930319" y="1200598"/>
                <a:ext cx="218520" cy="33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3C561F-73C7-413B-B4F3-9B77B2F23C0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21319" y="1191958"/>
                  <a:ext cx="2361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F09D2DB-427D-4A3C-A1F2-F999ED948185}"/>
              </a:ext>
            </a:extLst>
          </p:cNvPr>
          <p:cNvGrpSpPr/>
          <p:nvPr/>
        </p:nvGrpSpPr>
        <p:grpSpPr>
          <a:xfrm>
            <a:off x="2547079" y="3026518"/>
            <a:ext cx="2630880" cy="499680"/>
            <a:chOff x="2547079" y="3026518"/>
            <a:chExt cx="263088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DB8E20-771B-4F4B-AFB8-C95A4B010E92}"/>
                    </a:ext>
                  </a:extLst>
                </p14:cNvPr>
                <p14:cNvContentPartPr/>
                <p14:nvPr/>
              </p14:nvContentPartPr>
              <p14:xfrm>
                <a:off x="3079519" y="3026518"/>
                <a:ext cx="487080" cy="111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DB8E20-771B-4F4B-AFB8-C95A4B010E9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070519" y="3017878"/>
                  <a:ext cx="504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658584-09F0-40BA-8D91-46C81AF3DE36}"/>
                    </a:ext>
                  </a:extLst>
                </p14:cNvPr>
                <p14:cNvContentPartPr/>
                <p14:nvPr/>
              </p14:nvContentPartPr>
              <p14:xfrm>
                <a:off x="3093559" y="3092398"/>
                <a:ext cx="452880" cy="10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658584-09F0-40BA-8D91-46C81AF3DE3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084919" y="3083758"/>
                  <a:ext cx="470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ADAB5C-942B-4155-BAC6-D47736D82F99}"/>
                    </a:ext>
                  </a:extLst>
                </p14:cNvPr>
                <p14:cNvContentPartPr/>
                <p14:nvPr/>
              </p14:nvContentPartPr>
              <p14:xfrm>
                <a:off x="2547079" y="3305518"/>
                <a:ext cx="257400" cy="220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ADAB5C-942B-4155-BAC6-D47736D82F9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538079" y="3296878"/>
                  <a:ext cx="27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DD74CE-99D3-4424-9AC0-51040F2DFD18}"/>
                    </a:ext>
                  </a:extLst>
                </p14:cNvPr>
                <p14:cNvContentPartPr/>
                <p14:nvPr/>
              </p14:nvContentPartPr>
              <p14:xfrm>
                <a:off x="2830759" y="3186718"/>
                <a:ext cx="141120" cy="26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DD74CE-99D3-4424-9AC0-51040F2DFD1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822119" y="3177718"/>
                  <a:ext cx="158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43F2C8-5A4D-4151-804D-9925EEDB6B2A}"/>
                    </a:ext>
                  </a:extLst>
                </p14:cNvPr>
                <p14:cNvContentPartPr/>
                <p14:nvPr/>
              </p14:nvContentPartPr>
              <p14:xfrm>
                <a:off x="2748679" y="3333238"/>
                <a:ext cx="253440" cy="74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43F2C8-5A4D-4151-804D-9925EEDB6B2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739679" y="3324598"/>
                  <a:ext cx="27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751DC2-C0C0-4786-A996-87913E1D609E}"/>
                    </a:ext>
                  </a:extLst>
                </p14:cNvPr>
                <p14:cNvContentPartPr/>
                <p14:nvPr/>
              </p14:nvContentPartPr>
              <p14:xfrm>
                <a:off x="2948479" y="3362038"/>
                <a:ext cx="109080" cy="71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751DC2-C0C0-4786-A996-87913E1D609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39479" y="3353398"/>
                  <a:ext cx="12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B969EE-F2E7-4ECA-AF2F-18F83AB5988B}"/>
                    </a:ext>
                  </a:extLst>
                </p14:cNvPr>
                <p14:cNvContentPartPr/>
                <p14:nvPr/>
              </p14:nvContentPartPr>
              <p14:xfrm>
                <a:off x="3077719" y="3363838"/>
                <a:ext cx="108360" cy="64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B969EE-F2E7-4ECA-AF2F-18F83AB5988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69079" y="3355198"/>
                  <a:ext cx="126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8BE8BA-59EF-4AA6-9B1E-80790D9471DD}"/>
                    </a:ext>
                  </a:extLst>
                </p14:cNvPr>
                <p14:cNvContentPartPr/>
                <p14:nvPr/>
              </p14:nvContentPartPr>
              <p14:xfrm>
                <a:off x="3202639" y="3342958"/>
                <a:ext cx="163440" cy="114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8BE8BA-59EF-4AA6-9B1E-80790D9471D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3999" y="3333958"/>
                  <a:ext cx="181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62078B-0017-4EBE-BC82-6A020F897B0D}"/>
                    </a:ext>
                  </a:extLst>
                </p14:cNvPr>
                <p14:cNvContentPartPr/>
                <p14:nvPr/>
              </p14:nvContentPartPr>
              <p14:xfrm>
                <a:off x="3291559" y="3202918"/>
                <a:ext cx="104040" cy="217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62078B-0017-4EBE-BC82-6A020F897B0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82919" y="3193918"/>
                  <a:ext cx="121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A100F6-677F-4308-A273-421DFD073EFD}"/>
                    </a:ext>
                  </a:extLst>
                </p14:cNvPr>
                <p14:cNvContentPartPr/>
                <p14:nvPr/>
              </p14:nvContentPartPr>
              <p14:xfrm>
                <a:off x="3378679" y="3338998"/>
                <a:ext cx="146160" cy="9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A100F6-677F-4308-A273-421DFD073EF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370039" y="3330358"/>
                  <a:ext cx="163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FEF58-E657-4387-8D72-1A2B58B26FD1}"/>
                    </a:ext>
                  </a:extLst>
                </p14:cNvPr>
                <p14:cNvContentPartPr/>
                <p14:nvPr/>
              </p14:nvContentPartPr>
              <p14:xfrm>
                <a:off x="3534199" y="3325318"/>
                <a:ext cx="110160" cy="13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FEF58-E657-4387-8D72-1A2B58B26FD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525559" y="3316318"/>
                  <a:ext cx="127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16B5519-8F61-4C69-8E03-7E5D9EC28CB9}"/>
                    </a:ext>
                  </a:extLst>
                </p14:cNvPr>
                <p14:cNvContentPartPr/>
                <p14:nvPr/>
              </p14:nvContentPartPr>
              <p14:xfrm>
                <a:off x="3651199" y="3332878"/>
                <a:ext cx="153000" cy="123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16B5519-8F61-4C69-8E03-7E5D9EC28CB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42559" y="3323878"/>
                  <a:ext cx="170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10D00B6-1AA2-4A53-BFE9-9B10C6F90C65}"/>
                    </a:ext>
                  </a:extLst>
                </p14:cNvPr>
                <p14:cNvContentPartPr/>
                <p14:nvPr/>
              </p14:nvContentPartPr>
              <p14:xfrm>
                <a:off x="3743719" y="3188518"/>
                <a:ext cx="126720" cy="27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10D00B6-1AA2-4A53-BFE9-9B10C6F90C6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735079" y="3179518"/>
                  <a:ext cx="144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7D3847B-6CAE-4010-9C54-8AB11811047F}"/>
                    </a:ext>
                  </a:extLst>
                </p14:cNvPr>
                <p14:cNvContentPartPr/>
                <p14:nvPr/>
              </p14:nvContentPartPr>
              <p14:xfrm>
                <a:off x="3957919" y="3237838"/>
                <a:ext cx="180000" cy="165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7D3847B-6CAE-4010-9C54-8AB11811047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49279" y="3228838"/>
                  <a:ext cx="197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0999B8-43F4-4C80-9D6D-9895735AC746}"/>
                    </a:ext>
                  </a:extLst>
                </p14:cNvPr>
                <p14:cNvContentPartPr/>
                <p14:nvPr/>
              </p14:nvContentPartPr>
              <p14:xfrm>
                <a:off x="4199119" y="3277798"/>
                <a:ext cx="40320" cy="11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0999B8-43F4-4C80-9D6D-9895735AC7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190479" y="3268798"/>
                  <a:ext cx="57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0732AC9-76C8-43D6-A67C-7192C598AFC7}"/>
                    </a:ext>
                  </a:extLst>
                </p14:cNvPr>
                <p14:cNvContentPartPr/>
                <p14:nvPr/>
              </p14:nvContentPartPr>
              <p14:xfrm>
                <a:off x="4336279" y="3258718"/>
                <a:ext cx="101520" cy="124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0732AC9-76C8-43D6-A67C-7192C598AFC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327279" y="3250078"/>
                  <a:ext cx="119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0ADD62-CDB1-49EA-9BE3-B3AF3C87A18A}"/>
                    </a:ext>
                  </a:extLst>
                </p14:cNvPr>
                <p14:cNvContentPartPr/>
                <p14:nvPr/>
              </p14:nvContentPartPr>
              <p14:xfrm>
                <a:off x="4525999" y="3227758"/>
                <a:ext cx="272520" cy="10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0ADD62-CDB1-49EA-9BE3-B3AF3C87A18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16999" y="3218758"/>
                  <a:ext cx="290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E4D42A-A1B2-47C9-8F69-E20F4B228AE8}"/>
                    </a:ext>
                  </a:extLst>
                </p14:cNvPr>
                <p14:cNvContentPartPr/>
                <p14:nvPr/>
              </p14:nvContentPartPr>
              <p14:xfrm>
                <a:off x="4849999" y="3264478"/>
                <a:ext cx="104400" cy="74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E4D42A-A1B2-47C9-8F69-E20F4B228AE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840999" y="3255838"/>
                  <a:ext cx="122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FAA219-9AAA-43DC-807B-DC028D2A87CC}"/>
                    </a:ext>
                  </a:extLst>
                </p14:cNvPr>
                <p14:cNvContentPartPr/>
                <p14:nvPr/>
              </p14:nvContentPartPr>
              <p14:xfrm>
                <a:off x="5087959" y="3138118"/>
                <a:ext cx="90000" cy="253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FAA219-9AAA-43DC-807B-DC028D2A87C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79319" y="3129478"/>
                  <a:ext cx="1076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FA20F75-2995-4993-926B-E4EE6F30176B}"/>
              </a:ext>
            </a:extLst>
          </p:cNvPr>
          <p:cNvGrpSpPr/>
          <p:nvPr/>
        </p:nvGrpSpPr>
        <p:grpSpPr>
          <a:xfrm>
            <a:off x="11131154" y="499264"/>
            <a:ext cx="591480" cy="508320"/>
            <a:chOff x="11131154" y="499264"/>
            <a:chExt cx="59148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52D91D-6CA5-41BA-91AF-C5DA7E455B10}"/>
                    </a:ext>
                  </a:extLst>
                </p14:cNvPr>
                <p14:cNvContentPartPr/>
                <p14:nvPr/>
              </p14:nvContentPartPr>
              <p14:xfrm>
                <a:off x="11131154" y="827584"/>
                <a:ext cx="94680" cy="18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52D91D-6CA5-41BA-91AF-C5DA7E455B1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122514" y="818944"/>
                  <a:ext cx="112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6A78D9-EC64-437D-97A7-9B1B2ED60D2E}"/>
                    </a:ext>
                  </a:extLst>
                </p14:cNvPr>
                <p14:cNvContentPartPr/>
                <p14:nvPr/>
              </p14:nvContentPartPr>
              <p14:xfrm>
                <a:off x="11238434" y="499264"/>
                <a:ext cx="274320" cy="28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6A78D9-EC64-437D-97A7-9B1B2ED60D2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229794" y="490624"/>
                  <a:ext cx="291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43745C-E186-493D-8CC5-50D201974029}"/>
                    </a:ext>
                  </a:extLst>
                </p14:cNvPr>
                <p14:cNvContentPartPr/>
                <p14:nvPr/>
              </p14:nvContentPartPr>
              <p14:xfrm>
                <a:off x="11249594" y="621664"/>
                <a:ext cx="244800" cy="7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43745C-E186-493D-8CC5-50D20197402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240594" y="613024"/>
                  <a:ext cx="262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9664755-DC78-4B2F-9FF9-9FCE4D4B84AB}"/>
                    </a:ext>
                  </a:extLst>
                </p14:cNvPr>
                <p14:cNvContentPartPr/>
                <p14:nvPr/>
              </p14:nvContentPartPr>
              <p14:xfrm>
                <a:off x="11653514" y="785824"/>
                <a:ext cx="69120" cy="182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664755-DC78-4B2F-9FF9-9FCE4D4B84A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644514" y="776824"/>
                  <a:ext cx="86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02EB3B1-E7F0-41D4-9750-5CB9BBA537D9}"/>
              </a:ext>
            </a:extLst>
          </p:cNvPr>
          <p:cNvGrpSpPr/>
          <p:nvPr/>
        </p:nvGrpSpPr>
        <p:grpSpPr>
          <a:xfrm>
            <a:off x="11333834" y="1075308"/>
            <a:ext cx="338760" cy="547560"/>
            <a:chOff x="11333834" y="1075308"/>
            <a:chExt cx="33876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8366B3F-3F5A-4070-9773-DF7B3776D959}"/>
                    </a:ext>
                  </a:extLst>
                </p14:cNvPr>
                <p14:cNvContentPartPr/>
                <p14:nvPr/>
              </p14:nvContentPartPr>
              <p14:xfrm>
                <a:off x="11453714" y="1077108"/>
                <a:ext cx="23760" cy="54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8366B3F-3F5A-4070-9773-DF7B3776D95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445074" y="1068468"/>
                  <a:ext cx="41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8390D9-A0C1-4877-BA60-2E171375F907}"/>
                    </a:ext>
                  </a:extLst>
                </p14:cNvPr>
                <p14:cNvContentPartPr/>
                <p14:nvPr/>
              </p14:nvContentPartPr>
              <p14:xfrm>
                <a:off x="11333834" y="1075308"/>
                <a:ext cx="338760" cy="219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8390D9-A0C1-4877-BA60-2E171375F90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325194" y="1066308"/>
                  <a:ext cx="356400" cy="2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303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82577-2094-402F-A5E6-F98C3A78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1" y="-148307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DEA97-6E1B-4657-B141-D7C137CC09A8}"/>
                  </a:ext>
                </a:extLst>
              </p14:cNvPr>
              <p14:cNvContentPartPr/>
              <p14:nvPr/>
            </p14:nvContentPartPr>
            <p14:xfrm>
              <a:off x="3747230" y="6155639"/>
              <a:ext cx="346680" cy="168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DEA97-6E1B-4657-B141-D7C137CC09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8590" y="6146639"/>
                <a:ext cx="3643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D5E6A-2D7C-4A23-AC76-6A45D2A50F9B}"/>
              </a:ext>
            </a:extLst>
          </p:cNvPr>
          <p:cNvGrpSpPr/>
          <p:nvPr/>
        </p:nvGrpSpPr>
        <p:grpSpPr>
          <a:xfrm>
            <a:off x="221722" y="6720687"/>
            <a:ext cx="21960" cy="23040"/>
            <a:chOff x="221722" y="6720687"/>
            <a:chExt cx="21960" cy="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A73087-E2E1-474D-ADBB-C3C902D71959}"/>
                    </a:ext>
                  </a:extLst>
                </p14:cNvPr>
                <p14:cNvContentPartPr/>
                <p14:nvPr/>
              </p14:nvContentPartPr>
              <p14:xfrm>
                <a:off x="221722" y="6738327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A73087-E2E1-474D-ADBB-C3C902D719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2722" y="6729327"/>
                  <a:ext cx="19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532049-0A01-4990-A17D-26087A272A99}"/>
                    </a:ext>
                  </a:extLst>
                </p14:cNvPr>
                <p14:cNvContentPartPr/>
                <p14:nvPr/>
              </p14:nvContentPartPr>
              <p14:xfrm>
                <a:off x="243322" y="672068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532049-0A01-4990-A17D-26087A272A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322" y="67120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1AB87B-4762-4115-A79D-2DFDF231F2B0}"/>
                  </a:ext>
                </a:extLst>
              </p14:cNvPr>
              <p14:cNvContentPartPr/>
              <p14:nvPr/>
            </p14:nvContentPartPr>
            <p14:xfrm>
              <a:off x="3991603" y="6853577"/>
              <a:ext cx="362160" cy="17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1AB87B-4762-4115-A79D-2DFDF231F2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82603" y="6844577"/>
                <a:ext cx="3798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E7E4D4-75C9-4729-9753-861209B4639E}"/>
                  </a:ext>
                </a:extLst>
              </p14:cNvPr>
              <p14:cNvContentPartPr/>
              <p14:nvPr/>
            </p14:nvContentPartPr>
            <p14:xfrm>
              <a:off x="171974" y="3430848"/>
              <a:ext cx="2880" cy="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E7E4D4-75C9-4729-9753-861209B463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974" y="3422208"/>
                <a:ext cx="20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02B402-2D17-497C-B31C-191E1D52C377}"/>
                  </a:ext>
                </a:extLst>
              </p14:cNvPr>
              <p14:cNvContentPartPr/>
              <p14:nvPr/>
            </p14:nvContentPartPr>
            <p14:xfrm>
              <a:off x="11686796" y="438815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02B402-2D17-497C-B31C-191E1D52C3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78156" y="43795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C5ED1560-3E44-4B09-BBAB-9E239C7A6FB4}"/>
              </a:ext>
            </a:extLst>
          </p:cNvPr>
          <p:cNvGrpSpPr/>
          <p:nvPr/>
        </p:nvGrpSpPr>
        <p:grpSpPr>
          <a:xfrm>
            <a:off x="6225305" y="-105841"/>
            <a:ext cx="1428744" cy="1647981"/>
            <a:chOff x="6225305" y="-105841"/>
            <a:chExt cx="1428744" cy="16479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DDCC17-DF29-41BE-B1DC-FFB58EFC0FF9}"/>
                    </a:ext>
                  </a:extLst>
                </p14:cNvPr>
                <p14:cNvContentPartPr/>
                <p14:nvPr/>
              </p14:nvContentPartPr>
              <p14:xfrm>
                <a:off x="6264185" y="141119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DDCC17-DF29-41BE-B1DC-FFB58EFC0F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55185" y="1321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769265-F280-4B1F-82B6-0AFA0A4F83F8}"/>
                    </a:ext>
                  </a:extLst>
                </p14:cNvPr>
                <p14:cNvContentPartPr/>
                <p14:nvPr/>
              </p14:nvContentPartPr>
              <p14:xfrm>
                <a:off x="6225305" y="131399"/>
                <a:ext cx="120240" cy="14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769265-F280-4B1F-82B6-0AFA0A4F83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16305" y="122759"/>
                  <a:ext cx="137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AE7D7B-8F5B-4285-AEB9-8A1CDD4B8994}"/>
                    </a:ext>
                  </a:extLst>
                </p14:cNvPr>
                <p14:cNvContentPartPr/>
                <p14:nvPr/>
              </p14:nvContentPartPr>
              <p14:xfrm>
                <a:off x="6260945" y="29519"/>
                <a:ext cx="29520" cy="30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AE7D7B-8F5B-4285-AEB9-8A1CDD4B89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51945" y="20519"/>
                  <a:ext cx="47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BAAC9-AF84-4752-A127-BAC0424DFF4F}"/>
                    </a:ext>
                  </a:extLst>
                </p14:cNvPr>
                <p14:cNvContentPartPr/>
                <p14:nvPr/>
              </p14:nvContentPartPr>
              <p14:xfrm>
                <a:off x="6380105" y="87479"/>
                <a:ext cx="39960" cy="14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BAAC9-AF84-4752-A127-BAC0424DFF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71465" y="78479"/>
                  <a:ext cx="57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D68054-CD13-4A53-9A1C-86BD34E4D46C}"/>
                    </a:ext>
                  </a:extLst>
                </p14:cNvPr>
                <p14:cNvContentPartPr/>
                <p14:nvPr/>
              </p14:nvContentPartPr>
              <p14:xfrm>
                <a:off x="6479825" y="117719"/>
                <a:ext cx="18720" cy="11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D68054-CD13-4A53-9A1C-86BD34E4D4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1185" y="109079"/>
                  <a:ext cx="36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8E0F19-1E39-4005-BD6B-383C4AA45AA9}"/>
                    </a:ext>
                  </a:extLst>
                </p14:cNvPr>
                <p14:cNvContentPartPr/>
                <p14:nvPr/>
              </p14:nvContentPartPr>
              <p14:xfrm>
                <a:off x="6523025" y="43199"/>
                <a:ext cx="95400" cy="27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8E0F19-1E39-4005-BD6B-383C4AA45A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4385" y="34559"/>
                  <a:ext cx="113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59F1F3-E673-4330-9FDC-9E0B58679EF8}"/>
                    </a:ext>
                  </a:extLst>
                </p14:cNvPr>
                <p14:cNvContentPartPr/>
                <p14:nvPr/>
              </p14:nvContentPartPr>
              <p14:xfrm>
                <a:off x="6742985" y="153359"/>
                <a:ext cx="10440" cy="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59F1F3-E673-4330-9FDC-9E0B58679E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34345" y="144719"/>
                  <a:ext cx="28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244B5E-5C91-4750-B9F4-DAE65D3C0DD7}"/>
                    </a:ext>
                  </a:extLst>
                </p14:cNvPr>
                <p14:cNvContentPartPr/>
                <p14:nvPr/>
              </p14:nvContentPartPr>
              <p14:xfrm>
                <a:off x="6718865" y="114839"/>
                <a:ext cx="128520" cy="7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244B5E-5C91-4750-B9F4-DAE65D3C0D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10225" y="106199"/>
                  <a:ext cx="146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AD4C66-9943-4747-8A8C-FB9755BDA4E3}"/>
                    </a:ext>
                  </a:extLst>
                </p14:cNvPr>
                <p14:cNvContentPartPr/>
                <p14:nvPr/>
              </p14:nvContentPartPr>
              <p14:xfrm>
                <a:off x="6912545" y="48599"/>
                <a:ext cx="157680" cy="150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AD4C66-9943-4747-8A8C-FB9755BDA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03905" y="39599"/>
                  <a:ext cx="175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2E70EA-09F3-45BD-B1D0-566216CA8D4C}"/>
                    </a:ext>
                  </a:extLst>
                </p14:cNvPr>
                <p14:cNvContentPartPr/>
                <p14:nvPr/>
              </p14:nvContentPartPr>
              <p14:xfrm>
                <a:off x="6937385" y="-81001"/>
                <a:ext cx="116640" cy="37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2E70EA-09F3-45BD-B1D0-566216CA8D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28745" y="-89641"/>
                  <a:ext cx="134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8B7BB7-332D-48AF-928B-BAB94B8DCA2A}"/>
                    </a:ext>
                  </a:extLst>
                </p14:cNvPr>
                <p14:cNvContentPartPr/>
                <p14:nvPr/>
              </p14:nvContentPartPr>
              <p14:xfrm>
                <a:off x="7125305" y="-66961"/>
                <a:ext cx="37080" cy="24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8B7BB7-332D-48AF-928B-BAB94B8DCA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16665" y="-75601"/>
                  <a:ext cx="54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559164-65E5-4364-B3EE-11A684E3D3A4}"/>
                    </a:ext>
                  </a:extLst>
                </p14:cNvPr>
                <p14:cNvContentPartPr/>
                <p14:nvPr/>
              </p14:nvContentPartPr>
              <p14:xfrm>
                <a:off x="7198745" y="43559"/>
                <a:ext cx="79200" cy="43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559164-65E5-4364-B3EE-11A684E3D3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89745" y="34559"/>
                  <a:ext cx="96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704802-165A-4436-9C01-B8DFD0AE51EF}"/>
                    </a:ext>
                  </a:extLst>
                </p14:cNvPr>
                <p14:cNvContentPartPr/>
                <p14:nvPr/>
              </p14:nvContentPartPr>
              <p14:xfrm>
                <a:off x="7311785" y="-7201"/>
                <a:ext cx="34920" cy="117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704802-165A-4436-9C01-B8DFD0AE51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02785" y="-15841"/>
                  <a:ext cx="5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24CE8A-9743-4E75-9869-F33BE645DEAD}"/>
                    </a:ext>
                  </a:extLst>
                </p14:cNvPr>
                <p14:cNvContentPartPr/>
                <p14:nvPr/>
              </p14:nvContentPartPr>
              <p14:xfrm>
                <a:off x="7345265" y="-105841"/>
                <a:ext cx="169920" cy="246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24CE8A-9743-4E75-9869-F33BE645DE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36265" y="-114481"/>
                  <a:ext cx="187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E66CE8-5E88-46D9-8F68-71B7E457BBA3}"/>
                    </a:ext>
                  </a:extLst>
                </p14:cNvPr>
                <p14:cNvContentPartPr/>
                <p14:nvPr/>
              </p14:nvContentPartPr>
              <p14:xfrm>
                <a:off x="6712025" y="120959"/>
                <a:ext cx="15084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E66CE8-5E88-46D9-8F68-71B7E457BB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03025" y="112319"/>
                  <a:ext cx="16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993693-513D-4CAE-A8A6-F3F4062F2BF9}"/>
                    </a:ext>
                  </a:extLst>
                </p14:cNvPr>
                <p14:cNvContentPartPr/>
                <p14:nvPr/>
              </p14:nvContentPartPr>
              <p14:xfrm>
                <a:off x="6299684" y="852588"/>
                <a:ext cx="20520" cy="2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993693-513D-4CAE-A8A6-F3F4062F2B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0684" y="843588"/>
                  <a:ext cx="3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222C95-93DC-49C3-BCB3-2C1473E5FFC8}"/>
                    </a:ext>
                  </a:extLst>
                </p14:cNvPr>
                <p14:cNvContentPartPr/>
                <p14:nvPr/>
              </p14:nvContentPartPr>
              <p14:xfrm>
                <a:off x="6435764" y="625788"/>
                <a:ext cx="99000" cy="25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222C95-93DC-49C3-BCB3-2C1473E5FF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7124" y="617148"/>
                  <a:ext cx="11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50669C3-3BA3-461D-B10D-563BB7F56ADB}"/>
                    </a:ext>
                  </a:extLst>
                </p14:cNvPr>
                <p14:cNvContentPartPr/>
                <p14:nvPr/>
              </p14:nvContentPartPr>
              <p14:xfrm>
                <a:off x="6568244" y="606708"/>
                <a:ext cx="81720" cy="79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50669C3-3BA3-461D-B10D-563BB7F56A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9244" y="598068"/>
                  <a:ext cx="99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8C9DB0-7D3E-4023-AFE3-E7CDA294F01F}"/>
                    </a:ext>
                  </a:extLst>
                </p14:cNvPr>
                <p14:cNvContentPartPr/>
                <p14:nvPr/>
              </p14:nvContentPartPr>
              <p14:xfrm>
                <a:off x="6625844" y="533628"/>
                <a:ext cx="34200" cy="277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8C9DB0-7D3E-4023-AFE3-E7CDA294F0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17204" y="524628"/>
                  <a:ext cx="51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366AF2-7529-4849-9D4E-7550B6821F4C}"/>
                    </a:ext>
                  </a:extLst>
                </p14:cNvPr>
                <p14:cNvContentPartPr/>
                <p14:nvPr/>
              </p14:nvContentPartPr>
              <p14:xfrm>
                <a:off x="6730244" y="586548"/>
                <a:ext cx="26640" cy="14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366AF2-7529-4849-9D4E-7550B6821F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1604" y="577908"/>
                  <a:ext cx="44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087FF1-5984-4159-894A-12C6354DB25E}"/>
                    </a:ext>
                  </a:extLst>
                </p14:cNvPr>
                <p14:cNvContentPartPr/>
                <p14:nvPr/>
              </p14:nvContentPartPr>
              <p14:xfrm>
                <a:off x="6817724" y="530028"/>
                <a:ext cx="111600" cy="165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087FF1-5984-4159-894A-12C6354DB2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09084" y="521028"/>
                  <a:ext cx="129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F466D8-697A-434C-8A82-9B4173B36305}"/>
                    </a:ext>
                  </a:extLst>
                </p14:cNvPr>
                <p14:cNvContentPartPr/>
                <p14:nvPr/>
              </p14:nvContentPartPr>
              <p14:xfrm>
                <a:off x="7069724" y="522468"/>
                <a:ext cx="102960" cy="48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F466D8-697A-434C-8A82-9B4173B363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61084" y="513828"/>
                  <a:ext cx="120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7A5F54-EFF6-47BC-AFC4-B0C8FA8FAA6C}"/>
                    </a:ext>
                  </a:extLst>
                </p14:cNvPr>
                <p14:cNvContentPartPr/>
                <p14:nvPr/>
              </p14:nvContentPartPr>
              <p14:xfrm>
                <a:off x="7193249" y="621980"/>
                <a:ext cx="18360" cy="2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7A5F54-EFF6-47BC-AFC4-B0C8FA8FAA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4249" y="613340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0B5982-E499-4983-B9C2-3125342CCCD1}"/>
                    </a:ext>
                  </a:extLst>
                </p14:cNvPr>
                <p14:cNvContentPartPr/>
                <p14:nvPr/>
              </p14:nvContentPartPr>
              <p14:xfrm>
                <a:off x="7275329" y="448460"/>
                <a:ext cx="10080" cy="148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0B5982-E499-4983-B9C2-3125342CCC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66329" y="439820"/>
                  <a:ext cx="27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BAE38C-476C-46E2-A066-DFB251E2F570}"/>
                    </a:ext>
                  </a:extLst>
                </p14:cNvPr>
                <p14:cNvContentPartPr/>
                <p14:nvPr/>
              </p14:nvContentPartPr>
              <p14:xfrm>
                <a:off x="7332569" y="330020"/>
                <a:ext cx="120960" cy="181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BAE38C-476C-46E2-A066-DFB251E2F5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23929" y="321020"/>
                  <a:ext cx="13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25B61C-B554-4FEF-84C6-9CAD596B847C}"/>
                    </a:ext>
                  </a:extLst>
                </p14:cNvPr>
                <p14:cNvContentPartPr/>
                <p14:nvPr/>
              </p14:nvContentPartPr>
              <p14:xfrm>
                <a:off x="7448129" y="303380"/>
                <a:ext cx="96840" cy="13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25B61C-B554-4FEF-84C6-9CAD596B84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39129" y="294740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9CAE57-80EC-41C2-B52D-45DC1A031E0C}"/>
                    </a:ext>
                  </a:extLst>
                </p14:cNvPr>
                <p14:cNvContentPartPr/>
                <p14:nvPr/>
              </p14:nvContentPartPr>
              <p14:xfrm>
                <a:off x="7559729" y="243620"/>
                <a:ext cx="94320" cy="170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9CAE57-80EC-41C2-B52D-45DC1A031E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50729" y="234980"/>
                  <a:ext cx="111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77DA6E-89BC-4700-B5DA-E99ED7524E94}"/>
                    </a:ext>
                  </a:extLst>
                </p14:cNvPr>
                <p14:cNvContentPartPr/>
                <p14:nvPr/>
              </p14:nvContentPartPr>
              <p14:xfrm>
                <a:off x="6385049" y="1316780"/>
                <a:ext cx="102600" cy="88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77DA6E-89BC-4700-B5DA-E99ED7524E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76409" y="1307780"/>
                  <a:ext cx="12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C9AB21-B7DA-4366-8CDB-3BA829303EB8}"/>
                    </a:ext>
                  </a:extLst>
                </p14:cNvPr>
                <p14:cNvContentPartPr/>
                <p14:nvPr/>
              </p14:nvContentPartPr>
              <p14:xfrm>
                <a:off x="6370289" y="1424420"/>
                <a:ext cx="167400" cy="117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C9AB21-B7DA-4366-8CDB-3BA829303E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61649" y="1415780"/>
                  <a:ext cx="185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92B5D9-F422-427F-9FBE-790A04CEAECA}"/>
                    </a:ext>
                  </a:extLst>
                </p14:cNvPr>
                <p14:cNvContentPartPr/>
                <p14:nvPr/>
              </p14:nvContentPartPr>
              <p14:xfrm>
                <a:off x="6642089" y="1377980"/>
                <a:ext cx="31680" cy="42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92B5D9-F422-427F-9FBE-790A04CEAE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3089" y="1369340"/>
                  <a:ext cx="49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D59BB9-AE85-479A-86FA-B90A47728B16}"/>
                    </a:ext>
                  </a:extLst>
                </p14:cNvPr>
                <p14:cNvContentPartPr/>
                <p14:nvPr/>
              </p14:nvContentPartPr>
              <p14:xfrm>
                <a:off x="6715169" y="1142180"/>
                <a:ext cx="186120" cy="237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D59BB9-AE85-479A-86FA-B90A47728B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06169" y="1133540"/>
                  <a:ext cx="203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EF3207-00C8-4BE3-BBC6-224CA4D6253A}"/>
                    </a:ext>
                  </a:extLst>
                </p14:cNvPr>
                <p14:cNvContentPartPr/>
                <p14:nvPr/>
              </p14:nvContentPartPr>
              <p14:xfrm>
                <a:off x="6889409" y="1021220"/>
                <a:ext cx="124920" cy="232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EF3207-00C8-4BE3-BBC6-224CA4D625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80769" y="1012580"/>
                  <a:ext cx="142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4A42F42-9E91-4D49-95F2-E5919ADB62BE}"/>
                    </a:ext>
                  </a:extLst>
                </p14:cNvPr>
                <p14:cNvContentPartPr/>
                <p14:nvPr/>
              </p14:nvContentPartPr>
              <p14:xfrm>
                <a:off x="7078049" y="925100"/>
                <a:ext cx="93960" cy="23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4A42F42-9E91-4D49-95F2-E5919ADB62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69049" y="916460"/>
                  <a:ext cx="111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25BF72-20C9-465D-BA11-0CB68B6D72F9}"/>
                    </a:ext>
                  </a:extLst>
                </p14:cNvPr>
                <p14:cNvContentPartPr/>
                <p14:nvPr/>
              </p14:nvContentPartPr>
              <p14:xfrm>
                <a:off x="7217729" y="856340"/>
                <a:ext cx="241920" cy="18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25BF72-20C9-465D-BA11-0CB68B6D72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08729" y="847700"/>
                  <a:ext cx="25956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C4CED5-7432-4CE3-AF59-F7C5391C7523}"/>
                  </a:ext>
                </a:extLst>
              </p14:cNvPr>
              <p14:cNvContentPartPr/>
              <p14:nvPr/>
            </p14:nvContentPartPr>
            <p14:xfrm>
              <a:off x="4085079" y="2856622"/>
              <a:ext cx="324000" cy="225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C4CED5-7432-4CE3-AF59-F7C5391C752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76079" y="2847982"/>
                <a:ext cx="341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2104803-4C0E-43F1-B320-5D0D2F39D7FB}"/>
                  </a:ext>
                </a:extLst>
              </p14:cNvPr>
              <p14:cNvContentPartPr/>
              <p14:nvPr/>
            </p14:nvContentPartPr>
            <p14:xfrm>
              <a:off x="1687001" y="3010307"/>
              <a:ext cx="143640" cy="19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2104803-4C0E-43F1-B320-5D0D2F39D7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78361" y="3001667"/>
                <a:ext cx="161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7545D03-FE3E-43EE-8E2B-FFF21A2BD9D7}"/>
                  </a:ext>
                </a:extLst>
              </p14:cNvPr>
              <p14:cNvContentPartPr/>
              <p14:nvPr/>
            </p14:nvContentPartPr>
            <p14:xfrm>
              <a:off x="4387244" y="29467"/>
              <a:ext cx="277920" cy="32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7545D03-FE3E-43EE-8E2B-FFF21A2BD9D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78604" y="20467"/>
                <a:ext cx="29556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E9BD325-3605-4714-882E-512A565B1201}"/>
              </a:ext>
            </a:extLst>
          </p:cNvPr>
          <p:cNvGrpSpPr/>
          <p:nvPr/>
        </p:nvGrpSpPr>
        <p:grpSpPr>
          <a:xfrm>
            <a:off x="4548662" y="2397932"/>
            <a:ext cx="684720" cy="52560"/>
            <a:chOff x="4548662" y="2397932"/>
            <a:chExt cx="684720" cy="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17AC0A-DEAA-4B7F-A6A3-6A71AE9F3C4D}"/>
                    </a:ext>
                  </a:extLst>
                </p14:cNvPr>
                <p14:cNvContentPartPr/>
                <p14:nvPr/>
              </p14:nvContentPartPr>
              <p14:xfrm>
                <a:off x="4548662" y="2397932"/>
                <a:ext cx="243000" cy="43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17AC0A-DEAA-4B7F-A6A3-6A71AE9F3C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39662" y="2388932"/>
                  <a:ext cx="260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EB89607-0773-4DF1-BA18-65DC0CE0C3C5}"/>
                    </a:ext>
                  </a:extLst>
                </p14:cNvPr>
                <p14:cNvContentPartPr/>
                <p14:nvPr/>
              </p14:nvContentPartPr>
              <p14:xfrm>
                <a:off x="4929542" y="2411252"/>
                <a:ext cx="303840" cy="39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EB89607-0773-4DF1-BA18-65DC0CE0C3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20902" y="2402612"/>
                  <a:ext cx="3214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79F8AB-1E06-4D70-91B3-1327FC9CC675}"/>
                  </a:ext>
                </a:extLst>
              </p14:cNvPr>
              <p14:cNvContentPartPr/>
              <p14:nvPr/>
            </p14:nvContentPartPr>
            <p14:xfrm>
              <a:off x="7295258" y="497236"/>
              <a:ext cx="393840" cy="271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79F8AB-1E06-4D70-91B3-1327FC9CC67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86618" y="488236"/>
                <a:ext cx="41148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17B6A97-3106-4671-9703-213DA7FE6022}"/>
              </a:ext>
            </a:extLst>
          </p:cNvPr>
          <p:cNvGrpSpPr/>
          <p:nvPr/>
        </p:nvGrpSpPr>
        <p:grpSpPr>
          <a:xfrm>
            <a:off x="6467258" y="747076"/>
            <a:ext cx="999360" cy="888840"/>
            <a:chOff x="6467258" y="747076"/>
            <a:chExt cx="999360" cy="88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25D059-C0FE-4F35-9C46-D567E8EE2497}"/>
                    </a:ext>
                  </a:extLst>
                </p14:cNvPr>
                <p14:cNvContentPartPr/>
                <p14:nvPr/>
              </p14:nvContentPartPr>
              <p14:xfrm>
                <a:off x="6471218" y="983596"/>
                <a:ext cx="3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25D059-C0FE-4F35-9C46-D567E8EE24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2218" y="974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3334869-F7E9-41EA-A37C-8957563C272F}"/>
                    </a:ext>
                  </a:extLst>
                </p14:cNvPr>
                <p14:cNvContentPartPr/>
                <p14:nvPr/>
              </p14:nvContentPartPr>
              <p14:xfrm>
                <a:off x="6467258" y="747076"/>
                <a:ext cx="455760" cy="239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3334869-F7E9-41EA-A37C-8957563C27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58618" y="738076"/>
                  <a:ext cx="473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AC7ADA-ED9E-4C78-AD79-1C42B418EC3E}"/>
                    </a:ext>
                  </a:extLst>
                </p14:cNvPr>
                <p14:cNvContentPartPr/>
                <p14:nvPr/>
              </p14:nvContentPartPr>
              <p14:xfrm>
                <a:off x="6609458" y="1064236"/>
                <a:ext cx="857160" cy="57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AC7ADA-ED9E-4C78-AD79-1C42B418EC3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00458" y="1055596"/>
                  <a:ext cx="874800" cy="58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789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022B8AE-A7C3-4071-BB0D-EF48BF89FA15}"/>
              </a:ext>
            </a:extLst>
          </p:cNvPr>
          <p:cNvGrpSpPr/>
          <p:nvPr/>
        </p:nvGrpSpPr>
        <p:grpSpPr>
          <a:xfrm>
            <a:off x="158479" y="218158"/>
            <a:ext cx="1111680" cy="571680"/>
            <a:chOff x="158479" y="218158"/>
            <a:chExt cx="111168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A68CBF-443D-4211-88EE-2E9AD86C32A4}"/>
                    </a:ext>
                  </a:extLst>
                </p14:cNvPr>
                <p14:cNvContentPartPr/>
                <p14:nvPr/>
              </p14:nvContentPartPr>
              <p14:xfrm>
                <a:off x="472759" y="482758"/>
                <a:ext cx="118440" cy="21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A68CBF-443D-4211-88EE-2E9AD86C32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119" y="473758"/>
                  <a:ext cx="136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83AD91-2620-445B-B6A6-E620FDF0B6D2}"/>
                    </a:ext>
                  </a:extLst>
                </p14:cNvPr>
                <p14:cNvContentPartPr/>
                <p14:nvPr/>
              </p14:nvContentPartPr>
              <p14:xfrm>
                <a:off x="271159" y="680758"/>
                <a:ext cx="431640" cy="7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83AD91-2620-445B-B6A6-E620FDF0B6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2519" y="672118"/>
                  <a:ext cx="449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F9499C-BBFB-427C-A80F-572278A0A9B5}"/>
                    </a:ext>
                  </a:extLst>
                </p14:cNvPr>
                <p14:cNvContentPartPr/>
                <p14:nvPr/>
              </p14:nvContentPartPr>
              <p14:xfrm>
                <a:off x="158479" y="451798"/>
                <a:ext cx="636120" cy="9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F9499C-BBFB-427C-A80F-572278A0A9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839" y="443158"/>
                  <a:ext cx="653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457060-08BA-48DF-9C2B-10AD5F7951B7}"/>
                    </a:ext>
                  </a:extLst>
                </p14:cNvPr>
                <p14:cNvContentPartPr/>
                <p14:nvPr/>
              </p14:nvContentPartPr>
              <p14:xfrm>
                <a:off x="968479" y="218158"/>
                <a:ext cx="301680" cy="57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457060-08BA-48DF-9C2B-10AD5F7951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9479" y="209158"/>
                  <a:ext cx="3193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750AAF-40F9-44AA-AC78-02CE5D92524C}"/>
                    </a:ext>
                  </a:extLst>
                </p14:cNvPr>
                <p14:cNvContentPartPr/>
                <p14:nvPr/>
              </p14:nvContentPartPr>
              <p14:xfrm>
                <a:off x="916279" y="590398"/>
                <a:ext cx="271440" cy="5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50AAF-40F9-44AA-AC78-02CE5D9252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279" y="581398"/>
                  <a:ext cx="2890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19D11A-27D7-463D-9946-3C988C069F32}"/>
              </a:ext>
            </a:extLst>
          </p:cNvPr>
          <p:cNvGrpSpPr/>
          <p:nvPr/>
        </p:nvGrpSpPr>
        <p:grpSpPr>
          <a:xfrm>
            <a:off x="1719799" y="209518"/>
            <a:ext cx="5235840" cy="921600"/>
            <a:chOff x="1719799" y="209518"/>
            <a:chExt cx="523584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0CDE7A-61B9-40EB-958E-A778FD8C9E4E}"/>
                    </a:ext>
                  </a:extLst>
                </p14:cNvPr>
                <p14:cNvContentPartPr/>
                <p14:nvPr/>
              </p14:nvContentPartPr>
              <p14:xfrm>
                <a:off x="1800439" y="455038"/>
                <a:ext cx="221760" cy="38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0CDE7A-61B9-40EB-958E-A778FD8C9E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1799" y="446398"/>
                  <a:ext cx="239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C4610D-C1C7-4A23-97DA-E093D909C829}"/>
                    </a:ext>
                  </a:extLst>
                </p14:cNvPr>
                <p14:cNvContentPartPr/>
                <p14:nvPr/>
              </p14:nvContentPartPr>
              <p14:xfrm>
                <a:off x="1719799" y="422998"/>
                <a:ext cx="351720" cy="34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C4610D-C1C7-4A23-97DA-E093D909C8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0799" y="413998"/>
                  <a:ext cx="369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4B3336-062E-42CC-A496-B695E1247AA8}"/>
                    </a:ext>
                  </a:extLst>
                </p14:cNvPr>
                <p14:cNvContentPartPr/>
                <p14:nvPr/>
              </p14:nvContentPartPr>
              <p14:xfrm>
                <a:off x="2263039" y="516238"/>
                <a:ext cx="33336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4B3336-062E-42CC-A496-B695E1247A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4399" y="507598"/>
                  <a:ext cx="351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1B68F0-4D38-48F5-A278-6F3ED765C02F}"/>
                    </a:ext>
                  </a:extLst>
                </p14:cNvPr>
                <p14:cNvContentPartPr/>
                <p14:nvPr/>
              </p14:nvContentPartPr>
              <p14:xfrm>
                <a:off x="2706919" y="371518"/>
                <a:ext cx="552240" cy="42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1B68F0-4D38-48F5-A278-6F3ED765C0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8279" y="362878"/>
                  <a:ext cx="569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F6AB66-11F2-4AFC-BA37-A9F6BEF92BA9}"/>
                    </a:ext>
                  </a:extLst>
                </p14:cNvPr>
                <p14:cNvContentPartPr/>
                <p14:nvPr/>
              </p14:nvContentPartPr>
              <p14:xfrm>
                <a:off x="3285439" y="406798"/>
                <a:ext cx="226080" cy="38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F6AB66-11F2-4AFC-BA37-A9F6BEF92B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6439" y="397798"/>
                  <a:ext cx="2437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BFC674-3C23-4DFA-B976-A04127EDA2C8}"/>
                    </a:ext>
                  </a:extLst>
                </p14:cNvPr>
                <p14:cNvContentPartPr/>
                <p14:nvPr/>
              </p14:nvContentPartPr>
              <p14:xfrm>
                <a:off x="3498199" y="562318"/>
                <a:ext cx="364680" cy="22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BFC674-3C23-4DFA-B976-A04127EDA2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9559" y="553318"/>
                  <a:ext cx="382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EAAA6-2E75-4434-93B1-6740BECB5E77}"/>
                    </a:ext>
                  </a:extLst>
                </p14:cNvPr>
                <p14:cNvContentPartPr/>
                <p14:nvPr/>
              </p14:nvContentPartPr>
              <p14:xfrm>
                <a:off x="3807799" y="761758"/>
                <a:ext cx="151920" cy="21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EAAA6-2E75-4434-93B1-6740BECB5E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9159" y="753118"/>
                  <a:ext cx="169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0B0CFC-D238-4EBD-9DB0-E0DC2AC6FFCD}"/>
                    </a:ext>
                  </a:extLst>
                </p14:cNvPr>
                <p14:cNvContentPartPr/>
                <p14:nvPr/>
              </p14:nvContentPartPr>
              <p14:xfrm>
                <a:off x="4117039" y="418678"/>
                <a:ext cx="394920" cy="300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0B0CFC-D238-4EBD-9DB0-E0DC2AC6FF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8399" y="409678"/>
                  <a:ext cx="412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4F13BB-DF53-4908-8E04-5C4295652BC5}"/>
                    </a:ext>
                  </a:extLst>
                </p14:cNvPr>
                <p14:cNvContentPartPr/>
                <p14:nvPr/>
              </p14:nvContentPartPr>
              <p14:xfrm>
                <a:off x="4608079" y="349918"/>
                <a:ext cx="110160" cy="13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4F13BB-DF53-4908-8E04-5C4295652B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9079" y="341278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17D56C-01BA-43CD-A532-3957285F9FF9}"/>
                    </a:ext>
                  </a:extLst>
                </p14:cNvPr>
                <p14:cNvContentPartPr/>
                <p14:nvPr/>
              </p14:nvContentPartPr>
              <p14:xfrm>
                <a:off x="4788079" y="209518"/>
                <a:ext cx="278640" cy="59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17D56C-01BA-43CD-A532-3957285F9F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9439" y="200878"/>
                  <a:ext cx="2962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D39876-CF4F-47A8-9056-D6C5934D014E}"/>
                    </a:ext>
                  </a:extLst>
                </p14:cNvPr>
                <p14:cNvContentPartPr/>
                <p14:nvPr/>
              </p14:nvContentPartPr>
              <p14:xfrm>
                <a:off x="5181559" y="875158"/>
                <a:ext cx="193680" cy="25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D39876-CF4F-47A8-9056-D6C5934D01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2919" y="866158"/>
                  <a:ext cx="211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B09495-4B21-408A-BD0E-65D32AE8A19D}"/>
                    </a:ext>
                  </a:extLst>
                </p14:cNvPr>
                <p14:cNvContentPartPr/>
                <p14:nvPr/>
              </p14:nvContentPartPr>
              <p14:xfrm>
                <a:off x="5695999" y="312118"/>
                <a:ext cx="268560" cy="528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B09495-4B21-408A-BD0E-65D32AE8A1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86999" y="303478"/>
                  <a:ext cx="2862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6FD1DA-FD1E-49E2-82C6-E415A7DA841F}"/>
                    </a:ext>
                  </a:extLst>
                </p14:cNvPr>
                <p14:cNvContentPartPr/>
                <p14:nvPr/>
              </p14:nvContentPartPr>
              <p14:xfrm>
                <a:off x="5626879" y="481318"/>
                <a:ext cx="477360" cy="12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6FD1DA-FD1E-49E2-82C6-E415A7DA84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7879" y="472318"/>
                  <a:ext cx="495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474896-8C43-44B0-B77C-5E8A943B3DDC}"/>
                    </a:ext>
                  </a:extLst>
                </p14:cNvPr>
                <p14:cNvContentPartPr/>
                <p14:nvPr/>
              </p14:nvContentPartPr>
              <p14:xfrm>
                <a:off x="6080839" y="280438"/>
                <a:ext cx="262080" cy="436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474896-8C43-44B0-B77C-5E8A943B3D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71839" y="271438"/>
                  <a:ext cx="2797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EAC3A8-F9B4-4180-A9E0-6343CFFA2B14}"/>
                    </a:ext>
                  </a:extLst>
                </p14:cNvPr>
                <p14:cNvContentPartPr/>
                <p14:nvPr/>
              </p14:nvContentPartPr>
              <p14:xfrm>
                <a:off x="6412039" y="573838"/>
                <a:ext cx="9936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EAC3A8-F9B4-4180-A9E0-6343CFFA2B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3039" y="564838"/>
                  <a:ext cx="117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368C85-0374-418B-A7EA-E87FE56D7032}"/>
                    </a:ext>
                  </a:extLst>
                </p14:cNvPr>
                <p14:cNvContentPartPr/>
                <p14:nvPr/>
              </p14:nvContentPartPr>
              <p14:xfrm>
                <a:off x="6559999" y="548278"/>
                <a:ext cx="395640" cy="213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368C85-0374-418B-A7EA-E87FE56D70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0999" y="539638"/>
                  <a:ext cx="41328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08D004-F0EB-4E0A-8268-D59CEF9A8CD2}"/>
                  </a:ext>
                </a:extLst>
              </p14:cNvPr>
              <p14:cNvContentPartPr/>
              <p14:nvPr/>
            </p14:nvContentPartPr>
            <p14:xfrm>
              <a:off x="7470079" y="338038"/>
              <a:ext cx="673920" cy="43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08D004-F0EB-4E0A-8268-D59CEF9A8C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61439" y="329398"/>
                <a:ext cx="6915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D6BF90C-7179-49FD-8A02-7A55C57C7742}"/>
                  </a:ext>
                </a:extLst>
              </p14:cNvPr>
              <p14:cNvContentPartPr/>
              <p14:nvPr/>
            </p14:nvContentPartPr>
            <p14:xfrm>
              <a:off x="7546039" y="566278"/>
              <a:ext cx="385560" cy="83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D6BF90C-7179-49FD-8A02-7A55C57C77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7039" y="557278"/>
                <a:ext cx="403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2B139A-BB81-471C-9DFC-ACA60A7245B8}"/>
                  </a:ext>
                </a:extLst>
              </p14:cNvPr>
              <p14:cNvContentPartPr/>
              <p14:nvPr/>
            </p14:nvContentPartPr>
            <p14:xfrm>
              <a:off x="8148679" y="515158"/>
              <a:ext cx="185760" cy="28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2B139A-BB81-471C-9DFC-ACA60A7245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39679" y="506518"/>
                <a:ext cx="203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88F0A9-41FF-424A-BD54-81C3165A4E04}"/>
                  </a:ext>
                </a:extLst>
              </p14:cNvPr>
              <p14:cNvContentPartPr/>
              <p14:nvPr/>
            </p14:nvContentPartPr>
            <p14:xfrm>
              <a:off x="8071279" y="658078"/>
              <a:ext cx="215280" cy="43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88F0A9-41FF-424A-BD54-81C3165A4E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62639" y="649078"/>
                <a:ext cx="23292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C7834046-2FA9-4007-9250-8B8009CF9A44}"/>
              </a:ext>
            </a:extLst>
          </p:cNvPr>
          <p:cNvGrpSpPr/>
          <p:nvPr/>
        </p:nvGrpSpPr>
        <p:grpSpPr>
          <a:xfrm>
            <a:off x="8670319" y="336958"/>
            <a:ext cx="3372840" cy="901800"/>
            <a:chOff x="8670319" y="336958"/>
            <a:chExt cx="3372840" cy="90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9FF872-35F5-4561-9AA0-83F0D5B98E5D}"/>
                    </a:ext>
                  </a:extLst>
                </p14:cNvPr>
                <p14:cNvContentPartPr/>
                <p14:nvPr/>
              </p14:nvContentPartPr>
              <p14:xfrm>
                <a:off x="8809279" y="345958"/>
                <a:ext cx="230040" cy="37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9FF872-35F5-4561-9AA0-83F0D5B98E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0639" y="337318"/>
                  <a:ext cx="247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A36618-724E-49AB-A0B7-854EA5884601}"/>
                    </a:ext>
                  </a:extLst>
                </p14:cNvPr>
                <p14:cNvContentPartPr/>
                <p14:nvPr/>
              </p14:nvContentPartPr>
              <p14:xfrm>
                <a:off x="8670319" y="336958"/>
                <a:ext cx="349200" cy="32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A36618-724E-49AB-A0B7-854EA58846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61319" y="328318"/>
                  <a:ext cx="366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4A172D-9968-44A5-A972-CE1B119E75BA}"/>
                    </a:ext>
                  </a:extLst>
                </p14:cNvPr>
                <p14:cNvContentPartPr/>
                <p14:nvPr/>
              </p14:nvContentPartPr>
              <p14:xfrm>
                <a:off x="9118519" y="511918"/>
                <a:ext cx="211320" cy="78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4A172D-9968-44A5-A972-CE1B119E75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9879" y="502918"/>
                  <a:ext cx="228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A8859D-7B45-4B26-8069-C7CADC0D91F9}"/>
                    </a:ext>
                  </a:extLst>
                </p14:cNvPr>
                <p14:cNvContentPartPr/>
                <p14:nvPr/>
              </p14:nvContentPartPr>
              <p14:xfrm>
                <a:off x="9424159" y="419398"/>
                <a:ext cx="485280" cy="28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A8859D-7B45-4B26-8069-C7CADC0D9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15159" y="410758"/>
                  <a:ext cx="502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331132-9893-42E0-8F9C-2F036579A096}"/>
                    </a:ext>
                  </a:extLst>
                </p14:cNvPr>
                <p14:cNvContentPartPr/>
                <p14:nvPr/>
              </p14:nvContentPartPr>
              <p14:xfrm>
                <a:off x="8757079" y="757438"/>
                <a:ext cx="101700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331132-9893-42E0-8F9C-2F036579A0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48079" y="748798"/>
                  <a:ext cx="103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020DB3-25A9-4CCC-8AD1-F067C6722023}"/>
                    </a:ext>
                  </a:extLst>
                </p14:cNvPr>
                <p14:cNvContentPartPr/>
                <p14:nvPr/>
              </p14:nvContentPartPr>
              <p14:xfrm>
                <a:off x="8971639" y="934198"/>
                <a:ext cx="637560" cy="30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020DB3-25A9-4CCC-8AD1-F067C67220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2999" y="925198"/>
                  <a:ext cx="655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94715A-DF45-4C5E-B760-FE13AA150B1E}"/>
                    </a:ext>
                  </a:extLst>
                </p14:cNvPr>
                <p14:cNvContentPartPr/>
                <p14:nvPr/>
              </p14:nvContentPartPr>
              <p14:xfrm>
                <a:off x="10042639" y="616678"/>
                <a:ext cx="315360" cy="144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94715A-DF45-4C5E-B760-FE13AA150B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33999" y="607678"/>
                  <a:ext cx="333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512D7A-1D11-41B1-A916-CA4ECAD2DF40}"/>
                    </a:ext>
                  </a:extLst>
                </p14:cNvPr>
                <p14:cNvContentPartPr/>
                <p14:nvPr/>
              </p14:nvContentPartPr>
              <p14:xfrm>
                <a:off x="10469599" y="410398"/>
                <a:ext cx="480600" cy="357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512D7A-1D11-41B1-A916-CA4ECAD2DF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60599" y="401758"/>
                  <a:ext cx="498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BDD6FF-8735-4BCC-81C9-4A41D42E9FBF}"/>
                    </a:ext>
                  </a:extLst>
                </p14:cNvPr>
                <p14:cNvContentPartPr/>
                <p14:nvPr/>
              </p14:nvContentPartPr>
              <p14:xfrm>
                <a:off x="10945879" y="444238"/>
                <a:ext cx="159120" cy="28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BDD6FF-8735-4BCC-81C9-4A41D42E9F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37239" y="435598"/>
                  <a:ext cx="176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BB875C-CDA4-4064-8A05-105536646D0A}"/>
                    </a:ext>
                  </a:extLst>
                </p14:cNvPr>
                <p14:cNvContentPartPr/>
                <p14:nvPr/>
              </p14:nvContentPartPr>
              <p14:xfrm>
                <a:off x="11128399" y="538558"/>
                <a:ext cx="182160" cy="18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BB875C-CDA4-4064-8A05-105536646D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9399" y="529918"/>
                  <a:ext cx="19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BCFB4F-3288-47D8-83ED-E6E748AD2F30}"/>
                    </a:ext>
                  </a:extLst>
                </p14:cNvPr>
                <p14:cNvContentPartPr/>
                <p14:nvPr/>
              </p14:nvContentPartPr>
              <p14:xfrm>
                <a:off x="11353399" y="685438"/>
                <a:ext cx="66600" cy="18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BCFB4F-3288-47D8-83ED-E6E748AD2F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44759" y="676438"/>
                  <a:ext cx="84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FAFB7D-A18F-40F6-997F-AABED63DD3F6}"/>
                    </a:ext>
                  </a:extLst>
                </p14:cNvPr>
                <p14:cNvContentPartPr/>
                <p14:nvPr/>
              </p14:nvContentPartPr>
              <p14:xfrm>
                <a:off x="11594959" y="496438"/>
                <a:ext cx="41760" cy="19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FAFB7D-A18F-40F6-997F-AABED63DD3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86319" y="487798"/>
                  <a:ext cx="5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EDE0CE-4B67-462B-8370-8B45555B3D7D}"/>
                    </a:ext>
                  </a:extLst>
                </p14:cNvPr>
                <p14:cNvContentPartPr/>
                <p14:nvPr/>
              </p14:nvContentPartPr>
              <p14:xfrm>
                <a:off x="11742919" y="361438"/>
                <a:ext cx="119880" cy="48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EDE0CE-4B67-462B-8370-8B45555B3D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33919" y="352438"/>
                  <a:ext cx="1375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0FF4BA-AD27-4674-893B-209E86546429}"/>
                    </a:ext>
                  </a:extLst>
                </p14:cNvPr>
                <p14:cNvContentPartPr/>
                <p14:nvPr/>
              </p14:nvContentPartPr>
              <p14:xfrm>
                <a:off x="12006799" y="849598"/>
                <a:ext cx="36360" cy="1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0FF4BA-AD27-4674-893B-209E865464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998159" y="840598"/>
                  <a:ext cx="54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E04B36-E5C1-47CD-8316-069E40EB8DAC}"/>
              </a:ext>
            </a:extLst>
          </p:cNvPr>
          <p:cNvGrpSpPr/>
          <p:nvPr/>
        </p:nvGrpSpPr>
        <p:grpSpPr>
          <a:xfrm>
            <a:off x="302479" y="1450078"/>
            <a:ext cx="1112040" cy="639360"/>
            <a:chOff x="302479" y="1450078"/>
            <a:chExt cx="111204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43763E2-7143-4AFA-8CCE-FFD0E8283CB8}"/>
                    </a:ext>
                  </a:extLst>
                </p14:cNvPr>
                <p14:cNvContentPartPr/>
                <p14:nvPr/>
              </p14:nvContentPartPr>
              <p14:xfrm>
                <a:off x="302479" y="1523518"/>
                <a:ext cx="265680" cy="56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43763E2-7143-4AFA-8CCE-FFD0E8283C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3839" y="1514518"/>
                  <a:ext cx="2833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B6722D-4796-42D9-A96F-FBE17D01B747}"/>
                    </a:ext>
                  </a:extLst>
                </p14:cNvPr>
                <p14:cNvContentPartPr/>
                <p14:nvPr/>
              </p14:nvContentPartPr>
              <p14:xfrm>
                <a:off x="688039" y="1783078"/>
                <a:ext cx="172440" cy="20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B6722D-4796-42D9-A96F-FBE17D01B7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399" y="1774078"/>
                  <a:ext cx="19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D7DD01-D439-45A5-A8FA-3BCFF83649CB}"/>
                    </a:ext>
                  </a:extLst>
                </p14:cNvPr>
                <p14:cNvContentPartPr/>
                <p14:nvPr/>
              </p14:nvContentPartPr>
              <p14:xfrm>
                <a:off x="1051999" y="1450078"/>
                <a:ext cx="208440" cy="552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D7DD01-D439-45A5-A8FA-3BCFF83649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3359" y="1441078"/>
                  <a:ext cx="2260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702A62-6A5B-429B-BDE1-7DA3FBD32B7A}"/>
                    </a:ext>
                  </a:extLst>
                </p14:cNvPr>
                <p14:cNvContentPartPr/>
                <p14:nvPr/>
              </p14:nvContentPartPr>
              <p14:xfrm>
                <a:off x="950479" y="1712158"/>
                <a:ext cx="303840" cy="6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702A62-6A5B-429B-BDE1-7DA3FBD32B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1839" y="1703518"/>
                  <a:ext cx="321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92666A-DBA3-4B41-B831-85EAB36BEEC0}"/>
                    </a:ext>
                  </a:extLst>
                </p14:cNvPr>
                <p14:cNvContentPartPr/>
                <p14:nvPr/>
              </p14:nvContentPartPr>
              <p14:xfrm>
                <a:off x="1239559" y="1733758"/>
                <a:ext cx="174960" cy="23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92666A-DBA3-4B41-B831-85EAB36BEE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0559" y="1725118"/>
                  <a:ext cx="1926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1FDC6A-19E6-43DD-80C6-9B7FEB797898}"/>
              </a:ext>
            </a:extLst>
          </p:cNvPr>
          <p:cNvGrpSpPr/>
          <p:nvPr/>
        </p:nvGrpSpPr>
        <p:grpSpPr>
          <a:xfrm>
            <a:off x="2005279" y="1398958"/>
            <a:ext cx="1476360" cy="547560"/>
            <a:chOff x="2005279" y="1398958"/>
            <a:chExt cx="147636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4804EE-5A8C-48E7-81B5-EFB490A73E21}"/>
                    </a:ext>
                  </a:extLst>
                </p14:cNvPr>
                <p14:cNvContentPartPr/>
                <p14:nvPr/>
              </p14:nvContentPartPr>
              <p14:xfrm>
                <a:off x="2005279" y="1740958"/>
                <a:ext cx="199800" cy="20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4804EE-5A8C-48E7-81B5-EFB490A73E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96279" y="1732318"/>
                  <a:ext cx="217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0298925-E978-44C5-AD66-C56FB561B22B}"/>
                    </a:ext>
                  </a:extLst>
                </p14:cNvPr>
                <p14:cNvContentPartPr/>
                <p14:nvPr/>
              </p14:nvContentPartPr>
              <p14:xfrm>
                <a:off x="2364919" y="1398958"/>
                <a:ext cx="290160" cy="51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0298925-E978-44C5-AD66-C56FB561B2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55919" y="1390318"/>
                  <a:ext cx="3078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2DABCA-6929-4DA9-8644-6A0F27B8DD31}"/>
                    </a:ext>
                  </a:extLst>
                </p14:cNvPr>
                <p14:cNvContentPartPr/>
                <p14:nvPr/>
              </p14:nvContentPartPr>
              <p14:xfrm>
                <a:off x="2659759" y="1716478"/>
                <a:ext cx="168120" cy="179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2DABCA-6929-4DA9-8644-6A0F27B8DD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51119" y="1707838"/>
                  <a:ext cx="185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1460C3-A53B-4F16-91AD-C59B6595232B}"/>
                    </a:ext>
                  </a:extLst>
                </p14:cNvPr>
                <p14:cNvContentPartPr/>
                <p14:nvPr/>
              </p14:nvContentPartPr>
              <p14:xfrm>
                <a:off x="2904559" y="1717198"/>
                <a:ext cx="93240" cy="14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1460C3-A53B-4F16-91AD-C59B659523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5559" y="1708558"/>
                  <a:ext cx="11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8012E6-19D5-4EA8-9C41-CB4020967B96}"/>
                    </a:ext>
                  </a:extLst>
                </p14:cNvPr>
                <p14:cNvContentPartPr/>
                <p14:nvPr/>
              </p14:nvContentPartPr>
              <p14:xfrm>
                <a:off x="3109759" y="1421278"/>
                <a:ext cx="371880" cy="45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8012E6-19D5-4EA8-9C41-CB4020967B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01119" y="1412638"/>
                  <a:ext cx="389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6726722-AC91-48C6-939B-466C3C947E3E}"/>
                    </a:ext>
                  </a:extLst>
                </p14:cNvPr>
                <p14:cNvContentPartPr/>
                <p14:nvPr/>
              </p14:nvContentPartPr>
              <p14:xfrm>
                <a:off x="3220639" y="1781638"/>
                <a:ext cx="182880" cy="10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6726722-AC91-48C6-939B-466C3C947E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11639" y="1772998"/>
                  <a:ext cx="20052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344B48-0D7E-43D5-9E35-DA366402798D}"/>
                  </a:ext>
                </a:extLst>
              </p14:cNvPr>
              <p14:cNvContentPartPr/>
              <p14:nvPr/>
            </p14:nvContentPartPr>
            <p14:xfrm>
              <a:off x="3780439" y="1673278"/>
              <a:ext cx="15120" cy="15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344B48-0D7E-43D5-9E35-DA366402798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71439" y="1664638"/>
                <a:ext cx="32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5E70E2B-C846-4D6A-8460-2D48B64FBE8A}"/>
                  </a:ext>
                </a:extLst>
              </p14:cNvPr>
              <p14:cNvContentPartPr/>
              <p14:nvPr/>
            </p14:nvContentPartPr>
            <p14:xfrm>
              <a:off x="3777919" y="1893958"/>
              <a:ext cx="64080" cy="30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5E70E2B-C846-4D6A-8460-2D48B64FBE8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68919" y="1884958"/>
                <a:ext cx="8172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87270A6-DB0D-45A3-BC1E-45E8A7669AFC}"/>
              </a:ext>
            </a:extLst>
          </p:cNvPr>
          <p:cNvGrpSpPr/>
          <p:nvPr/>
        </p:nvGrpSpPr>
        <p:grpSpPr>
          <a:xfrm>
            <a:off x="4368319" y="1379878"/>
            <a:ext cx="7072920" cy="999720"/>
            <a:chOff x="4368319" y="1379878"/>
            <a:chExt cx="7072920" cy="9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E1197B-0EAB-490E-AD5B-159E694C45FA}"/>
                    </a:ext>
                  </a:extLst>
                </p14:cNvPr>
                <p14:cNvContentPartPr/>
                <p14:nvPr/>
              </p14:nvContentPartPr>
              <p14:xfrm>
                <a:off x="4368319" y="1535398"/>
                <a:ext cx="501120" cy="48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E1197B-0EAB-490E-AD5B-159E694C45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59679" y="1526758"/>
                  <a:ext cx="5187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9D08BD-4B71-4BF0-A2A2-1D0DE3320E67}"/>
                    </a:ext>
                  </a:extLst>
                </p14:cNvPr>
                <p14:cNvContentPartPr/>
                <p14:nvPr/>
              </p14:nvContentPartPr>
              <p14:xfrm>
                <a:off x="4512679" y="1758958"/>
                <a:ext cx="21096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9D08BD-4B71-4BF0-A2A2-1D0DE3320E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3679" y="1750318"/>
                  <a:ext cx="228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1171612-DE86-43FC-B5EB-29FE59C28D1A}"/>
                    </a:ext>
                  </a:extLst>
                </p14:cNvPr>
                <p14:cNvContentPartPr/>
                <p14:nvPr/>
              </p14:nvContentPartPr>
              <p14:xfrm>
                <a:off x="5076799" y="1497238"/>
                <a:ext cx="331560" cy="49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1171612-DE86-43FC-B5EB-29FE59C28D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67799" y="1488598"/>
                  <a:ext cx="3492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961577-4476-4F84-B0C6-F86B2A588D1F}"/>
                    </a:ext>
                  </a:extLst>
                </p14:cNvPr>
                <p14:cNvContentPartPr/>
                <p14:nvPr/>
              </p14:nvContentPartPr>
              <p14:xfrm>
                <a:off x="5443279" y="1592278"/>
                <a:ext cx="227880" cy="31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961577-4476-4F84-B0C6-F86B2A588D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34639" y="1583638"/>
                  <a:ext cx="245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2FBA69-A59C-4A43-BD33-AA972A6FCCAE}"/>
                    </a:ext>
                  </a:extLst>
                </p14:cNvPr>
                <p14:cNvContentPartPr/>
                <p14:nvPr/>
              </p14:nvContentPartPr>
              <p14:xfrm>
                <a:off x="5388199" y="1491478"/>
                <a:ext cx="322560" cy="389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2FBA69-A59C-4A43-BD33-AA972A6FCC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79559" y="1482838"/>
                  <a:ext cx="340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3133F88-154A-487D-9F9D-7EF955B0DFF0}"/>
                    </a:ext>
                  </a:extLst>
                </p14:cNvPr>
                <p14:cNvContentPartPr/>
                <p14:nvPr/>
              </p14:nvContentPartPr>
              <p14:xfrm>
                <a:off x="5830279" y="1689118"/>
                <a:ext cx="187920" cy="54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3133F88-154A-487D-9F9D-7EF955B0DF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21279" y="1680478"/>
                  <a:ext cx="205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BB4353-081E-4C47-98A8-5E3C6E612679}"/>
                    </a:ext>
                  </a:extLst>
                </p14:cNvPr>
                <p14:cNvContentPartPr/>
                <p14:nvPr/>
              </p14:nvContentPartPr>
              <p14:xfrm>
                <a:off x="6038719" y="1591558"/>
                <a:ext cx="449640" cy="254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BB4353-081E-4C47-98A8-5E3C6E6126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0079" y="1582558"/>
                  <a:ext cx="467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CA8E1D-E75B-4962-B650-9BC9ACFB24A6}"/>
                    </a:ext>
                  </a:extLst>
                </p14:cNvPr>
                <p14:cNvContentPartPr/>
                <p14:nvPr/>
              </p14:nvContentPartPr>
              <p14:xfrm>
                <a:off x="5416999" y="1909078"/>
                <a:ext cx="954360" cy="132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CA8E1D-E75B-4962-B650-9BC9ACFB24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07999" y="1900438"/>
                  <a:ext cx="97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DBC3E1-3760-4EAE-86BB-204D99C5D1B6}"/>
                    </a:ext>
                  </a:extLst>
                </p14:cNvPr>
                <p14:cNvContentPartPr/>
                <p14:nvPr/>
              </p14:nvContentPartPr>
              <p14:xfrm>
                <a:off x="5623999" y="2105998"/>
                <a:ext cx="482400" cy="266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DBC3E1-3760-4EAE-86BB-204D99C5D1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15359" y="2096998"/>
                  <a:ext cx="500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9DB79-79BD-438E-9F25-794F792B4FDD}"/>
                    </a:ext>
                  </a:extLst>
                </p14:cNvPr>
                <p14:cNvContentPartPr/>
                <p14:nvPr/>
              </p14:nvContentPartPr>
              <p14:xfrm>
                <a:off x="6490519" y="1382758"/>
                <a:ext cx="293040" cy="855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9DB79-79BD-438E-9F25-794F792B4F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81519" y="1373758"/>
                  <a:ext cx="31068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9145D0-AC68-4073-95B3-DC9557264160}"/>
                    </a:ext>
                  </a:extLst>
                </p14:cNvPr>
                <p14:cNvContentPartPr/>
                <p14:nvPr/>
              </p14:nvContentPartPr>
              <p14:xfrm>
                <a:off x="7004239" y="1722958"/>
                <a:ext cx="186120" cy="3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9145D0-AC68-4073-95B3-DC95572641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95599" y="1714318"/>
                  <a:ext cx="20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09F03F5-BCDB-4368-B75C-F9E0DF4ED96C}"/>
                    </a:ext>
                  </a:extLst>
                </p14:cNvPr>
                <p14:cNvContentPartPr/>
                <p14:nvPr/>
              </p14:nvContentPartPr>
              <p14:xfrm>
                <a:off x="7033759" y="1893238"/>
                <a:ext cx="160920" cy="25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09F03F5-BCDB-4368-B75C-F9E0DF4ED9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25119" y="1884238"/>
                  <a:ext cx="178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2CF7E8-A09F-424C-858F-155F7F57A8E0}"/>
                    </a:ext>
                  </a:extLst>
                </p14:cNvPr>
                <p14:cNvContentPartPr/>
                <p14:nvPr/>
              </p14:nvContentPartPr>
              <p14:xfrm>
                <a:off x="7671679" y="1514518"/>
                <a:ext cx="149760" cy="34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2CF7E8-A09F-424C-858F-155F7F57A8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62679" y="1505878"/>
                  <a:ext cx="167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ED25A4-963E-44B0-889F-7A4F20CCFD01}"/>
                    </a:ext>
                  </a:extLst>
                </p14:cNvPr>
                <p14:cNvContentPartPr/>
                <p14:nvPr/>
              </p14:nvContentPartPr>
              <p14:xfrm>
                <a:off x="7375039" y="1854358"/>
                <a:ext cx="638280" cy="111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ED25A4-963E-44B0-889F-7A4F20CCFD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66039" y="1845358"/>
                  <a:ext cx="655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BA303E-A102-4407-AE48-FAA2B918279C}"/>
                    </a:ext>
                  </a:extLst>
                </p14:cNvPr>
                <p14:cNvContentPartPr/>
                <p14:nvPr/>
              </p14:nvContentPartPr>
              <p14:xfrm>
                <a:off x="7324279" y="2070718"/>
                <a:ext cx="533520" cy="308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BA303E-A102-4407-AE48-FAA2B91827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15279" y="2062078"/>
                  <a:ext cx="5511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A295243-15C5-487A-AFD7-8819B37E196E}"/>
                    </a:ext>
                  </a:extLst>
                </p14:cNvPr>
                <p14:cNvContentPartPr/>
                <p14:nvPr/>
              </p14:nvContentPartPr>
              <p14:xfrm>
                <a:off x="8148679" y="1460158"/>
                <a:ext cx="518400" cy="538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A295243-15C5-487A-AFD7-8819B37E19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9679" y="1451518"/>
                  <a:ext cx="5360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441D17-9974-4570-9A9A-17BD8831A2E5}"/>
                    </a:ext>
                  </a:extLst>
                </p14:cNvPr>
                <p14:cNvContentPartPr/>
                <p14:nvPr/>
              </p14:nvContentPartPr>
              <p14:xfrm>
                <a:off x="8445679" y="1467718"/>
                <a:ext cx="552960" cy="426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441D17-9974-4570-9A9A-17BD8831A2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36679" y="1458718"/>
                  <a:ext cx="570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8D258AC-C983-4F22-82A9-3B25C20AD2FC}"/>
                    </a:ext>
                  </a:extLst>
                </p14:cNvPr>
                <p14:cNvContentPartPr/>
                <p14:nvPr/>
              </p14:nvContentPartPr>
              <p14:xfrm>
                <a:off x="8628199" y="1662478"/>
                <a:ext cx="199440" cy="55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8D258AC-C983-4F22-82A9-3B25C20AD2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19199" y="1653838"/>
                  <a:ext cx="217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AF88FE-7D37-43F9-87B3-7E22182FA1D0}"/>
                    </a:ext>
                  </a:extLst>
                </p14:cNvPr>
                <p14:cNvContentPartPr/>
                <p14:nvPr/>
              </p14:nvContentPartPr>
              <p14:xfrm>
                <a:off x="8974519" y="1630438"/>
                <a:ext cx="93240" cy="16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AF88FE-7D37-43F9-87B3-7E22182FA1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65879" y="1621438"/>
                  <a:ext cx="11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1B6C8C-EA4D-455A-B556-EFBE241797D9}"/>
                    </a:ext>
                  </a:extLst>
                </p14:cNvPr>
                <p14:cNvContentPartPr/>
                <p14:nvPr/>
              </p14:nvContentPartPr>
              <p14:xfrm>
                <a:off x="9146599" y="1626118"/>
                <a:ext cx="186480" cy="19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1B6C8C-EA4D-455A-B556-EFBE241797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37959" y="1617118"/>
                  <a:ext cx="204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A98594-D0D8-4B17-AFE6-A9340839BD02}"/>
                    </a:ext>
                  </a:extLst>
                </p14:cNvPr>
                <p14:cNvContentPartPr/>
                <p14:nvPr/>
              </p14:nvContentPartPr>
              <p14:xfrm>
                <a:off x="9112759" y="1629358"/>
                <a:ext cx="191160" cy="179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A98594-D0D8-4B17-AFE6-A9340839BD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4119" y="1620358"/>
                  <a:ext cx="208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E2DABA2-D2B1-4AA0-BD12-6782DEFF0A7A}"/>
                    </a:ext>
                  </a:extLst>
                </p14:cNvPr>
                <p14:cNvContentPartPr/>
                <p14:nvPr/>
              </p14:nvContentPartPr>
              <p14:xfrm>
                <a:off x="9317239" y="1463398"/>
                <a:ext cx="159840" cy="440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E2DABA2-D2B1-4AA0-BD12-6782DEFF0A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08599" y="1454758"/>
                  <a:ext cx="1774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59D540-C8A1-4E42-A7DF-82947B3D23AC}"/>
                    </a:ext>
                  </a:extLst>
                </p14:cNvPr>
                <p14:cNvContentPartPr/>
                <p14:nvPr/>
              </p14:nvContentPartPr>
              <p14:xfrm>
                <a:off x="9643399" y="1710358"/>
                <a:ext cx="171360" cy="41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59D540-C8A1-4E42-A7DF-82947B3D23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34759" y="1701358"/>
                  <a:ext cx="189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AB52804-9EB4-4192-936E-7C4FCB69258F}"/>
                    </a:ext>
                  </a:extLst>
                </p14:cNvPr>
                <p14:cNvContentPartPr/>
                <p14:nvPr/>
              </p14:nvContentPartPr>
              <p14:xfrm>
                <a:off x="9853279" y="1820878"/>
                <a:ext cx="74160" cy="4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AB52804-9EB4-4192-936E-7C4FCB6925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44639" y="1812238"/>
                  <a:ext cx="91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EE72F0-8C04-426C-BA95-CD2C01374F66}"/>
                    </a:ext>
                  </a:extLst>
                </p14:cNvPr>
                <p14:cNvContentPartPr/>
                <p14:nvPr/>
              </p14:nvContentPartPr>
              <p14:xfrm>
                <a:off x="9903679" y="1430278"/>
                <a:ext cx="526680" cy="47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EE72F0-8C04-426C-BA95-CD2C01374F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95039" y="1421638"/>
                  <a:ext cx="5443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D8C053-08AB-4DC8-9372-4968C12EC69E}"/>
                    </a:ext>
                  </a:extLst>
                </p14:cNvPr>
                <p14:cNvContentPartPr/>
                <p14:nvPr/>
              </p14:nvContentPartPr>
              <p14:xfrm>
                <a:off x="9992959" y="1709638"/>
                <a:ext cx="219240" cy="4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D8C053-08AB-4DC8-9372-4968C12EC69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84319" y="1700998"/>
                  <a:ext cx="236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DD22FC-318F-4FFF-A94A-E87EF7527045}"/>
                    </a:ext>
                  </a:extLst>
                </p14:cNvPr>
                <p14:cNvContentPartPr/>
                <p14:nvPr/>
              </p14:nvContentPartPr>
              <p14:xfrm>
                <a:off x="10408759" y="1559158"/>
                <a:ext cx="220320" cy="28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DD22FC-318F-4FFF-A94A-E87EF75270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0119" y="1550518"/>
                  <a:ext cx="237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67B505-286C-4352-B79F-1CCEDBCFC78A}"/>
                    </a:ext>
                  </a:extLst>
                </p14:cNvPr>
                <p14:cNvContentPartPr/>
                <p14:nvPr/>
              </p14:nvContentPartPr>
              <p14:xfrm>
                <a:off x="10562119" y="1699198"/>
                <a:ext cx="273240" cy="152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67B505-286C-4352-B79F-1CCEDBCFC7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53119" y="1690198"/>
                  <a:ext cx="290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73DA5D-E96C-4821-AA26-1F153D1B9AFB}"/>
                    </a:ext>
                  </a:extLst>
                </p14:cNvPr>
                <p14:cNvContentPartPr/>
                <p14:nvPr/>
              </p14:nvContentPartPr>
              <p14:xfrm>
                <a:off x="10895479" y="1501558"/>
                <a:ext cx="157320" cy="401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73DA5D-E96C-4821-AA26-1F153D1B9A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86839" y="1492918"/>
                  <a:ext cx="1749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EB9E74-F4C3-497B-9F62-E08966837626}"/>
                    </a:ext>
                  </a:extLst>
                </p14:cNvPr>
                <p14:cNvContentPartPr/>
                <p14:nvPr/>
              </p14:nvContentPartPr>
              <p14:xfrm>
                <a:off x="11028319" y="1379878"/>
                <a:ext cx="412920" cy="78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EB9E74-F4C3-497B-9F62-E089668376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19319" y="1371238"/>
                  <a:ext cx="430560" cy="79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5935375-F2E9-49BB-8D34-407025C25135}"/>
              </a:ext>
            </a:extLst>
          </p:cNvPr>
          <p:cNvGrpSpPr/>
          <p:nvPr/>
        </p:nvGrpSpPr>
        <p:grpSpPr>
          <a:xfrm>
            <a:off x="545119" y="2769118"/>
            <a:ext cx="241920" cy="165960"/>
            <a:chOff x="545119" y="2769118"/>
            <a:chExt cx="24192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D0E7F5-3B12-4EF1-B0A0-4B8F24FE12FE}"/>
                    </a:ext>
                  </a:extLst>
                </p14:cNvPr>
                <p14:cNvContentPartPr/>
                <p14:nvPr/>
              </p14:nvContentPartPr>
              <p14:xfrm>
                <a:off x="635479" y="2769118"/>
                <a:ext cx="151560" cy="14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D0E7F5-3B12-4EF1-B0A0-4B8F24FE12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6839" y="2760478"/>
                  <a:ext cx="169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30BB8A-2CCD-442C-98B4-F89232F29E83}"/>
                    </a:ext>
                  </a:extLst>
                </p14:cNvPr>
                <p14:cNvContentPartPr/>
                <p14:nvPr/>
              </p14:nvContentPartPr>
              <p14:xfrm>
                <a:off x="545119" y="2911318"/>
                <a:ext cx="235080" cy="2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30BB8A-2CCD-442C-98B4-F89232F29E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6119" y="2902678"/>
                  <a:ext cx="252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6B77F26-D996-4DFF-852D-4FBF2DFFF1F1}"/>
              </a:ext>
            </a:extLst>
          </p:cNvPr>
          <p:cNvGrpSpPr/>
          <p:nvPr/>
        </p:nvGrpSpPr>
        <p:grpSpPr>
          <a:xfrm>
            <a:off x="1271959" y="2408038"/>
            <a:ext cx="3988800" cy="962640"/>
            <a:chOff x="1271959" y="2408038"/>
            <a:chExt cx="3988800" cy="9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B3F3851-B1AF-4C6D-B7B4-F4AE06718C1A}"/>
                    </a:ext>
                  </a:extLst>
                </p14:cNvPr>
                <p14:cNvContentPartPr/>
                <p14:nvPr/>
              </p14:nvContentPartPr>
              <p14:xfrm>
                <a:off x="1561759" y="2478958"/>
                <a:ext cx="150840" cy="30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B3F3851-B1AF-4C6D-B7B4-F4AE06718C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52759" y="2469958"/>
                  <a:ext cx="168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B2266-5698-4BAC-B5B8-003271F4F226}"/>
                    </a:ext>
                  </a:extLst>
                </p14:cNvPr>
                <p14:cNvContentPartPr/>
                <p14:nvPr/>
              </p14:nvContentPartPr>
              <p14:xfrm>
                <a:off x="1271959" y="2853358"/>
                <a:ext cx="699840" cy="72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B2266-5698-4BAC-B5B8-003271F4F2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63319" y="2844718"/>
                  <a:ext cx="717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CFF286-3858-427A-9978-780E99E78E8E}"/>
                    </a:ext>
                  </a:extLst>
                </p14:cNvPr>
                <p14:cNvContentPartPr/>
                <p14:nvPr/>
              </p14:nvContentPartPr>
              <p14:xfrm>
                <a:off x="1333879" y="3029038"/>
                <a:ext cx="508680" cy="341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CFF286-3858-427A-9978-780E99E78E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25239" y="3020398"/>
                  <a:ext cx="526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1692EB6-8FE7-478E-9501-4ABA1B16D83E}"/>
                    </a:ext>
                  </a:extLst>
                </p14:cNvPr>
                <p14:cNvContentPartPr/>
                <p14:nvPr/>
              </p14:nvContentPartPr>
              <p14:xfrm>
                <a:off x="2103559" y="2408038"/>
                <a:ext cx="586440" cy="56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1692EB6-8FE7-478E-9501-4ABA1B16D8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94919" y="2399038"/>
                  <a:ext cx="60408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A9D3873-4D58-40E9-8919-98C5DC4B2E46}"/>
                    </a:ext>
                  </a:extLst>
                </p14:cNvPr>
                <p14:cNvContentPartPr/>
                <p14:nvPr/>
              </p14:nvContentPartPr>
              <p14:xfrm>
                <a:off x="2539879" y="2615038"/>
                <a:ext cx="479160" cy="28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A9D3873-4D58-40E9-8919-98C5DC4B2E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31239" y="2606398"/>
                  <a:ext cx="496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789763-C7F4-4336-A0D2-2CA9A6E2079D}"/>
                    </a:ext>
                  </a:extLst>
                </p14:cNvPr>
                <p14:cNvContentPartPr/>
                <p14:nvPr/>
              </p14:nvContentPartPr>
              <p14:xfrm>
                <a:off x="3255919" y="2698198"/>
                <a:ext cx="242640" cy="47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789763-C7F4-4336-A0D2-2CA9A6E207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47279" y="2689198"/>
                  <a:ext cx="260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E75808-6B9E-40DB-8935-5E6022B29D0C}"/>
                    </a:ext>
                  </a:extLst>
                </p14:cNvPr>
                <p14:cNvContentPartPr/>
                <p14:nvPr/>
              </p14:nvContentPartPr>
              <p14:xfrm>
                <a:off x="3471919" y="2708998"/>
                <a:ext cx="410400" cy="221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E75808-6B9E-40DB-8935-5E6022B29D0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62919" y="2700358"/>
                  <a:ext cx="428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C4DDC9-5927-4E44-A582-682A7B42E309}"/>
                    </a:ext>
                  </a:extLst>
                </p14:cNvPr>
                <p14:cNvContentPartPr/>
                <p14:nvPr/>
              </p14:nvContentPartPr>
              <p14:xfrm>
                <a:off x="3910399" y="2418118"/>
                <a:ext cx="459000" cy="612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C4DDC9-5927-4E44-A582-682A7B42E3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01759" y="2409478"/>
                  <a:ext cx="4766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C2CADB-FFC5-4D20-8FA6-FFA046E97419}"/>
                    </a:ext>
                  </a:extLst>
                </p14:cNvPr>
                <p14:cNvContentPartPr/>
                <p14:nvPr/>
              </p14:nvContentPartPr>
              <p14:xfrm>
                <a:off x="4433479" y="2682358"/>
                <a:ext cx="305280" cy="3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C2CADB-FFC5-4D20-8FA6-FFA046E974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4839" y="2673358"/>
                  <a:ext cx="322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A311E23-1FCF-490F-B89B-7CC26C0A37C6}"/>
                    </a:ext>
                  </a:extLst>
                </p14:cNvPr>
                <p14:cNvContentPartPr/>
                <p14:nvPr/>
              </p14:nvContentPartPr>
              <p14:xfrm>
                <a:off x="4455079" y="2813758"/>
                <a:ext cx="292320" cy="19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A311E23-1FCF-490F-B89B-7CC26C0A37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46439" y="2804758"/>
                  <a:ext cx="30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C4CAFBA-276B-4FE3-9019-CB2639009EE7}"/>
                    </a:ext>
                  </a:extLst>
                </p14:cNvPr>
                <p14:cNvContentPartPr/>
                <p14:nvPr/>
              </p14:nvContentPartPr>
              <p14:xfrm>
                <a:off x="4914799" y="2635198"/>
                <a:ext cx="345960" cy="29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C4CAFBA-276B-4FE3-9019-CB2639009E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06159" y="2626558"/>
                  <a:ext cx="363600" cy="31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1FC67C7-3E71-4B75-84E1-59A37A1434A9}"/>
                  </a:ext>
                </a:extLst>
              </p14:cNvPr>
              <p14:cNvContentPartPr/>
              <p14:nvPr/>
            </p14:nvContentPartPr>
            <p14:xfrm>
              <a:off x="8286199" y="3408118"/>
              <a:ext cx="239400" cy="4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1FC67C7-3E71-4B75-84E1-59A37A1434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277559" y="3399118"/>
                <a:ext cx="2570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C894EADA-BEE5-4AF3-95A8-22353E30F44F}"/>
              </a:ext>
            </a:extLst>
          </p:cNvPr>
          <p:cNvGrpSpPr/>
          <p:nvPr/>
        </p:nvGrpSpPr>
        <p:grpSpPr>
          <a:xfrm>
            <a:off x="236239" y="3103918"/>
            <a:ext cx="11539080" cy="3791160"/>
            <a:chOff x="236239" y="3103918"/>
            <a:chExt cx="11539080" cy="37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190818C-C049-4BDB-A38D-36E9558F13E4}"/>
                    </a:ext>
                  </a:extLst>
                </p14:cNvPr>
                <p14:cNvContentPartPr/>
                <p14:nvPr/>
              </p14:nvContentPartPr>
              <p14:xfrm>
                <a:off x="482479" y="3756238"/>
                <a:ext cx="216720" cy="23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190818C-C049-4BDB-A38D-36E9558F13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479" y="3747598"/>
                  <a:ext cx="234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C291F6-8DA1-410F-93A6-B81201D3E6A0}"/>
                    </a:ext>
                  </a:extLst>
                </p14:cNvPr>
                <p14:cNvContentPartPr/>
                <p14:nvPr/>
              </p14:nvContentPartPr>
              <p14:xfrm>
                <a:off x="788479" y="3821038"/>
                <a:ext cx="195840" cy="12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C291F6-8DA1-410F-93A6-B81201D3E6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9839" y="3812038"/>
                  <a:ext cx="213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3A83E5-1629-4AB6-809C-A45742D04464}"/>
                    </a:ext>
                  </a:extLst>
                </p14:cNvPr>
                <p14:cNvContentPartPr/>
                <p14:nvPr/>
              </p14:nvContentPartPr>
              <p14:xfrm>
                <a:off x="1074319" y="3811678"/>
                <a:ext cx="263880" cy="15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3A83E5-1629-4AB6-809C-A45742D044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5319" y="3803038"/>
                  <a:ext cx="28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5E502E-8378-44D7-9978-4723514BC813}"/>
                    </a:ext>
                  </a:extLst>
                </p14:cNvPr>
                <p14:cNvContentPartPr/>
                <p14:nvPr/>
              </p14:nvContentPartPr>
              <p14:xfrm>
                <a:off x="1328119" y="3605758"/>
                <a:ext cx="154080" cy="244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5E502E-8378-44D7-9978-4723514BC8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19479" y="3596758"/>
                  <a:ext cx="171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6C86B3-259F-4BBB-9DD8-822917A794FA}"/>
                    </a:ext>
                  </a:extLst>
                </p14:cNvPr>
                <p14:cNvContentPartPr/>
                <p14:nvPr/>
              </p14:nvContentPartPr>
              <p14:xfrm>
                <a:off x="2010319" y="3576958"/>
                <a:ext cx="380160" cy="397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6C86B3-259F-4BBB-9DD8-822917A794F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01319" y="3568318"/>
                  <a:ext cx="397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DDBCE-EE21-4648-8AB4-DD515BDAAC97}"/>
                    </a:ext>
                  </a:extLst>
                </p14:cNvPr>
                <p14:cNvContentPartPr/>
                <p14:nvPr/>
              </p14:nvContentPartPr>
              <p14:xfrm>
                <a:off x="2606119" y="3536278"/>
                <a:ext cx="241560" cy="45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DDBCE-EE21-4648-8AB4-DD515BDAAC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97479" y="3527278"/>
                  <a:ext cx="259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DEEB51-3F9F-4154-B6D8-8F3BAF55F7CC}"/>
                    </a:ext>
                  </a:extLst>
                </p14:cNvPr>
                <p14:cNvContentPartPr/>
                <p14:nvPr/>
              </p14:nvContentPartPr>
              <p14:xfrm>
                <a:off x="3115159" y="3469318"/>
                <a:ext cx="205200" cy="298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DEEB51-3F9F-4154-B6D8-8F3BAF55F7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06519" y="3460318"/>
                  <a:ext cx="222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BE5D24-E8CB-4DA3-83AD-336599376BD0}"/>
                    </a:ext>
                  </a:extLst>
                </p14:cNvPr>
                <p14:cNvContentPartPr/>
                <p14:nvPr/>
              </p14:nvContentPartPr>
              <p14:xfrm>
                <a:off x="3022999" y="3437998"/>
                <a:ext cx="325800" cy="31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BE5D24-E8CB-4DA3-83AD-336599376B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4359" y="3428998"/>
                  <a:ext cx="343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845D4A-B6F9-4664-ADD8-633346620474}"/>
                    </a:ext>
                  </a:extLst>
                </p14:cNvPr>
                <p14:cNvContentPartPr/>
                <p14:nvPr/>
              </p14:nvContentPartPr>
              <p14:xfrm>
                <a:off x="3409999" y="3606478"/>
                <a:ext cx="158400" cy="24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845D4A-B6F9-4664-ADD8-6333466204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00999" y="3597478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E957C0-99D4-4907-B0F6-80A6B2430BBB}"/>
                    </a:ext>
                  </a:extLst>
                </p14:cNvPr>
                <p14:cNvContentPartPr/>
                <p14:nvPr/>
              </p14:nvContentPartPr>
              <p14:xfrm>
                <a:off x="3734359" y="3489478"/>
                <a:ext cx="448560" cy="225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E957C0-99D4-4907-B0F6-80A6B2430BB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25719" y="3480838"/>
                  <a:ext cx="466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4F000D-820A-49D2-9198-E44ACB4BF4A5}"/>
                    </a:ext>
                  </a:extLst>
                </p14:cNvPr>
                <p14:cNvContentPartPr/>
                <p14:nvPr/>
              </p14:nvContentPartPr>
              <p14:xfrm>
                <a:off x="3199399" y="3842998"/>
                <a:ext cx="759960" cy="80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4F000D-820A-49D2-9198-E44ACB4BF4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90759" y="3833998"/>
                  <a:ext cx="77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A6728B-4C6F-41F0-B5AE-13EB0BFA7411}"/>
                    </a:ext>
                  </a:extLst>
                </p14:cNvPr>
                <p14:cNvContentPartPr/>
                <p14:nvPr/>
              </p14:nvContentPartPr>
              <p14:xfrm>
                <a:off x="3284719" y="3929038"/>
                <a:ext cx="643320" cy="320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A6728B-4C6F-41F0-B5AE-13EB0BFA74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6079" y="3920398"/>
                  <a:ext cx="660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5534B6-F2A1-495B-B0B2-587FFD6013AD}"/>
                    </a:ext>
                  </a:extLst>
                </p14:cNvPr>
                <p14:cNvContentPartPr/>
                <p14:nvPr/>
              </p14:nvContentPartPr>
              <p14:xfrm>
                <a:off x="4272199" y="3342958"/>
                <a:ext cx="311400" cy="68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5534B6-F2A1-495B-B0B2-587FFD6013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63199" y="3333958"/>
                  <a:ext cx="32904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51E3F9-F55E-4FB9-BD67-B2DBB5548F45}"/>
                    </a:ext>
                  </a:extLst>
                </p14:cNvPr>
                <p14:cNvContentPartPr/>
                <p14:nvPr/>
              </p14:nvContentPartPr>
              <p14:xfrm>
                <a:off x="4861519" y="3635998"/>
                <a:ext cx="178200" cy="36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51E3F9-F55E-4FB9-BD67-B2DBB5548F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52519" y="3626998"/>
                  <a:ext cx="195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1EA3FC-698A-4D14-A9E3-71277E3DE789}"/>
                    </a:ext>
                  </a:extLst>
                </p14:cNvPr>
                <p14:cNvContentPartPr/>
                <p14:nvPr/>
              </p14:nvContentPartPr>
              <p14:xfrm>
                <a:off x="4896439" y="3769558"/>
                <a:ext cx="132480" cy="33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1EA3FC-698A-4D14-A9E3-71277E3DE7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87799" y="3760918"/>
                  <a:ext cx="15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4F1483-48E1-4196-801E-9F3D0843B5B5}"/>
                    </a:ext>
                  </a:extLst>
                </p14:cNvPr>
                <p14:cNvContentPartPr/>
                <p14:nvPr/>
              </p14:nvContentPartPr>
              <p14:xfrm>
                <a:off x="5687359" y="3327478"/>
                <a:ext cx="92880" cy="24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4F1483-48E1-4196-801E-9F3D0843B5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78719" y="3318838"/>
                  <a:ext cx="110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2C3322-5D99-4B74-A9AF-F92DC35B096C}"/>
                    </a:ext>
                  </a:extLst>
                </p14:cNvPr>
                <p14:cNvContentPartPr/>
                <p14:nvPr/>
              </p14:nvContentPartPr>
              <p14:xfrm>
                <a:off x="5423479" y="3644638"/>
                <a:ext cx="617040" cy="51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2C3322-5D99-4B74-A9AF-F92DC35B09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14479" y="3635638"/>
                  <a:ext cx="634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22F37E-7E4B-44E6-BC46-4EA4436D9334}"/>
                    </a:ext>
                  </a:extLst>
                </p14:cNvPr>
                <p14:cNvContentPartPr/>
                <p14:nvPr/>
              </p14:nvContentPartPr>
              <p14:xfrm>
                <a:off x="5440399" y="3821398"/>
                <a:ext cx="527040" cy="314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22F37E-7E4B-44E6-BC46-4EA4436D93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31759" y="3812758"/>
                  <a:ext cx="544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0CFA95-B1AA-477B-BE51-38D8B0C6F458}"/>
                    </a:ext>
                  </a:extLst>
                </p14:cNvPr>
                <p14:cNvContentPartPr/>
                <p14:nvPr/>
              </p14:nvContentPartPr>
              <p14:xfrm>
                <a:off x="6077239" y="3738238"/>
                <a:ext cx="219600" cy="136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0CFA95-B1AA-477B-BE51-38D8B0C6F4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8599" y="3729598"/>
                  <a:ext cx="237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BF93326-7689-4E47-8C09-EC35DAEF47F6}"/>
                    </a:ext>
                  </a:extLst>
                </p14:cNvPr>
                <p14:cNvContentPartPr/>
                <p14:nvPr/>
              </p14:nvContentPartPr>
              <p14:xfrm>
                <a:off x="6366679" y="3152158"/>
                <a:ext cx="654120" cy="567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BF93326-7689-4E47-8C09-EC35DAEF47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57679" y="3143518"/>
                  <a:ext cx="6717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72FD97-5F2B-4BE1-AC37-9A171A06BB66}"/>
                    </a:ext>
                  </a:extLst>
                </p14:cNvPr>
                <p14:cNvContentPartPr/>
                <p14:nvPr/>
              </p14:nvContentPartPr>
              <p14:xfrm>
                <a:off x="7027999" y="3266998"/>
                <a:ext cx="265320" cy="32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72FD97-5F2B-4BE1-AC37-9A171A06BB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19359" y="3258358"/>
                  <a:ext cx="282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D6C3335-2C88-4EFA-B264-2358BA68AD43}"/>
                    </a:ext>
                  </a:extLst>
                </p14:cNvPr>
                <p14:cNvContentPartPr/>
                <p14:nvPr/>
              </p14:nvContentPartPr>
              <p14:xfrm>
                <a:off x="7417519" y="3226678"/>
                <a:ext cx="159840" cy="307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D6C3335-2C88-4EFA-B264-2358BA68AD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08879" y="3217678"/>
                  <a:ext cx="177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AA7AA12-9BFD-4719-B61B-D7E50622B3F5}"/>
                    </a:ext>
                  </a:extLst>
                </p14:cNvPr>
                <p14:cNvContentPartPr/>
                <p14:nvPr/>
              </p14:nvContentPartPr>
              <p14:xfrm>
                <a:off x="7607599" y="3272758"/>
                <a:ext cx="202680" cy="29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AA7AA12-9BFD-4719-B61B-D7E50622B3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98959" y="3264118"/>
                  <a:ext cx="220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116A0E-60F0-4E20-9513-EF678ADDF101}"/>
                    </a:ext>
                  </a:extLst>
                </p14:cNvPr>
                <p14:cNvContentPartPr/>
                <p14:nvPr/>
              </p14:nvContentPartPr>
              <p14:xfrm>
                <a:off x="7568359" y="3290758"/>
                <a:ext cx="249120" cy="221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116A0E-60F0-4E20-9513-EF678ADDF1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59359" y="3281758"/>
                  <a:ext cx="266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5400078-3C28-48F5-86B5-377E4AC7FB7A}"/>
                    </a:ext>
                  </a:extLst>
                </p14:cNvPr>
                <p14:cNvContentPartPr/>
                <p14:nvPr/>
              </p14:nvContentPartPr>
              <p14:xfrm>
                <a:off x="7871479" y="3135598"/>
                <a:ext cx="186480" cy="507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5400078-3C28-48F5-86B5-377E4AC7FB7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62839" y="3126958"/>
                  <a:ext cx="2041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3114336-AE82-40B6-9C78-AFC5F8941B15}"/>
                    </a:ext>
                  </a:extLst>
                </p14:cNvPr>
                <p14:cNvContentPartPr/>
                <p14:nvPr/>
              </p14:nvContentPartPr>
              <p14:xfrm>
                <a:off x="8714599" y="3347998"/>
                <a:ext cx="246240" cy="178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3114336-AE82-40B6-9C78-AFC5F8941B1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05599" y="3339358"/>
                  <a:ext cx="26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DDF520-0B19-4C2B-AF6E-E4AC0A102723}"/>
                    </a:ext>
                  </a:extLst>
                </p14:cNvPr>
                <p14:cNvContentPartPr/>
                <p14:nvPr/>
              </p14:nvContentPartPr>
              <p14:xfrm>
                <a:off x="8987479" y="3103918"/>
                <a:ext cx="431280" cy="601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DDF520-0B19-4C2B-AF6E-E4AC0A1027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8479" y="3094918"/>
                  <a:ext cx="4489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ECBB70-E8F3-4AAE-BE25-3B508704BE12}"/>
                    </a:ext>
                  </a:extLst>
                </p14:cNvPr>
                <p14:cNvContentPartPr/>
                <p14:nvPr/>
              </p14:nvContentPartPr>
              <p14:xfrm>
                <a:off x="4779799" y="4690798"/>
                <a:ext cx="221040" cy="4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ECBB70-E8F3-4AAE-BE25-3B508704BE1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71159" y="4682158"/>
                  <a:ext cx="23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52352F-EB6E-4F9A-B8E4-9ECDBF57D31F}"/>
                    </a:ext>
                  </a:extLst>
                </p14:cNvPr>
                <p14:cNvContentPartPr/>
                <p14:nvPr/>
              </p14:nvContentPartPr>
              <p14:xfrm>
                <a:off x="4784839" y="4799158"/>
                <a:ext cx="213840" cy="4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52352F-EB6E-4F9A-B8E4-9ECDBF57D31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76199" y="4790158"/>
                  <a:ext cx="231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79AEC1A-4E21-4CFB-914C-EF11D855541A}"/>
                    </a:ext>
                  </a:extLst>
                </p14:cNvPr>
                <p14:cNvContentPartPr/>
                <p14:nvPr/>
              </p14:nvContentPartPr>
              <p14:xfrm>
                <a:off x="5726239" y="4407478"/>
                <a:ext cx="83880" cy="253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79AEC1A-4E21-4CFB-914C-EF11D855541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17599" y="4398478"/>
                  <a:ext cx="101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5CA5C2-E674-4888-9CBF-83169E1A211E}"/>
                    </a:ext>
                  </a:extLst>
                </p14:cNvPr>
                <p14:cNvContentPartPr/>
                <p14:nvPr/>
              </p14:nvContentPartPr>
              <p14:xfrm>
                <a:off x="5446159" y="4706278"/>
                <a:ext cx="627840" cy="70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5CA5C2-E674-4888-9CBF-83169E1A21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37519" y="4697638"/>
                  <a:ext cx="645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8EEF82B-5FA1-4069-99C7-7C91AB2E29E7}"/>
                    </a:ext>
                  </a:extLst>
                </p14:cNvPr>
                <p14:cNvContentPartPr/>
                <p14:nvPr/>
              </p14:nvContentPartPr>
              <p14:xfrm>
                <a:off x="5493319" y="4919038"/>
                <a:ext cx="420840" cy="314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8EEF82B-5FA1-4069-99C7-7C91AB2E29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84679" y="4910038"/>
                  <a:ext cx="438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83FDA4-C38D-43A4-8384-0FBC554CF2E5}"/>
                    </a:ext>
                  </a:extLst>
                </p14:cNvPr>
                <p14:cNvContentPartPr/>
                <p14:nvPr/>
              </p14:nvContentPartPr>
              <p14:xfrm>
                <a:off x="5990479" y="4844158"/>
                <a:ext cx="200160" cy="145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83FDA4-C38D-43A4-8384-0FBC554CF2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81479" y="4835518"/>
                  <a:ext cx="217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67ED4C-F360-46CB-9094-6499096C1330}"/>
                    </a:ext>
                  </a:extLst>
                </p14:cNvPr>
                <p14:cNvContentPartPr/>
                <p14:nvPr/>
              </p14:nvContentPartPr>
              <p14:xfrm>
                <a:off x="6352639" y="4647958"/>
                <a:ext cx="18000" cy="21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67ED4C-F360-46CB-9094-6499096C13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43639" y="4638958"/>
                  <a:ext cx="35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EADDD48-77D0-4C4F-B891-E3E1FC005B85}"/>
                    </a:ext>
                  </a:extLst>
                </p14:cNvPr>
                <p14:cNvContentPartPr/>
                <p14:nvPr/>
              </p14:nvContentPartPr>
              <p14:xfrm>
                <a:off x="6638479" y="4244038"/>
                <a:ext cx="578160" cy="35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EADDD48-77D0-4C4F-B891-E3E1FC005B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29479" y="4235398"/>
                  <a:ext cx="595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0B93C8-DA15-4A82-91E0-9B7579A0DA7B}"/>
                    </a:ext>
                  </a:extLst>
                </p14:cNvPr>
                <p14:cNvContentPartPr/>
                <p14:nvPr/>
              </p14:nvContentPartPr>
              <p14:xfrm>
                <a:off x="7318159" y="4078438"/>
                <a:ext cx="194760" cy="124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0B93C8-DA15-4A82-91E0-9B7579A0DA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09519" y="4069438"/>
                  <a:ext cx="212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11A622-C2ED-43A5-895C-9942031ED6A8}"/>
                    </a:ext>
                  </a:extLst>
                </p14:cNvPr>
                <p14:cNvContentPartPr/>
                <p14:nvPr/>
              </p14:nvContentPartPr>
              <p14:xfrm>
                <a:off x="7325719" y="4380838"/>
                <a:ext cx="138600" cy="38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11A622-C2ED-43A5-895C-9942031ED6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17079" y="4371838"/>
                  <a:ext cx="156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0B1FC9-485F-4026-94B9-667303B4D35E}"/>
                    </a:ext>
                  </a:extLst>
                </p14:cNvPr>
                <p14:cNvContentPartPr/>
                <p14:nvPr/>
              </p14:nvContentPartPr>
              <p14:xfrm>
                <a:off x="7342279" y="4456438"/>
                <a:ext cx="206280" cy="54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0B1FC9-485F-4026-94B9-667303B4D35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33639" y="4447798"/>
                  <a:ext cx="223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EBD31A-BA4D-4617-8571-4911DFE20121}"/>
                    </a:ext>
                  </a:extLst>
                </p14:cNvPr>
                <p14:cNvContentPartPr/>
                <p14:nvPr/>
              </p14:nvContentPartPr>
              <p14:xfrm>
                <a:off x="7877959" y="4280758"/>
                <a:ext cx="68400" cy="281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EBD31A-BA4D-4617-8571-4911DFE2012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69319" y="4272118"/>
                  <a:ext cx="86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902A9B6-F3E8-4BDB-9ADE-320B70E1CF68}"/>
                    </a:ext>
                  </a:extLst>
                </p14:cNvPr>
                <p14:cNvContentPartPr/>
                <p14:nvPr/>
              </p14:nvContentPartPr>
              <p14:xfrm>
                <a:off x="8212399" y="4596118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902A9B6-F3E8-4BDB-9ADE-320B70E1CF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03399" y="4587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B2470D-2054-4E4F-BB55-11DE8A56CE4F}"/>
                    </a:ext>
                  </a:extLst>
                </p14:cNvPr>
                <p14:cNvContentPartPr/>
                <p14:nvPr/>
              </p14:nvContentPartPr>
              <p14:xfrm>
                <a:off x="5479639" y="5383798"/>
                <a:ext cx="407160" cy="19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B2470D-2054-4E4F-BB55-11DE8A56CE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70639" y="5375158"/>
                  <a:ext cx="424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3744A53-E8BA-41EA-9B95-0263F290A4AA}"/>
                    </a:ext>
                  </a:extLst>
                </p14:cNvPr>
                <p14:cNvContentPartPr/>
                <p14:nvPr/>
              </p14:nvContentPartPr>
              <p14:xfrm>
                <a:off x="5923879" y="5361478"/>
                <a:ext cx="223560" cy="17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3744A53-E8BA-41EA-9B95-0263F290A4A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15239" y="5352838"/>
                  <a:ext cx="24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52DBEFD-B56A-4786-AA62-600AC935773E}"/>
                    </a:ext>
                  </a:extLst>
                </p14:cNvPr>
                <p14:cNvContentPartPr/>
                <p14:nvPr/>
              </p14:nvContentPartPr>
              <p14:xfrm>
                <a:off x="6179119" y="5344918"/>
                <a:ext cx="178920" cy="160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52DBEFD-B56A-4786-AA62-600AC93577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70119" y="5335918"/>
                  <a:ext cx="196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353FCDD-FB8A-4CD9-8FC2-C99045A10FBD}"/>
                    </a:ext>
                  </a:extLst>
                </p14:cNvPr>
                <p14:cNvContentPartPr/>
                <p14:nvPr/>
              </p14:nvContentPartPr>
              <p14:xfrm>
                <a:off x="6354439" y="5400358"/>
                <a:ext cx="333000" cy="135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353FCDD-FB8A-4CD9-8FC2-C99045A10F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45439" y="5391718"/>
                  <a:ext cx="350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D2EF1F-4F96-4B09-BF72-E6E587DF90D4}"/>
                    </a:ext>
                  </a:extLst>
                </p14:cNvPr>
                <p14:cNvContentPartPr/>
                <p14:nvPr/>
              </p14:nvContentPartPr>
              <p14:xfrm>
                <a:off x="7097119" y="5374798"/>
                <a:ext cx="148320" cy="16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D2EF1F-4F96-4B09-BF72-E6E587DF90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88479" y="5365798"/>
                  <a:ext cx="165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815D271-5D17-416F-9C7D-59FEB4EFF04E}"/>
                    </a:ext>
                  </a:extLst>
                </p14:cNvPr>
                <p14:cNvContentPartPr/>
                <p14:nvPr/>
              </p14:nvContentPartPr>
              <p14:xfrm>
                <a:off x="7336159" y="5417278"/>
                <a:ext cx="138240" cy="136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815D271-5D17-416F-9C7D-59FEB4EFF0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27159" y="5408278"/>
                  <a:ext cx="15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E23FF1-4778-4D15-A7F3-0AF564A98240}"/>
                    </a:ext>
                  </a:extLst>
                </p14:cNvPr>
                <p14:cNvContentPartPr/>
                <p14:nvPr/>
              </p14:nvContentPartPr>
              <p14:xfrm>
                <a:off x="7576639" y="5392438"/>
                <a:ext cx="231120" cy="160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E23FF1-4778-4D15-A7F3-0AF564A982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67639" y="5383438"/>
                  <a:ext cx="248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3AA33DB-3F14-4CE2-B179-BD84A3C06DCA}"/>
                    </a:ext>
                  </a:extLst>
                </p14:cNvPr>
                <p14:cNvContentPartPr/>
                <p14:nvPr/>
              </p14:nvContentPartPr>
              <p14:xfrm>
                <a:off x="7792999" y="5119198"/>
                <a:ext cx="218880" cy="326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3AA33DB-3F14-4CE2-B179-BD84A3C06DC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83999" y="5110198"/>
                  <a:ext cx="236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E77CB92-4666-4C11-AFA2-5C0B711AFAD4}"/>
                    </a:ext>
                  </a:extLst>
                </p14:cNvPr>
                <p14:cNvContentPartPr/>
                <p14:nvPr/>
              </p14:nvContentPartPr>
              <p14:xfrm>
                <a:off x="8249839" y="5320798"/>
                <a:ext cx="401040" cy="340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E77CB92-4666-4C11-AFA2-5C0B711AFA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41199" y="5311798"/>
                  <a:ext cx="418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5E1A6F-74B0-478B-8894-25F9F285673F}"/>
                    </a:ext>
                  </a:extLst>
                </p14:cNvPr>
                <p14:cNvContentPartPr/>
                <p14:nvPr/>
              </p14:nvContentPartPr>
              <p14:xfrm>
                <a:off x="8527039" y="5390278"/>
                <a:ext cx="217800" cy="158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5E1A6F-74B0-478B-8894-25F9F285673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18039" y="5381278"/>
                  <a:ext cx="23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27D4A5-273A-4E50-A6B4-A11D6D2E3D07}"/>
                    </a:ext>
                  </a:extLst>
                </p14:cNvPr>
                <p14:cNvContentPartPr/>
                <p14:nvPr/>
              </p14:nvContentPartPr>
              <p14:xfrm>
                <a:off x="8763919" y="5380558"/>
                <a:ext cx="233640" cy="239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27D4A5-273A-4E50-A6B4-A11D6D2E3D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55279" y="5371918"/>
                  <a:ext cx="251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D681184-998F-44F1-A605-98AD99EA08E1}"/>
                    </a:ext>
                  </a:extLst>
                </p14:cNvPr>
                <p14:cNvContentPartPr/>
                <p14:nvPr/>
              </p14:nvContentPartPr>
              <p14:xfrm>
                <a:off x="9059839" y="5297038"/>
                <a:ext cx="236880" cy="326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D681184-998F-44F1-A605-98AD99EA08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51199" y="5288398"/>
                  <a:ext cx="25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7276442-29B2-463F-BA8F-293E443F9EF0}"/>
                    </a:ext>
                  </a:extLst>
                </p14:cNvPr>
                <p14:cNvContentPartPr/>
                <p14:nvPr/>
              </p14:nvContentPartPr>
              <p14:xfrm>
                <a:off x="9255679" y="5464798"/>
                <a:ext cx="191160" cy="95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7276442-29B2-463F-BA8F-293E443F9EF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46679" y="5455798"/>
                  <a:ext cx="208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4F6F35F-2FAB-4DA2-8824-19D965E74D47}"/>
                    </a:ext>
                  </a:extLst>
                </p14:cNvPr>
                <p14:cNvContentPartPr/>
                <p14:nvPr/>
              </p14:nvContentPartPr>
              <p14:xfrm>
                <a:off x="9458719" y="5438518"/>
                <a:ext cx="196200" cy="12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4F6F35F-2FAB-4DA2-8824-19D965E74D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50079" y="5429878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0D1B9B7-4373-4196-92DA-AC93DC7BAAE2}"/>
                    </a:ext>
                  </a:extLst>
                </p14:cNvPr>
                <p14:cNvContentPartPr/>
                <p14:nvPr/>
              </p14:nvContentPartPr>
              <p14:xfrm>
                <a:off x="9695239" y="5406838"/>
                <a:ext cx="171720" cy="181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0D1B9B7-4373-4196-92DA-AC93DC7BAAE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86599" y="5397838"/>
                  <a:ext cx="189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B291B59-62B9-4322-83FA-08BD594F8040}"/>
                    </a:ext>
                  </a:extLst>
                </p14:cNvPr>
                <p14:cNvContentPartPr/>
                <p14:nvPr/>
              </p14:nvContentPartPr>
              <p14:xfrm>
                <a:off x="9843919" y="5403958"/>
                <a:ext cx="307800" cy="274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B291B59-62B9-4322-83FA-08BD594F80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34919" y="5394958"/>
                  <a:ext cx="325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4884D2-1B2A-45BA-801A-60686692633D}"/>
                    </a:ext>
                  </a:extLst>
                </p14:cNvPr>
                <p14:cNvContentPartPr/>
                <p14:nvPr/>
              </p14:nvContentPartPr>
              <p14:xfrm>
                <a:off x="10407679" y="5518438"/>
                <a:ext cx="132840" cy="163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4884D2-1B2A-45BA-801A-6068669263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99039" y="5509438"/>
                  <a:ext cx="150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80BAC5-2058-49FC-9C7B-0984D92C2155}"/>
                    </a:ext>
                  </a:extLst>
                </p14:cNvPr>
                <p14:cNvContentPartPr/>
                <p14:nvPr/>
              </p14:nvContentPartPr>
              <p14:xfrm>
                <a:off x="10735279" y="5086078"/>
                <a:ext cx="401760" cy="61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80BAC5-2058-49FC-9C7B-0984D92C21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26639" y="5077078"/>
                  <a:ext cx="4194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2DC68DB-2312-48E8-989E-D3367874DFC1}"/>
                    </a:ext>
                  </a:extLst>
                </p14:cNvPr>
                <p14:cNvContentPartPr/>
                <p14:nvPr/>
              </p14:nvContentPartPr>
              <p14:xfrm>
                <a:off x="10726999" y="5515918"/>
                <a:ext cx="277920" cy="23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2DC68DB-2312-48E8-989E-D3367874DF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18359" y="5506918"/>
                  <a:ext cx="29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D76C5E1-1F15-4A91-AD8F-519DF51BC762}"/>
                    </a:ext>
                  </a:extLst>
                </p14:cNvPr>
                <p14:cNvContentPartPr/>
                <p14:nvPr/>
              </p14:nvContentPartPr>
              <p14:xfrm>
                <a:off x="11180599" y="5366518"/>
                <a:ext cx="581400" cy="342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D76C5E1-1F15-4A91-AD8F-519DF51BC76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71599" y="5357878"/>
                  <a:ext cx="599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20EE4E-32C8-425C-AB2C-2EA973AE86CD}"/>
                    </a:ext>
                  </a:extLst>
                </p14:cNvPr>
                <p14:cNvContentPartPr/>
                <p14:nvPr/>
              </p14:nvContentPartPr>
              <p14:xfrm>
                <a:off x="11302999" y="5523838"/>
                <a:ext cx="312120" cy="41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20EE4E-32C8-425C-AB2C-2EA973AE86C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294359" y="5514838"/>
                  <a:ext cx="329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8A4963F-0D2D-4006-817F-207200AFFBD1}"/>
                    </a:ext>
                  </a:extLst>
                </p14:cNvPr>
                <p14:cNvContentPartPr/>
                <p14:nvPr/>
              </p14:nvContentPartPr>
              <p14:xfrm>
                <a:off x="11757679" y="5681518"/>
                <a:ext cx="17640" cy="18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8A4963F-0D2D-4006-817F-207200AFFB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49039" y="5672878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0B1402B-1E08-4B86-B812-5EF08C39D7FB}"/>
                    </a:ext>
                  </a:extLst>
                </p14:cNvPr>
                <p14:cNvContentPartPr/>
                <p14:nvPr/>
              </p14:nvContentPartPr>
              <p14:xfrm>
                <a:off x="486799" y="5402518"/>
                <a:ext cx="151560" cy="249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0B1402B-1E08-4B86-B812-5EF08C39D7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8159" y="5393878"/>
                  <a:ext cx="169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F4650F7-E560-46DF-8EBD-6FF2907AFFA9}"/>
                    </a:ext>
                  </a:extLst>
                </p14:cNvPr>
                <p14:cNvContentPartPr/>
                <p14:nvPr/>
              </p14:nvContentPartPr>
              <p14:xfrm>
                <a:off x="393919" y="5297038"/>
                <a:ext cx="618840" cy="133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F4650F7-E560-46DF-8EBD-6FF2907AFFA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4919" y="5288398"/>
                  <a:ext cx="636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14872F3-A3AA-4F8E-9672-FDB6427F6733}"/>
                    </a:ext>
                  </a:extLst>
                </p14:cNvPr>
                <p14:cNvContentPartPr/>
                <p14:nvPr/>
              </p14:nvContentPartPr>
              <p14:xfrm>
                <a:off x="810799" y="5168158"/>
                <a:ext cx="338040" cy="46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14872F3-A3AA-4F8E-9672-FDB6427F67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1799" y="5159518"/>
                  <a:ext cx="355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D655B24-88BC-416E-9616-B5CDB9454103}"/>
                    </a:ext>
                  </a:extLst>
                </p14:cNvPr>
                <p14:cNvContentPartPr/>
                <p14:nvPr/>
              </p14:nvContentPartPr>
              <p14:xfrm>
                <a:off x="1109239" y="5492158"/>
                <a:ext cx="119880" cy="134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D655B24-88BC-416E-9616-B5CDB94541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0599" y="5483518"/>
                  <a:ext cx="13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EFA883C-7091-4EBB-8103-DB85E597015B}"/>
                    </a:ext>
                  </a:extLst>
                </p14:cNvPr>
                <p14:cNvContentPartPr/>
                <p14:nvPr/>
              </p14:nvContentPartPr>
              <p14:xfrm>
                <a:off x="1279879" y="5369758"/>
                <a:ext cx="360" cy="5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EFA883C-7091-4EBB-8103-DB85E59701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70879" y="5361118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172887-5D6F-470A-AC68-F7D3C51B7125}"/>
                    </a:ext>
                  </a:extLst>
                </p14:cNvPr>
                <p14:cNvContentPartPr/>
                <p14:nvPr/>
              </p14:nvContentPartPr>
              <p14:xfrm>
                <a:off x="1294279" y="5366518"/>
                <a:ext cx="172440" cy="26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172887-5D6F-470A-AC68-F7D3C51B712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285639" y="5357878"/>
                  <a:ext cx="190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616D7EA-1D38-4F1A-AA85-CFA5ACA9D8BC}"/>
                    </a:ext>
                  </a:extLst>
                </p14:cNvPr>
                <p14:cNvContentPartPr/>
                <p14:nvPr/>
              </p14:nvContentPartPr>
              <p14:xfrm>
                <a:off x="1981519" y="5457598"/>
                <a:ext cx="219960" cy="205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616D7EA-1D38-4F1A-AA85-CFA5ACA9D8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972879" y="5448598"/>
                  <a:ext cx="237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373B23-FE3A-4476-9CA0-81DBC3C484AE}"/>
                    </a:ext>
                  </a:extLst>
                </p14:cNvPr>
                <p14:cNvContentPartPr/>
                <p14:nvPr/>
              </p14:nvContentPartPr>
              <p14:xfrm>
                <a:off x="2178439" y="5430958"/>
                <a:ext cx="213840" cy="189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373B23-FE3A-4476-9CA0-81DBC3C484A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69799" y="5422318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4B1210-C169-48A2-84BE-EB3BB62ACFC0}"/>
                    </a:ext>
                  </a:extLst>
                </p14:cNvPr>
                <p14:cNvContentPartPr/>
                <p14:nvPr/>
              </p14:nvContentPartPr>
              <p14:xfrm>
                <a:off x="2369599" y="5465518"/>
                <a:ext cx="225360" cy="253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4B1210-C169-48A2-84BE-EB3BB62ACFC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360959" y="5456518"/>
                  <a:ext cx="243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275FA5-7867-428B-A64A-888B6B821252}"/>
                    </a:ext>
                  </a:extLst>
                </p14:cNvPr>
                <p14:cNvContentPartPr/>
                <p14:nvPr/>
              </p14:nvContentPartPr>
              <p14:xfrm>
                <a:off x="2611519" y="5515918"/>
                <a:ext cx="37440" cy="140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275FA5-7867-428B-A64A-888B6B82125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02519" y="5506918"/>
                  <a:ext cx="5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A385FF-A39A-4370-90BE-124015D99E55}"/>
                    </a:ext>
                  </a:extLst>
                </p14:cNvPr>
                <p14:cNvContentPartPr/>
                <p14:nvPr/>
              </p14:nvContentPartPr>
              <p14:xfrm>
                <a:off x="2860639" y="4943158"/>
                <a:ext cx="366120" cy="724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A385FF-A39A-4370-90BE-124015D99E5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851999" y="4934158"/>
                  <a:ext cx="38376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018BA98-672C-492E-A5A4-D5D71F62859A}"/>
                    </a:ext>
                  </a:extLst>
                </p14:cNvPr>
                <p14:cNvContentPartPr/>
                <p14:nvPr/>
              </p14:nvContentPartPr>
              <p14:xfrm>
                <a:off x="2844079" y="5487118"/>
                <a:ext cx="270000" cy="52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018BA98-672C-492E-A5A4-D5D71F62859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35439" y="5478478"/>
                  <a:ext cx="287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11566EE-864C-4557-8B83-1C21217764B0}"/>
                    </a:ext>
                  </a:extLst>
                </p14:cNvPr>
                <p14:cNvContentPartPr/>
                <p14:nvPr/>
              </p14:nvContentPartPr>
              <p14:xfrm>
                <a:off x="3120199" y="5356438"/>
                <a:ext cx="200160" cy="281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11566EE-864C-4557-8B83-1C21217764B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111559" y="5347438"/>
                  <a:ext cx="217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FEF63B-E110-4863-8CED-6B53474FB106}"/>
                    </a:ext>
                  </a:extLst>
                </p14:cNvPr>
                <p14:cNvContentPartPr/>
                <p14:nvPr/>
              </p14:nvContentPartPr>
              <p14:xfrm>
                <a:off x="3293359" y="5461198"/>
                <a:ext cx="164880" cy="16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FEF63B-E110-4863-8CED-6B53474FB1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284359" y="5452558"/>
                  <a:ext cx="182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CF94DE1-142E-41D2-A04A-59F47839F24B}"/>
                    </a:ext>
                  </a:extLst>
                </p14:cNvPr>
                <p14:cNvContentPartPr/>
                <p14:nvPr/>
              </p14:nvContentPartPr>
              <p14:xfrm>
                <a:off x="3583879" y="5408638"/>
                <a:ext cx="113400" cy="244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CF94DE1-142E-41D2-A04A-59F47839F24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75239" y="5399998"/>
                  <a:ext cx="131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2B1A87B-7CAA-4369-83CF-8F7A84012A2A}"/>
                    </a:ext>
                  </a:extLst>
                </p14:cNvPr>
                <p14:cNvContentPartPr/>
                <p14:nvPr/>
              </p14:nvContentPartPr>
              <p14:xfrm>
                <a:off x="4194439" y="5165278"/>
                <a:ext cx="288360" cy="469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2B1A87B-7CAA-4369-83CF-8F7A84012A2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185439" y="5156638"/>
                  <a:ext cx="3060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35F5557-DB15-46FF-9BF3-EA6F31D0094F}"/>
                    </a:ext>
                  </a:extLst>
                </p14:cNvPr>
                <p14:cNvContentPartPr/>
                <p14:nvPr/>
              </p14:nvContentPartPr>
              <p14:xfrm>
                <a:off x="4158439" y="5390998"/>
                <a:ext cx="421200" cy="9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35F5557-DB15-46FF-9BF3-EA6F31D009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49799" y="5381998"/>
                  <a:ext cx="43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47CC04F-7729-4A94-A004-D52236CE208C}"/>
                    </a:ext>
                  </a:extLst>
                </p14:cNvPr>
                <p14:cNvContentPartPr/>
                <p14:nvPr/>
              </p14:nvContentPartPr>
              <p14:xfrm>
                <a:off x="4529959" y="5080318"/>
                <a:ext cx="284760" cy="50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47CC04F-7729-4A94-A004-D52236CE208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520959" y="5071318"/>
                  <a:ext cx="302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797574-C423-4D5F-AD52-A307866CE2F0}"/>
                    </a:ext>
                  </a:extLst>
                </p14:cNvPr>
                <p14:cNvContentPartPr/>
                <p14:nvPr/>
              </p14:nvContentPartPr>
              <p14:xfrm>
                <a:off x="4806079" y="5372998"/>
                <a:ext cx="228600" cy="192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797574-C423-4D5F-AD52-A307866CE2F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797079" y="5364358"/>
                  <a:ext cx="246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CF391BA-D247-4815-975E-6E37F154DF63}"/>
                    </a:ext>
                  </a:extLst>
                </p14:cNvPr>
                <p14:cNvContentPartPr/>
                <p14:nvPr/>
              </p14:nvContentPartPr>
              <p14:xfrm>
                <a:off x="413719" y="5996878"/>
                <a:ext cx="151560" cy="253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CF391BA-D247-4815-975E-6E37F154DF6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04719" y="5987878"/>
                  <a:ext cx="169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31FE939-B9AE-4A70-A26C-D8C150DD21B3}"/>
                    </a:ext>
                  </a:extLst>
                </p14:cNvPr>
                <p14:cNvContentPartPr/>
                <p14:nvPr/>
              </p14:nvContentPartPr>
              <p14:xfrm>
                <a:off x="236239" y="5852518"/>
                <a:ext cx="758520" cy="158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31FE939-B9AE-4A70-A26C-D8C150DD21B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27599" y="5843878"/>
                  <a:ext cx="77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15E18D-5F20-4494-B1D1-E4497BAB9834}"/>
                    </a:ext>
                  </a:extLst>
                </p14:cNvPr>
                <p14:cNvContentPartPr/>
                <p14:nvPr/>
              </p14:nvContentPartPr>
              <p14:xfrm>
                <a:off x="732319" y="5783038"/>
                <a:ext cx="306360" cy="43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15E18D-5F20-4494-B1D1-E4497BAB983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23679" y="5774398"/>
                  <a:ext cx="324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F9D3885-38BC-4DE9-BBEC-57FFE510F384}"/>
                    </a:ext>
                  </a:extLst>
                </p14:cNvPr>
                <p14:cNvContentPartPr/>
                <p14:nvPr/>
              </p14:nvContentPartPr>
              <p14:xfrm>
                <a:off x="1019239" y="6027838"/>
                <a:ext cx="203400" cy="19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F9D3885-38BC-4DE9-BBEC-57FFE510F38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0239" y="6018838"/>
                  <a:ext cx="221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FBB1413-7047-4F78-BB24-229DA2EA8E06}"/>
                    </a:ext>
                  </a:extLst>
                </p14:cNvPr>
                <p14:cNvContentPartPr/>
                <p14:nvPr/>
              </p14:nvContentPartPr>
              <p14:xfrm>
                <a:off x="1586599" y="5669638"/>
                <a:ext cx="386640" cy="600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FBB1413-7047-4F78-BB24-229DA2EA8E0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77599" y="5660998"/>
                  <a:ext cx="404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F96CC37-54CA-46E9-9639-7078B9BB7794}"/>
                    </a:ext>
                  </a:extLst>
                </p14:cNvPr>
                <p14:cNvContentPartPr/>
                <p14:nvPr/>
              </p14:nvContentPartPr>
              <p14:xfrm>
                <a:off x="1554559" y="6040798"/>
                <a:ext cx="354960" cy="68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F96CC37-54CA-46E9-9639-7078B9BB779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545919" y="6031798"/>
                  <a:ext cx="372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EC6DAA-1A41-4D7C-BF30-ADDC79052E40}"/>
                    </a:ext>
                  </a:extLst>
                </p14:cNvPr>
                <p14:cNvContentPartPr/>
                <p14:nvPr/>
              </p14:nvContentPartPr>
              <p14:xfrm>
                <a:off x="1811599" y="6041518"/>
                <a:ext cx="207000" cy="138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EC6DAA-1A41-4D7C-BF30-ADDC79052E4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02959" y="6032518"/>
                  <a:ext cx="224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66C62C8-5C14-4086-ACC0-D2396CB2F1B0}"/>
                    </a:ext>
                  </a:extLst>
                </p14:cNvPr>
                <p14:cNvContentPartPr/>
                <p14:nvPr/>
              </p14:nvContentPartPr>
              <p14:xfrm>
                <a:off x="2043079" y="6059158"/>
                <a:ext cx="127080" cy="162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66C62C8-5C14-4086-ACC0-D2396CB2F1B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034439" y="6050518"/>
                  <a:ext cx="14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720722C-AD91-4FA5-8B6F-758BCD9912A3}"/>
                    </a:ext>
                  </a:extLst>
                </p14:cNvPr>
                <p14:cNvContentPartPr/>
                <p14:nvPr/>
              </p14:nvContentPartPr>
              <p14:xfrm>
                <a:off x="2314159" y="5790598"/>
                <a:ext cx="314640" cy="46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720722C-AD91-4FA5-8B6F-758BCD9912A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305519" y="5781958"/>
                  <a:ext cx="332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8B996F6-F466-4969-BA89-9B49656D48E6}"/>
                    </a:ext>
                  </a:extLst>
                </p14:cNvPr>
                <p14:cNvContentPartPr/>
                <p14:nvPr/>
              </p14:nvContentPartPr>
              <p14:xfrm>
                <a:off x="2890879" y="5734078"/>
                <a:ext cx="307440" cy="466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8B996F6-F466-4969-BA89-9B49656D48E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81879" y="5725078"/>
                  <a:ext cx="3250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0DBB411-998E-4695-941E-249925E7C4AE}"/>
                    </a:ext>
                  </a:extLst>
                </p14:cNvPr>
                <p14:cNvContentPartPr/>
                <p14:nvPr/>
              </p14:nvContentPartPr>
              <p14:xfrm>
                <a:off x="2805919" y="5936758"/>
                <a:ext cx="519840" cy="14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0DBB411-998E-4695-941E-249925E7C4A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97279" y="5927758"/>
                  <a:ext cx="53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BFA1A01-0DDC-40DD-91CD-A4B0094FCDF6}"/>
                    </a:ext>
                  </a:extLst>
                </p14:cNvPr>
                <p14:cNvContentPartPr/>
                <p14:nvPr/>
              </p14:nvContentPartPr>
              <p14:xfrm>
                <a:off x="3173839" y="5739118"/>
                <a:ext cx="282240" cy="406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BFA1A01-0DDC-40DD-91CD-A4B0094FCDF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65199" y="5730118"/>
                  <a:ext cx="2998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490A7F5-7A9A-40C5-ADB0-2C0E9645F40E}"/>
                    </a:ext>
                  </a:extLst>
                </p14:cNvPr>
                <p14:cNvContentPartPr/>
                <p14:nvPr/>
              </p14:nvContentPartPr>
              <p14:xfrm>
                <a:off x="3437359" y="6004438"/>
                <a:ext cx="132480" cy="136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490A7F5-7A9A-40C5-ADB0-2C0E9645F40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428359" y="5995798"/>
                  <a:ext cx="150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4821006-59D5-4FA7-97D9-AF31B879C189}"/>
                    </a:ext>
                  </a:extLst>
                </p14:cNvPr>
                <p14:cNvContentPartPr/>
                <p14:nvPr/>
              </p14:nvContentPartPr>
              <p14:xfrm>
                <a:off x="3645079" y="5727598"/>
                <a:ext cx="258120" cy="46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4821006-59D5-4FA7-97D9-AF31B879C18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636439" y="5718598"/>
                  <a:ext cx="2757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D6A59CA-2B26-43B9-A9A3-F7C7C9DA008C}"/>
                    </a:ext>
                  </a:extLst>
                </p14:cNvPr>
                <p14:cNvContentPartPr/>
                <p14:nvPr/>
              </p14:nvContentPartPr>
              <p14:xfrm>
                <a:off x="3606919" y="5888878"/>
                <a:ext cx="317160" cy="83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D6A59CA-2B26-43B9-A9A3-F7C7C9DA008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98279" y="5880238"/>
                  <a:ext cx="33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898562C-7310-4685-8F23-3B08932036CA}"/>
                    </a:ext>
                  </a:extLst>
                </p14:cNvPr>
                <p14:cNvContentPartPr/>
                <p14:nvPr/>
              </p14:nvContentPartPr>
              <p14:xfrm>
                <a:off x="4107679" y="5802838"/>
                <a:ext cx="516600" cy="352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898562C-7310-4685-8F23-3B08932036C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98679" y="5793838"/>
                  <a:ext cx="534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0CA3E40-6BA8-4DF2-80C9-708390697C3D}"/>
                    </a:ext>
                  </a:extLst>
                </p14:cNvPr>
                <p14:cNvContentPartPr/>
                <p14:nvPr/>
              </p14:nvContentPartPr>
              <p14:xfrm>
                <a:off x="4147639" y="5965558"/>
                <a:ext cx="416160" cy="67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0CA3E40-6BA8-4DF2-80C9-708390697C3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38999" y="5956558"/>
                  <a:ext cx="433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07BBFBB-AA65-4EFF-B9F5-7A9EAA4A5DE2}"/>
                    </a:ext>
                  </a:extLst>
                </p14:cNvPr>
                <p14:cNvContentPartPr/>
                <p14:nvPr/>
              </p14:nvContentPartPr>
              <p14:xfrm>
                <a:off x="4934239" y="5687278"/>
                <a:ext cx="307080" cy="385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07BBFBB-AA65-4EFF-B9F5-7A9EAA4A5DE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925239" y="5678278"/>
                  <a:ext cx="3247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99566E4-30E3-4CF8-8FFE-E18ED158A396}"/>
                    </a:ext>
                  </a:extLst>
                </p14:cNvPr>
                <p14:cNvContentPartPr/>
                <p14:nvPr/>
              </p14:nvContentPartPr>
              <p14:xfrm>
                <a:off x="5244919" y="5897518"/>
                <a:ext cx="217440" cy="140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99566E4-30E3-4CF8-8FFE-E18ED158A39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236279" y="5888518"/>
                  <a:ext cx="23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48D0666-5287-41C0-8ABD-B3DBA2F1292E}"/>
                    </a:ext>
                  </a:extLst>
                </p14:cNvPr>
                <p14:cNvContentPartPr/>
                <p14:nvPr/>
              </p14:nvContentPartPr>
              <p14:xfrm>
                <a:off x="5454079" y="5832718"/>
                <a:ext cx="241560" cy="257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48D0666-5287-41C0-8ABD-B3DBA2F1292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445079" y="5823718"/>
                  <a:ext cx="259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51ABEAA-1FC3-4284-8D85-5915797C3188}"/>
                    </a:ext>
                  </a:extLst>
                </p14:cNvPr>
                <p14:cNvContentPartPr/>
                <p14:nvPr/>
              </p14:nvContentPartPr>
              <p14:xfrm>
                <a:off x="5950879" y="5882758"/>
                <a:ext cx="194400" cy="184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51ABEAA-1FC3-4284-8D85-5915797C318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942239" y="5874118"/>
                  <a:ext cx="212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A7C85C5-C767-4835-9C79-300164225F27}"/>
                    </a:ext>
                  </a:extLst>
                </p14:cNvPr>
                <p14:cNvContentPartPr/>
                <p14:nvPr/>
              </p14:nvContentPartPr>
              <p14:xfrm>
                <a:off x="6503839" y="5857918"/>
                <a:ext cx="257760" cy="222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A7C85C5-C767-4835-9C79-300164225F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494839" y="5848918"/>
                  <a:ext cx="275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BB34904-3E2B-4F33-811A-555E7EB3FA23}"/>
                    </a:ext>
                  </a:extLst>
                </p14:cNvPr>
                <p14:cNvContentPartPr/>
                <p14:nvPr/>
              </p14:nvContentPartPr>
              <p14:xfrm>
                <a:off x="6776719" y="5902918"/>
                <a:ext cx="154800" cy="177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BB34904-3E2B-4F33-811A-555E7EB3FA2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767719" y="5893918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9F952D-EC06-4DE9-8359-97982F9AA0E1}"/>
                    </a:ext>
                  </a:extLst>
                </p14:cNvPr>
                <p14:cNvContentPartPr/>
                <p14:nvPr/>
              </p14:nvContentPartPr>
              <p14:xfrm>
                <a:off x="6958159" y="5912998"/>
                <a:ext cx="168480" cy="228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9F952D-EC06-4DE9-8359-97982F9AA0E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949519" y="5903998"/>
                  <a:ext cx="186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CCDFA2C-DAAD-4B26-B05F-C9BDF054BB01}"/>
                    </a:ext>
                  </a:extLst>
                </p14:cNvPr>
                <p14:cNvContentPartPr/>
                <p14:nvPr/>
              </p14:nvContentPartPr>
              <p14:xfrm>
                <a:off x="7137079" y="5910478"/>
                <a:ext cx="347040" cy="213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CCDFA2C-DAAD-4B26-B05F-C9BDF054BB0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128079" y="5901838"/>
                  <a:ext cx="364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BB758D-0861-4EC5-AD2E-ED8E73FBD5E9}"/>
                    </a:ext>
                  </a:extLst>
                </p14:cNvPr>
                <p14:cNvContentPartPr/>
                <p14:nvPr/>
              </p14:nvContentPartPr>
              <p14:xfrm>
                <a:off x="7562599" y="5959078"/>
                <a:ext cx="176040" cy="115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BB758D-0861-4EC5-AD2E-ED8E73FBD5E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53599" y="5950438"/>
                  <a:ext cx="193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EDE5606-314C-4C24-AB1E-9AF440B453CE}"/>
                    </a:ext>
                  </a:extLst>
                </p14:cNvPr>
                <p14:cNvContentPartPr/>
                <p14:nvPr/>
              </p14:nvContentPartPr>
              <p14:xfrm>
                <a:off x="7799119" y="5779798"/>
                <a:ext cx="183240" cy="349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EDE5606-314C-4C24-AB1E-9AF440B453C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790479" y="5771158"/>
                  <a:ext cx="200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BD2E6EF-D381-46F1-8A22-8E22EB39BF72}"/>
                    </a:ext>
                  </a:extLst>
                </p14:cNvPr>
                <p14:cNvContentPartPr/>
                <p14:nvPr/>
              </p14:nvContentPartPr>
              <p14:xfrm>
                <a:off x="8186839" y="5958358"/>
                <a:ext cx="299160" cy="175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BD2E6EF-D381-46F1-8A22-8E22EB39BF7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178199" y="5949358"/>
                  <a:ext cx="316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E90A9C0-2969-453A-99C1-F44D369AB614}"/>
                    </a:ext>
                  </a:extLst>
                </p14:cNvPr>
                <p14:cNvContentPartPr/>
                <p14:nvPr/>
              </p14:nvContentPartPr>
              <p14:xfrm>
                <a:off x="8445319" y="5728318"/>
                <a:ext cx="198000" cy="412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E90A9C0-2969-453A-99C1-F44D369AB61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36319" y="5719318"/>
                  <a:ext cx="215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94EC1B0-C6A4-455B-9DDB-4AE5E888B66A}"/>
                    </a:ext>
                  </a:extLst>
                </p14:cNvPr>
                <p14:cNvContentPartPr/>
                <p14:nvPr/>
              </p14:nvContentPartPr>
              <p14:xfrm>
                <a:off x="8583559" y="5960878"/>
                <a:ext cx="54000" cy="10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94EC1B0-C6A4-455B-9DDB-4AE5E888B6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574559" y="5952238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4F6F1D-D1CB-49AD-8A4D-A50F2161A16A}"/>
                    </a:ext>
                  </a:extLst>
                </p14:cNvPr>
                <p14:cNvContentPartPr/>
                <p14:nvPr/>
              </p14:nvContentPartPr>
              <p14:xfrm>
                <a:off x="8687959" y="5887438"/>
                <a:ext cx="206280" cy="256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4F6F1D-D1CB-49AD-8A4D-A50F2161A16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79319" y="5878798"/>
                  <a:ext cx="22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0A706A-E6C0-4A9D-95EA-0CEE64889857}"/>
                    </a:ext>
                  </a:extLst>
                </p14:cNvPr>
                <p14:cNvContentPartPr/>
                <p14:nvPr/>
              </p14:nvContentPartPr>
              <p14:xfrm>
                <a:off x="8996119" y="5663878"/>
                <a:ext cx="317880" cy="492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0A706A-E6C0-4A9D-95EA-0CEE6488985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987479" y="5654878"/>
                  <a:ext cx="335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8BDB713-E4B3-4412-96D5-CA5CA8D6AF40}"/>
                    </a:ext>
                  </a:extLst>
                </p14:cNvPr>
                <p14:cNvContentPartPr/>
                <p14:nvPr/>
              </p14:nvContentPartPr>
              <p14:xfrm>
                <a:off x="8884879" y="5888878"/>
                <a:ext cx="512280" cy="252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8BDB713-E4B3-4412-96D5-CA5CA8D6AF4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875879" y="5880238"/>
                  <a:ext cx="529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D81843C-FB43-437C-B11D-2098570D5F86}"/>
                    </a:ext>
                  </a:extLst>
                </p14:cNvPr>
                <p14:cNvContentPartPr/>
                <p14:nvPr/>
              </p14:nvContentPartPr>
              <p14:xfrm>
                <a:off x="9450439" y="5979958"/>
                <a:ext cx="35280" cy="117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D81843C-FB43-437C-B11D-2098570D5F8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441799" y="5971318"/>
                  <a:ext cx="52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B8220F-03A4-48EC-AB3E-A2C4DE24FDFF}"/>
                    </a:ext>
                  </a:extLst>
                </p14:cNvPr>
                <p14:cNvContentPartPr/>
                <p14:nvPr/>
              </p14:nvContentPartPr>
              <p14:xfrm>
                <a:off x="9648079" y="5741638"/>
                <a:ext cx="193680" cy="363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B8220F-03A4-48EC-AB3E-A2C4DE24FDF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39079" y="5732638"/>
                  <a:ext cx="211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B9FBB99-A636-4E6C-BCB8-758E82079D75}"/>
                    </a:ext>
                  </a:extLst>
                </p14:cNvPr>
                <p14:cNvContentPartPr/>
                <p14:nvPr/>
              </p14:nvContentPartPr>
              <p14:xfrm>
                <a:off x="9625039" y="5961598"/>
                <a:ext cx="226080" cy="199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B9FBB99-A636-4E6C-BCB8-758E82079D7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616039" y="5952958"/>
                  <a:ext cx="243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271C87-4DCC-424F-A9C8-73CA39D8C26F}"/>
                    </a:ext>
                  </a:extLst>
                </p14:cNvPr>
                <p14:cNvContentPartPr/>
                <p14:nvPr/>
              </p14:nvContentPartPr>
              <p14:xfrm>
                <a:off x="9930319" y="5994718"/>
                <a:ext cx="172800" cy="132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271C87-4DCC-424F-A9C8-73CA39D8C26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921679" y="5986078"/>
                  <a:ext cx="19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B881C7A-7B20-45F0-8BA9-221B64B08AC3}"/>
                    </a:ext>
                  </a:extLst>
                </p14:cNvPr>
                <p14:cNvContentPartPr/>
                <p14:nvPr/>
              </p14:nvContentPartPr>
              <p14:xfrm>
                <a:off x="10087999" y="5745598"/>
                <a:ext cx="437400" cy="397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B881C7A-7B20-45F0-8BA9-221B64B08AC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079359" y="5736598"/>
                  <a:ext cx="455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B57D14F-4BEA-457E-8842-7C816DB1BC31}"/>
                    </a:ext>
                  </a:extLst>
                </p14:cNvPr>
                <p14:cNvContentPartPr/>
                <p14:nvPr/>
              </p14:nvContentPartPr>
              <p14:xfrm>
                <a:off x="10409479" y="5918398"/>
                <a:ext cx="181440" cy="21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B57D14F-4BEA-457E-8842-7C816DB1BC3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400839" y="5909398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307F37B-4F96-45B0-991F-50AC4FFB9AAD}"/>
                    </a:ext>
                  </a:extLst>
                </p14:cNvPr>
                <p14:cNvContentPartPr/>
                <p14:nvPr/>
              </p14:nvContentPartPr>
              <p14:xfrm>
                <a:off x="10546639" y="6031078"/>
                <a:ext cx="149040" cy="116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307F37B-4F96-45B0-991F-50AC4FFB9AA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537639" y="6022438"/>
                  <a:ext cx="166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9F46592-D557-4E62-A1C5-32D4095B44D4}"/>
                    </a:ext>
                  </a:extLst>
                </p14:cNvPr>
                <p14:cNvContentPartPr/>
                <p14:nvPr/>
              </p14:nvContentPartPr>
              <p14:xfrm>
                <a:off x="10710439" y="6014518"/>
                <a:ext cx="409680" cy="230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9F46592-D557-4E62-A1C5-32D4095B44D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701799" y="6005878"/>
                  <a:ext cx="427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F3AF546-8226-45D7-99FB-5B97F38B2A13}"/>
                    </a:ext>
                  </a:extLst>
                </p14:cNvPr>
                <p14:cNvContentPartPr/>
                <p14:nvPr/>
              </p14:nvContentPartPr>
              <p14:xfrm>
                <a:off x="438919" y="6525718"/>
                <a:ext cx="253080" cy="157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F3AF546-8226-45D7-99FB-5B97F38B2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9919" y="6516718"/>
                  <a:ext cx="270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63A676F-B886-4EB0-933B-DBDAA6CED183}"/>
                    </a:ext>
                  </a:extLst>
                </p14:cNvPr>
                <p14:cNvContentPartPr/>
                <p14:nvPr/>
              </p14:nvContentPartPr>
              <p14:xfrm>
                <a:off x="736279" y="6530038"/>
                <a:ext cx="48240" cy="93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63A676F-B886-4EB0-933B-DBDAA6CED18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7279" y="6521038"/>
                  <a:ext cx="65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72550B2-8779-4F93-AF04-94D15D7ECD67}"/>
                    </a:ext>
                  </a:extLst>
                </p14:cNvPr>
                <p14:cNvContentPartPr/>
                <p14:nvPr/>
              </p14:nvContentPartPr>
              <p14:xfrm>
                <a:off x="928519" y="6414478"/>
                <a:ext cx="71640" cy="245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72550B2-8779-4F93-AF04-94D15D7ECD6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19519" y="6405478"/>
                  <a:ext cx="89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FD9D999-2804-457B-8B6E-D508D1C857D2}"/>
                    </a:ext>
                  </a:extLst>
                </p14:cNvPr>
                <p14:cNvContentPartPr/>
                <p14:nvPr/>
              </p14:nvContentPartPr>
              <p14:xfrm>
                <a:off x="1105999" y="6359758"/>
                <a:ext cx="113400" cy="299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FD9D999-2804-457B-8B6E-D508D1C857D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97359" y="6350758"/>
                  <a:ext cx="131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E6E2CAA-1A45-412F-9EF8-9C299424F19A}"/>
                    </a:ext>
                  </a:extLst>
                </p14:cNvPr>
                <p14:cNvContentPartPr/>
                <p14:nvPr/>
              </p14:nvContentPartPr>
              <p14:xfrm>
                <a:off x="1508119" y="6316918"/>
                <a:ext cx="242640" cy="37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E6E2CAA-1A45-412F-9EF8-9C299424F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99119" y="6307918"/>
                  <a:ext cx="2602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C804DB5-9DD0-4C91-A493-5980D39958B3}"/>
                    </a:ext>
                  </a:extLst>
                </p14:cNvPr>
                <p14:cNvContentPartPr/>
                <p14:nvPr/>
              </p14:nvContentPartPr>
              <p14:xfrm>
                <a:off x="1762999" y="6501958"/>
                <a:ext cx="253440" cy="195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C804DB5-9DD0-4C91-A493-5980D39958B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754359" y="6493318"/>
                  <a:ext cx="271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1DFDBF7-973C-42F0-992F-054E33A3C1B1}"/>
                    </a:ext>
                  </a:extLst>
                </p14:cNvPr>
                <p14:cNvContentPartPr/>
                <p14:nvPr/>
              </p14:nvContentPartPr>
              <p14:xfrm>
                <a:off x="2144599" y="6546958"/>
                <a:ext cx="225000" cy="348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1DFDBF7-973C-42F0-992F-054E33A3C1B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135599" y="6538318"/>
                  <a:ext cx="242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7EC092C-1FE3-4769-A312-D9580ACBCC0C}"/>
                    </a:ext>
                  </a:extLst>
                </p14:cNvPr>
                <p14:cNvContentPartPr/>
                <p14:nvPr/>
              </p14:nvContentPartPr>
              <p14:xfrm>
                <a:off x="2339359" y="6407998"/>
                <a:ext cx="304920" cy="216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7EC092C-1FE3-4769-A312-D9580ACBCC0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330359" y="6398998"/>
                  <a:ext cx="322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ABCC148-46AF-4547-8F36-3A53869C289D}"/>
                    </a:ext>
                  </a:extLst>
                </p14:cNvPr>
                <p14:cNvContentPartPr/>
                <p14:nvPr/>
              </p14:nvContentPartPr>
              <p14:xfrm>
                <a:off x="2677399" y="6372718"/>
                <a:ext cx="254520" cy="289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ABCC148-46AF-4547-8F36-3A53869C289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668759" y="6363718"/>
                  <a:ext cx="272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8416A21-2ADD-46EF-A746-5B9BF90FBC0A}"/>
                    </a:ext>
                  </a:extLst>
                </p14:cNvPr>
                <p14:cNvContentPartPr/>
                <p14:nvPr/>
              </p14:nvContentPartPr>
              <p14:xfrm>
                <a:off x="2852719" y="6450118"/>
                <a:ext cx="198720" cy="179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8416A21-2ADD-46EF-A746-5B9BF90FBC0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843719" y="6441118"/>
                  <a:ext cx="21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01241BF-2925-4C36-B3A2-43595D807D07}"/>
                    </a:ext>
                  </a:extLst>
                </p14:cNvPr>
                <p14:cNvContentPartPr/>
                <p14:nvPr/>
              </p14:nvContentPartPr>
              <p14:xfrm>
                <a:off x="3092119" y="6376678"/>
                <a:ext cx="244440" cy="283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01241BF-2925-4C36-B3A2-43595D807D0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083479" y="6368038"/>
                  <a:ext cx="262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D1BCCD2-11A0-4487-9B25-9320E985EF60}"/>
                    </a:ext>
                  </a:extLst>
                </p14:cNvPr>
                <p14:cNvContentPartPr/>
                <p14:nvPr/>
              </p14:nvContentPartPr>
              <p14:xfrm>
                <a:off x="3351319" y="6429598"/>
                <a:ext cx="177840" cy="230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D1BCCD2-11A0-4487-9B25-9320E985EF6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342319" y="6420598"/>
                  <a:ext cx="195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C7EE5DA-97AB-46D9-BF53-ED7A60DF3A25}"/>
                    </a:ext>
                  </a:extLst>
                </p14:cNvPr>
                <p14:cNvContentPartPr/>
                <p14:nvPr/>
              </p14:nvContentPartPr>
              <p14:xfrm>
                <a:off x="3542479" y="6492598"/>
                <a:ext cx="171720" cy="163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C7EE5DA-97AB-46D9-BF53-ED7A60DF3A2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533839" y="6483598"/>
                  <a:ext cx="189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DA12131-F2A5-4468-8E03-860690290322}"/>
                    </a:ext>
                  </a:extLst>
                </p14:cNvPr>
                <p14:cNvContentPartPr/>
                <p14:nvPr/>
              </p14:nvContentPartPr>
              <p14:xfrm>
                <a:off x="3896359" y="6240238"/>
                <a:ext cx="247680" cy="435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DA12131-F2A5-4468-8E03-86069029032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887719" y="6231598"/>
                  <a:ext cx="265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6322794-D825-49DA-A8F7-F9951B965A03}"/>
                    </a:ext>
                  </a:extLst>
                </p14:cNvPr>
                <p14:cNvContentPartPr/>
                <p14:nvPr/>
              </p14:nvContentPartPr>
              <p14:xfrm>
                <a:off x="3798799" y="6407998"/>
                <a:ext cx="485280" cy="185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6322794-D825-49DA-A8F7-F9951B965A0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790159" y="6398998"/>
                  <a:ext cx="502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67DAB0F-5BF6-454B-AA01-D1DBA3342B31}"/>
                    </a:ext>
                  </a:extLst>
                </p14:cNvPr>
                <p14:cNvContentPartPr/>
                <p14:nvPr/>
              </p14:nvContentPartPr>
              <p14:xfrm>
                <a:off x="4369039" y="6470638"/>
                <a:ext cx="236160" cy="146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67DAB0F-5BF6-454B-AA01-D1DBA3342B3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60039" y="6461998"/>
                  <a:ext cx="253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07C71AD-1DAD-4045-816C-B6A2CD3F46F1}"/>
                    </a:ext>
                  </a:extLst>
                </p14:cNvPr>
                <p14:cNvContentPartPr/>
                <p14:nvPr/>
              </p14:nvContentPartPr>
              <p14:xfrm>
                <a:off x="4520959" y="6255718"/>
                <a:ext cx="222840" cy="320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07C71AD-1DAD-4045-816C-B6A2CD3F46F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11959" y="6246718"/>
                  <a:ext cx="240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E75FB6F-26B3-4364-BB3E-8BAE33EA09A8}"/>
                    </a:ext>
                  </a:extLst>
                </p14:cNvPr>
                <p14:cNvContentPartPr/>
                <p14:nvPr/>
              </p14:nvContentPartPr>
              <p14:xfrm>
                <a:off x="5098039" y="6334558"/>
                <a:ext cx="34920" cy="36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E75FB6F-26B3-4364-BB3E-8BAE33EA09A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89399" y="6325918"/>
                  <a:ext cx="52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D385118-57B9-4B70-9E6B-EA6FFB1FFCC0}"/>
                    </a:ext>
                  </a:extLst>
                </p14:cNvPr>
                <p14:cNvContentPartPr/>
                <p14:nvPr/>
              </p14:nvContentPartPr>
              <p14:xfrm>
                <a:off x="9258919" y="6385678"/>
                <a:ext cx="4680" cy="2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D385118-57B9-4B70-9E6B-EA6FFB1FFCC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250279" y="6377038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0FFC51-2C2F-437E-98D2-E38E266F3F2C}"/>
                    </a:ext>
                  </a:extLst>
                </p14:cNvPr>
                <p14:cNvContentPartPr/>
                <p14:nvPr/>
              </p14:nvContentPartPr>
              <p14:xfrm>
                <a:off x="4952239" y="6368758"/>
                <a:ext cx="304920" cy="279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0FFC51-2C2F-437E-98D2-E38E266F3F2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43599" y="6360118"/>
                  <a:ext cx="322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35E644A-68E5-4B9A-9B3A-01D2EC5F86B0}"/>
                    </a:ext>
                  </a:extLst>
                </p14:cNvPr>
                <p14:cNvContentPartPr/>
                <p14:nvPr/>
              </p14:nvContentPartPr>
              <p14:xfrm>
                <a:off x="5213239" y="6208558"/>
                <a:ext cx="278640" cy="433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35E644A-68E5-4B9A-9B3A-01D2EC5F86B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04239" y="6199918"/>
                  <a:ext cx="296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91F47D8-0F9E-445B-AA31-4E94257AAF15}"/>
                    </a:ext>
                  </a:extLst>
                </p14:cNvPr>
                <p14:cNvContentPartPr/>
                <p14:nvPr/>
              </p14:nvContentPartPr>
              <p14:xfrm>
                <a:off x="5512039" y="6473158"/>
                <a:ext cx="108720" cy="142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91F47D8-0F9E-445B-AA31-4E94257AAF1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503039" y="6464518"/>
                  <a:ext cx="12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5566843-3757-4063-A208-5E2341250C11}"/>
                    </a:ext>
                  </a:extLst>
                </p14:cNvPr>
                <p14:cNvContentPartPr/>
                <p14:nvPr/>
              </p14:nvContentPartPr>
              <p14:xfrm>
                <a:off x="5642359" y="6435358"/>
                <a:ext cx="217800" cy="179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5566843-3757-4063-A208-5E2341250C1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633359" y="6426358"/>
                  <a:ext cx="235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33C4D6-0B22-4C11-89BE-E709A5318A03}"/>
                    </a:ext>
                  </a:extLst>
                </p14:cNvPr>
                <p14:cNvContentPartPr/>
                <p14:nvPr/>
              </p14:nvContentPartPr>
              <p14:xfrm>
                <a:off x="5972839" y="6247438"/>
                <a:ext cx="239760" cy="399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33C4D6-0B22-4C11-89BE-E709A5318A0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64199" y="6238438"/>
                  <a:ext cx="25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C208FFD-B5A2-4FB8-B64C-B4847EF78966}"/>
                    </a:ext>
                  </a:extLst>
                </p14:cNvPr>
                <p14:cNvContentPartPr/>
                <p14:nvPr/>
              </p14:nvContentPartPr>
              <p14:xfrm>
                <a:off x="5881399" y="6441478"/>
                <a:ext cx="305280" cy="56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C208FFD-B5A2-4FB8-B64C-B4847EF7896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72399" y="6432478"/>
                  <a:ext cx="322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0370D9-C193-4FAA-91D9-5960A40171A1}"/>
                    </a:ext>
                  </a:extLst>
                </p14:cNvPr>
                <p14:cNvContentPartPr/>
                <p14:nvPr/>
              </p14:nvContentPartPr>
              <p14:xfrm>
                <a:off x="6217279" y="6260758"/>
                <a:ext cx="217440" cy="342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0370D9-C193-4FAA-91D9-5960A40171A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208639" y="6251758"/>
                  <a:ext cx="235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50FE97C-5380-4AB1-88B1-8430F626678A}"/>
                    </a:ext>
                  </a:extLst>
                </p14:cNvPr>
                <p14:cNvContentPartPr/>
                <p14:nvPr/>
              </p14:nvContentPartPr>
              <p14:xfrm>
                <a:off x="6247879" y="6365158"/>
                <a:ext cx="363240" cy="474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50FE97C-5380-4AB1-88B1-8430F626678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39239" y="6356518"/>
                  <a:ext cx="380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53FAEDB-8928-4689-ADB4-5ED7D4E99698}"/>
                    </a:ext>
                  </a:extLst>
                </p14:cNvPr>
                <p14:cNvContentPartPr/>
                <p14:nvPr/>
              </p14:nvContentPartPr>
              <p14:xfrm>
                <a:off x="6578359" y="6629398"/>
                <a:ext cx="37440" cy="39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53FAEDB-8928-4689-ADB4-5ED7D4E9969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569719" y="6620398"/>
                  <a:ext cx="5508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19B5A2-5C8B-4A9F-B181-C80985D7D500}"/>
                  </a:ext>
                </a:extLst>
              </p14:cNvPr>
              <p14:cNvContentPartPr/>
              <p14:nvPr/>
            </p14:nvContentPartPr>
            <p14:xfrm>
              <a:off x="743479" y="960118"/>
              <a:ext cx="3823920" cy="15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19B5A2-5C8B-4A9F-B181-C80985D7D500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734479" y="951478"/>
                <a:ext cx="38415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620492-3D4A-4066-A209-BB935424B3F3}"/>
                  </a:ext>
                </a:extLst>
              </p14:cNvPr>
              <p14:cNvContentPartPr/>
              <p14:nvPr/>
            </p14:nvContentPartPr>
            <p14:xfrm>
              <a:off x="10528639" y="949318"/>
              <a:ext cx="102960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620492-3D4A-4066-A209-BB935424B3F3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10519999" y="940678"/>
                <a:ext cx="1047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93B07B-3E3C-43B2-887C-AEE1B3994FA4}"/>
                  </a:ext>
                </a:extLst>
              </p14:cNvPr>
              <p14:cNvContentPartPr/>
              <p14:nvPr/>
            </p14:nvContentPartPr>
            <p14:xfrm>
              <a:off x="5425639" y="2562478"/>
              <a:ext cx="378720" cy="247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93B07B-3E3C-43B2-887C-AEE1B3994FA4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416999" y="2553478"/>
                <a:ext cx="396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784917-BCE2-46D6-8E99-01ACC2FB079C}"/>
                  </a:ext>
                </a:extLst>
              </p14:cNvPr>
              <p14:cNvContentPartPr/>
              <p14:nvPr/>
            </p14:nvContentPartPr>
            <p14:xfrm>
              <a:off x="8200159" y="4043158"/>
              <a:ext cx="552600" cy="392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784917-BCE2-46D6-8E99-01ACC2FB079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8191519" y="4034518"/>
                <a:ext cx="5702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2F6410C-FDA0-4855-9EC1-CFDD62FE2E70}"/>
                  </a:ext>
                </a:extLst>
              </p14:cNvPr>
              <p14:cNvContentPartPr/>
              <p14:nvPr/>
            </p14:nvContentPartPr>
            <p14:xfrm>
              <a:off x="1047679" y="1083238"/>
              <a:ext cx="3280320" cy="156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2F6410C-FDA0-4855-9EC1-CFDD62FE2E70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1038679" y="1074238"/>
                <a:ext cx="3297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E49B413-DCC7-4E22-A579-ED0A805550ED}"/>
                  </a:ext>
                </a:extLst>
              </p14:cNvPr>
              <p14:cNvContentPartPr/>
              <p14:nvPr/>
            </p14:nvContentPartPr>
            <p14:xfrm>
              <a:off x="8371394" y="1339548"/>
              <a:ext cx="1630440" cy="82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E49B413-DCC7-4E22-A579-ED0A805550E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8362754" y="1330908"/>
                <a:ext cx="16480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DC21962-7DDC-473C-B86C-606E9DA36401}"/>
                  </a:ext>
                </a:extLst>
              </p14:cNvPr>
              <p14:cNvContentPartPr/>
              <p14:nvPr/>
            </p14:nvContentPartPr>
            <p14:xfrm>
              <a:off x="11131154" y="1652388"/>
              <a:ext cx="517680" cy="2521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DC21962-7DDC-473C-B86C-606E9DA36401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11122514" y="1643748"/>
                <a:ext cx="535320" cy="25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11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CABFBA0-87C2-4953-B039-15B5E56E4541}"/>
              </a:ext>
            </a:extLst>
          </p:cNvPr>
          <p:cNvGrpSpPr/>
          <p:nvPr/>
        </p:nvGrpSpPr>
        <p:grpSpPr>
          <a:xfrm>
            <a:off x="331279" y="102598"/>
            <a:ext cx="5813640" cy="1441800"/>
            <a:chOff x="331279" y="102598"/>
            <a:chExt cx="5813640" cy="14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08BA687-7F7E-4E83-8D27-C5AB151F2950}"/>
                    </a:ext>
                  </a:extLst>
                </p14:cNvPr>
                <p14:cNvContentPartPr/>
                <p14:nvPr/>
              </p14:nvContentPartPr>
              <p14:xfrm>
                <a:off x="418039" y="242278"/>
                <a:ext cx="356040" cy="536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08BA687-7F7E-4E83-8D27-C5AB151F29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399" y="233638"/>
                  <a:ext cx="3736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5A7971-126D-459F-9091-1FD29EC9BA53}"/>
                    </a:ext>
                  </a:extLst>
                </p14:cNvPr>
                <p14:cNvContentPartPr/>
                <p14:nvPr/>
              </p14:nvContentPartPr>
              <p14:xfrm>
                <a:off x="806479" y="415078"/>
                <a:ext cx="223560" cy="29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5A7971-126D-459F-9091-1FD29EC9BA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839" y="406078"/>
                  <a:ext cx="241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7B4003-3AA9-407C-A839-51E9E9136D45}"/>
                    </a:ext>
                  </a:extLst>
                </p14:cNvPr>
                <p14:cNvContentPartPr/>
                <p14:nvPr/>
              </p14:nvContentPartPr>
              <p14:xfrm>
                <a:off x="1134799" y="510478"/>
                <a:ext cx="65520" cy="10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7B4003-3AA9-407C-A839-51E9E9136D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6159" y="501838"/>
                  <a:ext cx="83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950DC2-423D-47B7-BEEF-F2AACEE54BF7}"/>
                    </a:ext>
                  </a:extLst>
                </p14:cNvPr>
                <p14:cNvContentPartPr/>
                <p14:nvPr/>
              </p14:nvContentPartPr>
              <p14:xfrm>
                <a:off x="1257919" y="475558"/>
                <a:ext cx="200160" cy="17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950DC2-423D-47B7-BEEF-F2AACEE54B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8919" y="466558"/>
                  <a:ext cx="217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47B38A-5C10-474D-8479-8357BE929AC8}"/>
                    </a:ext>
                  </a:extLst>
                </p14:cNvPr>
                <p14:cNvContentPartPr/>
                <p14:nvPr/>
              </p14:nvContentPartPr>
              <p14:xfrm>
                <a:off x="1507399" y="479878"/>
                <a:ext cx="195840" cy="64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47B38A-5C10-474D-8479-8357BE929A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8399" y="470878"/>
                  <a:ext cx="213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34219A-0EC3-4985-B914-D117D19C5CEF}"/>
                    </a:ext>
                  </a:extLst>
                </p14:cNvPr>
                <p14:cNvContentPartPr/>
                <p14:nvPr/>
              </p14:nvContentPartPr>
              <p14:xfrm>
                <a:off x="2103559" y="116638"/>
                <a:ext cx="293040" cy="58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34219A-0EC3-4985-B914-D117D19C5C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4919" y="107638"/>
                  <a:ext cx="3106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874ABD-E761-46D6-BA0B-013CB717022F}"/>
                    </a:ext>
                  </a:extLst>
                </p14:cNvPr>
                <p14:cNvContentPartPr/>
                <p14:nvPr/>
              </p14:nvContentPartPr>
              <p14:xfrm>
                <a:off x="2077639" y="332638"/>
                <a:ext cx="443520" cy="12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874ABD-E761-46D6-BA0B-013CB71702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8639" y="323998"/>
                  <a:ext cx="461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86874C-FC72-4D09-B832-E91A9FD66B36}"/>
                    </a:ext>
                  </a:extLst>
                </p14:cNvPr>
                <p14:cNvContentPartPr/>
                <p14:nvPr/>
              </p14:nvContentPartPr>
              <p14:xfrm>
                <a:off x="2485159" y="102598"/>
                <a:ext cx="196200" cy="55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86874C-FC72-4D09-B832-E91A9FD66B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6519" y="93598"/>
                  <a:ext cx="2138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708A2E-C618-42A2-B2C4-D5AA1D996AA9}"/>
                    </a:ext>
                  </a:extLst>
                </p14:cNvPr>
                <p14:cNvContentPartPr/>
                <p14:nvPr/>
              </p14:nvContentPartPr>
              <p14:xfrm>
                <a:off x="2670559" y="486718"/>
                <a:ext cx="175680" cy="168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708A2E-C618-42A2-B2C4-D5AA1D996A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1919" y="477718"/>
                  <a:ext cx="193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81F88F-E3F7-4019-A366-535B81451DA0}"/>
                    </a:ext>
                  </a:extLst>
                </p14:cNvPr>
                <p14:cNvContentPartPr/>
                <p14:nvPr/>
              </p14:nvContentPartPr>
              <p14:xfrm>
                <a:off x="3178519" y="261358"/>
                <a:ext cx="529560" cy="40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81F88F-E3F7-4019-A366-535B81451D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9879" y="252358"/>
                  <a:ext cx="547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3FF639-A9F5-4D80-9429-EC30758828DB}"/>
                    </a:ext>
                  </a:extLst>
                </p14:cNvPr>
                <p14:cNvContentPartPr/>
                <p14:nvPr/>
              </p14:nvContentPartPr>
              <p14:xfrm>
                <a:off x="3254119" y="458998"/>
                <a:ext cx="388440" cy="70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3FF639-A9F5-4D80-9429-EC30758828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5479" y="449998"/>
                  <a:ext cx="406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1EEE56-3DB3-4C39-B6B9-F1DC74524B0A}"/>
                    </a:ext>
                  </a:extLst>
                </p14:cNvPr>
                <p14:cNvContentPartPr/>
                <p14:nvPr/>
              </p14:nvContentPartPr>
              <p14:xfrm>
                <a:off x="4124959" y="109078"/>
                <a:ext cx="330120" cy="57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1EEE56-3DB3-4C39-B6B9-F1DC74524B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15959" y="100438"/>
                  <a:ext cx="34776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61CC31-11C0-4CE7-8936-B754051C475F}"/>
                    </a:ext>
                  </a:extLst>
                </p14:cNvPr>
                <p14:cNvContentPartPr/>
                <p14:nvPr/>
              </p14:nvContentPartPr>
              <p14:xfrm>
                <a:off x="4005079" y="433438"/>
                <a:ext cx="374760" cy="9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61CC31-11C0-4CE7-8936-B754051C47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6079" y="424798"/>
                  <a:ext cx="39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BE2D67-E640-4D56-9A26-D1CA128DACF1}"/>
                    </a:ext>
                  </a:extLst>
                </p14:cNvPr>
                <p14:cNvContentPartPr/>
                <p14:nvPr/>
              </p14:nvContentPartPr>
              <p14:xfrm>
                <a:off x="4324399" y="446758"/>
                <a:ext cx="18972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BE2D67-E640-4D56-9A26-D1CA128DAC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5399" y="438118"/>
                  <a:ext cx="207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1846CC-9DA7-4E46-AD7D-6164C60BA154}"/>
                    </a:ext>
                  </a:extLst>
                </p14:cNvPr>
                <p14:cNvContentPartPr/>
                <p14:nvPr/>
              </p14:nvContentPartPr>
              <p14:xfrm>
                <a:off x="4622479" y="174598"/>
                <a:ext cx="264960" cy="46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1846CC-9DA7-4E46-AD7D-6164C60BA1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3479" y="165598"/>
                  <a:ext cx="282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AA31D2-F7C3-405A-A464-B458F2CDED61}"/>
                    </a:ext>
                  </a:extLst>
                </p14:cNvPr>
                <p14:cNvContentPartPr/>
                <p14:nvPr/>
              </p14:nvContentPartPr>
              <p14:xfrm>
                <a:off x="4922719" y="132838"/>
                <a:ext cx="270360" cy="47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AA31D2-F7C3-405A-A464-B458F2CDED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14079" y="124198"/>
                  <a:ext cx="2880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42DFA4-1AE8-469B-9453-8FFF62F4F15A}"/>
                    </a:ext>
                  </a:extLst>
                </p14:cNvPr>
                <p14:cNvContentPartPr/>
                <p14:nvPr/>
              </p14:nvContentPartPr>
              <p14:xfrm>
                <a:off x="5035039" y="427318"/>
                <a:ext cx="256320" cy="219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42DFA4-1AE8-469B-9453-8FFF62F4F1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6039" y="418678"/>
                  <a:ext cx="273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020959-49A4-4104-8DEA-B18C6A8C8BCF}"/>
                    </a:ext>
                  </a:extLst>
                </p14:cNvPr>
                <p14:cNvContentPartPr/>
                <p14:nvPr/>
              </p14:nvContentPartPr>
              <p14:xfrm>
                <a:off x="5580799" y="392038"/>
                <a:ext cx="69120" cy="28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020959-49A4-4104-8DEA-B18C6A8C8B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72159" y="383038"/>
                  <a:ext cx="86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2C8DFF-C637-4200-AB0A-148E9E185959}"/>
                    </a:ext>
                  </a:extLst>
                </p14:cNvPr>
                <p14:cNvContentPartPr/>
                <p14:nvPr/>
              </p14:nvContentPartPr>
              <p14:xfrm>
                <a:off x="331279" y="1090798"/>
                <a:ext cx="583920" cy="45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2C8DFF-C637-4200-AB0A-148E9E1859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2639" y="1081798"/>
                  <a:ext cx="601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600237D-274A-4684-89F7-7C9B163D07F3}"/>
                    </a:ext>
                  </a:extLst>
                </p14:cNvPr>
                <p14:cNvContentPartPr/>
                <p14:nvPr/>
              </p14:nvContentPartPr>
              <p14:xfrm>
                <a:off x="857599" y="1256398"/>
                <a:ext cx="120960" cy="19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600237D-274A-4684-89F7-7C9B163D07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8599" y="1247398"/>
                  <a:ext cx="138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D7C155-5BE7-443E-8B2C-87B88F3B9C10}"/>
                    </a:ext>
                  </a:extLst>
                </p14:cNvPr>
                <p14:cNvContentPartPr/>
                <p14:nvPr/>
              </p14:nvContentPartPr>
              <p14:xfrm>
                <a:off x="1114639" y="972358"/>
                <a:ext cx="167400" cy="45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D7C155-5BE7-443E-8B2C-87B88F3B9C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5639" y="963718"/>
                  <a:ext cx="1850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5346FE-3610-4E04-87DB-96495EF34CE8}"/>
                    </a:ext>
                  </a:extLst>
                </p14:cNvPr>
                <p14:cNvContentPartPr/>
                <p14:nvPr/>
              </p14:nvContentPartPr>
              <p14:xfrm>
                <a:off x="1084399" y="1242718"/>
                <a:ext cx="185040" cy="28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5346FE-3610-4E04-87DB-96495EF34C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5399" y="1234078"/>
                  <a:ext cx="202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E63524-C328-4F69-AC7F-ABDE76E04818}"/>
                    </a:ext>
                  </a:extLst>
                </p14:cNvPr>
                <p14:cNvContentPartPr/>
                <p14:nvPr/>
              </p14:nvContentPartPr>
              <p14:xfrm>
                <a:off x="1309399" y="1203478"/>
                <a:ext cx="191880" cy="21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E63524-C328-4F69-AC7F-ABDE76E048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00399" y="1194838"/>
                  <a:ext cx="209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A8AFEA-7A6D-43EA-8844-7408B8D9E237}"/>
                    </a:ext>
                  </a:extLst>
                </p14:cNvPr>
                <p14:cNvContentPartPr/>
                <p14:nvPr/>
              </p14:nvContentPartPr>
              <p14:xfrm>
                <a:off x="1860199" y="1149838"/>
                <a:ext cx="12600" cy="1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A8AFEA-7A6D-43EA-8844-7408B8D9E2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51199" y="1140838"/>
                  <a:ext cx="30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93CA52-A5C0-40E1-9554-880F8DA9DC34}"/>
                    </a:ext>
                  </a:extLst>
                </p14:cNvPr>
                <p14:cNvContentPartPr/>
                <p14:nvPr/>
              </p14:nvContentPartPr>
              <p14:xfrm>
                <a:off x="1835719" y="1358278"/>
                <a:ext cx="2412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93CA52-A5C0-40E1-9554-880F8DA9DC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7079" y="1349278"/>
                  <a:ext cx="41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1060C2-7719-419E-AB1A-E81A426D63C9}"/>
                    </a:ext>
                  </a:extLst>
                </p14:cNvPr>
                <p14:cNvContentPartPr/>
                <p14:nvPr/>
              </p14:nvContentPartPr>
              <p14:xfrm>
                <a:off x="2455279" y="973078"/>
                <a:ext cx="212760" cy="39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1060C2-7719-419E-AB1A-E81A426D63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46279" y="964078"/>
                  <a:ext cx="230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DDEEF9-D9E7-4172-BB53-27E9F425C847}"/>
                    </a:ext>
                  </a:extLst>
                </p14:cNvPr>
                <p14:cNvContentPartPr/>
                <p14:nvPr/>
              </p14:nvContentPartPr>
              <p14:xfrm>
                <a:off x="2357359" y="1104478"/>
                <a:ext cx="459720" cy="99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DDEEF9-D9E7-4172-BB53-27E9F425C8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48719" y="1095478"/>
                  <a:ext cx="47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6592E1D-4AD9-4609-A88C-C28956C9B2C4}"/>
                    </a:ext>
                  </a:extLst>
                </p14:cNvPr>
                <p14:cNvContentPartPr/>
                <p14:nvPr/>
              </p14:nvContentPartPr>
              <p14:xfrm>
                <a:off x="2761999" y="900358"/>
                <a:ext cx="279720" cy="46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6592E1D-4AD9-4609-A88C-C28956C9B2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52999" y="891358"/>
                  <a:ext cx="2973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62612A-F9BA-45A2-A6B1-A661DE013281}"/>
                    </a:ext>
                  </a:extLst>
                </p14:cNvPr>
                <p14:cNvContentPartPr/>
                <p14:nvPr/>
              </p14:nvContentPartPr>
              <p14:xfrm>
                <a:off x="3047479" y="1121038"/>
                <a:ext cx="211680" cy="20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62612A-F9BA-45A2-A6B1-A661DE0132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38479" y="1112398"/>
                  <a:ext cx="229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B582EE-DFC6-416A-9005-33502940BD4E}"/>
                    </a:ext>
                  </a:extLst>
                </p14:cNvPr>
                <p14:cNvContentPartPr/>
                <p14:nvPr/>
              </p14:nvContentPartPr>
              <p14:xfrm>
                <a:off x="3731479" y="1083958"/>
                <a:ext cx="239400" cy="22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B582EE-DFC6-416A-9005-33502940BD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2479" y="1075318"/>
                  <a:ext cx="257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6C1FAF-21A8-4B41-AA42-670811806C56}"/>
                    </a:ext>
                  </a:extLst>
                </p14:cNvPr>
                <p14:cNvContentPartPr/>
                <p14:nvPr/>
              </p14:nvContentPartPr>
              <p14:xfrm>
                <a:off x="4073479" y="1106278"/>
                <a:ext cx="210600" cy="18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6C1FAF-21A8-4B41-AA42-670811806C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4479" y="1097638"/>
                  <a:ext cx="22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520741-FB74-4323-A6AB-38A86A3EBD41}"/>
                    </a:ext>
                  </a:extLst>
                </p14:cNvPr>
                <p14:cNvContentPartPr/>
                <p14:nvPr/>
              </p14:nvContentPartPr>
              <p14:xfrm>
                <a:off x="4239079" y="899638"/>
                <a:ext cx="205560" cy="32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520741-FB74-4323-A6AB-38A86A3EBD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0439" y="890998"/>
                  <a:ext cx="223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29CA58-6691-48B4-A4F9-A1F7DC921FAC}"/>
                    </a:ext>
                  </a:extLst>
                </p14:cNvPr>
                <p14:cNvContentPartPr/>
                <p14:nvPr/>
              </p14:nvContentPartPr>
              <p14:xfrm>
                <a:off x="4525999" y="769678"/>
                <a:ext cx="364320" cy="54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29CA58-6691-48B4-A4F9-A1F7DC921F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16999" y="761038"/>
                  <a:ext cx="3819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9C0F2F-8D59-4E27-AD60-8A6607D1AB2C}"/>
                    </a:ext>
                  </a:extLst>
                </p14:cNvPr>
                <p14:cNvContentPartPr/>
                <p14:nvPr/>
              </p14:nvContentPartPr>
              <p14:xfrm>
                <a:off x="4490359" y="1150918"/>
                <a:ext cx="230760" cy="5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9C0F2F-8D59-4E27-AD60-8A6607D1AB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1359" y="1142278"/>
                  <a:ext cx="248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752748-54DA-48C4-AC70-B9E3C772C391}"/>
                    </a:ext>
                  </a:extLst>
                </p14:cNvPr>
                <p14:cNvContentPartPr/>
                <p14:nvPr/>
              </p14:nvContentPartPr>
              <p14:xfrm>
                <a:off x="4984639" y="1160638"/>
                <a:ext cx="157680" cy="13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752748-54DA-48C4-AC70-B9E3C772C3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75999" y="1151638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AFDAF2-8942-46ED-A6B0-9CA22E390A03}"/>
                    </a:ext>
                  </a:extLst>
                </p14:cNvPr>
                <p14:cNvContentPartPr/>
                <p14:nvPr/>
              </p14:nvContentPartPr>
              <p14:xfrm>
                <a:off x="5294599" y="734398"/>
                <a:ext cx="386640" cy="58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AFDAF2-8942-46ED-A6B0-9CA22E390A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85599" y="725398"/>
                  <a:ext cx="40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D13BDE-24E9-4029-A49B-F1278CEC55FC}"/>
                    </a:ext>
                  </a:extLst>
                </p14:cNvPr>
                <p14:cNvContentPartPr/>
                <p14:nvPr/>
              </p14:nvContentPartPr>
              <p14:xfrm>
                <a:off x="5278039" y="1101238"/>
                <a:ext cx="308520" cy="5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D13BDE-24E9-4029-A49B-F1278CEC55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69039" y="1092238"/>
                  <a:ext cx="326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B34E94-73D4-4907-8918-F89A77A18B15}"/>
                    </a:ext>
                  </a:extLst>
                </p14:cNvPr>
                <p14:cNvContentPartPr/>
                <p14:nvPr/>
              </p14:nvContentPartPr>
              <p14:xfrm>
                <a:off x="5668999" y="915118"/>
                <a:ext cx="475920" cy="42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B34E94-73D4-4907-8918-F89A77A18B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9999" y="906118"/>
                  <a:ext cx="493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529C31-625C-4140-86B2-5BA25BB3F2D2}"/>
                    </a:ext>
                  </a:extLst>
                </p14:cNvPr>
                <p14:cNvContentPartPr/>
                <p14:nvPr/>
              </p14:nvContentPartPr>
              <p14:xfrm>
                <a:off x="5683399" y="1149118"/>
                <a:ext cx="337680" cy="2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529C31-625C-4140-86B2-5BA25BB3F2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74759" y="1140118"/>
                  <a:ext cx="35532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513A21C-8553-48BF-AE6E-21334175056A}"/>
                  </a:ext>
                </a:extLst>
              </p14:cNvPr>
              <p14:cNvContentPartPr/>
              <p14:nvPr/>
            </p14:nvContentPartPr>
            <p14:xfrm>
              <a:off x="6530479" y="985318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513A21C-8553-48BF-AE6E-2133417505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21839" y="9763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ED38E7E-7C48-4A16-B295-6681CB0FFFF6}"/>
              </a:ext>
            </a:extLst>
          </p:cNvPr>
          <p:cNvGrpSpPr/>
          <p:nvPr/>
        </p:nvGrpSpPr>
        <p:grpSpPr>
          <a:xfrm>
            <a:off x="6422839" y="1115278"/>
            <a:ext cx="345240" cy="217800"/>
            <a:chOff x="6422839" y="1115278"/>
            <a:chExt cx="3452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85423B-8C2E-4C04-89A8-7C742590C4DD}"/>
                    </a:ext>
                  </a:extLst>
                </p14:cNvPr>
                <p14:cNvContentPartPr/>
                <p14:nvPr/>
              </p14:nvContentPartPr>
              <p14:xfrm>
                <a:off x="6422839" y="1166758"/>
                <a:ext cx="77040" cy="16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85423B-8C2E-4C04-89A8-7C742590C4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13839" y="1158118"/>
                  <a:ext cx="9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46FEB4-6F17-4010-8DEE-FB3D09B33F73}"/>
                    </a:ext>
                  </a:extLst>
                </p14:cNvPr>
                <p14:cNvContentPartPr/>
                <p14:nvPr/>
              </p14:nvContentPartPr>
              <p14:xfrm>
                <a:off x="6528679" y="1115278"/>
                <a:ext cx="4680" cy="25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46FEB4-6F17-4010-8DEE-FB3D09B33F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19679" y="1106278"/>
                  <a:ext cx="22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5D81E0-EB97-4537-B9B0-8E22AC0D17AD}"/>
                    </a:ext>
                  </a:extLst>
                </p14:cNvPr>
                <p14:cNvContentPartPr/>
                <p14:nvPr/>
              </p14:nvContentPartPr>
              <p14:xfrm>
                <a:off x="6571159" y="1122478"/>
                <a:ext cx="196920" cy="20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5D81E0-EB97-4537-B9B0-8E22AC0D17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62159" y="1113838"/>
                  <a:ext cx="2145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9FDAEFB-59CC-4781-82BE-04538F9A0E84}"/>
              </a:ext>
            </a:extLst>
          </p:cNvPr>
          <p:cNvGrpSpPr/>
          <p:nvPr/>
        </p:nvGrpSpPr>
        <p:grpSpPr>
          <a:xfrm>
            <a:off x="7139599" y="948238"/>
            <a:ext cx="1934640" cy="491040"/>
            <a:chOff x="7139599" y="948238"/>
            <a:chExt cx="193464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B12BB3-7ABB-490A-86FB-72AC6EFC9A4D}"/>
                    </a:ext>
                  </a:extLst>
                </p14:cNvPr>
                <p14:cNvContentPartPr/>
                <p14:nvPr/>
              </p14:nvContentPartPr>
              <p14:xfrm>
                <a:off x="7139599" y="1217518"/>
                <a:ext cx="255240" cy="19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B12BB3-7ABB-490A-86FB-72AC6EFC9A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30959" y="1208518"/>
                  <a:ext cx="272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2656BD-85A7-425D-B77F-ED4B338D64CE}"/>
                    </a:ext>
                  </a:extLst>
                </p14:cNvPr>
                <p14:cNvContentPartPr/>
                <p14:nvPr/>
              </p14:nvContentPartPr>
              <p14:xfrm>
                <a:off x="7327879" y="948238"/>
                <a:ext cx="330120" cy="42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2656BD-85A7-425D-B77F-ED4B338D64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18879" y="939238"/>
                  <a:ext cx="347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0EA866-D59A-465F-9E9E-46DE22997C08}"/>
                    </a:ext>
                  </a:extLst>
                </p14:cNvPr>
                <p14:cNvContentPartPr/>
                <p14:nvPr/>
              </p14:nvContentPartPr>
              <p14:xfrm>
                <a:off x="7490959" y="1222198"/>
                <a:ext cx="159840" cy="18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0EA866-D59A-465F-9E9E-46DE22997C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81959" y="1213198"/>
                  <a:ext cx="177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CF2232-EC47-4AC0-90FB-610CAA2E008F}"/>
                    </a:ext>
                  </a:extLst>
                </p14:cNvPr>
                <p14:cNvContentPartPr/>
                <p14:nvPr/>
              </p14:nvContentPartPr>
              <p14:xfrm>
                <a:off x="7629199" y="1272958"/>
                <a:ext cx="181440" cy="118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CF2232-EC47-4AC0-90FB-610CAA2E00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20559" y="1264318"/>
                  <a:ext cx="199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F5A02A-1CA3-4C9D-B722-786A56F190B7}"/>
                    </a:ext>
                  </a:extLst>
                </p14:cNvPr>
                <p14:cNvContentPartPr/>
                <p14:nvPr/>
              </p14:nvContentPartPr>
              <p14:xfrm>
                <a:off x="7889479" y="1242718"/>
                <a:ext cx="127440" cy="172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F5A02A-1CA3-4C9D-B722-786A56F190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80839" y="1234078"/>
                  <a:ext cx="145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482CDB-B5DE-4BF5-95B0-17FCD4D00DD8}"/>
                    </a:ext>
                  </a:extLst>
                </p14:cNvPr>
                <p14:cNvContentPartPr/>
                <p14:nvPr/>
              </p14:nvContentPartPr>
              <p14:xfrm>
                <a:off x="8133559" y="976678"/>
                <a:ext cx="290880" cy="46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482CDB-B5DE-4BF5-95B0-17FCD4D00D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4919" y="968038"/>
                  <a:ext cx="3085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5EA0CA-CED1-44DB-849D-6C6C36ACC781}"/>
                    </a:ext>
                  </a:extLst>
                </p14:cNvPr>
                <p14:cNvContentPartPr/>
                <p14:nvPr/>
              </p14:nvContentPartPr>
              <p14:xfrm>
                <a:off x="8079559" y="1236238"/>
                <a:ext cx="302040" cy="42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5EA0CA-CED1-44DB-849D-6C6C36ACC7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70919" y="1227598"/>
                  <a:ext cx="31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2C79965-40A1-47AD-82C2-9587AB1FAE64}"/>
                    </a:ext>
                  </a:extLst>
                </p14:cNvPr>
                <p14:cNvContentPartPr/>
                <p14:nvPr/>
              </p14:nvContentPartPr>
              <p14:xfrm>
                <a:off x="8316799" y="1253158"/>
                <a:ext cx="188280" cy="13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2C79965-40A1-47AD-82C2-9587AB1FAE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8159" y="1244158"/>
                  <a:ext cx="20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1B5A0E-99FC-45C6-89F4-B9755B2EEF89}"/>
                    </a:ext>
                  </a:extLst>
                </p14:cNvPr>
                <p14:cNvContentPartPr/>
                <p14:nvPr/>
              </p14:nvContentPartPr>
              <p14:xfrm>
                <a:off x="8500039" y="1232998"/>
                <a:ext cx="325440" cy="151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1B5A0E-99FC-45C6-89F4-B9755B2EEF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91039" y="1224358"/>
                  <a:ext cx="343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00DFAC-BCC8-4761-9A8E-ED285B87F72E}"/>
                    </a:ext>
                  </a:extLst>
                </p14:cNvPr>
                <p14:cNvContentPartPr/>
                <p14:nvPr/>
              </p14:nvContentPartPr>
              <p14:xfrm>
                <a:off x="8797039" y="1002238"/>
                <a:ext cx="277200" cy="309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00DFAC-BCC8-4761-9A8E-ED285B87F7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88399" y="993598"/>
                  <a:ext cx="2948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7DE1A97-EEE5-4978-A5D8-AECA3EB55B08}"/>
              </a:ext>
            </a:extLst>
          </p:cNvPr>
          <p:cNvGrpSpPr/>
          <p:nvPr/>
        </p:nvGrpSpPr>
        <p:grpSpPr>
          <a:xfrm>
            <a:off x="5049079" y="1731238"/>
            <a:ext cx="1794960" cy="453960"/>
            <a:chOff x="5049079" y="1731238"/>
            <a:chExt cx="17949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5DFEBBC-2BF6-4232-88C1-F7DF358BD9FD}"/>
                    </a:ext>
                  </a:extLst>
                </p14:cNvPr>
                <p14:cNvContentPartPr/>
                <p14:nvPr/>
              </p14:nvContentPartPr>
              <p14:xfrm>
                <a:off x="5049079" y="2171878"/>
                <a:ext cx="12600" cy="11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5DFEBBC-2BF6-4232-88C1-F7DF358BD9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0079" y="2163238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9167F2-5ECD-432E-938B-C469010EDA1D}"/>
                    </a:ext>
                  </a:extLst>
                </p14:cNvPr>
                <p14:cNvContentPartPr/>
                <p14:nvPr/>
              </p14:nvContentPartPr>
              <p14:xfrm>
                <a:off x="5507359" y="1982518"/>
                <a:ext cx="128520" cy="202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9167F2-5ECD-432E-938B-C469010EDA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98719" y="1973878"/>
                  <a:ext cx="146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E87975F-993B-4429-88F7-8B55DBE6348A}"/>
                    </a:ext>
                  </a:extLst>
                </p14:cNvPr>
                <p14:cNvContentPartPr/>
                <p14:nvPr/>
              </p14:nvContentPartPr>
              <p14:xfrm>
                <a:off x="5316199" y="1839598"/>
                <a:ext cx="752760" cy="12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E87975F-993B-4429-88F7-8B55DBE6348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07559" y="1830958"/>
                  <a:ext cx="77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641A974-4C1D-435C-AA2A-60E778E1239B}"/>
                    </a:ext>
                  </a:extLst>
                </p14:cNvPr>
                <p14:cNvContentPartPr/>
                <p14:nvPr/>
              </p14:nvContentPartPr>
              <p14:xfrm>
                <a:off x="5815879" y="2018518"/>
                <a:ext cx="219960" cy="14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641A974-4C1D-435C-AA2A-60E778E123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06879" y="2009518"/>
                  <a:ext cx="237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8C4293D-C466-4EE1-A5CE-22FBCEF4F039}"/>
                    </a:ext>
                  </a:extLst>
                </p14:cNvPr>
                <p14:cNvContentPartPr/>
                <p14:nvPr/>
              </p14:nvContentPartPr>
              <p14:xfrm>
                <a:off x="6087319" y="1734478"/>
                <a:ext cx="311400" cy="424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8C4293D-C466-4EE1-A5CE-22FBCEF4F0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8679" y="1725838"/>
                  <a:ext cx="3290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563862F-AE70-408E-99D7-7FF185A1442A}"/>
                    </a:ext>
                  </a:extLst>
                </p14:cNvPr>
                <p14:cNvContentPartPr/>
                <p14:nvPr/>
              </p14:nvContentPartPr>
              <p14:xfrm>
                <a:off x="6457759" y="1731238"/>
                <a:ext cx="280440" cy="408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563862F-AE70-408E-99D7-7FF185A144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48759" y="1722598"/>
                  <a:ext cx="298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FC2DA15-D4D7-4CD0-8EAD-88558AA9CDC7}"/>
                    </a:ext>
                  </a:extLst>
                </p14:cNvPr>
                <p14:cNvContentPartPr/>
                <p14:nvPr/>
              </p14:nvContentPartPr>
              <p14:xfrm>
                <a:off x="6649639" y="1915198"/>
                <a:ext cx="194400" cy="177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FC2DA15-D4D7-4CD0-8EAD-88558AA9CD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0999" y="1906198"/>
                  <a:ext cx="212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157FEB0-1F41-4044-A822-D522FC46B243}"/>
              </a:ext>
            </a:extLst>
          </p:cNvPr>
          <p:cNvGrpSpPr/>
          <p:nvPr/>
        </p:nvGrpSpPr>
        <p:grpSpPr>
          <a:xfrm>
            <a:off x="7178479" y="1739518"/>
            <a:ext cx="1126440" cy="415800"/>
            <a:chOff x="7178479" y="1739518"/>
            <a:chExt cx="112644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22EBA7-98F5-47DF-B7A7-FA86277CFBA4}"/>
                    </a:ext>
                  </a:extLst>
                </p14:cNvPr>
                <p14:cNvContentPartPr/>
                <p14:nvPr/>
              </p14:nvContentPartPr>
              <p14:xfrm>
                <a:off x="7178479" y="1739518"/>
                <a:ext cx="438840" cy="41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22EBA7-98F5-47DF-B7A7-FA86277CFB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69839" y="1730518"/>
                  <a:ext cx="4564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D9E1DE-AE65-46F0-811B-4AAEA5F9FF98}"/>
                    </a:ext>
                  </a:extLst>
                </p14:cNvPr>
                <p14:cNvContentPartPr/>
                <p14:nvPr/>
              </p14:nvContentPartPr>
              <p14:xfrm>
                <a:off x="7375759" y="1964158"/>
                <a:ext cx="152640" cy="57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D9E1DE-AE65-46F0-811B-4AAEA5F9FF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67119" y="1955158"/>
                  <a:ext cx="17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2CE1398-86DB-4777-A928-AD8193D2C0D9}"/>
                    </a:ext>
                  </a:extLst>
                </p14:cNvPr>
                <p14:cNvContentPartPr/>
                <p14:nvPr/>
              </p14:nvContentPartPr>
              <p14:xfrm>
                <a:off x="7754479" y="1909438"/>
                <a:ext cx="169200" cy="76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2CE1398-86DB-4777-A928-AD8193D2C0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45479" y="1900438"/>
                  <a:ext cx="18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110F64-D87E-47AE-9F26-CA9529F65C5D}"/>
                    </a:ext>
                  </a:extLst>
                </p14:cNvPr>
                <p14:cNvContentPartPr/>
                <p14:nvPr/>
              </p14:nvContentPartPr>
              <p14:xfrm>
                <a:off x="7956799" y="1781638"/>
                <a:ext cx="348120" cy="350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110F64-D87E-47AE-9F26-CA9529F65C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48159" y="1772998"/>
                  <a:ext cx="3657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094C489-0554-4772-98C4-030C8CD8A81C}"/>
              </a:ext>
            </a:extLst>
          </p:cNvPr>
          <p:cNvGrpSpPr/>
          <p:nvPr/>
        </p:nvGrpSpPr>
        <p:grpSpPr>
          <a:xfrm>
            <a:off x="8418319" y="1663198"/>
            <a:ext cx="1843560" cy="707040"/>
            <a:chOff x="8418319" y="1663198"/>
            <a:chExt cx="184356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113D8DC-9D90-4C3A-B69D-63EBFD50D017}"/>
                    </a:ext>
                  </a:extLst>
                </p14:cNvPr>
                <p14:cNvContentPartPr/>
                <p14:nvPr/>
              </p14:nvContentPartPr>
              <p14:xfrm>
                <a:off x="8418319" y="2051638"/>
                <a:ext cx="204840" cy="318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113D8DC-9D90-4C3A-B69D-63EBFD50D0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09319" y="2042638"/>
                  <a:ext cx="222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870D874-A4D6-4BA0-B350-95763C33CFED}"/>
                    </a:ext>
                  </a:extLst>
                </p14:cNvPr>
                <p14:cNvContentPartPr/>
                <p14:nvPr/>
              </p14:nvContentPartPr>
              <p14:xfrm>
                <a:off x="8589679" y="1934998"/>
                <a:ext cx="277920" cy="20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870D874-A4D6-4BA0-B350-95763C33CF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80679" y="1925998"/>
                  <a:ext cx="295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202CB06-C717-4420-A2E1-FAC4D6BEE55B}"/>
                    </a:ext>
                  </a:extLst>
                </p14:cNvPr>
                <p14:cNvContentPartPr/>
                <p14:nvPr/>
              </p14:nvContentPartPr>
              <p14:xfrm>
                <a:off x="8907559" y="1911598"/>
                <a:ext cx="351000" cy="246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202CB06-C717-4420-A2E1-FAC4D6BEE5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98559" y="1902958"/>
                  <a:ext cx="368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D383A4-6DE3-4E6E-A40D-F975CB953663}"/>
                    </a:ext>
                  </a:extLst>
                </p14:cNvPr>
                <p14:cNvContentPartPr/>
                <p14:nvPr/>
              </p14:nvContentPartPr>
              <p14:xfrm>
                <a:off x="9211039" y="1932838"/>
                <a:ext cx="208800" cy="196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D383A4-6DE3-4E6E-A40D-F975CB9536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02399" y="1924198"/>
                  <a:ext cx="22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64A4B1-B204-4B6A-89A5-084CD912208B}"/>
                    </a:ext>
                  </a:extLst>
                </p14:cNvPr>
                <p14:cNvContentPartPr/>
                <p14:nvPr/>
              </p14:nvContentPartPr>
              <p14:xfrm>
                <a:off x="9468439" y="1949038"/>
                <a:ext cx="152640" cy="158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64A4B1-B204-4B6A-89A5-084CD91220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59439" y="1940038"/>
                  <a:ext cx="170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00BD21-B6C6-4D85-9B2C-E83D3489DE0D}"/>
                    </a:ext>
                  </a:extLst>
                </p14:cNvPr>
                <p14:cNvContentPartPr/>
                <p14:nvPr/>
              </p14:nvContentPartPr>
              <p14:xfrm>
                <a:off x="9570319" y="1990798"/>
                <a:ext cx="220680" cy="137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00BD21-B6C6-4D85-9B2C-E83D3489DE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61319" y="1982158"/>
                  <a:ext cx="238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18CFF15-27D3-41F0-B5D1-E632D6842221}"/>
                    </a:ext>
                  </a:extLst>
                </p14:cNvPr>
                <p14:cNvContentPartPr/>
                <p14:nvPr/>
              </p14:nvContentPartPr>
              <p14:xfrm>
                <a:off x="9761479" y="1663198"/>
                <a:ext cx="443520" cy="486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18CFF15-27D3-41F0-B5D1-E632D68422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52839" y="1654198"/>
                  <a:ext cx="4611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B93ED46-9F7D-4F98-A832-01BDC9BA76AE}"/>
                    </a:ext>
                  </a:extLst>
                </p14:cNvPr>
                <p14:cNvContentPartPr/>
                <p14:nvPr/>
              </p14:nvContentPartPr>
              <p14:xfrm>
                <a:off x="10086919" y="1919518"/>
                <a:ext cx="174960" cy="195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B93ED46-9F7D-4F98-A832-01BDC9BA76A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77919" y="1910518"/>
                  <a:ext cx="1926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E29D740-4F3F-4DA5-840B-680A07BE9177}"/>
              </a:ext>
            </a:extLst>
          </p:cNvPr>
          <p:cNvGrpSpPr/>
          <p:nvPr/>
        </p:nvGrpSpPr>
        <p:grpSpPr>
          <a:xfrm>
            <a:off x="475999" y="1696318"/>
            <a:ext cx="4349520" cy="1313640"/>
            <a:chOff x="475999" y="1696318"/>
            <a:chExt cx="4349520" cy="13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ECEB46-A22F-4183-8EE5-766FCAC39099}"/>
                    </a:ext>
                  </a:extLst>
                </p14:cNvPr>
                <p14:cNvContentPartPr/>
                <p14:nvPr/>
              </p14:nvContentPartPr>
              <p14:xfrm>
                <a:off x="475999" y="1895758"/>
                <a:ext cx="509040" cy="303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ECEB46-A22F-4183-8EE5-766FCAC390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7359" y="1887118"/>
                  <a:ext cx="526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7E35E3-9458-4400-9B7E-B5B3A93488B5}"/>
                    </a:ext>
                  </a:extLst>
                </p14:cNvPr>
                <p14:cNvContentPartPr/>
                <p14:nvPr/>
              </p14:nvContentPartPr>
              <p14:xfrm>
                <a:off x="564199" y="1716478"/>
                <a:ext cx="421560" cy="65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7E35E3-9458-4400-9B7E-B5B3A93488B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5559" y="1707838"/>
                  <a:ext cx="43920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148326-05B9-460F-88F6-62281F425929}"/>
                    </a:ext>
                  </a:extLst>
                </p14:cNvPr>
                <p14:cNvContentPartPr/>
                <p14:nvPr/>
              </p14:nvContentPartPr>
              <p14:xfrm>
                <a:off x="1151359" y="1809718"/>
                <a:ext cx="253800" cy="406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148326-05B9-460F-88F6-62281F4259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2719" y="1801078"/>
                  <a:ext cx="2714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8546C3-F35A-426C-B1DC-B7B97D326528}"/>
                    </a:ext>
                  </a:extLst>
                </p14:cNvPr>
                <p14:cNvContentPartPr/>
                <p14:nvPr/>
              </p14:nvContentPartPr>
              <p14:xfrm>
                <a:off x="1346119" y="1904758"/>
                <a:ext cx="282960" cy="26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8546C3-F35A-426C-B1DC-B7B97D3265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37119" y="1895758"/>
                  <a:ext cx="300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9EA66E-173F-4269-BA64-957F2FFEBD50}"/>
                    </a:ext>
                  </a:extLst>
                </p14:cNvPr>
                <p14:cNvContentPartPr/>
                <p14:nvPr/>
              </p14:nvContentPartPr>
              <p14:xfrm>
                <a:off x="1324879" y="2010238"/>
                <a:ext cx="281520" cy="63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9EA66E-173F-4269-BA64-957F2FFEBD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16239" y="2001598"/>
                  <a:ext cx="29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58BA22-E2AD-4E7E-B66D-5688ADC932B2}"/>
                    </a:ext>
                  </a:extLst>
                </p14:cNvPr>
                <p14:cNvContentPartPr/>
                <p14:nvPr/>
              </p14:nvContentPartPr>
              <p14:xfrm>
                <a:off x="1722679" y="1804678"/>
                <a:ext cx="155160" cy="46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58BA22-E2AD-4E7E-B66D-5688ADC932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14039" y="1795678"/>
                  <a:ext cx="1728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346BE5-371D-4B43-B08F-6E5D863A7F32}"/>
                    </a:ext>
                  </a:extLst>
                </p14:cNvPr>
                <p14:cNvContentPartPr/>
                <p14:nvPr/>
              </p14:nvContentPartPr>
              <p14:xfrm>
                <a:off x="2115799" y="2002318"/>
                <a:ext cx="113760" cy="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346BE5-371D-4B43-B08F-6E5D863A7F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07159" y="1993678"/>
                  <a:ext cx="131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E0AC6E-5121-407D-8E25-CBF10662BD6B}"/>
                    </a:ext>
                  </a:extLst>
                </p14:cNvPr>
                <p14:cNvContentPartPr/>
                <p14:nvPr/>
              </p14:nvContentPartPr>
              <p14:xfrm>
                <a:off x="2101039" y="2068558"/>
                <a:ext cx="219240" cy="43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E0AC6E-5121-407D-8E25-CBF10662BD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92399" y="2059918"/>
                  <a:ext cx="23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58B3B8-E1B4-48B3-BB69-52327E710671}"/>
                    </a:ext>
                  </a:extLst>
                </p14:cNvPr>
                <p14:cNvContentPartPr/>
                <p14:nvPr/>
              </p14:nvContentPartPr>
              <p14:xfrm>
                <a:off x="2609359" y="1878478"/>
                <a:ext cx="200160" cy="31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58B3B8-E1B4-48B3-BB69-52327E7106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00719" y="1869838"/>
                  <a:ext cx="217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6350520-1225-41B1-8EE2-89963428395F}"/>
                    </a:ext>
                  </a:extLst>
                </p14:cNvPr>
                <p14:cNvContentPartPr/>
                <p14:nvPr/>
              </p14:nvContentPartPr>
              <p14:xfrm>
                <a:off x="2744719" y="1735198"/>
                <a:ext cx="331920" cy="236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6350520-1225-41B1-8EE2-8996342839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36079" y="1726198"/>
                  <a:ext cx="349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1F0368-7C4A-4FB7-8348-30DED3AA38F6}"/>
                    </a:ext>
                  </a:extLst>
                </p14:cNvPr>
                <p14:cNvContentPartPr/>
                <p14:nvPr/>
              </p14:nvContentPartPr>
              <p14:xfrm>
                <a:off x="3146119" y="1767238"/>
                <a:ext cx="283320" cy="38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1F0368-7C4A-4FB7-8348-30DED3AA38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7479" y="1758238"/>
                  <a:ext cx="300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D9833F6-C02C-4862-B73C-80CAC108DADD}"/>
                    </a:ext>
                  </a:extLst>
                </p14:cNvPr>
                <p14:cNvContentPartPr/>
                <p14:nvPr/>
              </p14:nvContentPartPr>
              <p14:xfrm>
                <a:off x="3341959" y="1748878"/>
                <a:ext cx="452520" cy="36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D9833F6-C02C-4862-B73C-80CAC108DA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33319" y="1740238"/>
                  <a:ext cx="470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CD261D-660A-443E-9000-914D755363AE}"/>
                    </a:ext>
                  </a:extLst>
                </p14:cNvPr>
                <p14:cNvContentPartPr/>
                <p14:nvPr/>
              </p14:nvContentPartPr>
              <p14:xfrm>
                <a:off x="3358159" y="1937518"/>
                <a:ext cx="360360" cy="46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CD261D-660A-443E-9000-914D755363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519" y="1928518"/>
                  <a:ext cx="378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EF64E6-68CE-4D0D-9D32-307F45D6AC06}"/>
                    </a:ext>
                  </a:extLst>
                </p14:cNvPr>
                <p14:cNvContentPartPr/>
                <p14:nvPr/>
              </p14:nvContentPartPr>
              <p14:xfrm>
                <a:off x="3811399" y="1857958"/>
                <a:ext cx="245160" cy="162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EF64E6-68CE-4D0D-9D32-307F45D6AC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02759" y="1849318"/>
                  <a:ext cx="262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5957D6-7573-494B-945A-AC534439936D}"/>
                    </a:ext>
                  </a:extLst>
                </p14:cNvPr>
                <p14:cNvContentPartPr/>
                <p14:nvPr/>
              </p14:nvContentPartPr>
              <p14:xfrm>
                <a:off x="3781159" y="2103838"/>
                <a:ext cx="199440" cy="36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5957D6-7573-494B-945A-AC53443993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2159" y="2095198"/>
                  <a:ext cx="217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D0BF10-163B-4F4A-9BF4-41E70593A290}"/>
                    </a:ext>
                  </a:extLst>
                </p14:cNvPr>
                <p14:cNvContentPartPr/>
                <p14:nvPr/>
              </p14:nvContentPartPr>
              <p14:xfrm>
                <a:off x="4168879" y="1914478"/>
                <a:ext cx="324720" cy="271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D0BF10-163B-4F4A-9BF4-41E70593A2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60239" y="1905478"/>
                  <a:ext cx="342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F43D2E-8ED0-4BAB-83CB-AC272ECB2525}"/>
                    </a:ext>
                  </a:extLst>
                </p14:cNvPr>
                <p14:cNvContentPartPr/>
                <p14:nvPr/>
              </p14:nvContentPartPr>
              <p14:xfrm>
                <a:off x="4172839" y="2031838"/>
                <a:ext cx="375840" cy="6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F43D2E-8ED0-4BAB-83CB-AC272ECB25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63839" y="2022838"/>
                  <a:ext cx="393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768DB3-6DC3-4ACC-9F98-510ADDAF7B1C}"/>
                    </a:ext>
                  </a:extLst>
                </p14:cNvPr>
                <p14:cNvContentPartPr/>
                <p14:nvPr/>
              </p14:nvContentPartPr>
              <p14:xfrm>
                <a:off x="4635079" y="1696318"/>
                <a:ext cx="168840" cy="59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768DB3-6DC3-4ACC-9F98-510ADDAF7B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26079" y="1687318"/>
                  <a:ext cx="1864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F40E75-E2B5-4B68-8BA2-28112561D043}"/>
                    </a:ext>
                  </a:extLst>
                </p14:cNvPr>
                <p14:cNvContentPartPr/>
                <p14:nvPr/>
              </p14:nvContentPartPr>
              <p14:xfrm>
                <a:off x="503359" y="2670838"/>
                <a:ext cx="272520" cy="299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F40E75-E2B5-4B68-8BA2-28112561D0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4719" y="2662198"/>
                  <a:ext cx="290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08D611-C5C4-468F-8289-C14EA8326651}"/>
                    </a:ext>
                  </a:extLst>
                </p14:cNvPr>
                <p14:cNvContentPartPr/>
                <p14:nvPr/>
              </p14:nvContentPartPr>
              <p14:xfrm>
                <a:off x="720799" y="2715478"/>
                <a:ext cx="199080" cy="19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08D611-C5C4-468F-8289-C14EA83266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1799" y="2706478"/>
                  <a:ext cx="21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A2BFE6-3AAA-405A-A8BE-65B84C3C322B}"/>
                    </a:ext>
                  </a:extLst>
                </p14:cNvPr>
                <p14:cNvContentPartPr/>
                <p14:nvPr/>
              </p14:nvContentPartPr>
              <p14:xfrm>
                <a:off x="1046959" y="2463478"/>
                <a:ext cx="239400" cy="435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A2BFE6-3AAA-405A-A8BE-65B84C3C32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7959" y="2454838"/>
                  <a:ext cx="25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ABB6F8-8E92-40C9-A6D3-83D1857B5274}"/>
                    </a:ext>
                  </a:extLst>
                </p14:cNvPr>
                <p14:cNvContentPartPr/>
                <p14:nvPr/>
              </p14:nvContentPartPr>
              <p14:xfrm>
                <a:off x="1231639" y="2707198"/>
                <a:ext cx="16056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ABB6F8-8E92-40C9-A6D3-83D1857B52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2999" y="2698198"/>
                  <a:ext cx="17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73105B2-FE2F-48D5-856C-AC6E63106AC4}"/>
                    </a:ext>
                  </a:extLst>
                </p14:cNvPr>
                <p14:cNvContentPartPr/>
                <p14:nvPr/>
              </p14:nvContentPartPr>
              <p14:xfrm>
                <a:off x="1423159" y="2680918"/>
                <a:ext cx="200880" cy="225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73105B2-FE2F-48D5-856C-AC6E63106A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4159" y="2672278"/>
                  <a:ext cx="218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0D37BB5-2769-47BF-A376-4CBB67E00EE2}"/>
                    </a:ext>
                  </a:extLst>
                </p14:cNvPr>
                <p14:cNvContentPartPr/>
                <p14:nvPr/>
              </p14:nvContentPartPr>
              <p14:xfrm>
                <a:off x="1687039" y="2644558"/>
                <a:ext cx="186480" cy="28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0D37BB5-2769-47BF-A376-4CBB67E00EE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78039" y="2635918"/>
                  <a:ext cx="204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84C15D-2546-437F-B38A-14EA58ED981F}"/>
                    </a:ext>
                  </a:extLst>
                </p14:cNvPr>
                <p14:cNvContentPartPr/>
                <p14:nvPr/>
              </p14:nvContentPartPr>
              <p14:xfrm>
                <a:off x="2366719" y="2749318"/>
                <a:ext cx="241560" cy="175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84C15D-2546-437F-B38A-14EA58ED98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58079" y="2740318"/>
                  <a:ext cx="25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740D2D6-D5F9-443A-9F4B-F5DE618AB5DE}"/>
                    </a:ext>
                  </a:extLst>
                </p14:cNvPr>
                <p14:cNvContentPartPr/>
                <p14:nvPr/>
              </p14:nvContentPartPr>
              <p14:xfrm>
                <a:off x="2818159" y="2307958"/>
                <a:ext cx="360360" cy="619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740D2D6-D5F9-443A-9F4B-F5DE618AB5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09159" y="2299318"/>
                  <a:ext cx="37800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CAAFE7-8EFB-42B0-BFBE-A39C5F6434BB}"/>
                    </a:ext>
                  </a:extLst>
                </p14:cNvPr>
                <p14:cNvContentPartPr/>
                <p14:nvPr/>
              </p14:nvContentPartPr>
              <p14:xfrm>
                <a:off x="2828959" y="2748598"/>
                <a:ext cx="171000" cy="37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CAAFE7-8EFB-42B0-BFBE-A39C5F6434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20319" y="2739598"/>
                  <a:ext cx="188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DA078FD-963A-4624-8606-F54DE4B9072B}"/>
                    </a:ext>
                  </a:extLst>
                </p14:cNvPr>
                <p14:cNvContentPartPr/>
                <p14:nvPr/>
              </p14:nvContentPartPr>
              <p14:xfrm>
                <a:off x="3330799" y="2608918"/>
                <a:ext cx="409680" cy="283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DA078FD-963A-4624-8606-F54DE4B907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1799" y="2599918"/>
                  <a:ext cx="427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D47A93-5BBA-4DE8-B8AB-65370BF3AB24}"/>
                    </a:ext>
                  </a:extLst>
                </p14:cNvPr>
                <p14:cNvContentPartPr/>
                <p14:nvPr/>
              </p14:nvContentPartPr>
              <p14:xfrm>
                <a:off x="3441319" y="2453398"/>
                <a:ext cx="320040" cy="556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D47A93-5BBA-4DE8-B8AB-65370BF3AB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32319" y="2444398"/>
                  <a:ext cx="3376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11D23E-9E7C-4381-A3D4-F214CCE4FA0A}"/>
                    </a:ext>
                  </a:extLst>
                </p14:cNvPr>
                <p14:cNvContentPartPr/>
                <p14:nvPr/>
              </p14:nvContentPartPr>
              <p14:xfrm>
                <a:off x="3924439" y="2532958"/>
                <a:ext cx="259200" cy="34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11D23E-9E7C-4381-A3D4-F214CCE4FA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15799" y="2524318"/>
                  <a:ext cx="2768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B9926A4-0885-43CB-978E-3EFCEEEAA43B}"/>
                    </a:ext>
                  </a:extLst>
                </p14:cNvPr>
                <p14:cNvContentPartPr/>
                <p14:nvPr/>
              </p14:nvContentPartPr>
              <p14:xfrm>
                <a:off x="4150879" y="2585878"/>
                <a:ext cx="300960" cy="272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B9926A4-0885-43CB-978E-3EFCEEEAA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2239" y="2577238"/>
                  <a:ext cx="318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A84CECA-8333-45BD-BB2C-562C40D5E18A}"/>
                    </a:ext>
                  </a:extLst>
                </p14:cNvPr>
                <p14:cNvContentPartPr/>
                <p14:nvPr/>
              </p14:nvContentPartPr>
              <p14:xfrm>
                <a:off x="4080319" y="2707198"/>
                <a:ext cx="450000" cy="64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A84CECA-8333-45BD-BB2C-562C40D5E1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71319" y="2698198"/>
                  <a:ext cx="467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672EDD-7101-4743-9456-A171958D1796}"/>
                    </a:ext>
                  </a:extLst>
                </p14:cNvPr>
                <p14:cNvContentPartPr/>
                <p14:nvPr/>
              </p14:nvContentPartPr>
              <p14:xfrm>
                <a:off x="4543999" y="2529718"/>
                <a:ext cx="123480" cy="418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672EDD-7101-4743-9456-A171958D17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4999" y="2521078"/>
                  <a:ext cx="1411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A97B4F-3851-4622-B7E3-47ACE419F917}"/>
                    </a:ext>
                  </a:extLst>
                </p14:cNvPr>
                <p14:cNvContentPartPr/>
                <p14:nvPr/>
              </p14:nvContentPartPr>
              <p14:xfrm>
                <a:off x="4816159" y="2913118"/>
                <a:ext cx="9360" cy="23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A97B4F-3851-4622-B7E3-47ACE419F9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07519" y="2904118"/>
                  <a:ext cx="270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FA54A3-C416-4316-8497-2C8BED17D908}"/>
                  </a:ext>
                </a:extLst>
              </p14:cNvPr>
              <p14:cNvContentPartPr/>
              <p14:nvPr/>
            </p14:nvContentPartPr>
            <p14:xfrm>
              <a:off x="347119" y="2460238"/>
              <a:ext cx="504360" cy="65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FA54A3-C416-4316-8497-2C8BED17D90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38479" y="2451598"/>
                <a:ext cx="52200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424F5E0-4D4F-4852-856E-962C9E2C2EE9}"/>
              </a:ext>
            </a:extLst>
          </p:cNvPr>
          <p:cNvGrpSpPr/>
          <p:nvPr/>
        </p:nvGrpSpPr>
        <p:grpSpPr>
          <a:xfrm>
            <a:off x="3294079" y="3013918"/>
            <a:ext cx="1189800" cy="656640"/>
            <a:chOff x="3294079" y="3013918"/>
            <a:chExt cx="11898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30496B-C499-4F91-AEE2-886451EB1F45}"/>
                    </a:ext>
                  </a:extLst>
                </p14:cNvPr>
                <p14:cNvContentPartPr/>
                <p14:nvPr/>
              </p14:nvContentPartPr>
              <p14:xfrm>
                <a:off x="3294079" y="3013918"/>
                <a:ext cx="118980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30496B-C499-4F91-AEE2-886451EB1F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85079" y="3004918"/>
                  <a:ext cx="1207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6517FE-1D42-421F-B351-CAB578FA3561}"/>
                    </a:ext>
                  </a:extLst>
                </p14:cNvPr>
                <p14:cNvContentPartPr/>
                <p14:nvPr/>
              </p14:nvContentPartPr>
              <p14:xfrm>
                <a:off x="3436999" y="3217318"/>
                <a:ext cx="686520" cy="9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6517FE-1D42-421F-B351-CAB578FA35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27999" y="3208678"/>
                  <a:ext cx="704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FF3BBD-55A4-42FB-9470-83962AEA4F90}"/>
                    </a:ext>
                  </a:extLst>
                </p14:cNvPr>
                <p14:cNvContentPartPr/>
                <p14:nvPr/>
              </p14:nvContentPartPr>
              <p14:xfrm>
                <a:off x="3492799" y="3383278"/>
                <a:ext cx="407880" cy="95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FF3BBD-55A4-42FB-9470-83962AEA4F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83799" y="3374278"/>
                  <a:ext cx="425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FF04D5-C215-4484-9350-9A7A6D66F7C1}"/>
                    </a:ext>
                  </a:extLst>
                </p14:cNvPr>
                <p14:cNvContentPartPr/>
                <p14:nvPr/>
              </p14:nvContentPartPr>
              <p14:xfrm>
                <a:off x="3582799" y="3585958"/>
                <a:ext cx="498960" cy="8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FF04D5-C215-4484-9350-9A7A6D66F7C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73799" y="3577318"/>
                  <a:ext cx="5166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FA6A37-EB41-4368-BF7E-4C518A75DE06}"/>
              </a:ext>
            </a:extLst>
          </p:cNvPr>
          <p:cNvGrpSpPr/>
          <p:nvPr/>
        </p:nvGrpSpPr>
        <p:grpSpPr>
          <a:xfrm>
            <a:off x="10042154" y="3640668"/>
            <a:ext cx="29520" cy="18720"/>
            <a:chOff x="10042154" y="3640668"/>
            <a:chExt cx="29520" cy="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142C27-EBFC-455A-B867-F2B65B7B2333}"/>
                    </a:ext>
                  </a:extLst>
                </p14:cNvPr>
                <p14:cNvContentPartPr/>
                <p14:nvPr/>
              </p14:nvContentPartPr>
              <p14:xfrm>
                <a:off x="10042154" y="3640668"/>
                <a:ext cx="17640" cy="2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142C27-EBFC-455A-B867-F2B65B7B23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33514" y="3631668"/>
                  <a:ext cx="35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CA8CB0-8A82-4DA0-862D-640602DD2884}"/>
                    </a:ext>
                  </a:extLst>
                </p14:cNvPr>
                <p14:cNvContentPartPr/>
                <p14:nvPr/>
              </p14:nvContentPartPr>
              <p14:xfrm>
                <a:off x="10062314" y="3647508"/>
                <a:ext cx="9360" cy="11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CA8CB0-8A82-4DA0-862D-640602DD28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53314" y="3638868"/>
                  <a:ext cx="2700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1C32344-5372-4BDA-9F23-03316D182B6D}"/>
                  </a:ext>
                </a:extLst>
              </p14:cNvPr>
              <p14:cNvContentPartPr/>
              <p14:nvPr/>
            </p14:nvContentPartPr>
            <p14:xfrm>
              <a:off x="8242154" y="3626988"/>
              <a:ext cx="50040" cy="3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1C32344-5372-4BDA-9F23-03316D182B6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33154" y="3617988"/>
                <a:ext cx="6768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06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92E86-B6AF-4834-9BD3-A4A72E017CC2}"/>
              </a:ext>
            </a:extLst>
          </p:cNvPr>
          <p:cNvGrpSpPr/>
          <p:nvPr/>
        </p:nvGrpSpPr>
        <p:grpSpPr>
          <a:xfrm>
            <a:off x="701234" y="173824"/>
            <a:ext cx="3944520" cy="681480"/>
            <a:chOff x="701234" y="173824"/>
            <a:chExt cx="3944520" cy="68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2C4E7A-E156-4BF7-8075-B0684E2B6EE1}"/>
                    </a:ext>
                  </a:extLst>
                </p14:cNvPr>
                <p14:cNvContentPartPr/>
                <p14:nvPr/>
              </p14:nvContentPartPr>
              <p14:xfrm>
                <a:off x="701234" y="341224"/>
                <a:ext cx="694080" cy="51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2C4E7A-E156-4BF7-8075-B0684E2B6E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2594" y="332224"/>
                  <a:ext cx="7117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17EF00-524C-4C0A-A052-DF401AC4B95A}"/>
                    </a:ext>
                  </a:extLst>
                </p14:cNvPr>
                <p14:cNvContentPartPr/>
                <p14:nvPr/>
              </p14:nvContentPartPr>
              <p14:xfrm>
                <a:off x="1330874" y="602224"/>
                <a:ext cx="150480" cy="187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17EF00-524C-4C0A-A052-DF401AC4B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1874" y="593584"/>
                  <a:ext cx="168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F6818E-15AF-4703-9D6E-CCF3A1D798E3}"/>
                    </a:ext>
                  </a:extLst>
                </p14:cNvPr>
                <p14:cNvContentPartPr/>
                <p14:nvPr/>
              </p14:nvContentPartPr>
              <p14:xfrm>
                <a:off x="1507994" y="492784"/>
                <a:ext cx="17640" cy="18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F6818E-15AF-4703-9D6E-CCF3A1D798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8994" y="484144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5516C3-B0B2-4AF6-ABDD-E8880699D57D}"/>
                    </a:ext>
                  </a:extLst>
                </p14:cNvPr>
                <p14:cNvContentPartPr/>
                <p14:nvPr/>
              </p14:nvContentPartPr>
              <p14:xfrm>
                <a:off x="1564874" y="559384"/>
                <a:ext cx="190440" cy="19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5516C3-B0B2-4AF6-ABDD-E8880699D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6234" y="550384"/>
                  <a:ext cx="208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E9994E-17CE-47B7-9B85-2188ECD902DC}"/>
                    </a:ext>
                  </a:extLst>
                </p14:cNvPr>
                <p14:cNvContentPartPr/>
                <p14:nvPr/>
              </p14:nvContentPartPr>
              <p14:xfrm>
                <a:off x="1635434" y="268144"/>
                <a:ext cx="358920" cy="48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E9994E-17CE-47B7-9B85-2188ECD902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6794" y="259144"/>
                  <a:ext cx="3765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3C29E3-844F-4774-86CC-6686ACE71AFA}"/>
                    </a:ext>
                  </a:extLst>
                </p14:cNvPr>
                <p14:cNvContentPartPr/>
                <p14:nvPr/>
              </p14:nvContentPartPr>
              <p14:xfrm>
                <a:off x="1995794" y="173824"/>
                <a:ext cx="369360" cy="62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3C29E3-844F-4774-86CC-6686ACE71A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7154" y="164824"/>
                  <a:ext cx="3870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A4FE88-20A7-48C0-ADB6-8586699A7BDA}"/>
                    </a:ext>
                  </a:extLst>
                </p14:cNvPr>
                <p14:cNvContentPartPr/>
                <p14:nvPr/>
              </p14:nvContentPartPr>
              <p14:xfrm>
                <a:off x="1955114" y="453544"/>
                <a:ext cx="392040" cy="10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A4FE88-20A7-48C0-ADB6-8586699A7B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6474" y="444544"/>
                  <a:ext cx="409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30D26E-896B-48E5-96EB-07EE4D3350A4}"/>
                    </a:ext>
                  </a:extLst>
                </p14:cNvPr>
                <p14:cNvContentPartPr/>
                <p14:nvPr/>
              </p14:nvContentPartPr>
              <p14:xfrm>
                <a:off x="2174354" y="505384"/>
                <a:ext cx="267480" cy="23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30D26E-896B-48E5-96EB-07EE4D3350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5714" y="496384"/>
                  <a:ext cx="285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9D25C4-603B-4A4C-9E4C-F34F41428286}"/>
                    </a:ext>
                  </a:extLst>
                </p14:cNvPr>
                <p14:cNvContentPartPr/>
                <p14:nvPr/>
              </p14:nvContentPartPr>
              <p14:xfrm>
                <a:off x="2525714" y="540664"/>
                <a:ext cx="129240" cy="22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9D25C4-603B-4A4C-9E4C-F34F414282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7074" y="532024"/>
                  <a:ext cx="146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66270D-EA19-4E63-9D21-ED1CC3957C03}"/>
                    </a:ext>
                  </a:extLst>
                </p14:cNvPr>
                <p14:cNvContentPartPr/>
                <p14:nvPr/>
              </p14:nvContentPartPr>
              <p14:xfrm>
                <a:off x="2734874" y="568744"/>
                <a:ext cx="342360" cy="155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66270D-EA19-4E63-9D21-ED1CC3957C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5874" y="559744"/>
                  <a:ext cx="360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B7E680-99E2-4E46-B7FB-6AAF71344B76}"/>
                    </a:ext>
                  </a:extLst>
                </p14:cNvPr>
                <p14:cNvContentPartPr/>
                <p14:nvPr/>
              </p14:nvContentPartPr>
              <p14:xfrm>
                <a:off x="3444434" y="297304"/>
                <a:ext cx="187200" cy="332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B7E680-99E2-4E46-B7FB-6AAF71344B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5434" y="288304"/>
                  <a:ext cx="204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BA6836-68C6-4474-8C54-1111BC8C1A74}"/>
                    </a:ext>
                  </a:extLst>
                </p14:cNvPr>
                <p14:cNvContentPartPr/>
                <p14:nvPr/>
              </p14:nvContentPartPr>
              <p14:xfrm>
                <a:off x="3564674" y="280384"/>
                <a:ext cx="196920" cy="36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BA6836-68C6-4474-8C54-1111BC8C1A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5674" y="271384"/>
                  <a:ext cx="214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CC5571-1D94-4274-A50A-7CE0A72A7BD3}"/>
                    </a:ext>
                  </a:extLst>
                </p14:cNvPr>
                <p14:cNvContentPartPr/>
                <p14:nvPr/>
              </p14:nvContentPartPr>
              <p14:xfrm>
                <a:off x="3270194" y="557224"/>
                <a:ext cx="486720" cy="5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CC5571-1D94-4274-A50A-7CE0A72A7B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61194" y="548224"/>
                  <a:ext cx="504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02B67F-E621-4DEA-8DC8-3CCCC426296B}"/>
                    </a:ext>
                  </a:extLst>
                </p14:cNvPr>
                <p14:cNvContentPartPr/>
                <p14:nvPr/>
              </p14:nvContentPartPr>
              <p14:xfrm>
                <a:off x="3264074" y="354904"/>
                <a:ext cx="70344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02B67F-E621-4DEA-8DC8-3CCCC42629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5434" y="345904"/>
                  <a:ext cx="721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B6AA8B-086E-4AEA-97B0-7FA49BC3B398}"/>
                    </a:ext>
                  </a:extLst>
                </p14:cNvPr>
                <p14:cNvContentPartPr/>
                <p14:nvPr/>
              </p14:nvContentPartPr>
              <p14:xfrm>
                <a:off x="3978314" y="315664"/>
                <a:ext cx="667440" cy="42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B6AA8B-086E-4AEA-97B0-7FA49BC3B3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69314" y="306664"/>
                  <a:ext cx="685080" cy="44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42C4F9-52DC-49CD-B3B1-6A3CCFBECBA5}"/>
              </a:ext>
            </a:extLst>
          </p:cNvPr>
          <p:cNvGrpSpPr/>
          <p:nvPr/>
        </p:nvGrpSpPr>
        <p:grpSpPr>
          <a:xfrm>
            <a:off x="1756034" y="1259584"/>
            <a:ext cx="1189440" cy="297000"/>
            <a:chOff x="1756034" y="1259584"/>
            <a:chExt cx="11894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DE4C41-9277-4D76-8783-6A9EBE186B02}"/>
                    </a:ext>
                  </a:extLst>
                </p14:cNvPr>
                <p14:cNvContentPartPr/>
                <p14:nvPr/>
              </p14:nvContentPartPr>
              <p14:xfrm>
                <a:off x="1756034" y="1259584"/>
                <a:ext cx="338760" cy="29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DE4C41-9277-4D76-8783-6A9EBE186B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47394" y="1250944"/>
                  <a:ext cx="356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31D238-E74C-4919-8985-537C8E3BF1EB}"/>
                    </a:ext>
                  </a:extLst>
                </p14:cNvPr>
                <p14:cNvContentPartPr/>
                <p14:nvPr/>
              </p14:nvContentPartPr>
              <p14:xfrm>
                <a:off x="2267234" y="1477384"/>
                <a:ext cx="9720" cy="3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31D238-E74C-4919-8985-537C8E3BF1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58594" y="1468384"/>
                  <a:ext cx="27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70E553-4D82-442F-B576-4155DFC71D21}"/>
                    </a:ext>
                  </a:extLst>
                </p14:cNvPr>
                <p14:cNvContentPartPr/>
                <p14:nvPr/>
              </p14:nvContentPartPr>
              <p14:xfrm>
                <a:off x="2436794" y="1262824"/>
                <a:ext cx="508680" cy="25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70E553-4D82-442F-B576-4155DFC71D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28154" y="1253824"/>
                  <a:ext cx="5263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FBB027-B115-4C83-ACBC-833C2D9E1C18}"/>
              </a:ext>
            </a:extLst>
          </p:cNvPr>
          <p:cNvGrpSpPr/>
          <p:nvPr/>
        </p:nvGrpSpPr>
        <p:grpSpPr>
          <a:xfrm>
            <a:off x="1761794" y="1702384"/>
            <a:ext cx="2126520" cy="459360"/>
            <a:chOff x="1761794" y="1702384"/>
            <a:chExt cx="212652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D883F5-D328-4E3D-B7C0-44DD62092465}"/>
                    </a:ext>
                  </a:extLst>
                </p14:cNvPr>
                <p14:cNvContentPartPr/>
                <p14:nvPr/>
              </p14:nvContentPartPr>
              <p14:xfrm>
                <a:off x="1761794" y="1825864"/>
                <a:ext cx="27504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D883F5-D328-4E3D-B7C0-44DD620924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53154" y="1816864"/>
                  <a:ext cx="29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5756CB-E602-4122-8528-1A2BD6AC8702}"/>
                    </a:ext>
                  </a:extLst>
                </p14:cNvPr>
                <p14:cNvContentPartPr/>
                <p14:nvPr/>
              </p14:nvContentPartPr>
              <p14:xfrm>
                <a:off x="1897514" y="1766824"/>
                <a:ext cx="227880" cy="37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5756CB-E602-4122-8528-1A2BD6AC87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88514" y="1758184"/>
                  <a:ext cx="245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8D07BD-80CB-4628-9BCE-47B89BEB1963}"/>
                    </a:ext>
                  </a:extLst>
                </p14:cNvPr>
                <p14:cNvContentPartPr/>
                <p14:nvPr/>
              </p14:nvContentPartPr>
              <p14:xfrm>
                <a:off x="2076794" y="2035384"/>
                <a:ext cx="6948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8D07BD-80CB-4628-9BCE-47B89BEB19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67794" y="2026744"/>
                  <a:ext cx="87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4EC8A8-81E8-4A55-8D34-A748B8201B62}"/>
                    </a:ext>
                  </a:extLst>
                </p14:cNvPr>
                <p14:cNvContentPartPr/>
                <p14:nvPr/>
              </p14:nvContentPartPr>
              <p14:xfrm>
                <a:off x="2231594" y="1796704"/>
                <a:ext cx="225720" cy="36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4EC8A8-81E8-4A55-8D34-A748B8201B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2594" y="1787704"/>
                  <a:ext cx="2433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D197AB-0353-4479-9A7C-5DEC2C357F91}"/>
                    </a:ext>
                  </a:extLst>
                </p14:cNvPr>
                <p14:cNvContentPartPr/>
                <p14:nvPr/>
              </p14:nvContentPartPr>
              <p14:xfrm>
                <a:off x="2536874" y="1943944"/>
                <a:ext cx="222840" cy="62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D197AB-0353-4479-9A7C-5DEC2C357F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28234" y="1935304"/>
                  <a:ext cx="240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BD08D4-0D0E-4EDE-BE9B-CDFF61472544}"/>
                    </a:ext>
                  </a:extLst>
                </p14:cNvPr>
                <p14:cNvContentPartPr/>
                <p14:nvPr/>
              </p14:nvContentPartPr>
              <p14:xfrm>
                <a:off x="3011354" y="1740904"/>
                <a:ext cx="214920" cy="21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BD08D4-0D0E-4EDE-BE9B-CDFF614725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2354" y="1732264"/>
                  <a:ext cx="232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4A41D0-0DE0-415D-9096-F14774946127}"/>
                    </a:ext>
                  </a:extLst>
                </p14:cNvPr>
                <p14:cNvContentPartPr/>
                <p14:nvPr/>
              </p14:nvContentPartPr>
              <p14:xfrm>
                <a:off x="3118634" y="1702384"/>
                <a:ext cx="240840" cy="39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4A41D0-0DE0-415D-9096-F147749461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09634" y="1693384"/>
                  <a:ext cx="258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55F918-B8B0-46B7-A5FF-F7E568B018DA}"/>
                    </a:ext>
                  </a:extLst>
                </p14:cNvPr>
                <p14:cNvContentPartPr/>
                <p14:nvPr/>
              </p14:nvContentPartPr>
              <p14:xfrm>
                <a:off x="3324554" y="1979584"/>
                <a:ext cx="22320" cy="6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55F918-B8B0-46B7-A5FF-F7E568B018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5554" y="1970584"/>
                  <a:ext cx="39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C36974-261D-426D-8779-D33C6E20E95E}"/>
                    </a:ext>
                  </a:extLst>
                </p14:cNvPr>
                <p14:cNvContentPartPr/>
                <p14:nvPr/>
              </p14:nvContentPartPr>
              <p14:xfrm>
                <a:off x="3517514" y="1733344"/>
                <a:ext cx="370800" cy="32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C36974-261D-426D-8779-D33C6E20E9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08874" y="1724344"/>
                  <a:ext cx="3884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0F676C-F2B5-4A79-B516-67CE9A68A62F}"/>
              </a:ext>
            </a:extLst>
          </p:cNvPr>
          <p:cNvGrpSpPr/>
          <p:nvPr/>
        </p:nvGrpSpPr>
        <p:grpSpPr>
          <a:xfrm>
            <a:off x="1906154" y="2299984"/>
            <a:ext cx="1072080" cy="978120"/>
            <a:chOff x="1906154" y="2299984"/>
            <a:chExt cx="1072080" cy="97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F09FFB-17F9-4F42-86A6-0623F489D813}"/>
                    </a:ext>
                  </a:extLst>
                </p14:cNvPr>
                <p14:cNvContentPartPr/>
                <p14:nvPr/>
              </p14:nvContentPartPr>
              <p14:xfrm>
                <a:off x="1906154" y="2388544"/>
                <a:ext cx="206640" cy="183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F09FFB-17F9-4F42-86A6-0623F489D8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7154" y="2379904"/>
                  <a:ext cx="224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8B1C1A-BDC8-44A3-BDBD-73DB9B0980CF}"/>
                    </a:ext>
                  </a:extLst>
                </p14:cNvPr>
                <p14:cNvContentPartPr/>
                <p14:nvPr/>
              </p14:nvContentPartPr>
              <p14:xfrm>
                <a:off x="2053394" y="2299984"/>
                <a:ext cx="261000" cy="440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8B1C1A-BDC8-44A3-BDBD-73DB9B0980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4754" y="2291344"/>
                  <a:ext cx="2786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7D83D8-0695-4C32-85DB-68275C7642F5}"/>
                    </a:ext>
                  </a:extLst>
                </p14:cNvPr>
                <p14:cNvContentPartPr/>
                <p14:nvPr/>
              </p14:nvContentPartPr>
              <p14:xfrm>
                <a:off x="2269394" y="2669704"/>
                <a:ext cx="18360" cy="31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7D83D8-0695-4C32-85DB-68275C7642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0394" y="2661064"/>
                  <a:ext cx="36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B16396-7F85-4E8D-A50B-6F78FF2B6CA0}"/>
                    </a:ext>
                  </a:extLst>
                </p14:cNvPr>
                <p14:cNvContentPartPr/>
                <p14:nvPr/>
              </p14:nvContentPartPr>
              <p14:xfrm>
                <a:off x="2445794" y="2413384"/>
                <a:ext cx="436320" cy="265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B16396-7F85-4E8D-A50B-6F78FF2B6C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6794" y="2404384"/>
                  <a:ext cx="45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95F2D2-3902-49DB-B95D-62E74AB7137B}"/>
                    </a:ext>
                  </a:extLst>
                </p14:cNvPr>
                <p14:cNvContentPartPr/>
                <p14:nvPr/>
              </p14:nvContentPartPr>
              <p14:xfrm>
                <a:off x="2016674" y="2954104"/>
                <a:ext cx="339840" cy="17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95F2D2-3902-49DB-B95D-62E74AB713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07674" y="2945464"/>
                  <a:ext cx="357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E5BE59-698E-4820-BF8D-4D93CF322FDB}"/>
                    </a:ext>
                  </a:extLst>
                </p14:cNvPr>
                <p14:cNvContentPartPr/>
                <p14:nvPr/>
              </p14:nvContentPartPr>
              <p14:xfrm>
                <a:off x="2271914" y="2879584"/>
                <a:ext cx="122400" cy="38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E5BE59-698E-4820-BF8D-4D93CF322F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2914" y="2870944"/>
                  <a:ext cx="140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D7FA39-B107-4519-8285-EA301B5EBEFB}"/>
                    </a:ext>
                  </a:extLst>
                </p14:cNvPr>
                <p14:cNvContentPartPr/>
                <p14:nvPr/>
              </p14:nvContentPartPr>
              <p14:xfrm>
                <a:off x="2551634" y="3138424"/>
                <a:ext cx="13680" cy="66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D7FA39-B107-4519-8285-EA301B5EBE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42994" y="3129424"/>
                  <a:ext cx="31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6D9777-EE84-4170-B281-7B05DADEBE01}"/>
                    </a:ext>
                  </a:extLst>
                </p14:cNvPr>
                <p14:cNvContentPartPr/>
                <p14:nvPr/>
              </p14:nvContentPartPr>
              <p14:xfrm>
                <a:off x="2617154" y="2881744"/>
                <a:ext cx="361080" cy="396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6D9777-EE84-4170-B281-7B05DADEBE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08154" y="2873104"/>
                  <a:ext cx="3787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F4ADB0-8A00-470A-A366-6268617C8EDD}"/>
              </a:ext>
            </a:extLst>
          </p:cNvPr>
          <p:cNvGrpSpPr/>
          <p:nvPr/>
        </p:nvGrpSpPr>
        <p:grpSpPr>
          <a:xfrm>
            <a:off x="2292434" y="3513184"/>
            <a:ext cx="1151280" cy="378000"/>
            <a:chOff x="2292434" y="3513184"/>
            <a:chExt cx="115128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638B7F-5758-4662-8884-27844A302E3D}"/>
                    </a:ext>
                  </a:extLst>
                </p14:cNvPr>
                <p14:cNvContentPartPr/>
                <p14:nvPr/>
              </p14:nvContentPartPr>
              <p14:xfrm>
                <a:off x="2292434" y="3522904"/>
                <a:ext cx="256680" cy="22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638B7F-5758-4662-8884-27844A302E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83794" y="3514264"/>
                  <a:ext cx="274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966C0A-0502-4705-B2A6-A4F949D335BC}"/>
                    </a:ext>
                  </a:extLst>
                </p14:cNvPr>
                <p14:cNvContentPartPr/>
                <p14:nvPr/>
              </p14:nvContentPartPr>
              <p14:xfrm>
                <a:off x="2463794" y="3513184"/>
                <a:ext cx="148680" cy="37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966C0A-0502-4705-B2A6-A4F949D335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55154" y="3504544"/>
                  <a:ext cx="16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169C39-137E-4B94-B0B5-2A09013D895B}"/>
                    </a:ext>
                  </a:extLst>
                </p14:cNvPr>
                <p14:cNvContentPartPr/>
                <p14:nvPr/>
              </p14:nvContentPartPr>
              <p14:xfrm>
                <a:off x="2708954" y="3781384"/>
                <a:ext cx="30240" cy="6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169C39-137E-4B94-B0B5-2A09013D89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9954" y="3772744"/>
                  <a:ext cx="47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2FB7A5-21D2-450D-ADDF-3A8B5287A407}"/>
                    </a:ext>
                  </a:extLst>
                </p14:cNvPr>
                <p14:cNvContentPartPr/>
                <p14:nvPr/>
              </p14:nvContentPartPr>
              <p14:xfrm>
                <a:off x="2918114" y="3638464"/>
                <a:ext cx="84600" cy="193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2FB7A5-21D2-450D-ADDF-3A8B5287A4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9474" y="3629824"/>
                  <a:ext cx="102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6E4B39A-4F85-426F-AF97-0BE4B4B136B0}"/>
                    </a:ext>
                  </a:extLst>
                </p14:cNvPr>
                <p14:cNvContentPartPr/>
                <p14:nvPr/>
              </p14:nvContentPartPr>
              <p14:xfrm>
                <a:off x="3142394" y="3606784"/>
                <a:ext cx="301320" cy="20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6E4B39A-4F85-426F-AF97-0BE4B4B136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3754" y="3598144"/>
                  <a:ext cx="3189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5864E8-13C3-4CD8-9B0B-E951C3B40606}"/>
              </a:ext>
            </a:extLst>
          </p:cNvPr>
          <p:cNvGrpSpPr/>
          <p:nvPr/>
        </p:nvGrpSpPr>
        <p:grpSpPr>
          <a:xfrm>
            <a:off x="3737114" y="3246064"/>
            <a:ext cx="1845000" cy="896400"/>
            <a:chOff x="3737114" y="3246064"/>
            <a:chExt cx="184500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3C13DA-B678-44AF-B0B4-D6BFD0715262}"/>
                    </a:ext>
                  </a:extLst>
                </p14:cNvPr>
                <p14:cNvContentPartPr/>
                <p14:nvPr/>
              </p14:nvContentPartPr>
              <p14:xfrm>
                <a:off x="3737114" y="3568264"/>
                <a:ext cx="158760" cy="24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3C13DA-B678-44AF-B0B4-D6BFD0715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28474" y="3559264"/>
                  <a:ext cx="176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400805-F2EC-44AA-84CE-E94EBEDF5DFE}"/>
                    </a:ext>
                  </a:extLst>
                </p14:cNvPr>
                <p14:cNvContentPartPr/>
                <p14:nvPr/>
              </p14:nvContentPartPr>
              <p14:xfrm>
                <a:off x="3742874" y="3495184"/>
                <a:ext cx="371880" cy="35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400805-F2EC-44AA-84CE-E94EBEDF5D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3874" y="3486544"/>
                  <a:ext cx="3895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86AFB2-ECAF-4FFE-8AF5-F8FC69F65033}"/>
                    </a:ext>
                  </a:extLst>
                </p14:cNvPr>
                <p14:cNvContentPartPr/>
                <p14:nvPr/>
              </p14:nvContentPartPr>
              <p14:xfrm>
                <a:off x="4156874" y="3650344"/>
                <a:ext cx="219240" cy="176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86AFB2-ECAF-4FFE-8AF5-F8FC69F650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7874" y="3641344"/>
                  <a:ext cx="236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03F925-4EAB-4237-B151-A7DAD8240379}"/>
                    </a:ext>
                  </a:extLst>
                </p14:cNvPr>
                <p14:cNvContentPartPr/>
                <p14:nvPr/>
              </p14:nvContentPartPr>
              <p14:xfrm>
                <a:off x="4372514" y="3688504"/>
                <a:ext cx="80640" cy="13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03F925-4EAB-4237-B151-A7DAD82403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63514" y="3679504"/>
                  <a:ext cx="9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A2F267-32EE-4BDD-B7A2-5F02F4978555}"/>
                    </a:ext>
                  </a:extLst>
                </p14:cNvPr>
                <p14:cNvContentPartPr/>
                <p14:nvPr/>
              </p14:nvContentPartPr>
              <p14:xfrm>
                <a:off x="4513274" y="3525424"/>
                <a:ext cx="12600" cy="49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A2F267-32EE-4BDD-B7A2-5F02F49785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04634" y="3516784"/>
                  <a:ext cx="30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10BAEF-26C3-4CA4-B7F1-8A1A0C116B3A}"/>
                    </a:ext>
                  </a:extLst>
                </p14:cNvPr>
                <p14:cNvContentPartPr/>
                <p14:nvPr/>
              </p14:nvContentPartPr>
              <p14:xfrm>
                <a:off x="4522994" y="3624424"/>
                <a:ext cx="226800" cy="183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10BAEF-26C3-4CA4-B7F1-8A1A0C116B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13994" y="3615784"/>
                  <a:ext cx="244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53ECE4-28ED-44AD-9F01-BB0CEA2F0BC5}"/>
                    </a:ext>
                  </a:extLst>
                </p14:cNvPr>
                <p14:cNvContentPartPr/>
                <p14:nvPr/>
              </p14:nvContentPartPr>
              <p14:xfrm>
                <a:off x="4867514" y="3246064"/>
                <a:ext cx="360360" cy="57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53ECE4-28ED-44AD-9F01-BB0CEA2F0B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8874" y="3237424"/>
                  <a:ext cx="3780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45DF3C-C9A3-4720-A896-DB5DF59D0E99}"/>
                    </a:ext>
                  </a:extLst>
                </p14:cNvPr>
                <p14:cNvContentPartPr/>
                <p14:nvPr/>
              </p14:nvContentPartPr>
              <p14:xfrm>
                <a:off x="4850234" y="3648904"/>
                <a:ext cx="200520" cy="3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45DF3C-C9A3-4720-A896-DB5DF59D0E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41594" y="3640264"/>
                  <a:ext cx="218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4AF743-C7E0-4AA6-A98D-5F97B7E8C10D}"/>
                    </a:ext>
                  </a:extLst>
                </p14:cNvPr>
                <p14:cNvContentPartPr/>
                <p14:nvPr/>
              </p14:nvContentPartPr>
              <p14:xfrm>
                <a:off x="5271074" y="3324544"/>
                <a:ext cx="159840" cy="42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4AF743-C7E0-4AA6-A98D-5F97B7E8C1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2074" y="3315544"/>
                  <a:ext cx="177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611CCD-2FB0-44BC-8C0E-B352CCA91556}"/>
                    </a:ext>
                  </a:extLst>
                </p14:cNvPr>
                <p14:cNvContentPartPr/>
                <p14:nvPr/>
              </p14:nvContentPartPr>
              <p14:xfrm>
                <a:off x="5347394" y="3557824"/>
                <a:ext cx="234720" cy="58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611CCD-2FB0-44BC-8C0E-B352CCA9155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38394" y="3549184"/>
                  <a:ext cx="25236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C2412A6-8D0C-44DC-A8D6-8955DCA6CFA8}"/>
              </a:ext>
            </a:extLst>
          </p:cNvPr>
          <p:cNvGrpSpPr/>
          <p:nvPr/>
        </p:nvGrpSpPr>
        <p:grpSpPr>
          <a:xfrm>
            <a:off x="965474" y="4217344"/>
            <a:ext cx="2554920" cy="1097640"/>
            <a:chOff x="965474" y="4217344"/>
            <a:chExt cx="2554920" cy="10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A57EA8-2942-4BF6-B1E0-2E6C056CCF9E}"/>
                    </a:ext>
                  </a:extLst>
                </p14:cNvPr>
                <p14:cNvContentPartPr/>
                <p14:nvPr/>
              </p14:nvContentPartPr>
              <p14:xfrm>
                <a:off x="2404394" y="4235704"/>
                <a:ext cx="198360" cy="202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A57EA8-2942-4BF6-B1E0-2E6C056CCF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95394" y="4227064"/>
                  <a:ext cx="216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7E3717-F5FE-42B8-B6E0-CEC0B8416521}"/>
                    </a:ext>
                  </a:extLst>
                </p14:cNvPr>
                <p14:cNvContentPartPr/>
                <p14:nvPr/>
              </p14:nvContentPartPr>
              <p14:xfrm>
                <a:off x="2560994" y="4217344"/>
                <a:ext cx="127800" cy="343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7E3717-F5FE-42B8-B6E0-CEC0B84165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2354" y="4208344"/>
                  <a:ext cx="1454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D359B5-03E7-4998-898E-5731953E0318}"/>
                    </a:ext>
                  </a:extLst>
                </p14:cNvPr>
                <p14:cNvContentPartPr/>
                <p14:nvPr/>
              </p14:nvContentPartPr>
              <p14:xfrm>
                <a:off x="2714354" y="4475104"/>
                <a:ext cx="18000" cy="45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D359B5-03E7-4998-898E-5731953E03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5714" y="4466104"/>
                  <a:ext cx="35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DEEFA5-F737-4B40-AEC6-6D65471D7767}"/>
                    </a:ext>
                  </a:extLst>
                </p14:cNvPr>
                <p14:cNvContentPartPr/>
                <p14:nvPr/>
              </p14:nvContentPartPr>
              <p14:xfrm>
                <a:off x="2890394" y="4274584"/>
                <a:ext cx="80280" cy="24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DEEFA5-F737-4B40-AEC6-6D65471D77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754" y="4265944"/>
                  <a:ext cx="97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786A1B9-C60C-4634-890E-66FD85BCDB4F}"/>
                    </a:ext>
                  </a:extLst>
                </p14:cNvPr>
                <p14:cNvContentPartPr/>
                <p14:nvPr/>
              </p14:nvContentPartPr>
              <p14:xfrm>
                <a:off x="3061754" y="4235344"/>
                <a:ext cx="88920" cy="309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786A1B9-C60C-4634-890E-66FD85BCDB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52754" y="4226344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313CA2-7E4C-47B9-82C9-8D71F71B9EAB}"/>
                    </a:ext>
                  </a:extLst>
                </p14:cNvPr>
                <p14:cNvContentPartPr/>
                <p14:nvPr/>
              </p14:nvContentPartPr>
              <p14:xfrm>
                <a:off x="965474" y="4846624"/>
                <a:ext cx="541080" cy="45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313CA2-7E4C-47B9-82C9-8D71F71B9E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6834" y="4837624"/>
                  <a:ext cx="5587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3B087B-1240-4352-A2F5-AB7228D52095}"/>
                    </a:ext>
                  </a:extLst>
                </p14:cNvPr>
                <p14:cNvContentPartPr/>
                <p14:nvPr/>
              </p14:nvContentPartPr>
              <p14:xfrm>
                <a:off x="1457234" y="5034544"/>
                <a:ext cx="137880" cy="203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3B087B-1240-4352-A2F5-AB7228D520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48234" y="5025904"/>
                  <a:ext cx="155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6F97F3-21A6-4B49-A544-1ADADEFE3E1E}"/>
                    </a:ext>
                  </a:extLst>
                </p14:cNvPr>
                <p14:cNvContentPartPr/>
                <p14:nvPr/>
              </p14:nvContentPartPr>
              <p14:xfrm>
                <a:off x="1672514" y="5029144"/>
                <a:ext cx="188640" cy="235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6F97F3-21A6-4B49-A544-1ADADEFE3E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63874" y="5020504"/>
                  <a:ext cx="20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911F96-385E-4C04-8839-855B3343C73D}"/>
                    </a:ext>
                  </a:extLst>
                </p14:cNvPr>
                <p14:cNvContentPartPr/>
                <p14:nvPr/>
              </p14:nvContentPartPr>
              <p14:xfrm>
                <a:off x="2020994" y="4797664"/>
                <a:ext cx="191880" cy="42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911F96-385E-4C04-8839-855B3343C7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1994" y="4788664"/>
                  <a:ext cx="209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FD4640-760B-4F1C-BDDA-D1D68492CB31}"/>
                    </a:ext>
                  </a:extLst>
                </p14:cNvPr>
                <p14:cNvContentPartPr/>
                <p14:nvPr/>
              </p14:nvContentPartPr>
              <p14:xfrm>
                <a:off x="2049434" y="4909264"/>
                <a:ext cx="376560" cy="350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FD4640-760B-4F1C-BDDA-D1D68492CB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40794" y="4900624"/>
                  <a:ext cx="394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E75F8F-6B99-43AB-A11C-5C3C48906ADA}"/>
                    </a:ext>
                  </a:extLst>
                </p14:cNvPr>
                <p14:cNvContentPartPr/>
                <p14:nvPr/>
              </p14:nvContentPartPr>
              <p14:xfrm>
                <a:off x="2817314" y="5087104"/>
                <a:ext cx="223560" cy="158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E75F8F-6B99-43AB-A11C-5C3C48906A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8314" y="5078104"/>
                  <a:ext cx="241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46F2305-30A9-4704-B858-7B3F919E0A9A}"/>
                    </a:ext>
                  </a:extLst>
                </p14:cNvPr>
                <p14:cNvContentPartPr/>
                <p14:nvPr/>
              </p14:nvContentPartPr>
              <p14:xfrm>
                <a:off x="3150314" y="4650784"/>
                <a:ext cx="370080" cy="66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46F2305-30A9-4704-B858-7B3F919E0A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41314" y="4642144"/>
                  <a:ext cx="38772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106E0F-99CD-4D2D-8863-E10BA90D228A}"/>
                    </a:ext>
                  </a:extLst>
                </p14:cNvPr>
                <p14:cNvContentPartPr/>
                <p14:nvPr/>
              </p14:nvContentPartPr>
              <p14:xfrm>
                <a:off x="3187754" y="5066224"/>
                <a:ext cx="275760" cy="63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106E0F-99CD-4D2D-8863-E10BA90D22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79114" y="5057584"/>
                  <a:ext cx="2934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1CF6AE-1C4E-4789-B5D6-5CAC4F1F17C7}"/>
              </a:ext>
            </a:extLst>
          </p:cNvPr>
          <p:cNvGrpSpPr/>
          <p:nvPr/>
        </p:nvGrpSpPr>
        <p:grpSpPr>
          <a:xfrm>
            <a:off x="4069394" y="4744384"/>
            <a:ext cx="911160" cy="482400"/>
            <a:chOff x="4069394" y="4744384"/>
            <a:chExt cx="91116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A81BB9-6FE5-4601-AF63-6B1F824699E3}"/>
                    </a:ext>
                  </a:extLst>
                </p14:cNvPr>
                <p14:cNvContentPartPr/>
                <p14:nvPr/>
              </p14:nvContentPartPr>
              <p14:xfrm>
                <a:off x="4069394" y="4854544"/>
                <a:ext cx="156240" cy="15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A81BB9-6FE5-4601-AF63-6B1F824699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60394" y="4845544"/>
                  <a:ext cx="173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7BE4ECD-AA2C-4FAB-8580-99D45F2B280D}"/>
                    </a:ext>
                  </a:extLst>
                </p14:cNvPr>
                <p14:cNvContentPartPr/>
                <p14:nvPr/>
              </p14:nvContentPartPr>
              <p14:xfrm>
                <a:off x="4124114" y="4791184"/>
                <a:ext cx="246960" cy="40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7BE4ECD-AA2C-4FAB-8580-99D45F2B28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15114" y="4782184"/>
                  <a:ext cx="2646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37B0808-4471-4A2E-9391-8C80E85EEEFE}"/>
                    </a:ext>
                  </a:extLst>
                </p14:cNvPr>
                <p14:cNvContentPartPr/>
                <p14:nvPr/>
              </p14:nvContentPartPr>
              <p14:xfrm>
                <a:off x="4337594" y="4744384"/>
                <a:ext cx="273600" cy="48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37B0808-4471-4A2E-9391-8C80E85EEE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28594" y="4735744"/>
                  <a:ext cx="291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F310DD-F1DA-4667-AF6B-6F973C9CC3C3}"/>
                    </a:ext>
                  </a:extLst>
                </p14:cNvPr>
                <p14:cNvContentPartPr/>
                <p14:nvPr/>
              </p14:nvContentPartPr>
              <p14:xfrm>
                <a:off x="4635674" y="4829704"/>
                <a:ext cx="344880" cy="35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F310DD-F1DA-4667-AF6B-6F973C9CC3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26674" y="4821064"/>
                  <a:ext cx="36252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9DD7ADC-9B51-4269-BCAA-2C1A652E3197}"/>
                  </a:ext>
                </a:extLst>
              </p14:cNvPr>
              <p14:cNvContentPartPr/>
              <p14:nvPr/>
            </p14:nvContentPartPr>
            <p14:xfrm>
              <a:off x="776474" y="5595784"/>
              <a:ext cx="4088520" cy="83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9DD7ADC-9B51-4269-BCAA-2C1A652E319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7834" y="5587144"/>
                <a:ext cx="410616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450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CF479B-AD74-405C-BC12-7C0AF6817474}"/>
              </a:ext>
            </a:extLst>
          </p:cNvPr>
          <p:cNvGrpSpPr/>
          <p:nvPr/>
        </p:nvGrpSpPr>
        <p:grpSpPr>
          <a:xfrm>
            <a:off x="539719" y="217798"/>
            <a:ext cx="1086480" cy="535680"/>
            <a:chOff x="539719" y="217798"/>
            <a:chExt cx="10864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74DD934-0549-40CF-9109-7EB00247806C}"/>
                    </a:ext>
                  </a:extLst>
                </p14:cNvPr>
                <p14:cNvContentPartPr/>
                <p14:nvPr/>
              </p14:nvContentPartPr>
              <p14:xfrm>
                <a:off x="539719" y="316078"/>
                <a:ext cx="495360" cy="437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74DD934-0549-40CF-9109-7EB0024780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079" y="307438"/>
                  <a:ext cx="5130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154BFE-AFB3-483C-B743-E25CD1D40FBD}"/>
                    </a:ext>
                  </a:extLst>
                </p14:cNvPr>
                <p14:cNvContentPartPr/>
                <p14:nvPr/>
              </p14:nvContentPartPr>
              <p14:xfrm>
                <a:off x="565999" y="583918"/>
                <a:ext cx="242640" cy="5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154BFE-AFB3-483C-B743-E25CD1D40F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359" y="575278"/>
                  <a:ext cx="26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503D7D-87D9-41C7-AC9B-55BA5EDFB8F6}"/>
                    </a:ext>
                  </a:extLst>
                </p14:cNvPr>
                <p14:cNvContentPartPr/>
                <p14:nvPr/>
              </p14:nvContentPartPr>
              <p14:xfrm>
                <a:off x="841039" y="543958"/>
                <a:ext cx="111960" cy="14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503D7D-87D9-41C7-AC9B-55BA5EDFB8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039" y="534958"/>
                  <a:ext cx="12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FA6631-623C-40CC-88D5-4023E24166D5}"/>
                    </a:ext>
                  </a:extLst>
                </p14:cNvPr>
                <p14:cNvContentPartPr/>
                <p14:nvPr/>
              </p14:nvContentPartPr>
              <p14:xfrm>
                <a:off x="1003399" y="554398"/>
                <a:ext cx="135720" cy="13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FA6631-623C-40CC-88D5-4023E24166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399" y="545758"/>
                  <a:ext cx="153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466072-0E51-483B-A8E1-1AC7BCFA8293}"/>
                    </a:ext>
                  </a:extLst>
                </p14:cNvPr>
                <p14:cNvContentPartPr/>
                <p14:nvPr/>
              </p14:nvContentPartPr>
              <p14:xfrm>
                <a:off x="1210399" y="520198"/>
                <a:ext cx="218880" cy="16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466072-0E51-483B-A8E1-1AC7BCFA8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1399" y="511198"/>
                  <a:ext cx="23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587A85-C202-4745-A736-09D63D4A464A}"/>
                    </a:ext>
                  </a:extLst>
                </p14:cNvPr>
                <p14:cNvContentPartPr/>
                <p14:nvPr/>
              </p14:nvContentPartPr>
              <p14:xfrm>
                <a:off x="1364479" y="217798"/>
                <a:ext cx="261720" cy="46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587A85-C202-4745-A736-09D63D4A46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5839" y="209158"/>
                  <a:ext cx="27936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3D9DE8-7CEA-4E4B-81F1-0FF9BBA3EC5C}"/>
              </a:ext>
            </a:extLst>
          </p:cNvPr>
          <p:cNvGrpSpPr/>
          <p:nvPr/>
        </p:nvGrpSpPr>
        <p:grpSpPr>
          <a:xfrm>
            <a:off x="1967479" y="201238"/>
            <a:ext cx="2568960" cy="464040"/>
            <a:chOff x="1967479" y="201238"/>
            <a:chExt cx="256896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10C3A9-128F-47A1-B450-ABE88D9C72AD}"/>
                    </a:ext>
                  </a:extLst>
                </p14:cNvPr>
                <p14:cNvContentPartPr/>
                <p14:nvPr/>
              </p14:nvContentPartPr>
              <p14:xfrm>
                <a:off x="1967479" y="387718"/>
                <a:ext cx="177480" cy="25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10C3A9-128F-47A1-B450-ABE88D9C72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8479" y="378718"/>
                  <a:ext cx="195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09519F-6964-43C9-A1EF-6CE2485FEEB2}"/>
                    </a:ext>
                  </a:extLst>
                </p14:cNvPr>
                <p14:cNvContentPartPr/>
                <p14:nvPr/>
              </p14:nvContentPartPr>
              <p14:xfrm>
                <a:off x="2081599" y="219598"/>
                <a:ext cx="353880" cy="28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09519F-6964-43C9-A1EF-6CE2485FEE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2959" y="210598"/>
                  <a:ext cx="371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A0CA84-3632-4543-B2C8-0C42839EF5B6}"/>
                    </a:ext>
                  </a:extLst>
                </p14:cNvPr>
                <p14:cNvContentPartPr/>
                <p14:nvPr/>
              </p14:nvContentPartPr>
              <p14:xfrm>
                <a:off x="2456719" y="265678"/>
                <a:ext cx="264960" cy="37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A0CA84-3632-4543-B2C8-0C42839EF5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7719" y="257038"/>
                  <a:ext cx="282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3A6573-5650-4826-90DF-F958DA8D567A}"/>
                    </a:ext>
                  </a:extLst>
                </p14:cNvPr>
                <p14:cNvContentPartPr/>
                <p14:nvPr/>
              </p14:nvContentPartPr>
              <p14:xfrm>
                <a:off x="2749399" y="323998"/>
                <a:ext cx="374400" cy="318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3A6573-5650-4826-90DF-F958DA8D56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0399" y="314998"/>
                  <a:ext cx="392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3F73CB-E0CC-4299-AA01-314718A8EF87}"/>
                    </a:ext>
                  </a:extLst>
                </p14:cNvPr>
                <p14:cNvContentPartPr/>
                <p14:nvPr/>
              </p14:nvContentPartPr>
              <p14:xfrm>
                <a:off x="2809879" y="485278"/>
                <a:ext cx="274320" cy="5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3F73CB-E0CC-4299-AA01-314718A8EF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0879" y="476278"/>
                  <a:ext cx="29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4DB40A-6D1E-458E-B5A7-78F519C87845}"/>
                    </a:ext>
                  </a:extLst>
                </p14:cNvPr>
                <p14:cNvContentPartPr/>
                <p14:nvPr/>
              </p14:nvContentPartPr>
              <p14:xfrm>
                <a:off x="3286879" y="352438"/>
                <a:ext cx="209520" cy="168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4DB40A-6D1E-458E-B5A7-78F519C878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7879" y="343798"/>
                  <a:ext cx="227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D5B8A1-00EC-4D45-95D9-E72C6CA5E86A}"/>
                    </a:ext>
                  </a:extLst>
                </p14:cNvPr>
                <p14:cNvContentPartPr/>
                <p14:nvPr/>
              </p14:nvContentPartPr>
              <p14:xfrm>
                <a:off x="3204439" y="622078"/>
                <a:ext cx="159120" cy="3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D5B8A1-00EC-4D45-95D9-E72C6CA5E8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5799" y="613438"/>
                  <a:ext cx="176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4C709A-0ADB-465D-8949-8B13C79CAE97}"/>
                    </a:ext>
                  </a:extLst>
                </p14:cNvPr>
                <p14:cNvContentPartPr/>
                <p14:nvPr/>
              </p14:nvContentPartPr>
              <p14:xfrm>
                <a:off x="3655519" y="357838"/>
                <a:ext cx="127800" cy="21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4C709A-0ADB-465D-8949-8B13C79CAE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6519" y="348838"/>
                  <a:ext cx="145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B8252C-A3CC-4319-9FB6-0326077F7A21}"/>
                    </a:ext>
                  </a:extLst>
                </p14:cNvPr>
                <p14:cNvContentPartPr/>
                <p14:nvPr/>
              </p14:nvContentPartPr>
              <p14:xfrm>
                <a:off x="3881239" y="201238"/>
                <a:ext cx="189360" cy="46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B8252C-A3CC-4319-9FB6-0326077F7A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2239" y="192598"/>
                  <a:ext cx="207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C4CB29-256D-4F17-A6D5-04A8B1830E61}"/>
                    </a:ext>
                  </a:extLst>
                </p14:cNvPr>
                <p14:cNvContentPartPr/>
                <p14:nvPr/>
              </p14:nvContentPartPr>
              <p14:xfrm>
                <a:off x="4297399" y="372238"/>
                <a:ext cx="214920" cy="4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C4CB29-256D-4F17-A6D5-04A8B1830E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8399" y="363598"/>
                  <a:ext cx="232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D32824-3E80-4DA0-85E2-003565C65269}"/>
                    </a:ext>
                  </a:extLst>
                </p14:cNvPr>
                <p14:cNvContentPartPr/>
                <p14:nvPr/>
              </p14:nvContentPartPr>
              <p14:xfrm>
                <a:off x="4263919" y="549358"/>
                <a:ext cx="272520" cy="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D32824-3E80-4DA0-85E2-003565C652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4919" y="540718"/>
                  <a:ext cx="2901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2EDE60-F3A3-417D-AA6B-07EAF18EF68D}"/>
                  </a:ext>
                </a:extLst>
              </p14:cNvPr>
              <p14:cNvContentPartPr/>
              <p14:nvPr/>
            </p14:nvContentPartPr>
            <p14:xfrm>
              <a:off x="4840512" y="584414"/>
              <a:ext cx="18360" cy="23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2EDE60-F3A3-417D-AA6B-07EAF18EF6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31872" y="575414"/>
                <a:ext cx="360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2A2B633-B088-40E0-8A96-587473CBA797}"/>
              </a:ext>
            </a:extLst>
          </p:cNvPr>
          <p:cNvGrpSpPr/>
          <p:nvPr/>
        </p:nvGrpSpPr>
        <p:grpSpPr>
          <a:xfrm>
            <a:off x="5105112" y="242054"/>
            <a:ext cx="1094760" cy="374760"/>
            <a:chOff x="5105112" y="242054"/>
            <a:chExt cx="109476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4D050E-46A3-4B31-AEF8-559DAC66FB70}"/>
                    </a:ext>
                  </a:extLst>
                </p14:cNvPr>
                <p14:cNvContentPartPr/>
                <p14:nvPr/>
              </p14:nvContentPartPr>
              <p14:xfrm>
                <a:off x="5105112" y="271574"/>
                <a:ext cx="237240" cy="34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4D050E-46A3-4B31-AEF8-559DAC66FB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6112" y="262934"/>
                  <a:ext cx="2548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EF6D67-3818-4793-A872-CD8978FC8648}"/>
                    </a:ext>
                  </a:extLst>
                </p14:cNvPr>
                <p14:cNvContentPartPr/>
                <p14:nvPr/>
              </p14:nvContentPartPr>
              <p14:xfrm>
                <a:off x="5420832" y="242054"/>
                <a:ext cx="174240" cy="19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EF6D67-3818-4793-A872-CD8978FC86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12192" y="233414"/>
                  <a:ext cx="19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BC9151-06F3-4581-BEC9-639F67A93EAE}"/>
                    </a:ext>
                  </a:extLst>
                </p14:cNvPr>
                <p14:cNvContentPartPr/>
                <p14:nvPr/>
              </p14:nvContentPartPr>
              <p14:xfrm>
                <a:off x="5575632" y="246374"/>
                <a:ext cx="74160" cy="30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BC9151-06F3-4581-BEC9-639F67A93E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6992" y="237734"/>
                  <a:ext cx="91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AA23F6-F1C3-432C-96B3-852AFC517A7F}"/>
                    </a:ext>
                  </a:extLst>
                </p14:cNvPr>
                <p14:cNvContentPartPr/>
                <p14:nvPr/>
              </p14:nvContentPartPr>
              <p14:xfrm>
                <a:off x="5721072" y="303254"/>
                <a:ext cx="77040" cy="27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AA23F6-F1C3-432C-96B3-852AFC517A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12072" y="294614"/>
                  <a:ext cx="94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027CB8-D4EA-46B7-8B6D-93C885CB5867}"/>
                    </a:ext>
                  </a:extLst>
                </p14:cNvPr>
                <p14:cNvContentPartPr/>
                <p14:nvPr/>
              </p14:nvContentPartPr>
              <p14:xfrm>
                <a:off x="5974152" y="247094"/>
                <a:ext cx="225720" cy="31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027CB8-D4EA-46B7-8B6D-93C885CB58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5512" y="238094"/>
                  <a:ext cx="24336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D83324-BB42-4B26-A95D-4CE53C80882F}"/>
              </a:ext>
            </a:extLst>
          </p:cNvPr>
          <p:cNvGrpSpPr/>
          <p:nvPr/>
        </p:nvGrpSpPr>
        <p:grpSpPr>
          <a:xfrm>
            <a:off x="1951512" y="1196774"/>
            <a:ext cx="1692720" cy="525600"/>
            <a:chOff x="1951512" y="1196774"/>
            <a:chExt cx="1692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06BDEC-C290-4461-BDD5-0219A7ED9369}"/>
                    </a:ext>
                  </a:extLst>
                </p14:cNvPr>
                <p14:cNvContentPartPr/>
                <p14:nvPr/>
              </p14:nvContentPartPr>
              <p14:xfrm>
                <a:off x="1951512" y="1360574"/>
                <a:ext cx="177120" cy="36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06BDEC-C290-4461-BDD5-0219A7ED93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2872" y="1351574"/>
                  <a:ext cx="194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F0B7A4-7065-49BD-B1FA-5CF074DF6B31}"/>
                    </a:ext>
                  </a:extLst>
                </p14:cNvPr>
                <p14:cNvContentPartPr/>
                <p14:nvPr/>
              </p14:nvContentPartPr>
              <p14:xfrm>
                <a:off x="2101992" y="1211174"/>
                <a:ext cx="331920" cy="29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F0B7A4-7065-49BD-B1FA-5CF074DF6B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2992" y="1202174"/>
                  <a:ext cx="349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819FD8-A6A1-4CBD-B17A-E47A152D6F9E}"/>
                    </a:ext>
                  </a:extLst>
                </p14:cNvPr>
                <p14:cNvContentPartPr/>
                <p14:nvPr/>
              </p14:nvContentPartPr>
              <p14:xfrm>
                <a:off x="2498712" y="1196774"/>
                <a:ext cx="243000" cy="39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819FD8-A6A1-4CBD-B17A-E47A152D6F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90072" y="1187774"/>
                  <a:ext cx="260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7A0071-5E9E-4D96-B446-D687F1115B6C}"/>
                    </a:ext>
                  </a:extLst>
                </p14:cNvPr>
                <p14:cNvContentPartPr/>
                <p14:nvPr/>
              </p14:nvContentPartPr>
              <p14:xfrm>
                <a:off x="2793192" y="1207934"/>
                <a:ext cx="362160" cy="354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7A0071-5E9E-4D96-B446-D687F1115B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4552" y="1199294"/>
                  <a:ext cx="379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F3BC0A-787A-43D0-BB34-5DCA4799C652}"/>
                    </a:ext>
                  </a:extLst>
                </p14:cNvPr>
                <p14:cNvContentPartPr/>
                <p14:nvPr/>
              </p14:nvContentPartPr>
              <p14:xfrm>
                <a:off x="2824152" y="1346894"/>
                <a:ext cx="264960" cy="87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F3BC0A-787A-43D0-BB34-5DCA4799C6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5512" y="1337894"/>
                  <a:ext cx="282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40CE13-2BD2-47CB-AD07-CB4DF3C0913F}"/>
                    </a:ext>
                  </a:extLst>
                </p14:cNvPr>
                <p14:cNvContentPartPr/>
                <p14:nvPr/>
              </p14:nvContentPartPr>
              <p14:xfrm>
                <a:off x="3314472" y="1290014"/>
                <a:ext cx="329760" cy="20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40CE13-2BD2-47CB-AD07-CB4DF3C091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05472" y="1281374"/>
                  <a:ext cx="3474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060FB9-352C-4CEF-84C8-1E3FF91074E7}"/>
              </a:ext>
            </a:extLst>
          </p:cNvPr>
          <p:cNvGrpSpPr/>
          <p:nvPr/>
        </p:nvGrpSpPr>
        <p:grpSpPr>
          <a:xfrm>
            <a:off x="3870312" y="1047014"/>
            <a:ext cx="383400" cy="577080"/>
            <a:chOff x="3870312" y="1047014"/>
            <a:chExt cx="38340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A58E70-BAAD-4333-8736-84DE98DCC7F8}"/>
                    </a:ext>
                  </a:extLst>
                </p14:cNvPr>
                <p14:cNvContentPartPr/>
                <p14:nvPr/>
              </p14:nvContentPartPr>
              <p14:xfrm>
                <a:off x="3870312" y="1180214"/>
                <a:ext cx="87840" cy="29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A58E70-BAAD-4333-8736-84DE98DCC7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1672" y="1171214"/>
                  <a:ext cx="105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4ED7DF-2BA2-4C30-8C62-29ABC94EF794}"/>
                    </a:ext>
                  </a:extLst>
                </p14:cNvPr>
                <p14:cNvContentPartPr/>
                <p14:nvPr/>
              </p14:nvContentPartPr>
              <p14:xfrm>
                <a:off x="4023672" y="1047014"/>
                <a:ext cx="230040" cy="577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4ED7DF-2BA2-4C30-8C62-29ABC94EF7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5032" y="1038014"/>
                  <a:ext cx="24768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0F4659-2C37-412D-8170-52495DC0C363}"/>
              </a:ext>
            </a:extLst>
          </p:cNvPr>
          <p:cNvGrpSpPr/>
          <p:nvPr/>
        </p:nvGrpSpPr>
        <p:grpSpPr>
          <a:xfrm>
            <a:off x="4695792" y="1259414"/>
            <a:ext cx="307080" cy="213480"/>
            <a:chOff x="4695792" y="1259414"/>
            <a:chExt cx="307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1BA19D-6D12-4B13-B622-9592CD22EDC8}"/>
                    </a:ext>
                  </a:extLst>
                </p14:cNvPr>
                <p14:cNvContentPartPr/>
                <p14:nvPr/>
              </p14:nvContentPartPr>
              <p14:xfrm>
                <a:off x="4750152" y="1259414"/>
                <a:ext cx="252720" cy="6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1BA19D-6D12-4B13-B622-9592CD22ED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41512" y="1250414"/>
                  <a:ext cx="270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EAAE9A-1D5D-4C90-9F44-0970343042C5}"/>
                    </a:ext>
                  </a:extLst>
                </p14:cNvPr>
                <p14:cNvContentPartPr/>
                <p14:nvPr/>
              </p14:nvContentPartPr>
              <p14:xfrm>
                <a:off x="4695792" y="1437974"/>
                <a:ext cx="290880" cy="34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EAAE9A-1D5D-4C90-9F44-0970343042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86792" y="1429334"/>
                  <a:ext cx="3085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E8BA828-A3F3-4B61-B8B2-97A91D5C5D26}"/>
                  </a:ext>
                </a:extLst>
              </p14:cNvPr>
              <p14:cNvContentPartPr/>
              <p14:nvPr/>
            </p14:nvContentPartPr>
            <p14:xfrm>
              <a:off x="5462592" y="1138454"/>
              <a:ext cx="203040" cy="411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E8BA828-A3F3-4B61-B8B2-97A91D5C5D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53592" y="1129454"/>
                <a:ext cx="22068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A8B7E7AD-FA7E-4EB5-BC61-FCEEED663B3A}"/>
              </a:ext>
            </a:extLst>
          </p:cNvPr>
          <p:cNvGrpSpPr/>
          <p:nvPr/>
        </p:nvGrpSpPr>
        <p:grpSpPr>
          <a:xfrm>
            <a:off x="5931672" y="966014"/>
            <a:ext cx="2723760" cy="583200"/>
            <a:chOff x="5931672" y="966014"/>
            <a:chExt cx="27237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B2AE16-CFCC-4D99-9EFD-6955F2F40865}"/>
                    </a:ext>
                  </a:extLst>
                </p14:cNvPr>
                <p14:cNvContentPartPr/>
                <p14:nvPr/>
              </p14:nvContentPartPr>
              <p14:xfrm>
                <a:off x="5931672" y="1306574"/>
                <a:ext cx="228960" cy="36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B2AE16-CFCC-4D99-9EFD-6955F2F408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3032" y="1297574"/>
                  <a:ext cx="246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30666F-39E1-4FD4-9056-12945241FB59}"/>
                    </a:ext>
                  </a:extLst>
                </p14:cNvPr>
                <p14:cNvContentPartPr/>
                <p14:nvPr/>
              </p14:nvContentPartPr>
              <p14:xfrm>
                <a:off x="6383832" y="1225934"/>
                <a:ext cx="186120" cy="29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30666F-39E1-4FD4-9056-12945241FB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75192" y="1217294"/>
                  <a:ext cx="203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DAC182-549F-4A5D-B786-393A7F7DAB2B}"/>
                    </a:ext>
                  </a:extLst>
                </p14:cNvPr>
                <p14:cNvContentPartPr/>
                <p14:nvPr/>
              </p14:nvContentPartPr>
              <p14:xfrm>
                <a:off x="6533952" y="1081934"/>
                <a:ext cx="312840" cy="234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DAC182-549F-4A5D-B786-393A7F7DAB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25312" y="1073294"/>
                  <a:ext cx="330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6C86B7-CF43-4B48-BCA1-C34B4DF69CAE}"/>
                    </a:ext>
                  </a:extLst>
                </p14:cNvPr>
                <p14:cNvContentPartPr/>
                <p14:nvPr/>
              </p14:nvContentPartPr>
              <p14:xfrm>
                <a:off x="6931392" y="1074374"/>
                <a:ext cx="252000" cy="343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6C86B7-CF43-4B48-BCA1-C34B4DF69C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2392" y="1065734"/>
                  <a:ext cx="269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91C2873-5FEE-4185-A2F7-186594D7F6BB}"/>
                    </a:ext>
                  </a:extLst>
                </p14:cNvPr>
                <p14:cNvContentPartPr/>
                <p14:nvPr/>
              </p14:nvContentPartPr>
              <p14:xfrm>
                <a:off x="7165032" y="1080134"/>
                <a:ext cx="397800" cy="38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91C2873-5FEE-4185-A2F7-186594D7F6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6032" y="1071134"/>
                  <a:ext cx="415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E77877-947C-4EB1-A1B2-054B2EC8D1D7}"/>
                    </a:ext>
                  </a:extLst>
                </p14:cNvPr>
                <p14:cNvContentPartPr/>
                <p14:nvPr/>
              </p14:nvContentPartPr>
              <p14:xfrm>
                <a:off x="7196712" y="1292894"/>
                <a:ext cx="274320" cy="57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E77877-947C-4EB1-A1B2-054B2EC8D1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87712" y="1284254"/>
                  <a:ext cx="291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9C6B78-1D4C-4141-8311-8016EF816834}"/>
                    </a:ext>
                  </a:extLst>
                </p14:cNvPr>
                <p14:cNvContentPartPr/>
                <p14:nvPr/>
              </p14:nvContentPartPr>
              <p14:xfrm>
                <a:off x="7669392" y="1106054"/>
                <a:ext cx="282240" cy="23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9C6B78-1D4C-4141-8311-8016EF8168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0752" y="1097414"/>
                  <a:ext cx="299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AFBE2-FFFC-4751-ACBB-0CD7D3CAD42E}"/>
                    </a:ext>
                  </a:extLst>
                </p14:cNvPr>
                <p14:cNvContentPartPr/>
                <p14:nvPr/>
              </p14:nvContentPartPr>
              <p14:xfrm>
                <a:off x="7652472" y="1436174"/>
                <a:ext cx="226080" cy="5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AFBE2-FFFC-4751-ACBB-0CD7D3CAD4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3472" y="1427174"/>
                  <a:ext cx="243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A2B369-0918-4BB0-9990-31B7C8EFA805}"/>
                    </a:ext>
                  </a:extLst>
                </p14:cNvPr>
                <p14:cNvContentPartPr/>
                <p14:nvPr/>
              </p14:nvContentPartPr>
              <p14:xfrm>
                <a:off x="8117952" y="1218734"/>
                <a:ext cx="128880" cy="201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A2B369-0918-4BB0-9990-31B7C8EFA8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09312" y="1210094"/>
                  <a:ext cx="14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278B93-B4E5-4827-823A-B3E22BF63977}"/>
                    </a:ext>
                  </a:extLst>
                </p14:cNvPr>
                <p14:cNvContentPartPr/>
                <p14:nvPr/>
              </p14:nvContentPartPr>
              <p14:xfrm>
                <a:off x="8406312" y="966014"/>
                <a:ext cx="249120" cy="583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278B93-B4E5-4827-823A-B3E22BF639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97312" y="957014"/>
                  <a:ext cx="266760" cy="60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5CBA77-8A73-4C63-8A65-7725CFDD25DC}"/>
              </a:ext>
            </a:extLst>
          </p:cNvPr>
          <p:cNvGrpSpPr/>
          <p:nvPr/>
        </p:nvGrpSpPr>
        <p:grpSpPr>
          <a:xfrm>
            <a:off x="4694352" y="2067614"/>
            <a:ext cx="288720" cy="179640"/>
            <a:chOff x="4694352" y="2067614"/>
            <a:chExt cx="2887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14FFCD-9C2E-4735-8354-C2835A288D2B}"/>
                    </a:ext>
                  </a:extLst>
                </p14:cNvPr>
                <p14:cNvContentPartPr/>
                <p14:nvPr/>
              </p14:nvContentPartPr>
              <p14:xfrm>
                <a:off x="4694352" y="2067614"/>
                <a:ext cx="213120" cy="45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14FFCD-9C2E-4735-8354-C2835A288D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85352" y="2058614"/>
                  <a:ext cx="230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E6A32D-4E9A-4B53-B63F-6657F52720BB}"/>
                    </a:ext>
                  </a:extLst>
                </p14:cNvPr>
                <p14:cNvContentPartPr/>
                <p14:nvPr/>
              </p14:nvContentPartPr>
              <p14:xfrm>
                <a:off x="4703352" y="2178494"/>
                <a:ext cx="279720" cy="68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E6A32D-4E9A-4B53-B63F-6657F52720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94352" y="2169494"/>
                  <a:ext cx="2973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7DCE9D-73FD-4B88-ACC5-3D92F031802C}"/>
              </a:ext>
            </a:extLst>
          </p:cNvPr>
          <p:cNvGrpSpPr/>
          <p:nvPr/>
        </p:nvGrpSpPr>
        <p:grpSpPr>
          <a:xfrm>
            <a:off x="5357472" y="1933334"/>
            <a:ext cx="622800" cy="334440"/>
            <a:chOff x="5357472" y="1933334"/>
            <a:chExt cx="6228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496638-C4D0-4C92-8980-63D7ED0A5070}"/>
                    </a:ext>
                  </a:extLst>
                </p14:cNvPr>
                <p14:cNvContentPartPr/>
                <p14:nvPr/>
              </p14:nvContentPartPr>
              <p14:xfrm>
                <a:off x="5357472" y="1933334"/>
                <a:ext cx="162720" cy="334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496638-C4D0-4C92-8980-63D7ED0A50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48832" y="1924334"/>
                  <a:ext cx="180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DA3D54-CB17-45FB-A3F9-FA0829180DA7}"/>
                    </a:ext>
                  </a:extLst>
                </p14:cNvPr>
                <p14:cNvContentPartPr/>
                <p14:nvPr/>
              </p14:nvContentPartPr>
              <p14:xfrm>
                <a:off x="5722512" y="2067614"/>
                <a:ext cx="257760" cy="61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DA3D54-CB17-45FB-A3F9-FA0829180D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13872" y="2058974"/>
                  <a:ext cx="27540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3D04333-B7FA-4DAD-AE5D-0C40FC254B2D}"/>
                  </a:ext>
                </a:extLst>
              </p14:cNvPr>
              <p14:cNvContentPartPr/>
              <p14:nvPr/>
            </p14:nvContentPartPr>
            <p14:xfrm>
              <a:off x="6248112" y="2183894"/>
              <a:ext cx="64800" cy="47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3D04333-B7FA-4DAD-AE5D-0C40FC254B2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39112" y="2175254"/>
                <a:ext cx="824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5B72953E-4369-48BB-A7BE-227A7DEE0596}"/>
              </a:ext>
            </a:extLst>
          </p:cNvPr>
          <p:cNvGrpSpPr/>
          <p:nvPr/>
        </p:nvGrpSpPr>
        <p:grpSpPr>
          <a:xfrm>
            <a:off x="6555192" y="1765934"/>
            <a:ext cx="1225080" cy="431640"/>
            <a:chOff x="6555192" y="1765934"/>
            <a:chExt cx="1225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098D4C-2F39-4446-9BB1-6F91B0AE78EF}"/>
                    </a:ext>
                  </a:extLst>
                </p14:cNvPr>
                <p14:cNvContentPartPr/>
                <p14:nvPr/>
              </p14:nvContentPartPr>
              <p14:xfrm>
                <a:off x="6555192" y="1885814"/>
                <a:ext cx="250200" cy="31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098D4C-2F39-4446-9BB1-6F91B0AE78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6192" y="1877174"/>
                  <a:ext cx="267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0D2472-A40D-4F8D-AE5D-470A23086761}"/>
                    </a:ext>
                  </a:extLst>
                </p14:cNvPr>
                <p14:cNvContentPartPr/>
                <p14:nvPr/>
              </p14:nvContentPartPr>
              <p14:xfrm>
                <a:off x="6924552" y="1866374"/>
                <a:ext cx="200520" cy="135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0D2472-A40D-4F8D-AE5D-470A230867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5912" y="1857734"/>
                  <a:ext cx="218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0FC918-12B4-49D8-A1FB-D8231B62D3F7}"/>
                    </a:ext>
                  </a:extLst>
                </p14:cNvPr>
                <p14:cNvContentPartPr/>
                <p14:nvPr/>
              </p14:nvContentPartPr>
              <p14:xfrm>
                <a:off x="7044792" y="1816694"/>
                <a:ext cx="191160" cy="335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0FC918-12B4-49D8-A1FB-D8231B62D3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5792" y="1808054"/>
                  <a:ext cx="208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1F23F90-7C3D-40D2-B465-B7AE456ACF9E}"/>
                    </a:ext>
                  </a:extLst>
                </p14:cNvPr>
                <p14:cNvContentPartPr/>
                <p14:nvPr/>
              </p14:nvContentPartPr>
              <p14:xfrm>
                <a:off x="7255032" y="1833254"/>
                <a:ext cx="150480" cy="290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1F23F90-7C3D-40D2-B465-B7AE456ACF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46392" y="1824614"/>
                  <a:ext cx="168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AF9D96-7F13-4D88-BB1A-C813BAADBEA9}"/>
                    </a:ext>
                  </a:extLst>
                </p14:cNvPr>
                <p14:cNvContentPartPr/>
                <p14:nvPr/>
              </p14:nvContentPartPr>
              <p14:xfrm>
                <a:off x="7418832" y="1765934"/>
                <a:ext cx="361440" cy="395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AF9D96-7F13-4D88-BB1A-C813BAADBE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09832" y="1756934"/>
                  <a:ext cx="37908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FEEFF0E-F334-4E05-A4A7-6329B1C02167}"/>
              </a:ext>
            </a:extLst>
          </p:cNvPr>
          <p:cNvGrpSpPr/>
          <p:nvPr/>
        </p:nvGrpSpPr>
        <p:grpSpPr>
          <a:xfrm>
            <a:off x="1842432" y="2791574"/>
            <a:ext cx="851400" cy="648360"/>
            <a:chOff x="1842432" y="2791574"/>
            <a:chExt cx="8514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AC1814-9530-4E4C-BFEE-619A9FC93BE2}"/>
                    </a:ext>
                  </a:extLst>
                </p14:cNvPr>
                <p14:cNvContentPartPr/>
                <p14:nvPr/>
              </p14:nvContentPartPr>
              <p14:xfrm>
                <a:off x="1842432" y="2999654"/>
                <a:ext cx="224640" cy="44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AC1814-9530-4E4C-BFEE-619A9FC93B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33792" y="2990654"/>
                  <a:ext cx="242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91975D-E734-4E26-A920-6FFFF9257B43}"/>
                    </a:ext>
                  </a:extLst>
                </p14:cNvPr>
                <p14:cNvContentPartPr/>
                <p14:nvPr/>
              </p14:nvContentPartPr>
              <p14:xfrm>
                <a:off x="1995792" y="2791574"/>
                <a:ext cx="430920" cy="37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91975D-E734-4E26-A920-6FFFF9257B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87152" y="2782574"/>
                  <a:ext cx="448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B9C636-06CA-4EB6-BB9A-DECAD4E4D9B5}"/>
                    </a:ext>
                  </a:extLst>
                </p14:cNvPr>
                <p14:cNvContentPartPr/>
                <p14:nvPr/>
              </p14:nvContentPartPr>
              <p14:xfrm>
                <a:off x="2434632" y="2899934"/>
                <a:ext cx="259200" cy="49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B9C636-06CA-4EB6-BB9A-DECAD4E4D9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5632" y="2890934"/>
                  <a:ext cx="27684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42AF5CB-8CC2-4132-87B6-A8F314ABA436}"/>
              </a:ext>
            </a:extLst>
          </p:cNvPr>
          <p:cNvGrpSpPr/>
          <p:nvPr/>
        </p:nvGrpSpPr>
        <p:grpSpPr>
          <a:xfrm>
            <a:off x="4595712" y="3018374"/>
            <a:ext cx="294840" cy="196920"/>
            <a:chOff x="4595712" y="3018374"/>
            <a:chExt cx="2948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8DB75A-8D18-49C4-BF70-BFB3734C6044}"/>
                    </a:ext>
                  </a:extLst>
                </p14:cNvPr>
                <p14:cNvContentPartPr/>
                <p14:nvPr/>
              </p14:nvContentPartPr>
              <p14:xfrm>
                <a:off x="4609392" y="3018374"/>
                <a:ext cx="281160" cy="49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8DB75A-8D18-49C4-BF70-BFB3734C60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00752" y="3009734"/>
                  <a:ext cx="298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75A701-8581-4FBE-ABF4-C9605B3BAB5E}"/>
                    </a:ext>
                  </a:extLst>
                </p14:cNvPr>
                <p14:cNvContentPartPr/>
                <p14:nvPr/>
              </p14:nvContentPartPr>
              <p14:xfrm>
                <a:off x="4595712" y="3151214"/>
                <a:ext cx="271440" cy="64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75A701-8581-4FBE-ABF4-C9605B3BAB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86712" y="3142214"/>
                  <a:ext cx="28908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703F28-F9E1-426F-BC7B-595A81E34AE3}"/>
              </a:ext>
            </a:extLst>
          </p:cNvPr>
          <p:cNvGrpSpPr/>
          <p:nvPr/>
        </p:nvGrpSpPr>
        <p:grpSpPr>
          <a:xfrm>
            <a:off x="8470392" y="2582054"/>
            <a:ext cx="591480" cy="880920"/>
            <a:chOff x="8470392" y="2582054"/>
            <a:chExt cx="59148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D0CC977-BAAC-4C8C-B39E-EE6DF34CD953}"/>
                    </a:ext>
                  </a:extLst>
                </p14:cNvPr>
                <p14:cNvContentPartPr/>
                <p14:nvPr/>
              </p14:nvContentPartPr>
              <p14:xfrm>
                <a:off x="8470392" y="2582054"/>
                <a:ext cx="251640" cy="594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D0CC977-BAAC-4C8C-B39E-EE6DF34CD9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61752" y="2573414"/>
                  <a:ext cx="2692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CFECFE-B5DE-4D1E-9914-1CC6D6B087B4}"/>
                    </a:ext>
                  </a:extLst>
                </p14:cNvPr>
                <p14:cNvContentPartPr/>
                <p14:nvPr/>
              </p14:nvContentPartPr>
              <p14:xfrm>
                <a:off x="8841552" y="2942414"/>
                <a:ext cx="93240" cy="16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CFECFE-B5DE-4D1E-9914-1CC6D6B087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32912" y="2933414"/>
                  <a:ext cx="110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341DD5-9498-4F7C-B11E-282FBD4CE3F8}"/>
                    </a:ext>
                  </a:extLst>
                </p14:cNvPr>
                <p14:cNvContentPartPr/>
                <p14:nvPr/>
              </p14:nvContentPartPr>
              <p14:xfrm>
                <a:off x="8698632" y="2941694"/>
                <a:ext cx="363240" cy="521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341DD5-9498-4F7C-B11E-282FBD4CE3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9992" y="2932694"/>
                  <a:ext cx="38088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4590FA2-22C1-4175-AAA3-5CE0BE94D457}"/>
              </a:ext>
            </a:extLst>
          </p:cNvPr>
          <p:cNvGrpSpPr/>
          <p:nvPr/>
        </p:nvGrpSpPr>
        <p:grpSpPr>
          <a:xfrm>
            <a:off x="9340872" y="2607254"/>
            <a:ext cx="2189160" cy="857160"/>
            <a:chOff x="9340872" y="2607254"/>
            <a:chExt cx="2189160" cy="85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E4C483C-7FF2-41E4-A204-5AB288F32E21}"/>
                    </a:ext>
                  </a:extLst>
                </p14:cNvPr>
                <p14:cNvContentPartPr/>
                <p14:nvPr/>
              </p14:nvContentPartPr>
              <p14:xfrm>
                <a:off x="9340872" y="2899214"/>
                <a:ext cx="281160" cy="239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E4C483C-7FF2-41E4-A204-5AB288F32E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31872" y="2890214"/>
                  <a:ext cx="298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6D53DE8-B6F1-423B-90D3-502A291B2B9F}"/>
                    </a:ext>
                  </a:extLst>
                </p14:cNvPr>
                <p14:cNvContentPartPr/>
                <p14:nvPr/>
              </p14:nvContentPartPr>
              <p14:xfrm>
                <a:off x="9639672" y="2948894"/>
                <a:ext cx="6408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6D53DE8-B6F1-423B-90D3-502A291B2B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31032" y="2939894"/>
                  <a:ext cx="81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9C6B50-159D-422B-9F03-FFA1AEDEC28A}"/>
                    </a:ext>
                  </a:extLst>
                </p14:cNvPr>
                <p14:cNvContentPartPr/>
                <p14:nvPr/>
              </p14:nvContentPartPr>
              <p14:xfrm>
                <a:off x="9530952" y="2866094"/>
                <a:ext cx="340920" cy="493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9C6B50-159D-422B-9F03-FFA1AEDEC2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22312" y="2857094"/>
                  <a:ext cx="3585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7555EE-8B7D-43AD-8517-51EF0BBC865D}"/>
                    </a:ext>
                  </a:extLst>
                </p14:cNvPr>
                <p14:cNvContentPartPr/>
                <p14:nvPr/>
              </p14:nvContentPartPr>
              <p14:xfrm>
                <a:off x="9857472" y="2920814"/>
                <a:ext cx="294120" cy="125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7555EE-8B7D-43AD-8517-51EF0BBC86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48472" y="2911814"/>
                  <a:ext cx="311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9C448C-018E-4057-A943-B15B29A680C3}"/>
                    </a:ext>
                  </a:extLst>
                </p14:cNvPr>
                <p14:cNvContentPartPr/>
                <p14:nvPr/>
              </p14:nvContentPartPr>
              <p14:xfrm>
                <a:off x="10218192" y="2930174"/>
                <a:ext cx="261720" cy="8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9C448C-018E-4057-A943-B15B29A680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9192" y="2921174"/>
                  <a:ext cx="279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10DDE8-06AD-4FAE-A733-12EA8894DA52}"/>
                    </a:ext>
                  </a:extLst>
                </p14:cNvPr>
                <p14:cNvContentPartPr/>
                <p14:nvPr/>
              </p14:nvContentPartPr>
              <p14:xfrm>
                <a:off x="10534992" y="2931614"/>
                <a:ext cx="199440" cy="145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10DDE8-06AD-4FAE-A733-12EA8894DA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26352" y="2922974"/>
                  <a:ext cx="217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C658B-0D03-4BF6-81CE-65979FA11640}"/>
                    </a:ext>
                  </a:extLst>
                </p14:cNvPr>
                <p14:cNvContentPartPr/>
                <p14:nvPr/>
              </p14:nvContentPartPr>
              <p14:xfrm>
                <a:off x="10796712" y="2607254"/>
                <a:ext cx="310320" cy="47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C658B-0D03-4BF6-81CE-65979FA116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87712" y="2598614"/>
                  <a:ext cx="3279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A06441-751E-4717-B0FA-EC6860E39878}"/>
                    </a:ext>
                  </a:extLst>
                </p14:cNvPr>
                <p14:cNvContentPartPr/>
                <p14:nvPr/>
              </p14:nvContentPartPr>
              <p14:xfrm>
                <a:off x="10680072" y="2814254"/>
                <a:ext cx="387720" cy="78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A06441-751E-4717-B0FA-EC6860E398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71432" y="2805614"/>
                  <a:ext cx="405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1F284C-2D8A-4E1A-B62E-F997F0238502}"/>
                    </a:ext>
                  </a:extLst>
                </p14:cNvPr>
                <p14:cNvContentPartPr/>
                <p14:nvPr/>
              </p14:nvContentPartPr>
              <p14:xfrm>
                <a:off x="11026032" y="2875454"/>
                <a:ext cx="351720" cy="156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1F284C-2D8A-4E1A-B62E-F997F02385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17032" y="2866454"/>
                  <a:ext cx="369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E6873A-57FA-4129-8E70-337B7890BF88}"/>
                    </a:ext>
                  </a:extLst>
                </p14:cNvPr>
                <p14:cNvContentPartPr/>
                <p14:nvPr/>
              </p14:nvContentPartPr>
              <p14:xfrm>
                <a:off x="11042232" y="2849534"/>
                <a:ext cx="487800" cy="614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E6873A-57FA-4129-8E70-337B7890BF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33592" y="2840894"/>
                  <a:ext cx="50544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E9AB51C-3E1F-4433-80A5-95C2D0F378A9}"/>
              </a:ext>
            </a:extLst>
          </p:cNvPr>
          <p:cNvGrpSpPr/>
          <p:nvPr/>
        </p:nvGrpSpPr>
        <p:grpSpPr>
          <a:xfrm>
            <a:off x="7972152" y="1704014"/>
            <a:ext cx="2164680" cy="412200"/>
            <a:chOff x="7972152" y="1704014"/>
            <a:chExt cx="216468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D55600-C3D0-436D-84AB-A577BB10B4E1}"/>
                    </a:ext>
                  </a:extLst>
                </p14:cNvPr>
                <p14:cNvContentPartPr/>
                <p14:nvPr/>
              </p14:nvContentPartPr>
              <p14:xfrm>
                <a:off x="8007432" y="1924694"/>
                <a:ext cx="162000" cy="6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D55600-C3D0-436D-84AB-A577BB10B4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8432" y="1915694"/>
                  <a:ext cx="179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0A75114-CC17-4EB9-9614-5563D2F40818}"/>
                    </a:ext>
                  </a:extLst>
                </p14:cNvPr>
                <p14:cNvContentPartPr/>
                <p14:nvPr/>
              </p14:nvContentPartPr>
              <p14:xfrm>
                <a:off x="7972152" y="1991294"/>
                <a:ext cx="319320" cy="59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0A75114-CC17-4EB9-9614-5563D2F408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63512" y="1982654"/>
                  <a:ext cx="336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FBC02DE-E3DD-413E-BDB9-0C0846CA93B9}"/>
                    </a:ext>
                  </a:extLst>
                </p14:cNvPr>
                <p14:cNvContentPartPr/>
                <p14:nvPr/>
              </p14:nvContentPartPr>
              <p14:xfrm>
                <a:off x="8423592" y="2044574"/>
                <a:ext cx="37080" cy="3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FBC02DE-E3DD-413E-BDB9-0C0846CA93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14592" y="2035934"/>
                  <a:ext cx="5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81B9CB6-9251-44C3-8634-47860F7A0BF5}"/>
                    </a:ext>
                  </a:extLst>
                </p14:cNvPr>
                <p14:cNvContentPartPr/>
                <p14:nvPr/>
              </p14:nvContentPartPr>
              <p14:xfrm>
                <a:off x="8673792" y="1808774"/>
                <a:ext cx="118800" cy="259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81B9CB6-9251-44C3-8634-47860F7A0B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65152" y="1800134"/>
                  <a:ext cx="13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DFC40BC-C658-4D00-9C3D-3A2DC7AF9BE7}"/>
                    </a:ext>
                  </a:extLst>
                </p14:cNvPr>
                <p14:cNvContentPartPr/>
                <p14:nvPr/>
              </p14:nvContentPartPr>
              <p14:xfrm>
                <a:off x="8929032" y="1716254"/>
                <a:ext cx="335160" cy="330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DFC40BC-C658-4D00-9C3D-3A2DC7AF9B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20392" y="1707254"/>
                  <a:ext cx="352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3FDBB3-F651-4F0F-9B9C-F9A60F459548}"/>
                    </a:ext>
                  </a:extLst>
                </p14:cNvPr>
                <p14:cNvContentPartPr/>
                <p14:nvPr/>
              </p14:nvContentPartPr>
              <p14:xfrm>
                <a:off x="9328632" y="1734974"/>
                <a:ext cx="302760" cy="33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3FDBB3-F651-4F0F-9B9C-F9A60F4595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19992" y="1725974"/>
                  <a:ext cx="3204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0BEA05-3B97-4955-B5A8-D83E859C5B10}"/>
                    </a:ext>
                  </a:extLst>
                </p14:cNvPr>
                <p14:cNvContentPartPr/>
                <p14:nvPr/>
              </p14:nvContentPartPr>
              <p14:xfrm>
                <a:off x="9758112" y="1704014"/>
                <a:ext cx="378720" cy="41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0BEA05-3B97-4955-B5A8-D83E859C5B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9112" y="1695374"/>
                  <a:ext cx="39636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3D8F5BB-2FF5-4D9F-828F-EE1C04FD34B8}"/>
              </a:ext>
            </a:extLst>
          </p:cNvPr>
          <p:cNvGrpSpPr/>
          <p:nvPr/>
        </p:nvGrpSpPr>
        <p:grpSpPr>
          <a:xfrm>
            <a:off x="4708879" y="3745798"/>
            <a:ext cx="261360" cy="150120"/>
            <a:chOff x="4708879" y="3745798"/>
            <a:chExt cx="2613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19EB9F-E6A4-4079-9E32-D37715C1EE85}"/>
                    </a:ext>
                  </a:extLst>
                </p14:cNvPr>
                <p14:cNvContentPartPr/>
                <p14:nvPr/>
              </p14:nvContentPartPr>
              <p14:xfrm>
                <a:off x="4708879" y="3745798"/>
                <a:ext cx="178560" cy="45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19EB9F-E6A4-4079-9E32-D37715C1EE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99879" y="3737158"/>
                  <a:ext cx="196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7E3B6B-EB4E-4F78-8A58-AE395BC60EE3}"/>
                    </a:ext>
                  </a:extLst>
                </p14:cNvPr>
                <p14:cNvContentPartPr/>
                <p14:nvPr/>
              </p14:nvContentPartPr>
              <p14:xfrm>
                <a:off x="4740919" y="3831478"/>
                <a:ext cx="229320" cy="6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7E3B6B-EB4E-4F78-8A58-AE395BC60E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32279" y="3822838"/>
                  <a:ext cx="2469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2A855C3-7EA3-4D34-8EC8-52BA84817670}"/>
              </a:ext>
            </a:extLst>
          </p:cNvPr>
          <p:cNvGrpSpPr/>
          <p:nvPr/>
        </p:nvGrpSpPr>
        <p:grpSpPr>
          <a:xfrm>
            <a:off x="5393239" y="3533398"/>
            <a:ext cx="1406880" cy="332280"/>
            <a:chOff x="5393239" y="3533398"/>
            <a:chExt cx="14068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069C8ED-1E33-418F-A169-BE2369FF35B3}"/>
                    </a:ext>
                  </a:extLst>
                </p14:cNvPr>
                <p14:cNvContentPartPr/>
                <p14:nvPr/>
              </p14:nvContentPartPr>
              <p14:xfrm>
                <a:off x="5393239" y="3841558"/>
                <a:ext cx="25200" cy="2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069C8ED-1E33-418F-A169-BE2369FF35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84239" y="3832918"/>
                  <a:ext cx="4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89F496-616C-4BA0-9A1F-15C04333CCF7}"/>
                    </a:ext>
                  </a:extLst>
                </p14:cNvPr>
                <p14:cNvContentPartPr/>
                <p14:nvPr/>
              </p14:nvContentPartPr>
              <p14:xfrm>
                <a:off x="5642719" y="3637078"/>
                <a:ext cx="83160" cy="144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89F496-616C-4BA0-9A1F-15C04333CC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34079" y="3628078"/>
                  <a:ext cx="100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72D28-75D1-4F30-AF97-56823BBC2F0B}"/>
                    </a:ext>
                  </a:extLst>
                </p14:cNvPr>
                <p14:cNvContentPartPr/>
                <p14:nvPr/>
              </p14:nvContentPartPr>
              <p14:xfrm>
                <a:off x="5815519" y="3561118"/>
                <a:ext cx="278280" cy="284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72D28-75D1-4F30-AF97-56823BBC2F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06879" y="3552118"/>
                  <a:ext cx="295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0621F3D-B338-452B-BFA2-28B08ECD1C04}"/>
                    </a:ext>
                  </a:extLst>
                </p14:cNvPr>
                <p14:cNvContentPartPr/>
                <p14:nvPr/>
              </p14:nvContentPartPr>
              <p14:xfrm>
                <a:off x="6237439" y="3556438"/>
                <a:ext cx="213480" cy="261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0621F3D-B338-452B-BFA2-28B08ECD1C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28799" y="3547798"/>
                  <a:ext cx="231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3AB0F9-3A25-4E68-852D-16D7A54FC657}"/>
                    </a:ext>
                  </a:extLst>
                </p14:cNvPr>
                <p14:cNvContentPartPr/>
                <p14:nvPr/>
              </p14:nvContentPartPr>
              <p14:xfrm>
                <a:off x="6571879" y="3533398"/>
                <a:ext cx="228240" cy="28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3AB0F9-3A25-4E68-852D-16D7A54FC6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63239" y="3524758"/>
                  <a:ext cx="2458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EE097A5-9AE2-4C79-BD08-5D5E5E11B090}"/>
                  </a:ext>
                </a:extLst>
              </p14:cNvPr>
              <p14:cNvContentPartPr/>
              <p14:nvPr/>
            </p14:nvContentPartPr>
            <p14:xfrm>
              <a:off x="6528679" y="3201478"/>
              <a:ext cx="232560" cy="72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EE097A5-9AE2-4C79-BD08-5D5E5E11B09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519679" y="3192838"/>
                <a:ext cx="250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9128805-6645-4F00-B700-2FDCC31862C1}"/>
              </a:ext>
            </a:extLst>
          </p:cNvPr>
          <p:cNvGrpSpPr/>
          <p:nvPr/>
        </p:nvGrpSpPr>
        <p:grpSpPr>
          <a:xfrm>
            <a:off x="2705712" y="2837294"/>
            <a:ext cx="1584000" cy="702224"/>
            <a:chOff x="2705712" y="2837294"/>
            <a:chExt cx="1584000" cy="7022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601BB78-CE9C-41A4-B6B1-97917C636414}"/>
                    </a:ext>
                  </a:extLst>
                </p14:cNvPr>
                <p14:cNvContentPartPr/>
                <p14:nvPr/>
              </p14:nvContentPartPr>
              <p14:xfrm>
                <a:off x="2705712" y="3020534"/>
                <a:ext cx="411480" cy="30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601BB78-CE9C-41A4-B6B1-97917C6364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97072" y="3011894"/>
                  <a:ext cx="429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94898E-D11D-4248-ACE3-0F259B53F549}"/>
                    </a:ext>
                  </a:extLst>
                </p14:cNvPr>
                <p14:cNvContentPartPr/>
                <p14:nvPr/>
              </p14:nvContentPartPr>
              <p14:xfrm>
                <a:off x="2760072" y="3208814"/>
                <a:ext cx="297000" cy="5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94898E-D11D-4248-ACE3-0F259B53F5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51432" y="3200174"/>
                  <a:ext cx="314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A870A8-6E81-4EFC-8134-E0D620F07DF4}"/>
                    </a:ext>
                  </a:extLst>
                </p14:cNvPr>
                <p14:cNvContentPartPr/>
                <p14:nvPr/>
              </p14:nvContentPartPr>
              <p14:xfrm>
                <a:off x="3217272" y="3103334"/>
                <a:ext cx="310680" cy="200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A870A8-6E81-4EFC-8134-E0D620F07D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08632" y="3094334"/>
                  <a:ext cx="32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3F4A5A7-B6FE-4B2F-A0EF-45F454C4F751}"/>
                    </a:ext>
                  </a:extLst>
                </p14:cNvPr>
                <p14:cNvContentPartPr/>
                <p14:nvPr/>
              </p14:nvContentPartPr>
              <p14:xfrm>
                <a:off x="3756192" y="2991014"/>
                <a:ext cx="192240" cy="28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3F4A5A7-B6FE-4B2F-A0EF-45F454C4F7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47552" y="2982374"/>
                  <a:ext cx="209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E094BC0-809F-4C14-AD7A-B598D3F83499}"/>
                    </a:ext>
                  </a:extLst>
                </p14:cNvPr>
                <p14:cNvContentPartPr/>
                <p14:nvPr/>
              </p14:nvContentPartPr>
              <p14:xfrm>
                <a:off x="4132392" y="2837294"/>
                <a:ext cx="157320" cy="588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E094BC0-809F-4C14-AD7A-B598D3F834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3392" y="2828654"/>
                  <a:ext cx="1749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103554-0E9D-4932-B090-195EA8686352}"/>
                    </a:ext>
                  </a:extLst>
                </p14:cNvPr>
                <p14:cNvContentPartPr/>
                <p14:nvPr/>
              </p14:nvContentPartPr>
              <p14:xfrm>
                <a:off x="2908159" y="3414238"/>
                <a:ext cx="931320" cy="125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103554-0E9D-4932-B090-195EA868635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9159" y="3405598"/>
                  <a:ext cx="948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B261F25-10F2-4747-AA89-C9859BC13374}"/>
              </a:ext>
            </a:extLst>
          </p:cNvPr>
          <p:cNvGrpSpPr/>
          <p:nvPr/>
        </p:nvGrpSpPr>
        <p:grpSpPr>
          <a:xfrm>
            <a:off x="5345952" y="2687174"/>
            <a:ext cx="2541240" cy="737144"/>
            <a:chOff x="5345952" y="2687174"/>
            <a:chExt cx="2541240" cy="7371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991FEDF-3E94-4EA8-A6B9-24AFBBCF7C46}"/>
                    </a:ext>
                  </a:extLst>
                </p14:cNvPr>
                <p14:cNvContentPartPr/>
                <p14:nvPr/>
              </p14:nvContentPartPr>
              <p14:xfrm>
                <a:off x="7099512" y="2972294"/>
                <a:ext cx="218880" cy="6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991FEDF-3E94-4EA8-A6B9-24AFBBCF7C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90872" y="2963654"/>
                  <a:ext cx="236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584931-ABD9-45AF-9E54-9CE9445FC579}"/>
                    </a:ext>
                  </a:extLst>
                </p14:cNvPr>
                <p14:cNvContentPartPr/>
                <p14:nvPr/>
              </p14:nvContentPartPr>
              <p14:xfrm>
                <a:off x="7439712" y="2923694"/>
                <a:ext cx="110160" cy="22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584931-ABD9-45AF-9E54-9CE9445FC5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31072" y="2914694"/>
                  <a:ext cx="127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3152DB-EF1A-4106-97DA-0678E083087A}"/>
                    </a:ext>
                  </a:extLst>
                </p14:cNvPr>
                <p14:cNvContentPartPr/>
                <p14:nvPr/>
              </p14:nvContentPartPr>
              <p14:xfrm>
                <a:off x="7659672" y="2687174"/>
                <a:ext cx="227520" cy="604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3152DB-EF1A-4106-97DA-0678E08308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0672" y="2678174"/>
                  <a:ext cx="24516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246AF0-0D43-472F-BA26-D4842D603A58}"/>
                    </a:ext>
                  </a:extLst>
                </p14:cNvPr>
                <p14:cNvContentPartPr/>
                <p14:nvPr/>
              </p14:nvContentPartPr>
              <p14:xfrm>
                <a:off x="5345952" y="2939534"/>
                <a:ext cx="160560" cy="35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246AF0-0D43-472F-BA26-D4842D603A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37312" y="2930534"/>
                  <a:ext cx="178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88C063-7987-4074-B4E1-2BF95A31A950}"/>
                    </a:ext>
                  </a:extLst>
                </p14:cNvPr>
                <p14:cNvContentPartPr/>
                <p14:nvPr/>
              </p14:nvContentPartPr>
              <p14:xfrm>
                <a:off x="5416152" y="2798054"/>
                <a:ext cx="388080" cy="31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88C063-7987-4074-B4E1-2BF95A31A9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7152" y="2789054"/>
                  <a:ext cx="405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22D53B-7A55-488E-95B0-ED2071827227}"/>
                    </a:ext>
                  </a:extLst>
                </p14:cNvPr>
                <p14:cNvContentPartPr/>
                <p14:nvPr/>
              </p14:nvContentPartPr>
              <p14:xfrm>
                <a:off x="5880912" y="2856014"/>
                <a:ext cx="316440" cy="45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22D53B-7A55-488E-95B0-ED20718272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2272" y="2847374"/>
                  <a:ext cx="334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28866C-0460-447B-A2F4-D68633213E4E}"/>
                    </a:ext>
                  </a:extLst>
                </p14:cNvPr>
                <p14:cNvContentPartPr/>
                <p14:nvPr/>
              </p14:nvContentPartPr>
              <p14:xfrm>
                <a:off x="6093672" y="2869334"/>
                <a:ext cx="417240" cy="352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28866C-0460-447B-A2F4-D68633213E4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84672" y="2860694"/>
                  <a:ext cx="434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155EE9-0122-4346-A50B-B47ED2CDCA97}"/>
                    </a:ext>
                  </a:extLst>
                </p14:cNvPr>
                <p14:cNvContentPartPr/>
                <p14:nvPr/>
              </p14:nvContentPartPr>
              <p14:xfrm>
                <a:off x="6132912" y="3014774"/>
                <a:ext cx="270720" cy="68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155EE9-0122-4346-A50B-B47ED2CDCA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23912" y="3006134"/>
                  <a:ext cx="288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0409B5-95E8-4A63-AA0D-6F3189E1B57B}"/>
                    </a:ext>
                  </a:extLst>
                </p14:cNvPr>
                <p14:cNvContentPartPr/>
                <p14:nvPr/>
              </p14:nvContentPartPr>
              <p14:xfrm>
                <a:off x="6588672" y="2897054"/>
                <a:ext cx="266400" cy="220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0409B5-95E8-4A63-AA0D-6F3189E1B5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80032" y="2888054"/>
                  <a:ext cx="284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027F2C3-1772-4383-80A9-36B6F3F3EA91}"/>
                    </a:ext>
                  </a:extLst>
                </p14:cNvPr>
                <p14:cNvContentPartPr/>
                <p14:nvPr/>
              </p14:nvContentPartPr>
              <p14:xfrm>
                <a:off x="6136279" y="3319558"/>
                <a:ext cx="1254960" cy="104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027F2C3-1772-4383-80A9-36B6F3F3EA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27639" y="3310918"/>
                  <a:ext cx="127260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6305D6C-0548-40CD-A025-CC23DF9640E8}"/>
                  </a:ext>
                </a:extLst>
              </p14:cNvPr>
              <p14:cNvContentPartPr/>
              <p14:nvPr/>
            </p14:nvContentPartPr>
            <p14:xfrm>
              <a:off x="7760114" y="411468"/>
              <a:ext cx="38520" cy="65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6305D6C-0548-40CD-A025-CC23DF9640E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51114" y="402468"/>
                <a:ext cx="5616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76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832EC-26E6-44DE-8145-BED077825535}"/>
              </a:ext>
            </a:extLst>
          </p:cNvPr>
          <p:cNvGrpSpPr/>
          <p:nvPr/>
        </p:nvGrpSpPr>
        <p:grpSpPr>
          <a:xfrm>
            <a:off x="1178359" y="333358"/>
            <a:ext cx="2409120" cy="466560"/>
            <a:chOff x="1178359" y="333358"/>
            <a:chExt cx="240912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2A991CB-3B0C-4667-9866-CEC75A187E6B}"/>
                    </a:ext>
                  </a:extLst>
                </p14:cNvPr>
                <p14:cNvContentPartPr/>
                <p14:nvPr/>
              </p14:nvContentPartPr>
              <p14:xfrm>
                <a:off x="1178359" y="530278"/>
                <a:ext cx="112320" cy="269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2A991CB-3B0C-4667-9866-CEC75A187E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9359" y="521638"/>
                  <a:ext cx="12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A3BF9B-12BF-4AAB-9BE7-237B291C7533}"/>
                    </a:ext>
                  </a:extLst>
                </p14:cNvPr>
                <p14:cNvContentPartPr/>
                <p14:nvPr/>
              </p14:nvContentPartPr>
              <p14:xfrm>
                <a:off x="1221199" y="337318"/>
                <a:ext cx="357480" cy="309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A3BF9B-12BF-4AAB-9BE7-237B291C75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2199" y="328318"/>
                  <a:ext cx="375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830EA3-FD5E-41C0-8F8F-C52DA7AF6A36}"/>
                    </a:ext>
                  </a:extLst>
                </p14:cNvPr>
                <p14:cNvContentPartPr/>
                <p14:nvPr/>
              </p14:nvContentPartPr>
              <p14:xfrm>
                <a:off x="1738879" y="333358"/>
                <a:ext cx="245160" cy="437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830EA3-FD5E-41C0-8F8F-C52DA7AF6A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0239" y="324358"/>
                  <a:ext cx="2628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A02E32-A437-4260-9B9A-38CD7EA247E7}"/>
                    </a:ext>
                  </a:extLst>
                </p14:cNvPr>
                <p14:cNvContentPartPr/>
                <p14:nvPr/>
              </p14:nvContentPartPr>
              <p14:xfrm>
                <a:off x="2131279" y="584998"/>
                <a:ext cx="196920" cy="3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A02E32-A437-4260-9B9A-38CD7EA247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2279" y="575998"/>
                  <a:ext cx="21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35AC7B-3CB4-4290-9190-889471E02CD3}"/>
                    </a:ext>
                  </a:extLst>
                </p14:cNvPr>
                <p14:cNvContentPartPr/>
                <p14:nvPr/>
              </p14:nvContentPartPr>
              <p14:xfrm>
                <a:off x="2566159" y="411118"/>
                <a:ext cx="82080" cy="268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35AC7B-3CB4-4290-9190-889471E02C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57159" y="402478"/>
                  <a:ext cx="99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ADFE61-6D33-44F0-92D1-293084210C7B}"/>
                    </a:ext>
                  </a:extLst>
                </p14:cNvPr>
                <p14:cNvContentPartPr/>
                <p14:nvPr/>
              </p14:nvContentPartPr>
              <p14:xfrm>
                <a:off x="2770999" y="609478"/>
                <a:ext cx="30240" cy="2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ADFE61-6D33-44F0-92D1-293084210C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1999" y="600838"/>
                  <a:ext cx="47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26A902-BD92-4CA7-BD7D-9D2A55B54054}"/>
                    </a:ext>
                  </a:extLst>
                </p14:cNvPr>
                <p14:cNvContentPartPr/>
                <p14:nvPr/>
              </p14:nvContentPartPr>
              <p14:xfrm>
                <a:off x="2973319" y="361438"/>
                <a:ext cx="214920" cy="31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26A902-BD92-4CA7-BD7D-9D2A55B540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64319" y="352438"/>
                  <a:ext cx="232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7E7CF2-B155-4140-B518-25ED5BB1AF92}"/>
                    </a:ext>
                  </a:extLst>
                </p14:cNvPr>
                <p14:cNvContentPartPr/>
                <p14:nvPr/>
              </p14:nvContentPartPr>
              <p14:xfrm>
                <a:off x="3330079" y="393118"/>
                <a:ext cx="257400" cy="231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7E7CF2-B155-4140-B518-25ED5BB1AF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1439" y="384478"/>
                  <a:ext cx="2750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4A81D-FA93-4DCE-8251-8DB2E56B8FFC}"/>
              </a:ext>
            </a:extLst>
          </p:cNvPr>
          <p:cNvGrpSpPr/>
          <p:nvPr/>
        </p:nvGrpSpPr>
        <p:grpSpPr>
          <a:xfrm>
            <a:off x="3898519" y="178918"/>
            <a:ext cx="1636200" cy="548280"/>
            <a:chOff x="3898519" y="178918"/>
            <a:chExt cx="16362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5D2B79-893B-4A10-A9F5-A20083FE6AED}"/>
                    </a:ext>
                  </a:extLst>
                </p14:cNvPr>
                <p14:cNvContentPartPr/>
                <p14:nvPr/>
              </p14:nvContentPartPr>
              <p14:xfrm>
                <a:off x="3901759" y="338038"/>
                <a:ext cx="303840" cy="29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5D2B79-893B-4A10-A9F5-A20083FE6A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2759" y="329038"/>
                  <a:ext cx="321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A32E60-9753-4C22-AF01-F43F0D674488}"/>
                    </a:ext>
                  </a:extLst>
                </p14:cNvPr>
                <p14:cNvContentPartPr/>
                <p14:nvPr/>
              </p14:nvContentPartPr>
              <p14:xfrm>
                <a:off x="3898519" y="438478"/>
                <a:ext cx="330840" cy="8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A32E60-9753-4C22-AF01-F43F0D6744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89519" y="429838"/>
                  <a:ext cx="348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086546-18AC-4727-9104-9B0EFF0AE205}"/>
                    </a:ext>
                  </a:extLst>
                </p14:cNvPr>
                <p14:cNvContentPartPr/>
                <p14:nvPr/>
              </p14:nvContentPartPr>
              <p14:xfrm>
                <a:off x="4366519" y="358198"/>
                <a:ext cx="279000" cy="232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086546-18AC-4727-9104-9B0EFF0AE2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7879" y="349558"/>
                  <a:ext cx="29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102BD1-B951-4EE0-9986-CF054E38BEB5}"/>
                    </a:ext>
                  </a:extLst>
                </p14:cNvPr>
                <p14:cNvContentPartPr/>
                <p14:nvPr/>
              </p14:nvContentPartPr>
              <p14:xfrm>
                <a:off x="4820479" y="376918"/>
                <a:ext cx="309240" cy="24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102BD1-B951-4EE0-9986-CF054E38BE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1479" y="367918"/>
                  <a:ext cx="326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14EB27-B522-48B1-9C09-21E70BC4A41E}"/>
                    </a:ext>
                  </a:extLst>
                </p14:cNvPr>
                <p14:cNvContentPartPr/>
                <p14:nvPr/>
              </p14:nvContentPartPr>
              <p14:xfrm>
                <a:off x="5224399" y="178918"/>
                <a:ext cx="310320" cy="54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14EB27-B522-48B1-9C09-21E70BC4A4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5399" y="170278"/>
                  <a:ext cx="327960" cy="56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E32F23-92AA-4701-9764-A4BF694FC558}"/>
                  </a:ext>
                </a:extLst>
              </p14:cNvPr>
              <p14:cNvContentPartPr/>
              <p14:nvPr/>
            </p14:nvContentPartPr>
            <p14:xfrm>
              <a:off x="1437559" y="2927158"/>
              <a:ext cx="6635520" cy="218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E32F23-92AA-4701-9764-A4BF694FC5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28919" y="2918518"/>
                <a:ext cx="665316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6A8C12D-760B-4207-BC65-73C594D200D3}"/>
              </a:ext>
            </a:extLst>
          </p:cNvPr>
          <p:cNvGrpSpPr/>
          <p:nvPr/>
        </p:nvGrpSpPr>
        <p:grpSpPr>
          <a:xfrm>
            <a:off x="1113559" y="1326958"/>
            <a:ext cx="8435880" cy="2031840"/>
            <a:chOff x="1113559" y="1326958"/>
            <a:chExt cx="8435880" cy="20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74625B-B007-4B96-9847-EB078666FBA6}"/>
                    </a:ext>
                  </a:extLst>
                </p14:cNvPr>
                <p14:cNvContentPartPr/>
                <p14:nvPr/>
              </p14:nvContentPartPr>
              <p14:xfrm>
                <a:off x="1113559" y="1326958"/>
                <a:ext cx="8435880" cy="159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74625B-B007-4B96-9847-EB078666FB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4559" y="1318318"/>
                  <a:ext cx="8453520" cy="16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2A36F2-D8E5-40A1-B38C-6CD210165BED}"/>
                    </a:ext>
                  </a:extLst>
                </p14:cNvPr>
                <p14:cNvContentPartPr/>
                <p14:nvPr/>
              </p14:nvContentPartPr>
              <p14:xfrm>
                <a:off x="2787919" y="2489758"/>
                <a:ext cx="1188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2A36F2-D8E5-40A1-B38C-6CD210165B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9279" y="2480758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CD8C76-D475-4192-A013-D12F4A366FCF}"/>
                    </a:ext>
                  </a:extLst>
                </p14:cNvPr>
                <p14:cNvContentPartPr/>
                <p14:nvPr/>
              </p14:nvContentPartPr>
              <p14:xfrm>
                <a:off x="2787559" y="2460238"/>
                <a:ext cx="76320" cy="48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CD8C76-D475-4192-A013-D12F4A366F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78559" y="2451598"/>
                  <a:ext cx="939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10A425-E625-4388-AFD3-4536BD369FA3}"/>
                    </a:ext>
                  </a:extLst>
                </p14:cNvPr>
                <p14:cNvContentPartPr/>
                <p14:nvPr/>
              </p14:nvContentPartPr>
              <p14:xfrm>
                <a:off x="2386159" y="3305878"/>
                <a:ext cx="203040" cy="2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10A425-E625-4388-AFD3-4536BD369F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7519" y="3297238"/>
                  <a:ext cx="22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072610-9929-4482-8B4C-D5BAB0836534}"/>
                    </a:ext>
                  </a:extLst>
                </p14:cNvPr>
                <p14:cNvContentPartPr/>
                <p14:nvPr/>
              </p14:nvContentPartPr>
              <p14:xfrm>
                <a:off x="2785399" y="3173398"/>
                <a:ext cx="14400" cy="18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072610-9929-4482-8B4C-D5BAB08365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76759" y="3164398"/>
                  <a:ext cx="32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2383D2-DA6D-44CC-AE1D-FD836664750A}"/>
                    </a:ext>
                  </a:extLst>
                </p14:cNvPr>
                <p14:cNvContentPartPr/>
                <p14:nvPr/>
              </p14:nvContentPartPr>
              <p14:xfrm>
                <a:off x="2895199" y="3284998"/>
                <a:ext cx="18720" cy="32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2383D2-DA6D-44CC-AE1D-FD83666475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86199" y="3275998"/>
                  <a:ext cx="36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8F31D-35E4-468D-BC82-8C379D789EB8}"/>
                    </a:ext>
                  </a:extLst>
                </p14:cNvPr>
                <p14:cNvContentPartPr/>
                <p14:nvPr/>
              </p14:nvContentPartPr>
              <p14:xfrm>
                <a:off x="3060439" y="3155038"/>
                <a:ext cx="18036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8F31D-35E4-468D-BC82-8C379D789E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51439" y="3146038"/>
                  <a:ext cx="19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31D52C-E948-4E75-85C7-4EAE05267077}"/>
                    </a:ext>
                  </a:extLst>
                </p14:cNvPr>
                <p14:cNvContentPartPr/>
                <p14:nvPr/>
              </p14:nvContentPartPr>
              <p14:xfrm>
                <a:off x="7960399" y="2464918"/>
                <a:ext cx="82800" cy="46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31D52C-E948-4E75-85C7-4EAE052670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1399" y="2456278"/>
                  <a:ext cx="1004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7C4B27-A840-40D6-8B1F-CCDC3ED2A77B}"/>
                    </a:ext>
                  </a:extLst>
                </p14:cNvPr>
                <p14:cNvContentPartPr/>
                <p14:nvPr/>
              </p14:nvContentPartPr>
              <p14:xfrm>
                <a:off x="8000719" y="3053518"/>
                <a:ext cx="295560" cy="212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7C4B27-A840-40D6-8B1F-CCDC3ED2A7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92079" y="3044518"/>
                  <a:ext cx="31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CAB177-7B17-467D-8305-B1AF5FA5C7DD}"/>
                    </a:ext>
                  </a:extLst>
                </p14:cNvPr>
                <p14:cNvContentPartPr/>
                <p14:nvPr/>
              </p14:nvContentPartPr>
              <p14:xfrm>
                <a:off x="3079159" y="2270158"/>
                <a:ext cx="173520" cy="50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CAB177-7B17-467D-8305-B1AF5FA5C7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0159" y="2261518"/>
                  <a:ext cx="1911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3D022C-2C2C-4EA6-93FE-8C8B5AB1024E}"/>
                    </a:ext>
                  </a:extLst>
                </p14:cNvPr>
                <p14:cNvContentPartPr/>
                <p14:nvPr/>
              </p14:nvContentPartPr>
              <p14:xfrm>
                <a:off x="3311719" y="2110318"/>
                <a:ext cx="309240" cy="713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3D022C-2C2C-4EA6-93FE-8C8B5AB102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719" y="2101318"/>
                  <a:ext cx="32688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7E43B2-AAF6-485B-9B04-6DA10B010F6A}"/>
                    </a:ext>
                  </a:extLst>
                </p14:cNvPr>
                <p14:cNvContentPartPr/>
                <p14:nvPr/>
              </p14:nvContentPartPr>
              <p14:xfrm>
                <a:off x="3658399" y="1947598"/>
                <a:ext cx="471600" cy="83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7E43B2-AAF6-485B-9B04-6DA10B010F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9759" y="1938598"/>
                  <a:ext cx="48924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8D03A9-D28D-4B53-92D6-899FDCEEA890}"/>
                    </a:ext>
                  </a:extLst>
                </p14:cNvPr>
                <p14:cNvContentPartPr/>
                <p14:nvPr/>
              </p14:nvContentPartPr>
              <p14:xfrm>
                <a:off x="3931279" y="1736998"/>
                <a:ext cx="544320" cy="108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8D03A9-D28D-4B53-92D6-899FDCEEA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2279" y="1728358"/>
                  <a:ext cx="5619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A8AB01-A426-4122-A859-951BB1F2B6A9}"/>
                    </a:ext>
                  </a:extLst>
                </p14:cNvPr>
                <p14:cNvContentPartPr/>
                <p14:nvPr/>
              </p14:nvContentPartPr>
              <p14:xfrm>
                <a:off x="4208119" y="1576438"/>
                <a:ext cx="786960" cy="123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A8AB01-A426-4122-A859-951BB1F2B6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9119" y="1567438"/>
                  <a:ext cx="80460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D11E7C-C963-4613-8CAD-C1F57391EB66}"/>
                    </a:ext>
                  </a:extLst>
                </p14:cNvPr>
                <p14:cNvContentPartPr/>
                <p14:nvPr/>
              </p14:nvContentPartPr>
              <p14:xfrm>
                <a:off x="4614199" y="1613878"/>
                <a:ext cx="736200" cy="111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D11E7C-C963-4613-8CAD-C1F57391EB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05559" y="1605238"/>
                  <a:ext cx="75384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E5FA42-FA7C-438C-A3D5-45FBF21E9FE8}"/>
                    </a:ext>
                  </a:extLst>
                </p14:cNvPr>
                <p14:cNvContentPartPr/>
                <p14:nvPr/>
              </p14:nvContentPartPr>
              <p14:xfrm>
                <a:off x="5139079" y="1832758"/>
                <a:ext cx="561600" cy="861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E5FA42-FA7C-438C-A3D5-45FBF21E9F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30079" y="1823758"/>
                  <a:ext cx="57924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6B03E3-7D7D-4876-81ED-D48CD54FE162}"/>
                    </a:ext>
                  </a:extLst>
                </p14:cNvPr>
                <p14:cNvContentPartPr/>
                <p14:nvPr/>
              </p14:nvContentPartPr>
              <p14:xfrm>
                <a:off x="5473159" y="1802878"/>
                <a:ext cx="516960" cy="92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6B03E3-7D7D-4876-81ED-D48CD54FE1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64159" y="1793878"/>
                  <a:ext cx="5346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1465AB-369C-424A-959E-24726D6EF613}"/>
                    </a:ext>
                  </a:extLst>
                </p14:cNvPr>
                <p14:cNvContentPartPr/>
                <p14:nvPr/>
              </p14:nvContentPartPr>
              <p14:xfrm>
                <a:off x="5786719" y="1947598"/>
                <a:ext cx="559800" cy="761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1465AB-369C-424A-959E-24726D6EF6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78079" y="1938598"/>
                  <a:ext cx="5774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427E6D-3995-4551-9074-805C14D50F94}"/>
                    </a:ext>
                  </a:extLst>
                </p14:cNvPr>
                <p14:cNvContentPartPr/>
                <p14:nvPr/>
              </p14:nvContentPartPr>
              <p14:xfrm>
                <a:off x="6399079" y="2178358"/>
                <a:ext cx="386280" cy="532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427E6D-3995-4551-9074-805C14D50F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90439" y="2169718"/>
                  <a:ext cx="4039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747060-1FA7-4CE9-BCCF-897102741800}"/>
                    </a:ext>
                  </a:extLst>
                </p14:cNvPr>
                <p14:cNvContentPartPr/>
                <p14:nvPr/>
              </p14:nvContentPartPr>
              <p14:xfrm>
                <a:off x="6768439" y="2313718"/>
                <a:ext cx="255960" cy="37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747060-1FA7-4CE9-BCCF-8971027418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59439" y="2304718"/>
                  <a:ext cx="273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391A67-BEB2-43FB-AEE3-AE32F8C0F19D}"/>
                    </a:ext>
                  </a:extLst>
                </p14:cNvPr>
                <p14:cNvContentPartPr/>
                <p14:nvPr/>
              </p14:nvContentPartPr>
              <p14:xfrm>
                <a:off x="7032319" y="2369878"/>
                <a:ext cx="458280" cy="37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391A67-BEB2-43FB-AEE3-AE32F8C0F1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3679" y="2360878"/>
                  <a:ext cx="475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66C5B2-E109-4A69-8479-E3550F5885FC}"/>
                    </a:ext>
                  </a:extLst>
                </p14:cNvPr>
                <p14:cNvContentPartPr/>
                <p14:nvPr/>
              </p14:nvContentPartPr>
              <p14:xfrm>
                <a:off x="7546039" y="2527198"/>
                <a:ext cx="151560" cy="29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66C5B2-E109-4A69-8479-E3550F5885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7039" y="2518558"/>
                  <a:ext cx="169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339520-6BE8-4EAF-93F8-8FBF1CAA75CE}"/>
                    </a:ext>
                  </a:extLst>
                </p14:cNvPr>
                <p14:cNvContentPartPr/>
                <p14:nvPr/>
              </p14:nvContentPartPr>
              <p14:xfrm>
                <a:off x="7695799" y="2597398"/>
                <a:ext cx="159840" cy="22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339520-6BE8-4EAF-93F8-8FBF1CAA75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86799" y="2588758"/>
                  <a:ext cx="1774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936B9B-C33F-4A3C-9EA0-730E8ED8AD3B}"/>
              </a:ext>
            </a:extLst>
          </p:cNvPr>
          <p:cNvGrpSpPr/>
          <p:nvPr/>
        </p:nvGrpSpPr>
        <p:grpSpPr>
          <a:xfrm>
            <a:off x="5913079" y="408238"/>
            <a:ext cx="211320" cy="230040"/>
            <a:chOff x="5913079" y="408238"/>
            <a:chExt cx="2113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715165-E4C7-4EA9-A8D0-E0B37281B1D9}"/>
                    </a:ext>
                  </a:extLst>
                </p14:cNvPr>
                <p14:cNvContentPartPr/>
                <p14:nvPr/>
              </p14:nvContentPartPr>
              <p14:xfrm>
                <a:off x="5938639" y="408238"/>
                <a:ext cx="151560" cy="4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715165-E4C7-4EA9-A8D0-E0B37281B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29999" y="399238"/>
                  <a:ext cx="169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4AF566-F2FE-4E6A-987E-8A754AD488F1}"/>
                    </a:ext>
                  </a:extLst>
                </p14:cNvPr>
                <p14:cNvContentPartPr/>
                <p14:nvPr/>
              </p14:nvContentPartPr>
              <p14:xfrm>
                <a:off x="5913079" y="615958"/>
                <a:ext cx="211320" cy="22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4AF566-F2FE-4E6A-987E-8A754AD488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04439" y="607318"/>
                  <a:ext cx="228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D75A2C-5503-4C4A-9ED3-8D2BDD23AC8A}"/>
              </a:ext>
            </a:extLst>
          </p:cNvPr>
          <p:cNvGrpSpPr/>
          <p:nvPr/>
        </p:nvGrpSpPr>
        <p:grpSpPr>
          <a:xfrm>
            <a:off x="6593119" y="204478"/>
            <a:ext cx="2107440" cy="447120"/>
            <a:chOff x="6593119" y="204478"/>
            <a:chExt cx="210744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04ED7C-F594-41FD-97C2-E3231B3A5A75}"/>
                    </a:ext>
                  </a:extLst>
                </p14:cNvPr>
                <p14:cNvContentPartPr/>
                <p14:nvPr/>
              </p14:nvContentPartPr>
              <p14:xfrm>
                <a:off x="6593119" y="362158"/>
                <a:ext cx="180360" cy="27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04ED7C-F594-41FD-97C2-E3231B3A5A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84119" y="353158"/>
                  <a:ext cx="198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F40531-A25A-4BF6-9A5F-15B67D4D07ED}"/>
                    </a:ext>
                  </a:extLst>
                </p14:cNvPr>
                <p14:cNvContentPartPr/>
                <p14:nvPr/>
              </p14:nvContentPartPr>
              <p14:xfrm>
                <a:off x="6684559" y="212398"/>
                <a:ext cx="325800" cy="30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F40531-A25A-4BF6-9A5F-15B67D4D07E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75919" y="203398"/>
                  <a:ext cx="343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32C74-1300-4261-A250-9DD337645AEA}"/>
                    </a:ext>
                  </a:extLst>
                </p14:cNvPr>
                <p14:cNvContentPartPr/>
                <p14:nvPr/>
              </p14:nvContentPartPr>
              <p14:xfrm>
                <a:off x="6994519" y="296278"/>
                <a:ext cx="204840" cy="31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32C74-1300-4261-A250-9DD337645A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5879" y="287638"/>
                  <a:ext cx="222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0759A18-EE31-4551-98EE-0F73C0123859}"/>
                    </a:ext>
                  </a:extLst>
                </p14:cNvPr>
                <p14:cNvContentPartPr/>
                <p14:nvPr/>
              </p14:nvContentPartPr>
              <p14:xfrm>
                <a:off x="7162999" y="329038"/>
                <a:ext cx="334800" cy="31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0759A18-EE31-4551-98EE-0F73C01238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3999" y="320398"/>
                  <a:ext cx="352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B7E533-2786-471E-B4F6-FB4DACC725A9}"/>
                    </a:ext>
                  </a:extLst>
                </p14:cNvPr>
                <p14:cNvContentPartPr/>
                <p14:nvPr/>
              </p14:nvContentPartPr>
              <p14:xfrm>
                <a:off x="7152919" y="455038"/>
                <a:ext cx="365760" cy="47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B7E533-2786-471E-B4F6-FB4DACC725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4279" y="446398"/>
                  <a:ext cx="383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22BA01-793D-4773-B5EA-9D8D2657ED14}"/>
                    </a:ext>
                  </a:extLst>
                </p14:cNvPr>
                <p14:cNvContentPartPr/>
                <p14:nvPr/>
              </p14:nvContentPartPr>
              <p14:xfrm>
                <a:off x="7601839" y="377998"/>
                <a:ext cx="230760" cy="20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22BA01-793D-4773-B5EA-9D8D2657ED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93199" y="368998"/>
                  <a:ext cx="248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2C832B-54C3-40EA-A84A-7EAE07EF3387}"/>
                    </a:ext>
                  </a:extLst>
                </p14:cNvPr>
                <p14:cNvContentPartPr/>
                <p14:nvPr/>
              </p14:nvContentPartPr>
              <p14:xfrm>
                <a:off x="8039599" y="334078"/>
                <a:ext cx="248760" cy="25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2C832B-54C3-40EA-A84A-7EAE07EF33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30599" y="325438"/>
                  <a:ext cx="266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D50C61-644C-42BC-B9A4-05E2BB4E0D16}"/>
                    </a:ext>
                  </a:extLst>
                </p14:cNvPr>
                <p14:cNvContentPartPr/>
                <p14:nvPr/>
              </p14:nvContentPartPr>
              <p14:xfrm>
                <a:off x="8391679" y="204478"/>
                <a:ext cx="308880" cy="44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D50C61-644C-42BC-B9A4-05E2BB4E0D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82679" y="195838"/>
                  <a:ext cx="32652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CFCC40-F3BF-46D5-AEB2-F908EC9999EC}"/>
              </a:ext>
            </a:extLst>
          </p:cNvPr>
          <p:cNvGrpSpPr/>
          <p:nvPr/>
        </p:nvGrpSpPr>
        <p:grpSpPr>
          <a:xfrm>
            <a:off x="1062079" y="1602358"/>
            <a:ext cx="6828480" cy="1537920"/>
            <a:chOff x="1062079" y="1602358"/>
            <a:chExt cx="6828480" cy="15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D978EA-EAAF-4D9E-91C8-AC1D7BF3CBC5}"/>
                    </a:ext>
                  </a:extLst>
                </p14:cNvPr>
                <p14:cNvContentPartPr/>
                <p14:nvPr/>
              </p14:nvContentPartPr>
              <p14:xfrm>
                <a:off x="7691119" y="2644558"/>
                <a:ext cx="199440" cy="235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D978EA-EAAF-4D9E-91C8-AC1D7BF3CB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82479" y="2635918"/>
                  <a:ext cx="217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FF1EA6-BF77-44FE-9286-7959F1C907C4}"/>
                    </a:ext>
                  </a:extLst>
                </p14:cNvPr>
                <p14:cNvContentPartPr/>
                <p14:nvPr/>
              </p14:nvContentPartPr>
              <p14:xfrm>
                <a:off x="7349839" y="2543038"/>
                <a:ext cx="497520" cy="43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FF1EA6-BF77-44FE-9286-7959F1C907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41199" y="2534398"/>
                  <a:ext cx="515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2D04D0-90B3-4387-BDE7-B0293455022A}"/>
                    </a:ext>
                  </a:extLst>
                </p14:cNvPr>
                <p14:cNvContentPartPr/>
                <p14:nvPr/>
              </p14:nvContentPartPr>
              <p14:xfrm>
                <a:off x="7160119" y="2519998"/>
                <a:ext cx="490680" cy="425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2D04D0-90B3-4387-BDE7-B02934550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119" y="2511358"/>
                  <a:ext cx="5083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0318A9-178C-449A-8158-D52E1069C254}"/>
                    </a:ext>
                  </a:extLst>
                </p14:cNvPr>
                <p14:cNvContentPartPr/>
                <p14:nvPr/>
              </p14:nvContentPartPr>
              <p14:xfrm>
                <a:off x="6920719" y="2399038"/>
                <a:ext cx="740880" cy="580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0318A9-178C-449A-8158-D52E1069C2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2079" y="2390398"/>
                  <a:ext cx="7585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9BB0D3-0CDD-48B3-8455-C2BE31DE1015}"/>
                    </a:ext>
                  </a:extLst>
                </p14:cNvPr>
                <p14:cNvContentPartPr/>
                <p14:nvPr/>
              </p14:nvContentPartPr>
              <p14:xfrm>
                <a:off x="6792559" y="2424238"/>
                <a:ext cx="608760" cy="47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9BB0D3-0CDD-48B3-8455-C2BE31DE10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83919" y="2415238"/>
                  <a:ext cx="626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14B579-5195-4485-A23A-87D81151AE67}"/>
                    </a:ext>
                  </a:extLst>
                </p14:cNvPr>
                <p14:cNvContentPartPr/>
                <p14:nvPr/>
              </p14:nvContentPartPr>
              <p14:xfrm>
                <a:off x="6559999" y="2328478"/>
                <a:ext cx="805320" cy="580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14B579-5195-4485-A23A-87D81151AE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50999" y="2319478"/>
                  <a:ext cx="8229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687DE4-1664-4550-A6F6-854E51A15DAC}"/>
                    </a:ext>
                  </a:extLst>
                </p14:cNvPr>
                <p14:cNvContentPartPr/>
                <p14:nvPr/>
              </p14:nvContentPartPr>
              <p14:xfrm>
                <a:off x="6104599" y="2238838"/>
                <a:ext cx="994680" cy="658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687DE4-1664-4550-A6F6-854E51A15D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95599" y="2230198"/>
                  <a:ext cx="10123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DBE826C-F897-4282-B939-BF75761279A7}"/>
                    </a:ext>
                  </a:extLst>
                </p14:cNvPr>
                <p14:cNvContentPartPr/>
                <p14:nvPr/>
              </p14:nvContentPartPr>
              <p14:xfrm>
                <a:off x="5846839" y="2217598"/>
                <a:ext cx="842040" cy="56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DBE826C-F897-4282-B939-BF75761279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38199" y="2208598"/>
                  <a:ext cx="8596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1DDD01-4CA8-4B1B-90C7-1A4FBA1A0CD0}"/>
                    </a:ext>
                  </a:extLst>
                </p14:cNvPr>
                <p14:cNvContentPartPr/>
                <p14:nvPr/>
              </p14:nvContentPartPr>
              <p14:xfrm>
                <a:off x="5530039" y="2014918"/>
                <a:ext cx="929520" cy="805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1DDD01-4CA8-4B1B-90C7-1A4FBA1A0C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21039" y="2005918"/>
                  <a:ext cx="94716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309791-1FEB-4451-A805-FF16674AEFFB}"/>
                    </a:ext>
                  </a:extLst>
                </p14:cNvPr>
                <p14:cNvContentPartPr/>
                <p14:nvPr/>
              </p14:nvContentPartPr>
              <p14:xfrm>
                <a:off x="5195599" y="1971718"/>
                <a:ext cx="941040" cy="86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309791-1FEB-4451-A805-FF16674AEF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6959" y="1962718"/>
                  <a:ext cx="9586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831AB3-A946-4ADA-8427-02C82569336C}"/>
                    </a:ext>
                  </a:extLst>
                </p14:cNvPr>
                <p14:cNvContentPartPr/>
                <p14:nvPr/>
              </p14:nvContentPartPr>
              <p14:xfrm>
                <a:off x="4871599" y="1878478"/>
                <a:ext cx="997200" cy="909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831AB3-A946-4ADA-8427-02C8256933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62959" y="1869838"/>
                  <a:ext cx="101484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356D1A-3997-468E-92AB-424DE1766E83}"/>
                    </a:ext>
                  </a:extLst>
                </p14:cNvPr>
                <p14:cNvContentPartPr/>
                <p14:nvPr/>
              </p14:nvContentPartPr>
              <p14:xfrm>
                <a:off x="4306039" y="1602358"/>
                <a:ext cx="1308240" cy="1196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356D1A-3997-468E-92AB-424DE1766E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97399" y="1593718"/>
                  <a:ext cx="132588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A948FA-DCE5-42FF-9B46-CA470326CE40}"/>
                    </a:ext>
                  </a:extLst>
                </p14:cNvPr>
                <p14:cNvContentPartPr/>
                <p14:nvPr/>
              </p14:nvContentPartPr>
              <p14:xfrm>
                <a:off x="3986359" y="1951198"/>
                <a:ext cx="911160" cy="91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A948FA-DCE5-42FF-9B46-CA470326CE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7719" y="1942558"/>
                  <a:ext cx="9288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8DFDC1-B1B8-4816-B943-3B5622413C02}"/>
                    </a:ext>
                  </a:extLst>
                </p14:cNvPr>
                <p14:cNvContentPartPr/>
                <p14:nvPr/>
              </p14:nvContentPartPr>
              <p14:xfrm>
                <a:off x="3723199" y="1709998"/>
                <a:ext cx="1008360" cy="892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8DFDC1-B1B8-4816-B943-3B5622413C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4559" y="1701358"/>
                  <a:ext cx="10260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FD6E05-C604-4F09-B018-7AAE97007928}"/>
                    </a:ext>
                  </a:extLst>
                </p14:cNvPr>
                <p14:cNvContentPartPr/>
                <p14:nvPr/>
              </p14:nvContentPartPr>
              <p14:xfrm>
                <a:off x="3348439" y="2000518"/>
                <a:ext cx="765000" cy="88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FD6E05-C604-4F09-B018-7AAE970079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39439" y="1991518"/>
                  <a:ext cx="7826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2D27D8-F82F-4FF9-BAD8-D9C48186C878}"/>
                    </a:ext>
                  </a:extLst>
                </p14:cNvPr>
                <p14:cNvContentPartPr/>
                <p14:nvPr/>
              </p14:nvContentPartPr>
              <p14:xfrm>
                <a:off x="2984479" y="2243518"/>
                <a:ext cx="754920" cy="612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2D27D8-F82F-4FF9-BAD8-D9C48186C8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75839" y="2234518"/>
                  <a:ext cx="7725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3D5BFA0-D5E1-4D56-8EE4-26258565F0F8}"/>
                    </a:ext>
                  </a:extLst>
                </p14:cNvPr>
                <p14:cNvContentPartPr/>
                <p14:nvPr/>
              </p14:nvContentPartPr>
              <p14:xfrm>
                <a:off x="2866039" y="2384998"/>
                <a:ext cx="419040" cy="36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3D5BFA0-D5E1-4D56-8EE4-26258565F0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57399" y="2376358"/>
                  <a:ext cx="436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E85B026-BCCD-4F10-A850-7D17780B585E}"/>
                    </a:ext>
                  </a:extLst>
                </p14:cNvPr>
                <p14:cNvContentPartPr/>
                <p14:nvPr/>
              </p14:nvContentPartPr>
              <p14:xfrm>
                <a:off x="2455279" y="2431438"/>
                <a:ext cx="663120" cy="526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E85B026-BCCD-4F10-A850-7D17780B58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46279" y="2422798"/>
                  <a:ext cx="6807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8D3E3C-32A8-456C-B217-18E4A08FD540}"/>
                    </a:ext>
                  </a:extLst>
                </p14:cNvPr>
                <p14:cNvContentPartPr/>
                <p14:nvPr/>
              </p14:nvContentPartPr>
              <p14:xfrm>
                <a:off x="2361319" y="2615398"/>
                <a:ext cx="377280" cy="33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8D3E3C-32A8-456C-B217-18E4A08FD5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52679" y="2606398"/>
                  <a:ext cx="394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70559A-F9C6-4620-8403-960A4E36F30F}"/>
                    </a:ext>
                  </a:extLst>
                </p14:cNvPr>
                <p14:cNvContentPartPr/>
                <p14:nvPr/>
              </p14:nvContentPartPr>
              <p14:xfrm>
                <a:off x="2239639" y="2688118"/>
                <a:ext cx="316800" cy="278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70559A-F9C6-4620-8403-960A4E36F3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30639" y="2679118"/>
                  <a:ext cx="334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D4A5F1-540C-494A-887E-B1EC218A9B9B}"/>
                    </a:ext>
                  </a:extLst>
                </p14:cNvPr>
                <p14:cNvContentPartPr/>
                <p14:nvPr/>
              </p14:nvContentPartPr>
              <p14:xfrm>
                <a:off x="1978639" y="2760838"/>
                <a:ext cx="439200" cy="24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D4A5F1-540C-494A-887E-B1EC218A9B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69999" y="2751838"/>
                  <a:ext cx="456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8D160A-EEDC-4064-90C7-F391C3C9F40E}"/>
                    </a:ext>
                  </a:extLst>
                </p14:cNvPr>
                <p14:cNvContentPartPr/>
                <p14:nvPr/>
              </p14:nvContentPartPr>
              <p14:xfrm>
                <a:off x="1886479" y="2890798"/>
                <a:ext cx="162000" cy="7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8D160A-EEDC-4064-90C7-F391C3C9F4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77479" y="2881798"/>
                  <a:ext cx="17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84F455-C41D-41D2-A1FF-478CC1CC2A63}"/>
                    </a:ext>
                  </a:extLst>
                </p14:cNvPr>
                <p14:cNvContentPartPr/>
                <p14:nvPr/>
              </p14:nvContentPartPr>
              <p14:xfrm>
                <a:off x="1473559" y="2932918"/>
                <a:ext cx="435960" cy="173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84F455-C41D-41D2-A1FF-478CC1CC2A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4919" y="2923918"/>
                  <a:ext cx="453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46FDCD-3BF3-4F63-9DE4-262895B54F83}"/>
                    </a:ext>
                  </a:extLst>
                </p14:cNvPr>
                <p14:cNvContentPartPr/>
                <p14:nvPr/>
              </p14:nvContentPartPr>
              <p14:xfrm>
                <a:off x="1349359" y="3017518"/>
                <a:ext cx="177840" cy="66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46FDCD-3BF3-4F63-9DE4-262895B54F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40359" y="3008518"/>
                  <a:ext cx="195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7ABAC7-8F9E-4DF4-8CDC-90B0F1CE8D4D}"/>
                    </a:ext>
                  </a:extLst>
                </p14:cNvPr>
                <p14:cNvContentPartPr/>
                <p14:nvPr/>
              </p14:nvContentPartPr>
              <p14:xfrm>
                <a:off x="1213999" y="2993398"/>
                <a:ext cx="246600" cy="118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7ABAC7-8F9E-4DF4-8CDC-90B0F1CE8D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05359" y="2984758"/>
                  <a:ext cx="26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8CEE56-F85D-48AE-AD18-3F5A3854526C}"/>
                    </a:ext>
                  </a:extLst>
                </p14:cNvPr>
                <p14:cNvContentPartPr/>
                <p14:nvPr/>
              </p14:nvContentPartPr>
              <p14:xfrm>
                <a:off x="1062079" y="3001678"/>
                <a:ext cx="262440" cy="13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8CEE56-F85D-48AE-AD18-3F5A385452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3439" y="2993038"/>
                  <a:ext cx="2800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21D140E-F321-49A1-8B31-DC902CDF8096}"/>
              </a:ext>
            </a:extLst>
          </p:cNvPr>
          <p:cNvGrpSpPr/>
          <p:nvPr/>
        </p:nvGrpSpPr>
        <p:grpSpPr>
          <a:xfrm>
            <a:off x="8858599" y="130678"/>
            <a:ext cx="3042360" cy="479160"/>
            <a:chOff x="8858599" y="130678"/>
            <a:chExt cx="30423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2834F2-E115-4A5D-B055-D0532EEDBCDF}"/>
                    </a:ext>
                  </a:extLst>
                </p14:cNvPr>
                <p14:cNvContentPartPr/>
                <p14:nvPr/>
              </p14:nvContentPartPr>
              <p14:xfrm>
                <a:off x="8858599" y="396358"/>
                <a:ext cx="230760" cy="5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2834F2-E115-4A5D-B055-D0532EEDBC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49599" y="387718"/>
                  <a:ext cx="248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5B1D55-5B23-47FD-9343-C2BCB0C06696}"/>
                    </a:ext>
                  </a:extLst>
                </p14:cNvPr>
                <p14:cNvContentPartPr/>
                <p14:nvPr/>
              </p14:nvContentPartPr>
              <p14:xfrm>
                <a:off x="9316159" y="324358"/>
                <a:ext cx="137160" cy="252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5B1D55-5B23-47FD-9343-C2BCB0C066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07159" y="315718"/>
                  <a:ext cx="154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B74DB8-A1F7-433D-AFCD-1225A4DD01E4}"/>
                    </a:ext>
                  </a:extLst>
                </p14:cNvPr>
                <p14:cNvContentPartPr/>
                <p14:nvPr/>
              </p14:nvContentPartPr>
              <p14:xfrm>
                <a:off x="9326239" y="199438"/>
                <a:ext cx="293040" cy="19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B74DB8-A1F7-433D-AFCD-1225A4DD01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17239" y="190438"/>
                  <a:ext cx="310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1D6C42-30AC-4A97-95D1-95CA6161C17D}"/>
                    </a:ext>
                  </a:extLst>
                </p14:cNvPr>
                <p14:cNvContentPartPr/>
                <p14:nvPr/>
              </p14:nvContentPartPr>
              <p14:xfrm>
                <a:off x="9643759" y="206998"/>
                <a:ext cx="233280" cy="40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1D6C42-30AC-4A97-95D1-95CA6161C1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35119" y="198358"/>
                  <a:ext cx="250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424000-5B34-42E4-ABB6-D6EA26AA7436}"/>
                    </a:ext>
                  </a:extLst>
                </p14:cNvPr>
                <p14:cNvContentPartPr/>
                <p14:nvPr/>
              </p14:nvContentPartPr>
              <p14:xfrm>
                <a:off x="9816919" y="282958"/>
                <a:ext cx="372960" cy="32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424000-5B34-42E4-ABB6-D6EA26AA743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8279" y="274318"/>
                  <a:ext cx="390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8E57F4-6EAC-4634-8DEA-26363F080A4F}"/>
                    </a:ext>
                  </a:extLst>
                </p14:cNvPr>
                <p14:cNvContentPartPr/>
                <p14:nvPr/>
              </p14:nvContentPartPr>
              <p14:xfrm>
                <a:off x="9848959" y="434878"/>
                <a:ext cx="300600" cy="58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8E57F4-6EAC-4634-8DEA-26363F080A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39959" y="425878"/>
                  <a:ext cx="318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0CBC10-3B04-43E6-9E78-E5DFC9237D18}"/>
                    </a:ext>
                  </a:extLst>
                </p14:cNvPr>
                <p14:cNvContentPartPr/>
                <p14:nvPr/>
              </p14:nvContentPartPr>
              <p14:xfrm>
                <a:off x="10179799" y="334078"/>
                <a:ext cx="266400" cy="168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0CBC10-3B04-43E6-9E78-E5DFC9237D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71159" y="325078"/>
                  <a:ext cx="284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0892196-49EE-439A-BC9B-1E38E6CAE8D6}"/>
                    </a:ext>
                  </a:extLst>
                </p14:cNvPr>
                <p14:cNvContentPartPr/>
                <p14:nvPr/>
              </p14:nvContentPartPr>
              <p14:xfrm>
                <a:off x="10610359" y="411118"/>
                <a:ext cx="172080" cy="59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0892196-49EE-439A-BC9B-1E38E6CAE8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01719" y="402478"/>
                  <a:ext cx="189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25F3154-2EAB-4437-81AB-DACB4653C456}"/>
                    </a:ext>
                  </a:extLst>
                </p14:cNvPr>
                <p14:cNvContentPartPr/>
                <p14:nvPr/>
              </p14:nvContentPartPr>
              <p14:xfrm>
                <a:off x="10919599" y="262078"/>
                <a:ext cx="135000" cy="246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25F3154-2EAB-4437-81AB-DACB4653C4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0959" y="253078"/>
                  <a:ext cx="152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9B47154-5CF6-41F3-8B55-3A5652C13D0A}"/>
                    </a:ext>
                  </a:extLst>
                </p14:cNvPr>
                <p14:cNvContentPartPr/>
                <p14:nvPr/>
              </p14:nvContentPartPr>
              <p14:xfrm>
                <a:off x="11055679" y="420118"/>
                <a:ext cx="47160" cy="9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9B47154-5CF6-41F3-8B55-3A5652C13D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47039" y="411118"/>
                  <a:ext cx="64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8C37E0-E307-4317-99DC-1D70B2B3D4DD}"/>
                    </a:ext>
                  </a:extLst>
                </p14:cNvPr>
                <p14:cNvContentPartPr/>
                <p14:nvPr/>
              </p14:nvContentPartPr>
              <p14:xfrm>
                <a:off x="11250799" y="210958"/>
                <a:ext cx="288000" cy="290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8C37E0-E307-4317-99DC-1D70B2B3D4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41799" y="201958"/>
                  <a:ext cx="305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8AED2D-BEA3-4D51-9E58-E6027D5425B4}"/>
                    </a:ext>
                  </a:extLst>
                </p14:cNvPr>
                <p14:cNvContentPartPr/>
                <p14:nvPr/>
              </p14:nvContentPartPr>
              <p14:xfrm>
                <a:off x="11568319" y="130678"/>
                <a:ext cx="332640" cy="46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8AED2D-BEA3-4D51-9E58-E6027D5425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59679" y="121678"/>
                  <a:ext cx="35028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C1A11D-8660-4C7A-AFE6-DCAF9F90D1D3}"/>
              </a:ext>
            </a:extLst>
          </p:cNvPr>
          <p:cNvGrpSpPr/>
          <p:nvPr/>
        </p:nvGrpSpPr>
        <p:grpSpPr>
          <a:xfrm>
            <a:off x="1906279" y="2631238"/>
            <a:ext cx="872280" cy="379800"/>
            <a:chOff x="1906279" y="2631238"/>
            <a:chExt cx="872280" cy="379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63823F-C770-4EF6-9EFB-28BCBC0B8672}"/>
                    </a:ext>
                  </a:extLst>
                </p14:cNvPr>
                <p14:cNvContentPartPr/>
                <p14:nvPr/>
              </p14:nvContentPartPr>
              <p14:xfrm>
                <a:off x="2588839" y="2652838"/>
                <a:ext cx="189720" cy="17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63823F-C770-4EF6-9EFB-28BCBC0B86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71199" y="2635198"/>
                  <a:ext cx="225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010367-B433-4DE8-B1D4-F27A95385700}"/>
                    </a:ext>
                  </a:extLst>
                </p14:cNvPr>
                <p14:cNvContentPartPr/>
                <p14:nvPr/>
              </p14:nvContentPartPr>
              <p14:xfrm>
                <a:off x="2549959" y="2631238"/>
                <a:ext cx="199800" cy="246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010367-B433-4DE8-B1D4-F27A953857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32319" y="2613598"/>
                  <a:ext cx="235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38F2AB-A4F5-45EF-A6E1-C2622CA71F8B}"/>
                    </a:ext>
                  </a:extLst>
                </p14:cNvPr>
                <p14:cNvContentPartPr/>
                <p14:nvPr/>
              </p14:nvContentPartPr>
              <p14:xfrm>
                <a:off x="2425039" y="2729518"/>
                <a:ext cx="153360" cy="18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38F2AB-A4F5-45EF-A6E1-C2622CA71F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07399" y="2711878"/>
                  <a:ext cx="189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DAE99D-0AD3-407C-B84A-63A79082BE7F}"/>
                    </a:ext>
                  </a:extLst>
                </p14:cNvPr>
                <p14:cNvContentPartPr/>
                <p14:nvPr/>
              </p14:nvContentPartPr>
              <p14:xfrm>
                <a:off x="2364559" y="2734918"/>
                <a:ext cx="64440" cy="25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DAE99D-0AD3-407C-B84A-63A79082BE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6559" y="2717278"/>
                  <a:ext cx="100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B26177E-50A8-4AD7-8E0F-0B238A3BB8FC}"/>
                    </a:ext>
                  </a:extLst>
                </p14:cNvPr>
                <p14:cNvContentPartPr/>
                <p14:nvPr/>
              </p14:nvContentPartPr>
              <p14:xfrm>
                <a:off x="2148199" y="2742838"/>
                <a:ext cx="111960" cy="24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B26177E-50A8-4AD7-8E0F-0B238A3BB8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30199" y="2724838"/>
                  <a:ext cx="147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3CC48AD-9050-4F2E-B04B-182BBF021760}"/>
                    </a:ext>
                  </a:extLst>
                </p14:cNvPr>
                <p14:cNvContentPartPr/>
                <p14:nvPr/>
              </p14:nvContentPartPr>
              <p14:xfrm>
                <a:off x="2054239" y="2824918"/>
                <a:ext cx="42840" cy="166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3CC48AD-9050-4F2E-B04B-182BBF0217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36239" y="2807278"/>
                  <a:ext cx="7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E018AD-25FF-4194-82FD-CE19BD1352B9}"/>
                    </a:ext>
                  </a:extLst>
                </p14:cNvPr>
                <p14:cNvContentPartPr/>
                <p14:nvPr/>
              </p14:nvContentPartPr>
              <p14:xfrm>
                <a:off x="1906279" y="2822398"/>
                <a:ext cx="38160" cy="18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E018AD-25FF-4194-82FD-CE19BD1352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88279" y="2804758"/>
                  <a:ext cx="738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56182FE-714F-44C1-AA71-EA14B6D93C5F}"/>
                  </a:ext>
                </a:extLst>
              </p14:cNvPr>
              <p14:cNvContentPartPr/>
              <p14:nvPr/>
            </p14:nvContentPartPr>
            <p14:xfrm>
              <a:off x="1746799" y="2829238"/>
              <a:ext cx="28080" cy="256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56182FE-714F-44C1-AA71-EA14B6D93C5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728799" y="2811238"/>
                <a:ext cx="63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96EE589-4833-410F-B903-35AA272065DC}"/>
                  </a:ext>
                </a:extLst>
              </p14:cNvPr>
              <p14:cNvContentPartPr/>
              <p14:nvPr/>
            </p14:nvContentPartPr>
            <p14:xfrm>
              <a:off x="1532959" y="2885038"/>
              <a:ext cx="38520" cy="177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96EE589-4833-410F-B903-35AA272065D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515319" y="2867398"/>
                <a:ext cx="7416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D036763-E7B1-4CBF-8997-00D0E2D67D02}"/>
              </a:ext>
            </a:extLst>
          </p:cNvPr>
          <p:cNvGrpSpPr/>
          <p:nvPr/>
        </p:nvGrpSpPr>
        <p:grpSpPr>
          <a:xfrm>
            <a:off x="1072519" y="2939758"/>
            <a:ext cx="321840" cy="95040"/>
            <a:chOff x="1072519" y="2939758"/>
            <a:chExt cx="321840" cy="9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540326-7CA2-48CF-B9A3-EA629204AB40}"/>
                    </a:ext>
                  </a:extLst>
                </p14:cNvPr>
                <p14:cNvContentPartPr/>
                <p14:nvPr/>
              </p14:nvContentPartPr>
              <p14:xfrm>
                <a:off x="1373119" y="2939758"/>
                <a:ext cx="21240" cy="9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540326-7CA2-48CF-B9A3-EA629204AB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55119" y="2922118"/>
                  <a:ext cx="56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E3B037-BB5D-4AF9-9796-F54475E3B12B}"/>
                    </a:ext>
                  </a:extLst>
                </p14:cNvPr>
                <p14:cNvContentPartPr/>
                <p14:nvPr/>
              </p14:nvContentPartPr>
              <p14:xfrm>
                <a:off x="1216519" y="2944438"/>
                <a:ext cx="36360" cy="86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E3B037-BB5D-4AF9-9796-F54475E3B1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8519" y="2926438"/>
                  <a:ext cx="72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C6D9FF-78F0-4D9A-8431-854C9F77FFC0}"/>
                    </a:ext>
                  </a:extLst>
                </p14:cNvPr>
                <p14:cNvContentPartPr/>
                <p14:nvPr/>
              </p14:nvContentPartPr>
              <p14:xfrm>
                <a:off x="1072519" y="2951638"/>
                <a:ext cx="35280" cy="47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C6D9FF-78F0-4D9A-8431-854C9F77FF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879" y="2933998"/>
                  <a:ext cx="709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0116C3C-7C76-4A3E-B10A-EEABEAFC72C6}"/>
              </a:ext>
            </a:extLst>
          </p:cNvPr>
          <p:cNvGrpSpPr/>
          <p:nvPr/>
        </p:nvGrpSpPr>
        <p:grpSpPr>
          <a:xfrm>
            <a:off x="6536239" y="803518"/>
            <a:ext cx="4419720" cy="650160"/>
            <a:chOff x="6536239" y="803518"/>
            <a:chExt cx="441972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4E3EA5-201B-41E8-AC3A-780E9BF83DBA}"/>
                    </a:ext>
                  </a:extLst>
                </p14:cNvPr>
                <p14:cNvContentPartPr/>
                <p14:nvPr/>
              </p14:nvContentPartPr>
              <p14:xfrm>
                <a:off x="6536239" y="1155238"/>
                <a:ext cx="165600" cy="44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4E3EA5-201B-41E8-AC3A-780E9BF83D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27599" y="1146238"/>
                  <a:ext cx="183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F4EE50-683B-46FA-9EEC-FE1D4E06C114}"/>
                    </a:ext>
                  </a:extLst>
                </p14:cNvPr>
                <p14:cNvContentPartPr/>
                <p14:nvPr/>
              </p14:nvContentPartPr>
              <p14:xfrm>
                <a:off x="6547759" y="1226878"/>
                <a:ext cx="225360" cy="6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F4EE50-683B-46FA-9EEC-FE1D4E06C11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38759" y="1217878"/>
                  <a:ext cx="243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C09AB2-274E-481C-AEB0-1B511A187E9B}"/>
                    </a:ext>
                  </a:extLst>
                </p14:cNvPr>
                <p14:cNvContentPartPr/>
                <p14:nvPr/>
              </p14:nvContentPartPr>
              <p14:xfrm>
                <a:off x="6953839" y="1125718"/>
                <a:ext cx="38556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C09AB2-274E-481C-AEB0-1B511A187E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4839" y="1116718"/>
                  <a:ext cx="403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AC7CEC-EF35-4B31-86A6-2D93C4FCAB39}"/>
                    </a:ext>
                  </a:extLst>
                </p14:cNvPr>
                <p14:cNvContentPartPr/>
                <p14:nvPr/>
              </p14:nvContentPartPr>
              <p14:xfrm>
                <a:off x="7095679" y="988918"/>
                <a:ext cx="158040" cy="46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AC7CEC-EF35-4B31-86A6-2D93C4FCAB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86679" y="980278"/>
                  <a:ext cx="175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195C47-79C7-4FA2-AA59-593FAB4E1E28}"/>
                    </a:ext>
                  </a:extLst>
                </p14:cNvPr>
                <p14:cNvContentPartPr/>
                <p14:nvPr/>
              </p14:nvContentPartPr>
              <p14:xfrm>
                <a:off x="7538479" y="1077478"/>
                <a:ext cx="93600" cy="249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195C47-79C7-4FA2-AA59-593FAB4E1E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29479" y="1068478"/>
                  <a:ext cx="111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60D83E-9DFF-441E-82EE-15FB6F9F21F4}"/>
                    </a:ext>
                  </a:extLst>
                </p14:cNvPr>
                <p14:cNvContentPartPr/>
                <p14:nvPr/>
              </p14:nvContentPartPr>
              <p14:xfrm>
                <a:off x="7705519" y="1081078"/>
                <a:ext cx="141840" cy="186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60D83E-9DFF-441E-82EE-15FB6F9F21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96519" y="1072438"/>
                  <a:ext cx="159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CBE33E-6CC4-44A3-B38C-533F0FDA7F9E}"/>
                    </a:ext>
                  </a:extLst>
                </p14:cNvPr>
                <p14:cNvContentPartPr/>
                <p14:nvPr/>
              </p14:nvContentPartPr>
              <p14:xfrm>
                <a:off x="7906399" y="943198"/>
                <a:ext cx="196200" cy="406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CBE33E-6CC4-44A3-B38C-533F0FDA7F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97759" y="934198"/>
                  <a:ext cx="213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BD87DB-0A4B-48CB-9E53-C1F76B745FA5}"/>
                    </a:ext>
                  </a:extLst>
                </p14:cNvPr>
                <p14:cNvContentPartPr/>
                <p14:nvPr/>
              </p14:nvContentPartPr>
              <p14:xfrm>
                <a:off x="8322559" y="1181158"/>
                <a:ext cx="230760" cy="64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BD87DB-0A4B-48CB-9E53-C1F76B745F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13919" y="1172158"/>
                  <a:ext cx="248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6AC97C-D0DC-4695-95CA-A6611205409F}"/>
                    </a:ext>
                  </a:extLst>
                </p14:cNvPr>
                <p14:cNvContentPartPr/>
                <p14:nvPr/>
              </p14:nvContentPartPr>
              <p14:xfrm>
                <a:off x="8768599" y="1080718"/>
                <a:ext cx="283680" cy="210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6AC97C-D0DC-4695-95CA-A6611205409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9959" y="1072078"/>
                  <a:ext cx="301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2F55FD-FAEE-43C4-828E-1B05946D9243}"/>
                    </a:ext>
                  </a:extLst>
                </p14:cNvPr>
                <p14:cNvContentPartPr/>
                <p14:nvPr/>
              </p14:nvContentPartPr>
              <p14:xfrm>
                <a:off x="8699119" y="930958"/>
                <a:ext cx="392760" cy="50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2F55FD-FAEE-43C4-828E-1B05946D92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90479" y="921958"/>
                  <a:ext cx="4104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F667F7-D90F-4DDD-9784-2929CD1D67C7}"/>
                    </a:ext>
                  </a:extLst>
                </p14:cNvPr>
                <p14:cNvContentPartPr/>
                <p14:nvPr/>
              </p14:nvContentPartPr>
              <p14:xfrm>
                <a:off x="9213559" y="960118"/>
                <a:ext cx="250920" cy="40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F667F7-D90F-4DDD-9784-2929CD1D67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4919" y="951118"/>
                  <a:ext cx="268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774C84-82E4-4BC3-BB14-639B3874D165}"/>
                    </a:ext>
                  </a:extLst>
                </p14:cNvPr>
                <p14:cNvContentPartPr/>
                <p14:nvPr/>
              </p14:nvContentPartPr>
              <p14:xfrm>
                <a:off x="9462319" y="1158118"/>
                <a:ext cx="135000" cy="37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774C84-82E4-4BC3-BB14-639B3874D1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53319" y="1149118"/>
                  <a:ext cx="15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7B436FB-1776-4A4F-ABC7-82FD6C99D85E}"/>
                    </a:ext>
                  </a:extLst>
                </p14:cNvPr>
                <p14:cNvContentPartPr/>
                <p14:nvPr/>
              </p14:nvContentPartPr>
              <p14:xfrm>
                <a:off x="9844279" y="1013758"/>
                <a:ext cx="113400" cy="254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7B436FB-1776-4A4F-ABC7-82FD6C99D8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35639" y="1005118"/>
                  <a:ext cx="131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C1AF42-3B11-4A84-9154-31554B94BDEF}"/>
                    </a:ext>
                  </a:extLst>
                </p14:cNvPr>
                <p14:cNvContentPartPr/>
                <p14:nvPr/>
              </p14:nvContentPartPr>
              <p14:xfrm>
                <a:off x="10049479" y="1177198"/>
                <a:ext cx="25920" cy="72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C1AF42-3B11-4A84-9154-31554B94BD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40839" y="1168198"/>
                  <a:ext cx="43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10B1A7-9CC5-467A-8FE9-D3B2FEBD43BF}"/>
                    </a:ext>
                  </a:extLst>
                </p14:cNvPr>
                <p14:cNvContentPartPr/>
                <p14:nvPr/>
              </p14:nvContentPartPr>
              <p14:xfrm>
                <a:off x="10159999" y="953278"/>
                <a:ext cx="373320" cy="31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10B1A7-9CC5-467A-8FE9-D3B2FEBD43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51359" y="944278"/>
                  <a:ext cx="390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C337EB-45BB-4613-A709-491D38631E01}"/>
                    </a:ext>
                  </a:extLst>
                </p14:cNvPr>
                <p14:cNvContentPartPr/>
                <p14:nvPr/>
              </p14:nvContentPartPr>
              <p14:xfrm>
                <a:off x="10519279" y="803518"/>
                <a:ext cx="436680" cy="578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C337EB-45BB-4613-A709-491D38631E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10279" y="794518"/>
                  <a:ext cx="454320" cy="59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A83352-ED33-43DE-A439-7AB9CBF3D22B}"/>
              </a:ext>
            </a:extLst>
          </p:cNvPr>
          <p:cNvGrpSpPr/>
          <p:nvPr/>
        </p:nvGrpSpPr>
        <p:grpSpPr>
          <a:xfrm>
            <a:off x="7928719" y="1891438"/>
            <a:ext cx="313560" cy="177480"/>
            <a:chOff x="7928719" y="1891438"/>
            <a:chExt cx="313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58C91AA-E39C-4CAC-AAFA-83E6A781D8F5}"/>
                    </a:ext>
                  </a:extLst>
                </p14:cNvPr>
                <p14:cNvContentPartPr/>
                <p14:nvPr/>
              </p14:nvContentPartPr>
              <p14:xfrm>
                <a:off x="7928719" y="1891438"/>
                <a:ext cx="211320" cy="3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58C91AA-E39C-4CAC-AAFA-83E6A781D8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19719" y="1882438"/>
                  <a:ext cx="228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F1E32A-3B54-4B26-914B-D7BC716D1A0D}"/>
                    </a:ext>
                  </a:extLst>
                </p14:cNvPr>
                <p14:cNvContentPartPr/>
                <p14:nvPr/>
              </p14:nvContentPartPr>
              <p14:xfrm>
                <a:off x="7984159" y="2035078"/>
                <a:ext cx="25812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F1E32A-3B54-4B26-914B-D7BC716D1A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75159" y="2026438"/>
                  <a:ext cx="2757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4E55293-C2EF-4C34-9D6A-6EB435ED3D81}"/>
              </a:ext>
            </a:extLst>
          </p:cNvPr>
          <p:cNvGrpSpPr/>
          <p:nvPr/>
        </p:nvGrpSpPr>
        <p:grpSpPr>
          <a:xfrm>
            <a:off x="8513735" y="1725641"/>
            <a:ext cx="1731960" cy="321480"/>
            <a:chOff x="8513735" y="1725641"/>
            <a:chExt cx="17319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D5FEEA-7DA9-4495-BE6F-C454B572A1AA}"/>
                    </a:ext>
                  </a:extLst>
                </p14:cNvPr>
                <p14:cNvContentPartPr/>
                <p14:nvPr/>
              </p14:nvContentPartPr>
              <p14:xfrm>
                <a:off x="8513735" y="2026601"/>
                <a:ext cx="16920" cy="2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D5FEEA-7DA9-4495-BE6F-C454B572A1A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4735" y="2017961"/>
                  <a:ext cx="34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5139B-F021-4DDF-937C-5E75E9221944}"/>
                    </a:ext>
                  </a:extLst>
                </p14:cNvPr>
                <p14:cNvContentPartPr/>
                <p14:nvPr/>
              </p14:nvContentPartPr>
              <p14:xfrm>
                <a:off x="8685095" y="1738961"/>
                <a:ext cx="186480" cy="279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5139B-F021-4DDF-937C-5E75E92219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76095" y="1729961"/>
                  <a:ext cx="204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2DCF26-C67D-4FCB-B27E-862E8467EDB2}"/>
                    </a:ext>
                  </a:extLst>
                </p14:cNvPr>
                <p14:cNvContentPartPr/>
                <p14:nvPr/>
              </p14:nvContentPartPr>
              <p14:xfrm>
                <a:off x="8915495" y="1778561"/>
                <a:ext cx="245520" cy="19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2DCF26-C67D-4FCB-B27E-862E8467EDB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06855" y="1769921"/>
                  <a:ext cx="263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3E5972B-485F-4493-8336-56D786CD3920}"/>
                    </a:ext>
                  </a:extLst>
                </p14:cNvPr>
                <p14:cNvContentPartPr/>
                <p14:nvPr/>
              </p14:nvContentPartPr>
              <p14:xfrm>
                <a:off x="9227255" y="1752281"/>
                <a:ext cx="231840" cy="184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3E5972B-485F-4493-8336-56D786CD39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18615" y="1743281"/>
                  <a:ext cx="249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93BFFE-8A5D-4DAE-A111-0CB3AC678B88}"/>
                    </a:ext>
                  </a:extLst>
                </p14:cNvPr>
                <p14:cNvContentPartPr/>
                <p14:nvPr/>
              </p14:nvContentPartPr>
              <p14:xfrm>
                <a:off x="9514175" y="1725641"/>
                <a:ext cx="245160" cy="28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93BFFE-8A5D-4DAE-A111-0CB3AC678B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05175" y="1717001"/>
                  <a:ext cx="262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815443-6541-4E23-ACD4-0CDD585EBA8A}"/>
                    </a:ext>
                  </a:extLst>
                </p14:cNvPr>
                <p14:cNvContentPartPr/>
                <p14:nvPr/>
              </p14:nvContentPartPr>
              <p14:xfrm>
                <a:off x="9956255" y="1835441"/>
                <a:ext cx="289440" cy="70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815443-6541-4E23-ACD4-0CDD585EBA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47615" y="1826441"/>
                  <a:ext cx="3070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F091971-884C-4CA4-97B3-B379EBC877A0}"/>
              </a:ext>
            </a:extLst>
          </p:cNvPr>
          <p:cNvGrpSpPr/>
          <p:nvPr/>
        </p:nvGrpSpPr>
        <p:grpSpPr>
          <a:xfrm>
            <a:off x="10332016" y="1668224"/>
            <a:ext cx="992880" cy="314640"/>
            <a:chOff x="10332016" y="1668224"/>
            <a:chExt cx="9928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DE170A-AA15-42DB-A9FB-AF870124B0BE}"/>
                    </a:ext>
                  </a:extLst>
                </p14:cNvPr>
                <p14:cNvContentPartPr/>
                <p14:nvPr/>
              </p14:nvContentPartPr>
              <p14:xfrm>
                <a:off x="10332016" y="1949744"/>
                <a:ext cx="172440" cy="3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DE170A-AA15-42DB-A9FB-AF870124B0B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23376" y="1941104"/>
                  <a:ext cx="19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DC11A9-8FF4-4C68-AEE1-5F15114EBEBD}"/>
                    </a:ext>
                  </a:extLst>
                </p14:cNvPr>
                <p14:cNvContentPartPr/>
                <p14:nvPr/>
              </p14:nvContentPartPr>
              <p14:xfrm>
                <a:off x="10450816" y="1794944"/>
                <a:ext cx="144000" cy="153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DC11A9-8FF4-4C68-AEE1-5F15114EBE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41816" y="1785944"/>
                  <a:ext cx="161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A06F613-2973-4B11-8DAF-95C592C8F457}"/>
                    </a:ext>
                  </a:extLst>
                </p14:cNvPr>
                <p14:cNvContentPartPr/>
                <p14:nvPr/>
              </p14:nvContentPartPr>
              <p14:xfrm>
                <a:off x="10639096" y="1709624"/>
                <a:ext cx="185040" cy="208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A06F613-2973-4B11-8DAF-95C592C8F4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30096" y="1700984"/>
                  <a:ext cx="202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ACE4D0-C0E2-4600-AEBD-F2C7FD03A3C9}"/>
                    </a:ext>
                  </a:extLst>
                </p14:cNvPr>
                <p14:cNvContentPartPr/>
                <p14:nvPr/>
              </p14:nvContentPartPr>
              <p14:xfrm>
                <a:off x="10874896" y="1702784"/>
                <a:ext cx="194760" cy="21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ACE4D0-C0E2-4600-AEBD-F2C7FD03A3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65896" y="1694144"/>
                  <a:ext cx="21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CCC0D8-355A-4F03-BBCC-C13AC925DD8F}"/>
                    </a:ext>
                  </a:extLst>
                </p14:cNvPr>
                <p14:cNvContentPartPr/>
                <p14:nvPr/>
              </p14:nvContentPartPr>
              <p14:xfrm>
                <a:off x="11079736" y="1668224"/>
                <a:ext cx="245160" cy="27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CCC0D8-355A-4F03-BBCC-C13AC925DD8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71096" y="1659224"/>
                  <a:ext cx="26280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B37356F-CD9C-42BB-A0CE-2B211EF3114B}"/>
                  </a:ext>
                </a:extLst>
              </p14:cNvPr>
              <p14:cNvContentPartPr/>
              <p14:nvPr/>
            </p14:nvContentPartPr>
            <p14:xfrm>
              <a:off x="10165634" y="739788"/>
              <a:ext cx="10080" cy="18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B37356F-CD9C-42BB-A0CE-2B211EF3114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156634" y="731148"/>
                <a:ext cx="27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E238F1-0E9C-460A-ACB5-84F604207480}"/>
                  </a:ext>
                </a:extLst>
              </p14:cNvPr>
              <p14:cNvContentPartPr/>
              <p14:nvPr/>
            </p14:nvContentPartPr>
            <p14:xfrm>
              <a:off x="388034" y="3428988"/>
              <a:ext cx="7783200" cy="78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E238F1-0E9C-460A-ACB5-84F60420748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79034" y="3420348"/>
                <a:ext cx="78008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570A9C1-443E-44E7-91DD-6470BB95E28C}"/>
                  </a:ext>
                </a:extLst>
              </p14:cNvPr>
              <p14:cNvContentPartPr/>
              <p14:nvPr/>
            </p14:nvContentPartPr>
            <p14:xfrm>
              <a:off x="273914" y="4332228"/>
              <a:ext cx="2644560" cy="589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570A9C1-443E-44E7-91DD-6470BB95E28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65274" y="4323228"/>
                <a:ext cx="266220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97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C5E137-C22A-496E-AD3D-36FF984B9599}"/>
              </a:ext>
            </a:extLst>
          </p:cNvPr>
          <p:cNvGrpSpPr/>
          <p:nvPr/>
        </p:nvGrpSpPr>
        <p:grpSpPr>
          <a:xfrm>
            <a:off x="1263766" y="292841"/>
            <a:ext cx="1624320" cy="493200"/>
            <a:chOff x="1263766" y="292841"/>
            <a:chExt cx="162432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F852CE-D1A4-44CD-AF47-C13C005FD628}"/>
                    </a:ext>
                  </a:extLst>
                </p14:cNvPr>
                <p14:cNvContentPartPr/>
                <p14:nvPr/>
              </p14:nvContentPartPr>
              <p14:xfrm>
                <a:off x="1263766" y="475361"/>
                <a:ext cx="110520" cy="31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F852CE-D1A4-44CD-AF47-C13C005FD6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54766" y="466361"/>
                  <a:ext cx="128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37883C-2E68-4CCD-BA5C-6BC2950F2C52}"/>
                    </a:ext>
                  </a:extLst>
                </p14:cNvPr>
                <p14:cNvContentPartPr/>
                <p14:nvPr/>
              </p14:nvContentPartPr>
              <p14:xfrm>
                <a:off x="1328926" y="292841"/>
                <a:ext cx="315360" cy="30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37883C-2E68-4CCD-BA5C-6BC2950F2C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0286" y="284201"/>
                  <a:ext cx="333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6E67B2-5964-4EB6-9049-B634D29FF5FA}"/>
                    </a:ext>
                  </a:extLst>
                </p14:cNvPr>
                <p14:cNvContentPartPr/>
                <p14:nvPr/>
              </p14:nvContentPartPr>
              <p14:xfrm>
                <a:off x="1746526" y="340001"/>
                <a:ext cx="230040" cy="38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6E67B2-5964-4EB6-9049-B634D29FF5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7886" y="331001"/>
                  <a:ext cx="247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17387F-B2F5-48BC-A4A3-3587F480CB80}"/>
                    </a:ext>
                  </a:extLst>
                </p14:cNvPr>
                <p14:cNvContentPartPr/>
                <p14:nvPr/>
              </p14:nvContentPartPr>
              <p14:xfrm>
                <a:off x="2050006" y="385721"/>
                <a:ext cx="361800" cy="3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17387F-B2F5-48BC-A4A3-3587F480CB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1366" y="377081"/>
                  <a:ext cx="379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3C385F-30EE-4443-AC93-4C311E88BDAC}"/>
                    </a:ext>
                  </a:extLst>
                </p14:cNvPr>
                <p14:cNvContentPartPr/>
                <p14:nvPr/>
              </p14:nvContentPartPr>
              <p14:xfrm>
                <a:off x="2115886" y="567521"/>
                <a:ext cx="220320" cy="4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3C385F-30EE-4443-AC93-4C311E88BD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6886" y="558521"/>
                  <a:ext cx="237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882AFC-F149-4C49-AC06-3F2581F73366}"/>
                    </a:ext>
                  </a:extLst>
                </p14:cNvPr>
                <p14:cNvContentPartPr/>
                <p14:nvPr/>
              </p14:nvContentPartPr>
              <p14:xfrm>
                <a:off x="2591446" y="399041"/>
                <a:ext cx="296640" cy="236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882AFC-F149-4C49-AC06-3F2581F733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2446" y="390041"/>
                  <a:ext cx="314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59B43-4CA6-413A-BF90-59610336ECCD}"/>
              </a:ext>
            </a:extLst>
          </p:cNvPr>
          <p:cNvGrpSpPr/>
          <p:nvPr/>
        </p:nvGrpSpPr>
        <p:grpSpPr>
          <a:xfrm>
            <a:off x="3268966" y="247841"/>
            <a:ext cx="1103040" cy="528480"/>
            <a:chOff x="3268966" y="247841"/>
            <a:chExt cx="11030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942869-D1B0-49BF-A23E-9238CC8BED74}"/>
                    </a:ext>
                  </a:extLst>
                </p14:cNvPr>
                <p14:cNvContentPartPr/>
                <p14:nvPr/>
              </p14:nvContentPartPr>
              <p14:xfrm>
                <a:off x="3268966" y="417401"/>
                <a:ext cx="210600" cy="24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942869-D1B0-49BF-A23E-9238CC8BED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0326" y="408761"/>
                  <a:ext cx="22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215654-F3D5-46A1-8841-D27B2996CFE7}"/>
                    </a:ext>
                  </a:extLst>
                </p14:cNvPr>
                <p14:cNvContentPartPr/>
                <p14:nvPr/>
              </p14:nvContentPartPr>
              <p14:xfrm>
                <a:off x="3651646" y="247841"/>
                <a:ext cx="227160" cy="52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215654-F3D5-46A1-8841-D27B2996CF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2646" y="238841"/>
                  <a:ext cx="2448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E0AC3B-BDDC-41F6-B7F1-446327E562CA}"/>
                    </a:ext>
                  </a:extLst>
                </p14:cNvPr>
                <p14:cNvContentPartPr/>
                <p14:nvPr/>
              </p14:nvContentPartPr>
              <p14:xfrm>
                <a:off x="4114966" y="460241"/>
                <a:ext cx="225000" cy="2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E0AC3B-BDDC-41F6-B7F1-446327E562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06326" y="451601"/>
                  <a:ext cx="242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2827AB-4D20-432E-B4DC-99F19F51A4B7}"/>
                    </a:ext>
                  </a:extLst>
                </p14:cNvPr>
                <p14:cNvContentPartPr/>
                <p14:nvPr/>
              </p14:nvContentPartPr>
              <p14:xfrm>
                <a:off x="4139446" y="590201"/>
                <a:ext cx="23256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2827AB-4D20-432E-B4DC-99F19F51A4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30446" y="581561"/>
                  <a:ext cx="2502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5B0DD4-16E7-45A1-8628-4F579FEE89F7}"/>
              </a:ext>
            </a:extLst>
          </p:cNvPr>
          <p:cNvGrpSpPr/>
          <p:nvPr/>
        </p:nvGrpSpPr>
        <p:grpSpPr>
          <a:xfrm>
            <a:off x="4698439" y="325798"/>
            <a:ext cx="1820880" cy="561240"/>
            <a:chOff x="4698439" y="325798"/>
            <a:chExt cx="18208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3353AF-37E9-4237-8407-88E717D3F697}"/>
                    </a:ext>
                  </a:extLst>
                </p14:cNvPr>
                <p14:cNvContentPartPr/>
                <p14:nvPr/>
              </p14:nvContentPartPr>
              <p14:xfrm>
                <a:off x="4698439" y="655918"/>
                <a:ext cx="32400" cy="8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3353AF-37E9-4237-8407-88E717D3F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9799" y="647278"/>
                  <a:ext cx="5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BB0305-8380-436E-9D9C-4A741F0BD27B}"/>
                    </a:ext>
                  </a:extLst>
                </p14:cNvPr>
                <p14:cNvContentPartPr/>
                <p14:nvPr/>
              </p14:nvContentPartPr>
              <p14:xfrm>
                <a:off x="4928479" y="480598"/>
                <a:ext cx="237600" cy="220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BB0305-8380-436E-9D9C-4A741F0BD2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9479" y="471958"/>
                  <a:ext cx="255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C1DED8-CC02-485E-A8C8-DE37DAAE05E3}"/>
                    </a:ext>
                  </a:extLst>
                </p14:cNvPr>
                <p14:cNvContentPartPr/>
                <p14:nvPr/>
              </p14:nvContentPartPr>
              <p14:xfrm>
                <a:off x="5191279" y="426958"/>
                <a:ext cx="342360" cy="22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C1DED8-CC02-485E-A8C8-DE37DAAE05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82279" y="418318"/>
                  <a:ext cx="360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6FDBF6-1FA0-46DE-9FB9-5DECB42E7AE3}"/>
                    </a:ext>
                  </a:extLst>
                </p14:cNvPr>
                <p14:cNvContentPartPr/>
                <p14:nvPr/>
              </p14:nvContentPartPr>
              <p14:xfrm>
                <a:off x="5647759" y="363238"/>
                <a:ext cx="215640" cy="32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6FDBF6-1FA0-46DE-9FB9-5DECB42E7A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39119" y="354238"/>
                  <a:ext cx="233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F03CBC-988D-41BC-B7AC-795CCF6F044C}"/>
                    </a:ext>
                  </a:extLst>
                </p14:cNvPr>
                <p14:cNvContentPartPr/>
                <p14:nvPr/>
              </p14:nvContentPartPr>
              <p14:xfrm>
                <a:off x="5999119" y="325798"/>
                <a:ext cx="335160" cy="357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F03CBC-988D-41BC-B7AC-795CCF6F04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90119" y="316798"/>
                  <a:ext cx="352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DCD2E-8EC9-4AB1-A30F-58E5A7854FD2}"/>
                    </a:ext>
                  </a:extLst>
                </p14:cNvPr>
                <p14:cNvContentPartPr/>
                <p14:nvPr/>
              </p14:nvContentPartPr>
              <p14:xfrm>
                <a:off x="6399079" y="698758"/>
                <a:ext cx="120240" cy="18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DCD2E-8EC9-4AB1-A30F-58E5A7854F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0079" y="690118"/>
                  <a:ext cx="1378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B0D105-DFE9-4678-8E41-A24BF36002AE}"/>
              </a:ext>
            </a:extLst>
          </p:cNvPr>
          <p:cNvGrpSpPr/>
          <p:nvPr/>
        </p:nvGrpSpPr>
        <p:grpSpPr>
          <a:xfrm>
            <a:off x="6841159" y="69118"/>
            <a:ext cx="1752840" cy="679680"/>
            <a:chOff x="6841159" y="69118"/>
            <a:chExt cx="175284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D22DCE-9E47-46C8-B416-6B7F0BE23001}"/>
                    </a:ext>
                  </a:extLst>
                </p14:cNvPr>
                <p14:cNvContentPartPr/>
                <p14:nvPr/>
              </p14:nvContentPartPr>
              <p14:xfrm>
                <a:off x="6841159" y="69118"/>
                <a:ext cx="433800" cy="67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D22DCE-9E47-46C8-B416-6B7F0BE230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32159" y="60118"/>
                  <a:ext cx="45144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3BDC15-220B-4F08-B353-042BF779ED87}"/>
                    </a:ext>
                  </a:extLst>
                </p14:cNvPr>
                <p14:cNvContentPartPr/>
                <p14:nvPr/>
              </p14:nvContentPartPr>
              <p14:xfrm>
                <a:off x="6852679" y="527758"/>
                <a:ext cx="312840" cy="5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3BDC15-220B-4F08-B353-042BF779ED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3679" y="519118"/>
                  <a:ext cx="330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4BAC30-6821-4B5B-AC83-8CC59C4F0F62}"/>
                    </a:ext>
                  </a:extLst>
                </p14:cNvPr>
                <p14:cNvContentPartPr/>
                <p14:nvPr/>
              </p14:nvContentPartPr>
              <p14:xfrm>
                <a:off x="7201879" y="571318"/>
                <a:ext cx="76680" cy="89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4BAC30-6821-4B5B-AC83-8CC59C4F0F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92879" y="562318"/>
                  <a:ext cx="94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3898E1-F7C5-4879-81D6-6185847FF98D}"/>
                    </a:ext>
                  </a:extLst>
                </p14:cNvPr>
                <p14:cNvContentPartPr/>
                <p14:nvPr/>
              </p14:nvContentPartPr>
              <p14:xfrm>
                <a:off x="7375399" y="559078"/>
                <a:ext cx="16272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3898E1-F7C5-4879-81D6-6185847FF9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66399" y="550438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EB9938-0E0E-41C8-9469-CC1D4A3E1A8D}"/>
                    </a:ext>
                  </a:extLst>
                </p14:cNvPr>
                <p14:cNvContentPartPr/>
                <p14:nvPr/>
              </p14:nvContentPartPr>
              <p14:xfrm>
                <a:off x="7657279" y="506518"/>
                <a:ext cx="187200" cy="17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EB9938-0E0E-41C8-9469-CC1D4A3E1A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8279" y="497878"/>
                  <a:ext cx="204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6E5F6B-B824-4FD0-BA16-DD8C30353170}"/>
                    </a:ext>
                  </a:extLst>
                </p14:cNvPr>
                <p14:cNvContentPartPr/>
                <p14:nvPr/>
              </p14:nvContentPartPr>
              <p14:xfrm>
                <a:off x="7741159" y="189718"/>
                <a:ext cx="343440" cy="45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6E5F6B-B824-4FD0-BA16-DD8C303531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32159" y="181078"/>
                  <a:ext cx="3610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D39595-9609-4408-B362-41E685533AA8}"/>
                    </a:ext>
                  </a:extLst>
                </p14:cNvPr>
                <p14:cNvContentPartPr/>
                <p14:nvPr/>
              </p14:nvContentPartPr>
              <p14:xfrm>
                <a:off x="8279359" y="395278"/>
                <a:ext cx="314640" cy="28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D39595-9609-4408-B362-41E685533A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0359" y="386278"/>
                  <a:ext cx="3322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6FCD9-E004-4ACB-85F0-D29F9AD7C44A}"/>
              </a:ext>
            </a:extLst>
          </p:cNvPr>
          <p:cNvGrpSpPr/>
          <p:nvPr/>
        </p:nvGrpSpPr>
        <p:grpSpPr>
          <a:xfrm>
            <a:off x="2828699" y="1329281"/>
            <a:ext cx="669600" cy="298440"/>
            <a:chOff x="2828699" y="1329281"/>
            <a:chExt cx="669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6BA058-11C9-4F2F-8B11-44C5C5C5A9FC}"/>
                    </a:ext>
                  </a:extLst>
                </p14:cNvPr>
                <p14:cNvContentPartPr/>
                <p14:nvPr/>
              </p14:nvContentPartPr>
              <p14:xfrm>
                <a:off x="2828699" y="1329281"/>
                <a:ext cx="282240" cy="29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6BA058-11C9-4F2F-8B11-44C5C5C5A9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699" y="1320281"/>
                  <a:ext cx="299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3BBF3F-8227-4904-9A3B-21E799595F95}"/>
                    </a:ext>
                  </a:extLst>
                </p14:cNvPr>
                <p14:cNvContentPartPr/>
                <p14:nvPr/>
              </p14:nvContentPartPr>
              <p14:xfrm>
                <a:off x="3311819" y="1391201"/>
                <a:ext cx="163440" cy="3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3BBF3F-8227-4904-9A3B-21E799595F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819" y="1382201"/>
                  <a:ext cx="18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4D2249-35F2-4C5C-8026-AB8DDB2709C8}"/>
                    </a:ext>
                  </a:extLst>
                </p14:cNvPr>
                <p14:cNvContentPartPr/>
                <p14:nvPr/>
              </p14:nvContentPartPr>
              <p14:xfrm>
                <a:off x="3310019" y="1511081"/>
                <a:ext cx="188280" cy="2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4D2249-35F2-4C5C-8026-AB8DDB2709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01019" y="1502081"/>
                  <a:ext cx="2059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B64128-3925-4DBD-BAD9-0D012078D92F}"/>
              </a:ext>
            </a:extLst>
          </p:cNvPr>
          <p:cNvGrpSpPr/>
          <p:nvPr/>
        </p:nvGrpSpPr>
        <p:grpSpPr>
          <a:xfrm>
            <a:off x="3900419" y="1191761"/>
            <a:ext cx="1568160" cy="380880"/>
            <a:chOff x="3900419" y="1191761"/>
            <a:chExt cx="1568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0BC21B-BC95-4B26-A328-D882DD36DEA3}"/>
                    </a:ext>
                  </a:extLst>
                </p14:cNvPr>
                <p14:cNvContentPartPr/>
                <p14:nvPr/>
              </p14:nvContentPartPr>
              <p14:xfrm>
                <a:off x="3900419" y="1423601"/>
                <a:ext cx="244440" cy="5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0BC21B-BC95-4B26-A328-D882DD36DE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1419" y="1414601"/>
                  <a:ext cx="262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3987B5-D64F-4577-BB24-90CE1C4C40F6}"/>
                    </a:ext>
                  </a:extLst>
                </p14:cNvPr>
                <p14:cNvContentPartPr/>
                <p14:nvPr/>
              </p14:nvContentPartPr>
              <p14:xfrm>
                <a:off x="4351499" y="1278161"/>
                <a:ext cx="120960" cy="27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3987B5-D64F-4577-BB24-90CE1C4C40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2499" y="1269161"/>
                  <a:ext cx="138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64D123-9374-43B0-8EC7-4FA99F83CB3C}"/>
                    </a:ext>
                  </a:extLst>
                </p14:cNvPr>
                <p14:cNvContentPartPr/>
                <p14:nvPr/>
              </p14:nvContentPartPr>
              <p14:xfrm>
                <a:off x="4538339" y="1469681"/>
                <a:ext cx="20520" cy="45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64D123-9374-43B0-8EC7-4FA99F83CB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29339" y="1460681"/>
                  <a:ext cx="38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476044-4111-4906-AF41-524E86449500}"/>
                    </a:ext>
                  </a:extLst>
                </p14:cNvPr>
                <p14:cNvContentPartPr/>
                <p14:nvPr/>
              </p14:nvContentPartPr>
              <p14:xfrm>
                <a:off x="4754699" y="1243241"/>
                <a:ext cx="168120" cy="15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476044-4111-4906-AF41-524E864495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45699" y="1234601"/>
                  <a:ext cx="185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79EFA5-2282-478B-A013-B62F261317A2}"/>
                    </a:ext>
                  </a:extLst>
                </p14:cNvPr>
                <p14:cNvContentPartPr/>
                <p14:nvPr/>
              </p14:nvContentPartPr>
              <p14:xfrm>
                <a:off x="4893299" y="1191761"/>
                <a:ext cx="138240" cy="35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79EFA5-2282-478B-A013-B62F261317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84299" y="1183121"/>
                  <a:ext cx="155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05FDD1-F207-4A76-AC12-F5E86B76C4CC}"/>
                    </a:ext>
                  </a:extLst>
                </p14:cNvPr>
                <p14:cNvContentPartPr/>
                <p14:nvPr/>
              </p14:nvContentPartPr>
              <p14:xfrm>
                <a:off x="5161859" y="1209041"/>
                <a:ext cx="306720" cy="36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05FDD1-F207-4A76-AC12-F5E86B76C4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53219" y="1200041"/>
                  <a:ext cx="324360" cy="38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4455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91E8F7E-239A-4D70-BD16-AB67F5D0D1A9}"/>
              </a:ext>
            </a:extLst>
          </p:cNvPr>
          <p:cNvGrpSpPr/>
          <p:nvPr/>
        </p:nvGrpSpPr>
        <p:grpSpPr>
          <a:xfrm>
            <a:off x="547639" y="59038"/>
            <a:ext cx="11154600" cy="1562040"/>
            <a:chOff x="547639" y="59038"/>
            <a:chExt cx="11154600" cy="15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BD25F3-6B59-4B44-8BEA-F65CE41184A9}"/>
                    </a:ext>
                  </a:extLst>
                </p14:cNvPr>
                <p14:cNvContentPartPr/>
                <p14:nvPr/>
              </p14:nvContentPartPr>
              <p14:xfrm>
                <a:off x="3320719" y="59038"/>
                <a:ext cx="300600" cy="54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BD25F3-6B59-4B44-8BEA-F65CE41184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1719" y="50398"/>
                  <a:ext cx="3182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3384D5-5240-4C51-B3DB-EFE4BCD70212}"/>
                    </a:ext>
                  </a:extLst>
                </p14:cNvPr>
                <p14:cNvContentPartPr/>
                <p14:nvPr/>
              </p14:nvContentPartPr>
              <p14:xfrm>
                <a:off x="3209119" y="322558"/>
                <a:ext cx="459720" cy="4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3384D5-5240-4C51-B3DB-EFE4BCD702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0119" y="313558"/>
                  <a:ext cx="477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D2D889-F420-43AB-A680-7F4832B721C6}"/>
                    </a:ext>
                  </a:extLst>
                </p14:cNvPr>
                <p14:cNvContentPartPr/>
                <p14:nvPr/>
              </p14:nvContentPartPr>
              <p14:xfrm>
                <a:off x="3539239" y="395998"/>
                <a:ext cx="182520" cy="18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D2D889-F420-43AB-A680-7F4832B721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0239" y="386998"/>
                  <a:ext cx="200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1A58A5-44AB-4230-8E06-24C8EBF73A56}"/>
                    </a:ext>
                  </a:extLst>
                </p14:cNvPr>
                <p14:cNvContentPartPr/>
                <p14:nvPr/>
              </p14:nvContentPartPr>
              <p14:xfrm>
                <a:off x="4135039" y="386638"/>
                <a:ext cx="217440" cy="17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1A58A5-44AB-4230-8E06-24C8EBF73A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6039" y="377998"/>
                  <a:ext cx="23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6CCBA3-16ED-495F-B48D-5EF9FFD6983B}"/>
                    </a:ext>
                  </a:extLst>
                </p14:cNvPr>
                <p14:cNvContentPartPr/>
                <p14:nvPr/>
              </p14:nvContentPartPr>
              <p14:xfrm>
                <a:off x="4731919" y="317878"/>
                <a:ext cx="309600" cy="26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6CCBA3-16ED-495F-B48D-5EF9FFD698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23279" y="308878"/>
                  <a:ext cx="327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5C040E-488B-4A3C-9B21-A4BA5E2CD8E6}"/>
                    </a:ext>
                  </a:extLst>
                </p14:cNvPr>
                <p14:cNvContentPartPr/>
                <p14:nvPr/>
              </p14:nvContentPartPr>
              <p14:xfrm>
                <a:off x="5173999" y="84238"/>
                <a:ext cx="329400" cy="50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5C040E-488B-4A3C-9B21-A4BA5E2CD8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4999" y="75598"/>
                  <a:ext cx="3470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091846-6D66-4D2A-93F0-03D28266909E}"/>
                    </a:ext>
                  </a:extLst>
                </p14:cNvPr>
                <p14:cNvContentPartPr/>
                <p14:nvPr/>
              </p14:nvContentPartPr>
              <p14:xfrm>
                <a:off x="5120359" y="367198"/>
                <a:ext cx="375480" cy="50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091846-6D66-4D2A-93F0-03D2826690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1719" y="358198"/>
                  <a:ext cx="39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428AA2-480C-4CE5-92CF-B320E7C6E89E}"/>
                    </a:ext>
                  </a:extLst>
                </p14:cNvPr>
                <p14:cNvContentPartPr/>
                <p14:nvPr/>
              </p14:nvContentPartPr>
              <p14:xfrm>
                <a:off x="5325559" y="423718"/>
                <a:ext cx="198720" cy="14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428AA2-480C-4CE5-92CF-B320E7C6E8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16919" y="415078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751ADC-4F0C-4633-8E32-35AE405A72B5}"/>
                    </a:ext>
                  </a:extLst>
                </p14:cNvPr>
                <p14:cNvContentPartPr/>
                <p14:nvPr/>
              </p14:nvContentPartPr>
              <p14:xfrm>
                <a:off x="5563159" y="467278"/>
                <a:ext cx="182880" cy="63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751ADC-4F0C-4633-8E32-35AE405A72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54159" y="458638"/>
                  <a:ext cx="20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09C4B9-32C9-4A1D-99B3-C88CB4400D54}"/>
                    </a:ext>
                  </a:extLst>
                </p14:cNvPr>
                <p14:cNvContentPartPr/>
                <p14:nvPr/>
              </p14:nvContentPartPr>
              <p14:xfrm>
                <a:off x="5791759" y="167398"/>
                <a:ext cx="453240" cy="41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09C4B9-32C9-4A1D-99B3-C88CB4400D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82759" y="158758"/>
                  <a:ext cx="470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DC73B3-EE22-46C4-B90A-5DA9D304EB2D}"/>
                    </a:ext>
                  </a:extLst>
                </p14:cNvPr>
                <p14:cNvContentPartPr/>
                <p14:nvPr/>
              </p14:nvContentPartPr>
              <p14:xfrm>
                <a:off x="6129799" y="424438"/>
                <a:ext cx="190440" cy="14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DC73B3-EE22-46C4-B90A-5DA9D304EB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0799" y="415798"/>
                  <a:ext cx="208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B6F37F-7497-4902-A3E2-6679C8D46E51}"/>
                    </a:ext>
                  </a:extLst>
                </p14:cNvPr>
                <p14:cNvContentPartPr/>
                <p14:nvPr/>
              </p14:nvContentPartPr>
              <p14:xfrm>
                <a:off x="6348679" y="440638"/>
                <a:ext cx="186480" cy="15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B6F37F-7497-4902-A3E2-6679C8D46E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0039" y="431638"/>
                  <a:ext cx="204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1ACD976-C0C0-4770-89A3-1964A1337850}"/>
                    </a:ext>
                  </a:extLst>
                </p14:cNvPr>
                <p14:cNvContentPartPr/>
                <p14:nvPr/>
              </p14:nvContentPartPr>
              <p14:xfrm>
                <a:off x="6588799" y="443518"/>
                <a:ext cx="23688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1ACD976-C0C0-4770-89A3-1964A13378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80159" y="434518"/>
                  <a:ext cx="254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B04C45-EACD-40D6-8FD8-19772B3BE5BA}"/>
                    </a:ext>
                  </a:extLst>
                </p14:cNvPr>
                <p14:cNvContentPartPr/>
                <p14:nvPr/>
              </p14:nvContentPartPr>
              <p14:xfrm>
                <a:off x="6770239" y="210958"/>
                <a:ext cx="260640" cy="34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B04C45-EACD-40D6-8FD8-19772B3BE5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61599" y="201958"/>
                  <a:ext cx="278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AFBBB3-3AF8-4A9B-9D14-DCA7754F4872}"/>
                    </a:ext>
                  </a:extLst>
                </p14:cNvPr>
                <p14:cNvContentPartPr/>
                <p14:nvPr/>
              </p14:nvContentPartPr>
              <p14:xfrm>
                <a:off x="7220239" y="388438"/>
                <a:ext cx="271800" cy="19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AFBBB3-3AF8-4A9B-9D14-DCA7754F48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11599" y="379438"/>
                  <a:ext cx="289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EBF5A5-8A93-45C0-922E-1530F872557F}"/>
                    </a:ext>
                  </a:extLst>
                </p14:cNvPr>
                <p14:cNvContentPartPr/>
                <p14:nvPr/>
              </p14:nvContentPartPr>
              <p14:xfrm>
                <a:off x="7542439" y="415438"/>
                <a:ext cx="173520" cy="20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EBF5A5-8A93-45C0-922E-1530F872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33799" y="406798"/>
                  <a:ext cx="191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724767-D553-47A1-A724-81F1672498F7}"/>
                    </a:ext>
                  </a:extLst>
                </p14:cNvPr>
                <p14:cNvContentPartPr/>
                <p14:nvPr/>
              </p14:nvContentPartPr>
              <p14:xfrm>
                <a:off x="7766359" y="393118"/>
                <a:ext cx="234000" cy="23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724767-D553-47A1-A724-81F1672498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57719" y="384478"/>
                  <a:ext cx="251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4B71F5-8CAB-4765-87B9-6AEB541F2130}"/>
                    </a:ext>
                  </a:extLst>
                </p14:cNvPr>
                <p14:cNvContentPartPr/>
                <p14:nvPr/>
              </p14:nvContentPartPr>
              <p14:xfrm>
                <a:off x="7980559" y="409678"/>
                <a:ext cx="363960" cy="18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4B71F5-8CAB-4765-87B9-6AEB541F21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71559" y="401038"/>
                  <a:ext cx="381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A38DF1-FB12-435F-B72B-3CCABB7C02EB}"/>
                    </a:ext>
                  </a:extLst>
                </p14:cNvPr>
                <p14:cNvContentPartPr/>
                <p14:nvPr/>
              </p14:nvContentPartPr>
              <p14:xfrm>
                <a:off x="8468719" y="435598"/>
                <a:ext cx="160200" cy="14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A38DF1-FB12-435F-B72B-3CCABB7C02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60079" y="426598"/>
                  <a:ext cx="177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A592B5-3CA8-461A-A513-AFE087FD3477}"/>
                    </a:ext>
                  </a:extLst>
                </p14:cNvPr>
                <p14:cNvContentPartPr/>
                <p14:nvPr/>
              </p14:nvContentPartPr>
              <p14:xfrm>
                <a:off x="8824039" y="138238"/>
                <a:ext cx="217800" cy="46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A592B5-3CA8-461A-A513-AFE087FD34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15399" y="129238"/>
                  <a:ext cx="2354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91533D1-6A66-4A91-B71E-CEE1841DAD2D}"/>
                    </a:ext>
                  </a:extLst>
                </p14:cNvPr>
                <p14:cNvContentPartPr/>
                <p14:nvPr/>
              </p14:nvContentPartPr>
              <p14:xfrm>
                <a:off x="9012679" y="615958"/>
                <a:ext cx="66960" cy="162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91533D1-6A66-4A91-B71E-CEE1841DAD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04039" y="606958"/>
                  <a:ext cx="84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E7AA3B-4C89-4C36-BC40-0190F30190E2}"/>
                    </a:ext>
                  </a:extLst>
                </p14:cNvPr>
                <p14:cNvContentPartPr/>
                <p14:nvPr/>
              </p14:nvContentPartPr>
              <p14:xfrm>
                <a:off x="9322999" y="423358"/>
                <a:ext cx="227520" cy="155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E7AA3B-4C89-4C36-BC40-0190F30190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14359" y="414718"/>
                  <a:ext cx="245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5485C8-B4E7-4A61-B0BE-444D9677C5DA}"/>
                    </a:ext>
                  </a:extLst>
                </p14:cNvPr>
                <p14:cNvContentPartPr/>
                <p14:nvPr/>
              </p14:nvContentPartPr>
              <p14:xfrm>
                <a:off x="9529279" y="464038"/>
                <a:ext cx="19800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5485C8-B4E7-4A61-B0BE-444D9677C5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20639" y="455398"/>
                  <a:ext cx="215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D8A291-19F4-4F0B-B7FD-45C7096E1699}"/>
                    </a:ext>
                  </a:extLst>
                </p14:cNvPr>
                <p14:cNvContentPartPr/>
                <p14:nvPr/>
              </p14:nvContentPartPr>
              <p14:xfrm>
                <a:off x="9855439" y="479878"/>
                <a:ext cx="16164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D8A291-19F4-4F0B-B7FD-45C7096E16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46439" y="470878"/>
                  <a:ext cx="17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37AFA8-58E4-48EF-9DD9-C3E2FB965C7B}"/>
                    </a:ext>
                  </a:extLst>
                </p14:cNvPr>
                <p14:cNvContentPartPr/>
                <p14:nvPr/>
              </p14:nvContentPartPr>
              <p14:xfrm>
                <a:off x="10005199" y="273238"/>
                <a:ext cx="239400" cy="28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37AFA8-58E4-48EF-9DD9-C3E2FB965C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96559" y="264598"/>
                  <a:ext cx="257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DF2EA0-97C5-4F7E-A603-07BFB272DC4C}"/>
                    </a:ext>
                  </a:extLst>
                </p14:cNvPr>
                <p14:cNvContentPartPr/>
                <p14:nvPr/>
              </p14:nvContentPartPr>
              <p14:xfrm>
                <a:off x="10500559" y="183598"/>
                <a:ext cx="321120" cy="455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DF2EA0-97C5-4F7E-A603-07BFB272DC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91559" y="174598"/>
                  <a:ext cx="33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848788-A75E-4332-AE7C-9FBB185F4F81}"/>
                    </a:ext>
                  </a:extLst>
                </p14:cNvPr>
                <p14:cNvContentPartPr/>
                <p14:nvPr/>
              </p14:nvContentPartPr>
              <p14:xfrm>
                <a:off x="10403719" y="416878"/>
                <a:ext cx="313560" cy="89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848788-A75E-4332-AE7C-9FBB185F4F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95079" y="408238"/>
                  <a:ext cx="331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52FF9C-755D-4FF7-B71B-B257D6A27043}"/>
                    </a:ext>
                  </a:extLst>
                </p14:cNvPr>
                <p14:cNvContentPartPr/>
                <p14:nvPr/>
              </p14:nvContentPartPr>
              <p14:xfrm>
                <a:off x="10808719" y="159118"/>
                <a:ext cx="319320" cy="450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52FF9C-755D-4FF7-B71B-B257D6A270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99719" y="150478"/>
                  <a:ext cx="3369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1CCBB0-BB6B-413E-85CF-29C64EDF42E7}"/>
                    </a:ext>
                  </a:extLst>
                </p14:cNvPr>
                <p14:cNvContentPartPr/>
                <p14:nvPr/>
              </p14:nvContentPartPr>
              <p14:xfrm>
                <a:off x="11149639" y="432718"/>
                <a:ext cx="552600" cy="20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1CCBB0-BB6B-413E-85CF-29C64EDF42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40639" y="424078"/>
                  <a:ext cx="570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7410E-36B5-4C76-BDB6-7C8423DD2DAB}"/>
                    </a:ext>
                  </a:extLst>
                </p14:cNvPr>
                <p14:cNvContentPartPr/>
                <p14:nvPr/>
              </p14:nvContentPartPr>
              <p14:xfrm>
                <a:off x="557719" y="169558"/>
                <a:ext cx="394560" cy="451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7410E-36B5-4C76-BDB6-7C8423DD2D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9079" y="160918"/>
                  <a:ext cx="412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4CC765-45D6-46A4-8FFB-78C303BFC4F2}"/>
                    </a:ext>
                  </a:extLst>
                </p14:cNvPr>
                <p14:cNvContentPartPr/>
                <p14:nvPr/>
              </p14:nvContentPartPr>
              <p14:xfrm>
                <a:off x="922039" y="418318"/>
                <a:ext cx="173880" cy="183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4CC765-45D6-46A4-8FFB-78C303BFC4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3039" y="409678"/>
                  <a:ext cx="191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1E2FCE-F6B4-4227-A90F-B8AA92085C60}"/>
                    </a:ext>
                  </a:extLst>
                </p14:cNvPr>
                <p14:cNvContentPartPr/>
                <p14:nvPr/>
              </p14:nvContentPartPr>
              <p14:xfrm>
                <a:off x="1081879" y="421198"/>
                <a:ext cx="233640" cy="19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1E2FCE-F6B4-4227-A90F-B8AA92085C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3239" y="412198"/>
                  <a:ext cx="251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D0044C-DF1A-4987-9699-6A8543129D5A}"/>
                    </a:ext>
                  </a:extLst>
                </p14:cNvPr>
                <p14:cNvContentPartPr/>
                <p14:nvPr/>
              </p14:nvContentPartPr>
              <p14:xfrm>
                <a:off x="1430719" y="371518"/>
                <a:ext cx="199080" cy="21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D0044C-DF1A-4987-9699-6A8543129D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21719" y="362878"/>
                  <a:ext cx="216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390A00-5E44-44B3-8D6C-BF5EF2892CEA}"/>
                    </a:ext>
                  </a:extLst>
                </p14:cNvPr>
                <p14:cNvContentPartPr/>
                <p14:nvPr/>
              </p14:nvContentPartPr>
              <p14:xfrm>
                <a:off x="1616119" y="350638"/>
                <a:ext cx="199440" cy="21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390A00-5E44-44B3-8D6C-BF5EF2892C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07119" y="341638"/>
                  <a:ext cx="217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4B31BF-7535-4CC0-A7B7-D519C1D41496}"/>
                    </a:ext>
                  </a:extLst>
                </p14:cNvPr>
                <p14:cNvContentPartPr/>
                <p14:nvPr/>
              </p14:nvContentPartPr>
              <p14:xfrm>
                <a:off x="1820599" y="328318"/>
                <a:ext cx="259560" cy="25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4B31BF-7535-4CC0-A7B7-D519C1D414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11599" y="319318"/>
                  <a:ext cx="277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704F0E-67DC-4944-88C0-4CA9A8CC740F}"/>
                    </a:ext>
                  </a:extLst>
                </p14:cNvPr>
                <p14:cNvContentPartPr/>
                <p14:nvPr/>
              </p14:nvContentPartPr>
              <p14:xfrm>
                <a:off x="2170159" y="81358"/>
                <a:ext cx="255600" cy="45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704F0E-67DC-4944-88C0-4CA9A8CC74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61159" y="72718"/>
                  <a:ext cx="2732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D8F265-9004-4BA5-87C2-2E92CCF7547F}"/>
                    </a:ext>
                  </a:extLst>
                </p14:cNvPr>
                <p14:cNvContentPartPr/>
                <p14:nvPr/>
              </p14:nvContentPartPr>
              <p14:xfrm>
                <a:off x="2109319" y="356398"/>
                <a:ext cx="341640" cy="16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D8F265-9004-4BA5-87C2-2E92CCF754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00679" y="347758"/>
                  <a:ext cx="359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68E0BE-4004-4DE6-B788-7B06B962D95A}"/>
                    </a:ext>
                  </a:extLst>
                </p14:cNvPr>
                <p14:cNvContentPartPr/>
                <p14:nvPr/>
              </p14:nvContentPartPr>
              <p14:xfrm>
                <a:off x="2569759" y="392758"/>
                <a:ext cx="158760" cy="9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68E0BE-4004-4DE6-B788-7B06B962D9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61119" y="384118"/>
                  <a:ext cx="176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5C9387-7571-4F72-B2CC-705253E8F524}"/>
                    </a:ext>
                  </a:extLst>
                </p14:cNvPr>
                <p14:cNvContentPartPr/>
                <p14:nvPr/>
              </p14:nvContentPartPr>
              <p14:xfrm>
                <a:off x="2643559" y="373678"/>
                <a:ext cx="280080" cy="54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5C9387-7571-4F72-B2CC-705253E8F5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34559" y="364678"/>
                  <a:ext cx="2977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35296D-E0C6-4727-9BE0-0311FB707091}"/>
                    </a:ext>
                  </a:extLst>
                </p14:cNvPr>
                <p14:cNvContentPartPr/>
                <p14:nvPr/>
              </p14:nvContentPartPr>
              <p14:xfrm>
                <a:off x="2636719" y="210238"/>
                <a:ext cx="864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35296D-E0C6-4727-9BE0-0311FB7070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28079" y="201598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2E816E-1F0E-4E6B-A8B9-CAA90AACAB13}"/>
                    </a:ext>
                  </a:extLst>
                </p14:cNvPr>
                <p14:cNvContentPartPr/>
                <p14:nvPr/>
              </p14:nvContentPartPr>
              <p14:xfrm>
                <a:off x="547639" y="1023478"/>
                <a:ext cx="258840" cy="262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2E816E-1F0E-4E6B-A8B9-CAA90AACAB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8999" y="1014478"/>
                  <a:ext cx="276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143D8-9251-40EB-857A-BB5D9534AE61}"/>
                    </a:ext>
                  </a:extLst>
                </p14:cNvPr>
                <p14:cNvContentPartPr/>
                <p14:nvPr/>
              </p14:nvContentPartPr>
              <p14:xfrm>
                <a:off x="823039" y="1002238"/>
                <a:ext cx="217440" cy="307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143D8-9251-40EB-857A-BB5D9534AE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399" y="993598"/>
                  <a:ext cx="235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F62BE0-87EF-42A3-A4FC-D19A0862DFB0}"/>
                    </a:ext>
                  </a:extLst>
                </p14:cNvPr>
                <p14:cNvContentPartPr/>
                <p14:nvPr/>
              </p14:nvContentPartPr>
              <p14:xfrm>
                <a:off x="1147039" y="1087918"/>
                <a:ext cx="97920" cy="173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F62BE0-87EF-42A3-A4FC-D19A0862DF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8399" y="1078918"/>
                  <a:ext cx="115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FA04CB-71F8-4C7F-B5F2-70CEA236FE9D}"/>
                    </a:ext>
                  </a:extLst>
                </p14:cNvPr>
                <p14:cNvContentPartPr/>
                <p14:nvPr/>
              </p14:nvContentPartPr>
              <p14:xfrm>
                <a:off x="1323799" y="1028518"/>
                <a:ext cx="167040" cy="19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FA04CB-71F8-4C7F-B5F2-70CEA236FE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14799" y="1019878"/>
                  <a:ext cx="184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D2AA8E-30E6-44BF-8422-263EB31E5BB8}"/>
                    </a:ext>
                  </a:extLst>
                </p14:cNvPr>
                <p14:cNvContentPartPr/>
                <p14:nvPr/>
              </p14:nvContentPartPr>
              <p14:xfrm>
                <a:off x="1416679" y="1038238"/>
                <a:ext cx="291960" cy="58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D2AA8E-30E6-44BF-8422-263EB31E5B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8039" y="1029238"/>
                  <a:ext cx="3096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BD220F-3DF2-410F-874F-E3615A458583}"/>
                    </a:ext>
                  </a:extLst>
                </p14:cNvPr>
                <p14:cNvContentPartPr/>
                <p14:nvPr/>
              </p14:nvContentPartPr>
              <p14:xfrm>
                <a:off x="1365919" y="833398"/>
                <a:ext cx="2844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BD220F-3DF2-410F-874F-E3615A4585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56919" y="824398"/>
                  <a:ext cx="4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D3FAFE-175D-404A-897C-E26B2D298DD7}"/>
                    </a:ext>
                  </a:extLst>
                </p14:cNvPr>
                <p14:cNvContentPartPr/>
                <p14:nvPr/>
              </p14:nvContentPartPr>
              <p14:xfrm>
                <a:off x="2228479" y="615958"/>
                <a:ext cx="341640" cy="65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D3FAFE-175D-404A-897C-E26B2D298D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19839" y="606958"/>
                  <a:ext cx="3592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92915B-AFC0-4D16-89C0-1C628A1F564F}"/>
                    </a:ext>
                  </a:extLst>
                </p14:cNvPr>
                <p14:cNvContentPartPr/>
                <p14:nvPr/>
              </p14:nvContentPartPr>
              <p14:xfrm>
                <a:off x="2142439" y="968398"/>
                <a:ext cx="422640" cy="11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92915B-AFC0-4D16-89C0-1C628A1F56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33799" y="959758"/>
                  <a:ext cx="440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FD05548-B56C-44E7-AA05-9E283B5178E6}"/>
                    </a:ext>
                  </a:extLst>
                </p14:cNvPr>
                <p14:cNvContentPartPr/>
                <p14:nvPr/>
              </p14:nvContentPartPr>
              <p14:xfrm>
                <a:off x="2518999" y="1024198"/>
                <a:ext cx="140760" cy="1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FD05548-B56C-44E7-AA05-9E283B5178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9999" y="1015198"/>
                  <a:ext cx="158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5447A0-E410-4BBE-A3BD-215F90980D2B}"/>
                    </a:ext>
                  </a:extLst>
                </p14:cNvPr>
                <p14:cNvContentPartPr/>
                <p14:nvPr/>
              </p14:nvContentPartPr>
              <p14:xfrm>
                <a:off x="2756959" y="722878"/>
                <a:ext cx="339480" cy="50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5447A0-E410-4BBE-A3BD-215F90980D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47959" y="714238"/>
                  <a:ext cx="357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3ACB955-61E1-47EF-96D6-0EDAD1F350F7}"/>
                    </a:ext>
                  </a:extLst>
                </p14:cNvPr>
                <p14:cNvContentPartPr/>
                <p14:nvPr/>
              </p14:nvContentPartPr>
              <p14:xfrm>
                <a:off x="3125599" y="644038"/>
                <a:ext cx="263520" cy="49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3ACB955-61E1-47EF-96D6-0EDAD1F350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16959" y="635038"/>
                  <a:ext cx="2811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3A29B7-652B-451D-8C40-074E61DDB990}"/>
                    </a:ext>
                  </a:extLst>
                </p14:cNvPr>
                <p14:cNvContentPartPr/>
                <p14:nvPr/>
              </p14:nvContentPartPr>
              <p14:xfrm>
                <a:off x="3327199" y="966598"/>
                <a:ext cx="192960" cy="19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3A29B7-652B-451D-8C40-074E61DDB9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18199" y="957958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2E041C-D675-469F-A1A7-E770500C5F25}"/>
                    </a:ext>
                  </a:extLst>
                </p14:cNvPr>
                <p14:cNvContentPartPr/>
                <p14:nvPr/>
              </p14:nvContentPartPr>
              <p14:xfrm>
                <a:off x="3879079" y="774718"/>
                <a:ext cx="410400" cy="41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2E041C-D675-469F-A1A7-E770500C5F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70439" y="765718"/>
                  <a:ext cx="428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052BD2-A48B-4D54-8432-59FD786C3796}"/>
                    </a:ext>
                  </a:extLst>
                </p14:cNvPr>
                <p14:cNvContentPartPr/>
                <p14:nvPr/>
              </p14:nvContentPartPr>
              <p14:xfrm>
                <a:off x="3999319" y="1008718"/>
                <a:ext cx="307080" cy="7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052BD2-A48B-4D54-8432-59FD786C37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90319" y="1000078"/>
                  <a:ext cx="324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F169D9-6A04-41B8-BF3C-F3BE91219866}"/>
                    </a:ext>
                  </a:extLst>
                </p14:cNvPr>
                <p14:cNvContentPartPr/>
                <p14:nvPr/>
              </p14:nvContentPartPr>
              <p14:xfrm>
                <a:off x="4459039" y="964798"/>
                <a:ext cx="145080" cy="54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F169D9-6A04-41B8-BF3C-F3BE912198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0039" y="955798"/>
                  <a:ext cx="162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058DBA-AAF6-450C-9760-959DFC767D35}"/>
                    </a:ext>
                  </a:extLst>
                </p14:cNvPr>
                <p14:cNvContentPartPr/>
                <p14:nvPr/>
              </p14:nvContentPartPr>
              <p14:xfrm>
                <a:off x="4672519" y="810718"/>
                <a:ext cx="385200" cy="33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058DBA-AAF6-450C-9760-959DFC767D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3879" y="801718"/>
                  <a:ext cx="402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8ECFB3-1E08-4F35-9EAD-AEAF4F8AD78B}"/>
                    </a:ext>
                  </a:extLst>
                </p14:cNvPr>
                <p14:cNvContentPartPr/>
                <p14:nvPr/>
              </p14:nvContentPartPr>
              <p14:xfrm>
                <a:off x="5129359" y="1154878"/>
                <a:ext cx="8640" cy="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8ECFB3-1E08-4F35-9EAD-AEAF4F8AD7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20359" y="1145878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A8EF8C-464B-4134-BD85-1D59F70D1805}"/>
              </a:ext>
            </a:extLst>
          </p:cNvPr>
          <p:cNvGrpSpPr/>
          <p:nvPr/>
        </p:nvGrpSpPr>
        <p:grpSpPr>
          <a:xfrm>
            <a:off x="513079" y="1749958"/>
            <a:ext cx="915120" cy="453600"/>
            <a:chOff x="513079" y="1749958"/>
            <a:chExt cx="9151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26BDD7-1D45-4B48-BD83-84129353DD2C}"/>
                    </a:ext>
                  </a:extLst>
                </p14:cNvPr>
                <p14:cNvContentPartPr/>
                <p14:nvPr/>
              </p14:nvContentPartPr>
              <p14:xfrm>
                <a:off x="513079" y="1749958"/>
                <a:ext cx="464760" cy="45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26BDD7-1D45-4B48-BD83-84129353DD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4439" y="1740958"/>
                  <a:ext cx="482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7ACF8B-4696-4F82-AE62-807788A2957F}"/>
                    </a:ext>
                  </a:extLst>
                </p14:cNvPr>
                <p14:cNvContentPartPr/>
                <p14:nvPr/>
              </p14:nvContentPartPr>
              <p14:xfrm>
                <a:off x="556639" y="1946158"/>
                <a:ext cx="274680" cy="7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7ACF8B-4696-4F82-AE62-807788A295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7639" y="1937518"/>
                  <a:ext cx="292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3CBECD-2AB2-49E4-9FFF-CB94EE3CA044}"/>
                    </a:ext>
                  </a:extLst>
                </p14:cNvPr>
                <p14:cNvContentPartPr/>
                <p14:nvPr/>
              </p14:nvContentPartPr>
              <p14:xfrm>
                <a:off x="924559" y="1932838"/>
                <a:ext cx="271440" cy="16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3CBECD-2AB2-49E4-9FFF-CB94EE3CA0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5559" y="1924198"/>
                  <a:ext cx="289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EFD1CA-E5B9-4DE9-87FA-FD5365EA4902}"/>
                    </a:ext>
                  </a:extLst>
                </p14:cNvPr>
                <p14:cNvContentPartPr/>
                <p14:nvPr/>
              </p14:nvContentPartPr>
              <p14:xfrm>
                <a:off x="937159" y="1884238"/>
                <a:ext cx="162360" cy="20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EFD1CA-E5B9-4DE9-87FA-FD5365EA49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8519" y="1875238"/>
                  <a:ext cx="180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C1E6FB-DB96-4556-9936-7B02F4052BA0}"/>
                    </a:ext>
                  </a:extLst>
                </p14:cNvPr>
                <p14:cNvContentPartPr/>
                <p14:nvPr/>
              </p14:nvContentPartPr>
              <p14:xfrm>
                <a:off x="1388239" y="1894678"/>
                <a:ext cx="39960" cy="17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C1E6FB-DB96-4556-9936-7B02F4052B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79239" y="1885678"/>
                  <a:ext cx="576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6B560F-D7F9-42CD-BF79-B215C5A9FF05}"/>
              </a:ext>
            </a:extLst>
          </p:cNvPr>
          <p:cNvGrpSpPr/>
          <p:nvPr/>
        </p:nvGrpSpPr>
        <p:grpSpPr>
          <a:xfrm>
            <a:off x="2144959" y="1493998"/>
            <a:ext cx="1013760" cy="612000"/>
            <a:chOff x="2144959" y="1493998"/>
            <a:chExt cx="101376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435DE2-3805-4CBF-87F4-EBE67097F884}"/>
                    </a:ext>
                  </a:extLst>
                </p14:cNvPr>
                <p14:cNvContentPartPr/>
                <p14:nvPr/>
              </p14:nvContentPartPr>
              <p14:xfrm>
                <a:off x="2144959" y="1694878"/>
                <a:ext cx="252720" cy="411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435DE2-3805-4CBF-87F4-EBE67097F8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35959" y="1686238"/>
                  <a:ext cx="2703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3D8B068-8024-4A18-A526-F0BF3A323421}"/>
                    </a:ext>
                  </a:extLst>
                </p14:cNvPr>
                <p14:cNvContentPartPr/>
                <p14:nvPr/>
              </p14:nvContentPartPr>
              <p14:xfrm>
                <a:off x="2430079" y="1888918"/>
                <a:ext cx="18432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3D8B068-8024-4A18-A526-F0BF3A3234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1079" y="1879918"/>
                  <a:ext cx="201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EE2F69-9F85-415A-AC8C-B3E8E4BF974A}"/>
                    </a:ext>
                  </a:extLst>
                </p14:cNvPr>
                <p14:cNvContentPartPr/>
                <p14:nvPr/>
              </p14:nvContentPartPr>
              <p14:xfrm>
                <a:off x="2823919" y="1493998"/>
                <a:ext cx="272160" cy="52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EE2F69-9F85-415A-AC8C-B3E8E4BF97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4919" y="1485358"/>
                  <a:ext cx="2898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23769E-9B9F-45B4-B954-7543CBEBA36F}"/>
                    </a:ext>
                  </a:extLst>
                </p14:cNvPr>
                <p14:cNvContentPartPr/>
                <p14:nvPr/>
              </p14:nvContentPartPr>
              <p14:xfrm>
                <a:off x="2815999" y="1783798"/>
                <a:ext cx="342720" cy="5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23769E-9B9F-45B4-B954-7543CBEBA3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07359" y="1774798"/>
                  <a:ext cx="3603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E69E751-3D17-4729-BAC8-E2BAFE441CC3}"/>
              </a:ext>
            </a:extLst>
          </p:cNvPr>
          <p:cNvGrpSpPr/>
          <p:nvPr/>
        </p:nvGrpSpPr>
        <p:grpSpPr>
          <a:xfrm>
            <a:off x="3591799" y="1442878"/>
            <a:ext cx="3400920" cy="673560"/>
            <a:chOff x="3591799" y="1442878"/>
            <a:chExt cx="34009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54CD00-0622-42FF-976E-027982289DEE}"/>
                    </a:ext>
                  </a:extLst>
                </p14:cNvPr>
                <p14:cNvContentPartPr/>
                <p14:nvPr/>
              </p14:nvContentPartPr>
              <p14:xfrm>
                <a:off x="3661279" y="1678318"/>
                <a:ext cx="214560" cy="32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54CD00-0622-42FF-976E-027982289D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52279" y="1669678"/>
                  <a:ext cx="232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7466FE-80B2-4B5E-BECC-C25EFC5F8BC4}"/>
                    </a:ext>
                  </a:extLst>
                </p14:cNvPr>
                <p14:cNvContentPartPr/>
                <p14:nvPr/>
              </p14:nvContentPartPr>
              <p14:xfrm>
                <a:off x="3591799" y="1658518"/>
                <a:ext cx="329400" cy="331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7466FE-80B2-4B5E-BECC-C25EFC5F8B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82799" y="1649878"/>
                  <a:ext cx="3470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479439-8951-4298-8A2B-C5D95E85920E}"/>
                    </a:ext>
                  </a:extLst>
                </p14:cNvPr>
                <p14:cNvContentPartPr/>
                <p14:nvPr/>
              </p14:nvContentPartPr>
              <p14:xfrm>
                <a:off x="4129639" y="1743478"/>
                <a:ext cx="40392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479439-8951-4298-8A2B-C5D95E8592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0639" y="1734838"/>
                  <a:ext cx="421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F13841-AA9B-4CB2-854D-C7F0C45362C1}"/>
                    </a:ext>
                  </a:extLst>
                </p14:cNvPr>
                <p14:cNvContentPartPr/>
                <p14:nvPr/>
              </p14:nvContentPartPr>
              <p14:xfrm>
                <a:off x="4699519" y="1624678"/>
                <a:ext cx="482040" cy="308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F13841-AA9B-4CB2-854D-C7F0C45362C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90519" y="1616038"/>
                  <a:ext cx="499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8971ED-0B69-4415-A270-88C532742ABD}"/>
                    </a:ext>
                  </a:extLst>
                </p14:cNvPr>
                <p14:cNvContentPartPr/>
                <p14:nvPr/>
              </p14:nvContentPartPr>
              <p14:xfrm>
                <a:off x="5236279" y="1569958"/>
                <a:ext cx="283320" cy="42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8971ED-0B69-4415-A270-88C532742A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27279" y="1561318"/>
                  <a:ext cx="3009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E71BAE-832F-4235-AE01-B9018E473ADA}"/>
                    </a:ext>
                  </a:extLst>
                </p14:cNvPr>
                <p14:cNvContentPartPr/>
                <p14:nvPr/>
              </p14:nvContentPartPr>
              <p14:xfrm>
                <a:off x="5473879" y="1631158"/>
                <a:ext cx="46584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E71BAE-832F-4235-AE01-B9018E473A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64879" y="1622518"/>
                  <a:ext cx="483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AC93D2-EF16-4FDC-9A60-F9848117C7E4}"/>
                    </a:ext>
                  </a:extLst>
                </p14:cNvPr>
                <p14:cNvContentPartPr/>
                <p14:nvPr/>
              </p14:nvContentPartPr>
              <p14:xfrm>
                <a:off x="6103879" y="1897198"/>
                <a:ext cx="128160" cy="21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AC93D2-EF16-4FDC-9A60-F9848117C7E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94879" y="1888198"/>
                  <a:ext cx="145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603440-A66C-4AEA-973E-A1108BD84606}"/>
                    </a:ext>
                  </a:extLst>
                </p14:cNvPr>
                <p14:cNvContentPartPr/>
                <p14:nvPr/>
              </p14:nvContentPartPr>
              <p14:xfrm>
                <a:off x="6374239" y="1604878"/>
                <a:ext cx="212040" cy="17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603440-A66C-4AEA-973E-A1108BD846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65599" y="1596238"/>
                  <a:ext cx="229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6F8640-E4AC-49CF-8BBC-96F69D2BE423}"/>
                    </a:ext>
                  </a:extLst>
                </p14:cNvPr>
                <p14:cNvContentPartPr/>
                <p14:nvPr/>
              </p14:nvContentPartPr>
              <p14:xfrm>
                <a:off x="6498799" y="1573198"/>
                <a:ext cx="219600" cy="31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6F8640-E4AC-49CF-8BBC-96F69D2BE4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89799" y="1564198"/>
                  <a:ext cx="237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6478A0-26AB-4BA9-BB15-49DBFC9F3165}"/>
                    </a:ext>
                  </a:extLst>
                </p14:cNvPr>
                <p14:cNvContentPartPr/>
                <p14:nvPr/>
              </p14:nvContentPartPr>
              <p14:xfrm>
                <a:off x="6795079" y="1442878"/>
                <a:ext cx="197640" cy="56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6478A0-26AB-4BA9-BB15-49DBFC9F31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6439" y="1434238"/>
                  <a:ext cx="21528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C34F52-D440-4882-B2D1-4543ED408D0B}"/>
              </a:ext>
            </a:extLst>
          </p:cNvPr>
          <p:cNvGrpSpPr/>
          <p:nvPr/>
        </p:nvGrpSpPr>
        <p:grpSpPr>
          <a:xfrm>
            <a:off x="2224879" y="2402278"/>
            <a:ext cx="1248120" cy="485640"/>
            <a:chOff x="2224879" y="2402278"/>
            <a:chExt cx="12481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212090-90E2-46CF-BC9A-D258FDC464EC}"/>
                    </a:ext>
                  </a:extLst>
                </p14:cNvPr>
                <p14:cNvContentPartPr/>
                <p14:nvPr/>
              </p14:nvContentPartPr>
              <p14:xfrm>
                <a:off x="2224879" y="2402278"/>
                <a:ext cx="515520" cy="485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212090-90E2-46CF-BC9A-D258FDC464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16239" y="2393278"/>
                  <a:ext cx="5331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43BE50-B883-4C6F-B9F7-0BCBFDF08E0E}"/>
                    </a:ext>
                  </a:extLst>
                </p14:cNvPr>
                <p14:cNvContentPartPr/>
                <p14:nvPr/>
              </p14:nvContentPartPr>
              <p14:xfrm>
                <a:off x="2238919" y="2688838"/>
                <a:ext cx="270720" cy="73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43BE50-B883-4C6F-B9F7-0BCBFDF08E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30279" y="2680198"/>
                  <a:ext cx="288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7270951-2894-4741-BDBD-D98C67A8814C}"/>
                    </a:ext>
                  </a:extLst>
                </p14:cNvPr>
                <p14:cNvContentPartPr/>
                <p14:nvPr/>
              </p14:nvContentPartPr>
              <p14:xfrm>
                <a:off x="2641399" y="2675158"/>
                <a:ext cx="56520" cy="128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7270951-2894-4741-BDBD-D98C67A881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32399" y="2666518"/>
                  <a:ext cx="7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D1D331-D670-40C8-AFEF-F726D1AEEAB9}"/>
                    </a:ext>
                  </a:extLst>
                </p14:cNvPr>
                <p14:cNvContentPartPr/>
                <p14:nvPr/>
              </p14:nvContentPartPr>
              <p14:xfrm>
                <a:off x="2821039" y="2676598"/>
                <a:ext cx="158400" cy="13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D1D331-D670-40C8-AFEF-F726D1AEEAB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12039" y="2667598"/>
                  <a:ext cx="176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5B79FBA-BDAC-4056-86D7-7310AC7A609A}"/>
                    </a:ext>
                  </a:extLst>
                </p14:cNvPr>
                <p14:cNvContentPartPr/>
                <p14:nvPr/>
              </p14:nvContentPartPr>
              <p14:xfrm>
                <a:off x="3073039" y="2658598"/>
                <a:ext cx="220320" cy="162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5B79FBA-BDAC-4056-86D7-7310AC7A60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64399" y="2649598"/>
                  <a:ext cx="237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2DE145-DDDC-4290-80A0-7CA417BF794B}"/>
                    </a:ext>
                  </a:extLst>
                </p14:cNvPr>
                <p14:cNvContentPartPr/>
                <p14:nvPr/>
              </p14:nvContentPartPr>
              <p14:xfrm>
                <a:off x="3241519" y="2402278"/>
                <a:ext cx="231480" cy="344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2DE145-DDDC-4290-80A0-7CA417BF79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519" y="2393278"/>
                  <a:ext cx="24912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D67DF56-849D-4849-849B-EC2F427230BA}"/>
              </a:ext>
            </a:extLst>
          </p:cNvPr>
          <p:cNvGrpSpPr/>
          <p:nvPr/>
        </p:nvGrpSpPr>
        <p:grpSpPr>
          <a:xfrm>
            <a:off x="3859639" y="2315878"/>
            <a:ext cx="1591560" cy="497160"/>
            <a:chOff x="3859639" y="2315878"/>
            <a:chExt cx="15915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EAD6C2-4222-4681-B7DC-2D79E8882E81}"/>
                    </a:ext>
                  </a:extLst>
                </p14:cNvPr>
                <p14:cNvContentPartPr/>
                <p14:nvPr/>
              </p14:nvContentPartPr>
              <p14:xfrm>
                <a:off x="3859639" y="2459518"/>
                <a:ext cx="148320" cy="330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EAD6C2-4222-4681-B7DC-2D79E8882E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0639" y="2450878"/>
                  <a:ext cx="165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09889B-236C-4169-876B-85AE84E7F0A6}"/>
                    </a:ext>
                  </a:extLst>
                </p14:cNvPr>
                <p14:cNvContentPartPr/>
                <p14:nvPr/>
              </p14:nvContentPartPr>
              <p14:xfrm>
                <a:off x="3960439" y="2315878"/>
                <a:ext cx="304200" cy="298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09889B-236C-4169-876B-85AE84E7F0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51439" y="2307238"/>
                  <a:ext cx="321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343E48-2EB5-4732-BA58-FE9F91A4796B}"/>
                    </a:ext>
                  </a:extLst>
                </p14:cNvPr>
                <p14:cNvContentPartPr/>
                <p14:nvPr/>
              </p14:nvContentPartPr>
              <p14:xfrm>
                <a:off x="4304239" y="2408038"/>
                <a:ext cx="215280" cy="35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343E48-2EB5-4732-BA58-FE9F91A479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5599" y="2399038"/>
                  <a:ext cx="232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C2E712-9D54-4CFC-8289-8DA66466DD22}"/>
                    </a:ext>
                  </a:extLst>
                </p14:cNvPr>
                <p14:cNvContentPartPr/>
                <p14:nvPr/>
              </p14:nvContentPartPr>
              <p14:xfrm>
                <a:off x="4726879" y="2417398"/>
                <a:ext cx="240120" cy="39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C2E712-9D54-4CFC-8289-8DA66466DD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17879" y="2408398"/>
                  <a:ext cx="257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E5B6E9-A208-4D6E-A352-D14CE2A05A66}"/>
                    </a:ext>
                  </a:extLst>
                </p14:cNvPr>
                <p14:cNvContentPartPr/>
                <p14:nvPr/>
              </p14:nvContentPartPr>
              <p14:xfrm>
                <a:off x="4690519" y="2386798"/>
                <a:ext cx="270720" cy="275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E5B6E9-A208-4D6E-A352-D14CE2A05A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81879" y="2378158"/>
                  <a:ext cx="288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E4A734-212D-4989-A0FE-B8018005E9BC}"/>
                    </a:ext>
                  </a:extLst>
                </p14:cNvPr>
                <p14:cNvContentPartPr/>
                <p14:nvPr/>
              </p14:nvContentPartPr>
              <p14:xfrm>
                <a:off x="5143039" y="2424598"/>
                <a:ext cx="308160" cy="23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E4A734-212D-4989-A0FE-B8018005E9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34399" y="2415598"/>
                  <a:ext cx="32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149225-D4C0-4329-8310-450E2B0F90C4}"/>
              </a:ext>
            </a:extLst>
          </p:cNvPr>
          <p:cNvGrpSpPr/>
          <p:nvPr/>
        </p:nvGrpSpPr>
        <p:grpSpPr>
          <a:xfrm>
            <a:off x="5699239" y="2373118"/>
            <a:ext cx="695880" cy="323280"/>
            <a:chOff x="5699239" y="2373118"/>
            <a:chExt cx="6958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3C4C6D-F05A-4A7E-B274-5BAD3051CCC4}"/>
                    </a:ext>
                  </a:extLst>
                </p14:cNvPr>
                <p14:cNvContentPartPr/>
                <p14:nvPr/>
              </p14:nvContentPartPr>
              <p14:xfrm>
                <a:off x="5699239" y="2397238"/>
                <a:ext cx="142200" cy="29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3C4C6D-F05A-4A7E-B274-5BAD3051CC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90599" y="2388238"/>
                  <a:ext cx="159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A40B468-3BBB-45E5-92EC-4657958A4AE5}"/>
                    </a:ext>
                  </a:extLst>
                </p14:cNvPr>
                <p14:cNvContentPartPr/>
                <p14:nvPr/>
              </p14:nvContentPartPr>
              <p14:xfrm>
                <a:off x="5909479" y="2618998"/>
                <a:ext cx="43200" cy="71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A40B468-3BBB-45E5-92EC-4657958A4A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00479" y="2610358"/>
                  <a:ext cx="60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1C8404-E77B-47C3-ADB5-E31BF112AAB9}"/>
                    </a:ext>
                  </a:extLst>
                </p14:cNvPr>
                <p14:cNvContentPartPr/>
                <p14:nvPr/>
              </p14:nvContentPartPr>
              <p14:xfrm>
                <a:off x="6052759" y="2373118"/>
                <a:ext cx="342360" cy="27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1C8404-E77B-47C3-ADB5-E31BF112AA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44119" y="2364478"/>
                  <a:ext cx="36000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54A450-38C8-4174-A7FC-6C98F0C67857}"/>
                  </a:ext>
                </a:extLst>
              </p14:cNvPr>
              <p14:cNvContentPartPr/>
              <p14:nvPr/>
            </p14:nvContentPartPr>
            <p14:xfrm>
              <a:off x="6546319" y="2265838"/>
              <a:ext cx="176760" cy="446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54A450-38C8-4174-A7FC-6C98F0C6785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37679" y="2256838"/>
                <a:ext cx="1944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E67F291-2384-4B38-909F-F2F6E23C358E}"/>
                  </a:ext>
                </a:extLst>
              </p14:cNvPr>
              <p14:cNvContentPartPr/>
              <p14:nvPr/>
            </p14:nvContentPartPr>
            <p14:xfrm>
              <a:off x="3338719" y="3299038"/>
              <a:ext cx="159480" cy="23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E67F291-2384-4B38-909F-F2F6E23C358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30079" y="3290038"/>
                <a:ext cx="177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2527287-B214-4A09-9AF5-C1E100C18B2F}"/>
                  </a:ext>
                </a:extLst>
              </p14:cNvPr>
              <p14:cNvContentPartPr/>
              <p14:nvPr/>
            </p14:nvContentPartPr>
            <p14:xfrm>
              <a:off x="3291199" y="3395158"/>
              <a:ext cx="250920" cy="32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2527287-B214-4A09-9AF5-C1E100C18B2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282559" y="3386518"/>
                <a:ext cx="268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295D2FF-D5DD-4B96-8436-1F5331C5987F}"/>
                  </a:ext>
                </a:extLst>
              </p14:cNvPr>
              <p14:cNvContentPartPr/>
              <p14:nvPr/>
            </p14:nvContentPartPr>
            <p14:xfrm>
              <a:off x="3785479" y="3241078"/>
              <a:ext cx="169200" cy="327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295D2FF-D5DD-4B96-8436-1F5331C5987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76839" y="3232078"/>
                <a:ext cx="18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FAD8276-B425-4E33-A2F3-A2ED59F468FB}"/>
                  </a:ext>
                </a:extLst>
              </p14:cNvPr>
              <p14:cNvContentPartPr/>
              <p14:nvPr/>
            </p14:nvContentPartPr>
            <p14:xfrm>
              <a:off x="3905719" y="3066838"/>
              <a:ext cx="330480" cy="240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FAD8276-B425-4E33-A2F3-A2ED59F468F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97079" y="3057838"/>
                <a:ext cx="3481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9EAE3E2-3DBD-4F9F-BCD5-D38CD507C3BE}"/>
                  </a:ext>
                </a:extLst>
              </p14:cNvPr>
              <p14:cNvContentPartPr/>
              <p14:nvPr/>
            </p14:nvContentPartPr>
            <p14:xfrm>
              <a:off x="4292359" y="3137758"/>
              <a:ext cx="306000" cy="391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9EAE3E2-3DBD-4F9F-BCD5-D38CD507C3B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283719" y="3128758"/>
                <a:ext cx="32364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FFEE40-FC8E-4A96-A8D0-F2219F46DF35}"/>
                  </a:ext>
                </a:extLst>
              </p14:cNvPr>
              <p14:cNvContentPartPr/>
              <p14:nvPr/>
            </p14:nvContentPartPr>
            <p14:xfrm>
              <a:off x="4716799" y="3155398"/>
              <a:ext cx="259200" cy="282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FFEE40-FC8E-4A96-A8D0-F2219F46DF3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07799" y="3146758"/>
                <a:ext cx="2768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98AE69-A137-487B-90D7-D10D5A0B28F2}"/>
                  </a:ext>
                </a:extLst>
              </p14:cNvPr>
              <p14:cNvContentPartPr/>
              <p14:nvPr/>
            </p14:nvContentPartPr>
            <p14:xfrm>
              <a:off x="4673599" y="3117598"/>
              <a:ext cx="272160" cy="282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98AE69-A137-487B-90D7-D10D5A0B28F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64959" y="3108598"/>
                <a:ext cx="2898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5F71340-0818-4F86-936D-1AB10435B3A6}"/>
                  </a:ext>
                </a:extLst>
              </p14:cNvPr>
              <p14:cNvContentPartPr/>
              <p14:nvPr/>
            </p14:nvContentPartPr>
            <p14:xfrm>
              <a:off x="5104519" y="3256558"/>
              <a:ext cx="173880" cy="30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5F71340-0818-4F86-936D-1AB10435B3A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95519" y="3247558"/>
                <a:ext cx="191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B08B48E-DA00-4132-87FC-02BE5F7FBE5B}"/>
                  </a:ext>
                </a:extLst>
              </p14:cNvPr>
              <p14:cNvContentPartPr/>
              <p14:nvPr/>
            </p14:nvContentPartPr>
            <p14:xfrm>
              <a:off x="5393239" y="3138838"/>
              <a:ext cx="378000" cy="268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B08B48E-DA00-4132-87FC-02BE5F7FBE5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384599" y="3129838"/>
                <a:ext cx="395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2C59CC8-3C7D-49F9-B2F8-E094C9400F31}"/>
                  </a:ext>
                </a:extLst>
              </p14:cNvPr>
              <p14:cNvContentPartPr/>
              <p14:nvPr/>
            </p14:nvContentPartPr>
            <p14:xfrm>
              <a:off x="5772679" y="3308038"/>
              <a:ext cx="113400" cy="102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2C59CC8-3C7D-49F9-B2F8-E094C9400F3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764039" y="3299038"/>
                <a:ext cx="131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BF85B53-3198-4E0F-A2E0-FA41B32A888F}"/>
                  </a:ext>
                </a:extLst>
              </p14:cNvPr>
              <p14:cNvContentPartPr/>
              <p14:nvPr/>
            </p14:nvContentPartPr>
            <p14:xfrm>
              <a:off x="5767279" y="3342238"/>
              <a:ext cx="105120" cy="10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BF85B53-3198-4E0F-A2E0-FA41B32A888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58279" y="3333598"/>
                <a:ext cx="122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3CB50B-D7F6-46D5-958C-59B332E2B674}"/>
                  </a:ext>
                </a:extLst>
              </p14:cNvPr>
              <p14:cNvContentPartPr/>
              <p14:nvPr/>
            </p14:nvContentPartPr>
            <p14:xfrm>
              <a:off x="6117919" y="3304078"/>
              <a:ext cx="259920" cy="181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3CB50B-D7F6-46D5-958C-59B332E2B67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08919" y="3295078"/>
                <a:ext cx="277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A3545E6-2602-4A1B-B182-5B939364A081}"/>
                  </a:ext>
                </a:extLst>
              </p14:cNvPr>
              <p14:cNvContentPartPr/>
              <p14:nvPr/>
            </p14:nvContentPartPr>
            <p14:xfrm>
              <a:off x="6620479" y="3159358"/>
              <a:ext cx="158040" cy="264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A3545E6-2602-4A1B-B182-5B939364A08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611479" y="3150358"/>
                <a:ext cx="175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7840DD3-1198-47B1-A134-333B0809662A}"/>
                  </a:ext>
                </a:extLst>
              </p14:cNvPr>
              <p14:cNvContentPartPr/>
              <p14:nvPr/>
            </p14:nvContentPartPr>
            <p14:xfrm>
              <a:off x="6836839" y="3323158"/>
              <a:ext cx="12600" cy="51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7840DD3-1198-47B1-A134-333B0809662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827839" y="3314518"/>
                <a:ext cx="30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E667B99-2160-4418-AAC1-CA606B4EAA1C}"/>
                  </a:ext>
                </a:extLst>
              </p14:cNvPr>
              <p14:cNvContentPartPr/>
              <p14:nvPr/>
            </p14:nvContentPartPr>
            <p14:xfrm>
              <a:off x="6967159" y="3116518"/>
              <a:ext cx="327960" cy="310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E667B99-2160-4418-AAC1-CA606B4EAA1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958159" y="3107878"/>
                <a:ext cx="3456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BC2DCFA-6D37-4507-A2C4-A7B8D667AF5A}"/>
                  </a:ext>
                </a:extLst>
              </p14:cNvPr>
              <p14:cNvContentPartPr/>
              <p14:nvPr/>
            </p14:nvContentPartPr>
            <p14:xfrm>
              <a:off x="7456759" y="3245398"/>
              <a:ext cx="173880" cy="48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BC2DCFA-6D37-4507-A2C4-A7B8D667AF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447759" y="3236398"/>
                <a:ext cx="1915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875BD50-5AAD-4C6A-8318-C385BDA9463E}"/>
                  </a:ext>
                </a:extLst>
              </p14:cNvPr>
              <p14:cNvContentPartPr/>
              <p14:nvPr/>
            </p14:nvContentPartPr>
            <p14:xfrm>
              <a:off x="7759519" y="3136318"/>
              <a:ext cx="460080" cy="271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875BD50-5AAD-4C6A-8318-C385BDA9463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750879" y="3127678"/>
                <a:ext cx="4777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13E5AA-D42A-4A31-B959-ED5DBAE93957}"/>
                  </a:ext>
                </a:extLst>
              </p14:cNvPr>
              <p14:cNvContentPartPr/>
              <p14:nvPr/>
            </p14:nvContentPartPr>
            <p14:xfrm>
              <a:off x="8241559" y="3276718"/>
              <a:ext cx="157320" cy="131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13E5AA-D42A-4A31-B959-ED5DBAE9395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32559" y="3267718"/>
                <a:ext cx="174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B8F12C2-E0ED-4D70-9E5C-9EE88733414D}"/>
                  </a:ext>
                </a:extLst>
              </p14:cNvPr>
              <p14:cNvContentPartPr/>
              <p14:nvPr/>
            </p14:nvContentPartPr>
            <p14:xfrm>
              <a:off x="8204839" y="3296518"/>
              <a:ext cx="208440" cy="147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B8F12C2-E0ED-4D70-9E5C-9EE88733414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95839" y="3287518"/>
                <a:ext cx="2260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D1B696D-FA1D-4AA1-AF70-EA37D2DA7F54}"/>
                  </a:ext>
                </a:extLst>
              </p14:cNvPr>
              <p14:cNvContentPartPr/>
              <p14:nvPr/>
            </p14:nvContentPartPr>
            <p14:xfrm>
              <a:off x="6975439" y="3620158"/>
              <a:ext cx="969840" cy="66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D1B696D-FA1D-4AA1-AF70-EA37D2DA7F5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966799" y="3611518"/>
                <a:ext cx="987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56385C6-719C-42C2-8676-67D3AE389AF5}"/>
                  </a:ext>
                </a:extLst>
              </p14:cNvPr>
              <p14:cNvContentPartPr/>
              <p14:nvPr/>
            </p14:nvContentPartPr>
            <p14:xfrm>
              <a:off x="7198279" y="3741478"/>
              <a:ext cx="488880" cy="183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56385C6-719C-42C2-8676-67D3AE389AF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189639" y="3732478"/>
                <a:ext cx="5065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CF3FD0F-482F-4A67-BF09-E995B563CB77}"/>
                  </a:ext>
                </a:extLst>
              </p14:cNvPr>
              <p14:cNvContentPartPr/>
              <p14:nvPr/>
            </p14:nvContentPartPr>
            <p14:xfrm>
              <a:off x="7552519" y="3880078"/>
              <a:ext cx="167400" cy="110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CF3FD0F-482F-4A67-BF09-E995B563CB7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543519" y="3871078"/>
                <a:ext cx="185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764EBBD-3DCB-4BFB-BC78-4CB547256583}"/>
                  </a:ext>
                </a:extLst>
              </p14:cNvPr>
              <p14:cNvContentPartPr/>
              <p14:nvPr/>
            </p14:nvContentPartPr>
            <p14:xfrm>
              <a:off x="7549639" y="3896638"/>
              <a:ext cx="126000" cy="111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764EBBD-3DCB-4BFB-BC78-4CB5472565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40999" y="3887638"/>
                <a:ext cx="143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47A1A7A-00B6-4AE4-8E08-7A0D3596B920}"/>
                  </a:ext>
                </a:extLst>
              </p14:cNvPr>
              <p14:cNvContentPartPr/>
              <p14:nvPr/>
            </p14:nvContentPartPr>
            <p14:xfrm>
              <a:off x="8447119" y="2959198"/>
              <a:ext cx="357480" cy="669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47A1A7A-00B6-4AE4-8E08-7A0D3596B92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38479" y="2950198"/>
                <a:ext cx="375120" cy="68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AF523C8-6C3D-4FF8-8E6D-528704878A01}"/>
              </a:ext>
            </a:extLst>
          </p:cNvPr>
          <p:cNvGrpSpPr/>
          <p:nvPr/>
        </p:nvGrpSpPr>
        <p:grpSpPr>
          <a:xfrm>
            <a:off x="4732639" y="3627718"/>
            <a:ext cx="1068840" cy="767520"/>
            <a:chOff x="4732639" y="3627718"/>
            <a:chExt cx="10688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716A30-B84F-45C8-B047-4712CD205066}"/>
                    </a:ext>
                  </a:extLst>
                </p14:cNvPr>
                <p14:cNvContentPartPr/>
                <p14:nvPr/>
              </p14:nvContentPartPr>
              <p14:xfrm>
                <a:off x="4732639" y="3627718"/>
                <a:ext cx="106884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716A30-B84F-45C8-B047-4712CD2050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23639" y="3618718"/>
                  <a:ext cx="1086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5B133B-E0B5-4CCE-BE22-F9E5C4CB8739}"/>
                    </a:ext>
                  </a:extLst>
                </p14:cNvPr>
                <p14:cNvContentPartPr/>
                <p14:nvPr/>
              </p14:nvContentPartPr>
              <p14:xfrm>
                <a:off x="4887799" y="3725638"/>
                <a:ext cx="512280" cy="21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5B133B-E0B5-4CCE-BE22-F9E5C4CB87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79159" y="3716638"/>
                  <a:ext cx="52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8BD67D-0337-49D5-AFFA-9D532EF8EE36}"/>
                    </a:ext>
                  </a:extLst>
                </p14:cNvPr>
                <p14:cNvContentPartPr/>
                <p14:nvPr/>
              </p14:nvContentPartPr>
              <p14:xfrm>
                <a:off x="5269759" y="3900238"/>
                <a:ext cx="172440" cy="11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8BD67D-0337-49D5-AFFA-9D532EF8EE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60759" y="3891598"/>
                  <a:ext cx="190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8314FD0-B39B-4735-AF3A-17858C36205C}"/>
                    </a:ext>
                  </a:extLst>
                </p14:cNvPr>
                <p14:cNvContentPartPr/>
                <p14:nvPr/>
              </p14:nvContentPartPr>
              <p14:xfrm>
                <a:off x="5278039" y="3903838"/>
                <a:ext cx="133920" cy="9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8314FD0-B39B-4735-AF3A-17858C3620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69039" y="3895198"/>
                  <a:ext cx="151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8525CF-EB73-4337-9203-EF81DEFE413A}"/>
                    </a:ext>
                  </a:extLst>
                </p14:cNvPr>
                <p14:cNvContentPartPr/>
                <p14:nvPr/>
              </p14:nvContentPartPr>
              <p14:xfrm>
                <a:off x="4774039" y="4047118"/>
                <a:ext cx="812160" cy="14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8525CF-EB73-4337-9203-EF81DEFE41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65399" y="4038118"/>
                  <a:ext cx="829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9ECD6E-3C38-4A52-BBE0-C5CC9CECF911}"/>
                    </a:ext>
                  </a:extLst>
                </p14:cNvPr>
                <p14:cNvContentPartPr/>
                <p14:nvPr/>
              </p14:nvContentPartPr>
              <p14:xfrm>
                <a:off x="4920199" y="4222078"/>
                <a:ext cx="533520" cy="58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9ECD6E-3C38-4A52-BBE0-C5CC9CECF91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11199" y="4213438"/>
                  <a:ext cx="551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313345-C22D-47B9-B420-8BA93FA3C049}"/>
                    </a:ext>
                  </a:extLst>
                </p14:cNvPr>
                <p14:cNvContentPartPr/>
                <p14:nvPr/>
              </p14:nvContentPartPr>
              <p14:xfrm>
                <a:off x="4993639" y="4326478"/>
                <a:ext cx="483120" cy="68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313345-C22D-47B9-B420-8BA93FA3C0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4639" y="4317478"/>
                  <a:ext cx="5007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A49478-9462-4416-AD8C-D9E935DDD2F8}"/>
              </a:ext>
            </a:extLst>
          </p:cNvPr>
          <p:cNvGrpSpPr/>
          <p:nvPr/>
        </p:nvGrpSpPr>
        <p:grpSpPr>
          <a:xfrm>
            <a:off x="3332239" y="4529518"/>
            <a:ext cx="2230200" cy="453240"/>
            <a:chOff x="3332239" y="4529518"/>
            <a:chExt cx="2230200" cy="4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66289A-9182-48C0-A71A-8A9E404510E0}"/>
                    </a:ext>
                  </a:extLst>
                </p14:cNvPr>
                <p14:cNvContentPartPr/>
                <p14:nvPr/>
              </p14:nvContentPartPr>
              <p14:xfrm>
                <a:off x="3352399" y="4723918"/>
                <a:ext cx="159840" cy="36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66289A-9182-48C0-A71A-8A9E404510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43759" y="4714918"/>
                  <a:ext cx="177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42B211-2EED-48C7-9374-A5F7553538ED}"/>
                    </a:ext>
                  </a:extLst>
                </p14:cNvPr>
                <p14:cNvContentPartPr/>
                <p14:nvPr/>
              </p14:nvContentPartPr>
              <p14:xfrm>
                <a:off x="3332239" y="4839118"/>
                <a:ext cx="210240" cy="4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42B211-2EED-48C7-9374-A5F7553538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23239" y="4830478"/>
                  <a:ext cx="227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2CCBE87-81BD-4D6F-9B24-9B011103C399}"/>
                    </a:ext>
                  </a:extLst>
                </p14:cNvPr>
                <p14:cNvContentPartPr/>
                <p14:nvPr/>
              </p14:nvContentPartPr>
              <p14:xfrm>
                <a:off x="3821119" y="4721038"/>
                <a:ext cx="146520" cy="261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2CCBE87-81BD-4D6F-9B24-9B011103C39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12479" y="4712398"/>
                  <a:ext cx="164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A55D96-1F7D-42D0-8EFC-B0DC0D03E192}"/>
                    </a:ext>
                  </a:extLst>
                </p14:cNvPr>
                <p14:cNvContentPartPr/>
                <p14:nvPr/>
              </p14:nvContentPartPr>
              <p14:xfrm>
                <a:off x="3904279" y="4529518"/>
                <a:ext cx="374400" cy="253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A55D96-1F7D-42D0-8EFC-B0DC0D03E1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95279" y="4520518"/>
                  <a:ext cx="392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3F43CB-02B1-43FB-956B-F6C83E62D3AB}"/>
                    </a:ext>
                  </a:extLst>
                </p14:cNvPr>
                <p14:cNvContentPartPr/>
                <p14:nvPr/>
              </p14:nvContentPartPr>
              <p14:xfrm>
                <a:off x="4267159" y="4613038"/>
                <a:ext cx="288360" cy="353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3F43CB-02B1-43FB-956B-F6C83E62D3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58159" y="4604398"/>
                  <a:ext cx="306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3E99973-4475-4570-89F9-A6660ACBD339}"/>
                    </a:ext>
                  </a:extLst>
                </p14:cNvPr>
                <p14:cNvContentPartPr/>
                <p14:nvPr/>
              </p14:nvContentPartPr>
              <p14:xfrm>
                <a:off x="4632199" y="4618438"/>
                <a:ext cx="394200" cy="309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3E99973-4475-4570-89F9-A6660ACBD3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23199" y="4609438"/>
                  <a:ext cx="411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495E5B3-D3D9-4C79-B1F5-1CA0D3FFD38B}"/>
                    </a:ext>
                  </a:extLst>
                </p14:cNvPr>
                <p14:cNvContentPartPr/>
                <p14:nvPr/>
              </p14:nvContentPartPr>
              <p14:xfrm>
                <a:off x="4653079" y="4761358"/>
                <a:ext cx="344520" cy="81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495E5B3-D3D9-4C79-B1F5-1CA0D3FFD3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44439" y="4752358"/>
                  <a:ext cx="362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5DE28D4-4126-4910-A894-F0A3F482F59D}"/>
                    </a:ext>
                  </a:extLst>
                </p14:cNvPr>
                <p14:cNvContentPartPr/>
                <p14:nvPr/>
              </p14:nvContentPartPr>
              <p14:xfrm>
                <a:off x="5236639" y="4642198"/>
                <a:ext cx="325800" cy="209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5DE28D4-4126-4910-A894-F0A3F482F5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27639" y="4633198"/>
                  <a:ext cx="3434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22F216F-8E81-49C4-9DAB-7C32F35D8EB4}"/>
              </a:ext>
            </a:extLst>
          </p:cNvPr>
          <p:cNvGrpSpPr/>
          <p:nvPr/>
        </p:nvGrpSpPr>
        <p:grpSpPr>
          <a:xfrm>
            <a:off x="5923879" y="4379038"/>
            <a:ext cx="3710880" cy="836640"/>
            <a:chOff x="5923879" y="4379038"/>
            <a:chExt cx="371088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CCADF6-FCAC-441E-8CB6-54C2602F8BA8}"/>
                    </a:ext>
                  </a:extLst>
                </p14:cNvPr>
                <p14:cNvContentPartPr/>
                <p14:nvPr/>
              </p14:nvContentPartPr>
              <p14:xfrm>
                <a:off x="5923879" y="4511878"/>
                <a:ext cx="117720" cy="23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CCADF6-FCAC-441E-8CB6-54C2602F8B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5239" y="4503238"/>
                  <a:ext cx="135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D9821C-68FF-4CDD-81E5-DCF9659D91EA}"/>
                    </a:ext>
                  </a:extLst>
                </p14:cNvPr>
                <p14:cNvContentPartPr/>
                <p14:nvPr/>
              </p14:nvContentPartPr>
              <p14:xfrm>
                <a:off x="6090199" y="4682158"/>
                <a:ext cx="23400" cy="40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D9821C-68FF-4CDD-81E5-DCF9659D91E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81559" y="4673518"/>
                  <a:ext cx="41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16DA59-9045-4088-AFF9-855B39935026}"/>
                    </a:ext>
                  </a:extLst>
                </p14:cNvPr>
                <p14:cNvContentPartPr/>
                <p14:nvPr/>
              </p14:nvContentPartPr>
              <p14:xfrm>
                <a:off x="6264439" y="4465438"/>
                <a:ext cx="306000" cy="293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16DA59-9045-4088-AFF9-855B399350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55799" y="4456798"/>
                  <a:ext cx="323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F013B4-04CC-4FED-9E01-E80991A98D76}"/>
                    </a:ext>
                  </a:extLst>
                </p14:cNvPr>
                <p14:cNvContentPartPr/>
                <p14:nvPr/>
              </p14:nvContentPartPr>
              <p14:xfrm>
                <a:off x="6750439" y="4631758"/>
                <a:ext cx="145080" cy="35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F013B4-04CC-4FED-9E01-E80991A98D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41799" y="4622758"/>
                  <a:ext cx="162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AB9C9AF-0E60-46E1-A9E0-2B73EE7CF364}"/>
                    </a:ext>
                  </a:extLst>
                </p14:cNvPr>
                <p14:cNvContentPartPr/>
                <p14:nvPr/>
              </p14:nvContentPartPr>
              <p14:xfrm>
                <a:off x="7111519" y="4477318"/>
                <a:ext cx="314280" cy="251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AB9C9AF-0E60-46E1-A9E0-2B73EE7CF3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2879" y="4468318"/>
                  <a:ext cx="33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77A379E-C9EB-4367-B87A-7FBDC89D053A}"/>
                    </a:ext>
                  </a:extLst>
                </p14:cNvPr>
                <p14:cNvContentPartPr/>
                <p14:nvPr/>
              </p14:nvContentPartPr>
              <p14:xfrm>
                <a:off x="5978959" y="4890958"/>
                <a:ext cx="1370160" cy="4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77A379E-C9EB-4367-B87A-7FBDC89D053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69959" y="4881958"/>
                  <a:ext cx="1387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22067C-1BF0-4C01-9675-BEBC0DCAECAF}"/>
                    </a:ext>
                  </a:extLst>
                </p14:cNvPr>
                <p14:cNvContentPartPr/>
                <p14:nvPr/>
              </p14:nvContentPartPr>
              <p14:xfrm>
                <a:off x="6503119" y="5008318"/>
                <a:ext cx="371520" cy="207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22067C-1BF0-4C01-9675-BEBC0DCAECA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94119" y="4999318"/>
                  <a:ext cx="389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C937DCD-9A7B-42FF-8151-1E303EAE46AD}"/>
                    </a:ext>
                  </a:extLst>
                </p14:cNvPr>
                <p14:cNvContentPartPr/>
                <p14:nvPr/>
              </p14:nvContentPartPr>
              <p14:xfrm>
                <a:off x="7597519" y="4379038"/>
                <a:ext cx="318240" cy="62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C937DCD-9A7B-42FF-8151-1E303EAE46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88879" y="4370038"/>
                  <a:ext cx="33588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328917-37DF-4E47-9B78-8827723D0AEC}"/>
                    </a:ext>
                  </a:extLst>
                </p14:cNvPr>
                <p14:cNvContentPartPr/>
                <p14:nvPr/>
              </p14:nvContentPartPr>
              <p14:xfrm>
                <a:off x="8130319" y="4676038"/>
                <a:ext cx="174960" cy="1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328917-37DF-4E47-9B78-8827723D0A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21319" y="4667398"/>
                  <a:ext cx="192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C8BC7C-997F-49E1-A80E-FED684D9BA7C}"/>
                    </a:ext>
                  </a:extLst>
                </p14:cNvPr>
                <p14:cNvContentPartPr/>
                <p14:nvPr/>
              </p14:nvContentPartPr>
              <p14:xfrm>
                <a:off x="8129599" y="4778638"/>
                <a:ext cx="162360" cy="1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C8BC7C-997F-49E1-A80E-FED684D9BA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20599" y="4769638"/>
                  <a:ext cx="180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390B263-3AD5-4CCD-8FBB-0DB2ED2C4DBD}"/>
                    </a:ext>
                  </a:extLst>
                </p14:cNvPr>
                <p14:cNvContentPartPr/>
                <p14:nvPr/>
              </p14:nvContentPartPr>
              <p14:xfrm>
                <a:off x="8410759" y="4583878"/>
                <a:ext cx="176400" cy="30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390B263-3AD5-4CCD-8FBB-0DB2ED2C4D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01759" y="4575238"/>
                  <a:ext cx="194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8F5E7AF-7DDC-4245-89EE-BBC211C3A3EA}"/>
                    </a:ext>
                  </a:extLst>
                </p14:cNvPr>
                <p14:cNvContentPartPr/>
                <p14:nvPr/>
              </p14:nvContentPartPr>
              <p14:xfrm>
                <a:off x="8493559" y="4429438"/>
                <a:ext cx="331200" cy="281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8F5E7AF-7DDC-4245-89EE-BBC211C3A3E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84919" y="4420798"/>
                  <a:ext cx="348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86FCD9B-370D-49C9-9FD2-788CC7BAEE2B}"/>
                    </a:ext>
                  </a:extLst>
                </p14:cNvPr>
                <p14:cNvContentPartPr/>
                <p14:nvPr/>
              </p14:nvContentPartPr>
              <p14:xfrm>
                <a:off x="8832679" y="4486318"/>
                <a:ext cx="291600" cy="368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86FCD9B-370D-49C9-9FD2-788CC7BAEE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23679" y="4477678"/>
                  <a:ext cx="309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5D899A1-81E1-4409-8B8A-4833E27EDA2C}"/>
                    </a:ext>
                  </a:extLst>
                </p14:cNvPr>
                <p14:cNvContentPartPr/>
                <p14:nvPr/>
              </p14:nvContentPartPr>
              <p14:xfrm>
                <a:off x="9055519" y="4548238"/>
                <a:ext cx="345240" cy="297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5D899A1-81E1-4409-8B8A-4833E27EDA2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46519" y="4539598"/>
                  <a:ext cx="362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0445C6-295E-4BA6-95D6-EC1E065D839F}"/>
                    </a:ext>
                  </a:extLst>
                </p14:cNvPr>
                <p14:cNvContentPartPr/>
                <p14:nvPr/>
              </p14:nvContentPartPr>
              <p14:xfrm>
                <a:off x="9025639" y="4695118"/>
                <a:ext cx="279000" cy="69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0445C6-295E-4BA6-95D6-EC1E065D839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16639" y="4686118"/>
                  <a:ext cx="29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B7457B7-0A34-41EE-8CBB-555C837D0557}"/>
                    </a:ext>
                  </a:extLst>
                </p14:cNvPr>
                <p14:cNvContentPartPr/>
                <p14:nvPr/>
              </p14:nvContentPartPr>
              <p14:xfrm>
                <a:off x="9424519" y="4585318"/>
                <a:ext cx="210240" cy="16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B7457B7-0A34-41EE-8CBB-555C837D05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15879" y="4576678"/>
                  <a:ext cx="2278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1A2E409-7793-44AF-BEC2-F132CAAFEE1E}"/>
              </a:ext>
            </a:extLst>
          </p:cNvPr>
          <p:cNvGrpSpPr/>
          <p:nvPr/>
        </p:nvGrpSpPr>
        <p:grpSpPr>
          <a:xfrm>
            <a:off x="9874159" y="4325038"/>
            <a:ext cx="1449360" cy="580680"/>
            <a:chOff x="9874159" y="4325038"/>
            <a:chExt cx="1449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684330F-D411-4C37-ABAD-2DE878786E80}"/>
                    </a:ext>
                  </a:extLst>
                </p14:cNvPr>
                <p14:cNvContentPartPr/>
                <p14:nvPr/>
              </p14:nvContentPartPr>
              <p14:xfrm>
                <a:off x="9874159" y="4648318"/>
                <a:ext cx="211680" cy="43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684330F-D411-4C37-ABAD-2DE878786E8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65159" y="4639678"/>
                  <a:ext cx="229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DCD288E-D8CE-4A62-B47D-A05BC56F7B86}"/>
                    </a:ext>
                  </a:extLst>
                </p14:cNvPr>
                <p14:cNvContentPartPr/>
                <p14:nvPr/>
              </p14:nvContentPartPr>
              <p14:xfrm>
                <a:off x="10225879" y="4711678"/>
                <a:ext cx="12960" cy="65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DCD288E-D8CE-4A62-B47D-A05BC56F7B8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16879" y="4702678"/>
                  <a:ext cx="30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65EB24-D7CE-41D7-8C11-BEDA8BB13D1A}"/>
                    </a:ext>
                  </a:extLst>
                </p14:cNvPr>
                <p14:cNvContentPartPr/>
                <p14:nvPr/>
              </p14:nvContentPartPr>
              <p14:xfrm>
                <a:off x="10455559" y="4553998"/>
                <a:ext cx="198720" cy="191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65EB24-D7CE-41D7-8C11-BEDA8BB13D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46919" y="4545358"/>
                  <a:ext cx="216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2C6350D-DC44-4638-95D5-9B7F7AB6B11C}"/>
                    </a:ext>
                  </a:extLst>
                </p14:cNvPr>
                <p14:cNvContentPartPr/>
                <p14:nvPr/>
              </p14:nvContentPartPr>
              <p14:xfrm>
                <a:off x="10741759" y="4498558"/>
                <a:ext cx="294480" cy="241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2C6350D-DC44-4638-95D5-9B7F7AB6B1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32759" y="4489918"/>
                  <a:ext cx="31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1F6368-EBC1-4D52-9E16-FFFBD83E9EE3}"/>
                    </a:ext>
                  </a:extLst>
                </p14:cNvPr>
                <p14:cNvContentPartPr/>
                <p14:nvPr/>
              </p14:nvContentPartPr>
              <p14:xfrm>
                <a:off x="11037679" y="4325038"/>
                <a:ext cx="285840" cy="580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1F6368-EBC1-4D52-9E16-FFFBD83E9EE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29039" y="4316398"/>
                  <a:ext cx="303480" cy="59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106DD30-2E3E-4FF2-987C-E90C9D75ADC9}"/>
              </a:ext>
            </a:extLst>
          </p:cNvPr>
          <p:cNvGrpSpPr/>
          <p:nvPr/>
        </p:nvGrpSpPr>
        <p:grpSpPr>
          <a:xfrm>
            <a:off x="3401719" y="5603038"/>
            <a:ext cx="250200" cy="157320"/>
            <a:chOff x="3401719" y="5603038"/>
            <a:chExt cx="25020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B1244EB-E23E-4FAE-9466-F05FB67FE450}"/>
                    </a:ext>
                  </a:extLst>
                </p14:cNvPr>
                <p14:cNvContentPartPr/>
                <p14:nvPr/>
              </p14:nvContentPartPr>
              <p14:xfrm>
                <a:off x="3401719" y="5603038"/>
                <a:ext cx="195120" cy="47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B1244EB-E23E-4FAE-9466-F05FB67FE45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93079" y="5594398"/>
                  <a:ext cx="212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5F5F8F5-1570-4C5E-9B14-D8471BAD4A48}"/>
                    </a:ext>
                  </a:extLst>
                </p14:cNvPr>
                <p14:cNvContentPartPr/>
                <p14:nvPr/>
              </p14:nvContentPartPr>
              <p14:xfrm>
                <a:off x="3414319" y="5730118"/>
                <a:ext cx="237600" cy="30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5F5F8F5-1570-4C5E-9B14-D8471BAD4A4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05679" y="5721478"/>
                  <a:ext cx="255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A99DEE0-D1E0-4C36-9146-7F06CD1170A9}"/>
              </a:ext>
            </a:extLst>
          </p:cNvPr>
          <p:cNvGrpSpPr/>
          <p:nvPr/>
        </p:nvGrpSpPr>
        <p:grpSpPr>
          <a:xfrm>
            <a:off x="3964014" y="5429662"/>
            <a:ext cx="1156320" cy="330480"/>
            <a:chOff x="3964014" y="5429662"/>
            <a:chExt cx="115632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6F72C8F-95B6-457C-92D6-8462E61A3A1A}"/>
                    </a:ext>
                  </a:extLst>
                </p14:cNvPr>
                <p14:cNvContentPartPr/>
                <p14:nvPr/>
              </p14:nvContentPartPr>
              <p14:xfrm>
                <a:off x="3964014" y="5740702"/>
                <a:ext cx="36000" cy="19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6F72C8F-95B6-457C-92D6-8462E61A3A1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55374" y="5732062"/>
                  <a:ext cx="53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F35A35-B607-4EAE-BEC6-838E972619F6}"/>
                    </a:ext>
                  </a:extLst>
                </p14:cNvPr>
                <p14:cNvContentPartPr/>
                <p14:nvPr/>
              </p14:nvContentPartPr>
              <p14:xfrm>
                <a:off x="4183974" y="5500222"/>
                <a:ext cx="168480" cy="151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F35A35-B607-4EAE-BEC6-838E972619F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75334" y="5491222"/>
                  <a:ext cx="186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757B552-75F6-4E4D-A28A-9F65C68259F3}"/>
                    </a:ext>
                  </a:extLst>
                </p14:cNvPr>
                <p14:cNvContentPartPr/>
                <p14:nvPr/>
              </p14:nvContentPartPr>
              <p14:xfrm>
                <a:off x="4297734" y="5429662"/>
                <a:ext cx="216360" cy="330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757B552-75F6-4E4D-A28A-9F65C68259F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89094" y="5421022"/>
                  <a:ext cx="234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0B9049F-D0A6-40EA-89C5-A96B04D47245}"/>
                    </a:ext>
                  </a:extLst>
                </p14:cNvPr>
                <p14:cNvContentPartPr/>
                <p14:nvPr/>
              </p14:nvContentPartPr>
              <p14:xfrm>
                <a:off x="4464414" y="5499142"/>
                <a:ext cx="175680" cy="203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0B9049F-D0A6-40EA-89C5-A96B04D4724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55774" y="5490502"/>
                  <a:ext cx="193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CEAEE72-8930-47A8-9C1D-3B6C470195EB}"/>
                    </a:ext>
                  </a:extLst>
                </p14:cNvPr>
                <p14:cNvContentPartPr/>
                <p14:nvPr/>
              </p14:nvContentPartPr>
              <p14:xfrm>
                <a:off x="4681134" y="5480062"/>
                <a:ext cx="209880" cy="27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CEAEE72-8930-47A8-9C1D-3B6C470195E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72134" y="5471422"/>
                  <a:ext cx="227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12D9D7-180B-43C3-ADD2-4B8B6380D112}"/>
                    </a:ext>
                  </a:extLst>
                </p14:cNvPr>
                <p14:cNvContentPartPr/>
                <p14:nvPr/>
              </p14:nvContentPartPr>
              <p14:xfrm>
                <a:off x="4873374" y="5440462"/>
                <a:ext cx="246960" cy="319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12D9D7-180B-43C3-ADD2-4B8B6380D1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64734" y="5431462"/>
                  <a:ext cx="264600" cy="33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E900D12-BEF5-4EA6-BAF8-C5C92344BC6C}"/>
                  </a:ext>
                </a:extLst>
              </p14:cNvPr>
              <p14:cNvContentPartPr/>
              <p14:nvPr/>
            </p14:nvContentPartPr>
            <p14:xfrm>
              <a:off x="5132848" y="4324744"/>
              <a:ext cx="21240" cy="6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E900D12-BEF5-4EA6-BAF8-C5C92344BC6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123848" y="4315744"/>
                <a:ext cx="38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4D20488-2BB0-401C-A962-F04F61D3172C}"/>
                  </a:ext>
                </a:extLst>
              </p14:cNvPr>
              <p14:cNvContentPartPr/>
              <p14:nvPr/>
            </p14:nvContentPartPr>
            <p14:xfrm>
              <a:off x="4603994" y="2816988"/>
              <a:ext cx="267120" cy="96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4D20488-2BB0-401C-A962-F04F61D3172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594994" y="2808348"/>
                <a:ext cx="284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3C21F8E-2783-452B-9B2B-5A0D010177A5}"/>
                  </a:ext>
                </a:extLst>
              </p14:cNvPr>
              <p14:cNvContentPartPr/>
              <p14:nvPr/>
            </p14:nvContentPartPr>
            <p14:xfrm>
              <a:off x="5772554" y="2827428"/>
              <a:ext cx="422640" cy="47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3C21F8E-2783-452B-9B2B-5A0D010177A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763914" y="2818788"/>
                <a:ext cx="4402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7FB816B-C0BC-4E9D-AAA7-0BB3124A7E32}"/>
              </a:ext>
            </a:extLst>
          </p:cNvPr>
          <p:cNvGrpSpPr/>
          <p:nvPr/>
        </p:nvGrpSpPr>
        <p:grpSpPr>
          <a:xfrm>
            <a:off x="4438394" y="4099668"/>
            <a:ext cx="1627200" cy="343516"/>
            <a:chOff x="4438394" y="4099668"/>
            <a:chExt cx="1627200" cy="3435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971847-A503-4886-A8CB-EC4B4C3C73EC}"/>
                    </a:ext>
                  </a:extLst>
                </p14:cNvPr>
                <p14:cNvContentPartPr/>
                <p14:nvPr/>
              </p14:nvContentPartPr>
              <p14:xfrm>
                <a:off x="4745848" y="4217104"/>
                <a:ext cx="32400" cy="47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971847-A503-4886-A8CB-EC4B4C3C73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36848" y="4208104"/>
                  <a:ext cx="5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60BF5E-E399-48BF-AE01-6ABB2F62784A}"/>
                    </a:ext>
                  </a:extLst>
                </p14:cNvPr>
                <p14:cNvContentPartPr/>
                <p14:nvPr/>
              </p14:nvContentPartPr>
              <p14:xfrm>
                <a:off x="4731808" y="4103704"/>
                <a:ext cx="853560" cy="136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60BF5E-E399-48BF-AE01-6ABB2F62784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22808" y="4095064"/>
                  <a:ext cx="871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E5CF221-FE8F-409C-BEF6-D41C742045C6}"/>
                    </a:ext>
                  </a:extLst>
                </p14:cNvPr>
                <p14:cNvContentPartPr/>
                <p14:nvPr/>
              </p14:nvContentPartPr>
              <p14:xfrm>
                <a:off x="4845208" y="4182184"/>
                <a:ext cx="731160" cy="19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E5CF221-FE8F-409C-BEF6-D41C742045C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36208" y="4173184"/>
                  <a:ext cx="748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206F72-346B-4E5E-B55A-DC4B49458186}"/>
                    </a:ext>
                  </a:extLst>
                </p14:cNvPr>
                <p14:cNvContentPartPr/>
                <p14:nvPr/>
              </p14:nvContentPartPr>
              <p14:xfrm>
                <a:off x="4907848" y="4339504"/>
                <a:ext cx="533520" cy="10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206F72-346B-4E5E-B55A-DC4B494581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99208" y="4330864"/>
                  <a:ext cx="551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FBF8632-FAF2-4F39-AA6F-3B8802B241F2}"/>
                    </a:ext>
                  </a:extLst>
                </p14:cNvPr>
                <p14:cNvContentPartPr/>
                <p14:nvPr/>
              </p14:nvContentPartPr>
              <p14:xfrm>
                <a:off x="4438394" y="4099668"/>
                <a:ext cx="1627200" cy="17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FBF8632-FAF2-4F39-AA6F-3B8802B241F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29754" y="4091028"/>
                  <a:ext cx="164484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F0806A9-2C52-4E5E-874B-08256B444CCC}"/>
                  </a:ext>
                </a:extLst>
              </p14:cNvPr>
              <p14:cNvContentPartPr/>
              <p14:nvPr/>
            </p14:nvContentPartPr>
            <p14:xfrm>
              <a:off x="8429714" y="5100108"/>
              <a:ext cx="2860920" cy="119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F0806A9-2C52-4E5E-874B-08256B444CC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420714" y="5091468"/>
                <a:ext cx="2878560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0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541575-14CF-4B46-85F3-6222D5380CD3}"/>
                  </a:ext>
                </a:extLst>
              </p14:cNvPr>
              <p14:cNvContentPartPr/>
              <p14:nvPr/>
            </p14:nvContentPartPr>
            <p14:xfrm>
              <a:off x="303919" y="196198"/>
              <a:ext cx="540720" cy="45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541575-14CF-4B46-85F3-6222D5380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919" y="187558"/>
                <a:ext cx="5583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68E6BB-FDCC-4F90-A6F4-A250D1A80E26}"/>
                  </a:ext>
                </a:extLst>
              </p14:cNvPr>
              <p14:cNvContentPartPr/>
              <p14:nvPr/>
            </p14:nvContentPartPr>
            <p14:xfrm>
              <a:off x="424519" y="436678"/>
              <a:ext cx="303840" cy="11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68E6BB-FDCC-4F90-A6F4-A250D1A80E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879" y="427678"/>
                <a:ext cx="321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764E5C-0F66-43AC-BBD2-23716523AB2C}"/>
                  </a:ext>
                </a:extLst>
              </p14:cNvPr>
              <p14:cNvContentPartPr/>
              <p14:nvPr/>
            </p14:nvContentPartPr>
            <p14:xfrm>
              <a:off x="763639" y="437398"/>
              <a:ext cx="210960" cy="1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764E5C-0F66-43AC-BBD2-23716523AB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999" y="428398"/>
                <a:ext cx="228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08BF97-16CD-4AA5-8675-5CFC395960BB}"/>
                  </a:ext>
                </a:extLst>
              </p14:cNvPr>
              <p14:cNvContentPartPr/>
              <p14:nvPr/>
            </p14:nvContentPartPr>
            <p14:xfrm>
              <a:off x="732319" y="406798"/>
              <a:ext cx="223920" cy="18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08BF97-16CD-4AA5-8675-5CFC395960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319" y="397798"/>
                <a:ext cx="241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83F93B-7C88-406B-A45B-0C493E1AA8DD}"/>
                  </a:ext>
                </a:extLst>
              </p14:cNvPr>
              <p14:cNvContentPartPr/>
              <p14:nvPr/>
            </p14:nvContentPartPr>
            <p14:xfrm>
              <a:off x="1051279" y="534958"/>
              <a:ext cx="3528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83F93B-7C88-406B-A45B-0C493E1AA8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2639" y="525958"/>
                <a:ext cx="52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42B179-E548-4D08-A2AA-F5E5F6F47937}"/>
                  </a:ext>
                </a:extLst>
              </p14:cNvPr>
              <p14:cNvContentPartPr/>
              <p14:nvPr/>
            </p14:nvContentPartPr>
            <p14:xfrm>
              <a:off x="1053439" y="369718"/>
              <a:ext cx="3600" cy="1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42B179-E548-4D08-A2AA-F5E5F6F479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4439" y="360718"/>
                <a:ext cx="21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BA47B2-2D89-4779-B681-BB8C86E7B450}"/>
                  </a:ext>
                </a:extLst>
              </p14:cNvPr>
              <p14:cNvContentPartPr/>
              <p14:nvPr/>
            </p14:nvContentPartPr>
            <p14:xfrm>
              <a:off x="1759399" y="356038"/>
              <a:ext cx="140760" cy="264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BA47B2-2D89-4779-B681-BB8C86E7B4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0399" y="347398"/>
                <a:ext cx="1584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39FCAC-80C6-4A1A-8361-BA30597F9A00}"/>
                  </a:ext>
                </a:extLst>
              </p14:cNvPr>
              <p14:cNvContentPartPr/>
              <p14:nvPr/>
            </p14:nvContentPartPr>
            <p14:xfrm>
              <a:off x="1640599" y="287998"/>
              <a:ext cx="581400" cy="111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39FCAC-80C6-4A1A-8361-BA30597F9A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1959" y="279358"/>
                <a:ext cx="599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B26CB61-F569-4F13-B74C-47B99D8ADF47}"/>
                  </a:ext>
                </a:extLst>
              </p14:cNvPr>
              <p14:cNvContentPartPr/>
              <p14:nvPr/>
            </p14:nvContentPartPr>
            <p14:xfrm>
              <a:off x="2126239" y="142558"/>
              <a:ext cx="307080" cy="481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B26CB61-F569-4F13-B74C-47B99D8ADF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7599" y="133918"/>
                <a:ext cx="32472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13AC3F-A09F-4DAA-80E5-AFFB13696D60}"/>
                  </a:ext>
                </a:extLst>
              </p14:cNvPr>
              <p14:cNvContentPartPr/>
              <p14:nvPr/>
            </p14:nvContentPartPr>
            <p14:xfrm>
              <a:off x="2430799" y="469798"/>
              <a:ext cx="156960" cy="172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13AC3F-A09F-4DAA-80E5-AFFB13696D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22159" y="460798"/>
                <a:ext cx="174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1A585EA-ED35-424F-B895-C4C074E64F66}"/>
                  </a:ext>
                </a:extLst>
              </p14:cNvPr>
              <p14:cNvContentPartPr/>
              <p14:nvPr/>
            </p14:nvContentPartPr>
            <p14:xfrm>
              <a:off x="3045679" y="430198"/>
              <a:ext cx="364680" cy="1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1A585EA-ED35-424F-B895-C4C074E64F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6679" y="421558"/>
                <a:ext cx="3823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1B75261-3CA6-40B2-945A-28FDB47D3A39}"/>
                  </a:ext>
                </a:extLst>
              </p14:cNvPr>
              <p14:cNvContentPartPr/>
              <p14:nvPr/>
            </p14:nvContentPartPr>
            <p14:xfrm>
              <a:off x="3452119" y="415438"/>
              <a:ext cx="154440" cy="16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1B75261-3CA6-40B2-945A-28FDB47D3A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3479" y="406438"/>
                <a:ext cx="172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605A98-9F1B-48C3-9C4E-7A7CC5947BD6}"/>
                  </a:ext>
                </a:extLst>
              </p14:cNvPr>
              <p14:cNvContentPartPr/>
              <p14:nvPr/>
            </p14:nvContentPartPr>
            <p14:xfrm>
              <a:off x="3679279" y="458278"/>
              <a:ext cx="106560" cy="131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605A98-9F1B-48C3-9C4E-7A7CC5947B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0639" y="449638"/>
                <a:ext cx="124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E40AEBA-7798-4B43-A89E-101543F180C9}"/>
                  </a:ext>
                </a:extLst>
              </p14:cNvPr>
              <p14:cNvContentPartPr/>
              <p14:nvPr/>
            </p14:nvContentPartPr>
            <p14:xfrm>
              <a:off x="3920839" y="32003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E40AEBA-7798-4B43-A89E-101543F180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11839" y="3110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AF5155-D400-44E4-BAAE-E7C4FFFE3937}"/>
                  </a:ext>
                </a:extLst>
              </p14:cNvPr>
              <p14:cNvContentPartPr/>
              <p14:nvPr/>
            </p14:nvContentPartPr>
            <p14:xfrm>
              <a:off x="3745519" y="452878"/>
              <a:ext cx="235080" cy="405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AF5155-D400-44E4-BAAE-E7C4FFFE393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36519" y="444238"/>
                <a:ext cx="2527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11BA29C-3392-42A9-AF64-EF0C79AF5D86}"/>
                  </a:ext>
                </a:extLst>
              </p14:cNvPr>
              <p14:cNvContentPartPr/>
              <p14:nvPr/>
            </p14:nvContentPartPr>
            <p14:xfrm>
              <a:off x="4097239" y="175318"/>
              <a:ext cx="179280" cy="396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11BA29C-3392-42A9-AF64-EF0C79AF5D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88599" y="166318"/>
                <a:ext cx="1969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3453DA8-2884-496D-B5A8-38C676E9CEC5}"/>
                  </a:ext>
                </a:extLst>
              </p14:cNvPr>
              <p14:cNvContentPartPr/>
              <p14:nvPr/>
            </p14:nvContentPartPr>
            <p14:xfrm>
              <a:off x="4344919" y="114118"/>
              <a:ext cx="326160" cy="498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3453DA8-2884-496D-B5A8-38C676E9CE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5919" y="105118"/>
                <a:ext cx="3438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84FF3D-4773-4123-9E0C-AA5B20F41923}"/>
                  </a:ext>
                </a:extLst>
              </p14:cNvPr>
              <p14:cNvContentPartPr/>
              <p14:nvPr/>
            </p14:nvContentPartPr>
            <p14:xfrm>
              <a:off x="4616719" y="353158"/>
              <a:ext cx="198000" cy="248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84FF3D-4773-4123-9E0C-AA5B20F419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07719" y="344158"/>
                <a:ext cx="215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C98F0E-C247-41A6-A751-551579A077B6}"/>
                  </a:ext>
                </a:extLst>
              </p14:cNvPr>
              <p14:cNvContentPartPr/>
              <p14:nvPr/>
            </p14:nvContentPartPr>
            <p14:xfrm>
              <a:off x="5147359" y="470518"/>
              <a:ext cx="144720" cy="16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C98F0E-C247-41A6-A751-551579A077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38359" y="461518"/>
                <a:ext cx="162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BAC2C12-322C-41DE-84CB-E5FD685898F2}"/>
                  </a:ext>
                </a:extLst>
              </p14:cNvPr>
              <p14:cNvContentPartPr/>
              <p14:nvPr/>
            </p14:nvContentPartPr>
            <p14:xfrm>
              <a:off x="5392159" y="68038"/>
              <a:ext cx="363960" cy="592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BAC2C12-322C-41DE-84CB-E5FD685898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83159" y="59038"/>
                <a:ext cx="3816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8F39063-B8F8-45DE-98A5-C1CCEBEE26C7}"/>
                  </a:ext>
                </a:extLst>
              </p14:cNvPr>
              <p14:cNvContentPartPr/>
              <p14:nvPr/>
            </p14:nvContentPartPr>
            <p14:xfrm>
              <a:off x="5389639" y="422638"/>
              <a:ext cx="311760" cy="87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8F39063-B8F8-45DE-98A5-C1CCEBEE26C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80639" y="413638"/>
                <a:ext cx="329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3F95C4C-3916-42D0-BCBA-226142B60E0D}"/>
                  </a:ext>
                </a:extLst>
              </p14:cNvPr>
              <p14:cNvContentPartPr/>
              <p14:nvPr/>
            </p14:nvContentPartPr>
            <p14:xfrm>
              <a:off x="6001279" y="314278"/>
              <a:ext cx="168120" cy="291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3F95C4C-3916-42D0-BCBA-226142B60E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92279" y="305278"/>
                <a:ext cx="1857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83B53A1-1B3D-459F-976A-66EE26667B97}"/>
                  </a:ext>
                </a:extLst>
              </p14:cNvPr>
              <p14:cNvContentPartPr/>
              <p14:nvPr/>
            </p14:nvContentPartPr>
            <p14:xfrm>
              <a:off x="6084079" y="247678"/>
              <a:ext cx="356400" cy="357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83B53A1-1B3D-459F-976A-66EE26667B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5439" y="238678"/>
                <a:ext cx="374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2B18070-CEE2-4267-B40E-CD330600FEFF}"/>
                  </a:ext>
                </a:extLst>
              </p14:cNvPr>
              <p14:cNvContentPartPr/>
              <p14:nvPr/>
            </p14:nvContentPartPr>
            <p14:xfrm>
              <a:off x="6426799" y="405718"/>
              <a:ext cx="185040" cy="184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2B18070-CEE2-4267-B40E-CD330600FEF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17799" y="397078"/>
                <a:ext cx="2026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862EE9-A9F0-4CD4-86F2-018D899AA9B4}"/>
                  </a:ext>
                </a:extLst>
              </p14:cNvPr>
              <p14:cNvContentPartPr/>
              <p14:nvPr/>
            </p14:nvContentPartPr>
            <p14:xfrm>
              <a:off x="6601399" y="451438"/>
              <a:ext cx="123840" cy="114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862EE9-A9F0-4CD4-86F2-018D899AA9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92759" y="442438"/>
                <a:ext cx="141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3621D91-D059-4C84-964D-A6AE4F2E4A68}"/>
                  </a:ext>
                </a:extLst>
              </p14:cNvPr>
              <p14:cNvContentPartPr/>
              <p14:nvPr/>
            </p14:nvContentPartPr>
            <p14:xfrm>
              <a:off x="6811639" y="446758"/>
              <a:ext cx="217080" cy="83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3621D91-D059-4C84-964D-A6AE4F2E4A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02999" y="438118"/>
                <a:ext cx="234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4F39E84-0BD3-447B-BC9E-3E197520AADD}"/>
                  </a:ext>
                </a:extLst>
              </p14:cNvPr>
              <p14:cNvContentPartPr/>
              <p14:nvPr/>
            </p14:nvContentPartPr>
            <p14:xfrm>
              <a:off x="7115839" y="405358"/>
              <a:ext cx="154080" cy="158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4F39E84-0BD3-447B-BC9E-3E197520AA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07199" y="396718"/>
                <a:ext cx="171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8AE7981-6A1E-47C2-8917-BD779BCE0FC2}"/>
                  </a:ext>
                </a:extLst>
              </p14:cNvPr>
              <p14:cNvContentPartPr/>
              <p14:nvPr/>
            </p14:nvContentPartPr>
            <p14:xfrm>
              <a:off x="7553599" y="327598"/>
              <a:ext cx="89280" cy="217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8AE7981-6A1E-47C2-8917-BD779BCE0F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44599" y="318958"/>
                <a:ext cx="1069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0DD3235-0CBC-4236-B1E7-3746F67560E2}"/>
                  </a:ext>
                </a:extLst>
              </p14:cNvPr>
              <p14:cNvContentPartPr/>
              <p14:nvPr/>
            </p14:nvContentPartPr>
            <p14:xfrm>
              <a:off x="7609039" y="205918"/>
              <a:ext cx="291960" cy="375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0DD3235-0CBC-4236-B1E7-3746F67560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0039" y="196918"/>
                <a:ext cx="309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C03F77A-4518-4250-87D4-D1DBD0791664}"/>
                  </a:ext>
                </a:extLst>
              </p14:cNvPr>
              <p14:cNvContentPartPr/>
              <p14:nvPr/>
            </p14:nvContentPartPr>
            <p14:xfrm>
              <a:off x="7947799" y="388438"/>
              <a:ext cx="208440" cy="167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C03F77A-4518-4250-87D4-D1DBD07916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39159" y="379438"/>
                <a:ext cx="2260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3B76B40-2616-4026-BC56-82AB543B288E}"/>
                  </a:ext>
                </a:extLst>
              </p14:cNvPr>
              <p14:cNvContentPartPr/>
              <p14:nvPr/>
            </p14:nvContentPartPr>
            <p14:xfrm>
              <a:off x="8155159" y="417598"/>
              <a:ext cx="146160" cy="127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3B76B40-2616-4026-BC56-82AB543B288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46519" y="408598"/>
                <a:ext cx="163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14BAC6-38F2-42FB-B886-76EE1D59FF9F}"/>
                  </a:ext>
                </a:extLst>
              </p14:cNvPr>
              <p14:cNvContentPartPr/>
              <p14:nvPr/>
            </p14:nvContentPartPr>
            <p14:xfrm>
              <a:off x="8366119" y="416878"/>
              <a:ext cx="150840" cy="150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14BAC6-38F2-42FB-B886-76EE1D59FF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57119" y="408238"/>
                <a:ext cx="168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B32250-B7EE-40BB-ABD8-21E252A87DC2}"/>
                  </a:ext>
                </a:extLst>
              </p14:cNvPr>
              <p14:cNvContentPartPr/>
              <p14:nvPr/>
            </p14:nvContentPartPr>
            <p14:xfrm>
              <a:off x="8556919" y="384838"/>
              <a:ext cx="178920" cy="214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B32250-B7EE-40BB-ABD8-21E252A87D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47919" y="376198"/>
                <a:ext cx="196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D54F36F-A75C-4DFF-9595-30EAC4759543}"/>
                  </a:ext>
                </a:extLst>
              </p14:cNvPr>
              <p14:cNvContentPartPr/>
              <p14:nvPr/>
            </p14:nvContentPartPr>
            <p14:xfrm>
              <a:off x="9103399" y="467278"/>
              <a:ext cx="79920" cy="105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D54F36F-A75C-4DFF-9595-30EAC475954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94399" y="458278"/>
                <a:ext cx="975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889B559-2DBD-41FD-A67D-E7A6F946E7AE}"/>
                  </a:ext>
                </a:extLst>
              </p14:cNvPr>
              <p14:cNvContentPartPr/>
              <p14:nvPr/>
            </p14:nvContentPartPr>
            <p14:xfrm>
              <a:off x="9266119" y="453238"/>
              <a:ext cx="247680" cy="136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889B559-2DBD-41FD-A67D-E7A6F946E7A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57119" y="444238"/>
                <a:ext cx="265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8FA66E9-F643-4554-9F16-D64F2CBBFB91}"/>
                  </a:ext>
                </a:extLst>
              </p14:cNvPr>
              <p14:cNvContentPartPr/>
              <p14:nvPr/>
            </p14:nvContentPartPr>
            <p14:xfrm>
              <a:off x="9933559" y="259198"/>
              <a:ext cx="558360" cy="347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8FA66E9-F643-4554-9F16-D64F2CBBFB9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24919" y="250558"/>
                <a:ext cx="5760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C303140-23B7-4E1D-A734-82E06BEA2539}"/>
                  </a:ext>
                </a:extLst>
              </p14:cNvPr>
              <p14:cNvContentPartPr/>
              <p14:nvPr/>
            </p14:nvContentPartPr>
            <p14:xfrm>
              <a:off x="10434679" y="463318"/>
              <a:ext cx="110880" cy="120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C303140-23B7-4E1D-A734-82E06BEA253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26039" y="454318"/>
                <a:ext cx="128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636A203-BC58-48FB-9CD0-DAABAA50052B}"/>
                  </a:ext>
                </a:extLst>
              </p14:cNvPr>
              <p14:cNvContentPartPr/>
              <p14:nvPr/>
            </p14:nvContentPartPr>
            <p14:xfrm>
              <a:off x="10649959" y="437758"/>
              <a:ext cx="100440" cy="143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636A203-BC58-48FB-9CD0-DAABAA50052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40959" y="429118"/>
                <a:ext cx="118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3DECB00-49A0-4CE0-9445-D0BFE54BEA97}"/>
                  </a:ext>
                </a:extLst>
              </p14:cNvPr>
              <p14:cNvContentPartPr/>
              <p14:nvPr/>
            </p14:nvContentPartPr>
            <p14:xfrm>
              <a:off x="10895479" y="206998"/>
              <a:ext cx="246600" cy="37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3DECB00-49A0-4CE0-9445-D0BFE54BEA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86839" y="198358"/>
                <a:ext cx="2642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CCC68E-B7D7-47FA-9BDA-675923902BA1}"/>
                  </a:ext>
                </a:extLst>
              </p14:cNvPr>
              <p14:cNvContentPartPr/>
              <p14:nvPr/>
            </p14:nvContentPartPr>
            <p14:xfrm>
              <a:off x="10793599" y="412558"/>
              <a:ext cx="226080" cy="55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CCC68E-B7D7-47FA-9BDA-675923902B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84599" y="403918"/>
                <a:ext cx="243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7734E3-35BA-4495-8844-FD708C888715}"/>
                  </a:ext>
                </a:extLst>
              </p14:cNvPr>
              <p14:cNvContentPartPr/>
              <p14:nvPr/>
            </p14:nvContentPartPr>
            <p14:xfrm>
              <a:off x="11214799" y="157318"/>
              <a:ext cx="288360" cy="441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7734E3-35BA-4495-8844-FD708C88871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05799" y="148678"/>
                <a:ext cx="3060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7B1FFEE-4561-4A1E-8B25-955F52AC2CB4}"/>
                  </a:ext>
                </a:extLst>
              </p14:cNvPr>
              <p14:cNvContentPartPr/>
              <p14:nvPr/>
            </p14:nvContentPartPr>
            <p14:xfrm>
              <a:off x="5752519" y="1009078"/>
              <a:ext cx="287280" cy="162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7B1FFEE-4561-4A1E-8B25-955F52AC2CB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43519" y="1000438"/>
                <a:ext cx="304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2C8E4EE-9C89-4391-816E-2DA29A83EB84}"/>
                  </a:ext>
                </a:extLst>
              </p14:cNvPr>
              <p14:cNvContentPartPr/>
              <p14:nvPr/>
            </p14:nvContentPartPr>
            <p14:xfrm>
              <a:off x="5945839" y="801358"/>
              <a:ext cx="275400" cy="335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2C8E4EE-9C89-4391-816E-2DA29A83EB8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36839" y="792718"/>
                <a:ext cx="293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51E79C4-67F4-470D-9206-2635F3518158}"/>
                  </a:ext>
                </a:extLst>
              </p14:cNvPr>
              <p14:cNvContentPartPr/>
              <p14:nvPr/>
            </p14:nvContentPartPr>
            <p14:xfrm>
              <a:off x="6122239" y="1031038"/>
              <a:ext cx="72720" cy="120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51E79C4-67F4-470D-9206-2635F351815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13239" y="1022398"/>
                <a:ext cx="90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06BE867-A9B5-43E0-BB3F-D5C641651A05}"/>
                  </a:ext>
                </a:extLst>
              </p14:cNvPr>
              <p14:cNvContentPartPr/>
              <p14:nvPr/>
            </p14:nvContentPartPr>
            <p14:xfrm>
              <a:off x="6283879" y="976678"/>
              <a:ext cx="159840" cy="216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06BE867-A9B5-43E0-BB3F-D5C641651A0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74879" y="968038"/>
                <a:ext cx="177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560993E-AA94-40C3-945F-ED9DACA596ED}"/>
                  </a:ext>
                </a:extLst>
              </p14:cNvPr>
              <p14:cNvContentPartPr/>
              <p14:nvPr/>
            </p14:nvContentPartPr>
            <p14:xfrm>
              <a:off x="6647119" y="755638"/>
              <a:ext cx="263160" cy="37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560993E-AA94-40C3-945F-ED9DACA596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38479" y="746638"/>
                <a:ext cx="2808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8913C0D-DB69-4C4D-9FC3-7395A02A04EA}"/>
                  </a:ext>
                </a:extLst>
              </p14:cNvPr>
              <p14:cNvContentPartPr/>
              <p14:nvPr/>
            </p14:nvContentPartPr>
            <p14:xfrm>
              <a:off x="6530479" y="946798"/>
              <a:ext cx="448560" cy="64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8913C0D-DB69-4C4D-9FC3-7395A02A04E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21839" y="938158"/>
                <a:ext cx="466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769E7D6-1D30-4E49-AA99-E10C5E0829F8}"/>
                  </a:ext>
                </a:extLst>
              </p14:cNvPr>
              <p14:cNvContentPartPr/>
              <p14:nvPr/>
            </p14:nvContentPartPr>
            <p14:xfrm>
              <a:off x="6899119" y="992158"/>
              <a:ext cx="158400" cy="138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769E7D6-1D30-4E49-AA99-E10C5E0829F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90479" y="983158"/>
                <a:ext cx="1760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8C927C6-4C14-4382-A510-6ADEEF76B766}"/>
                  </a:ext>
                </a:extLst>
              </p14:cNvPr>
              <p14:cNvContentPartPr/>
              <p14:nvPr/>
            </p14:nvContentPartPr>
            <p14:xfrm>
              <a:off x="7133839" y="1022038"/>
              <a:ext cx="64800" cy="101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8C927C6-4C14-4382-A510-6ADEEF76B76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124839" y="1013398"/>
                <a:ext cx="82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85A2EB1-1025-46FC-A54E-5ACB53440772}"/>
                  </a:ext>
                </a:extLst>
              </p14:cNvPr>
              <p14:cNvContentPartPr/>
              <p14:nvPr/>
            </p14:nvContentPartPr>
            <p14:xfrm>
              <a:off x="7340119" y="751678"/>
              <a:ext cx="254520" cy="375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85A2EB1-1025-46FC-A54E-5ACB5344077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1119" y="743038"/>
                <a:ext cx="272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AF9F419-B58E-494C-AEB0-6ACC36725327}"/>
                  </a:ext>
                </a:extLst>
              </p14:cNvPr>
              <p14:cNvContentPartPr/>
              <p14:nvPr/>
            </p14:nvContentPartPr>
            <p14:xfrm>
              <a:off x="7672399" y="1010158"/>
              <a:ext cx="151200" cy="111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AF9F419-B58E-494C-AEB0-6ACC3672532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63759" y="1001158"/>
                <a:ext cx="168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49EF7CA-C717-435C-B371-117EC194577E}"/>
                  </a:ext>
                </a:extLst>
              </p14:cNvPr>
              <p14:cNvContentPartPr/>
              <p14:nvPr/>
            </p14:nvContentPartPr>
            <p14:xfrm>
              <a:off x="7979479" y="699478"/>
              <a:ext cx="263160" cy="413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49EF7CA-C717-435C-B371-117EC194577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70839" y="690838"/>
                <a:ext cx="2808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D49A4A1-0A4C-451D-A6F9-FB91E42380C6}"/>
                  </a:ext>
                </a:extLst>
              </p14:cNvPr>
              <p14:cNvContentPartPr/>
              <p14:nvPr/>
            </p14:nvContentPartPr>
            <p14:xfrm>
              <a:off x="7889119" y="964798"/>
              <a:ext cx="311760" cy="28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D49A4A1-0A4C-451D-A6F9-FB91E42380C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80119" y="955798"/>
                <a:ext cx="329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1BA1CFC-1AD3-43BF-985F-7653E4ECBD23}"/>
                  </a:ext>
                </a:extLst>
              </p14:cNvPr>
              <p14:cNvContentPartPr/>
              <p14:nvPr/>
            </p14:nvContentPartPr>
            <p14:xfrm>
              <a:off x="8170279" y="955438"/>
              <a:ext cx="198720" cy="117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1BA1CFC-1AD3-43BF-985F-7653E4ECBD2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61639" y="946798"/>
                <a:ext cx="216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75B1E0D-2920-40FF-9F42-8F87E0BF8523}"/>
                  </a:ext>
                </a:extLst>
              </p14:cNvPr>
              <p14:cNvContentPartPr/>
              <p14:nvPr/>
            </p14:nvContentPartPr>
            <p14:xfrm>
              <a:off x="8367919" y="982798"/>
              <a:ext cx="215280" cy="145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75B1E0D-2920-40FF-9F42-8F87E0BF852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59279" y="973798"/>
                <a:ext cx="232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64027AF-5BE0-479E-88B9-CFA96ACE30E6}"/>
                  </a:ext>
                </a:extLst>
              </p14:cNvPr>
              <p14:cNvContentPartPr/>
              <p14:nvPr/>
            </p14:nvContentPartPr>
            <p14:xfrm>
              <a:off x="8568079" y="773278"/>
              <a:ext cx="205560" cy="298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64027AF-5BE0-479E-88B9-CFA96ACE30E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59439" y="764638"/>
                <a:ext cx="2232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011E175-C107-47C4-BD6B-935475B763DC}"/>
                  </a:ext>
                </a:extLst>
              </p14:cNvPr>
              <p14:cNvContentPartPr/>
              <p14:nvPr/>
            </p14:nvContentPartPr>
            <p14:xfrm>
              <a:off x="8986039" y="939958"/>
              <a:ext cx="295560" cy="146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011E175-C107-47C4-BD6B-935475B763D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77039" y="930958"/>
                <a:ext cx="313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FFBBDFB-41E9-4FE1-9D0B-EE2DDFE1A147}"/>
                  </a:ext>
                </a:extLst>
              </p14:cNvPr>
              <p14:cNvContentPartPr/>
              <p14:nvPr/>
            </p14:nvContentPartPr>
            <p14:xfrm>
              <a:off x="9376279" y="982438"/>
              <a:ext cx="55080" cy="100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FFBBDFB-41E9-4FE1-9D0B-EE2DDFE1A1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67639" y="973798"/>
                <a:ext cx="72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3AF3173-2D8C-4E93-9CAA-F990E17089A6}"/>
                  </a:ext>
                </a:extLst>
              </p14:cNvPr>
              <p14:cNvContentPartPr/>
              <p14:nvPr/>
            </p14:nvContentPartPr>
            <p14:xfrm>
              <a:off x="9620719" y="807118"/>
              <a:ext cx="217080" cy="316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3AF3173-2D8C-4E93-9CAA-F990E17089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11719" y="798478"/>
                <a:ext cx="234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1FB83F5-2681-475E-8972-CFF1CDCD3F62}"/>
                  </a:ext>
                </a:extLst>
              </p14:cNvPr>
              <p14:cNvContentPartPr/>
              <p14:nvPr/>
            </p14:nvContentPartPr>
            <p14:xfrm>
              <a:off x="9596239" y="907198"/>
              <a:ext cx="372960" cy="131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1FB83F5-2681-475E-8972-CFF1CDCD3F6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87239" y="898558"/>
                <a:ext cx="390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726250D-BF73-4FF6-9876-3DA7FBE3A45F}"/>
                  </a:ext>
                </a:extLst>
              </p14:cNvPr>
              <p14:cNvContentPartPr/>
              <p14:nvPr/>
            </p14:nvContentPartPr>
            <p14:xfrm>
              <a:off x="9991159" y="756358"/>
              <a:ext cx="290520" cy="372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726250D-BF73-4FF6-9876-3DA7FBE3A45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82159" y="747358"/>
                <a:ext cx="3081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B876B6-90D6-4D5A-B0D8-8027AE3191AF}"/>
                  </a:ext>
                </a:extLst>
              </p14:cNvPr>
              <p14:cNvContentPartPr/>
              <p14:nvPr/>
            </p14:nvContentPartPr>
            <p14:xfrm>
              <a:off x="292399" y="843118"/>
              <a:ext cx="432000" cy="438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B876B6-90D6-4D5A-B0D8-8027AE3191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3759" y="834478"/>
                <a:ext cx="4496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521C00E-B2DD-4BE0-8929-09E654DDDE89}"/>
                  </a:ext>
                </a:extLst>
              </p14:cNvPr>
              <p14:cNvContentPartPr/>
              <p14:nvPr/>
            </p14:nvContentPartPr>
            <p14:xfrm>
              <a:off x="414079" y="1038598"/>
              <a:ext cx="309960" cy="97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521C00E-B2DD-4BE0-8929-09E654DDDE8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5439" y="1029958"/>
                <a:ext cx="327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01E70F3-65F9-45B7-85AD-6CC680D7C233}"/>
                  </a:ext>
                </a:extLst>
              </p14:cNvPr>
              <p14:cNvContentPartPr/>
              <p14:nvPr/>
            </p14:nvContentPartPr>
            <p14:xfrm>
              <a:off x="736999" y="1088278"/>
              <a:ext cx="334800" cy="124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01E70F3-65F9-45B7-85AD-6CC680D7C23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8359" y="1079278"/>
                <a:ext cx="352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029C76A-DF14-48FD-B264-3E7554D0F7F9}"/>
                  </a:ext>
                </a:extLst>
              </p14:cNvPr>
              <p14:cNvContentPartPr/>
              <p14:nvPr/>
            </p14:nvContentPartPr>
            <p14:xfrm>
              <a:off x="1186999" y="1061638"/>
              <a:ext cx="128880" cy="146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029C76A-DF14-48FD-B264-3E7554D0F7F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7999" y="1052998"/>
                <a:ext cx="1465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4347BA5-4375-4608-A2B9-1418A2081DA5}"/>
                  </a:ext>
                </a:extLst>
              </p14:cNvPr>
              <p14:cNvContentPartPr/>
              <p14:nvPr/>
            </p14:nvContentPartPr>
            <p14:xfrm>
              <a:off x="1330639" y="1091158"/>
              <a:ext cx="168480" cy="9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4347BA5-4375-4608-A2B9-1418A2081DA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21639" y="1082158"/>
                <a:ext cx="186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E5D478-1A1E-44FC-81CA-81100DFC59E2}"/>
                  </a:ext>
                </a:extLst>
              </p14:cNvPr>
              <p14:cNvContentPartPr/>
              <p14:nvPr/>
            </p14:nvContentPartPr>
            <p14:xfrm>
              <a:off x="1566799" y="934918"/>
              <a:ext cx="134280" cy="222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E5D478-1A1E-44FC-81CA-81100DFC59E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57799" y="925918"/>
                <a:ext cx="151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9678680-5AE3-4551-874B-A11556554186}"/>
                  </a:ext>
                </a:extLst>
              </p14:cNvPr>
              <p14:cNvContentPartPr/>
              <p14:nvPr/>
            </p14:nvContentPartPr>
            <p14:xfrm>
              <a:off x="1691719" y="1040038"/>
              <a:ext cx="77040" cy="154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9678680-5AE3-4551-874B-A1155655418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83079" y="1031038"/>
                <a:ext cx="94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EFE17C7-378C-4ED7-AD38-230D5E4D4595}"/>
                  </a:ext>
                </a:extLst>
              </p14:cNvPr>
              <p14:cNvContentPartPr/>
              <p14:nvPr/>
            </p14:nvContentPartPr>
            <p14:xfrm>
              <a:off x="1875319" y="1077118"/>
              <a:ext cx="131040" cy="131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EFE17C7-378C-4ED7-AD38-230D5E4D45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66679" y="1068118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01DC96C-15F7-4B10-8AF9-E181559CA622}"/>
                  </a:ext>
                </a:extLst>
              </p14:cNvPr>
              <p14:cNvContentPartPr/>
              <p14:nvPr/>
            </p14:nvContentPartPr>
            <p14:xfrm>
              <a:off x="2451319" y="1030318"/>
              <a:ext cx="182160" cy="185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01DC96C-15F7-4B10-8AF9-E181559CA62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2319" y="1021318"/>
                <a:ext cx="1998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B88A6F0-BDD2-4FCC-8716-DC28B0B10C4C}"/>
                  </a:ext>
                </a:extLst>
              </p14:cNvPr>
              <p14:cNvContentPartPr/>
              <p14:nvPr/>
            </p14:nvContentPartPr>
            <p14:xfrm>
              <a:off x="2682079" y="1073878"/>
              <a:ext cx="154080" cy="158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B88A6F0-BDD2-4FCC-8716-DC28B0B10C4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73439" y="1064878"/>
                <a:ext cx="171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08A4824-3807-497F-9ED0-CF37B447D065}"/>
                  </a:ext>
                </a:extLst>
              </p14:cNvPr>
              <p14:cNvContentPartPr/>
              <p14:nvPr/>
            </p14:nvContentPartPr>
            <p14:xfrm>
              <a:off x="2864599" y="1048318"/>
              <a:ext cx="209520" cy="151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08A4824-3807-497F-9ED0-CF37B447D06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55599" y="1039678"/>
                <a:ext cx="227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4C9FE9C-8520-4C91-BA6C-AC13C7EEC3F7}"/>
                  </a:ext>
                </a:extLst>
              </p14:cNvPr>
              <p14:cNvContentPartPr/>
              <p14:nvPr/>
            </p14:nvContentPartPr>
            <p14:xfrm>
              <a:off x="3455719" y="1032478"/>
              <a:ext cx="349560" cy="206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4C9FE9C-8520-4C91-BA6C-AC13C7EEC3F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447079" y="1023478"/>
                <a:ext cx="367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D69A3BB-126B-4055-83FB-580EF1FE7EBB}"/>
                  </a:ext>
                </a:extLst>
              </p14:cNvPr>
              <p14:cNvContentPartPr/>
              <p14:nvPr/>
            </p14:nvContentPartPr>
            <p14:xfrm>
              <a:off x="3863959" y="1084678"/>
              <a:ext cx="97200" cy="135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D69A3BB-126B-4055-83FB-580EF1FE7EB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55319" y="1075678"/>
                <a:ext cx="114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1D5C100-37A0-414C-A0D2-04ABEE527D78}"/>
                  </a:ext>
                </a:extLst>
              </p14:cNvPr>
              <p14:cNvContentPartPr/>
              <p14:nvPr/>
            </p14:nvContentPartPr>
            <p14:xfrm>
              <a:off x="4069879" y="1054798"/>
              <a:ext cx="114480" cy="146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1D5C100-37A0-414C-A0D2-04ABEE527D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1239" y="1045798"/>
                <a:ext cx="1321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95AEF02-1C22-40CC-B4D6-3F5B4524E699}"/>
                  </a:ext>
                </a:extLst>
              </p14:cNvPr>
              <p14:cNvContentPartPr/>
              <p14:nvPr/>
            </p14:nvContentPartPr>
            <p14:xfrm>
              <a:off x="4251679" y="1086838"/>
              <a:ext cx="330840" cy="112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95AEF02-1C22-40CC-B4D6-3F5B4524E69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42679" y="1077838"/>
                <a:ext cx="3484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9BB6153-C021-45E2-947F-4880B0855397}"/>
                  </a:ext>
                </a:extLst>
              </p14:cNvPr>
              <p14:cNvContentPartPr/>
              <p14:nvPr/>
            </p14:nvContentPartPr>
            <p14:xfrm>
              <a:off x="4653799" y="1100878"/>
              <a:ext cx="117720" cy="94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9BB6153-C021-45E2-947F-4880B085539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44799" y="1092238"/>
                <a:ext cx="135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3BF9D73-7B83-4673-96EA-2A2225210595}"/>
                  </a:ext>
                </a:extLst>
              </p14:cNvPr>
              <p14:cNvContentPartPr/>
              <p14:nvPr/>
            </p14:nvContentPartPr>
            <p14:xfrm>
              <a:off x="4920919" y="898918"/>
              <a:ext cx="144360" cy="266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3BF9D73-7B83-4673-96EA-2A222521059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11919" y="890278"/>
                <a:ext cx="162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CAB3198-2F84-4111-9391-F78A067BE498}"/>
                  </a:ext>
                </a:extLst>
              </p14:cNvPr>
              <p14:cNvContentPartPr/>
              <p14:nvPr/>
            </p14:nvContentPartPr>
            <p14:xfrm>
              <a:off x="5099119" y="867238"/>
              <a:ext cx="134280" cy="27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CAB3198-2F84-4111-9391-F78A067BE49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090479" y="858238"/>
                <a:ext cx="1519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9D7DFBE-B30B-44DC-9628-F609B530FB34}"/>
                  </a:ext>
                </a:extLst>
              </p14:cNvPr>
              <p14:cNvContentPartPr/>
              <p14:nvPr/>
            </p14:nvContentPartPr>
            <p14:xfrm>
              <a:off x="5265799" y="1044358"/>
              <a:ext cx="34200" cy="99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9D7DFBE-B30B-44DC-9628-F609B530FB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57159" y="1035718"/>
                <a:ext cx="51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DED6EFC-F36A-4E21-B0FF-620A4A13B231}"/>
                  </a:ext>
                </a:extLst>
              </p14:cNvPr>
              <p14:cNvContentPartPr/>
              <p14:nvPr/>
            </p14:nvContentPartPr>
            <p14:xfrm>
              <a:off x="5143399" y="964798"/>
              <a:ext cx="317520" cy="493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DED6EFC-F36A-4E21-B0FF-620A4A13B23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34399" y="955798"/>
                <a:ext cx="3351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89B4F84-52B7-4DCF-BD32-7946C3912912}"/>
                  </a:ext>
                </a:extLst>
              </p14:cNvPr>
              <p14:cNvContentPartPr/>
              <p14:nvPr/>
            </p14:nvContentPartPr>
            <p14:xfrm>
              <a:off x="356119" y="1654918"/>
              <a:ext cx="209160" cy="198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89B4F84-52B7-4DCF-BD32-7946C39129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7119" y="1646278"/>
                <a:ext cx="226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DB3C722-D63D-47F9-9C28-09B65CFBD6CB}"/>
                  </a:ext>
                </a:extLst>
              </p14:cNvPr>
              <p14:cNvContentPartPr/>
              <p14:nvPr/>
            </p14:nvContentPartPr>
            <p14:xfrm>
              <a:off x="1108159" y="1635478"/>
              <a:ext cx="492120" cy="201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DB3C722-D63D-47F9-9C28-09B65CFBD6C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99159" y="1626838"/>
                <a:ext cx="5097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948A2B3-EE55-4CA1-9A16-DD1860C57996}"/>
                  </a:ext>
                </a:extLst>
              </p14:cNvPr>
              <p14:cNvContentPartPr/>
              <p14:nvPr/>
            </p14:nvContentPartPr>
            <p14:xfrm>
              <a:off x="1645999" y="1610998"/>
              <a:ext cx="214560" cy="170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948A2B3-EE55-4CA1-9A16-DD1860C579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637359" y="1601998"/>
                <a:ext cx="232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9BA7114-3E8D-49A7-AE5C-7CDB32E96D66}"/>
                  </a:ext>
                </a:extLst>
              </p14:cNvPr>
              <p14:cNvContentPartPr/>
              <p14:nvPr/>
            </p14:nvContentPartPr>
            <p14:xfrm>
              <a:off x="1909879" y="1626478"/>
              <a:ext cx="159840" cy="135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9BA7114-3E8D-49A7-AE5C-7CDB32E96D6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901239" y="1617478"/>
                <a:ext cx="177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976704B-84F1-45B6-8240-14977CA6E32C}"/>
                  </a:ext>
                </a:extLst>
              </p14:cNvPr>
              <p14:cNvContentPartPr/>
              <p14:nvPr/>
            </p14:nvContentPartPr>
            <p14:xfrm>
              <a:off x="2137399" y="1638718"/>
              <a:ext cx="237600" cy="146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976704B-84F1-45B6-8240-14977CA6E3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28759" y="1629718"/>
                <a:ext cx="255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11CBA3-8C48-4B68-BCEA-30CBFB2CA725}"/>
                  </a:ext>
                </a:extLst>
              </p14:cNvPr>
              <p14:cNvContentPartPr/>
              <p14:nvPr/>
            </p14:nvContentPartPr>
            <p14:xfrm>
              <a:off x="2813839" y="1696318"/>
              <a:ext cx="163080" cy="123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11CBA3-8C48-4B68-BCEA-30CBFB2CA72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805199" y="1687318"/>
                <a:ext cx="1807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E707791-9DED-4C14-AEBA-AD458F380FB4}"/>
                  </a:ext>
                </a:extLst>
              </p14:cNvPr>
              <p14:cNvContentPartPr/>
              <p14:nvPr/>
            </p14:nvContentPartPr>
            <p14:xfrm>
              <a:off x="3086359" y="1308238"/>
              <a:ext cx="402840" cy="5709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E707791-9DED-4C14-AEBA-AD458F380F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77719" y="1299238"/>
                <a:ext cx="4204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5E493D-B81E-43ED-B37B-0479B0A93FBF}"/>
                  </a:ext>
                </a:extLst>
              </p14:cNvPr>
              <p14:cNvContentPartPr/>
              <p14:nvPr/>
            </p14:nvContentPartPr>
            <p14:xfrm>
              <a:off x="3100039" y="1697398"/>
              <a:ext cx="259200" cy="39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5E493D-B81E-43ED-B37B-0479B0A93F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091039" y="1688398"/>
                <a:ext cx="276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316EABE-8EFD-42A1-ABF8-DD133AC51BEB}"/>
                  </a:ext>
                </a:extLst>
              </p14:cNvPr>
              <p14:cNvContentPartPr/>
              <p14:nvPr/>
            </p14:nvContentPartPr>
            <p14:xfrm>
              <a:off x="3820039" y="1469878"/>
              <a:ext cx="263880" cy="214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316EABE-8EFD-42A1-ABF8-DD133AC51BE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11039" y="1460878"/>
                <a:ext cx="281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8C4D8C4-ADF7-496A-8DFD-20BFC5D0D5E4}"/>
                  </a:ext>
                </a:extLst>
              </p14:cNvPr>
              <p14:cNvContentPartPr/>
              <p14:nvPr/>
            </p14:nvContentPartPr>
            <p14:xfrm>
              <a:off x="3968719" y="1448278"/>
              <a:ext cx="227520" cy="348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8C4D8C4-ADF7-496A-8DFD-20BFC5D0D5E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59719" y="1439278"/>
                <a:ext cx="2451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C84D878-C06B-4B2F-B632-B737286A847E}"/>
                  </a:ext>
                </a:extLst>
              </p14:cNvPr>
              <p14:cNvContentPartPr/>
              <p14:nvPr/>
            </p14:nvContentPartPr>
            <p14:xfrm>
              <a:off x="4173199" y="1616038"/>
              <a:ext cx="167760" cy="152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C84D878-C06B-4B2F-B632-B737286A84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164559" y="1607038"/>
                <a:ext cx="1854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CB17189-FE15-435C-8331-1DCB8C6D2939}"/>
                  </a:ext>
                </a:extLst>
              </p14:cNvPr>
              <p14:cNvContentPartPr/>
              <p14:nvPr/>
            </p14:nvContentPartPr>
            <p14:xfrm>
              <a:off x="4437079" y="1584718"/>
              <a:ext cx="223200" cy="191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CB17189-FE15-435C-8331-1DCB8C6D293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28079" y="1575718"/>
                <a:ext cx="2408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365C358-47FD-4280-A822-58D2EC2A8B4F}"/>
                  </a:ext>
                </a:extLst>
              </p14:cNvPr>
              <p14:cNvContentPartPr/>
              <p14:nvPr/>
            </p14:nvContentPartPr>
            <p14:xfrm>
              <a:off x="4733359" y="1470958"/>
              <a:ext cx="189000" cy="302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365C358-47FD-4280-A822-58D2EC2A8B4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724359" y="1462318"/>
                <a:ext cx="2066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6D57E3A-E44A-40FE-973D-31EA006CAC14}"/>
                  </a:ext>
                </a:extLst>
              </p14:cNvPr>
              <p14:cNvContentPartPr/>
              <p14:nvPr/>
            </p14:nvContentPartPr>
            <p14:xfrm>
              <a:off x="4856839" y="1362598"/>
              <a:ext cx="279360" cy="433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6D57E3A-E44A-40FE-973D-31EA006CAC1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848199" y="1353958"/>
                <a:ext cx="297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A4B1EDD-23A4-44BA-AB5F-63A21F6F4F74}"/>
                  </a:ext>
                </a:extLst>
              </p14:cNvPr>
              <p14:cNvContentPartPr/>
              <p14:nvPr/>
            </p14:nvContentPartPr>
            <p14:xfrm>
              <a:off x="5189839" y="1553398"/>
              <a:ext cx="254520" cy="244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A4B1EDD-23A4-44BA-AB5F-63A21F6F4F7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80839" y="1544398"/>
                <a:ext cx="2721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858F361-BD91-475A-B9BE-EABC735DA649}"/>
                  </a:ext>
                </a:extLst>
              </p14:cNvPr>
              <p14:cNvContentPartPr/>
              <p14:nvPr/>
            </p14:nvContentPartPr>
            <p14:xfrm>
              <a:off x="5891479" y="1587958"/>
              <a:ext cx="201600" cy="151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858F361-BD91-475A-B9BE-EABC735DA64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82479" y="1578958"/>
                <a:ext cx="219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6452030-DB9F-4972-8B25-E24D0911D023}"/>
                  </a:ext>
                </a:extLst>
              </p14:cNvPr>
              <p14:cNvContentPartPr/>
              <p14:nvPr/>
            </p14:nvContentPartPr>
            <p14:xfrm>
              <a:off x="6133039" y="1616398"/>
              <a:ext cx="189360" cy="99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6452030-DB9F-4972-8B25-E24D0911D02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24399" y="1607758"/>
                <a:ext cx="207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6664AD0-0645-4BBB-B872-C4517187C474}"/>
                  </a:ext>
                </a:extLst>
              </p14:cNvPr>
              <p14:cNvContentPartPr/>
              <p14:nvPr/>
            </p14:nvContentPartPr>
            <p14:xfrm>
              <a:off x="6395479" y="1582558"/>
              <a:ext cx="236520" cy="154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6664AD0-0645-4BBB-B872-C4517187C47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86479" y="1573558"/>
                <a:ext cx="2541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89271B-E8ED-432F-B031-52B2E6D5FD26}"/>
                  </a:ext>
                </a:extLst>
              </p14:cNvPr>
              <p14:cNvContentPartPr/>
              <p14:nvPr/>
            </p14:nvContentPartPr>
            <p14:xfrm>
              <a:off x="6551719" y="1385638"/>
              <a:ext cx="229680" cy="339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89271B-E8ED-432F-B031-52B2E6D5FD2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542719" y="1376998"/>
                <a:ext cx="247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86DDF7-1CE1-40A0-8412-4AA8A1395CF6}"/>
                  </a:ext>
                </a:extLst>
              </p14:cNvPr>
              <p14:cNvContentPartPr/>
              <p14:nvPr/>
            </p14:nvContentPartPr>
            <p14:xfrm>
              <a:off x="6962119" y="1525318"/>
              <a:ext cx="212040" cy="173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86DDF7-1CE1-40A0-8412-4AA8A1395C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953119" y="1516678"/>
                <a:ext cx="2296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093CD0E-B06D-4ED2-BCF6-28BB79E806D1}"/>
                  </a:ext>
                </a:extLst>
              </p14:cNvPr>
              <p14:cNvContentPartPr/>
              <p14:nvPr/>
            </p14:nvContentPartPr>
            <p14:xfrm>
              <a:off x="7667719" y="1447558"/>
              <a:ext cx="364680" cy="254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093CD0E-B06D-4ED2-BCF6-28BB79E806D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658719" y="1438558"/>
                <a:ext cx="382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C08B468-318D-4955-B789-14B31CD25355}"/>
                  </a:ext>
                </a:extLst>
              </p14:cNvPr>
              <p14:cNvContentPartPr/>
              <p14:nvPr/>
            </p14:nvContentPartPr>
            <p14:xfrm>
              <a:off x="7927999" y="1518838"/>
              <a:ext cx="180360" cy="159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C08B468-318D-4955-B789-14B31CD2535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18999" y="1510198"/>
                <a:ext cx="198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D2DB467-B62A-40A9-959A-2722C6DF7F2E}"/>
                  </a:ext>
                </a:extLst>
              </p14:cNvPr>
              <p14:cNvContentPartPr/>
              <p14:nvPr/>
            </p14:nvContentPartPr>
            <p14:xfrm>
              <a:off x="8178559" y="1534318"/>
              <a:ext cx="183960" cy="166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D2DB467-B62A-40A9-959A-2722C6DF7F2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169559" y="1525318"/>
                <a:ext cx="201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C0BC36B-E94C-4D64-AF2A-A42A679C29E1}"/>
                  </a:ext>
                </a:extLst>
              </p14:cNvPr>
              <p14:cNvContentPartPr/>
              <p14:nvPr/>
            </p14:nvContentPartPr>
            <p14:xfrm>
              <a:off x="8446399" y="1415158"/>
              <a:ext cx="210240" cy="282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C0BC36B-E94C-4D64-AF2A-A42A679C29E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437759" y="1406158"/>
                <a:ext cx="2278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42245C5-4668-49B8-ACD9-82959BDD835D}"/>
                  </a:ext>
                </a:extLst>
              </p14:cNvPr>
              <p14:cNvContentPartPr/>
              <p14:nvPr/>
            </p14:nvContentPartPr>
            <p14:xfrm>
              <a:off x="8604799" y="1561318"/>
              <a:ext cx="120600" cy="113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42245C5-4668-49B8-ACD9-82959BDD835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96159" y="1552318"/>
                <a:ext cx="138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6C26081-0185-4A89-AC46-B2382FF9E612}"/>
                  </a:ext>
                </a:extLst>
              </p14:cNvPr>
              <p14:cNvContentPartPr/>
              <p14:nvPr/>
            </p14:nvContentPartPr>
            <p14:xfrm>
              <a:off x="8833399" y="1543678"/>
              <a:ext cx="162000" cy="121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6C26081-0185-4A89-AC46-B2382FF9E61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824759" y="1535038"/>
                <a:ext cx="1796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7FF00C2-D191-443F-B61A-9FDA2F9BC422}"/>
                  </a:ext>
                </a:extLst>
              </p14:cNvPr>
              <p14:cNvContentPartPr/>
              <p14:nvPr/>
            </p14:nvContentPartPr>
            <p14:xfrm>
              <a:off x="9149119" y="1511278"/>
              <a:ext cx="97200" cy="160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7FF00C2-D191-443F-B61A-9FDA2F9BC42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140479" y="1502638"/>
                <a:ext cx="114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5ABEFF1-38A3-4782-B398-6A7A7DAAF903}"/>
                  </a:ext>
                </a:extLst>
              </p14:cNvPr>
              <p14:cNvContentPartPr/>
              <p14:nvPr/>
            </p14:nvContentPartPr>
            <p14:xfrm>
              <a:off x="9367639" y="1488238"/>
              <a:ext cx="177840" cy="174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5ABEFF1-38A3-4782-B398-6A7A7DAAF90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58639" y="1479598"/>
                <a:ext cx="195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CD15582-C968-4015-AF97-BA9997D2F112}"/>
                  </a:ext>
                </a:extLst>
              </p14:cNvPr>
              <p14:cNvContentPartPr/>
              <p14:nvPr/>
            </p14:nvContentPartPr>
            <p14:xfrm>
              <a:off x="9855439" y="1529278"/>
              <a:ext cx="152640" cy="118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CD15582-C968-4015-AF97-BA9997D2F11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846439" y="1520278"/>
                <a:ext cx="170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56F6D09-6AD8-4345-9F06-DC72FE9747C7}"/>
                  </a:ext>
                </a:extLst>
              </p14:cNvPr>
              <p14:cNvContentPartPr/>
              <p14:nvPr/>
            </p14:nvContentPartPr>
            <p14:xfrm>
              <a:off x="10170439" y="1076398"/>
              <a:ext cx="445680" cy="675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56F6D09-6AD8-4345-9F06-DC72FE9747C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161439" y="1067758"/>
                <a:ext cx="46332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142C885-C4AA-4A16-8035-D0AB943615A5}"/>
                  </a:ext>
                </a:extLst>
              </p14:cNvPr>
              <p14:cNvContentPartPr/>
              <p14:nvPr/>
            </p14:nvContentPartPr>
            <p14:xfrm>
              <a:off x="10147399" y="1540078"/>
              <a:ext cx="199440" cy="31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142C885-C4AA-4A16-8035-D0AB943615A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138399" y="1531078"/>
                <a:ext cx="217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CD9327B-8F95-43B6-9979-B0A42E2CEAFD}"/>
                  </a:ext>
                </a:extLst>
              </p14:cNvPr>
              <p14:cNvContentPartPr/>
              <p14:nvPr/>
            </p14:nvContentPartPr>
            <p14:xfrm>
              <a:off x="1280959" y="2165758"/>
              <a:ext cx="196560" cy="401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CD9327B-8F95-43B6-9979-B0A42E2CEA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72319" y="2156758"/>
                <a:ext cx="2142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7E32E65-48F5-4228-9670-AF5A8AB801FF}"/>
                  </a:ext>
                </a:extLst>
              </p14:cNvPr>
              <p14:cNvContentPartPr/>
              <p14:nvPr/>
            </p14:nvContentPartPr>
            <p14:xfrm>
              <a:off x="1509199" y="2068918"/>
              <a:ext cx="241200" cy="440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7E32E65-48F5-4228-9670-AF5A8AB801F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500559" y="2060278"/>
                <a:ext cx="2588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EE621B1-1943-46C6-8E0D-9A8B29BACBAC}"/>
                  </a:ext>
                </a:extLst>
              </p14:cNvPr>
              <p14:cNvContentPartPr/>
              <p14:nvPr/>
            </p14:nvContentPartPr>
            <p14:xfrm>
              <a:off x="1499839" y="2316958"/>
              <a:ext cx="268920" cy="230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EE621B1-1943-46C6-8E0D-9A8B29BACBA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490839" y="2308318"/>
                <a:ext cx="286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0F61CE4-4EBD-4F7A-891C-274EA8BF95BF}"/>
                  </a:ext>
                </a:extLst>
              </p14:cNvPr>
              <p14:cNvContentPartPr/>
              <p14:nvPr/>
            </p14:nvContentPartPr>
            <p14:xfrm>
              <a:off x="1825999" y="2272678"/>
              <a:ext cx="300240" cy="263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0F61CE4-4EBD-4F7A-891C-274EA8BF95B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16999" y="2264038"/>
                <a:ext cx="3178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21D455A-6F85-452F-912C-375DD2FE54E8}"/>
                  </a:ext>
                </a:extLst>
              </p14:cNvPr>
              <p14:cNvContentPartPr/>
              <p14:nvPr/>
            </p14:nvContentPartPr>
            <p14:xfrm>
              <a:off x="2269519" y="2532238"/>
              <a:ext cx="4320" cy="11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21D455A-6F85-452F-912C-375DD2FE54E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60879" y="2523598"/>
                <a:ext cx="219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B9609AD-7C71-4156-A0BD-E6E553EACD8F}"/>
                  </a:ext>
                </a:extLst>
              </p14:cNvPr>
              <p14:cNvContentPartPr/>
              <p14:nvPr/>
            </p14:nvContentPartPr>
            <p14:xfrm>
              <a:off x="2678119" y="2026078"/>
              <a:ext cx="667800" cy="4798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B9609AD-7C71-4156-A0BD-E6E553EACD8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669479" y="2017078"/>
                <a:ext cx="6854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8ABC75B-0795-442B-89AF-8D64B5EBDF97}"/>
                  </a:ext>
                </a:extLst>
              </p14:cNvPr>
              <p14:cNvContentPartPr/>
              <p14:nvPr/>
            </p14:nvContentPartPr>
            <p14:xfrm>
              <a:off x="2763079" y="2333518"/>
              <a:ext cx="212040" cy="25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8ABC75B-0795-442B-89AF-8D64B5EBDF9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754439" y="2324518"/>
                <a:ext cx="229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C3734D3-38F3-4DB5-A580-E459303DEC0E}"/>
                  </a:ext>
                </a:extLst>
              </p14:cNvPr>
              <p14:cNvContentPartPr/>
              <p14:nvPr/>
            </p14:nvContentPartPr>
            <p14:xfrm>
              <a:off x="3077359" y="2361598"/>
              <a:ext cx="73440" cy="88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C3734D3-38F3-4DB5-A580-E459303DEC0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068359" y="2352598"/>
                <a:ext cx="91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5EB1667-C41D-47BD-9C88-96E5162D2BE6}"/>
                  </a:ext>
                </a:extLst>
              </p14:cNvPr>
              <p14:cNvContentPartPr/>
              <p14:nvPr/>
            </p14:nvContentPartPr>
            <p14:xfrm>
              <a:off x="3270679" y="2327758"/>
              <a:ext cx="153360" cy="102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5EB1667-C41D-47BD-9C88-96E5162D2BE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62039" y="2319118"/>
                <a:ext cx="171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CD23A3E-3F85-4C82-B215-3360B5E4CEA1}"/>
                  </a:ext>
                </a:extLst>
              </p14:cNvPr>
              <p14:cNvContentPartPr/>
              <p14:nvPr/>
            </p14:nvContentPartPr>
            <p14:xfrm>
              <a:off x="3519799" y="2117158"/>
              <a:ext cx="417960" cy="330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CD23A3E-3F85-4C82-B215-3360B5E4CEA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510799" y="2108518"/>
                <a:ext cx="4356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A6FDC2-BA0E-446C-8A22-C796CF84AFC6}"/>
                  </a:ext>
                </a:extLst>
              </p14:cNvPr>
              <p14:cNvContentPartPr/>
              <p14:nvPr/>
            </p14:nvContentPartPr>
            <p14:xfrm>
              <a:off x="4313959" y="2039398"/>
              <a:ext cx="230760" cy="372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A6FDC2-BA0E-446C-8A22-C796CF84AFC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305319" y="2030398"/>
                <a:ext cx="248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300F649-5225-4597-A167-E7F38798922C}"/>
                  </a:ext>
                </a:extLst>
              </p14:cNvPr>
              <p14:cNvContentPartPr/>
              <p14:nvPr/>
            </p14:nvContentPartPr>
            <p14:xfrm>
              <a:off x="4248079" y="2208238"/>
              <a:ext cx="360000" cy="630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300F649-5225-4597-A167-E7F38798922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239079" y="2199598"/>
                <a:ext cx="377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61AFCC9-0BF0-498B-B2DB-D49B8A7C0B47}"/>
                  </a:ext>
                </a:extLst>
              </p14:cNvPr>
              <p14:cNvContentPartPr/>
              <p14:nvPr/>
            </p14:nvContentPartPr>
            <p14:xfrm>
              <a:off x="4647319" y="1986478"/>
              <a:ext cx="225720" cy="391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61AFCC9-0BF0-498B-B2DB-D49B8A7C0B4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638319" y="1977838"/>
                <a:ext cx="2433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D746365-5C7C-403E-B8C6-8EAE558B73E5}"/>
                  </a:ext>
                </a:extLst>
              </p14:cNvPr>
              <p14:cNvContentPartPr/>
              <p14:nvPr/>
            </p14:nvContentPartPr>
            <p14:xfrm>
              <a:off x="4906519" y="2222278"/>
              <a:ext cx="122400" cy="187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D746365-5C7C-403E-B8C6-8EAE558B73E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897879" y="2213278"/>
                <a:ext cx="1400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2AB685A-0CD6-44FE-8728-8EFB47D2EB24}"/>
                  </a:ext>
                </a:extLst>
              </p14:cNvPr>
              <p14:cNvContentPartPr/>
              <p14:nvPr/>
            </p14:nvContentPartPr>
            <p14:xfrm>
              <a:off x="5305039" y="2262598"/>
              <a:ext cx="214200" cy="278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2AB685A-0CD6-44FE-8728-8EFB47D2EB2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296399" y="2253598"/>
                <a:ext cx="23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02FF688-4305-4B01-A67C-761CF0248C36}"/>
                  </a:ext>
                </a:extLst>
              </p14:cNvPr>
              <p14:cNvContentPartPr/>
              <p14:nvPr/>
            </p14:nvContentPartPr>
            <p14:xfrm>
              <a:off x="5472439" y="2100598"/>
              <a:ext cx="317160" cy="245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02FF688-4305-4B01-A67C-761CF0248C3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63799" y="2091598"/>
                <a:ext cx="334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55D89F8-61C1-4904-878A-7825B57D20B2}"/>
                  </a:ext>
                </a:extLst>
              </p14:cNvPr>
              <p14:cNvContentPartPr/>
              <p14:nvPr/>
            </p14:nvContentPartPr>
            <p14:xfrm>
              <a:off x="5839999" y="2141998"/>
              <a:ext cx="221040" cy="201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55D89F8-61C1-4904-878A-7825B57D20B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830999" y="2133358"/>
                <a:ext cx="238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277A16-AA5C-4A05-8106-8D3041178A75}"/>
                  </a:ext>
                </a:extLst>
              </p14:cNvPr>
              <p14:cNvContentPartPr/>
              <p14:nvPr/>
            </p14:nvContentPartPr>
            <p14:xfrm>
              <a:off x="6030799" y="2196358"/>
              <a:ext cx="164520" cy="142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277A16-AA5C-4A05-8106-8D3041178A7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022159" y="2187358"/>
                <a:ext cx="1821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D3396F7-6C90-4DDD-8433-21663FD71DF6}"/>
                  </a:ext>
                </a:extLst>
              </p14:cNvPr>
              <p14:cNvContentPartPr/>
              <p14:nvPr/>
            </p14:nvContentPartPr>
            <p14:xfrm>
              <a:off x="6269839" y="1918798"/>
              <a:ext cx="269280" cy="426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D3396F7-6C90-4DDD-8433-21663FD71DF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260839" y="1910158"/>
                <a:ext cx="2869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E454B6F-6912-42A4-B13E-AE308910E6C8}"/>
                  </a:ext>
                </a:extLst>
              </p14:cNvPr>
              <p14:cNvContentPartPr/>
              <p14:nvPr/>
            </p14:nvContentPartPr>
            <p14:xfrm>
              <a:off x="6541639" y="2181598"/>
              <a:ext cx="149040" cy="133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E454B6F-6912-42A4-B13E-AE308910E6C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532639" y="2172958"/>
                <a:ext cx="166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480D9E0-C839-4185-8854-6E5190528E76}"/>
                  </a:ext>
                </a:extLst>
              </p14:cNvPr>
              <p14:cNvContentPartPr/>
              <p14:nvPr/>
            </p14:nvContentPartPr>
            <p14:xfrm>
              <a:off x="6811639" y="1910158"/>
              <a:ext cx="308520" cy="461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480D9E0-C839-4185-8854-6E5190528E7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802999" y="1901158"/>
                <a:ext cx="3261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EA3C85-E6C1-450F-BE9A-A94B6A4A13E9}"/>
                  </a:ext>
                </a:extLst>
              </p14:cNvPr>
              <p14:cNvContentPartPr/>
              <p14:nvPr/>
            </p14:nvContentPartPr>
            <p14:xfrm>
              <a:off x="7144639" y="2181598"/>
              <a:ext cx="63360" cy="141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EA3C85-E6C1-450F-BE9A-A94B6A4A13E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135999" y="2172598"/>
                <a:ext cx="810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5FFE3C8-B0DE-4EE9-92FF-631FB4B9E270}"/>
                  </a:ext>
                </a:extLst>
              </p14:cNvPr>
              <p14:cNvContentPartPr/>
              <p14:nvPr/>
            </p14:nvContentPartPr>
            <p14:xfrm>
              <a:off x="7396639" y="1939318"/>
              <a:ext cx="258120" cy="372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5FFE3C8-B0DE-4EE9-92FF-631FB4B9E27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387639" y="1930318"/>
                <a:ext cx="2757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BFF848A-E249-4B5C-8FCD-26303B737FA6}"/>
                  </a:ext>
                </a:extLst>
              </p14:cNvPr>
              <p14:cNvContentPartPr/>
              <p14:nvPr/>
            </p14:nvContentPartPr>
            <p14:xfrm>
              <a:off x="7569799" y="2194198"/>
              <a:ext cx="61200" cy="119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BFF848A-E249-4B5C-8FCD-26303B737F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61159" y="2185558"/>
                <a:ext cx="78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3B4E62C-8C3C-4286-989D-BBA1CD8A8EA4}"/>
                  </a:ext>
                </a:extLst>
              </p14:cNvPr>
              <p14:cNvContentPartPr/>
              <p14:nvPr/>
            </p14:nvContentPartPr>
            <p14:xfrm>
              <a:off x="7833679" y="1897198"/>
              <a:ext cx="318600" cy="439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3B4E62C-8C3C-4286-989D-BBA1CD8A8EA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824679" y="1888198"/>
                <a:ext cx="336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AD3C1A2-92A2-4697-92E6-04E00D85D654}"/>
                  </a:ext>
                </a:extLst>
              </p14:cNvPr>
              <p14:cNvContentPartPr/>
              <p14:nvPr/>
            </p14:nvContentPartPr>
            <p14:xfrm>
              <a:off x="7920799" y="2092318"/>
              <a:ext cx="458640" cy="484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AD3C1A2-92A2-4697-92E6-04E00D85D65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912159" y="2083318"/>
                <a:ext cx="4762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3CAEC85-127D-491F-9537-53C90B395A07}"/>
                  </a:ext>
                </a:extLst>
              </p14:cNvPr>
              <p14:cNvContentPartPr/>
              <p14:nvPr/>
            </p14:nvContentPartPr>
            <p14:xfrm>
              <a:off x="8719279" y="1860838"/>
              <a:ext cx="305280" cy="448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3CAEC85-127D-491F-9537-53C90B395A0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710639" y="1851838"/>
                <a:ext cx="3229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6D0FC3C-2E94-4F7E-A510-72F1399E9A17}"/>
                  </a:ext>
                </a:extLst>
              </p14:cNvPr>
              <p14:cNvContentPartPr/>
              <p14:nvPr/>
            </p14:nvContentPartPr>
            <p14:xfrm>
              <a:off x="8666359" y="2048398"/>
              <a:ext cx="500400" cy="85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6D0FC3C-2E94-4F7E-A510-72F1399E9A1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657719" y="2039398"/>
                <a:ext cx="5180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B85BEA1-1584-4341-A45E-BE354A49A810}"/>
                  </a:ext>
                </a:extLst>
              </p14:cNvPr>
              <p14:cNvContentPartPr/>
              <p14:nvPr/>
            </p14:nvContentPartPr>
            <p14:xfrm>
              <a:off x="9108079" y="1788838"/>
              <a:ext cx="315000" cy="445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B85BEA1-1584-4341-A45E-BE354A49A81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099439" y="1779838"/>
                <a:ext cx="3326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5D86772-3BC4-47A5-AB4D-3188BA9DE92C}"/>
                  </a:ext>
                </a:extLst>
              </p14:cNvPr>
              <p14:cNvContentPartPr/>
              <p14:nvPr/>
            </p14:nvContentPartPr>
            <p14:xfrm>
              <a:off x="9394639" y="2130478"/>
              <a:ext cx="129240" cy="113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5D86772-3BC4-47A5-AB4D-3188BA9DE92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385639" y="2121838"/>
                <a:ext cx="146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6DFD23F-1820-4F20-A686-360C740DFF22}"/>
                  </a:ext>
                </a:extLst>
              </p14:cNvPr>
              <p14:cNvContentPartPr/>
              <p14:nvPr/>
            </p14:nvContentPartPr>
            <p14:xfrm>
              <a:off x="9704599" y="1847878"/>
              <a:ext cx="288360" cy="3780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6DFD23F-1820-4F20-A686-360C740DFF2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695599" y="1839238"/>
                <a:ext cx="306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6371D65-BAF8-46D0-A83F-0E2AA77F4A9E}"/>
                  </a:ext>
                </a:extLst>
              </p14:cNvPr>
              <p14:cNvContentPartPr/>
              <p14:nvPr/>
            </p14:nvContentPartPr>
            <p14:xfrm>
              <a:off x="9574639" y="2040118"/>
              <a:ext cx="437400" cy="35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6371D65-BAF8-46D0-A83F-0E2AA77F4A9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65999" y="2031118"/>
                <a:ext cx="455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6ED1354-3A09-439D-BA1C-9E134657D6B6}"/>
                  </a:ext>
                </a:extLst>
              </p14:cNvPr>
              <p14:cNvContentPartPr/>
              <p14:nvPr/>
            </p14:nvContentPartPr>
            <p14:xfrm>
              <a:off x="10165399" y="2024998"/>
              <a:ext cx="236160" cy="180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6ED1354-3A09-439D-BA1C-9E134657D6B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156399" y="2016358"/>
                <a:ext cx="253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A4872FF-E10F-4730-A292-A3B4DC5F39C0}"/>
                  </a:ext>
                </a:extLst>
              </p14:cNvPr>
              <p14:cNvContentPartPr/>
              <p14:nvPr/>
            </p14:nvContentPartPr>
            <p14:xfrm>
              <a:off x="417319" y="3132358"/>
              <a:ext cx="300600" cy="198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A4872FF-E10F-4730-A292-A3B4DC5F39C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08679" y="3123718"/>
                <a:ext cx="318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4908C74-8C39-403D-9560-5A2C9F4A4373}"/>
                  </a:ext>
                </a:extLst>
              </p14:cNvPr>
              <p14:cNvContentPartPr/>
              <p14:nvPr/>
            </p14:nvContentPartPr>
            <p14:xfrm>
              <a:off x="759319" y="3182398"/>
              <a:ext cx="191160" cy="158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4908C74-8C39-403D-9560-5A2C9F4A43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50319" y="3173398"/>
                <a:ext cx="2088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530D8A3-CCB9-49D3-A697-C847E451834E}"/>
                  </a:ext>
                </a:extLst>
              </p14:cNvPr>
              <p14:cNvContentPartPr/>
              <p14:nvPr/>
            </p14:nvContentPartPr>
            <p14:xfrm>
              <a:off x="975319" y="3151438"/>
              <a:ext cx="239040" cy="131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530D8A3-CCB9-49D3-A697-C847E451834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66679" y="3142438"/>
                <a:ext cx="256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2704E22-6EDD-40EA-AC6D-7E326263314B}"/>
                  </a:ext>
                </a:extLst>
              </p14:cNvPr>
              <p14:cNvContentPartPr/>
              <p14:nvPr/>
            </p14:nvContentPartPr>
            <p14:xfrm>
              <a:off x="1216159" y="3083038"/>
              <a:ext cx="309240" cy="219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2704E22-6EDD-40EA-AC6D-7E32626331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207159" y="3074038"/>
                <a:ext cx="326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B93D7E7-646C-4C4B-9BE9-30CB983D3C20}"/>
                  </a:ext>
                </a:extLst>
              </p14:cNvPr>
              <p14:cNvContentPartPr/>
              <p14:nvPr/>
            </p14:nvContentPartPr>
            <p14:xfrm>
              <a:off x="1424239" y="2839678"/>
              <a:ext cx="288720" cy="4075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B93D7E7-646C-4C4B-9BE9-30CB983D3C2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415239" y="2831038"/>
                <a:ext cx="3063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793CAAC-7D96-4FA9-A43F-1A770B7315C7}"/>
                  </a:ext>
                </a:extLst>
              </p14:cNvPr>
              <p14:cNvContentPartPr/>
              <p14:nvPr/>
            </p14:nvContentPartPr>
            <p14:xfrm>
              <a:off x="1606399" y="3074398"/>
              <a:ext cx="145080" cy="170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793CAAC-7D96-4FA9-A43F-1A770B7315C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597399" y="3065758"/>
                <a:ext cx="162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044E895-5595-4349-9DF7-E303A2CC80B4}"/>
                  </a:ext>
                </a:extLst>
              </p14:cNvPr>
              <p14:cNvContentPartPr/>
              <p14:nvPr/>
            </p14:nvContentPartPr>
            <p14:xfrm>
              <a:off x="1811599" y="3069718"/>
              <a:ext cx="309600" cy="145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044E895-5595-4349-9DF7-E303A2CC80B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802959" y="3060718"/>
                <a:ext cx="327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BA33180-2022-4C6E-B831-E3055E27B003}"/>
                  </a:ext>
                </a:extLst>
              </p14:cNvPr>
              <p14:cNvContentPartPr/>
              <p14:nvPr/>
            </p14:nvContentPartPr>
            <p14:xfrm>
              <a:off x="2218399" y="2788918"/>
              <a:ext cx="222840" cy="4269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BA33180-2022-4C6E-B831-E3055E27B00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209759" y="2779918"/>
                <a:ext cx="2404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8032F96-0348-4655-B129-4D6A1EEF83D8}"/>
                  </a:ext>
                </a:extLst>
              </p14:cNvPr>
              <p14:cNvContentPartPr/>
              <p14:nvPr/>
            </p14:nvContentPartPr>
            <p14:xfrm>
              <a:off x="2361319" y="3103918"/>
              <a:ext cx="75600" cy="698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8032F96-0348-4655-B129-4D6A1EEF83D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352679" y="3094918"/>
                <a:ext cx="932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4A9BFA8-3787-4843-BB9F-39FFB2153327}"/>
                  </a:ext>
                </a:extLst>
              </p14:cNvPr>
              <p14:cNvContentPartPr/>
              <p14:nvPr/>
            </p14:nvContentPartPr>
            <p14:xfrm>
              <a:off x="2313799" y="3003838"/>
              <a:ext cx="261000" cy="403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4A9BFA8-3787-4843-BB9F-39FFB215332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304799" y="2994838"/>
                <a:ext cx="27864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5367382-5A47-47D4-81EE-F30C4CFE6D57}"/>
                  </a:ext>
                </a:extLst>
              </p14:cNvPr>
              <p14:cNvContentPartPr/>
              <p14:nvPr/>
            </p14:nvContentPartPr>
            <p14:xfrm>
              <a:off x="2895919" y="2895118"/>
              <a:ext cx="296280" cy="286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5367382-5A47-47D4-81EE-F30C4CFE6D5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86919" y="2886478"/>
                <a:ext cx="3139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30FC594-4806-4F1C-8FDB-D98790FC961B}"/>
                  </a:ext>
                </a:extLst>
              </p14:cNvPr>
              <p14:cNvContentPartPr/>
              <p14:nvPr/>
            </p14:nvContentPartPr>
            <p14:xfrm>
              <a:off x="3286519" y="2952718"/>
              <a:ext cx="176040" cy="175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30FC594-4806-4F1C-8FDB-D98790FC961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77519" y="2944078"/>
                <a:ext cx="193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D3EFC38-9843-4B86-BDE6-3C47703D53E4}"/>
                  </a:ext>
                </a:extLst>
              </p14:cNvPr>
              <p14:cNvContentPartPr/>
              <p14:nvPr/>
            </p14:nvContentPartPr>
            <p14:xfrm>
              <a:off x="3634279" y="2696398"/>
              <a:ext cx="202680" cy="4003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D3EFC38-9843-4B86-BDE6-3C47703D53E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625639" y="2687398"/>
                <a:ext cx="220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DB6B1F8-A048-4A55-8A0C-2007984944D2}"/>
                  </a:ext>
                </a:extLst>
              </p14:cNvPr>
              <p14:cNvContentPartPr/>
              <p14:nvPr/>
            </p14:nvContentPartPr>
            <p14:xfrm>
              <a:off x="3745879" y="2924278"/>
              <a:ext cx="191880" cy="1638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DB6B1F8-A048-4A55-8A0C-2007984944D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736879" y="2915638"/>
                <a:ext cx="209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B7B18D4-A880-4A81-91CC-307FF7CB30C8}"/>
                  </a:ext>
                </a:extLst>
              </p14:cNvPr>
              <p14:cNvContentPartPr/>
              <p14:nvPr/>
            </p14:nvContentPartPr>
            <p14:xfrm>
              <a:off x="3971599" y="2615758"/>
              <a:ext cx="552960" cy="4849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B7B18D4-A880-4A81-91CC-307FF7CB30C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962599" y="2607118"/>
                <a:ext cx="5706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CF84376-056F-488F-BA9C-658D9432A358}"/>
                  </a:ext>
                </a:extLst>
              </p14:cNvPr>
              <p14:cNvContentPartPr/>
              <p14:nvPr/>
            </p14:nvContentPartPr>
            <p14:xfrm>
              <a:off x="4186879" y="2820958"/>
              <a:ext cx="344520" cy="57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CF84376-056F-488F-BA9C-658D9432A35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177879" y="2811958"/>
                <a:ext cx="362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58DD1F6-B4BF-4A9B-AB8C-C6DE879EEA9D}"/>
                  </a:ext>
                </a:extLst>
              </p14:cNvPr>
              <p14:cNvContentPartPr/>
              <p14:nvPr/>
            </p14:nvContentPartPr>
            <p14:xfrm>
              <a:off x="4442839" y="2865238"/>
              <a:ext cx="150480" cy="151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58DD1F6-B4BF-4A9B-AB8C-C6DE879EEA9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433839" y="2856598"/>
                <a:ext cx="1681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5A5A889-B169-4112-9042-BCE5B0447F90}"/>
                  </a:ext>
                </a:extLst>
              </p14:cNvPr>
              <p14:cNvContentPartPr/>
              <p14:nvPr/>
            </p14:nvContentPartPr>
            <p14:xfrm>
              <a:off x="4681159" y="2863078"/>
              <a:ext cx="229320" cy="172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5A5A889-B169-4112-9042-BCE5B0447F9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672159" y="2854438"/>
                <a:ext cx="2469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6A37B78-0C85-4706-82B6-B7FB1B95DEA2}"/>
                  </a:ext>
                </a:extLst>
              </p14:cNvPr>
              <p14:cNvContentPartPr/>
              <p14:nvPr/>
            </p14:nvContentPartPr>
            <p14:xfrm>
              <a:off x="4860439" y="2675158"/>
              <a:ext cx="156240" cy="344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6A37B78-0C85-4706-82B6-B7FB1B95DEA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851439" y="2666518"/>
                <a:ext cx="1738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BD160F2-4EB7-4F01-BD59-92FDDF51E97A}"/>
                  </a:ext>
                </a:extLst>
              </p14:cNvPr>
              <p14:cNvContentPartPr/>
              <p14:nvPr/>
            </p14:nvContentPartPr>
            <p14:xfrm>
              <a:off x="5464159" y="2738878"/>
              <a:ext cx="112680" cy="225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BD160F2-4EB7-4F01-BD59-92FDDF51E97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455519" y="2730238"/>
                <a:ext cx="130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3F9A79C-E8B5-46B0-955C-A9547FE8CD28}"/>
                  </a:ext>
                </a:extLst>
              </p14:cNvPr>
              <p14:cNvContentPartPr/>
              <p14:nvPr/>
            </p14:nvContentPartPr>
            <p14:xfrm>
              <a:off x="5524639" y="2639518"/>
              <a:ext cx="293400" cy="3351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3F9A79C-E8B5-46B0-955C-A9547FE8CD2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515999" y="2630518"/>
                <a:ext cx="311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B475780-D908-4A97-AADE-62A458D78303}"/>
                  </a:ext>
                </a:extLst>
              </p14:cNvPr>
              <p14:cNvContentPartPr/>
              <p14:nvPr/>
            </p14:nvContentPartPr>
            <p14:xfrm>
              <a:off x="5890759" y="2775958"/>
              <a:ext cx="227880" cy="187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B475780-D908-4A97-AADE-62A458D7830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882119" y="2767318"/>
                <a:ext cx="2455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92B5CFB-C072-4CF6-9A3D-6FBA29CCDD88}"/>
                  </a:ext>
                </a:extLst>
              </p14:cNvPr>
              <p14:cNvContentPartPr/>
              <p14:nvPr/>
            </p14:nvContentPartPr>
            <p14:xfrm>
              <a:off x="6085519" y="2836078"/>
              <a:ext cx="135720" cy="101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92B5CFB-C072-4CF6-9A3D-6FBA29CCDD88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076519" y="2827078"/>
                <a:ext cx="1533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9BC600B-B1EC-4184-8958-9814D8BB97B2}"/>
                  </a:ext>
                </a:extLst>
              </p14:cNvPr>
              <p14:cNvContentPartPr/>
              <p14:nvPr/>
            </p14:nvContentPartPr>
            <p14:xfrm>
              <a:off x="6303319" y="2790358"/>
              <a:ext cx="281880" cy="1342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9BC600B-B1EC-4184-8958-9814D8BB97B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294319" y="2781358"/>
                <a:ext cx="299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8CE2453-89AE-41BE-A5F8-2C9F5D87FD2B}"/>
                  </a:ext>
                </a:extLst>
              </p14:cNvPr>
              <p14:cNvContentPartPr/>
              <p14:nvPr/>
            </p14:nvContentPartPr>
            <p14:xfrm>
              <a:off x="6640999" y="2773438"/>
              <a:ext cx="235440" cy="146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8CE2453-89AE-41BE-A5F8-2C9F5D87FD2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632359" y="2764798"/>
                <a:ext cx="2530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2BD30F4-5102-45F4-9EC5-E266FBE363F8}"/>
                  </a:ext>
                </a:extLst>
              </p14:cNvPr>
              <p14:cNvContentPartPr/>
              <p14:nvPr/>
            </p14:nvContentPartPr>
            <p14:xfrm>
              <a:off x="7249399" y="2638798"/>
              <a:ext cx="133200" cy="291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2BD30F4-5102-45F4-9EC5-E266FBE363F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240399" y="2630158"/>
                <a:ext cx="1508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C8997D5-EAEA-4259-A413-4FA115C376F7}"/>
                  </a:ext>
                </a:extLst>
              </p14:cNvPr>
              <p14:cNvContentPartPr/>
              <p14:nvPr/>
            </p14:nvContentPartPr>
            <p14:xfrm>
              <a:off x="7324999" y="2555638"/>
              <a:ext cx="332280" cy="397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C8997D5-EAEA-4259-A413-4FA115C376F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315999" y="2546998"/>
                <a:ext cx="3499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82C5470-CBB7-436E-A857-0F2495E35A1F}"/>
                  </a:ext>
                </a:extLst>
              </p14:cNvPr>
              <p14:cNvContentPartPr/>
              <p14:nvPr/>
            </p14:nvContentPartPr>
            <p14:xfrm>
              <a:off x="7609039" y="2753638"/>
              <a:ext cx="186120" cy="1843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82C5470-CBB7-436E-A857-0F2495E35A1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600399" y="2744638"/>
                <a:ext cx="2037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8D3B44A-A817-4438-8D12-EC4DDD4AB894}"/>
                  </a:ext>
                </a:extLst>
              </p14:cNvPr>
              <p14:cNvContentPartPr/>
              <p14:nvPr/>
            </p14:nvContentPartPr>
            <p14:xfrm>
              <a:off x="7808839" y="2810518"/>
              <a:ext cx="122760" cy="871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8D3B44A-A817-4438-8D12-EC4DDD4AB89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800199" y="2801878"/>
                <a:ext cx="140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C81983D-ECFD-4572-BC37-E1184F2BF0B7}"/>
                  </a:ext>
                </a:extLst>
              </p14:cNvPr>
              <p14:cNvContentPartPr/>
              <p14:nvPr/>
            </p14:nvContentPartPr>
            <p14:xfrm>
              <a:off x="7990999" y="2746798"/>
              <a:ext cx="219240" cy="209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C81983D-ECFD-4572-BC37-E1184F2BF0B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982359" y="2737798"/>
                <a:ext cx="236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861A86C-999F-4AB9-B566-4D18D5579789}"/>
                  </a:ext>
                </a:extLst>
              </p14:cNvPr>
              <p14:cNvContentPartPr/>
              <p14:nvPr/>
            </p14:nvContentPartPr>
            <p14:xfrm>
              <a:off x="8482039" y="2370238"/>
              <a:ext cx="448920" cy="583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861A86C-999F-4AB9-B566-4D18D557978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473399" y="2361598"/>
                <a:ext cx="4665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B58335A-EC20-42AC-B322-98A5FED17A84}"/>
                  </a:ext>
                </a:extLst>
              </p14:cNvPr>
              <p14:cNvContentPartPr/>
              <p14:nvPr/>
            </p14:nvContentPartPr>
            <p14:xfrm>
              <a:off x="8425519" y="2785678"/>
              <a:ext cx="321120" cy="64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B58335A-EC20-42AC-B322-98A5FED17A8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416519" y="2776678"/>
                <a:ext cx="338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1E859FA-BD98-480A-A9F0-7CE734373457}"/>
                  </a:ext>
                </a:extLst>
              </p14:cNvPr>
              <p14:cNvContentPartPr/>
              <p14:nvPr/>
            </p14:nvContentPartPr>
            <p14:xfrm>
              <a:off x="8802079" y="2775958"/>
              <a:ext cx="166320" cy="1425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1E859FA-BD98-480A-A9F0-7CE73437345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93439" y="2767318"/>
                <a:ext cx="183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40AE9E5-3AAC-437D-9F8A-92BE880A8F14}"/>
                  </a:ext>
                </a:extLst>
              </p14:cNvPr>
              <p14:cNvContentPartPr/>
              <p14:nvPr/>
            </p14:nvContentPartPr>
            <p14:xfrm>
              <a:off x="8977759" y="2787478"/>
              <a:ext cx="144000" cy="104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40AE9E5-3AAC-437D-9F8A-92BE880A8F1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968759" y="2778838"/>
                <a:ext cx="1616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208DB6F-C6D9-40A1-9BA3-5FD77E21DB33}"/>
                  </a:ext>
                </a:extLst>
              </p14:cNvPr>
              <p14:cNvContentPartPr/>
              <p14:nvPr/>
            </p14:nvContentPartPr>
            <p14:xfrm>
              <a:off x="9204559" y="2799718"/>
              <a:ext cx="279720" cy="86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208DB6F-C6D9-40A1-9BA3-5FD77E21DB3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195919" y="2791078"/>
                <a:ext cx="297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88DF295-DBB5-4BDF-B30F-5BC9A9E4E35B}"/>
                  </a:ext>
                </a:extLst>
              </p14:cNvPr>
              <p14:cNvContentPartPr/>
              <p14:nvPr/>
            </p14:nvContentPartPr>
            <p14:xfrm>
              <a:off x="9765439" y="2464918"/>
              <a:ext cx="501480" cy="4244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88DF295-DBB5-4BDF-B30F-5BC9A9E4E35B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756439" y="2455918"/>
                <a:ext cx="5191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AA1336A-36E6-4477-B894-B326358C4BBC}"/>
                  </a:ext>
                </a:extLst>
              </p14:cNvPr>
              <p14:cNvContentPartPr/>
              <p14:nvPr/>
            </p14:nvContentPartPr>
            <p14:xfrm>
              <a:off x="10129039" y="2712238"/>
              <a:ext cx="154800" cy="1699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AA1336A-36E6-4477-B894-B326358C4BBC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120039" y="2703598"/>
                <a:ext cx="172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FB4E6B4-FCD2-439F-9478-D9956043B9AB}"/>
                  </a:ext>
                </a:extLst>
              </p14:cNvPr>
              <p14:cNvContentPartPr/>
              <p14:nvPr/>
            </p14:nvContentPartPr>
            <p14:xfrm>
              <a:off x="10343599" y="2678398"/>
              <a:ext cx="146880" cy="2185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FB4E6B4-FCD2-439F-9478-D9956043B9A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334599" y="2669758"/>
                <a:ext cx="164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A58655E-36E0-4831-AC85-05F8B9B9911C}"/>
                  </a:ext>
                </a:extLst>
              </p14:cNvPr>
              <p14:cNvContentPartPr/>
              <p14:nvPr/>
            </p14:nvContentPartPr>
            <p14:xfrm>
              <a:off x="10557439" y="2448718"/>
              <a:ext cx="385560" cy="4460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A58655E-36E0-4831-AC85-05F8B9B9911C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548799" y="2440078"/>
                <a:ext cx="4032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3D55712-8BA5-4474-8082-76326289789F}"/>
                  </a:ext>
                </a:extLst>
              </p14:cNvPr>
              <p14:cNvContentPartPr/>
              <p14:nvPr/>
            </p14:nvContentPartPr>
            <p14:xfrm>
              <a:off x="10878919" y="2451238"/>
              <a:ext cx="232560" cy="4582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3D55712-8BA5-4474-8082-76326289789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869919" y="2442598"/>
                <a:ext cx="2502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84D9E4F-9270-49F4-9A20-C251626E6990}"/>
                  </a:ext>
                </a:extLst>
              </p14:cNvPr>
              <p14:cNvContentPartPr/>
              <p14:nvPr/>
            </p14:nvContentPartPr>
            <p14:xfrm>
              <a:off x="296719" y="3581998"/>
              <a:ext cx="464760" cy="452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84D9E4F-9270-49F4-9A20-C251626E699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88079" y="3572998"/>
                <a:ext cx="4824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E030A21-E031-495B-B0B1-EC83E3081607}"/>
                  </a:ext>
                </a:extLst>
              </p14:cNvPr>
              <p14:cNvContentPartPr/>
              <p14:nvPr/>
            </p14:nvContentPartPr>
            <p14:xfrm>
              <a:off x="417319" y="3822478"/>
              <a:ext cx="302760" cy="583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E030A21-E031-495B-B0B1-EC83E308160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08679" y="3813838"/>
                <a:ext cx="3204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895732E-FB3A-454B-9734-B9D23B67484F}"/>
                  </a:ext>
                </a:extLst>
              </p14:cNvPr>
              <p14:cNvContentPartPr/>
              <p14:nvPr/>
            </p14:nvContentPartPr>
            <p14:xfrm>
              <a:off x="781999" y="3775678"/>
              <a:ext cx="341280" cy="1702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895732E-FB3A-454B-9734-B9D23B67484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73359" y="3767038"/>
                <a:ext cx="358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BC75DF1-F637-4B4C-814E-E4C4D06BBFC8}"/>
                  </a:ext>
                </a:extLst>
              </p14:cNvPr>
              <p14:cNvContentPartPr/>
              <p14:nvPr/>
            </p14:nvContentPartPr>
            <p14:xfrm>
              <a:off x="1169719" y="3740758"/>
              <a:ext cx="137160" cy="132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BC75DF1-F637-4B4C-814E-E4C4D06BBFC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160719" y="3731758"/>
                <a:ext cx="154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9478732-EAAA-43AA-80D5-16F20FAFE66B}"/>
                  </a:ext>
                </a:extLst>
              </p14:cNvPr>
              <p14:cNvContentPartPr/>
              <p14:nvPr/>
            </p14:nvContentPartPr>
            <p14:xfrm>
              <a:off x="1316599" y="3747958"/>
              <a:ext cx="149760" cy="128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9478732-EAAA-43AA-80D5-16F20FAFE66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307959" y="3738958"/>
                <a:ext cx="167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6697723-5EB1-49F3-B238-B623635CD1CC}"/>
                  </a:ext>
                </a:extLst>
              </p14:cNvPr>
              <p14:cNvContentPartPr/>
              <p14:nvPr/>
            </p14:nvContentPartPr>
            <p14:xfrm>
              <a:off x="1512079" y="3652918"/>
              <a:ext cx="111240" cy="2289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6697723-5EB1-49F3-B238-B623635CD1C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503079" y="3643918"/>
                <a:ext cx="128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3C53B39-CA15-4F85-A43C-E0727627C436}"/>
                  </a:ext>
                </a:extLst>
              </p14:cNvPr>
              <p14:cNvContentPartPr/>
              <p14:nvPr/>
            </p14:nvContentPartPr>
            <p14:xfrm>
              <a:off x="1656079" y="3719878"/>
              <a:ext cx="140400" cy="179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3C53B39-CA15-4F85-A43C-E0727627C43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647439" y="3711238"/>
                <a:ext cx="158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8584653-2135-4D41-A34A-900BF6992420}"/>
                  </a:ext>
                </a:extLst>
              </p14:cNvPr>
              <p14:cNvContentPartPr/>
              <p14:nvPr/>
            </p14:nvContentPartPr>
            <p14:xfrm>
              <a:off x="1895839" y="3674158"/>
              <a:ext cx="186480" cy="170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8584653-2135-4D41-A34A-900BF6992420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887199" y="3665518"/>
                <a:ext cx="2041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049B725-AA0C-4CF1-AC77-7BD2206722B9}"/>
                  </a:ext>
                </a:extLst>
              </p14:cNvPr>
              <p14:cNvContentPartPr/>
              <p14:nvPr/>
            </p14:nvContentPartPr>
            <p14:xfrm>
              <a:off x="2434039" y="3580918"/>
              <a:ext cx="387000" cy="211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049B725-AA0C-4CF1-AC77-7BD2206722B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425399" y="3571918"/>
                <a:ext cx="4046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1288B88-551E-4279-9DA4-3124A3C37BEE}"/>
                  </a:ext>
                </a:extLst>
              </p14:cNvPr>
              <p14:cNvContentPartPr/>
              <p14:nvPr/>
            </p14:nvContentPartPr>
            <p14:xfrm>
              <a:off x="2857399" y="3570118"/>
              <a:ext cx="200160" cy="205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1288B88-551E-4279-9DA4-3124A3C37BE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848399" y="3561478"/>
                <a:ext cx="217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2F2CD4F-666E-4517-AE7D-3630EADDAAF3}"/>
                  </a:ext>
                </a:extLst>
              </p14:cNvPr>
              <p14:cNvContentPartPr/>
              <p14:nvPr/>
            </p14:nvContentPartPr>
            <p14:xfrm>
              <a:off x="3139639" y="3643198"/>
              <a:ext cx="43560" cy="1350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2F2CD4F-666E-4517-AE7D-3630EADDAAF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130639" y="3634558"/>
                <a:ext cx="61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659CA2A-4130-488C-AD4D-45FBA4359D69}"/>
                  </a:ext>
                </a:extLst>
              </p14:cNvPr>
              <p14:cNvContentPartPr/>
              <p14:nvPr/>
            </p14:nvContentPartPr>
            <p14:xfrm>
              <a:off x="3251239" y="3497758"/>
              <a:ext cx="9360" cy="11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659CA2A-4130-488C-AD4D-45FBA4359D6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242239" y="3489118"/>
                <a:ext cx="270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72FF64A-9400-41A8-826A-F816787FBDEF}"/>
                  </a:ext>
                </a:extLst>
              </p14:cNvPr>
              <p14:cNvContentPartPr/>
              <p14:nvPr/>
            </p14:nvContentPartPr>
            <p14:xfrm>
              <a:off x="3129919" y="3614398"/>
              <a:ext cx="278280" cy="511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72FF64A-9400-41A8-826A-F816787FBDE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120919" y="3605398"/>
                <a:ext cx="29592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1994886-1B04-4F92-94E4-8CB0854540EB}"/>
                  </a:ext>
                </a:extLst>
              </p14:cNvPr>
              <p14:cNvContentPartPr/>
              <p14:nvPr/>
            </p14:nvContentPartPr>
            <p14:xfrm>
              <a:off x="3511159" y="3289318"/>
              <a:ext cx="210240" cy="4399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1994886-1B04-4F92-94E4-8CB0854540E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502519" y="3280678"/>
                <a:ext cx="227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073FDF1-63F1-4708-9E90-3034788D8A77}"/>
                  </a:ext>
                </a:extLst>
              </p14:cNvPr>
              <p14:cNvContentPartPr/>
              <p14:nvPr/>
            </p14:nvContentPartPr>
            <p14:xfrm>
              <a:off x="3805999" y="3493438"/>
              <a:ext cx="116280" cy="2325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073FDF1-63F1-4708-9E90-3034788D8A77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796999" y="3484798"/>
                <a:ext cx="133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AAB28B4-4B20-4BDC-A717-65E5AF3FE5CB}"/>
                  </a:ext>
                </a:extLst>
              </p14:cNvPr>
              <p14:cNvContentPartPr/>
              <p14:nvPr/>
            </p14:nvContentPartPr>
            <p14:xfrm>
              <a:off x="4309279" y="3471838"/>
              <a:ext cx="375840" cy="174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AAB28B4-4B20-4BDC-A717-65E5AF3FE5C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300639" y="3462838"/>
                <a:ext cx="3934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250881B-A7DC-4B8C-A98C-1A6E71A1A327}"/>
                  </a:ext>
                </a:extLst>
              </p14:cNvPr>
              <p14:cNvContentPartPr/>
              <p14:nvPr/>
            </p14:nvContentPartPr>
            <p14:xfrm>
              <a:off x="4736959" y="3471118"/>
              <a:ext cx="126360" cy="150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250881B-A7DC-4B8C-A98C-1A6E71A1A327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727959" y="3462478"/>
                <a:ext cx="1440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98281C6-BEDB-45C4-AECC-A1126A56F795}"/>
                  </a:ext>
                </a:extLst>
              </p14:cNvPr>
              <p14:cNvContentPartPr/>
              <p14:nvPr/>
            </p14:nvContentPartPr>
            <p14:xfrm>
              <a:off x="4952959" y="3447718"/>
              <a:ext cx="137880" cy="199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98281C6-BEDB-45C4-AECC-A1126A56F79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943959" y="3438718"/>
                <a:ext cx="155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A2545C1-3AF8-42DD-910C-520D51EC0D13}"/>
                  </a:ext>
                </a:extLst>
              </p14:cNvPr>
              <p14:cNvContentPartPr/>
              <p14:nvPr/>
            </p14:nvContentPartPr>
            <p14:xfrm>
              <a:off x="5184079" y="3448438"/>
              <a:ext cx="177120" cy="136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A2545C1-3AF8-42DD-910C-520D51EC0D1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175439" y="3439798"/>
                <a:ext cx="194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AEAF23A-C41A-44BE-8C65-3194606A0A6A}"/>
                  </a:ext>
                </a:extLst>
              </p14:cNvPr>
              <p14:cNvContentPartPr/>
              <p14:nvPr/>
            </p14:nvContentPartPr>
            <p14:xfrm>
              <a:off x="5851879" y="3170158"/>
              <a:ext cx="200520" cy="414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AEAF23A-C41A-44BE-8C65-3194606A0A6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843239" y="3161158"/>
                <a:ext cx="2181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EDF78AE-DC10-4E7C-B926-B18B610F911B}"/>
                  </a:ext>
                </a:extLst>
              </p14:cNvPr>
              <p14:cNvContentPartPr/>
              <p14:nvPr/>
            </p14:nvContentPartPr>
            <p14:xfrm>
              <a:off x="5765119" y="3342958"/>
              <a:ext cx="369720" cy="52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EDF78AE-DC10-4E7C-B926-B18B610F911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56479" y="3334318"/>
                <a:ext cx="387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86F0A0D-27ED-45D3-B925-A4B907CFE7A9}"/>
                  </a:ext>
                </a:extLst>
              </p14:cNvPr>
              <p14:cNvContentPartPr/>
              <p14:nvPr/>
            </p14:nvContentPartPr>
            <p14:xfrm>
              <a:off x="6160399" y="3117238"/>
              <a:ext cx="223920" cy="4273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86F0A0D-27ED-45D3-B925-A4B907CFE7A9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151759" y="3108238"/>
                <a:ext cx="2415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005687B-4CC8-489B-85CD-DF16C1F81384}"/>
                  </a:ext>
                </a:extLst>
              </p14:cNvPr>
              <p14:cNvContentPartPr/>
              <p14:nvPr/>
            </p14:nvContentPartPr>
            <p14:xfrm>
              <a:off x="6417079" y="3431518"/>
              <a:ext cx="136080" cy="106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005687B-4CC8-489B-85CD-DF16C1F8138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408439" y="3422518"/>
                <a:ext cx="153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E6559A9-96FF-428B-8081-9A2C1ED99A1C}"/>
                  </a:ext>
                </a:extLst>
              </p14:cNvPr>
              <p14:cNvContentPartPr/>
              <p14:nvPr/>
            </p14:nvContentPartPr>
            <p14:xfrm>
              <a:off x="6631999" y="3427558"/>
              <a:ext cx="255600" cy="138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E6559A9-96FF-428B-8081-9A2C1ED99A1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622999" y="3418558"/>
                <a:ext cx="2732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DB32CBE-FCA3-4FFA-A453-DFA8C328FD38}"/>
                  </a:ext>
                </a:extLst>
              </p14:cNvPr>
              <p14:cNvContentPartPr/>
              <p14:nvPr/>
            </p14:nvContentPartPr>
            <p14:xfrm>
              <a:off x="7264519" y="3224158"/>
              <a:ext cx="23256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DB32CBE-FCA3-4FFA-A453-DFA8C328FD3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255879" y="3215518"/>
                <a:ext cx="2502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8F8168D-4AF0-4F8A-BF30-7A5670A556FC}"/>
                  </a:ext>
                </a:extLst>
              </p14:cNvPr>
              <p14:cNvContentPartPr/>
              <p14:nvPr/>
            </p14:nvContentPartPr>
            <p14:xfrm>
              <a:off x="7440559" y="3200038"/>
              <a:ext cx="203040" cy="3326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8F8168D-4AF0-4F8A-BF30-7A5670A556F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431919" y="3191398"/>
                <a:ext cx="2206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37B879F-5F7F-44ED-BADD-4384BF9D5839}"/>
                  </a:ext>
                </a:extLst>
              </p14:cNvPr>
              <p14:cNvContentPartPr/>
              <p14:nvPr/>
            </p14:nvContentPartPr>
            <p14:xfrm>
              <a:off x="7586719" y="3256198"/>
              <a:ext cx="384840" cy="2462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37B879F-5F7F-44ED-BADD-4384BF9D5839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577719" y="3247558"/>
                <a:ext cx="4024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36D2E52-5F72-4548-8958-2078BB8879B9}"/>
                  </a:ext>
                </a:extLst>
              </p14:cNvPr>
              <p14:cNvContentPartPr/>
              <p14:nvPr/>
            </p14:nvContentPartPr>
            <p14:xfrm>
              <a:off x="8033839" y="3270598"/>
              <a:ext cx="223920" cy="199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36D2E52-5F72-4548-8958-2078BB8879B9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25199" y="3261598"/>
                <a:ext cx="241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648B483-3B59-4AA8-A2EA-4503C9F5A3AA}"/>
                  </a:ext>
                </a:extLst>
              </p14:cNvPr>
              <p14:cNvContentPartPr/>
              <p14:nvPr/>
            </p14:nvContentPartPr>
            <p14:xfrm>
              <a:off x="8540719" y="3154678"/>
              <a:ext cx="187200" cy="306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648B483-3B59-4AA8-A2EA-4503C9F5A3A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532079" y="3146038"/>
                <a:ext cx="2048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5C789A6-8D80-4917-91F3-739FDE18BF74}"/>
                  </a:ext>
                </a:extLst>
              </p14:cNvPr>
              <p14:cNvContentPartPr/>
              <p14:nvPr/>
            </p14:nvContentPartPr>
            <p14:xfrm>
              <a:off x="8766079" y="3050998"/>
              <a:ext cx="252360" cy="3988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5C789A6-8D80-4917-91F3-739FDE18BF7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757079" y="3041998"/>
                <a:ext cx="2700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4179C22-2560-4FEE-95B6-A346971F7D0E}"/>
                  </a:ext>
                </a:extLst>
              </p14:cNvPr>
              <p14:cNvContentPartPr/>
              <p14:nvPr/>
            </p14:nvContentPartPr>
            <p14:xfrm>
              <a:off x="9134719" y="3200038"/>
              <a:ext cx="230760" cy="237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4179C22-2560-4FEE-95B6-A346971F7D0E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125719" y="3191398"/>
                <a:ext cx="2484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11D1F11-1841-453E-8A35-A6BA9DF62D45}"/>
                  </a:ext>
                </a:extLst>
              </p14:cNvPr>
              <p14:cNvContentPartPr/>
              <p14:nvPr/>
            </p14:nvContentPartPr>
            <p14:xfrm>
              <a:off x="9516679" y="3448078"/>
              <a:ext cx="4320" cy="118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11D1F11-1841-453E-8A35-A6BA9DF62D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7679" y="3439438"/>
                <a:ext cx="21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20EB62A-1B17-444C-9750-733967CB1044}"/>
                  </a:ext>
                </a:extLst>
              </p14:cNvPr>
              <p14:cNvContentPartPr/>
              <p14:nvPr/>
            </p14:nvContentPartPr>
            <p14:xfrm>
              <a:off x="485719" y="2270518"/>
              <a:ext cx="352800" cy="306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20EB62A-1B17-444C-9750-733967CB1044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76719" y="2261518"/>
                <a:ext cx="3704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208815E-B794-4AEF-AA2B-A2C969C508BC}"/>
                  </a:ext>
                </a:extLst>
              </p14:cNvPr>
              <p14:cNvContentPartPr/>
              <p14:nvPr/>
            </p14:nvContentPartPr>
            <p14:xfrm>
              <a:off x="770839" y="2209678"/>
              <a:ext cx="363960" cy="386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208815E-B794-4AEF-AA2B-A2C969C508BC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61839" y="2200678"/>
                <a:ext cx="3816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4350FCF-E861-4846-AA99-130081BA9279}"/>
                  </a:ext>
                </a:extLst>
              </p14:cNvPr>
              <p14:cNvContentPartPr/>
              <p14:nvPr/>
            </p14:nvContentPartPr>
            <p14:xfrm>
              <a:off x="8039239" y="1817278"/>
              <a:ext cx="644400" cy="381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4350FCF-E861-4846-AA99-130081BA927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030239" y="1808638"/>
                <a:ext cx="662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8B0653F-4089-4251-B6CB-93687D222684}"/>
                  </a:ext>
                </a:extLst>
              </p14:cNvPr>
              <p14:cNvContentPartPr/>
              <p14:nvPr/>
            </p14:nvContentPartPr>
            <p14:xfrm>
              <a:off x="8037079" y="1817638"/>
              <a:ext cx="675720" cy="295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8B0653F-4089-4251-B6CB-93687D222684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028079" y="1808638"/>
                <a:ext cx="693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8BC7CB4-6F67-4FB0-A52F-DDE2D4774167}"/>
                  </a:ext>
                </a:extLst>
              </p14:cNvPr>
              <p14:cNvContentPartPr/>
              <p14:nvPr/>
            </p14:nvContentPartPr>
            <p14:xfrm>
              <a:off x="896479" y="4268878"/>
              <a:ext cx="299520" cy="5346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8BC7CB4-6F67-4FB0-A52F-DDE2D4774167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87479" y="4260238"/>
                <a:ext cx="3171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275470B-6731-4051-B242-800A710D53F4}"/>
                  </a:ext>
                </a:extLst>
              </p14:cNvPr>
              <p14:cNvContentPartPr/>
              <p14:nvPr/>
            </p14:nvContentPartPr>
            <p14:xfrm>
              <a:off x="817279" y="4300198"/>
              <a:ext cx="416160" cy="391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275470B-6731-4051-B242-800A710D53F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08639" y="4291558"/>
                <a:ext cx="433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77188771-3A9E-4606-A648-833849F73DA5}"/>
                  </a:ext>
                </a:extLst>
              </p14:cNvPr>
              <p14:cNvContentPartPr/>
              <p14:nvPr/>
            </p14:nvContentPartPr>
            <p14:xfrm>
              <a:off x="1355119" y="4439518"/>
              <a:ext cx="370800" cy="1249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77188771-3A9E-4606-A648-833849F73DA5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346119" y="4430518"/>
                <a:ext cx="388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CAE5092-F4F8-4758-A39C-4CD077CD2063}"/>
                  </a:ext>
                </a:extLst>
              </p14:cNvPr>
              <p14:cNvContentPartPr/>
              <p14:nvPr/>
            </p14:nvContentPartPr>
            <p14:xfrm>
              <a:off x="1878559" y="4289038"/>
              <a:ext cx="497160" cy="371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CAE5092-F4F8-4758-A39C-4CD077CD2063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869919" y="4280398"/>
                <a:ext cx="5148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1157C40-5326-484E-A4C5-D7FC8912DE55}"/>
                  </a:ext>
                </a:extLst>
              </p14:cNvPr>
              <p14:cNvContentPartPr/>
              <p14:nvPr/>
            </p14:nvContentPartPr>
            <p14:xfrm>
              <a:off x="2450599" y="4219198"/>
              <a:ext cx="227880" cy="4798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1157C40-5326-484E-A4C5-D7FC8912DE55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2441959" y="4210558"/>
                <a:ext cx="2455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F76504E-8A72-4F6C-B02B-949222006A76}"/>
                  </a:ext>
                </a:extLst>
              </p14:cNvPr>
              <p14:cNvContentPartPr/>
              <p14:nvPr/>
            </p14:nvContentPartPr>
            <p14:xfrm>
              <a:off x="2758759" y="4306678"/>
              <a:ext cx="155520" cy="152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F76504E-8A72-4F6C-B02B-949222006A76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2749759" y="4298038"/>
                <a:ext cx="173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9256ED0-3F38-413D-B155-233A7083F006}"/>
                  </a:ext>
                </a:extLst>
              </p14:cNvPr>
              <p14:cNvContentPartPr/>
              <p14:nvPr/>
            </p14:nvContentPartPr>
            <p14:xfrm>
              <a:off x="2841559" y="4287958"/>
              <a:ext cx="155160" cy="293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9256ED0-3F38-413D-B155-233A7083F006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2832919" y="4279318"/>
                <a:ext cx="1728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52801DE-BC39-4590-9DBE-577C7B20515E}"/>
                  </a:ext>
                </a:extLst>
              </p14:cNvPr>
              <p14:cNvContentPartPr/>
              <p14:nvPr/>
            </p14:nvContentPartPr>
            <p14:xfrm>
              <a:off x="3017239" y="4349878"/>
              <a:ext cx="128160" cy="192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52801DE-BC39-4590-9DBE-577C7B20515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3008599" y="4341238"/>
                <a:ext cx="1458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247E9E1-4C51-47D8-9B28-100C92CCA52A}"/>
                  </a:ext>
                </a:extLst>
              </p14:cNvPr>
              <p14:cNvContentPartPr/>
              <p14:nvPr/>
            </p14:nvContentPartPr>
            <p14:xfrm>
              <a:off x="3222439" y="4315678"/>
              <a:ext cx="193320" cy="250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247E9E1-4C51-47D8-9B28-100C92CCA52A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3213439" y="4306678"/>
                <a:ext cx="2109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5E9A51D-D389-41DE-90FE-4EE2B96EA1EC}"/>
                  </a:ext>
                </a:extLst>
              </p14:cNvPr>
              <p14:cNvContentPartPr/>
              <p14:nvPr/>
            </p14:nvContentPartPr>
            <p14:xfrm>
              <a:off x="3453199" y="4583518"/>
              <a:ext cx="127080" cy="2390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5E9A51D-D389-41DE-90FE-4EE2B96EA1EC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3444559" y="4574518"/>
                <a:ext cx="144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25A5874-5722-4AE4-B16C-4C9F13AD0251}"/>
                  </a:ext>
                </a:extLst>
              </p14:cNvPr>
              <p14:cNvContentPartPr/>
              <p14:nvPr/>
            </p14:nvContentPartPr>
            <p14:xfrm>
              <a:off x="3675319" y="4286878"/>
              <a:ext cx="296280" cy="231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25A5874-5722-4AE4-B16C-4C9F13AD025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3666319" y="4278238"/>
                <a:ext cx="313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9985D5D-F000-4D81-9742-1ED04258F4F9}"/>
                  </a:ext>
                </a:extLst>
              </p14:cNvPr>
              <p14:cNvContentPartPr/>
              <p14:nvPr/>
            </p14:nvContentPartPr>
            <p14:xfrm>
              <a:off x="3965119" y="4224958"/>
              <a:ext cx="376920" cy="2635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9985D5D-F000-4D81-9742-1ED04258F4F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3956119" y="4216318"/>
                <a:ext cx="3945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1C76DE9-DBC4-4D56-A85B-F82054C73911}"/>
                  </a:ext>
                </a:extLst>
              </p14:cNvPr>
              <p14:cNvContentPartPr/>
              <p14:nvPr/>
            </p14:nvContentPartPr>
            <p14:xfrm>
              <a:off x="4324399" y="4082758"/>
              <a:ext cx="261360" cy="4770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1C76DE9-DBC4-4D56-A85B-F82054C73911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4315759" y="4073758"/>
                <a:ext cx="2790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5B2B61D-9279-4F70-98D0-77DD9CAF9C9B}"/>
                  </a:ext>
                </a:extLst>
              </p14:cNvPr>
              <p14:cNvContentPartPr/>
              <p14:nvPr/>
            </p14:nvContentPartPr>
            <p14:xfrm>
              <a:off x="3725719" y="4605478"/>
              <a:ext cx="339120" cy="594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5B2B61D-9279-4F70-98D0-77DD9CAF9C9B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716719" y="4596838"/>
                <a:ext cx="356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98CB431-09C1-411F-9F73-1DED326EC0A0}"/>
                  </a:ext>
                </a:extLst>
              </p14:cNvPr>
              <p14:cNvContentPartPr/>
              <p14:nvPr/>
            </p14:nvContentPartPr>
            <p14:xfrm>
              <a:off x="3692239" y="4704478"/>
              <a:ext cx="259920" cy="435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98CB431-09C1-411F-9F73-1DED326EC0A0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3683599" y="4695478"/>
                <a:ext cx="2775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F287E6E-6F84-487B-ADF8-D47F1B635BE1}"/>
                  </a:ext>
                </a:extLst>
              </p14:cNvPr>
              <p14:cNvContentPartPr/>
              <p14:nvPr/>
            </p14:nvContentPartPr>
            <p14:xfrm>
              <a:off x="3796279" y="4780078"/>
              <a:ext cx="131760" cy="180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F287E6E-6F84-487B-ADF8-D47F1B635BE1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787639" y="4771078"/>
                <a:ext cx="149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A174B29-5454-4F86-A2B8-CE642D3A6891}"/>
                  </a:ext>
                </a:extLst>
              </p14:cNvPr>
              <p14:cNvContentPartPr/>
              <p14:nvPr/>
            </p14:nvContentPartPr>
            <p14:xfrm>
              <a:off x="3780439" y="4885558"/>
              <a:ext cx="88200" cy="352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A174B29-5454-4F86-A2B8-CE642D3A6891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3771439" y="4876918"/>
                <a:ext cx="105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F8DE135-4A80-4FA4-81BD-758D09E272DB}"/>
                  </a:ext>
                </a:extLst>
              </p14:cNvPr>
              <p14:cNvContentPartPr/>
              <p14:nvPr/>
            </p14:nvContentPartPr>
            <p14:xfrm>
              <a:off x="3385159" y="5140798"/>
              <a:ext cx="207720" cy="43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F8DE135-4A80-4FA4-81BD-758D09E272DB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3376159" y="5131798"/>
                <a:ext cx="225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23290EB-04E2-4381-B2B9-5F058A49EDB3}"/>
                  </a:ext>
                </a:extLst>
              </p14:cNvPr>
              <p14:cNvContentPartPr/>
              <p14:nvPr/>
            </p14:nvContentPartPr>
            <p14:xfrm>
              <a:off x="3371119" y="5258878"/>
              <a:ext cx="216000" cy="680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23290EB-04E2-4381-B2B9-5F058A49EDB3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3362119" y="5249878"/>
                <a:ext cx="2336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FAD3475-6F4F-445C-BE16-CC2F5CA228B9}"/>
                  </a:ext>
                </a:extLst>
              </p14:cNvPr>
              <p14:cNvContentPartPr/>
              <p14:nvPr/>
            </p14:nvContentPartPr>
            <p14:xfrm>
              <a:off x="4088959" y="5070598"/>
              <a:ext cx="170640" cy="3052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FAD3475-6F4F-445C-BE16-CC2F5CA228B9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4080319" y="5061958"/>
                <a:ext cx="188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48C695F-D068-4D01-B746-CD4DBEABC9D9}"/>
                  </a:ext>
                </a:extLst>
              </p14:cNvPr>
              <p14:cNvContentPartPr/>
              <p14:nvPr/>
            </p14:nvContentPartPr>
            <p14:xfrm>
              <a:off x="4214239" y="4913278"/>
              <a:ext cx="290160" cy="2631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48C695F-D068-4D01-B746-CD4DBEABC9D9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4205239" y="4904638"/>
                <a:ext cx="3078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7C8DF69-0B45-4D52-B790-65BAB0B986EA}"/>
                  </a:ext>
                </a:extLst>
              </p14:cNvPr>
              <p14:cNvContentPartPr/>
              <p14:nvPr/>
            </p14:nvContentPartPr>
            <p14:xfrm>
              <a:off x="4672879" y="4920838"/>
              <a:ext cx="194760" cy="32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7C8DF69-0B45-4D52-B790-65BAB0B986EA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4663879" y="4912198"/>
                <a:ext cx="2124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7B6EAAEE-8922-42CA-9EF6-E50428A0815A}"/>
                  </a:ext>
                </a:extLst>
              </p14:cNvPr>
              <p14:cNvContentPartPr/>
              <p14:nvPr/>
            </p14:nvContentPartPr>
            <p14:xfrm>
              <a:off x="5093359" y="4859638"/>
              <a:ext cx="176760" cy="2498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7B6EAAEE-8922-42CA-9EF6-E50428A0815A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5084719" y="4850638"/>
                <a:ext cx="194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38E1487-E503-48BE-95AB-CF5752F6677F}"/>
                  </a:ext>
                </a:extLst>
              </p14:cNvPr>
              <p14:cNvContentPartPr/>
              <p14:nvPr/>
            </p14:nvContentPartPr>
            <p14:xfrm>
              <a:off x="5029999" y="4800238"/>
              <a:ext cx="279720" cy="2970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38E1487-E503-48BE-95AB-CF5752F6677F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020999" y="4791598"/>
                <a:ext cx="297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6A8CA1B-F481-410A-858A-BC56AB818255}"/>
                  </a:ext>
                </a:extLst>
              </p14:cNvPr>
              <p14:cNvContentPartPr/>
              <p14:nvPr/>
            </p14:nvContentPartPr>
            <p14:xfrm>
              <a:off x="5449039" y="4928038"/>
              <a:ext cx="162720" cy="320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6A8CA1B-F481-410A-858A-BC56AB818255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440039" y="4919038"/>
                <a:ext cx="180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37ED2AB5-C95E-4E09-AAC2-68DAE6BF1F4C}"/>
                  </a:ext>
                </a:extLst>
              </p14:cNvPr>
              <p14:cNvContentPartPr/>
              <p14:nvPr/>
            </p14:nvContentPartPr>
            <p14:xfrm>
              <a:off x="5767639" y="4754158"/>
              <a:ext cx="163080" cy="1656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37ED2AB5-C95E-4E09-AAC2-68DAE6BF1F4C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758999" y="4745518"/>
                <a:ext cx="1807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5457A6FD-D874-476A-A2E8-D2379CBE1485}"/>
                  </a:ext>
                </a:extLst>
              </p14:cNvPr>
              <p14:cNvContentPartPr/>
              <p14:nvPr/>
            </p14:nvContentPartPr>
            <p14:xfrm>
              <a:off x="5892919" y="4706998"/>
              <a:ext cx="133560" cy="293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5457A6FD-D874-476A-A2E8-D2379CBE1485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884279" y="4698358"/>
                <a:ext cx="1512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E6322FE-942F-4063-A4A7-7036FA0E63DA}"/>
                  </a:ext>
                </a:extLst>
              </p14:cNvPr>
              <p14:cNvContentPartPr/>
              <p14:nvPr/>
            </p14:nvContentPartPr>
            <p14:xfrm>
              <a:off x="6037639" y="4789438"/>
              <a:ext cx="133560" cy="1738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E6322FE-942F-4063-A4A7-7036FA0E63DA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6028639" y="4780438"/>
                <a:ext cx="1512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95A9931-7946-4CC4-B595-96A6122CB313}"/>
                  </a:ext>
                </a:extLst>
              </p14:cNvPr>
              <p14:cNvContentPartPr/>
              <p14:nvPr/>
            </p14:nvContentPartPr>
            <p14:xfrm>
              <a:off x="6256519" y="4762078"/>
              <a:ext cx="194760" cy="2127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95A9931-7946-4CC4-B595-96A6122CB313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247519" y="4753078"/>
                <a:ext cx="212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52BB540-2DA8-4D53-9C04-6CF5A5735899}"/>
                  </a:ext>
                </a:extLst>
              </p14:cNvPr>
              <p14:cNvContentPartPr/>
              <p14:nvPr/>
            </p14:nvContentPartPr>
            <p14:xfrm>
              <a:off x="5015959" y="5120638"/>
              <a:ext cx="1257480" cy="1609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52BB540-2DA8-4D53-9C04-6CF5A5735899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006959" y="5111638"/>
                <a:ext cx="1275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A4B8F63A-0703-4806-9A68-A27D19A1CAEB}"/>
                  </a:ext>
                </a:extLst>
              </p14:cNvPr>
              <p14:cNvContentPartPr/>
              <p14:nvPr/>
            </p14:nvContentPartPr>
            <p14:xfrm>
              <a:off x="5448319" y="5288758"/>
              <a:ext cx="336960" cy="288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A4B8F63A-0703-4806-9A68-A27D19A1CAEB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5439319" y="5280118"/>
                <a:ext cx="35460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0185852-B2E1-491B-898C-6F7F70B50E20}"/>
              </a:ext>
            </a:extLst>
          </p:cNvPr>
          <p:cNvGrpSpPr/>
          <p:nvPr/>
        </p:nvGrpSpPr>
        <p:grpSpPr>
          <a:xfrm>
            <a:off x="6685639" y="4444558"/>
            <a:ext cx="2860200" cy="1074240"/>
            <a:chOff x="6685639" y="4444558"/>
            <a:chExt cx="2860200" cy="10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D19146B-C6FB-4909-9D08-B42BCB97B8BA}"/>
                    </a:ext>
                  </a:extLst>
                </p14:cNvPr>
                <p14:cNvContentPartPr/>
                <p14:nvPr/>
              </p14:nvContentPartPr>
              <p14:xfrm>
                <a:off x="6685639" y="4916878"/>
                <a:ext cx="275400" cy="244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D19146B-C6FB-4909-9D08-B42BCB97B8B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676639" y="4908238"/>
                  <a:ext cx="293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E1D7071-73F3-4E29-83F2-F7831FCB1C73}"/>
                    </a:ext>
                  </a:extLst>
                </p14:cNvPr>
                <p14:cNvContentPartPr/>
                <p14:nvPr/>
              </p14:nvContentPartPr>
              <p14:xfrm>
                <a:off x="7216639" y="4756318"/>
                <a:ext cx="155520" cy="169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E1D7071-73F3-4E29-83F2-F7831FCB1C7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207999" y="4747318"/>
                  <a:ext cx="173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C2E04C2-540E-4E0F-9D87-C9F638257439}"/>
                    </a:ext>
                  </a:extLst>
                </p14:cNvPr>
                <p14:cNvContentPartPr/>
                <p14:nvPr/>
              </p14:nvContentPartPr>
              <p14:xfrm>
                <a:off x="7319599" y="4714918"/>
                <a:ext cx="178920" cy="305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C2E04C2-540E-4E0F-9D87-C9F63825743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310599" y="4705918"/>
                  <a:ext cx="196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BBDA97-43B5-419C-9F05-FC91CA1CA3CB}"/>
                    </a:ext>
                  </a:extLst>
                </p14:cNvPr>
                <p14:cNvContentPartPr/>
                <p14:nvPr/>
              </p14:nvContentPartPr>
              <p14:xfrm>
                <a:off x="7486279" y="4754158"/>
                <a:ext cx="185760" cy="257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BBDA97-43B5-419C-9F05-FC91CA1CA3C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477639" y="4745518"/>
                  <a:ext cx="203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4A3B91-EC62-44AE-B119-A75672927174}"/>
                    </a:ext>
                  </a:extLst>
                </p14:cNvPr>
                <p14:cNvContentPartPr/>
                <p14:nvPr/>
              </p14:nvContentPartPr>
              <p14:xfrm>
                <a:off x="7783639" y="4799158"/>
                <a:ext cx="160920" cy="209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4A3B91-EC62-44AE-B119-A7567292717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774999" y="4790158"/>
                  <a:ext cx="17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862581A-7CF0-4761-8B6E-E7CAAA12D837}"/>
                    </a:ext>
                  </a:extLst>
                </p14:cNvPr>
                <p14:cNvContentPartPr/>
                <p14:nvPr/>
              </p14:nvContentPartPr>
              <p14:xfrm>
                <a:off x="8115559" y="4836958"/>
                <a:ext cx="229320" cy="32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862581A-7CF0-4761-8B6E-E7CAAA12D83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106559" y="4828318"/>
                  <a:ext cx="246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FD73159-3B65-4E0A-9286-34E447241D7D}"/>
                    </a:ext>
                  </a:extLst>
                </p14:cNvPr>
                <p14:cNvContentPartPr/>
                <p14:nvPr/>
              </p14:nvContentPartPr>
              <p14:xfrm>
                <a:off x="8429839" y="4661278"/>
                <a:ext cx="188280" cy="157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FD73159-3B65-4E0A-9286-34E447241D7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421199" y="4652278"/>
                  <a:ext cx="20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0E29381-C447-42A3-855F-BA65A5CC776F}"/>
                    </a:ext>
                  </a:extLst>
                </p14:cNvPr>
                <p14:cNvContentPartPr/>
                <p14:nvPr/>
              </p14:nvContentPartPr>
              <p14:xfrm>
                <a:off x="8567359" y="4640038"/>
                <a:ext cx="119160" cy="288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0E29381-C447-42A3-855F-BA65A5CC776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558719" y="4631398"/>
                  <a:ext cx="136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CCD7CBA-EA3D-4AE7-A735-CC18F54AFE67}"/>
                    </a:ext>
                  </a:extLst>
                </p14:cNvPr>
                <p14:cNvContentPartPr/>
                <p14:nvPr/>
              </p14:nvContentPartPr>
              <p14:xfrm>
                <a:off x="8699119" y="4724278"/>
                <a:ext cx="125640" cy="175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CCD7CBA-EA3D-4AE7-A735-CC18F54AFE6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90479" y="4715638"/>
                  <a:ext cx="143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159EADC-DF90-4415-98E3-B16469C9C854}"/>
                    </a:ext>
                  </a:extLst>
                </p14:cNvPr>
                <p14:cNvContentPartPr/>
                <p14:nvPr/>
              </p14:nvContentPartPr>
              <p14:xfrm>
                <a:off x="8876239" y="4705918"/>
                <a:ext cx="169200" cy="203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159EADC-DF90-4415-98E3-B16469C9C85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867239" y="4696918"/>
                  <a:ext cx="18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5914BBD-C508-44AA-B746-EA18D3B2330E}"/>
                    </a:ext>
                  </a:extLst>
                </p14:cNvPr>
                <p14:cNvContentPartPr/>
                <p14:nvPr/>
              </p14:nvContentPartPr>
              <p14:xfrm>
                <a:off x="7493479" y="5121718"/>
                <a:ext cx="1002960" cy="72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5914BBD-C508-44AA-B746-EA18D3B2330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484839" y="5113078"/>
                  <a:ext cx="102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733E1B5-C3B6-46E5-ACA4-C7F49EA976B4}"/>
                    </a:ext>
                  </a:extLst>
                </p14:cNvPr>
                <p14:cNvContentPartPr/>
                <p14:nvPr/>
              </p14:nvContentPartPr>
              <p14:xfrm>
                <a:off x="7727479" y="5256718"/>
                <a:ext cx="328680" cy="262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733E1B5-C3B6-46E5-ACA4-C7F49EA976B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18839" y="5248078"/>
                  <a:ext cx="346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9161F01-08BB-428F-A189-8DF59518F31E}"/>
                    </a:ext>
                  </a:extLst>
                </p14:cNvPr>
                <p14:cNvContentPartPr/>
                <p14:nvPr/>
              </p14:nvContentPartPr>
              <p14:xfrm>
                <a:off x="9126079" y="4444558"/>
                <a:ext cx="419760" cy="8226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9161F01-08BB-428F-A189-8DF59518F31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17079" y="4435558"/>
                  <a:ext cx="437400" cy="84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A2A8B6B-1119-41C5-8A13-6487D8D855B0}"/>
              </a:ext>
            </a:extLst>
          </p:cNvPr>
          <p:cNvGrpSpPr/>
          <p:nvPr/>
        </p:nvGrpSpPr>
        <p:grpSpPr>
          <a:xfrm>
            <a:off x="500839" y="5797078"/>
            <a:ext cx="1258920" cy="512640"/>
            <a:chOff x="500839" y="5797078"/>
            <a:chExt cx="12589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DFB4234-9F5E-44CC-BE70-F67DED8655B9}"/>
                    </a:ext>
                  </a:extLst>
                </p14:cNvPr>
                <p14:cNvContentPartPr/>
                <p14:nvPr/>
              </p14:nvContentPartPr>
              <p14:xfrm>
                <a:off x="500839" y="6029278"/>
                <a:ext cx="189000" cy="280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DFB4234-9F5E-44CC-BE70-F67DED8655B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2199" y="6020278"/>
                  <a:ext cx="206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840FA26-92A6-4DED-9CBC-3C134D9B9F97}"/>
                    </a:ext>
                  </a:extLst>
                </p14:cNvPr>
                <p14:cNvContentPartPr/>
                <p14:nvPr/>
              </p14:nvContentPartPr>
              <p14:xfrm>
                <a:off x="608479" y="5797078"/>
                <a:ext cx="279360" cy="2725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840FA26-92A6-4DED-9CBC-3C134D9B9F9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99839" y="5788438"/>
                  <a:ext cx="297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91AD86F-FECD-41A6-B241-C8B1F96B89D0}"/>
                    </a:ext>
                  </a:extLst>
                </p14:cNvPr>
                <p14:cNvContentPartPr/>
                <p14:nvPr/>
              </p14:nvContentPartPr>
              <p14:xfrm>
                <a:off x="859039" y="5880598"/>
                <a:ext cx="246240" cy="391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91AD86F-FECD-41A6-B241-C8B1F96B89D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50039" y="5871958"/>
                  <a:ext cx="263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570302C-8E32-495C-8A9D-08A07FB86876}"/>
                    </a:ext>
                  </a:extLst>
                </p14:cNvPr>
                <p14:cNvContentPartPr/>
                <p14:nvPr/>
              </p14:nvContentPartPr>
              <p14:xfrm>
                <a:off x="1099879" y="5918398"/>
                <a:ext cx="412920" cy="362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570302C-8E32-495C-8A9D-08A07FB8687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90879" y="5909758"/>
                  <a:ext cx="430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BEFD72E-41DB-4234-A8DE-D7F897A88D68}"/>
                    </a:ext>
                  </a:extLst>
                </p14:cNvPr>
                <p14:cNvContentPartPr/>
                <p14:nvPr/>
              </p14:nvContentPartPr>
              <p14:xfrm>
                <a:off x="1138039" y="6066718"/>
                <a:ext cx="298800" cy="59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BEFD72E-41DB-4234-A8DE-D7F897A88D6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9399" y="6058078"/>
                  <a:ext cx="316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C44415E-D822-44D8-A326-12F0E56E8019}"/>
                    </a:ext>
                  </a:extLst>
                </p14:cNvPr>
                <p14:cNvContentPartPr/>
                <p14:nvPr/>
              </p14:nvContentPartPr>
              <p14:xfrm>
                <a:off x="1543039" y="6005878"/>
                <a:ext cx="216720" cy="185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C44415E-D822-44D8-A326-12F0E56E801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534399" y="5996878"/>
                  <a:ext cx="2343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F78C4C4-7D75-45AD-844C-C82A71EB72B3}"/>
              </a:ext>
            </a:extLst>
          </p:cNvPr>
          <p:cNvGrpSpPr/>
          <p:nvPr/>
        </p:nvGrpSpPr>
        <p:grpSpPr>
          <a:xfrm>
            <a:off x="1880359" y="5775478"/>
            <a:ext cx="762120" cy="504720"/>
            <a:chOff x="1880359" y="5775478"/>
            <a:chExt cx="76212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099ECCE-CF91-40CC-9EB8-432A3133CFFD}"/>
                    </a:ext>
                  </a:extLst>
                </p14:cNvPr>
                <p14:cNvContentPartPr/>
                <p14:nvPr/>
              </p14:nvContentPartPr>
              <p14:xfrm>
                <a:off x="1880359" y="6004078"/>
                <a:ext cx="116280" cy="176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099ECCE-CF91-40CC-9EB8-432A3133CFF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871719" y="5995078"/>
                  <a:ext cx="133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9629EC8-3176-49C3-B204-880A77B411CC}"/>
                    </a:ext>
                  </a:extLst>
                </p14:cNvPr>
                <p14:cNvContentPartPr/>
                <p14:nvPr/>
              </p14:nvContentPartPr>
              <p14:xfrm>
                <a:off x="2037319" y="5922358"/>
                <a:ext cx="256320" cy="2332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9629EC8-3176-49C3-B204-880A77B411C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028319" y="5913358"/>
                  <a:ext cx="273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57A6C21-7E0B-4063-8E80-1ED267A64FDC}"/>
                    </a:ext>
                  </a:extLst>
                </p14:cNvPr>
                <p14:cNvContentPartPr/>
                <p14:nvPr/>
              </p14:nvContentPartPr>
              <p14:xfrm>
                <a:off x="2401639" y="5775478"/>
                <a:ext cx="240840" cy="504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57A6C21-7E0B-4063-8E80-1ED267A64FD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392639" y="5766478"/>
                  <a:ext cx="258480" cy="52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3C032261-59B0-4C94-9395-E129CED65B1D}"/>
              </a:ext>
            </a:extLst>
          </p:cNvPr>
          <p:cNvGrpSpPr/>
          <p:nvPr/>
        </p:nvGrpSpPr>
        <p:grpSpPr>
          <a:xfrm>
            <a:off x="2819959" y="6036478"/>
            <a:ext cx="189720" cy="104400"/>
            <a:chOff x="2819959" y="6036478"/>
            <a:chExt cx="18972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79687E6-6034-4758-82E0-AAA16C60C8DA}"/>
                    </a:ext>
                  </a:extLst>
                </p14:cNvPr>
                <p14:cNvContentPartPr/>
                <p14:nvPr/>
              </p14:nvContentPartPr>
              <p14:xfrm>
                <a:off x="2819959" y="6036478"/>
                <a:ext cx="169200" cy="11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79687E6-6034-4758-82E0-AAA16C60C8D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810959" y="6027478"/>
                  <a:ext cx="186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E609047-38F8-4A9D-8C97-7BCAB658296E}"/>
                    </a:ext>
                  </a:extLst>
                </p14:cNvPr>
                <p14:cNvContentPartPr/>
                <p14:nvPr/>
              </p14:nvContentPartPr>
              <p14:xfrm>
                <a:off x="2832559" y="6110638"/>
                <a:ext cx="177120" cy="30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E609047-38F8-4A9D-8C97-7BCAB658296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823919" y="6101638"/>
                  <a:ext cx="194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81E014F-8B2B-45CB-96FE-1E8C3688A421}"/>
              </a:ext>
            </a:extLst>
          </p:cNvPr>
          <p:cNvGrpSpPr/>
          <p:nvPr/>
        </p:nvGrpSpPr>
        <p:grpSpPr>
          <a:xfrm>
            <a:off x="3320719" y="5522758"/>
            <a:ext cx="3034080" cy="835560"/>
            <a:chOff x="3320719" y="5522758"/>
            <a:chExt cx="303408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DF26CEB-E97A-44C1-ABE4-239C7E56D3C9}"/>
                    </a:ext>
                  </a:extLst>
                </p14:cNvPr>
                <p14:cNvContentPartPr/>
                <p14:nvPr/>
              </p14:nvContentPartPr>
              <p14:xfrm>
                <a:off x="5074639" y="5522758"/>
                <a:ext cx="1224720" cy="184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DF26CEB-E97A-44C1-ABE4-239C7E56D3C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065639" y="5514118"/>
                  <a:ext cx="1242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F523555-8700-414A-9087-752A4732B5FA}"/>
                    </a:ext>
                  </a:extLst>
                </p14:cNvPr>
                <p14:cNvContentPartPr/>
                <p14:nvPr/>
              </p14:nvContentPartPr>
              <p14:xfrm>
                <a:off x="5287039" y="5703478"/>
                <a:ext cx="524520" cy="84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F523555-8700-414A-9087-752A4732B5F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278039" y="5694838"/>
                  <a:ext cx="542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F3B04D0-628C-4BD3-A097-CC36FDAF258B}"/>
                    </a:ext>
                  </a:extLst>
                </p14:cNvPr>
                <p14:cNvContentPartPr/>
                <p14:nvPr/>
              </p14:nvContentPartPr>
              <p14:xfrm>
                <a:off x="3320719" y="5941798"/>
                <a:ext cx="141480" cy="294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F3B04D0-628C-4BD3-A097-CC36FDAF258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311719" y="5933158"/>
                  <a:ext cx="159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529695-8FEC-451F-8C67-1411466254E5}"/>
                    </a:ext>
                  </a:extLst>
                </p14:cNvPr>
                <p14:cNvContentPartPr/>
                <p14:nvPr/>
              </p14:nvContentPartPr>
              <p14:xfrm>
                <a:off x="3537439" y="6084718"/>
                <a:ext cx="230040" cy="5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529695-8FEC-451F-8C67-1411466254E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528439" y="6075718"/>
                  <a:ext cx="247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AE30EC3-33BA-494A-BF59-0C1D63F1EF00}"/>
                    </a:ext>
                  </a:extLst>
                </p14:cNvPr>
                <p14:cNvContentPartPr/>
                <p14:nvPr/>
              </p14:nvContentPartPr>
              <p14:xfrm>
                <a:off x="4000399" y="6009478"/>
                <a:ext cx="140760" cy="2415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AE30EC3-33BA-494A-BF59-0C1D63F1EF0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991759" y="6000478"/>
                  <a:ext cx="158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8AEA1CF-FD7C-414D-9CC0-CF6F4B4553EF}"/>
                    </a:ext>
                  </a:extLst>
                </p14:cNvPr>
                <p14:cNvContentPartPr/>
                <p14:nvPr/>
              </p14:nvContentPartPr>
              <p14:xfrm>
                <a:off x="4122439" y="5876638"/>
                <a:ext cx="239400" cy="197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8AEA1CF-FD7C-414D-9CC0-CF6F4B4553E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113439" y="5867998"/>
                  <a:ext cx="257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F7A50F0-BD8E-443A-AB09-127B23DDDB5D}"/>
                    </a:ext>
                  </a:extLst>
                </p14:cNvPr>
                <p14:cNvContentPartPr/>
                <p14:nvPr/>
              </p14:nvContentPartPr>
              <p14:xfrm>
                <a:off x="4374439" y="5955118"/>
                <a:ext cx="226080" cy="314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F7A50F0-BD8E-443A-AB09-127B23DDDB5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365439" y="5946478"/>
                  <a:ext cx="243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5BB5B66-4D56-4464-B538-0AA1F0B06BA2}"/>
                    </a:ext>
                  </a:extLst>
                </p14:cNvPr>
                <p14:cNvContentPartPr/>
                <p14:nvPr/>
              </p14:nvContentPartPr>
              <p14:xfrm>
                <a:off x="4612039" y="5993638"/>
                <a:ext cx="322560" cy="276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5BB5B66-4D56-4464-B538-0AA1F0B06BA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603399" y="5984638"/>
                  <a:ext cx="340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3843B3B-C81B-40ED-9381-E7580C3F5230}"/>
                    </a:ext>
                  </a:extLst>
                </p14:cNvPr>
                <p14:cNvContentPartPr/>
                <p14:nvPr/>
              </p14:nvContentPartPr>
              <p14:xfrm>
                <a:off x="4599439" y="6095518"/>
                <a:ext cx="279000" cy="54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3843B3B-C81B-40ED-9381-E7580C3F523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590439" y="6086878"/>
                  <a:ext cx="296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7E56614-7BFC-4886-944C-1ECAE49C9A72}"/>
                    </a:ext>
                  </a:extLst>
                </p14:cNvPr>
                <p14:cNvContentPartPr/>
                <p14:nvPr/>
              </p14:nvContentPartPr>
              <p14:xfrm>
                <a:off x="5042239" y="5986798"/>
                <a:ext cx="202680" cy="138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7E56614-7BFC-4886-944C-1ECAE49C9A7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033599" y="5978158"/>
                  <a:ext cx="220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4B5B478-B936-4710-BD18-987F1CE22AE5}"/>
                    </a:ext>
                  </a:extLst>
                </p14:cNvPr>
                <p14:cNvContentPartPr/>
                <p14:nvPr/>
              </p14:nvContentPartPr>
              <p14:xfrm>
                <a:off x="5035759" y="6203878"/>
                <a:ext cx="250920" cy="291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4B5B478-B936-4710-BD18-987F1CE22AE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026759" y="6195238"/>
                  <a:ext cx="268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096067F-5DBF-4407-9BAA-2DEB9591B35B}"/>
                    </a:ext>
                  </a:extLst>
                </p14:cNvPr>
                <p14:cNvContentPartPr/>
                <p14:nvPr/>
              </p14:nvContentPartPr>
              <p14:xfrm>
                <a:off x="5455879" y="6019558"/>
                <a:ext cx="130320" cy="215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096067F-5DBF-4407-9BAA-2DEB9591B35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446879" y="6010918"/>
                  <a:ext cx="147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19CAAC3-3D41-44E6-95F1-F5BFD4382C6B}"/>
                    </a:ext>
                  </a:extLst>
                </p14:cNvPr>
                <p14:cNvContentPartPr/>
                <p14:nvPr/>
              </p14:nvContentPartPr>
              <p14:xfrm>
                <a:off x="5616439" y="6013438"/>
                <a:ext cx="294840" cy="2113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19CAAC3-3D41-44E6-95F1-F5BFD4382C6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607799" y="6004438"/>
                  <a:ext cx="312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2BDC12F-C2EC-4DDD-9370-CDD3816DD03D}"/>
                    </a:ext>
                  </a:extLst>
                </p14:cNvPr>
                <p14:cNvContentPartPr/>
                <p14:nvPr/>
              </p14:nvContentPartPr>
              <p14:xfrm>
                <a:off x="5973919" y="5822278"/>
                <a:ext cx="380880" cy="536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2BDC12F-C2EC-4DDD-9370-CDD3816DD03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964919" y="5813278"/>
                  <a:ext cx="3985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96F788E-C466-4BF5-BE90-0D0C50EC66F5}"/>
              </a:ext>
            </a:extLst>
          </p:cNvPr>
          <p:cNvGrpSpPr/>
          <p:nvPr/>
        </p:nvGrpSpPr>
        <p:grpSpPr>
          <a:xfrm>
            <a:off x="6617959" y="5852518"/>
            <a:ext cx="2061000" cy="326880"/>
            <a:chOff x="6617959" y="5852518"/>
            <a:chExt cx="20610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7479258-B3B5-4950-BB85-5C2886DEBA11}"/>
                    </a:ext>
                  </a:extLst>
                </p14:cNvPr>
                <p14:cNvContentPartPr/>
                <p14:nvPr/>
              </p14:nvContentPartPr>
              <p14:xfrm>
                <a:off x="6617959" y="6022798"/>
                <a:ext cx="236160" cy="65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7479258-B3B5-4950-BB85-5C2886DEBA1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608959" y="6014158"/>
                  <a:ext cx="253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D7ABCA1-DF7E-4ABE-A013-5ACBC8A045FE}"/>
                    </a:ext>
                  </a:extLst>
                </p14:cNvPr>
                <p14:cNvContentPartPr/>
                <p14:nvPr/>
              </p14:nvContentPartPr>
              <p14:xfrm>
                <a:off x="6632719" y="6119638"/>
                <a:ext cx="176400" cy="51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D7ABCA1-DF7E-4ABE-A013-5ACBC8A045F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623719" y="6110998"/>
                  <a:ext cx="194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A2F3F3D-08EC-49F2-B914-80B99BF268B2}"/>
                    </a:ext>
                  </a:extLst>
                </p14:cNvPr>
                <p14:cNvContentPartPr/>
                <p14:nvPr/>
              </p14:nvContentPartPr>
              <p14:xfrm>
                <a:off x="7079119" y="5877358"/>
                <a:ext cx="199080" cy="302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A2F3F3D-08EC-49F2-B914-80B99BF268B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070119" y="5868718"/>
                  <a:ext cx="216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6D8A894-8195-48AC-AEDD-30BB7A832B93}"/>
                    </a:ext>
                  </a:extLst>
                </p14:cNvPr>
                <p14:cNvContentPartPr/>
                <p14:nvPr/>
              </p14:nvContentPartPr>
              <p14:xfrm>
                <a:off x="7332199" y="6010198"/>
                <a:ext cx="249840" cy="54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6D8A894-8195-48AC-AEDD-30BB7A832B9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323559" y="6001198"/>
                  <a:ext cx="267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96584E0-045B-4393-83F3-C979EA22B9E3}"/>
                    </a:ext>
                  </a:extLst>
                </p14:cNvPr>
                <p14:cNvContentPartPr/>
                <p14:nvPr/>
              </p14:nvContentPartPr>
              <p14:xfrm>
                <a:off x="7673119" y="5852518"/>
                <a:ext cx="180000" cy="273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96584E0-045B-4393-83F3-C979EA22B9E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664479" y="5843878"/>
                  <a:ext cx="197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BF2CBEA-197F-4E64-8A6E-EA4B7FC570C3}"/>
                    </a:ext>
                  </a:extLst>
                </p14:cNvPr>
                <p14:cNvContentPartPr/>
                <p14:nvPr/>
              </p14:nvContentPartPr>
              <p14:xfrm>
                <a:off x="7979479" y="5910118"/>
                <a:ext cx="276480" cy="655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BF2CBEA-197F-4E64-8A6E-EA4B7FC570C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70839" y="5901118"/>
                  <a:ext cx="29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10A40F8-93D2-4CBD-B661-2C4A21820935}"/>
                    </a:ext>
                  </a:extLst>
                </p14:cNvPr>
                <p14:cNvContentPartPr/>
                <p14:nvPr/>
              </p14:nvContentPartPr>
              <p14:xfrm>
                <a:off x="7963639" y="6027118"/>
                <a:ext cx="277920" cy="38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10A40F8-93D2-4CBD-B661-2C4A2182093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954639" y="6018118"/>
                  <a:ext cx="295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3660674-EA78-4796-AA1D-C2F386C60D3F}"/>
                    </a:ext>
                  </a:extLst>
                </p14:cNvPr>
                <p14:cNvContentPartPr/>
                <p14:nvPr/>
              </p14:nvContentPartPr>
              <p14:xfrm>
                <a:off x="8394559" y="5894638"/>
                <a:ext cx="284400" cy="237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3660674-EA78-4796-AA1D-C2F386C60D3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385559" y="5885998"/>
                  <a:ext cx="3020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783EDDA6-CFE9-4846-B2A2-AABC90323574}"/>
              </a:ext>
            </a:extLst>
          </p:cNvPr>
          <p:cNvGrpSpPr/>
          <p:nvPr/>
        </p:nvGrpSpPr>
        <p:grpSpPr>
          <a:xfrm>
            <a:off x="701719" y="4971958"/>
            <a:ext cx="2392920" cy="686520"/>
            <a:chOff x="701719" y="4971958"/>
            <a:chExt cx="239292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531E6CE-3A20-42B2-AE1D-660E50EC42C1}"/>
                    </a:ext>
                  </a:extLst>
                </p14:cNvPr>
                <p14:cNvContentPartPr/>
                <p14:nvPr/>
              </p14:nvContentPartPr>
              <p14:xfrm>
                <a:off x="701719" y="5283718"/>
                <a:ext cx="169200" cy="293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531E6CE-3A20-42B2-AE1D-660E50EC42C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93079" y="5274718"/>
                  <a:ext cx="186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944DA50-2519-45E4-8F9B-E317B9AD4FAD}"/>
                    </a:ext>
                  </a:extLst>
                </p14:cNvPr>
                <p14:cNvContentPartPr/>
                <p14:nvPr/>
              </p14:nvContentPartPr>
              <p14:xfrm>
                <a:off x="811519" y="5061238"/>
                <a:ext cx="287280" cy="313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944DA50-2519-45E4-8F9B-E317B9AD4FA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02879" y="5052598"/>
                  <a:ext cx="304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CF73CED-2876-4CFB-A6A0-DCC91A00C625}"/>
                    </a:ext>
                  </a:extLst>
                </p14:cNvPr>
                <p14:cNvContentPartPr/>
                <p14:nvPr/>
              </p14:nvContentPartPr>
              <p14:xfrm>
                <a:off x="1075399" y="5144758"/>
                <a:ext cx="208440" cy="331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CF73CED-2876-4CFB-A6A0-DCC91A00C62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66399" y="5135758"/>
                  <a:ext cx="226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55A209-5D53-4440-86BD-99873CFB89B5}"/>
                    </a:ext>
                  </a:extLst>
                </p14:cNvPr>
                <p14:cNvContentPartPr/>
                <p14:nvPr/>
              </p14:nvContentPartPr>
              <p14:xfrm>
                <a:off x="1388959" y="5126038"/>
                <a:ext cx="186840" cy="366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55A209-5D53-4440-86BD-99873CFB89B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379959" y="5117398"/>
                  <a:ext cx="204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9296987-3ABD-40E3-9D56-24FEBCC4AB3A}"/>
                    </a:ext>
                  </a:extLst>
                </p14:cNvPr>
                <p14:cNvContentPartPr/>
                <p14:nvPr/>
              </p14:nvContentPartPr>
              <p14:xfrm>
                <a:off x="1302199" y="5120998"/>
                <a:ext cx="288000" cy="316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9296987-3ABD-40E3-9D56-24FEBCC4AB3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93199" y="5111998"/>
                  <a:ext cx="305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6481DA0-48AB-4030-82B0-05EDB96F3339}"/>
                    </a:ext>
                  </a:extLst>
                </p14:cNvPr>
                <p14:cNvContentPartPr/>
                <p14:nvPr/>
              </p14:nvContentPartPr>
              <p14:xfrm>
                <a:off x="1755439" y="5219998"/>
                <a:ext cx="252000" cy="136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6481DA0-48AB-4030-82B0-05EDB96F333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746799" y="5211358"/>
                  <a:ext cx="269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49EEA2A-E625-4054-8795-68A8B671F6CD}"/>
                    </a:ext>
                  </a:extLst>
                </p14:cNvPr>
                <p14:cNvContentPartPr/>
                <p14:nvPr/>
              </p14:nvContentPartPr>
              <p14:xfrm>
                <a:off x="2179159" y="5106958"/>
                <a:ext cx="160560" cy="218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49EEA2A-E625-4054-8795-68A8B671F6C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170159" y="5098318"/>
                  <a:ext cx="178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D0F1927-FB89-4FB2-BCF6-CEC76507DA38}"/>
                    </a:ext>
                  </a:extLst>
                </p14:cNvPr>
                <p14:cNvContentPartPr/>
                <p14:nvPr/>
              </p14:nvContentPartPr>
              <p14:xfrm>
                <a:off x="2300119" y="5057278"/>
                <a:ext cx="183960" cy="368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D0F1927-FB89-4FB2-BCF6-CEC76507DA3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291479" y="5048278"/>
                  <a:ext cx="201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BCDCA7B-EB83-4DF9-B49F-1D17ACDDE3DE}"/>
                    </a:ext>
                  </a:extLst>
                </p14:cNvPr>
                <p14:cNvContentPartPr/>
                <p14:nvPr/>
              </p14:nvContentPartPr>
              <p14:xfrm>
                <a:off x="2391199" y="5144758"/>
                <a:ext cx="194400" cy="290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BCDCA7B-EB83-4DF9-B49F-1D17ACDDE3D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382559" y="5135758"/>
                  <a:ext cx="212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DD29A16-696D-4921-9810-F1108A8BCD3B}"/>
                    </a:ext>
                  </a:extLst>
                </p14:cNvPr>
                <p14:cNvContentPartPr/>
                <p14:nvPr/>
              </p14:nvContentPartPr>
              <p14:xfrm>
                <a:off x="2629519" y="5186158"/>
                <a:ext cx="156960" cy="185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DD29A16-696D-4921-9810-F1108A8BCD3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620519" y="5177518"/>
                  <a:ext cx="174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F1A464C-A706-4C0C-877C-0509EB628FDC}"/>
                    </a:ext>
                  </a:extLst>
                </p14:cNvPr>
                <p14:cNvContentPartPr/>
                <p14:nvPr/>
              </p14:nvContentPartPr>
              <p14:xfrm>
                <a:off x="2825719" y="4971958"/>
                <a:ext cx="268920" cy="452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F1A464C-A706-4C0C-877C-0509EB628FD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816719" y="4962958"/>
                  <a:ext cx="2865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89442D6-F205-4809-8C9A-0C7E94FB013C}"/>
                    </a:ext>
                  </a:extLst>
                </p14:cNvPr>
                <p14:cNvContentPartPr/>
                <p14:nvPr/>
              </p14:nvContentPartPr>
              <p14:xfrm>
                <a:off x="1353679" y="5569558"/>
                <a:ext cx="1265760" cy="88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89442D6-F205-4809-8C9A-0C7E94FB013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345039" y="5560918"/>
                  <a:ext cx="128340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6A913FEA-C5DB-4EFF-AFC8-54816526C446}"/>
                  </a:ext>
                </a:extLst>
              </p14:cNvPr>
              <p14:cNvContentPartPr/>
              <p14:nvPr/>
            </p14:nvContentPartPr>
            <p14:xfrm>
              <a:off x="3064399" y="6418438"/>
              <a:ext cx="324360" cy="792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6A913FEA-C5DB-4EFF-AFC8-54816526C446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055399" y="6409798"/>
                <a:ext cx="342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79BA485-519A-48BB-AC65-837098A5FF87}"/>
                  </a:ext>
                </a:extLst>
              </p14:cNvPr>
              <p14:cNvContentPartPr/>
              <p14:nvPr/>
            </p14:nvContentPartPr>
            <p14:xfrm>
              <a:off x="4329079" y="6402958"/>
              <a:ext cx="1641600" cy="741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79BA485-519A-48BB-AC65-837098A5FF87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4320079" y="6394318"/>
                <a:ext cx="16592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E8DC68F-6A78-4310-AC4B-D094DB091AEF}"/>
              </a:ext>
            </a:extLst>
          </p:cNvPr>
          <p:cNvGrpSpPr/>
          <p:nvPr/>
        </p:nvGrpSpPr>
        <p:grpSpPr>
          <a:xfrm>
            <a:off x="2603488" y="4786264"/>
            <a:ext cx="550800" cy="86040"/>
            <a:chOff x="2603488" y="4786264"/>
            <a:chExt cx="5508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81C416-0A7C-415A-BC31-F2351A28091A}"/>
                    </a:ext>
                  </a:extLst>
                </p14:cNvPr>
                <p14:cNvContentPartPr/>
                <p14:nvPr/>
              </p14:nvContentPartPr>
              <p14:xfrm>
                <a:off x="2705728" y="4786264"/>
                <a:ext cx="19440" cy="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81C416-0A7C-415A-BC31-F2351A28091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696728" y="4777624"/>
                  <a:ext cx="37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425954-E0AE-41F9-9FCB-C61CC8401718}"/>
                    </a:ext>
                  </a:extLst>
                </p14:cNvPr>
                <p14:cNvContentPartPr/>
                <p14:nvPr/>
              </p14:nvContentPartPr>
              <p14:xfrm>
                <a:off x="2603488" y="4809664"/>
                <a:ext cx="550800" cy="6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425954-E0AE-41F9-9FCB-C61CC840171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594488" y="4801024"/>
                  <a:ext cx="56844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58820B-F4B6-41D6-831B-8B66983DD4ED}"/>
                  </a:ext>
                </a:extLst>
              </p14:cNvPr>
              <p14:cNvContentPartPr/>
              <p14:nvPr/>
            </p14:nvContentPartPr>
            <p14:xfrm>
              <a:off x="4962914" y="5621388"/>
              <a:ext cx="1333440" cy="123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58820B-F4B6-41D6-831B-8B66983DD4ED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4953914" y="5612388"/>
                <a:ext cx="135108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551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361746-F15A-4E39-BA9C-FBA1562347A4}"/>
                  </a:ext>
                </a:extLst>
              </p14:cNvPr>
              <p14:cNvContentPartPr/>
              <p14:nvPr/>
            </p14:nvContentPartPr>
            <p14:xfrm>
              <a:off x="563372" y="185483"/>
              <a:ext cx="464040" cy="49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361746-F15A-4E39-BA9C-FBA1562347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372" y="176843"/>
                <a:ext cx="48168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922656-93D9-4272-A5E2-BA94197C5C98}"/>
                  </a:ext>
                </a:extLst>
              </p14:cNvPr>
              <p14:cNvContentPartPr/>
              <p14:nvPr/>
            </p14:nvContentPartPr>
            <p14:xfrm>
              <a:off x="987812" y="434963"/>
              <a:ext cx="198000" cy="18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922656-93D9-4272-A5E2-BA94197C5C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812" y="425963"/>
                <a:ext cx="215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86EDB9-0588-4729-9F89-141C5FF5F0F4}"/>
                  </a:ext>
                </a:extLst>
              </p14:cNvPr>
              <p14:cNvContentPartPr/>
              <p14:nvPr/>
            </p14:nvContentPartPr>
            <p14:xfrm>
              <a:off x="1212092" y="483203"/>
              <a:ext cx="289080" cy="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86EDB9-0588-4729-9F89-141C5FF5F0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3452" y="474203"/>
                <a:ext cx="306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9C89D5-D54B-4797-9F47-2E84F4746FC0}"/>
                  </a:ext>
                </a:extLst>
              </p14:cNvPr>
              <p14:cNvContentPartPr/>
              <p14:nvPr/>
            </p14:nvContentPartPr>
            <p14:xfrm>
              <a:off x="1612772" y="450803"/>
              <a:ext cx="195120" cy="16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9C89D5-D54B-4797-9F47-2E84F4746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4132" y="442163"/>
                <a:ext cx="212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0CF683-7A49-4D95-B8E8-C905983B02CE}"/>
                  </a:ext>
                </a:extLst>
              </p14:cNvPr>
              <p14:cNvContentPartPr/>
              <p14:nvPr/>
            </p14:nvContentPartPr>
            <p14:xfrm>
              <a:off x="2248172" y="399323"/>
              <a:ext cx="217800" cy="18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0CF683-7A49-4D95-B8E8-C905983B02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9172" y="390323"/>
                <a:ext cx="235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5E8D18-0B23-465B-A799-D06FC1BAE1F3}"/>
                  </a:ext>
                </a:extLst>
              </p14:cNvPr>
              <p14:cNvContentPartPr/>
              <p14:nvPr/>
            </p14:nvContentPartPr>
            <p14:xfrm>
              <a:off x="2582612" y="380603"/>
              <a:ext cx="216360" cy="18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5E8D18-0B23-465B-A799-D06FC1BAE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3972" y="371603"/>
                <a:ext cx="234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D4CE01-E8C0-4B10-808E-0F3E4FA8867C}"/>
                  </a:ext>
                </a:extLst>
              </p14:cNvPr>
              <p14:cNvContentPartPr/>
              <p14:nvPr/>
            </p14:nvContentPartPr>
            <p14:xfrm>
              <a:off x="2516012" y="322283"/>
              <a:ext cx="246240" cy="260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D4CE01-E8C0-4B10-808E-0F3E4FA886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7012" y="313643"/>
                <a:ext cx="2638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24A1F4-5C28-47E5-ACB9-D132A75A8B2F}"/>
                  </a:ext>
                </a:extLst>
              </p14:cNvPr>
              <p14:cNvContentPartPr/>
              <p14:nvPr/>
            </p14:nvContentPartPr>
            <p14:xfrm>
              <a:off x="2943332" y="509483"/>
              <a:ext cx="2160" cy="1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24A1F4-5C28-47E5-ACB9-D132A75A8B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4692" y="500483"/>
                <a:ext cx="19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8599A0-B5C6-490A-AF23-4E656D3B6057}"/>
                  </a:ext>
                </a:extLst>
              </p14:cNvPr>
              <p14:cNvContentPartPr/>
              <p14:nvPr/>
            </p14:nvContentPartPr>
            <p14:xfrm>
              <a:off x="812852" y="1153883"/>
              <a:ext cx="195840" cy="31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8599A0-B5C6-490A-AF23-4E656D3B60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4212" y="1144883"/>
                <a:ext cx="2134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B7B947-169D-45E6-A962-F441FC3EDF2A}"/>
                  </a:ext>
                </a:extLst>
              </p14:cNvPr>
              <p14:cNvContentPartPr/>
              <p14:nvPr/>
            </p14:nvContentPartPr>
            <p14:xfrm>
              <a:off x="869732" y="939323"/>
              <a:ext cx="447840" cy="265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B7B947-169D-45E6-A962-F441FC3EDF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0732" y="930683"/>
                <a:ext cx="4654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CB97A2-2524-483F-A353-7C24D8711983}"/>
                  </a:ext>
                </a:extLst>
              </p14:cNvPr>
              <p14:cNvContentPartPr/>
              <p14:nvPr/>
            </p14:nvContentPartPr>
            <p14:xfrm>
              <a:off x="1403252" y="1034003"/>
              <a:ext cx="170640" cy="30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CB97A2-2524-483F-A353-7C24D87119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94252" y="1025363"/>
                <a:ext cx="1882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E65A9C-82ED-4FA4-8132-E9B364E1AD2A}"/>
                  </a:ext>
                </a:extLst>
              </p14:cNvPr>
              <p14:cNvContentPartPr/>
              <p14:nvPr/>
            </p14:nvContentPartPr>
            <p14:xfrm>
              <a:off x="1692332" y="1038323"/>
              <a:ext cx="270720" cy="32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E65A9C-82ED-4FA4-8132-E9B364E1AD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83332" y="1029323"/>
                <a:ext cx="2883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FD54096-C015-42E7-8B66-0771B030A32C}"/>
                  </a:ext>
                </a:extLst>
              </p14:cNvPr>
              <p14:cNvContentPartPr/>
              <p14:nvPr/>
            </p14:nvContentPartPr>
            <p14:xfrm>
              <a:off x="1662452" y="1022843"/>
              <a:ext cx="309240" cy="28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FD54096-C015-42E7-8B66-0771B030A3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3812" y="1013843"/>
                <a:ext cx="326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5D8556-FD27-4F5C-95B7-0F502F484F13}"/>
                  </a:ext>
                </a:extLst>
              </p14:cNvPr>
              <p14:cNvContentPartPr/>
              <p14:nvPr/>
            </p14:nvContentPartPr>
            <p14:xfrm>
              <a:off x="2130812" y="997643"/>
              <a:ext cx="379440" cy="241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5D8556-FD27-4F5C-95B7-0F502F484F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1812" y="988643"/>
                <a:ext cx="3970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3B4B149-93D6-417E-BAC8-0B5222621BC8}"/>
                  </a:ext>
                </a:extLst>
              </p14:cNvPr>
              <p14:cNvContentPartPr/>
              <p14:nvPr/>
            </p14:nvContentPartPr>
            <p14:xfrm>
              <a:off x="2860532" y="950123"/>
              <a:ext cx="250200" cy="30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3B4B149-93D6-417E-BAC8-0B5222621B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1532" y="941483"/>
                <a:ext cx="2678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AE8146-B7A9-4745-B8FF-B69A29EF01BE}"/>
                  </a:ext>
                </a:extLst>
              </p14:cNvPr>
              <p14:cNvContentPartPr/>
              <p14:nvPr/>
            </p14:nvContentPartPr>
            <p14:xfrm>
              <a:off x="3168692" y="911963"/>
              <a:ext cx="235440" cy="28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AE8146-B7A9-4745-B8FF-B69A29EF01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59692" y="903323"/>
                <a:ext cx="2530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F523B11-DE2D-4DE3-8612-B52ED2AE43B7}"/>
                  </a:ext>
                </a:extLst>
              </p14:cNvPr>
              <p14:cNvContentPartPr/>
              <p14:nvPr/>
            </p14:nvContentPartPr>
            <p14:xfrm>
              <a:off x="3400172" y="947243"/>
              <a:ext cx="188640" cy="231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F523B11-DE2D-4DE3-8612-B52ED2AE43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91532" y="938243"/>
                <a:ext cx="206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64AA464-92E1-4E38-B6A1-145F84F65872}"/>
                  </a:ext>
                </a:extLst>
              </p14:cNvPr>
              <p14:cNvContentPartPr/>
              <p14:nvPr/>
            </p14:nvContentPartPr>
            <p14:xfrm>
              <a:off x="3664772" y="701363"/>
              <a:ext cx="241200" cy="739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64AA464-92E1-4E38-B6A1-145F84F658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56132" y="692363"/>
                <a:ext cx="2588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0F340E-FA7E-4A06-AE89-B0417B965861}"/>
                  </a:ext>
                </a:extLst>
              </p14:cNvPr>
              <p14:cNvContentPartPr/>
              <p14:nvPr/>
            </p14:nvContentPartPr>
            <p14:xfrm>
              <a:off x="4149332" y="1057403"/>
              <a:ext cx="281160" cy="64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0F340E-FA7E-4A06-AE89-B0417B9658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0692" y="1048763"/>
                <a:ext cx="298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456E75-7DE1-4B14-AF2A-3797A547E82F}"/>
                  </a:ext>
                </a:extLst>
              </p14:cNvPr>
              <p14:cNvContentPartPr/>
              <p14:nvPr/>
            </p14:nvContentPartPr>
            <p14:xfrm>
              <a:off x="4171652" y="1205723"/>
              <a:ext cx="245520" cy="38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456E75-7DE1-4B14-AF2A-3797A547E8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63012" y="1196723"/>
                <a:ext cx="263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6EC996-ACC8-4900-9C84-EE3636DE1364}"/>
                  </a:ext>
                </a:extLst>
              </p14:cNvPr>
              <p14:cNvContentPartPr/>
              <p14:nvPr/>
            </p14:nvContentPartPr>
            <p14:xfrm>
              <a:off x="4661252" y="972803"/>
              <a:ext cx="221040" cy="389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6EC996-ACC8-4900-9C84-EE3636DE13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52612" y="964163"/>
                <a:ext cx="2386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294CE56-C5D4-48F1-8801-0A0CE9EF693A}"/>
                  </a:ext>
                </a:extLst>
              </p14:cNvPr>
              <p14:cNvContentPartPr/>
              <p14:nvPr/>
            </p14:nvContentPartPr>
            <p14:xfrm>
              <a:off x="4762772" y="771203"/>
              <a:ext cx="331920" cy="31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294CE56-C5D4-48F1-8801-0A0CE9EF69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54132" y="762203"/>
                <a:ext cx="3495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9CA7A65-C39A-4EA2-9532-CE9A0E5957F7}"/>
                  </a:ext>
                </a:extLst>
              </p14:cNvPr>
              <p14:cNvContentPartPr/>
              <p14:nvPr/>
            </p14:nvContentPartPr>
            <p14:xfrm>
              <a:off x="5199452" y="804323"/>
              <a:ext cx="317880" cy="463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9CA7A65-C39A-4EA2-9532-CE9A0E5957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0452" y="795323"/>
                <a:ext cx="3355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8A3421-B504-4D6B-A354-C676449400A3}"/>
                  </a:ext>
                </a:extLst>
              </p14:cNvPr>
              <p14:cNvContentPartPr/>
              <p14:nvPr/>
            </p14:nvContentPartPr>
            <p14:xfrm>
              <a:off x="5642252" y="799643"/>
              <a:ext cx="204840" cy="391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8A3421-B504-4D6B-A354-C67644940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33252" y="791003"/>
                <a:ext cx="2224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5C5F62-89CB-4717-BA02-80D92BD7ED22}"/>
                  </a:ext>
                </a:extLst>
              </p14:cNvPr>
              <p14:cNvContentPartPr/>
              <p14:nvPr/>
            </p14:nvContentPartPr>
            <p14:xfrm>
              <a:off x="5508692" y="806483"/>
              <a:ext cx="370080" cy="286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5C5F62-89CB-4717-BA02-80D92BD7ED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00052" y="797483"/>
                <a:ext cx="3877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365261-AD51-4580-98C3-C09EDE7BD1A8}"/>
                  </a:ext>
                </a:extLst>
              </p14:cNvPr>
              <p14:cNvContentPartPr/>
              <p14:nvPr/>
            </p14:nvContentPartPr>
            <p14:xfrm>
              <a:off x="6004772" y="971003"/>
              <a:ext cx="186480" cy="41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365261-AD51-4580-98C3-C09EDE7BD1A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6132" y="962003"/>
                <a:ext cx="204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3FBFE16-CFB5-47A7-A847-007A42F32714}"/>
                  </a:ext>
                </a:extLst>
              </p14:cNvPr>
              <p14:cNvContentPartPr/>
              <p14:nvPr/>
            </p14:nvContentPartPr>
            <p14:xfrm>
              <a:off x="6398252" y="779843"/>
              <a:ext cx="168120" cy="156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3FBFE16-CFB5-47A7-A847-007A42F327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89612" y="770843"/>
                <a:ext cx="185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4523645-8269-4750-88A8-B2DF0AA0CFDA}"/>
                  </a:ext>
                </a:extLst>
              </p14:cNvPr>
              <p14:cNvContentPartPr/>
              <p14:nvPr/>
            </p14:nvContentPartPr>
            <p14:xfrm>
              <a:off x="6482492" y="710723"/>
              <a:ext cx="227520" cy="37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4523645-8269-4750-88A8-B2DF0AA0CF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73852" y="702083"/>
                <a:ext cx="2451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E3227D6-D85F-4978-9857-015EBF437481}"/>
                  </a:ext>
                </a:extLst>
              </p14:cNvPr>
              <p14:cNvContentPartPr/>
              <p14:nvPr/>
            </p14:nvContentPartPr>
            <p14:xfrm>
              <a:off x="6698132" y="830243"/>
              <a:ext cx="156240" cy="210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E3227D6-D85F-4978-9857-015EBF43748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89492" y="821243"/>
                <a:ext cx="1738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7CE7143-2926-4999-8C09-107B1E809ACC}"/>
                  </a:ext>
                </a:extLst>
              </p14:cNvPr>
              <p14:cNvContentPartPr/>
              <p14:nvPr/>
            </p14:nvContentPartPr>
            <p14:xfrm>
              <a:off x="6893612" y="797483"/>
              <a:ext cx="216000" cy="257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7CE7143-2926-4999-8C09-107B1E809A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84972" y="788843"/>
                <a:ext cx="2336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5761231-772B-48B4-AAF5-A047335D1AA5}"/>
                  </a:ext>
                </a:extLst>
              </p14:cNvPr>
              <p14:cNvContentPartPr/>
              <p14:nvPr/>
            </p14:nvContentPartPr>
            <p14:xfrm>
              <a:off x="5585012" y="1252523"/>
              <a:ext cx="1084320" cy="192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5761231-772B-48B4-AAF5-A047335D1A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76372" y="1243523"/>
                <a:ext cx="11019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9C964FB-5F67-4C8F-A5CB-4C78F4B25171}"/>
                  </a:ext>
                </a:extLst>
              </p14:cNvPr>
              <p14:cNvContentPartPr/>
              <p14:nvPr/>
            </p14:nvContentPartPr>
            <p14:xfrm>
              <a:off x="5883092" y="1478243"/>
              <a:ext cx="403200" cy="322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9C964FB-5F67-4C8F-A5CB-4C78F4B251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74092" y="1469603"/>
                <a:ext cx="4208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C94722-1FBA-492C-9B06-E050BE03615A}"/>
                  </a:ext>
                </a:extLst>
              </p14:cNvPr>
              <p14:cNvContentPartPr/>
              <p14:nvPr/>
            </p14:nvContentPartPr>
            <p14:xfrm>
              <a:off x="7320932" y="908723"/>
              <a:ext cx="286920" cy="26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C94722-1FBA-492C-9B06-E050BE0361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11932" y="899723"/>
                <a:ext cx="30456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D5DFF54-1FD6-44A4-8B52-FF89F7BE9285}"/>
              </a:ext>
            </a:extLst>
          </p:cNvPr>
          <p:cNvGrpSpPr/>
          <p:nvPr/>
        </p:nvGrpSpPr>
        <p:grpSpPr>
          <a:xfrm>
            <a:off x="7917092" y="433883"/>
            <a:ext cx="2562120" cy="1177560"/>
            <a:chOff x="7917092" y="433883"/>
            <a:chExt cx="2562120" cy="11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AF0C9C-EE96-46B3-AB1C-275E779B1CB3}"/>
                    </a:ext>
                  </a:extLst>
                </p14:cNvPr>
                <p14:cNvContentPartPr/>
                <p14:nvPr/>
              </p14:nvContentPartPr>
              <p14:xfrm>
                <a:off x="7917092" y="738083"/>
                <a:ext cx="275400" cy="34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AF0C9C-EE96-46B3-AB1C-275E779B1C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8452" y="729083"/>
                  <a:ext cx="293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9DAB32-A3A1-4329-AF72-B45F11F3B288}"/>
                    </a:ext>
                  </a:extLst>
                </p14:cNvPr>
                <p14:cNvContentPartPr/>
                <p14:nvPr/>
              </p14:nvContentPartPr>
              <p14:xfrm>
                <a:off x="8351252" y="662483"/>
                <a:ext cx="207000" cy="33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9DAB32-A3A1-4329-AF72-B45F11F3B2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42612" y="653483"/>
                  <a:ext cx="224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F61179-823C-4E05-9144-51D155271A1E}"/>
                    </a:ext>
                  </a:extLst>
                </p14:cNvPr>
                <p14:cNvContentPartPr/>
                <p14:nvPr/>
              </p14:nvContentPartPr>
              <p14:xfrm>
                <a:off x="8507492" y="807203"/>
                <a:ext cx="209160" cy="18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F61179-823C-4E05-9144-51D155271A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98852" y="798203"/>
                  <a:ext cx="226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96E2C9-9465-43E3-9A7F-3C732CDD409F}"/>
                    </a:ext>
                  </a:extLst>
                </p14:cNvPr>
                <p14:cNvContentPartPr/>
                <p14:nvPr/>
              </p14:nvContentPartPr>
              <p14:xfrm>
                <a:off x="9089972" y="852563"/>
                <a:ext cx="148320" cy="2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96E2C9-9465-43E3-9A7F-3C732CDD40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81332" y="843923"/>
                  <a:ext cx="165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CEDE54-8B51-4A02-AF5D-BD6C866E3EC0}"/>
                    </a:ext>
                  </a:extLst>
                </p14:cNvPr>
                <p14:cNvContentPartPr/>
                <p14:nvPr/>
              </p14:nvContentPartPr>
              <p14:xfrm>
                <a:off x="9347732" y="692363"/>
                <a:ext cx="162000" cy="17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CEDE54-8B51-4A02-AF5D-BD6C866E3E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8732" y="683363"/>
                  <a:ext cx="17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D2997A-0D82-464C-A761-A7C3CC60B9CE}"/>
                    </a:ext>
                  </a:extLst>
                </p14:cNvPr>
                <p14:cNvContentPartPr/>
                <p14:nvPr/>
              </p14:nvContentPartPr>
              <p14:xfrm>
                <a:off x="9403172" y="678323"/>
                <a:ext cx="236160" cy="33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D2997A-0D82-464C-A761-A7C3CC60B9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94532" y="669323"/>
                  <a:ext cx="253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3A91C8-454D-478E-91A3-A8EFB909070C}"/>
                    </a:ext>
                  </a:extLst>
                </p14:cNvPr>
                <p14:cNvContentPartPr/>
                <p14:nvPr/>
              </p14:nvContentPartPr>
              <p14:xfrm>
                <a:off x="9567692" y="765083"/>
                <a:ext cx="156240" cy="21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3A91C8-454D-478E-91A3-A8EFB90907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59052" y="756083"/>
                  <a:ext cx="173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0E567B-C5E0-4CF8-BF78-B59F03070379}"/>
                    </a:ext>
                  </a:extLst>
                </p14:cNvPr>
                <p14:cNvContentPartPr/>
                <p14:nvPr/>
              </p14:nvContentPartPr>
              <p14:xfrm>
                <a:off x="9787292" y="706403"/>
                <a:ext cx="211680" cy="20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0E567B-C5E0-4CF8-BF78-B59F030703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8652" y="697763"/>
                  <a:ext cx="229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1B7FC9-4856-4C8E-A2D8-80F2F919874C}"/>
                    </a:ext>
                  </a:extLst>
                </p14:cNvPr>
                <p14:cNvContentPartPr/>
                <p14:nvPr/>
              </p14:nvContentPartPr>
              <p14:xfrm>
                <a:off x="8399492" y="1135883"/>
                <a:ext cx="930240" cy="14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1B7FC9-4856-4C8E-A2D8-80F2F91987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90492" y="1127243"/>
                  <a:ext cx="947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6E0DD6-81A5-4748-BE59-786A19E9A2E4}"/>
                    </a:ext>
                  </a:extLst>
                </p14:cNvPr>
                <p14:cNvContentPartPr/>
                <p14:nvPr/>
              </p14:nvContentPartPr>
              <p14:xfrm>
                <a:off x="8540252" y="1346843"/>
                <a:ext cx="304920" cy="26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6E0DD6-81A5-4748-BE59-786A19E9A2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31252" y="1338203"/>
                  <a:ext cx="322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E950C4-5ED2-4114-A40E-C7CEC912C434}"/>
                    </a:ext>
                  </a:extLst>
                </p14:cNvPr>
                <p14:cNvContentPartPr/>
                <p14:nvPr/>
              </p14:nvContentPartPr>
              <p14:xfrm>
                <a:off x="10027772" y="433883"/>
                <a:ext cx="451440" cy="87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6E950C4-5ED2-4114-A40E-C7CEC912C4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18772" y="424883"/>
                  <a:ext cx="469080" cy="89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03549F-D143-4492-B46A-8E4306EE551F}"/>
              </a:ext>
            </a:extLst>
          </p:cNvPr>
          <p:cNvGrpSpPr/>
          <p:nvPr/>
        </p:nvGrpSpPr>
        <p:grpSpPr>
          <a:xfrm>
            <a:off x="5493572" y="1784603"/>
            <a:ext cx="1020600" cy="468000"/>
            <a:chOff x="5493572" y="1784603"/>
            <a:chExt cx="1020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E59AC9-A2DB-4093-9E2C-79FDC104883D}"/>
                    </a:ext>
                  </a:extLst>
                </p14:cNvPr>
                <p14:cNvContentPartPr/>
                <p14:nvPr/>
              </p14:nvContentPartPr>
              <p14:xfrm>
                <a:off x="5493572" y="1784603"/>
                <a:ext cx="1020600" cy="166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E59AC9-A2DB-4093-9E2C-79FDC10488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84932" y="1775603"/>
                  <a:ext cx="1038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FA0037-4CF9-4050-964E-8A5BBDE5798B}"/>
                    </a:ext>
                  </a:extLst>
                </p14:cNvPr>
                <p14:cNvContentPartPr/>
                <p14:nvPr/>
              </p14:nvContentPartPr>
              <p14:xfrm>
                <a:off x="5564132" y="2036603"/>
                <a:ext cx="711000" cy="79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FA0037-4CF9-4050-964E-8A5BBDE579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55492" y="2027963"/>
                  <a:ext cx="728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AD5279-5420-44C7-9D8A-C17C680C8B76}"/>
                    </a:ext>
                  </a:extLst>
                </p14:cNvPr>
                <p14:cNvContentPartPr/>
                <p14:nvPr/>
              </p14:nvContentPartPr>
              <p14:xfrm>
                <a:off x="5685812" y="2173043"/>
                <a:ext cx="618120" cy="79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AD5279-5420-44C7-9D8A-C17C680C8B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77172" y="2164403"/>
                  <a:ext cx="6357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E17B724-AC29-49B0-B0C6-8FCEA717C8F3}"/>
              </a:ext>
            </a:extLst>
          </p:cNvPr>
          <p:cNvGrpSpPr/>
          <p:nvPr/>
        </p:nvGrpSpPr>
        <p:grpSpPr>
          <a:xfrm>
            <a:off x="536372" y="2516483"/>
            <a:ext cx="5772942" cy="767520"/>
            <a:chOff x="536372" y="2516483"/>
            <a:chExt cx="5772942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659A73-2C19-4EC1-9EE8-C60A635D9031}"/>
                    </a:ext>
                  </a:extLst>
                </p14:cNvPr>
                <p14:cNvContentPartPr/>
                <p14:nvPr/>
              </p14:nvContentPartPr>
              <p14:xfrm>
                <a:off x="576692" y="2823563"/>
                <a:ext cx="181800" cy="42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659A73-2C19-4EC1-9EE8-C60A635D90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7692" y="2814923"/>
                  <a:ext cx="199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F96CDB-EB86-4AB1-9B6B-EF16553046EA}"/>
                    </a:ext>
                  </a:extLst>
                </p14:cNvPr>
                <p14:cNvContentPartPr/>
                <p14:nvPr/>
              </p14:nvContentPartPr>
              <p14:xfrm>
                <a:off x="536372" y="2945963"/>
                <a:ext cx="290880" cy="3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F96CDB-EB86-4AB1-9B6B-EF16553046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7732" y="2936963"/>
                  <a:ext cx="308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0BECF3-1F99-4359-80D1-6759E0DD87E7}"/>
                    </a:ext>
                  </a:extLst>
                </p14:cNvPr>
                <p14:cNvContentPartPr/>
                <p14:nvPr/>
              </p14:nvContentPartPr>
              <p14:xfrm>
                <a:off x="1064132" y="2798363"/>
                <a:ext cx="208080" cy="432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0BECF3-1F99-4359-80D1-6759E0DD87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5132" y="2789723"/>
                  <a:ext cx="2257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DF0F84-00AA-457C-947C-32CAB0D7879C}"/>
                    </a:ext>
                  </a:extLst>
                </p14:cNvPr>
                <p14:cNvContentPartPr/>
                <p14:nvPr/>
              </p14:nvContentPartPr>
              <p14:xfrm>
                <a:off x="1182932" y="2606843"/>
                <a:ext cx="467280" cy="34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DF0F84-00AA-457C-947C-32CAB0D787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3932" y="2597843"/>
                  <a:ext cx="484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E57EAC-0C9C-4A22-8437-347B17ABF0F4}"/>
                    </a:ext>
                  </a:extLst>
                </p14:cNvPr>
                <p14:cNvContentPartPr/>
                <p14:nvPr/>
              </p14:nvContentPartPr>
              <p14:xfrm>
                <a:off x="1722212" y="2726723"/>
                <a:ext cx="250200" cy="510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E57EAC-0C9C-4A22-8437-347B17ABF0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13212" y="2718083"/>
                  <a:ext cx="2678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CFA85A-0AB3-4E22-AE5D-E2793EC8E677}"/>
                    </a:ext>
                  </a:extLst>
                </p14:cNvPr>
                <p14:cNvContentPartPr/>
                <p14:nvPr/>
              </p14:nvContentPartPr>
              <p14:xfrm>
                <a:off x="1976012" y="2747603"/>
                <a:ext cx="411840" cy="41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CFA85A-0AB3-4E22-AE5D-E2793EC8E6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67012" y="2738603"/>
                  <a:ext cx="4294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257A59-3845-442D-98A1-091BCB0D92FE}"/>
                    </a:ext>
                  </a:extLst>
                </p14:cNvPr>
                <p14:cNvContentPartPr/>
                <p14:nvPr/>
              </p14:nvContentPartPr>
              <p14:xfrm>
                <a:off x="2053052" y="2913203"/>
                <a:ext cx="26352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257A59-3845-442D-98A1-091BCB0D92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44052" y="2904563"/>
                  <a:ext cx="281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78E8E5-F41B-43D3-8D9C-68EC537B8E4F}"/>
                    </a:ext>
                  </a:extLst>
                </p14:cNvPr>
                <p14:cNvContentPartPr/>
                <p14:nvPr/>
              </p14:nvContentPartPr>
              <p14:xfrm>
                <a:off x="2513132" y="2767403"/>
                <a:ext cx="262440" cy="229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78E8E5-F41B-43D3-8D9C-68EC537B8E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04132" y="2758763"/>
                  <a:ext cx="280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84F81A-6B57-4E73-8CA2-7C91CB8FA7EE}"/>
                    </a:ext>
                  </a:extLst>
                </p14:cNvPr>
                <p14:cNvContentPartPr/>
                <p14:nvPr/>
              </p14:nvContentPartPr>
              <p14:xfrm>
                <a:off x="3063572" y="2909243"/>
                <a:ext cx="187200" cy="54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84F81A-6B57-4E73-8CA2-7C91CB8FA7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54572" y="2900603"/>
                  <a:ext cx="204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C41B2A-34D3-47F5-B06A-E6AAF12AB50A}"/>
                    </a:ext>
                  </a:extLst>
                </p14:cNvPr>
                <p14:cNvContentPartPr/>
                <p14:nvPr/>
              </p14:nvContentPartPr>
              <p14:xfrm>
                <a:off x="3404132" y="2752643"/>
                <a:ext cx="384120" cy="280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C41B2A-34D3-47F5-B06A-E6AAF12AB5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95492" y="2744003"/>
                  <a:ext cx="401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9A43C8-D279-4DE7-9F5A-67AA31D5A389}"/>
                    </a:ext>
                  </a:extLst>
                </p14:cNvPr>
                <p14:cNvContentPartPr/>
                <p14:nvPr/>
              </p14:nvContentPartPr>
              <p14:xfrm>
                <a:off x="3931532" y="2516483"/>
                <a:ext cx="268920" cy="767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9A43C8-D279-4DE7-9F5A-67AA31D5A3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2892" y="2507843"/>
                  <a:ext cx="28656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051A8D2-15D8-4C33-8D81-77ADE6DDC693}"/>
                    </a:ext>
                  </a:extLst>
                </p14:cNvPr>
                <p14:cNvContentPartPr/>
                <p14:nvPr/>
              </p14:nvContentPartPr>
              <p14:xfrm>
                <a:off x="4525892" y="2869643"/>
                <a:ext cx="214560" cy="52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051A8D2-15D8-4C33-8D81-77ADE6DDC6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16892" y="2860643"/>
                  <a:ext cx="232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1FFE20-7901-4659-95AA-22A75BF59872}"/>
                    </a:ext>
                  </a:extLst>
                </p14:cNvPr>
                <p14:cNvContentPartPr/>
                <p14:nvPr/>
              </p14:nvContentPartPr>
              <p14:xfrm>
                <a:off x="4505732" y="3019043"/>
                <a:ext cx="247680" cy="6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1FFE20-7901-4659-95AA-22A75BF598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97092" y="3010403"/>
                  <a:ext cx="265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C78358-C8C4-48C1-BAE1-8ABF1692DF92}"/>
                    </a:ext>
                  </a:extLst>
                </p14:cNvPr>
                <p14:cNvContentPartPr/>
                <p14:nvPr/>
              </p14:nvContentPartPr>
              <p14:xfrm>
                <a:off x="5020514" y="3010634"/>
                <a:ext cx="29520" cy="29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C78358-C8C4-48C1-BAE1-8ABF1692DF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11514" y="3001994"/>
                  <a:ext cx="47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CD09E4-FCF0-4B6D-A045-FDF7AAD0F13D}"/>
                    </a:ext>
                  </a:extLst>
                </p14:cNvPr>
                <p14:cNvContentPartPr/>
                <p14:nvPr/>
              </p14:nvContentPartPr>
              <p14:xfrm>
                <a:off x="5220314" y="2827754"/>
                <a:ext cx="154800" cy="150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CD09E4-FCF0-4B6D-A045-FDF7AAD0F1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1674" y="2819114"/>
                  <a:ext cx="172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63F116-35D2-4EF8-8176-46CE4C7B14ED}"/>
                    </a:ext>
                  </a:extLst>
                </p14:cNvPr>
                <p14:cNvContentPartPr/>
                <p14:nvPr/>
              </p14:nvContentPartPr>
              <p14:xfrm>
                <a:off x="5488874" y="2748554"/>
                <a:ext cx="194760" cy="178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63F116-35D2-4EF8-8176-46CE4C7B14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9874" y="2739914"/>
                  <a:ext cx="212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1FB912B-08D3-4DA4-916D-4DA2D7C6B2C1}"/>
                    </a:ext>
                  </a:extLst>
                </p14:cNvPr>
                <p14:cNvContentPartPr/>
                <p14:nvPr/>
              </p14:nvContentPartPr>
              <p14:xfrm>
                <a:off x="5811074" y="2704994"/>
                <a:ext cx="177480" cy="20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1FB912B-08D3-4DA4-916D-4DA2D7C6B2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02434" y="2696354"/>
                  <a:ext cx="195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356F00-DCEB-4904-93BD-4CEB88D7BDCB}"/>
                    </a:ext>
                  </a:extLst>
                </p14:cNvPr>
                <p14:cNvContentPartPr/>
                <p14:nvPr/>
              </p14:nvContentPartPr>
              <p14:xfrm>
                <a:off x="6085754" y="2684114"/>
                <a:ext cx="223560" cy="248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1356F00-DCEB-4904-93BD-4CEB88D7BD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77114" y="2675114"/>
                  <a:ext cx="2412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566317-C86A-416F-8717-75BBA6672DBA}"/>
                  </a:ext>
                </a:extLst>
              </p14:cNvPr>
              <p14:cNvContentPartPr/>
              <p14:nvPr/>
            </p14:nvContentPartPr>
            <p14:xfrm>
              <a:off x="1865834" y="3384708"/>
              <a:ext cx="452160" cy="3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566317-C86A-416F-8717-75BBA6672DB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57194" y="3375708"/>
                <a:ext cx="4698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753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D80BBE1-A95B-4E8E-B08E-AC0F92FA2A96}"/>
              </a:ext>
            </a:extLst>
          </p:cNvPr>
          <p:cNvGrpSpPr/>
          <p:nvPr/>
        </p:nvGrpSpPr>
        <p:grpSpPr>
          <a:xfrm>
            <a:off x="373399" y="218878"/>
            <a:ext cx="2025360" cy="528840"/>
            <a:chOff x="373399" y="218878"/>
            <a:chExt cx="202536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B76593-E46C-4D35-BD74-1A4EB42EAABF}"/>
                    </a:ext>
                  </a:extLst>
                </p14:cNvPr>
                <p14:cNvContentPartPr/>
                <p14:nvPr/>
              </p14:nvContentPartPr>
              <p14:xfrm>
                <a:off x="373399" y="401038"/>
                <a:ext cx="191160" cy="312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B76593-E46C-4D35-BD74-1A4EB42EAA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759" y="392398"/>
                  <a:ext cx="208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9FA98B-126E-4C49-894A-FA065C6FB910}"/>
                    </a:ext>
                  </a:extLst>
                </p14:cNvPr>
                <p14:cNvContentPartPr/>
                <p14:nvPr/>
              </p14:nvContentPartPr>
              <p14:xfrm>
                <a:off x="395359" y="234358"/>
                <a:ext cx="420120" cy="45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9FA98B-126E-4C49-894A-FA065C6FB9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6359" y="225358"/>
                  <a:ext cx="437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7ECC21-7172-43ED-ACEE-8ED591426E3D}"/>
                    </a:ext>
                  </a:extLst>
                </p14:cNvPr>
                <p14:cNvContentPartPr/>
                <p14:nvPr/>
              </p14:nvContentPartPr>
              <p14:xfrm>
                <a:off x="647359" y="461518"/>
                <a:ext cx="279720" cy="219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7ECC21-7172-43ED-ACEE-8ED591426E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8359" y="452518"/>
                  <a:ext cx="297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F8FEC4-2137-45FD-897A-A3FE275E34E0}"/>
                    </a:ext>
                  </a:extLst>
                </p14:cNvPr>
                <p14:cNvContentPartPr/>
                <p14:nvPr/>
              </p14:nvContentPartPr>
              <p14:xfrm>
                <a:off x="951199" y="444598"/>
                <a:ext cx="225000" cy="243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F8FEC4-2137-45FD-897A-A3FE275E34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2199" y="435598"/>
                  <a:ext cx="242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FE1F1F-AD03-47E5-B7E0-E8B440D9CDE6}"/>
                    </a:ext>
                  </a:extLst>
                </p14:cNvPr>
                <p14:cNvContentPartPr/>
                <p14:nvPr/>
              </p14:nvContentPartPr>
              <p14:xfrm>
                <a:off x="1218319" y="536758"/>
                <a:ext cx="203040" cy="16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FE1F1F-AD03-47E5-B7E0-E8B440D9CD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679" y="528118"/>
                  <a:ext cx="220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9C2C7E-894B-4DD3-B399-0BD35DD395F5}"/>
                    </a:ext>
                  </a:extLst>
                </p14:cNvPr>
                <p14:cNvContentPartPr/>
                <p14:nvPr/>
              </p14:nvContentPartPr>
              <p14:xfrm>
                <a:off x="1491199" y="300958"/>
                <a:ext cx="240480" cy="446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9C2C7E-894B-4DD3-B399-0BD35DD39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2199" y="291958"/>
                  <a:ext cx="2581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F06C13-355C-4BAF-A161-3A2E0A4D6BC0}"/>
                    </a:ext>
                  </a:extLst>
                </p14:cNvPr>
                <p14:cNvContentPartPr/>
                <p14:nvPr/>
              </p14:nvContentPartPr>
              <p14:xfrm>
                <a:off x="1742119" y="218878"/>
                <a:ext cx="262440" cy="52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F06C13-355C-4BAF-A161-3A2E0A4D6B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3119" y="209878"/>
                  <a:ext cx="280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78F585-36CA-466A-BB86-93A0BF9BE023}"/>
                    </a:ext>
                  </a:extLst>
                </p14:cNvPr>
                <p14:cNvContentPartPr/>
                <p14:nvPr/>
              </p14:nvContentPartPr>
              <p14:xfrm>
                <a:off x="1710439" y="348478"/>
                <a:ext cx="509760" cy="171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78F585-36CA-466A-BB86-93A0BF9BE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1439" y="339838"/>
                  <a:ext cx="52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A07B6C-78DE-4518-B20A-82B55D54FFE1}"/>
                    </a:ext>
                  </a:extLst>
                </p14:cNvPr>
                <p14:cNvContentPartPr/>
                <p14:nvPr/>
              </p14:nvContentPartPr>
              <p14:xfrm>
                <a:off x="2272039" y="382318"/>
                <a:ext cx="126720" cy="32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A07B6C-78DE-4518-B20A-82B55D54FF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399" y="373678"/>
                  <a:ext cx="14436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220571-CE30-4CE5-A575-A6066C46A1F5}"/>
              </a:ext>
            </a:extLst>
          </p:cNvPr>
          <p:cNvGrpSpPr/>
          <p:nvPr/>
        </p:nvGrpSpPr>
        <p:grpSpPr>
          <a:xfrm>
            <a:off x="4149799" y="80638"/>
            <a:ext cx="3974760" cy="808560"/>
            <a:chOff x="4149799" y="80638"/>
            <a:chExt cx="397476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54C7E2-E9CF-420E-8FFB-6E79E0886641}"/>
                    </a:ext>
                  </a:extLst>
                </p14:cNvPr>
                <p14:cNvContentPartPr/>
                <p14:nvPr/>
              </p14:nvContentPartPr>
              <p14:xfrm>
                <a:off x="4303879" y="302758"/>
                <a:ext cx="235800" cy="382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54C7E2-E9CF-420E-8FFB-6E79E08866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5239" y="293758"/>
                  <a:ext cx="253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399FEC-6527-463A-84F6-2D781C9629BB}"/>
                    </a:ext>
                  </a:extLst>
                </p14:cNvPr>
                <p14:cNvContentPartPr/>
                <p14:nvPr/>
              </p14:nvContentPartPr>
              <p14:xfrm>
                <a:off x="4149799" y="277198"/>
                <a:ext cx="370440" cy="34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399FEC-6527-463A-84F6-2D781C9629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0799" y="268558"/>
                  <a:ext cx="388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FE4723-7A5D-4B10-AEC6-48B5F2E74C4D}"/>
                    </a:ext>
                  </a:extLst>
                </p14:cNvPr>
                <p14:cNvContentPartPr/>
                <p14:nvPr/>
              </p14:nvContentPartPr>
              <p14:xfrm>
                <a:off x="4679719" y="369718"/>
                <a:ext cx="400320" cy="147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FE4723-7A5D-4B10-AEC6-48B5F2E74C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70719" y="360718"/>
                  <a:ext cx="417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EA121D-013F-4A7F-A51C-9D35C33C27A5}"/>
                    </a:ext>
                  </a:extLst>
                </p14:cNvPr>
                <p14:cNvContentPartPr/>
                <p14:nvPr/>
              </p14:nvContentPartPr>
              <p14:xfrm>
                <a:off x="5292439" y="218158"/>
                <a:ext cx="522720" cy="39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EA121D-013F-4A7F-A51C-9D35C33C27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3799" y="209518"/>
                  <a:ext cx="5403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13C49D-1E4D-4AEB-B7BF-70B4CD2472C0}"/>
                    </a:ext>
                  </a:extLst>
                </p14:cNvPr>
                <p14:cNvContentPartPr/>
                <p14:nvPr/>
              </p14:nvContentPartPr>
              <p14:xfrm>
                <a:off x="5870959" y="203758"/>
                <a:ext cx="280440" cy="47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13C49D-1E4D-4AEB-B7BF-70B4CD2472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61959" y="195118"/>
                  <a:ext cx="2980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668B5D-C533-4B9C-8E46-29C930546C5C}"/>
                    </a:ext>
                  </a:extLst>
                </p14:cNvPr>
                <p14:cNvContentPartPr/>
                <p14:nvPr/>
              </p14:nvContentPartPr>
              <p14:xfrm>
                <a:off x="6152479" y="407878"/>
                <a:ext cx="457560" cy="25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668B5D-C533-4B9C-8E46-29C930546C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43479" y="398878"/>
                  <a:ext cx="475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17E9B0-4B18-4C70-AEDC-09688BD665DE}"/>
                    </a:ext>
                  </a:extLst>
                </p14:cNvPr>
                <p14:cNvContentPartPr/>
                <p14:nvPr/>
              </p14:nvContentPartPr>
              <p14:xfrm>
                <a:off x="6676999" y="712798"/>
                <a:ext cx="10908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17E9B0-4B18-4C70-AEDC-09688BD665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68359" y="704158"/>
                  <a:ext cx="12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CD8840-8FF6-411E-9A61-0185E0059951}"/>
                    </a:ext>
                  </a:extLst>
                </p14:cNvPr>
                <p14:cNvContentPartPr/>
                <p14:nvPr/>
              </p14:nvContentPartPr>
              <p14:xfrm>
                <a:off x="6960679" y="374758"/>
                <a:ext cx="482760" cy="29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CD8840-8FF6-411E-9A61-0185E00599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039" y="366118"/>
                  <a:ext cx="500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059195-B4B8-46FC-B45F-020631A0B330}"/>
                    </a:ext>
                  </a:extLst>
                </p14:cNvPr>
                <p14:cNvContentPartPr/>
                <p14:nvPr/>
              </p14:nvContentPartPr>
              <p14:xfrm>
                <a:off x="7547839" y="231478"/>
                <a:ext cx="269640" cy="16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059195-B4B8-46FC-B45F-020631A0B3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8839" y="222838"/>
                  <a:ext cx="287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32952E-8B9F-4921-B4A8-B8C33926313A}"/>
                    </a:ext>
                  </a:extLst>
                </p14:cNvPr>
                <p14:cNvContentPartPr/>
                <p14:nvPr/>
              </p14:nvContentPartPr>
              <p14:xfrm>
                <a:off x="7871839" y="80638"/>
                <a:ext cx="252720" cy="654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32952E-8B9F-4921-B4A8-B8C3392631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62839" y="71998"/>
                  <a:ext cx="270360" cy="67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8C7F8-065F-4010-85A9-17C520DFF3DB}"/>
              </a:ext>
            </a:extLst>
          </p:cNvPr>
          <p:cNvGrpSpPr/>
          <p:nvPr/>
        </p:nvGrpSpPr>
        <p:grpSpPr>
          <a:xfrm>
            <a:off x="2772799" y="172078"/>
            <a:ext cx="1107000" cy="532800"/>
            <a:chOff x="2772799" y="172078"/>
            <a:chExt cx="110700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053770-7F3C-4436-9ABE-EE627B370444}"/>
                    </a:ext>
                  </a:extLst>
                </p14:cNvPr>
                <p14:cNvContentPartPr/>
                <p14:nvPr/>
              </p14:nvContentPartPr>
              <p14:xfrm>
                <a:off x="2772799" y="223558"/>
                <a:ext cx="266040" cy="48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053770-7F3C-4436-9ABE-EE627B3704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63799" y="214918"/>
                  <a:ext cx="2836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4763EF-B289-4D72-AE3D-0F14EDBBF317}"/>
                    </a:ext>
                  </a:extLst>
                </p14:cNvPr>
                <p14:cNvContentPartPr/>
                <p14:nvPr/>
              </p14:nvContentPartPr>
              <p14:xfrm>
                <a:off x="3144319" y="454678"/>
                <a:ext cx="218520" cy="22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4763EF-B289-4D72-AE3D-0F14EDBBF3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35679" y="445678"/>
                  <a:ext cx="236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894D61-1B5B-40B4-908F-9F00FCE0FA1D}"/>
                    </a:ext>
                  </a:extLst>
                </p14:cNvPr>
                <p14:cNvContentPartPr/>
                <p14:nvPr/>
              </p14:nvContentPartPr>
              <p14:xfrm>
                <a:off x="3552199" y="172078"/>
                <a:ext cx="204120" cy="51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894D61-1B5B-40B4-908F-9F00FCE0FA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43199" y="163438"/>
                  <a:ext cx="2217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20375F-620E-41ED-A45B-5C8456AEABEA}"/>
                    </a:ext>
                  </a:extLst>
                </p14:cNvPr>
                <p14:cNvContentPartPr/>
                <p14:nvPr/>
              </p14:nvContentPartPr>
              <p14:xfrm>
                <a:off x="3471919" y="455398"/>
                <a:ext cx="407880" cy="54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20375F-620E-41ED-A45B-5C8456AEAB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62919" y="446398"/>
                  <a:ext cx="4255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19307B-4766-4520-87E2-8EC8A8CF1088}"/>
              </a:ext>
            </a:extLst>
          </p:cNvPr>
          <p:cNvGrpSpPr/>
          <p:nvPr/>
        </p:nvGrpSpPr>
        <p:grpSpPr>
          <a:xfrm>
            <a:off x="8409319" y="206998"/>
            <a:ext cx="1051560" cy="440640"/>
            <a:chOff x="8409319" y="206998"/>
            <a:chExt cx="105156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665F27-BAA6-48E4-BB7D-71250A02AD21}"/>
                    </a:ext>
                  </a:extLst>
                </p14:cNvPr>
                <p14:cNvContentPartPr/>
                <p14:nvPr/>
              </p14:nvContentPartPr>
              <p14:xfrm>
                <a:off x="8409319" y="455758"/>
                <a:ext cx="248760" cy="19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665F27-BAA6-48E4-BB7D-71250A02AD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00319" y="447118"/>
                  <a:ext cx="266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96C568-FE2F-43B1-A9A8-8447A1B7EB4D}"/>
                    </a:ext>
                  </a:extLst>
                </p14:cNvPr>
                <p14:cNvContentPartPr/>
                <p14:nvPr/>
              </p14:nvContentPartPr>
              <p14:xfrm>
                <a:off x="8701999" y="491038"/>
                <a:ext cx="195840" cy="12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96C568-FE2F-43B1-A9A8-8447A1B7EB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93359" y="482398"/>
                  <a:ext cx="213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5F8E10-598E-4B0D-A573-32E15EA9C77F}"/>
                    </a:ext>
                  </a:extLst>
                </p14:cNvPr>
                <p14:cNvContentPartPr/>
                <p14:nvPr/>
              </p14:nvContentPartPr>
              <p14:xfrm>
                <a:off x="9015199" y="414718"/>
                <a:ext cx="242280" cy="19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5F8E10-598E-4B0D-A573-32E15EA9C7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06559" y="405718"/>
                  <a:ext cx="259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B26B9B-A161-423E-9497-8A25BAFA7891}"/>
                    </a:ext>
                  </a:extLst>
                </p14:cNvPr>
                <p14:cNvContentPartPr/>
                <p14:nvPr/>
              </p14:nvContentPartPr>
              <p14:xfrm>
                <a:off x="9186919" y="206998"/>
                <a:ext cx="273960" cy="39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B26B9B-A161-423E-9497-8A25BAFA78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77919" y="198358"/>
                  <a:ext cx="29160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CEF727-5A67-46BC-9F0E-62461B9ED048}"/>
              </a:ext>
            </a:extLst>
          </p:cNvPr>
          <p:cNvGrpSpPr/>
          <p:nvPr/>
        </p:nvGrpSpPr>
        <p:grpSpPr>
          <a:xfrm>
            <a:off x="9794599" y="149758"/>
            <a:ext cx="1081440" cy="487440"/>
            <a:chOff x="9794599" y="149758"/>
            <a:chExt cx="10814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A1AF73-91EB-459C-B3AE-B9A65E66CAFA}"/>
                    </a:ext>
                  </a:extLst>
                </p14:cNvPr>
                <p14:cNvContentPartPr/>
                <p14:nvPr/>
              </p14:nvContentPartPr>
              <p14:xfrm>
                <a:off x="9794599" y="163078"/>
                <a:ext cx="318600" cy="45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A1AF73-91EB-459C-B3AE-B9A65E66CA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5959" y="154078"/>
                  <a:ext cx="336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8B559B-ADA6-41DD-98A6-78D506385F09}"/>
                    </a:ext>
                  </a:extLst>
                </p14:cNvPr>
                <p14:cNvContentPartPr/>
                <p14:nvPr/>
              </p14:nvContentPartPr>
              <p14:xfrm>
                <a:off x="9968839" y="414718"/>
                <a:ext cx="233640" cy="179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8B559B-ADA6-41DD-98A6-78D506385F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60199" y="405718"/>
                  <a:ext cx="251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0ABFCF-DA43-4D20-8807-9833137D1379}"/>
                    </a:ext>
                  </a:extLst>
                </p14:cNvPr>
                <p14:cNvContentPartPr/>
                <p14:nvPr/>
              </p14:nvContentPartPr>
              <p14:xfrm>
                <a:off x="10420279" y="149758"/>
                <a:ext cx="354240" cy="48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0ABFCF-DA43-4D20-8807-9833137D13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11639" y="140758"/>
                  <a:ext cx="371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FD5566-91A4-4CA4-B0F8-ADFEF80DF567}"/>
                    </a:ext>
                  </a:extLst>
                </p14:cNvPr>
                <p14:cNvContentPartPr/>
                <p14:nvPr/>
              </p14:nvContentPartPr>
              <p14:xfrm>
                <a:off x="10296439" y="370798"/>
                <a:ext cx="579600" cy="6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FD5566-91A4-4CA4-B0F8-ADFEF80DF5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87799" y="362158"/>
                  <a:ext cx="5972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326D9E-2CD5-47D9-B646-04A05A1C8689}"/>
              </a:ext>
            </a:extLst>
          </p:cNvPr>
          <p:cNvGrpSpPr/>
          <p:nvPr/>
        </p:nvGrpSpPr>
        <p:grpSpPr>
          <a:xfrm>
            <a:off x="596959" y="1166398"/>
            <a:ext cx="1240560" cy="438120"/>
            <a:chOff x="596959" y="1166398"/>
            <a:chExt cx="124056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CB9E36-E476-413B-8FBB-BCDFA2B9BD09}"/>
                    </a:ext>
                  </a:extLst>
                </p14:cNvPr>
                <p14:cNvContentPartPr/>
                <p14:nvPr/>
              </p14:nvContentPartPr>
              <p14:xfrm>
                <a:off x="596959" y="1234438"/>
                <a:ext cx="291600" cy="37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CB9E36-E476-413B-8FBB-BCDFA2B9BD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319" y="1225438"/>
                  <a:ext cx="3092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AD7BA7-42ED-4F7E-90D5-4F276694B89F}"/>
                    </a:ext>
                  </a:extLst>
                </p14:cNvPr>
                <p14:cNvContentPartPr/>
                <p14:nvPr/>
              </p14:nvContentPartPr>
              <p14:xfrm>
                <a:off x="1073599" y="1301758"/>
                <a:ext cx="335880" cy="6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AD7BA7-42ED-4F7E-90D5-4F276694B8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959" y="1292758"/>
                  <a:ext cx="35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F7DAE0-8F63-4B2B-9BCB-0BF3157D4080}"/>
                    </a:ext>
                  </a:extLst>
                </p14:cNvPr>
                <p14:cNvContentPartPr/>
                <p14:nvPr/>
              </p14:nvContentPartPr>
              <p14:xfrm>
                <a:off x="1023919" y="1425238"/>
                <a:ext cx="395280" cy="47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F7DAE0-8F63-4B2B-9BCB-0BF3157D40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5279" y="1416238"/>
                  <a:ext cx="41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93F3126-E33E-4D35-8CC5-A667E9C20D4E}"/>
                    </a:ext>
                  </a:extLst>
                </p14:cNvPr>
                <p14:cNvContentPartPr/>
                <p14:nvPr/>
              </p14:nvContentPartPr>
              <p14:xfrm>
                <a:off x="1174399" y="1166398"/>
                <a:ext cx="109080" cy="38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93F3126-E33E-4D35-8CC5-A667E9C20D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5759" y="1157758"/>
                  <a:ext cx="126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4233DC-07C0-4F90-8A87-C55757458EC2}"/>
                    </a:ext>
                  </a:extLst>
                </p14:cNvPr>
                <p14:cNvContentPartPr/>
                <p14:nvPr/>
              </p14:nvContentPartPr>
              <p14:xfrm>
                <a:off x="1549159" y="1212478"/>
                <a:ext cx="288360" cy="30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4233DC-07C0-4F90-8A87-C55757458E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40519" y="1203478"/>
                  <a:ext cx="30600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020157-16A4-4BCC-8EE9-A8D1A61E8257}"/>
              </a:ext>
            </a:extLst>
          </p:cNvPr>
          <p:cNvGrpSpPr/>
          <p:nvPr/>
        </p:nvGrpSpPr>
        <p:grpSpPr>
          <a:xfrm>
            <a:off x="2520799" y="1079638"/>
            <a:ext cx="1002960" cy="338400"/>
            <a:chOff x="2520799" y="1079638"/>
            <a:chExt cx="10029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06FA5D-4756-4EE2-A1CD-EDB3F745807F}"/>
                    </a:ext>
                  </a:extLst>
                </p14:cNvPr>
                <p14:cNvContentPartPr/>
                <p14:nvPr/>
              </p14:nvContentPartPr>
              <p14:xfrm>
                <a:off x="2520799" y="1243078"/>
                <a:ext cx="214200" cy="17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06FA5D-4756-4EE2-A1CD-EDB3F74580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12159" y="1234438"/>
                  <a:ext cx="231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130E50-2108-4966-A3A4-6A7F316D96C4}"/>
                    </a:ext>
                  </a:extLst>
                </p14:cNvPr>
                <p14:cNvContentPartPr/>
                <p14:nvPr/>
              </p14:nvContentPartPr>
              <p14:xfrm>
                <a:off x="2824279" y="1277278"/>
                <a:ext cx="214200" cy="135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130E50-2108-4966-A3A4-6A7F316D96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5639" y="1268278"/>
                  <a:ext cx="231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D3827A-E9CC-4767-97C1-6961C0B1CF87}"/>
                    </a:ext>
                  </a:extLst>
                </p14:cNvPr>
                <p14:cNvContentPartPr/>
                <p14:nvPr/>
              </p14:nvContentPartPr>
              <p14:xfrm>
                <a:off x="3177799" y="1249918"/>
                <a:ext cx="23076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D3827A-E9CC-4767-97C1-6961C0B1CF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68799" y="1241278"/>
                  <a:ext cx="24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4A41C8-5611-47DD-A3AE-AAA076CF9CD8}"/>
                    </a:ext>
                  </a:extLst>
                </p14:cNvPr>
                <p14:cNvContentPartPr/>
                <p14:nvPr/>
              </p14:nvContentPartPr>
              <p14:xfrm>
                <a:off x="3394519" y="1079638"/>
                <a:ext cx="129240" cy="26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4A41C8-5611-47DD-A3AE-AAA076CF9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85879" y="1070638"/>
                  <a:ext cx="1468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2380609-9239-4960-8087-B7D0A834E278}"/>
                  </a:ext>
                </a:extLst>
              </p14:cNvPr>
              <p14:cNvContentPartPr/>
              <p14:nvPr/>
            </p14:nvContentPartPr>
            <p14:xfrm>
              <a:off x="3884479" y="902158"/>
              <a:ext cx="267840" cy="455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2380609-9239-4960-8087-B7D0A834E2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75479" y="893518"/>
                <a:ext cx="28548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C334110-8C28-4F55-8938-A310E87FA9C8}"/>
              </a:ext>
            </a:extLst>
          </p:cNvPr>
          <p:cNvGrpSpPr/>
          <p:nvPr/>
        </p:nvGrpSpPr>
        <p:grpSpPr>
          <a:xfrm>
            <a:off x="4685119" y="840598"/>
            <a:ext cx="648720" cy="466200"/>
            <a:chOff x="4685119" y="840598"/>
            <a:chExt cx="6487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7BF209-57BF-48AD-8EC3-BC3DD59A78A4}"/>
                    </a:ext>
                  </a:extLst>
                </p14:cNvPr>
                <p14:cNvContentPartPr/>
                <p14:nvPr/>
              </p14:nvContentPartPr>
              <p14:xfrm>
                <a:off x="4685119" y="840598"/>
                <a:ext cx="320040" cy="46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7BF209-57BF-48AD-8EC3-BC3DD59A78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76479" y="831958"/>
                  <a:ext cx="337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74271-D53B-43C8-8157-BE008E8050BF}"/>
                    </a:ext>
                  </a:extLst>
                </p14:cNvPr>
                <p14:cNvContentPartPr/>
                <p14:nvPr/>
              </p14:nvContentPartPr>
              <p14:xfrm>
                <a:off x="5135119" y="1099438"/>
                <a:ext cx="198720" cy="18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74271-D53B-43C8-8157-BE008E8050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26119" y="1090798"/>
                  <a:ext cx="2163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667EBCD-4907-4022-9D57-BB27BB5A37D1}"/>
              </a:ext>
            </a:extLst>
          </p:cNvPr>
          <p:cNvGrpSpPr/>
          <p:nvPr/>
        </p:nvGrpSpPr>
        <p:grpSpPr>
          <a:xfrm>
            <a:off x="5817679" y="897118"/>
            <a:ext cx="4697640" cy="483840"/>
            <a:chOff x="5817679" y="897118"/>
            <a:chExt cx="469764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4D1BDE-6827-4AB8-8F8A-2F6067250998}"/>
                    </a:ext>
                  </a:extLst>
                </p14:cNvPr>
                <p14:cNvContentPartPr/>
                <p14:nvPr/>
              </p14:nvContentPartPr>
              <p14:xfrm>
                <a:off x="5817679" y="1108078"/>
                <a:ext cx="203760" cy="19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4D1BDE-6827-4AB8-8F8A-2F60672509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8679" y="1099438"/>
                  <a:ext cx="221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1B8B3B-355E-49B0-9162-83860A073E32}"/>
                    </a:ext>
                  </a:extLst>
                </p14:cNvPr>
                <p14:cNvContentPartPr/>
                <p14:nvPr/>
              </p14:nvContentPartPr>
              <p14:xfrm>
                <a:off x="6030079" y="1163158"/>
                <a:ext cx="165240" cy="15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1B8B3B-355E-49B0-9162-83860A073E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21079" y="1154158"/>
                  <a:ext cx="182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D5A6AF-3E26-4240-878C-E51E8AB74183}"/>
                    </a:ext>
                  </a:extLst>
                </p14:cNvPr>
                <p14:cNvContentPartPr/>
                <p14:nvPr/>
              </p14:nvContentPartPr>
              <p14:xfrm>
                <a:off x="6233839" y="1147318"/>
                <a:ext cx="19980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D5A6AF-3E26-4240-878C-E51E8AB741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25199" y="1138678"/>
                  <a:ext cx="21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5ED8C3-10FE-412B-BA56-4CE7B9602A6E}"/>
                    </a:ext>
                  </a:extLst>
                </p14:cNvPr>
                <p14:cNvContentPartPr/>
                <p14:nvPr/>
              </p14:nvContentPartPr>
              <p14:xfrm>
                <a:off x="6526159" y="1102318"/>
                <a:ext cx="194760" cy="254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5ED8C3-10FE-412B-BA56-4CE7B9602A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7159" y="1093678"/>
                  <a:ext cx="212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4D84A6-8C60-40E2-827A-DEF262B608C3}"/>
                    </a:ext>
                  </a:extLst>
                </p14:cNvPr>
                <p14:cNvContentPartPr/>
                <p14:nvPr/>
              </p14:nvContentPartPr>
              <p14:xfrm>
                <a:off x="6879319" y="928438"/>
                <a:ext cx="295560" cy="42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4D84A6-8C60-40E2-827A-DEF262B60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70679" y="919438"/>
                  <a:ext cx="3132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15BF23-41FC-40F3-8DC6-09CC0ED6F4F2}"/>
                    </a:ext>
                  </a:extLst>
                </p14:cNvPr>
                <p14:cNvContentPartPr/>
                <p14:nvPr/>
              </p14:nvContentPartPr>
              <p14:xfrm>
                <a:off x="6755839" y="1104478"/>
                <a:ext cx="497160" cy="93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15BF23-41FC-40F3-8DC6-09CC0ED6F4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46839" y="1095478"/>
                  <a:ext cx="51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8000AA3-5A4B-48E3-B4E9-FB7D18DFF43E}"/>
                    </a:ext>
                  </a:extLst>
                </p14:cNvPr>
                <p14:cNvContentPartPr/>
                <p14:nvPr/>
              </p14:nvContentPartPr>
              <p14:xfrm>
                <a:off x="7110079" y="1148038"/>
                <a:ext cx="245160" cy="163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8000AA3-5A4B-48E3-B4E9-FB7D18DFF4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01439" y="1139398"/>
                  <a:ext cx="26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000DF-1AF8-4C58-9A1D-FEA3A1E02F8B}"/>
                    </a:ext>
                  </a:extLst>
                </p14:cNvPr>
                <p14:cNvContentPartPr/>
                <p14:nvPr/>
              </p14:nvContentPartPr>
              <p14:xfrm>
                <a:off x="7362079" y="1181158"/>
                <a:ext cx="242640" cy="144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000DF-1AF8-4C58-9A1D-FEA3A1E02F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53439" y="1172518"/>
                  <a:ext cx="260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480D98-19AE-41CC-98E1-4B2CB31C3D7E}"/>
                    </a:ext>
                  </a:extLst>
                </p14:cNvPr>
                <p14:cNvContentPartPr/>
                <p14:nvPr/>
              </p14:nvContentPartPr>
              <p14:xfrm>
                <a:off x="7797319" y="898558"/>
                <a:ext cx="312840" cy="434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480D98-19AE-41CC-98E1-4B2CB31C3D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8319" y="889558"/>
                  <a:ext cx="330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B8886D-4732-4255-9484-2A18851D691B}"/>
                    </a:ext>
                  </a:extLst>
                </p14:cNvPr>
                <p14:cNvContentPartPr/>
                <p14:nvPr/>
              </p14:nvContentPartPr>
              <p14:xfrm>
                <a:off x="7741159" y="1049398"/>
                <a:ext cx="463320" cy="5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B8886D-4732-4255-9484-2A18851D69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32159" y="1040758"/>
                  <a:ext cx="480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A3B78C-CE6A-4C2F-8137-B480869E45AD}"/>
                    </a:ext>
                  </a:extLst>
                </p14:cNvPr>
                <p14:cNvContentPartPr/>
                <p14:nvPr/>
              </p14:nvContentPartPr>
              <p14:xfrm>
                <a:off x="8019799" y="1061278"/>
                <a:ext cx="316440" cy="23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A3B78C-CE6A-4C2F-8137-B480869E45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10799" y="1052278"/>
                  <a:ext cx="334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A609A1-1490-4E12-8290-0CF4E229DFC4}"/>
                    </a:ext>
                  </a:extLst>
                </p14:cNvPr>
                <p14:cNvContentPartPr/>
                <p14:nvPr/>
              </p14:nvContentPartPr>
              <p14:xfrm>
                <a:off x="8572759" y="1303918"/>
                <a:ext cx="15120" cy="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A609A1-1490-4E12-8290-0CF4E229DF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63759" y="1295278"/>
                  <a:ext cx="3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11E5BF-93DC-4212-8B3B-F3A43130F3BA}"/>
                    </a:ext>
                  </a:extLst>
                </p14:cNvPr>
                <p14:cNvContentPartPr/>
                <p14:nvPr/>
              </p14:nvContentPartPr>
              <p14:xfrm>
                <a:off x="8496079" y="1312198"/>
                <a:ext cx="92880" cy="26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11E5BF-93DC-4212-8B3B-F3A43130F3B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87439" y="1303198"/>
                  <a:ext cx="11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FB7ECC-BE26-418E-909D-AB4EE3376D2A}"/>
                    </a:ext>
                  </a:extLst>
                </p14:cNvPr>
                <p14:cNvContentPartPr/>
                <p14:nvPr/>
              </p14:nvContentPartPr>
              <p14:xfrm>
                <a:off x="8943199" y="1100518"/>
                <a:ext cx="196200" cy="28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FB7ECC-BE26-418E-909D-AB4EE3376D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34559" y="1091518"/>
                  <a:ext cx="213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624EEC-A2FB-47FF-ABE1-EFAC66329423}"/>
                    </a:ext>
                  </a:extLst>
                </p14:cNvPr>
                <p14:cNvContentPartPr/>
                <p14:nvPr/>
              </p14:nvContentPartPr>
              <p14:xfrm>
                <a:off x="8883799" y="1007998"/>
                <a:ext cx="570600" cy="10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624EEC-A2FB-47FF-ABE1-EFAC663294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4799" y="999358"/>
                  <a:ext cx="58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AF3294-3F77-4CAE-B58D-9E984A1E6277}"/>
                    </a:ext>
                  </a:extLst>
                </p14:cNvPr>
                <p14:cNvContentPartPr/>
                <p14:nvPr/>
              </p14:nvContentPartPr>
              <p14:xfrm>
                <a:off x="9409399" y="897118"/>
                <a:ext cx="306720" cy="43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AF3294-3F77-4CAE-B58D-9E984A1E62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00759" y="888478"/>
                  <a:ext cx="3243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AF51AD-4CE4-441A-84EB-721F281A8B02}"/>
                    </a:ext>
                  </a:extLst>
                </p14:cNvPr>
                <p14:cNvContentPartPr/>
                <p14:nvPr/>
              </p14:nvContentPartPr>
              <p14:xfrm>
                <a:off x="9708919" y="1145158"/>
                <a:ext cx="202680" cy="142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AF51AD-4CE4-441A-84EB-721F281A8B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0279" y="1136518"/>
                  <a:ext cx="220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0F91F6-A35A-477D-9D99-7FF94D399692}"/>
                    </a:ext>
                  </a:extLst>
                </p14:cNvPr>
                <p14:cNvContentPartPr/>
                <p14:nvPr/>
              </p14:nvContentPartPr>
              <p14:xfrm>
                <a:off x="9972799" y="1180078"/>
                <a:ext cx="542520" cy="199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0F91F6-A35A-477D-9D99-7FF94D3996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63799" y="1171078"/>
                  <a:ext cx="56016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351A7D6-C5A1-4923-9E88-0F1638B76758}"/>
              </a:ext>
            </a:extLst>
          </p:cNvPr>
          <p:cNvGrpSpPr/>
          <p:nvPr/>
        </p:nvGrpSpPr>
        <p:grpSpPr>
          <a:xfrm>
            <a:off x="2977999" y="1749238"/>
            <a:ext cx="3271320" cy="640440"/>
            <a:chOff x="2977999" y="1749238"/>
            <a:chExt cx="327132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BE35D3-6F0A-40A1-941C-36ACF5E5102F}"/>
                    </a:ext>
                  </a:extLst>
                </p14:cNvPr>
                <p14:cNvContentPartPr/>
                <p14:nvPr/>
              </p14:nvContentPartPr>
              <p14:xfrm>
                <a:off x="2977999" y="2048758"/>
                <a:ext cx="306360" cy="340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BE35D3-6F0A-40A1-941C-36ACF5E510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68999" y="2040118"/>
                  <a:ext cx="324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1D95A97-71E9-4C4A-BC4C-A39840C814B6}"/>
                    </a:ext>
                  </a:extLst>
                </p14:cNvPr>
                <p14:cNvContentPartPr/>
                <p14:nvPr/>
              </p14:nvContentPartPr>
              <p14:xfrm>
                <a:off x="3601159" y="1873078"/>
                <a:ext cx="240120" cy="505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1D95A97-71E9-4C4A-BC4C-A39840C814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92519" y="1864078"/>
                  <a:ext cx="2577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F9947FB-8F43-4503-AC9A-9EB5FE4ED2F5}"/>
                    </a:ext>
                  </a:extLst>
                </p14:cNvPr>
                <p14:cNvContentPartPr/>
                <p14:nvPr/>
              </p14:nvContentPartPr>
              <p14:xfrm>
                <a:off x="3429079" y="1886038"/>
                <a:ext cx="395280" cy="377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F9947FB-8F43-4503-AC9A-9EB5FE4ED2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20079" y="1877398"/>
                  <a:ext cx="412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3CDA69-A861-43D1-BF06-D3D138B24708}"/>
                    </a:ext>
                  </a:extLst>
                </p14:cNvPr>
                <p14:cNvContentPartPr/>
                <p14:nvPr/>
              </p14:nvContentPartPr>
              <p14:xfrm>
                <a:off x="3932359" y="2110318"/>
                <a:ext cx="442800" cy="4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3CDA69-A861-43D1-BF06-D3D138B247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3719" y="2101318"/>
                  <a:ext cx="460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397ED6-1273-4DD5-8F66-55B2E844BFEE}"/>
                    </a:ext>
                  </a:extLst>
                </p14:cNvPr>
                <p14:cNvContentPartPr/>
                <p14:nvPr/>
              </p14:nvContentPartPr>
              <p14:xfrm>
                <a:off x="4106239" y="1909438"/>
                <a:ext cx="97560" cy="37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397ED6-1273-4DD5-8F66-55B2E844BF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97239" y="1900438"/>
                  <a:ext cx="115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1B338B-3640-46F4-B2C8-4131DF687C06}"/>
                    </a:ext>
                  </a:extLst>
                </p14:cNvPr>
                <p14:cNvContentPartPr/>
                <p14:nvPr/>
              </p14:nvContentPartPr>
              <p14:xfrm>
                <a:off x="4500439" y="1749238"/>
                <a:ext cx="332640" cy="602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1B338B-3640-46F4-B2C8-4131DF687C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91799" y="1740238"/>
                  <a:ext cx="35028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936E65-B651-4A56-BCAC-6FD0595F388A}"/>
                    </a:ext>
                  </a:extLst>
                </p14:cNvPr>
                <p14:cNvContentPartPr/>
                <p14:nvPr/>
              </p14:nvContentPartPr>
              <p14:xfrm>
                <a:off x="4505119" y="2101678"/>
                <a:ext cx="296280" cy="263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936E65-B651-4A56-BCAC-6FD0595F38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96119" y="2092678"/>
                  <a:ext cx="31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F57C7C-09BE-4D31-A64A-E4B6A2936671}"/>
                    </a:ext>
                  </a:extLst>
                </p14:cNvPr>
                <p14:cNvContentPartPr/>
                <p14:nvPr/>
              </p14:nvContentPartPr>
              <p14:xfrm>
                <a:off x="5110639" y="2006278"/>
                <a:ext cx="429840" cy="19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F57C7C-09BE-4D31-A64A-E4B6A29366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01639" y="1997278"/>
                  <a:ext cx="447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17EC2E-237F-4AD1-85B5-9D416AF995F6}"/>
                    </a:ext>
                  </a:extLst>
                </p14:cNvPr>
                <p14:cNvContentPartPr/>
                <p14:nvPr/>
              </p14:nvContentPartPr>
              <p14:xfrm>
                <a:off x="5760799" y="1843558"/>
                <a:ext cx="488520" cy="417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17EC2E-237F-4AD1-85B5-9D416AF995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1799" y="1834918"/>
                  <a:ext cx="50616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4554FE-215D-48A6-AF85-D00ED3B63093}"/>
              </a:ext>
            </a:extLst>
          </p:cNvPr>
          <p:cNvGrpSpPr/>
          <p:nvPr/>
        </p:nvGrpSpPr>
        <p:grpSpPr>
          <a:xfrm>
            <a:off x="6358759" y="1531078"/>
            <a:ext cx="4089960" cy="834120"/>
            <a:chOff x="6358759" y="1531078"/>
            <a:chExt cx="4089960" cy="83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1A08F4-10FD-4151-878B-C581CD264005}"/>
                    </a:ext>
                  </a:extLst>
                </p14:cNvPr>
                <p14:cNvContentPartPr/>
                <p14:nvPr/>
              </p14:nvContentPartPr>
              <p14:xfrm>
                <a:off x="6358759" y="1837798"/>
                <a:ext cx="295920" cy="416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1A08F4-10FD-4151-878B-C581CD2640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9759" y="1829158"/>
                  <a:ext cx="313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F97130-A5D7-42D0-90A5-A305852190B5}"/>
                    </a:ext>
                  </a:extLst>
                </p14:cNvPr>
                <p14:cNvContentPartPr/>
                <p14:nvPr/>
              </p14:nvContentPartPr>
              <p14:xfrm>
                <a:off x="6622999" y="2008078"/>
                <a:ext cx="243000" cy="18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F97130-A5D7-42D0-90A5-A305852190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14359" y="1999438"/>
                  <a:ext cx="260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820A75-050A-41A6-AE8F-2DE13B994B47}"/>
                    </a:ext>
                  </a:extLst>
                </p14:cNvPr>
                <p14:cNvContentPartPr/>
                <p14:nvPr/>
              </p14:nvContentPartPr>
              <p14:xfrm>
                <a:off x="6906319" y="2026078"/>
                <a:ext cx="441720" cy="208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820A75-050A-41A6-AE8F-2DE13B994B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97319" y="2017078"/>
                  <a:ext cx="45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9EEBAEE-ABDF-4075-B4A8-1E57A50C41B0}"/>
                    </a:ext>
                  </a:extLst>
                </p14:cNvPr>
                <p14:cNvContentPartPr/>
                <p14:nvPr/>
              </p14:nvContentPartPr>
              <p14:xfrm>
                <a:off x="7464319" y="2018878"/>
                <a:ext cx="453960" cy="8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9EEBAEE-ABDF-4075-B4A8-1E57A50C41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319" y="2010238"/>
                  <a:ext cx="47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5033CB-425B-46D5-A5EE-5290A9340B39}"/>
                    </a:ext>
                  </a:extLst>
                </p14:cNvPr>
                <p14:cNvContentPartPr/>
                <p14:nvPr/>
              </p14:nvContentPartPr>
              <p14:xfrm>
                <a:off x="7587799" y="1882438"/>
                <a:ext cx="164880" cy="342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5033CB-425B-46D5-A5EE-5290A9340B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79159" y="1873798"/>
                  <a:ext cx="1825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78BDC5-65DF-42E1-ADB2-0308EA06B9D0}"/>
                    </a:ext>
                  </a:extLst>
                </p14:cNvPr>
                <p14:cNvContentPartPr/>
                <p14:nvPr/>
              </p14:nvContentPartPr>
              <p14:xfrm>
                <a:off x="8026639" y="1713958"/>
                <a:ext cx="265680" cy="424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78BDC5-65DF-42E1-ADB2-0308EA06B9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17999" y="1705318"/>
                  <a:ext cx="283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D2B249-5D04-4382-9DF3-07A9EF427605}"/>
                    </a:ext>
                  </a:extLst>
                </p14:cNvPr>
                <p14:cNvContentPartPr/>
                <p14:nvPr/>
              </p14:nvContentPartPr>
              <p14:xfrm>
                <a:off x="8000359" y="1959118"/>
                <a:ext cx="253800" cy="19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D2B249-5D04-4382-9DF3-07A9EF4276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91359" y="1950118"/>
                  <a:ext cx="27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9D4B360-C4A5-4C4B-89F9-87FE50A4A71E}"/>
                    </a:ext>
                  </a:extLst>
                </p14:cNvPr>
                <p14:cNvContentPartPr/>
                <p14:nvPr/>
              </p14:nvContentPartPr>
              <p14:xfrm>
                <a:off x="8329759" y="2181598"/>
                <a:ext cx="117360" cy="183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9D4B360-C4A5-4C4B-89F9-87FE50A4A7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20759" y="2172598"/>
                  <a:ext cx="13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CF5996E-FEF9-4F75-B880-8ADCE9E5B480}"/>
                    </a:ext>
                  </a:extLst>
                </p14:cNvPr>
                <p14:cNvContentPartPr/>
                <p14:nvPr/>
              </p14:nvContentPartPr>
              <p14:xfrm>
                <a:off x="8665279" y="1864078"/>
                <a:ext cx="312120" cy="30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CF5996E-FEF9-4F75-B880-8ADCE9E5B48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56279" y="1855078"/>
                  <a:ext cx="329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936DBA-F349-4F08-A8CD-0359290BD4B7}"/>
                    </a:ext>
                  </a:extLst>
                </p14:cNvPr>
                <p14:cNvContentPartPr/>
                <p14:nvPr/>
              </p14:nvContentPartPr>
              <p14:xfrm>
                <a:off x="9091159" y="1636918"/>
                <a:ext cx="211320" cy="171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936DBA-F349-4F08-A8CD-0359290BD4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82519" y="1628278"/>
                  <a:ext cx="228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B21C06-3E8B-44D3-BD1C-E39945BA5A31}"/>
                    </a:ext>
                  </a:extLst>
                </p14:cNvPr>
                <p14:cNvContentPartPr/>
                <p14:nvPr/>
              </p14:nvContentPartPr>
              <p14:xfrm>
                <a:off x="9257839" y="1813678"/>
                <a:ext cx="523800" cy="33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B21C06-3E8B-44D3-BD1C-E39945BA5A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48839" y="1804678"/>
                  <a:ext cx="541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3F9995-C335-4E9C-8B87-7B35520AF761}"/>
                    </a:ext>
                  </a:extLst>
                </p14:cNvPr>
                <p14:cNvContentPartPr/>
                <p14:nvPr/>
              </p14:nvContentPartPr>
              <p14:xfrm>
                <a:off x="9950119" y="1673998"/>
                <a:ext cx="160560" cy="13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3F9995-C335-4E9C-8B87-7B35520AF7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41119" y="1664998"/>
                  <a:ext cx="178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4F3320-D4A3-4BAF-898B-44A83426227F}"/>
                    </a:ext>
                  </a:extLst>
                </p14:cNvPr>
                <p14:cNvContentPartPr/>
                <p14:nvPr/>
              </p14:nvContentPartPr>
              <p14:xfrm>
                <a:off x="10037959" y="1531078"/>
                <a:ext cx="410760" cy="790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4F3320-D4A3-4BAF-898B-44A8342622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29319" y="1522438"/>
                  <a:ext cx="428400" cy="80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E64A39-5668-4137-89A2-F389E45327BB}"/>
              </a:ext>
            </a:extLst>
          </p:cNvPr>
          <p:cNvGrpSpPr/>
          <p:nvPr/>
        </p:nvGrpSpPr>
        <p:grpSpPr>
          <a:xfrm>
            <a:off x="352879" y="3157198"/>
            <a:ext cx="1150200" cy="665640"/>
            <a:chOff x="352879" y="3157198"/>
            <a:chExt cx="115020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5C294-C69A-4861-A074-0364F162DCBD}"/>
                    </a:ext>
                  </a:extLst>
                </p14:cNvPr>
                <p14:cNvContentPartPr/>
                <p14:nvPr/>
              </p14:nvContentPartPr>
              <p14:xfrm>
                <a:off x="352879" y="3306598"/>
                <a:ext cx="588600" cy="516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5C294-C69A-4861-A074-0364F162DC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3879" y="3297598"/>
                  <a:ext cx="6062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4D5E88-FD5F-4B7F-AE5A-977F2F1AD284}"/>
                    </a:ext>
                  </a:extLst>
                </p14:cNvPr>
                <p14:cNvContentPartPr/>
                <p14:nvPr/>
              </p14:nvContentPartPr>
              <p14:xfrm>
                <a:off x="820879" y="3535558"/>
                <a:ext cx="166320" cy="225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4D5E88-FD5F-4B7F-AE5A-977F2F1AD2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2239" y="3526918"/>
                  <a:ext cx="183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92B7C8-5067-4327-B3AC-14D9B5F97775}"/>
                    </a:ext>
                  </a:extLst>
                </p14:cNvPr>
                <p14:cNvContentPartPr/>
                <p14:nvPr/>
              </p14:nvContentPartPr>
              <p14:xfrm>
                <a:off x="1023199" y="3157198"/>
                <a:ext cx="318240" cy="627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92B7C8-5067-4327-B3AC-14D9B5F977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4559" y="3148558"/>
                  <a:ext cx="3358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06A9D9-2361-4E49-8A3A-A088A43096EF}"/>
                    </a:ext>
                  </a:extLst>
                </p14:cNvPr>
                <p14:cNvContentPartPr/>
                <p14:nvPr/>
              </p14:nvContentPartPr>
              <p14:xfrm>
                <a:off x="1037959" y="3460318"/>
                <a:ext cx="308520" cy="50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06A9D9-2361-4E49-8A3A-A088A43096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9319" y="3451678"/>
                  <a:ext cx="326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E0C9FF-74E7-42AB-AD69-FD40966AA3AE}"/>
                    </a:ext>
                  </a:extLst>
                </p14:cNvPr>
                <p14:cNvContentPartPr/>
                <p14:nvPr/>
              </p14:nvContentPartPr>
              <p14:xfrm>
                <a:off x="1253239" y="3520798"/>
                <a:ext cx="249840" cy="241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E0C9FF-74E7-42AB-AD69-FD40966AA3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44239" y="3512158"/>
                  <a:ext cx="26748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2FD7420-CE90-406A-AEB2-833263910922}"/>
                  </a:ext>
                </a:extLst>
              </p14:cNvPr>
              <p14:cNvContentPartPr/>
              <p14:nvPr/>
            </p14:nvContentPartPr>
            <p14:xfrm>
              <a:off x="1914919" y="3441238"/>
              <a:ext cx="34200" cy="8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2FD7420-CE90-406A-AEB2-8332639109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06279" y="3432238"/>
                <a:ext cx="51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4EC4F97-819F-432E-A275-8DAD375178F1}"/>
                  </a:ext>
                </a:extLst>
              </p14:cNvPr>
              <p14:cNvContentPartPr/>
              <p14:nvPr/>
            </p14:nvContentPartPr>
            <p14:xfrm>
              <a:off x="1841119" y="3705118"/>
              <a:ext cx="20880" cy="17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4EC4F97-819F-432E-A275-8DAD375178F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32119" y="3696478"/>
                <a:ext cx="385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A3CFC58-C014-40C1-A2C5-2E076551FAD7}"/>
              </a:ext>
            </a:extLst>
          </p:cNvPr>
          <p:cNvGrpSpPr/>
          <p:nvPr/>
        </p:nvGrpSpPr>
        <p:grpSpPr>
          <a:xfrm>
            <a:off x="2655799" y="3236038"/>
            <a:ext cx="945720" cy="415080"/>
            <a:chOff x="2655799" y="3236038"/>
            <a:chExt cx="9457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E54970-B2FC-405A-ABAB-EDCD79DD201B}"/>
                    </a:ext>
                  </a:extLst>
                </p14:cNvPr>
                <p14:cNvContentPartPr/>
                <p14:nvPr/>
              </p14:nvContentPartPr>
              <p14:xfrm>
                <a:off x="2655799" y="3236038"/>
                <a:ext cx="539640" cy="41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E54970-B2FC-405A-ABAB-EDCD79DD201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47159" y="3227038"/>
                  <a:ext cx="5572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30D247-7A81-4339-A1AF-3B1310ED291B}"/>
                    </a:ext>
                  </a:extLst>
                </p14:cNvPr>
                <p14:cNvContentPartPr/>
                <p14:nvPr/>
              </p14:nvContentPartPr>
              <p14:xfrm>
                <a:off x="2790439" y="3402358"/>
                <a:ext cx="398160" cy="9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30D247-7A81-4339-A1AF-3B1310ED29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81799" y="3393358"/>
                  <a:ext cx="415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67624A-80B5-4B75-8092-574F820D9070}"/>
                    </a:ext>
                  </a:extLst>
                </p14:cNvPr>
                <p14:cNvContentPartPr/>
                <p14:nvPr/>
              </p14:nvContentPartPr>
              <p14:xfrm>
                <a:off x="3384799" y="3362038"/>
                <a:ext cx="183960" cy="1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767624A-80B5-4B75-8092-574F820D90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6159" y="3353398"/>
                  <a:ext cx="201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EE5D7F-59FE-4235-88CD-A7766971F2D4}"/>
                    </a:ext>
                  </a:extLst>
                </p14:cNvPr>
                <p14:cNvContentPartPr/>
                <p14:nvPr/>
              </p14:nvContentPartPr>
              <p14:xfrm>
                <a:off x="3348079" y="3462478"/>
                <a:ext cx="253440" cy="27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EE5D7F-59FE-4235-88CD-A7766971F2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39079" y="3453838"/>
                  <a:ext cx="2710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9454FED-67F1-4E69-8702-44DF854985CC}"/>
              </a:ext>
            </a:extLst>
          </p:cNvPr>
          <p:cNvGrpSpPr/>
          <p:nvPr/>
        </p:nvGrpSpPr>
        <p:grpSpPr>
          <a:xfrm>
            <a:off x="4150519" y="3139558"/>
            <a:ext cx="1104480" cy="715320"/>
            <a:chOff x="4150519" y="3139558"/>
            <a:chExt cx="110448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46EE96-6FFD-4B14-8B85-4DC5A85612BA}"/>
                    </a:ext>
                  </a:extLst>
                </p14:cNvPr>
                <p14:cNvContentPartPr/>
                <p14:nvPr/>
              </p14:nvContentPartPr>
              <p14:xfrm>
                <a:off x="4150519" y="3169078"/>
                <a:ext cx="262440" cy="29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46EE96-6FFD-4B14-8B85-4DC5A85612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1519" y="3160438"/>
                  <a:ext cx="280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25ECF4-F3EB-4CA8-AE6E-9DEBC2C1C4C2}"/>
                    </a:ext>
                  </a:extLst>
                </p14:cNvPr>
                <p14:cNvContentPartPr/>
                <p14:nvPr/>
              </p14:nvContentPartPr>
              <p14:xfrm>
                <a:off x="4153399" y="3139558"/>
                <a:ext cx="266040" cy="321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25ECF4-F3EB-4CA8-AE6E-9DEBC2C1C4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4399" y="3130558"/>
                  <a:ext cx="283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8EE5008-2A65-4505-BD52-A0879494B0BF}"/>
                    </a:ext>
                  </a:extLst>
                </p14:cNvPr>
                <p14:cNvContentPartPr/>
                <p14:nvPr/>
              </p14:nvContentPartPr>
              <p14:xfrm>
                <a:off x="4519519" y="3297598"/>
                <a:ext cx="182880" cy="59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8EE5008-2A65-4505-BD52-A0879494B0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0879" y="3288958"/>
                  <a:ext cx="200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BCF822-52F4-4091-85C5-6236A9ACA3D0}"/>
                    </a:ext>
                  </a:extLst>
                </p14:cNvPr>
                <p14:cNvContentPartPr/>
                <p14:nvPr/>
              </p14:nvContentPartPr>
              <p14:xfrm>
                <a:off x="4828759" y="3230998"/>
                <a:ext cx="426240" cy="181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BCF822-52F4-4091-85C5-6236A9ACA3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20119" y="3221998"/>
                  <a:ext cx="443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EF42C4-D540-4C43-94E4-75DA854DA8F9}"/>
                    </a:ext>
                  </a:extLst>
                </p14:cNvPr>
                <p14:cNvContentPartPr/>
                <p14:nvPr/>
              </p14:nvContentPartPr>
              <p14:xfrm>
                <a:off x="4220359" y="3479038"/>
                <a:ext cx="851040" cy="124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EF42C4-D540-4C43-94E4-75DA854DA8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11719" y="3470038"/>
                  <a:ext cx="86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BF6DD4-97E4-492F-A375-16FB8C5F93EE}"/>
                    </a:ext>
                  </a:extLst>
                </p14:cNvPr>
                <p14:cNvContentPartPr/>
                <p14:nvPr/>
              </p14:nvContentPartPr>
              <p14:xfrm>
                <a:off x="4400359" y="3596758"/>
                <a:ext cx="601200" cy="25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BF6DD4-97E4-492F-A375-16FB8C5F93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91359" y="3588118"/>
                  <a:ext cx="6188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4F94E79-7F11-444D-96C5-188E20E5DC3F}"/>
              </a:ext>
            </a:extLst>
          </p:cNvPr>
          <p:cNvGrpSpPr/>
          <p:nvPr/>
        </p:nvGrpSpPr>
        <p:grpSpPr>
          <a:xfrm>
            <a:off x="707479" y="4106518"/>
            <a:ext cx="3110400" cy="752040"/>
            <a:chOff x="707479" y="4106518"/>
            <a:chExt cx="311040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2D0B86C-5CEF-4EC9-B5D9-AC347F168941}"/>
                    </a:ext>
                  </a:extLst>
                </p14:cNvPr>
                <p14:cNvContentPartPr/>
                <p14:nvPr/>
              </p14:nvContentPartPr>
              <p14:xfrm>
                <a:off x="707479" y="4202638"/>
                <a:ext cx="392760" cy="428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2D0B86C-5CEF-4EC9-B5D9-AC347F168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8839" y="4193998"/>
                  <a:ext cx="410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24273A-DDE3-4D6B-88D9-1C17A276DEC5}"/>
                    </a:ext>
                  </a:extLst>
                </p14:cNvPr>
                <p14:cNvContentPartPr/>
                <p14:nvPr/>
              </p14:nvContentPartPr>
              <p14:xfrm>
                <a:off x="1197439" y="4400278"/>
                <a:ext cx="148320" cy="169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24273A-DDE3-4D6B-88D9-1C17A276DE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88799" y="4391638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BC3E6B-78D1-4DC9-8193-73D7F1E9B5BB}"/>
                    </a:ext>
                  </a:extLst>
                </p14:cNvPr>
                <p14:cNvContentPartPr/>
                <p14:nvPr/>
              </p14:nvContentPartPr>
              <p14:xfrm>
                <a:off x="1467799" y="4599358"/>
                <a:ext cx="126360" cy="259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BC3E6B-78D1-4DC9-8193-73D7F1E9B5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59159" y="4590358"/>
                  <a:ext cx="144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F391EB-711B-4E17-8DD7-4BE2BB5E39EC}"/>
                    </a:ext>
                  </a:extLst>
                </p14:cNvPr>
                <p14:cNvContentPartPr/>
                <p14:nvPr/>
              </p14:nvContentPartPr>
              <p14:xfrm>
                <a:off x="1913479" y="4179958"/>
                <a:ext cx="454680" cy="426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F391EB-711B-4E17-8DD7-4BE2BB5E39E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04839" y="4170958"/>
                  <a:ext cx="4723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3CE287-0350-4D37-B52A-76BDB6BA5B55}"/>
                    </a:ext>
                  </a:extLst>
                </p14:cNvPr>
                <p14:cNvContentPartPr/>
                <p14:nvPr/>
              </p14:nvContentPartPr>
              <p14:xfrm>
                <a:off x="1994479" y="4384798"/>
                <a:ext cx="269640" cy="68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3CE287-0350-4D37-B52A-76BDB6BA5B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85839" y="4375798"/>
                  <a:ext cx="287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1F0FD4-3597-4EC5-B62D-0D076578EAC6}"/>
                    </a:ext>
                  </a:extLst>
                </p14:cNvPr>
                <p14:cNvContentPartPr/>
                <p14:nvPr/>
              </p14:nvContentPartPr>
              <p14:xfrm>
                <a:off x="2548879" y="4313518"/>
                <a:ext cx="341640" cy="152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1F0FD4-3597-4EC5-B62D-0D076578EA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40239" y="4304878"/>
                  <a:ext cx="359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15C9308-C264-4B61-A3B5-BB1462436C76}"/>
                    </a:ext>
                  </a:extLst>
                </p14:cNvPr>
                <p14:cNvContentPartPr/>
                <p14:nvPr/>
              </p14:nvContentPartPr>
              <p14:xfrm>
                <a:off x="2999959" y="4145758"/>
                <a:ext cx="472320" cy="41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15C9308-C264-4B61-A3B5-BB1462436C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90959" y="4137118"/>
                  <a:ext cx="4899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0E6A59-F922-4F52-99CF-65FF08F4F1D4}"/>
                    </a:ext>
                  </a:extLst>
                </p14:cNvPr>
                <p14:cNvContentPartPr/>
                <p14:nvPr/>
              </p14:nvContentPartPr>
              <p14:xfrm>
                <a:off x="3562279" y="4106518"/>
                <a:ext cx="255600" cy="501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0E6A59-F922-4F52-99CF-65FF08F4F1D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53279" y="4097518"/>
                  <a:ext cx="273240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1D10B06-B51D-4A2D-9013-6E1AD92E121C}"/>
                  </a:ext>
                </a:extLst>
              </p14:cNvPr>
              <p14:cNvContentPartPr/>
              <p14:nvPr/>
            </p14:nvContentPartPr>
            <p14:xfrm>
              <a:off x="5607799" y="3283558"/>
              <a:ext cx="166320" cy="59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1D10B06-B51D-4A2D-9013-6E1AD92E121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598799" y="3274918"/>
                <a:ext cx="183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0E887-B880-4820-9894-635FCE13D4AC}"/>
                  </a:ext>
                </a:extLst>
              </p14:cNvPr>
              <p14:cNvContentPartPr/>
              <p14:nvPr/>
            </p14:nvContentPartPr>
            <p14:xfrm>
              <a:off x="5589799" y="3395158"/>
              <a:ext cx="199080" cy="38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0E887-B880-4820-9894-635FCE13D4A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81159" y="3386518"/>
                <a:ext cx="216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8CA5BE-7398-410D-8631-FCE71317C80C}"/>
                  </a:ext>
                </a:extLst>
              </p14:cNvPr>
              <p14:cNvContentPartPr/>
              <p14:nvPr/>
            </p14:nvContentPartPr>
            <p14:xfrm>
              <a:off x="6351199" y="2953798"/>
              <a:ext cx="170640" cy="282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8CA5BE-7398-410D-8631-FCE71317C80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342559" y="2945158"/>
                <a:ext cx="1882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2AA14FE-2345-45B7-A1E1-515083E78324}"/>
                  </a:ext>
                </a:extLst>
              </p14:cNvPr>
              <p14:cNvContentPartPr/>
              <p14:nvPr/>
            </p14:nvContentPartPr>
            <p14:xfrm>
              <a:off x="6090559" y="3247198"/>
              <a:ext cx="547560" cy="108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2AA14FE-2345-45B7-A1E1-515083E783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81559" y="3238558"/>
                <a:ext cx="565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53F1935-C9D1-41BD-8D80-A098B6C21167}"/>
                  </a:ext>
                </a:extLst>
              </p14:cNvPr>
              <p14:cNvContentPartPr/>
              <p14:nvPr/>
            </p14:nvContentPartPr>
            <p14:xfrm>
              <a:off x="6093079" y="3396238"/>
              <a:ext cx="474480" cy="273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53F1935-C9D1-41BD-8D80-A098B6C2116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084079" y="3387238"/>
                <a:ext cx="4921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11E0E01-A938-49FA-905D-19BFCC08936E}"/>
                  </a:ext>
                </a:extLst>
              </p14:cNvPr>
              <p14:cNvContentPartPr/>
              <p14:nvPr/>
            </p14:nvContentPartPr>
            <p14:xfrm>
              <a:off x="6786079" y="2983318"/>
              <a:ext cx="284400" cy="356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11E0E01-A938-49FA-905D-19BFCC08936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777079" y="2974318"/>
                <a:ext cx="3020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6548515-07FB-4ED8-A27F-79F45F2BFFFF}"/>
                  </a:ext>
                </a:extLst>
              </p14:cNvPr>
              <p14:cNvContentPartPr/>
              <p14:nvPr/>
            </p14:nvContentPartPr>
            <p14:xfrm>
              <a:off x="6793279" y="2942278"/>
              <a:ext cx="255600" cy="335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6548515-07FB-4ED8-A27F-79F45F2BFFF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784279" y="2933638"/>
                <a:ext cx="2732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3A749DF-E13B-470A-9EBB-84C5DA362AA2}"/>
                  </a:ext>
                </a:extLst>
              </p14:cNvPr>
              <p14:cNvContentPartPr/>
              <p14:nvPr/>
            </p14:nvContentPartPr>
            <p14:xfrm>
              <a:off x="7327879" y="3062518"/>
              <a:ext cx="229320" cy="72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3A749DF-E13B-470A-9EBB-84C5DA362AA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18879" y="3053518"/>
                <a:ext cx="246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C5F99BE-F870-4BE0-8321-1EC4FBB7BBD3}"/>
                  </a:ext>
                </a:extLst>
              </p14:cNvPr>
              <p14:cNvContentPartPr/>
              <p14:nvPr/>
            </p14:nvContentPartPr>
            <p14:xfrm>
              <a:off x="7666999" y="2955238"/>
              <a:ext cx="501120" cy="276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C5F99BE-F870-4BE0-8321-1EC4FBB7BBD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658359" y="2946598"/>
                <a:ext cx="5187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B8D192E-825B-499B-B04B-71ADDA1041F8}"/>
                  </a:ext>
                </a:extLst>
              </p14:cNvPr>
              <p14:cNvContentPartPr/>
              <p14:nvPr/>
            </p14:nvContentPartPr>
            <p14:xfrm>
              <a:off x="7649719" y="3203638"/>
              <a:ext cx="600480" cy="132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B8D192E-825B-499B-B04B-71ADDA1041F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641079" y="3194638"/>
                <a:ext cx="6181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61DF522-5C12-40A1-9A6F-7E83AC3B1A78}"/>
                  </a:ext>
                </a:extLst>
              </p14:cNvPr>
              <p14:cNvContentPartPr/>
              <p14:nvPr/>
            </p14:nvContentPartPr>
            <p14:xfrm>
              <a:off x="7679239" y="3387958"/>
              <a:ext cx="541080" cy="301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61DF522-5C12-40A1-9A6F-7E83AC3B1A7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670239" y="3379318"/>
                <a:ext cx="55872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9E1F810-8E90-4733-81F3-DD52382B8F6B}"/>
              </a:ext>
            </a:extLst>
          </p:cNvPr>
          <p:cNvGrpSpPr/>
          <p:nvPr/>
        </p:nvGrpSpPr>
        <p:grpSpPr>
          <a:xfrm>
            <a:off x="8511559" y="2874958"/>
            <a:ext cx="3352320" cy="700560"/>
            <a:chOff x="8511559" y="2874958"/>
            <a:chExt cx="335232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9025EE-68DA-4566-9A79-4DE5F259BFFD}"/>
                    </a:ext>
                  </a:extLst>
                </p14:cNvPr>
                <p14:cNvContentPartPr/>
                <p14:nvPr/>
              </p14:nvContentPartPr>
              <p14:xfrm>
                <a:off x="8511559" y="3290038"/>
                <a:ext cx="129240" cy="235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9025EE-68DA-4566-9A79-4DE5F259BF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02559" y="3281038"/>
                  <a:ext cx="146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DB5B763-A088-441B-8C9A-A31B75D2BC49}"/>
                    </a:ext>
                  </a:extLst>
                </p14:cNvPr>
                <p14:cNvContentPartPr/>
                <p14:nvPr/>
              </p14:nvContentPartPr>
              <p14:xfrm>
                <a:off x="8881999" y="2900878"/>
                <a:ext cx="311040" cy="485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DB5B763-A088-441B-8C9A-A31B75D2BC4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72999" y="2892238"/>
                  <a:ext cx="3286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8B3614E-D46A-47D2-ACE4-2720688CD94F}"/>
                    </a:ext>
                  </a:extLst>
                </p14:cNvPr>
                <p14:cNvContentPartPr/>
                <p14:nvPr/>
              </p14:nvContentPartPr>
              <p14:xfrm>
                <a:off x="9094399" y="3145678"/>
                <a:ext cx="186120" cy="174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8B3614E-D46A-47D2-ACE4-2720688CD9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85399" y="3136678"/>
                  <a:ext cx="20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83B1FBE-A861-4238-AC98-BF2DE537808F}"/>
                    </a:ext>
                  </a:extLst>
                </p14:cNvPr>
                <p14:cNvContentPartPr/>
                <p14:nvPr/>
              </p14:nvContentPartPr>
              <p14:xfrm>
                <a:off x="9459079" y="3115798"/>
                <a:ext cx="97200" cy="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83B1FBE-A861-4238-AC98-BF2DE53780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50439" y="3107158"/>
                  <a:ext cx="11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8204C0C-7F20-41FE-80B6-6D70B2B4253A}"/>
                    </a:ext>
                  </a:extLst>
                </p14:cNvPr>
                <p14:cNvContentPartPr/>
                <p14:nvPr/>
              </p14:nvContentPartPr>
              <p14:xfrm>
                <a:off x="9418399" y="3223078"/>
                <a:ext cx="76320" cy="13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8204C0C-7F20-41FE-80B6-6D70B2B425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09399" y="3214078"/>
                  <a:ext cx="93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20040D-AED2-4CB2-980D-41D114F9CEA6}"/>
                    </a:ext>
                  </a:extLst>
                </p14:cNvPr>
                <p14:cNvContentPartPr/>
                <p14:nvPr/>
              </p14:nvContentPartPr>
              <p14:xfrm>
                <a:off x="9864079" y="2898358"/>
                <a:ext cx="75600" cy="18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20040D-AED2-4CB2-980D-41D114F9CE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55439" y="2889718"/>
                  <a:ext cx="93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F4936C-06D8-46A5-89CF-EFE894071EE7}"/>
                    </a:ext>
                  </a:extLst>
                </p14:cNvPr>
                <p14:cNvContentPartPr/>
                <p14:nvPr/>
              </p14:nvContentPartPr>
              <p14:xfrm>
                <a:off x="9686239" y="3139558"/>
                <a:ext cx="351000" cy="88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F4936C-06D8-46A5-89CF-EFE894071EE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77599" y="3130558"/>
                  <a:ext cx="368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4448F32-DB1C-4E07-AB51-4F3B1B6B41CF}"/>
                    </a:ext>
                  </a:extLst>
                </p14:cNvPr>
                <p14:cNvContentPartPr/>
                <p14:nvPr/>
              </p14:nvContentPartPr>
              <p14:xfrm>
                <a:off x="9641599" y="3266638"/>
                <a:ext cx="351000" cy="236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4448F32-DB1C-4E07-AB51-4F3B1B6B41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32959" y="3257998"/>
                  <a:ext cx="368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F63D5A-FDA3-4244-956A-43BA0F522807}"/>
                    </a:ext>
                  </a:extLst>
                </p14:cNvPr>
                <p14:cNvContentPartPr/>
                <p14:nvPr/>
              </p14:nvContentPartPr>
              <p14:xfrm>
                <a:off x="10004479" y="3327118"/>
                <a:ext cx="87840" cy="24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F63D5A-FDA3-4244-956A-43BA0F5228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95839" y="3318118"/>
                  <a:ext cx="105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FE6E2AB-BCB2-4E31-B649-5469557DE0D1}"/>
                    </a:ext>
                  </a:extLst>
                </p14:cNvPr>
                <p14:cNvContentPartPr/>
                <p14:nvPr/>
              </p14:nvContentPartPr>
              <p14:xfrm>
                <a:off x="10292839" y="2923198"/>
                <a:ext cx="211680" cy="426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FE6E2AB-BCB2-4E31-B649-5469557DE0D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83839" y="2914558"/>
                  <a:ext cx="22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EDD4F17-536A-46DF-8DA4-3CF635895336}"/>
                    </a:ext>
                  </a:extLst>
                </p14:cNvPr>
                <p14:cNvContentPartPr/>
                <p14:nvPr/>
              </p14:nvContentPartPr>
              <p14:xfrm>
                <a:off x="10630159" y="3119038"/>
                <a:ext cx="144000" cy="38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EDD4F17-536A-46DF-8DA4-3CF6358953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21519" y="3110398"/>
                  <a:ext cx="161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4F00E4C-92C1-49B9-885E-F54486BEA08B}"/>
                    </a:ext>
                  </a:extLst>
                </p14:cNvPr>
                <p14:cNvContentPartPr/>
                <p14:nvPr/>
              </p14:nvContentPartPr>
              <p14:xfrm>
                <a:off x="10643479" y="3200758"/>
                <a:ext cx="122040" cy="32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4F00E4C-92C1-49B9-885E-F54486BEA0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34839" y="3191758"/>
                  <a:ext cx="13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3C7198-9A1A-4259-85F0-14A594EA7456}"/>
                    </a:ext>
                  </a:extLst>
                </p14:cNvPr>
                <p14:cNvContentPartPr/>
                <p14:nvPr/>
              </p14:nvContentPartPr>
              <p14:xfrm>
                <a:off x="10947679" y="3087358"/>
                <a:ext cx="190440" cy="74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3C7198-9A1A-4259-85F0-14A594EA745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38679" y="3078358"/>
                  <a:ext cx="208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833879E-5C66-4C71-820D-E3E7EB48B10E}"/>
                    </a:ext>
                  </a:extLst>
                </p14:cNvPr>
                <p14:cNvContentPartPr/>
                <p14:nvPr/>
              </p14:nvContentPartPr>
              <p14:xfrm>
                <a:off x="11201479" y="3003838"/>
                <a:ext cx="287280" cy="154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833879E-5C66-4C71-820D-E3E7EB48B1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192839" y="2994838"/>
                  <a:ext cx="304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BD0A5A-7FDA-4851-BAD7-B459F7BB8096}"/>
                    </a:ext>
                  </a:extLst>
                </p14:cNvPr>
                <p14:cNvContentPartPr/>
                <p14:nvPr/>
              </p14:nvContentPartPr>
              <p14:xfrm>
                <a:off x="11063959" y="3237838"/>
                <a:ext cx="478800" cy="64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BD0A5A-7FDA-4851-BAD7-B459F7BB80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54959" y="3229198"/>
                  <a:ext cx="49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BBDC23A-879E-4236-B81E-3D83184DA609}"/>
                    </a:ext>
                  </a:extLst>
                </p14:cNvPr>
                <p14:cNvContentPartPr/>
                <p14:nvPr/>
              </p14:nvContentPartPr>
              <p14:xfrm>
                <a:off x="11061079" y="3383638"/>
                <a:ext cx="321480" cy="18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BBDC23A-879E-4236-B81E-3D83184DA6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52079" y="3374638"/>
                  <a:ext cx="339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58E3FE-93C9-4150-8489-345C3BEF5C6A}"/>
                    </a:ext>
                  </a:extLst>
                </p14:cNvPr>
                <p14:cNvContentPartPr/>
                <p14:nvPr/>
              </p14:nvContentPartPr>
              <p14:xfrm>
                <a:off x="11656519" y="2874958"/>
                <a:ext cx="207360" cy="560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58E3FE-93C9-4150-8489-345C3BEF5C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647519" y="2865958"/>
                  <a:ext cx="22500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BE6631C-6A07-44D2-8BE9-4756D54FB83A}"/>
              </a:ext>
            </a:extLst>
          </p:cNvPr>
          <p:cNvGrpSpPr/>
          <p:nvPr/>
        </p:nvGrpSpPr>
        <p:grpSpPr>
          <a:xfrm>
            <a:off x="3881959" y="4132438"/>
            <a:ext cx="939600" cy="654840"/>
            <a:chOff x="3881959" y="4132438"/>
            <a:chExt cx="93960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09FE69-F4CA-423A-80FB-8EF9A3484659}"/>
                    </a:ext>
                  </a:extLst>
                </p14:cNvPr>
                <p14:cNvContentPartPr/>
                <p14:nvPr/>
              </p14:nvContentPartPr>
              <p14:xfrm>
                <a:off x="4085359" y="4132438"/>
                <a:ext cx="108720" cy="258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09FE69-F4CA-423A-80FB-8EF9A34846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76359" y="4123798"/>
                  <a:ext cx="126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10C294-4C4C-44B9-A394-7C7486ACA316}"/>
                    </a:ext>
                  </a:extLst>
                </p14:cNvPr>
                <p14:cNvContentPartPr/>
                <p14:nvPr/>
              </p14:nvContentPartPr>
              <p14:xfrm>
                <a:off x="3881959" y="4392358"/>
                <a:ext cx="373680" cy="6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10C294-4C4C-44B9-A394-7C7486ACA3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72959" y="4383718"/>
                  <a:ext cx="391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E8E2363-A41F-40C3-91FE-C5B28B20342E}"/>
                    </a:ext>
                  </a:extLst>
                </p14:cNvPr>
                <p14:cNvContentPartPr/>
                <p14:nvPr/>
              </p14:nvContentPartPr>
              <p14:xfrm>
                <a:off x="3901759" y="4515478"/>
                <a:ext cx="406800" cy="27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E8E2363-A41F-40C3-91FE-C5B28B2034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92759" y="4506478"/>
                  <a:ext cx="424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9133C5-DBC6-46E5-9E02-25981FB9909B}"/>
                    </a:ext>
                  </a:extLst>
                </p14:cNvPr>
                <p14:cNvContentPartPr/>
                <p14:nvPr/>
              </p14:nvContentPartPr>
              <p14:xfrm>
                <a:off x="4421959" y="4196158"/>
                <a:ext cx="399600" cy="198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9133C5-DBC6-46E5-9E02-25981FB9909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13319" y="4187518"/>
                  <a:ext cx="4172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29D3EC2-F46D-45BF-9C06-E38A61A04629}"/>
              </a:ext>
            </a:extLst>
          </p:cNvPr>
          <p:cNvGrpSpPr/>
          <p:nvPr/>
        </p:nvGrpSpPr>
        <p:grpSpPr>
          <a:xfrm>
            <a:off x="5168599" y="4132078"/>
            <a:ext cx="1174680" cy="593280"/>
            <a:chOff x="5168599" y="4132078"/>
            <a:chExt cx="11746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213CEE-E4C1-4C28-8EBF-A3CDE5C75650}"/>
                    </a:ext>
                  </a:extLst>
                </p14:cNvPr>
                <p14:cNvContentPartPr/>
                <p14:nvPr/>
              </p14:nvContentPartPr>
              <p14:xfrm>
                <a:off x="5168599" y="4240438"/>
                <a:ext cx="167040" cy="3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213CEE-E4C1-4C28-8EBF-A3CDE5C756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59959" y="4231438"/>
                  <a:ext cx="184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7FD6EFB-6643-41AE-B850-52E2D539FFC4}"/>
                    </a:ext>
                  </a:extLst>
                </p14:cNvPr>
                <p14:cNvContentPartPr/>
                <p14:nvPr/>
              </p14:nvContentPartPr>
              <p14:xfrm>
                <a:off x="5466679" y="4132078"/>
                <a:ext cx="398880" cy="199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7FD6EFB-6643-41AE-B850-52E2D539FF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58039" y="4123078"/>
                  <a:ext cx="416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B434E9-933E-40F3-9CBB-CC470A9636F6}"/>
                    </a:ext>
                  </a:extLst>
                </p14:cNvPr>
                <p14:cNvContentPartPr/>
                <p14:nvPr/>
              </p14:nvContentPartPr>
              <p14:xfrm>
                <a:off x="5388199" y="4357078"/>
                <a:ext cx="576000" cy="10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B434E9-933E-40F3-9CBB-CC470A9636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79199" y="4348078"/>
                  <a:ext cx="593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C94CE43-F505-48D1-B32F-3E966C219E57}"/>
                    </a:ext>
                  </a:extLst>
                </p14:cNvPr>
                <p14:cNvContentPartPr/>
                <p14:nvPr/>
              </p14:nvContentPartPr>
              <p14:xfrm>
                <a:off x="5465959" y="4489198"/>
                <a:ext cx="441000" cy="236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C94CE43-F505-48D1-B32F-3E966C219E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57319" y="4480198"/>
                  <a:ext cx="458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07E9801-58D7-4DC7-98D3-C96241315F09}"/>
                    </a:ext>
                  </a:extLst>
                </p14:cNvPr>
                <p14:cNvContentPartPr/>
                <p14:nvPr/>
              </p14:nvContentPartPr>
              <p14:xfrm>
                <a:off x="6197479" y="4406038"/>
                <a:ext cx="145800" cy="307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07E9801-58D7-4DC7-98D3-C96241315F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88839" y="4397398"/>
                  <a:ext cx="16344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D0CF0A6-7174-492E-AEB7-949838F9DFF6}"/>
              </a:ext>
            </a:extLst>
          </p:cNvPr>
          <p:cNvGrpSpPr/>
          <p:nvPr/>
        </p:nvGrpSpPr>
        <p:grpSpPr>
          <a:xfrm>
            <a:off x="6649639" y="3724918"/>
            <a:ext cx="1926720" cy="919440"/>
            <a:chOff x="6649639" y="3724918"/>
            <a:chExt cx="192672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EA79AE0-13F2-4E53-93D3-B81A57430E10}"/>
                    </a:ext>
                  </a:extLst>
                </p14:cNvPr>
                <p14:cNvContentPartPr/>
                <p14:nvPr/>
              </p14:nvContentPartPr>
              <p14:xfrm>
                <a:off x="6889759" y="3938038"/>
                <a:ext cx="71640" cy="203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EA79AE0-13F2-4E53-93D3-B81A57430E1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80759" y="3929038"/>
                  <a:ext cx="89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896B721-51BB-4E11-AC78-6F4DAC376364}"/>
                    </a:ext>
                  </a:extLst>
                </p14:cNvPr>
                <p14:cNvContentPartPr/>
                <p14:nvPr/>
              </p14:nvContentPartPr>
              <p14:xfrm>
                <a:off x="6681679" y="4192558"/>
                <a:ext cx="428400" cy="56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896B721-51BB-4E11-AC78-6F4DAC37636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73039" y="4183558"/>
                  <a:ext cx="446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A0D9AC-AA72-4F84-9C16-0FDDF58F9414}"/>
                    </a:ext>
                  </a:extLst>
                </p14:cNvPr>
                <p14:cNvContentPartPr/>
                <p14:nvPr/>
              </p14:nvContentPartPr>
              <p14:xfrm>
                <a:off x="6649639" y="4378318"/>
                <a:ext cx="414360" cy="266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A0D9AC-AA72-4F84-9C16-0FDDF58F94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999" y="4369318"/>
                  <a:ext cx="432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0B95C11-F260-4640-B96F-A426423DF3C7}"/>
                    </a:ext>
                  </a:extLst>
                </p14:cNvPr>
                <p14:cNvContentPartPr/>
                <p14:nvPr/>
              </p14:nvContentPartPr>
              <p14:xfrm>
                <a:off x="7127719" y="4310998"/>
                <a:ext cx="169200" cy="142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0B95C11-F260-4640-B96F-A426423DF3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8719" y="4301998"/>
                  <a:ext cx="18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4F2D87C-C52F-4B28-BABA-C3E88BF7FD51}"/>
                    </a:ext>
                  </a:extLst>
                </p14:cNvPr>
                <p14:cNvContentPartPr/>
                <p14:nvPr/>
              </p14:nvContentPartPr>
              <p14:xfrm>
                <a:off x="7408159" y="4215598"/>
                <a:ext cx="12240" cy="36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4F2D87C-C52F-4B28-BABA-C3E88BF7FD5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99159" y="4206958"/>
                  <a:ext cx="29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AD05BC6-393E-455B-9A87-BB1CECCB7454}"/>
                    </a:ext>
                  </a:extLst>
                </p14:cNvPr>
                <p14:cNvContentPartPr/>
                <p14:nvPr/>
              </p14:nvContentPartPr>
              <p14:xfrm>
                <a:off x="7496719" y="3995638"/>
                <a:ext cx="551520" cy="26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AD05BC6-393E-455B-9A87-BB1CECCB74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88079" y="3986998"/>
                  <a:ext cx="569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81524BD-3FB0-41D9-96A5-1A70D066CCEA}"/>
                    </a:ext>
                  </a:extLst>
                </p14:cNvPr>
                <p14:cNvContentPartPr/>
                <p14:nvPr/>
              </p14:nvContentPartPr>
              <p14:xfrm>
                <a:off x="8105839" y="3901678"/>
                <a:ext cx="160560" cy="82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81524BD-3FB0-41D9-96A5-1A70D066CCE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97199" y="3892678"/>
                  <a:ext cx="178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4A6D71A-54E8-4C21-B9C5-E48B3CA7E981}"/>
                    </a:ext>
                  </a:extLst>
                </p14:cNvPr>
                <p14:cNvContentPartPr/>
                <p14:nvPr/>
              </p14:nvContentPartPr>
              <p14:xfrm>
                <a:off x="8283319" y="3724918"/>
                <a:ext cx="293040" cy="572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4A6D71A-54E8-4C21-B9C5-E48B3CA7E9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74679" y="3716278"/>
                  <a:ext cx="310680" cy="59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9D37111-EA6B-4E6A-B286-D734446EBB64}"/>
              </a:ext>
            </a:extLst>
          </p:cNvPr>
          <p:cNvGrpSpPr/>
          <p:nvPr/>
        </p:nvGrpSpPr>
        <p:grpSpPr>
          <a:xfrm>
            <a:off x="1960279" y="5073118"/>
            <a:ext cx="1904400" cy="428400"/>
            <a:chOff x="1960279" y="5073118"/>
            <a:chExt cx="19044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64AD8DB-24A9-46D8-BA78-1E515D8A0664}"/>
                    </a:ext>
                  </a:extLst>
                </p14:cNvPr>
                <p14:cNvContentPartPr/>
                <p14:nvPr/>
              </p14:nvContentPartPr>
              <p14:xfrm>
                <a:off x="3071239" y="5117758"/>
                <a:ext cx="522720" cy="383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64AD8DB-24A9-46D8-BA78-1E515D8A06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62239" y="5109118"/>
                  <a:ext cx="540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7A58571-2DF2-4C89-9602-D710CA53006A}"/>
                    </a:ext>
                  </a:extLst>
                </p14:cNvPr>
                <p14:cNvContentPartPr/>
                <p14:nvPr/>
              </p14:nvContentPartPr>
              <p14:xfrm>
                <a:off x="1960279" y="5073118"/>
                <a:ext cx="398160" cy="395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7A58571-2DF2-4C89-9602-D710CA53006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51279" y="5064478"/>
                  <a:ext cx="4158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893C364-0AED-4F8C-AC7B-49BCE0BC01C6}"/>
                    </a:ext>
                  </a:extLst>
                </p14:cNvPr>
                <p14:cNvContentPartPr/>
                <p14:nvPr/>
              </p14:nvContentPartPr>
              <p14:xfrm>
                <a:off x="1973599" y="5239078"/>
                <a:ext cx="330840" cy="93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893C364-0AED-4F8C-AC7B-49BCE0BC01C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64959" y="5230078"/>
                  <a:ext cx="348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435AB6B-626C-469A-B3D8-203A409D6199}"/>
                    </a:ext>
                  </a:extLst>
                </p14:cNvPr>
                <p14:cNvContentPartPr/>
                <p14:nvPr/>
              </p14:nvContentPartPr>
              <p14:xfrm>
                <a:off x="2426479" y="5249158"/>
                <a:ext cx="316080" cy="122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435AB6B-626C-469A-B3D8-203A409D61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17839" y="5240158"/>
                  <a:ext cx="333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891BB5-4E14-40AE-83A6-4D5B8A5F6401}"/>
                    </a:ext>
                  </a:extLst>
                </p14:cNvPr>
                <p14:cNvContentPartPr/>
                <p14:nvPr/>
              </p14:nvContentPartPr>
              <p14:xfrm>
                <a:off x="3675679" y="5129278"/>
                <a:ext cx="189000" cy="34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891BB5-4E14-40AE-83A6-4D5B8A5F640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67039" y="5120638"/>
                  <a:ext cx="20664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D3BA2DB-9230-4B4A-A2E2-F4CDB733CF7F}"/>
              </a:ext>
            </a:extLst>
          </p:cNvPr>
          <p:cNvGrpSpPr/>
          <p:nvPr/>
        </p:nvGrpSpPr>
        <p:grpSpPr>
          <a:xfrm>
            <a:off x="4066639" y="4953958"/>
            <a:ext cx="1193760" cy="627120"/>
            <a:chOff x="4066639" y="4953958"/>
            <a:chExt cx="119376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EA6F6EB-D268-4FD1-BA15-98970AF6970A}"/>
                    </a:ext>
                  </a:extLst>
                </p14:cNvPr>
                <p14:cNvContentPartPr/>
                <p14:nvPr/>
              </p14:nvContentPartPr>
              <p14:xfrm>
                <a:off x="4066639" y="5156278"/>
                <a:ext cx="278280" cy="20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EA6F6EB-D268-4FD1-BA15-98970AF697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7639" y="5147278"/>
                  <a:ext cx="29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587B6A-6929-4FEA-8332-C0F651EF8735}"/>
                    </a:ext>
                  </a:extLst>
                </p14:cNvPr>
                <p14:cNvContentPartPr/>
                <p14:nvPr/>
              </p14:nvContentPartPr>
              <p14:xfrm>
                <a:off x="4450759" y="5357518"/>
                <a:ext cx="151200" cy="223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587B6A-6929-4FEA-8332-C0F651EF873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41759" y="5348878"/>
                  <a:ext cx="168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34C76AF-767C-4EA0-A45F-5EDE5DC69B91}"/>
                    </a:ext>
                  </a:extLst>
                </p14:cNvPr>
                <p14:cNvContentPartPr/>
                <p14:nvPr/>
              </p14:nvContentPartPr>
              <p14:xfrm>
                <a:off x="4775839" y="5136838"/>
                <a:ext cx="68400" cy="21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34C76AF-767C-4EA0-A45F-5EDE5DC69B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67199" y="5128198"/>
                  <a:ext cx="86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A0BFD1A-612A-4A19-B7F6-A222A91B7494}"/>
                    </a:ext>
                  </a:extLst>
                </p14:cNvPr>
                <p14:cNvContentPartPr/>
                <p14:nvPr/>
              </p14:nvContentPartPr>
              <p14:xfrm>
                <a:off x="4961959" y="4953958"/>
                <a:ext cx="298440" cy="534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A0BFD1A-612A-4A19-B7F6-A222A91B74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53319" y="4944958"/>
                  <a:ext cx="316080" cy="5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C9B285-A1A2-4D80-B0FC-B22B2C96F8A0}"/>
                  </a:ext>
                </a:extLst>
              </p14:cNvPr>
              <p14:cNvContentPartPr/>
              <p14:nvPr/>
            </p14:nvContentPartPr>
            <p14:xfrm>
              <a:off x="6702502" y="2464822"/>
              <a:ext cx="1269360" cy="6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C9B285-A1A2-4D80-B0FC-B22B2C96F8A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93502" y="2456182"/>
                <a:ext cx="1287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B65A78-3C67-456A-BC2A-594045CA5111}"/>
                  </a:ext>
                </a:extLst>
              </p14:cNvPr>
              <p14:cNvContentPartPr/>
              <p14:nvPr/>
            </p14:nvContentPartPr>
            <p14:xfrm>
              <a:off x="4212382" y="3858382"/>
              <a:ext cx="975240" cy="176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B65A78-3C67-456A-BC2A-594045CA511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203742" y="3849742"/>
                <a:ext cx="99288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6A2E24-9968-445D-9CCC-1EF9B5ED5102}"/>
              </a:ext>
            </a:extLst>
          </p:cNvPr>
          <p:cNvGrpSpPr/>
          <p:nvPr/>
        </p:nvGrpSpPr>
        <p:grpSpPr>
          <a:xfrm>
            <a:off x="2926822" y="2495062"/>
            <a:ext cx="1763640" cy="336960"/>
            <a:chOff x="2926822" y="2495062"/>
            <a:chExt cx="17636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69B3D1-C640-4469-B04A-208EE801D165}"/>
                    </a:ext>
                  </a:extLst>
                </p14:cNvPr>
                <p14:cNvContentPartPr/>
                <p14:nvPr/>
              </p14:nvContentPartPr>
              <p14:xfrm>
                <a:off x="2973262" y="2537182"/>
                <a:ext cx="280080" cy="6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69B3D1-C640-4469-B04A-208EE801D16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64622" y="2528182"/>
                  <a:ext cx="297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D04F02-095D-45AA-B15A-187FE77ED8F4}"/>
                    </a:ext>
                  </a:extLst>
                </p14:cNvPr>
                <p14:cNvContentPartPr/>
                <p14:nvPr/>
              </p14:nvContentPartPr>
              <p14:xfrm>
                <a:off x="4426222" y="2495062"/>
                <a:ext cx="264240" cy="4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D04F02-095D-45AA-B15A-187FE77ED8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17222" y="2486062"/>
                  <a:ext cx="281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BFE9FF8-791B-41C2-9299-D04926111C12}"/>
                    </a:ext>
                  </a:extLst>
                </p14:cNvPr>
                <p14:cNvContentPartPr/>
                <p14:nvPr/>
              </p14:nvContentPartPr>
              <p14:xfrm>
                <a:off x="2926822" y="2602702"/>
                <a:ext cx="1634400" cy="22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BFE9FF8-791B-41C2-9299-D04926111C1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17822" y="2594062"/>
                  <a:ext cx="165204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5564E62-15BB-4C6A-A623-B8690D4AEEBF}"/>
                  </a:ext>
                </a:extLst>
              </p14:cNvPr>
              <p14:cNvContentPartPr/>
              <p14:nvPr/>
            </p14:nvContentPartPr>
            <p14:xfrm>
              <a:off x="9242662" y="3698182"/>
              <a:ext cx="320040" cy="94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5564E62-15BB-4C6A-A623-B8690D4AEEB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233662" y="3689542"/>
                <a:ext cx="337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ADDA3F4-8D1C-4AC9-88ED-BBE595F8EA71}"/>
                  </a:ext>
                </a:extLst>
              </p14:cNvPr>
              <p14:cNvContentPartPr/>
              <p14:nvPr/>
            </p14:nvContentPartPr>
            <p14:xfrm>
              <a:off x="6138439" y="3734638"/>
              <a:ext cx="1836360" cy="110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ADDA3F4-8D1C-4AC9-88ED-BBE595F8EA7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129439" y="3725998"/>
                <a:ext cx="185400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D35B47C-7A05-4EDF-97BE-E16F5AA03CB0}"/>
              </a:ext>
            </a:extLst>
          </p:cNvPr>
          <p:cNvGrpSpPr/>
          <p:nvPr/>
        </p:nvGrpSpPr>
        <p:grpSpPr>
          <a:xfrm>
            <a:off x="6607462" y="2352502"/>
            <a:ext cx="2837217" cy="271176"/>
            <a:chOff x="6607462" y="2352502"/>
            <a:chExt cx="2837217" cy="2711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D95FD9-9DDF-4635-BA10-7C463B20354F}"/>
                    </a:ext>
                  </a:extLst>
                </p14:cNvPr>
                <p14:cNvContentPartPr/>
                <p14:nvPr/>
              </p14:nvContentPartPr>
              <p14:xfrm>
                <a:off x="6607462" y="2417302"/>
                <a:ext cx="140544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D95FD9-9DDF-4635-BA10-7C463B2035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598462" y="2408662"/>
                  <a:ext cx="1423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0A38D4-21C8-4CFC-BCF5-BA91ADE62C63}"/>
                    </a:ext>
                  </a:extLst>
                </p14:cNvPr>
                <p14:cNvContentPartPr/>
                <p14:nvPr/>
              </p14:nvContentPartPr>
              <p14:xfrm>
                <a:off x="8742262" y="2352502"/>
                <a:ext cx="682560" cy="63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0A38D4-21C8-4CFC-BCF5-BA91ADE62C6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33622" y="2343502"/>
                  <a:ext cx="700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CB30A3-0267-40DF-88C2-6C349C519456}"/>
                    </a:ext>
                  </a:extLst>
                </p14:cNvPr>
                <p14:cNvContentPartPr/>
                <p14:nvPr/>
              </p14:nvContentPartPr>
              <p14:xfrm>
                <a:off x="6784222" y="2544022"/>
                <a:ext cx="749880" cy="7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CB30A3-0267-40DF-88C2-6C349C5194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75222" y="2535382"/>
                  <a:ext cx="767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44BFB9-3734-4ECA-BFB3-E6B769742E0F}"/>
                    </a:ext>
                  </a:extLst>
                </p14:cNvPr>
                <p14:cNvContentPartPr/>
                <p14:nvPr/>
              </p14:nvContentPartPr>
              <p14:xfrm>
                <a:off x="8740102" y="2486782"/>
                <a:ext cx="491760" cy="37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44BFB9-3734-4ECA-BFB3-E6B769742E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31102" y="2477782"/>
                  <a:ext cx="509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E8DD862-877D-47BC-A7DB-25467A54BABC}"/>
                    </a:ext>
                  </a:extLst>
                </p14:cNvPr>
                <p14:cNvContentPartPr/>
                <p14:nvPr/>
              </p14:nvContentPartPr>
              <p14:xfrm>
                <a:off x="6828919" y="2512438"/>
                <a:ext cx="852480" cy="111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E8DD862-877D-47BC-A7DB-25467A54BA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20279" y="2503798"/>
                  <a:ext cx="870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1F373C-63BE-426E-B233-960311C3B1FE}"/>
                    </a:ext>
                  </a:extLst>
                </p14:cNvPr>
                <p14:cNvContentPartPr/>
                <p14:nvPr/>
              </p14:nvContentPartPr>
              <p14:xfrm>
                <a:off x="8714959" y="2392918"/>
                <a:ext cx="729720" cy="124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1F373C-63BE-426E-B233-960311C3B1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05959" y="2383918"/>
                  <a:ext cx="7473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DD7708A-DFCC-48C5-A127-26404459A896}"/>
              </a:ext>
            </a:extLst>
          </p:cNvPr>
          <p:cNvGrpSpPr/>
          <p:nvPr/>
        </p:nvGrpSpPr>
        <p:grpSpPr>
          <a:xfrm>
            <a:off x="3840559" y="5671438"/>
            <a:ext cx="1034640" cy="80280"/>
            <a:chOff x="3840559" y="5671438"/>
            <a:chExt cx="10346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D04FA19-C398-4B94-95E7-B8C6DA57026A}"/>
                    </a:ext>
                  </a:extLst>
                </p14:cNvPr>
                <p14:cNvContentPartPr/>
                <p14:nvPr/>
              </p14:nvContentPartPr>
              <p14:xfrm>
                <a:off x="3840559" y="5671438"/>
                <a:ext cx="288360" cy="79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D04FA19-C398-4B94-95E7-B8C6DA57026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31559" y="5662438"/>
                  <a:ext cx="306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7F3C3A-FB96-437B-A539-A34F3A9CE36E}"/>
                    </a:ext>
                  </a:extLst>
                </p14:cNvPr>
                <p14:cNvContentPartPr/>
                <p14:nvPr/>
              </p14:nvContentPartPr>
              <p14:xfrm>
                <a:off x="4611679" y="5681158"/>
                <a:ext cx="263520" cy="70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7F3C3A-FB96-437B-A539-A34F3A9CE3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03039" y="5672518"/>
                  <a:ext cx="28116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5F343B6-F999-4ED5-898E-2F30210751AC}"/>
                  </a:ext>
                </a:extLst>
              </p14:cNvPr>
              <p14:cNvContentPartPr/>
              <p14:nvPr/>
            </p14:nvContentPartPr>
            <p14:xfrm>
              <a:off x="4223599" y="3895918"/>
              <a:ext cx="808560" cy="103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5F343B6-F999-4ED5-898E-2F30210751A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214959" y="3886918"/>
                <a:ext cx="826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45A88C-1DD3-459F-A0BA-A3AC8C5331F0}"/>
                  </a:ext>
                </a:extLst>
              </p14:cNvPr>
              <p14:cNvContentPartPr/>
              <p14:nvPr/>
            </p14:nvContentPartPr>
            <p14:xfrm>
              <a:off x="6552674" y="2756148"/>
              <a:ext cx="1634400" cy="12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45A88C-1DD3-459F-A0BA-A3AC8C5331F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43674" y="2747148"/>
                <a:ext cx="1652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BAAB9E-97E4-414E-9721-4BB440E4AF8E}"/>
                  </a:ext>
                </a:extLst>
              </p14:cNvPr>
              <p14:cNvContentPartPr/>
              <p14:nvPr/>
            </p14:nvContentPartPr>
            <p14:xfrm>
              <a:off x="8610794" y="2635548"/>
              <a:ext cx="1473840" cy="109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BAAB9E-97E4-414E-9721-4BB440E4AF8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601794" y="2626908"/>
                <a:ext cx="149148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D5E02C6-3578-4424-9F6C-162FBA30D245}"/>
              </a:ext>
            </a:extLst>
          </p:cNvPr>
          <p:cNvGrpSpPr/>
          <p:nvPr/>
        </p:nvGrpSpPr>
        <p:grpSpPr>
          <a:xfrm>
            <a:off x="5678594" y="2392908"/>
            <a:ext cx="565920" cy="463680"/>
            <a:chOff x="5678594" y="2392908"/>
            <a:chExt cx="5659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1C2497-4B21-4484-8502-992B59E6BCBE}"/>
                    </a:ext>
                  </a:extLst>
                </p14:cNvPr>
                <p14:cNvContentPartPr/>
                <p14:nvPr/>
              </p14:nvContentPartPr>
              <p14:xfrm>
                <a:off x="5682554" y="2392908"/>
                <a:ext cx="561960" cy="9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1C2497-4B21-4484-8502-992B59E6BCB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73914" y="2383908"/>
                  <a:ext cx="57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A8FAC93-E7E2-43CC-A0F0-1B2515138F41}"/>
                    </a:ext>
                  </a:extLst>
                </p14:cNvPr>
                <p14:cNvContentPartPr/>
                <p14:nvPr/>
              </p14:nvContentPartPr>
              <p14:xfrm>
                <a:off x="5678594" y="2421708"/>
                <a:ext cx="460080" cy="175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A8FAC93-E7E2-43CC-A0F0-1B2515138F4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69954" y="2413068"/>
                  <a:ext cx="47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CAA482-0369-4987-9BBA-516DC0E0A4B1}"/>
                    </a:ext>
                  </a:extLst>
                </p14:cNvPr>
                <p14:cNvContentPartPr/>
                <p14:nvPr/>
              </p14:nvContentPartPr>
              <p14:xfrm>
                <a:off x="5745914" y="2544828"/>
                <a:ext cx="366120" cy="141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CAA482-0369-4987-9BBA-516DC0E0A4B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37274" y="2536188"/>
                  <a:ext cx="383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CDEBB91-8811-4861-BA22-EA0B11A510E0}"/>
                    </a:ext>
                  </a:extLst>
                </p14:cNvPr>
                <p14:cNvContentPartPr/>
                <p14:nvPr/>
              </p14:nvContentPartPr>
              <p14:xfrm>
                <a:off x="5763914" y="2721948"/>
                <a:ext cx="340920" cy="134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CDEBB91-8811-4861-BA22-EA0B11A510E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55274" y="2713308"/>
                  <a:ext cx="3585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905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72B-30F3-4871-87C0-E514E2938810}"/>
              </a:ext>
            </a:extLst>
          </p:cNvPr>
          <p:cNvGrpSpPr/>
          <p:nvPr/>
        </p:nvGrpSpPr>
        <p:grpSpPr>
          <a:xfrm>
            <a:off x="414079" y="57238"/>
            <a:ext cx="2078640" cy="626040"/>
            <a:chOff x="414079" y="57238"/>
            <a:chExt cx="207864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7E51AAD-951A-4BC7-9E66-C9F2EAA93228}"/>
                    </a:ext>
                  </a:extLst>
                </p14:cNvPr>
                <p14:cNvContentPartPr/>
                <p14:nvPr/>
              </p14:nvContentPartPr>
              <p14:xfrm>
                <a:off x="414079" y="312118"/>
                <a:ext cx="201240" cy="32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7E51AAD-951A-4BC7-9E66-C9F2EAA932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439" y="303118"/>
                  <a:ext cx="218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85DE4B-575E-47B3-B227-7F9F15BFC045}"/>
                    </a:ext>
                  </a:extLst>
                </p14:cNvPr>
                <p14:cNvContentPartPr/>
                <p14:nvPr/>
              </p14:nvContentPartPr>
              <p14:xfrm>
                <a:off x="494719" y="143638"/>
                <a:ext cx="363600" cy="539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85DE4B-575E-47B3-B227-7F9F15BFC0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719" y="134998"/>
                  <a:ext cx="381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BAE796-A73C-4677-BC48-C03394C74C73}"/>
                    </a:ext>
                  </a:extLst>
                </p14:cNvPr>
                <p14:cNvContentPartPr/>
                <p14:nvPr/>
              </p14:nvContentPartPr>
              <p14:xfrm>
                <a:off x="779119" y="404998"/>
                <a:ext cx="204120" cy="23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BAE796-A73C-4677-BC48-C03394C74C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119" y="395998"/>
                  <a:ext cx="221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97286F-BF98-4A23-810A-2A0D7CF451DF}"/>
                    </a:ext>
                  </a:extLst>
                </p14:cNvPr>
                <p14:cNvContentPartPr/>
                <p14:nvPr/>
              </p14:nvContentPartPr>
              <p14:xfrm>
                <a:off x="1019959" y="350638"/>
                <a:ext cx="232920" cy="28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97286F-BF98-4A23-810A-2A0D7CF451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0959" y="341998"/>
                  <a:ext cx="250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CB0414-A238-4632-89CD-8F3A7FE0F338}"/>
                    </a:ext>
                  </a:extLst>
                </p14:cNvPr>
                <p14:cNvContentPartPr/>
                <p14:nvPr/>
              </p14:nvContentPartPr>
              <p14:xfrm>
                <a:off x="1377439" y="422638"/>
                <a:ext cx="151920" cy="15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CB0414-A238-4632-89CD-8F3A7FE0F3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8799" y="413638"/>
                  <a:ext cx="169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B647D8-BA5B-464F-9948-DA73BCFD0DF8}"/>
                    </a:ext>
                  </a:extLst>
                </p14:cNvPr>
                <p14:cNvContentPartPr/>
                <p14:nvPr/>
              </p14:nvContentPartPr>
              <p14:xfrm>
                <a:off x="1697119" y="196198"/>
                <a:ext cx="119880" cy="37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B647D8-BA5B-464F-9948-DA73BCFD0D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8119" y="187558"/>
                  <a:ext cx="137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B2775F-A710-4680-8DC0-04D2000E5BCB}"/>
                    </a:ext>
                  </a:extLst>
                </p14:cNvPr>
                <p14:cNvContentPartPr/>
                <p14:nvPr/>
              </p14:nvContentPartPr>
              <p14:xfrm>
                <a:off x="1977559" y="57238"/>
                <a:ext cx="251640" cy="572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B2775F-A710-4680-8DC0-04D2000E5B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8559" y="48238"/>
                  <a:ext cx="2692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1F0AB7-FC4F-4672-8294-7508C8BCD384}"/>
                    </a:ext>
                  </a:extLst>
                </p14:cNvPr>
                <p14:cNvContentPartPr/>
                <p14:nvPr/>
              </p14:nvContentPartPr>
              <p14:xfrm>
                <a:off x="1882159" y="288718"/>
                <a:ext cx="43416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1F0AB7-FC4F-4672-8294-7508C8BCD3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3519" y="279718"/>
                  <a:ext cx="45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9C4609-F0C2-4405-B783-C9B0DCD1D910}"/>
                    </a:ext>
                  </a:extLst>
                </p14:cNvPr>
                <p14:cNvContentPartPr/>
                <p14:nvPr/>
              </p14:nvContentPartPr>
              <p14:xfrm>
                <a:off x="2418919" y="283678"/>
                <a:ext cx="73800" cy="28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9C4609-F0C2-4405-B783-C9B0DCD1D9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9919" y="274678"/>
                  <a:ext cx="9144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D44D71-3FC6-4888-824E-4FE28A1D7F13}"/>
              </a:ext>
            </a:extLst>
          </p:cNvPr>
          <p:cNvGrpSpPr/>
          <p:nvPr/>
        </p:nvGrpSpPr>
        <p:grpSpPr>
          <a:xfrm>
            <a:off x="6959239" y="201958"/>
            <a:ext cx="1129680" cy="518400"/>
            <a:chOff x="6959239" y="201958"/>
            <a:chExt cx="11296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201B38-D549-4A3C-9ECC-344FF2D69E23}"/>
                    </a:ext>
                  </a:extLst>
                </p14:cNvPr>
                <p14:cNvContentPartPr/>
                <p14:nvPr/>
              </p14:nvContentPartPr>
              <p14:xfrm>
                <a:off x="6959239" y="363238"/>
                <a:ext cx="21240" cy="1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201B38-D549-4A3C-9ECC-344FF2D69E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50239" y="354598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F071B7-3081-41D4-A8B8-37788B270E9D}"/>
                    </a:ext>
                  </a:extLst>
                </p14:cNvPr>
                <p14:cNvContentPartPr/>
                <p14:nvPr/>
              </p14:nvContentPartPr>
              <p14:xfrm>
                <a:off x="7070119" y="498598"/>
                <a:ext cx="94680" cy="22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F071B7-3081-41D4-A8B8-37788B270E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1119" y="489598"/>
                  <a:ext cx="11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7CD9CE-615F-4E9D-80D6-55A09E06F13C}"/>
                    </a:ext>
                  </a:extLst>
                </p14:cNvPr>
                <p14:cNvContentPartPr/>
                <p14:nvPr/>
              </p14:nvContentPartPr>
              <p14:xfrm>
                <a:off x="7429039" y="206998"/>
                <a:ext cx="307800" cy="35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7CD9CE-615F-4E9D-80D6-55A09E06F1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0039" y="198358"/>
                  <a:ext cx="325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30E048-5291-4F0A-A76D-F3A8681F74AF}"/>
                    </a:ext>
                  </a:extLst>
                </p14:cNvPr>
                <p14:cNvContentPartPr/>
                <p14:nvPr/>
              </p14:nvContentPartPr>
              <p14:xfrm>
                <a:off x="7349119" y="201958"/>
                <a:ext cx="367920" cy="29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30E048-5291-4F0A-A76D-F3A8681F74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40119" y="192958"/>
                  <a:ext cx="385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9916AC-A7A6-4C6B-AA27-E2CD84199A6C}"/>
                    </a:ext>
                  </a:extLst>
                </p14:cNvPr>
                <p14:cNvContentPartPr/>
                <p14:nvPr/>
              </p14:nvContentPartPr>
              <p14:xfrm>
                <a:off x="7827199" y="514438"/>
                <a:ext cx="261720" cy="13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9916AC-A7A6-4C6B-AA27-E2CD84199A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8559" y="505798"/>
                  <a:ext cx="2793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D6A5D38-D41E-4218-9B3E-1195A9E150CD}"/>
              </a:ext>
            </a:extLst>
          </p:cNvPr>
          <p:cNvGrpSpPr/>
          <p:nvPr/>
        </p:nvGrpSpPr>
        <p:grpSpPr>
          <a:xfrm>
            <a:off x="478159" y="906838"/>
            <a:ext cx="1927080" cy="813960"/>
            <a:chOff x="478159" y="906838"/>
            <a:chExt cx="1927080" cy="8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45B017-9E3A-4794-BDB9-12AAAE76F360}"/>
                    </a:ext>
                  </a:extLst>
                </p14:cNvPr>
                <p14:cNvContentPartPr/>
                <p14:nvPr/>
              </p14:nvContentPartPr>
              <p14:xfrm>
                <a:off x="478159" y="1160998"/>
                <a:ext cx="227160" cy="21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45B017-9E3A-4794-BDB9-12AAAE76F3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519" y="1152358"/>
                  <a:ext cx="244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4DDB07-22BD-44BB-ADF1-16C0A88DF164}"/>
                    </a:ext>
                  </a:extLst>
                </p14:cNvPr>
                <p14:cNvContentPartPr/>
                <p14:nvPr/>
              </p14:nvContentPartPr>
              <p14:xfrm>
                <a:off x="771199" y="1161718"/>
                <a:ext cx="99000" cy="19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4DDB07-22BD-44BB-ADF1-16C0A88DF1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2199" y="1153078"/>
                  <a:ext cx="116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2A33D4-4AE1-4762-ACD6-B5A1FA262B6E}"/>
                    </a:ext>
                  </a:extLst>
                </p14:cNvPr>
                <p14:cNvContentPartPr/>
                <p14:nvPr/>
              </p14:nvContentPartPr>
              <p14:xfrm>
                <a:off x="976039" y="1126798"/>
                <a:ext cx="210600" cy="23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2A33D4-4AE1-4762-ACD6-B5A1FA262B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7399" y="1118158"/>
                  <a:ext cx="228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A5C9A9-4606-420E-BD4D-0452449F5704}"/>
                    </a:ext>
                  </a:extLst>
                </p14:cNvPr>
                <p14:cNvContentPartPr/>
                <p14:nvPr/>
              </p14:nvContentPartPr>
              <p14:xfrm>
                <a:off x="1217599" y="1114918"/>
                <a:ext cx="316440" cy="21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A5C9A9-4606-420E-BD4D-0452449F57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08959" y="1105918"/>
                  <a:ext cx="33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EF4412-6B3F-48C1-905F-D35908A539C4}"/>
                    </a:ext>
                  </a:extLst>
                </p14:cNvPr>
                <p14:cNvContentPartPr/>
                <p14:nvPr/>
              </p14:nvContentPartPr>
              <p14:xfrm>
                <a:off x="1649599" y="1181158"/>
                <a:ext cx="157680" cy="115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EF4412-6B3F-48C1-905F-D35908A539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0959" y="1172158"/>
                  <a:ext cx="17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DD240A-835A-428D-B955-2E28B34F64E0}"/>
                    </a:ext>
                  </a:extLst>
                </p14:cNvPr>
                <p14:cNvContentPartPr/>
                <p14:nvPr/>
              </p14:nvContentPartPr>
              <p14:xfrm>
                <a:off x="1950919" y="1002958"/>
                <a:ext cx="113040" cy="31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DD240A-835A-428D-B955-2E28B34F64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2279" y="994318"/>
                  <a:ext cx="130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A3895E-445F-4494-9D01-20BF41113E60}"/>
                    </a:ext>
                  </a:extLst>
                </p14:cNvPr>
                <p14:cNvContentPartPr/>
                <p14:nvPr/>
              </p14:nvContentPartPr>
              <p14:xfrm>
                <a:off x="2125879" y="906838"/>
                <a:ext cx="123480" cy="368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A3895E-445F-4494-9D01-20BF41113E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7239" y="897838"/>
                  <a:ext cx="141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24D7E9-11B7-481A-BA8F-6177DE3BC854}"/>
                    </a:ext>
                  </a:extLst>
                </p14:cNvPr>
                <p14:cNvContentPartPr/>
                <p14:nvPr/>
              </p14:nvContentPartPr>
              <p14:xfrm>
                <a:off x="2135599" y="1141918"/>
                <a:ext cx="269640" cy="578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124D7E9-11B7-481A-BA8F-6177DE3BC8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26959" y="1133278"/>
                  <a:ext cx="28728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40F2675-F9B4-436C-BC37-6C3703BA4809}"/>
              </a:ext>
            </a:extLst>
          </p:cNvPr>
          <p:cNvGrpSpPr/>
          <p:nvPr/>
        </p:nvGrpSpPr>
        <p:grpSpPr>
          <a:xfrm>
            <a:off x="2863879" y="131038"/>
            <a:ext cx="3816720" cy="1231200"/>
            <a:chOff x="2863879" y="131038"/>
            <a:chExt cx="381672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EBAF92-EBB1-40B6-81A0-DD46E5A7DD0F}"/>
                    </a:ext>
                  </a:extLst>
                </p14:cNvPr>
                <p14:cNvContentPartPr/>
                <p14:nvPr/>
              </p14:nvContentPartPr>
              <p14:xfrm>
                <a:off x="3207679" y="197998"/>
                <a:ext cx="289440" cy="46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EBAF92-EBB1-40B6-81A0-DD46E5A7DD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99039" y="189358"/>
                  <a:ext cx="3070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949BE9-F046-4FAA-A114-57066A2ADB8D}"/>
                    </a:ext>
                  </a:extLst>
                </p14:cNvPr>
                <p14:cNvContentPartPr/>
                <p14:nvPr/>
              </p14:nvContentPartPr>
              <p14:xfrm>
                <a:off x="3588199" y="382678"/>
                <a:ext cx="17604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949BE9-F046-4FAA-A114-57066A2ADB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9559" y="374038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8C2D18-2071-40CC-BB65-1D62B16464DF}"/>
                    </a:ext>
                  </a:extLst>
                </p14:cNvPr>
                <p14:cNvContentPartPr/>
                <p14:nvPr/>
              </p14:nvContentPartPr>
              <p14:xfrm>
                <a:off x="3955759" y="131038"/>
                <a:ext cx="294480" cy="48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8C2D18-2071-40CC-BB65-1D62B16464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7119" y="122398"/>
                  <a:ext cx="3121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8D49FF-91A3-4940-A9F2-24EE02D18F82}"/>
                    </a:ext>
                  </a:extLst>
                </p14:cNvPr>
                <p14:cNvContentPartPr/>
                <p14:nvPr/>
              </p14:nvContentPartPr>
              <p14:xfrm>
                <a:off x="3891319" y="361438"/>
                <a:ext cx="387000" cy="7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8D49FF-91A3-4940-A9F2-24EE02D18F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82679" y="352438"/>
                  <a:ext cx="404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8CBC5A-9D46-48D0-B17B-C726AD482CCD}"/>
                    </a:ext>
                  </a:extLst>
                </p14:cNvPr>
                <p14:cNvContentPartPr/>
                <p14:nvPr/>
              </p14:nvContentPartPr>
              <p14:xfrm>
                <a:off x="4661359" y="305278"/>
                <a:ext cx="212760" cy="30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8CBC5A-9D46-48D0-B17B-C726AD482C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2359" y="296638"/>
                  <a:ext cx="230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319AE3-373F-4EF7-A1EB-BA6C35781AB1}"/>
                    </a:ext>
                  </a:extLst>
                </p14:cNvPr>
                <p14:cNvContentPartPr/>
                <p14:nvPr/>
              </p14:nvContentPartPr>
              <p14:xfrm>
                <a:off x="4547959" y="215998"/>
                <a:ext cx="380520" cy="32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319AE3-373F-4EF7-A1EB-BA6C35781A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38959" y="206998"/>
                  <a:ext cx="398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84A5B8-DC50-46F4-A964-1949BF0C2331}"/>
                    </a:ext>
                  </a:extLst>
                </p14:cNvPr>
                <p14:cNvContentPartPr/>
                <p14:nvPr/>
              </p14:nvContentPartPr>
              <p14:xfrm>
                <a:off x="4945039" y="557278"/>
                <a:ext cx="3780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84A5B8-DC50-46F4-A964-1949BF0C23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36039" y="548278"/>
                  <a:ext cx="55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F275F6-D202-46A4-BB9D-1F01E6536804}"/>
                    </a:ext>
                  </a:extLst>
                </p14:cNvPr>
                <p14:cNvContentPartPr/>
                <p14:nvPr/>
              </p14:nvContentPartPr>
              <p14:xfrm>
                <a:off x="5085439" y="598678"/>
                <a:ext cx="115920" cy="1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F275F6-D202-46A4-BB9D-1F01E65368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76439" y="589678"/>
                  <a:ext cx="133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7BCD26-D582-433D-B835-AEF36D3BAD96}"/>
                    </a:ext>
                  </a:extLst>
                </p14:cNvPr>
                <p14:cNvContentPartPr/>
                <p14:nvPr/>
              </p14:nvContentPartPr>
              <p14:xfrm>
                <a:off x="5421319" y="303838"/>
                <a:ext cx="192960" cy="28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7BCD26-D582-433D-B835-AEF36D3BAD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2679" y="295198"/>
                  <a:ext cx="210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63F979-6BC3-4654-B168-4E6483A26D19}"/>
                    </a:ext>
                  </a:extLst>
                </p14:cNvPr>
                <p14:cNvContentPartPr/>
                <p14:nvPr/>
              </p14:nvContentPartPr>
              <p14:xfrm>
                <a:off x="5367319" y="241558"/>
                <a:ext cx="316800" cy="28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63F979-6BC3-4654-B168-4E6483A26D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58319" y="232918"/>
                  <a:ext cx="334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9DFDD9-4885-4532-8D78-EB7B29FEA05C}"/>
                    </a:ext>
                  </a:extLst>
                </p14:cNvPr>
                <p14:cNvContentPartPr/>
                <p14:nvPr/>
              </p14:nvContentPartPr>
              <p14:xfrm>
                <a:off x="5684479" y="539278"/>
                <a:ext cx="190080" cy="17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9DFDD9-4885-4532-8D78-EB7B29FEA0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75479" y="530638"/>
                  <a:ext cx="207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9E666C-0612-4335-871E-F8811B611992}"/>
                    </a:ext>
                  </a:extLst>
                </p14:cNvPr>
                <p14:cNvContentPartPr/>
                <p14:nvPr/>
              </p14:nvContentPartPr>
              <p14:xfrm>
                <a:off x="6080839" y="522718"/>
                <a:ext cx="155160" cy="24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9E666C-0612-4335-871E-F8811B6119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2199" y="514078"/>
                  <a:ext cx="172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E943EF-7658-4140-9792-B58FD9E274D9}"/>
                    </a:ext>
                  </a:extLst>
                </p14:cNvPr>
                <p14:cNvContentPartPr/>
                <p14:nvPr/>
              </p14:nvContentPartPr>
              <p14:xfrm>
                <a:off x="6450919" y="39131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E943EF-7658-4140-9792-B58FD9E274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41919" y="382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AD6522-E282-46DA-BDBD-7426ACDC6C6A}"/>
                    </a:ext>
                  </a:extLst>
                </p14:cNvPr>
                <p14:cNvContentPartPr/>
                <p14:nvPr/>
              </p14:nvContentPartPr>
              <p14:xfrm>
                <a:off x="6635599" y="374038"/>
                <a:ext cx="45000" cy="1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AD6522-E282-46DA-BDBD-7426ACDC6C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26959" y="365398"/>
                  <a:ext cx="62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BBE3406-8B01-49BE-9ED6-BFACD0A3C276}"/>
                    </a:ext>
                  </a:extLst>
                </p14:cNvPr>
                <p14:cNvContentPartPr/>
                <p14:nvPr/>
              </p14:nvContentPartPr>
              <p14:xfrm>
                <a:off x="2863879" y="1118518"/>
                <a:ext cx="250560" cy="24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BBE3406-8B01-49BE-9ED6-BFACD0A3C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54879" y="1109878"/>
                  <a:ext cx="268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C7D01A-4F88-4AFC-A0E0-0F325156DAE1}"/>
                    </a:ext>
                  </a:extLst>
                </p14:cNvPr>
                <p14:cNvContentPartPr/>
                <p14:nvPr/>
              </p14:nvContentPartPr>
              <p14:xfrm>
                <a:off x="3043159" y="885598"/>
                <a:ext cx="241560" cy="433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C7D01A-4F88-4AFC-A0E0-0F325156DA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34159" y="876958"/>
                  <a:ext cx="2592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50764A-42D0-40E1-9499-D8E8D20171E4}"/>
                    </a:ext>
                  </a:extLst>
                </p14:cNvPr>
                <p14:cNvContentPartPr/>
                <p14:nvPr/>
              </p14:nvContentPartPr>
              <p14:xfrm>
                <a:off x="3198319" y="1153438"/>
                <a:ext cx="7992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50764A-42D0-40E1-9499-D8E8D20171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89319" y="1144798"/>
                  <a:ext cx="97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5ABF06-D763-469C-988F-B21C8EBF945A}"/>
                    </a:ext>
                  </a:extLst>
                </p14:cNvPr>
                <p14:cNvContentPartPr/>
                <p14:nvPr/>
              </p14:nvContentPartPr>
              <p14:xfrm>
                <a:off x="3313519" y="1104478"/>
                <a:ext cx="206640" cy="22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5ABF06-D763-469C-988F-B21C8EBF94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4879" y="1095478"/>
                  <a:ext cx="224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E2F42A-54F8-4395-8BDF-16ABD21834A7}"/>
                    </a:ext>
                  </a:extLst>
                </p14:cNvPr>
                <p14:cNvContentPartPr/>
                <p14:nvPr/>
              </p14:nvContentPartPr>
              <p14:xfrm>
                <a:off x="3695119" y="826198"/>
                <a:ext cx="240840" cy="515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E2F42A-54F8-4395-8BDF-16ABD21834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6119" y="817558"/>
                  <a:ext cx="2584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9282C47-3AE8-48B6-92B5-6AF4B8B19295}"/>
                    </a:ext>
                  </a:extLst>
                </p14:cNvPr>
                <p14:cNvContentPartPr/>
                <p14:nvPr/>
              </p14:nvContentPartPr>
              <p14:xfrm>
                <a:off x="3662359" y="1052278"/>
                <a:ext cx="351360" cy="92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9282C47-3AE8-48B6-92B5-6AF4B8B192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53719" y="1043278"/>
                  <a:ext cx="369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D6B0BC-9CAF-4BC9-98C1-E0767A9329D1}"/>
                    </a:ext>
                  </a:extLst>
                </p14:cNvPr>
                <p14:cNvContentPartPr/>
                <p14:nvPr/>
              </p14:nvContentPartPr>
              <p14:xfrm>
                <a:off x="3966559" y="1040758"/>
                <a:ext cx="224640" cy="20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D6B0BC-9CAF-4BC9-98C1-E0767A9329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57919" y="1031758"/>
                  <a:ext cx="24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68B0A1-EF9B-4595-A958-92BD8AE8170E}"/>
                    </a:ext>
                  </a:extLst>
                </p14:cNvPr>
                <p14:cNvContentPartPr/>
                <p14:nvPr/>
              </p14:nvContentPartPr>
              <p14:xfrm>
                <a:off x="4171399" y="1088998"/>
                <a:ext cx="68760" cy="212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68B0A1-EF9B-4595-A958-92BD8AE817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2399" y="1080358"/>
                  <a:ext cx="8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0F0D37-F4A7-41D7-BDE1-497449182E8E}"/>
                    </a:ext>
                  </a:extLst>
                </p14:cNvPr>
                <p14:cNvContentPartPr/>
                <p14:nvPr/>
              </p14:nvContentPartPr>
              <p14:xfrm>
                <a:off x="4467319" y="800638"/>
                <a:ext cx="181800" cy="353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0F0D37-F4A7-41D7-BDE1-497449182E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58319" y="791638"/>
                  <a:ext cx="199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7DB20C-531A-400F-ACAE-B3AD0D7217D1}"/>
                    </a:ext>
                  </a:extLst>
                </p14:cNvPr>
                <p14:cNvContentPartPr/>
                <p14:nvPr/>
              </p14:nvContentPartPr>
              <p14:xfrm>
                <a:off x="4411159" y="1114918"/>
                <a:ext cx="223920" cy="20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7DB20C-531A-400F-ACAE-B3AD0D7217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02519" y="1106278"/>
                  <a:ext cx="241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AB6E99-1489-41AA-8D17-3BC30E7E733C}"/>
                    </a:ext>
                  </a:extLst>
                </p14:cNvPr>
                <p14:cNvContentPartPr/>
                <p14:nvPr/>
              </p14:nvContentPartPr>
              <p14:xfrm>
                <a:off x="4679719" y="1127878"/>
                <a:ext cx="216000" cy="153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AB6E99-1489-41AA-8D17-3BC30E7E73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70719" y="1119238"/>
                  <a:ext cx="233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C04863-FEBE-4411-90A2-6FB99C90B67C}"/>
                    </a:ext>
                  </a:extLst>
                </p14:cNvPr>
                <p14:cNvContentPartPr/>
                <p14:nvPr/>
              </p14:nvContentPartPr>
              <p14:xfrm>
                <a:off x="5053039" y="814318"/>
                <a:ext cx="231840" cy="45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C04863-FEBE-4411-90A2-6FB99C90B6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44039" y="805318"/>
                  <a:ext cx="2494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3267A7-DBB5-42F4-90DF-2006E378ADA3}"/>
                    </a:ext>
                  </a:extLst>
                </p14:cNvPr>
                <p14:cNvContentPartPr/>
                <p14:nvPr/>
              </p14:nvContentPartPr>
              <p14:xfrm>
                <a:off x="4943599" y="1071358"/>
                <a:ext cx="494640" cy="157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03267A7-DBB5-42F4-90DF-2006E378AD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34959" y="1062718"/>
                  <a:ext cx="51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095106-7A1B-4450-B859-CBF89424B196}"/>
                    </a:ext>
                  </a:extLst>
                </p14:cNvPr>
                <p14:cNvContentPartPr/>
                <p14:nvPr/>
              </p14:nvContentPartPr>
              <p14:xfrm>
                <a:off x="5434999" y="1093318"/>
                <a:ext cx="25056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095106-7A1B-4450-B859-CBF89424B1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26359" y="1084318"/>
                  <a:ext cx="268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5BD87E-05EE-4B82-A9E9-990FDDAEAE96}"/>
                    </a:ext>
                  </a:extLst>
                </p14:cNvPr>
                <p14:cNvContentPartPr/>
                <p14:nvPr/>
              </p14:nvContentPartPr>
              <p14:xfrm>
                <a:off x="5631919" y="905398"/>
                <a:ext cx="190440" cy="326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5BD87E-05EE-4B82-A9E9-990FDDAEAE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22919" y="896758"/>
                  <a:ext cx="2080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B2CCEF-C13D-4E29-8E7C-2F3EEBF55B2F}"/>
              </a:ext>
            </a:extLst>
          </p:cNvPr>
          <p:cNvGrpSpPr/>
          <p:nvPr/>
        </p:nvGrpSpPr>
        <p:grpSpPr>
          <a:xfrm>
            <a:off x="6057439" y="870478"/>
            <a:ext cx="1629000" cy="432720"/>
            <a:chOff x="6057439" y="870478"/>
            <a:chExt cx="162900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4F23FBA-1AC6-4183-B743-9CF86E283307}"/>
                    </a:ext>
                  </a:extLst>
                </p14:cNvPr>
                <p14:cNvContentPartPr/>
                <p14:nvPr/>
              </p14:nvContentPartPr>
              <p14:xfrm>
                <a:off x="6057439" y="1049398"/>
                <a:ext cx="305280" cy="20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4F23FBA-1AC6-4183-B743-9CF86E2833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8439" y="1040398"/>
                  <a:ext cx="322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205142-B598-4417-A732-728C5042C1DA}"/>
                    </a:ext>
                  </a:extLst>
                </p14:cNvPr>
                <p14:cNvContentPartPr/>
                <p14:nvPr/>
              </p14:nvContentPartPr>
              <p14:xfrm>
                <a:off x="6254359" y="1096558"/>
                <a:ext cx="307080" cy="16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205142-B598-4417-A732-728C5042C1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45719" y="1087918"/>
                  <a:ext cx="324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BCA249-156A-49BC-B76B-AE2D4B6BBC3A}"/>
                    </a:ext>
                  </a:extLst>
                </p14:cNvPr>
                <p14:cNvContentPartPr/>
                <p14:nvPr/>
              </p14:nvContentPartPr>
              <p14:xfrm>
                <a:off x="6517159" y="1139038"/>
                <a:ext cx="256680" cy="135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BCA249-156A-49BC-B76B-AE2D4B6BBC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08159" y="1130038"/>
                  <a:ext cx="27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E2D5AA-9552-4755-BFDF-4E44DA787AA4}"/>
                    </a:ext>
                  </a:extLst>
                </p14:cNvPr>
                <p14:cNvContentPartPr/>
                <p14:nvPr/>
              </p14:nvContentPartPr>
              <p14:xfrm>
                <a:off x="6790039" y="1124998"/>
                <a:ext cx="264600" cy="17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E2D5AA-9552-4755-BFDF-4E44DA787A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81039" y="1116358"/>
                  <a:ext cx="28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1C3188-720A-4D0D-A263-9A33B0F42B87}"/>
                    </a:ext>
                  </a:extLst>
                </p14:cNvPr>
                <p14:cNvContentPartPr/>
                <p14:nvPr/>
              </p14:nvContentPartPr>
              <p14:xfrm>
                <a:off x="6986239" y="870478"/>
                <a:ext cx="314640" cy="39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1C3188-720A-4D0D-A263-9A33B0F42B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77239" y="861478"/>
                  <a:ext cx="332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440238-62CE-440C-97ED-2C08DE6547B5}"/>
                    </a:ext>
                  </a:extLst>
                </p14:cNvPr>
                <p14:cNvContentPartPr/>
                <p14:nvPr/>
              </p14:nvContentPartPr>
              <p14:xfrm>
                <a:off x="7105039" y="1105558"/>
                <a:ext cx="160560" cy="16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440238-62CE-440C-97ED-2C08DE6547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96039" y="1096918"/>
                  <a:ext cx="178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8DDE6F-5B48-4D8E-AE9C-47CA4223A8B8}"/>
                    </a:ext>
                  </a:extLst>
                </p14:cNvPr>
                <p14:cNvContentPartPr/>
                <p14:nvPr/>
              </p14:nvContentPartPr>
              <p14:xfrm>
                <a:off x="7357039" y="1133278"/>
                <a:ext cx="329400" cy="120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8DDE6F-5B48-4D8E-AE9C-47CA4223A8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8399" y="1124638"/>
                  <a:ext cx="3470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BEBCDB-2AC0-48FE-B052-2D2269A18A26}"/>
              </a:ext>
            </a:extLst>
          </p:cNvPr>
          <p:cNvGrpSpPr/>
          <p:nvPr/>
        </p:nvGrpSpPr>
        <p:grpSpPr>
          <a:xfrm>
            <a:off x="523159" y="1498678"/>
            <a:ext cx="1227600" cy="508680"/>
            <a:chOff x="523159" y="1498678"/>
            <a:chExt cx="12276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71ECC0-05DD-47CE-BD64-D7690C3E0E04}"/>
                    </a:ext>
                  </a:extLst>
                </p14:cNvPr>
                <p14:cNvContentPartPr/>
                <p14:nvPr/>
              </p14:nvContentPartPr>
              <p14:xfrm>
                <a:off x="523159" y="1839238"/>
                <a:ext cx="326160" cy="168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71ECC0-05DD-47CE-BD64-D7690C3E0E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519" y="1830238"/>
                  <a:ext cx="343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416D16-16BB-467B-9AF2-9F3EA6E2DEAD}"/>
                    </a:ext>
                  </a:extLst>
                </p14:cNvPr>
                <p14:cNvContentPartPr/>
                <p14:nvPr/>
              </p14:nvContentPartPr>
              <p14:xfrm>
                <a:off x="955159" y="1829518"/>
                <a:ext cx="47520" cy="132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416D16-16BB-467B-9AF2-9F3EA6E2DE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6519" y="1820518"/>
                  <a:ext cx="65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B56FA5-879D-4510-87EE-BF36521895CD}"/>
                    </a:ext>
                  </a:extLst>
                </p14:cNvPr>
                <p14:cNvContentPartPr/>
                <p14:nvPr/>
              </p14:nvContentPartPr>
              <p14:xfrm>
                <a:off x="1235599" y="1549798"/>
                <a:ext cx="159120" cy="403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B56FA5-879D-4510-87EE-BF36521895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26959" y="1540798"/>
                  <a:ext cx="176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C33233-D09D-4EE4-B109-5301CC28A551}"/>
                    </a:ext>
                  </a:extLst>
                </p14:cNvPr>
                <p14:cNvContentPartPr/>
                <p14:nvPr/>
              </p14:nvContentPartPr>
              <p14:xfrm>
                <a:off x="1136959" y="1703158"/>
                <a:ext cx="377280" cy="9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C33233-D09D-4EE4-B109-5301CC28A5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7959" y="1694518"/>
                  <a:ext cx="394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B9BE27-4B59-49DF-8935-1E826B931BA6}"/>
                    </a:ext>
                  </a:extLst>
                </p14:cNvPr>
                <p14:cNvContentPartPr/>
                <p14:nvPr/>
              </p14:nvContentPartPr>
              <p14:xfrm>
                <a:off x="1550959" y="1498678"/>
                <a:ext cx="199800" cy="409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B9BE27-4B59-49DF-8935-1E826B931B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42319" y="1489678"/>
                  <a:ext cx="21744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C82591-DB4B-4DD5-95FF-03ADC979D4D5}"/>
              </a:ext>
            </a:extLst>
          </p:cNvPr>
          <p:cNvGrpSpPr/>
          <p:nvPr/>
        </p:nvGrpSpPr>
        <p:grpSpPr>
          <a:xfrm>
            <a:off x="2349079" y="1680478"/>
            <a:ext cx="1377360" cy="250560"/>
            <a:chOff x="2349079" y="1680478"/>
            <a:chExt cx="13773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80F1D6-CAD9-4D6B-A0F5-808EFAC64F0B}"/>
                    </a:ext>
                  </a:extLst>
                </p14:cNvPr>
                <p14:cNvContentPartPr/>
                <p14:nvPr/>
              </p14:nvContentPartPr>
              <p14:xfrm>
                <a:off x="2349079" y="1721878"/>
                <a:ext cx="419400" cy="18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80F1D6-CAD9-4D6B-A0F5-808EFAC64F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40079" y="1713238"/>
                  <a:ext cx="437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F6E0DF-485D-4018-ABFF-370441125984}"/>
                    </a:ext>
                  </a:extLst>
                </p14:cNvPr>
                <p14:cNvContentPartPr/>
                <p14:nvPr/>
              </p14:nvContentPartPr>
              <p14:xfrm>
                <a:off x="2819599" y="1696318"/>
                <a:ext cx="204120" cy="192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F6E0DF-485D-4018-ABFF-3704411259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0959" y="1687678"/>
                  <a:ext cx="22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E3A62D-63EB-4135-A5D3-D8C77B343FC1}"/>
                    </a:ext>
                  </a:extLst>
                </p14:cNvPr>
                <p14:cNvContentPartPr/>
                <p14:nvPr/>
              </p14:nvContentPartPr>
              <p14:xfrm>
                <a:off x="3061519" y="1702798"/>
                <a:ext cx="190440" cy="151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E3A62D-63EB-4135-A5D3-D8C77B343F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52879" y="1693798"/>
                  <a:ext cx="208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802C23-37E8-433F-9322-6DF0A6971C2D}"/>
                    </a:ext>
                  </a:extLst>
                </p14:cNvPr>
                <p14:cNvContentPartPr/>
                <p14:nvPr/>
              </p14:nvContentPartPr>
              <p14:xfrm>
                <a:off x="3286159" y="1765078"/>
                <a:ext cx="196200" cy="129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802C23-37E8-433F-9322-6DF0A6971C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77159" y="1756078"/>
                  <a:ext cx="21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30B988A-73F1-45D8-8784-97D93536161C}"/>
                    </a:ext>
                  </a:extLst>
                </p14:cNvPr>
                <p14:cNvContentPartPr/>
                <p14:nvPr/>
              </p14:nvContentPartPr>
              <p14:xfrm>
                <a:off x="3577039" y="1680478"/>
                <a:ext cx="149400" cy="250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30B988A-73F1-45D8-8784-97D9353616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68039" y="1671478"/>
                  <a:ext cx="1670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858E12-F5B0-4B9C-89F6-A57B5A0683C3}"/>
              </a:ext>
            </a:extLst>
          </p:cNvPr>
          <p:cNvGrpSpPr/>
          <p:nvPr/>
        </p:nvGrpSpPr>
        <p:grpSpPr>
          <a:xfrm>
            <a:off x="4114159" y="1709638"/>
            <a:ext cx="1900080" cy="400320"/>
            <a:chOff x="4114159" y="1709638"/>
            <a:chExt cx="190008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C16355-7728-41CF-A834-82C27C3418E7}"/>
                    </a:ext>
                  </a:extLst>
                </p14:cNvPr>
                <p14:cNvContentPartPr/>
                <p14:nvPr/>
              </p14:nvContentPartPr>
              <p14:xfrm>
                <a:off x="4114159" y="1716118"/>
                <a:ext cx="460800" cy="209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C16355-7728-41CF-A834-82C27C3418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05159" y="1707118"/>
                  <a:ext cx="478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2B7B925-9612-464E-BFE2-640A120161EC}"/>
                    </a:ext>
                  </a:extLst>
                </p14:cNvPr>
                <p14:cNvContentPartPr/>
                <p14:nvPr/>
              </p14:nvContentPartPr>
              <p14:xfrm>
                <a:off x="4675399" y="1898998"/>
                <a:ext cx="38520" cy="87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2B7B925-9612-464E-BFE2-640A120161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66399" y="1890358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D20747-3215-4F75-9E88-E1DD4DF8E6A6}"/>
                    </a:ext>
                  </a:extLst>
                </p14:cNvPr>
                <p14:cNvContentPartPr/>
                <p14:nvPr/>
              </p14:nvContentPartPr>
              <p14:xfrm>
                <a:off x="4816159" y="1933558"/>
                <a:ext cx="132120" cy="152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D20747-3215-4F75-9E88-E1DD4DF8E6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07519" y="1924558"/>
                  <a:ext cx="149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B5EBC42-565B-4FD3-A8BB-6D2D3627C7D3}"/>
                    </a:ext>
                  </a:extLst>
                </p14:cNvPr>
                <p14:cNvContentPartPr/>
                <p14:nvPr/>
              </p14:nvContentPartPr>
              <p14:xfrm>
                <a:off x="5158879" y="1709638"/>
                <a:ext cx="43452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B5EBC42-565B-4FD3-A8BB-6D2D3627C7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49879" y="1700998"/>
                  <a:ext cx="452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C36953C-F752-42DF-B39C-813F77360509}"/>
                    </a:ext>
                  </a:extLst>
                </p14:cNvPr>
                <p14:cNvContentPartPr/>
                <p14:nvPr/>
              </p14:nvContentPartPr>
              <p14:xfrm>
                <a:off x="5583679" y="1882798"/>
                <a:ext cx="196560" cy="14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C36953C-F752-42DF-B39C-813F773605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74679" y="1873798"/>
                  <a:ext cx="214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32F133B-4FBE-4330-92F1-40418492979C}"/>
                    </a:ext>
                  </a:extLst>
                </p14:cNvPr>
                <p14:cNvContentPartPr/>
                <p14:nvPr/>
              </p14:nvContentPartPr>
              <p14:xfrm>
                <a:off x="5834239" y="1865878"/>
                <a:ext cx="180000" cy="244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32F133B-4FBE-4330-92F1-4041849297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5239" y="1857238"/>
                  <a:ext cx="1976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BE644D5-8103-4B86-A13C-E37E374F0D99}"/>
              </a:ext>
            </a:extLst>
          </p:cNvPr>
          <p:cNvGrpSpPr/>
          <p:nvPr/>
        </p:nvGrpSpPr>
        <p:grpSpPr>
          <a:xfrm>
            <a:off x="6254719" y="1630438"/>
            <a:ext cx="1645560" cy="391320"/>
            <a:chOff x="6254719" y="1630438"/>
            <a:chExt cx="16455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A74BB97-E8CC-48A5-BB14-CAEEEC18C2CE}"/>
                    </a:ext>
                  </a:extLst>
                </p14:cNvPr>
                <p14:cNvContentPartPr/>
                <p14:nvPr/>
              </p14:nvContentPartPr>
              <p14:xfrm>
                <a:off x="6254719" y="1794598"/>
                <a:ext cx="14040" cy="3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A74BB97-E8CC-48A5-BB14-CAEEEC18C2C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46079" y="1785598"/>
                  <a:ext cx="3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3C55CE0-B535-4559-83F1-7CF2636357B1}"/>
                    </a:ext>
                  </a:extLst>
                </p14:cNvPr>
                <p14:cNvContentPartPr/>
                <p14:nvPr/>
              </p14:nvContentPartPr>
              <p14:xfrm>
                <a:off x="6428599" y="1815478"/>
                <a:ext cx="31536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3C55CE0-B535-4559-83F1-7CF2636357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9599" y="1806838"/>
                  <a:ext cx="333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4AF138F-28A4-4F9E-A027-F4E24D462858}"/>
                    </a:ext>
                  </a:extLst>
                </p14:cNvPr>
                <p14:cNvContentPartPr/>
                <p14:nvPr/>
              </p14:nvContentPartPr>
              <p14:xfrm>
                <a:off x="6829639" y="1867318"/>
                <a:ext cx="140760" cy="15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4AF138F-28A4-4F9E-A027-F4E24D4628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20999" y="1858318"/>
                  <a:ext cx="15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839CEC-2242-4CEA-8E85-45E32A678A5B}"/>
                    </a:ext>
                  </a:extLst>
                </p14:cNvPr>
                <p14:cNvContentPartPr/>
                <p14:nvPr/>
              </p14:nvContentPartPr>
              <p14:xfrm>
                <a:off x="7180279" y="1630438"/>
                <a:ext cx="476280" cy="241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839CEC-2242-4CEA-8E85-45E32A678A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71639" y="1621438"/>
                  <a:ext cx="49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A8156F-5AEC-49B2-B29A-5F6E1CE13945}"/>
                    </a:ext>
                  </a:extLst>
                </p14:cNvPr>
                <p14:cNvContentPartPr/>
                <p14:nvPr/>
              </p14:nvContentPartPr>
              <p14:xfrm>
                <a:off x="7670959" y="1833478"/>
                <a:ext cx="229320" cy="146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A8156F-5AEC-49B2-B29A-5F6E1CE139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62319" y="1824478"/>
                  <a:ext cx="2469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9F5002C-F218-4ECC-88B8-56C663F0DAF9}"/>
              </a:ext>
            </a:extLst>
          </p:cNvPr>
          <p:cNvGrpSpPr/>
          <p:nvPr/>
        </p:nvGrpSpPr>
        <p:grpSpPr>
          <a:xfrm>
            <a:off x="8332999" y="1445038"/>
            <a:ext cx="1038600" cy="375840"/>
            <a:chOff x="8332999" y="1445038"/>
            <a:chExt cx="10386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7BEB48-134E-49EE-890C-B7AE4C5B80A9}"/>
                    </a:ext>
                  </a:extLst>
                </p14:cNvPr>
                <p14:cNvContentPartPr/>
                <p14:nvPr/>
              </p14:nvContentPartPr>
              <p14:xfrm>
                <a:off x="8332999" y="1672198"/>
                <a:ext cx="180000" cy="148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7BEB48-134E-49EE-890C-B7AE4C5B80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3999" y="1663198"/>
                  <a:ext cx="19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4F511C-434B-40DB-A20B-53F5AA4AB37F}"/>
                    </a:ext>
                  </a:extLst>
                </p14:cNvPr>
                <p14:cNvContentPartPr/>
                <p14:nvPr/>
              </p14:nvContentPartPr>
              <p14:xfrm>
                <a:off x="8596159" y="1679038"/>
                <a:ext cx="21132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4F511C-434B-40DB-A20B-53F5AA4AB3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87519" y="1670038"/>
                  <a:ext cx="22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F0A0C32-C7A2-480D-8CB6-06432AB691BD}"/>
                    </a:ext>
                  </a:extLst>
                </p14:cNvPr>
                <p14:cNvContentPartPr/>
                <p14:nvPr/>
              </p14:nvContentPartPr>
              <p14:xfrm>
                <a:off x="8888479" y="1663558"/>
                <a:ext cx="245880" cy="155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F0A0C32-C7A2-480D-8CB6-06432AB691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79839" y="1654918"/>
                  <a:ext cx="263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4F80B-31B6-4CF1-9645-84D82D9FA377}"/>
                    </a:ext>
                  </a:extLst>
                </p14:cNvPr>
                <p14:cNvContentPartPr/>
                <p14:nvPr/>
              </p14:nvContentPartPr>
              <p14:xfrm>
                <a:off x="9079279" y="1445038"/>
                <a:ext cx="292320" cy="287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4F80B-31B6-4CF1-9645-84D82D9FA3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70639" y="1436038"/>
                  <a:ext cx="30996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16DE3C9-3C10-4135-B784-3F4E7416B373}"/>
              </a:ext>
            </a:extLst>
          </p:cNvPr>
          <p:cNvGrpSpPr/>
          <p:nvPr/>
        </p:nvGrpSpPr>
        <p:grpSpPr>
          <a:xfrm>
            <a:off x="513079" y="2301118"/>
            <a:ext cx="1954440" cy="343080"/>
            <a:chOff x="513079" y="2301118"/>
            <a:chExt cx="19544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EA2349C-A1B0-40E6-A621-9DA58ADC1EFC}"/>
                    </a:ext>
                  </a:extLst>
                </p14:cNvPr>
                <p14:cNvContentPartPr/>
                <p14:nvPr/>
              </p14:nvContentPartPr>
              <p14:xfrm>
                <a:off x="513079" y="2376718"/>
                <a:ext cx="293760" cy="26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EA2349C-A1B0-40E6-A621-9DA58ADC1E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4439" y="2367718"/>
                  <a:ext cx="311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97E2E4-200D-4305-AF36-31CFB99A32E7}"/>
                    </a:ext>
                  </a:extLst>
                </p14:cNvPr>
                <p14:cNvContentPartPr/>
                <p14:nvPr/>
              </p14:nvContentPartPr>
              <p14:xfrm>
                <a:off x="722239" y="2435038"/>
                <a:ext cx="184680" cy="19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97E2E4-200D-4305-AF36-31CFB99A32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3599" y="2426398"/>
                  <a:ext cx="202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4778BF-5883-4107-9047-9D3FE6FBB816}"/>
                    </a:ext>
                  </a:extLst>
                </p14:cNvPr>
                <p14:cNvContentPartPr/>
                <p14:nvPr/>
              </p14:nvContentPartPr>
              <p14:xfrm>
                <a:off x="968479" y="2418118"/>
                <a:ext cx="315360" cy="22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4778BF-5883-4107-9047-9D3FE6FBB8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9839" y="2409478"/>
                  <a:ext cx="333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86A52B-77E7-4C0A-895F-60F3A1235BA9}"/>
                    </a:ext>
                  </a:extLst>
                </p14:cNvPr>
                <p14:cNvContentPartPr/>
                <p14:nvPr/>
              </p14:nvContentPartPr>
              <p14:xfrm>
                <a:off x="1268719" y="2301118"/>
                <a:ext cx="109440" cy="11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86A52B-77E7-4C0A-895F-60F3A1235B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60079" y="2292478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14BD1B-900F-4223-9F09-1B655EEC37BB}"/>
                    </a:ext>
                  </a:extLst>
                </p14:cNvPr>
                <p14:cNvContentPartPr/>
                <p14:nvPr/>
              </p14:nvContentPartPr>
              <p14:xfrm>
                <a:off x="1423879" y="2415598"/>
                <a:ext cx="385920" cy="199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14BD1B-900F-4223-9F09-1B655EEC37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14879" y="2406958"/>
                  <a:ext cx="403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9B1769-8329-4BA5-B2D5-C8CE32F5D30B}"/>
                    </a:ext>
                  </a:extLst>
                </p14:cNvPr>
                <p14:cNvContentPartPr/>
                <p14:nvPr/>
              </p14:nvContentPartPr>
              <p14:xfrm>
                <a:off x="1996639" y="2411278"/>
                <a:ext cx="59400" cy="159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9B1769-8329-4BA5-B2D5-C8CE32F5D3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87999" y="2402278"/>
                  <a:ext cx="7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235F1D-C74B-47A4-A42D-DE5F10EAEE56}"/>
                    </a:ext>
                  </a:extLst>
                </p14:cNvPr>
                <p14:cNvContentPartPr/>
                <p14:nvPr/>
              </p14:nvContentPartPr>
              <p14:xfrm>
                <a:off x="2114359" y="2389318"/>
                <a:ext cx="190800" cy="18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235F1D-C74B-47A4-A42D-DE5F10EAEE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05359" y="2380318"/>
                  <a:ext cx="20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1CDFF1-459D-425C-A0F1-B055786B8F23}"/>
                    </a:ext>
                  </a:extLst>
                </p14:cNvPr>
                <p14:cNvContentPartPr/>
                <p14:nvPr/>
              </p14:nvContentPartPr>
              <p14:xfrm>
                <a:off x="2290759" y="2353678"/>
                <a:ext cx="176760" cy="237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1CDFF1-459D-425C-A0F1-B055786B8F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81759" y="2345038"/>
                  <a:ext cx="1944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EC1D3B1-C3B8-49C1-9FCF-1D03AFE9C51B}"/>
              </a:ext>
            </a:extLst>
          </p:cNvPr>
          <p:cNvGrpSpPr/>
          <p:nvPr/>
        </p:nvGrpSpPr>
        <p:grpSpPr>
          <a:xfrm>
            <a:off x="3043519" y="2189158"/>
            <a:ext cx="821520" cy="621000"/>
            <a:chOff x="3043519" y="2189158"/>
            <a:chExt cx="82152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5E1574-AAE8-49E0-81BA-B62D66C51475}"/>
                    </a:ext>
                  </a:extLst>
                </p14:cNvPr>
                <p14:cNvContentPartPr/>
                <p14:nvPr/>
              </p14:nvContentPartPr>
              <p14:xfrm>
                <a:off x="3043519" y="2284918"/>
                <a:ext cx="491760" cy="269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5E1574-AAE8-49E0-81BA-B62D66C514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34879" y="2275918"/>
                  <a:ext cx="50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30C17B-23D0-4F32-98A4-7C4E58BC7E15}"/>
                    </a:ext>
                  </a:extLst>
                </p14:cNvPr>
                <p14:cNvContentPartPr/>
                <p14:nvPr/>
              </p14:nvContentPartPr>
              <p14:xfrm>
                <a:off x="3301999" y="2596678"/>
                <a:ext cx="53280" cy="15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30C17B-23D0-4F32-98A4-7C4E58BC7E1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93359" y="2588038"/>
                  <a:ext cx="70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C2ACE7E-05F4-46E6-AB83-5DA1D18AED3C}"/>
                    </a:ext>
                  </a:extLst>
                </p14:cNvPr>
                <p14:cNvContentPartPr/>
                <p14:nvPr/>
              </p14:nvContentPartPr>
              <p14:xfrm>
                <a:off x="3643639" y="2189158"/>
                <a:ext cx="136800" cy="123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C2ACE7E-05F4-46E6-AB83-5DA1D18AED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34999" y="2180518"/>
                  <a:ext cx="154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9556DED-2A0B-4AB3-B268-6E9C4054B210}"/>
                    </a:ext>
                  </a:extLst>
                </p14:cNvPr>
                <p14:cNvContentPartPr/>
                <p14:nvPr/>
              </p14:nvContentPartPr>
              <p14:xfrm>
                <a:off x="3731479" y="2666158"/>
                <a:ext cx="133560" cy="144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9556DED-2A0B-4AB3-B268-6E9C4054B2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22479" y="2657518"/>
                  <a:ext cx="1512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CD76D3-D17A-4632-B88C-91ED16408E7D}"/>
              </a:ext>
            </a:extLst>
          </p:cNvPr>
          <p:cNvGrpSpPr/>
          <p:nvPr/>
        </p:nvGrpSpPr>
        <p:grpSpPr>
          <a:xfrm>
            <a:off x="4104439" y="2244598"/>
            <a:ext cx="1054800" cy="641520"/>
            <a:chOff x="4104439" y="2244598"/>
            <a:chExt cx="105480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E701F9B-28ED-46D4-82C5-A8FEDFB00D26}"/>
                    </a:ext>
                  </a:extLst>
                </p14:cNvPr>
                <p14:cNvContentPartPr/>
                <p14:nvPr/>
              </p14:nvContentPartPr>
              <p14:xfrm>
                <a:off x="4104439" y="2307238"/>
                <a:ext cx="474480" cy="298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E701F9B-28ED-46D4-82C5-A8FEDFB00D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95439" y="2298238"/>
                  <a:ext cx="492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2B1A3E-92F6-4C30-A104-B248DF3143E9}"/>
                    </a:ext>
                  </a:extLst>
                </p14:cNvPr>
                <p14:cNvContentPartPr/>
                <p14:nvPr/>
              </p14:nvContentPartPr>
              <p14:xfrm>
                <a:off x="4707079" y="2244598"/>
                <a:ext cx="146880" cy="109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2B1A3E-92F6-4C30-A104-B248DF3143E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98439" y="2235598"/>
                  <a:ext cx="16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A6A7E9-E143-4DC5-9767-5157F267A66C}"/>
                    </a:ext>
                  </a:extLst>
                </p14:cNvPr>
                <p14:cNvContentPartPr/>
                <p14:nvPr/>
              </p14:nvContentPartPr>
              <p14:xfrm>
                <a:off x="4358239" y="2679838"/>
                <a:ext cx="115200" cy="74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A6A7E9-E143-4DC5-9767-5157F267A66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49599" y="2670838"/>
                  <a:ext cx="132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052996-3361-4EA7-8CE2-98C6157DECFF}"/>
                    </a:ext>
                  </a:extLst>
                </p14:cNvPr>
                <p14:cNvContentPartPr/>
                <p14:nvPr/>
              </p14:nvContentPartPr>
              <p14:xfrm>
                <a:off x="4998679" y="2689918"/>
                <a:ext cx="160560" cy="19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052996-3361-4EA7-8CE2-98C6157DE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89679" y="2680918"/>
                  <a:ext cx="1782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75FEDF2-44AD-4C6D-98B6-E14D90B0D5B9}"/>
              </a:ext>
            </a:extLst>
          </p:cNvPr>
          <p:cNvGrpSpPr/>
          <p:nvPr/>
        </p:nvGrpSpPr>
        <p:grpSpPr>
          <a:xfrm>
            <a:off x="5574679" y="2483278"/>
            <a:ext cx="568800" cy="44280"/>
            <a:chOff x="5574679" y="2483278"/>
            <a:chExt cx="568800" cy="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02E56FA-81DE-45C6-A816-5775E075FBDE}"/>
                    </a:ext>
                  </a:extLst>
                </p14:cNvPr>
                <p14:cNvContentPartPr/>
                <p14:nvPr/>
              </p14:nvContentPartPr>
              <p14:xfrm>
                <a:off x="5574679" y="2504878"/>
                <a:ext cx="12600" cy="2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02E56FA-81DE-45C6-A816-5775E075FB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65679" y="2496238"/>
                  <a:ext cx="30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0FC0DF-BC23-47E6-B326-0EACE180FAF8}"/>
                    </a:ext>
                  </a:extLst>
                </p14:cNvPr>
                <p14:cNvContentPartPr/>
                <p14:nvPr/>
              </p14:nvContentPartPr>
              <p14:xfrm>
                <a:off x="5810479" y="2483278"/>
                <a:ext cx="58320" cy="11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0FC0DF-BC23-47E6-B326-0EACE180FA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01839" y="2474278"/>
                  <a:ext cx="7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7B27D5F-2967-4F23-A0F9-92A68E84C8FA}"/>
                    </a:ext>
                  </a:extLst>
                </p14:cNvPr>
                <p14:cNvContentPartPr/>
                <p14:nvPr/>
              </p14:nvContentPartPr>
              <p14:xfrm>
                <a:off x="6077599" y="2486518"/>
                <a:ext cx="65880" cy="2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7B27D5F-2967-4F23-A0F9-92A68E84C8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68959" y="2477518"/>
                  <a:ext cx="835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41A8BFE-62F2-4AB5-BBA4-8A3AB9B09AFF}"/>
              </a:ext>
            </a:extLst>
          </p:cNvPr>
          <p:cNvGrpSpPr/>
          <p:nvPr/>
        </p:nvGrpSpPr>
        <p:grpSpPr>
          <a:xfrm>
            <a:off x="6516439" y="2164318"/>
            <a:ext cx="794160" cy="534960"/>
            <a:chOff x="6516439" y="2164318"/>
            <a:chExt cx="7941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0F305E8-BC1C-4A19-A937-5ECB33FD5D8F}"/>
                    </a:ext>
                  </a:extLst>
                </p14:cNvPr>
                <p14:cNvContentPartPr/>
                <p14:nvPr/>
              </p14:nvContentPartPr>
              <p14:xfrm>
                <a:off x="6516439" y="2288878"/>
                <a:ext cx="498600" cy="325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0F305E8-BC1C-4A19-A937-5ECB33FD5D8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07799" y="2279878"/>
                  <a:ext cx="516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38710BC-D3AF-427E-8F26-24D0F852A562}"/>
                    </a:ext>
                  </a:extLst>
                </p14:cNvPr>
                <p14:cNvContentPartPr/>
                <p14:nvPr/>
              </p14:nvContentPartPr>
              <p14:xfrm>
                <a:off x="6849439" y="2588758"/>
                <a:ext cx="193680" cy="11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38710BC-D3AF-427E-8F26-24D0F852A5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40439" y="2579758"/>
                  <a:ext cx="211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34D8-9C8D-4D12-8F08-27794A11071A}"/>
                    </a:ext>
                  </a:extLst>
                </p14:cNvPr>
                <p14:cNvContentPartPr/>
                <p14:nvPr/>
              </p14:nvContentPartPr>
              <p14:xfrm>
                <a:off x="7152199" y="2164318"/>
                <a:ext cx="158400" cy="133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34D8-9C8D-4D12-8F08-27794A1107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43559" y="2155678"/>
                  <a:ext cx="1760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CE92C42-B058-4D9B-BBA6-D11D203F5E17}"/>
              </a:ext>
            </a:extLst>
          </p:cNvPr>
          <p:cNvGrpSpPr/>
          <p:nvPr/>
        </p:nvGrpSpPr>
        <p:grpSpPr>
          <a:xfrm>
            <a:off x="7355959" y="2581558"/>
            <a:ext cx="62640" cy="42840"/>
            <a:chOff x="7355959" y="2581558"/>
            <a:chExt cx="626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C59C3CE-7781-427E-9B3A-DD3520D8D6CC}"/>
                    </a:ext>
                  </a:extLst>
                </p14:cNvPr>
                <p14:cNvContentPartPr/>
                <p14:nvPr/>
              </p14:nvContentPartPr>
              <p14:xfrm>
                <a:off x="7370359" y="2590918"/>
                <a:ext cx="3240" cy="8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C59C3CE-7781-427E-9B3A-DD3520D8D6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61719" y="2582278"/>
                  <a:ext cx="2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C9354E-FDF7-4F16-8C8E-34186CF84D5C}"/>
                    </a:ext>
                  </a:extLst>
                </p14:cNvPr>
                <p14:cNvContentPartPr/>
                <p14:nvPr/>
              </p14:nvContentPartPr>
              <p14:xfrm>
                <a:off x="7355959" y="2581558"/>
                <a:ext cx="62640" cy="42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C9354E-FDF7-4F16-8C8E-34186CF84D5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47319" y="2572558"/>
                  <a:ext cx="802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F02F7D8-2194-4FB5-A91E-50E6555605ED}"/>
              </a:ext>
            </a:extLst>
          </p:cNvPr>
          <p:cNvGrpSpPr/>
          <p:nvPr/>
        </p:nvGrpSpPr>
        <p:grpSpPr>
          <a:xfrm>
            <a:off x="7805599" y="2084038"/>
            <a:ext cx="2080080" cy="564840"/>
            <a:chOff x="7805599" y="2084038"/>
            <a:chExt cx="208008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5EFFEC-C26A-4AAC-AF64-B6837D3243EB}"/>
                    </a:ext>
                  </a:extLst>
                </p14:cNvPr>
                <p14:cNvContentPartPr/>
                <p14:nvPr/>
              </p14:nvContentPartPr>
              <p14:xfrm>
                <a:off x="7805599" y="2207878"/>
                <a:ext cx="306000" cy="398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5EFFEC-C26A-4AAC-AF64-B6837D3243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96599" y="2198878"/>
                  <a:ext cx="3236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7970A5-3458-4480-8A08-025BE14A71C2}"/>
                    </a:ext>
                  </a:extLst>
                </p14:cNvPr>
                <p14:cNvContentPartPr/>
                <p14:nvPr/>
              </p14:nvContentPartPr>
              <p14:xfrm>
                <a:off x="8182519" y="2346478"/>
                <a:ext cx="233640" cy="166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7970A5-3458-4480-8A08-025BE14A71C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73879" y="2337838"/>
                  <a:ext cx="251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B8AF5CB-D5E7-4FAE-A58E-9C042755C59E}"/>
                    </a:ext>
                  </a:extLst>
                </p14:cNvPr>
                <p14:cNvContentPartPr/>
                <p14:nvPr/>
              </p14:nvContentPartPr>
              <p14:xfrm>
                <a:off x="8713519" y="2084038"/>
                <a:ext cx="254520" cy="438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B8AF5CB-D5E7-4FAE-A58E-9C042755C5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04519" y="2075038"/>
                  <a:ext cx="272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BB45AE-67AB-4946-A5C9-58120FA12E7A}"/>
                    </a:ext>
                  </a:extLst>
                </p14:cNvPr>
                <p14:cNvContentPartPr/>
                <p14:nvPr/>
              </p14:nvContentPartPr>
              <p14:xfrm>
                <a:off x="8632159" y="2275198"/>
                <a:ext cx="489600" cy="71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BB45AE-67AB-4946-A5C9-58120FA12E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23159" y="2266558"/>
                  <a:ext cx="507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E1097D-ECDF-4AA8-8E6F-9AF258304029}"/>
                    </a:ext>
                  </a:extLst>
                </p14:cNvPr>
                <p14:cNvContentPartPr/>
                <p14:nvPr/>
              </p14:nvContentPartPr>
              <p14:xfrm>
                <a:off x="9274399" y="2217238"/>
                <a:ext cx="248400" cy="248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E1097D-ECDF-4AA8-8E6F-9AF2583040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65399" y="2208598"/>
                  <a:ext cx="266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BC226A-9A62-43E5-B3C1-7C77CF436BEF}"/>
                    </a:ext>
                  </a:extLst>
                </p14:cNvPr>
                <p14:cNvContentPartPr/>
                <p14:nvPr/>
              </p14:nvContentPartPr>
              <p14:xfrm>
                <a:off x="9614239" y="2444398"/>
                <a:ext cx="33840" cy="114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BC226A-9A62-43E5-B3C1-7C77CF436B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05239" y="2435398"/>
                  <a:ext cx="51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9224AB1-EF0B-449E-B705-552808BF1E7C}"/>
                    </a:ext>
                  </a:extLst>
                </p14:cNvPr>
                <p14:cNvContentPartPr/>
                <p14:nvPr/>
              </p14:nvContentPartPr>
              <p14:xfrm>
                <a:off x="9804319" y="2466718"/>
                <a:ext cx="8136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9224AB1-EF0B-449E-B705-552808BF1E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5319" y="2457718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89B6EF6-A92A-4437-A8F9-4C673F8161AB}"/>
              </a:ext>
            </a:extLst>
          </p:cNvPr>
          <p:cNvGrpSpPr/>
          <p:nvPr/>
        </p:nvGrpSpPr>
        <p:grpSpPr>
          <a:xfrm>
            <a:off x="10163599" y="2130478"/>
            <a:ext cx="1976040" cy="480600"/>
            <a:chOff x="10163599" y="2130478"/>
            <a:chExt cx="19760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CF1DC9-D646-47CC-A3F8-7F4497CA80C5}"/>
                    </a:ext>
                  </a:extLst>
                </p14:cNvPr>
                <p14:cNvContentPartPr/>
                <p14:nvPr/>
              </p14:nvContentPartPr>
              <p14:xfrm>
                <a:off x="10163599" y="2189878"/>
                <a:ext cx="244800" cy="261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CF1DC9-D646-47CC-A3F8-7F4497CA80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54959" y="2181238"/>
                  <a:ext cx="262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1F03580-7DF2-49C8-91ED-6E74B8ED9BB6}"/>
                    </a:ext>
                  </a:extLst>
                </p14:cNvPr>
                <p14:cNvContentPartPr/>
                <p14:nvPr/>
              </p14:nvContentPartPr>
              <p14:xfrm>
                <a:off x="10421359" y="2409478"/>
                <a:ext cx="158040" cy="199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1F03580-7DF2-49C8-91ED-6E74B8ED9BB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12719" y="2400478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D1A666-1865-4E3D-873A-DB821C062837}"/>
                    </a:ext>
                  </a:extLst>
                </p14:cNvPr>
                <p14:cNvContentPartPr/>
                <p14:nvPr/>
              </p14:nvContentPartPr>
              <p14:xfrm>
                <a:off x="10726639" y="2446198"/>
                <a:ext cx="92880" cy="154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D1A666-1865-4E3D-873A-DB821C062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17999" y="2437558"/>
                  <a:ext cx="11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3C07551-FFFD-4066-84D0-A67D589F3F76}"/>
                    </a:ext>
                  </a:extLst>
                </p14:cNvPr>
                <p14:cNvContentPartPr/>
                <p14:nvPr/>
              </p14:nvContentPartPr>
              <p14:xfrm>
                <a:off x="10935079" y="2310478"/>
                <a:ext cx="20160" cy="11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3C07551-FFFD-4066-84D0-A67D589F3F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26079" y="2301478"/>
                  <a:ext cx="37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318AB7F-6CC6-43BD-9476-33A8473EA5AE}"/>
                    </a:ext>
                  </a:extLst>
                </p14:cNvPr>
                <p14:cNvContentPartPr/>
                <p14:nvPr/>
              </p14:nvContentPartPr>
              <p14:xfrm>
                <a:off x="11070079" y="2324518"/>
                <a:ext cx="20160" cy="12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318AB7F-6CC6-43BD-9476-33A8473EA5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61439" y="2315518"/>
                  <a:ext cx="3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F1F0D62-7F66-4566-85D7-A0D9881F3AD8}"/>
                    </a:ext>
                  </a:extLst>
                </p14:cNvPr>
                <p14:cNvContentPartPr/>
                <p14:nvPr/>
              </p14:nvContentPartPr>
              <p14:xfrm>
                <a:off x="11214439" y="2319838"/>
                <a:ext cx="46800" cy="14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F1F0D62-7F66-4566-85D7-A0D9881F3AD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205439" y="2311198"/>
                  <a:ext cx="64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86CCDC3-460D-436E-8451-F0AC22468C6A}"/>
                    </a:ext>
                  </a:extLst>
                </p14:cNvPr>
                <p14:cNvContentPartPr/>
                <p14:nvPr/>
              </p14:nvContentPartPr>
              <p14:xfrm>
                <a:off x="11265919" y="2453038"/>
                <a:ext cx="155880" cy="15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86CCDC3-460D-436E-8451-F0AC22468C6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257279" y="2444398"/>
                  <a:ext cx="173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E735523-56B8-4F07-A470-334F6FE6A737}"/>
                    </a:ext>
                  </a:extLst>
                </p14:cNvPr>
                <p14:cNvContentPartPr/>
                <p14:nvPr/>
              </p14:nvContentPartPr>
              <p14:xfrm>
                <a:off x="11571559" y="2130478"/>
                <a:ext cx="267120" cy="235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E735523-56B8-4F07-A470-334F6FE6A73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562919" y="2121478"/>
                  <a:ext cx="284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E605F4-5F10-4193-A0EF-0ACB80B5B090}"/>
                    </a:ext>
                  </a:extLst>
                </p14:cNvPr>
                <p14:cNvContentPartPr/>
                <p14:nvPr/>
              </p14:nvContentPartPr>
              <p14:xfrm>
                <a:off x="11836879" y="2327398"/>
                <a:ext cx="302760" cy="12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E605F4-5F10-4193-A0EF-0ACB80B5B09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827879" y="2318398"/>
                  <a:ext cx="3204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40D79F-34F0-4686-91B6-282E3AC480DC}"/>
              </a:ext>
            </a:extLst>
          </p:cNvPr>
          <p:cNvGrpSpPr/>
          <p:nvPr/>
        </p:nvGrpSpPr>
        <p:grpSpPr>
          <a:xfrm>
            <a:off x="454759" y="3026878"/>
            <a:ext cx="523800" cy="471600"/>
            <a:chOff x="454759" y="3026878"/>
            <a:chExt cx="5238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173358-19A2-4418-9B9A-E2887967F711}"/>
                    </a:ext>
                  </a:extLst>
                </p14:cNvPr>
                <p14:cNvContentPartPr/>
                <p14:nvPr/>
              </p14:nvContentPartPr>
              <p14:xfrm>
                <a:off x="454759" y="3026878"/>
                <a:ext cx="249840" cy="47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173358-19A2-4418-9B9A-E2887967F71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6119" y="3018238"/>
                  <a:ext cx="267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AFAFF7F-032B-4599-B05F-58BF4F65671F}"/>
                    </a:ext>
                  </a:extLst>
                </p14:cNvPr>
                <p14:cNvContentPartPr/>
                <p14:nvPr/>
              </p14:nvContentPartPr>
              <p14:xfrm>
                <a:off x="778759" y="3308038"/>
                <a:ext cx="199800" cy="17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AFAFF7F-032B-4599-B05F-58BF4F65671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0119" y="3299038"/>
                  <a:ext cx="2174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4241710-EFBA-4B59-8A46-66E045059604}"/>
              </a:ext>
            </a:extLst>
          </p:cNvPr>
          <p:cNvGrpSpPr/>
          <p:nvPr/>
        </p:nvGrpSpPr>
        <p:grpSpPr>
          <a:xfrm>
            <a:off x="1471039" y="2917078"/>
            <a:ext cx="2312640" cy="542880"/>
            <a:chOff x="1471039" y="2917078"/>
            <a:chExt cx="23126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0DAC646-A759-4EAD-A85B-029AD2A72003}"/>
                    </a:ext>
                  </a:extLst>
                </p14:cNvPr>
                <p14:cNvContentPartPr/>
                <p14:nvPr/>
              </p14:nvContentPartPr>
              <p14:xfrm>
                <a:off x="1471039" y="3240358"/>
                <a:ext cx="207720" cy="20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0DAC646-A759-4EAD-A85B-029AD2A720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62399" y="3231358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FDB073D-993F-41CE-AC07-959E7DDFE903}"/>
                    </a:ext>
                  </a:extLst>
                </p14:cNvPr>
                <p14:cNvContentPartPr/>
                <p14:nvPr/>
              </p14:nvContentPartPr>
              <p14:xfrm>
                <a:off x="1725199" y="3260518"/>
                <a:ext cx="145800" cy="199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FDB073D-993F-41CE-AC07-959E7DDFE90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716559" y="3251878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C33782A-09EC-4A1A-B367-24D15A7C7A82}"/>
                    </a:ext>
                  </a:extLst>
                </p14:cNvPr>
                <p14:cNvContentPartPr/>
                <p14:nvPr/>
              </p14:nvContentPartPr>
              <p14:xfrm>
                <a:off x="1947679" y="3305518"/>
                <a:ext cx="219600" cy="135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C33782A-09EC-4A1A-B367-24D15A7C7A8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38679" y="3296878"/>
                  <a:ext cx="237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AD8EF2-31F5-451C-9944-AFD863BBA8F2}"/>
                    </a:ext>
                  </a:extLst>
                </p14:cNvPr>
                <p14:cNvContentPartPr/>
                <p14:nvPr/>
              </p14:nvContentPartPr>
              <p14:xfrm>
                <a:off x="2262319" y="3188158"/>
                <a:ext cx="188280" cy="254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AD8EF2-31F5-451C-9944-AFD863BBA8F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53679" y="3179158"/>
                  <a:ext cx="205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D38D613-E0FC-4B8D-9DE0-2693A095C37F}"/>
                    </a:ext>
                  </a:extLst>
                </p14:cNvPr>
                <p14:cNvContentPartPr/>
                <p14:nvPr/>
              </p14:nvContentPartPr>
              <p14:xfrm>
                <a:off x="2645359" y="2917078"/>
                <a:ext cx="216720" cy="47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D38D613-E0FC-4B8D-9DE0-2693A095C37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636359" y="2908078"/>
                  <a:ext cx="2343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3198598-2C5F-4C67-8A83-730A7B462DA7}"/>
                    </a:ext>
                  </a:extLst>
                </p14:cNvPr>
                <p14:cNvContentPartPr/>
                <p14:nvPr/>
              </p14:nvContentPartPr>
              <p14:xfrm>
                <a:off x="2539879" y="3148558"/>
                <a:ext cx="418680" cy="112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3198598-2C5F-4C67-8A83-730A7B462DA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31239" y="3139558"/>
                  <a:ext cx="436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AC52FD5-403A-4456-AB85-DD377E1160CE}"/>
                    </a:ext>
                  </a:extLst>
                </p14:cNvPr>
                <p14:cNvContentPartPr/>
                <p14:nvPr/>
              </p14:nvContentPartPr>
              <p14:xfrm>
                <a:off x="2869639" y="3269518"/>
                <a:ext cx="340920" cy="9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AC52FD5-403A-4456-AB85-DD377E1160C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60999" y="3260878"/>
                  <a:ext cx="35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9FB0107-6B30-4EC9-B8C5-ECE3BEA8C543}"/>
                    </a:ext>
                  </a:extLst>
                </p14:cNvPr>
                <p14:cNvContentPartPr/>
                <p14:nvPr/>
              </p14:nvContentPartPr>
              <p14:xfrm>
                <a:off x="3432679" y="2963158"/>
                <a:ext cx="171000" cy="412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9FB0107-6B30-4EC9-B8C5-ECE3BEA8C54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24039" y="2954158"/>
                  <a:ext cx="188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4CCE9AE-D931-4F6F-BD86-BFA2094710B6}"/>
                    </a:ext>
                  </a:extLst>
                </p14:cNvPr>
                <p14:cNvContentPartPr/>
                <p14:nvPr/>
              </p14:nvContentPartPr>
              <p14:xfrm>
                <a:off x="3344119" y="3121558"/>
                <a:ext cx="297000" cy="102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4CCE9AE-D931-4F6F-BD86-BFA2094710B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35479" y="3112918"/>
                  <a:ext cx="314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FD2DC6-81EB-438A-9B98-861841504801}"/>
                    </a:ext>
                  </a:extLst>
                </p14:cNvPr>
                <p14:cNvContentPartPr/>
                <p14:nvPr/>
              </p14:nvContentPartPr>
              <p14:xfrm>
                <a:off x="3614479" y="3151798"/>
                <a:ext cx="169200" cy="229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FD2DC6-81EB-438A-9B98-86184150480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05839" y="3142798"/>
                  <a:ext cx="1868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E1F9216-4FAE-4E56-B7F5-4E29D5AC0B82}"/>
              </a:ext>
            </a:extLst>
          </p:cNvPr>
          <p:cNvGrpSpPr/>
          <p:nvPr/>
        </p:nvGrpSpPr>
        <p:grpSpPr>
          <a:xfrm>
            <a:off x="466279" y="3714838"/>
            <a:ext cx="631440" cy="527040"/>
            <a:chOff x="466279" y="3714838"/>
            <a:chExt cx="63144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70BBD4-3278-493A-991D-9FD9D51167D6}"/>
                    </a:ext>
                  </a:extLst>
                </p14:cNvPr>
                <p14:cNvContentPartPr/>
                <p14:nvPr/>
              </p14:nvContentPartPr>
              <p14:xfrm>
                <a:off x="466279" y="3714838"/>
                <a:ext cx="274680" cy="527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70BBD4-3278-493A-991D-9FD9D51167D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57639" y="3705838"/>
                  <a:ext cx="2923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1FE210-E037-4F64-A14E-FD2EA92B1F1A}"/>
                    </a:ext>
                  </a:extLst>
                </p14:cNvPr>
                <p14:cNvContentPartPr/>
                <p14:nvPr/>
              </p14:nvContentPartPr>
              <p14:xfrm>
                <a:off x="850399" y="3943438"/>
                <a:ext cx="247320" cy="254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1FE210-E037-4F64-A14E-FD2EA92B1F1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41399" y="3934798"/>
                  <a:ext cx="26496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1BB4529-0966-4AE1-B949-E2AAA58681C2}"/>
                  </a:ext>
                </a:extLst>
              </p14:cNvPr>
              <p14:cNvContentPartPr/>
              <p14:nvPr/>
            </p14:nvContentPartPr>
            <p14:xfrm>
              <a:off x="1519639" y="3977638"/>
              <a:ext cx="224640" cy="199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1BB4529-0966-4AE1-B949-E2AAA58681C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510999" y="3968998"/>
                <a:ext cx="2422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141A262-1656-4F56-91B7-6FD04113DC4F}"/>
              </a:ext>
            </a:extLst>
          </p:cNvPr>
          <p:cNvGrpSpPr/>
          <p:nvPr/>
        </p:nvGrpSpPr>
        <p:grpSpPr>
          <a:xfrm>
            <a:off x="2275639" y="3715558"/>
            <a:ext cx="1434960" cy="402120"/>
            <a:chOff x="2275639" y="3715558"/>
            <a:chExt cx="14349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2DA2FE6-0B71-41BF-B212-3A0DD88A7E1D}"/>
                    </a:ext>
                  </a:extLst>
                </p14:cNvPr>
                <p14:cNvContentPartPr/>
                <p14:nvPr/>
              </p14:nvContentPartPr>
              <p14:xfrm>
                <a:off x="2275639" y="3715558"/>
                <a:ext cx="230040" cy="402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2DA2FE6-0B71-41BF-B212-3A0DD88A7E1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266639" y="3706558"/>
                  <a:ext cx="2476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49E4751-E25F-4A00-A7A3-571786246F09}"/>
                    </a:ext>
                  </a:extLst>
                </p14:cNvPr>
                <p14:cNvContentPartPr/>
                <p14:nvPr/>
              </p14:nvContentPartPr>
              <p14:xfrm>
                <a:off x="2436559" y="3958198"/>
                <a:ext cx="79560" cy="143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49E4751-E25F-4A00-A7A3-571786246F0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27919" y="3949198"/>
                  <a:ext cx="97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1B3AA16-5C8F-4A48-B91F-B6F154BD69C7}"/>
                    </a:ext>
                  </a:extLst>
                </p14:cNvPr>
                <p14:cNvContentPartPr/>
                <p14:nvPr/>
              </p14:nvContentPartPr>
              <p14:xfrm>
                <a:off x="2612959" y="3928678"/>
                <a:ext cx="193320" cy="153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1B3AA16-5C8F-4A48-B91F-B6F154BD69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603959" y="3919678"/>
                  <a:ext cx="210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C34709A-A9BF-4348-B25B-57CBC495F9EE}"/>
                    </a:ext>
                  </a:extLst>
                </p14:cNvPr>
                <p14:cNvContentPartPr/>
                <p14:nvPr/>
              </p14:nvContentPartPr>
              <p14:xfrm>
                <a:off x="2940559" y="3869998"/>
                <a:ext cx="212760" cy="177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C34709A-A9BF-4348-B25B-57CBC495F9E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31559" y="3860998"/>
                  <a:ext cx="230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2286455-D7AA-485B-9EDE-6E7532151BE1}"/>
                    </a:ext>
                  </a:extLst>
                </p14:cNvPr>
                <p14:cNvContentPartPr/>
                <p14:nvPr/>
              </p14:nvContentPartPr>
              <p14:xfrm>
                <a:off x="3146839" y="3906358"/>
                <a:ext cx="183600" cy="142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2286455-D7AA-485B-9EDE-6E7532151B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138199" y="3897358"/>
                  <a:ext cx="201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E37F1FB-6EE6-4002-8FC0-0661DDCA1630}"/>
                    </a:ext>
                  </a:extLst>
                </p14:cNvPr>
                <p14:cNvContentPartPr/>
                <p14:nvPr/>
              </p14:nvContentPartPr>
              <p14:xfrm>
                <a:off x="3392359" y="3781078"/>
                <a:ext cx="318240" cy="297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E37F1FB-6EE6-4002-8FC0-0661DDCA163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83359" y="3772438"/>
                  <a:ext cx="33588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16A81BC-2625-4915-87E2-BA8A2EFBB6EB}"/>
              </a:ext>
            </a:extLst>
          </p:cNvPr>
          <p:cNvGrpSpPr/>
          <p:nvPr/>
        </p:nvGrpSpPr>
        <p:grpSpPr>
          <a:xfrm>
            <a:off x="4029199" y="2942278"/>
            <a:ext cx="7139520" cy="1218240"/>
            <a:chOff x="4029199" y="2942278"/>
            <a:chExt cx="7139520" cy="12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411126B-88A0-4969-BC62-A6E7A079BC76}"/>
                    </a:ext>
                  </a:extLst>
                </p14:cNvPr>
                <p14:cNvContentPartPr/>
                <p14:nvPr/>
              </p14:nvContentPartPr>
              <p14:xfrm>
                <a:off x="4207399" y="3212638"/>
                <a:ext cx="166320" cy="168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411126B-88A0-4969-BC62-A6E7A079BC7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98759" y="3203638"/>
                  <a:ext cx="183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FDA24FC-D6E1-4FD1-BA3C-58141045439A}"/>
                    </a:ext>
                  </a:extLst>
                </p14:cNvPr>
                <p14:cNvContentPartPr/>
                <p14:nvPr/>
              </p14:nvContentPartPr>
              <p14:xfrm>
                <a:off x="4450039" y="3259798"/>
                <a:ext cx="192960" cy="80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FDA24FC-D6E1-4FD1-BA3C-58141045439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41399" y="3250798"/>
                  <a:ext cx="210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23482DD-DEF8-4FAE-85C4-28561A158F3D}"/>
                    </a:ext>
                  </a:extLst>
                </p14:cNvPr>
                <p14:cNvContentPartPr/>
                <p14:nvPr/>
              </p14:nvContentPartPr>
              <p14:xfrm>
                <a:off x="4733359" y="3218038"/>
                <a:ext cx="250200" cy="158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23482DD-DEF8-4FAE-85C4-28561A158F3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24359" y="3209038"/>
                  <a:ext cx="267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3AA47A7-743A-4325-AD55-C71792E789A1}"/>
                    </a:ext>
                  </a:extLst>
                </p14:cNvPr>
                <p14:cNvContentPartPr/>
                <p14:nvPr/>
              </p14:nvContentPartPr>
              <p14:xfrm>
                <a:off x="4979959" y="2982598"/>
                <a:ext cx="225000" cy="355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3AA47A7-743A-4325-AD55-C71792E789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71319" y="2973958"/>
                  <a:ext cx="2426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D45D268-F26D-4FE4-8BBD-B3F1CD84C8BC}"/>
                    </a:ext>
                  </a:extLst>
                </p14:cNvPr>
                <p14:cNvContentPartPr/>
                <p14:nvPr/>
              </p14:nvContentPartPr>
              <p14:xfrm>
                <a:off x="5481079" y="3085198"/>
                <a:ext cx="271080" cy="260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D45D268-F26D-4FE4-8BBD-B3F1CD84C8B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72439" y="3076558"/>
                  <a:ext cx="288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123B099-600D-4407-B07A-B440956FDB16}"/>
                    </a:ext>
                  </a:extLst>
                </p14:cNvPr>
                <p14:cNvContentPartPr/>
                <p14:nvPr/>
              </p14:nvContentPartPr>
              <p14:xfrm>
                <a:off x="5716159" y="3323878"/>
                <a:ext cx="65880" cy="13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123B099-600D-4407-B07A-B440956FDB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707159" y="3314878"/>
                  <a:ext cx="83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9612C43-7D87-4222-B43D-7E96E6AEF89A}"/>
                    </a:ext>
                  </a:extLst>
                </p14:cNvPr>
                <p14:cNvContentPartPr/>
                <p14:nvPr/>
              </p14:nvContentPartPr>
              <p14:xfrm>
                <a:off x="6063559" y="2982238"/>
                <a:ext cx="202320" cy="369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9612C43-7D87-4222-B43D-7E96E6AEF8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54919" y="2973238"/>
                  <a:ext cx="219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C701FF-11D2-4EAF-9A68-7EB0D8B2E6D9}"/>
                    </a:ext>
                  </a:extLst>
                </p14:cNvPr>
                <p14:cNvContentPartPr/>
                <p14:nvPr/>
              </p14:nvContentPartPr>
              <p14:xfrm>
                <a:off x="6008119" y="2942278"/>
                <a:ext cx="289080" cy="320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C701FF-11D2-4EAF-9A68-7EB0D8B2E6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99479" y="2933638"/>
                  <a:ext cx="3067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7B9128-7EAE-4806-9164-4992001102CF}"/>
                    </a:ext>
                  </a:extLst>
                </p14:cNvPr>
                <p14:cNvContentPartPr/>
                <p14:nvPr/>
              </p14:nvContentPartPr>
              <p14:xfrm>
                <a:off x="6413839" y="3338638"/>
                <a:ext cx="73080" cy="149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7B9128-7EAE-4806-9164-4992001102C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04839" y="3329638"/>
                  <a:ext cx="90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5CC4F33-7DF5-4B71-929F-8394AFCFE86B}"/>
                    </a:ext>
                  </a:extLst>
                </p14:cNvPr>
                <p14:cNvContentPartPr/>
                <p14:nvPr/>
              </p14:nvContentPartPr>
              <p14:xfrm>
                <a:off x="6584839" y="3152878"/>
                <a:ext cx="366480" cy="61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5CC4F33-7DF5-4B71-929F-8394AFCFE86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575839" y="3143878"/>
                  <a:ext cx="384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4532545-0495-46D4-9AAD-8BCABFC75DA3}"/>
                    </a:ext>
                  </a:extLst>
                </p14:cNvPr>
                <p14:cNvContentPartPr/>
                <p14:nvPr/>
              </p14:nvContentPartPr>
              <p14:xfrm>
                <a:off x="6751519" y="3047758"/>
                <a:ext cx="91800" cy="225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4532545-0495-46D4-9AAD-8BCABFC75DA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42879" y="3039118"/>
                  <a:ext cx="109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44BD21B-D377-47BC-8909-A0FBA6524B37}"/>
                    </a:ext>
                  </a:extLst>
                </p14:cNvPr>
                <p14:cNvContentPartPr/>
                <p14:nvPr/>
              </p14:nvContentPartPr>
              <p14:xfrm>
                <a:off x="7075159" y="3009238"/>
                <a:ext cx="361080" cy="31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44BD21B-D377-47BC-8909-A0FBA6524B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66519" y="3000598"/>
                  <a:ext cx="378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908717-07BC-4F6A-B8DB-87F0461CC71A}"/>
                    </a:ext>
                  </a:extLst>
                </p14:cNvPr>
                <p14:cNvContentPartPr/>
                <p14:nvPr/>
              </p14:nvContentPartPr>
              <p14:xfrm>
                <a:off x="7290799" y="3280678"/>
                <a:ext cx="160920" cy="134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908717-07BC-4F6A-B8DB-87F0461CC71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9" y="3271678"/>
                  <a:ext cx="178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14DC0FD-91B0-4946-BBEE-6F893CBCFC2A}"/>
                    </a:ext>
                  </a:extLst>
                </p14:cNvPr>
                <p14:cNvContentPartPr/>
                <p14:nvPr/>
              </p14:nvContentPartPr>
              <p14:xfrm>
                <a:off x="7648999" y="3017878"/>
                <a:ext cx="243720" cy="285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14DC0FD-91B0-4946-BBEE-6F893CBCFC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39999" y="3008878"/>
                  <a:ext cx="261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528CE44-E7A8-4B39-9104-945D8ACD6EEE}"/>
                    </a:ext>
                  </a:extLst>
                </p14:cNvPr>
                <p14:cNvContentPartPr/>
                <p14:nvPr/>
              </p14:nvContentPartPr>
              <p14:xfrm>
                <a:off x="7638199" y="2969998"/>
                <a:ext cx="278640" cy="254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528CE44-E7A8-4B39-9104-945D8ACD6EE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29559" y="2961358"/>
                  <a:ext cx="296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A6FB4B3-3AF6-4077-8A9B-91BEABCACC3A}"/>
                    </a:ext>
                  </a:extLst>
                </p14:cNvPr>
                <p14:cNvContentPartPr/>
                <p14:nvPr/>
              </p14:nvContentPartPr>
              <p14:xfrm>
                <a:off x="7962919" y="3291838"/>
                <a:ext cx="160920" cy="16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A6FB4B3-3AF6-4077-8A9B-91BEABCACC3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954279" y="3283198"/>
                  <a:ext cx="178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7B6E19-646E-45E8-B538-33F466D7300D}"/>
                    </a:ext>
                  </a:extLst>
                </p14:cNvPr>
                <p14:cNvContentPartPr/>
                <p14:nvPr/>
              </p14:nvContentPartPr>
              <p14:xfrm>
                <a:off x="8281879" y="3112198"/>
                <a:ext cx="416880" cy="73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7B6E19-646E-45E8-B538-33F466D7300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72879" y="3103198"/>
                  <a:ext cx="434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9F41F7-69E2-40ED-A30C-1460F7777F3D}"/>
                    </a:ext>
                  </a:extLst>
                </p14:cNvPr>
                <p14:cNvContentPartPr/>
                <p14:nvPr/>
              </p14:nvContentPartPr>
              <p14:xfrm>
                <a:off x="8433079" y="3048478"/>
                <a:ext cx="56520" cy="226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9F41F7-69E2-40ED-A30C-1460F7777F3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24079" y="3039478"/>
                  <a:ext cx="74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727E16E-CE21-4629-9F1A-F60134092B96}"/>
                    </a:ext>
                  </a:extLst>
                </p14:cNvPr>
                <p14:cNvContentPartPr/>
                <p14:nvPr/>
              </p14:nvContentPartPr>
              <p14:xfrm>
                <a:off x="8916919" y="3153598"/>
                <a:ext cx="23400" cy="55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727E16E-CE21-4629-9F1A-F60134092B9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08279" y="3144598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BC2740-4D01-4C07-830F-93444C3EE96D}"/>
                    </a:ext>
                  </a:extLst>
                </p14:cNvPr>
                <p14:cNvContentPartPr/>
                <p14:nvPr/>
              </p14:nvContentPartPr>
              <p14:xfrm>
                <a:off x="9112399" y="3176998"/>
                <a:ext cx="18720" cy="46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BC2740-4D01-4C07-830F-93444C3EE96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03399" y="3167998"/>
                  <a:ext cx="36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70C090D-2336-48F7-BB9D-BA53A9DD9903}"/>
                    </a:ext>
                  </a:extLst>
                </p14:cNvPr>
                <p14:cNvContentPartPr/>
                <p14:nvPr/>
              </p14:nvContentPartPr>
              <p14:xfrm>
                <a:off x="9292039" y="3179518"/>
                <a:ext cx="27720" cy="2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70C090D-2336-48F7-BB9D-BA53A9DD990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283399" y="3170878"/>
                  <a:ext cx="45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055018C-05AE-4152-AF61-4DE01084CA27}"/>
                    </a:ext>
                  </a:extLst>
                </p14:cNvPr>
                <p14:cNvContentPartPr/>
                <p14:nvPr/>
              </p14:nvContentPartPr>
              <p14:xfrm>
                <a:off x="9506239" y="3121558"/>
                <a:ext cx="442440" cy="69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055018C-05AE-4152-AF61-4DE01084CA2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497599" y="3112918"/>
                  <a:ext cx="46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19DC01A-0409-4F36-A4F3-DE715EEA8AA2}"/>
                    </a:ext>
                  </a:extLst>
                </p14:cNvPr>
                <p14:cNvContentPartPr/>
                <p14:nvPr/>
              </p14:nvContentPartPr>
              <p14:xfrm>
                <a:off x="9644119" y="3053518"/>
                <a:ext cx="63720" cy="230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19DC01A-0409-4F36-A4F3-DE715EEA8AA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35119" y="3044518"/>
                  <a:ext cx="81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73E45F9-2534-4E62-8DFF-7CB8E554CBE0}"/>
                    </a:ext>
                  </a:extLst>
                </p14:cNvPr>
                <p14:cNvContentPartPr/>
                <p14:nvPr/>
              </p14:nvContentPartPr>
              <p14:xfrm>
                <a:off x="9976399" y="3103198"/>
                <a:ext cx="263160" cy="24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73E45F9-2534-4E62-8DFF-7CB8E554CBE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67399" y="3094198"/>
                  <a:ext cx="280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061F702-08A6-401D-8442-98B93DC695FE}"/>
                    </a:ext>
                  </a:extLst>
                </p14:cNvPr>
                <p14:cNvContentPartPr/>
                <p14:nvPr/>
              </p14:nvContentPartPr>
              <p14:xfrm>
                <a:off x="10200319" y="3336118"/>
                <a:ext cx="113760" cy="7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061F702-08A6-401D-8442-98B93DC695F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91679" y="3327118"/>
                  <a:ext cx="131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0FCCE0-749B-4FFA-A9FE-38FA51D112F5}"/>
                    </a:ext>
                  </a:extLst>
                </p14:cNvPr>
                <p14:cNvContentPartPr/>
                <p14:nvPr/>
              </p14:nvContentPartPr>
              <p14:xfrm>
                <a:off x="10551319" y="3019678"/>
                <a:ext cx="246960" cy="333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0FCCE0-749B-4FFA-A9FE-38FA51D112F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542319" y="3010678"/>
                  <a:ext cx="264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15EDF61-9EA3-4D74-A5EC-19A7A01F442A}"/>
                    </a:ext>
                  </a:extLst>
                </p14:cNvPr>
                <p14:cNvContentPartPr/>
                <p14:nvPr/>
              </p14:nvContentPartPr>
              <p14:xfrm>
                <a:off x="10534039" y="2995198"/>
                <a:ext cx="268200" cy="292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15EDF61-9EA3-4D74-A5EC-19A7A01F442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25039" y="2986558"/>
                  <a:ext cx="285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C61F4F6-7688-42C9-AA21-2E5ECD595797}"/>
                    </a:ext>
                  </a:extLst>
                </p14:cNvPr>
                <p14:cNvContentPartPr/>
                <p14:nvPr/>
              </p14:nvContentPartPr>
              <p14:xfrm>
                <a:off x="10870639" y="3291478"/>
                <a:ext cx="298080" cy="145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C61F4F6-7688-42C9-AA21-2E5ECD59579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861639" y="3282478"/>
                  <a:ext cx="31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130C657-AD27-45C5-B9A3-BB70C2704089}"/>
                    </a:ext>
                  </a:extLst>
                </p14:cNvPr>
                <p14:cNvContentPartPr/>
                <p14:nvPr/>
              </p14:nvContentPartPr>
              <p14:xfrm>
                <a:off x="4029199" y="3796198"/>
                <a:ext cx="212400" cy="223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130C657-AD27-45C5-B9A3-BB70C270408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020199" y="3787558"/>
                  <a:ext cx="230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E792A07-8314-4A52-9C24-922DDC264A9E}"/>
                    </a:ext>
                  </a:extLst>
                </p14:cNvPr>
                <p14:cNvContentPartPr/>
                <p14:nvPr/>
              </p14:nvContentPartPr>
              <p14:xfrm>
                <a:off x="4232599" y="3860998"/>
                <a:ext cx="148680" cy="153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E792A07-8314-4A52-9C24-922DDC264A9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23959" y="3851998"/>
                  <a:ext cx="166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B7A5F35-B8BB-4CA2-AF1F-8499443BBAB0}"/>
                    </a:ext>
                  </a:extLst>
                </p14:cNvPr>
                <p14:cNvContentPartPr/>
                <p14:nvPr/>
              </p14:nvContentPartPr>
              <p14:xfrm>
                <a:off x="4446079" y="3856318"/>
                <a:ext cx="283320" cy="135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B7A5F35-B8BB-4CA2-AF1F-8499443BBAB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437079" y="3847678"/>
                  <a:ext cx="300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8A333D3-571B-45FD-8746-B6DDF0A0A4E4}"/>
                    </a:ext>
                  </a:extLst>
                </p14:cNvPr>
                <p14:cNvContentPartPr/>
                <p14:nvPr/>
              </p14:nvContentPartPr>
              <p14:xfrm>
                <a:off x="4835239" y="3523318"/>
                <a:ext cx="275400" cy="487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8A333D3-571B-45FD-8746-B6DDF0A0A4E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826599" y="3514678"/>
                  <a:ext cx="2930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A523500-5389-463F-AE66-38B323E94797}"/>
                    </a:ext>
                  </a:extLst>
                </p14:cNvPr>
                <p14:cNvContentPartPr/>
                <p14:nvPr/>
              </p14:nvContentPartPr>
              <p14:xfrm>
                <a:off x="5150239" y="3801598"/>
                <a:ext cx="54720" cy="155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A523500-5389-463F-AE66-38B323E947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41599" y="3792598"/>
                  <a:ext cx="72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208D604-EDA0-4141-AE34-F31DD5186A37}"/>
                    </a:ext>
                  </a:extLst>
                </p14:cNvPr>
                <p14:cNvContentPartPr/>
                <p14:nvPr/>
              </p14:nvContentPartPr>
              <p14:xfrm>
                <a:off x="5307919" y="3853438"/>
                <a:ext cx="187560" cy="137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208D604-EDA0-4141-AE34-F31DD5186A3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298919" y="3844438"/>
                  <a:ext cx="205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833DDEE-89BB-41D1-BB71-5CEC077F70B0}"/>
                    </a:ext>
                  </a:extLst>
                </p14:cNvPr>
                <p14:cNvContentPartPr/>
                <p14:nvPr/>
              </p14:nvContentPartPr>
              <p14:xfrm>
                <a:off x="5600599" y="3848758"/>
                <a:ext cx="220320" cy="145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833DDEE-89BB-41D1-BB71-5CEC077F70B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591959" y="3839758"/>
                  <a:ext cx="237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923D5C-AC2D-47FA-A9B5-D4E4B2A4B57E}"/>
                    </a:ext>
                  </a:extLst>
                </p14:cNvPr>
                <p14:cNvContentPartPr/>
                <p14:nvPr/>
              </p14:nvContentPartPr>
              <p14:xfrm>
                <a:off x="5973919" y="3578758"/>
                <a:ext cx="257400" cy="429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923D5C-AC2D-47FA-A9B5-D4E4B2A4B57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64919" y="3570118"/>
                  <a:ext cx="2750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4CAA920-AE64-46B6-9626-95B64135FC78}"/>
                    </a:ext>
                  </a:extLst>
                </p14:cNvPr>
                <p14:cNvContentPartPr/>
                <p14:nvPr/>
              </p14:nvContentPartPr>
              <p14:xfrm>
                <a:off x="5942599" y="3787558"/>
                <a:ext cx="288720" cy="37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4CAA920-AE64-46B6-9626-95B64135FC7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33599" y="3778558"/>
                  <a:ext cx="306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878BD9D-1A2D-4528-83D4-A17B30C5D13C}"/>
                    </a:ext>
                  </a:extLst>
                </p14:cNvPr>
                <p14:cNvContentPartPr/>
                <p14:nvPr/>
              </p14:nvContentPartPr>
              <p14:xfrm>
                <a:off x="6196399" y="3705118"/>
                <a:ext cx="158040" cy="263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878BD9D-1A2D-4528-83D4-A17B30C5D13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187399" y="3696478"/>
                  <a:ext cx="175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0EBBFE-999A-4C44-86AF-3648C1F40B37}"/>
                    </a:ext>
                  </a:extLst>
                </p14:cNvPr>
                <p14:cNvContentPartPr/>
                <p14:nvPr/>
              </p14:nvContentPartPr>
              <p14:xfrm>
                <a:off x="6357679" y="3770278"/>
                <a:ext cx="171360" cy="180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0EBBFE-999A-4C44-86AF-3648C1F40B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349039" y="3761278"/>
                  <a:ext cx="189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C317FAA-ABEB-4ED4-A92D-E6746179105A}"/>
                    </a:ext>
                  </a:extLst>
                </p14:cNvPr>
                <p14:cNvContentPartPr/>
                <p14:nvPr/>
              </p14:nvContentPartPr>
              <p14:xfrm>
                <a:off x="6557479" y="3845518"/>
                <a:ext cx="493920" cy="161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C317FAA-ABEB-4ED4-A92D-E6746179105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48479" y="3836878"/>
                  <a:ext cx="51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47F062A-9722-4E2F-94CC-0FCE6F35F9D1}"/>
                    </a:ext>
                  </a:extLst>
                </p14:cNvPr>
                <p14:cNvContentPartPr/>
                <p14:nvPr/>
              </p14:nvContentPartPr>
              <p14:xfrm>
                <a:off x="7446319" y="3905638"/>
                <a:ext cx="36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47F062A-9722-4E2F-94CC-0FCE6F35F9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7679" y="3896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21C173C-D6BD-486B-8379-31AB0DC7F909}"/>
                    </a:ext>
                  </a:extLst>
                </p14:cNvPr>
                <p14:cNvContentPartPr/>
                <p14:nvPr/>
              </p14:nvContentPartPr>
              <p14:xfrm>
                <a:off x="7346959" y="3824998"/>
                <a:ext cx="142560" cy="165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21C173C-D6BD-486B-8379-31AB0DC7F9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37959" y="3816358"/>
                  <a:ext cx="160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EA7189A-7033-47CE-B933-CA7957D3E1AA}"/>
                    </a:ext>
                  </a:extLst>
                </p14:cNvPr>
                <p14:cNvContentPartPr/>
                <p14:nvPr/>
              </p14:nvContentPartPr>
              <p14:xfrm>
                <a:off x="7674559" y="3509998"/>
                <a:ext cx="364680" cy="498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EA7189A-7033-47CE-B933-CA7957D3E1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65919" y="3500998"/>
                  <a:ext cx="3823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AB754B-34E8-4A67-B695-8ABE0FB188EB}"/>
                    </a:ext>
                  </a:extLst>
                </p14:cNvPr>
                <p14:cNvContentPartPr/>
                <p14:nvPr/>
              </p14:nvContentPartPr>
              <p14:xfrm>
                <a:off x="7667719" y="3855598"/>
                <a:ext cx="383760" cy="61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AB754B-34E8-4A67-B695-8ABE0FB188E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58719" y="3846958"/>
                  <a:ext cx="401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A869670-7302-43B3-8CB4-3DE9D01C3ECB}"/>
                    </a:ext>
                  </a:extLst>
                </p14:cNvPr>
                <p14:cNvContentPartPr/>
                <p14:nvPr/>
              </p14:nvContentPartPr>
              <p14:xfrm>
                <a:off x="8422999" y="3605038"/>
                <a:ext cx="255600" cy="39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A869670-7302-43B3-8CB4-3DE9D01C3E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413999" y="3596398"/>
                  <a:ext cx="273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E7014A-9B95-4559-BBC9-137C0A735061}"/>
                    </a:ext>
                  </a:extLst>
                </p14:cNvPr>
                <p14:cNvContentPartPr/>
                <p14:nvPr/>
              </p14:nvContentPartPr>
              <p14:xfrm>
                <a:off x="8404999" y="3790798"/>
                <a:ext cx="290520" cy="63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E7014A-9B95-4559-BBC9-137C0A73506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95999" y="3781798"/>
                  <a:ext cx="308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5C4EB-9A3F-44B9-AF47-E53739694574}"/>
                    </a:ext>
                  </a:extLst>
                </p14:cNvPr>
                <p14:cNvContentPartPr/>
                <p14:nvPr/>
              </p14:nvContentPartPr>
              <p14:xfrm>
                <a:off x="8737279" y="3565438"/>
                <a:ext cx="280440" cy="408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5C4EB-9A3F-44B9-AF47-E537396945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28279" y="3556798"/>
                  <a:ext cx="298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D24795-863B-43E0-9499-1C986BCB0209}"/>
                    </a:ext>
                  </a:extLst>
                </p14:cNvPr>
                <p14:cNvContentPartPr/>
                <p14:nvPr/>
              </p14:nvContentPartPr>
              <p14:xfrm>
                <a:off x="8991439" y="3818158"/>
                <a:ext cx="207000" cy="162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D24795-863B-43E0-9499-1C986BCB02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982799" y="3809518"/>
                  <a:ext cx="224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C6553B3-D6B1-46A7-B61A-FC810D286856}"/>
                    </a:ext>
                  </a:extLst>
                </p14:cNvPr>
                <p14:cNvContentPartPr/>
                <p14:nvPr/>
              </p14:nvContentPartPr>
              <p14:xfrm>
                <a:off x="9612439" y="3719158"/>
                <a:ext cx="318600" cy="273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C6553B3-D6B1-46A7-B61A-FC810D2868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03439" y="3710518"/>
                  <a:ext cx="336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0F9C378-C9CE-43D8-8079-E6E72AD56D1B}"/>
                    </a:ext>
                  </a:extLst>
                </p14:cNvPr>
                <p14:cNvContentPartPr/>
                <p14:nvPr/>
              </p14:nvContentPartPr>
              <p14:xfrm>
                <a:off x="9533959" y="3684598"/>
                <a:ext cx="367560" cy="283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0F9C378-C9CE-43D8-8079-E6E72AD56D1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24959" y="3675598"/>
                  <a:ext cx="385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B39064-4D98-4A78-BE00-6DA13896DB2B}"/>
                    </a:ext>
                  </a:extLst>
                </p14:cNvPr>
                <p14:cNvContentPartPr/>
                <p14:nvPr/>
              </p14:nvContentPartPr>
              <p14:xfrm>
                <a:off x="9958399" y="4017238"/>
                <a:ext cx="135720" cy="143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B39064-4D98-4A78-BE00-6DA13896DB2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49759" y="4008238"/>
                  <a:ext cx="15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12AF79-FFA2-4537-956F-F0384ABBF495}"/>
                    </a:ext>
                  </a:extLst>
                </p14:cNvPr>
                <p14:cNvContentPartPr/>
                <p14:nvPr/>
              </p14:nvContentPartPr>
              <p14:xfrm>
                <a:off x="10125799" y="3899518"/>
                <a:ext cx="16560" cy="20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12AF79-FFA2-4537-956F-F0384ABBF4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17159" y="3890518"/>
                  <a:ext cx="34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97AA186-8CE4-4B69-8A8B-7D4A5E92BC7F}"/>
                    </a:ext>
                  </a:extLst>
                </p14:cNvPr>
                <p14:cNvContentPartPr/>
                <p14:nvPr/>
              </p14:nvContentPartPr>
              <p14:xfrm>
                <a:off x="10089799" y="3643558"/>
                <a:ext cx="56520" cy="90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97AA186-8CE4-4B69-8A8B-7D4A5E92BC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81159" y="3634918"/>
                  <a:ext cx="74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199F2D-4E32-4ECC-B36E-17CC09474031}"/>
                    </a:ext>
                  </a:extLst>
                </p14:cNvPr>
                <p14:cNvContentPartPr/>
                <p14:nvPr/>
              </p14:nvContentPartPr>
              <p14:xfrm>
                <a:off x="10251439" y="3581278"/>
                <a:ext cx="130680" cy="141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199F2D-4E32-4ECC-B36E-17CC0947403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42439" y="3572278"/>
                  <a:ext cx="14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4FF2E7-B005-44A0-8484-5F40100EA269}"/>
                    </a:ext>
                  </a:extLst>
                </p14:cNvPr>
                <p14:cNvContentPartPr/>
                <p14:nvPr/>
              </p14:nvContentPartPr>
              <p14:xfrm>
                <a:off x="10445119" y="3986278"/>
                <a:ext cx="63360" cy="12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4FF2E7-B005-44A0-8484-5F40100EA26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36479" y="3977638"/>
                  <a:ext cx="810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ED5B708-50F3-4E04-A712-0A928FC9DCA0}"/>
              </a:ext>
            </a:extLst>
          </p:cNvPr>
          <p:cNvGrpSpPr/>
          <p:nvPr/>
        </p:nvGrpSpPr>
        <p:grpSpPr>
          <a:xfrm>
            <a:off x="336319" y="4440598"/>
            <a:ext cx="1300680" cy="539640"/>
            <a:chOff x="336319" y="4440598"/>
            <a:chExt cx="130068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FD9F95B-8BCB-46E5-BA24-7F8636643808}"/>
                    </a:ext>
                  </a:extLst>
                </p14:cNvPr>
                <p14:cNvContentPartPr/>
                <p14:nvPr/>
              </p14:nvContentPartPr>
              <p14:xfrm>
                <a:off x="453679" y="4723558"/>
                <a:ext cx="154440" cy="256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FD9F95B-8BCB-46E5-BA24-7F863664380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4679" y="4714918"/>
                  <a:ext cx="172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1E521EF-90CC-41BA-A27F-F36CCE3633F5}"/>
                    </a:ext>
                  </a:extLst>
                </p14:cNvPr>
                <p14:cNvContentPartPr/>
                <p14:nvPr/>
              </p14:nvContentPartPr>
              <p14:xfrm>
                <a:off x="336319" y="4529158"/>
                <a:ext cx="724320" cy="188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1E521EF-90CC-41BA-A27F-F36CCE3633F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7679" y="4520518"/>
                  <a:ext cx="74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2528C8D-5A0F-47D1-938C-E388D0B0036E}"/>
                    </a:ext>
                  </a:extLst>
                </p14:cNvPr>
                <p14:cNvContentPartPr/>
                <p14:nvPr/>
              </p14:nvContentPartPr>
              <p14:xfrm>
                <a:off x="830239" y="4440598"/>
                <a:ext cx="342000" cy="507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2528C8D-5A0F-47D1-938C-E388D0B0036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239" y="4431958"/>
                  <a:ext cx="3596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31D1BE-5024-431F-8384-30DAF505F433}"/>
                    </a:ext>
                  </a:extLst>
                </p14:cNvPr>
                <p14:cNvContentPartPr/>
                <p14:nvPr/>
              </p14:nvContentPartPr>
              <p14:xfrm>
                <a:off x="1172599" y="4736878"/>
                <a:ext cx="152280" cy="164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31D1BE-5024-431F-8384-30DAF505F43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63599" y="4728238"/>
                  <a:ext cx="169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EE18FA-7C7C-4732-AE1A-0D0B70032C4D}"/>
                    </a:ext>
                  </a:extLst>
                </p14:cNvPr>
                <p14:cNvContentPartPr/>
                <p14:nvPr/>
              </p14:nvContentPartPr>
              <p14:xfrm>
                <a:off x="1352239" y="4779358"/>
                <a:ext cx="284760" cy="196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EE18FA-7C7C-4732-AE1A-0D0B70032C4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343599" y="4770718"/>
                  <a:ext cx="3024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A234B38-FB1D-4C0D-83BA-C1CFEB7B5072}"/>
              </a:ext>
            </a:extLst>
          </p:cNvPr>
          <p:cNvGrpSpPr/>
          <p:nvPr/>
        </p:nvGrpSpPr>
        <p:grpSpPr>
          <a:xfrm>
            <a:off x="2049559" y="4580278"/>
            <a:ext cx="4728600" cy="551880"/>
            <a:chOff x="2049559" y="4580278"/>
            <a:chExt cx="472860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83D7B73-CE40-4B7A-BC2B-1992BE035FA7}"/>
                    </a:ext>
                  </a:extLst>
                </p14:cNvPr>
                <p14:cNvContentPartPr/>
                <p14:nvPr/>
              </p14:nvContentPartPr>
              <p14:xfrm>
                <a:off x="2049559" y="4608358"/>
                <a:ext cx="366480" cy="34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83D7B73-CE40-4B7A-BC2B-1992BE035FA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40559" y="4599358"/>
                  <a:ext cx="384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DCAC476-4717-4F82-9C1D-E2A3DEFFD73B}"/>
                    </a:ext>
                  </a:extLst>
                </p14:cNvPr>
                <p14:cNvContentPartPr/>
                <p14:nvPr/>
              </p14:nvContentPartPr>
              <p14:xfrm>
                <a:off x="2273839" y="4967998"/>
                <a:ext cx="108000" cy="161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DCAC476-4717-4F82-9C1D-E2A3DEFFD73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65199" y="4958998"/>
                  <a:ext cx="125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DF3A768-E51C-4F50-BBC7-4F8CD8C1A6DC}"/>
                    </a:ext>
                  </a:extLst>
                </p14:cNvPr>
                <p14:cNvContentPartPr/>
                <p14:nvPr/>
              </p14:nvContentPartPr>
              <p14:xfrm>
                <a:off x="2595319" y="4681798"/>
                <a:ext cx="140040" cy="309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DF3A768-E51C-4F50-BBC7-4F8CD8C1A6D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86679" y="4673158"/>
                  <a:ext cx="157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5DF4B8B-3006-4DEC-A2A8-BE26B533D9BF}"/>
                    </a:ext>
                  </a:extLst>
                </p14:cNvPr>
                <p14:cNvContentPartPr/>
                <p14:nvPr/>
              </p14:nvContentPartPr>
              <p14:xfrm>
                <a:off x="2497759" y="4597918"/>
                <a:ext cx="332280" cy="364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5DF4B8B-3006-4DEC-A2A8-BE26B533D9B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88759" y="4589278"/>
                  <a:ext cx="3499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2D151F2-972A-4C5A-A242-F85E8FCE2C1A}"/>
                    </a:ext>
                  </a:extLst>
                </p14:cNvPr>
                <p14:cNvContentPartPr/>
                <p14:nvPr/>
              </p14:nvContentPartPr>
              <p14:xfrm>
                <a:off x="2804119" y="4978078"/>
                <a:ext cx="52920" cy="154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2D151F2-972A-4C5A-A242-F85E8FCE2C1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795119" y="4969438"/>
                  <a:ext cx="70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EAD4C6E-4F3E-40EC-928B-57A3BDF18399}"/>
                    </a:ext>
                  </a:extLst>
                </p14:cNvPr>
                <p14:cNvContentPartPr/>
                <p14:nvPr/>
              </p14:nvContentPartPr>
              <p14:xfrm>
                <a:off x="2940559" y="4773598"/>
                <a:ext cx="312120" cy="45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EAD4C6E-4F3E-40EC-928B-57A3BDF183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31559" y="4764598"/>
                  <a:ext cx="329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FC3392A-7479-4EE6-9B00-CFB350D0471C}"/>
                    </a:ext>
                  </a:extLst>
                </p14:cNvPr>
                <p14:cNvContentPartPr/>
                <p14:nvPr/>
              </p14:nvContentPartPr>
              <p14:xfrm>
                <a:off x="3076279" y="4626358"/>
                <a:ext cx="103320" cy="264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FC3392A-7479-4EE6-9B00-CFB350D0471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67639" y="4617358"/>
                  <a:ext cx="120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26D713-E889-4F4D-BC6D-656F644CAABE}"/>
                    </a:ext>
                  </a:extLst>
                </p14:cNvPr>
                <p14:cNvContentPartPr/>
                <p14:nvPr/>
              </p14:nvContentPartPr>
              <p14:xfrm>
                <a:off x="3404239" y="4636438"/>
                <a:ext cx="312480" cy="311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26D713-E889-4F4D-BC6D-656F644CAAB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395239" y="4627798"/>
                  <a:ext cx="330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1E39392-6E36-48D7-81F8-345AC3DC5350}"/>
                    </a:ext>
                  </a:extLst>
                </p14:cNvPr>
                <p14:cNvContentPartPr/>
                <p14:nvPr/>
              </p14:nvContentPartPr>
              <p14:xfrm>
                <a:off x="3586399" y="4924078"/>
                <a:ext cx="150840" cy="161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1E39392-6E36-48D7-81F8-345AC3DC535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77759" y="4915078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70F84D2-CBA1-4DFB-BE18-0748E1DFC5D9}"/>
                    </a:ext>
                  </a:extLst>
                </p14:cNvPr>
                <p14:cNvContentPartPr/>
                <p14:nvPr/>
              </p14:nvContentPartPr>
              <p14:xfrm>
                <a:off x="3881599" y="4605838"/>
                <a:ext cx="193320" cy="323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70F84D2-CBA1-4DFB-BE18-0748E1DFC5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872959" y="4596838"/>
                  <a:ext cx="210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5AF2B2-2089-4B55-86C0-ED64BF07362E}"/>
                    </a:ext>
                  </a:extLst>
                </p14:cNvPr>
                <p14:cNvContentPartPr/>
                <p14:nvPr/>
              </p14:nvContentPartPr>
              <p14:xfrm>
                <a:off x="3875479" y="4580278"/>
                <a:ext cx="259920" cy="293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5AF2B2-2089-4B55-86C0-ED64BF07362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66479" y="4571278"/>
                  <a:ext cx="277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91C485-0AFC-497D-980C-DFA4737B6E59}"/>
                    </a:ext>
                  </a:extLst>
                </p14:cNvPr>
                <p14:cNvContentPartPr/>
                <p14:nvPr/>
              </p14:nvContentPartPr>
              <p14:xfrm>
                <a:off x="4107319" y="4935958"/>
                <a:ext cx="119880" cy="153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91C485-0AFC-497D-980C-DFA4737B6E5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098679" y="4926958"/>
                  <a:ext cx="13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EF906E9-2D4E-4EF1-BF2B-30C59ADFCE5E}"/>
                    </a:ext>
                  </a:extLst>
                </p14:cNvPr>
                <p14:cNvContentPartPr/>
                <p14:nvPr/>
              </p14:nvContentPartPr>
              <p14:xfrm>
                <a:off x="4244839" y="4762798"/>
                <a:ext cx="333720" cy="42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EF906E9-2D4E-4EF1-BF2B-30C59ADFCE5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36199" y="4753798"/>
                  <a:ext cx="351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8CA1AE1-CF00-489F-94C6-235AD89E1EDA}"/>
                    </a:ext>
                  </a:extLst>
                </p14:cNvPr>
                <p14:cNvContentPartPr/>
                <p14:nvPr/>
              </p14:nvContentPartPr>
              <p14:xfrm>
                <a:off x="4402159" y="4649038"/>
                <a:ext cx="65880" cy="228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8CA1AE1-CF00-489F-94C6-235AD89E1ED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393519" y="4640398"/>
                  <a:ext cx="8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11DA09A-BC46-447B-88DA-D079781B5CA3}"/>
                    </a:ext>
                  </a:extLst>
                </p14:cNvPr>
                <p14:cNvContentPartPr/>
                <p14:nvPr/>
              </p14:nvContentPartPr>
              <p14:xfrm>
                <a:off x="4748479" y="4779718"/>
                <a:ext cx="35280" cy="29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11DA09A-BC46-447B-88DA-D079781B5CA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39839" y="4771078"/>
                  <a:ext cx="52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40DF932-446F-47C4-93B5-1DC1A0E4F8A3}"/>
                    </a:ext>
                  </a:extLst>
                </p14:cNvPr>
                <p14:cNvContentPartPr/>
                <p14:nvPr/>
              </p14:nvContentPartPr>
              <p14:xfrm>
                <a:off x="4934239" y="4768918"/>
                <a:ext cx="22680" cy="33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40DF932-446F-47C4-93B5-1DC1A0E4F8A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925239" y="4760278"/>
                  <a:ext cx="40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CF1408-8EF6-4CC6-B6DA-5EDB20DB1A4E}"/>
                    </a:ext>
                  </a:extLst>
                </p14:cNvPr>
                <p14:cNvContentPartPr/>
                <p14:nvPr/>
              </p14:nvContentPartPr>
              <p14:xfrm>
                <a:off x="5091199" y="4788718"/>
                <a:ext cx="60840" cy="21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CF1408-8EF6-4CC6-B6DA-5EDB20DB1A4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82199" y="4780078"/>
                  <a:ext cx="78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73007C1-EF56-4427-8E02-5C783226C76C}"/>
                    </a:ext>
                  </a:extLst>
                </p14:cNvPr>
                <p14:cNvContentPartPr/>
                <p14:nvPr/>
              </p14:nvContentPartPr>
              <p14:xfrm>
                <a:off x="5301439" y="4723198"/>
                <a:ext cx="313560" cy="52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73007C1-EF56-4427-8E02-5C783226C76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92799" y="4714198"/>
                  <a:ext cx="331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E938307-1DAD-4F63-82B2-7C2544D1D630}"/>
                    </a:ext>
                  </a:extLst>
                </p14:cNvPr>
                <p14:cNvContentPartPr/>
                <p14:nvPr/>
              </p14:nvContentPartPr>
              <p14:xfrm>
                <a:off x="5386399" y="4601878"/>
                <a:ext cx="129960" cy="28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E938307-1DAD-4F63-82B2-7C2544D1D63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77399" y="4593238"/>
                  <a:ext cx="147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F957039-260F-423E-B149-2F6E5CC4CAB5}"/>
                    </a:ext>
                  </a:extLst>
                </p14:cNvPr>
                <p14:cNvContentPartPr/>
                <p14:nvPr/>
              </p14:nvContentPartPr>
              <p14:xfrm>
                <a:off x="5689159" y="4638958"/>
                <a:ext cx="400680" cy="336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F957039-260F-423E-B149-2F6E5CC4CAB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680159" y="4629958"/>
                  <a:ext cx="4183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78F554C-7D3A-4565-BCCF-7CE086ACB69D}"/>
                    </a:ext>
                  </a:extLst>
                </p14:cNvPr>
                <p14:cNvContentPartPr/>
                <p14:nvPr/>
              </p14:nvContentPartPr>
              <p14:xfrm>
                <a:off x="5924959" y="4961518"/>
                <a:ext cx="170280" cy="11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78F554C-7D3A-4565-BCCF-7CE086ACB6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15959" y="4952878"/>
                  <a:ext cx="187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1CFCC58-7CDA-434C-A107-BFB5FE2B6463}"/>
                    </a:ext>
                  </a:extLst>
                </p14:cNvPr>
                <p14:cNvContentPartPr/>
                <p14:nvPr/>
              </p14:nvContentPartPr>
              <p14:xfrm>
                <a:off x="6302959" y="4634998"/>
                <a:ext cx="213480" cy="315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1CFCC58-7CDA-434C-A107-BFB5FE2B646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93959" y="4626358"/>
                  <a:ext cx="231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8319E81-CFE3-4A03-92F2-80F0E358C711}"/>
                    </a:ext>
                  </a:extLst>
                </p14:cNvPr>
                <p14:cNvContentPartPr/>
                <p14:nvPr/>
              </p14:nvContentPartPr>
              <p14:xfrm>
                <a:off x="6174799" y="4597198"/>
                <a:ext cx="361440" cy="337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8319E81-CFE3-4A03-92F2-80F0E358C71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65799" y="4588558"/>
                  <a:ext cx="379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D61767A-7266-4EC9-A651-E8B4188642C6}"/>
                    </a:ext>
                  </a:extLst>
                </p14:cNvPr>
                <p14:cNvContentPartPr/>
                <p14:nvPr/>
              </p14:nvContentPartPr>
              <p14:xfrm>
                <a:off x="6562519" y="4938118"/>
                <a:ext cx="215640" cy="152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D61767A-7266-4EC9-A651-E8B4188642C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53879" y="4929118"/>
                  <a:ext cx="2332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EF771ED-21D4-4722-9923-5AC7FBE299E4}"/>
              </a:ext>
            </a:extLst>
          </p:cNvPr>
          <p:cNvGrpSpPr/>
          <p:nvPr/>
        </p:nvGrpSpPr>
        <p:grpSpPr>
          <a:xfrm>
            <a:off x="1159279" y="5470558"/>
            <a:ext cx="1440360" cy="490680"/>
            <a:chOff x="1159279" y="5470558"/>
            <a:chExt cx="14403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F57B089-CE9B-4178-8054-E72FA30998A7}"/>
                    </a:ext>
                  </a:extLst>
                </p14:cNvPr>
                <p14:cNvContentPartPr/>
                <p14:nvPr/>
              </p14:nvContentPartPr>
              <p14:xfrm>
                <a:off x="1159279" y="5612398"/>
                <a:ext cx="442800" cy="217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F57B089-CE9B-4178-8054-E72FA30998A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50279" y="5603398"/>
                  <a:ext cx="460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C1FBC7A-EC7F-48DE-8F85-55E16A789523}"/>
                    </a:ext>
                  </a:extLst>
                </p14:cNvPr>
                <p14:cNvContentPartPr/>
                <p14:nvPr/>
              </p14:nvContentPartPr>
              <p14:xfrm>
                <a:off x="1738159" y="5504398"/>
                <a:ext cx="527040" cy="431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C1FBC7A-EC7F-48DE-8F85-55E16A7895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729519" y="5495398"/>
                  <a:ext cx="544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873B5CB-5088-408B-96AE-AED6076C58AB}"/>
                    </a:ext>
                  </a:extLst>
                </p14:cNvPr>
                <p14:cNvContentPartPr/>
                <p14:nvPr/>
              </p14:nvContentPartPr>
              <p14:xfrm>
                <a:off x="2299039" y="5470558"/>
                <a:ext cx="300600" cy="490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873B5CB-5088-408B-96AE-AED6076C58A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90039" y="5461558"/>
                  <a:ext cx="31824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A787FB74-F4B4-49A7-B103-BACD2ADEDBE3}"/>
              </a:ext>
            </a:extLst>
          </p:cNvPr>
          <p:cNvGrpSpPr/>
          <p:nvPr/>
        </p:nvGrpSpPr>
        <p:grpSpPr>
          <a:xfrm>
            <a:off x="2642119" y="5531398"/>
            <a:ext cx="3975120" cy="523080"/>
            <a:chOff x="2642119" y="5531398"/>
            <a:chExt cx="39751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F92BFD3-5329-4C22-A344-8E2773C88E5C}"/>
                    </a:ext>
                  </a:extLst>
                </p14:cNvPr>
                <p14:cNvContentPartPr/>
                <p14:nvPr/>
              </p14:nvContentPartPr>
              <p14:xfrm>
                <a:off x="2642119" y="5577838"/>
                <a:ext cx="250200" cy="227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F92BFD3-5329-4C22-A344-8E2773C88E5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633479" y="5568838"/>
                  <a:ext cx="267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ABB4E3C-30E0-4DDC-9272-942BD2767441}"/>
                    </a:ext>
                  </a:extLst>
                </p14:cNvPr>
                <p14:cNvContentPartPr/>
                <p14:nvPr/>
              </p14:nvContentPartPr>
              <p14:xfrm>
                <a:off x="2841199" y="5788798"/>
                <a:ext cx="74880" cy="119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ABB4E3C-30E0-4DDC-9272-942BD276744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32199" y="5779798"/>
                  <a:ext cx="92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DC253A-A198-4C59-B55F-FDF560B1D429}"/>
                    </a:ext>
                  </a:extLst>
                </p14:cNvPr>
                <p14:cNvContentPartPr/>
                <p14:nvPr/>
              </p14:nvContentPartPr>
              <p14:xfrm>
                <a:off x="2928319" y="5559478"/>
                <a:ext cx="462600" cy="238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DC253A-A198-4C59-B55F-FDF560B1D4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919679" y="5550478"/>
                  <a:ext cx="480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7A46B6E-C1F7-47AA-9D7D-9DE4E9051DB7}"/>
                    </a:ext>
                  </a:extLst>
                </p14:cNvPr>
                <p14:cNvContentPartPr/>
                <p14:nvPr/>
              </p14:nvContentPartPr>
              <p14:xfrm>
                <a:off x="3356359" y="5796358"/>
                <a:ext cx="48240" cy="120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7A46B6E-C1F7-47AA-9D7D-9DE4E9051DB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47359" y="5787718"/>
                  <a:ext cx="65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ABBE1DC-C7EC-458E-92FC-8537946D0B84}"/>
                    </a:ext>
                  </a:extLst>
                </p14:cNvPr>
                <p14:cNvContentPartPr/>
                <p14:nvPr/>
              </p14:nvContentPartPr>
              <p14:xfrm>
                <a:off x="3496759" y="5663878"/>
                <a:ext cx="324360" cy="44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ABBE1DC-C7EC-458E-92FC-8537946D0B8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487759" y="5654878"/>
                  <a:ext cx="342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2830FB0-B3BC-4A28-B9EC-22C69AF0693E}"/>
                    </a:ext>
                  </a:extLst>
                </p14:cNvPr>
                <p14:cNvContentPartPr/>
                <p14:nvPr/>
              </p14:nvContentPartPr>
              <p14:xfrm>
                <a:off x="3640039" y="5531758"/>
                <a:ext cx="58680" cy="210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2830FB0-B3BC-4A28-B9EC-22C69AF0693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31399" y="5523118"/>
                  <a:ext cx="76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34885B-0145-4E30-A7EE-C0ED22FAB8AE}"/>
                    </a:ext>
                  </a:extLst>
                </p14:cNvPr>
                <p14:cNvContentPartPr/>
                <p14:nvPr/>
              </p14:nvContentPartPr>
              <p14:xfrm>
                <a:off x="3913639" y="5549038"/>
                <a:ext cx="208800" cy="24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34885B-0145-4E30-A7EE-C0ED22FAB8A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04999" y="5540038"/>
                  <a:ext cx="226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FCE832E-7030-4989-91D3-2F571E645EF1}"/>
                    </a:ext>
                  </a:extLst>
                </p14:cNvPr>
                <p14:cNvContentPartPr/>
                <p14:nvPr/>
              </p14:nvContentPartPr>
              <p14:xfrm>
                <a:off x="4052599" y="5762158"/>
                <a:ext cx="93600" cy="136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FCE832E-7030-4989-91D3-2F571E645E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3959" y="5753158"/>
                  <a:ext cx="111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0729BB0-9351-4CD8-A4F9-EE6EEEA3DF03}"/>
                    </a:ext>
                  </a:extLst>
                </p14:cNvPr>
                <p14:cNvContentPartPr/>
                <p14:nvPr/>
              </p14:nvContentPartPr>
              <p14:xfrm>
                <a:off x="4217479" y="5578198"/>
                <a:ext cx="277920" cy="193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0729BB0-9351-4CD8-A4F9-EE6EEEA3DF0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08479" y="5569198"/>
                  <a:ext cx="295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1CC3BE4-0049-487B-91A6-D6392FC6EB6E}"/>
                    </a:ext>
                  </a:extLst>
                </p14:cNvPr>
                <p14:cNvContentPartPr/>
                <p14:nvPr/>
              </p14:nvContentPartPr>
              <p14:xfrm>
                <a:off x="4471999" y="5761798"/>
                <a:ext cx="112680" cy="163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1CC3BE4-0049-487B-91A6-D6392FC6EB6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63359" y="5753158"/>
                  <a:ext cx="130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825283C-4AD0-4158-A088-D005232C659B}"/>
                    </a:ext>
                  </a:extLst>
                </p14:cNvPr>
                <p14:cNvContentPartPr/>
                <p14:nvPr/>
              </p14:nvContentPartPr>
              <p14:xfrm>
                <a:off x="4646599" y="5613118"/>
                <a:ext cx="237240" cy="31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825283C-4AD0-4158-A088-D005232C659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637599" y="5604118"/>
                  <a:ext cx="254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333447F-4FAA-4CC4-931A-30E471BFA9A7}"/>
                    </a:ext>
                  </a:extLst>
                </p14:cNvPr>
                <p14:cNvContentPartPr/>
                <p14:nvPr/>
              </p14:nvContentPartPr>
              <p14:xfrm>
                <a:off x="4673599" y="5536078"/>
                <a:ext cx="99000" cy="195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333447F-4FAA-4CC4-931A-30E471BFA9A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64599" y="5527438"/>
                  <a:ext cx="116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69C47F7-DB5C-4431-82A6-7F2793B8042E}"/>
                    </a:ext>
                  </a:extLst>
                </p14:cNvPr>
                <p14:cNvContentPartPr/>
                <p14:nvPr/>
              </p14:nvContentPartPr>
              <p14:xfrm>
                <a:off x="4969159" y="5665678"/>
                <a:ext cx="2880" cy="6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69C47F7-DB5C-4431-82A6-7F2793B804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60519" y="5657038"/>
                  <a:ext cx="20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B6CEF59-A431-4CBD-B840-37818414F001}"/>
                    </a:ext>
                  </a:extLst>
                </p14:cNvPr>
                <p14:cNvContentPartPr/>
                <p14:nvPr/>
              </p14:nvContentPartPr>
              <p14:xfrm>
                <a:off x="5067439" y="5661718"/>
                <a:ext cx="38160" cy="35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B6CEF59-A431-4CBD-B840-37818414F00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58799" y="5653078"/>
                  <a:ext cx="55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1EA3D9A-6CD0-4840-9D02-618D17B79A7D}"/>
                    </a:ext>
                  </a:extLst>
                </p14:cNvPr>
                <p14:cNvContentPartPr/>
                <p14:nvPr/>
              </p14:nvContentPartPr>
              <p14:xfrm>
                <a:off x="5177959" y="5663158"/>
                <a:ext cx="20880" cy="8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1EA3D9A-6CD0-4840-9D02-618D17B79A7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168959" y="5654158"/>
                  <a:ext cx="38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0AD105F-E918-41C6-9BE0-BCFF1DF1E832}"/>
                    </a:ext>
                  </a:extLst>
                </p14:cNvPr>
                <p14:cNvContentPartPr/>
                <p14:nvPr/>
              </p14:nvContentPartPr>
              <p14:xfrm>
                <a:off x="5302519" y="5635078"/>
                <a:ext cx="263880" cy="42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0AD105F-E918-41C6-9BE0-BCFF1DF1E83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93879" y="5626078"/>
                  <a:ext cx="281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B52DA77-DEE3-4B66-8AC8-FD9BA74A4512}"/>
                    </a:ext>
                  </a:extLst>
                </p14:cNvPr>
                <p14:cNvContentPartPr/>
                <p14:nvPr/>
              </p14:nvContentPartPr>
              <p14:xfrm>
                <a:off x="5394679" y="5531398"/>
                <a:ext cx="74160" cy="252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B52DA77-DEE3-4B66-8AC8-FD9BA74A451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386039" y="5522398"/>
                  <a:ext cx="91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868BA5-8A7F-4CD2-8596-9E36F535C474}"/>
                    </a:ext>
                  </a:extLst>
                </p14:cNvPr>
                <p14:cNvContentPartPr/>
                <p14:nvPr/>
              </p14:nvContentPartPr>
              <p14:xfrm>
                <a:off x="5579359" y="5542558"/>
                <a:ext cx="257400" cy="266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868BA5-8A7F-4CD2-8596-9E36F535C47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570719" y="5533558"/>
                  <a:ext cx="275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04EBCC7-DB19-4DDF-AB93-671812B00746}"/>
                    </a:ext>
                  </a:extLst>
                </p14:cNvPr>
                <p14:cNvContentPartPr/>
                <p14:nvPr/>
              </p14:nvContentPartPr>
              <p14:xfrm>
                <a:off x="5794999" y="5811118"/>
                <a:ext cx="115920" cy="77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04EBCC7-DB19-4DDF-AB93-671812B0074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786359" y="5802478"/>
                  <a:ext cx="133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48026F2-69C0-4009-BD3B-0DCA82425345}"/>
                    </a:ext>
                  </a:extLst>
                </p14:cNvPr>
                <p14:cNvContentPartPr/>
                <p14:nvPr/>
              </p14:nvContentPartPr>
              <p14:xfrm>
                <a:off x="5998759" y="5570638"/>
                <a:ext cx="314640" cy="249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48026F2-69C0-4009-BD3B-0DCA8242534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989759" y="5561998"/>
                  <a:ext cx="332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21247D6-0359-487F-B5B3-44B7A569689A}"/>
                    </a:ext>
                  </a:extLst>
                </p14:cNvPr>
                <p14:cNvContentPartPr/>
                <p14:nvPr/>
              </p14:nvContentPartPr>
              <p14:xfrm>
                <a:off x="6286759" y="5827678"/>
                <a:ext cx="119520" cy="114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21247D6-0359-487F-B5B3-44B7A569689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278119" y="5819038"/>
                  <a:ext cx="137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0D90F0F-E3CE-4649-B14A-0CCBAD004FDE}"/>
                    </a:ext>
                  </a:extLst>
                </p14:cNvPr>
                <p14:cNvContentPartPr/>
                <p14:nvPr/>
              </p14:nvContentPartPr>
              <p14:xfrm>
                <a:off x="6515719" y="5860798"/>
                <a:ext cx="101520" cy="193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0D90F0F-E3CE-4649-B14A-0CCBAD004FD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507079" y="5852158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04F2C22-7B0E-4BFF-B34D-1EE8628CA7DD}"/>
              </a:ext>
            </a:extLst>
          </p:cNvPr>
          <p:cNvGrpSpPr/>
          <p:nvPr/>
        </p:nvGrpSpPr>
        <p:grpSpPr>
          <a:xfrm>
            <a:off x="6670879" y="5386318"/>
            <a:ext cx="5047200" cy="666000"/>
            <a:chOff x="6670879" y="5386318"/>
            <a:chExt cx="504720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6DB28A8-387E-4653-A412-203BD3339425}"/>
                    </a:ext>
                  </a:extLst>
                </p14:cNvPr>
                <p14:cNvContentPartPr/>
                <p14:nvPr/>
              </p14:nvContentPartPr>
              <p14:xfrm>
                <a:off x="6670879" y="5596198"/>
                <a:ext cx="278640" cy="216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6DB28A8-387E-4653-A412-203BD333942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662239" y="5587198"/>
                  <a:ext cx="296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0AB58B4-2877-4FC3-8E12-CBA32E6B3151}"/>
                    </a:ext>
                  </a:extLst>
                </p14:cNvPr>
                <p14:cNvContentPartPr/>
                <p14:nvPr/>
              </p14:nvContentPartPr>
              <p14:xfrm>
                <a:off x="6945199" y="5806078"/>
                <a:ext cx="99000" cy="152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0AB58B4-2877-4FC3-8E12-CBA32E6B315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936199" y="5797078"/>
                  <a:ext cx="116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07E584A-E466-4CB7-8CE9-F89384993724}"/>
                    </a:ext>
                  </a:extLst>
                </p14:cNvPr>
                <p14:cNvContentPartPr/>
                <p14:nvPr/>
              </p14:nvContentPartPr>
              <p14:xfrm>
                <a:off x="7072279" y="5427358"/>
                <a:ext cx="194400" cy="143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07E584A-E466-4CB7-8CE9-F8938499372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063639" y="5418718"/>
                  <a:ext cx="212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8758309-8B17-44FB-97D6-2F5E1BE2BB78}"/>
                    </a:ext>
                  </a:extLst>
                </p14:cNvPr>
                <p14:cNvContentPartPr/>
                <p14:nvPr/>
              </p14:nvContentPartPr>
              <p14:xfrm>
                <a:off x="7247599" y="5510158"/>
                <a:ext cx="559080" cy="281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8758309-8B17-44FB-97D6-2F5E1BE2BB7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238599" y="5501158"/>
                  <a:ext cx="576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CB14F34-EB26-47DE-971A-AAF6B766F67B}"/>
                    </a:ext>
                  </a:extLst>
                </p14:cNvPr>
                <p14:cNvContentPartPr/>
                <p14:nvPr/>
              </p14:nvContentPartPr>
              <p14:xfrm>
                <a:off x="7436959" y="5819398"/>
                <a:ext cx="83160" cy="146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CB14F34-EB26-47DE-971A-AAF6B766F67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428319" y="5810758"/>
                  <a:ext cx="100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FF0F65D-BAC6-4F7C-9ACC-AC27CB8548D2}"/>
                    </a:ext>
                  </a:extLst>
                </p14:cNvPr>
                <p14:cNvContentPartPr/>
                <p14:nvPr/>
              </p14:nvContentPartPr>
              <p14:xfrm>
                <a:off x="7952119" y="5386318"/>
                <a:ext cx="125280" cy="124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FF0F65D-BAC6-4F7C-9ACC-AC27CB8548D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943479" y="5377318"/>
                  <a:ext cx="142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7F2C52C-AE0F-406D-8290-66004035CF45}"/>
                    </a:ext>
                  </a:extLst>
                </p14:cNvPr>
                <p14:cNvContentPartPr/>
                <p14:nvPr/>
              </p14:nvContentPartPr>
              <p14:xfrm>
                <a:off x="7708039" y="5734438"/>
                <a:ext cx="210960" cy="33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7F2C52C-AE0F-406D-8290-66004035CF4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699039" y="5725798"/>
                  <a:ext cx="228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663A6BE-C8C7-46A2-92F5-9A6FFEAFE3FF}"/>
                    </a:ext>
                  </a:extLst>
                </p14:cNvPr>
                <p14:cNvContentPartPr/>
                <p14:nvPr/>
              </p14:nvContentPartPr>
              <p14:xfrm>
                <a:off x="7800199" y="5644798"/>
                <a:ext cx="42480" cy="180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663A6BE-C8C7-46A2-92F5-9A6FFEAFE3F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91559" y="5635798"/>
                  <a:ext cx="60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84D8B4D-24C7-43D3-8A69-F486C9C9890C}"/>
                    </a:ext>
                  </a:extLst>
                </p14:cNvPr>
                <p14:cNvContentPartPr/>
                <p14:nvPr/>
              </p14:nvContentPartPr>
              <p14:xfrm>
                <a:off x="8005759" y="5625358"/>
                <a:ext cx="285840" cy="248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84D8B4D-24C7-43D3-8A69-F486C9C9890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997119" y="5616718"/>
                  <a:ext cx="30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007C985-4248-4878-A4FB-C35F66C28B6D}"/>
                    </a:ext>
                  </a:extLst>
                </p14:cNvPr>
                <p14:cNvContentPartPr/>
                <p14:nvPr/>
              </p14:nvContentPartPr>
              <p14:xfrm>
                <a:off x="8200159" y="5877358"/>
                <a:ext cx="90360" cy="131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007C985-4248-4878-A4FB-C35F66C28B6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191159" y="5868718"/>
                  <a:ext cx="108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C3EE874-A081-4981-88BA-9C66A9B326EC}"/>
                    </a:ext>
                  </a:extLst>
                </p14:cNvPr>
                <p14:cNvContentPartPr/>
                <p14:nvPr/>
              </p14:nvContentPartPr>
              <p14:xfrm>
                <a:off x="8392759" y="5442118"/>
                <a:ext cx="140040" cy="119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C3EE874-A081-4981-88BA-9C66A9B326E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384119" y="5433478"/>
                  <a:ext cx="157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6474D15-E0DD-4762-86E1-0599E6D4CA75}"/>
                    </a:ext>
                  </a:extLst>
                </p14:cNvPr>
                <p14:cNvContentPartPr/>
                <p14:nvPr/>
              </p14:nvContentPartPr>
              <p14:xfrm>
                <a:off x="8418679" y="5572078"/>
                <a:ext cx="419760" cy="254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6474D15-E0DD-4762-86E1-0599E6D4CA7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409679" y="5563078"/>
                  <a:ext cx="437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1EEE7AE-475A-4AF8-994E-2F6C1A340CCE}"/>
                    </a:ext>
                  </a:extLst>
                </p14:cNvPr>
                <p14:cNvContentPartPr/>
                <p14:nvPr/>
              </p14:nvContentPartPr>
              <p14:xfrm>
                <a:off x="8635039" y="5645158"/>
                <a:ext cx="6840" cy="11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1EEE7AE-475A-4AF8-994E-2F6C1A340CC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626399" y="5636518"/>
                  <a:ext cx="2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4A0B3D9-0BCD-495E-B011-C42306C9F31D}"/>
                    </a:ext>
                  </a:extLst>
                </p14:cNvPr>
                <p14:cNvContentPartPr/>
                <p14:nvPr/>
              </p14:nvContentPartPr>
              <p14:xfrm>
                <a:off x="8594359" y="5844238"/>
                <a:ext cx="123840" cy="129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4A0B3D9-0BCD-495E-B011-C42306C9F31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85719" y="5835598"/>
                  <a:ext cx="141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C21D20B-0F32-4467-B323-36F2CF7AC32D}"/>
                    </a:ext>
                  </a:extLst>
                </p14:cNvPr>
                <p14:cNvContentPartPr/>
                <p14:nvPr/>
              </p14:nvContentPartPr>
              <p14:xfrm>
                <a:off x="8879479" y="5405038"/>
                <a:ext cx="122760" cy="108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C21D20B-0F32-4467-B323-36F2CF7AC32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870479" y="5396398"/>
                  <a:ext cx="140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BFEF451-A4A0-4D55-A34B-0FF070282F6E}"/>
                    </a:ext>
                  </a:extLst>
                </p14:cNvPr>
                <p14:cNvContentPartPr/>
                <p14:nvPr/>
              </p14:nvContentPartPr>
              <p14:xfrm>
                <a:off x="8853199" y="5709598"/>
                <a:ext cx="220680" cy="47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BFEF451-A4A0-4D55-A34B-0FF070282F6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44559" y="5700958"/>
                  <a:ext cx="238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25EFFD4-56F7-4209-B8DF-20030F4715E2}"/>
                    </a:ext>
                  </a:extLst>
                </p14:cNvPr>
                <p14:cNvContentPartPr/>
                <p14:nvPr/>
              </p14:nvContentPartPr>
              <p14:xfrm>
                <a:off x="8949679" y="5628238"/>
                <a:ext cx="45720" cy="160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25EFFD4-56F7-4209-B8DF-20030F4715E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940679" y="5619238"/>
                  <a:ext cx="63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EF9D343-2D69-4A64-8294-7FCC8C8C301F}"/>
                    </a:ext>
                  </a:extLst>
                </p14:cNvPr>
                <p14:cNvContentPartPr/>
                <p14:nvPr/>
              </p14:nvContentPartPr>
              <p14:xfrm>
                <a:off x="9251359" y="5704558"/>
                <a:ext cx="5760" cy="46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EF9D343-2D69-4A64-8294-7FCC8C8C301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242359" y="5695918"/>
                  <a:ext cx="23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86B47F6-5BD3-4481-A1F9-87EED127EF72}"/>
                    </a:ext>
                  </a:extLst>
                </p14:cNvPr>
                <p14:cNvContentPartPr/>
                <p14:nvPr/>
              </p14:nvContentPartPr>
              <p14:xfrm>
                <a:off x="9376279" y="5726158"/>
                <a:ext cx="16920" cy="32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86B47F6-5BD3-4481-A1F9-87EED127EF7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67639" y="5717518"/>
                  <a:ext cx="34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FE3D37C-D05D-4C6C-9F05-457CF04CC930}"/>
                    </a:ext>
                  </a:extLst>
                </p14:cNvPr>
                <p14:cNvContentPartPr/>
                <p14:nvPr/>
              </p14:nvContentPartPr>
              <p14:xfrm>
                <a:off x="9548359" y="5720038"/>
                <a:ext cx="13680" cy="25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FE3D37C-D05D-4C6C-9F05-457CF04CC93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539719" y="5711038"/>
                  <a:ext cx="31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C4DCA92-7B12-4382-9551-076F45FC3D31}"/>
                    </a:ext>
                  </a:extLst>
                </p14:cNvPr>
                <p14:cNvContentPartPr/>
                <p14:nvPr/>
              </p14:nvContentPartPr>
              <p14:xfrm>
                <a:off x="9775879" y="5708518"/>
                <a:ext cx="278280" cy="47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C4DCA92-7B12-4382-9551-076F45FC3D3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766879" y="5699518"/>
                  <a:ext cx="295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9FD6C73-5C0E-4269-B08E-F40AFAF1C2BB}"/>
                    </a:ext>
                  </a:extLst>
                </p14:cNvPr>
                <p14:cNvContentPartPr/>
                <p14:nvPr/>
              </p14:nvContentPartPr>
              <p14:xfrm>
                <a:off x="9866599" y="5617798"/>
                <a:ext cx="64080" cy="177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9FD6C73-5C0E-4269-B08E-F40AFAF1C2B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857959" y="5609158"/>
                  <a:ext cx="81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4E35B43-67E9-4866-9C21-92E5994DAD83}"/>
                    </a:ext>
                  </a:extLst>
                </p14:cNvPr>
                <p14:cNvContentPartPr/>
                <p14:nvPr/>
              </p14:nvContentPartPr>
              <p14:xfrm>
                <a:off x="10175119" y="5612038"/>
                <a:ext cx="266400" cy="268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4E35B43-67E9-4866-9C21-92E5994DAD8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166119" y="5603398"/>
                  <a:ext cx="284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88EFD75-F852-4241-8D7E-488C4175AF28}"/>
                    </a:ext>
                  </a:extLst>
                </p14:cNvPr>
                <p14:cNvContentPartPr/>
                <p14:nvPr/>
              </p14:nvContentPartPr>
              <p14:xfrm>
                <a:off x="10345759" y="5911198"/>
                <a:ext cx="138240" cy="91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88EFD75-F852-4241-8D7E-488C4175AF2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336759" y="5902558"/>
                  <a:ext cx="155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9FFE443-04D1-4C89-AA1B-4325F3496317}"/>
                    </a:ext>
                  </a:extLst>
                </p14:cNvPr>
                <p14:cNvContentPartPr/>
                <p14:nvPr/>
              </p14:nvContentPartPr>
              <p14:xfrm>
                <a:off x="10584079" y="5422318"/>
                <a:ext cx="131040" cy="126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9FFE443-04D1-4C89-AA1B-4325F349631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575439" y="5413318"/>
                  <a:ext cx="14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BE93A2E-1E15-40F6-8508-0561E04AD0D2}"/>
                    </a:ext>
                  </a:extLst>
                </p14:cNvPr>
                <p14:cNvContentPartPr/>
                <p14:nvPr/>
              </p14:nvContentPartPr>
              <p14:xfrm>
                <a:off x="10674799" y="5636158"/>
                <a:ext cx="472320" cy="268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BE93A2E-1E15-40F6-8508-0561E04AD0D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666159" y="5627518"/>
                  <a:ext cx="489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589E8B2-9FEF-47B8-A7C2-057623767C64}"/>
                    </a:ext>
                  </a:extLst>
                </p14:cNvPr>
                <p14:cNvContentPartPr/>
                <p14:nvPr/>
              </p14:nvContentPartPr>
              <p14:xfrm>
                <a:off x="10969279" y="5937838"/>
                <a:ext cx="153000" cy="1144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589E8B2-9FEF-47B8-A7C2-057623767C6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960279" y="5928838"/>
                  <a:ext cx="170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5EF552B-E8A9-4397-8E72-77357A2E6DDA}"/>
                    </a:ext>
                  </a:extLst>
                </p14:cNvPr>
                <p14:cNvContentPartPr/>
                <p14:nvPr/>
              </p14:nvContentPartPr>
              <p14:xfrm>
                <a:off x="11260879" y="5520238"/>
                <a:ext cx="93960" cy="122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5EF552B-E8A9-4397-8E72-77357A2E6DD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252239" y="5511598"/>
                  <a:ext cx="11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36A4E3-42D5-434E-80CE-06A8C90AF92B}"/>
                    </a:ext>
                  </a:extLst>
                </p14:cNvPr>
                <p14:cNvContentPartPr/>
                <p14:nvPr/>
              </p14:nvContentPartPr>
              <p14:xfrm>
                <a:off x="11507119" y="5433478"/>
                <a:ext cx="210960" cy="610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36A4E3-42D5-434E-80CE-06A8C90AF92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1498119" y="5424838"/>
                  <a:ext cx="228600" cy="62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57C4F0D8-7F81-4FEF-B1EF-7857BEF7B6B5}"/>
              </a:ext>
            </a:extLst>
          </p:cNvPr>
          <p:cNvGrpSpPr/>
          <p:nvPr/>
        </p:nvGrpSpPr>
        <p:grpSpPr>
          <a:xfrm>
            <a:off x="8115919" y="78838"/>
            <a:ext cx="3862440" cy="1185840"/>
            <a:chOff x="8115919" y="78838"/>
            <a:chExt cx="3862440" cy="11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3CB1C9-7966-4FB7-81E4-2DC2A2D78BFA}"/>
                    </a:ext>
                  </a:extLst>
                </p14:cNvPr>
                <p14:cNvContentPartPr/>
                <p14:nvPr/>
              </p14:nvContentPartPr>
              <p14:xfrm>
                <a:off x="8503279" y="146158"/>
                <a:ext cx="243000" cy="41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3CB1C9-7966-4FB7-81E4-2DC2A2D78BF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494279" y="137518"/>
                  <a:ext cx="260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41ECD6-3E90-4F71-A64D-B8DDA3B2A8BD}"/>
                    </a:ext>
                  </a:extLst>
                </p14:cNvPr>
                <p14:cNvContentPartPr/>
                <p14:nvPr/>
              </p14:nvContentPartPr>
              <p14:xfrm>
                <a:off x="8839879" y="358198"/>
                <a:ext cx="18720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41ECD6-3E90-4F71-A64D-B8DDA3B2A8B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831239" y="349558"/>
                  <a:ext cx="204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A7294E-BCAA-461B-BC25-868AE499C3CD}"/>
                    </a:ext>
                  </a:extLst>
                </p14:cNvPr>
                <p14:cNvContentPartPr/>
                <p14:nvPr/>
              </p14:nvContentPartPr>
              <p14:xfrm>
                <a:off x="9289519" y="374758"/>
                <a:ext cx="111240" cy="13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A7294E-BCAA-461B-BC25-868AE499C3C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280879" y="366118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AA7CDA5-25E8-4B22-9A73-9C9BA98319F0}"/>
                    </a:ext>
                  </a:extLst>
                </p14:cNvPr>
                <p14:cNvContentPartPr/>
                <p14:nvPr/>
              </p14:nvContentPartPr>
              <p14:xfrm>
                <a:off x="9433519" y="278998"/>
                <a:ext cx="6120" cy="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AA7CDA5-25E8-4B22-9A73-9C9BA98319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24879" y="270358"/>
                  <a:ext cx="23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FD8A0D-F2C4-42F5-B4C5-6882D0F717A5}"/>
                    </a:ext>
                  </a:extLst>
                </p14:cNvPr>
                <p14:cNvContentPartPr/>
                <p14:nvPr/>
              </p14:nvContentPartPr>
              <p14:xfrm>
                <a:off x="9454759" y="365398"/>
                <a:ext cx="225000" cy="12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FD8A0D-F2C4-42F5-B4C5-6882D0F717A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445759" y="356398"/>
                  <a:ext cx="242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898BE8F-7172-4AE7-A395-10654133192E}"/>
                    </a:ext>
                  </a:extLst>
                </p14:cNvPr>
                <p14:cNvContentPartPr/>
                <p14:nvPr/>
              </p14:nvContentPartPr>
              <p14:xfrm>
                <a:off x="9700999" y="342718"/>
                <a:ext cx="217800" cy="171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898BE8F-7172-4AE7-A395-10654133192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691999" y="333718"/>
                  <a:ext cx="235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FED4E9-8445-4D70-904A-0106DFEB0F96}"/>
                    </a:ext>
                  </a:extLst>
                </p14:cNvPr>
                <p14:cNvContentPartPr/>
                <p14:nvPr/>
              </p14:nvContentPartPr>
              <p14:xfrm>
                <a:off x="9827359" y="78838"/>
                <a:ext cx="311040" cy="39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FED4E9-8445-4D70-904A-0106DFEB0F9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818359" y="70198"/>
                  <a:ext cx="328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152859-E579-4B54-AA0E-4FB8FE459C3D}"/>
                    </a:ext>
                  </a:extLst>
                </p14:cNvPr>
                <p14:cNvContentPartPr/>
                <p14:nvPr/>
              </p14:nvContentPartPr>
              <p14:xfrm>
                <a:off x="9943279" y="362518"/>
                <a:ext cx="173880" cy="141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152859-E579-4B54-AA0E-4FB8FE459C3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934639" y="353518"/>
                  <a:ext cx="19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6C859C-0F92-4DC5-9373-1DCBC3E1B5A4}"/>
                    </a:ext>
                  </a:extLst>
                </p14:cNvPr>
                <p14:cNvContentPartPr/>
                <p14:nvPr/>
              </p14:nvContentPartPr>
              <p14:xfrm>
                <a:off x="9983959" y="390238"/>
                <a:ext cx="228600" cy="300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6C859C-0F92-4DC5-9373-1DCBC3E1B5A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975319" y="381238"/>
                  <a:ext cx="246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CDF118-3A6D-4308-8A07-557A2F1500AA}"/>
                    </a:ext>
                  </a:extLst>
                </p14:cNvPr>
                <p14:cNvContentPartPr/>
                <p14:nvPr/>
              </p14:nvContentPartPr>
              <p14:xfrm>
                <a:off x="10152079" y="285118"/>
                <a:ext cx="187200" cy="20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CDF118-3A6D-4308-8A07-557A2F1500A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143079" y="276478"/>
                  <a:ext cx="204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8B3AD2-AC5B-4665-997A-0BA85F8B7FC0}"/>
                    </a:ext>
                  </a:extLst>
                </p14:cNvPr>
                <p14:cNvContentPartPr/>
                <p14:nvPr/>
              </p14:nvContentPartPr>
              <p14:xfrm>
                <a:off x="10379599" y="316798"/>
                <a:ext cx="206640" cy="173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8B3AD2-AC5B-4665-997A-0BA85F8B7FC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370959" y="307798"/>
                  <a:ext cx="22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2237E7-50A4-4D0B-A214-2BC360327C19}"/>
                    </a:ext>
                  </a:extLst>
                </p14:cNvPr>
                <p14:cNvContentPartPr/>
                <p14:nvPr/>
              </p14:nvContentPartPr>
              <p14:xfrm>
                <a:off x="10559959" y="331558"/>
                <a:ext cx="237600" cy="16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2237E7-50A4-4D0B-A214-2BC360327C1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551319" y="322558"/>
                  <a:ext cx="255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F676FE-0DA1-4FF4-B5FE-B28285A0790E}"/>
                    </a:ext>
                  </a:extLst>
                </p14:cNvPr>
                <p14:cNvContentPartPr/>
                <p14:nvPr/>
              </p14:nvContentPartPr>
              <p14:xfrm>
                <a:off x="10842919" y="326878"/>
                <a:ext cx="242280" cy="165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F676FE-0DA1-4FF4-B5FE-B28285A0790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833919" y="317878"/>
                  <a:ext cx="259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145002-0E12-499C-802B-6FF5E3CE387F}"/>
                    </a:ext>
                  </a:extLst>
                </p14:cNvPr>
                <p14:cNvContentPartPr/>
                <p14:nvPr/>
              </p14:nvContentPartPr>
              <p14:xfrm>
                <a:off x="11013559" y="79558"/>
                <a:ext cx="333720" cy="355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145002-0E12-499C-802B-6FF5E3CE387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004919" y="70558"/>
                  <a:ext cx="351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6897EC-45A7-4E48-9535-1C34AAB24AC9}"/>
                    </a:ext>
                  </a:extLst>
                </p14:cNvPr>
                <p14:cNvContentPartPr/>
                <p14:nvPr/>
              </p14:nvContentPartPr>
              <p14:xfrm>
                <a:off x="11199319" y="329758"/>
                <a:ext cx="345960" cy="1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6897EC-45A7-4E48-9535-1C34AAB24AC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190319" y="321118"/>
                  <a:ext cx="363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3242E8-2133-427A-ADA8-83E2F4BCF594}"/>
                    </a:ext>
                  </a:extLst>
                </p14:cNvPr>
                <p14:cNvContentPartPr/>
                <p14:nvPr/>
              </p14:nvContentPartPr>
              <p14:xfrm>
                <a:off x="11669839" y="85318"/>
                <a:ext cx="252360" cy="38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3242E8-2133-427A-ADA8-83E2F4BCF59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660839" y="76318"/>
                  <a:ext cx="270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0E01D8-080E-475A-9534-A57877D28C52}"/>
                    </a:ext>
                  </a:extLst>
                </p14:cNvPr>
                <p14:cNvContentPartPr/>
                <p14:nvPr/>
              </p14:nvContentPartPr>
              <p14:xfrm>
                <a:off x="11641759" y="277198"/>
                <a:ext cx="336600" cy="2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0E01D8-080E-475A-9534-A57877D28C5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632759" y="268558"/>
                  <a:ext cx="354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D88A155-B10D-478E-97C4-1B078A070C5F}"/>
                    </a:ext>
                  </a:extLst>
                </p14:cNvPr>
                <p14:cNvContentPartPr/>
                <p14:nvPr/>
              </p14:nvContentPartPr>
              <p14:xfrm>
                <a:off x="11783239" y="464758"/>
                <a:ext cx="158400" cy="25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D88A155-B10D-478E-97C4-1B078A070C5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774599" y="455758"/>
                  <a:ext cx="176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E9C79F-0841-4E86-B253-98B7886B3598}"/>
                    </a:ext>
                  </a:extLst>
                </p14:cNvPr>
                <p14:cNvContentPartPr/>
                <p14:nvPr/>
              </p14:nvContentPartPr>
              <p14:xfrm>
                <a:off x="8115919" y="980638"/>
                <a:ext cx="3873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E9C79F-0841-4E86-B253-98B7886B359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07279" y="971998"/>
                  <a:ext cx="405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4C5E5F-CE33-4092-AA3E-3CC4504346E0}"/>
                    </a:ext>
                  </a:extLst>
                </p14:cNvPr>
                <p14:cNvContentPartPr/>
                <p14:nvPr/>
              </p14:nvContentPartPr>
              <p14:xfrm>
                <a:off x="8352079" y="1058038"/>
                <a:ext cx="158040" cy="127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4C5E5F-CE33-4092-AA3E-3CC4504346E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43079" y="1049398"/>
                  <a:ext cx="175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AC3621-BD24-459F-A1D6-72C961179302}"/>
                    </a:ext>
                  </a:extLst>
                </p14:cNvPr>
                <p14:cNvContentPartPr/>
                <p14:nvPr/>
              </p14:nvContentPartPr>
              <p14:xfrm>
                <a:off x="8613439" y="1013758"/>
                <a:ext cx="269640" cy="250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AC3621-BD24-459F-A1D6-72C9611793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604799" y="1005118"/>
                  <a:ext cx="287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9D3B0F-464C-4E2A-A481-AF38FD15C186}"/>
                    </a:ext>
                  </a:extLst>
                </p14:cNvPr>
                <p14:cNvContentPartPr/>
                <p14:nvPr/>
              </p14:nvContentPartPr>
              <p14:xfrm>
                <a:off x="8897839" y="896398"/>
                <a:ext cx="235440" cy="28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9D3B0F-464C-4E2A-A481-AF38FD15C18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888839" y="887758"/>
                  <a:ext cx="253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1245F9-AE1F-4852-B462-E29F11A2384D}"/>
                    </a:ext>
                  </a:extLst>
                </p14:cNvPr>
                <p14:cNvContentPartPr/>
                <p14:nvPr/>
              </p14:nvContentPartPr>
              <p14:xfrm>
                <a:off x="9103399" y="1054078"/>
                <a:ext cx="147600" cy="13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1245F9-AE1F-4852-B462-E29F11A2384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094399" y="1045438"/>
                  <a:ext cx="165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B7670B-A651-458A-8754-D6497A4E8D87}"/>
                    </a:ext>
                  </a:extLst>
                </p14:cNvPr>
                <p14:cNvContentPartPr/>
                <p14:nvPr/>
              </p14:nvContentPartPr>
              <p14:xfrm>
                <a:off x="9416959" y="744118"/>
                <a:ext cx="318960" cy="477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B7670B-A651-458A-8754-D6497A4E8D8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407959" y="735118"/>
                  <a:ext cx="3366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F35BA6-177A-49F0-94CE-F75BE9F0659C}"/>
                    </a:ext>
                  </a:extLst>
                </p14:cNvPr>
                <p14:cNvContentPartPr/>
                <p14:nvPr/>
              </p14:nvContentPartPr>
              <p14:xfrm>
                <a:off x="9802879" y="777238"/>
                <a:ext cx="289440" cy="411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F35BA6-177A-49F0-94CE-F75BE9F0659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794239" y="768238"/>
                  <a:ext cx="307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38D08D0-B94E-4E8E-8681-940118246155}"/>
                    </a:ext>
                  </a:extLst>
                </p14:cNvPr>
                <p14:cNvContentPartPr/>
                <p14:nvPr/>
              </p14:nvContentPartPr>
              <p14:xfrm>
                <a:off x="9959479" y="1060558"/>
                <a:ext cx="238680" cy="175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38D08D0-B94E-4E8E-8681-94011824615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950839" y="1051558"/>
                  <a:ext cx="256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0BC9B7-19C0-4E55-9BA4-554737D60190}"/>
                    </a:ext>
                  </a:extLst>
                </p14:cNvPr>
                <p14:cNvContentPartPr/>
                <p14:nvPr/>
              </p14:nvContentPartPr>
              <p14:xfrm>
                <a:off x="10241359" y="965518"/>
                <a:ext cx="217080" cy="27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0BC9B7-19C0-4E55-9BA4-554737D601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232359" y="956518"/>
                  <a:ext cx="234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3012496-A6EC-4D07-9101-D450006A0A3E}"/>
                    </a:ext>
                  </a:extLst>
                </p14:cNvPr>
                <p14:cNvContentPartPr/>
                <p14:nvPr/>
              </p14:nvContentPartPr>
              <p14:xfrm>
                <a:off x="9131479" y="605158"/>
                <a:ext cx="2265120" cy="64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3012496-A6EC-4D07-9101-D450006A0A3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122479" y="596158"/>
                  <a:ext cx="228276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BB84A4-E587-4E92-870D-7A9A8D6A811F}"/>
                  </a:ext>
                </a:extLst>
              </p14:cNvPr>
              <p14:cNvContentPartPr/>
              <p14:nvPr/>
            </p14:nvContentPartPr>
            <p14:xfrm>
              <a:off x="6566839" y="3466078"/>
              <a:ext cx="3082680" cy="166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BB84A4-E587-4E92-870D-7A9A8D6A811F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6558199" y="3457078"/>
                <a:ext cx="3100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2575FF-497E-4EBA-89A5-537EFF049B50}"/>
                  </a:ext>
                </a:extLst>
              </p14:cNvPr>
              <p14:cNvContentPartPr/>
              <p14:nvPr/>
            </p14:nvContentPartPr>
            <p14:xfrm>
              <a:off x="2092759" y="5180038"/>
              <a:ext cx="4347360" cy="102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2575FF-497E-4EBA-89A5-537EFF049B50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2084119" y="5171038"/>
                <a:ext cx="4365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2C05B9-3DCA-41C9-8CD8-6B3B2B1F03FF}"/>
                  </a:ext>
                </a:extLst>
              </p14:cNvPr>
              <p14:cNvContentPartPr/>
              <p14:nvPr/>
            </p14:nvContentPartPr>
            <p14:xfrm>
              <a:off x="2642479" y="6034318"/>
              <a:ext cx="3638880" cy="86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2C05B9-3DCA-41C9-8CD8-6B3B2B1F03FF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2633839" y="6025318"/>
                <a:ext cx="3656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FCFDE24-E29F-4BE9-9AB9-644C5EFC47AD}"/>
                  </a:ext>
                </a:extLst>
              </p14:cNvPr>
              <p14:cNvContentPartPr/>
              <p14:nvPr/>
            </p14:nvContentPartPr>
            <p14:xfrm>
              <a:off x="6864559" y="6082558"/>
              <a:ext cx="4136400" cy="75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FCFDE24-E29F-4BE9-9AB9-644C5EFC47A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6855919" y="6073558"/>
                <a:ext cx="4154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626178-AA5A-46D4-A73F-1161A995DD00}"/>
                  </a:ext>
                </a:extLst>
              </p14:cNvPr>
              <p14:cNvContentPartPr/>
              <p14:nvPr/>
            </p14:nvContentPartPr>
            <p14:xfrm>
              <a:off x="1780279" y="6056638"/>
              <a:ext cx="279360" cy="35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626178-AA5A-46D4-A73F-1161A995DD00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1771639" y="6047998"/>
                <a:ext cx="297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B23F169-C549-432E-A260-BEB1BC5CEE88}"/>
                  </a:ext>
                </a:extLst>
              </p14:cNvPr>
              <p14:cNvContentPartPr/>
              <p14:nvPr/>
            </p14:nvContentPartPr>
            <p14:xfrm>
              <a:off x="9157043" y="667070"/>
              <a:ext cx="2113920" cy="97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B23F169-C549-432E-A260-BEB1BC5CEE88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9148403" y="658070"/>
                <a:ext cx="2131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61FE2D3-A1B0-4955-83FA-4FE368EAF0B8}"/>
                  </a:ext>
                </a:extLst>
              </p14:cNvPr>
              <p14:cNvContentPartPr/>
              <p14:nvPr/>
            </p14:nvContentPartPr>
            <p14:xfrm>
              <a:off x="1654283" y="6232670"/>
              <a:ext cx="666720" cy="227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61FE2D3-A1B0-4955-83FA-4FE368EAF0B8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45283" y="6224030"/>
                <a:ext cx="684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D51E476-20B1-4D79-85C9-9F7D5AED48F3}"/>
                  </a:ext>
                </a:extLst>
              </p14:cNvPr>
              <p14:cNvContentPartPr/>
              <p14:nvPr/>
            </p14:nvContentPartPr>
            <p14:xfrm>
              <a:off x="311714" y="5241588"/>
              <a:ext cx="982440" cy="169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D51E476-20B1-4D79-85C9-9F7D5AED48F3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303074" y="5232588"/>
                <a:ext cx="1000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AE215E1-BF61-4A7E-8351-E034E27B5F0F}"/>
                  </a:ext>
                </a:extLst>
              </p14:cNvPr>
              <p14:cNvContentPartPr/>
              <p14:nvPr/>
            </p14:nvContentPartPr>
            <p14:xfrm>
              <a:off x="2718314" y="6180108"/>
              <a:ext cx="3188880" cy="1209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AE215E1-BF61-4A7E-8351-E034E27B5F0F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2709674" y="6171468"/>
                <a:ext cx="32065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A696C1F-AEC2-4888-94A6-476111454617}"/>
                  </a:ext>
                </a:extLst>
              </p14:cNvPr>
              <p14:cNvContentPartPr/>
              <p14:nvPr/>
            </p14:nvContentPartPr>
            <p14:xfrm>
              <a:off x="9232874" y="752748"/>
              <a:ext cx="1909080" cy="65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A696C1F-AEC2-4888-94A6-476111454617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9224234" y="743748"/>
                <a:ext cx="1926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6677864-D071-4A79-AF5D-46E39E3ACB32}"/>
                  </a:ext>
                </a:extLst>
              </p14:cNvPr>
              <p14:cNvContentPartPr/>
              <p14:nvPr/>
            </p14:nvContentPartPr>
            <p14:xfrm>
              <a:off x="6968834" y="6245628"/>
              <a:ext cx="4053960" cy="1562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6677864-D071-4A79-AF5D-46E39E3ACB32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6959834" y="6236628"/>
                <a:ext cx="4071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8065ABA-D8FC-4CD5-A6A8-30C9995782DA}"/>
                  </a:ext>
                </a:extLst>
              </p14:cNvPr>
              <p14:cNvContentPartPr/>
              <p14:nvPr/>
            </p14:nvContentPartPr>
            <p14:xfrm>
              <a:off x="1601234" y="6524628"/>
              <a:ext cx="745560" cy="954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8065ABA-D8FC-4CD5-A6A8-30C9995782DA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592234" y="6515628"/>
                <a:ext cx="76320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49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520BC63-8FF8-4337-B8AB-03784EF738EC}"/>
              </a:ext>
            </a:extLst>
          </p:cNvPr>
          <p:cNvGrpSpPr/>
          <p:nvPr/>
        </p:nvGrpSpPr>
        <p:grpSpPr>
          <a:xfrm>
            <a:off x="369079" y="232198"/>
            <a:ext cx="1906560" cy="489240"/>
            <a:chOff x="369079" y="232198"/>
            <a:chExt cx="190656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C640C3-1CAD-4345-9BC6-B279A617257B}"/>
                    </a:ext>
                  </a:extLst>
                </p14:cNvPr>
                <p14:cNvContentPartPr/>
                <p14:nvPr/>
              </p14:nvContentPartPr>
              <p14:xfrm>
                <a:off x="369079" y="368998"/>
                <a:ext cx="190080" cy="32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C640C3-1CAD-4345-9BC6-B279A61725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0079" y="360358"/>
                  <a:ext cx="207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A11CFE-A59E-4FB7-A5D4-EA8DF32B0568}"/>
                    </a:ext>
                  </a:extLst>
                </p14:cNvPr>
                <p14:cNvContentPartPr/>
                <p14:nvPr/>
              </p14:nvContentPartPr>
              <p14:xfrm>
                <a:off x="465199" y="232198"/>
                <a:ext cx="351000" cy="46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A11CFE-A59E-4FB7-A5D4-EA8DF32B05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199" y="223198"/>
                  <a:ext cx="3686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D8577A-9415-41A8-A0AA-733F7CE15909}"/>
                    </a:ext>
                  </a:extLst>
                </p14:cNvPr>
                <p14:cNvContentPartPr/>
                <p14:nvPr/>
              </p14:nvContentPartPr>
              <p14:xfrm>
                <a:off x="779839" y="467638"/>
                <a:ext cx="157320" cy="186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D8577A-9415-41A8-A0AA-733F7CE159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839" y="458638"/>
                  <a:ext cx="174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2FD90F-2FB9-4E1B-BE70-D0B4051F7FBF}"/>
                    </a:ext>
                  </a:extLst>
                </p14:cNvPr>
                <p14:cNvContentPartPr/>
                <p14:nvPr/>
              </p14:nvContentPartPr>
              <p14:xfrm>
                <a:off x="926359" y="447478"/>
                <a:ext cx="163080" cy="22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2FD90F-2FB9-4E1B-BE70-D0B4051F7F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7719" y="438838"/>
                  <a:ext cx="180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74B75F-0E3C-4FF2-8EBB-D2126BE28AE4}"/>
                    </a:ext>
                  </a:extLst>
                </p14:cNvPr>
                <p14:cNvContentPartPr/>
                <p14:nvPr/>
              </p14:nvContentPartPr>
              <p14:xfrm>
                <a:off x="1198159" y="510478"/>
                <a:ext cx="184320" cy="12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74B75F-0E3C-4FF2-8EBB-D2126BE28A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9519" y="501838"/>
                  <a:ext cx="20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18B2F-20C5-4B22-8639-2FAAE2553D27}"/>
                    </a:ext>
                  </a:extLst>
                </p14:cNvPr>
                <p14:cNvContentPartPr/>
                <p14:nvPr/>
              </p14:nvContentPartPr>
              <p14:xfrm>
                <a:off x="1519639" y="318238"/>
                <a:ext cx="13140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18B2F-20C5-4B22-8639-2FAAE255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0639" y="309238"/>
                  <a:ext cx="149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F3EA1B-A55D-4F16-B9A7-6536ECEA1D51}"/>
                    </a:ext>
                  </a:extLst>
                </p14:cNvPr>
                <p14:cNvContentPartPr/>
                <p14:nvPr/>
              </p14:nvContentPartPr>
              <p14:xfrm>
                <a:off x="1782439" y="262798"/>
                <a:ext cx="184680" cy="45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F3EA1B-A55D-4F16-B9A7-6536ECEA1D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3439" y="254158"/>
                  <a:ext cx="202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51680-DD09-4197-923E-120B65FC64AF}"/>
                    </a:ext>
                  </a:extLst>
                </p14:cNvPr>
                <p14:cNvContentPartPr/>
                <p14:nvPr/>
              </p14:nvContentPartPr>
              <p14:xfrm>
                <a:off x="1707559" y="425158"/>
                <a:ext cx="568080" cy="14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51680-DD09-4197-923E-120B65FC64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8919" y="416518"/>
                  <a:ext cx="58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231913-D445-4B7A-86D7-0FB54B748F66}"/>
                    </a:ext>
                  </a:extLst>
                </p14:cNvPr>
                <p14:cNvContentPartPr/>
                <p14:nvPr/>
              </p14:nvContentPartPr>
              <p14:xfrm>
                <a:off x="2205799" y="67715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231913-D445-4B7A-86D7-0FB54B748F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6799" y="668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25FAD8-0374-4154-A713-5126FC7812BB}"/>
                    </a:ext>
                  </a:extLst>
                </p14:cNvPr>
                <p14:cNvContentPartPr/>
                <p14:nvPr/>
              </p14:nvContentPartPr>
              <p14:xfrm>
                <a:off x="2163679" y="674638"/>
                <a:ext cx="1188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25FAD8-0374-4154-A713-5126FC7812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4679" y="665638"/>
                  <a:ext cx="29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45C976-840C-45A8-A99C-B4D4ED21F83B}"/>
              </a:ext>
            </a:extLst>
          </p:cNvPr>
          <p:cNvGrpSpPr/>
          <p:nvPr/>
        </p:nvGrpSpPr>
        <p:grpSpPr>
          <a:xfrm>
            <a:off x="2906719" y="260998"/>
            <a:ext cx="1388160" cy="559080"/>
            <a:chOff x="2906719" y="260998"/>
            <a:chExt cx="138816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8B56D6-C55F-4313-9EF0-371824D0226A}"/>
                    </a:ext>
                  </a:extLst>
                </p14:cNvPr>
                <p14:cNvContentPartPr/>
                <p14:nvPr/>
              </p14:nvContentPartPr>
              <p14:xfrm>
                <a:off x="2906719" y="260998"/>
                <a:ext cx="403200" cy="41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8B56D6-C55F-4313-9EF0-371824D022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079" y="252358"/>
                  <a:ext cx="4208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7A1698-C91A-4F5E-A13F-FC9FE875B275}"/>
                    </a:ext>
                  </a:extLst>
                </p14:cNvPr>
                <p14:cNvContentPartPr/>
                <p14:nvPr/>
              </p14:nvContentPartPr>
              <p14:xfrm>
                <a:off x="3148279" y="580318"/>
                <a:ext cx="197640" cy="23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7A1698-C91A-4F5E-A13F-FC9FE875B2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9279" y="571318"/>
                  <a:ext cx="215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2B0C66-86F2-475D-BEED-386B46789CCF}"/>
                    </a:ext>
                  </a:extLst>
                </p14:cNvPr>
                <p14:cNvContentPartPr/>
                <p14:nvPr/>
              </p14:nvContentPartPr>
              <p14:xfrm>
                <a:off x="3259879" y="477718"/>
                <a:ext cx="290160" cy="17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2B0C66-86F2-475D-BEED-386B46789C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1239" y="468718"/>
                  <a:ext cx="307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3E3D52-6F63-45CB-B119-7132A17D498D}"/>
                    </a:ext>
                  </a:extLst>
                </p14:cNvPr>
                <p14:cNvContentPartPr/>
                <p14:nvPr/>
              </p14:nvContentPartPr>
              <p14:xfrm>
                <a:off x="3566599" y="462958"/>
                <a:ext cx="184320" cy="162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3E3D52-6F63-45CB-B119-7132A17D49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7599" y="453958"/>
                  <a:ext cx="20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11A83F-52CE-4971-A8EA-7C953B220E73}"/>
                    </a:ext>
                  </a:extLst>
                </p14:cNvPr>
                <p14:cNvContentPartPr/>
                <p14:nvPr/>
              </p14:nvContentPartPr>
              <p14:xfrm>
                <a:off x="3814279" y="458638"/>
                <a:ext cx="119880" cy="18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11A83F-52CE-4971-A8EA-7C953B220E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5639" y="449998"/>
                  <a:ext cx="137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016EBB-3B8F-49CC-BEC8-6327EBAD606C}"/>
                    </a:ext>
                  </a:extLst>
                </p14:cNvPr>
                <p14:cNvContentPartPr/>
                <p14:nvPr/>
              </p14:nvContentPartPr>
              <p14:xfrm>
                <a:off x="4009039" y="377998"/>
                <a:ext cx="158760" cy="25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016EBB-3B8F-49CC-BEC8-6327EBAD60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0399" y="368998"/>
                  <a:ext cx="176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E2390E-0048-46FE-B351-8CDA386933D6}"/>
                    </a:ext>
                  </a:extLst>
                </p14:cNvPr>
                <p14:cNvContentPartPr/>
                <p14:nvPr/>
              </p14:nvContentPartPr>
              <p14:xfrm>
                <a:off x="4151599" y="500038"/>
                <a:ext cx="143280" cy="15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E2390E-0048-46FE-B351-8CDA386933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42959" y="491038"/>
                  <a:ext cx="16092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E12975A-014A-4BF1-864E-7EFB3D117A83}"/>
                  </a:ext>
                </a:extLst>
              </p14:cNvPr>
              <p14:cNvContentPartPr/>
              <p14:nvPr/>
            </p14:nvContentPartPr>
            <p14:xfrm>
              <a:off x="4489999" y="304558"/>
              <a:ext cx="168480" cy="34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E12975A-014A-4BF1-864E-7EFB3D117A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80999" y="295918"/>
                <a:ext cx="18612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709FEEF-E3F2-43F1-B380-BCBF46011B25}"/>
              </a:ext>
            </a:extLst>
          </p:cNvPr>
          <p:cNvGrpSpPr/>
          <p:nvPr/>
        </p:nvGrpSpPr>
        <p:grpSpPr>
          <a:xfrm>
            <a:off x="5042599" y="399238"/>
            <a:ext cx="1206720" cy="231840"/>
            <a:chOff x="5042599" y="399238"/>
            <a:chExt cx="12067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503057-D2BE-4764-9B67-2914D6E2E3FE}"/>
                    </a:ext>
                  </a:extLst>
                </p14:cNvPr>
                <p14:cNvContentPartPr/>
                <p14:nvPr/>
              </p14:nvContentPartPr>
              <p14:xfrm>
                <a:off x="5042599" y="422638"/>
                <a:ext cx="273240" cy="19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503057-D2BE-4764-9B67-2914D6E2E3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3959" y="413638"/>
                  <a:ext cx="290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702A3A-E0A2-4801-904B-033FFA788667}"/>
                    </a:ext>
                  </a:extLst>
                </p14:cNvPr>
                <p14:cNvContentPartPr/>
                <p14:nvPr/>
              </p14:nvContentPartPr>
              <p14:xfrm>
                <a:off x="5344279" y="462598"/>
                <a:ext cx="177120" cy="13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702A3A-E0A2-4801-904B-033FFA7886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5279" y="453958"/>
                  <a:ext cx="194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84569C-77B3-45E8-AAD7-7DBA172F57BD}"/>
                    </a:ext>
                  </a:extLst>
                </p14:cNvPr>
                <p14:cNvContentPartPr/>
                <p14:nvPr/>
              </p14:nvContentPartPr>
              <p14:xfrm>
                <a:off x="5596639" y="410398"/>
                <a:ext cx="148320" cy="19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84569C-77B3-45E8-AAD7-7DBA172F57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7999" y="401758"/>
                  <a:ext cx="165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D64B9D-54EF-4AA7-800E-F8C4BC9D7266}"/>
                    </a:ext>
                  </a:extLst>
                </p14:cNvPr>
                <p14:cNvContentPartPr/>
                <p14:nvPr/>
              </p14:nvContentPartPr>
              <p14:xfrm>
                <a:off x="5811559" y="465838"/>
                <a:ext cx="179640" cy="13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D64B9D-54EF-4AA7-800E-F8C4BC9D72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2919" y="457198"/>
                  <a:ext cx="197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31FDB0-47EC-47E5-9C89-AD00B0722065}"/>
                    </a:ext>
                  </a:extLst>
                </p14:cNvPr>
                <p14:cNvContentPartPr/>
                <p14:nvPr/>
              </p14:nvContentPartPr>
              <p14:xfrm>
                <a:off x="6068239" y="399238"/>
                <a:ext cx="181080" cy="23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31FDB0-47EC-47E5-9C89-AD00B07220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9239" y="390598"/>
                  <a:ext cx="1987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5B3EE46-5513-4261-95A4-CB8BE3FF6DD3}"/>
                  </a:ext>
                </a:extLst>
              </p14:cNvPr>
              <p14:cNvContentPartPr/>
              <p14:nvPr/>
            </p14:nvContentPartPr>
            <p14:xfrm>
              <a:off x="6592399" y="530278"/>
              <a:ext cx="135720" cy="15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5B3EE46-5513-4261-95A4-CB8BE3FF6D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83399" y="521278"/>
                <a:ext cx="1533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CBCC4-789D-49A9-8B52-2828EFA52954}"/>
              </a:ext>
            </a:extLst>
          </p:cNvPr>
          <p:cNvGrpSpPr/>
          <p:nvPr/>
        </p:nvGrpSpPr>
        <p:grpSpPr>
          <a:xfrm>
            <a:off x="6940159" y="116998"/>
            <a:ext cx="381600" cy="583920"/>
            <a:chOff x="6940159" y="116998"/>
            <a:chExt cx="38160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681C18-57A4-4363-A48F-1DB06AF74B83}"/>
                    </a:ext>
                  </a:extLst>
                </p14:cNvPr>
                <p14:cNvContentPartPr/>
                <p14:nvPr/>
              </p14:nvContentPartPr>
              <p14:xfrm>
                <a:off x="6940159" y="116998"/>
                <a:ext cx="381600" cy="58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681C18-57A4-4363-A48F-1DB06AF74B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1159" y="108358"/>
                  <a:ext cx="3992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005B41-E2FF-44D1-905D-E2EF224B0483}"/>
                    </a:ext>
                  </a:extLst>
                </p14:cNvPr>
                <p14:cNvContentPartPr/>
                <p14:nvPr/>
              </p14:nvContentPartPr>
              <p14:xfrm>
                <a:off x="6995599" y="491038"/>
                <a:ext cx="160560" cy="4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005B41-E2FF-44D1-905D-E2EF224B04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6599" y="482038"/>
                  <a:ext cx="1782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2972A6-8F06-4469-8524-D66691FC9D59}"/>
              </a:ext>
            </a:extLst>
          </p:cNvPr>
          <p:cNvGrpSpPr/>
          <p:nvPr/>
        </p:nvGrpSpPr>
        <p:grpSpPr>
          <a:xfrm>
            <a:off x="7597519" y="134278"/>
            <a:ext cx="3127320" cy="714600"/>
            <a:chOff x="7597519" y="134278"/>
            <a:chExt cx="312732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DE04A8-21C1-4400-85B1-129F69A45251}"/>
                    </a:ext>
                  </a:extLst>
                </p14:cNvPr>
                <p14:cNvContentPartPr/>
                <p14:nvPr/>
              </p14:nvContentPartPr>
              <p14:xfrm>
                <a:off x="7686799" y="210238"/>
                <a:ext cx="243720" cy="418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DE04A8-21C1-4400-85B1-129F69A452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78159" y="201598"/>
                  <a:ext cx="261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F251CB-8919-4504-9683-067C9F1D2F9A}"/>
                    </a:ext>
                  </a:extLst>
                </p14:cNvPr>
                <p14:cNvContentPartPr/>
                <p14:nvPr/>
              </p14:nvContentPartPr>
              <p14:xfrm>
                <a:off x="7597519" y="393118"/>
                <a:ext cx="417960" cy="9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F251CB-8919-4504-9683-067C9F1D2F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8879" y="384478"/>
                  <a:ext cx="435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4F42F2-8C77-48FB-917F-671841AF3739}"/>
                    </a:ext>
                  </a:extLst>
                </p14:cNvPr>
                <p14:cNvContentPartPr/>
                <p14:nvPr/>
              </p14:nvContentPartPr>
              <p14:xfrm>
                <a:off x="8002519" y="134278"/>
                <a:ext cx="300240" cy="44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4F42F2-8C77-48FB-917F-671841AF37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93879" y="125638"/>
                  <a:ext cx="3178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83668B-6C08-4404-83CB-7DC7414F6C82}"/>
                    </a:ext>
                  </a:extLst>
                </p14:cNvPr>
                <p14:cNvContentPartPr/>
                <p14:nvPr/>
              </p14:nvContentPartPr>
              <p14:xfrm>
                <a:off x="8320399" y="426598"/>
                <a:ext cx="20340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83668B-6C08-4404-83CB-7DC7414F6C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1759" y="417598"/>
                  <a:ext cx="22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6F1BDB-D65E-40E1-9185-2D417FB57FD7}"/>
                    </a:ext>
                  </a:extLst>
                </p14:cNvPr>
                <p14:cNvContentPartPr/>
                <p14:nvPr/>
              </p14:nvContentPartPr>
              <p14:xfrm>
                <a:off x="8654839" y="503638"/>
                <a:ext cx="22248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6F1BDB-D65E-40E1-9185-2D417FB57F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46199" y="494638"/>
                  <a:ext cx="240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CC888F-2B42-44A2-BA08-8AB9C98E4631}"/>
                    </a:ext>
                  </a:extLst>
                </p14:cNvPr>
                <p14:cNvContentPartPr/>
                <p14:nvPr/>
              </p14:nvContentPartPr>
              <p14:xfrm>
                <a:off x="8799199" y="358558"/>
                <a:ext cx="318240" cy="21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CC888F-2B42-44A2-BA08-8AB9C98E46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90199" y="349558"/>
                  <a:ext cx="335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EB7D63-33C4-436C-9E48-2F36672F2C26}"/>
                    </a:ext>
                  </a:extLst>
                </p14:cNvPr>
                <p14:cNvContentPartPr/>
                <p14:nvPr/>
              </p14:nvContentPartPr>
              <p14:xfrm>
                <a:off x="9178639" y="378718"/>
                <a:ext cx="208800" cy="20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EB7D63-33C4-436C-9E48-2F36672F2C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9999" y="369718"/>
                  <a:ext cx="22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E2F991-FC27-4F86-8608-03F9C0F26B31}"/>
                    </a:ext>
                  </a:extLst>
                </p14:cNvPr>
                <p14:cNvContentPartPr/>
                <p14:nvPr/>
              </p14:nvContentPartPr>
              <p14:xfrm>
                <a:off x="9355039" y="391318"/>
                <a:ext cx="218880" cy="176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E2F991-FC27-4F86-8608-03F9C0F26B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46399" y="382318"/>
                  <a:ext cx="23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DD8E2E-697E-427D-8129-CB66EF1D79A5}"/>
                    </a:ext>
                  </a:extLst>
                </p14:cNvPr>
                <p14:cNvContentPartPr/>
                <p14:nvPr/>
              </p14:nvContentPartPr>
              <p14:xfrm>
                <a:off x="9626839" y="386278"/>
                <a:ext cx="243360" cy="21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DD8E2E-697E-427D-8129-CB66EF1D7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18199" y="377278"/>
                  <a:ext cx="261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5B9F3A-14C8-4149-930B-F98458BD1E08}"/>
                    </a:ext>
                  </a:extLst>
                </p14:cNvPr>
                <p14:cNvContentPartPr/>
                <p14:nvPr/>
              </p14:nvContentPartPr>
              <p14:xfrm>
                <a:off x="9841759" y="318598"/>
                <a:ext cx="190440" cy="25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5B9F3A-14C8-4149-930B-F98458BD1E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33119" y="309958"/>
                  <a:ext cx="20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8D4701-9AA8-4A03-91C6-E914606D967F}"/>
                    </a:ext>
                  </a:extLst>
                </p14:cNvPr>
                <p14:cNvContentPartPr/>
                <p14:nvPr/>
              </p14:nvContentPartPr>
              <p14:xfrm>
                <a:off x="9982159" y="405358"/>
                <a:ext cx="163080" cy="19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8D4701-9AA8-4A03-91C6-E914606D96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73159" y="396718"/>
                  <a:ext cx="180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3CFCA7-30A5-421F-BD62-B0B643658446}"/>
                    </a:ext>
                  </a:extLst>
                </p14:cNvPr>
                <p14:cNvContentPartPr/>
                <p14:nvPr/>
              </p14:nvContentPartPr>
              <p14:xfrm>
                <a:off x="10284559" y="384118"/>
                <a:ext cx="210600" cy="18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3CFCA7-30A5-421F-BD62-B0B6436584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75559" y="375478"/>
                  <a:ext cx="22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24184F-1509-445F-8608-408B6F018D52}"/>
                    </a:ext>
                  </a:extLst>
                </p14:cNvPr>
                <p14:cNvContentPartPr/>
                <p14:nvPr/>
              </p14:nvContentPartPr>
              <p14:xfrm>
                <a:off x="10585879" y="331558"/>
                <a:ext cx="138960" cy="27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24184F-1509-445F-8608-408B6F018D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77239" y="322558"/>
                  <a:ext cx="1566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3D4AD43-F1CC-4A87-91F9-1A41A9D4E420}"/>
              </a:ext>
            </a:extLst>
          </p:cNvPr>
          <p:cNvGrpSpPr/>
          <p:nvPr/>
        </p:nvGrpSpPr>
        <p:grpSpPr>
          <a:xfrm>
            <a:off x="505519" y="859678"/>
            <a:ext cx="1789920" cy="533880"/>
            <a:chOff x="505519" y="859678"/>
            <a:chExt cx="178992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F85871-0F4F-4C00-A8A8-0BE11FA6590E}"/>
                    </a:ext>
                  </a:extLst>
                </p14:cNvPr>
                <p14:cNvContentPartPr/>
                <p14:nvPr/>
              </p14:nvContentPartPr>
              <p14:xfrm>
                <a:off x="505519" y="1163158"/>
                <a:ext cx="282600" cy="230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F85871-0F4F-4C00-A8A8-0BE11FA659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6879" y="1154518"/>
                  <a:ext cx="300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01E9C5-308A-472C-8312-CDF69D9B9864}"/>
                    </a:ext>
                  </a:extLst>
                </p14:cNvPr>
                <p14:cNvContentPartPr/>
                <p14:nvPr/>
              </p14:nvContentPartPr>
              <p14:xfrm>
                <a:off x="848599" y="1158118"/>
                <a:ext cx="18324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01E9C5-308A-472C-8312-CDF69D9B98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9599" y="1149478"/>
                  <a:ext cx="200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D29BBC-1EF6-439C-B6A8-9EDC54CD0A70}"/>
                    </a:ext>
                  </a:extLst>
                </p14:cNvPr>
                <p14:cNvContentPartPr/>
                <p14:nvPr/>
              </p14:nvContentPartPr>
              <p14:xfrm>
                <a:off x="1089079" y="1082878"/>
                <a:ext cx="209880" cy="263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D29BBC-1EF6-439C-B6A8-9EDC54CD0A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0079" y="1073878"/>
                  <a:ext cx="227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10580A-1EF9-4645-BCC5-24C32E27B05D}"/>
                    </a:ext>
                  </a:extLst>
                </p14:cNvPr>
                <p14:cNvContentPartPr/>
                <p14:nvPr/>
              </p14:nvContentPartPr>
              <p14:xfrm>
                <a:off x="1377799" y="1191598"/>
                <a:ext cx="136080" cy="11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10580A-1EF9-4645-BCC5-24C32E27B0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9159" y="1182958"/>
                  <a:ext cx="153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F1DEDD-2BBE-4B03-AE49-AFF36D487025}"/>
                    </a:ext>
                  </a:extLst>
                </p14:cNvPr>
                <p14:cNvContentPartPr/>
                <p14:nvPr/>
              </p14:nvContentPartPr>
              <p14:xfrm>
                <a:off x="1699999" y="907198"/>
                <a:ext cx="153720" cy="438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F1DEDD-2BBE-4B03-AE49-AFF36D4870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90999" y="898558"/>
                  <a:ext cx="1713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78F7A2-CB5E-4E23-AB90-600EDACCA17C}"/>
                    </a:ext>
                  </a:extLst>
                </p14:cNvPr>
                <p14:cNvContentPartPr/>
                <p14:nvPr/>
              </p14:nvContentPartPr>
              <p14:xfrm>
                <a:off x="1955959" y="859678"/>
                <a:ext cx="181440" cy="528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78F7A2-CB5E-4E23-AB90-600EDACCA1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6959" y="850678"/>
                  <a:ext cx="1990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536C228-289D-4272-B68A-78C6666B35C5}"/>
                    </a:ext>
                  </a:extLst>
                </p14:cNvPr>
                <p14:cNvContentPartPr/>
                <p14:nvPr/>
              </p14:nvContentPartPr>
              <p14:xfrm>
                <a:off x="1902319" y="1098718"/>
                <a:ext cx="354960" cy="9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536C228-289D-4272-B68A-78C6666B35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93319" y="1089718"/>
                  <a:ext cx="372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617030-3833-43F0-B2D3-E26454CCFBEE}"/>
                    </a:ext>
                  </a:extLst>
                </p14:cNvPr>
                <p14:cNvContentPartPr/>
                <p14:nvPr/>
              </p14:nvContentPartPr>
              <p14:xfrm>
                <a:off x="2263039" y="1370518"/>
                <a:ext cx="324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617030-3833-43F0-B2D3-E26454CCFB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54399" y="1361518"/>
                  <a:ext cx="50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A01A3ED-D488-4724-A03F-15297B39CF11}"/>
              </a:ext>
            </a:extLst>
          </p:cNvPr>
          <p:cNvGrpSpPr/>
          <p:nvPr/>
        </p:nvGrpSpPr>
        <p:grpSpPr>
          <a:xfrm>
            <a:off x="512359" y="1565638"/>
            <a:ext cx="959040" cy="488880"/>
            <a:chOff x="512359" y="1565638"/>
            <a:chExt cx="9590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55D1B23-6C5A-4478-B5D1-FB92B1124588}"/>
                    </a:ext>
                  </a:extLst>
                </p14:cNvPr>
                <p14:cNvContentPartPr/>
                <p14:nvPr/>
              </p14:nvContentPartPr>
              <p14:xfrm>
                <a:off x="512359" y="1675798"/>
                <a:ext cx="273960" cy="37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55D1B23-6C5A-4478-B5D1-FB92B11245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3719" y="1667158"/>
                  <a:ext cx="291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31C90E-441A-4A2E-A86C-7ABAE1E8E56A}"/>
                    </a:ext>
                  </a:extLst>
                </p14:cNvPr>
                <p14:cNvContentPartPr/>
                <p14:nvPr/>
              </p14:nvContentPartPr>
              <p14:xfrm>
                <a:off x="806119" y="1849678"/>
                <a:ext cx="225360" cy="19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31C90E-441A-4A2E-A86C-7ABAE1E8E5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7119" y="1841038"/>
                  <a:ext cx="243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A251CD-46F4-47F2-B5D8-91191CA62F6C}"/>
                    </a:ext>
                  </a:extLst>
                </p14:cNvPr>
                <p14:cNvContentPartPr/>
                <p14:nvPr/>
              </p14:nvContentPartPr>
              <p14:xfrm>
                <a:off x="1184119" y="1565638"/>
                <a:ext cx="231840" cy="47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A251CD-46F4-47F2-B5D8-91191CA62F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5119" y="1556998"/>
                  <a:ext cx="2494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9FF65F-C962-494B-A563-9CC999ECC741}"/>
                    </a:ext>
                  </a:extLst>
                </p14:cNvPr>
                <p14:cNvContentPartPr/>
                <p14:nvPr/>
              </p14:nvContentPartPr>
              <p14:xfrm>
                <a:off x="1146319" y="1800358"/>
                <a:ext cx="32508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9FF65F-C962-494B-A563-9CC999ECC7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7319" y="1791358"/>
                  <a:ext cx="3427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C4B0095-D954-44B7-92F3-EBC48D81040D}"/>
              </a:ext>
            </a:extLst>
          </p:cNvPr>
          <p:cNvGrpSpPr/>
          <p:nvPr/>
        </p:nvGrpSpPr>
        <p:grpSpPr>
          <a:xfrm>
            <a:off x="2042719" y="1574278"/>
            <a:ext cx="396720" cy="446760"/>
            <a:chOff x="2042719" y="1574278"/>
            <a:chExt cx="3967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132394-3858-4DAF-AFDE-241E41526204}"/>
                    </a:ext>
                  </a:extLst>
                </p14:cNvPr>
                <p14:cNvContentPartPr/>
                <p14:nvPr/>
              </p14:nvContentPartPr>
              <p14:xfrm>
                <a:off x="2113999" y="1655998"/>
                <a:ext cx="237600" cy="36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132394-3858-4DAF-AFDE-241E415262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04999" y="1647358"/>
                  <a:ext cx="255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F7DBF4-4DE8-4884-B9C2-47C7A3840A4C}"/>
                    </a:ext>
                  </a:extLst>
                </p14:cNvPr>
                <p14:cNvContentPartPr/>
                <p14:nvPr/>
              </p14:nvContentPartPr>
              <p14:xfrm>
                <a:off x="2042719" y="1574278"/>
                <a:ext cx="396720" cy="405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F7DBF4-4DE8-4884-B9C2-47C7A3840A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34079" y="1565278"/>
                  <a:ext cx="41436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288E88F-B4C6-4000-87E4-5EB7DEEDA98D}"/>
                  </a:ext>
                </a:extLst>
              </p14:cNvPr>
              <p14:cNvContentPartPr/>
              <p14:nvPr/>
            </p14:nvContentPartPr>
            <p14:xfrm>
              <a:off x="2751199" y="2009518"/>
              <a:ext cx="86400" cy="142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288E88F-B4C6-4000-87E4-5EB7DEEDA98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742199" y="2000518"/>
                <a:ext cx="10404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FDE08D73-C5A3-4757-BCF8-3DF3E05C007D}"/>
              </a:ext>
            </a:extLst>
          </p:cNvPr>
          <p:cNvGrpSpPr/>
          <p:nvPr/>
        </p:nvGrpSpPr>
        <p:grpSpPr>
          <a:xfrm>
            <a:off x="2897719" y="1411198"/>
            <a:ext cx="147600" cy="335160"/>
            <a:chOff x="2897719" y="1411198"/>
            <a:chExt cx="1476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4AE58F-D3A7-4E63-AA75-CFA14CD12162}"/>
                    </a:ext>
                  </a:extLst>
                </p14:cNvPr>
                <p14:cNvContentPartPr/>
                <p14:nvPr/>
              </p14:nvContentPartPr>
              <p14:xfrm>
                <a:off x="2897719" y="1641238"/>
                <a:ext cx="96840" cy="10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4AE58F-D3A7-4E63-AA75-CFA14CD121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8719" y="1632598"/>
                  <a:ext cx="11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6A1BBE-2ACA-464E-9823-4026C5BA2804}"/>
                    </a:ext>
                  </a:extLst>
                </p14:cNvPr>
                <p14:cNvContentPartPr/>
                <p14:nvPr/>
              </p14:nvContentPartPr>
              <p14:xfrm>
                <a:off x="2980519" y="1411198"/>
                <a:ext cx="64800" cy="18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6A1BBE-2ACA-464E-9823-4026C5BA28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1879" y="1402198"/>
                  <a:ext cx="824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4FCB118-050C-40DA-A131-3576B6A6D70E}"/>
              </a:ext>
            </a:extLst>
          </p:cNvPr>
          <p:cNvGrpSpPr/>
          <p:nvPr/>
        </p:nvGrpSpPr>
        <p:grpSpPr>
          <a:xfrm>
            <a:off x="3443119" y="1553758"/>
            <a:ext cx="426600" cy="467640"/>
            <a:chOff x="3443119" y="1553758"/>
            <a:chExt cx="4266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D88BCF-9C7D-4D13-8650-393E18AE0D4B}"/>
                    </a:ext>
                  </a:extLst>
                </p14:cNvPr>
                <p14:cNvContentPartPr/>
                <p14:nvPr/>
              </p14:nvContentPartPr>
              <p14:xfrm>
                <a:off x="3471199" y="1758238"/>
                <a:ext cx="10080" cy="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D88BCF-9C7D-4D13-8650-393E18AE0D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62199" y="1749238"/>
                  <a:ext cx="27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661D70-EDD1-4316-A0D2-197C0602A0C9}"/>
                    </a:ext>
                  </a:extLst>
                </p14:cNvPr>
                <p14:cNvContentPartPr/>
                <p14:nvPr/>
              </p14:nvContentPartPr>
              <p14:xfrm>
                <a:off x="3443119" y="1570318"/>
                <a:ext cx="178200" cy="13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661D70-EDD1-4316-A0D2-197C0602A0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4119" y="1561678"/>
                  <a:ext cx="195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7A1890-469E-4EA8-BCC8-7D6F257E54F9}"/>
                    </a:ext>
                  </a:extLst>
                </p14:cNvPr>
                <p14:cNvContentPartPr/>
                <p14:nvPr/>
              </p14:nvContentPartPr>
              <p14:xfrm>
                <a:off x="3481639" y="1553758"/>
                <a:ext cx="388080" cy="46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7A1890-469E-4EA8-BCC8-7D6F257E54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72999" y="1544758"/>
                  <a:ext cx="40572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90B5E7-22F6-42A4-8DFC-3E0D725F9801}"/>
              </a:ext>
            </a:extLst>
          </p:cNvPr>
          <p:cNvGrpSpPr/>
          <p:nvPr/>
        </p:nvGrpSpPr>
        <p:grpSpPr>
          <a:xfrm>
            <a:off x="4177879" y="1486438"/>
            <a:ext cx="517680" cy="455400"/>
            <a:chOff x="4177879" y="1486438"/>
            <a:chExt cx="5176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3BF21C-455A-4E17-BA0B-0F27B0A88303}"/>
                    </a:ext>
                  </a:extLst>
                </p14:cNvPr>
                <p14:cNvContentPartPr/>
                <p14:nvPr/>
              </p14:nvContentPartPr>
              <p14:xfrm>
                <a:off x="4177879" y="1486438"/>
                <a:ext cx="289440" cy="45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3BF21C-455A-4E17-BA0B-0F27B0A883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68879" y="1477438"/>
                  <a:ext cx="307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86BDF8-B867-4291-9EAF-A6343549EAF9}"/>
                    </a:ext>
                  </a:extLst>
                </p14:cNvPr>
                <p14:cNvContentPartPr/>
                <p14:nvPr/>
              </p14:nvContentPartPr>
              <p14:xfrm>
                <a:off x="4493599" y="1744198"/>
                <a:ext cx="201960" cy="16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86BDF8-B867-4291-9EAF-A6343549EA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84599" y="1735198"/>
                  <a:ext cx="2196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B0B56DF-D629-469D-91E2-E14D54860CA5}"/>
              </a:ext>
            </a:extLst>
          </p:cNvPr>
          <p:cNvGrpSpPr/>
          <p:nvPr/>
        </p:nvGrpSpPr>
        <p:grpSpPr>
          <a:xfrm>
            <a:off x="5207479" y="1484638"/>
            <a:ext cx="2970360" cy="653760"/>
            <a:chOff x="5207479" y="1484638"/>
            <a:chExt cx="29703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7CB469-8A45-4407-B332-BF04AF0BBAF4}"/>
                    </a:ext>
                  </a:extLst>
                </p14:cNvPr>
                <p14:cNvContentPartPr/>
                <p14:nvPr/>
              </p14:nvContentPartPr>
              <p14:xfrm>
                <a:off x="5207479" y="1772638"/>
                <a:ext cx="77760" cy="138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7CB469-8A45-4407-B332-BF04AF0BBA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98839" y="1763998"/>
                  <a:ext cx="95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F6FD8F3-0DA1-41FF-AB36-C2100A41FC8E}"/>
                    </a:ext>
                  </a:extLst>
                </p14:cNvPr>
                <p14:cNvContentPartPr/>
                <p14:nvPr/>
              </p14:nvContentPartPr>
              <p14:xfrm>
                <a:off x="5375959" y="1778038"/>
                <a:ext cx="186840" cy="119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F6FD8F3-0DA1-41FF-AB36-C2100A41FC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67319" y="1769038"/>
                  <a:ext cx="204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B8D0A9-CC6F-4BAE-9765-66250F296AAE}"/>
                    </a:ext>
                  </a:extLst>
                </p14:cNvPr>
                <p14:cNvContentPartPr/>
                <p14:nvPr/>
              </p14:nvContentPartPr>
              <p14:xfrm>
                <a:off x="5605639" y="1720078"/>
                <a:ext cx="252720" cy="18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B8D0A9-CC6F-4BAE-9765-66250F296A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96999" y="1711078"/>
                  <a:ext cx="270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023F28-C52E-4E3A-A61D-FBEF4D202933}"/>
                    </a:ext>
                  </a:extLst>
                </p14:cNvPr>
                <p14:cNvContentPartPr/>
                <p14:nvPr/>
              </p14:nvContentPartPr>
              <p14:xfrm>
                <a:off x="5780599" y="1484638"/>
                <a:ext cx="261720" cy="39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023F28-C52E-4E3A-A61D-FBEF4D2029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71599" y="1475638"/>
                  <a:ext cx="279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3E5D8E-779D-4E8A-ABFC-3007989FEAFF}"/>
                    </a:ext>
                  </a:extLst>
                </p14:cNvPr>
                <p14:cNvContentPartPr/>
                <p14:nvPr/>
              </p14:nvContentPartPr>
              <p14:xfrm>
                <a:off x="5989759" y="1743838"/>
                <a:ext cx="125280" cy="126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3E5D8E-779D-4E8A-ABFC-3007989FEA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0759" y="1735198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A53F172-98D8-4287-BB0C-CF430D0723CC}"/>
                    </a:ext>
                  </a:extLst>
                </p14:cNvPr>
                <p14:cNvContentPartPr/>
                <p14:nvPr/>
              </p14:nvContentPartPr>
              <p14:xfrm>
                <a:off x="6026839" y="1828438"/>
                <a:ext cx="193320" cy="30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A53F172-98D8-4287-BB0C-CF430D0723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17839" y="1819438"/>
                  <a:ext cx="210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B97E9CE-B6E6-4800-A38A-1019A059E9A7}"/>
                    </a:ext>
                  </a:extLst>
                </p14:cNvPr>
                <p14:cNvContentPartPr/>
                <p14:nvPr/>
              </p14:nvContentPartPr>
              <p14:xfrm>
                <a:off x="6199639" y="1716118"/>
                <a:ext cx="23400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B97E9CE-B6E6-4800-A38A-1019A059E9A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90639" y="1707118"/>
                  <a:ext cx="251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8A54CC-8535-4699-A14E-7A38E6FF86CE}"/>
                    </a:ext>
                  </a:extLst>
                </p14:cNvPr>
                <p14:cNvContentPartPr/>
                <p14:nvPr/>
              </p14:nvContentPartPr>
              <p14:xfrm>
                <a:off x="6502399" y="1775878"/>
                <a:ext cx="142920" cy="14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8A54CC-8535-4699-A14E-7A38E6FF86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93759" y="1767238"/>
                  <a:ext cx="160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E2B6ABA-79B6-444F-9A63-D1A620521A65}"/>
                    </a:ext>
                  </a:extLst>
                </p14:cNvPr>
                <p14:cNvContentPartPr/>
                <p14:nvPr/>
              </p14:nvContentPartPr>
              <p14:xfrm>
                <a:off x="6662599" y="1792078"/>
                <a:ext cx="198720" cy="13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E2B6ABA-79B6-444F-9A63-D1A620521A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53599" y="1783078"/>
                  <a:ext cx="216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C78E65-8D82-44BE-868E-2687F39D7077}"/>
                    </a:ext>
                  </a:extLst>
                </p14:cNvPr>
                <p14:cNvContentPartPr/>
                <p14:nvPr/>
              </p14:nvContentPartPr>
              <p14:xfrm>
                <a:off x="6968239" y="1751398"/>
                <a:ext cx="158760" cy="19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C78E65-8D82-44BE-868E-2687F39D70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59239" y="1742398"/>
                  <a:ext cx="176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0115ECF-501A-4AB6-ADBD-3A88F9C01CE5}"/>
                    </a:ext>
                  </a:extLst>
                </p14:cNvPr>
                <p14:cNvContentPartPr/>
                <p14:nvPr/>
              </p14:nvContentPartPr>
              <p14:xfrm>
                <a:off x="7057879" y="1495438"/>
                <a:ext cx="316080" cy="40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0115ECF-501A-4AB6-ADBD-3A88F9C01C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49239" y="1486438"/>
                  <a:ext cx="333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4875E3-CD34-461F-A1C1-1F594F63541C}"/>
                    </a:ext>
                  </a:extLst>
                </p14:cNvPr>
                <p14:cNvContentPartPr/>
                <p14:nvPr/>
              </p14:nvContentPartPr>
              <p14:xfrm>
                <a:off x="7278559" y="1788838"/>
                <a:ext cx="349920" cy="145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4875E3-CD34-461F-A1C1-1F594F6354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69919" y="1780198"/>
                  <a:ext cx="367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A8C76A-3717-4765-9412-457D30767DC7}"/>
                    </a:ext>
                  </a:extLst>
                </p14:cNvPr>
                <p14:cNvContentPartPr/>
                <p14:nvPr/>
              </p14:nvContentPartPr>
              <p14:xfrm>
                <a:off x="7840519" y="1547278"/>
                <a:ext cx="245160" cy="421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A8C76A-3717-4765-9412-457D30767D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31879" y="1538278"/>
                  <a:ext cx="262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89E288-0D17-48A3-A46A-F2FC382C4A7D}"/>
                    </a:ext>
                  </a:extLst>
                </p14:cNvPr>
                <p14:cNvContentPartPr/>
                <p14:nvPr/>
              </p14:nvContentPartPr>
              <p14:xfrm>
                <a:off x="7746199" y="1754278"/>
                <a:ext cx="431640" cy="60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89E288-0D17-48A3-A46A-F2FC382C4A7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7199" y="1745638"/>
                  <a:ext cx="449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D25442-9050-4CFD-872F-047A2390C268}"/>
              </a:ext>
            </a:extLst>
          </p:cNvPr>
          <p:cNvGrpSpPr/>
          <p:nvPr/>
        </p:nvGrpSpPr>
        <p:grpSpPr>
          <a:xfrm>
            <a:off x="8497519" y="1413718"/>
            <a:ext cx="1250640" cy="574920"/>
            <a:chOff x="8497519" y="1413718"/>
            <a:chExt cx="125064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7784A4-B33C-49FC-9B43-CA3AFD537D98}"/>
                    </a:ext>
                  </a:extLst>
                </p14:cNvPr>
                <p14:cNvContentPartPr/>
                <p14:nvPr/>
              </p14:nvContentPartPr>
              <p14:xfrm>
                <a:off x="8497519" y="1753558"/>
                <a:ext cx="302400" cy="18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7784A4-B33C-49FC-9B43-CA3AFD537D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88879" y="1744918"/>
                  <a:ext cx="320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ED251E-7F95-4547-BB75-8BFAC96A3F21}"/>
                    </a:ext>
                  </a:extLst>
                </p14:cNvPr>
                <p14:cNvContentPartPr/>
                <p14:nvPr/>
              </p14:nvContentPartPr>
              <p14:xfrm>
                <a:off x="8842399" y="1768678"/>
                <a:ext cx="72360" cy="156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ED251E-7F95-4547-BB75-8BFAC96A3F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33759" y="1760038"/>
                  <a:ext cx="9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CCF88C-F197-4ADF-9A69-E5C4BF92E61A}"/>
                    </a:ext>
                  </a:extLst>
                </p14:cNvPr>
                <p14:cNvContentPartPr/>
                <p14:nvPr/>
              </p14:nvContentPartPr>
              <p14:xfrm>
                <a:off x="9146599" y="1473118"/>
                <a:ext cx="250920" cy="470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CCF88C-F197-4ADF-9A69-E5C4BF92E61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37959" y="1464118"/>
                  <a:ext cx="268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E90DFB-A84A-4D66-99F0-063C12940C81}"/>
                    </a:ext>
                  </a:extLst>
                </p14:cNvPr>
                <p14:cNvContentPartPr/>
                <p14:nvPr/>
              </p14:nvContentPartPr>
              <p14:xfrm>
                <a:off x="9069559" y="1665718"/>
                <a:ext cx="405360" cy="10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E90DFB-A84A-4D66-99F0-063C12940C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60559" y="1656718"/>
                  <a:ext cx="423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613ADF-08BF-4B4C-9613-11519B4B714E}"/>
                    </a:ext>
                  </a:extLst>
                </p14:cNvPr>
                <p14:cNvContentPartPr/>
                <p14:nvPr/>
              </p14:nvContentPartPr>
              <p14:xfrm>
                <a:off x="9510919" y="1413718"/>
                <a:ext cx="237240" cy="574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613ADF-08BF-4B4C-9613-11519B4B71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02279" y="1404718"/>
                  <a:ext cx="254880" cy="59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4DD75C-5120-44B2-AB32-80A738EA6E94}"/>
              </a:ext>
            </a:extLst>
          </p:cNvPr>
          <p:cNvGrpSpPr/>
          <p:nvPr/>
        </p:nvGrpSpPr>
        <p:grpSpPr>
          <a:xfrm>
            <a:off x="665359" y="2273398"/>
            <a:ext cx="3701520" cy="700200"/>
            <a:chOff x="665359" y="2273398"/>
            <a:chExt cx="37015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03D4C5A-9C62-4616-9FF4-F91ABC774EC1}"/>
                    </a:ext>
                  </a:extLst>
                </p14:cNvPr>
                <p14:cNvContentPartPr/>
                <p14:nvPr/>
              </p14:nvContentPartPr>
              <p14:xfrm>
                <a:off x="698839" y="2486518"/>
                <a:ext cx="233640" cy="430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03D4C5A-9C62-4616-9FF4-F91ABC774E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9839" y="2477518"/>
                  <a:ext cx="2512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28005A-7DF0-4923-B8E9-8031172C67D3}"/>
                    </a:ext>
                  </a:extLst>
                </p14:cNvPr>
                <p14:cNvContentPartPr/>
                <p14:nvPr/>
              </p14:nvContentPartPr>
              <p14:xfrm>
                <a:off x="665359" y="2394358"/>
                <a:ext cx="363960" cy="452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28005A-7DF0-4923-B8E9-8031172C67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6719" y="2385358"/>
                  <a:ext cx="3816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3A9461-927D-4E9B-9606-C4D77179B074}"/>
                    </a:ext>
                  </a:extLst>
                </p14:cNvPr>
                <p14:cNvContentPartPr/>
                <p14:nvPr/>
              </p14:nvContentPartPr>
              <p14:xfrm>
                <a:off x="1152799" y="2577238"/>
                <a:ext cx="333360" cy="174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3A9461-927D-4E9B-9606-C4D77179B0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3799" y="2568238"/>
                  <a:ext cx="35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7E1D81-89E2-45B0-84E0-B603D4B35D5C}"/>
                    </a:ext>
                  </a:extLst>
                </p14:cNvPr>
                <p14:cNvContentPartPr/>
                <p14:nvPr/>
              </p14:nvContentPartPr>
              <p14:xfrm>
                <a:off x="1611439" y="2441158"/>
                <a:ext cx="541080" cy="43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7E1D81-89E2-45B0-84E0-B603D4B35D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2439" y="2432158"/>
                  <a:ext cx="558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24D1BB-D141-4188-B714-F89F4E92B254}"/>
                    </a:ext>
                  </a:extLst>
                </p14:cNvPr>
                <p14:cNvContentPartPr/>
                <p14:nvPr/>
              </p14:nvContentPartPr>
              <p14:xfrm>
                <a:off x="2277799" y="2416318"/>
                <a:ext cx="183240" cy="46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24D1BB-D141-4188-B714-F89F4E92B2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69159" y="2407318"/>
                  <a:ext cx="200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B60CF8E-E512-42D8-903C-F9DCB1AA30FF}"/>
                    </a:ext>
                  </a:extLst>
                </p14:cNvPr>
                <p14:cNvContentPartPr/>
                <p14:nvPr/>
              </p14:nvContentPartPr>
              <p14:xfrm>
                <a:off x="2550319" y="2518198"/>
                <a:ext cx="448560" cy="28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B60CF8E-E512-42D8-903C-F9DCB1AA30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41319" y="2509558"/>
                  <a:ext cx="466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147C1A-2B5E-4327-8ED7-6CE04AC244DD}"/>
                    </a:ext>
                  </a:extLst>
                </p14:cNvPr>
                <p14:cNvContentPartPr/>
                <p14:nvPr/>
              </p14:nvContentPartPr>
              <p14:xfrm>
                <a:off x="3029119" y="2723038"/>
                <a:ext cx="161640" cy="171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147C1A-2B5E-4327-8ED7-6CE04AC244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20119" y="2714398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12D843-5C76-4906-97ED-D21E6158E9DB}"/>
                    </a:ext>
                  </a:extLst>
                </p14:cNvPr>
                <p14:cNvContentPartPr/>
                <p14:nvPr/>
              </p14:nvContentPartPr>
              <p14:xfrm>
                <a:off x="3020119" y="2726638"/>
                <a:ext cx="150120" cy="155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12D843-5C76-4906-97ED-D21E6158E9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11479" y="2717998"/>
                  <a:ext cx="167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77B746-C146-4341-BB1C-557C15C3E7F0}"/>
                    </a:ext>
                  </a:extLst>
                </p14:cNvPr>
                <p14:cNvContentPartPr/>
                <p14:nvPr/>
              </p14:nvContentPartPr>
              <p14:xfrm>
                <a:off x="3386959" y="2798278"/>
                <a:ext cx="87480" cy="175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77B746-C146-4341-BB1C-557C15C3E7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78319" y="2789638"/>
                  <a:ext cx="10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B0EECE-0A30-40FB-9E03-0A27C8AEC2A4}"/>
                    </a:ext>
                  </a:extLst>
                </p14:cNvPr>
                <p14:cNvContentPartPr/>
                <p14:nvPr/>
              </p14:nvContentPartPr>
              <p14:xfrm>
                <a:off x="3546799" y="2400838"/>
                <a:ext cx="533160" cy="274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B0EECE-0A30-40FB-9E03-0A27C8AEC2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38159" y="2392198"/>
                  <a:ext cx="550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0666B1-327C-455A-A500-8327E314AF7C}"/>
                    </a:ext>
                  </a:extLst>
                </p14:cNvPr>
                <p14:cNvContentPartPr/>
                <p14:nvPr/>
              </p14:nvContentPartPr>
              <p14:xfrm>
                <a:off x="4230079" y="2273398"/>
                <a:ext cx="136800" cy="165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0666B1-327C-455A-A500-8327E314AF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21439" y="2264398"/>
                  <a:ext cx="154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F4E277-C7D0-49C0-AFF5-822F3E8B7EB1}"/>
                    </a:ext>
                  </a:extLst>
                </p14:cNvPr>
                <p14:cNvContentPartPr/>
                <p14:nvPr/>
              </p14:nvContentPartPr>
              <p14:xfrm>
                <a:off x="3919399" y="2745718"/>
                <a:ext cx="206280" cy="19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F4E277-C7D0-49C0-AFF5-822F3E8B7E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10759" y="2736718"/>
                  <a:ext cx="223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B026557-F3CA-4E49-884A-B6A69E1DB6D8}"/>
                    </a:ext>
                  </a:extLst>
                </p14:cNvPr>
                <p14:cNvContentPartPr/>
                <p14:nvPr/>
              </p14:nvContentPartPr>
              <p14:xfrm>
                <a:off x="3901039" y="2774158"/>
                <a:ext cx="183960" cy="165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B026557-F3CA-4E49-884A-B6A69E1DB6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92039" y="2765158"/>
                  <a:ext cx="20160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773E18-DE8D-4ED4-A8F7-81C9FF997859}"/>
                  </a:ext>
                </a:extLst>
              </p14:cNvPr>
              <p14:cNvContentPartPr/>
              <p14:nvPr/>
            </p14:nvContentPartPr>
            <p14:xfrm>
              <a:off x="4600159" y="2353318"/>
              <a:ext cx="140400" cy="486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773E18-DE8D-4ED4-A8F7-81C9FF99785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591159" y="2344318"/>
                <a:ext cx="15804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0ECBD53-991C-4786-8389-D1EE8E5B525C}"/>
              </a:ext>
            </a:extLst>
          </p:cNvPr>
          <p:cNvGrpSpPr/>
          <p:nvPr/>
        </p:nvGrpSpPr>
        <p:grpSpPr>
          <a:xfrm>
            <a:off x="5212519" y="2382478"/>
            <a:ext cx="918000" cy="446400"/>
            <a:chOff x="5212519" y="2382478"/>
            <a:chExt cx="91800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11D0CD-E909-4110-8D3A-6D22DDDFA5BC}"/>
                    </a:ext>
                  </a:extLst>
                </p14:cNvPr>
                <p14:cNvContentPartPr/>
                <p14:nvPr/>
              </p14:nvContentPartPr>
              <p14:xfrm>
                <a:off x="5212519" y="2643838"/>
                <a:ext cx="209880" cy="18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11D0CD-E909-4110-8D3A-6D22DDDFA5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03519" y="2634838"/>
                  <a:ext cx="227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CFC216-B412-4F46-967C-BDBB5095DCF0}"/>
                    </a:ext>
                  </a:extLst>
                </p14:cNvPr>
                <p14:cNvContentPartPr/>
                <p14:nvPr/>
              </p14:nvContentPartPr>
              <p14:xfrm>
                <a:off x="5472439" y="2645278"/>
                <a:ext cx="171000" cy="118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CFC216-B412-4F46-967C-BDBB5095DC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63799" y="2636638"/>
                  <a:ext cx="188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0D29DA-D1A6-49B1-A854-A3A34659B00D}"/>
                    </a:ext>
                  </a:extLst>
                </p14:cNvPr>
                <p14:cNvContentPartPr/>
                <p14:nvPr/>
              </p14:nvContentPartPr>
              <p14:xfrm>
                <a:off x="5721919" y="2591638"/>
                <a:ext cx="260640" cy="180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0D29DA-D1A6-49B1-A854-A3A34659B0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2919" y="2582638"/>
                  <a:ext cx="278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B28FB67-C883-4ECF-ACC9-00EEC20FA77D}"/>
                    </a:ext>
                  </a:extLst>
                </p14:cNvPr>
                <p14:cNvContentPartPr/>
                <p14:nvPr/>
              </p14:nvContentPartPr>
              <p14:xfrm>
                <a:off x="5927839" y="2382478"/>
                <a:ext cx="202680" cy="341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B28FB67-C883-4ECF-ACC9-00EEC20FA7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18839" y="2373838"/>
                  <a:ext cx="2203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7B70A5-2B54-49C5-99D2-E533B01C93A5}"/>
              </a:ext>
            </a:extLst>
          </p:cNvPr>
          <p:cNvGrpSpPr/>
          <p:nvPr/>
        </p:nvGrpSpPr>
        <p:grpSpPr>
          <a:xfrm>
            <a:off x="6535519" y="2312998"/>
            <a:ext cx="1681200" cy="495000"/>
            <a:chOff x="6535519" y="2312998"/>
            <a:chExt cx="168120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C46BC38-6F6C-45A8-8BB9-81556B7CF261}"/>
                    </a:ext>
                  </a:extLst>
                </p14:cNvPr>
                <p14:cNvContentPartPr/>
                <p14:nvPr/>
              </p14:nvContentPartPr>
              <p14:xfrm>
                <a:off x="6535519" y="2372398"/>
                <a:ext cx="140760" cy="210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C46BC38-6F6C-45A8-8BB9-81556B7CF2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26879" y="2363398"/>
                  <a:ext cx="158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0F1ABF-4CC1-4172-A8B2-6335944DADFC}"/>
                    </a:ext>
                  </a:extLst>
                </p14:cNvPr>
                <p14:cNvContentPartPr/>
                <p14:nvPr/>
              </p14:nvContentPartPr>
              <p14:xfrm>
                <a:off x="6570439" y="2312998"/>
                <a:ext cx="400680" cy="49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0F1ABF-4CC1-4172-A8B2-6335944DAD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61439" y="2303998"/>
                  <a:ext cx="4183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3581CC-0D4A-4C0F-8EBB-DD7ABE58C25A}"/>
                    </a:ext>
                  </a:extLst>
                </p14:cNvPr>
                <p14:cNvContentPartPr/>
                <p14:nvPr/>
              </p14:nvContentPartPr>
              <p14:xfrm>
                <a:off x="6936199" y="2511358"/>
                <a:ext cx="363600" cy="135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3581CC-0D4A-4C0F-8EBB-DD7ABE58C2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7199" y="2502718"/>
                  <a:ext cx="381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C2D6C9-A603-4223-9855-3C6AB5C25A2F}"/>
                    </a:ext>
                  </a:extLst>
                </p14:cNvPr>
                <p14:cNvContentPartPr/>
                <p14:nvPr/>
              </p14:nvContentPartPr>
              <p14:xfrm>
                <a:off x="7448119" y="2358358"/>
                <a:ext cx="388800" cy="38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C2D6C9-A603-4223-9855-3C6AB5C25A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39479" y="2349358"/>
                  <a:ext cx="406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2C5D6E-99DA-4807-8184-731AB4D5066A}"/>
                    </a:ext>
                  </a:extLst>
                </p14:cNvPr>
                <p14:cNvContentPartPr/>
                <p14:nvPr/>
              </p14:nvContentPartPr>
              <p14:xfrm>
                <a:off x="8006479" y="2363038"/>
                <a:ext cx="210240" cy="413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2C5D6E-99DA-4807-8184-731AB4D506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97479" y="2354398"/>
                  <a:ext cx="22788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9A8E1A8-B076-4DC5-9294-B62CEF2C8463}"/>
              </a:ext>
            </a:extLst>
          </p:cNvPr>
          <p:cNvGrpSpPr/>
          <p:nvPr/>
        </p:nvGrpSpPr>
        <p:grpSpPr>
          <a:xfrm>
            <a:off x="8271439" y="2284918"/>
            <a:ext cx="2222640" cy="639360"/>
            <a:chOff x="8271439" y="2284918"/>
            <a:chExt cx="222264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ED97D7-96C7-4AB8-AC46-E0FF17DC17A4}"/>
                    </a:ext>
                  </a:extLst>
                </p14:cNvPr>
                <p14:cNvContentPartPr/>
                <p14:nvPr/>
              </p14:nvContentPartPr>
              <p14:xfrm>
                <a:off x="8271439" y="2437558"/>
                <a:ext cx="416880" cy="275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ED97D7-96C7-4AB8-AC46-E0FF17DC17A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62799" y="2428558"/>
                  <a:ext cx="434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C7CA1F-FDAE-4ACC-9337-0D065F8A3043}"/>
                    </a:ext>
                  </a:extLst>
                </p14:cNvPr>
                <p14:cNvContentPartPr/>
                <p14:nvPr/>
              </p14:nvContentPartPr>
              <p14:xfrm>
                <a:off x="8689399" y="2660398"/>
                <a:ext cx="437040" cy="263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C7CA1F-FDAE-4ACC-9337-0D065F8A304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680399" y="2651758"/>
                  <a:ext cx="454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92C549-BC5B-4F86-BE63-131E558149DB}"/>
                    </a:ext>
                  </a:extLst>
                </p14:cNvPr>
                <p14:cNvContentPartPr/>
                <p14:nvPr/>
              </p14:nvContentPartPr>
              <p14:xfrm>
                <a:off x="9270439" y="2383198"/>
                <a:ext cx="509760" cy="338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92C549-BC5B-4F86-BE63-131E558149D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61799" y="2374198"/>
                  <a:ext cx="527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1EDDF8-4DDB-4BF9-BE17-BCCB5B1A2A1C}"/>
                    </a:ext>
                  </a:extLst>
                </p14:cNvPr>
                <p14:cNvContentPartPr/>
                <p14:nvPr/>
              </p14:nvContentPartPr>
              <p14:xfrm>
                <a:off x="9911959" y="2284918"/>
                <a:ext cx="135000" cy="11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1EDDF8-4DDB-4BF9-BE17-BCCB5B1A2A1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903319" y="2276278"/>
                  <a:ext cx="15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E1BEC9-DF25-4B67-B02E-2D37113DE0BB}"/>
                    </a:ext>
                  </a:extLst>
                </p14:cNvPr>
                <p14:cNvContentPartPr/>
                <p14:nvPr/>
              </p14:nvContentPartPr>
              <p14:xfrm>
                <a:off x="9559519" y="2690638"/>
                <a:ext cx="131760" cy="73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E1BEC9-DF25-4B67-B02E-2D37113DE0B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550519" y="2681638"/>
                  <a:ext cx="149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8FD980-DA30-4BD7-ACD2-5D340B40D864}"/>
                    </a:ext>
                  </a:extLst>
                </p14:cNvPr>
                <p14:cNvContentPartPr/>
                <p14:nvPr/>
              </p14:nvContentPartPr>
              <p14:xfrm>
                <a:off x="9628279" y="2676958"/>
                <a:ext cx="185040" cy="225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8FD980-DA30-4BD7-ACD2-5D340B40D86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619639" y="2668318"/>
                  <a:ext cx="202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9B2410-EF61-4B4C-94A0-5C6C48A3C2B6}"/>
                    </a:ext>
                  </a:extLst>
                </p14:cNvPr>
                <p14:cNvContentPartPr/>
                <p14:nvPr/>
              </p14:nvContentPartPr>
              <p14:xfrm>
                <a:off x="10223359" y="2440798"/>
                <a:ext cx="119520" cy="329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9B2410-EF61-4B4C-94A0-5C6C48A3C2B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214359" y="2432158"/>
                  <a:ext cx="137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4A965D-DD9F-4244-A47C-75E02F04EEF8}"/>
                    </a:ext>
                  </a:extLst>
                </p14:cNvPr>
                <p14:cNvContentPartPr/>
                <p14:nvPr/>
              </p14:nvContentPartPr>
              <p14:xfrm>
                <a:off x="10493719" y="2784958"/>
                <a:ext cx="360" cy="6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4A965D-DD9F-4244-A47C-75E02F04EE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4719" y="2775958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90E8EA0-5755-4984-AD1D-157B6F20912A}"/>
              </a:ext>
            </a:extLst>
          </p:cNvPr>
          <p:cNvGrpSpPr/>
          <p:nvPr/>
        </p:nvGrpSpPr>
        <p:grpSpPr>
          <a:xfrm>
            <a:off x="578959" y="3211558"/>
            <a:ext cx="1237320" cy="538560"/>
            <a:chOff x="578959" y="3211558"/>
            <a:chExt cx="123732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71E052-CC6A-420D-BEDB-E9F6A32DB54B}"/>
                    </a:ext>
                  </a:extLst>
                </p14:cNvPr>
                <p14:cNvContentPartPr/>
                <p14:nvPr/>
              </p14:nvContentPartPr>
              <p14:xfrm>
                <a:off x="668599" y="3411718"/>
                <a:ext cx="164880" cy="338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71E052-CC6A-420D-BEDB-E9F6A32DB54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9959" y="3403078"/>
                  <a:ext cx="182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804E90-BF0E-4FE3-8DD0-DBE669F31F0A}"/>
                    </a:ext>
                  </a:extLst>
                </p14:cNvPr>
                <p14:cNvContentPartPr/>
                <p14:nvPr/>
              </p14:nvContentPartPr>
              <p14:xfrm>
                <a:off x="578959" y="3296878"/>
                <a:ext cx="656640" cy="13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804E90-BF0E-4FE3-8DD0-DBE669F31F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9959" y="3288238"/>
                  <a:ext cx="674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907ED9-0808-42AB-962E-F8C802826B54}"/>
                    </a:ext>
                  </a:extLst>
                </p14:cNvPr>
                <p14:cNvContentPartPr/>
                <p14:nvPr/>
              </p14:nvContentPartPr>
              <p14:xfrm>
                <a:off x="1058839" y="3211558"/>
                <a:ext cx="300240" cy="498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907ED9-0808-42AB-962E-F8C802826B5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9839" y="3202918"/>
                  <a:ext cx="3178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6FF79AC-E716-40FB-ACEC-E750E39E58A6}"/>
                    </a:ext>
                  </a:extLst>
                </p14:cNvPr>
                <p14:cNvContentPartPr/>
                <p14:nvPr/>
              </p14:nvContentPartPr>
              <p14:xfrm>
                <a:off x="1344679" y="3518998"/>
                <a:ext cx="169560" cy="151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6FF79AC-E716-40FB-ACEC-E750E39E58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35679" y="3510358"/>
                  <a:ext cx="187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9EC368-FA50-4F6F-A7FC-E88727FC4FFD}"/>
                    </a:ext>
                  </a:extLst>
                </p14:cNvPr>
                <p14:cNvContentPartPr/>
                <p14:nvPr/>
              </p14:nvContentPartPr>
              <p14:xfrm>
                <a:off x="1537999" y="3526558"/>
                <a:ext cx="278280" cy="176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9EC368-FA50-4F6F-A7FC-E88727FC4F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29359" y="3517558"/>
                  <a:ext cx="295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9423B74-74CF-4E0A-9190-2173F11E56AF}"/>
              </a:ext>
            </a:extLst>
          </p:cNvPr>
          <p:cNvGrpSpPr/>
          <p:nvPr/>
        </p:nvGrpSpPr>
        <p:grpSpPr>
          <a:xfrm>
            <a:off x="2486239" y="3270598"/>
            <a:ext cx="2590560" cy="475560"/>
            <a:chOff x="2486239" y="3270598"/>
            <a:chExt cx="259056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719EE86-814E-4F1C-8D10-CFEEF1FF9D1C}"/>
                    </a:ext>
                  </a:extLst>
                </p14:cNvPr>
                <p14:cNvContentPartPr/>
                <p14:nvPr/>
              </p14:nvContentPartPr>
              <p14:xfrm>
                <a:off x="2512879" y="3361678"/>
                <a:ext cx="272520" cy="38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719EE86-814E-4F1C-8D10-CFEEF1FF9D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03879" y="3353038"/>
                  <a:ext cx="290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557ED97-B282-46AA-A0E0-197848B6292E}"/>
                    </a:ext>
                  </a:extLst>
                </p14:cNvPr>
                <p14:cNvContentPartPr/>
                <p14:nvPr/>
              </p14:nvContentPartPr>
              <p14:xfrm>
                <a:off x="2486239" y="3316678"/>
                <a:ext cx="313560" cy="37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557ED97-B282-46AA-A0E0-197848B6292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77599" y="3308038"/>
                  <a:ext cx="3312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1503E2-4460-4879-A641-5340E00ED2BF}"/>
                    </a:ext>
                  </a:extLst>
                </p14:cNvPr>
                <p14:cNvContentPartPr/>
                <p14:nvPr/>
              </p14:nvContentPartPr>
              <p14:xfrm>
                <a:off x="2899879" y="3512518"/>
                <a:ext cx="362520" cy="76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1503E2-4460-4879-A641-5340E00ED2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90879" y="3503878"/>
                  <a:ext cx="380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6E8BF4F-5139-49E1-A59C-403ECCC44312}"/>
                    </a:ext>
                  </a:extLst>
                </p14:cNvPr>
                <p14:cNvContentPartPr/>
                <p14:nvPr/>
              </p14:nvContentPartPr>
              <p14:xfrm>
                <a:off x="3058999" y="3411718"/>
                <a:ext cx="43200" cy="25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6E8BF4F-5139-49E1-A59C-403ECCC4431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050359" y="3403078"/>
                  <a:ext cx="60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BB791E1-6E77-4CE6-8E0F-22AAF04A94DE}"/>
                    </a:ext>
                  </a:extLst>
                </p14:cNvPr>
                <p14:cNvContentPartPr/>
                <p14:nvPr/>
              </p14:nvContentPartPr>
              <p14:xfrm>
                <a:off x="3392719" y="3321358"/>
                <a:ext cx="150840" cy="182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BB791E1-6E77-4CE6-8E0F-22AAF04A94D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4079" y="3312358"/>
                  <a:ext cx="168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079D92-D581-43CC-A626-9D20A508A164}"/>
                    </a:ext>
                  </a:extLst>
                </p14:cNvPr>
                <p14:cNvContentPartPr/>
                <p14:nvPr/>
              </p14:nvContentPartPr>
              <p14:xfrm>
                <a:off x="3418279" y="3272038"/>
                <a:ext cx="328680" cy="450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079D92-D581-43CC-A626-9D20A508A16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09639" y="3263398"/>
                  <a:ext cx="3463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FD70E8D-C49F-4B85-A702-74F6834BEC7C}"/>
                    </a:ext>
                  </a:extLst>
                </p14:cNvPr>
                <p14:cNvContentPartPr/>
                <p14:nvPr/>
              </p14:nvContentPartPr>
              <p14:xfrm>
                <a:off x="3881959" y="3467878"/>
                <a:ext cx="284760" cy="126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FD70E8D-C49F-4B85-A702-74F6834BEC7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72959" y="3459238"/>
                  <a:ext cx="302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E3CA46-E2D9-45B3-BE23-4B2467739155}"/>
                    </a:ext>
                  </a:extLst>
                </p14:cNvPr>
                <p14:cNvContentPartPr/>
                <p14:nvPr/>
              </p14:nvContentPartPr>
              <p14:xfrm>
                <a:off x="4291999" y="3331078"/>
                <a:ext cx="501120" cy="334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E3CA46-E2D9-45B3-BE23-4B24677391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82999" y="3322078"/>
                  <a:ext cx="518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89AA4A-3B90-41EB-AC85-36C43217EC30}"/>
                    </a:ext>
                  </a:extLst>
                </p14:cNvPr>
                <p14:cNvContentPartPr/>
                <p14:nvPr/>
              </p14:nvContentPartPr>
              <p14:xfrm>
                <a:off x="4902919" y="3270598"/>
                <a:ext cx="173880" cy="447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89AA4A-3B90-41EB-AC85-36C43217EC3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93919" y="3261958"/>
                  <a:ext cx="19152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F226E64-47F1-4190-9BF8-A3EB154F4894}"/>
              </a:ext>
            </a:extLst>
          </p:cNvPr>
          <p:cNvGrpSpPr/>
          <p:nvPr/>
        </p:nvGrpSpPr>
        <p:grpSpPr>
          <a:xfrm>
            <a:off x="5110999" y="3157918"/>
            <a:ext cx="3927600" cy="745920"/>
            <a:chOff x="5110999" y="3157918"/>
            <a:chExt cx="392760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445A3B-6B45-4758-8925-DC799ED34C2F}"/>
                    </a:ext>
                  </a:extLst>
                </p14:cNvPr>
                <p14:cNvContentPartPr/>
                <p14:nvPr/>
              </p14:nvContentPartPr>
              <p14:xfrm>
                <a:off x="5110999" y="3405598"/>
                <a:ext cx="429840" cy="255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445A3B-6B45-4758-8925-DC799ED34C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01999" y="3396598"/>
                  <a:ext cx="447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E3E4DC6-D400-4C2C-86A1-D64017BD7140}"/>
                    </a:ext>
                  </a:extLst>
                </p14:cNvPr>
                <p14:cNvContentPartPr/>
                <p14:nvPr/>
              </p14:nvContentPartPr>
              <p14:xfrm>
                <a:off x="5544799" y="3557878"/>
                <a:ext cx="171000" cy="172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E3E4DC6-D400-4C2C-86A1-D64017BD714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36159" y="3549238"/>
                  <a:ext cx="188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336916D-A740-4626-9127-5D9AF81279F2}"/>
                    </a:ext>
                  </a:extLst>
                </p14:cNvPr>
                <p14:cNvContentPartPr/>
                <p14:nvPr/>
              </p14:nvContentPartPr>
              <p14:xfrm>
                <a:off x="5531119" y="3585238"/>
                <a:ext cx="168120" cy="138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336916D-A740-4626-9127-5D9AF81279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22479" y="3576598"/>
                  <a:ext cx="185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716BDE6-FDC1-470C-B114-D36E15B0D663}"/>
                    </a:ext>
                  </a:extLst>
                </p14:cNvPr>
                <p14:cNvContentPartPr/>
                <p14:nvPr/>
              </p14:nvContentPartPr>
              <p14:xfrm>
                <a:off x="5802199" y="3468598"/>
                <a:ext cx="272160" cy="62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716BDE6-FDC1-470C-B114-D36E15B0D6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93199" y="3459958"/>
                  <a:ext cx="289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E3F60BA-CBE1-4845-8C27-81694D02D049}"/>
                    </a:ext>
                  </a:extLst>
                </p14:cNvPr>
                <p14:cNvContentPartPr/>
                <p14:nvPr/>
              </p14:nvContentPartPr>
              <p14:xfrm>
                <a:off x="5893999" y="3404158"/>
                <a:ext cx="6408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E3F60BA-CBE1-4845-8C27-81694D02D0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85359" y="3395518"/>
                  <a:ext cx="81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B19890-E24F-4AA8-BB3B-0A91BDD174EE}"/>
                    </a:ext>
                  </a:extLst>
                </p14:cNvPr>
                <p14:cNvContentPartPr/>
                <p14:nvPr/>
              </p14:nvContentPartPr>
              <p14:xfrm>
                <a:off x="6066799" y="3408118"/>
                <a:ext cx="395280" cy="23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B19890-E24F-4AA8-BB3B-0A91BDD174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58159" y="3399118"/>
                  <a:ext cx="41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3365C4-0516-4C2D-A010-55508AAED264}"/>
                    </a:ext>
                  </a:extLst>
                </p14:cNvPr>
                <p14:cNvContentPartPr/>
                <p14:nvPr/>
              </p14:nvContentPartPr>
              <p14:xfrm>
                <a:off x="6385039" y="3603238"/>
                <a:ext cx="111240" cy="6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3365C4-0516-4C2D-A010-55508AAED26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76399" y="3594238"/>
                  <a:ext cx="128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C8DABC1-97E5-4D43-A85B-B252626A6201}"/>
                    </a:ext>
                  </a:extLst>
                </p14:cNvPr>
                <p14:cNvContentPartPr/>
                <p14:nvPr/>
              </p14:nvContentPartPr>
              <p14:xfrm>
                <a:off x="6398359" y="3590998"/>
                <a:ext cx="169560" cy="233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C8DABC1-97E5-4D43-A85B-B252626A620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89719" y="3582358"/>
                  <a:ext cx="187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F9345C-AFF5-4E2C-81F3-2F4802B60093}"/>
                    </a:ext>
                  </a:extLst>
                </p14:cNvPr>
                <p14:cNvContentPartPr/>
                <p14:nvPr/>
              </p14:nvContentPartPr>
              <p14:xfrm>
                <a:off x="6698239" y="3682078"/>
                <a:ext cx="99720" cy="159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F9345C-AFF5-4E2C-81F3-2F4802B6009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89599" y="3673438"/>
                  <a:ext cx="11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7F37ED-54CF-402D-9A44-9D6B376D83B0}"/>
                    </a:ext>
                  </a:extLst>
                </p14:cNvPr>
                <p14:cNvContentPartPr/>
                <p14:nvPr/>
              </p14:nvContentPartPr>
              <p14:xfrm>
                <a:off x="6899119" y="3341158"/>
                <a:ext cx="547560" cy="290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7F37ED-54CF-402D-9A44-9D6B376D83B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90479" y="3332158"/>
                  <a:ext cx="565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85E9E4-DD10-4024-B7E8-4D3BAE57967B}"/>
                    </a:ext>
                  </a:extLst>
                </p14:cNvPr>
                <p14:cNvContentPartPr/>
                <p14:nvPr/>
              </p14:nvContentPartPr>
              <p14:xfrm>
                <a:off x="7227079" y="3628798"/>
                <a:ext cx="217800" cy="164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85E9E4-DD10-4024-B7E8-4D3BAE57967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18079" y="3619798"/>
                  <a:ext cx="235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3142781-CBD8-4C11-BFDE-E1B3B7321D47}"/>
                    </a:ext>
                  </a:extLst>
                </p14:cNvPr>
                <p14:cNvContentPartPr/>
                <p14:nvPr/>
              </p14:nvContentPartPr>
              <p14:xfrm>
                <a:off x="7195759" y="3653638"/>
                <a:ext cx="202680" cy="136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3142781-CBD8-4C11-BFDE-E1B3B7321D4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86759" y="3644638"/>
                  <a:ext cx="220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A507EF-5316-4900-9B67-69336BF3508F}"/>
                    </a:ext>
                  </a:extLst>
                </p14:cNvPr>
                <p14:cNvContentPartPr/>
                <p14:nvPr/>
              </p14:nvContentPartPr>
              <p14:xfrm>
                <a:off x="7650439" y="3157918"/>
                <a:ext cx="104400" cy="156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A507EF-5316-4900-9B67-69336BF350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41799" y="3149278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3841B6E-D667-4C53-88D1-6C4413FDA5B9}"/>
                    </a:ext>
                  </a:extLst>
                </p14:cNvPr>
                <p14:cNvContentPartPr/>
                <p14:nvPr/>
              </p14:nvContentPartPr>
              <p14:xfrm>
                <a:off x="7636399" y="3469318"/>
                <a:ext cx="292320" cy="20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3841B6E-D667-4C53-88D1-6C4413FDA5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27759" y="3460318"/>
                  <a:ext cx="30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000620-E3EC-4D67-8E38-B264E8336FDF}"/>
                    </a:ext>
                  </a:extLst>
                </p14:cNvPr>
                <p14:cNvContentPartPr/>
                <p14:nvPr/>
              </p14:nvContentPartPr>
              <p14:xfrm>
                <a:off x="7799119" y="3353038"/>
                <a:ext cx="64800" cy="268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000620-E3EC-4D67-8E38-B264E8336FD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790119" y="3344398"/>
                  <a:ext cx="82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3F8BD67-32BA-4F48-90F6-17494BE2C86B}"/>
                    </a:ext>
                  </a:extLst>
                </p14:cNvPr>
                <p14:cNvContentPartPr/>
                <p14:nvPr/>
              </p14:nvContentPartPr>
              <p14:xfrm>
                <a:off x="7979479" y="3323878"/>
                <a:ext cx="465120" cy="31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3F8BD67-32BA-4F48-90F6-17494BE2C86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970839" y="3314878"/>
                  <a:ext cx="482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FC003C-9701-4F82-B2DB-ADBB93331537}"/>
                    </a:ext>
                  </a:extLst>
                </p14:cNvPr>
                <p14:cNvContentPartPr/>
                <p14:nvPr/>
              </p14:nvContentPartPr>
              <p14:xfrm>
                <a:off x="8212039" y="3587398"/>
                <a:ext cx="123480" cy="118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FC003C-9701-4F82-B2DB-ADBB933315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03399" y="3578398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DEB934-5DF1-401E-B62D-4EFA9D9D8FE4}"/>
                    </a:ext>
                  </a:extLst>
                </p14:cNvPr>
                <p14:cNvContentPartPr/>
                <p14:nvPr/>
              </p14:nvContentPartPr>
              <p14:xfrm>
                <a:off x="8258119" y="3580918"/>
                <a:ext cx="208440" cy="322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DEB934-5DF1-401E-B62D-4EFA9D9D8FE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49479" y="3571918"/>
                  <a:ext cx="226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111E5A0-12AC-4965-ADEF-78B69188F646}"/>
                    </a:ext>
                  </a:extLst>
                </p14:cNvPr>
                <p14:cNvContentPartPr/>
                <p14:nvPr/>
              </p14:nvContentPartPr>
              <p14:xfrm>
                <a:off x="8561239" y="3224878"/>
                <a:ext cx="127800" cy="123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111E5A0-12AC-4965-ADEF-78B69188F64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52239" y="3216238"/>
                  <a:ext cx="14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CA4617E-E8BE-416B-AE28-204FCF854C1E}"/>
                    </a:ext>
                  </a:extLst>
                </p14:cNvPr>
                <p14:cNvContentPartPr/>
                <p14:nvPr/>
              </p14:nvContentPartPr>
              <p14:xfrm>
                <a:off x="8877319" y="3255118"/>
                <a:ext cx="161280" cy="470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CA4617E-E8BE-416B-AE28-204FCF854C1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68319" y="3246118"/>
                  <a:ext cx="1789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F136C61-65E0-4E6B-ACA9-0F4398CACB01}"/>
              </a:ext>
            </a:extLst>
          </p:cNvPr>
          <p:cNvGrpSpPr/>
          <p:nvPr/>
        </p:nvGrpSpPr>
        <p:grpSpPr>
          <a:xfrm>
            <a:off x="2564359" y="4016158"/>
            <a:ext cx="6663240" cy="816840"/>
            <a:chOff x="2564359" y="4016158"/>
            <a:chExt cx="6663240" cy="8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1EC6DC1-1655-464D-9D8B-D33415E58C07}"/>
                    </a:ext>
                  </a:extLst>
                </p14:cNvPr>
                <p14:cNvContentPartPr/>
                <p14:nvPr/>
              </p14:nvContentPartPr>
              <p14:xfrm>
                <a:off x="2597479" y="4115878"/>
                <a:ext cx="214920" cy="485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1EC6DC1-1655-464D-9D8B-D33415E58C0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8839" y="4107238"/>
                  <a:ext cx="2325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1C474CC-D8D1-4DF8-B456-6DEFD62BC02D}"/>
                    </a:ext>
                  </a:extLst>
                </p14:cNvPr>
                <p14:cNvContentPartPr/>
                <p14:nvPr/>
              </p14:nvContentPartPr>
              <p14:xfrm>
                <a:off x="2564359" y="4110478"/>
                <a:ext cx="317880" cy="431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1C474CC-D8D1-4DF8-B456-6DEFD62BC02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55359" y="4101478"/>
                  <a:ext cx="3355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66E50E-131F-4883-8981-485931F0BCDF}"/>
                    </a:ext>
                  </a:extLst>
                </p14:cNvPr>
                <p14:cNvContentPartPr/>
                <p14:nvPr/>
              </p14:nvContentPartPr>
              <p14:xfrm>
                <a:off x="2895199" y="4348438"/>
                <a:ext cx="226080" cy="58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66E50E-131F-4883-8981-485931F0BC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86199" y="4339798"/>
                  <a:ext cx="243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C1A98C-F33C-4604-B5DD-A41FC1B7DDCF}"/>
                    </a:ext>
                  </a:extLst>
                </p14:cNvPr>
                <p14:cNvContentPartPr/>
                <p14:nvPr/>
              </p14:nvContentPartPr>
              <p14:xfrm>
                <a:off x="3325759" y="4129198"/>
                <a:ext cx="170640" cy="18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C1A98C-F33C-4604-B5DD-A41FC1B7DD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16759" y="4120558"/>
                  <a:ext cx="188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0AC694-C85C-4430-8BD4-42F3C97A009E}"/>
                    </a:ext>
                  </a:extLst>
                </p14:cNvPr>
                <p14:cNvContentPartPr/>
                <p14:nvPr/>
              </p14:nvContentPartPr>
              <p14:xfrm>
                <a:off x="3391999" y="4155478"/>
                <a:ext cx="338400" cy="412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0AC694-C85C-4430-8BD4-42F3C97A009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83359" y="4146478"/>
                  <a:ext cx="356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1497AC-8BFA-40C5-97A7-E870518578EF}"/>
                    </a:ext>
                  </a:extLst>
                </p14:cNvPr>
                <p14:cNvContentPartPr/>
                <p14:nvPr/>
              </p14:nvContentPartPr>
              <p14:xfrm>
                <a:off x="3753799" y="4343038"/>
                <a:ext cx="309600" cy="9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1497AC-8BFA-40C5-97A7-E870518578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44799" y="4334398"/>
                  <a:ext cx="327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84FA33-205F-458D-92E7-CCAAC896926B}"/>
                    </a:ext>
                  </a:extLst>
                </p14:cNvPr>
                <p14:cNvContentPartPr/>
                <p14:nvPr/>
              </p14:nvContentPartPr>
              <p14:xfrm>
                <a:off x="4237639" y="4189318"/>
                <a:ext cx="379800" cy="279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84FA33-205F-458D-92E7-CCAAC896926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28999" y="4180318"/>
                  <a:ext cx="39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6FDB8BE-CC9C-40D0-94EC-3CE27B399D93}"/>
                    </a:ext>
                  </a:extLst>
                </p14:cNvPr>
                <p14:cNvContentPartPr/>
                <p14:nvPr/>
              </p14:nvContentPartPr>
              <p14:xfrm>
                <a:off x="4783039" y="4134958"/>
                <a:ext cx="163800" cy="387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6FDB8BE-CC9C-40D0-94EC-3CE27B399D9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74039" y="4126318"/>
                  <a:ext cx="181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C8C37E0-34E1-4EFF-88B6-72D484DDB47E}"/>
                    </a:ext>
                  </a:extLst>
                </p14:cNvPr>
                <p14:cNvContentPartPr/>
                <p14:nvPr/>
              </p14:nvContentPartPr>
              <p14:xfrm>
                <a:off x="5134759" y="4200118"/>
                <a:ext cx="401400" cy="299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C8C37E0-34E1-4EFF-88B6-72D484DDB47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25759" y="4191118"/>
                  <a:ext cx="419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F1E918C-07C4-49D5-9237-AB90378DFDC6}"/>
                    </a:ext>
                  </a:extLst>
                </p14:cNvPr>
                <p14:cNvContentPartPr/>
                <p14:nvPr/>
              </p14:nvContentPartPr>
              <p14:xfrm>
                <a:off x="5557759" y="4434838"/>
                <a:ext cx="209520" cy="168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F1E918C-07C4-49D5-9237-AB90378DFDC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49119" y="4425838"/>
                  <a:ext cx="227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D04939B-5EEA-4706-A403-9E3728DB518D}"/>
                    </a:ext>
                  </a:extLst>
                </p14:cNvPr>
                <p14:cNvContentPartPr/>
                <p14:nvPr/>
              </p14:nvContentPartPr>
              <p14:xfrm>
                <a:off x="5476399" y="4414318"/>
                <a:ext cx="273960" cy="21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D04939B-5EEA-4706-A403-9E3728DB518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67399" y="4405678"/>
                  <a:ext cx="291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1DAC59-502E-4CE0-9B72-7F57D76AEAE6}"/>
                    </a:ext>
                  </a:extLst>
                </p14:cNvPr>
                <p14:cNvContentPartPr/>
                <p14:nvPr/>
              </p14:nvContentPartPr>
              <p14:xfrm>
                <a:off x="5911279" y="4295158"/>
                <a:ext cx="202320" cy="60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1DAC59-502E-4CE0-9B72-7F57D76AEAE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02639" y="4286158"/>
                  <a:ext cx="21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AA8AB4B-761C-460E-859C-2004D11D40EA}"/>
                    </a:ext>
                  </a:extLst>
                </p14:cNvPr>
                <p14:cNvContentPartPr/>
                <p14:nvPr/>
              </p14:nvContentPartPr>
              <p14:xfrm>
                <a:off x="6166519" y="4219918"/>
                <a:ext cx="410760" cy="25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AA8AB4B-761C-460E-859C-2004D11D40E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57519" y="4210918"/>
                  <a:ext cx="428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9F5CDC-16E1-456B-86FB-263ED10A8708}"/>
                    </a:ext>
                  </a:extLst>
                </p14:cNvPr>
                <p14:cNvContentPartPr/>
                <p14:nvPr/>
              </p14:nvContentPartPr>
              <p14:xfrm>
                <a:off x="6581239" y="4423318"/>
                <a:ext cx="116280" cy="106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9F5CDC-16E1-456B-86FB-263ED10A87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72239" y="4414678"/>
                  <a:ext cx="13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DE5988B-F710-4D64-8A3D-E70C0C636B81}"/>
                    </a:ext>
                  </a:extLst>
                </p14:cNvPr>
                <p14:cNvContentPartPr/>
                <p14:nvPr/>
              </p14:nvContentPartPr>
              <p14:xfrm>
                <a:off x="6574039" y="4398478"/>
                <a:ext cx="131040" cy="345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DE5988B-F710-4D64-8A3D-E70C0C636B8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65039" y="4389478"/>
                  <a:ext cx="148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8ABE14-86C8-497A-BD45-861B0BD1FB3F}"/>
                    </a:ext>
                  </a:extLst>
                </p14:cNvPr>
                <p14:cNvContentPartPr/>
                <p14:nvPr/>
              </p14:nvContentPartPr>
              <p14:xfrm>
                <a:off x="6843679" y="4499998"/>
                <a:ext cx="118440" cy="173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8ABE14-86C8-497A-BD45-861B0BD1FB3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5039" y="4490998"/>
                  <a:ext cx="13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114821B-ADAC-4FBB-9514-FAF84ACA12C4}"/>
                    </a:ext>
                  </a:extLst>
                </p14:cNvPr>
                <p14:cNvContentPartPr/>
                <p14:nvPr/>
              </p14:nvContentPartPr>
              <p14:xfrm>
                <a:off x="7112239" y="4171318"/>
                <a:ext cx="523800" cy="314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114821B-ADAC-4FBB-9514-FAF84ACA12C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03239" y="4162678"/>
                  <a:ext cx="541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8A18F0E-4EA0-41E4-B718-7604C162629D}"/>
                    </a:ext>
                  </a:extLst>
                </p14:cNvPr>
                <p14:cNvContentPartPr/>
                <p14:nvPr/>
              </p14:nvContentPartPr>
              <p14:xfrm>
                <a:off x="7402759" y="4426558"/>
                <a:ext cx="147600" cy="20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8A18F0E-4EA0-41E4-B718-7604C162629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394119" y="4417558"/>
                  <a:ext cx="165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836BF7-4789-4EDE-9DD2-6D5E97C3B4D4}"/>
                    </a:ext>
                  </a:extLst>
                </p14:cNvPr>
                <p14:cNvContentPartPr/>
                <p14:nvPr/>
              </p14:nvContentPartPr>
              <p14:xfrm>
                <a:off x="7373599" y="4454638"/>
                <a:ext cx="169920" cy="154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836BF7-4789-4EDE-9DD2-6D5E97C3B4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364959" y="4445638"/>
                  <a:ext cx="187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E866F52-0040-4E9E-97A4-F18060B469BD}"/>
                    </a:ext>
                  </a:extLst>
                </p14:cNvPr>
                <p14:cNvContentPartPr/>
                <p14:nvPr/>
              </p14:nvContentPartPr>
              <p14:xfrm>
                <a:off x="7782559" y="4016158"/>
                <a:ext cx="173160" cy="104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E866F52-0040-4E9E-97A4-F18060B469B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73559" y="4007158"/>
                  <a:ext cx="190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C48AD1-B1A1-43E2-BB5D-602459FA26BA}"/>
                    </a:ext>
                  </a:extLst>
                </p14:cNvPr>
                <p14:cNvContentPartPr/>
                <p14:nvPr/>
              </p14:nvContentPartPr>
              <p14:xfrm>
                <a:off x="7766719" y="4336918"/>
                <a:ext cx="263160" cy="47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C48AD1-B1A1-43E2-BB5D-602459FA26B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757719" y="4328278"/>
                  <a:ext cx="280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A612872-C18A-4877-AA2F-0EDB93578F8F}"/>
                    </a:ext>
                  </a:extLst>
                </p14:cNvPr>
                <p14:cNvContentPartPr/>
                <p14:nvPr/>
              </p14:nvContentPartPr>
              <p14:xfrm>
                <a:off x="7841959" y="4267798"/>
                <a:ext cx="70920" cy="22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A612872-C18A-4877-AA2F-0EDB93578F8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32959" y="4258798"/>
                  <a:ext cx="88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853EAA7-F147-43DE-BBC6-56484877FB0D}"/>
                    </a:ext>
                  </a:extLst>
                </p14:cNvPr>
                <p14:cNvContentPartPr/>
                <p14:nvPr/>
              </p14:nvContentPartPr>
              <p14:xfrm>
                <a:off x="8158039" y="4183918"/>
                <a:ext cx="485640" cy="30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853EAA7-F147-43DE-BBC6-56484877FB0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49399" y="4175278"/>
                  <a:ext cx="503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4BEEF30-EFEE-4C5C-82F6-5D2649A10D16}"/>
                    </a:ext>
                  </a:extLst>
                </p14:cNvPr>
                <p14:cNvContentPartPr/>
                <p14:nvPr/>
              </p14:nvContentPartPr>
              <p14:xfrm>
                <a:off x="8416519" y="4467958"/>
                <a:ext cx="96840" cy="133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4BEEF30-EFEE-4C5C-82F6-5D2649A10D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07519" y="4459318"/>
                  <a:ext cx="114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1C59C4-F892-442F-943B-13070422B218}"/>
                    </a:ext>
                  </a:extLst>
                </p14:cNvPr>
                <p14:cNvContentPartPr/>
                <p14:nvPr/>
              </p14:nvContentPartPr>
              <p14:xfrm>
                <a:off x="8426239" y="4449958"/>
                <a:ext cx="154440" cy="383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1C59C4-F892-442F-943B-13070422B21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17599" y="4441318"/>
                  <a:ext cx="172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72AA05-AD0F-4AF1-BA45-D72D7DCCD945}"/>
                    </a:ext>
                  </a:extLst>
                </p14:cNvPr>
                <p14:cNvContentPartPr/>
                <p14:nvPr/>
              </p14:nvContentPartPr>
              <p14:xfrm>
                <a:off x="8809999" y="4037038"/>
                <a:ext cx="148320" cy="147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72AA05-AD0F-4AF1-BA45-D72D7DCCD94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01359" y="4028038"/>
                  <a:ext cx="16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82ECAE-EEAB-4D8A-A9CD-E2464C50F533}"/>
                    </a:ext>
                  </a:extLst>
                </p14:cNvPr>
                <p14:cNvContentPartPr/>
                <p14:nvPr/>
              </p14:nvContentPartPr>
              <p14:xfrm>
                <a:off x="9038959" y="4076998"/>
                <a:ext cx="188640" cy="479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82ECAE-EEAB-4D8A-A9CD-E2464C50F5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29959" y="4068358"/>
                  <a:ext cx="20628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7EB175-D349-459B-AC82-671E333B3F48}"/>
                  </a:ext>
                </a:extLst>
              </p14:cNvPr>
              <p14:cNvContentPartPr/>
              <p14:nvPr/>
            </p14:nvContentPartPr>
            <p14:xfrm>
              <a:off x="2688199" y="4773958"/>
              <a:ext cx="642600" cy="9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7EB175-D349-459B-AC82-671E333B3F4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679199" y="4765318"/>
                <a:ext cx="660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A393AE-938C-4EAE-8B7D-1B0FDDB07F9A}"/>
                  </a:ext>
                </a:extLst>
              </p14:cNvPr>
              <p14:cNvContentPartPr/>
              <p14:nvPr/>
            </p14:nvContentPartPr>
            <p14:xfrm>
              <a:off x="5248519" y="4808518"/>
              <a:ext cx="1198080" cy="9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A393AE-938C-4EAE-8B7D-1B0FDDB07F9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239879" y="4799878"/>
                <a:ext cx="1215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92D276A-AF7D-4137-B0F3-86848ACDA7BC}"/>
                  </a:ext>
                </a:extLst>
              </p14:cNvPr>
              <p14:cNvContentPartPr/>
              <p14:nvPr/>
            </p14:nvContentPartPr>
            <p14:xfrm>
              <a:off x="7230319" y="4742998"/>
              <a:ext cx="1437840" cy="74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92D276A-AF7D-4137-B0F3-86848ACDA7BC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221319" y="4734358"/>
                <a:ext cx="1455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1E47926-FBAD-44E2-9D5A-F8DB925E9928}"/>
                  </a:ext>
                </a:extLst>
              </p14:cNvPr>
              <p14:cNvContentPartPr/>
              <p14:nvPr/>
            </p14:nvContentPartPr>
            <p14:xfrm>
              <a:off x="4151243" y="3806270"/>
              <a:ext cx="552240" cy="47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1E47926-FBAD-44E2-9D5A-F8DB925E992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142243" y="3797630"/>
                <a:ext cx="5698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2990C55-AEFE-493C-9B0B-94BC02897A31}"/>
                  </a:ext>
                </a:extLst>
              </p14:cNvPr>
              <p14:cNvContentPartPr/>
              <p14:nvPr/>
            </p14:nvContentPartPr>
            <p14:xfrm>
              <a:off x="5057594" y="2069988"/>
              <a:ext cx="2873880" cy="124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2990C55-AEFE-493C-9B0B-94BC02897A31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048954" y="2061348"/>
                <a:ext cx="289152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ADA2676-C8A0-457C-82F4-3BCD036313A8}"/>
              </a:ext>
            </a:extLst>
          </p:cNvPr>
          <p:cNvGrpSpPr/>
          <p:nvPr/>
        </p:nvGrpSpPr>
        <p:grpSpPr>
          <a:xfrm>
            <a:off x="5254154" y="3885468"/>
            <a:ext cx="3097080" cy="72720"/>
            <a:chOff x="5254154" y="3885468"/>
            <a:chExt cx="309708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2814FAD-B984-4E39-9EAA-499E7CD5AFF8}"/>
                    </a:ext>
                  </a:extLst>
                </p14:cNvPr>
                <p14:cNvContentPartPr/>
                <p14:nvPr/>
              </p14:nvContentPartPr>
              <p14:xfrm>
                <a:off x="5254154" y="3887988"/>
                <a:ext cx="920880" cy="62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2814FAD-B984-4E39-9EAA-499E7CD5AFF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245154" y="3879348"/>
                  <a:ext cx="938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CAA4F9-4E02-48E6-A8F5-2BD4419C8418}"/>
                    </a:ext>
                  </a:extLst>
                </p14:cNvPr>
                <p14:cNvContentPartPr/>
                <p14:nvPr/>
              </p14:nvContentPartPr>
              <p14:xfrm>
                <a:off x="7139834" y="3885468"/>
                <a:ext cx="1211400" cy="7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CAA4F9-4E02-48E6-A8F5-2BD4419C841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130834" y="3876828"/>
                  <a:ext cx="122904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8C3D103-BB0C-4D1B-8533-2BD11CC5CA99}"/>
                  </a:ext>
                </a:extLst>
              </p14:cNvPr>
              <p14:cNvContentPartPr/>
              <p14:nvPr/>
            </p14:nvContentPartPr>
            <p14:xfrm>
              <a:off x="4113314" y="3887268"/>
              <a:ext cx="617760" cy="95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8C3D103-BB0C-4D1B-8533-2BD11CC5CA9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104674" y="3878628"/>
                <a:ext cx="63540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26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F387A3-8167-4151-98FF-AAEBE3360FA4}"/>
              </a:ext>
            </a:extLst>
          </p:cNvPr>
          <p:cNvGrpSpPr/>
          <p:nvPr/>
        </p:nvGrpSpPr>
        <p:grpSpPr>
          <a:xfrm>
            <a:off x="349279" y="139318"/>
            <a:ext cx="702360" cy="511200"/>
            <a:chOff x="349279" y="139318"/>
            <a:chExt cx="70236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B57871-F9BE-422F-BC73-CC59F9F08159}"/>
                    </a:ext>
                  </a:extLst>
                </p14:cNvPr>
                <p14:cNvContentPartPr/>
                <p14:nvPr/>
              </p14:nvContentPartPr>
              <p14:xfrm>
                <a:off x="349279" y="139318"/>
                <a:ext cx="518400" cy="51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B57871-F9BE-422F-BC73-CC59F9F081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0279" y="130678"/>
                  <a:ext cx="5360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4B66260-F461-48F9-AF32-09B42DF9038E}"/>
                    </a:ext>
                  </a:extLst>
                </p14:cNvPr>
                <p14:cNvContentPartPr/>
                <p14:nvPr/>
              </p14:nvContentPartPr>
              <p14:xfrm>
                <a:off x="537919" y="369358"/>
                <a:ext cx="23580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4B66260-F461-48F9-AF32-09B42DF903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9279" y="360718"/>
                  <a:ext cx="253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CA7699-8D02-48AA-A5BF-9766D8A38999}"/>
                    </a:ext>
                  </a:extLst>
                </p14:cNvPr>
                <p14:cNvContentPartPr/>
                <p14:nvPr/>
              </p14:nvContentPartPr>
              <p14:xfrm>
                <a:off x="857599" y="315358"/>
                <a:ext cx="190080" cy="217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CA7699-8D02-48AA-A5BF-9766D8A389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959" y="306718"/>
                  <a:ext cx="207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E1EC0F-F97D-4D99-8265-CC21A75F7B11}"/>
                    </a:ext>
                  </a:extLst>
                </p14:cNvPr>
                <p14:cNvContentPartPr/>
                <p14:nvPr/>
              </p14:nvContentPartPr>
              <p14:xfrm>
                <a:off x="822319" y="303478"/>
                <a:ext cx="229320" cy="226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E1EC0F-F97D-4D99-8265-CC21A75F7B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679" y="294478"/>
                  <a:ext cx="2469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053DF6-DFA3-419F-BC97-19DF92B434FA}"/>
                  </a:ext>
                </a:extLst>
              </p14:cNvPr>
              <p14:cNvContentPartPr/>
              <p14:nvPr/>
            </p14:nvContentPartPr>
            <p14:xfrm>
              <a:off x="1335319" y="344878"/>
              <a:ext cx="1728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053DF6-DFA3-419F-BC97-19DF92B434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6319" y="335878"/>
                <a:ext cx="34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6B0F12-5962-4BD4-A455-A93253CF6507}"/>
                  </a:ext>
                </a:extLst>
              </p14:cNvPr>
              <p14:cNvContentPartPr/>
              <p14:nvPr/>
            </p14:nvContentPartPr>
            <p14:xfrm>
              <a:off x="1307599" y="567358"/>
              <a:ext cx="3600" cy="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6B0F12-5962-4BD4-A455-A93253CF65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8959" y="558718"/>
                <a:ext cx="21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3FE63B-1411-4700-AD70-DCF029EF3BB8}"/>
                  </a:ext>
                </a:extLst>
              </p14:cNvPr>
              <p14:cNvContentPartPr/>
              <p14:nvPr/>
            </p14:nvContentPartPr>
            <p14:xfrm>
              <a:off x="2074399" y="304198"/>
              <a:ext cx="215280" cy="39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3FE63B-1411-4700-AD70-DCF029EF3B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65399" y="295558"/>
                <a:ext cx="2329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4C9819-2619-4798-A6DB-80102DAB44E5}"/>
                  </a:ext>
                </a:extLst>
              </p14:cNvPr>
              <p14:cNvContentPartPr/>
              <p14:nvPr/>
            </p14:nvContentPartPr>
            <p14:xfrm>
              <a:off x="2001679" y="306718"/>
              <a:ext cx="309960" cy="36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4C9819-2619-4798-A6DB-80102DAB4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92679" y="298078"/>
                <a:ext cx="3276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9D9AEA-8265-4554-BA74-3A1D85254BBD}"/>
                  </a:ext>
                </a:extLst>
              </p14:cNvPr>
              <p14:cNvContentPartPr/>
              <p14:nvPr/>
            </p14:nvContentPartPr>
            <p14:xfrm>
              <a:off x="2357719" y="425878"/>
              <a:ext cx="319320" cy="15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9D9AEA-8265-4554-BA74-3A1D85254B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48719" y="417238"/>
                <a:ext cx="3369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C6B32D-4B7F-4BC6-AF56-626CDD03185A}"/>
                  </a:ext>
                </a:extLst>
              </p14:cNvPr>
              <p14:cNvContentPartPr/>
              <p14:nvPr/>
            </p14:nvContentPartPr>
            <p14:xfrm>
              <a:off x="2777839" y="316798"/>
              <a:ext cx="437760" cy="30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C6B32D-4B7F-4BC6-AF56-626CDD0318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9199" y="307798"/>
                <a:ext cx="4554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3C58A69-6E4C-4950-882F-B07CAE9BAF43}"/>
              </a:ext>
            </a:extLst>
          </p:cNvPr>
          <p:cNvGrpSpPr/>
          <p:nvPr/>
        </p:nvGrpSpPr>
        <p:grpSpPr>
          <a:xfrm>
            <a:off x="3449959" y="288718"/>
            <a:ext cx="1035360" cy="521280"/>
            <a:chOff x="3449959" y="288718"/>
            <a:chExt cx="10353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876E89-D5DB-4AD7-ACA6-01DD50FF7AFE}"/>
                    </a:ext>
                  </a:extLst>
                </p14:cNvPr>
                <p14:cNvContentPartPr/>
                <p14:nvPr/>
              </p14:nvContentPartPr>
              <p14:xfrm>
                <a:off x="3449959" y="288718"/>
                <a:ext cx="215640" cy="37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876E89-D5DB-4AD7-ACA6-01DD50FF7A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0959" y="279718"/>
                  <a:ext cx="233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06C371-3752-4C4D-8137-0389F1C7191C}"/>
                    </a:ext>
                  </a:extLst>
                </p14:cNvPr>
                <p14:cNvContentPartPr/>
                <p14:nvPr/>
              </p14:nvContentPartPr>
              <p14:xfrm>
                <a:off x="3686119" y="407878"/>
                <a:ext cx="198000" cy="218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06C371-3752-4C4D-8137-0389F1C719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7119" y="398878"/>
                  <a:ext cx="215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FEA184-D287-485E-B078-CE3BBC8B7791}"/>
                    </a:ext>
                  </a:extLst>
                </p14:cNvPr>
                <p14:cNvContentPartPr/>
                <p14:nvPr/>
              </p14:nvContentPartPr>
              <p14:xfrm>
                <a:off x="3922639" y="375478"/>
                <a:ext cx="257760" cy="245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FEA184-D287-485E-B078-CE3BBC8B77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3999" y="366478"/>
                  <a:ext cx="275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BE6564-50F3-4390-A103-10CC187C007D}"/>
                    </a:ext>
                  </a:extLst>
                </p14:cNvPr>
                <p14:cNvContentPartPr/>
                <p14:nvPr/>
              </p14:nvContentPartPr>
              <p14:xfrm>
                <a:off x="4200559" y="454678"/>
                <a:ext cx="144000" cy="149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BE6564-50F3-4390-A103-10CC187C00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1919" y="445678"/>
                  <a:ext cx="16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C5420B-E65D-4630-9694-A21E31F90FFF}"/>
                    </a:ext>
                  </a:extLst>
                </p14:cNvPr>
                <p14:cNvContentPartPr/>
                <p14:nvPr/>
              </p14:nvContentPartPr>
              <p14:xfrm>
                <a:off x="4388119" y="590398"/>
                <a:ext cx="97200" cy="21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C5420B-E65D-4630-9694-A21E31F90F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79479" y="581398"/>
                  <a:ext cx="1148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92E504-6611-4CEF-8971-D8EDB71D41B9}"/>
              </a:ext>
            </a:extLst>
          </p:cNvPr>
          <p:cNvGrpSpPr/>
          <p:nvPr/>
        </p:nvGrpSpPr>
        <p:grpSpPr>
          <a:xfrm>
            <a:off x="4748479" y="236878"/>
            <a:ext cx="803880" cy="398880"/>
            <a:chOff x="4748479" y="236878"/>
            <a:chExt cx="8038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F94351-687F-492E-A048-E736FB19DE0D}"/>
                    </a:ext>
                  </a:extLst>
                </p14:cNvPr>
                <p14:cNvContentPartPr/>
                <p14:nvPr/>
              </p14:nvContentPartPr>
              <p14:xfrm>
                <a:off x="4748479" y="420118"/>
                <a:ext cx="80640" cy="16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F94351-687F-492E-A048-E736FB19DE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9839" y="411118"/>
                  <a:ext cx="98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F54E71-909D-4605-8555-4763E9341808}"/>
                    </a:ext>
                  </a:extLst>
                </p14:cNvPr>
                <p14:cNvContentPartPr/>
                <p14:nvPr/>
              </p14:nvContentPartPr>
              <p14:xfrm>
                <a:off x="4906879" y="462238"/>
                <a:ext cx="9360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F54E71-909D-4605-8555-4763E93418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7879" y="453238"/>
                  <a:ext cx="111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B0A56B-577B-4CCA-9F82-94726AC95B87}"/>
                    </a:ext>
                  </a:extLst>
                </p14:cNvPr>
                <p14:cNvContentPartPr/>
                <p14:nvPr/>
              </p14:nvContentPartPr>
              <p14:xfrm>
                <a:off x="5099119" y="437398"/>
                <a:ext cx="101520" cy="155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B0A56B-577B-4CCA-9F82-94726AC95B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0479" y="428398"/>
                  <a:ext cx="119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CD97FC-AE74-49BC-A185-EDD2B9D97618}"/>
                    </a:ext>
                  </a:extLst>
                </p14:cNvPr>
                <p14:cNvContentPartPr/>
                <p14:nvPr/>
              </p14:nvContentPartPr>
              <p14:xfrm>
                <a:off x="5355079" y="236878"/>
                <a:ext cx="197280" cy="39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CD97FC-AE74-49BC-A185-EDD2B9D976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6439" y="228238"/>
                  <a:ext cx="21492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1A6AD6-C219-4082-8B79-A06AF690D81A}"/>
                  </a:ext>
                </a:extLst>
              </p14:cNvPr>
              <p14:cNvContentPartPr/>
              <p14:nvPr/>
            </p14:nvContentPartPr>
            <p14:xfrm>
              <a:off x="5895799" y="688678"/>
              <a:ext cx="77760" cy="154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1A6AD6-C219-4082-8B79-A06AF690D8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7159" y="679678"/>
                <a:ext cx="9540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F984C68-2DAE-4DC2-9729-7FFC8802ABBA}"/>
              </a:ext>
            </a:extLst>
          </p:cNvPr>
          <p:cNvGrpSpPr/>
          <p:nvPr/>
        </p:nvGrpSpPr>
        <p:grpSpPr>
          <a:xfrm>
            <a:off x="6354439" y="263158"/>
            <a:ext cx="2376720" cy="493560"/>
            <a:chOff x="6354439" y="263158"/>
            <a:chExt cx="237672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46A8F6-B5C9-4941-93A1-9BEB5F9A8449}"/>
                    </a:ext>
                  </a:extLst>
                </p14:cNvPr>
                <p14:cNvContentPartPr/>
                <p14:nvPr/>
              </p14:nvContentPartPr>
              <p14:xfrm>
                <a:off x="6354439" y="290158"/>
                <a:ext cx="163080" cy="15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46A8F6-B5C9-4941-93A1-9BEB5F9A84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5799" y="281518"/>
                  <a:ext cx="180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4C6F3D-0648-42BC-9CC2-4D00F5E406B2}"/>
                    </a:ext>
                  </a:extLst>
                </p14:cNvPr>
                <p14:cNvContentPartPr/>
                <p14:nvPr/>
              </p14:nvContentPartPr>
              <p14:xfrm>
                <a:off x="6430759" y="263158"/>
                <a:ext cx="327240" cy="40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4C6F3D-0648-42BC-9CC2-4D00F5E406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2119" y="254518"/>
                  <a:ext cx="3448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478E3C-28E0-4066-B68A-C14585224303}"/>
                    </a:ext>
                  </a:extLst>
                </p14:cNvPr>
                <p14:cNvContentPartPr/>
                <p14:nvPr/>
              </p14:nvContentPartPr>
              <p14:xfrm>
                <a:off x="6784279" y="461878"/>
                <a:ext cx="28476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478E3C-28E0-4066-B68A-C145852243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75639" y="452878"/>
                  <a:ext cx="30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4D3A81-307F-45DA-96A1-24B17A3103AD}"/>
                    </a:ext>
                  </a:extLst>
                </p14:cNvPr>
                <p14:cNvContentPartPr/>
                <p14:nvPr/>
              </p14:nvContentPartPr>
              <p14:xfrm>
                <a:off x="7208359" y="285118"/>
                <a:ext cx="464760" cy="34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4D3A81-307F-45DA-96A1-24B17A3103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9719" y="276478"/>
                  <a:ext cx="482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253C1E-5429-4435-AC14-6765BEF67A94}"/>
                    </a:ext>
                  </a:extLst>
                </p14:cNvPr>
                <p14:cNvContentPartPr/>
                <p14:nvPr/>
              </p14:nvContentPartPr>
              <p14:xfrm>
                <a:off x="7751959" y="345598"/>
                <a:ext cx="149400" cy="31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253C1E-5429-4435-AC14-6765BEF67A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42959" y="336598"/>
                  <a:ext cx="167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083D18-7547-4AF5-B2D3-25BAFB7ADCA8}"/>
                    </a:ext>
                  </a:extLst>
                </p14:cNvPr>
                <p14:cNvContentPartPr/>
                <p14:nvPr/>
              </p14:nvContentPartPr>
              <p14:xfrm>
                <a:off x="7966879" y="373318"/>
                <a:ext cx="133560" cy="120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083D18-7547-4AF5-B2D3-25BAFB7ADC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7879" y="364318"/>
                  <a:ext cx="151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15598F0-B7AD-45C0-90A2-A54B129BBC4C}"/>
                    </a:ext>
                  </a:extLst>
                </p14:cNvPr>
                <p14:cNvContentPartPr/>
                <p14:nvPr/>
              </p14:nvContentPartPr>
              <p14:xfrm>
                <a:off x="8075959" y="357478"/>
                <a:ext cx="100440" cy="23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15598F0-B7AD-45C0-90A2-A54B129BBC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6959" y="348838"/>
                  <a:ext cx="118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A209E8-43B3-4D46-BF56-CF98D1665DE1}"/>
                    </a:ext>
                  </a:extLst>
                </p14:cNvPr>
                <p14:cNvContentPartPr/>
                <p14:nvPr/>
              </p14:nvContentPartPr>
              <p14:xfrm>
                <a:off x="8199439" y="462238"/>
                <a:ext cx="8352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A209E8-43B3-4D46-BF56-CF98D1665D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0799" y="453238"/>
                  <a:ext cx="101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EB2876-907F-4667-907C-9B1472D3115E}"/>
                    </a:ext>
                  </a:extLst>
                </p14:cNvPr>
                <p14:cNvContentPartPr/>
                <p14:nvPr/>
              </p14:nvContentPartPr>
              <p14:xfrm>
                <a:off x="8415079" y="472318"/>
                <a:ext cx="138240" cy="14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EB2876-907F-4667-907C-9B1472D311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06079" y="463318"/>
                  <a:ext cx="155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4C4A2B-55EE-4316-A76A-6E17CDC5991B}"/>
                    </a:ext>
                  </a:extLst>
                </p14:cNvPr>
                <p14:cNvContentPartPr/>
                <p14:nvPr/>
              </p14:nvContentPartPr>
              <p14:xfrm>
                <a:off x="8672839" y="627478"/>
                <a:ext cx="58320" cy="12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4C4A2B-55EE-4316-A76A-6E17CDC599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63839" y="618478"/>
                  <a:ext cx="759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23C4C7-B05F-481C-8B70-814DC3051216}"/>
              </a:ext>
            </a:extLst>
          </p:cNvPr>
          <p:cNvGrpSpPr/>
          <p:nvPr/>
        </p:nvGrpSpPr>
        <p:grpSpPr>
          <a:xfrm>
            <a:off x="8953279" y="181078"/>
            <a:ext cx="928440" cy="443520"/>
            <a:chOff x="8953279" y="181078"/>
            <a:chExt cx="9284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6AF0D9-C0B5-49EC-AA63-612F47D56722}"/>
                    </a:ext>
                  </a:extLst>
                </p14:cNvPr>
                <p14:cNvContentPartPr/>
                <p14:nvPr/>
              </p14:nvContentPartPr>
              <p14:xfrm>
                <a:off x="8953279" y="388798"/>
                <a:ext cx="83880" cy="19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6AF0D9-C0B5-49EC-AA63-612F47D567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44639" y="380158"/>
                  <a:ext cx="101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0A90CB-5741-4057-9BD4-8DA4A366533C}"/>
                    </a:ext>
                  </a:extLst>
                </p14:cNvPr>
                <p14:cNvContentPartPr/>
                <p14:nvPr/>
              </p14:nvContentPartPr>
              <p14:xfrm>
                <a:off x="9090079" y="388078"/>
                <a:ext cx="144000" cy="131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0A90CB-5741-4057-9BD4-8DA4A36653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81079" y="379438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1CFAA4-0755-442E-9501-BB53E7ED5FE6}"/>
                    </a:ext>
                  </a:extLst>
                </p14:cNvPr>
                <p14:cNvContentPartPr/>
                <p14:nvPr/>
              </p14:nvContentPartPr>
              <p14:xfrm>
                <a:off x="9191959" y="358198"/>
                <a:ext cx="97560" cy="23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1CFAA4-0755-442E-9501-BB53E7ED5F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83319" y="349558"/>
                  <a:ext cx="115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C08C69-B573-4211-8997-BB22F5FD876F}"/>
                    </a:ext>
                  </a:extLst>
                </p14:cNvPr>
                <p14:cNvContentPartPr/>
                <p14:nvPr/>
              </p14:nvContentPartPr>
              <p14:xfrm>
                <a:off x="9348919" y="327598"/>
                <a:ext cx="168120" cy="15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C08C69-B573-4211-8997-BB22F5FD87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39919" y="318958"/>
                  <a:ext cx="185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9CB017-8C17-43DF-87E4-40A024D12E3D}"/>
                    </a:ext>
                  </a:extLst>
                </p14:cNvPr>
                <p14:cNvContentPartPr/>
                <p14:nvPr/>
              </p14:nvContentPartPr>
              <p14:xfrm>
                <a:off x="9449719" y="296998"/>
                <a:ext cx="173160" cy="25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9CB017-8C17-43DF-87E4-40A024D12E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40719" y="287998"/>
                  <a:ext cx="190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A3801F-74F6-438D-B375-7B28D5B865BB}"/>
                    </a:ext>
                  </a:extLst>
                </p14:cNvPr>
                <p14:cNvContentPartPr/>
                <p14:nvPr/>
              </p14:nvContentPartPr>
              <p14:xfrm>
                <a:off x="9707839" y="181078"/>
                <a:ext cx="173880" cy="44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A3801F-74F6-438D-B375-7B28D5B865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99199" y="172078"/>
                  <a:ext cx="191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34808A3-DE7A-4DB1-9147-EB706FC3F9F1}"/>
              </a:ext>
            </a:extLst>
          </p:cNvPr>
          <p:cNvGrpSpPr/>
          <p:nvPr/>
        </p:nvGrpSpPr>
        <p:grpSpPr>
          <a:xfrm>
            <a:off x="842839" y="1032838"/>
            <a:ext cx="943560" cy="505440"/>
            <a:chOff x="842839" y="1032838"/>
            <a:chExt cx="94356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F2EC6A-AEC1-4DFA-B1B9-159A2ADC0CFC}"/>
                    </a:ext>
                  </a:extLst>
                </p14:cNvPr>
                <p14:cNvContentPartPr/>
                <p14:nvPr/>
              </p14:nvContentPartPr>
              <p14:xfrm>
                <a:off x="842839" y="1032838"/>
                <a:ext cx="512280" cy="50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F2EC6A-AEC1-4DFA-B1B9-159A2ADC0C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3839" y="1023838"/>
                  <a:ext cx="529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30F8B1-AB65-4B1F-814B-10C0545FC7E7}"/>
                    </a:ext>
                  </a:extLst>
                </p14:cNvPr>
                <p14:cNvContentPartPr/>
                <p14:nvPr/>
              </p14:nvContentPartPr>
              <p14:xfrm>
                <a:off x="932119" y="1347478"/>
                <a:ext cx="137160" cy="2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30F8B1-AB65-4B1F-814B-10C0545FC7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119" y="1338838"/>
                  <a:ext cx="154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0606B8-E28D-4005-ABF7-177C2AFD4961}"/>
                    </a:ext>
                  </a:extLst>
                </p14:cNvPr>
                <p14:cNvContentPartPr/>
                <p14:nvPr/>
              </p14:nvContentPartPr>
              <p14:xfrm>
                <a:off x="1124719" y="1371598"/>
                <a:ext cx="4968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0606B8-E28D-4005-ABF7-177C2AFD49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6079" y="1362958"/>
                  <a:ext cx="67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35ED4D-E5CA-427D-87E2-E56CA406C59D}"/>
                    </a:ext>
                  </a:extLst>
                </p14:cNvPr>
                <p14:cNvContentPartPr/>
                <p14:nvPr/>
              </p14:nvContentPartPr>
              <p14:xfrm>
                <a:off x="1263679" y="1358998"/>
                <a:ext cx="139680" cy="10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35ED4D-E5CA-427D-87E2-E56CA406C5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55039" y="1349998"/>
                  <a:ext cx="157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B4921D-9A81-41BA-991F-95F2E7F36FC7}"/>
                    </a:ext>
                  </a:extLst>
                </p14:cNvPr>
                <p14:cNvContentPartPr/>
                <p14:nvPr/>
              </p14:nvContentPartPr>
              <p14:xfrm>
                <a:off x="1483999" y="1307158"/>
                <a:ext cx="200520" cy="149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B4921D-9A81-41BA-991F-95F2E7F36F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74999" y="1298158"/>
                  <a:ext cx="218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A3DC20-C2FA-4F78-AF90-55B1304562F2}"/>
                    </a:ext>
                  </a:extLst>
                </p14:cNvPr>
                <p14:cNvContentPartPr/>
                <p14:nvPr/>
              </p14:nvContentPartPr>
              <p14:xfrm>
                <a:off x="1682719" y="1140118"/>
                <a:ext cx="103680" cy="31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A3DC20-C2FA-4F78-AF90-55B1304562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74079" y="1131118"/>
                  <a:ext cx="12132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2B311C-878E-4433-8E66-A6FADCB5DBA4}"/>
              </a:ext>
            </a:extLst>
          </p:cNvPr>
          <p:cNvGrpSpPr/>
          <p:nvPr/>
        </p:nvGrpSpPr>
        <p:grpSpPr>
          <a:xfrm>
            <a:off x="2339719" y="1077838"/>
            <a:ext cx="605160" cy="366120"/>
            <a:chOff x="2339719" y="1077838"/>
            <a:chExt cx="6051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62EAC3-003E-494B-BDF4-D0D66B7813F3}"/>
                    </a:ext>
                  </a:extLst>
                </p14:cNvPr>
                <p14:cNvContentPartPr/>
                <p14:nvPr/>
              </p14:nvContentPartPr>
              <p14:xfrm>
                <a:off x="2339719" y="1175038"/>
                <a:ext cx="136800" cy="267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62EAC3-003E-494B-BDF4-D0D66B781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30719" y="1166398"/>
                  <a:ext cx="154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8B1ACF-3927-4080-BBE6-CAAF67F17B73}"/>
                    </a:ext>
                  </a:extLst>
                </p14:cNvPr>
                <p14:cNvContentPartPr/>
                <p14:nvPr/>
              </p14:nvContentPartPr>
              <p14:xfrm>
                <a:off x="2430079" y="1077838"/>
                <a:ext cx="300600" cy="22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8B1ACF-3927-4080-BBE6-CAAF67F17B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1079" y="1069198"/>
                  <a:ext cx="318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0DB47ED-D94A-45BD-B0DB-B3BB682EE377}"/>
                    </a:ext>
                  </a:extLst>
                </p14:cNvPr>
                <p14:cNvContentPartPr/>
                <p14:nvPr/>
              </p14:nvContentPartPr>
              <p14:xfrm>
                <a:off x="2783599" y="1102318"/>
                <a:ext cx="161280" cy="34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0DB47ED-D94A-45BD-B0DB-B3BB682EE3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74599" y="1093318"/>
                  <a:ext cx="1789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B1EBD0C-3129-426D-A22E-3A9338171ED8}"/>
              </a:ext>
            </a:extLst>
          </p:cNvPr>
          <p:cNvGrpSpPr/>
          <p:nvPr/>
        </p:nvGrpSpPr>
        <p:grpSpPr>
          <a:xfrm>
            <a:off x="3133879" y="1101238"/>
            <a:ext cx="467640" cy="381960"/>
            <a:chOff x="3133879" y="1101238"/>
            <a:chExt cx="46764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E41EAF-B205-48B7-93F3-056B5B0E6724}"/>
                    </a:ext>
                  </a:extLst>
                </p14:cNvPr>
                <p14:cNvContentPartPr/>
                <p14:nvPr/>
              </p14:nvContentPartPr>
              <p14:xfrm>
                <a:off x="3134599" y="1101238"/>
                <a:ext cx="70200" cy="165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E41EAF-B205-48B7-93F3-056B5B0E67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5599" y="1092238"/>
                  <a:ext cx="87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97DDD3-7772-43AD-A311-B3F1C9B01C11}"/>
                    </a:ext>
                  </a:extLst>
                </p14:cNvPr>
                <p14:cNvContentPartPr/>
                <p14:nvPr/>
              </p14:nvContentPartPr>
              <p14:xfrm>
                <a:off x="3133879" y="1118518"/>
                <a:ext cx="325080" cy="364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97DDD3-7772-43AD-A311-B3F1C9B01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24879" y="1109518"/>
                  <a:ext cx="342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9424B7-E5AE-4939-8299-24AF543CF061}"/>
                    </a:ext>
                  </a:extLst>
                </p14:cNvPr>
                <p14:cNvContentPartPr/>
                <p14:nvPr/>
              </p14:nvContentPartPr>
              <p14:xfrm>
                <a:off x="3415759" y="1308958"/>
                <a:ext cx="185760" cy="41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9424B7-E5AE-4939-8299-24AF543CF0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07119" y="1299958"/>
                  <a:ext cx="2034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5EAC6E-6BA6-4117-80E9-48103CB0CEB7}"/>
              </a:ext>
            </a:extLst>
          </p:cNvPr>
          <p:cNvGrpSpPr/>
          <p:nvPr/>
        </p:nvGrpSpPr>
        <p:grpSpPr>
          <a:xfrm>
            <a:off x="3871519" y="1155958"/>
            <a:ext cx="281520" cy="319320"/>
            <a:chOff x="3871519" y="1155958"/>
            <a:chExt cx="2815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9A38D6-C269-42EB-8BD9-4BAFCF434F62}"/>
                    </a:ext>
                  </a:extLst>
                </p14:cNvPr>
                <p14:cNvContentPartPr/>
                <p14:nvPr/>
              </p14:nvContentPartPr>
              <p14:xfrm>
                <a:off x="3916519" y="1172158"/>
                <a:ext cx="236160" cy="30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9A38D6-C269-42EB-8BD9-4BAFCF434F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07519" y="1163158"/>
                  <a:ext cx="25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EE4D819-2E17-4FA0-96D5-D617A7423520}"/>
                    </a:ext>
                  </a:extLst>
                </p14:cNvPr>
                <p14:cNvContentPartPr/>
                <p14:nvPr/>
              </p14:nvContentPartPr>
              <p14:xfrm>
                <a:off x="3871519" y="1155958"/>
                <a:ext cx="281520" cy="29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EE4D819-2E17-4FA0-96D5-D617A74235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62879" y="1147318"/>
                  <a:ext cx="29916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3AA60B4-A2A0-4895-9A95-237A16696831}"/>
                  </a:ext>
                </a:extLst>
              </p14:cNvPr>
              <p14:cNvContentPartPr/>
              <p14:nvPr/>
            </p14:nvContentPartPr>
            <p14:xfrm>
              <a:off x="4432759" y="1235158"/>
              <a:ext cx="245160" cy="190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3AA60B4-A2A0-4895-9A95-237A1669683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24119" y="1226158"/>
                <a:ext cx="26280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7E98FA20-B0B8-495C-B88F-0E5D1F7BA192}"/>
              </a:ext>
            </a:extLst>
          </p:cNvPr>
          <p:cNvGrpSpPr/>
          <p:nvPr/>
        </p:nvGrpSpPr>
        <p:grpSpPr>
          <a:xfrm>
            <a:off x="5041519" y="1108798"/>
            <a:ext cx="855360" cy="395640"/>
            <a:chOff x="5041519" y="1108798"/>
            <a:chExt cx="855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8BA5E7-F3DC-4A0C-8E86-832E50D094A9}"/>
                    </a:ext>
                  </a:extLst>
                </p14:cNvPr>
                <p14:cNvContentPartPr/>
                <p14:nvPr/>
              </p14:nvContentPartPr>
              <p14:xfrm>
                <a:off x="5139439" y="1227598"/>
                <a:ext cx="10080" cy="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8BA5E7-F3DC-4A0C-8E86-832E50D094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30799" y="1218598"/>
                  <a:ext cx="27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B107FE-E578-4121-B940-A97275CDD8C0}"/>
                    </a:ext>
                  </a:extLst>
                </p14:cNvPr>
                <p14:cNvContentPartPr/>
                <p14:nvPr/>
              </p14:nvContentPartPr>
              <p14:xfrm>
                <a:off x="5041519" y="1192678"/>
                <a:ext cx="324720" cy="28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B107FE-E578-4121-B940-A97275CDD8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32519" y="1184038"/>
                  <a:ext cx="342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39907F-26BB-46F7-A7A8-F3F60D2BFE8B}"/>
                    </a:ext>
                  </a:extLst>
                </p14:cNvPr>
                <p14:cNvContentPartPr/>
                <p14:nvPr/>
              </p14:nvContentPartPr>
              <p14:xfrm>
                <a:off x="5355799" y="1277998"/>
                <a:ext cx="209160" cy="151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39907F-26BB-46F7-A7A8-F3F60D2BFE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47159" y="1269358"/>
                  <a:ext cx="226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BBCC99-F7B9-43E7-94F8-924E2EBAAFC9}"/>
                    </a:ext>
                  </a:extLst>
                </p14:cNvPr>
                <p14:cNvContentPartPr/>
                <p14:nvPr/>
              </p14:nvContentPartPr>
              <p14:xfrm>
                <a:off x="5600599" y="1108798"/>
                <a:ext cx="296280" cy="39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BBCC99-F7B9-43E7-94F8-924E2EBAAF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91959" y="1100158"/>
                  <a:ext cx="31392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39BD30-34B5-4A88-81DD-A48F4BEB15C3}"/>
              </a:ext>
            </a:extLst>
          </p:cNvPr>
          <p:cNvGrpSpPr/>
          <p:nvPr/>
        </p:nvGrpSpPr>
        <p:grpSpPr>
          <a:xfrm>
            <a:off x="1463479" y="2013118"/>
            <a:ext cx="384840" cy="573840"/>
            <a:chOff x="1463479" y="2013118"/>
            <a:chExt cx="38484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04B38F-A529-4F8D-9EBB-4AABEEA5FD9F}"/>
                    </a:ext>
                  </a:extLst>
                </p14:cNvPr>
                <p14:cNvContentPartPr/>
                <p14:nvPr/>
              </p14:nvContentPartPr>
              <p14:xfrm>
                <a:off x="1463479" y="2058478"/>
                <a:ext cx="9468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04B38F-A529-4F8D-9EBB-4AABEEA5FD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54479" y="2049838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436B6D-E9B0-4164-BD53-BFCF1E98254E}"/>
                    </a:ext>
                  </a:extLst>
                </p14:cNvPr>
                <p14:cNvContentPartPr/>
                <p14:nvPr/>
              </p14:nvContentPartPr>
              <p14:xfrm>
                <a:off x="1486519" y="2013118"/>
                <a:ext cx="318960" cy="57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436B6D-E9B0-4164-BD53-BFCF1E9825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77519" y="2004478"/>
                  <a:ext cx="3366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CBD8B4-B6A2-4DD6-A623-9F00ECD0619D}"/>
                    </a:ext>
                  </a:extLst>
                </p14:cNvPr>
                <p14:cNvContentPartPr/>
                <p14:nvPr/>
              </p14:nvContentPartPr>
              <p14:xfrm>
                <a:off x="1707559" y="2381758"/>
                <a:ext cx="140760" cy="2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CBD8B4-B6A2-4DD6-A623-9F00ECD061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8919" y="2373118"/>
                  <a:ext cx="1584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BE6383-5BAB-466B-B4D2-B634EFDBC9C3}"/>
              </a:ext>
            </a:extLst>
          </p:cNvPr>
          <p:cNvGrpSpPr/>
          <p:nvPr/>
        </p:nvGrpSpPr>
        <p:grpSpPr>
          <a:xfrm>
            <a:off x="2200759" y="2034358"/>
            <a:ext cx="1747800" cy="510480"/>
            <a:chOff x="2200759" y="2034358"/>
            <a:chExt cx="17478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3096C7-26BB-42E7-B3C3-CC1FCD0AE3E1}"/>
                    </a:ext>
                  </a:extLst>
                </p14:cNvPr>
                <p14:cNvContentPartPr/>
                <p14:nvPr/>
              </p14:nvContentPartPr>
              <p14:xfrm>
                <a:off x="2252239" y="2177278"/>
                <a:ext cx="207000" cy="35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3096C7-26BB-42E7-B3C3-CC1FCD0AE3E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43599" y="2168278"/>
                  <a:ext cx="224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6C8BE4-E789-447D-B26E-FFFA973F32E6}"/>
                    </a:ext>
                  </a:extLst>
                </p14:cNvPr>
                <p14:cNvContentPartPr/>
                <p14:nvPr/>
              </p14:nvContentPartPr>
              <p14:xfrm>
                <a:off x="2200759" y="2190598"/>
                <a:ext cx="276480" cy="286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6C8BE4-E789-447D-B26E-FFFA973F32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91759" y="2181598"/>
                  <a:ext cx="294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DBEE43-26C0-41EC-B031-9A9C84710265}"/>
                    </a:ext>
                  </a:extLst>
                </p14:cNvPr>
                <p14:cNvContentPartPr/>
                <p14:nvPr/>
              </p14:nvContentPartPr>
              <p14:xfrm>
                <a:off x="2664799" y="2243518"/>
                <a:ext cx="350640" cy="13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DBEE43-26C0-41EC-B031-9A9C847102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55799" y="2234518"/>
                  <a:ext cx="368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27E00C9-A620-4D19-AB6F-9E742D896D38}"/>
                    </a:ext>
                  </a:extLst>
                </p14:cNvPr>
                <p14:cNvContentPartPr/>
                <p14:nvPr/>
              </p14:nvContentPartPr>
              <p14:xfrm>
                <a:off x="3106879" y="2100598"/>
                <a:ext cx="494640" cy="36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27E00C9-A620-4D19-AB6F-9E742D896D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8239" y="2091598"/>
                  <a:ext cx="512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37744D-69A6-4F7E-A9C7-3374D6AD8D63}"/>
                    </a:ext>
                  </a:extLst>
                </p14:cNvPr>
                <p14:cNvContentPartPr/>
                <p14:nvPr/>
              </p14:nvContentPartPr>
              <p14:xfrm>
                <a:off x="3718519" y="2034358"/>
                <a:ext cx="230040" cy="51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37744D-69A6-4F7E-A9C7-3374D6AD8D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09879" y="2025358"/>
                  <a:ext cx="247680" cy="5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BEC5A33-E4E8-449D-ABCC-A84485A515DA}"/>
              </a:ext>
            </a:extLst>
          </p:cNvPr>
          <p:cNvGrpSpPr/>
          <p:nvPr/>
        </p:nvGrpSpPr>
        <p:grpSpPr>
          <a:xfrm>
            <a:off x="4021639" y="2031838"/>
            <a:ext cx="1776240" cy="489960"/>
            <a:chOff x="4021639" y="2031838"/>
            <a:chExt cx="177624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2D77CAD-F447-4FBB-8F36-5DC8D9E82975}"/>
                    </a:ext>
                  </a:extLst>
                </p14:cNvPr>
                <p14:cNvContentPartPr/>
                <p14:nvPr/>
              </p14:nvContentPartPr>
              <p14:xfrm>
                <a:off x="4021639" y="2104558"/>
                <a:ext cx="137520" cy="152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2D77CAD-F447-4FBB-8F36-5DC8D9E829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12639" y="2095558"/>
                  <a:ext cx="15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E43987-3C33-440C-B8CB-A255BEC1C108}"/>
                    </a:ext>
                  </a:extLst>
                </p14:cNvPr>
                <p14:cNvContentPartPr/>
                <p14:nvPr/>
              </p14:nvContentPartPr>
              <p14:xfrm>
                <a:off x="4103719" y="2061718"/>
                <a:ext cx="157680" cy="30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E43987-3C33-440C-B8CB-A255BEC1C1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95079" y="2052718"/>
                  <a:ext cx="175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E8F3F7-D5EA-47F2-91CB-A2C393715F3A}"/>
                    </a:ext>
                  </a:extLst>
                </p14:cNvPr>
                <p14:cNvContentPartPr/>
                <p14:nvPr/>
              </p14:nvContentPartPr>
              <p14:xfrm>
                <a:off x="4250959" y="2180878"/>
                <a:ext cx="126360" cy="14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E8F3F7-D5EA-47F2-91CB-A2C393715F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41959" y="2172238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09CC8B1-D968-4DFE-A42D-2D9596274590}"/>
                    </a:ext>
                  </a:extLst>
                </p14:cNvPr>
                <p14:cNvContentPartPr/>
                <p14:nvPr/>
              </p14:nvContentPartPr>
              <p14:xfrm>
                <a:off x="4423759" y="2166118"/>
                <a:ext cx="125280" cy="162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09CC8B1-D968-4DFE-A42D-2D95962745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14759" y="2157478"/>
                  <a:ext cx="142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2D8221-90E0-404A-8AEE-4A145C35DD32}"/>
                    </a:ext>
                  </a:extLst>
                </p14:cNvPr>
                <p14:cNvContentPartPr/>
                <p14:nvPr/>
              </p14:nvContentPartPr>
              <p14:xfrm>
                <a:off x="4692319" y="2209678"/>
                <a:ext cx="10548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2D8221-90E0-404A-8AEE-4A145C35DD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83679" y="2200678"/>
                  <a:ext cx="123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250ACB-27D7-4191-B2AA-0B93EE5C48AA}"/>
                    </a:ext>
                  </a:extLst>
                </p14:cNvPr>
                <p14:cNvContentPartPr/>
                <p14:nvPr/>
              </p14:nvContentPartPr>
              <p14:xfrm>
                <a:off x="4934959" y="2053438"/>
                <a:ext cx="213840" cy="249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250ACB-27D7-4191-B2AA-0B93EE5C48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25959" y="2044438"/>
                  <a:ext cx="231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2AFBE9-4D67-4FAD-84CB-7AB716513034}"/>
                    </a:ext>
                  </a:extLst>
                </p14:cNvPr>
                <p14:cNvContentPartPr/>
                <p14:nvPr/>
              </p14:nvContentPartPr>
              <p14:xfrm>
                <a:off x="5189119" y="2031838"/>
                <a:ext cx="234360" cy="27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2AFBE9-4D67-4FAD-84CB-7AB7165130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0479" y="2022838"/>
                  <a:ext cx="252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CEABD5-91D3-4D8D-9F39-5DF740026B23}"/>
                    </a:ext>
                  </a:extLst>
                </p14:cNvPr>
                <p14:cNvContentPartPr/>
                <p14:nvPr/>
              </p14:nvContentPartPr>
              <p14:xfrm>
                <a:off x="5447959" y="2097358"/>
                <a:ext cx="153720" cy="181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CEABD5-91D3-4D8D-9F39-5DF740026B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38959" y="2088358"/>
                  <a:ext cx="171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1A4FDE3-8A61-4A4A-AD41-BF3FFA8E88F6}"/>
                    </a:ext>
                  </a:extLst>
                </p14:cNvPr>
                <p14:cNvContentPartPr/>
                <p14:nvPr/>
              </p14:nvContentPartPr>
              <p14:xfrm>
                <a:off x="5693119" y="2307238"/>
                <a:ext cx="104760" cy="21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1A4FDE3-8A61-4A4A-AD41-BF3FFA8E88F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84479" y="2298598"/>
                  <a:ext cx="1224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0DBB38-AF1A-4898-BD7F-7DA3B1CB8D2B}"/>
              </a:ext>
            </a:extLst>
          </p:cNvPr>
          <p:cNvGrpSpPr/>
          <p:nvPr/>
        </p:nvGrpSpPr>
        <p:grpSpPr>
          <a:xfrm>
            <a:off x="5964919" y="1808998"/>
            <a:ext cx="1882080" cy="568800"/>
            <a:chOff x="5964919" y="1808998"/>
            <a:chExt cx="18820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6B121C-E87D-484B-9BEC-2A673371CE7A}"/>
                    </a:ext>
                  </a:extLst>
                </p14:cNvPr>
                <p14:cNvContentPartPr/>
                <p14:nvPr/>
              </p14:nvContentPartPr>
              <p14:xfrm>
                <a:off x="5964919" y="2039398"/>
                <a:ext cx="89640" cy="222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6B121C-E87D-484B-9BEC-2A673371CE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55919" y="2030398"/>
                  <a:ext cx="107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24040B-BBFB-4194-9BA1-4DC47D06DD97}"/>
                    </a:ext>
                  </a:extLst>
                </p14:cNvPr>
                <p14:cNvContentPartPr/>
                <p14:nvPr/>
              </p14:nvContentPartPr>
              <p14:xfrm>
                <a:off x="6115759" y="2013118"/>
                <a:ext cx="133920" cy="129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24040B-BBFB-4194-9BA1-4DC47D06DD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7119" y="2004478"/>
                  <a:ext cx="151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E6D08E-C189-4EE4-A145-368D85276379}"/>
                    </a:ext>
                  </a:extLst>
                </p14:cNvPr>
                <p14:cNvContentPartPr/>
                <p14:nvPr/>
              </p14:nvContentPartPr>
              <p14:xfrm>
                <a:off x="6229519" y="1951198"/>
                <a:ext cx="113400" cy="28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E6D08E-C189-4EE4-A145-368D8527637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0519" y="1942558"/>
                  <a:ext cx="131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A4D836D-9B25-4707-A7E6-B25D00E91CB3}"/>
                    </a:ext>
                  </a:extLst>
                </p14:cNvPr>
                <p14:cNvContentPartPr/>
                <p14:nvPr/>
              </p14:nvContentPartPr>
              <p14:xfrm>
                <a:off x="6391159" y="1983958"/>
                <a:ext cx="151200" cy="146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A4D836D-9B25-4707-A7E6-B25D00E91C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82519" y="1974958"/>
                  <a:ext cx="168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87A9FD-2303-49D3-ABDD-E18820708BBB}"/>
                    </a:ext>
                  </a:extLst>
                </p14:cNvPr>
                <p14:cNvContentPartPr/>
                <p14:nvPr/>
              </p14:nvContentPartPr>
              <p14:xfrm>
                <a:off x="6520399" y="1917718"/>
                <a:ext cx="136080" cy="284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87A9FD-2303-49D3-ABDD-E18820708B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11759" y="1908718"/>
                  <a:ext cx="153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3481B8-8AE2-4E91-A776-7211C522C66D}"/>
                    </a:ext>
                  </a:extLst>
                </p14:cNvPr>
                <p14:cNvContentPartPr/>
                <p14:nvPr/>
              </p14:nvContentPartPr>
              <p14:xfrm>
                <a:off x="6733519" y="2070718"/>
                <a:ext cx="235800" cy="5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3481B8-8AE2-4E91-A776-7211C522C6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24519" y="2061718"/>
                  <a:ext cx="253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5FD6EF-2B4B-400D-8A40-C2573AB86123}"/>
                    </a:ext>
                  </a:extLst>
                </p14:cNvPr>
                <p14:cNvContentPartPr/>
                <p14:nvPr/>
              </p14:nvContentPartPr>
              <p14:xfrm>
                <a:off x="6769159" y="1953358"/>
                <a:ext cx="97920" cy="24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5FD6EF-2B4B-400D-8A40-C2573AB861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60519" y="1944358"/>
                  <a:ext cx="115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D97F3C-3A7F-41F2-9723-D83C97BCA091}"/>
                    </a:ext>
                  </a:extLst>
                </p14:cNvPr>
                <p14:cNvContentPartPr/>
                <p14:nvPr/>
              </p14:nvContentPartPr>
              <p14:xfrm>
                <a:off x="7013959" y="2020318"/>
                <a:ext cx="63000" cy="172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D97F3C-3A7F-41F2-9723-D83C97BCA0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05319" y="2011318"/>
                  <a:ext cx="80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F273ED-50E4-4B67-BF6F-EA95B9DDCDF5}"/>
                    </a:ext>
                  </a:extLst>
                </p14:cNvPr>
                <p14:cNvContentPartPr/>
                <p14:nvPr/>
              </p14:nvContentPartPr>
              <p14:xfrm>
                <a:off x="7151119" y="2045158"/>
                <a:ext cx="117360" cy="12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F273ED-50E4-4B67-BF6F-EA95B9DDCDF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42119" y="2036158"/>
                  <a:ext cx="135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BE5E1B6-04CE-4737-925B-84EFF5FDBB8C}"/>
                    </a:ext>
                  </a:extLst>
                </p14:cNvPr>
                <p14:cNvContentPartPr/>
                <p14:nvPr/>
              </p14:nvContentPartPr>
              <p14:xfrm>
                <a:off x="7339759" y="2018158"/>
                <a:ext cx="127080" cy="14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BE5E1B6-04CE-4737-925B-84EFF5FDBB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30759" y="2009518"/>
                  <a:ext cx="144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A1A532-82E9-4423-A995-B8BB25333029}"/>
                    </a:ext>
                  </a:extLst>
                </p14:cNvPr>
                <p14:cNvContentPartPr/>
                <p14:nvPr/>
              </p14:nvContentPartPr>
              <p14:xfrm>
                <a:off x="7426879" y="1808998"/>
                <a:ext cx="420120" cy="56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A1A532-82E9-4423-A995-B8BB253330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8239" y="1799998"/>
                  <a:ext cx="43776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C7105D1-F99F-4BFC-991A-C9C956FCC7CE}"/>
              </a:ext>
            </a:extLst>
          </p:cNvPr>
          <p:cNvGrpSpPr/>
          <p:nvPr/>
        </p:nvGrpSpPr>
        <p:grpSpPr>
          <a:xfrm>
            <a:off x="944359" y="3051718"/>
            <a:ext cx="1243800" cy="453600"/>
            <a:chOff x="944359" y="3051718"/>
            <a:chExt cx="124380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B9766B-70F8-4607-8D91-3BC08CC3085D}"/>
                    </a:ext>
                  </a:extLst>
                </p14:cNvPr>
                <p14:cNvContentPartPr/>
                <p14:nvPr/>
              </p14:nvContentPartPr>
              <p14:xfrm>
                <a:off x="944359" y="3275278"/>
                <a:ext cx="105480" cy="23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B9766B-70F8-4607-8D91-3BC08CC308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5359" y="3266638"/>
                  <a:ext cx="123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CC8E3C-6EBB-4B26-97C6-36823957CF29}"/>
                    </a:ext>
                  </a:extLst>
                </p14:cNvPr>
                <p14:cNvContentPartPr/>
                <p14:nvPr/>
              </p14:nvContentPartPr>
              <p14:xfrm>
                <a:off x="1023919" y="3051718"/>
                <a:ext cx="296280" cy="253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CC8E3C-6EBB-4B26-97C6-36823957CF2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5279" y="3042718"/>
                  <a:ext cx="313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99DA7D-0F88-4C18-B48D-FF0663D0FBC3}"/>
                    </a:ext>
                  </a:extLst>
                </p14:cNvPr>
                <p14:cNvContentPartPr/>
                <p14:nvPr/>
              </p14:nvContentPartPr>
              <p14:xfrm>
                <a:off x="1425679" y="3140638"/>
                <a:ext cx="149400" cy="27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99DA7D-0F88-4C18-B48D-FF0663D0FB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17039" y="3131998"/>
                  <a:ext cx="167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7D3364-98C5-43A4-8DAA-4A7F155CE748}"/>
                    </a:ext>
                  </a:extLst>
                </p14:cNvPr>
                <p14:cNvContentPartPr/>
                <p14:nvPr/>
              </p14:nvContentPartPr>
              <p14:xfrm>
                <a:off x="1787839" y="3084838"/>
                <a:ext cx="121680" cy="11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7D3364-98C5-43A4-8DAA-4A7F155CE7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79199" y="3075838"/>
                  <a:ext cx="139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F5B636-E45C-44D8-BE22-AA92B5951891}"/>
                    </a:ext>
                  </a:extLst>
                </p14:cNvPr>
                <p14:cNvContentPartPr/>
                <p14:nvPr/>
              </p14:nvContentPartPr>
              <p14:xfrm>
                <a:off x="1846159" y="3058558"/>
                <a:ext cx="271440" cy="383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F5B636-E45C-44D8-BE22-AA92B59518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37159" y="3049558"/>
                  <a:ext cx="289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49B035-7E07-4F0D-997E-06F657683311}"/>
                    </a:ext>
                  </a:extLst>
                </p14:cNvPr>
                <p14:cNvContentPartPr/>
                <p14:nvPr/>
              </p14:nvContentPartPr>
              <p14:xfrm>
                <a:off x="2058199" y="3262678"/>
                <a:ext cx="129960" cy="49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49B035-7E07-4F0D-997E-06F6576833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9559" y="3253678"/>
                  <a:ext cx="1476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7C8AC56-55C2-4CDD-9F7E-8D39887756C8}"/>
              </a:ext>
            </a:extLst>
          </p:cNvPr>
          <p:cNvGrpSpPr/>
          <p:nvPr/>
        </p:nvGrpSpPr>
        <p:grpSpPr>
          <a:xfrm>
            <a:off x="2448079" y="3135598"/>
            <a:ext cx="645480" cy="246960"/>
            <a:chOff x="2448079" y="3135598"/>
            <a:chExt cx="6454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725388-8058-448D-826E-72162D174C7E}"/>
                    </a:ext>
                  </a:extLst>
                </p14:cNvPr>
                <p14:cNvContentPartPr/>
                <p14:nvPr/>
              </p14:nvContentPartPr>
              <p14:xfrm>
                <a:off x="2448079" y="3175918"/>
                <a:ext cx="200520" cy="18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725388-8058-448D-826E-72162D174C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39439" y="3166918"/>
                  <a:ext cx="218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A943B3-2E2F-4862-BADB-441CD1022AAB}"/>
                    </a:ext>
                  </a:extLst>
                </p14:cNvPr>
                <p14:cNvContentPartPr/>
                <p14:nvPr/>
              </p14:nvContentPartPr>
              <p14:xfrm>
                <a:off x="2471119" y="3135598"/>
                <a:ext cx="202680" cy="201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A943B3-2E2F-4862-BADB-441CD1022A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62119" y="3126958"/>
                  <a:ext cx="220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6F0336-D2DC-47D2-8E0F-ABF384FCD5C9}"/>
                    </a:ext>
                  </a:extLst>
                </p14:cNvPr>
                <p14:cNvContentPartPr/>
                <p14:nvPr/>
              </p14:nvContentPartPr>
              <p14:xfrm>
                <a:off x="2840119" y="3198598"/>
                <a:ext cx="253440" cy="183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6F0336-D2DC-47D2-8E0F-ABF384FCD5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1119" y="3189598"/>
                  <a:ext cx="2710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949207-6CE7-4193-87DD-B8B17DFB9307}"/>
              </a:ext>
            </a:extLst>
          </p:cNvPr>
          <p:cNvGrpSpPr/>
          <p:nvPr/>
        </p:nvGrpSpPr>
        <p:grpSpPr>
          <a:xfrm>
            <a:off x="3292999" y="2975038"/>
            <a:ext cx="767880" cy="448200"/>
            <a:chOff x="3292999" y="2975038"/>
            <a:chExt cx="7678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C84301-BA86-46D1-8EFA-272B97C86350}"/>
                    </a:ext>
                  </a:extLst>
                </p14:cNvPr>
                <p14:cNvContentPartPr/>
                <p14:nvPr/>
              </p14:nvContentPartPr>
              <p14:xfrm>
                <a:off x="3292999" y="3094918"/>
                <a:ext cx="184320" cy="29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C84301-BA86-46D1-8EFA-272B97C863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83999" y="3086278"/>
                  <a:ext cx="201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9D0122-30A2-4160-817A-B024B4753160}"/>
                    </a:ext>
                  </a:extLst>
                </p14:cNvPr>
                <p14:cNvContentPartPr/>
                <p14:nvPr/>
              </p14:nvContentPartPr>
              <p14:xfrm>
                <a:off x="3563719" y="3160078"/>
                <a:ext cx="146880" cy="181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9D0122-30A2-4160-817A-B024B47531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55079" y="3151078"/>
                  <a:ext cx="164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04C966A-F1B3-480F-AD24-B796B35FFB7D}"/>
                    </a:ext>
                  </a:extLst>
                </p14:cNvPr>
                <p14:cNvContentPartPr/>
                <p14:nvPr/>
              </p14:nvContentPartPr>
              <p14:xfrm>
                <a:off x="3892039" y="2975038"/>
                <a:ext cx="168840" cy="448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04C966A-F1B3-480F-AD24-B796B35FFB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83399" y="2966038"/>
                  <a:ext cx="186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B702BFB-2CDF-436C-A591-C7D30D6711C3}"/>
              </a:ext>
            </a:extLst>
          </p:cNvPr>
          <p:cNvGrpSpPr/>
          <p:nvPr/>
        </p:nvGrpSpPr>
        <p:grpSpPr>
          <a:xfrm>
            <a:off x="4301359" y="3117238"/>
            <a:ext cx="203760" cy="145080"/>
            <a:chOff x="4301359" y="3117238"/>
            <a:chExt cx="20376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E08167-FF4A-460B-A7AD-3014061DA94C}"/>
                    </a:ext>
                  </a:extLst>
                </p14:cNvPr>
                <p14:cNvContentPartPr/>
                <p14:nvPr/>
              </p14:nvContentPartPr>
              <p14:xfrm>
                <a:off x="4301359" y="3117238"/>
                <a:ext cx="203760" cy="41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E08167-FF4A-460B-A7AD-3014061DA94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92719" y="3108238"/>
                  <a:ext cx="221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B8050C0-B362-49F3-BC1B-532CD29CACDF}"/>
                    </a:ext>
                  </a:extLst>
                </p14:cNvPr>
                <p14:cNvContentPartPr/>
                <p14:nvPr/>
              </p14:nvContentPartPr>
              <p14:xfrm>
                <a:off x="4335199" y="3229558"/>
                <a:ext cx="142560" cy="32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B8050C0-B362-49F3-BC1B-532CD29CAC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26559" y="3220558"/>
                  <a:ext cx="1602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AB6DF35-6FCB-4237-9460-EA8CE6048031}"/>
              </a:ext>
            </a:extLst>
          </p:cNvPr>
          <p:cNvGrpSpPr/>
          <p:nvPr/>
        </p:nvGrpSpPr>
        <p:grpSpPr>
          <a:xfrm>
            <a:off x="8118439" y="1954078"/>
            <a:ext cx="1750320" cy="561240"/>
            <a:chOff x="8118439" y="1954078"/>
            <a:chExt cx="175032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B6A67AC-CFBC-4DBE-87A6-72EE9B00B7D0}"/>
                    </a:ext>
                  </a:extLst>
                </p14:cNvPr>
                <p14:cNvContentPartPr/>
                <p14:nvPr/>
              </p14:nvContentPartPr>
              <p14:xfrm>
                <a:off x="8118439" y="2102398"/>
                <a:ext cx="322560" cy="109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B6A67AC-CFBC-4DBE-87A6-72EE9B00B7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09799" y="2093758"/>
                  <a:ext cx="34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0660FA-8E75-4F86-B0A0-CCE3A95D4034}"/>
                    </a:ext>
                  </a:extLst>
                </p14:cNvPr>
                <p14:cNvContentPartPr/>
                <p14:nvPr/>
              </p14:nvContentPartPr>
              <p14:xfrm>
                <a:off x="8566999" y="2012758"/>
                <a:ext cx="362520" cy="335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0660FA-8E75-4F86-B0A0-CCE3A95D40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57999" y="2003758"/>
                  <a:ext cx="380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52FE2-8E03-4D2F-B4B6-091ADDCB818D}"/>
                    </a:ext>
                  </a:extLst>
                </p14:cNvPr>
                <p14:cNvContentPartPr/>
                <p14:nvPr/>
              </p14:nvContentPartPr>
              <p14:xfrm>
                <a:off x="9001159" y="1954078"/>
                <a:ext cx="196200" cy="35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52FE2-8E03-4D2F-B4B6-091ADDCB818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92519" y="1945078"/>
                  <a:ext cx="213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103E35-9AA6-4D24-AFFF-F0948B3A00B1}"/>
                    </a:ext>
                  </a:extLst>
                </p14:cNvPr>
                <p14:cNvContentPartPr/>
                <p14:nvPr/>
              </p14:nvContentPartPr>
              <p14:xfrm>
                <a:off x="9184039" y="2026078"/>
                <a:ext cx="274680" cy="26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103E35-9AA6-4D24-AFFF-F0948B3A00B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75399" y="2017438"/>
                  <a:ext cx="292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9C1BD7-DF6B-48BE-B490-F0B6B2CDEC97}"/>
                    </a:ext>
                  </a:extLst>
                </p14:cNvPr>
                <p14:cNvContentPartPr/>
                <p14:nvPr/>
              </p14:nvContentPartPr>
              <p14:xfrm>
                <a:off x="9447559" y="2125438"/>
                <a:ext cx="162360" cy="148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9C1BD7-DF6B-48BE-B490-F0B6B2CDEC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38919" y="2116798"/>
                  <a:ext cx="180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26F535-9929-4F0B-A299-16A5BD809DD7}"/>
                    </a:ext>
                  </a:extLst>
                </p14:cNvPr>
                <p14:cNvContentPartPr/>
                <p14:nvPr/>
              </p14:nvContentPartPr>
              <p14:xfrm>
                <a:off x="9778759" y="2300758"/>
                <a:ext cx="90000" cy="214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26F535-9929-4F0B-A299-16A5BD809DD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69759" y="2292118"/>
                  <a:ext cx="1076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3D55EE1-3D0A-4671-858B-FA1542E64A76}"/>
              </a:ext>
            </a:extLst>
          </p:cNvPr>
          <p:cNvGrpSpPr/>
          <p:nvPr/>
        </p:nvGrpSpPr>
        <p:grpSpPr>
          <a:xfrm>
            <a:off x="9975679" y="1829518"/>
            <a:ext cx="1090080" cy="520920"/>
            <a:chOff x="9975679" y="1829518"/>
            <a:chExt cx="109008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B458F3-1B59-4439-91D3-0197E5AFCAA0}"/>
                    </a:ext>
                  </a:extLst>
                </p14:cNvPr>
                <p14:cNvContentPartPr/>
                <p14:nvPr/>
              </p14:nvContentPartPr>
              <p14:xfrm>
                <a:off x="9975679" y="2050198"/>
                <a:ext cx="266040" cy="20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B458F3-1B59-4439-91D3-0197E5AFCA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67039" y="2041198"/>
                  <a:ext cx="283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4A5374F-9122-4577-AC79-DBAEB2C8A4AC}"/>
                    </a:ext>
                  </a:extLst>
                </p14:cNvPr>
                <p14:cNvContentPartPr/>
                <p14:nvPr/>
              </p14:nvContentPartPr>
              <p14:xfrm>
                <a:off x="10369159" y="2017798"/>
                <a:ext cx="136080" cy="102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4A5374F-9122-4577-AC79-DBAEB2C8A4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60519" y="2008798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69121C-1DA6-4B00-B35E-0A4962183C03}"/>
                    </a:ext>
                  </a:extLst>
                </p14:cNvPr>
                <p14:cNvContentPartPr/>
                <p14:nvPr/>
              </p14:nvContentPartPr>
              <p14:xfrm>
                <a:off x="10462759" y="2004118"/>
                <a:ext cx="12168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69121C-1DA6-4B00-B35E-0A4962183C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53759" y="1995478"/>
                  <a:ext cx="139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820AE2-C9FA-422B-8850-18F81D9A2E95}"/>
                    </a:ext>
                  </a:extLst>
                </p14:cNvPr>
                <p14:cNvContentPartPr/>
                <p14:nvPr/>
              </p14:nvContentPartPr>
              <p14:xfrm>
                <a:off x="10606399" y="2027878"/>
                <a:ext cx="18108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820AE2-C9FA-422B-8850-18F81D9A2E9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97759" y="2019238"/>
                  <a:ext cx="198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FC53273-1230-43E4-A786-53863BA71351}"/>
                    </a:ext>
                  </a:extLst>
                </p14:cNvPr>
                <p14:cNvContentPartPr/>
                <p14:nvPr/>
              </p14:nvContentPartPr>
              <p14:xfrm>
                <a:off x="10734919" y="1965958"/>
                <a:ext cx="117720" cy="235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FC53273-1230-43E4-A786-53863BA713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25919" y="1957318"/>
                  <a:ext cx="135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D342517-2290-4B82-ADDA-E55140B210BB}"/>
                    </a:ext>
                  </a:extLst>
                </p14:cNvPr>
                <p14:cNvContentPartPr/>
                <p14:nvPr/>
              </p14:nvContentPartPr>
              <p14:xfrm>
                <a:off x="10960279" y="1829518"/>
                <a:ext cx="105480" cy="520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D342517-2290-4B82-ADDA-E55140B210B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51279" y="1820878"/>
                  <a:ext cx="123120" cy="53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040052-46D0-404F-A4B6-EAC676D6B8A4}"/>
              </a:ext>
            </a:extLst>
          </p:cNvPr>
          <p:cNvGrpSpPr/>
          <p:nvPr/>
        </p:nvGrpSpPr>
        <p:grpSpPr>
          <a:xfrm>
            <a:off x="4815439" y="2856958"/>
            <a:ext cx="2591640" cy="618480"/>
            <a:chOff x="4815439" y="2856958"/>
            <a:chExt cx="25916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B89FCF-DB77-4F66-8DF8-DD6404270E1E}"/>
                    </a:ext>
                  </a:extLst>
                </p14:cNvPr>
                <p14:cNvContentPartPr/>
                <p14:nvPr/>
              </p14:nvContentPartPr>
              <p14:xfrm>
                <a:off x="4815439" y="2983318"/>
                <a:ext cx="180000" cy="345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B89FCF-DB77-4F66-8DF8-DD6404270E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06799" y="2974678"/>
                  <a:ext cx="197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9B7F175-5FDF-48BE-A4CF-5B9EB48E8BF9}"/>
                    </a:ext>
                  </a:extLst>
                </p14:cNvPr>
                <p14:cNvContentPartPr/>
                <p14:nvPr/>
              </p14:nvContentPartPr>
              <p14:xfrm>
                <a:off x="4919479" y="2870998"/>
                <a:ext cx="325080" cy="271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9B7F175-5FDF-48BE-A4CF-5B9EB48E8B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0839" y="2861998"/>
                  <a:ext cx="342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C5B227-4418-4E2A-91A2-B45BE8CB68FB}"/>
                    </a:ext>
                  </a:extLst>
                </p14:cNvPr>
                <p14:cNvContentPartPr/>
                <p14:nvPr/>
              </p14:nvContentPartPr>
              <p14:xfrm>
                <a:off x="5229799" y="2959198"/>
                <a:ext cx="175320" cy="354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C5B227-4418-4E2A-91A2-B45BE8CB68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20799" y="2950558"/>
                  <a:ext cx="192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BCEF0B4-E67E-4393-BA86-F49ECAD02F35}"/>
                    </a:ext>
                  </a:extLst>
                </p14:cNvPr>
                <p14:cNvContentPartPr/>
                <p14:nvPr/>
              </p14:nvContentPartPr>
              <p14:xfrm>
                <a:off x="5568199" y="2917078"/>
                <a:ext cx="140760" cy="15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BCEF0B4-E67E-4393-BA86-F49ECAD02F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59199" y="2908078"/>
                  <a:ext cx="158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EACA758-46D4-4FB7-88C7-02B4B3BDE4DB}"/>
                    </a:ext>
                  </a:extLst>
                </p14:cNvPr>
                <p14:cNvContentPartPr/>
                <p14:nvPr/>
              </p14:nvContentPartPr>
              <p14:xfrm>
                <a:off x="5580079" y="2856958"/>
                <a:ext cx="327600" cy="410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EACA758-46D4-4FB7-88C7-02B4B3BDE4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71439" y="2847958"/>
                  <a:ext cx="3452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C6F804-2CD2-4533-9141-3585EF608B26}"/>
                    </a:ext>
                  </a:extLst>
                </p14:cNvPr>
                <p14:cNvContentPartPr/>
                <p14:nvPr/>
              </p14:nvContentPartPr>
              <p14:xfrm>
                <a:off x="5784919" y="3056038"/>
                <a:ext cx="155880" cy="49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C6F804-2CD2-4533-9141-3585EF608B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76279" y="3047038"/>
                  <a:ext cx="173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BC02B59-F1A1-4B7D-917F-68D859F6DD65}"/>
                    </a:ext>
                  </a:extLst>
                </p14:cNvPr>
                <p14:cNvContentPartPr/>
                <p14:nvPr/>
              </p14:nvContentPartPr>
              <p14:xfrm>
                <a:off x="6098119" y="2959198"/>
                <a:ext cx="267120" cy="242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BC02B59-F1A1-4B7D-917F-68D859F6DD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89119" y="2950198"/>
                  <a:ext cx="284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52BB95F-50AB-4CE1-8973-A6D38AD01539}"/>
                    </a:ext>
                  </a:extLst>
                </p14:cNvPr>
                <p14:cNvContentPartPr/>
                <p14:nvPr/>
              </p14:nvContentPartPr>
              <p14:xfrm>
                <a:off x="6052759" y="2927158"/>
                <a:ext cx="320400" cy="256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52BB95F-50AB-4CE1-8973-A6D38AD015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44119" y="2918158"/>
                  <a:ext cx="33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CFA541-83AD-4495-B406-DA1C3DE011FC}"/>
                    </a:ext>
                  </a:extLst>
                </p14:cNvPr>
                <p14:cNvContentPartPr/>
                <p14:nvPr/>
              </p14:nvContentPartPr>
              <p14:xfrm>
                <a:off x="6525439" y="3043078"/>
                <a:ext cx="205560" cy="45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CFA541-83AD-4495-B406-DA1C3DE011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16439" y="3034438"/>
                  <a:ext cx="223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94492AA-735E-47D9-B5B8-95ABDECCAC01}"/>
                    </a:ext>
                  </a:extLst>
                </p14:cNvPr>
                <p14:cNvContentPartPr/>
                <p14:nvPr/>
              </p14:nvContentPartPr>
              <p14:xfrm>
                <a:off x="6941599" y="2876038"/>
                <a:ext cx="300600" cy="338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94492AA-735E-47D9-B5B8-95ABDECCAC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2599" y="2867398"/>
                  <a:ext cx="318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1694E6-9D78-4D59-9701-7B953FE90C80}"/>
                    </a:ext>
                  </a:extLst>
                </p14:cNvPr>
                <p14:cNvContentPartPr/>
                <p14:nvPr/>
              </p14:nvContentPartPr>
              <p14:xfrm>
                <a:off x="7245439" y="3027958"/>
                <a:ext cx="161640" cy="135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1694E6-9D78-4D59-9701-7B953FE90C8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36799" y="3018958"/>
                  <a:ext cx="17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153C64-5767-4D7C-983B-0A790E8B11C6}"/>
                    </a:ext>
                  </a:extLst>
                </p14:cNvPr>
                <p14:cNvContentPartPr/>
                <p14:nvPr/>
              </p14:nvContentPartPr>
              <p14:xfrm>
                <a:off x="5597359" y="3378598"/>
                <a:ext cx="1712520" cy="9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153C64-5767-4D7C-983B-0A790E8B11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88719" y="3369598"/>
                  <a:ext cx="17301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361237B-EFC4-4C5A-BC93-CF2139B48181}"/>
              </a:ext>
            </a:extLst>
          </p:cNvPr>
          <p:cNvGrpSpPr/>
          <p:nvPr/>
        </p:nvGrpSpPr>
        <p:grpSpPr>
          <a:xfrm>
            <a:off x="7800919" y="2855158"/>
            <a:ext cx="2034000" cy="1157040"/>
            <a:chOff x="7800919" y="2855158"/>
            <a:chExt cx="2034000" cy="11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70C2A7D-B023-418E-ABF9-60FBFCDBB2DB}"/>
                    </a:ext>
                  </a:extLst>
                </p14:cNvPr>
                <p14:cNvContentPartPr/>
                <p14:nvPr/>
              </p14:nvContentPartPr>
              <p14:xfrm>
                <a:off x="7800919" y="3070078"/>
                <a:ext cx="295920" cy="239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70C2A7D-B023-418E-ABF9-60FBFCDBB2D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92279" y="3061078"/>
                  <a:ext cx="313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FE0340-1082-49A0-BE6C-279D5EB119C1}"/>
                    </a:ext>
                  </a:extLst>
                </p14:cNvPr>
                <p14:cNvContentPartPr/>
                <p14:nvPr/>
              </p14:nvContentPartPr>
              <p14:xfrm>
                <a:off x="8292319" y="2905198"/>
                <a:ext cx="190800" cy="31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FE0340-1082-49A0-BE6C-279D5EB119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83679" y="2896558"/>
                  <a:ext cx="20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CCC58A4-05AB-4FE7-99B1-430D8FF8262F}"/>
                    </a:ext>
                  </a:extLst>
                </p14:cNvPr>
                <p14:cNvContentPartPr/>
                <p14:nvPr/>
              </p14:nvContentPartPr>
              <p14:xfrm>
                <a:off x="8545759" y="3019678"/>
                <a:ext cx="15408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CCC58A4-05AB-4FE7-99B1-430D8FF826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36759" y="3010678"/>
                  <a:ext cx="171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D1A461-71E6-4E0C-8E98-D395049FB851}"/>
                    </a:ext>
                  </a:extLst>
                </p14:cNvPr>
                <p14:cNvContentPartPr/>
                <p14:nvPr/>
              </p14:nvContentPartPr>
              <p14:xfrm>
                <a:off x="8969119" y="3020038"/>
                <a:ext cx="209880" cy="5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D1A461-71E6-4E0C-8E98-D395049FB8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60119" y="3011398"/>
                  <a:ext cx="227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AC9BAC-FC3C-406E-9B97-37DAFFC226F7}"/>
                    </a:ext>
                  </a:extLst>
                </p14:cNvPr>
                <p14:cNvContentPartPr/>
                <p14:nvPr/>
              </p14:nvContentPartPr>
              <p14:xfrm>
                <a:off x="9317599" y="2855158"/>
                <a:ext cx="312840" cy="323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AC9BAC-FC3C-406E-9B97-37DAFFC226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08599" y="2846158"/>
                  <a:ext cx="330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65B178B-273F-4223-BAE6-9A246BF5F314}"/>
                    </a:ext>
                  </a:extLst>
                </p14:cNvPr>
                <p14:cNvContentPartPr/>
                <p14:nvPr/>
              </p14:nvContentPartPr>
              <p14:xfrm>
                <a:off x="9657799" y="2968558"/>
                <a:ext cx="177120" cy="193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65B178B-273F-4223-BAE6-9A246BF5F31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49159" y="2959918"/>
                  <a:ext cx="194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3033EE-1139-47E7-9A31-B802437ED1C8}"/>
                    </a:ext>
                  </a:extLst>
                </p14:cNvPr>
                <p14:cNvContentPartPr/>
                <p14:nvPr/>
              </p14:nvContentPartPr>
              <p14:xfrm>
                <a:off x="8386999" y="3331078"/>
                <a:ext cx="1130760" cy="134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3033EE-1139-47E7-9A31-B802437ED1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78359" y="3322078"/>
                  <a:ext cx="1148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B194AB-AECD-422A-9F48-55D86F9E665E}"/>
                    </a:ext>
                  </a:extLst>
                </p14:cNvPr>
                <p14:cNvContentPartPr/>
                <p14:nvPr/>
              </p14:nvContentPartPr>
              <p14:xfrm>
                <a:off x="8475199" y="3517558"/>
                <a:ext cx="813600" cy="49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B194AB-AECD-422A-9F48-55D86F9E66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66199" y="3508918"/>
                  <a:ext cx="8312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EE08CB-AF4C-4657-AEC7-692091F04306}"/>
                    </a:ext>
                  </a:extLst>
                </p14:cNvPr>
                <p14:cNvContentPartPr/>
                <p14:nvPr/>
              </p14:nvContentPartPr>
              <p14:xfrm>
                <a:off x="8752759" y="3752998"/>
                <a:ext cx="206640" cy="201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EE08CB-AF4C-4657-AEC7-692091F043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44119" y="3744358"/>
                  <a:ext cx="224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1967544-7819-411D-85FB-4FE73CF6D196}"/>
                    </a:ext>
                  </a:extLst>
                </p14:cNvPr>
                <p14:cNvContentPartPr/>
                <p14:nvPr/>
              </p14:nvContentPartPr>
              <p14:xfrm>
                <a:off x="9073519" y="3729598"/>
                <a:ext cx="124920" cy="91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1967544-7819-411D-85FB-4FE73CF6D19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64879" y="3720598"/>
                  <a:ext cx="142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FFF74C-7D4D-442D-9652-5DACDF4B0786}"/>
                    </a:ext>
                  </a:extLst>
                </p14:cNvPr>
                <p14:cNvContentPartPr/>
                <p14:nvPr/>
              </p14:nvContentPartPr>
              <p14:xfrm>
                <a:off x="9145159" y="3694318"/>
                <a:ext cx="900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FFF74C-7D4D-442D-9652-5DACDF4B07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36519" y="3685678"/>
                  <a:ext cx="107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BABAFA-874D-496C-BE6C-F42D99558018}"/>
                    </a:ext>
                  </a:extLst>
                </p14:cNvPr>
                <p14:cNvContentPartPr/>
                <p14:nvPr/>
              </p14:nvContentPartPr>
              <p14:xfrm>
                <a:off x="9314719" y="3686758"/>
                <a:ext cx="129240" cy="92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BABAFA-874D-496C-BE6C-F42D995580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05719" y="3677758"/>
                  <a:ext cx="146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63F6FF-73B5-41BD-AC11-48CA2C987A62}"/>
                    </a:ext>
                  </a:extLst>
                </p14:cNvPr>
                <p14:cNvContentPartPr/>
                <p14:nvPr/>
              </p14:nvContentPartPr>
              <p14:xfrm>
                <a:off x="9366919" y="3688558"/>
                <a:ext cx="128880" cy="23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63F6FF-73B5-41BD-AC11-48CA2C987A6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58279" y="3679918"/>
                  <a:ext cx="14652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4F6A4CF-ED45-4A30-A602-53DDF92E3FC4}"/>
                  </a:ext>
                </a:extLst>
              </p14:cNvPr>
              <p14:cNvContentPartPr/>
              <p14:nvPr/>
            </p14:nvContentPartPr>
            <p14:xfrm>
              <a:off x="10165399" y="2784238"/>
              <a:ext cx="259920" cy="5724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4F6A4CF-ED45-4A30-A602-53DDF92E3FC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156399" y="2775598"/>
                <a:ext cx="277560" cy="59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ADFFAC5-5D4D-4FF1-9F5F-A004D54441E0}"/>
              </a:ext>
            </a:extLst>
          </p:cNvPr>
          <p:cNvGrpSpPr/>
          <p:nvPr/>
        </p:nvGrpSpPr>
        <p:grpSpPr>
          <a:xfrm>
            <a:off x="5540119" y="3604678"/>
            <a:ext cx="1479600" cy="869760"/>
            <a:chOff x="5540119" y="3604678"/>
            <a:chExt cx="1479600" cy="8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6BAA18-FAAD-4EA5-B4A5-80A6B0800A97}"/>
                    </a:ext>
                  </a:extLst>
                </p14:cNvPr>
                <p14:cNvContentPartPr/>
                <p14:nvPr/>
              </p14:nvContentPartPr>
              <p14:xfrm>
                <a:off x="5990119" y="3604678"/>
                <a:ext cx="1002960" cy="502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6BAA18-FAAD-4EA5-B4A5-80A6B0800A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81479" y="3595678"/>
                  <a:ext cx="1020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67C5D4-9BEE-47D2-AF89-050455654E49}"/>
                    </a:ext>
                  </a:extLst>
                </p14:cNvPr>
                <p14:cNvContentPartPr/>
                <p14:nvPr/>
              </p14:nvContentPartPr>
              <p14:xfrm>
                <a:off x="6240319" y="3846238"/>
                <a:ext cx="246600" cy="21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67C5D4-9BEE-47D2-AF89-050455654E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31679" y="3837238"/>
                  <a:ext cx="264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90E35F-E7E1-4F43-9CBC-C3692A47F21D}"/>
                    </a:ext>
                  </a:extLst>
                </p14:cNvPr>
                <p14:cNvContentPartPr/>
                <p14:nvPr/>
              </p14:nvContentPartPr>
              <p14:xfrm>
                <a:off x="6546319" y="3828958"/>
                <a:ext cx="130680" cy="87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90E35F-E7E1-4F43-9CBC-C3692A47F21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37319" y="3819958"/>
                  <a:ext cx="148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F6A1D77-9750-4E75-A40D-C2AB4A4069B2}"/>
                    </a:ext>
                  </a:extLst>
                </p14:cNvPr>
                <p14:cNvContentPartPr/>
                <p14:nvPr/>
              </p14:nvContentPartPr>
              <p14:xfrm>
                <a:off x="6625879" y="3774598"/>
                <a:ext cx="108360" cy="224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F6A1D77-9750-4E75-A40D-C2AB4A4069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16879" y="3765958"/>
                  <a:ext cx="126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CC8E5F3-4A1C-48EC-A0D7-01A001446FE2}"/>
                    </a:ext>
                  </a:extLst>
                </p14:cNvPr>
                <p14:cNvContentPartPr/>
                <p14:nvPr/>
              </p14:nvContentPartPr>
              <p14:xfrm>
                <a:off x="6793999" y="3799438"/>
                <a:ext cx="127800" cy="10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CC8E5F3-4A1C-48EC-A0D7-01A001446F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84999" y="3790798"/>
                  <a:ext cx="145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4DE2B7D-CEBD-402B-87CB-2AEA3D54F252}"/>
                    </a:ext>
                  </a:extLst>
                </p14:cNvPr>
                <p14:cNvContentPartPr/>
                <p14:nvPr/>
              </p14:nvContentPartPr>
              <p14:xfrm>
                <a:off x="6898039" y="3771718"/>
                <a:ext cx="121680" cy="278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4DE2B7D-CEBD-402B-87CB-2AEA3D54F2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89039" y="3762718"/>
                  <a:ext cx="139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C09B73A-05B2-44E9-884A-0929572EB319}"/>
                    </a:ext>
                  </a:extLst>
                </p14:cNvPr>
                <p14:cNvContentPartPr/>
                <p14:nvPr/>
              </p14:nvContentPartPr>
              <p14:xfrm>
                <a:off x="5540119" y="4217398"/>
                <a:ext cx="1242000" cy="117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C09B73A-05B2-44E9-884A-0929572EB31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1119" y="4208398"/>
                  <a:ext cx="1259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FECE06-CCB9-4541-9EB8-7B5D9E015EC6}"/>
                    </a:ext>
                  </a:extLst>
                </p14:cNvPr>
                <p14:cNvContentPartPr/>
                <p14:nvPr/>
              </p14:nvContentPartPr>
              <p14:xfrm>
                <a:off x="5971039" y="4403518"/>
                <a:ext cx="644400" cy="70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FECE06-CCB9-4541-9EB8-7B5D9E015E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62399" y="4394878"/>
                  <a:ext cx="6620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E408685-5447-4B1D-AD3B-1A2C3D12C2BB}"/>
              </a:ext>
            </a:extLst>
          </p:cNvPr>
          <p:cNvGrpSpPr/>
          <p:nvPr/>
        </p:nvGrpSpPr>
        <p:grpSpPr>
          <a:xfrm>
            <a:off x="958759" y="4797358"/>
            <a:ext cx="247320" cy="186480"/>
            <a:chOff x="958759" y="4797358"/>
            <a:chExt cx="24732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276B50-0690-46D8-982F-27DBF02C24A1}"/>
                    </a:ext>
                  </a:extLst>
                </p14:cNvPr>
                <p14:cNvContentPartPr/>
                <p14:nvPr/>
              </p14:nvContentPartPr>
              <p14:xfrm>
                <a:off x="958759" y="4797358"/>
                <a:ext cx="247320" cy="54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276B50-0690-46D8-982F-27DBF02C24A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0119" y="4788358"/>
                  <a:ext cx="264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2F86E1E-AA02-4FB0-8994-77A968F48899}"/>
                    </a:ext>
                  </a:extLst>
                </p14:cNvPr>
                <p14:cNvContentPartPr/>
                <p14:nvPr/>
              </p14:nvContentPartPr>
              <p14:xfrm>
                <a:off x="969919" y="4933798"/>
                <a:ext cx="212760" cy="50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2F86E1E-AA02-4FB0-8994-77A968F4889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0919" y="4924798"/>
                  <a:ext cx="2304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51A3398-9405-45EE-BEDC-74BD23AFC97C}"/>
              </a:ext>
            </a:extLst>
          </p:cNvPr>
          <p:cNvGrpSpPr/>
          <p:nvPr/>
        </p:nvGrpSpPr>
        <p:grpSpPr>
          <a:xfrm>
            <a:off x="1489039" y="4673518"/>
            <a:ext cx="1664640" cy="526320"/>
            <a:chOff x="1489039" y="4673518"/>
            <a:chExt cx="166464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8FFD945-A138-4D8B-B58F-6892C454CD60}"/>
                    </a:ext>
                  </a:extLst>
                </p14:cNvPr>
                <p14:cNvContentPartPr/>
                <p14:nvPr/>
              </p14:nvContentPartPr>
              <p14:xfrm>
                <a:off x="1489039" y="4844158"/>
                <a:ext cx="191520" cy="355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8FFD945-A138-4D8B-B58F-6892C454CD6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80039" y="4835518"/>
                  <a:ext cx="2091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532BB0-EA5A-4821-B7CD-643688713129}"/>
                    </a:ext>
                  </a:extLst>
                </p14:cNvPr>
                <p14:cNvContentPartPr/>
                <p14:nvPr/>
              </p14:nvContentPartPr>
              <p14:xfrm>
                <a:off x="1529719" y="4673518"/>
                <a:ext cx="428760" cy="36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532BB0-EA5A-4821-B7CD-64368871312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21079" y="4664518"/>
                  <a:ext cx="446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9F6065-621C-4F1E-8061-7BBF153C9C95}"/>
                    </a:ext>
                  </a:extLst>
                </p14:cNvPr>
                <p14:cNvContentPartPr/>
                <p14:nvPr/>
              </p14:nvContentPartPr>
              <p14:xfrm>
                <a:off x="2015719" y="4781158"/>
                <a:ext cx="236880" cy="380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9F6065-621C-4F1E-8061-7BBF153C9C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06719" y="4772158"/>
                  <a:ext cx="254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49412AE-B0FC-4AB4-A5F5-CBCF2CE248B8}"/>
                    </a:ext>
                  </a:extLst>
                </p14:cNvPr>
                <p14:cNvContentPartPr/>
                <p14:nvPr/>
              </p14:nvContentPartPr>
              <p14:xfrm>
                <a:off x="2252959" y="4805278"/>
                <a:ext cx="433080" cy="366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49412AE-B0FC-4AB4-A5F5-CBCF2CE248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43959" y="4796638"/>
                  <a:ext cx="450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775FD4-2F43-4384-85C1-D74744455689}"/>
                    </a:ext>
                  </a:extLst>
                </p14:cNvPr>
                <p14:cNvContentPartPr/>
                <p14:nvPr/>
              </p14:nvContentPartPr>
              <p14:xfrm>
                <a:off x="2284999" y="4953238"/>
                <a:ext cx="356760" cy="67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775FD4-2F43-4384-85C1-D747444556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75999" y="4944598"/>
                  <a:ext cx="374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489D69D-C966-4A3D-8649-C1F0C066AEFD}"/>
                    </a:ext>
                  </a:extLst>
                </p14:cNvPr>
                <p14:cNvContentPartPr/>
                <p14:nvPr/>
              </p14:nvContentPartPr>
              <p14:xfrm>
                <a:off x="2854879" y="4868638"/>
                <a:ext cx="298800" cy="233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489D69D-C966-4A3D-8649-C1F0C066AE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46239" y="4859638"/>
                  <a:ext cx="31644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846DFA-9A8C-479B-8618-E9553B69BBFB}"/>
              </a:ext>
            </a:extLst>
          </p:cNvPr>
          <p:cNvGrpSpPr/>
          <p:nvPr/>
        </p:nvGrpSpPr>
        <p:grpSpPr>
          <a:xfrm>
            <a:off x="3381919" y="4644718"/>
            <a:ext cx="2152080" cy="580680"/>
            <a:chOff x="3381919" y="4644718"/>
            <a:chExt cx="215208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D7D319-5315-4C03-BA71-4354A71C77F5}"/>
                    </a:ext>
                  </a:extLst>
                </p14:cNvPr>
                <p14:cNvContentPartPr/>
                <p14:nvPr/>
              </p14:nvContentPartPr>
              <p14:xfrm>
                <a:off x="3381919" y="4976998"/>
                <a:ext cx="205920" cy="6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D7D319-5315-4C03-BA71-4354A71C77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72919" y="4968358"/>
                  <a:ext cx="223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8365C4-8B88-430B-8882-6E5154AD90EC}"/>
                    </a:ext>
                  </a:extLst>
                </p14:cNvPr>
                <p14:cNvContentPartPr/>
                <p14:nvPr/>
              </p14:nvContentPartPr>
              <p14:xfrm>
                <a:off x="3778999" y="4768198"/>
                <a:ext cx="177120" cy="322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8365C4-8B88-430B-8882-6E5154AD90E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69999" y="4759558"/>
                  <a:ext cx="194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3F0C753-C133-4501-A3A1-B5DACC54FA01}"/>
                    </a:ext>
                  </a:extLst>
                </p14:cNvPr>
                <p14:cNvContentPartPr/>
                <p14:nvPr/>
              </p14:nvContentPartPr>
              <p14:xfrm>
                <a:off x="3961519" y="5060518"/>
                <a:ext cx="1116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3F0C753-C133-4501-A3A1-B5DACC54FA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52879" y="5051518"/>
                  <a:ext cx="28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F338FD9-21EF-456A-9BDB-76DA577FB345}"/>
                    </a:ext>
                  </a:extLst>
                </p14:cNvPr>
                <p14:cNvContentPartPr/>
                <p14:nvPr/>
              </p14:nvContentPartPr>
              <p14:xfrm>
                <a:off x="4167079" y="4801678"/>
                <a:ext cx="261360" cy="30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F338FD9-21EF-456A-9BDB-76DA577FB3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58439" y="4792678"/>
                  <a:ext cx="279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46E14E0-8335-483D-91DD-5B60F16218BB}"/>
                    </a:ext>
                  </a:extLst>
                </p14:cNvPr>
                <p14:cNvContentPartPr/>
                <p14:nvPr/>
              </p14:nvContentPartPr>
              <p14:xfrm>
                <a:off x="4570639" y="4789438"/>
                <a:ext cx="205200" cy="340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46E14E0-8335-483D-91DD-5B60F16218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61999" y="4780438"/>
                  <a:ext cx="222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716D46-CBCE-4426-8B52-F6D4503FE099}"/>
                    </a:ext>
                  </a:extLst>
                </p14:cNvPr>
                <p14:cNvContentPartPr/>
                <p14:nvPr/>
              </p14:nvContentPartPr>
              <p14:xfrm>
                <a:off x="4810759" y="4644718"/>
                <a:ext cx="244800" cy="58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716D46-CBCE-4426-8B52-F6D4503FE0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01759" y="4635718"/>
                  <a:ext cx="2624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FCAE1D-2BF8-4B98-8E07-DD3866B4FA6B}"/>
                    </a:ext>
                  </a:extLst>
                </p14:cNvPr>
                <p14:cNvContentPartPr/>
                <p14:nvPr/>
              </p14:nvContentPartPr>
              <p14:xfrm>
                <a:off x="5314759" y="4966918"/>
                <a:ext cx="211320" cy="48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FCAE1D-2BF8-4B98-8E07-DD3866B4FA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06119" y="4957918"/>
                  <a:ext cx="228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656096F-88D1-4446-8492-2520F3386693}"/>
                    </a:ext>
                  </a:extLst>
                </p14:cNvPr>
                <p14:cNvContentPartPr/>
                <p14:nvPr/>
              </p14:nvContentPartPr>
              <p14:xfrm>
                <a:off x="5299639" y="5055838"/>
                <a:ext cx="234360" cy="64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656096F-88D1-4446-8492-2520F338669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90639" y="5047198"/>
                  <a:ext cx="252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CE3AF89-0949-4863-A762-A2E6BAE692EB}"/>
              </a:ext>
            </a:extLst>
          </p:cNvPr>
          <p:cNvGrpSpPr/>
          <p:nvPr/>
        </p:nvGrpSpPr>
        <p:grpSpPr>
          <a:xfrm>
            <a:off x="5898319" y="4892758"/>
            <a:ext cx="578880" cy="293040"/>
            <a:chOff x="5898319" y="4892758"/>
            <a:chExt cx="5788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6B615A-CA19-469B-B136-07EF7301C67E}"/>
                    </a:ext>
                  </a:extLst>
                </p14:cNvPr>
                <p14:cNvContentPartPr/>
                <p14:nvPr/>
              </p14:nvContentPartPr>
              <p14:xfrm>
                <a:off x="5898319" y="4892758"/>
                <a:ext cx="159840" cy="293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6B615A-CA19-469B-B136-07EF7301C67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89679" y="4883758"/>
                  <a:ext cx="177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78EFB2F-CD63-48E6-8D81-241EF3607AA6}"/>
                    </a:ext>
                  </a:extLst>
                </p14:cNvPr>
                <p14:cNvContentPartPr/>
                <p14:nvPr/>
              </p14:nvContentPartPr>
              <p14:xfrm>
                <a:off x="6176599" y="5015878"/>
                <a:ext cx="300600" cy="82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78EFB2F-CD63-48E6-8D81-241EF3607AA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67599" y="5006878"/>
                  <a:ext cx="3182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C95DA5C-40F6-4FE6-BA24-70419821ADA0}"/>
              </a:ext>
            </a:extLst>
          </p:cNvPr>
          <p:cNvGrpSpPr/>
          <p:nvPr/>
        </p:nvGrpSpPr>
        <p:grpSpPr>
          <a:xfrm>
            <a:off x="6681319" y="4557238"/>
            <a:ext cx="3423960" cy="581400"/>
            <a:chOff x="6681319" y="4557238"/>
            <a:chExt cx="342396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A947E7F-2087-4172-AE38-8DC6CD0673BE}"/>
                    </a:ext>
                  </a:extLst>
                </p14:cNvPr>
                <p14:cNvContentPartPr/>
                <p14:nvPr/>
              </p14:nvContentPartPr>
              <p14:xfrm>
                <a:off x="6681319" y="4839478"/>
                <a:ext cx="163440" cy="273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A947E7F-2087-4172-AE38-8DC6CD0673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72679" y="4830838"/>
                  <a:ext cx="181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167F0D3-07AE-4761-AB18-4BBEC9FE5C38}"/>
                    </a:ext>
                  </a:extLst>
                </p14:cNvPr>
                <p14:cNvContentPartPr/>
                <p14:nvPr/>
              </p14:nvContentPartPr>
              <p14:xfrm>
                <a:off x="6769879" y="4705198"/>
                <a:ext cx="385200" cy="275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167F0D3-07AE-4761-AB18-4BBEC9FE5C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61239" y="4696198"/>
                  <a:ext cx="402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D5A8A0-E821-47AF-BE78-B2EA0953DFCF}"/>
                    </a:ext>
                  </a:extLst>
                </p14:cNvPr>
                <p14:cNvContentPartPr/>
                <p14:nvPr/>
              </p14:nvContentPartPr>
              <p14:xfrm>
                <a:off x="7205119" y="4753438"/>
                <a:ext cx="277560" cy="385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D5A8A0-E821-47AF-BE78-B2EA0953DF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96119" y="4744798"/>
                  <a:ext cx="2952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E0A3921-37F7-4E1F-9DCC-D8E51C212168}"/>
                    </a:ext>
                  </a:extLst>
                </p14:cNvPr>
                <p14:cNvContentPartPr/>
                <p14:nvPr/>
              </p14:nvContentPartPr>
              <p14:xfrm>
                <a:off x="7508239" y="4745518"/>
                <a:ext cx="413640" cy="371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E0A3921-37F7-4E1F-9DCC-D8E51C21216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99239" y="4736878"/>
                  <a:ext cx="431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E7F3F89-C1EB-4652-81F4-B1C2A6CFE125}"/>
                    </a:ext>
                  </a:extLst>
                </p14:cNvPr>
                <p14:cNvContentPartPr/>
                <p14:nvPr/>
              </p14:nvContentPartPr>
              <p14:xfrm>
                <a:off x="7468639" y="4933438"/>
                <a:ext cx="374760" cy="64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E7F3F89-C1EB-4652-81F4-B1C2A6CFE1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59999" y="4924798"/>
                  <a:ext cx="392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CA1C947-9942-43AE-A335-435DBD6A5239}"/>
                    </a:ext>
                  </a:extLst>
                </p14:cNvPr>
                <p14:cNvContentPartPr/>
                <p14:nvPr/>
              </p14:nvContentPartPr>
              <p14:xfrm>
                <a:off x="7999639" y="4757038"/>
                <a:ext cx="261360" cy="223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CA1C947-9942-43AE-A335-435DBD6A523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90639" y="4748038"/>
                  <a:ext cx="279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CB4AB6-DF10-4CF3-A273-B9E07CD4963E}"/>
                    </a:ext>
                  </a:extLst>
                </p14:cNvPr>
                <p14:cNvContentPartPr/>
                <p14:nvPr/>
              </p14:nvContentPartPr>
              <p14:xfrm>
                <a:off x="8051119" y="5043958"/>
                <a:ext cx="160920" cy="28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CB4AB6-DF10-4CF3-A273-B9E07CD4963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42119" y="5034958"/>
                  <a:ext cx="17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C62684F-A6C6-490F-88CB-737201BD3B3A}"/>
                    </a:ext>
                  </a:extLst>
                </p14:cNvPr>
                <p14:cNvContentPartPr/>
                <p14:nvPr/>
              </p14:nvContentPartPr>
              <p14:xfrm>
                <a:off x="8497519" y="4929118"/>
                <a:ext cx="221760" cy="23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C62684F-A6C6-490F-88CB-737201BD3B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88519" y="4920118"/>
                  <a:ext cx="23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B19B38-B746-423C-BA5F-3A732A6BC228}"/>
                    </a:ext>
                  </a:extLst>
                </p14:cNvPr>
                <p14:cNvContentPartPr/>
                <p14:nvPr/>
              </p14:nvContentPartPr>
              <p14:xfrm>
                <a:off x="8839879" y="4730758"/>
                <a:ext cx="166680" cy="305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B19B38-B746-423C-BA5F-3A732A6BC2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31239" y="4721758"/>
                  <a:ext cx="184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E2755F-6B13-4892-BD3A-70E5FB7D1B80}"/>
                    </a:ext>
                  </a:extLst>
                </p14:cNvPr>
                <p14:cNvContentPartPr/>
                <p14:nvPr/>
              </p14:nvContentPartPr>
              <p14:xfrm>
                <a:off x="8996839" y="4974838"/>
                <a:ext cx="69120" cy="78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E2755F-6B13-4892-BD3A-70E5FB7D1B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87839" y="4966198"/>
                  <a:ext cx="86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643269-9192-4DAE-9016-70779AD7E940}"/>
                    </a:ext>
                  </a:extLst>
                </p14:cNvPr>
                <p14:cNvContentPartPr/>
                <p14:nvPr/>
              </p14:nvContentPartPr>
              <p14:xfrm>
                <a:off x="9208519" y="4769998"/>
                <a:ext cx="199800" cy="224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643269-9192-4DAE-9016-70779AD7E9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99519" y="4760998"/>
                  <a:ext cx="217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0365CB0-820E-4D90-ACC9-DACA68FC590F}"/>
                    </a:ext>
                  </a:extLst>
                </p14:cNvPr>
                <p14:cNvContentPartPr/>
                <p14:nvPr/>
              </p14:nvContentPartPr>
              <p14:xfrm>
                <a:off x="9453319" y="4731478"/>
                <a:ext cx="313920" cy="291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0365CB0-820E-4D90-ACC9-DACA68FC59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44319" y="4722478"/>
                  <a:ext cx="331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90EBB1-2E17-41BA-AA2B-09EEEE826AE5}"/>
                    </a:ext>
                  </a:extLst>
                </p14:cNvPr>
                <p14:cNvContentPartPr/>
                <p14:nvPr/>
              </p14:nvContentPartPr>
              <p14:xfrm>
                <a:off x="9746719" y="4557238"/>
                <a:ext cx="358560" cy="561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90EBB1-2E17-41BA-AA2B-09EEEE826AE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38079" y="4548598"/>
                  <a:ext cx="37620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200823B-5204-4F0A-9087-75D4BC097F42}"/>
              </a:ext>
            </a:extLst>
          </p:cNvPr>
          <p:cNvGrpSpPr/>
          <p:nvPr/>
        </p:nvGrpSpPr>
        <p:grpSpPr>
          <a:xfrm>
            <a:off x="5271559" y="5609518"/>
            <a:ext cx="295560" cy="156600"/>
            <a:chOff x="5271559" y="5609518"/>
            <a:chExt cx="29556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549D2B-8810-4FC7-8ACB-34D931677B56}"/>
                    </a:ext>
                  </a:extLst>
                </p14:cNvPr>
                <p14:cNvContentPartPr/>
                <p14:nvPr/>
              </p14:nvContentPartPr>
              <p14:xfrm>
                <a:off x="5287399" y="5609518"/>
                <a:ext cx="259920" cy="28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549D2B-8810-4FC7-8ACB-34D931677B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78759" y="5600518"/>
                  <a:ext cx="27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54EC7DF-429E-4B30-A47C-83D44CE6D42E}"/>
                    </a:ext>
                  </a:extLst>
                </p14:cNvPr>
                <p14:cNvContentPartPr/>
                <p14:nvPr/>
              </p14:nvContentPartPr>
              <p14:xfrm>
                <a:off x="5271559" y="5721838"/>
                <a:ext cx="295560" cy="44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54EC7DF-429E-4B30-A47C-83D44CE6D42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62559" y="5713198"/>
                  <a:ext cx="313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D36E428-BCF3-436B-A0F6-3F0F32ACC98C}"/>
              </a:ext>
            </a:extLst>
          </p:cNvPr>
          <p:cNvGrpSpPr/>
          <p:nvPr/>
        </p:nvGrpSpPr>
        <p:grpSpPr>
          <a:xfrm>
            <a:off x="5915942" y="5332121"/>
            <a:ext cx="2424240" cy="487800"/>
            <a:chOff x="5915942" y="5332121"/>
            <a:chExt cx="242424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7A5E984-F0A3-4846-9689-462847FE5941}"/>
                    </a:ext>
                  </a:extLst>
                </p14:cNvPr>
                <p14:cNvContentPartPr/>
                <p14:nvPr/>
              </p14:nvContentPartPr>
              <p14:xfrm>
                <a:off x="5915942" y="5450201"/>
                <a:ext cx="205200" cy="369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7A5E984-F0A3-4846-9689-462847FE59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06942" y="5441561"/>
                  <a:ext cx="222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58FBC3B-CB24-4A9A-98CE-029F158E8195}"/>
                    </a:ext>
                  </a:extLst>
                </p14:cNvPr>
                <p14:cNvContentPartPr/>
                <p14:nvPr/>
              </p14:nvContentPartPr>
              <p14:xfrm>
                <a:off x="6271982" y="5552441"/>
                <a:ext cx="303840" cy="86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58FBC3B-CB24-4A9A-98CE-029F158E819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62982" y="5543801"/>
                  <a:ext cx="321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7A1CB3E-3E02-4640-8E9C-6FDA709E47DE}"/>
                    </a:ext>
                  </a:extLst>
                </p14:cNvPr>
                <p14:cNvContentPartPr/>
                <p14:nvPr/>
              </p14:nvContentPartPr>
              <p14:xfrm>
                <a:off x="6664022" y="5671601"/>
                <a:ext cx="15840" cy="34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7A1CB3E-3E02-4640-8E9C-6FDA709E47D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55022" y="5662601"/>
                  <a:ext cx="33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143359F-6634-48DC-9451-DCF75C3CA478}"/>
                    </a:ext>
                  </a:extLst>
                </p14:cNvPr>
                <p14:cNvContentPartPr/>
                <p14:nvPr/>
              </p14:nvContentPartPr>
              <p14:xfrm>
                <a:off x="6910262" y="5481881"/>
                <a:ext cx="134280" cy="209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143359F-6634-48DC-9451-DCF75C3CA4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01262" y="5472881"/>
                  <a:ext cx="151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01FF304-1661-4B83-AC2E-3B224A688D9B}"/>
                    </a:ext>
                  </a:extLst>
                </p14:cNvPr>
                <p14:cNvContentPartPr/>
                <p14:nvPr/>
              </p14:nvContentPartPr>
              <p14:xfrm>
                <a:off x="7104302" y="5489441"/>
                <a:ext cx="164520" cy="18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01FF304-1661-4B83-AC2E-3B224A688D9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95302" y="5480801"/>
                  <a:ext cx="182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26FF52C-0A0D-43AC-AA31-BEB3D64922E6}"/>
                    </a:ext>
                  </a:extLst>
                </p14:cNvPr>
                <p14:cNvContentPartPr/>
                <p14:nvPr/>
              </p14:nvContentPartPr>
              <p14:xfrm>
                <a:off x="7367822" y="5473601"/>
                <a:ext cx="165960" cy="213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26FF52C-0A0D-43AC-AA31-BEB3D64922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58822" y="5464601"/>
                  <a:ext cx="183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A310109-3D0E-4F2F-9756-0C6E6EDAE2B8}"/>
                    </a:ext>
                  </a:extLst>
                </p14:cNvPr>
                <p14:cNvContentPartPr/>
                <p14:nvPr/>
              </p14:nvContentPartPr>
              <p14:xfrm>
                <a:off x="7648622" y="5332121"/>
                <a:ext cx="212400" cy="343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A310109-3D0E-4F2F-9756-0C6E6EDAE2B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39622" y="5323121"/>
                  <a:ext cx="230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B4431A4-8C6A-4EFA-A186-543573839953}"/>
                    </a:ext>
                  </a:extLst>
                </p14:cNvPr>
                <p14:cNvContentPartPr/>
                <p14:nvPr/>
              </p14:nvContentPartPr>
              <p14:xfrm>
                <a:off x="8219222" y="5457401"/>
                <a:ext cx="109800" cy="14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B4431A4-8C6A-4EFA-A186-5435738399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10582" y="5448401"/>
                  <a:ext cx="12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3D71C35-ABC2-4BE6-940E-8210E7036644}"/>
                    </a:ext>
                  </a:extLst>
                </p14:cNvPr>
                <p14:cNvContentPartPr/>
                <p14:nvPr/>
              </p14:nvContentPartPr>
              <p14:xfrm>
                <a:off x="8133542" y="5571521"/>
                <a:ext cx="206640" cy="22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3D71C35-ABC2-4BE6-940E-8210E703664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24902" y="5562881"/>
                  <a:ext cx="224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0EF0540-312D-493A-9DB6-10B5E59633F5}"/>
              </a:ext>
            </a:extLst>
          </p:cNvPr>
          <p:cNvGrpSpPr/>
          <p:nvPr/>
        </p:nvGrpSpPr>
        <p:grpSpPr>
          <a:xfrm>
            <a:off x="8599742" y="5350121"/>
            <a:ext cx="1358640" cy="390960"/>
            <a:chOff x="8599742" y="5350121"/>
            <a:chExt cx="13586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3FEF719-94EA-4316-A41B-7A1FB105431D}"/>
                    </a:ext>
                  </a:extLst>
                </p14:cNvPr>
                <p14:cNvContentPartPr/>
                <p14:nvPr/>
              </p14:nvContentPartPr>
              <p14:xfrm>
                <a:off x="8599742" y="5621921"/>
                <a:ext cx="27000" cy="35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3FEF719-94EA-4316-A41B-7A1FB10543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90742" y="5612921"/>
                  <a:ext cx="44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A4342A-7321-43A6-A85D-892075E5AAC5}"/>
                    </a:ext>
                  </a:extLst>
                </p14:cNvPr>
                <p14:cNvContentPartPr/>
                <p14:nvPr/>
              </p14:nvContentPartPr>
              <p14:xfrm>
                <a:off x="8769662" y="5396921"/>
                <a:ext cx="24948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A4342A-7321-43A6-A85D-892075E5AAC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60662" y="5388281"/>
                  <a:ext cx="267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6534F7-5264-4AE9-BC7E-01669DC8C98A}"/>
                    </a:ext>
                  </a:extLst>
                </p14:cNvPr>
                <p14:cNvContentPartPr/>
                <p14:nvPr/>
              </p14:nvContentPartPr>
              <p14:xfrm>
                <a:off x="9096902" y="5353721"/>
                <a:ext cx="205560" cy="28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6534F7-5264-4AE9-BC7E-01669DC8C98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88262" y="5344721"/>
                  <a:ext cx="22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1C2E92D-ABAB-4E64-8A34-EDE20C4E913D}"/>
                    </a:ext>
                  </a:extLst>
                </p14:cNvPr>
                <p14:cNvContentPartPr/>
                <p14:nvPr/>
              </p14:nvContentPartPr>
              <p14:xfrm>
                <a:off x="9353582" y="5372801"/>
                <a:ext cx="182160" cy="267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1C2E92D-ABAB-4E64-8A34-EDE20C4E913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44582" y="5363801"/>
                  <a:ext cx="19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13A9109-3E1D-475D-931E-C9BC8613F0C1}"/>
                    </a:ext>
                  </a:extLst>
                </p14:cNvPr>
                <p14:cNvContentPartPr/>
                <p14:nvPr/>
              </p14:nvContentPartPr>
              <p14:xfrm>
                <a:off x="9651302" y="5350121"/>
                <a:ext cx="307080" cy="390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13A9109-3E1D-475D-931E-C9BC8613F0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2662" y="5341121"/>
                  <a:ext cx="32472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688236F-4772-484F-B67B-1E20F11F3884}"/>
              </a:ext>
            </a:extLst>
          </p:cNvPr>
          <p:cNvGrpSpPr/>
          <p:nvPr/>
        </p:nvGrpSpPr>
        <p:grpSpPr>
          <a:xfrm>
            <a:off x="10080083" y="344593"/>
            <a:ext cx="2191680" cy="818640"/>
            <a:chOff x="10080083" y="344593"/>
            <a:chExt cx="2191680" cy="8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EEB9DEC-2F69-4277-82FB-FA1687C9072C}"/>
                    </a:ext>
                  </a:extLst>
                </p14:cNvPr>
                <p14:cNvContentPartPr/>
                <p14:nvPr/>
              </p14:nvContentPartPr>
              <p14:xfrm>
                <a:off x="10199963" y="344593"/>
                <a:ext cx="232200" cy="249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EEB9DEC-2F69-4277-82FB-FA1687C9072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90963" y="335593"/>
                  <a:ext cx="249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1786B33-C41C-430F-99C5-09C8A3C9B563}"/>
                    </a:ext>
                  </a:extLst>
                </p14:cNvPr>
                <p14:cNvContentPartPr/>
                <p14:nvPr/>
              </p14:nvContentPartPr>
              <p14:xfrm>
                <a:off x="10422083" y="384553"/>
                <a:ext cx="231480" cy="189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1786B33-C41C-430F-99C5-09C8A3C9B56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13443" y="375553"/>
                  <a:ext cx="249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42210C-770F-4C61-AEB3-DF13FDD26016}"/>
                    </a:ext>
                  </a:extLst>
                </p14:cNvPr>
                <p14:cNvContentPartPr/>
                <p14:nvPr/>
              </p14:nvContentPartPr>
              <p14:xfrm>
                <a:off x="10684523" y="349273"/>
                <a:ext cx="200520" cy="218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42210C-770F-4C61-AEB3-DF13FDD2601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75523" y="340273"/>
                  <a:ext cx="218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EB69676-F2D8-452E-A3DB-FC161C4259ED}"/>
                    </a:ext>
                  </a:extLst>
                </p14:cNvPr>
                <p14:cNvContentPartPr/>
                <p14:nvPr/>
              </p14:nvContentPartPr>
              <p14:xfrm>
                <a:off x="10080083" y="872713"/>
                <a:ext cx="53280" cy="153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EB69676-F2D8-452E-A3DB-FC161C4259E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71443" y="863713"/>
                  <a:ext cx="70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A34789D-D960-4FC3-91F4-1105810DD118}"/>
                    </a:ext>
                  </a:extLst>
                </p14:cNvPr>
                <p14:cNvContentPartPr/>
                <p14:nvPr/>
              </p14:nvContentPartPr>
              <p14:xfrm>
                <a:off x="10170083" y="838513"/>
                <a:ext cx="143640" cy="164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A34789D-D960-4FC3-91F4-1105810DD11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61443" y="829513"/>
                  <a:ext cx="161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ACE5BA6-1FE2-4906-B993-319AED028BF8}"/>
                    </a:ext>
                  </a:extLst>
                </p14:cNvPr>
                <p14:cNvContentPartPr/>
                <p14:nvPr/>
              </p14:nvContentPartPr>
              <p14:xfrm>
                <a:off x="10365563" y="821233"/>
                <a:ext cx="172440" cy="200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ACE5BA6-1FE2-4906-B993-319AED028BF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356923" y="812233"/>
                  <a:ext cx="190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8382275-BF53-473B-A224-2ABEABF0763C}"/>
                    </a:ext>
                  </a:extLst>
                </p14:cNvPr>
                <p14:cNvContentPartPr/>
                <p14:nvPr/>
              </p14:nvContentPartPr>
              <p14:xfrm>
                <a:off x="10446563" y="659233"/>
                <a:ext cx="159480" cy="298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8382275-BF53-473B-A224-2ABEABF076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37563" y="650233"/>
                  <a:ext cx="177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B3C995D-AA9B-43FB-9227-0824F2C3AA3A}"/>
                    </a:ext>
                  </a:extLst>
                </p14:cNvPr>
                <p14:cNvContentPartPr/>
                <p14:nvPr/>
              </p14:nvContentPartPr>
              <p14:xfrm>
                <a:off x="10531883" y="795673"/>
                <a:ext cx="180720" cy="223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B3C995D-AA9B-43FB-9227-0824F2C3AA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23243" y="787033"/>
                  <a:ext cx="198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B620EB0-C38E-4CA0-B8C4-980781E7E6CF}"/>
                    </a:ext>
                  </a:extLst>
                </p14:cNvPr>
                <p14:cNvContentPartPr/>
                <p14:nvPr/>
              </p14:nvContentPartPr>
              <p14:xfrm>
                <a:off x="10676963" y="887113"/>
                <a:ext cx="161640" cy="276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B620EB0-C38E-4CA0-B8C4-980781E7E6C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67963" y="878473"/>
                  <a:ext cx="179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51B47E-8792-4C5B-9842-090074A6523A}"/>
                    </a:ext>
                  </a:extLst>
                </p14:cNvPr>
                <p14:cNvContentPartPr/>
                <p14:nvPr/>
              </p14:nvContentPartPr>
              <p14:xfrm>
                <a:off x="10735283" y="778753"/>
                <a:ext cx="228960" cy="190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51B47E-8792-4C5B-9842-090074A6523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726643" y="770113"/>
                  <a:ext cx="246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702049F-2559-4D3D-ADF0-77E570762D99}"/>
                    </a:ext>
                  </a:extLst>
                </p14:cNvPr>
                <p14:cNvContentPartPr/>
                <p14:nvPr/>
              </p14:nvContentPartPr>
              <p14:xfrm>
                <a:off x="10973963" y="790993"/>
                <a:ext cx="230400" cy="169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702049F-2559-4D3D-ADF0-77E570762D9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964963" y="781993"/>
                  <a:ext cx="248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034B12-90AD-4971-8BCE-0AFA05858E6F}"/>
                    </a:ext>
                  </a:extLst>
                </p14:cNvPr>
                <p14:cNvContentPartPr/>
                <p14:nvPr/>
              </p14:nvContentPartPr>
              <p14:xfrm>
                <a:off x="11200403" y="783433"/>
                <a:ext cx="126720" cy="155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034B12-90AD-4971-8BCE-0AFA05858E6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91403" y="774793"/>
                  <a:ext cx="144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373760-20C2-4788-B538-7587AE8CF6E0}"/>
                    </a:ext>
                  </a:extLst>
                </p14:cNvPr>
                <p14:cNvContentPartPr/>
                <p14:nvPr/>
              </p14:nvContentPartPr>
              <p14:xfrm>
                <a:off x="11376083" y="780913"/>
                <a:ext cx="193320" cy="211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373760-20C2-4788-B538-7587AE8CF6E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367083" y="772273"/>
                  <a:ext cx="21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7F44C09-124B-48C6-A6DA-2B2CE4671273}"/>
                    </a:ext>
                  </a:extLst>
                </p14:cNvPr>
                <p14:cNvContentPartPr/>
                <p14:nvPr/>
              </p14:nvContentPartPr>
              <p14:xfrm>
                <a:off x="11502083" y="469873"/>
                <a:ext cx="223560" cy="50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7F44C09-124B-48C6-A6DA-2B2CE46712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493083" y="461233"/>
                  <a:ext cx="2412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E119102-38AA-4F39-85D9-DF79AA4FBD89}"/>
                    </a:ext>
                  </a:extLst>
                </p14:cNvPr>
                <p14:cNvContentPartPr/>
                <p14:nvPr/>
              </p14:nvContentPartPr>
              <p14:xfrm>
                <a:off x="11593883" y="795313"/>
                <a:ext cx="196560" cy="175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E119102-38AA-4F39-85D9-DF79AA4FBD8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85243" y="786673"/>
                  <a:ext cx="214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98E87B4-12A4-4C33-9556-F93460F2F58B}"/>
                    </a:ext>
                  </a:extLst>
                </p14:cNvPr>
                <p14:cNvContentPartPr/>
                <p14:nvPr/>
              </p14:nvContentPartPr>
              <p14:xfrm>
                <a:off x="11752283" y="850393"/>
                <a:ext cx="159480" cy="141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98E87B4-12A4-4C33-9556-F93460F2F58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743283" y="841393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763868-DC5D-4030-87F0-F64F383BD180}"/>
                    </a:ext>
                  </a:extLst>
                </p14:cNvPr>
                <p14:cNvContentPartPr/>
                <p14:nvPr/>
              </p14:nvContentPartPr>
              <p14:xfrm>
                <a:off x="12057923" y="502993"/>
                <a:ext cx="105840" cy="461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763868-DC5D-4030-87F0-F64F383BD18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048923" y="493993"/>
                  <a:ext cx="1234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DA6847A-59D2-4F7D-971E-BD24B2E62322}"/>
                    </a:ext>
                  </a:extLst>
                </p14:cNvPr>
                <p14:cNvContentPartPr/>
                <p14:nvPr/>
              </p14:nvContentPartPr>
              <p14:xfrm>
                <a:off x="11924003" y="731593"/>
                <a:ext cx="347760" cy="61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DA6847A-59D2-4F7D-971E-BD24B2E623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915003" y="722953"/>
                  <a:ext cx="36540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2822A90-3730-4A27-9D74-B4F5D582A212}"/>
                  </a:ext>
                </a:extLst>
              </p14:cNvPr>
              <p14:cNvContentPartPr/>
              <p14:nvPr/>
            </p14:nvContentPartPr>
            <p14:xfrm>
              <a:off x="5469563" y="3313070"/>
              <a:ext cx="666000" cy="97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2822A90-3730-4A27-9D74-B4F5D582A21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460563" y="3304070"/>
                <a:ext cx="6836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0118676-3882-4FDF-B22D-C053EEA038D8}"/>
                  </a:ext>
                </a:extLst>
              </p14:cNvPr>
              <p14:cNvContentPartPr/>
              <p14:nvPr/>
            </p14:nvContentPartPr>
            <p14:xfrm>
              <a:off x="5776643" y="4302350"/>
              <a:ext cx="1109160" cy="1436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0118676-3882-4FDF-B22D-C053EEA038D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767643" y="4293710"/>
                <a:ext cx="11268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EF5BEFDA-91D2-40EA-AC3D-60BD4F5C10FB}"/>
                  </a:ext>
                </a:extLst>
              </p14:cNvPr>
              <p14:cNvContentPartPr/>
              <p14:nvPr/>
            </p14:nvContentPartPr>
            <p14:xfrm>
              <a:off x="6509013" y="1123682"/>
              <a:ext cx="13680" cy="99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EF5BEFDA-91D2-40EA-AC3D-60BD4F5C10FB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500373" y="1115042"/>
                <a:ext cx="31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CBAFAB3-6577-49A4-9DB5-EAA39D4FD461}"/>
                  </a:ext>
                </a:extLst>
              </p14:cNvPr>
              <p14:cNvContentPartPr/>
              <p14:nvPr/>
            </p14:nvContentPartPr>
            <p14:xfrm>
              <a:off x="1683399" y="3639948"/>
              <a:ext cx="927720" cy="1040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CBAFAB3-6577-49A4-9DB5-EAA39D4FD461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674399" y="3631308"/>
                <a:ext cx="945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740757A-235C-42E1-8B79-CFF814D34463}"/>
                  </a:ext>
                </a:extLst>
              </p14:cNvPr>
              <p14:cNvContentPartPr/>
              <p14:nvPr/>
            </p14:nvContentPartPr>
            <p14:xfrm>
              <a:off x="5416599" y="3341148"/>
              <a:ext cx="684720" cy="990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740757A-235C-42E1-8B79-CFF814D34463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407959" y="3332508"/>
                <a:ext cx="70236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2BC8079-E4FA-4449-B813-CE45AD398B68}"/>
              </a:ext>
            </a:extLst>
          </p:cNvPr>
          <p:cNvGrpSpPr/>
          <p:nvPr/>
        </p:nvGrpSpPr>
        <p:grpSpPr>
          <a:xfrm>
            <a:off x="6884319" y="3243230"/>
            <a:ext cx="548324" cy="92518"/>
            <a:chOff x="6884319" y="3243230"/>
            <a:chExt cx="548324" cy="925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0B2EB18-69B7-4FBC-8F90-0039C91FB3B8}"/>
                    </a:ext>
                  </a:extLst>
                </p14:cNvPr>
                <p14:cNvContentPartPr/>
                <p14:nvPr/>
              </p14:nvContentPartPr>
              <p14:xfrm>
                <a:off x="6963563" y="3245750"/>
                <a:ext cx="36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0B2EB18-69B7-4FBC-8F90-0039C91FB3B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54563" y="32371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120C5F-BC42-401D-96F9-0DD36975C78D}"/>
                    </a:ext>
                  </a:extLst>
                </p14:cNvPr>
                <p14:cNvContentPartPr/>
                <p14:nvPr/>
              </p14:nvContentPartPr>
              <p14:xfrm>
                <a:off x="6945923" y="3243230"/>
                <a:ext cx="486720" cy="84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120C5F-BC42-401D-96F9-0DD36975C78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37283" y="3234230"/>
                  <a:ext cx="504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5FC871E-8954-4F66-9ACB-7698148C0C81}"/>
                    </a:ext>
                  </a:extLst>
                </p14:cNvPr>
                <p14:cNvContentPartPr/>
                <p14:nvPr/>
              </p14:nvContentPartPr>
              <p14:xfrm>
                <a:off x="6884319" y="3281748"/>
                <a:ext cx="478080" cy="54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5FC871E-8954-4F66-9ACB-7698148C0C8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75319" y="3273108"/>
                  <a:ext cx="49572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D270F25-1489-4B84-B207-F83B94C173C9}"/>
                  </a:ext>
                </a:extLst>
              </p14:cNvPr>
              <p14:cNvContentPartPr/>
              <p14:nvPr/>
            </p14:nvContentPartPr>
            <p14:xfrm>
              <a:off x="5783079" y="4200828"/>
              <a:ext cx="1025640" cy="702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D270F25-1489-4B84-B207-F83B94C173C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774079" y="4192188"/>
                <a:ext cx="10432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6788E27-52C2-4425-A491-A10CE488A7D6}"/>
                  </a:ext>
                </a:extLst>
              </p14:cNvPr>
              <p14:cNvContentPartPr/>
              <p14:nvPr/>
            </p14:nvContentPartPr>
            <p14:xfrm>
              <a:off x="2102079" y="5520588"/>
              <a:ext cx="452880" cy="442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6788E27-52C2-4425-A491-A10CE488A7D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093079" y="5511948"/>
                <a:ext cx="470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FADFCCB-4DA6-466A-81AB-63D6907C12C0}"/>
                  </a:ext>
                </a:extLst>
              </p14:cNvPr>
              <p14:cNvContentPartPr/>
              <p14:nvPr/>
            </p14:nvContentPartPr>
            <p14:xfrm>
              <a:off x="3638919" y="5458668"/>
              <a:ext cx="772200" cy="432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FADFCCB-4DA6-466A-81AB-63D6907C12C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3630279" y="5450028"/>
                <a:ext cx="78984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32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E603F36-C380-4C8A-9603-3F389F704331}"/>
              </a:ext>
            </a:extLst>
          </p:cNvPr>
          <p:cNvGrpSpPr/>
          <p:nvPr/>
        </p:nvGrpSpPr>
        <p:grpSpPr>
          <a:xfrm>
            <a:off x="511154" y="251944"/>
            <a:ext cx="1900080" cy="457920"/>
            <a:chOff x="511154" y="251944"/>
            <a:chExt cx="190008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562AAE-8B77-4782-B3B5-F670A18D351E}"/>
                    </a:ext>
                  </a:extLst>
                </p14:cNvPr>
                <p14:cNvContentPartPr/>
                <p14:nvPr/>
              </p14:nvContentPartPr>
              <p14:xfrm>
                <a:off x="511154" y="262024"/>
                <a:ext cx="490320" cy="428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562AAE-8B77-4782-B3B5-F670A18D35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514" y="253024"/>
                  <a:ext cx="5079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D79FAB-EFFC-4BE4-98C1-6C2BD0EA88A8}"/>
                    </a:ext>
                  </a:extLst>
                </p14:cNvPr>
                <p14:cNvContentPartPr/>
                <p14:nvPr/>
              </p14:nvContentPartPr>
              <p14:xfrm>
                <a:off x="920114" y="460744"/>
                <a:ext cx="221400" cy="199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D79FAB-EFFC-4BE4-98C1-6C2BD0EA88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1474" y="452104"/>
                  <a:ext cx="23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E3AC50-88D6-4D65-A087-10C4719164B5}"/>
                    </a:ext>
                  </a:extLst>
                </p14:cNvPr>
                <p14:cNvContentPartPr/>
                <p14:nvPr/>
              </p14:nvContentPartPr>
              <p14:xfrm>
                <a:off x="1150874" y="504664"/>
                <a:ext cx="175680" cy="11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E3AC50-88D6-4D65-A087-10C4719164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2234" y="495664"/>
                  <a:ext cx="193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8E5681-AB57-4534-90F5-40AD26959E2D}"/>
                    </a:ext>
                  </a:extLst>
                </p14:cNvPr>
                <p14:cNvContentPartPr/>
                <p14:nvPr/>
              </p14:nvContentPartPr>
              <p14:xfrm>
                <a:off x="1462274" y="251944"/>
                <a:ext cx="266400" cy="45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8E5681-AB57-4534-90F5-40AD26959E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3634" y="242944"/>
                  <a:ext cx="284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D60E0E-351F-48E9-A126-8F964A4055A2}"/>
                    </a:ext>
                  </a:extLst>
                </p14:cNvPr>
                <p14:cNvContentPartPr/>
                <p14:nvPr/>
              </p14:nvContentPartPr>
              <p14:xfrm>
                <a:off x="1391354" y="445984"/>
                <a:ext cx="417600" cy="6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D60E0E-351F-48E9-A126-8F964A4055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2354" y="436984"/>
                  <a:ext cx="435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E1AC42-B585-4AC2-99D7-416D84DE0E7D}"/>
                    </a:ext>
                  </a:extLst>
                </p14:cNvPr>
                <p14:cNvContentPartPr/>
                <p14:nvPr/>
              </p14:nvContentPartPr>
              <p14:xfrm>
                <a:off x="1743794" y="400624"/>
                <a:ext cx="145800" cy="26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E1AC42-B585-4AC2-99D7-416D84DE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5154" y="391624"/>
                  <a:ext cx="163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CD4665-0D18-4718-B477-940C0C8AFD0A}"/>
                    </a:ext>
                  </a:extLst>
                </p14:cNvPr>
                <p14:cNvContentPartPr/>
                <p14:nvPr/>
              </p14:nvContentPartPr>
              <p14:xfrm>
                <a:off x="1924514" y="510064"/>
                <a:ext cx="118440" cy="12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CD4665-0D18-4718-B477-940C0C8AFD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5514" y="501424"/>
                  <a:ext cx="136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89FEE2-4802-4CDD-B2AD-B2F52948EF11}"/>
                    </a:ext>
                  </a:extLst>
                </p14:cNvPr>
                <p14:cNvContentPartPr/>
                <p14:nvPr/>
              </p14:nvContentPartPr>
              <p14:xfrm>
                <a:off x="2172914" y="501424"/>
                <a:ext cx="238320" cy="16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89FEE2-4802-4CDD-B2AD-B2F52948EF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4274" y="492784"/>
                  <a:ext cx="255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AFAA5E-ADDF-4573-BA96-AA98ECBBA11A}"/>
              </a:ext>
            </a:extLst>
          </p:cNvPr>
          <p:cNvGrpSpPr/>
          <p:nvPr/>
        </p:nvGrpSpPr>
        <p:grpSpPr>
          <a:xfrm>
            <a:off x="2828474" y="316744"/>
            <a:ext cx="674280" cy="355680"/>
            <a:chOff x="2828474" y="316744"/>
            <a:chExt cx="6742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18096B-E5AD-4913-B1C4-BFBC0B478178}"/>
                    </a:ext>
                  </a:extLst>
                </p14:cNvPr>
                <p14:cNvContentPartPr/>
                <p14:nvPr/>
              </p14:nvContentPartPr>
              <p14:xfrm>
                <a:off x="2828474" y="331864"/>
                <a:ext cx="182520" cy="21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18096B-E5AD-4913-B1C4-BFBC0B4781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9834" y="323224"/>
                  <a:ext cx="200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9EFB47-E6DC-455D-907A-83ABE2726E09}"/>
                    </a:ext>
                  </a:extLst>
                </p14:cNvPr>
                <p14:cNvContentPartPr/>
                <p14:nvPr/>
              </p14:nvContentPartPr>
              <p14:xfrm>
                <a:off x="2914154" y="316744"/>
                <a:ext cx="222840" cy="355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9EFB47-E6DC-455D-907A-83ABE2726E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5514" y="308104"/>
                  <a:ext cx="240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0EAAAC-9865-486D-94AD-AED430736DC0}"/>
                    </a:ext>
                  </a:extLst>
                </p14:cNvPr>
                <p14:cNvContentPartPr/>
                <p14:nvPr/>
              </p14:nvContentPartPr>
              <p14:xfrm>
                <a:off x="3121874" y="607264"/>
                <a:ext cx="15120" cy="4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0EAAAC-9865-486D-94AD-AED430736D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2874" y="598624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32ACFE-5301-4A55-870D-B7FE16E421FB}"/>
                    </a:ext>
                  </a:extLst>
                </p14:cNvPr>
                <p14:cNvContentPartPr/>
                <p14:nvPr/>
              </p14:nvContentPartPr>
              <p14:xfrm>
                <a:off x="3187034" y="369304"/>
                <a:ext cx="315720" cy="30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32ACFE-5301-4A55-870D-B7FE16E42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8394" y="360664"/>
                  <a:ext cx="33336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90D3AA-956B-4E1C-9AB4-F384FE12CF0B}"/>
              </a:ext>
            </a:extLst>
          </p:cNvPr>
          <p:cNvGrpSpPr/>
          <p:nvPr/>
        </p:nvGrpSpPr>
        <p:grpSpPr>
          <a:xfrm>
            <a:off x="3942314" y="190744"/>
            <a:ext cx="2204640" cy="502200"/>
            <a:chOff x="3942314" y="190744"/>
            <a:chExt cx="220464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C16F01-4FCC-498E-8AA7-D73A19C828DB}"/>
                    </a:ext>
                  </a:extLst>
                </p14:cNvPr>
                <p14:cNvContentPartPr/>
                <p14:nvPr/>
              </p14:nvContentPartPr>
              <p14:xfrm>
                <a:off x="3942314" y="314224"/>
                <a:ext cx="374400" cy="37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C16F01-4FCC-498E-8AA7-D73A19C828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3674" y="305584"/>
                  <a:ext cx="392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B20334-46D9-4E27-965A-B941FF43FA85}"/>
                    </a:ext>
                  </a:extLst>
                </p14:cNvPr>
                <p14:cNvContentPartPr/>
                <p14:nvPr/>
              </p14:nvContentPartPr>
              <p14:xfrm>
                <a:off x="4213034" y="538144"/>
                <a:ext cx="227160" cy="14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B20334-46D9-4E27-965A-B941FF43FA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4034" y="529504"/>
                  <a:ext cx="244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FD6107-9971-4D47-9068-585E83F4BC67}"/>
                    </a:ext>
                  </a:extLst>
                </p14:cNvPr>
                <p14:cNvContentPartPr/>
                <p14:nvPr/>
              </p14:nvContentPartPr>
              <p14:xfrm>
                <a:off x="4462514" y="526624"/>
                <a:ext cx="145440" cy="12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FD6107-9971-4D47-9068-585E83F4BC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3514" y="517984"/>
                  <a:ext cx="163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6EEF42-D14A-4263-8A53-10C3E1882BA7}"/>
                    </a:ext>
                  </a:extLst>
                </p14:cNvPr>
                <p14:cNvContentPartPr/>
                <p14:nvPr/>
              </p14:nvContentPartPr>
              <p14:xfrm>
                <a:off x="4787594" y="190744"/>
                <a:ext cx="219960" cy="45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6EEF42-D14A-4263-8A53-10C3E1882B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78954" y="181744"/>
                  <a:ext cx="237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02FB82-A6FA-43F5-A8C8-FEDB552CCDA5}"/>
                    </a:ext>
                  </a:extLst>
                </p14:cNvPr>
                <p14:cNvContentPartPr/>
                <p14:nvPr/>
              </p14:nvContentPartPr>
              <p14:xfrm>
                <a:off x="4635674" y="451024"/>
                <a:ext cx="419040" cy="5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02FB82-A6FA-43F5-A8C8-FEDB552CCD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7034" y="442024"/>
                  <a:ext cx="436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A9DA57-5E78-42E2-BDEA-88A69EC88EEE}"/>
                    </a:ext>
                  </a:extLst>
                </p14:cNvPr>
                <p14:cNvContentPartPr/>
                <p14:nvPr/>
              </p14:nvContentPartPr>
              <p14:xfrm>
                <a:off x="4981274" y="520144"/>
                <a:ext cx="77400" cy="12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A9DA57-5E78-42E2-BDEA-88A69EC88E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2634" y="511144"/>
                  <a:ext cx="95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2E9A28-8EE7-47A8-B048-F27C06A3CFAD}"/>
                    </a:ext>
                  </a:extLst>
                </p14:cNvPr>
                <p14:cNvContentPartPr/>
                <p14:nvPr/>
              </p14:nvContentPartPr>
              <p14:xfrm>
                <a:off x="5027714" y="521224"/>
                <a:ext cx="222840" cy="13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2E9A28-8EE7-47A8-B048-F27C06A3CF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9074" y="512584"/>
                  <a:ext cx="240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6C6A3B-C7A2-4581-AEDE-F065BF995BBE}"/>
                    </a:ext>
                  </a:extLst>
                </p14:cNvPr>
                <p14:cNvContentPartPr/>
                <p14:nvPr/>
              </p14:nvContentPartPr>
              <p14:xfrm>
                <a:off x="5325074" y="502504"/>
                <a:ext cx="173520" cy="158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6C6A3B-C7A2-4581-AEDE-F065BF995B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6434" y="493864"/>
                  <a:ext cx="191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C1D4D1-AEEB-4908-8106-F3C0BCCD25B2}"/>
                    </a:ext>
                  </a:extLst>
                </p14:cNvPr>
                <p14:cNvContentPartPr/>
                <p14:nvPr/>
              </p14:nvContentPartPr>
              <p14:xfrm>
                <a:off x="5529914" y="512944"/>
                <a:ext cx="159120" cy="13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C1D4D1-AEEB-4908-8106-F3C0BCCD25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0914" y="504304"/>
                  <a:ext cx="176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034B13-2770-4709-BA02-B7091C764F8B}"/>
                    </a:ext>
                  </a:extLst>
                </p14:cNvPr>
                <p14:cNvContentPartPr/>
                <p14:nvPr/>
              </p14:nvContentPartPr>
              <p14:xfrm>
                <a:off x="5711354" y="473704"/>
                <a:ext cx="257040" cy="16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034B13-2770-4709-BA02-B7091C764F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02714" y="464704"/>
                  <a:ext cx="274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AFDD49-419E-43BD-B228-C390896C97B5}"/>
                    </a:ext>
                  </a:extLst>
                </p14:cNvPr>
                <p14:cNvContentPartPr/>
                <p14:nvPr/>
              </p14:nvContentPartPr>
              <p14:xfrm>
                <a:off x="5871914" y="237184"/>
                <a:ext cx="275040" cy="37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AFDD49-419E-43BD-B228-C390896C97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63274" y="228184"/>
                  <a:ext cx="29268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36AD818-DA8A-4384-A01E-48A1BCDAF04A}"/>
                  </a:ext>
                </a:extLst>
              </p14:cNvPr>
              <p14:cNvContentPartPr/>
              <p14:nvPr/>
            </p14:nvContentPartPr>
            <p14:xfrm>
              <a:off x="1894274" y="4767064"/>
              <a:ext cx="5040" cy="10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36AD818-DA8A-4384-A01E-48A1BCDAF04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5634" y="4758424"/>
                <a:ext cx="2268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25364395-CC04-4067-AEBE-CE3C208A6715}"/>
              </a:ext>
            </a:extLst>
          </p:cNvPr>
          <p:cNvGrpSpPr/>
          <p:nvPr/>
        </p:nvGrpSpPr>
        <p:grpSpPr>
          <a:xfrm>
            <a:off x="418274" y="1062664"/>
            <a:ext cx="11186280" cy="5656680"/>
            <a:chOff x="418274" y="1062664"/>
            <a:chExt cx="11186280" cy="56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CC78CB1-8221-4D19-90F1-B2518DCEEE84}"/>
                    </a:ext>
                  </a:extLst>
                </p14:cNvPr>
                <p14:cNvContentPartPr/>
                <p14:nvPr/>
              </p14:nvContentPartPr>
              <p14:xfrm>
                <a:off x="5212754" y="1446424"/>
                <a:ext cx="61920" cy="131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CC78CB1-8221-4D19-90F1-B2518DCEEE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3754" y="1437424"/>
                  <a:ext cx="79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DF7F46-AE92-4EF6-86E7-1513BF3A0DC3}"/>
                    </a:ext>
                  </a:extLst>
                </p14:cNvPr>
                <p14:cNvContentPartPr/>
                <p14:nvPr/>
              </p14:nvContentPartPr>
              <p14:xfrm>
                <a:off x="5277914" y="1263544"/>
                <a:ext cx="33480" cy="1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DF7F46-AE92-4EF6-86E7-1513BF3A0D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69274" y="1254544"/>
                  <a:ext cx="51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A50FEC9-0C57-40CC-847A-EA3810E272FC}"/>
                    </a:ext>
                  </a:extLst>
                </p14:cNvPr>
                <p14:cNvContentPartPr/>
                <p14:nvPr/>
              </p14:nvContentPartPr>
              <p14:xfrm>
                <a:off x="5329394" y="1348144"/>
                <a:ext cx="219960" cy="250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A50FEC9-0C57-40CC-847A-EA3810E272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20754" y="1339504"/>
                  <a:ext cx="237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FA868B-DDB2-4357-B863-DBA15A467D55}"/>
                    </a:ext>
                  </a:extLst>
                </p14:cNvPr>
                <p14:cNvContentPartPr/>
                <p14:nvPr/>
              </p14:nvContentPartPr>
              <p14:xfrm>
                <a:off x="5933114" y="1340944"/>
                <a:ext cx="267840" cy="257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FA868B-DDB2-4357-B863-DBA15A467D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4114" y="1331944"/>
                  <a:ext cx="285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AA9BCD-8836-4FF5-9FB9-473C677C3B1A}"/>
                    </a:ext>
                  </a:extLst>
                </p14:cNvPr>
                <p14:cNvContentPartPr/>
                <p14:nvPr/>
              </p14:nvContentPartPr>
              <p14:xfrm>
                <a:off x="6139754" y="1331584"/>
                <a:ext cx="28944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AA9BCD-8836-4FF5-9FB9-473C677C3B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30754" y="1322584"/>
                  <a:ext cx="307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CACC4B-A96B-41AE-B196-CC2F86B6D736}"/>
                    </a:ext>
                  </a:extLst>
                </p14:cNvPr>
                <p14:cNvContentPartPr/>
                <p14:nvPr/>
              </p14:nvContentPartPr>
              <p14:xfrm>
                <a:off x="6402554" y="1379824"/>
                <a:ext cx="177480" cy="19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CACC4B-A96B-41AE-B196-CC2F86B6D7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3914" y="1371184"/>
                  <a:ext cx="19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19F1E5-05EF-49F8-85AC-8E4ED154F79B}"/>
                    </a:ext>
                  </a:extLst>
                </p14:cNvPr>
                <p14:cNvContentPartPr/>
                <p14:nvPr/>
              </p14:nvContentPartPr>
              <p14:xfrm>
                <a:off x="6598754" y="1438504"/>
                <a:ext cx="207720" cy="165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19F1E5-05EF-49F8-85AC-8E4ED154F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90114" y="1429504"/>
                  <a:ext cx="225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2B857F-6540-41D1-9ADB-C8AE95404E72}"/>
                    </a:ext>
                  </a:extLst>
                </p14:cNvPr>
                <p14:cNvContentPartPr/>
                <p14:nvPr/>
              </p14:nvContentPartPr>
              <p14:xfrm>
                <a:off x="6760034" y="1230424"/>
                <a:ext cx="216360" cy="325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2B857F-6540-41D1-9ADB-C8AE95404E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1394" y="1221424"/>
                  <a:ext cx="234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1E9E91-57AB-49DF-9788-5ADC9A33FE61}"/>
                    </a:ext>
                  </a:extLst>
                </p14:cNvPr>
                <p14:cNvContentPartPr/>
                <p14:nvPr/>
              </p14:nvContentPartPr>
              <p14:xfrm>
                <a:off x="7255394" y="1154104"/>
                <a:ext cx="349920" cy="48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1E9E91-57AB-49DF-9788-5ADC9A33FE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46754" y="1145464"/>
                  <a:ext cx="367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B7256E-FB1B-45D1-987F-0D15BF65E074}"/>
                    </a:ext>
                  </a:extLst>
                </p14:cNvPr>
                <p14:cNvContentPartPr/>
                <p14:nvPr/>
              </p14:nvContentPartPr>
              <p14:xfrm>
                <a:off x="7228754" y="1399624"/>
                <a:ext cx="358920" cy="74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B7256E-FB1B-45D1-987F-0D15BF65E0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19754" y="1390984"/>
                  <a:ext cx="376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AA0903-2F8A-45A1-ACD7-E5551806B199}"/>
                    </a:ext>
                  </a:extLst>
                </p14:cNvPr>
                <p14:cNvContentPartPr/>
                <p14:nvPr/>
              </p14:nvContentPartPr>
              <p14:xfrm>
                <a:off x="7508474" y="1468744"/>
                <a:ext cx="157680" cy="153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AA0903-2F8A-45A1-ACD7-E5551806B1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9474" y="1460104"/>
                  <a:ext cx="175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A2A252-7B82-4835-A991-57A27FB1735E}"/>
                    </a:ext>
                  </a:extLst>
                </p14:cNvPr>
                <p14:cNvContentPartPr/>
                <p14:nvPr/>
              </p14:nvContentPartPr>
              <p14:xfrm>
                <a:off x="8125874" y="1413304"/>
                <a:ext cx="344880" cy="168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A2A252-7B82-4835-A991-57A27FB1735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16874" y="1404664"/>
                  <a:ext cx="36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472052-980D-4B2A-9F43-E27DE06D8671}"/>
                    </a:ext>
                  </a:extLst>
                </p14:cNvPr>
                <p14:cNvContentPartPr/>
                <p14:nvPr/>
              </p14:nvContentPartPr>
              <p14:xfrm>
                <a:off x="8584154" y="1430224"/>
                <a:ext cx="130320" cy="138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472052-980D-4B2A-9F43-E27DE06D86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75154" y="1421224"/>
                  <a:ext cx="147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538395-A18A-4B4A-A551-06A7EB6BA926}"/>
                    </a:ext>
                  </a:extLst>
                </p14:cNvPr>
                <p14:cNvContentPartPr/>
                <p14:nvPr/>
              </p14:nvContentPartPr>
              <p14:xfrm>
                <a:off x="8823914" y="1478824"/>
                <a:ext cx="264960" cy="119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538395-A18A-4B4A-A551-06A7EB6BA9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14914" y="1469824"/>
                  <a:ext cx="282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F1200E6-68DF-4D60-9423-9144489A0B21}"/>
                    </a:ext>
                  </a:extLst>
                </p14:cNvPr>
                <p14:cNvContentPartPr/>
                <p14:nvPr/>
              </p14:nvContentPartPr>
              <p14:xfrm>
                <a:off x="9010394" y="1235464"/>
                <a:ext cx="244800" cy="317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F1200E6-68DF-4D60-9423-9144489A0B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1754" y="1226824"/>
                  <a:ext cx="262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32992E-55EC-497D-A974-28DE252FDE25}"/>
                    </a:ext>
                  </a:extLst>
                </p14:cNvPr>
                <p14:cNvContentPartPr/>
                <p14:nvPr/>
              </p14:nvContentPartPr>
              <p14:xfrm>
                <a:off x="9190754" y="1435984"/>
                <a:ext cx="173880" cy="170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32992E-55EC-497D-A974-28DE252FDE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82114" y="1427344"/>
                  <a:ext cx="191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6F6044-BC82-4326-8BA5-ED1A6CCED58D}"/>
                    </a:ext>
                  </a:extLst>
                </p14:cNvPr>
                <p14:cNvContentPartPr/>
                <p14:nvPr/>
              </p14:nvContentPartPr>
              <p14:xfrm>
                <a:off x="9536714" y="1180024"/>
                <a:ext cx="264600" cy="39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6F6044-BC82-4326-8BA5-ED1A6CCED5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28074" y="1171024"/>
                  <a:ext cx="282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8D357E-C844-4FE9-AF8D-9EE95E1C4CD8}"/>
                    </a:ext>
                  </a:extLst>
                </p14:cNvPr>
                <p14:cNvContentPartPr/>
                <p14:nvPr/>
              </p14:nvContentPartPr>
              <p14:xfrm>
                <a:off x="10057274" y="1419784"/>
                <a:ext cx="181080" cy="19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8D357E-C844-4FE9-AF8D-9EE95E1C4C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48634" y="1410784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E123D7-CF78-4797-AEDA-A2CAFC24D277}"/>
                    </a:ext>
                  </a:extLst>
                </p14:cNvPr>
                <p14:cNvContentPartPr/>
                <p14:nvPr/>
              </p14:nvContentPartPr>
              <p14:xfrm>
                <a:off x="1243034" y="1299904"/>
                <a:ext cx="156960" cy="273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E123D7-CF78-4797-AEDA-A2CAFC24D2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4034" y="1290904"/>
                  <a:ext cx="174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7AA2C7-C04F-4F20-A534-C30C1A162A17}"/>
                    </a:ext>
                  </a:extLst>
                </p14:cNvPr>
                <p14:cNvContentPartPr/>
                <p14:nvPr/>
              </p14:nvContentPartPr>
              <p14:xfrm>
                <a:off x="1355714" y="1062664"/>
                <a:ext cx="323640" cy="29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7AA2C7-C04F-4F20-A534-C30C1A162A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46714" y="1053664"/>
                  <a:ext cx="341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97FB1E-168F-4EDC-AF7F-0FBEEF780EEC}"/>
                    </a:ext>
                  </a:extLst>
                </p14:cNvPr>
                <p14:cNvContentPartPr/>
                <p14:nvPr/>
              </p14:nvContentPartPr>
              <p14:xfrm>
                <a:off x="1484234" y="1360384"/>
                <a:ext cx="124920" cy="17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97FB1E-168F-4EDC-AF7F-0FBEEF780E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75234" y="1351384"/>
                  <a:ext cx="142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A9BEF3-02DD-418D-B1B6-823515EAEAB3}"/>
                    </a:ext>
                  </a:extLst>
                </p14:cNvPr>
                <p14:cNvContentPartPr/>
                <p14:nvPr/>
              </p14:nvContentPartPr>
              <p14:xfrm>
                <a:off x="1700234" y="1352104"/>
                <a:ext cx="122760" cy="19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A9BEF3-02DD-418D-B1B6-823515EAEA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91594" y="1343104"/>
                  <a:ext cx="14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711FE5-94EA-43AD-8A84-9EF40147F015}"/>
                    </a:ext>
                  </a:extLst>
                </p14:cNvPr>
                <p14:cNvContentPartPr/>
                <p14:nvPr/>
              </p14:nvContentPartPr>
              <p14:xfrm>
                <a:off x="1869074" y="1280824"/>
                <a:ext cx="16560" cy="1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711FE5-94EA-43AD-8A84-9EF40147F0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0434" y="127218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99B8FF-B850-4F6D-9663-C95E7CFB1CB7}"/>
                    </a:ext>
                  </a:extLst>
                </p14:cNvPr>
                <p14:cNvContentPartPr/>
                <p14:nvPr/>
              </p14:nvContentPartPr>
              <p14:xfrm>
                <a:off x="1837034" y="1300264"/>
                <a:ext cx="181440" cy="213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99B8FF-B850-4F6D-9663-C95E7CFB1C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28034" y="1291264"/>
                  <a:ext cx="199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D69B61-2694-40CF-B790-65FCE17BFAD6}"/>
                    </a:ext>
                  </a:extLst>
                </p14:cNvPr>
                <p14:cNvContentPartPr/>
                <p14:nvPr/>
              </p14:nvContentPartPr>
              <p14:xfrm>
                <a:off x="2019914" y="1287664"/>
                <a:ext cx="196560" cy="278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D69B61-2694-40CF-B790-65FCE17BFA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0914" y="1279024"/>
                  <a:ext cx="214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287959-21E5-4A6A-8415-F30D803D42AA}"/>
                    </a:ext>
                  </a:extLst>
                </p14:cNvPr>
                <p14:cNvContentPartPr/>
                <p14:nvPr/>
              </p14:nvContentPartPr>
              <p14:xfrm>
                <a:off x="2292794" y="1394224"/>
                <a:ext cx="127080" cy="12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287959-21E5-4A6A-8415-F30D803D42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83794" y="1385224"/>
                  <a:ext cx="144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7C0443-588D-4C7F-97A1-A4696CC9E617}"/>
                    </a:ext>
                  </a:extLst>
                </p14:cNvPr>
                <p14:cNvContentPartPr/>
                <p14:nvPr/>
              </p14:nvContentPartPr>
              <p14:xfrm>
                <a:off x="2544074" y="1347424"/>
                <a:ext cx="249120" cy="15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7C0443-588D-4C7F-97A1-A4696CC9E61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35434" y="1338784"/>
                  <a:ext cx="26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F60CF6-9285-4CA1-88A3-2A0E534E67E7}"/>
                    </a:ext>
                  </a:extLst>
                </p14:cNvPr>
                <p14:cNvContentPartPr/>
                <p14:nvPr/>
              </p14:nvContentPartPr>
              <p14:xfrm>
                <a:off x="3116834" y="1228624"/>
                <a:ext cx="162360" cy="28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F60CF6-9285-4CA1-88A3-2A0E534E67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08194" y="1219624"/>
                  <a:ext cx="180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60F78F-68A5-4250-BE5A-CFDE488245C1}"/>
                    </a:ext>
                  </a:extLst>
                </p14:cNvPr>
                <p14:cNvContentPartPr/>
                <p14:nvPr/>
              </p14:nvContentPartPr>
              <p14:xfrm>
                <a:off x="3157514" y="1063744"/>
                <a:ext cx="382320" cy="29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60F78F-68A5-4250-BE5A-CFDE488245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48874" y="1054744"/>
                  <a:ext cx="39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D5CEFB-A64F-4862-A3F4-2700F2379632}"/>
                    </a:ext>
                  </a:extLst>
                </p14:cNvPr>
                <p14:cNvContentPartPr/>
                <p14:nvPr/>
              </p14:nvContentPartPr>
              <p14:xfrm>
                <a:off x="3404114" y="1267864"/>
                <a:ext cx="268200" cy="22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D5CEFB-A64F-4862-A3F4-2700F23796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95114" y="1259224"/>
                  <a:ext cx="285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6C7FA4-3B91-4307-A940-E810755EA4E4}"/>
                    </a:ext>
                  </a:extLst>
                </p14:cNvPr>
                <p14:cNvContentPartPr/>
                <p14:nvPr/>
              </p14:nvContentPartPr>
              <p14:xfrm>
                <a:off x="3643514" y="1342744"/>
                <a:ext cx="162360" cy="151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6C7FA4-3B91-4307-A940-E810755EA4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34514" y="1334104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50FB93-3568-4735-82FB-9E09B71FD984}"/>
                    </a:ext>
                  </a:extLst>
                </p14:cNvPr>
                <p14:cNvContentPartPr/>
                <p14:nvPr/>
              </p14:nvContentPartPr>
              <p14:xfrm>
                <a:off x="3828554" y="1317544"/>
                <a:ext cx="200160" cy="228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50FB93-3568-4735-82FB-9E09B71FD9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19914" y="1308904"/>
                  <a:ext cx="217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D1932C-488E-4B9A-BCBF-D0F4B00A2F5A}"/>
                    </a:ext>
                  </a:extLst>
                </p14:cNvPr>
                <p14:cNvContentPartPr/>
                <p14:nvPr/>
              </p14:nvContentPartPr>
              <p14:xfrm>
                <a:off x="4031594" y="1306024"/>
                <a:ext cx="278640" cy="21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D1932C-488E-4B9A-BCBF-D0F4B00A2F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22594" y="1297384"/>
                  <a:ext cx="296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0E2AD5-726C-4C47-873D-0FBE649BEB7F}"/>
                    </a:ext>
                  </a:extLst>
                </p14:cNvPr>
                <p14:cNvContentPartPr/>
                <p14:nvPr/>
              </p14:nvContentPartPr>
              <p14:xfrm>
                <a:off x="4342634" y="1275064"/>
                <a:ext cx="225360" cy="21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0E2AD5-726C-4C47-873D-0FBE649BEB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3994" y="1266064"/>
                  <a:ext cx="243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E1D40A-FA18-4B97-B166-46280844D4F6}"/>
                    </a:ext>
                  </a:extLst>
                </p14:cNvPr>
                <p14:cNvContentPartPr/>
                <p14:nvPr/>
              </p14:nvContentPartPr>
              <p14:xfrm>
                <a:off x="4614794" y="1288024"/>
                <a:ext cx="196200" cy="25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E1D40A-FA18-4B97-B166-46280844D4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6154" y="1279384"/>
                  <a:ext cx="213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DEF499D-DC53-48EC-B1AB-421BD14698F6}"/>
                    </a:ext>
                  </a:extLst>
                </p14:cNvPr>
                <p14:cNvContentPartPr/>
                <p14:nvPr/>
              </p14:nvContentPartPr>
              <p14:xfrm>
                <a:off x="618434" y="2218624"/>
                <a:ext cx="21600" cy="1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DEF499D-DC53-48EC-B1AB-421BD14698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9794" y="2209984"/>
                  <a:ext cx="39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0ABE53-4C45-4426-B345-51AF5BA5CF46}"/>
                    </a:ext>
                  </a:extLst>
                </p14:cNvPr>
                <p14:cNvContentPartPr/>
                <p14:nvPr/>
              </p14:nvContentPartPr>
              <p14:xfrm>
                <a:off x="463994" y="1145104"/>
                <a:ext cx="410760" cy="45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0ABE53-4C45-4426-B345-51AF5BA5CF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5354" y="1136464"/>
                  <a:ext cx="4284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96F4C5-5ECC-4F32-B753-60693584D324}"/>
                    </a:ext>
                  </a:extLst>
                </p14:cNvPr>
                <p14:cNvContentPartPr/>
                <p14:nvPr/>
              </p14:nvContentPartPr>
              <p14:xfrm>
                <a:off x="525554" y="1408264"/>
                <a:ext cx="165240" cy="3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96F4C5-5ECC-4F32-B753-60693584D3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6554" y="1399264"/>
                  <a:ext cx="18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7E9A8B-9501-4E68-9549-A33F73D8C61A}"/>
                    </a:ext>
                  </a:extLst>
                </p14:cNvPr>
                <p14:cNvContentPartPr/>
                <p14:nvPr/>
              </p14:nvContentPartPr>
              <p14:xfrm>
                <a:off x="646514" y="1433464"/>
                <a:ext cx="145440" cy="18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7E9A8B-9501-4E68-9549-A33F73D8C6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7874" y="1424464"/>
                  <a:ext cx="16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146DA12-97AC-49DE-A2E6-A1137FF3249A}"/>
                    </a:ext>
                  </a:extLst>
                </p14:cNvPr>
                <p14:cNvContentPartPr/>
                <p14:nvPr/>
              </p14:nvContentPartPr>
              <p14:xfrm>
                <a:off x="418274" y="1988944"/>
                <a:ext cx="328680" cy="27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146DA12-97AC-49DE-A2E6-A1137FF324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9274" y="1979944"/>
                  <a:ext cx="346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36FE4B-15CD-4BAF-9DE2-FAF1353AA96B}"/>
                    </a:ext>
                  </a:extLst>
                </p14:cNvPr>
                <p14:cNvContentPartPr/>
                <p14:nvPr/>
              </p14:nvContentPartPr>
              <p14:xfrm>
                <a:off x="677474" y="2043304"/>
                <a:ext cx="284760" cy="178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36FE4B-15CD-4BAF-9DE2-FAF1353AA9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8474" y="2034664"/>
                  <a:ext cx="302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A68785-A515-4504-8313-AE00221BF353}"/>
                    </a:ext>
                  </a:extLst>
                </p14:cNvPr>
                <p14:cNvContentPartPr/>
                <p14:nvPr/>
              </p14:nvContentPartPr>
              <p14:xfrm>
                <a:off x="1028114" y="2015224"/>
                <a:ext cx="231480" cy="19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A68785-A515-4504-8313-AE00221BF3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9474" y="2006224"/>
                  <a:ext cx="249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D5B730-3339-441D-B9FB-5A285AC63F3D}"/>
                    </a:ext>
                  </a:extLst>
                </p14:cNvPr>
                <p14:cNvContentPartPr/>
                <p14:nvPr/>
              </p14:nvContentPartPr>
              <p14:xfrm>
                <a:off x="1290914" y="2070664"/>
                <a:ext cx="87480" cy="15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D5B730-3339-441D-B9FB-5A285AC63F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81914" y="2061664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4F8677-A3D6-4D6C-B7ED-41E6832082B7}"/>
                    </a:ext>
                  </a:extLst>
                </p14:cNvPr>
                <p14:cNvContentPartPr/>
                <p14:nvPr/>
              </p14:nvContentPartPr>
              <p14:xfrm>
                <a:off x="1531754" y="1974904"/>
                <a:ext cx="1800" cy="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4F8677-A3D6-4D6C-B7ED-41E6832082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23114" y="1966264"/>
                  <a:ext cx="19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EEA335-2BF1-4579-BDB5-36E5388CF23B}"/>
                    </a:ext>
                  </a:extLst>
                </p14:cNvPr>
                <p14:cNvContentPartPr/>
                <p14:nvPr/>
              </p14:nvContentPartPr>
              <p14:xfrm>
                <a:off x="1479554" y="2037544"/>
                <a:ext cx="191520" cy="16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EEA335-2BF1-4579-BDB5-36E5388CF2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0914" y="2028544"/>
                  <a:ext cx="209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4A11ED-57C2-4FA8-BB4F-FC88B13C59A1}"/>
                    </a:ext>
                  </a:extLst>
                </p14:cNvPr>
                <p14:cNvContentPartPr/>
                <p14:nvPr/>
              </p14:nvContentPartPr>
              <p14:xfrm>
                <a:off x="1744514" y="2010544"/>
                <a:ext cx="138240" cy="20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4A11ED-57C2-4FA8-BB4F-FC88B13C59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5514" y="2001544"/>
                  <a:ext cx="155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92B8063-5D09-46E3-A5BC-427C39B1E9D6}"/>
                    </a:ext>
                  </a:extLst>
                </p14:cNvPr>
                <p14:cNvContentPartPr/>
                <p14:nvPr/>
              </p14:nvContentPartPr>
              <p14:xfrm>
                <a:off x="2291354" y="2085424"/>
                <a:ext cx="158040" cy="146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92B8063-5D09-46E3-A5BC-427C39B1E9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82354" y="2076784"/>
                  <a:ext cx="175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EE5DC7C-3251-4F9A-AFDC-56660ECADD05}"/>
                    </a:ext>
                  </a:extLst>
                </p14:cNvPr>
                <p14:cNvContentPartPr/>
                <p14:nvPr/>
              </p14:nvContentPartPr>
              <p14:xfrm>
                <a:off x="2536154" y="1638304"/>
                <a:ext cx="333720" cy="588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EE5DC7C-3251-4F9A-AFDC-56660ECADD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7514" y="1629664"/>
                  <a:ext cx="3513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565703-615A-43BD-903B-0A5E65F1B998}"/>
                    </a:ext>
                  </a:extLst>
                </p14:cNvPr>
                <p14:cNvContentPartPr/>
                <p14:nvPr/>
              </p14:nvContentPartPr>
              <p14:xfrm>
                <a:off x="2523914" y="2060944"/>
                <a:ext cx="210960" cy="41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565703-615A-43BD-903B-0A5E65F1B9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15274" y="2052304"/>
                  <a:ext cx="228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570135-BA8A-49F8-916E-504F863651C7}"/>
                    </a:ext>
                  </a:extLst>
                </p14:cNvPr>
                <p14:cNvContentPartPr/>
                <p14:nvPr/>
              </p14:nvContentPartPr>
              <p14:xfrm>
                <a:off x="3058514" y="1955464"/>
                <a:ext cx="291960" cy="21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570135-BA8A-49F8-916E-504F863651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49514" y="1946464"/>
                  <a:ext cx="309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37D1C4-6048-4BA8-B32D-9037C0AE589E}"/>
                    </a:ext>
                  </a:extLst>
                </p14:cNvPr>
                <p14:cNvContentPartPr/>
                <p14:nvPr/>
              </p14:nvContentPartPr>
              <p14:xfrm>
                <a:off x="3366674" y="1998664"/>
                <a:ext cx="201600" cy="139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37D1C4-6048-4BA8-B32D-9037C0AE58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58034" y="1990024"/>
                  <a:ext cx="219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1C5FFD-9ED6-49EE-AB1C-C4F0F59CB2BD}"/>
                    </a:ext>
                  </a:extLst>
                </p14:cNvPr>
                <p14:cNvContentPartPr/>
                <p14:nvPr/>
              </p14:nvContentPartPr>
              <p14:xfrm>
                <a:off x="3616874" y="2010544"/>
                <a:ext cx="170640" cy="123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1C5FFD-9ED6-49EE-AB1C-C4F0F59CB2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08234" y="2001544"/>
                  <a:ext cx="188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F12070-02D2-4D1F-B932-EACA55CE07AE}"/>
                    </a:ext>
                  </a:extLst>
                </p14:cNvPr>
                <p14:cNvContentPartPr/>
                <p14:nvPr/>
              </p14:nvContentPartPr>
              <p14:xfrm>
                <a:off x="3909194" y="1988584"/>
                <a:ext cx="213120" cy="167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F12070-02D2-4D1F-B932-EACA55CE07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00194" y="1979944"/>
                  <a:ext cx="23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D4A68A-932C-4EB9-9ABE-AEB1B8F1EE96}"/>
                    </a:ext>
                  </a:extLst>
                </p14:cNvPr>
                <p14:cNvContentPartPr/>
                <p14:nvPr/>
              </p14:nvContentPartPr>
              <p14:xfrm>
                <a:off x="4084154" y="1806424"/>
                <a:ext cx="211320" cy="305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D4A68A-932C-4EB9-9ABE-AEB1B8F1EE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75514" y="1797424"/>
                  <a:ext cx="2289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1810E1-9E4F-4EBF-A7C3-7815459B1B3F}"/>
                    </a:ext>
                  </a:extLst>
                </p14:cNvPr>
                <p14:cNvContentPartPr/>
                <p14:nvPr/>
              </p14:nvContentPartPr>
              <p14:xfrm>
                <a:off x="4211594" y="2029984"/>
                <a:ext cx="110160" cy="12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1810E1-9E4F-4EBF-A7C3-7815459B1B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02594" y="2020984"/>
                  <a:ext cx="127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7DD474D-B9DA-45BA-823C-9F325FE8A2B0}"/>
                    </a:ext>
                  </a:extLst>
                </p14:cNvPr>
                <p14:cNvContentPartPr/>
                <p14:nvPr/>
              </p14:nvContentPartPr>
              <p14:xfrm>
                <a:off x="4409954" y="2006584"/>
                <a:ext cx="347760" cy="134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7DD474D-B9DA-45BA-823C-9F325FE8A2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01314" y="1997584"/>
                  <a:ext cx="365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71E1B5-E192-479E-91A8-F942847689C3}"/>
                    </a:ext>
                  </a:extLst>
                </p14:cNvPr>
                <p14:cNvContentPartPr/>
                <p14:nvPr/>
              </p14:nvContentPartPr>
              <p14:xfrm>
                <a:off x="5004314" y="1995064"/>
                <a:ext cx="252360" cy="176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71E1B5-E192-479E-91A8-F942847689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5674" y="1986064"/>
                  <a:ext cx="270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F7BFEA-B1CA-40A0-8A9C-BFA3E21F2D81}"/>
                    </a:ext>
                  </a:extLst>
                </p14:cNvPr>
                <p14:cNvContentPartPr/>
                <p14:nvPr/>
              </p14:nvContentPartPr>
              <p14:xfrm>
                <a:off x="5307794" y="1999744"/>
                <a:ext cx="187200" cy="154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F7BFEA-B1CA-40A0-8A9C-BFA3E21F2D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98794" y="1990744"/>
                  <a:ext cx="204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148BED-1DC1-4DB0-B9C6-5F27E2207FA0}"/>
                    </a:ext>
                  </a:extLst>
                </p14:cNvPr>
                <p14:cNvContentPartPr/>
                <p14:nvPr/>
              </p14:nvContentPartPr>
              <p14:xfrm>
                <a:off x="5524514" y="1995064"/>
                <a:ext cx="192600" cy="171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148BED-1DC1-4DB0-B9C6-5F27E2207F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15514" y="1986064"/>
                  <a:ext cx="210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4B49B1-F8DA-4992-B080-4D2B05EF4C19}"/>
                    </a:ext>
                  </a:extLst>
                </p14:cNvPr>
                <p14:cNvContentPartPr/>
                <p14:nvPr/>
              </p14:nvContentPartPr>
              <p14:xfrm>
                <a:off x="5702714" y="2042944"/>
                <a:ext cx="16380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4B49B1-F8DA-4992-B080-4D2B05EF4C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93714" y="2033944"/>
                  <a:ext cx="181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984F33-8C58-4342-8AF2-909ABD64CD1E}"/>
                    </a:ext>
                  </a:extLst>
                </p14:cNvPr>
                <p14:cNvContentPartPr/>
                <p14:nvPr/>
              </p14:nvContentPartPr>
              <p14:xfrm>
                <a:off x="6051554" y="1779064"/>
                <a:ext cx="194760" cy="40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984F33-8C58-4342-8AF2-909ABD64C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42914" y="1770424"/>
                  <a:ext cx="212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F323770-1F7B-4EE9-B97C-5194E5F442C3}"/>
                    </a:ext>
                  </a:extLst>
                </p14:cNvPr>
                <p14:cNvContentPartPr/>
                <p14:nvPr/>
              </p14:nvContentPartPr>
              <p14:xfrm>
                <a:off x="5960474" y="1980304"/>
                <a:ext cx="380520" cy="55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F323770-1F7B-4EE9-B97C-5194E5F442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51834" y="1971304"/>
                  <a:ext cx="398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894F7C-CD02-4ED0-97EF-1D2D2D0EF01E}"/>
                    </a:ext>
                  </a:extLst>
                </p14:cNvPr>
                <p14:cNvContentPartPr/>
                <p14:nvPr/>
              </p14:nvContentPartPr>
              <p14:xfrm>
                <a:off x="6289514" y="1978144"/>
                <a:ext cx="204120" cy="20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894F7C-CD02-4ED0-97EF-1D2D2D0EF0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80874" y="1969144"/>
                  <a:ext cx="221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861A5E-6FA6-4E4D-BE76-62E76142E465}"/>
                    </a:ext>
                  </a:extLst>
                </p14:cNvPr>
                <p14:cNvContentPartPr/>
                <p14:nvPr/>
              </p14:nvContentPartPr>
              <p14:xfrm>
                <a:off x="6851114" y="2010544"/>
                <a:ext cx="286200" cy="157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861A5E-6FA6-4E4D-BE76-62E76142E4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42114" y="2001544"/>
                  <a:ext cx="303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AF31DB-E4DF-4603-8092-01137235685F}"/>
                    </a:ext>
                  </a:extLst>
                </p14:cNvPr>
                <p14:cNvContentPartPr/>
                <p14:nvPr/>
              </p14:nvContentPartPr>
              <p14:xfrm>
                <a:off x="7199234" y="1762864"/>
                <a:ext cx="243000" cy="40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AF31DB-E4DF-4603-8092-0113723568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90594" y="1754224"/>
                  <a:ext cx="260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ED473F-A9F8-4B48-8E6B-98B703FA8EED}"/>
                    </a:ext>
                  </a:extLst>
                </p14:cNvPr>
                <p14:cNvContentPartPr/>
                <p14:nvPr/>
              </p14:nvContentPartPr>
              <p14:xfrm>
                <a:off x="7524314" y="2006584"/>
                <a:ext cx="193320" cy="17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ED473F-A9F8-4B48-8E6B-98B703FA8E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15674" y="1997944"/>
                  <a:ext cx="210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B0917B-5AEB-4616-B66B-47AF0B547CF5}"/>
                    </a:ext>
                  </a:extLst>
                </p14:cNvPr>
                <p14:cNvContentPartPr/>
                <p14:nvPr/>
              </p14:nvContentPartPr>
              <p14:xfrm>
                <a:off x="7738154" y="1988224"/>
                <a:ext cx="249120" cy="200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B0917B-5AEB-4616-B66B-47AF0B547CF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29154" y="1979224"/>
                  <a:ext cx="266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DAED684-2423-443D-A400-FF77921DE114}"/>
                    </a:ext>
                  </a:extLst>
                </p14:cNvPr>
                <p14:cNvContentPartPr/>
                <p14:nvPr/>
              </p14:nvContentPartPr>
              <p14:xfrm>
                <a:off x="8007074" y="1979584"/>
                <a:ext cx="196560" cy="220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DAED684-2423-443D-A400-FF77921DE1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98434" y="1970944"/>
                  <a:ext cx="21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2CC2A88-1D79-4FB5-B90A-B1AABF13EAA1}"/>
                    </a:ext>
                  </a:extLst>
                </p14:cNvPr>
                <p14:cNvContentPartPr/>
                <p14:nvPr/>
              </p14:nvContentPartPr>
              <p14:xfrm>
                <a:off x="8691434" y="1842424"/>
                <a:ext cx="211680" cy="368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2CC2A88-1D79-4FB5-B90A-B1AABF13EA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82434" y="1833784"/>
                  <a:ext cx="229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5A68BF-DC35-41E9-91EF-5D7B5B023EC3}"/>
                    </a:ext>
                  </a:extLst>
                </p14:cNvPr>
                <p14:cNvContentPartPr/>
                <p14:nvPr/>
              </p14:nvContentPartPr>
              <p14:xfrm>
                <a:off x="8626994" y="2004064"/>
                <a:ext cx="388080" cy="72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5A68BF-DC35-41E9-91EF-5D7B5B023E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17994" y="1995424"/>
                  <a:ext cx="405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C18F29-96B0-43A6-9232-860DD8B5CA52}"/>
                    </a:ext>
                  </a:extLst>
                </p14:cNvPr>
                <p14:cNvContentPartPr/>
                <p14:nvPr/>
              </p14:nvContentPartPr>
              <p14:xfrm>
                <a:off x="9016514" y="1775824"/>
                <a:ext cx="290520" cy="401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C18F29-96B0-43A6-9232-860DD8B5CA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07514" y="1767184"/>
                  <a:ext cx="308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3F8E7DF-9452-4D6B-90F2-F8832C8EDCA6}"/>
                    </a:ext>
                  </a:extLst>
                </p14:cNvPr>
                <p14:cNvContentPartPr/>
                <p14:nvPr/>
              </p14:nvContentPartPr>
              <p14:xfrm>
                <a:off x="9328634" y="1992184"/>
                <a:ext cx="257040" cy="187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3F8E7DF-9452-4D6B-90F2-F8832C8EDC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19634" y="1983184"/>
                  <a:ext cx="274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657B7E0-3D72-46AF-B49F-C1AE6B16B954}"/>
                    </a:ext>
                  </a:extLst>
                </p14:cNvPr>
                <p14:cNvContentPartPr/>
                <p14:nvPr/>
              </p14:nvContentPartPr>
              <p14:xfrm>
                <a:off x="9928034" y="1965904"/>
                <a:ext cx="237240" cy="18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657B7E0-3D72-46AF-B49F-C1AE6B16B9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19394" y="1957264"/>
                  <a:ext cx="254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DA74BA-1352-449C-8FDA-DFA6F95DDF52}"/>
                    </a:ext>
                  </a:extLst>
                </p14:cNvPr>
                <p14:cNvContentPartPr/>
                <p14:nvPr/>
              </p14:nvContentPartPr>
              <p14:xfrm>
                <a:off x="10227194" y="1958344"/>
                <a:ext cx="240120" cy="179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DA74BA-1352-449C-8FDA-DFA6F95DDF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18194" y="1949344"/>
                  <a:ext cx="257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D17876-9618-4DF6-ACD7-EB2D77A73B9D}"/>
                    </a:ext>
                  </a:extLst>
                </p14:cNvPr>
                <p14:cNvContentPartPr/>
                <p14:nvPr/>
              </p14:nvContentPartPr>
              <p14:xfrm>
                <a:off x="10393514" y="1986784"/>
                <a:ext cx="221040" cy="195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D17876-9618-4DF6-ACD7-EB2D77A73B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84874" y="1977784"/>
                  <a:ext cx="238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ADB296-2816-4C42-A223-19C46C5AA0B5}"/>
                    </a:ext>
                  </a:extLst>
                </p14:cNvPr>
                <p14:cNvContentPartPr/>
                <p14:nvPr/>
              </p14:nvContentPartPr>
              <p14:xfrm>
                <a:off x="10649114" y="2020624"/>
                <a:ext cx="228600" cy="157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ADB296-2816-4C42-A223-19C46C5AA0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40114" y="2011984"/>
                  <a:ext cx="246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49E7530-5607-4E2A-8602-5405CDFAC4A1}"/>
                    </a:ext>
                  </a:extLst>
                </p14:cNvPr>
                <p14:cNvContentPartPr/>
                <p14:nvPr/>
              </p14:nvContentPartPr>
              <p14:xfrm>
                <a:off x="10860434" y="2031424"/>
                <a:ext cx="166680" cy="12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49E7530-5607-4E2A-8602-5405CDFAC4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51434" y="2022424"/>
                  <a:ext cx="184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58FAE4-74DD-4346-8335-95414C18516A}"/>
                    </a:ext>
                  </a:extLst>
                </p14:cNvPr>
                <p14:cNvContentPartPr/>
                <p14:nvPr/>
              </p14:nvContentPartPr>
              <p14:xfrm>
                <a:off x="10957274" y="2024584"/>
                <a:ext cx="296640" cy="40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58FAE4-74DD-4346-8335-95414C1851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48274" y="2015944"/>
                  <a:ext cx="3142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0CE8EB-681F-48E1-ACF2-EC4949BF76F2}"/>
                    </a:ext>
                  </a:extLst>
                </p14:cNvPr>
                <p14:cNvContentPartPr/>
                <p14:nvPr/>
              </p14:nvContentPartPr>
              <p14:xfrm>
                <a:off x="11362634" y="2007304"/>
                <a:ext cx="241920" cy="181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0CE8EB-681F-48E1-ACF2-EC4949BF76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53634" y="1998664"/>
                  <a:ext cx="25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0F97BCD-D99E-4468-8A37-7AFAFBCDD036}"/>
                    </a:ext>
                  </a:extLst>
                </p14:cNvPr>
                <p14:cNvContentPartPr/>
                <p14:nvPr/>
              </p14:nvContentPartPr>
              <p14:xfrm>
                <a:off x="492074" y="2663224"/>
                <a:ext cx="340200" cy="263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0F97BCD-D99E-4468-8A37-7AFAFBCDD0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3434" y="2654584"/>
                  <a:ext cx="357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BB42939-76EF-43CE-8BEE-FCCED93BA5EC}"/>
                    </a:ext>
                  </a:extLst>
                </p14:cNvPr>
                <p14:cNvContentPartPr/>
                <p14:nvPr/>
              </p14:nvContentPartPr>
              <p14:xfrm>
                <a:off x="774674" y="2723704"/>
                <a:ext cx="226440" cy="181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BB42939-76EF-43CE-8BEE-FCCED93BA5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6034" y="2715064"/>
                  <a:ext cx="24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AC2E2A7-A35B-426F-8BAC-124800D89EB1}"/>
                    </a:ext>
                  </a:extLst>
                </p14:cNvPr>
                <p14:cNvContentPartPr/>
                <p14:nvPr/>
              </p14:nvContentPartPr>
              <p14:xfrm>
                <a:off x="1126034" y="2431384"/>
                <a:ext cx="253800" cy="491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AC2E2A7-A35B-426F-8BAC-124800D89E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7034" y="2422384"/>
                  <a:ext cx="2714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AF706F-00CE-4771-B1B1-52AF31C86620}"/>
                    </a:ext>
                  </a:extLst>
                </p14:cNvPr>
                <p14:cNvContentPartPr/>
                <p14:nvPr/>
              </p14:nvContentPartPr>
              <p14:xfrm>
                <a:off x="1083914" y="2671504"/>
                <a:ext cx="329400" cy="64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AF706F-00CE-4771-B1B1-52AF31C866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5274" y="2662504"/>
                  <a:ext cx="34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074792C-0FC0-4313-AFDE-7FBAEBD1CB2F}"/>
                    </a:ext>
                  </a:extLst>
                </p14:cNvPr>
                <p14:cNvContentPartPr/>
                <p14:nvPr/>
              </p14:nvContentPartPr>
              <p14:xfrm>
                <a:off x="1341314" y="2689504"/>
                <a:ext cx="235800" cy="251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074792C-0FC0-4313-AFDE-7FBAEBD1CB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32674" y="2680504"/>
                  <a:ext cx="253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159379-03F1-4371-AF79-7A3FB5694545}"/>
                    </a:ext>
                  </a:extLst>
                </p14:cNvPr>
                <p14:cNvContentPartPr/>
                <p14:nvPr/>
              </p14:nvContentPartPr>
              <p14:xfrm>
                <a:off x="2022074" y="2691664"/>
                <a:ext cx="145800" cy="190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159379-03F1-4371-AF79-7A3FB56945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13074" y="2683024"/>
                  <a:ext cx="163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7058DF5-F016-444C-8016-24A06FAE9EB0}"/>
                    </a:ext>
                  </a:extLst>
                </p14:cNvPr>
                <p14:cNvContentPartPr/>
                <p14:nvPr/>
              </p14:nvContentPartPr>
              <p14:xfrm>
                <a:off x="2364794" y="2312944"/>
                <a:ext cx="389880" cy="594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7058DF5-F016-444C-8016-24A06FAE9E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56154" y="2304304"/>
                  <a:ext cx="40752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97BF35-A6B5-4D0D-BECD-AA1D159D724F}"/>
                    </a:ext>
                  </a:extLst>
                </p14:cNvPr>
                <p14:cNvContentPartPr/>
                <p14:nvPr/>
              </p14:nvContentPartPr>
              <p14:xfrm>
                <a:off x="2343554" y="2680144"/>
                <a:ext cx="293760" cy="79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97BF35-A6B5-4D0D-BECD-AA1D159D72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4914" y="2671144"/>
                  <a:ext cx="311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03AF988-8875-4955-88FA-12F36DCC0E36}"/>
                    </a:ext>
                  </a:extLst>
                </p14:cNvPr>
                <p14:cNvContentPartPr/>
                <p14:nvPr/>
              </p14:nvContentPartPr>
              <p14:xfrm>
                <a:off x="2983994" y="2658904"/>
                <a:ext cx="195120" cy="155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03AF988-8875-4955-88FA-12F36DCC0E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75354" y="2649904"/>
                  <a:ext cx="212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8580DA-D4A6-4E9F-9633-31BAA0DE7AAA}"/>
                    </a:ext>
                  </a:extLst>
                </p14:cNvPr>
                <p14:cNvContentPartPr/>
                <p14:nvPr/>
              </p14:nvContentPartPr>
              <p14:xfrm>
                <a:off x="3296474" y="2617864"/>
                <a:ext cx="203040" cy="183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8580DA-D4A6-4E9F-9633-31BAA0DE7AA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87474" y="2608864"/>
                  <a:ext cx="220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7461B4E-66D6-4240-B994-752BBC30D972}"/>
                    </a:ext>
                  </a:extLst>
                </p14:cNvPr>
                <p14:cNvContentPartPr/>
                <p14:nvPr/>
              </p14:nvContentPartPr>
              <p14:xfrm>
                <a:off x="3550994" y="2618944"/>
                <a:ext cx="164520" cy="168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7461B4E-66D6-4240-B994-752BBC30D9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42354" y="2609944"/>
                  <a:ext cx="182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BB0B59-20B1-48C9-B261-B61E6CDC7841}"/>
                    </a:ext>
                  </a:extLst>
                </p14:cNvPr>
                <p14:cNvContentPartPr/>
                <p14:nvPr/>
              </p14:nvContentPartPr>
              <p14:xfrm>
                <a:off x="3824954" y="2629384"/>
                <a:ext cx="204120" cy="158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BB0B59-20B1-48C9-B261-B61E6CDC78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16314" y="2620384"/>
                  <a:ext cx="221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4677FB-C5A6-4363-BB78-6ECD5F62D16F}"/>
                    </a:ext>
                  </a:extLst>
                </p14:cNvPr>
                <p14:cNvContentPartPr/>
                <p14:nvPr/>
              </p14:nvContentPartPr>
              <p14:xfrm>
                <a:off x="4054634" y="2596624"/>
                <a:ext cx="231840" cy="18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4677FB-C5A6-4363-BB78-6ECD5F62D1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45634" y="2587624"/>
                  <a:ext cx="249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0D7D8FD-18EE-48B4-A57C-6AA7ECA3DD14}"/>
                    </a:ext>
                  </a:extLst>
                </p14:cNvPr>
                <p14:cNvContentPartPr/>
                <p14:nvPr/>
              </p14:nvContentPartPr>
              <p14:xfrm>
                <a:off x="4282874" y="2570344"/>
                <a:ext cx="213840" cy="180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0D7D8FD-18EE-48B4-A57C-6AA7ECA3DD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74234" y="2561704"/>
                  <a:ext cx="231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C6AFB5-8641-409D-BE4E-E21CE1C5D0DF}"/>
                    </a:ext>
                  </a:extLst>
                </p14:cNvPr>
                <p14:cNvContentPartPr/>
                <p14:nvPr/>
              </p14:nvContentPartPr>
              <p14:xfrm>
                <a:off x="4463234" y="2625784"/>
                <a:ext cx="163080" cy="127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C6AFB5-8641-409D-BE4E-E21CE1C5D0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54234" y="2617144"/>
                  <a:ext cx="180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2A0F6D-B230-485A-8271-EE3F44ACE103}"/>
                    </a:ext>
                  </a:extLst>
                </p14:cNvPr>
                <p14:cNvContentPartPr/>
                <p14:nvPr/>
              </p14:nvContentPartPr>
              <p14:xfrm>
                <a:off x="4652234" y="2646304"/>
                <a:ext cx="197640" cy="142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2A0F6D-B230-485A-8271-EE3F44ACE1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43594" y="2637664"/>
                  <a:ext cx="215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1E7F497-093D-4A4A-85D7-0A8509E8CCCB}"/>
                    </a:ext>
                  </a:extLst>
                </p14:cNvPr>
                <p14:cNvContentPartPr/>
                <p14:nvPr/>
              </p14:nvContentPartPr>
              <p14:xfrm>
                <a:off x="4996754" y="2636224"/>
                <a:ext cx="142560" cy="161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1E7F497-093D-4A4A-85D7-0A8509E8CC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88114" y="2627224"/>
                  <a:ext cx="160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9DF613A-0AF3-4122-B114-9A2787DD688E}"/>
                    </a:ext>
                  </a:extLst>
                </p14:cNvPr>
                <p14:cNvContentPartPr/>
                <p14:nvPr/>
              </p14:nvContentPartPr>
              <p14:xfrm>
                <a:off x="5168114" y="2638384"/>
                <a:ext cx="318960" cy="227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9DF613A-0AF3-4122-B114-9A2787DD68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59474" y="2629384"/>
                  <a:ext cx="336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7AA8E12-C66B-4A73-8FC2-DDC1E561FDBB}"/>
                    </a:ext>
                  </a:extLst>
                </p14:cNvPr>
                <p14:cNvContentPartPr/>
                <p14:nvPr/>
              </p14:nvContentPartPr>
              <p14:xfrm>
                <a:off x="9006074" y="2594104"/>
                <a:ext cx="303120" cy="234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7AA8E12-C66B-4A73-8FC2-DDC1E561FD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97434" y="2585464"/>
                  <a:ext cx="320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AE10E5-145B-4CA8-A862-1E9021C1E5AE}"/>
                    </a:ext>
                  </a:extLst>
                </p14:cNvPr>
                <p14:cNvContentPartPr/>
                <p14:nvPr/>
              </p14:nvContentPartPr>
              <p14:xfrm>
                <a:off x="9388754" y="2280184"/>
                <a:ext cx="422280" cy="613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AE10E5-145B-4CA8-A862-1E9021C1E5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79754" y="2271184"/>
                  <a:ext cx="43992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784371C-992B-4134-B514-A4C6BE32B081}"/>
                    </a:ext>
                  </a:extLst>
                </p14:cNvPr>
                <p14:cNvContentPartPr/>
                <p14:nvPr/>
              </p14:nvContentPartPr>
              <p14:xfrm>
                <a:off x="9406754" y="2679424"/>
                <a:ext cx="159480" cy="33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784371C-992B-4134-B514-A4C6BE32B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98114" y="2670784"/>
                  <a:ext cx="177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9FF10C7-4DF2-4C71-996C-E9E6D1A65DD0}"/>
                    </a:ext>
                  </a:extLst>
                </p14:cNvPr>
                <p14:cNvContentPartPr/>
                <p14:nvPr/>
              </p14:nvContentPartPr>
              <p14:xfrm>
                <a:off x="9666674" y="2362624"/>
                <a:ext cx="287640" cy="497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9FF10C7-4DF2-4C71-996C-E9E6D1A65D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57674" y="2353984"/>
                  <a:ext cx="3052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C5D5266-E73D-4630-9B2C-D389E176B238}"/>
                    </a:ext>
                  </a:extLst>
                </p14:cNvPr>
                <p14:cNvContentPartPr/>
                <p14:nvPr/>
              </p14:nvContentPartPr>
              <p14:xfrm>
                <a:off x="9606554" y="2625064"/>
                <a:ext cx="37332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C5D5266-E73D-4630-9B2C-D389E176B2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97554" y="2616424"/>
                  <a:ext cx="390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1E6D04-2B87-43AF-84BC-1DACFF6DC802}"/>
                    </a:ext>
                  </a:extLst>
                </p14:cNvPr>
                <p14:cNvContentPartPr/>
                <p14:nvPr/>
              </p14:nvContentPartPr>
              <p14:xfrm>
                <a:off x="9850634" y="2625424"/>
                <a:ext cx="212760" cy="195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1E6D04-2B87-43AF-84BC-1DACFF6DC80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41634" y="2616424"/>
                  <a:ext cx="23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A636B0-8CEA-49E0-9A85-3FECC8DBC18F}"/>
                    </a:ext>
                  </a:extLst>
                </p14:cNvPr>
                <p14:cNvContentPartPr/>
                <p14:nvPr/>
              </p14:nvContentPartPr>
              <p14:xfrm>
                <a:off x="10108754" y="2627584"/>
                <a:ext cx="263880" cy="187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A636B0-8CEA-49E0-9A85-3FECC8DBC1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00114" y="2618584"/>
                  <a:ext cx="281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B631CC7-3C9A-4C97-8FA9-1C4D38D64D88}"/>
                    </a:ext>
                  </a:extLst>
                </p14:cNvPr>
                <p14:cNvContentPartPr/>
                <p14:nvPr/>
              </p14:nvContentPartPr>
              <p14:xfrm>
                <a:off x="10426274" y="2806864"/>
                <a:ext cx="157320" cy="240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B631CC7-3C9A-4C97-8FA9-1C4D38D64D8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17274" y="2797864"/>
                  <a:ext cx="174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01F9E88-3497-4321-B941-FEA2AD0F7A63}"/>
                    </a:ext>
                  </a:extLst>
                </p14:cNvPr>
                <p14:cNvContentPartPr/>
                <p14:nvPr/>
              </p14:nvContentPartPr>
              <p14:xfrm>
                <a:off x="4650434" y="3041944"/>
                <a:ext cx="330480" cy="504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01F9E88-3497-4321-B941-FEA2AD0F7A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41434" y="3033304"/>
                  <a:ext cx="348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D6BB170-3F8C-4941-A899-D477F5B5E37C}"/>
                    </a:ext>
                  </a:extLst>
                </p14:cNvPr>
                <p14:cNvContentPartPr/>
                <p14:nvPr/>
              </p14:nvContentPartPr>
              <p14:xfrm>
                <a:off x="4632794" y="3273424"/>
                <a:ext cx="331200" cy="83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D6BB170-3F8C-4941-A899-D477F5B5E3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24154" y="3264784"/>
                  <a:ext cx="348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6147CDA-C347-4B8C-8A7B-0537005954C7}"/>
                    </a:ext>
                  </a:extLst>
                </p14:cNvPr>
                <p14:cNvContentPartPr/>
                <p14:nvPr/>
              </p14:nvContentPartPr>
              <p14:xfrm>
                <a:off x="4970474" y="3010264"/>
                <a:ext cx="276840" cy="463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6147CDA-C347-4B8C-8A7B-0537005954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61834" y="3001624"/>
                  <a:ext cx="294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6F62C4B-DC8B-41C3-9F6E-00E9FFBAFE63}"/>
                    </a:ext>
                  </a:extLst>
                </p14:cNvPr>
                <p14:cNvContentPartPr/>
                <p14:nvPr/>
              </p14:nvContentPartPr>
              <p14:xfrm>
                <a:off x="5223914" y="3284944"/>
                <a:ext cx="168120" cy="190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6F62C4B-DC8B-41C3-9F6E-00E9FFBAFE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15274" y="3275944"/>
                  <a:ext cx="185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53CAEE-0DFF-4B5D-9CB8-BF7C5D26BD20}"/>
                    </a:ext>
                  </a:extLst>
                </p14:cNvPr>
                <p14:cNvContentPartPr/>
                <p14:nvPr/>
              </p14:nvContentPartPr>
              <p14:xfrm>
                <a:off x="5888834" y="2703544"/>
                <a:ext cx="79920" cy="118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53CAEE-0DFF-4B5D-9CB8-BF7C5D26BD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79834" y="2694544"/>
                  <a:ext cx="9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D4CAC4A-08A3-44E8-BBDA-3A0B8468B5B5}"/>
                    </a:ext>
                  </a:extLst>
                </p14:cNvPr>
                <p14:cNvContentPartPr/>
                <p14:nvPr/>
              </p14:nvContentPartPr>
              <p14:xfrm>
                <a:off x="6048314" y="2564944"/>
                <a:ext cx="7560" cy="30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D4CAC4A-08A3-44E8-BBDA-3A0B8468B5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39674" y="2556304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584C83D-E898-403D-A4FA-62C202A4A3B2}"/>
                    </a:ext>
                  </a:extLst>
                </p14:cNvPr>
                <p14:cNvContentPartPr/>
                <p14:nvPr/>
              </p14:nvContentPartPr>
              <p14:xfrm>
                <a:off x="6091154" y="2621104"/>
                <a:ext cx="215640" cy="204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584C83D-E898-403D-A4FA-62C202A4A3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82154" y="2612464"/>
                  <a:ext cx="233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EB9672-A91E-4794-A945-0A69BE08542C}"/>
                    </a:ext>
                  </a:extLst>
                </p14:cNvPr>
                <p14:cNvContentPartPr/>
                <p14:nvPr/>
              </p14:nvContentPartPr>
              <p14:xfrm>
                <a:off x="6735554" y="2425624"/>
                <a:ext cx="230760" cy="360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EB9672-A91E-4794-A945-0A69BE0854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26554" y="2416624"/>
                  <a:ext cx="248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FF7DB8-9460-45EE-A6A9-EC984DF47D74}"/>
                    </a:ext>
                  </a:extLst>
                </p14:cNvPr>
                <p14:cNvContentPartPr/>
                <p14:nvPr/>
              </p14:nvContentPartPr>
              <p14:xfrm>
                <a:off x="6831314" y="2535424"/>
                <a:ext cx="374040" cy="142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FF7DB8-9460-45EE-A6A9-EC984DF47D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22314" y="2526424"/>
                  <a:ext cx="391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9ED225D-DC23-4FE6-A860-B32DF74824D8}"/>
                    </a:ext>
                  </a:extLst>
                </p14:cNvPr>
                <p14:cNvContentPartPr/>
                <p14:nvPr/>
              </p14:nvContentPartPr>
              <p14:xfrm>
                <a:off x="6869834" y="2676904"/>
                <a:ext cx="156600" cy="86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9ED225D-DC23-4FE6-A860-B32DF7482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61194" y="2667904"/>
                  <a:ext cx="17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56C5985-B5E0-42F3-BACE-A5B399BFF0BE}"/>
                    </a:ext>
                  </a:extLst>
                </p14:cNvPr>
                <p14:cNvContentPartPr/>
                <p14:nvPr/>
              </p14:nvContentPartPr>
              <p14:xfrm>
                <a:off x="7153154" y="2622184"/>
                <a:ext cx="250560" cy="138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56C5985-B5E0-42F3-BACE-A5B399BFF0B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4154" y="2613184"/>
                  <a:ext cx="268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8E04D13-C24C-49CE-9109-D7FC7B22E6D5}"/>
                    </a:ext>
                  </a:extLst>
                </p14:cNvPr>
                <p14:cNvContentPartPr/>
                <p14:nvPr/>
              </p14:nvContentPartPr>
              <p14:xfrm>
                <a:off x="7506674" y="2647024"/>
                <a:ext cx="161280" cy="142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8E04D13-C24C-49CE-9109-D7FC7B22E6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97674" y="2638384"/>
                  <a:ext cx="178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0FF295-BA0E-427B-AD19-87D9FD065C66}"/>
                    </a:ext>
                  </a:extLst>
                </p14:cNvPr>
                <p14:cNvContentPartPr/>
                <p14:nvPr/>
              </p14:nvContentPartPr>
              <p14:xfrm>
                <a:off x="7769114" y="2632984"/>
                <a:ext cx="368640" cy="132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0FF295-BA0E-427B-AD19-87D9FD065C6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60114" y="2623984"/>
                  <a:ext cx="386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E6A27C9-4292-4D9B-9C96-CC2160B2D392}"/>
                    </a:ext>
                  </a:extLst>
                </p14:cNvPr>
                <p14:cNvContentPartPr/>
                <p14:nvPr/>
              </p14:nvContentPartPr>
              <p14:xfrm>
                <a:off x="8175914" y="2597704"/>
                <a:ext cx="330120" cy="189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E6A27C9-4292-4D9B-9C96-CC2160B2D39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67274" y="2588704"/>
                  <a:ext cx="347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697654F-531E-4BAD-ABDD-93ED6B0A44B5}"/>
                    </a:ext>
                  </a:extLst>
                </p14:cNvPr>
                <p14:cNvContentPartPr/>
                <p14:nvPr/>
              </p14:nvContentPartPr>
              <p14:xfrm>
                <a:off x="8646794" y="2784904"/>
                <a:ext cx="18720" cy="31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697654F-531E-4BAD-ABDD-93ED6B0A44B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37794" y="2775904"/>
                  <a:ext cx="36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8D92AF-7730-4E11-852A-FECB4384E0AE}"/>
                    </a:ext>
                  </a:extLst>
                </p14:cNvPr>
                <p14:cNvContentPartPr/>
                <p14:nvPr/>
              </p14:nvContentPartPr>
              <p14:xfrm>
                <a:off x="5736914" y="3256504"/>
                <a:ext cx="223920" cy="197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8D92AF-7730-4E11-852A-FECB4384E0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28274" y="3247864"/>
                  <a:ext cx="241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C791516-8D97-4F0A-A1D4-8C73688CE512}"/>
                    </a:ext>
                  </a:extLst>
                </p14:cNvPr>
                <p14:cNvContentPartPr/>
                <p14:nvPr/>
              </p14:nvContentPartPr>
              <p14:xfrm>
                <a:off x="6052994" y="3236704"/>
                <a:ext cx="272520" cy="192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C791516-8D97-4F0A-A1D4-8C73688CE5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43994" y="3227704"/>
                  <a:ext cx="290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8F05E74-F47B-4B3A-85E2-C528E6337FA5}"/>
                    </a:ext>
                  </a:extLst>
                </p14:cNvPr>
                <p14:cNvContentPartPr/>
                <p14:nvPr/>
              </p14:nvContentPartPr>
              <p14:xfrm>
                <a:off x="6351794" y="3254344"/>
                <a:ext cx="126720" cy="150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8F05E74-F47B-4B3A-85E2-C528E6337F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42794" y="3245344"/>
                  <a:ext cx="144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6C735F4-7FF4-4989-8955-30D57F88B094}"/>
                    </a:ext>
                  </a:extLst>
                </p14:cNvPr>
                <p14:cNvContentPartPr/>
                <p14:nvPr/>
              </p14:nvContentPartPr>
              <p14:xfrm>
                <a:off x="6491474" y="3240304"/>
                <a:ext cx="219960" cy="161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6C735F4-7FF4-4989-8955-30D57F88B0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82834" y="3231664"/>
                  <a:ext cx="237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5C19B3F-CC2F-4F0B-AF95-BE63C0F7B91B}"/>
                    </a:ext>
                  </a:extLst>
                </p14:cNvPr>
                <p14:cNvContentPartPr/>
                <p14:nvPr/>
              </p14:nvContentPartPr>
              <p14:xfrm>
                <a:off x="6856154" y="2900464"/>
                <a:ext cx="320400" cy="561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5C19B3F-CC2F-4F0B-AF95-BE63C0F7B91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47514" y="2891824"/>
                  <a:ext cx="3380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653C79-71C4-4B35-AB68-D3C3B23EF4C2}"/>
                    </a:ext>
                  </a:extLst>
                </p14:cNvPr>
                <p14:cNvContentPartPr/>
                <p14:nvPr/>
              </p14:nvContentPartPr>
              <p14:xfrm>
                <a:off x="6758954" y="3190984"/>
                <a:ext cx="412560" cy="93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653C79-71C4-4B35-AB68-D3C3B23EF4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49954" y="3181984"/>
                  <a:ext cx="430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327F36-5403-4B82-AD27-FF96F94B267F}"/>
                    </a:ext>
                  </a:extLst>
                </p14:cNvPr>
                <p14:cNvContentPartPr/>
                <p14:nvPr/>
              </p14:nvContentPartPr>
              <p14:xfrm>
                <a:off x="7068554" y="3222304"/>
                <a:ext cx="182880" cy="196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327F36-5403-4B82-AD27-FF96F94B267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59554" y="3213304"/>
                  <a:ext cx="20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906FBD-8EFB-4236-8B97-3F18F4595443}"/>
                    </a:ext>
                  </a:extLst>
                </p14:cNvPr>
                <p14:cNvContentPartPr/>
                <p14:nvPr/>
              </p14:nvContentPartPr>
              <p14:xfrm>
                <a:off x="7663274" y="3230944"/>
                <a:ext cx="219960" cy="191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906FBD-8EFB-4236-8B97-3F18F45954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54634" y="3221944"/>
                  <a:ext cx="237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A3CFA09-47AD-48A9-9483-438B819A010A}"/>
                    </a:ext>
                  </a:extLst>
                </p14:cNvPr>
                <p14:cNvContentPartPr/>
                <p14:nvPr/>
              </p14:nvContentPartPr>
              <p14:xfrm>
                <a:off x="7890794" y="3229504"/>
                <a:ext cx="208800" cy="195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A3CFA09-47AD-48A9-9483-438B819A01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82154" y="3220504"/>
                  <a:ext cx="226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06500F8-B140-429F-B4A5-5C5176FB6A30}"/>
                    </a:ext>
                  </a:extLst>
                </p14:cNvPr>
                <p14:cNvContentPartPr/>
                <p14:nvPr/>
              </p14:nvContentPartPr>
              <p14:xfrm>
                <a:off x="8157554" y="3250024"/>
                <a:ext cx="147960" cy="177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06500F8-B140-429F-B4A5-5C5176FB6A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48554" y="3241384"/>
                  <a:ext cx="165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2023EEC-912C-4B2B-925D-FB0FA271464A}"/>
                    </a:ext>
                  </a:extLst>
                </p14:cNvPr>
                <p14:cNvContentPartPr/>
                <p14:nvPr/>
              </p14:nvContentPartPr>
              <p14:xfrm>
                <a:off x="8376074" y="3271624"/>
                <a:ext cx="168480" cy="171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2023EEC-912C-4B2B-925D-FB0FA271464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67074" y="3262624"/>
                  <a:ext cx="186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F2307B2-ED55-40DF-B0A8-DB62CB89A6F4}"/>
                    </a:ext>
                  </a:extLst>
                </p14:cNvPr>
                <p14:cNvContentPartPr/>
                <p14:nvPr/>
              </p14:nvContentPartPr>
              <p14:xfrm>
                <a:off x="8655074" y="3233824"/>
                <a:ext cx="292680" cy="207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F2307B2-ED55-40DF-B0A8-DB62CB89A6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46434" y="3225184"/>
                  <a:ext cx="310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B4D323-410A-4BD5-A527-A6A209CD6E30}"/>
                    </a:ext>
                  </a:extLst>
                </p14:cNvPr>
                <p14:cNvContentPartPr/>
                <p14:nvPr/>
              </p14:nvContentPartPr>
              <p14:xfrm>
                <a:off x="9139994" y="3283144"/>
                <a:ext cx="163440" cy="142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B4D323-410A-4BD5-A527-A6A209CD6E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30994" y="3274144"/>
                  <a:ext cx="181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5D14DE-4E63-4CAF-B4CA-3F1164774D6B}"/>
                    </a:ext>
                  </a:extLst>
                </p14:cNvPr>
                <p14:cNvContentPartPr/>
                <p14:nvPr/>
              </p14:nvContentPartPr>
              <p14:xfrm>
                <a:off x="9385874" y="3260464"/>
                <a:ext cx="240120" cy="16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5D14DE-4E63-4CAF-B4CA-3F1164774D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77234" y="3251824"/>
                  <a:ext cx="257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4B92CBB-48BD-438E-92A0-0FBCFF142112}"/>
                    </a:ext>
                  </a:extLst>
                </p14:cNvPr>
                <p14:cNvContentPartPr/>
                <p14:nvPr/>
              </p14:nvContentPartPr>
              <p14:xfrm>
                <a:off x="9641114" y="3258664"/>
                <a:ext cx="187560" cy="153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4B92CBB-48BD-438E-92A0-0FBCFF14211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32474" y="3250024"/>
                  <a:ext cx="20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5309E6D-A2D9-45D1-87C9-8D56EE643598}"/>
                    </a:ext>
                  </a:extLst>
                </p14:cNvPr>
                <p14:cNvContentPartPr/>
                <p14:nvPr/>
              </p14:nvContentPartPr>
              <p14:xfrm>
                <a:off x="9827594" y="3245704"/>
                <a:ext cx="315000" cy="19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5309E6D-A2D9-45D1-87C9-8D56EE64359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18954" y="3236704"/>
                  <a:ext cx="33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41BDA8A-A1E6-4FA7-8D87-3CB9E7ECE227}"/>
                    </a:ext>
                  </a:extLst>
                </p14:cNvPr>
                <p14:cNvContentPartPr/>
                <p14:nvPr/>
              </p14:nvContentPartPr>
              <p14:xfrm>
                <a:off x="10389914" y="2990464"/>
                <a:ext cx="339120" cy="481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41BDA8A-A1E6-4FA7-8D87-3CB9E7ECE2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80914" y="2981824"/>
                  <a:ext cx="356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B115E7-3362-46E6-A85C-6217F6A18248}"/>
                    </a:ext>
                  </a:extLst>
                </p14:cNvPr>
                <p14:cNvContentPartPr/>
                <p14:nvPr/>
              </p14:nvContentPartPr>
              <p14:xfrm>
                <a:off x="10316114" y="3252184"/>
                <a:ext cx="344880" cy="42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B115E7-3362-46E6-A85C-6217F6A1824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07474" y="3243544"/>
                  <a:ext cx="362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3B3F46-40EA-4946-AD7B-4090408E0034}"/>
                    </a:ext>
                  </a:extLst>
                </p14:cNvPr>
                <p14:cNvContentPartPr/>
                <p14:nvPr/>
              </p14:nvContentPartPr>
              <p14:xfrm>
                <a:off x="10609874" y="3167944"/>
                <a:ext cx="248400" cy="255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3B3F46-40EA-4946-AD7B-4090408E003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01234" y="3159304"/>
                  <a:ext cx="266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A3F6FF5-A944-47EC-9665-2D0C6B6904A0}"/>
                    </a:ext>
                  </a:extLst>
                </p14:cNvPr>
                <p14:cNvContentPartPr/>
                <p14:nvPr/>
              </p14:nvContentPartPr>
              <p14:xfrm>
                <a:off x="10808234" y="3257944"/>
                <a:ext cx="303840" cy="151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A3F6FF5-A944-47EC-9665-2D0C6B6904A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99234" y="3249304"/>
                  <a:ext cx="321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9AD6E3-AAFA-4053-BE26-85DE842193C9}"/>
                    </a:ext>
                  </a:extLst>
                </p14:cNvPr>
                <p14:cNvContentPartPr/>
                <p14:nvPr/>
              </p14:nvContentPartPr>
              <p14:xfrm>
                <a:off x="11201354" y="3232744"/>
                <a:ext cx="214560" cy="202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9AD6E3-AAFA-4053-BE26-85DE842193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92714" y="3224104"/>
                  <a:ext cx="232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E9649EE-E69B-4C98-846F-34495654E5C6}"/>
                    </a:ext>
                  </a:extLst>
                </p14:cNvPr>
                <p14:cNvContentPartPr/>
                <p14:nvPr/>
              </p14:nvContentPartPr>
              <p14:xfrm>
                <a:off x="11425274" y="3464944"/>
                <a:ext cx="23040" cy="6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E9649EE-E69B-4C98-846F-34495654E5C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416634" y="3455944"/>
                  <a:ext cx="40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60FE3F8-2107-4E34-B477-86ABD1ADCD2A}"/>
                    </a:ext>
                  </a:extLst>
                </p14:cNvPr>
                <p14:cNvContentPartPr/>
                <p14:nvPr/>
              </p14:nvContentPartPr>
              <p14:xfrm>
                <a:off x="480554" y="3135904"/>
                <a:ext cx="237600" cy="489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60FE3F8-2107-4E34-B477-86ABD1ADCD2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1914" y="3126904"/>
                  <a:ext cx="255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89AD91E-AD07-436F-A9AE-2D44F3F028CA}"/>
                    </a:ext>
                  </a:extLst>
                </p14:cNvPr>
                <p14:cNvContentPartPr/>
                <p14:nvPr/>
              </p14:nvContentPartPr>
              <p14:xfrm>
                <a:off x="769994" y="3423544"/>
                <a:ext cx="173160" cy="159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89AD91E-AD07-436F-A9AE-2D44F3F028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1354" y="3414544"/>
                  <a:ext cx="190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8E7349A-1858-4089-98F5-7173F8AF028D}"/>
                    </a:ext>
                  </a:extLst>
                </p14:cNvPr>
                <p14:cNvContentPartPr/>
                <p14:nvPr/>
              </p14:nvContentPartPr>
              <p14:xfrm>
                <a:off x="1063034" y="3117184"/>
                <a:ext cx="185400" cy="451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8E7349A-1858-4089-98F5-7173F8AF028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4394" y="3108184"/>
                  <a:ext cx="203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0CFA27-6483-4724-83A5-3883BA5C81FB}"/>
                    </a:ext>
                  </a:extLst>
                </p14:cNvPr>
                <p14:cNvContentPartPr/>
                <p14:nvPr/>
              </p14:nvContentPartPr>
              <p14:xfrm>
                <a:off x="1011194" y="3345064"/>
                <a:ext cx="239400" cy="34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0CFA27-6483-4724-83A5-3883BA5C81F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2194" y="3336424"/>
                  <a:ext cx="257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8BD9989-D4AF-43AA-931D-335B09C46907}"/>
                    </a:ext>
                  </a:extLst>
                </p14:cNvPr>
                <p14:cNvContentPartPr/>
                <p14:nvPr/>
              </p14:nvContentPartPr>
              <p14:xfrm>
                <a:off x="1544714" y="3387184"/>
                <a:ext cx="212040" cy="189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8BD9989-D4AF-43AA-931D-335B09C469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36074" y="3378544"/>
                  <a:ext cx="229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49F0294-9CA9-4E0A-9027-7FEF00D41D25}"/>
                    </a:ext>
                  </a:extLst>
                </p14:cNvPr>
                <p14:cNvContentPartPr/>
                <p14:nvPr/>
              </p14:nvContentPartPr>
              <p14:xfrm>
                <a:off x="1829114" y="3391144"/>
                <a:ext cx="117000" cy="156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49F0294-9CA9-4E0A-9027-7FEF00D41D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20114" y="3382144"/>
                  <a:ext cx="134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BD53494-7249-49F8-ADF6-BAA9AD2B70C7}"/>
                    </a:ext>
                  </a:extLst>
                </p14:cNvPr>
                <p14:cNvContentPartPr/>
                <p14:nvPr/>
              </p14:nvContentPartPr>
              <p14:xfrm>
                <a:off x="2115314" y="3063544"/>
                <a:ext cx="256680" cy="488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BD53494-7249-49F8-ADF6-BAA9AD2B70C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06314" y="3054544"/>
                  <a:ext cx="2743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4ECA7E-D5EC-453F-9C31-7D68717EAE13}"/>
                    </a:ext>
                  </a:extLst>
                </p14:cNvPr>
                <p14:cNvContentPartPr/>
                <p14:nvPr/>
              </p14:nvContentPartPr>
              <p14:xfrm>
                <a:off x="2091554" y="3288184"/>
                <a:ext cx="250200" cy="33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4ECA7E-D5EC-453F-9C31-7D68717EAE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082914" y="3279544"/>
                  <a:ext cx="267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673B01-5F39-43C8-AC4C-4F43E0E18759}"/>
                    </a:ext>
                  </a:extLst>
                </p14:cNvPr>
                <p14:cNvContentPartPr/>
                <p14:nvPr/>
              </p14:nvContentPartPr>
              <p14:xfrm>
                <a:off x="2621834" y="3329224"/>
                <a:ext cx="201600" cy="183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673B01-5F39-43C8-AC4C-4F43E0E1875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13194" y="3320584"/>
                  <a:ext cx="219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7A22A9B-CC87-42E8-BEBB-6325A3D55264}"/>
                    </a:ext>
                  </a:extLst>
                </p14:cNvPr>
                <p14:cNvContentPartPr/>
                <p14:nvPr/>
              </p14:nvContentPartPr>
              <p14:xfrm>
                <a:off x="2874914" y="3091264"/>
                <a:ext cx="237600" cy="41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7A22A9B-CC87-42E8-BEBB-6325A3D5526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66274" y="3082264"/>
                  <a:ext cx="255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A587B4-1D7F-4754-9473-DA48D22D2A84}"/>
                    </a:ext>
                  </a:extLst>
                </p14:cNvPr>
                <p14:cNvContentPartPr/>
                <p14:nvPr/>
              </p14:nvContentPartPr>
              <p14:xfrm>
                <a:off x="3082994" y="3308344"/>
                <a:ext cx="301320" cy="18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A587B4-1D7F-4754-9473-DA48D22D2A8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74354" y="3299704"/>
                  <a:ext cx="31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61CA3B-168D-4359-A1A0-B5433C34E80D}"/>
                    </a:ext>
                  </a:extLst>
                </p14:cNvPr>
                <p14:cNvContentPartPr/>
                <p14:nvPr/>
              </p14:nvContentPartPr>
              <p14:xfrm>
                <a:off x="3380354" y="3338944"/>
                <a:ext cx="144000" cy="114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F61CA3B-168D-4359-A1A0-B5433C34E8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71714" y="3330304"/>
                  <a:ext cx="161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737569-AEFA-4B20-AE62-20F3CB54F226}"/>
                    </a:ext>
                  </a:extLst>
                </p14:cNvPr>
                <p14:cNvContentPartPr/>
                <p14:nvPr/>
              </p14:nvContentPartPr>
              <p14:xfrm>
                <a:off x="3622994" y="3333544"/>
                <a:ext cx="63000" cy="106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737569-AEFA-4B20-AE62-20F3CB54F22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13994" y="3324904"/>
                  <a:ext cx="80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4CE59E-A2AD-45D9-8FA5-C8DD8B1E261F}"/>
                    </a:ext>
                  </a:extLst>
                </p14:cNvPr>
                <p14:cNvContentPartPr/>
                <p14:nvPr/>
              </p14:nvContentPartPr>
              <p14:xfrm>
                <a:off x="3554954" y="3288904"/>
                <a:ext cx="227160" cy="37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4CE59E-A2AD-45D9-8FA5-C8DD8B1E261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45954" y="3280264"/>
                  <a:ext cx="244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54F007-7ADE-4320-861D-8C5B39BBAFE5}"/>
                    </a:ext>
                  </a:extLst>
                </p14:cNvPr>
                <p14:cNvContentPartPr/>
                <p14:nvPr/>
              </p14:nvContentPartPr>
              <p14:xfrm>
                <a:off x="3826394" y="3193144"/>
                <a:ext cx="265320" cy="248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54F007-7ADE-4320-861D-8C5B39BBAFE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17394" y="3184504"/>
                  <a:ext cx="282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9CD97E1-AE7E-4648-9249-D668A17E7C59}"/>
                    </a:ext>
                  </a:extLst>
                </p14:cNvPr>
                <p14:cNvContentPartPr/>
                <p14:nvPr/>
              </p14:nvContentPartPr>
              <p14:xfrm>
                <a:off x="4166234" y="3480424"/>
                <a:ext cx="92520" cy="242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9CD97E1-AE7E-4648-9249-D668A17E7C5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57594" y="3471424"/>
                  <a:ext cx="110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F6D24B2-3270-471F-9870-7C53940E0B28}"/>
                    </a:ext>
                  </a:extLst>
                </p14:cNvPr>
                <p14:cNvContentPartPr/>
                <p14:nvPr/>
              </p14:nvContentPartPr>
              <p14:xfrm>
                <a:off x="472274" y="3816304"/>
                <a:ext cx="544320" cy="411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F6D24B2-3270-471F-9870-7C53940E0B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3274" y="3807664"/>
                  <a:ext cx="5619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0D0BAC-2590-43EC-8D06-92F43229949A}"/>
                    </a:ext>
                  </a:extLst>
                </p14:cNvPr>
                <p14:cNvContentPartPr/>
                <p14:nvPr/>
              </p14:nvContentPartPr>
              <p14:xfrm>
                <a:off x="605114" y="4049584"/>
                <a:ext cx="185040" cy="46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0D0BAC-2590-43EC-8D06-92F43229949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6114" y="4040944"/>
                  <a:ext cx="202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1885D3-88C1-4F0E-85AA-F5B6484F1349}"/>
                    </a:ext>
                  </a:extLst>
                </p14:cNvPr>
                <p14:cNvContentPartPr/>
                <p14:nvPr/>
              </p14:nvContentPartPr>
              <p14:xfrm>
                <a:off x="982394" y="3970024"/>
                <a:ext cx="253080" cy="20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1885D3-88C1-4F0E-85AA-F5B6484F13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3754" y="3961384"/>
                  <a:ext cx="270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D90F8CD-D238-4D56-83BC-009F1BD8493A}"/>
                    </a:ext>
                  </a:extLst>
                </p14:cNvPr>
                <p14:cNvContentPartPr/>
                <p14:nvPr/>
              </p14:nvContentPartPr>
              <p14:xfrm>
                <a:off x="1214594" y="4003144"/>
                <a:ext cx="146880" cy="140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D90F8CD-D238-4D56-83BC-009F1BD8493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05954" y="3994144"/>
                  <a:ext cx="16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FEFA7B7-7915-49AA-AD61-CF981E026D64}"/>
                    </a:ext>
                  </a:extLst>
                </p14:cNvPr>
                <p14:cNvContentPartPr/>
                <p14:nvPr/>
              </p14:nvContentPartPr>
              <p14:xfrm>
                <a:off x="1383794" y="4051744"/>
                <a:ext cx="134280" cy="112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FEFA7B7-7915-49AA-AD61-CF981E026D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75154" y="4042744"/>
                  <a:ext cx="151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65ACAEB-7A6B-432B-AC0D-A7906C0607AA}"/>
                    </a:ext>
                  </a:extLst>
                </p14:cNvPr>
                <p14:cNvContentPartPr/>
                <p14:nvPr/>
              </p14:nvContentPartPr>
              <p14:xfrm>
                <a:off x="1732994" y="3748984"/>
                <a:ext cx="165960" cy="424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65ACAEB-7A6B-432B-AC0D-A7906C0607A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723994" y="3740344"/>
                  <a:ext cx="183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4720D98-D00C-4088-B490-880231773BD9}"/>
                    </a:ext>
                  </a:extLst>
                </p14:cNvPr>
                <p14:cNvContentPartPr/>
                <p14:nvPr/>
              </p14:nvContentPartPr>
              <p14:xfrm>
                <a:off x="1683674" y="3933304"/>
                <a:ext cx="286200" cy="49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4720D98-D00C-4088-B490-880231773B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75034" y="3924664"/>
                  <a:ext cx="303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290B70C-3A39-474B-8D7C-490917446403}"/>
                    </a:ext>
                  </a:extLst>
                </p14:cNvPr>
                <p14:cNvContentPartPr/>
                <p14:nvPr/>
              </p14:nvContentPartPr>
              <p14:xfrm>
                <a:off x="1918394" y="3919264"/>
                <a:ext cx="196200" cy="182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290B70C-3A39-474B-8D7C-49091744640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09394" y="3910264"/>
                  <a:ext cx="213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A67DBF-B8AF-4384-B521-E892BF7F1AEB}"/>
                    </a:ext>
                  </a:extLst>
                </p14:cNvPr>
                <p14:cNvContentPartPr/>
                <p14:nvPr/>
              </p14:nvContentPartPr>
              <p14:xfrm>
                <a:off x="2457314" y="3917104"/>
                <a:ext cx="282600" cy="236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A67DBF-B8AF-4384-B521-E892BF7F1AE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48674" y="3908104"/>
                  <a:ext cx="300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8CED5A6-7711-40AA-9755-DB8DF227D780}"/>
                    </a:ext>
                  </a:extLst>
                </p14:cNvPr>
                <p14:cNvContentPartPr/>
                <p14:nvPr/>
              </p14:nvContentPartPr>
              <p14:xfrm>
                <a:off x="2758274" y="3992344"/>
                <a:ext cx="165960" cy="126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8CED5A6-7711-40AA-9755-DB8DF227D78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49274" y="3983344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E89574C-E26C-4116-B658-306EE05068DD}"/>
                    </a:ext>
                  </a:extLst>
                </p14:cNvPr>
                <p14:cNvContentPartPr/>
                <p14:nvPr/>
              </p14:nvContentPartPr>
              <p14:xfrm>
                <a:off x="2955554" y="4013944"/>
                <a:ext cx="153000" cy="103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E89574C-E26C-4116-B658-306EE05068D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46914" y="4005304"/>
                  <a:ext cx="170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D2E78C3-7B98-432F-B6FF-A5648F237EA0}"/>
                    </a:ext>
                  </a:extLst>
                </p14:cNvPr>
                <p14:cNvContentPartPr/>
                <p14:nvPr/>
              </p14:nvContentPartPr>
              <p14:xfrm>
                <a:off x="3505274" y="3932224"/>
                <a:ext cx="180720" cy="147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D2E78C3-7B98-432F-B6FF-A5648F237EA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96274" y="3923584"/>
                  <a:ext cx="198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AB4BD53-0379-4408-8C29-245A18ECD90F}"/>
                    </a:ext>
                  </a:extLst>
                </p14:cNvPr>
                <p14:cNvContentPartPr/>
                <p14:nvPr/>
              </p14:nvContentPartPr>
              <p14:xfrm>
                <a:off x="3786434" y="3704704"/>
                <a:ext cx="222120" cy="397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AB4BD53-0379-4408-8C29-245A18ECD9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77434" y="3695704"/>
                  <a:ext cx="239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E455786-5026-450D-9107-042C7EF0A3AB}"/>
                    </a:ext>
                  </a:extLst>
                </p14:cNvPr>
                <p14:cNvContentPartPr/>
                <p14:nvPr/>
              </p14:nvContentPartPr>
              <p14:xfrm>
                <a:off x="3909194" y="3900544"/>
                <a:ext cx="196200" cy="172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E455786-5026-450D-9107-042C7EF0A3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00194" y="3891904"/>
                  <a:ext cx="213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6D8B16F-EF98-416E-BF6B-F391A4322F4D}"/>
                    </a:ext>
                  </a:extLst>
                </p14:cNvPr>
                <p14:cNvContentPartPr/>
                <p14:nvPr/>
              </p14:nvContentPartPr>
              <p14:xfrm>
                <a:off x="4171634" y="3906304"/>
                <a:ext cx="131040" cy="160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6D8B16F-EF98-416E-BF6B-F391A4322F4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62634" y="3897664"/>
                  <a:ext cx="148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C07E05F-ACB1-478D-BA0F-74621949A348}"/>
                    </a:ext>
                  </a:extLst>
                </p14:cNvPr>
                <p14:cNvContentPartPr/>
                <p14:nvPr/>
              </p14:nvContentPartPr>
              <p14:xfrm>
                <a:off x="4691474" y="3904864"/>
                <a:ext cx="152640" cy="179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C07E05F-ACB1-478D-BA0F-74621949A34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82834" y="3896224"/>
                  <a:ext cx="17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F1272F8-183C-4D02-96BC-A0CB1D96B948}"/>
                    </a:ext>
                  </a:extLst>
                </p14:cNvPr>
                <p14:cNvContentPartPr/>
                <p14:nvPr/>
              </p14:nvContentPartPr>
              <p14:xfrm>
                <a:off x="4932314" y="3863464"/>
                <a:ext cx="253440" cy="219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F1272F8-183C-4D02-96BC-A0CB1D96B94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23674" y="3854824"/>
                  <a:ext cx="271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72098-D395-411D-8814-49E4B900EE8B}"/>
                    </a:ext>
                  </a:extLst>
                </p14:cNvPr>
                <p14:cNvContentPartPr/>
                <p14:nvPr/>
              </p14:nvContentPartPr>
              <p14:xfrm>
                <a:off x="5167394" y="3891184"/>
                <a:ext cx="234360" cy="186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72098-D395-411D-8814-49E4B900EE8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158394" y="3882544"/>
                  <a:ext cx="252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D830E77-CB58-465B-B1C2-6276EDF80287}"/>
                    </a:ext>
                  </a:extLst>
                </p14:cNvPr>
                <p14:cNvContentPartPr/>
                <p14:nvPr/>
              </p14:nvContentPartPr>
              <p14:xfrm>
                <a:off x="5448914" y="3906304"/>
                <a:ext cx="207000" cy="173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D830E77-CB58-465B-B1C2-6276EDF802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39914" y="3897304"/>
                  <a:ext cx="224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9F36B09-7224-41F9-B71D-AAE4BFB2AE31}"/>
                    </a:ext>
                  </a:extLst>
                </p14:cNvPr>
                <p14:cNvContentPartPr/>
                <p14:nvPr/>
              </p14:nvContentPartPr>
              <p14:xfrm>
                <a:off x="5773274" y="3841504"/>
                <a:ext cx="229680" cy="213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9F36B09-7224-41F9-B71D-AAE4BFB2AE3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64274" y="3832864"/>
                  <a:ext cx="247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F1AD69A-1AC4-4CA0-876E-04EB020535C3}"/>
                    </a:ext>
                  </a:extLst>
                </p14:cNvPr>
                <p14:cNvContentPartPr/>
                <p14:nvPr/>
              </p14:nvContentPartPr>
              <p14:xfrm>
                <a:off x="6324434" y="3922504"/>
                <a:ext cx="59760" cy="135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F1AD69A-1AC4-4CA0-876E-04EB020535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15794" y="3913504"/>
                  <a:ext cx="77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339A394-9E7F-4652-87AD-D165FC857CEE}"/>
                    </a:ext>
                  </a:extLst>
                </p14:cNvPr>
                <p14:cNvContentPartPr/>
                <p14:nvPr/>
              </p14:nvContentPartPr>
              <p14:xfrm>
                <a:off x="6405794" y="3851944"/>
                <a:ext cx="14040" cy="11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339A394-9E7F-4652-87AD-D165FC857CE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97154" y="3842944"/>
                  <a:ext cx="31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C1EFDB8-3C29-4405-A81F-D8896E253798}"/>
                    </a:ext>
                  </a:extLst>
                </p14:cNvPr>
                <p14:cNvContentPartPr/>
                <p14:nvPr/>
              </p14:nvContentPartPr>
              <p14:xfrm>
                <a:off x="6454394" y="3926104"/>
                <a:ext cx="138600" cy="128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C1EFDB8-3C29-4405-A81F-D8896E25379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45394" y="3917464"/>
                  <a:ext cx="156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27C167A-1FBB-4F1F-BE67-E9B227D21EB3}"/>
                    </a:ext>
                  </a:extLst>
                </p14:cNvPr>
                <p14:cNvContentPartPr/>
                <p14:nvPr/>
              </p14:nvContentPartPr>
              <p14:xfrm>
                <a:off x="6922034" y="3853384"/>
                <a:ext cx="214920" cy="230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27C167A-1FBB-4F1F-BE67-E9B227D21EB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13394" y="3844384"/>
                  <a:ext cx="232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0C0FD68-3273-4BFA-9227-539BB10A2817}"/>
                    </a:ext>
                  </a:extLst>
                </p14:cNvPr>
                <p14:cNvContentPartPr/>
                <p14:nvPr/>
              </p14:nvContentPartPr>
              <p14:xfrm>
                <a:off x="7099874" y="3976144"/>
                <a:ext cx="156240" cy="2530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0C0FD68-3273-4BFA-9227-539BB10A28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91234" y="3967144"/>
                  <a:ext cx="17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A54BBAB-CA99-426F-8C12-69BCC51836E3}"/>
                    </a:ext>
                  </a:extLst>
                </p14:cNvPr>
                <p14:cNvContentPartPr/>
                <p14:nvPr/>
              </p14:nvContentPartPr>
              <p14:xfrm>
                <a:off x="7220834" y="3832504"/>
                <a:ext cx="241920" cy="194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A54BBAB-CA99-426F-8C12-69BCC51836E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12194" y="3823864"/>
                  <a:ext cx="259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6ADF0A0-7AB0-49F4-B408-6BB7EC399766}"/>
                    </a:ext>
                  </a:extLst>
                </p14:cNvPr>
                <p14:cNvContentPartPr/>
                <p14:nvPr/>
              </p14:nvContentPartPr>
              <p14:xfrm>
                <a:off x="7495154" y="3874624"/>
                <a:ext cx="224280" cy="125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6ADF0A0-7AB0-49F4-B408-6BB7EC39976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486514" y="3865984"/>
                  <a:ext cx="241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399CCEC-2C62-4A20-9E7A-CCB56697A2B7}"/>
                    </a:ext>
                  </a:extLst>
                </p14:cNvPr>
                <p14:cNvContentPartPr/>
                <p14:nvPr/>
              </p14:nvContentPartPr>
              <p14:xfrm>
                <a:off x="7780994" y="3869944"/>
                <a:ext cx="128520" cy="143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399CCEC-2C62-4A20-9E7A-CCB56697A2B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71994" y="3861304"/>
                  <a:ext cx="14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AA0ACCE-3A05-4E96-8B5C-629F2EAC0773}"/>
                    </a:ext>
                  </a:extLst>
                </p14:cNvPr>
                <p14:cNvContentPartPr/>
                <p14:nvPr/>
              </p14:nvContentPartPr>
              <p14:xfrm>
                <a:off x="7967474" y="3854464"/>
                <a:ext cx="186840" cy="161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AA0ACCE-3A05-4E96-8B5C-629F2EAC077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958474" y="3845464"/>
                  <a:ext cx="204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2525D57-5DBA-46C5-B1BF-7B999066CE72}"/>
                    </a:ext>
                  </a:extLst>
                </p14:cNvPr>
                <p14:cNvContentPartPr/>
                <p14:nvPr/>
              </p14:nvContentPartPr>
              <p14:xfrm>
                <a:off x="8572994" y="3728464"/>
                <a:ext cx="228600" cy="277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2525D57-5DBA-46C5-B1BF-7B999066CE7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63994" y="3719824"/>
                  <a:ext cx="246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80E64EF-6627-49EE-B10E-EDFB5003C99D}"/>
                    </a:ext>
                  </a:extLst>
                </p14:cNvPr>
                <p14:cNvContentPartPr/>
                <p14:nvPr/>
              </p14:nvContentPartPr>
              <p14:xfrm>
                <a:off x="8822474" y="3829984"/>
                <a:ext cx="194400" cy="154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80E64EF-6627-49EE-B10E-EDFB5003C99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13474" y="3821344"/>
                  <a:ext cx="212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C1FABBF-433C-4F34-BD15-83DAA15BE8B9}"/>
                    </a:ext>
                  </a:extLst>
                </p14:cNvPr>
                <p14:cNvContentPartPr/>
                <p14:nvPr/>
              </p14:nvContentPartPr>
              <p14:xfrm>
                <a:off x="9079874" y="3856624"/>
                <a:ext cx="140760" cy="140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C1FABBF-433C-4F34-BD15-83DAA15BE8B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70874" y="3847624"/>
                  <a:ext cx="15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0A48471-3A2A-429D-83E7-4981390CE3DF}"/>
                    </a:ext>
                  </a:extLst>
                </p14:cNvPr>
                <p14:cNvContentPartPr/>
                <p14:nvPr/>
              </p14:nvContentPartPr>
              <p14:xfrm>
                <a:off x="9265634" y="3833584"/>
                <a:ext cx="212400" cy="118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0A48471-3A2A-429D-83E7-4981390CE3D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56994" y="3824944"/>
                  <a:ext cx="23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9ECAEA4-0A36-430D-BDD5-91B32C22AD62}"/>
                    </a:ext>
                  </a:extLst>
                </p14:cNvPr>
                <p14:cNvContentPartPr/>
                <p14:nvPr/>
              </p14:nvContentPartPr>
              <p14:xfrm>
                <a:off x="9450314" y="3807304"/>
                <a:ext cx="203040" cy="139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9ECAEA4-0A36-430D-BDD5-91B32C22AD6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441314" y="3798664"/>
                  <a:ext cx="220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D3E62CB-F45C-41F5-9C57-809D935F124B}"/>
                    </a:ext>
                  </a:extLst>
                </p14:cNvPr>
                <p14:cNvContentPartPr/>
                <p14:nvPr/>
              </p14:nvContentPartPr>
              <p14:xfrm>
                <a:off x="9631034" y="3972184"/>
                <a:ext cx="102960" cy="200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D3E62CB-F45C-41F5-9C57-809D935F124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22394" y="3963184"/>
                  <a:ext cx="120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4355C14-E20E-4BA6-9497-714BD31F887D}"/>
                    </a:ext>
                  </a:extLst>
                </p14:cNvPr>
                <p14:cNvContentPartPr/>
                <p14:nvPr/>
              </p14:nvContentPartPr>
              <p14:xfrm>
                <a:off x="10102994" y="3803704"/>
                <a:ext cx="262080" cy="1814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4355C14-E20E-4BA6-9497-714BD31F88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93994" y="3795064"/>
                  <a:ext cx="279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853BAA-A784-4F3E-AD28-91774688E814}"/>
                    </a:ext>
                  </a:extLst>
                </p14:cNvPr>
                <p14:cNvContentPartPr/>
                <p14:nvPr/>
              </p14:nvContentPartPr>
              <p14:xfrm>
                <a:off x="10372274" y="3872104"/>
                <a:ext cx="86760" cy="85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853BAA-A784-4F3E-AD28-91774688E81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63634" y="3863104"/>
                  <a:ext cx="104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745840C-A94A-40F1-ACB9-37EC47BF18C2}"/>
                    </a:ext>
                  </a:extLst>
                </p14:cNvPr>
                <p14:cNvContentPartPr/>
                <p14:nvPr/>
              </p14:nvContentPartPr>
              <p14:xfrm>
                <a:off x="10634354" y="3651424"/>
                <a:ext cx="182520" cy="257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745840C-A94A-40F1-ACB9-37EC47BF18C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25354" y="3642784"/>
                  <a:ext cx="200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4D09A12-7992-477C-AA58-15B5D7628E4A}"/>
                    </a:ext>
                  </a:extLst>
                </p14:cNvPr>
                <p14:cNvContentPartPr/>
                <p14:nvPr/>
              </p14:nvContentPartPr>
              <p14:xfrm>
                <a:off x="10763954" y="3819544"/>
                <a:ext cx="159120" cy="136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4D09A12-7992-477C-AA58-15B5D7628E4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54954" y="3810904"/>
                  <a:ext cx="176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8B33B11-A311-412D-AFBF-A852DAD085A7}"/>
                    </a:ext>
                  </a:extLst>
                </p14:cNvPr>
                <p14:cNvContentPartPr/>
                <p14:nvPr/>
              </p14:nvContentPartPr>
              <p14:xfrm>
                <a:off x="10957274" y="3833944"/>
                <a:ext cx="248760" cy="119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8B33B11-A311-412D-AFBF-A852DAD085A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48634" y="3825304"/>
                  <a:ext cx="26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1D882EB-8AC3-4405-A179-1BA552ED86BC}"/>
                    </a:ext>
                  </a:extLst>
                </p14:cNvPr>
                <p14:cNvContentPartPr/>
                <p14:nvPr/>
              </p14:nvContentPartPr>
              <p14:xfrm>
                <a:off x="11306474" y="3798304"/>
                <a:ext cx="177120" cy="160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1D882EB-8AC3-4405-A179-1BA552ED86B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97834" y="3789664"/>
                  <a:ext cx="194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B8B0561-806E-4FE4-B8E9-2B2A872F6B09}"/>
                    </a:ext>
                  </a:extLst>
                </p14:cNvPr>
                <p14:cNvContentPartPr/>
                <p14:nvPr/>
              </p14:nvContentPartPr>
              <p14:xfrm>
                <a:off x="11478194" y="3980464"/>
                <a:ext cx="89640" cy="239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B8B0561-806E-4FE4-B8E9-2B2A872F6B0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69554" y="3971824"/>
                  <a:ext cx="107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FB8ED9F-0DD2-4338-8384-23B658EA2CA2}"/>
                    </a:ext>
                  </a:extLst>
                </p14:cNvPr>
                <p14:cNvContentPartPr/>
                <p14:nvPr/>
              </p14:nvContentPartPr>
              <p14:xfrm>
                <a:off x="9047474" y="5252344"/>
                <a:ext cx="72720" cy="946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FB8ED9F-0DD2-4338-8384-23B658EA2CA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38834" y="5243704"/>
                  <a:ext cx="90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8BE39C3-5594-4013-880C-B643A10696EE}"/>
                    </a:ext>
                  </a:extLst>
                </p14:cNvPr>
                <p14:cNvContentPartPr/>
                <p14:nvPr/>
              </p14:nvContentPartPr>
              <p14:xfrm>
                <a:off x="9180674" y="5132464"/>
                <a:ext cx="2160" cy="50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8BE39C3-5594-4013-880C-B643A10696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71674" y="512346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5C0DE75-34B9-44B8-B95E-36C0F59B9F35}"/>
                    </a:ext>
                  </a:extLst>
                </p14:cNvPr>
                <p14:cNvContentPartPr/>
                <p14:nvPr/>
              </p14:nvContentPartPr>
              <p14:xfrm>
                <a:off x="9192194" y="5169184"/>
                <a:ext cx="129600" cy="1875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5C0DE75-34B9-44B8-B95E-36C0F59B9F3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183194" y="5160184"/>
                  <a:ext cx="147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0024E84-E0AB-49D3-8C3B-37FAB345323C}"/>
                    </a:ext>
                  </a:extLst>
                </p14:cNvPr>
                <p14:cNvContentPartPr/>
                <p14:nvPr/>
              </p14:nvContentPartPr>
              <p14:xfrm>
                <a:off x="9761354" y="4973344"/>
                <a:ext cx="242640" cy="4381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0024E84-E0AB-49D3-8C3B-37FAB345323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52354" y="4964344"/>
                  <a:ext cx="2602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DBD3ABF-B5A0-409E-859D-46A73A8FBF0A}"/>
                    </a:ext>
                  </a:extLst>
                </p14:cNvPr>
                <p14:cNvContentPartPr/>
                <p14:nvPr/>
              </p14:nvContentPartPr>
              <p14:xfrm>
                <a:off x="9745514" y="5204104"/>
                <a:ext cx="281520" cy="39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DBD3ABF-B5A0-409E-859D-46A73A8FBF0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736514" y="5195104"/>
                  <a:ext cx="299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DD3AA85-90AA-421D-9C87-33CB9260B70E}"/>
                    </a:ext>
                  </a:extLst>
                </p14:cNvPr>
                <p14:cNvContentPartPr/>
                <p14:nvPr/>
              </p14:nvContentPartPr>
              <p14:xfrm>
                <a:off x="10019114" y="4951384"/>
                <a:ext cx="266400" cy="431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DD3AA85-90AA-421D-9C87-33CB9260B70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10114" y="4942384"/>
                  <a:ext cx="2840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6FE1A6A-0AF6-483D-BB8B-6103886E5AD0}"/>
                    </a:ext>
                  </a:extLst>
                </p14:cNvPr>
                <p14:cNvContentPartPr/>
                <p14:nvPr/>
              </p14:nvContentPartPr>
              <p14:xfrm>
                <a:off x="10243034" y="5198704"/>
                <a:ext cx="170280" cy="1994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6FE1A6A-0AF6-483D-BB8B-6103886E5AD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234034" y="5189704"/>
                  <a:ext cx="187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54C75A9-CAAE-4F96-9CCB-2AC53B5A5691}"/>
                    </a:ext>
                  </a:extLst>
                </p14:cNvPr>
                <p14:cNvContentPartPr/>
                <p14:nvPr/>
              </p14:nvContentPartPr>
              <p14:xfrm>
                <a:off x="516554" y="4523344"/>
                <a:ext cx="199800" cy="193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54C75A9-CAAE-4F96-9CCB-2AC53B5A56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7554" y="4514704"/>
                  <a:ext cx="217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3B24125-78A7-47E5-A085-E5E4C32CCBB4}"/>
                    </a:ext>
                  </a:extLst>
                </p14:cNvPr>
                <p14:cNvContentPartPr/>
                <p14:nvPr/>
              </p14:nvContentPartPr>
              <p14:xfrm>
                <a:off x="847394" y="4309144"/>
                <a:ext cx="257040" cy="4737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3B24125-78A7-47E5-A085-E5E4C32CCBB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8394" y="4300144"/>
                  <a:ext cx="274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68EB5A4-4958-4020-A268-E17BA8E8ABB6}"/>
                    </a:ext>
                  </a:extLst>
                </p14:cNvPr>
                <p14:cNvContentPartPr/>
                <p14:nvPr/>
              </p14:nvContentPartPr>
              <p14:xfrm>
                <a:off x="855314" y="4517584"/>
                <a:ext cx="256680" cy="39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68EB5A4-4958-4020-A268-E17BA8E8ABB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46674" y="4508944"/>
                  <a:ext cx="274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BD4B413-1A91-4221-994A-4AEA2FB8D7AB}"/>
                    </a:ext>
                  </a:extLst>
                </p14:cNvPr>
                <p14:cNvContentPartPr/>
                <p14:nvPr/>
              </p14:nvContentPartPr>
              <p14:xfrm>
                <a:off x="1100114" y="4558624"/>
                <a:ext cx="164520" cy="150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BD4B413-1A91-4221-994A-4AEA2FB8D7A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91114" y="4549624"/>
                  <a:ext cx="182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0ECD569-01AF-4A96-9E86-0549E1CBF571}"/>
                    </a:ext>
                  </a:extLst>
                </p14:cNvPr>
                <p14:cNvContentPartPr/>
                <p14:nvPr/>
              </p14:nvContentPartPr>
              <p14:xfrm>
                <a:off x="1456874" y="4666264"/>
                <a:ext cx="12600" cy="3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0ECD569-01AF-4A96-9E86-0549E1CBF57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447874" y="4657624"/>
                  <a:ext cx="3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63F3047-C8D6-4FC8-A6CD-B20F0DC8948F}"/>
                    </a:ext>
                  </a:extLst>
                </p14:cNvPr>
                <p14:cNvContentPartPr/>
                <p14:nvPr/>
              </p14:nvContentPartPr>
              <p14:xfrm>
                <a:off x="1524554" y="4328944"/>
                <a:ext cx="174240" cy="5000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63F3047-C8D6-4FC8-A6CD-B20F0DC8948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515914" y="4319944"/>
                  <a:ext cx="1918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D6522C7-58EC-498A-B7BA-484C5099B958}"/>
                    </a:ext>
                  </a:extLst>
                </p14:cNvPr>
                <p14:cNvContentPartPr/>
                <p14:nvPr/>
              </p14:nvContentPartPr>
              <p14:xfrm>
                <a:off x="445994" y="4922944"/>
                <a:ext cx="367560" cy="491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D6522C7-58EC-498A-B7BA-484C5099B95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6994" y="4913944"/>
                  <a:ext cx="385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47F4D60-0867-4241-9B9C-B8A6CC376818}"/>
                    </a:ext>
                  </a:extLst>
                </p14:cNvPr>
                <p14:cNvContentPartPr/>
                <p14:nvPr/>
              </p14:nvContentPartPr>
              <p14:xfrm>
                <a:off x="605474" y="5216704"/>
                <a:ext cx="186120" cy="38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47F4D60-0867-4241-9B9C-B8A6CC37681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96834" y="5207704"/>
                  <a:ext cx="20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DED92DF-CB1E-40C1-9AD3-BBBB3B7AEFF6}"/>
                    </a:ext>
                  </a:extLst>
                </p14:cNvPr>
                <p14:cNvContentPartPr/>
                <p14:nvPr/>
              </p14:nvContentPartPr>
              <p14:xfrm>
                <a:off x="1140074" y="5120944"/>
                <a:ext cx="138600" cy="254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DED92DF-CB1E-40C1-9AD3-BBBB3B7AEFF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31434" y="5112304"/>
                  <a:ext cx="156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F3AE9BD-22F0-43C6-8B7F-A9169369F3BC}"/>
                    </a:ext>
                  </a:extLst>
                </p14:cNvPr>
                <p14:cNvContentPartPr/>
                <p14:nvPr/>
              </p14:nvContentPartPr>
              <p14:xfrm>
                <a:off x="1240154" y="4950664"/>
                <a:ext cx="270000" cy="241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F3AE9BD-22F0-43C6-8B7F-A9169369F3B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231154" y="4942024"/>
                  <a:ext cx="287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07FBF09-86EA-4C41-8CFA-7223B28AE7A9}"/>
                    </a:ext>
                  </a:extLst>
                </p14:cNvPr>
                <p14:cNvContentPartPr/>
                <p14:nvPr/>
              </p14:nvContentPartPr>
              <p14:xfrm>
                <a:off x="1381634" y="5168464"/>
                <a:ext cx="164160" cy="194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07FBF09-86EA-4C41-8CFA-7223B28AE7A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372634" y="5159824"/>
                  <a:ext cx="18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60383A3-BECC-41D5-8670-56C0105C3EB0}"/>
                    </a:ext>
                  </a:extLst>
                </p14:cNvPr>
                <p14:cNvContentPartPr/>
                <p14:nvPr/>
              </p14:nvContentPartPr>
              <p14:xfrm>
                <a:off x="1606634" y="5199424"/>
                <a:ext cx="72000" cy="147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60383A3-BECC-41D5-8670-56C0105C3EB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597994" y="5190784"/>
                  <a:ext cx="89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9C12616-E8D1-4437-8E08-D1B0C163B1D0}"/>
                    </a:ext>
                  </a:extLst>
                </p14:cNvPr>
                <p14:cNvContentPartPr/>
                <p14:nvPr/>
              </p14:nvContentPartPr>
              <p14:xfrm>
                <a:off x="1718234" y="5113024"/>
                <a:ext cx="190800" cy="256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9C12616-E8D1-4437-8E08-D1B0C163B1D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709594" y="5104024"/>
                  <a:ext cx="208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4975422-B971-43C2-BB4B-6A8D241763A8}"/>
                    </a:ext>
                  </a:extLst>
                </p14:cNvPr>
                <p14:cNvContentPartPr/>
                <p14:nvPr/>
              </p14:nvContentPartPr>
              <p14:xfrm>
                <a:off x="1866554" y="5113024"/>
                <a:ext cx="156600" cy="247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4975422-B971-43C2-BB4B-6A8D241763A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857914" y="5104384"/>
                  <a:ext cx="174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18A1768-CF12-491F-8A01-5F8EB276C8D0}"/>
                    </a:ext>
                  </a:extLst>
                </p14:cNvPr>
                <p14:cNvContentPartPr/>
                <p14:nvPr/>
              </p14:nvContentPartPr>
              <p14:xfrm>
                <a:off x="2116394" y="5203744"/>
                <a:ext cx="120600" cy="146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18A1768-CF12-491F-8A01-5F8EB276C8D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107394" y="519510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B3FAA4-0D50-40E7-AF67-3AE0B3AE8C02}"/>
                    </a:ext>
                  </a:extLst>
                </p14:cNvPr>
                <p14:cNvContentPartPr/>
                <p14:nvPr/>
              </p14:nvContentPartPr>
              <p14:xfrm>
                <a:off x="2297114" y="5200504"/>
                <a:ext cx="200520" cy="181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B3FAA4-0D50-40E7-AF67-3AE0B3AE8C0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88474" y="5191864"/>
                  <a:ext cx="218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3FBF650-463A-4FFE-A0C1-6CC01507E05D}"/>
                    </a:ext>
                  </a:extLst>
                </p14:cNvPr>
                <p14:cNvContentPartPr/>
                <p14:nvPr/>
              </p14:nvContentPartPr>
              <p14:xfrm>
                <a:off x="2654594" y="5279704"/>
                <a:ext cx="207360" cy="3765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3FBF650-463A-4FFE-A0C1-6CC01507E05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645594" y="5270704"/>
                  <a:ext cx="225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F36A7B7-54B9-4BB0-9E78-DD40891B9068}"/>
                    </a:ext>
                  </a:extLst>
                </p14:cNvPr>
                <p14:cNvContentPartPr/>
                <p14:nvPr/>
              </p14:nvContentPartPr>
              <p14:xfrm>
                <a:off x="2843954" y="5146144"/>
                <a:ext cx="240480" cy="255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F36A7B7-54B9-4BB0-9E78-DD40891B906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834954" y="5137144"/>
                  <a:ext cx="258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95B0ED9-D372-464F-A009-514BEDE5E1D9}"/>
                    </a:ext>
                  </a:extLst>
                </p14:cNvPr>
                <p14:cNvContentPartPr/>
                <p14:nvPr/>
              </p14:nvContentPartPr>
              <p14:xfrm>
                <a:off x="3180914" y="5158024"/>
                <a:ext cx="199800" cy="207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95B0ED9-D372-464F-A009-514BEDE5E1D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172274" y="5149384"/>
                  <a:ext cx="217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6D6C1B2-AE93-4C32-B28E-D0E63A39CD26}"/>
                    </a:ext>
                  </a:extLst>
                </p14:cNvPr>
                <p14:cNvContentPartPr/>
                <p14:nvPr/>
              </p14:nvContentPartPr>
              <p14:xfrm>
                <a:off x="3388994" y="5234344"/>
                <a:ext cx="135360" cy="124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6D6C1B2-AE93-4C32-B28E-D0E63A39CD2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380354" y="5225704"/>
                  <a:ext cx="153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82AE2B7-547D-4139-8DFF-8A6BE82F7A4A}"/>
                    </a:ext>
                  </a:extLst>
                </p14:cNvPr>
                <p14:cNvContentPartPr/>
                <p14:nvPr/>
              </p14:nvContentPartPr>
              <p14:xfrm>
                <a:off x="3667634" y="4900264"/>
                <a:ext cx="278640" cy="501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82AE2B7-547D-4139-8DFF-8A6BE82F7A4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58994" y="4891264"/>
                  <a:ext cx="2962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966F1E3-26C8-4D4F-9CA7-10FED2836512}"/>
                    </a:ext>
                  </a:extLst>
                </p14:cNvPr>
                <p14:cNvContentPartPr/>
                <p14:nvPr/>
              </p14:nvContentPartPr>
              <p14:xfrm>
                <a:off x="3909554" y="5243704"/>
                <a:ext cx="182520" cy="1292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966F1E3-26C8-4D4F-9CA7-10FED283651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900914" y="5235064"/>
                  <a:ext cx="200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3E6D2A5-36EB-44E3-B37C-7D15CFE78DED}"/>
                    </a:ext>
                  </a:extLst>
                </p14:cNvPr>
                <p14:cNvContentPartPr/>
                <p14:nvPr/>
              </p14:nvContentPartPr>
              <p14:xfrm>
                <a:off x="4163354" y="4908544"/>
                <a:ext cx="270720" cy="4690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3E6D2A5-36EB-44E3-B37C-7D15CFE78DE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154714" y="4899904"/>
                  <a:ext cx="288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96AD7CB-2BC3-4C92-8D4B-EBC397607A07}"/>
                    </a:ext>
                  </a:extLst>
                </p14:cNvPr>
                <p14:cNvContentPartPr/>
                <p14:nvPr/>
              </p14:nvContentPartPr>
              <p14:xfrm>
                <a:off x="4512194" y="5284744"/>
                <a:ext cx="62280" cy="83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96AD7CB-2BC3-4C92-8D4B-EBC397607A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503194" y="5276104"/>
                  <a:ext cx="7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6A09586-1747-425F-A4BE-8FEFEF65B16D}"/>
                    </a:ext>
                  </a:extLst>
                </p14:cNvPr>
                <p14:cNvContentPartPr/>
                <p14:nvPr/>
              </p14:nvContentPartPr>
              <p14:xfrm>
                <a:off x="4773194" y="4973704"/>
                <a:ext cx="253080" cy="4208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6A09586-1747-425F-A4BE-8FEFEF65B16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64554" y="4964704"/>
                  <a:ext cx="2707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105007-130D-4462-93CC-70FE89635247}"/>
                    </a:ext>
                  </a:extLst>
                </p14:cNvPr>
                <p14:cNvContentPartPr/>
                <p14:nvPr/>
              </p14:nvContentPartPr>
              <p14:xfrm>
                <a:off x="4890194" y="5271784"/>
                <a:ext cx="57600" cy="119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105007-130D-4462-93CC-70FE8963524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881554" y="5263144"/>
                  <a:ext cx="75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9F0F6BF-66BE-4D76-9069-E25DADB93B5E}"/>
                    </a:ext>
                  </a:extLst>
                </p14:cNvPr>
                <p14:cNvContentPartPr/>
                <p14:nvPr/>
              </p14:nvContentPartPr>
              <p14:xfrm>
                <a:off x="5099354" y="4888744"/>
                <a:ext cx="361440" cy="545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9F0F6BF-66BE-4D76-9069-E25DADB93B5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90354" y="4879744"/>
                  <a:ext cx="3790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EDB764B-BA5D-4573-A9C3-E1D1E0DAD19A}"/>
                    </a:ext>
                  </a:extLst>
                </p14:cNvPr>
                <p14:cNvContentPartPr/>
                <p14:nvPr/>
              </p14:nvContentPartPr>
              <p14:xfrm>
                <a:off x="5286554" y="5293024"/>
                <a:ext cx="112680" cy="56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EDB764B-BA5D-4573-A9C3-E1D1E0DAD19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77554" y="5284024"/>
                  <a:ext cx="130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65D7271-9D7C-4BFD-B2A6-63F31461F934}"/>
                    </a:ext>
                  </a:extLst>
                </p14:cNvPr>
                <p14:cNvContentPartPr/>
                <p14:nvPr/>
              </p14:nvContentPartPr>
              <p14:xfrm>
                <a:off x="5295554" y="5218144"/>
                <a:ext cx="237600" cy="426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65D7271-9D7C-4BFD-B2A6-63F31461F93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286554" y="5209504"/>
                  <a:ext cx="255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E948C90-8321-45B8-A330-963F30A3B425}"/>
                    </a:ext>
                  </a:extLst>
                </p14:cNvPr>
                <p14:cNvContentPartPr/>
                <p14:nvPr/>
              </p14:nvContentPartPr>
              <p14:xfrm>
                <a:off x="5770754" y="5109784"/>
                <a:ext cx="266400" cy="219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E948C90-8321-45B8-A330-963F30A3B42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761754" y="5100784"/>
                  <a:ext cx="28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09E26F4-CD5B-4922-8079-2473F8475FFA}"/>
                    </a:ext>
                  </a:extLst>
                </p14:cNvPr>
                <p14:cNvContentPartPr/>
                <p14:nvPr/>
              </p14:nvContentPartPr>
              <p14:xfrm>
                <a:off x="5916554" y="4844104"/>
                <a:ext cx="359280" cy="487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09E26F4-CD5B-4922-8079-2473F8475FF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907914" y="4835104"/>
                  <a:ext cx="376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2BB5324-EF9E-4FE4-8CD8-7A95A34C8F6B}"/>
                    </a:ext>
                  </a:extLst>
                </p14:cNvPr>
                <p14:cNvContentPartPr/>
                <p14:nvPr/>
              </p14:nvContentPartPr>
              <p14:xfrm>
                <a:off x="6070994" y="5219584"/>
                <a:ext cx="67680" cy="88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2BB5324-EF9E-4FE4-8CD8-7A95A34C8F6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62354" y="5210584"/>
                  <a:ext cx="85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BC1B124-5DF3-44FC-A7B4-B981136D42A4}"/>
                    </a:ext>
                  </a:extLst>
                </p14:cNvPr>
                <p14:cNvContentPartPr/>
                <p14:nvPr/>
              </p14:nvContentPartPr>
              <p14:xfrm>
                <a:off x="6193754" y="5130304"/>
                <a:ext cx="203400" cy="222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BC1B124-5DF3-44FC-A7B4-B981136D42A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185114" y="5121664"/>
                  <a:ext cx="221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BACDA0D-9CC8-46B1-9651-40245BDCCDD1}"/>
                    </a:ext>
                  </a:extLst>
                </p14:cNvPr>
                <p14:cNvContentPartPr/>
                <p14:nvPr/>
              </p14:nvContentPartPr>
              <p14:xfrm>
                <a:off x="6577874" y="4873624"/>
                <a:ext cx="273600" cy="482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BACDA0D-9CC8-46B1-9651-40245BDCCDD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568874" y="4864984"/>
                  <a:ext cx="291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004AF2E-4C5E-4B22-8C5E-83B15E1413D5}"/>
                    </a:ext>
                  </a:extLst>
                </p14:cNvPr>
                <p14:cNvContentPartPr/>
                <p14:nvPr/>
              </p14:nvContentPartPr>
              <p14:xfrm>
                <a:off x="6457634" y="5127784"/>
                <a:ext cx="313200" cy="91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004AF2E-4C5E-4B22-8C5E-83B15E1413D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448634" y="5118784"/>
                  <a:ext cx="330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6A3DACD-FD68-455E-B1C0-A2ABF9B95A22}"/>
                    </a:ext>
                  </a:extLst>
                </p14:cNvPr>
                <p14:cNvContentPartPr/>
                <p14:nvPr/>
              </p14:nvContentPartPr>
              <p14:xfrm>
                <a:off x="6764714" y="5140384"/>
                <a:ext cx="255960" cy="187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6A3DACD-FD68-455E-B1C0-A2ABF9B95A2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755714" y="5131384"/>
                  <a:ext cx="273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1158E8E-ECC2-4733-962A-9BFF62A65CCC}"/>
                    </a:ext>
                  </a:extLst>
                </p14:cNvPr>
                <p14:cNvContentPartPr/>
                <p14:nvPr/>
              </p14:nvContentPartPr>
              <p14:xfrm>
                <a:off x="7238114" y="4840864"/>
                <a:ext cx="245520" cy="4780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1158E8E-ECC2-4733-962A-9BFF62A65CC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229114" y="4831864"/>
                  <a:ext cx="263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420BB17-FD9C-48D4-B803-488F70D92ACE}"/>
                    </a:ext>
                  </a:extLst>
                </p14:cNvPr>
                <p14:cNvContentPartPr/>
                <p14:nvPr/>
              </p14:nvContentPartPr>
              <p14:xfrm>
                <a:off x="7542674" y="5197624"/>
                <a:ext cx="196920" cy="120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420BB17-FD9C-48D4-B803-488F70D92ACE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533674" y="5188624"/>
                  <a:ext cx="214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7E018CE-60AC-4887-B1A1-E89C6F300B99}"/>
                    </a:ext>
                  </a:extLst>
                </p14:cNvPr>
                <p14:cNvContentPartPr/>
                <p14:nvPr/>
              </p14:nvContentPartPr>
              <p14:xfrm>
                <a:off x="7900874" y="4885864"/>
                <a:ext cx="224640" cy="4330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7E018CE-60AC-4887-B1A1-E89C6F300B9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92234" y="4877224"/>
                  <a:ext cx="242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7A42095-B72F-4778-8EA2-5E311DB108C5}"/>
                    </a:ext>
                  </a:extLst>
                </p14:cNvPr>
                <p14:cNvContentPartPr/>
                <p14:nvPr/>
              </p14:nvContentPartPr>
              <p14:xfrm>
                <a:off x="7800074" y="5122744"/>
                <a:ext cx="368640" cy="81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7A42095-B72F-4778-8EA2-5E311DB108C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791074" y="5113744"/>
                  <a:ext cx="386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8E2FF47-BF3D-422C-B795-986F10E1D629}"/>
                    </a:ext>
                  </a:extLst>
                </p14:cNvPr>
                <p14:cNvContentPartPr/>
                <p14:nvPr/>
              </p14:nvContentPartPr>
              <p14:xfrm>
                <a:off x="8108234" y="5048944"/>
                <a:ext cx="201960" cy="258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8E2FF47-BF3D-422C-B795-986F10E1D62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99594" y="5039944"/>
                  <a:ext cx="219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32A17A0-2B56-41CB-89A7-402DEF23B4E0}"/>
                    </a:ext>
                  </a:extLst>
                </p14:cNvPr>
                <p14:cNvContentPartPr/>
                <p14:nvPr/>
              </p14:nvContentPartPr>
              <p14:xfrm>
                <a:off x="8324954" y="5192944"/>
                <a:ext cx="115200" cy="975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32A17A0-2B56-41CB-89A7-402DEF23B4E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315954" y="5184304"/>
                  <a:ext cx="132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5D03C7F-C035-4E27-BD71-E94DE0374C5D}"/>
                    </a:ext>
                  </a:extLst>
                </p14:cNvPr>
                <p14:cNvContentPartPr/>
                <p14:nvPr/>
              </p14:nvContentPartPr>
              <p14:xfrm>
                <a:off x="8543474" y="5175304"/>
                <a:ext cx="242640" cy="163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5D03C7F-C035-4E27-BD71-E94DE0374C5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534474" y="5166304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C961A4B-4CA5-4998-B38F-83ECD80C193C}"/>
                    </a:ext>
                  </a:extLst>
                </p14:cNvPr>
                <p14:cNvContentPartPr/>
                <p14:nvPr/>
              </p14:nvContentPartPr>
              <p14:xfrm>
                <a:off x="433034" y="5861104"/>
                <a:ext cx="180360" cy="391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C961A4B-4CA5-4998-B38F-83ECD80C193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24394" y="5852464"/>
                  <a:ext cx="1980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91E17F8-9EA6-48CD-9EC2-0EC991751911}"/>
                    </a:ext>
                  </a:extLst>
                </p14:cNvPr>
                <p14:cNvContentPartPr/>
                <p14:nvPr/>
              </p14:nvContentPartPr>
              <p14:xfrm>
                <a:off x="560834" y="5755264"/>
                <a:ext cx="250200" cy="183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91E17F8-9EA6-48CD-9EC2-0EC99175191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52194" y="5746264"/>
                  <a:ext cx="267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BC0A558-C0EC-4F69-81DB-D733E89B9F00}"/>
                    </a:ext>
                  </a:extLst>
                </p14:cNvPr>
                <p14:cNvContentPartPr/>
                <p14:nvPr/>
              </p14:nvContentPartPr>
              <p14:xfrm>
                <a:off x="878354" y="5786224"/>
                <a:ext cx="160200" cy="166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BC0A558-C0EC-4F69-81DB-D733E89B9F00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69354" y="5777584"/>
                  <a:ext cx="177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15A733C-230D-4FA6-948F-278D81AC0B42}"/>
                    </a:ext>
                  </a:extLst>
                </p14:cNvPr>
                <p14:cNvContentPartPr/>
                <p14:nvPr/>
              </p14:nvContentPartPr>
              <p14:xfrm>
                <a:off x="1039994" y="5784424"/>
                <a:ext cx="113040" cy="1483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15A733C-230D-4FA6-948F-278D81AC0B4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0994" y="5775784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A85BB7E-4AA1-4B0D-9C28-C18F343D6EE8}"/>
                    </a:ext>
                  </a:extLst>
                </p14:cNvPr>
                <p14:cNvContentPartPr/>
                <p14:nvPr/>
              </p14:nvContentPartPr>
              <p14:xfrm>
                <a:off x="1222874" y="5543224"/>
                <a:ext cx="195840" cy="3895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A85BB7E-4AA1-4B0D-9C28-C18F343D6EE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213874" y="5534584"/>
                  <a:ext cx="2134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E21EF38-25A5-4691-9439-2E324D2BCABE}"/>
                    </a:ext>
                  </a:extLst>
                </p14:cNvPr>
                <p14:cNvContentPartPr/>
                <p14:nvPr/>
              </p14:nvContentPartPr>
              <p14:xfrm>
                <a:off x="1524194" y="5766064"/>
                <a:ext cx="95040" cy="12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E21EF38-25A5-4691-9439-2E324D2BCAB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515554" y="5757064"/>
                  <a:ext cx="112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08662E6-DEA5-481C-BFD1-0ECB6D3C3A18}"/>
                    </a:ext>
                  </a:extLst>
                </p14:cNvPr>
                <p14:cNvContentPartPr/>
                <p14:nvPr/>
              </p14:nvContentPartPr>
              <p14:xfrm>
                <a:off x="1737314" y="5498224"/>
                <a:ext cx="187200" cy="4284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08662E6-DEA5-481C-BFD1-0ECB6D3C3A1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728674" y="5489224"/>
                  <a:ext cx="2048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79CE0CD-7B47-4226-BCC0-E244E3A4CDD6}"/>
                    </a:ext>
                  </a:extLst>
                </p14:cNvPr>
                <p14:cNvContentPartPr/>
                <p14:nvPr/>
              </p14:nvContentPartPr>
              <p14:xfrm>
                <a:off x="1960514" y="5787304"/>
                <a:ext cx="57240" cy="997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79CE0CD-7B47-4226-BCC0-E244E3A4CDD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951514" y="5778304"/>
                  <a:ext cx="74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D649957-D456-4B86-9C88-05F2676B2E03}"/>
                    </a:ext>
                  </a:extLst>
                </p14:cNvPr>
                <p14:cNvContentPartPr/>
                <p14:nvPr/>
              </p14:nvContentPartPr>
              <p14:xfrm>
                <a:off x="2145194" y="5555464"/>
                <a:ext cx="163080" cy="3524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D649957-D456-4B86-9C88-05F2676B2E0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136554" y="5546824"/>
                  <a:ext cx="180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C4F52E7-D47A-4CED-BBA3-98DA3B0499A8}"/>
                    </a:ext>
                  </a:extLst>
                </p14:cNvPr>
                <p14:cNvContentPartPr/>
                <p14:nvPr/>
              </p14:nvContentPartPr>
              <p14:xfrm>
                <a:off x="2273354" y="5796664"/>
                <a:ext cx="25560" cy="85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C4F52E7-D47A-4CED-BBA3-98DA3B0499A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264354" y="5788024"/>
                  <a:ext cx="43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C676F58-059B-4727-AB5E-2AD6A5BC35B6}"/>
                    </a:ext>
                  </a:extLst>
                </p14:cNvPr>
                <p14:cNvContentPartPr/>
                <p14:nvPr/>
              </p14:nvContentPartPr>
              <p14:xfrm>
                <a:off x="2396114" y="5478784"/>
                <a:ext cx="227160" cy="400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C676F58-059B-4727-AB5E-2AD6A5BC35B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387114" y="5469784"/>
                  <a:ext cx="244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78D6CCB-BEC2-4458-9DD6-120E6081F704}"/>
                    </a:ext>
                  </a:extLst>
                </p14:cNvPr>
                <p14:cNvContentPartPr/>
                <p14:nvPr/>
              </p14:nvContentPartPr>
              <p14:xfrm>
                <a:off x="2458754" y="5692624"/>
                <a:ext cx="284760" cy="500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78D6CCB-BEC2-4458-9DD6-120E6081F70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449754" y="5683984"/>
                  <a:ext cx="3024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2BEE77F-8C70-4CD1-B5CF-F7EDFDE0165B}"/>
                    </a:ext>
                  </a:extLst>
                </p14:cNvPr>
                <p14:cNvContentPartPr/>
                <p14:nvPr/>
              </p14:nvContentPartPr>
              <p14:xfrm>
                <a:off x="2997674" y="5722504"/>
                <a:ext cx="241200" cy="176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2BEE77F-8C70-4CD1-B5CF-F7EDFDE0165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989034" y="5713864"/>
                  <a:ext cx="25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F9EAEA1-BB0A-4E97-B5DA-18255472E379}"/>
                    </a:ext>
                  </a:extLst>
                </p14:cNvPr>
                <p14:cNvContentPartPr/>
                <p14:nvPr/>
              </p14:nvContentPartPr>
              <p14:xfrm>
                <a:off x="3186314" y="5492104"/>
                <a:ext cx="177480" cy="385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F9EAEA1-BB0A-4E97-B5DA-18255472E37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177674" y="5483104"/>
                  <a:ext cx="195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B8E649-B693-477A-8486-2265C3BE5656}"/>
                    </a:ext>
                  </a:extLst>
                </p14:cNvPr>
                <p14:cNvContentPartPr/>
                <p14:nvPr/>
              </p14:nvContentPartPr>
              <p14:xfrm>
                <a:off x="3307994" y="5728984"/>
                <a:ext cx="65160" cy="121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B8E649-B693-477A-8486-2265C3BE565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298994" y="5719984"/>
                  <a:ext cx="82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0348D2A-8F36-40AB-BE3E-D1A9820A66A8}"/>
                    </a:ext>
                  </a:extLst>
                </p14:cNvPr>
                <p14:cNvContentPartPr/>
                <p14:nvPr/>
              </p14:nvContentPartPr>
              <p14:xfrm>
                <a:off x="3398354" y="5650504"/>
                <a:ext cx="181440" cy="231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0348D2A-8F36-40AB-BE3E-D1A9820A66A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389714" y="5641864"/>
                  <a:ext cx="199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ED6FEAD-46EC-421E-A42D-286DEDC239C1}"/>
                    </a:ext>
                  </a:extLst>
                </p14:cNvPr>
                <p14:cNvContentPartPr/>
                <p14:nvPr/>
              </p14:nvContentPartPr>
              <p14:xfrm>
                <a:off x="3683474" y="5511184"/>
                <a:ext cx="269280" cy="411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ED6FEAD-46EC-421E-A42D-286DEDC239C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74834" y="5502544"/>
                  <a:ext cx="286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DDC65A-39F4-4093-95FB-20D467689729}"/>
                    </a:ext>
                  </a:extLst>
                </p14:cNvPr>
                <p14:cNvContentPartPr/>
                <p14:nvPr/>
              </p14:nvContentPartPr>
              <p14:xfrm>
                <a:off x="3586994" y="5745544"/>
                <a:ext cx="298440" cy="781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DDC65A-39F4-4093-95FB-20D46768972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578354" y="5736904"/>
                  <a:ext cx="316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485C3CF-DF56-487C-913B-A856F70C8B7D}"/>
                    </a:ext>
                  </a:extLst>
                </p14:cNvPr>
                <p14:cNvContentPartPr/>
                <p14:nvPr/>
              </p14:nvContentPartPr>
              <p14:xfrm>
                <a:off x="3828914" y="5716744"/>
                <a:ext cx="174240" cy="187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485C3CF-DF56-487C-913B-A856F70C8B7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820274" y="5708104"/>
                  <a:ext cx="191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CF4BB02-6A85-4D1D-85C3-6ACB382B614A}"/>
                    </a:ext>
                  </a:extLst>
                </p14:cNvPr>
                <p14:cNvContentPartPr/>
                <p14:nvPr/>
              </p14:nvContentPartPr>
              <p14:xfrm>
                <a:off x="4056434" y="5776144"/>
                <a:ext cx="82800" cy="1004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CF4BB02-6A85-4D1D-85C3-6ACB382B614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047794" y="5767144"/>
                  <a:ext cx="10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1F1284B-ED01-4775-BD01-8F46518CEB3A}"/>
                    </a:ext>
                  </a:extLst>
                </p14:cNvPr>
                <p14:cNvContentPartPr/>
                <p14:nvPr/>
              </p14:nvContentPartPr>
              <p14:xfrm>
                <a:off x="4245794" y="5548984"/>
                <a:ext cx="182160" cy="360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1F1284B-ED01-4775-BD01-8F46518CEB3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237154" y="5539984"/>
                  <a:ext cx="199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639F8DD-24C6-46A1-A74E-DE111AE0F5C2}"/>
                    </a:ext>
                  </a:extLst>
                </p14:cNvPr>
                <p14:cNvContentPartPr/>
                <p14:nvPr/>
              </p14:nvContentPartPr>
              <p14:xfrm>
                <a:off x="4538114" y="5768944"/>
                <a:ext cx="192240" cy="1299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639F8DD-24C6-46A1-A74E-DE111AE0F5C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29114" y="5759944"/>
                  <a:ext cx="20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5B394D8-442B-450C-B779-992F4086A13D}"/>
                    </a:ext>
                  </a:extLst>
                </p14:cNvPr>
                <p14:cNvContentPartPr/>
                <p14:nvPr/>
              </p14:nvContentPartPr>
              <p14:xfrm>
                <a:off x="4797314" y="5461504"/>
                <a:ext cx="259560" cy="461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5B394D8-442B-450C-B779-992F4086A1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788314" y="5452504"/>
                  <a:ext cx="2772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FAAA5CE-79FA-489B-97F2-A3C32A391AC9}"/>
                    </a:ext>
                  </a:extLst>
                </p14:cNvPr>
                <p14:cNvContentPartPr/>
                <p14:nvPr/>
              </p14:nvContentPartPr>
              <p14:xfrm>
                <a:off x="4727834" y="5709544"/>
                <a:ext cx="326880" cy="73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FAAA5CE-79FA-489B-97F2-A3C32A391AC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719194" y="5700904"/>
                  <a:ext cx="344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FD70CDC-E0B4-4408-86AD-0E8BF56F643F}"/>
                    </a:ext>
                  </a:extLst>
                </p14:cNvPr>
                <p14:cNvContentPartPr/>
                <p14:nvPr/>
              </p14:nvContentPartPr>
              <p14:xfrm>
                <a:off x="5081354" y="5643664"/>
                <a:ext cx="131400" cy="221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FD70CDC-E0B4-4408-86AD-0E8BF56F643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072714" y="5634664"/>
                  <a:ext cx="149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5BB3738-AF7F-490E-8D33-0B1FE8947E9D}"/>
                    </a:ext>
                  </a:extLst>
                </p14:cNvPr>
                <p14:cNvContentPartPr/>
                <p14:nvPr/>
              </p14:nvContentPartPr>
              <p14:xfrm>
                <a:off x="5268194" y="5744824"/>
                <a:ext cx="69480" cy="968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5BB3738-AF7F-490E-8D33-0B1FE8947E9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259554" y="5736184"/>
                  <a:ext cx="87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E790502-6693-433E-AF14-572665FE1C00}"/>
                    </a:ext>
                  </a:extLst>
                </p14:cNvPr>
                <p14:cNvContentPartPr/>
                <p14:nvPr/>
              </p14:nvContentPartPr>
              <p14:xfrm>
                <a:off x="5410034" y="5724304"/>
                <a:ext cx="241920" cy="1450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E790502-6693-433E-AF14-572665FE1C0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401034" y="5715304"/>
                  <a:ext cx="259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5E45B11-A81D-4997-8C57-E0BA3B1224DF}"/>
                    </a:ext>
                  </a:extLst>
                </p14:cNvPr>
                <p14:cNvContentPartPr/>
                <p14:nvPr/>
              </p14:nvContentPartPr>
              <p14:xfrm>
                <a:off x="5907194" y="5704144"/>
                <a:ext cx="137880" cy="165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5E45B11-A81D-4997-8C57-E0BA3B1224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898194" y="5695504"/>
                  <a:ext cx="155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4387F23-2CAB-4125-8B61-109E7E763D2D}"/>
                    </a:ext>
                  </a:extLst>
                </p14:cNvPr>
                <p14:cNvContentPartPr/>
                <p14:nvPr/>
              </p14:nvContentPartPr>
              <p14:xfrm>
                <a:off x="6073154" y="5673184"/>
                <a:ext cx="182160" cy="1821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4387F23-2CAB-4125-8B61-109E7E763D2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064154" y="5664544"/>
                  <a:ext cx="199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45697BB-F8B5-401A-BCB4-F6F1533A4B8F}"/>
                    </a:ext>
                  </a:extLst>
                </p14:cNvPr>
                <p14:cNvContentPartPr/>
                <p14:nvPr/>
              </p14:nvContentPartPr>
              <p14:xfrm>
                <a:off x="6304994" y="5678584"/>
                <a:ext cx="163080" cy="201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45697BB-F8B5-401A-BCB4-F6F1533A4B8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295994" y="5669944"/>
                  <a:ext cx="180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EB6CD0B-5064-40A5-ABEF-E06F0C94BA67}"/>
                    </a:ext>
                  </a:extLst>
                </p14:cNvPr>
                <p14:cNvContentPartPr/>
                <p14:nvPr/>
              </p14:nvContentPartPr>
              <p14:xfrm>
                <a:off x="6542234" y="5700544"/>
                <a:ext cx="140760" cy="181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EB6CD0B-5064-40A5-ABEF-E06F0C94BA6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533594" y="5691904"/>
                  <a:ext cx="158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415D54E-FC6E-4DF9-8EA1-68AC73A90118}"/>
                    </a:ext>
                  </a:extLst>
                </p14:cNvPr>
                <p14:cNvContentPartPr/>
                <p14:nvPr/>
              </p14:nvContentPartPr>
              <p14:xfrm>
                <a:off x="6573914" y="5483104"/>
                <a:ext cx="281880" cy="406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415D54E-FC6E-4DF9-8EA1-68AC73A9011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565274" y="5474464"/>
                  <a:ext cx="2995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B8426BB-1524-4CFD-B578-C124E150CCCC}"/>
                    </a:ext>
                  </a:extLst>
                </p14:cNvPr>
                <p14:cNvContentPartPr/>
                <p14:nvPr/>
              </p14:nvContentPartPr>
              <p14:xfrm>
                <a:off x="6973514" y="5679664"/>
                <a:ext cx="289440" cy="204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B8426BB-1524-4CFD-B578-C124E150CCC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64514" y="5671024"/>
                  <a:ext cx="30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DA6D66F-5978-49EE-90F5-DBCBC9C8EA4B}"/>
                    </a:ext>
                  </a:extLst>
                </p14:cNvPr>
                <p14:cNvContentPartPr/>
                <p14:nvPr/>
              </p14:nvContentPartPr>
              <p14:xfrm>
                <a:off x="7286354" y="5471584"/>
                <a:ext cx="203040" cy="3931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DA6D66F-5978-49EE-90F5-DBCBC9C8EA4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277354" y="5462944"/>
                  <a:ext cx="220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8D4F9B0-DF2A-4819-AE44-3CDB2496DF41}"/>
                    </a:ext>
                  </a:extLst>
                </p14:cNvPr>
                <p14:cNvContentPartPr/>
                <p14:nvPr/>
              </p14:nvContentPartPr>
              <p14:xfrm>
                <a:off x="7531874" y="5704144"/>
                <a:ext cx="110160" cy="1296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8D4F9B0-DF2A-4819-AE44-3CDB2496DF4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522874" y="5695504"/>
                  <a:ext cx="127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4D9C030-59A1-46BF-A6AE-C49A2F2362C4}"/>
                    </a:ext>
                  </a:extLst>
                </p14:cNvPr>
                <p14:cNvContentPartPr/>
                <p14:nvPr/>
              </p14:nvContentPartPr>
              <p14:xfrm>
                <a:off x="7595234" y="5714584"/>
                <a:ext cx="291600" cy="193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4D9C030-59A1-46BF-A6AE-C49A2F2362C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586234" y="5705944"/>
                  <a:ext cx="309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6500226-D279-4BD3-B894-511E71430201}"/>
                    </a:ext>
                  </a:extLst>
                </p14:cNvPr>
                <p14:cNvContentPartPr/>
                <p14:nvPr/>
              </p14:nvContentPartPr>
              <p14:xfrm>
                <a:off x="8303714" y="5516224"/>
                <a:ext cx="214920" cy="411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6500226-D279-4BD3-B894-511E7143020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294714" y="5507224"/>
                  <a:ext cx="232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BBA20C9-F2F0-4A6E-A0A0-30D0577DA56A}"/>
                    </a:ext>
                  </a:extLst>
                </p14:cNvPr>
                <p14:cNvContentPartPr/>
                <p14:nvPr/>
              </p14:nvContentPartPr>
              <p14:xfrm>
                <a:off x="8255114" y="5722504"/>
                <a:ext cx="284040" cy="32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BBA20C9-F2F0-4A6E-A0A0-30D0577DA5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246114" y="5713504"/>
                  <a:ext cx="301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1427205-49F6-4868-9A8D-B0D5D7B107F4}"/>
                    </a:ext>
                  </a:extLst>
                </p14:cNvPr>
                <p14:cNvContentPartPr/>
                <p14:nvPr/>
              </p14:nvContentPartPr>
              <p14:xfrm>
                <a:off x="8543474" y="5483824"/>
                <a:ext cx="198720" cy="401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1427205-49F6-4868-9A8D-B0D5D7B107F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534474" y="5475184"/>
                  <a:ext cx="216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41996FE-414A-46D1-B220-2DB9EAFC4E67}"/>
                    </a:ext>
                  </a:extLst>
                </p14:cNvPr>
                <p14:cNvContentPartPr/>
                <p14:nvPr/>
              </p14:nvContentPartPr>
              <p14:xfrm>
                <a:off x="8782154" y="5717824"/>
                <a:ext cx="166320" cy="180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41996FE-414A-46D1-B220-2DB9EAFC4E6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773154" y="5708824"/>
                  <a:ext cx="183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A68707E-FB17-422F-BEAD-4E737B9ECC5B}"/>
                    </a:ext>
                  </a:extLst>
                </p14:cNvPr>
                <p14:cNvContentPartPr/>
                <p14:nvPr/>
              </p14:nvContentPartPr>
              <p14:xfrm>
                <a:off x="9247274" y="5716744"/>
                <a:ext cx="182520" cy="1922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A68707E-FB17-422F-BEAD-4E737B9ECC5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8634" y="5707744"/>
                  <a:ext cx="20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D86A3CD-CA51-4A02-9227-3C5DD8C9E433}"/>
                    </a:ext>
                  </a:extLst>
                </p14:cNvPr>
                <p14:cNvContentPartPr/>
                <p14:nvPr/>
              </p14:nvContentPartPr>
              <p14:xfrm>
                <a:off x="9465074" y="5735104"/>
                <a:ext cx="168480" cy="1645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D86A3CD-CA51-4A02-9227-3C5DD8C9E43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456434" y="5726464"/>
                  <a:ext cx="186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4CBD20B-2E39-4DEC-B5FC-8815FC8720AD}"/>
                    </a:ext>
                  </a:extLst>
                </p14:cNvPr>
                <p14:cNvContentPartPr/>
                <p14:nvPr/>
              </p14:nvContentPartPr>
              <p14:xfrm>
                <a:off x="9698354" y="5715664"/>
                <a:ext cx="200520" cy="200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4CBD20B-2E39-4DEC-B5FC-8815FC8720A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689354" y="5707024"/>
                  <a:ext cx="218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77F2D96-489B-4029-9437-6EE7717A8DF0}"/>
                    </a:ext>
                  </a:extLst>
                </p14:cNvPr>
                <p14:cNvContentPartPr/>
                <p14:nvPr/>
              </p14:nvContentPartPr>
              <p14:xfrm>
                <a:off x="9796994" y="5546104"/>
                <a:ext cx="172080" cy="358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77F2D96-489B-4029-9437-6EE7717A8DF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788354" y="5537104"/>
                  <a:ext cx="189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C93E885-4055-4E0E-A09E-B308B3C8B80F}"/>
                    </a:ext>
                  </a:extLst>
                </p14:cNvPr>
                <p14:cNvContentPartPr/>
                <p14:nvPr/>
              </p14:nvContentPartPr>
              <p14:xfrm>
                <a:off x="9881594" y="5745544"/>
                <a:ext cx="194400" cy="1645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C93E885-4055-4E0E-A09E-B308B3C8B80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872954" y="5736904"/>
                  <a:ext cx="212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791CB59-258F-4EB1-9253-A17FCAF0896C}"/>
                    </a:ext>
                  </a:extLst>
                </p14:cNvPr>
                <p14:cNvContentPartPr/>
                <p14:nvPr/>
              </p14:nvContentPartPr>
              <p14:xfrm>
                <a:off x="10085354" y="5737984"/>
                <a:ext cx="263520" cy="168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791CB59-258F-4EB1-9253-A17FCAF0896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076354" y="5728984"/>
                  <a:ext cx="28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33DDC5F-E799-4100-B3E1-D581E1D210A4}"/>
                    </a:ext>
                  </a:extLst>
                </p14:cNvPr>
                <p14:cNvContentPartPr/>
                <p14:nvPr/>
              </p14:nvContentPartPr>
              <p14:xfrm>
                <a:off x="10384874" y="5478064"/>
                <a:ext cx="235080" cy="3888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33DDC5F-E799-4100-B3E1-D581E1D210A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375874" y="5469424"/>
                  <a:ext cx="252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1EF7C73-5BB2-4E08-A7DF-ED7110BB9E06}"/>
                    </a:ext>
                  </a:extLst>
                </p14:cNvPr>
                <p14:cNvContentPartPr/>
                <p14:nvPr/>
              </p14:nvContentPartPr>
              <p14:xfrm>
                <a:off x="10560554" y="5733304"/>
                <a:ext cx="65160" cy="113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1EF7C73-5BB2-4E08-A7DF-ED7110BB9E0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551554" y="5724664"/>
                  <a:ext cx="82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826096C-9B88-4EC0-8566-18B84031A99D}"/>
                    </a:ext>
                  </a:extLst>
                </p14:cNvPr>
                <p14:cNvContentPartPr/>
                <p14:nvPr/>
              </p14:nvContentPartPr>
              <p14:xfrm>
                <a:off x="10480274" y="5665624"/>
                <a:ext cx="347040" cy="4276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826096C-9B88-4EC0-8566-18B84031A99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71634" y="5656624"/>
                  <a:ext cx="3646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B62288F-F935-4BAD-BDC1-B4E32928B269}"/>
                    </a:ext>
                  </a:extLst>
                </p14:cNvPr>
                <p14:cNvContentPartPr/>
                <p14:nvPr/>
              </p14:nvContentPartPr>
              <p14:xfrm>
                <a:off x="10880594" y="5755984"/>
                <a:ext cx="161640" cy="1022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B62288F-F935-4BAD-BDC1-B4E32928B26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871594" y="5747344"/>
                  <a:ext cx="179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5B58E5D-889B-45FE-A425-E183C0022DE0}"/>
                    </a:ext>
                  </a:extLst>
                </p14:cNvPr>
                <p14:cNvContentPartPr/>
                <p14:nvPr/>
              </p14:nvContentPartPr>
              <p14:xfrm>
                <a:off x="10950434" y="5750584"/>
                <a:ext cx="317160" cy="3535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5B58E5D-889B-45FE-A425-E183C0022DE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941434" y="5741944"/>
                  <a:ext cx="3348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5531F87-4D0B-403E-9D1E-1BC31593AEE3}"/>
                    </a:ext>
                  </a:extLst>
                </p14:cNvPr>
                <p14:cNvContentPartPr/>
                <p14:nvPr/>
              </p14:nvContentPartPr>
              <p14:xfrm>
                <a:off x="10985714" y="5561944"/>
                <a:ext cx="14760" cy="8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5531F87-4D0B-403E-9D1E-1BC31593AEE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977074" y="5553304"/>
                  <a:ext cx="32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2EA823A-A44F-415E-B962-2E4F2C1E95F6}"/>
                    </a:ext>
                  </a:extLst>
                </p14:cNvPr>
                <p14:cNvContentPartPr/>
                <p14:nvPr/>
              </p14:nvContentPartPr>
              <p14:xfrm>
                <a:off x="455714" y="6395704"/>
                <a:ext cx="182160" cy="323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2EA823A-A44F-415E-B962-2E4F2C1E95F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46714" y="6387064"/>
                  <a:ext cx="199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578E47A-8DD5-4324-8E46-AC69FA560AC1}"/>
                    </a:ext>
                  </a:extLst>
                </p14:cNvPr>
                <p14:cNvContentPartPr/>
                <p14:nvPr/>
              </p14:nvContentPartPr>
              <p14:xfrm>
                <a:off x="583874" y="6225424"/>
                <a:ext cx="252720" cy="2426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578E47A-8DD5-4324-8E46-AC69FA560AC1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75234" y="6216424"/>
                  <a:ext cx="270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6C2FEDC-CCDB-4A1F-896C-5C79DAB458AD}"/>
                    </a:ext>
                  </a:extLst>
                </p14:cNvPr>
                <p14:cNvContentPartPr/>
                <p14:nvPr/>
              </p14:nvContentPartPr>
              <p14:xfrm>
                <a:off x="877274" y="6218944"/>
                <a:ext cx="171000" cy="2030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6C2FEDC-CCDB-4A1F-896C-5C79DAB458A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68274" y="6209944"/>
                  <a:ext cx="18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7BDA200-8FA4-4CD5-B4B5-EA93510A3614}"/>
                    </a:ext>
                  </a:extLst>
                </p14:cNvPr>
                <p14:cNvContentPartPr/>
                <p14:nvPr/>
              </p14:nvContentPartPr>
              <p14:xfrm>
                <a:off x="1048274" y="6264304"/>
                <a:ext cx="108720" cy="149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7BDA200-8FA4-4CD5-B4B5-EA93510A361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39274" y="6255664"/>
                  <a:ext cx="126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F46329C-9570-4B75-BFF2-ED9A00DCCFE0}"/>
                    </a:ext>
                  </a:extLst>
                </p14:cNvPr>
                <p14:cNvContentPartPr/>
                <p14:nvPr/>
              </p14:nvContentPartPr>
              <p14:xfrm>
                <a:off x="1207754" y="6232984"/>
                <a:ext cx="132840" cy="216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F46329C-9570-4B75-BFF2-ED9A00DCCFE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99114" y="6224344"/>
                  <a:ext cx="150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54E9E4B-48A2-41AF-A625-35E8434A91B7}"/>
                    </a:ext>
                  </a:extLst>
                </p14:cNvPr>
                <p14:cNvContentPartPr/>
                <p14:nvPr/>
              </p14:nvContentPartPr>
              <p14:xfrm>
                <a:off x="1400354" y="6276184"/>
                <a:ext cx="149400" cy="139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54E9E4B-48A2-41AF-A625-35E8434A91B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391714" y="6267544"/>
                  <a:ext cx="167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9E486C2-95E6-42C5-ADA2-3595AEC5FD5F}"/>
                    </a:ext>
                  </a:extLst>
                </p14:cNvPr>
                <p14:cNvContentPartPr/>
                <p14:nvPr/>
              </p14:nvContentPartPr>
              <p14:xfrm>
                <a:off x="1598714" y="6219304"/>
                <a:ext cx="164160" cy="218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9E486C2-95E6-42C5-ADA2-3595AEC5FD5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590074" y="6210664"/>
                  <a:ext cx="181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6259CF1-B568-4343-BD95-8C2019B642FE}"/>
                    </a:ext>
                  </a:extLst>
                </p14:cNvPr>
                <p14:cNvContentPartPr/>
                <p14:nvPr/>
              </p14:nvContentPartPr>
              <p14:xfrm>
                <a:off x="1766474" y="6217504"/>
                <a:ext cx="157320" cy="2379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6259CF1-B568-4343-BD95-8C2019B642F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757474" y="6208864"/>
                  <a:ext cx="174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CB04EB4-80D9-47AF-9428-F37DA41D9F8E}"/>
                    </a:ext>
                  </a:extLst>
                </p14:cNvPr>
                <p14:cNvContentPartPr/>
                <p14:nvPr/>
              </p14:nvContentPartPr>
              <p14:xfrm>
                <a:off x="2235554" y="6331264"/>
                <a:ext cx="50040" cy="100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CB04EB4-80D9-47AF-9428-F37DA41D9F8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226914" y="6322264"/>
                  <a:ext cx="6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EBD934E-66B6-4C68-A085-C8A591AB962A}"/>
                    </a:ext>
                  </a:extLst>
                </p14:cNvPr>
                <p14:cNvContentPartPr/>
                <p14:nvPr/>
              </p14:nvContentPartPr>
              <p14:xfrm>
                <a:off x="2379914" y="6267184"/>
                <a:ext cx="333720" cy="171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EBD934E-66B6-4C68-A085-C8A591AB962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370914" y="6258544"/>
                  <a:ext cx="351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890A7E7-23F1-4ABF-A834-4967E467D046}"/>
                    </a:ext>
                  </a:extLst>
                </p14:cNvPr>
                <p14:cNvContentPartPr/>
                <p14:nvPr/>
              </p14:nvContentPartPr>
              <p14:xfrm>
                <a:off x="3030794" y="6265024"/>
                <a:ext cx="172800" cy="157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890A7E7-23F1-4ABF-A834-4967E467D04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021794" y="6256024"/>
                  <a:ext cx="190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624F0A6-0E19-4FE5-A813-3D5C0F4DD3C7}"/>
                    </a:ext>
                  </a:extLst>
                </p14:cNvPr>
                <p14:cNvContentPartPr/>
                <p14:nvPr/>
              </p14:nvContentPartPr>
              <p14:xfrm>
                <a:off x="3590594" y="6172504"/>
                <a:ext cx="129960" cy="2836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624F0A6-0E19-4FE5-A813-3D5C0F4DD3C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581594" y="6163864"/>
                  <a:ext cx="147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8F79D2D-5CC6-4BF9-8B2E-3C671E7C7C0A}"/>
                    </a:ext>
                  </a:extLst>
                </p14:cNvPr>
                <p14:cNvContentPartPr/>
                <p14:nvPr/>
              </p14:nvContentPartPr>
              <p14:xfrm>
                <a:off x="3650714" y="6028504"/>
                <a:ext cx="296640" cy="260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8F79D2D-5CC6-4BF9-8B2E-3C671E7C7C0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641714" y="6019504"/>
                  <a:ext cx="31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0886848-BA96-42C3-9BBB-7DE87D4A4E68}"/>
                    </a:ext>
                  </a:extLst>
                </p14:cNvPr>
                <p14:cNvContentPartPr/>
                <p14:nvPr/>
              </p14:nvContentPartPr>
              <p14:xfrm>
                <a:off x="3836114" y="6280864"/>
                <a:ext cx="130680" cy="181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0886848-BA96-42C3-9BBB-7DE87D4A4E6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827114" y="6271864"/>
                  <a:ext cx="148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EDC23E6-B08F-4C07-AFF9-6A08ACBA2178}"/>
                    </a:ext>
                  </a:extLst>
                </p14:cNvPr>
                <p14:cNvContentPartPr/>
                <p14:nvPr/>
              </p14:nvContentPartPr>
              <p14:xfrm>
                <a:off x="4055714" y="6318304"/>
                <a:ext cx="52560" cy="1342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EDC23E6-B08F-4C07-AFF9-6A08ACBA217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047074" y="6309304"/>
                  <a:ext cx="70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0267457-B059-4AC9-87F7-D3B0AD42BB75}"/>
                    </a:ext>
                  </a:extLst>
                </p14:cNvPr>
                <p14:cNvContentPartPr/>
                <p14:nvPr/>
              </p14:nvContentPartPr>
              <p14:xfrm>
                <a:off x="4184954" y="6196264"/>
                <a:ext cx="5040" cy="100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0267457-B059-4AC9-87F7-D3B0AD42BB7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176314" y="6187264"/>
                  <a:ext cx="22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E8F4260-EBA0-4B9F-821C-F2D99BFDCD09}"/>
                    </a:ext>
                  </a:extLst>
                </p14:cNvPr>
                <p14:cNvContentPartPr/>
                <p14:nvPr/>
              </p14:nvContentPartPr>
              <p14:xfrm>
                <a:off x="4192514" y="6240184"/>
                <a:ext cx="143640" cy="2260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E8F4260-EBA0-4B9F-821C-F2D99BFDCD09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183514" y="6231184"/>
                  <a:ext cx="161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7799413-943B-41ED-B1F5-4994FE93EB6A}"/>
                    </a:ext>
                  </a:extLst>
                </p14:cNvPr>
                <p14:cNvContentPartPr/>
                <p14:nvPr/>
              </p14:nvContentPartPr>
              <p14:xfrm>
                <a:off x="4347674" y="6215344"/>
                <a:ext cx="213120" cy="2656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7799413-943B-41ED-B1F5-4994FE93EB6A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338674" y="6206704"/>
                  <a:ext cx="230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0DCF39E-F2B4-4F98-8794-F56A005741EE}"/>
                    </a:ext>
                  </a:extLst>
                </p14:cNvPr>
                <p14:cNvContentPartPr/>
                <p14:nvPr/>
              </p14:nvContentPartPr>
              <p14:xfrm>
                <a:off x="4549634" y="6318664"/>
                <a:ext cx="132120" cy="154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0DCF39E-F2B4-4F98-8794-F56A005741E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540634" y="6309664"/>
                  <a:ext cx="149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EB6A4C2-B9A5-45A3-9288-9DA373B6D50E}"/>
                    </a:ext>
                  </a:extLst>
                </p14:cNvPr>
                <p14:cNvContentPartPr/>
                <p14:nvPr/>
              </p14:nvContentPartPr>
              <p14:xfrm>
                <a:off x="4753394" y="6314344"/>
                <a:ext cx="319680" cy="171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EB6A4C2-B9A5-45A3-9288-9DA373B6D50E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744394" y="6305704"/>
                  <a:ext cx="3373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A0E7899B-DBD9-40D6-841D-928927E06B83}"/>
              </a:ext>
            </a:extLst>
          </p:cNvPr>
          <p:cNvGrpSpPr/>
          <p:nvPr/>
        </p:nvGrpSpPr>
        <p:grpSpPr>
          <a:xfrm>
            <a:off x="5326154" y="6025984"/>
            <a:ext cx="1474200" cy="461880"/>
            <a:chOff x="5326154" y="6025984"/>
            <a:chExt cx="147420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182B617-2175-4C17-8B02-8687C0D50D16}"/>
                    </a:ext>
                  </a:extLst>
                </p14:cNvPr>
                <p14:cNvContentPartPr/>
                <p14:nvPr/>
              </p14:nvContentPartPr>
              <p14:xfrm>
                <a:off x="5326154" y="6197344"/>
                <a:ext cx="137160" cy="2588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182B617-2175-4C17-8B02-8687C0D50D1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317514" y="6188704"/>
                  <a:ext cx="154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3CB0776-9403-4D83-8DCC-5C8B268D0F8D}"/>
                    </a:ext>
                  </a:extLst>
                </p14:cNvPr>
                <p14:cNvContentPartPr/>
                <p14:nvPr/>
              </p14:nvContentPartPr>
              <p14:xfrm>
                <a:off x="5424794" y="6025984"/>
                <a:ext cx="246240" cy="279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3CB0776-9403-4D83-8DCC-5C8B268D0F8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415794" y="6016984"/>
                  <a:ext cx="263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F37835D-CAF2-4D36-AF76-0551E9C1CAFC}"/>
                    </a:ext>
                  </a:extLst>
                </p14:cNvPr>
                <p14:cNvContentPartPr/>
                <p14:nvPr/>
              </p14:nvContentPartPr>
              <p14:xfrm>
                <a:off x="5556914" y="6244144"/>
                <a:ext cx="196920" cy="1890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F37835D-CAF2-4D36-AF76-0551E9C1CAF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548274" y="6235144"/>
                  <a:ext cx="214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8EE1D11-068E-4978-AFAF-F082D2D97006}"/>
                    </a:ext>
                  </a:extLst>
                </p14:cNvPr>
                <p14:cNvContentPartPr/>
                <p14:nvPr/>
              </p14:nvContentPartPr>
              <p14:xfrm>
                <a:off x="5711714" y="6289144"/>
                <a:ext cx="131040" cy="1490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8EE1D11-068E-4978-AFAF-F082D2D9700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703074" y="6280504"/>
                  <a:ext cx="148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D505156-BBA1-474F-A891-547694CBF264}"/>
                    </a:ext>
                  </a:extLst>
                </p14:cNvPr>
                <p14:cNvContentPartPr/>
                <p14:nvPr/>
              </p14:nvContentPartPr>
              <p14:xfrm>
                <a:off x="5959034" y="6279424"/>
                <a:ext cx="138240" cy="1677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D505156-BBA1-474F-A891-547694CBF264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950034" y="6270784"/>
                  <a:ext cx="155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7027D2C-649E-4ECD-92C9-59D7DB4EC34D}"/>
                    </a:ext>
                  </a:extLst>
                </p14:cNvPr>
                <p14:cNvContentPartPr/>
                <p14:nvPr/>
              </p14:nvContentPartPr>
              <p14:xfrm>
                <a:off x="6110234" y="6250264"/>
                <a:ext cx="212760" cy="176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7027D2C-649E-4ECD-92C9-59D7DB4EC34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101594" y="6241624"/>
                  <a:ext cx="230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EA38D8A-00F9-4E44-B975-428E13549677}"/>
                    </a:ext>
                  </a:extLst>
                </p14:cNvPr>
                <p14:cNvContentPartPr/>
                <p14:nvPr/>
              </p14:nvContentPartPr>
              <p14:xfrm>
                <a:off x="6287714" y="6238384"/>
                <a:ext cx="156240" cy="1972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EA38D8A-00F9-4E44-B975-428E1354967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278714" y="6229744"/>
                  <a:ext cx="173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AC48B36-41B4-4984-90F3-D9FB5E71E574}"/>
                    </a:ext>
                  </a:extLst>
                </p14:cNvPr>
                <p14:cNvContentPartPr/>
                <p14:nvPr/>
              </p14:nvContentPartPr>
              <p14:xfrm>
                <a:off x="6444674" y="6220024"/>
                <a:ext cx="171000" cy="267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AC48B36-41B4-4984-90F3-D9FB5E71E57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435674" y="6211024"/>
                  <a:ext cx="188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B0FB939-7F2A-4B4B-8DEB-B44D92D60AA4}"/>
                    </a:ext>
                  </a:extLst>
                </p14:cNvPr>
                <p14:cNvContentPartPr/>
                <p14:nvPr/>
              </p14:nvContentPartPr>
              <p14:xfrm>
                <a:off x="6769034" y="6449344"/>
                <a:ext cx="31320" cy="33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B0FB939-7F2A-4B4B-8DEB-B44D92D60AA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760394" y="6440704"/>
                  <a:ext cx="48960" cy="5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204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4CCD9245-4EB1-4AA6-8280-C9EECE0FE929}"/>
              </a:ext>
            </a:extLst>
          </p:cNvPr>
          <p:cNvGrpSpPr/>
          <p:nvPr/>
        </p:nvGrpSpPr>
        <p:grpSpPr>
          <a:xfrm>
            <a:off x="6372439" y="44278"/>
            <a:ext cx="3938760" cy="1101960"/>
            <a:chOff x="6372439" y="44278"/>
            <a:chExt cx="393876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D6A139-31F2-48CB-993A-AF1E7DABF4BC}"/>
                    </a:ext>
                  </a:extLst>
                </p14:cNvPr>
                <p14:cNvContentPartPr/>
                <p14:nvPr/>
              </p14:nvContentPartPr>
              <p14:xfrm>
                <a:off x="6562879" y="67318"/>
                <a:ext cx="225360" cy="40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D6A139-31F2-48CB-993A-AF1E7DABF4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3879" y="58678"/>
                  <a:ext cx="2430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80186-9DED-4741-92FB-FB0CD2CCDBE5}"/>
                    </a:ext>
                  </a:extLst>
                </p14:cNvPr>
                <p14:cNvContentPartPr/>
                <p14:nvPr/>
              </p14:nvContentPartPr>
              <p14:xfrm>
                <a:off x="6882559" y="273958"/>
                <a:ext cx="204840" cy="20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80186-9DED-4741-92FB-FB0CD2CCDB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73559" y="265318"/>
                  <a:ext cx="222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917B33-FF3E-46FF-BCAB-1FD2B21FF530}"/>
                    </a:ext>
                  </a:extLst>
                </p14:cNvPr>
                <p14:cNvContentPartPr/>
                <p14:nvPr/>
              </p14:nvContentPartPr>
              <p14:xfrm>
                <a:off x="7430119" y="349198"/>
                <a:ext cx="9504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917B33-FF3E-46FF-BCAB-1FD2B21FF5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1119" y="340558"/>
                  <a:ext cx="112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06B2D4-34D4-40B4-A058-58AD2F50483C}"/>
                    </a:ext>
                  </a:extLst>
                </p14:cNvPr>
                <p14:cNvContentPartPr/>
                <p14:nvPr/>
              </p14:nvContentPartPr>
              <p14:xfrm>
                <a:off x="7604719" y="209518"/>
                <a:ext cx="6120" cy="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06B2D4-34D4-40B4-A058-58AD2F5048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95719" y="200878"/>
                  <a:ext cx="23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2BCCDF-EB33-49D7-A751-205DB59347B5}"/>
                    </a:ext>
                  </a:extLst>
                </p14:cNvPr>
                <p14:cNvContentPartPr/>
                <p14:nvPr/>
              </p14:nvContentPartPr>
              <p14:xfrm>
                <a:off x="7564759" y="311398"/>
                <a:ext cx="225000" cy="13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2BCCDF-EB33-49D7-A751-205DB59347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6119" y="302758"/>
                  <a:ext cx="242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F2EEE3-DEBB-4E29-8EF9-D2C04503204D}"/>
                    </a:ext>
                  </a:extLst>
                </p14:cNvPr>
                <p14:cNvContentPartPr/>
                <p14:nvPr/>
              </p14:nvContentPartPr>
              <p14:xfrm>
                <a:off x="7851319" y="276838"/>
                <a:ext cx="238680" cy="20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F2EEE3-DEBB-4E29-8EF9-D2C045032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42679" y="267838"/>
                  <a:ext cx="256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CAB0DA-F7BE-466C-BF9B-CEDE6FD09318}"/>
                    </a:ext>
                  </a:extLst>
                </p14:cNvPr>
                <p14:cNvContentPartPr/>
                <p14:nvPr/>
              </p14:nvContentPartPr>
              <p14:xfrm>
                <a:off x="7974799" y="84598"/>
                <a:ext cx="191160" cy="38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CAB0DA-F7BE-466C-BF9B-CEDE6FD093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66159" y="75958"/>
                  <a:ext cx="2088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B4CB0A-3EF1-468F-8A86-2A1B724FFFAE}"/>
                    </a:ext>
                  </a:extLst>
                </p14:cNvPr>
                <p14:cNvContentPartPr/>
                <p14:nvPr/>
              </p14:nvContentPartPr>
              <p14:xfrm>
                <a:off x="8131039" y="317158"/>
                <a:ext cx="162360" cy="15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B4CB0A-3EF1-468F-8A86-2A1B724FFF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22399" y="308158"/>
                  <a:ext cx="180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00FA2C-B1B7-4A85-9E78-088CA2A054D0}"/>
                    </a:ext>
                  </a:extLst>
                </p14:cNvPr>
                <p14:cNvContentPartPr/>
                <p14:nvPr/>
              </p14:nvContentPartPr>
              <p14:xfrm>
                <a:off x="8195119" y="354958"/>
                <a:ext cx="206640" cy="359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00FA2C-B1B7-4A85-9E78-088CA2A054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6119" y="346318"/>
                  <a:ext cx="2242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057239-F1AA-4BC3-91A6-F7D174BB5833}"/>
                    </a:ext>
                  </a:extLst>
                </p14:cNvPr>
                <p14:cNvContentPartPr/>
                <p14:nvPr/>
              </p14:nvContentPartPr>
              <p14:xfrm>
                <a:off x="8335159" y="280798"/>
                <a:ext cx="238680" cy="24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057239-F1AA-4BC3-91A6-F7D174BB58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6519" y="271798"/>
                  <a:ext cx="256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A8D3C1-BFB3-4CAA-911A-83006F8B15A7}"/>
                    </a:ext>
                  </a:extLst>
                </p14:cNvPr>
                <p14:cNvContentPartPr/>
                <p14:nvPr/>
              </p14:nvContentPartPr>
              <p14:xfrm>
                <a:off x="8621719" y="311038"/>
                <a:ext cx="341280" cy="16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A8D3C1-BFB3-4CAA-911A-83006F8B15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3079" y="302038"/>
                  <a:ext cx="358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44C7FA-031A-4C98-8458-ECDF70D182F5}"/>
                    </a:ext>
                  </a:extLst>
                </p14:cNvPr>
                <p14:cNvContentPartPr/>
                <p14:nvPr/>
              </p14:nvContentPartPr>
              <p14:xfrm>
                <a:off x="9018439" y="251278"/>
                <a:ext cx="244800" cy="246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44C7FA-031A-4C98-8458-ECDF70D182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09799" y="242278"/>
                  <a:ext cx="262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851F5E-FA1F-4C00-8732-DD03C7E9992B}"/>
                    </a:ext>
                  </a:extLst>
                </p14:cNvPr>
                <p14:cNvContentPartPr/>
                <p14:nvPr/>
              </p14:nvContentPartPr>
              <p14:xfrm>
                <a:off x="9152359" y="57238"/>
                <a:ext cx="254880" cy="39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851F5E-FA1F-4C00-8732-DD03C7E999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3719" y="48238"/>
                  <a:ext cx="272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CB6FD3-D0F6-4F17-91F6-2497D530BEC7}"/>
                    </a:ext>
                  </a:extLst>
                </p14:cNvPr>
                <p14:cNvContentPartPr/>
                <p14:nvPr/>
              </p14:nvContentPartPr>
              <p14:xfrm>
                <a:off x="9307159" y="312118"/>
                <a:ext cx="15948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CB6FD3-D0F6-4F17-91F6-2497D530BE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98519" y="303478"/>
                  <a:ext cx="177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2B907A-960C-49FA-8622-0BF8D7321E2A}"/>
                    </a:ext>
                  </a:extLst>
                </p14:cNvPr>
                <p14:cNvContentPartPr/>
                <p14:nvPr/>
              </p14:nvContentPartPr>
              <p14:xfrm>
                <a:off x="9464479" y="360718"/>
                <a:ext cx="18720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2B907A-960C-49FA-8622-0BF8D7321E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55479" y="351718"/>
                  <a:ext cx="20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73B815-CEDA-4343-A1AA-01F9B7EAE67A}"/>
                    </a:ext>
                  </a:extLst>
                </p14:cNvPr>
                <p14:cNvContentPartPr/>
                <p14:nvPr/>
              </p14:nvContentPartPr>
              <p14:xfrm>
                <a:off x="9775519" y="44278"/>
                <a:ext cx="317160" cy="51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73B815-CEDA-4343-A1AA-01F9B7EAE6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66879" y="35638"/>
                  <a:ext cx="3348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AE09FD-467D-4C89-B6C4-D61EC447D684}"/>
                    </a:ext>
                  </a:extLst>
                </p14:cNvPr>
                <p14:cNvContentPartPr/>
                <p14:nvPr/>
              </p14:nvContentPartPr>
              <p14:xfrm>
                <a:off x="9742759" y="323278"/>
                <a:ext cx="337320" cy="37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AE09FD-467D-4C89-B6C4-D61EC447D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34119" y="314278"/>
                  <a:ext cx="354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FAF26EF-6A2C-4280-B784-CB56127D2D6F}"/>
                    </a:ext>
                  </a:extLst>
                </p14:cNvPr>
                <p14:cNvContentPartPr/>
                <p14:nvPr/>
              </p14:nvContentPartPr>
              <p14:xfrm>
                <a:off x="6372439" y="918358"/>
                <a:ext cx="291600" cy="20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FAF26EF-6A2C-4280-B784-CB56127D2D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63439" y="909718"/>
                  <a:ext cx="309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D7B66D-E05D-474D-BE35-1744C69D70B9}"/>
                    </a:ext>
                  </a:extLst>
                </p14:cNvPr>
                <p14:cNvContentPartPr/>
                <p14:nvPr/>
              </p14:nvContentPartPr>
              <p14:xfrm>
                <a:off x="6639559" y="938158"/>
                <a:ext cx="172080" cy="141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D7B66D-E05D-474D-BE35-1744C69D70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30559" y="929158"/>
                  <a:ext cx="189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E9D7BA-C829-4A24-95AF-B0B07292A3DC}"/>
                    </a:ext>
                  </a:extLst>
                </p14:cNvPr>
                <p14:cNvContentPartPr/>
                <p14:nvPr/>
              </p14:nvContentPartPr>
              <p14:xfrm>
                <a:off x="6832879" y="961918"/>
                <a:ext cx="217080" cy="128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E9D7BA-C829-4A24-95AF-B0B07292A3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3879" y="952918"/>
                  <a:ext cx="23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CCEAC1-C0CF-4C6D-A4D9-2BF33ECAF62D}"/>
                    </a:ext>
                  </a:extLst>
                </p14:cNvPr>
                <p14:cNvContentPartPr/>
                <p14:nvPr/>
              </p14:nvContentPartPr>
              <p14:xfrm>
                <a:off x="7099279" y="917638"/>
                <a:ext cx="291240" cy="14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CCEAC1-C0CF-4C6D-A4D9-2BF33ECAF6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90639" y="908638"/>
                  <a:ext cx="30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2075D6-32CC-438E-886A-C643E8A04258}"/>
                    </a:ext>
                  </a:extLst>
                </p14:cNvPr>
                <p14:cNvContentPartPr/>
                <p14:nvPr/>
              </p14:nvContentPartPr>
              <p14:xfrm>
                <a:off x="7310599" y="699838"/>
                <a:ext cx="268200" cy="34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2075D6-32CC-438E-886A-C643E8A042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1599" y="690838"/>
                  <a:ext cx="285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3A29763-780C-48AF-99BA-BAFAC4EDAAF8}"/>
                    </a:ext>
                  </a:extLst>
                </p14:cNvPr>
                <p14:cNvContentPartPr/>
                <p14:nvPr/>
              </p14:nvContentPartPr>
              <p14:xfrm>
                <a:off x="7452799" y="908638"/>
                <a:ext cx="102960" cy="173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3A29763-780C-48AF-99BA-BAFAC4EDAA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44159" y="899638"/>
                  <a:ext cx="120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657EB8-CED4-43FC-AEA6-246463CA171F}"/>
                    </a:ext>
                  </a:extLst>
                </p14:cNvPr>
                <p14:cNvContentPartPr/>
                <p14:nvPr/>
              </p14:nvContentPartPr>
              <p14:xfrm>
                <a:off x="7621279" y="951478"/>
                <a:ext cx="314640" cy="11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657EB8-CED4-43FC-AEA6-246463CA17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12279" y="942478"/>
                  <a:ext cx="332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EE1E39-B8FE-432D-9B7A-72EFEF9BBB32}"/>
                    </a:ext>
                  </a:extLst>
                </p14:cNvPr>
                <p14:cNvContentPartPr/>
                <p14:nvPr/>
              </p14:nvContentPartPr>
              <p14:xfrm>
                <a:off x="8269639" y="851758"/>
                <a:ext cx="344880" cy="255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EE1E39-B8FE-432D-9B7A-72EFEF9BBB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0999" y="843118"/>
                  <a:ext cx="362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C112E3-534D-4E74-8249-99FF5EDC60D8}"/>
                    </a:ext>
                  </a:extLst>
                </p14:cNvPr>
                <p14:cNvContentPartPr/>
                <p14:nvPr/>
              </p14:nvContentPartPr>
              <p14:xfrm>
                <a:off x="8493559" y="926638"/>
                <a:ext cx="180720" cy="14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C112E3-534D-4E74-8249-99FF5EDC60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84919" y="917638"/>
                  <a:ext cx="19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C04CD9-0D20-4522-99A5-D03972F75160}"/>
                    </a:ext>
                  </a:extLst>
                </p14:cNvPr>
                <p14:cNvContentPartPr/>
                <p14:nvPr/>
              </p14:nvContentPartPr>
              <p14:xfrm>
                <a:off x="8740519" y="930958"/>
                <a:ext cx="138960" cy="174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C04CD9-0D20-4522-99A5-D03972F751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1519" y="921958"/>
                  <a:ext cx="156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262617-36F8-4995-B442-E0295B20E8F8}"/>
                    </a:ext>
                  </a:extLst>
                </p14:cNvPr>
                <p14:cNvContentPartPr/>
                <p14:nvPr/>
              </p14:nvContentPartPr>
              <p14:xfrm>
                <a:off x="8952919" y="811078"/>
                <a:ext cx="189720" cy="28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262617-36F8-4995-B442-E0295B20E8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44279" y="802078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5A817D2-9D0A-4461-98E5-97793EA70F73}"/>
                    </a:ext>
                  </a:extLst>
                </p14:cNvPr>
                <p14:cNvContentPartPr/>
                <p14:nvPr/>
              </p14:nvContentPartPr>
              <p14:xfrm>
                <a:off x="9086839" y="943198"/>
                <a:ext cx="151920" cy="137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5A817D2-9D0A-4461-98E5-97793EA70F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8199" y="934198"/>
                  <a:ext cx="169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72DC7A-1B10-4D13-B563-F469720A0A0B}"/>
                    </a:ext>
                  </a:extLst>
                </p14:cNvPr>
                <p14:cNvContentPartPr/>
                <p14:nvPr/>
              </p14:nvContentPartPr>
              <p14:xfrm>
                <a:off x="9328759" y="668878"/>
                <a:ext cx="279000" cy="47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72DC7A-1B10-4D13-B563-F469720A0A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19759" y="659878"/>
                  <a:ext cx="2966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12A5F0-9736-404F-A896-ABBB85C583DA}"/>
                    </a:ext>
                  </a:extLst>
                </p14:cNvPr>
                <p14:cNvContentPartPr/>
                <p14:nvPr/>
              </p14:nvContentPartPr>
              <p14:xfrm>
                <a:off x="9660319" y="608758"/>
                <a:ext cx="315360" cy="47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12A5F0-9736-404F-A896-ABBB85C583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51319" y="600118"/>
                  <a:ext cx="3330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5A0512-A9CB-408C-B914-10EACA481C8B}"/>
                    </a:ext>
                  </a:extLst>
                </p14:cNvPr>
                <p14:cNvContentPartPr/>
                <p14:nvPr/>
              </p14:nvContentPartPr>
              <p14:xfrm>
                <a:off x="9812959" y="927718"/>
                <a:ext cx="207720" cy="203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5A0512-A9CB-408C-B914-10EACA481C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04319" y="919078"/>
                  <a:ext cx="2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EA15A51-B5B9-4E53-99FF-C66E381397EA}"/>
                    </a:ext>
                  </a:extLst>
                </p14:cNvPr>
                <p14:cNvContentPartPr/>
                <p14:nvPr/>
              </p14:nvContentPartPr>
              <p14:xfrm>
                <a:off x="10125799" y="839878"/>
                <a:ext cx="185400" cy="30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EA15A51-B5B9-4E53-99FF-C66E381397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16799" y="830878"/>
                  <a:ext cx="2030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9097322-2579-4CF5-B745-B114770D3841}"/>
              </a:ext>
            </a:extLst>
          </p:cNvPr>
          <p:cNvGrpSpPr/>
          <p:nvPr/>
        </p:nvGrpSpPr>
        <p:grpSpPr>
          <a:xfrm>
            <a:off x="304639" y="57238"/>
            <a:ext cx="5824080" cy="1828800"/>
            <a:chOff x="304639" y="57238"/>
            <a:chExt cx="5824080" cy="18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B831F84-BA0F-4124-86F6-A4EE1FB9D741}"/>
                    </a:ext>
                  </a:extLst>
                </p14:cNvPr>
                <p14:cNvContentPartPr/>
                <p14:nvPr/>
              </p14:nvContentPartPr>
              <p14:xfrm>
                <a:off x="304639" y="343078"/>
                <a:ext cx="216720" cy="269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B831F84-BA0F-4124-86F6-A4EE1FB9D7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639" y="334078"/>
                  <a:ext cx="234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6D10D9-BE2C-4770-AB52-BE77251EC223}"/>
                    </a:ext>
                  </a:extLst>
                </p14:cNvPr>
                <p14:cNvContentPartPr/>
                <p14:nvPr/>
              </p14:nvContentPartPr>
              <p14:xfrm>
                <a:off x="382759" y="126358"/>
                <a:ext cx="401040" cy="47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6D10D9-BE2C-4770-AB52-BE77251EC2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119" y="117718"/>
                  <a:ext cx="418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DF6748-ACEB-45B6-8A03-2F5702C2D491}"/>
                    </a:ext>
                  </a:extLst>
                </p14:cNvPr>
                <p14:cNvContentPartPr/>
                <p14:nvPr/>
              </p14:nvContentPartPr>
              <p14:xfrm>
                <a:off x="604519" y="370798"/>
                <a:ext cx="200520" cy="179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DF6748-ACEB-45B6-8A03-2F5702C2D4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5519" y="361798"/>
                  <a:ext cx="218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9E526A-7046-4935-9D31-97C086F83ADE}"/>
                    </a:ext>
                  </a:extLst>
                </p14:cNvPr>
                <p14:cNvContentPartPr/>
                <p14:nvPr/>
              </p14:nvContentPartPr>
              <p14:xfrm>
                <a:off x="765079" y="338398"/>
                <a:ext cx="214920" cy="20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9E526A-7046-4935-9D31-97C086F83A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6079" y="329758"/>
                  <a:ext cx="232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44670A-BB03-4A46-8A51-31043FC7D16A}"/>
                    </a:ext>
                  </a:extLst>
                </p14:cNvPr>
                <p14:cNvContentPartPr/>
                <p14:nvPr/>
              </p14:nvContentPartPr>
              <p14:xfrm>
                <a:off x="1001599" y="394558"/>
                <a:ext cx="156600" cy="12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44670A-BB03-4A46-8A51-31043FC7D1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2959" y="385918"/>
                  <a:ext cx="17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98B57E-F159-45D0-8089-C45EAB19E428}"/>
                    </a:ext>
                  </a:extLst>
                </p14:cNvPr>
                <p14:cNvContentPartPr/>
                <p14:nvPr/>
              </p14:nvContentPartPr>
              <p14:xfrm>
                <a:off x="1232359" y="123478"/>
                <a:ext cx="179280" cy="38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98B57E-F159-45D0-8089-C45EAB19E4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23359" y="114838"/>
                  <a:ext cx="196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375B8E-0775-4296-80D5-3C188DB25B7E}"/>
                    </a:ext>
                  </a:extLst>
                </p14:cNvPr>
                <p14:cNvContentPartPr/>
                <p14:nvPr/>
              </p14:nvContentPartPr>
              <p14:xfrm>
                <a:off x="1405879" y="70558"/>
                <a:ext cx="243360" cy="51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375B8E-0775-4296-80D5-3C188DB25B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97239" y="61918"/>
                  <a:ext cx="2610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227670-C23A-44BA-B62F-A5C4EC15A617}"/>
                    </a:ext>
                  </a:extLst>
                </p14:cNvPr>
                <p14:cNvContentPartPr/>
                <p14:nvPr/>
              </p14:nvContentPartPr>
              <p14:xfrm>
                <a:off x="1399759" y="300238"/>
                <a:ext cx="362160" cy="9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227670-C23A-44BA-B62F-A5C4EC15A6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90759" y="291238"/>
                  <a:ext cx="379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D9708E-85DA-4D4E-BC10-2437935449A2}"/>
                    </a:ext>
                  </a:extLst>
                </p14:cNvPr>
                <p14:cNvContentPartPr/>
                <p14:nvPr/>
              </p14:nvContentPartPr>
              <p14:xfrm>
                <a:off x="2026519" y="292678"/>
                <a:ext cx="22680" cy="1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D9708E-85DA-4D4E-BC10-2437935449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17879" y="283678"/>
                  <a:ext cx="40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F33BBE-D7AF-4053-8F3C-A22624B059F0}"/>
                    </a:ext>
                  </a:extLst>
                </p14:cNvPr>
                <p14:cNvContentPartPr/>
                <p14:nvPr/>
              </p14:nvContentPartPr>
              <p14:xfrm>
                <a:off x="1916719" y="505078"/>
                <a:ext cx="30960" cy="1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F33BBE-D7AF-4053-8F3C-A22624B059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8079" y="496078"/>
                  <a:ext cx="48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73E474-C7DB-4E25-B748-41BB9A545381}"/>
                    </a:ext>
                  </a:extLst>
                </p14:cNvPr>
                <p14:cNvContentPartPr/>
                <p14:nvPr/>
              </p14:nvContentPartPr>
              <p14:xfrm>
                <a:off x="2430799" y="197278"/>
                <a:ext cx="318240" cy="36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73E474-C7DB-4E25-B748-41BB9A5453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1799" y="188278"/>
                  <a:ext cx="335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43416B-A8CC-4907-B7C9-80634ECAAB39}"/>
                    </a:ext>
                  </a:extLst>
                </p14:cNvPr>
                <p14:cNvContentPartPr/>
                <p14:nvPr/>
              </p14:nvContentPartPr>
              <p14:xfrm>
                <a:off x="2817799" y="356038"/>
                <a:ext cx="194400" cy="17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43416B-A8CC-4907-B7C9-80634ECAAB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08799" y="347038"/>
                  <a:ext cx="21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98404A-01AF-425A-B234-557614D4CABA}"/>
                    </a:ext>
                  </a:extLst>
                </p14:cNvPr>
                <p14:cNvContentPartPr/>
                <p14:nvPr/>
              </p14:nvContentPartPr>
              <p14:xfrm>
                <a:off x="3169519" y="57238"/>
                <a:ext cx="297000" cy="49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98404A-01AF-425A-B234-557614D4CA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60519" y="48238"/>
                  <a:ext cx="3146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5A9B5B-A06E-489E-B212-46C247C529E4}"/>
                    </a:ext>
                  </a:extLst>
                </p14:cNvPr>
                <p14:cNvContentPartPr/>
                <p14:nvPr/>
              </p14:nvContentPartPr>
              <p14:xfrm>
                <a:off x="3156559" y="291958"/>
                <a:ext cx="410400" cy="7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5A9B5B-A06E-489E-B212-46C247C529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47919" y="282958"/>
                  <a:ext cx="428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A58AA5-A62A-4724-9C62-EAB25A49212B}"/>
                    </a:ext>
                  </a:extLst>
                </p14:cNvPr>
                <p14:cNvContentPartPr/>
                <p14:nvPr/>
              </p14:nvContentPartPr>
              <p14:xfrm>
                <a:off x="3917599" y="225358"/>
                <a:ext cx="170280" cy="34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A58AA5-A62A-4724-9C62-EAB25A4921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08959" y="216718"/>
                  <a:ext cx="187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192D76-CD51-475A-8D10-32C8E3E90952}"/>
                    </a:ext>
                  </a:extLst>
                </p14:cNvPr>
                <p14:cNvContentPartPr/>
                <p14:nvPr/>
              </p14:nvContentPartPr>
              <p14:xfrm>
                <a:off x="3751999" y="154798"/>
                <a:ext cx="408240" cy="40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192D76-CD51-475A-8D10-32C8E3E909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43359" y="145798"/>
                  <a:ext cx="4258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138171-0B77-45B0-BA14-16BAD2D5F170}"/>
                    </a:ext>
                  </a:extLst>
                </p14:cNvPr>
                <p14:cNvContentPartPr/>
                <p14:nvPr/>
              </p14:nvContentPartPr>
              <p14:xfrm>
                <a:off x="4232599" y="547558"/>
                <a:ext cx="24840" cy="12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138171-0B77-45B0-BA14-16BAD2D5F1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23599" y="538918"/>
                  <a:ext cx="42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361F43-EED9-4882-AC07-104846F6A840}"/>
                    </a:ext>
                  </a:extLst>
                </p14:cNvPr>
                <p14:cNvContentPartPr/>
                <p14:nvPr/>
              </p14:nvContentPartPr>
              <p14:xfrm>
                <a:off x="4416199" y="544318"/>
                <a:ext cx="129600" cy="21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361F43-EED9-4882-AC07-104846F6A8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7559" y="535678"/>
                  <a:ext cx="147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3D9E2C-7983-4C87-AB51-3DFEACA4167D}"/>
                    </a:ext>
                  </a:extLst>
                </p14:cNvPr>
                <p14:cNvContentPartPr/>
                <p14:nvPr/>
              </p14:nvContentPartPr>
              <p14:xfrm>
                <a:off x="4668919" y="393118"/>
                <a:ext cx="111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3D9E2C-7983-4C87-AB51-3DFEACA416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59919" y="384478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AA25C9-FC9F-4EDF-976D-F15257E38303}"/>
                    </a:ext>
                  </a:extLst>
                </p14:cNvPr>
                <p14:cNvContentPartPr/>
                <p14:nvPr/>
              </p14:nvContentPartPr>
              <p14:xfrm>
                <a:off x="4869079" y="376198"/>
                <a:ext cx="46440" cy="2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AA25C9-FC9F-4EDF-976D-F15257E383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60439" y="367558"/>
                  <a:ext cx="64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EDA3FE-A627-4419-A689-1E69B1FF6C1B}"/>
                    </a:ext>
                  </a:extLst>
                </p14:cNvPr>
                <p14:cNvContentPartPr/>
                <p14:nvPr/>
              </p14:nvContentPartPr>
              <p14:xfrm>
                <a:off x="5077159" y="360358"/>
                <a:ext cx="5400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EDA3FE-A627-4419-A689-1E69B1FF6C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68159" y="351718"/>
                  <a:ext cx="71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2EBF01-DF01-4C7A-9A4F-454FBCE30AB4}"/>
                    </a:ext>
                  </a:extLst>
                </p14:cNvPr>
                <p14:cNvContentPartPr/>
                <p14:nvPr/>
              </p14:nvContentPartPr>
              <p14:xfrm>
                <a:off x="5303599" y="469798"/>
                <a:ext cx="62280" cy="17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2EBF01-DF01-4C7A-9A4F-454FBCE30A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94599" y="461158"/>
                  <a:ext cx="79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8DB36A-8AEC-4F8F-A3DC-C4F46B39AF80}"/>
                    </a:ext>
                  </a:extLst>
                </p14:cNvPr>
                <p14:cNvContentPartPr/>
                <p14:nvPr/>
              </p14:nvContentPartPr>
              <p14:xfrm>
                <a:off x="5573959" y="230758"/>
                <a:ext cx="232920" cy="248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8DB36A-8AEC-4F8F-A3DC-C4F46B39AF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65319" y="221758"/>
                  <a:ext cx="250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64C895-B6A5-44B3-AADC-20B34347E6D9}"/>
                    </a:ext>
                  </a:extLst>
                </p14:cNvPr>
                <p14:cNvContentPartPr/>
                <p14:nvPr/>
              </p14:nvContentPartPr>
              <p14:xfrm>
                <a:off x="5461639" y="161278"/>
                <a:ext cx="339480" cy="33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64C895-B6A5-44B3-AADC-20B34347E6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52639" y="152278"/>
                  <a:ext cx="35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99BE68-1C04-41F3-A4A1-82DCE61BF9C0}"/>
                    </a:ext>
                  </a:extLst>
                </p14:cNvPr>
                <p14:cNvContentPartPr/>
                <p14:nvPr/>
              </p14:nvContentPartPr>
              <p14:xfrm>
                <a:off x="5896519" y="444958"/>
                <a:ext cx="187560" cy="137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99BE68-1C04-41F3-A4A1-82DCE61BF9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87519" y="435958"/>
                  <a:ext cx="20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D45D3D-1C06-4584-90A8-56C267241197}"/>
                    </a:ext>
                  </a:extLst>
                </p14:cNvPr>
                <p14:cNvContentPartPr/>
                <p14:nvPr/>
              </p14:nvContentPartPr>
              <p14:xfrm>
                <a:off x="429919" y="1044718"/>
                <a:ext cx="276840" cy="223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D45D3D-1C06-4584-90A8-56C2672411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919" y="1036078"/>
                  <a:ext cx="29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B46855-6AFF-49C3-BFA2-6F6FB03D99F4}"/>
                    </a:ext>
                  </a:extLst>
                </p14:cNvPr>
                <p14:cNvContentPartPr/>
                <p14:nvPr/>
              </p14:nvContentPartPr>
              <p14:xfrm>
                <a:off x="776959" y="1074598"/>
                <a:ext cx="103320" cy="176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B46855-6AFF-49C3-BFA2-6F6FB03D99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7959" y="1065598"/>
                  <a:ext cx="12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228806-1E30-4A9B-B9D4-A9C5A7BF503C}"/>
                    </a:ext>
                  </a:extLst>
                </p14:cNvPr>
                <p14:cNvContentPartPr/>
                <p14:nvPr/>
              </p14:nvContentPartPr>
              <p14:xfrm>
                <a:off x="981079" y="1064158"/>
                <a:ext cx="224280" cy="24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228806-1E30-4A9B-B9D4-A9C5A7BF50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2079" y="1055518"/>
                  <a:ext cx="241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2199F9-D333-4A38-BE1C-E9D6097208B8}"/>
                    </a:ext>
                  </a:extLst>
                </p14:cNvPr>
                <p14:cNvContentPartPr/>
                <p14:nvPr/>
              </p14:nvContentPartPr>
              <p14:xfrm>
                <a:off x="1287439" y="1076758"/>
                <a:ext cx="366840" cy="16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2199F9-D333-4A38-BE1C-E9D6097208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78439" y="1068118"/>
                  <a:ext cx="38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E7AD20-6273-4846-9542-91D5D358DFF0}"/>
                    </a:ext>
                  </a:extLst>
                </p14:cNvPr>
                <p14:cNvContentPartPr/>
                <p14:nvPr/>
              </p14:nvContentPartPr>
              <p14:xfrm>
                <a:off x="1795759" y="1101238"/>
                <a:ext cx="16632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E7AD20-6273-4846-9542-91D5D358DF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86759" y="1092238"/>
                  <a:ext cx="183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B6E4E9-4B6C-4168-A0FC-6860218D9282}"/>
                    </a:ext>
                  </a:extLst>
                </p14:cNvPr>
                <p14:cNvContentPartPr/>
                <p14:nvPr/>
              </p14:nvContentPartPr>
              <p14:xfrm>
                <a:off x="2152159" y="884518"/>
                <a:ext cx="129960" cy="35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B6E4E9-4B6C-4168-A0FC-6860218D92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3519" y="875518"/>
                  <a:ext cx="147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4BD4E3-2E90-4119-A2DD-DD165074990D}"/>
                    </a:ext>
                  </a:extLst>
                </p14:cNvPr>
                <p14:cNvContentPartPr/>
                <p14:nvPr/>
              </p14:nvContentPartPr>
              <p14:xfrm>
                <a:off x="2331439" y="840238"/>
                <a:ext cx="185040" cy="41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4BD4E3-2E90-4119-A2DD-DD16507499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22799" y="831238"/>
                  <a:ext cx="2026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88765-5763-4825-90B5-5C308189288D}"/>
                    </a:ext>
                  </a:extLst>
                </p14:cNvPr>
                <p14:cNvContentPartPr/>
                <p14:nvPr/>
              </p14:nvContentPartPr>
              <p14:xfrm>
                <a:off x="2490199" y="1122838"/>
                <a:ext cx="78840" cy="11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88765-5763-4825-90B5-5C30818928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81559" y="1114198"/>
                  <a:ext cx="96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12AD0E-92B0-448F-B7E5-D2EE85D748D5}"/>
                    </a:ext>
                  </a:extLst>
                </p14:cNvPr>
                <p14:cNvContentPartPr/>
                <p14:nvPr/>
              </p14:nvContentPartPr>
              <p14:xfrm>
                <a:off x="2438719" y="1021678"/>
                <a:ext cx="275400" cy="540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12AD0E-92B0-448F-B7E5-D2EE85D748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29719" y="1012678"/>
                  <a:ext cx="2930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A2AB54-038D-4F84-8A1C-CCEC7C279366}"/>
                    </a:ext>
                  </a:extLst>
                </p14:cNvPr>
                <p14:cNvContentPartPr/>
                <p14:nvPr/>
              </p14:nvContentPartPr>
              <p14:xfrm>
                <a:off x="3077719" y="1026358"/>
                <a:ext cx="291960" cy="18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A2AB54-038D-4F84-8A1C-CCEC7C2793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69079" y="1017718"/>
                  <a:ext cx="309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7B2A57-F22F-48CD-9D99-9A25AAB5B3B0}"/>
                    </a:ext>
                  </a:extLst>
                </p14:cNvPr>
                <p14:cNvContentPartPr/>
                <p14:nvPr/>
              </p14:nvContentPartPr>
              <p14:xfrm>
                <a:off x="3300919" y="809278"/>
                <a:ext cx="245880" cy="39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7B2A57-F22F-48CD-9D99-9A25AAB5B3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91919" y="800278"/>
                  <a:ext cx="26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F7D399E-A52D-4801-8129-3D842C2EB311}"/>
                    </a:ext>
                  </a:extLst>
                </p14:cNvPr>
                <p14:cNvContentPartPr/>
                <p14:nvPr/>
              </p14:nvContentPartPr>
              <p14:xfrm>
                <a:off x="3458239" y="1062358"/>
                <a:ext cx="55080" cy="10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F7D399E-A52D-4801-8129-3D842C2EB3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49599" y="1053358"/>
                  <a:ext cx="72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EF97026-3AF8-4F2B-9442-1058B5A00302}"/>
                    </a:ext>
                  </a:extLst>
                </p14:cNvPr>
                <p14:cNvContentPartPr/>
                <p14:nvPr/>
              </p14:nvContentPartPr>
              <p14:xfrm>
                <a:off x="3594319" y="968038"/>
                <a:ext cx="161640" cy="23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EF97026-3AF8-4F2B-9442-1058B5A003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85319" y="959038"/>
                  <a:ext cx="17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D3BAE5-23F1-40B0-9758-EDE8926044A8}"/>
                    </a:ext>
                  </a:extLst>
                </p14:cNvPr>
                <p14:cNvContentPartPr/>
                <p14:nvPr/>
              </p14:nvContentPartPr>
              <p14:xfrm>
                <a:off x="3892039" y="791998"/>
                <a:ext cx="226440" cy="446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D3BAE5-23F1-40B0-9758-EDE8926044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83399" y="782998"/>
                  <a:ext cx="244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C6E067-FB08-49E5-8011-1C39ADCD0035}"/>
                    </a:ext>
                  </a:extLst>
                </p14:cNvPr>
                <p14:cNvContentPartPr/>
                <p14:nvPr/>
              </p14:nvContentPartPr>
              <p14:xfrm>
                <a:off x="3798439" y="959038"/>
                <a:ext cx="486360" cy="234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C6E067-FB08-49E5-8011-1C39ADCD00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89439" y="950038"/>
                  <a:ext cx="504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715A53-E835-42AA-AA40-4E72BE7625DC}"/>
                    </a:ext>
                  </a:extLst>
                </p14:cNvPr>
                <p14:cNvContentPartPr/>
                <p14:nvPr/>
              </p14:nvContentPartPr>
              <p14:xfrm>
                <a:off x="4347439" y="1059838"/>
                <a:ext cx="52560" cy="131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715A53-E835-42AA-AA40-4E72BE7625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38439" y="1050838"/>
                  <a:ext cx="70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514EE3-CA6E-4341-B708-CE5432978ED7}"/>
                    </a:ext>
                  </a:extLst>
                </p14:cNvPr>
                <p14:cNvContentPartPr/>
                <p14:nvPr/>
              </p14:nvContentPartPr>
              <p14:xfrm>
                <a:off x="4567399" y="772918"/>
                <a:ext cx="221760" cy="429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514EE3-CA6E-4341-B708-CE5432978E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58759" y="763918"/>
                  <a:ext cx="239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716AF2-E0C6-4676-A763-EEB6E61DE124}"/>
                    </a:ext>
                  </a:extLst>
                </p14:cNvPr>
                <p14:cNvContentPartPr/>
                <p14:nvPr/>
              </p14:nvContentPartPr>
              <p14:xfrm>
                <a:off x="4540039" y="1061278"/>
                <a:ext cx="256320" cy="16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716AF2-E0C6-4676-A763-EEB6E61DE1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31039" y="1052278"/>
                  <a:ext cx="273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BAA10C-64F1-4B37-B0AB-6E63517F2B5E}"/>
                    </a:ext>
                  </a:extLst>
                </p14:cNvPr>
                <p14:cNvContentPartPr/>
                <p14:nvPr/>
              </p14:nvContentPartPr>
              <p14:xfrm>
                <a:off x="4870879" y="1049038"/>
                <a:ext cx="170640" cy="150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BAA10C-64F1-4B37-B0AB-6E63517F2B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62239" y="1040038"/>
                  <a:ext cx="18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3EB67C-DB6D-4A31-9463-60F320168D13}"/>
                    </a:ext>
                  </a:extLst>
                </p14:cNvPr>
                <p14:cNvContentPartPr/>
                <p14:nvPr/>
              </p14:nvContentPartPr>
              <p14:xfrm>
                <a:off x="5253559" y="734038"/>
                <a:ext cx="244800" cy="455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3EB67C-DB6D-4A31-9463-60F320168D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44559" y="725038"/>
                  <a:ext cx="262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C71A29-284A-4AB7-9C60-F716F0721C7F}"/>
                    </a:ext>
                  </a:extLst>
                </p14:cNvPr>
                <p14:cNvContentPartPr/>
                <p14:nvPr/>
              </p14:nvContentPartPr>
              <p14:xfrm>
                <a:off x="5164279" y="995758"/>
                <a:ext cx="450360" cy="169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C71A29-284A-4AB7-9C60-F716F0721C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55639" y="986758"/>
                  <a:ext cx="468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849369-C4FD-4A96-83FC-43F1498BC90A}"/>
                    </a:ext>
                  </a:extLst>
                </p14:cNvPr>
                <p14:cNvContentPartPr/>
                <p14:nvPr/>
              </p14:nvContentPartPr>
              <p14:xfrm>
                <a:off x="5718319" y="1003678"/>
                <a:ext cx="258120" cy="20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849369-C4FD-4A96-83FC-43F1498BC9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09679" y="995038"/>
                  <a:ext cx="275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A54D43-8E8D-4480-AFA1-E41375110555}"/>
                    </a:ext>
                  </a:extLst>
                </p14:cNvPr>
                <p14:cNvContentPartPr/>
                <p14:nvPr/>
              </p14:nvContentPartPr>
              <p14:xfrm>
                <a:off x="5900479" y="809278"/>
                <a:ext cx="228240" cy="350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A54D43-8E8D-4480-AFA1-E413751105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91839" y="800278"/>
                  <a:ext cx="245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B336A5-DBF0-449B-A158-9EFC6CEF41E4}"/>
                    </a:ext>
                  </a:extLst>
                </p14:cNvPr>
                <p14:cNvContentPartPr/>
                <p14:nvPr/>
              </p14:nvContentPartPr>
              <p14:xfrm>
                <a:off x="522079" y="1637638"/>
                <a:ext cx="313560" cy="24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B336A5-DBF0-449B-A158-9EFC6CEF41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079" y="1628638"/>
                  <a:ext cx="331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53E0A4-4F41-4180-979A-E24E6FB4FC30}"/>
                    </a:ext>
                  </a:extLst>
                </p14:cNvPr>
                <p14:cNvContentPartPr/>
                <p14:nvPr/>
              </p14:nvContentPartPr>
              <p14:xfrm>
                <a:off x="865879" y="1705678"/>
                <a:ext cx="96120" cy="172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53E0A4-4F41-4180-979A-E24E6FB4FC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6879" y="1697038"/>
                  <a:ext cx="113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915CF6-CEBE-4D9F-9505-9FDF0E6DA9CC}"/>
                    </a:ext>
                  </a:extLst>
                </p14:cNvPr>
                <p14:cNvContentPartPr/>
                <p14:nvPr/>
              </p14:nvContentPartPr>
              <p14:xfrm>
                <a:off x="1194199" y="1488958"/>
                <a:ext cx="127440" cy="36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915CF6-CEBE-4D9F-9505-9FDF0E6DA9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5559" y="1480318"/>
                  <a:ext cx="145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D6A0D5-FEE2-45C2-8E4F-66EB81022B46}"/>
                    </a:ext>
                  </a:extLst>
                </p14:cNvPr>
                <p14:cNvContentPartPr/>
                <p14:nvPr/>
              </p14:nvContentPartPr>
              <p14:xfrm>
                <a:off x="1047679" y="1613878"/>
                <a:ext cx="421920" cy="10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D6A0D5-FEE2-45C2-8E4F-66EB81022B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8679" y="1605238"/>
                  <a:ext cx="439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A96AC84-38FA-4C45-AEA7-4333698C3799}"/>
                    </a:ext>
                  </a:extLst>
                </p14:cNvPr>
                <p14:cNvContentPartPr/>
                <p14:nvPr/>
              </p14:nvContentPartPr>
              <p14:xfrm>
                <a:off x="1457359" y="1388878"/>
                <a:ext cx="182880" cy="479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A96AC84-38FA-4C45-AEA7-4333698C37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48719" y="1379878"/>
                  <a:ext cx="200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D37DA1-EA1B-4E4D-AEF6-C1C3D74575F5}"/>
                    </a:ext>
                  </a:extLst>
                </p14:cNvPr>
                <p14:cNvContentPartPr/>
                <p14:nvPr/>
              </p14:nvContentPartPr>
              <p14:xfrm>
                <a:off x="2229199" y="1631518"/>
                <a:ext cx="408600" cy="204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D37DA1-EA1B-4E4D-AEF6-C1C3D74575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20559" y="1622878"/>
                  <a:ext cx="426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D5F1B3-3D46-49CF-B832-73C3B28102D9}"/>
                    </a:ext>
                  </a:extLst>
                </p14:cNvPr>
                <p14:cNvContentPartPr/>
                <p14:nvPr/>
              </p14:nvContentPartPr>
              <p14:xfrm>
                <a:off x="2719519" y="1603798"/>
                <a:ext cx="223560" cy="156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D5F1B3-3D46-49CF-B832-73C3B28102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10879" y="1594798"/>
                  <a:ext cx="241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FC4607-879C-40EE-AC74-70A105AFBAA2}"/>
                    </a:ext>
                  </a:extLst>
                </p14:cNvPr>
                <p14:cNvContentPartPr/>
                <p14:nvPr/>
              </p14:nvContentPartPr>
              <p14:xfrm>
                <a:off x="2935879" y="1622158"/>
                <a:ext cx="175680" cy="14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FC4607-879C-40EE-AC74-70A105AFBA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27239" y="1613158"/>
                  <a:ext cx="193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6ADABCE-BA8E-4D4C-9CCC-798CA1F7EE9D}"/>
                    </a:ext>
                  </a:extLst>
                </p14:cNvPr>
                <p14:cNvContentPartPr/>
                <p14:nvPr/>
              </p14:nvContentPartPr>
              <p14:xfrm>
                <a:off x="3115159" y="1648798"/>
                <a:ext cx="230400" cy="144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6ADABCE-BA8E-4D4C-9CCC-798CA1F7EE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06519" y="1639798"/>
                  <a:ext cx="248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191BAB-2803-4273-801E-BD796036D9B5}"/>
                    </a:ext>
                  </a:extLst>
                </p14:cNvPr>
                <p14:cNvContentPartPr/>
                <p14:nvPr/>
              </p14:nvContentPartPr>
              <p14:xfrm>
                <a:off x="3692239" y="1580758"/>
                <a:ext cx="493200" cy="22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191BAB-2803-4273-801E-BD796036D9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83599" y="1572118"/>
                  <a:ext cx="510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33B012-AF26-4A3D-8E8D-CB80F3E987CB}"/>
                    </a:ext>
                  </a:extLst>
                </p14:cNvPr>
                <p14:cNvContentPartPr/>
                <p14:nvPr/>
              </p14:nvContentPartPr>
              <p14:xfrm>
                <a:off x="4614199" y="1639438"/>
                <a:ext cx="148680" cy="120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33B012-AF26-4A3D-8E8D-CB80F3E987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05559" y="1630798"/>
                  <a:ext cx="166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CD60FC-3031-475A-B15E-D956F39FAF4C}"/>
                    </a:ext>
                  </a:extLst>
                </p14:cNvPr>
                <p14:cNvContentPartPr/>
                <p14:nvPr/>
              </p14:nvContentPartPr>
              <p14:xfrm>
                <a:off x="4798159" y="1651318"/>
                <a:ext cx="229680" cy="12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CD60FC-3031-475A-B15E-D956F39FAF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9519" y="1642678"/>
                  <a:ext cx="247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8A6776-3507-4457-8AFB-AA86787AD166}"/>
                    </a:ext>
                  </a:extLst>
                </p14:cNvPr>
                <p14:cNvContentPartPr/>
                <p14:nvPr/>
              </p14:nvContentPartPr>
              <p14:xfrm>
                <a:off x="5117839" y="1658518"/>
                <a:ext cx="151560" cy="116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8A6776-3507-4457-8AFB-AA86787AD1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09199" y="1649518"/>
                  <a:ext cx="169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9D9537-3841-4E44-A20F-C9E6772A2033}"/>
                    </a:ext>
                  </a:extLst>
                </p14:cNvPr>
                <p14:cNvContentPartPr/>
                <p14:nvPr/>
              </p14:nvContentPartPr>
              <p14:xfrm>
                <a:off x="5262559" y="1456558"/>
                <a:ext cx="222480" cy="320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9D9537-3841-4E44-A20F-C9E6772A203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53559" y="1447558"/>
                  <a:ext cx="24012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957AB0B-982F-449E-8B0B-149BE6C9A3FC}"/>
              </a:ext>
            </a:extLst>
          </p:cNvPr>
          <p:cNvGrpSpPr/>
          <p:nvPr/>
        </p:nvGrpSpPr>
        <p:grpSpPr>
          <a:xfrm>
            <a:off x="5777359" y="1434238"/>
            <a:ext cx="1803240" cy="315000"/>
            <a:chOff x="5777359" y="1434238"/>
            <a:chExt cx="18032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559402-3224-43CA-818D-E77FEE81435A}"/>
                    </a:ext>
                  </a:extLst>
                </p14:cNvPr>
                <p14:cNvContentPartPr/>
                <p14:nvPr/>
              </p14:nvContentPartPr>
              <p14:xfrm>
                <a:off x="5777359" y="1512718"/>
                <a:ext cx="271440" cy="236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559402-3224-43CA-818D-E77FEE8143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68719" y="1503718"/>
                  <a:ext cx="289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8C971B-C78A-4804-A8F6-C54CF3113699}"/>
                    </a:ext>
                  </a:extLst>
                </p14:cNvPr>
                <p14:cNvContentPartPr/>
                <p14:nvPr/>
              </p14:nvContentPartPr>
              <p14:xfrm>
                <a:off x="6012799" y="1563118"/>
                <a:ext cx="177480" cy="140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8C971B-C78A-4804-A8F6-C54CF31136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04159" y="1554478"/>
                  <a:ext cx="195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B249FD-D14A-4B12-968F-C096CFA97927}"/>
                    </a:ext>
                  </a:extLst>
                </p14:cNvPr>
                <p14:cNvContentPartPr/>
                <p14:nvPr/>
              </p14:nvContentPartPr>
              <p14:xfrm>
                <a:off x="6261199" y="1533598"/>
                <a:ext cx="255600" cy="207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B249FD-D14A-4B12-968F-C096CFA979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2559" y="1524958"/>
                  <a:ext cx="273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0AD45AD-FAD6-49F2-83E0-3BAD94EB08D0}"/>
                    </a:ext>
                  </a:extLst>
                </p14:cNvPr>
                <p14:cNvContentPartPr/>
                <p14:nvPr/>
              </p14:nvContentPartPr>
              <p14:xfrm>
                <a:off x="6493399" y="1434238"/>
                <a:ext cx="260640" cy="263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0AD45AD-FAD6-49F2-83E0-3BAD94EB08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4759" y="1425238"/>
                  <a:ext cx="278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62E7FF-2054-4BB0-BC3D-A62776178EC8}"/>
                    </a:ext>
                  </a:extLst>
                </p14:cNvPr>
                <p14:cNvContentPartPr/>
                <p14:nvPr/>
              </p14:nvContentPartPr>
              <p14:xfrm>
                <a:off x="6667999" y="1560598"/>
                <a:ext cx="183600" cy="121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62E7FF-2054-4BB0-BC3D-A62776178E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58999" y="1551598"/>
                  <a:ext cx="201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AA77CD-9D17-4FAD-A601-2C9D3040FF26}"/>
                    </a:ext>
                  </a:extLst>
                </p14:cNvPr>
                <p14:cNvContentPartPr/>
                <p14:nvPr/>
              </p14:nvContentPartPr>
              <p14:xfrm>
                <a:off x="6850519" y="1570678"/>
                <a:ext cx="217080" cy="137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AA77CD-9D17-4FAD-A601-2C9D3040FF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41879" y="1562038"/>
                  <a:ext cx="23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154128-9E94-40A0-BFC3-7884075BD16B}"/>
                    </a:ext>
                  </a:extLst>
                </p14:cNvPr>
                <p14:cNvContentPartPr/>
                <p14:nvPr/>
              </p14:nvContentPartPr>
              <p14:xfrm>
                <a:off x="7183519" y="1499038"/>
                <a:ext cx="125280" cy="18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154128-9E94-40A0-BFC3-7884075BD1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74879" y="1490398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D005D6-B560-4D6D-9AEC-F2B22BF26194}"/>
                    </a:ext>
                  </a:extLst>
                </p14:cNvPr>
                <p14:cNvContentPartPr/>
                <p14:nvPr/>
              </p14:nvContentPartPr>
              <p14:xfrm>
                <a:off x="7364599" y="1525318"/>
                <a:ext cx="216000" cy="189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D005D6-B560-4D6D-9AEC-F2B22BF261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5599" y="1516678"/>
                  <a:ext cx="2336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892E32B-FBA2-4BB8-9512-4D403FB25ADE}"/>
              </a:ext>
            </a:extLst>
          </p:cNvPr>
          <p:cNvGrpSpPr/>
          <p:nvPr/>
        </p:nvGrpSpPr>
        <p:grpSpPr>
          <a:xfrm>
            <a:off x="7996039" y="1349278"/>
            <a:ext cx="2197440" cy="477360"/>
            <a:chOff x="7996039" y="1349278"/>
            <a:chExt cx="219744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83CE03-B125-4577-909A-CB6D7EFAE4FB}"/>
                    </a:ext>
                  </a:extLst>
                </p14:cNvPr>
                <p14:cNvContentPartPr/>
                <p14:nvPr/>
              </p14:nvContentPartPr>
              <p14:xfrm>
                <a:off x="7996039" y="1424518"/>
                <a:ext cx="516960" cy="274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83CE03-B125-4577-909A-CB6D7EFAE4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87399" y="1415878"/>
                  <a:ext cx="534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3FA7DF-C96D-4DAA-8DED-17765749645F}"/>
                    </a:ext>
                  </a:extLst>
                </p14:cNvPr>
                <p14:cNvContentPartPr/>
                <p14:nvPr/>
              </p14:nvContentPartPr>
              <p14:xfrm>
                <a:off x="8651959" y="1349278"/>
                <a:ext cx="154080" cy="103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3FA7DF-C96D-4DAA-8DED-1776574964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2959" y="1340638"/>
                  <a:ext cx="17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86E32B-FE0F-47C8-960E-4115201F8E86}"/>
                    </a:ext>
                  </a:extLst>
                </p14:cNvPr>
                <p14:cNvContentPartPr/>
                <p14:nvPr/>
              </p14:nvContentPartPr>
              <p14:xfrm>
                <a:off x="8502559" y="1740958"/>
                <a:ext cx="65880" cy="16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86E32B-FE0F-47C8-960E-4115201F8E8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3559" y="1731958"/>
                  <a:ext cx="83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FE3883-1BA6-45DB-88FA-D6551D23755C}"/>
                    </a:ext>
                  </a:extLst>
                </p14:cNvPr>
                <p14:cNvContentPartPr/>
                <p14:nvPr/>
              </p14:nvContentPartPr>
              <p14:xfrm>
                <a:off x="9028159" y="1604878"/>
                <a:ext cx="121320" cy="17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FE3883-1BA6-45DB-88FA-D6551D23755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19159" y="1596238"/>
                  <a:ext cx="138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13A62C-5EAF-4CAC-8A66-4E661BF9C631}"/>
                    </a:ext>
                  </a:extLst>
                </p14:cNvPr>
                <p14:cNvContentPartPr/>
                <p14:nvPr/>
              </p14:nvContentPartPr>
              <p14:xfrm>
                <a:off x="8928439" y="1525318"/>
                <a:ext cx="608760" cy="8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13A62C-5EAF-4CAC-8A66-4E661BF9C6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19799" y="1516678"/>
                  <a:ext cx="626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1C8E653-0634-4945-8145-0CF6A4663693}"/>
                    </a:ext>
                  </a:extLst>
                </p14:cNvPr>
                <p14:cNvContentPartPr/>
                <p14:nvPr/>
              </p14:nvContentPartPr>
              <p14:xfrm>
                <a:off x="9454039" y="1406158"/>
                <a:ext cx="284040" cy="344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1C8E653-0634-4945-8145-0CF6A466369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5399" y="1397158"/>
                  <a:ext cx="301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4960A1-8665-411D-BDE6-5FAC18187A71}"/>
                    </a:ext>
                  </a:extLst>
                </p14:cNvPr>
                <p14:cNvContentPartPr/>
                <p14:nvPr/>
              </p14:nvContentPartPr>
              <p14:xfrm>
                <a:off x="9726919" y="1645918"/>
                <a:ext cx="12744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4960A1-8665-411D-BDE6-5FAC18187A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18279" y="1636918"/>
                  <a:ext cx="145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7E8BC4-B404-4593-BD45-0C6D91CEBA41}"/>
                    </a:ext>
                  </a:extLst>
                </p14:cNvPr>
                <p14:cNvContentPartPr/>
                <p14:nvPr/>
              </p14:nvContentPartPr>
              <p14:xfrm>
                <a:off x="9906919" y="1648798"/>
                <a:ext cx="286560" cy="177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7E8BC4-B404-4593-BD45-0C6D91CEBA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98279" y="1640158"/>
                  <a:ext cx="3042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CBC1617-E4F0-480B-BF37-421438FF84E3}"/>
              </a:ext>
            </a:extLst>
          </p:cNvPr>
          <p:cNvGrpSpPr/>
          <p:nvPr/>
        </p:nvGrpSpPr>
        <p:grpSpPr>
          <a:xfrm>
            <a:off x="793879" y="2240278"/>
            <a:ext cx="541440" cy="567720"/>
            <a:chOff x="793879" y="2240278"/>
            <a:chExt cx="54144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1B78C89-A188-455C-8622-ACACF1D365B5}"/>
                    </a:ext>
                  </a:extLst>
                </p14:cNvPr>
                <p14:cNvContentPartPr/>
                <p14:nvPr/>
              </p14:nvContentPartPr>
              <p14:xfrm>
                <a:off x="881359" y="2438638"/>
                <a:ext cx="217800" cy="36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1B78C89-A188-455C-8622-ACACF1D365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2359" y="2429998"/>
                  <a:ext cx="235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1C415C-9F6A-41BE-9E80-F4951BB9FE0C}"/>
                    </a:ext>
                  </a:extLst>
                </p14:cNvPr>
                <p14:cNvContentPartPr/>
                <p14:nvPr/>
              </p14:nvContentPartPr>
              <p14:xfrm>
                <a:off x="793879" y="2370958"/>
                <a:ext cx="386280" cy="386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1C415C-9F6A-41BE-9E80-F4951BB9FE0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4879" y="2361958"/>
                  <a:ext cx="4039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95F913-200A-4D22-9F36-B16873E7533F}"/>
                    </a:ext>
                  </a:extLst>
                </p14:cNvPr>
                <p14:cNvContentPartPr/>
                <p14:nvPr/>
              </p14:nvContentPartPr>
              <p14:xfrm>
                <a:off x="799639" y="2240278"/>
                <a:ext cx="535680" cy="5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95F913-200A-4D22-9F36-B16873E7533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0999" y="2231278"/>
                  <a:ext cx="5533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EEE186B-EB87-4A1B-8212-B73A71B0D713}"/>
              </a:ext>
            </a:extLst>
          </p:cNvPr>
          <p:cNvGrpSpPr/>
          <p:nvPr/>
        </p:nvGrpSpPr>
        <p:grpSpPr>
          <a:xfrm>
            <a:off x="1483639" y="2518198"/>
            <a:ext cx="243360" cy="161280"/>
            <a:chOff x="1483639" y="2518198"/>
            <a:chExt cx="24336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2816B26-AF9E-428F-9849-B135BF32C11F}"/>
                    </a:ext>
                  </a:extLst>
                </p14:cNvPr>
                <p14:cNvContentPartPr/>
                <p14:nvPr/>
              </p14:nvContentPartPr>
              <p14:xfrm>
                <a:off x="1503799" y="2518198"/>
                <a:ext cx="153360" cy="34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2816B26-AF9E-428F-9849-B135BF32C11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94799" y="2509558"/>
                  <a:ext cx="171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933521-8396-4E6E-B640-353566D79DBE}"/>
                    </a:ext>
                  </a:extLst>
                </p14:cNvPr>
                <p14:cNvContentPartPr/>
                <p14:nvPr/>
              </p14:nvContentPartPr>
              <p14:xfrm>
                <a:off x="1483639" y="2626198"/>
                <a:ext cx="243360" cy="53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933521-8396-4E6E-B640-353566D79D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74999" y="2617558"/>
                  <a:ext cx="2610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0893AE4-9AC3-4948-A714-13F751598F47}"/>
              </a:ext>
            </a:extLst>
          </p:cNvPr>
          <p:cNvGrpSpPr/>
          <p:nvPr/>
        </p:nvGrpSpPr>
        <p:grpSpPr>
          <a:xfrm>
            <a:off x="2152879" y="1989718"/>
            <a:ext cx="2105640" cy="1044000"/>
            <a:chOff x="2152879" y="1989718"/>
            <a:chExt cx="2105640" cy="10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9FB14D-9B9C-423C-AD03-227CBED91E69}"/>
                    </a:ext>
                  </a:extLst>
                </p14:cNvPr>
                <p14:cNvContentPartPr/>
                <p14:nvPr/>
              </p14:nvContentPartPr>
              <p14:xfrm>
                <a:off x="2433319" y="2272318"/>
                <a:ext cx="134280" cy="21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9FB14D-9B9C-423C-AD03-227CBED91E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24679" y="2263678"/>
                  <a:ext cx="151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07D5DC-897B-4122-8089-82743507D585}"/>
                    </a:ext>
                  </a:extLst>
                </p14:cNvPr>
                <p14:cNvContentPartPr/>
                <p14:nvPr/>
              </p14:nvContentPartPr>
              <p14:xfrm>
                <a:off x="2152879" y="2553478"/>
                <a:ext cx="525960" cy="82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07D5DC-897B-4122-8089-82743507D5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3879" y="2544478"/>
                  <a:ext cx="543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0617883-9D1A-4857-9138-9CEE23662FD2}"/>
                    </a:ext>
                  </a:extLst>
                </p14:cNvPr>
                <p14:cNvContentPartPr/>
                <p14:nvPr/>
              </p14:nvContentPartPr>
              <p14:xfrm>
                <a:off x="2248639" y="2725918"/>
                <a:ext cx="320040" cy="206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0617883-9D1A-4857-9138-9CEE23662F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39639" y="2716918"/>
                  <a:ext cx="337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30EE88F-6D87-4DFF-9A8E-431D5B547D32}"/>
                    </a:ext>
                  </a:extLst>
                </p14:cNvPr>
                <p14:cNvContentPartPr/>
                <p14:nvPr/>
              </p14:nvContentPartPr>
              <p14:xfrm>
                <a:off x="2995279" y="2201398"/>
                <a:ext cx="481320" cy="47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30EE88F-6D87-4DFF-9A8E-431D5B547D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6279" y="2192758"/>
                  <a:ext cx="498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FA2888-1F41-46CE-AD7B-F31C750EF9EF}"/>
                    </a:ext>
                  </a:extLst>
                </p14:cNvPr>
                <p14:cNvContentPartPr/>
                <p14:nvPr/>
              </p14:nvContentPartPr>
              <p14:xfrm>
                <a:off x="2910679" y="2919958"/>
                <a:ext cx="113760" cy="11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FA2888-1F41-46CE-AD7B-F31C750EF9E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01679" y="2911318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CC5CB0-6B1C-4CB2-B6BD-9DBABB4D8B1F}"/>
                    </a:ext>
                  </a:extLst>
                </p14:cNvPr>
                <p14:cNvContentPartPr/>
                <p14:nvPr/>
              </p14:nvContentPartPr>
              <p14:xfrm>
                <a:off x="3035599" y="2774878"/>
                <a:ext cx="54000" cy="1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CC5CB0-6B1C-4CB2-B6BD-9DBABB4D8B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26599" y="2766238"/>
                  <a:ext cx="71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B752DFF-A445-4598-B9BB-DC4064660EB0}"/>
                    </a:ext>
                  </a:extLst>
                </p14:cNvPr>
                <p14:cNvContentPartPr/>
                <p14:nvPr/>
              </p14:nvContentPartPr>
              <p14:xfrm>
                <a:off x="3178519" y="2910598"/>
                <a:ext cx="93600" cy="1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B752DFF-A445-4598-B9BB-DC4064660E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69519" y="2901598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698210F-5202-43AF-B532-F87B88C09C86}"/>
                    </a:ext>
                  </a:extLst>
                </p14:cNvPr>
                <p14:cNvContentPartPr/>
                <p14:nvPr/>
              </p14:nvContentPartPr>
              <p14:xfrm>
                <a:off x="3148999" y="2901598"/>
                <a:ext cx="356400" cy="10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698210F-5202-43AF-B532-F87B88C09C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40359" y="2892958"/>
                  <a:ext cx="374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C59549-CEB0-4950-A57E-4ADD0BBF5234}"/>
                    </a:ext>
                  </a:extLst>
                </p14:cNvPr>
                <p14:cNvContentPartPr/>
                <p14:nvPr/>
              </p14:nvContentPartPr>
              <p14:xfrm>
                <a:off x="3272839" y="1989718"/>
                <a:ext cx="147960" cy="11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C59549-CEB0-4950-A57E-4ADD0BBF52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63839" y="1981078"/>
                  <a:ext cx="165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B833658-5279-4AE2-BD2E-15B0DB45375B}"/>
                    </a:ext>
                  </a:extLst>
                </p14:cNvPr>
                <p14:cNvContentPartPr/>
                <p14:nvPr/>
              </p14:nvContentPartPr>
              <p14:xfrm>
                <a:off x="3743359" y="2298238"/>
                <a:ext cx="211320" cy="33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B833658-5279-4AE2-BD2E-15B0DB4537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34719" y="2289598"/>
                  <a:ext cx="228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8099E50-DE2B-4714-9109-9F1CAA530003}"/>
                    </a:ext>
                  </a:extLst>
                </p14:cNvPr>
                <p14:cNvContentPartPr/>
                <p14:nvPr/>
              </p14:nvContentPartPr>
              <p14:xfrm>
                <a:off x="3739039" y="2231998"/>
                <a:ext cx="286560" cy="325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8099E50-DE2B-4714-9109-9F1CAA53000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30039" y="2222998"/>
                  <a:ext cx="304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E05B1B-32F9-4F27-88CE-97B7E7A57FED}"/>
                    </a:ext>
                  </a:extLst>
                </p14:cNvPr>
                <p14:cNvContentPartPr/>
                <p14:nvPr/>
              </p14:nvContentPartPr>
              <p14:xfrm>
                <a:off x="4104439" y="2667598"/>
                <a:ext cx="83160" cy="11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E05B1B-32F9-4F27-88CE-97B7E7A57FE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95439" y="2658598"/>
                  <a:ext cx="10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BC6E148-86A9-40D3-9E0F-2CDFBEA3542D}"/>
                    </a:ext>
                  </a:extLst>
                </p14:cNvPr>
                <p14:cNvContentPartPr/>
                <p14:nvPr/>
              </p14:nvContentPartPr>
              <p14:xfrm>
                <a:off x="4240879" y="2460958"/>
                <a:ext cx="17640" cy="23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BC6E148-86A9-40D3-9E0F-2CDFBEA3542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32239" y="2451958"/>
                  <a:ext cx="3528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85F20C5-F081-4FA9-9745-E90642BAA9BF}"/>
                  </a:ext>
                </a:extLst>
              </p14:cNvPr>
              <p14:cNvContentPartPr/>
              <p14:nvPr/>
            </p14:nvContentPartPr>
            <p14:xfrm>
              <a:off x="4669639" y="2380678"/>
              <a:ext cx="523800" cy="223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85F20C5-F081-4FA9-9745-E90642BAA9B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660639" y="2371678"/>
                <a:ext cx="54144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2947A5F-DA51-458C-B157-7539914E70D8}"/>
              </a:ext>
            </a:extLst>
          </p:cNvPr>
          <p:cNvGrpSpPr/>
          <p:nvPr/>
        </p:nvGrpSpPr>
        <p:grpSpPr>
          <a:xfrm>
            <a:off x="5443639" y="2093038"/>
            <a:ext cx="2502000" cy="815760"/>
            <a:chOff x="5443639" y="2093038"/>
            <a:chExt cx="250200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F8A9DBB-B57A-4A97-A2A6-363247236BF8}"/>
                    </a:ext>
                  </a:extLst>
                </p14:cNvPr>
                <p14:cNvContentPartPr/>
                <p14:nvPr/>
              </p14:nvContentPartPr>
              <p14:xfrm>
                <a:off x="5443639" y="2209318"/>
                <a:ext cx="540000" cy="475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F8A9DBB-B57A-4A97-A2A6-363247236BF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34639" y="2200678"/>
                  <a:ext cx="5576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1FBA67-065D-4055-9B6F-6A32FE82BAAA}"/>
                    </a:ext>
                  </a:extLst>
                </p14:cNvPr>
                <p14:cNvContentPartPr/>
                <p14:nvPr/>
              </p14:nvContentPartPr>
              <p14:xfrm>
                <a:off x="6054919" y="2209678"/>
                <a:ext cx="241560" cy="485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1FBA67-065D-4055-9B6F-6A32FE82BA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46279" y="2200678"/>
                  <a:ext cx="259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AB6D54-D593-4682-8D7F-A2B2AB5E957C}"/>
                    </a:ext>
                  </a:extLst>
                </p14:cNvPr>
                <p14:cNvContentPartPr/>
                <p14:nvPr/>
              </p14:nvContentPartPr>
              <p14:xfrm>
                <a:off x="6295039" y="2437918"/>
                <a:ext cx="428400" cy="22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AB6D54-D593-4682-8D7F-A2B2AB5E957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86399" y="2429278"/>
                  <a:ext cx="446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4F70E52-5771-42E9-9C05-C62207EBC31F}"/>
                    </a:ext>
                  </a:extLst>
                </p14:cNvPr>
                <p14:cNvContentPartPr/>
                <p14:nvPr/>
              </p14:nvContentPartPr>
              <p14:xfrm>
                <a:off x="6945199" y="2692438"/>
                <a:ext cx="3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4F70E52-5771-42E9-9C05-C62207EBC3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36199" y="2683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6EC8FB0-8FF1-4844-87DF-8A22BEE4B589}"/>
                    </a:ext>
                  </a:extLst>
                </p14:cNvPr>
                <p14:cNvContentPartPr/>
                <p14:nvPr/>
              </p14:nvContentPartPr>
              <p14:xfrm>
                <a:off x="6832159" y="2682718"/>
                <a:ext cx="132480" cy="22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6EC8FB0-8FF1-4844-87DF-8A22BEE4B5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23519" y="2674078"/>
                  <a:ext cx="150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B887F5-EA7F-40C7-A1E9-2763B20165E2}"/>
                    </a:ext>
                  </a:extLst>
                </p14:cNvPr>
                <p14:cNvContentPartPr/>
                <p14:nvPr/>
              </p14:nvContentPartPr>
              <p14:xfrm>
                <a:off x="7153279" y="2237038"/>
                <a:ext cx="479160" cy="25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B887F5-EA7F-40C7-A1E9-2763B20165E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44639" y="2228398"/>
                  <a:ext cx="496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C1F485F-8D23-49AF-AD07-6F73E35A3441}"/>
                    </a:ext>
                  </a:extLst>
                </p14:cNvPr>
                <p14:cNvContentPartPr/>
                <p14:nvPr/>
              </p14:nvContentPartPr>
              <p14:xfrm>
                <a:off x="7808119" y="2093038"/>
                <a:ext cx="137520" cy="139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C1F485F-8D23-49AF-AD07-6F73E35A34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99119" y="2084038"/>
                  <a:ext cx="155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CFEF58F-4BD0-426C-9F71-EC10C8F772A4}"/>
                    </a:ext>
                  </a:extLst>
                </p14:cNvPr>
                <p14:cNvContentPartPr/>
                <p14:nvPr/>
              </p14:nvContentPartPr>
              <p14:xfrm>
                <a:off x="7143919" y="2561758"/>
                <a:ext cx="553320" cy="100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CFEF58F-4BD0-426C-9F71-EC10C8F772A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35279" y="2552758"/>
                  <a:ext cx="570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DEE5E1-A63E-49CF-8842-A48ACF4D94FE}"/>
                    </a:ext>
                  </a:extLst>
                </p14:cNvPr>
                <p14:cNvContentPartPr/>
                <p14:nvPr/>
              </p14:nvContentPartPr>
              <p14:xfrm>
                <a:off x="7295119" y="2742118"/>
                <a:ext cx="331200" cy="15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DEE5E1-A63E-49CF-8842-A48ACF4D94F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86479" y="2733118"/>
                  <a:ext cx="34884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20CAA6B-E3E3-4765-B42B-9867B1F57B8B}"/>
                  </a:ext>
                </a:extLst>
              </p14:cNvPr>
              <p14:cNvContentPartPr/>
              <p14:nvPr/>
            </p14:nvContentPartPr>
            <p14:xfrm>
              <a:off x="8242999" y="2167558"/>
              <a:ext cx="214920" cy="4708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20CAA6B-E3E3-4765-B42B-9867B1F57B8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233999" y="2158558"/>
                <a:ext cx="2325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EC540E-17B4-4F4C-BFA6-6E51B2A0777C}"/>
                  </a:ext>
                </a:extLst>
              </p14:cNvPr>
              <p14:cNvContentPartPr/>
              <p14:nvPr/>
            </p14:nvContentPartPr>
            <p14:xfrm>
              <a:off x="6388262" y="3059081"/>
              <a:ext cx="1553040" cy="59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EC540E-17B4-4F4C-BFA6-6E51B2A0777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379262" y="3050441"/>
                <a:ext cx="1570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365ACC-A3C8-4BF2-A9FE-AD722929FB25}"/>
                  </a:ext>
                </a:extLst>
              </p14:cNvPr>
              <p14:cNvContentPartPr/>
              <p14:nvPr/>
            </p14:nvContentPartPr>
            <p14:xfrm>
              <a:off x="5407622" y="2798081"/>
              <a:ext cx="283680" cy="51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365ACC-A3C8-4BF2-A9FE-AD722929FB2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398622" y="2789081"/>
                <a:ext cx="301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6AA42C-B083-41C9-AAF1-F748876C4646}"/>
                  </a:ext>
                </a:extLst>
              </p14:cNvPr>
              <p14:cNvContentPartPr/>
              <p14:nvPr/>
            </p14:nvContentPartPr>
            <p14:xfrm>
              <a:off x="5442182" y="2907521"/>
              <a:ext cx="172800" cy="1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6AA42C-B083-41C9-AAF1-F748876C464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433542" y="2898521"/>
                <a:ext cx="190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048A6B1-F5EF-4439-B719-700CE7683038}"/>
                  </a:ext>
                </a:extLst>
              </p14:cNvPr>
              <p14:cNvContentPartPr/>
              <p14:nvPr/>
            </p14:nvContentPartPr>
            <p14:xfrm>
              <a:off x="5348603" y="3090230"/>
              <a:ext cx="299160" cy="6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048A6B1-F5EF-4439-B719-700CE768303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39963" y="3081590"/>
                <a:ext cx="3168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FEA8B96-6A65-47C5-A7FC-E140B580644E}"/>
                  </a:ext>
                </a:extLst>
              </p14:cNvPr>
              <p14:cNvContentPartPr/>
              <p14:nvPr/>
            </p14:nvContentPartPr>
            <p14:xfrm>
              <a:off x="5423483" y="3287150"/>
              <a:ext cx="155160" cy="51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FEA8B96-6A65-47C5-A7FC-E140B580644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414483" y="3278150"/>
                <a:ext cx="172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3B3A7B7-B450-424B-B916-A77112192CB1}"/>
                  </a:ext>
                </a:extLst>
              </p14:cNvPr>
              <p14:cNvContentPartPr/>
              <p14:nvPr/>
            </p14:nvContentPartPr>
            <p14:xfrm>
              <a:off x="5402963" y="3440510"/>
              <a:ext cx="197280" cy="63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3B3A7B7-B450-424B-B916-A77112192CB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94323" y="3431870"/>
                <a:ext cx="214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BB7EFA3-C50D-4A48-9771-1D99EDA831BA}"/>
                  </a:ext>
                </a:extLst>
              </p14:cNvPr>
              <p14:cNvContentPartPr/>
              <p14:nvPr/>
            </p14:nvContentPartPr>
            <p14:xfrm>
              <a:off x="6382883" y="3167270"/>
              <a:ext cx="1930680" cy="109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BB7EFA3-C50D-4A48-9771-1D99EDA831B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73883" y="3158270"/>
                <a:ext cx="1948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B9FBFBA-2EA8-46B8-99D5-9FE2D77D6123}"/>
                  </a:ext>
                </a:extLst>
              </p14:cNvPr>
              <p14:cNvContentPartPr/>
              <p14:nvPr/>
            </p14:nvContentPartPr>
            <p14:xfrm>
              <a:off x="6402554" y="3389748"/>
              <a:ext cx="1783440" cy="100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B9FBFBA-2EA8-46B8-99D5-9FE2D77D612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393914" y="3381108"/>
                <a:ext cx="1801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D194A4B-8B94-47DA-AB2C-509F0A8910A7}"/>
                  </a:ext>
                </a:extLst>
              </p14:cNvPr>
              <p14:cNvContentPartPr/>
              <p14:nvPr/>
            </p14:nvContentPartPr>
            <p14:xfrm>
              <a:off x="5211314" y="3592068"/>
              <a:ext cx="844560" cy="180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D194A4B-8B94-47DA-AB2C-509F0A8910A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202674" y="3583428"/>
                <a:ext cx="862200" cy="1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457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AED2DD-A631-4A3A-8F53-B5D522D4D6AE}"/>
                  </a:ext>
                </a:extLst>
              </p14:cNvPr>
              <p14:cNvContentPartPr/>
              <p14:nvPr/>
            </p14:nvContentPartPr>
            <p14:xfrm>
              <a:off x="9111662" y="379601"/>
              <a:ext cx="172080" cy="178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AED2DD-A631-4A3A-8F53-B5D522D4D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3022" y="370961"/>
                <a:ext cx="1897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332E2B-C8A2-4ED0-855C-54BE76CAE477}"/>
                  </a:ext>
                </a:extLst>
              </p14:cNvPr>
              <p14:cNvContentPartPr/>
              <p14:nvPr/>
            </p14:nvContentPartPr>
            <p14:xfrm>
              <a:off x="662822" y="322721"/>
              <a:ext cx="302040" cy="39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332E2B-C8A2-4ED0-855C-54BE76CA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182" y="314081"/>
                <a:ext cx="3196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937EC4-C533-41FE-888C-9FFB9A89F8E8}"/>
                  </a:ext>
                </a:extLst>
              </p14:cNvPr>
              <p14:cNvContentPartPr/>
              <p14:nvPr/>
            </p14:nvContentPartPr>
            <p14:xfrm>
              <a:off x="1006622" y="502721"/>
              <a:ext cx="180720" cy="15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937EC4-C533-41FE-888C-9FFB9A89F8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7982" y="493721"/>
                <a:ext cx="198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0FDA67-FFB8-4526-B407-C4908EAAE44C}"/>
                  </a:ext>
                </a:extLst>
              </p14:cNvPr>
              <p14:cNvContentPartPr/>
              <p14:nvPr/>
            </p14:nvContentPartPr>
            <p14:xfrm>
              <a:off x="1362302" y="280961"/>
              <a:ext cx="202320" cy="42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0FDA67-FFB8-4526-B407-C4908EAAE4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3302" y="271961"/>
                <a:ext cx="2199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528182-1DEF-49B3-B430-F845DD931799}"/>
                  </a:ext>
                </a:extLst>
              </p14:cNvPr>
              <p14:cNvContentPartPr/>
              <p14:nvPr/>
            </p14:nvContentPartPr>
            <p14:xfrm>
              <a:off x="1298222" y="462761"/>
              <a:ext cx="370800" cy="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528182-1DEF-49B3-B430-F845DD9317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9582" y="454121"/>
                <a:ext cx="388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6AA101-E3DC-42D1-8DD3-CB42D4608F98}"/>
                  </a:ext>
                </a:extLst>
              </p14:cNvPr>
              <p14:cNvContentPartPr/>
              <p14:nvPr/>
            </p14:nvContentPartPr>
            <p14:xfrm>
              <a:off x="2108222" y="366641"/>
              <a:ext cx="177120" cy="24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6AA101-E3DC-42D1-8DD3-CB42D4608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99222" y="358001"/>
                <a:ext cx="194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AE93A0-40CE-4772-B2FB-E3808D7BA4CE}"/>
                  </a:ext>
                </a:extLst>
              </p14:cNvPr>
              <p14:cNvContentPartPr/>
              <p14:nvPr/>
            </p14:nvContentPartPr>
            <p14:xfrm>
              <a:off x="2085182" y="322721"/>
              <a:ext cx="192600" cy="25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AE93A0-40CE-4772-B2FB-E3808D7BA4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6542" y="314081"/>
                <a:ext cx="2102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D0E1B4-5534-4191-A482-472AC93A6374}"/>
                  </a:ext>
                </a:extLst>
              </p14:cNvPr>
              <p14:cNvContentPartPr/>
              <p14:nvPr/>
            </p14:nvContentPartPr>
            <p14:xfrm>
              <a:off x="2413862" y="580841"/>
              <a:ext cx="18720" cy="11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D0E1B4-5534-4191-A482-472AC93A6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04862" y="572201"/>
                <a:ext cx="36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81EFBA-2D01-4738-9FD7-F6D8FD5405F4}"/>
                  </a:ext>
                </a:extLst>
              </p14:cNvPr>
              <p14:cNvContentPartPr/>
              <p14:nvPr/>
            </p14:nvContentPartPr>
            <p14:xfrm>
              <a:off x="2598182" y="616481"/>
              <a:ext cx="90000" cy="19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81EFBA-2D01-4738-9FD7-F6D8FD5405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9182" y="607481"/>
                <a:ext cx="1076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BC6B57-F446-4794-9284-0C6B74343D6C}"/>
                  </a:ext>
                </a:extLst>
              </p14:cNvPr>
              <p14:cNvContentPartPr/>
              <p14:nvPr/>
            </p14:nvContentPartPr>
            <p14:xfrm>
              <a:off x="2905262" y="473561"/>
              <a:ext cx="1116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BC6B57-F446-4794-9284-0C6B74343D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6622" y="464561"/>
                <a:ext cx="28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A3EE42-5487-406F-AADD-160558A9F326}"/>
                  </a:ext>
                </a:extLst>
              </p14:cNvPr>
              <p14:cNvContentPartPr/>
              <p14:nvPr/>
            </p14:nvContentPartPr>
            <p14:xfrm>
              <a:off x="3133502" y="448721"/>
              <a:ext cx="27000" cy="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A3EE42-5487-406F-AADD-160558A9F3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24502" y="439721"/>
                <a:ext cx="446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C37783-9F58-4A92-AFF6-6FF91C0B3721}"/>
                  </a:ext>
                </a:extLst>
              </p14:cNvPr>
              <p14:cNvContentPartPr/>
              <p14:nvPr/>
            </p14:nvContentPartPr>
            <p14:xfrm>
              <a:off x="3386942" y="450521"/>
              <a:ext cx="2340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C37783-9F58-4A92-AFF6-6FF91C0B37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7942" y="441521"/>
                <a:ext cx="41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B184536-ECA3-4A4B-8C71-F441F3236718}"/>
                  </a:ext>
                </a:extLst>
              </p14:cNvPr>
              <p14:cNvContentPartPr/>
              <p14:nvPr/>
            </p14:nvContentPartPr>
            <p14:xfrm>
              <a:off x="3589982" y="569681"/>
              <a:ext cx="7020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B184536-ECA3-4A4B-8C71-F441F32367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1342" y="561041"/>
                <a:ext cx="878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9E8E0B-3CDF-422D-A3BD-42A5B06E0C7D}"/>
                  </a:ext>
                </a:extLst>
              </p14:cNvPr>
              <p14:cNvContentPartPr/>
              <p14:nvPr/>
            </p14:nvContentPartPr>
            <p14:xfrm>
              <a:off x="4742702" y="179801"/>
              <a:ext cx="246960" cy="418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9E8E0B-3CDF-422D-A3BD-42A5B06E0C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4062" y="171161"/>
                <a:ext cx="2646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CB221A-F119-451E-B954-2A8788FA5B63}"/>
                  </a:ext>
                </a:extLst>
              </p14:cNvPr>
              <p14:cNvContentPartPr/>
              <p14:nvPr/>
            </p14:nvContentPartPr>
            <p14:xfrm>
              <a:off x="5042942" y="401201"/>
              <a:ext cx="188280" cy="167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CB221A-F119-451E-B954-2A8788FA5B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34302" y="392201"/>
                <a:ext cx="205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23A52CB-6757-42F9-8EE8-57E4D43E96EE}"/>
                  </a:ext>
                </a:extLst>
              </p14:cNvPr>
              <p14:cNvContentPartPr/>
              <p14:nvPr/>
            </p14:nvContentPartPr>
            <p14:xfrm>
              <a:off x="5590862" y="425681"/>
              <a:ext cx="186480" cy="146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23A52CB-6757-42F9-8EE8-57E4D43E96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81862" y="416681"/>
                <a:ext cx="204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2DD58A7-EDAF-4E3D-8AE7-831637283143}"/>
                  </a:ext>
                </a:extLst>
              </p14:cNvPr>
              <p14:cNvContentPartPr/>
              <p14:nvPr/>
            </p14:nvContentPartPr>
            <p14:xfrm>
              <a:off x="6316262" y="277721"/>
              <a:ext cx="267480" cy="27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2DD58A7-EDAF-4E3D-8AE7-8316372831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07622" y="269081"/>
                <a:ext cx="2851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23F231-83FF-4D8B-BF79-25CB1ABE3FC9}"/>
                  </a:ext>
                </a:extLst>
              </p14:cNvPr>
              <p14:cNvContentPartPr/>
              <p14:nvPr/>
            </p14:nvContentPartPr>
            <p14:xfrm>
              <a:off x="6606422" y="389681"/>
              <a:ext cx="174600" cy="185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23F231-83FF-4D8B-BF79-25CB1ABE3F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97422" y="380681"/>
                <a:ext cx="1922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48126FE-2328-4EA0-8145-6E08199E1746}"/>
                  </a:ext>
                </a:extLst>
              </p14:cNvPr>
              <p14:cNvContentPartPr/>
              <p14:nvPr/>
            </p14:nvContentPartPr>
            <p14:xfrm>
              <a:off x="6700742" y="305081"/>
              <a:ext cx="330840" cy="270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48126FE-2328-4EA0-8145-6E08199E17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2102" y="296081"/>
                <a:ext cx="348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927A00-D483-4313-981D-692FEC6D2D7F}"/>
                  </a:ext>
                </a:extLst>
              </p14:cNvPr>
              <p14:cNvContentPartPr/>
              <p14:nvPr/>
            </p14:nvContentPartPr>
            <p14:xfrm>
              <a:off x="7057142" y="322721"/>
              <a:ext cx="210600" cy="218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927A00-D483-4313-981D-692FEC6D2D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8142" y="314081"/>
                <a:ext cx="228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0EB9C8B-F0F8-4F4B-8412-88DB0A0CF1D8}"/>
                  </a:ext>
                </a:extLst>
              </p14:cNvPr>
              <p14:cNvContentPartPr/>
              <p14:nvPr/>
            </p14:nvContentPartPr>
            <p14:xfrm>
              <a:off x="7670582" y="39401"/>
              <a:ext cx="329040" cy="552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0EB9C8B-F0F8-4F4B-8412-88DB0A0CF1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1942" y="30761"/>
                <a:ext cx="34668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E29E5F5-261E-4743-BDCE-EBCEDD322497}"/>
                  </a:ext>
                </a:extLst>
              </p14:cNvPr>
              <p14:cNvContentPartPr/>
              <p14:nvPr/>
            </p14:nvContentPartPr>
            <p14:xfrm>
              <a:off x="7616582" y="331721"/>
              <a:ext cx="401040" cy="122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E29E5F5-261E-4743-BDCE-EBCEDD3224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07942" y="322721"/>
                <a:ext cx="418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568A4B-89B6-42E9-83B6-72B6468866CD}"/>
                  </a:ext>
                </a:extLst>
              </p14:cNvPr>
              <p14:cNvContentPartPr/>
              <p14:nvPr/>
            </p14:nvContentPartPr>
            <p14:xfrm>
              <a:off x="7951382" y="393641"/>
              <a:ext cx="155160" cy="147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568A4B-89B6-42E9-83B6-72B6468866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42742" y="385001"/>
                <a:ext cx="172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B2B43B-B299-4CF4-B0BB-44E1C009EF50}"/>
                  </a:ext>
                </a:extLst>
              </p14:cNvPr>
              <p14:cNvContentPartPr/>
              <p14:nvPr/>
            </p14:nvContentPartPr>
            <p14:xfrm>
              <a:off x="8118422" y="433241"/>
              <a:ext cx="143280" cy="126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B2B43B-B299-4CF4-B0BB-44E1C009EF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9422" y="424601"/>
                <a:ext cx="160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4E8A1C0-2ACB-403E-85B6-C480C13B97B5}"/>
                  </a:ext>
                </a:extLst>
              </p14:cNvPr>
              <p14:cNvContentPartPr/>
              <p14:nvPr/>
            </p14:nvContentPartPr>
            <p14:xfrm>
              <a:off x="8374022" y="421001"/>
              <a:ext cx="390240" cy="79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4E8A1C0-2ACB-403E-85B6-C480C13B97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65382" y="412001"/>
                <a:ext cx="4078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6F8276A-544D-4B4A-8DE0-172F2447846C}"/>
                  </a:ext>
                </a:extLst>
              </p14:cNvPr>
              <p14:cNvContentPartPr/>
              <p14:nvPr/>
            </p14:nvContentPartPr>
            <p14:xfrm>
              <a:off x="681902" y="1020041"/>
              <a:ext cx="551160" cy="370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6F8276A-544D-4B4A-8DE0-172F2447846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3262" y="1011041"/>
                <a:ext cx="5688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0B0972E-B4CD-4D2F-848B-2164B5575BF0}"/>
                  </a:ext>
                </a:extLst>
              </p14:cNvPr>
              <p14:cNvContentPartPr/>
              <p14:nvPr/>
            </p14:nvContentPartPr>
            <p14:xfrm>
              <a:off x="1192382" y="1240721"/>
              <a:ext cx="93240" cy="100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0B0972E-B4CD-4D2F-848B-2164B5575B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3742" y="1232081"/>
                <a:ext cx="110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C84C5A-C0EB-44FE-9110-B1C8E44787CA}"/>
                  </a:ext>
                </a:extLst>
              </p14:cNvPr>
              <p14:cNvContentPartPr/>
              <p14:nvPr/>
            </p14:nvContentPartPr>
            <p14:xfrm>
              <a:off x="1413062" y="1171601"/>
              <a:ext cx="160920" cy="164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C84C5A-C0EB-44FE-9110-B1C8E44787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4062" y="1162601"/>
                <a:ext cx="178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BAE991D-ADF5-4580-AB55-194ACF70F136}"/>
                  </a:ext>
                </a:extLst>
              </p14:cNvPr>
              <p14:cNvContentPartPr/>
              <p14:nvPr/>
            </p14:nvContentPartPr>
            <p14:xfrm>
              <a:off x="1579382" y="1194641"/>
              <a:ext cx="276120" cy="135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BAE991D-ADF5-4580-AB55-194ACF70F13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0742" y="1186001"/>
                <a:ext cx="293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F30C32C-6E72-445B-8B23-C0DD21415295}"/>
                  </a:ext>
                </a:extLst>
              </p14:cNvPr>
              <p14:cNvContentPartPr/>
              <p14:nvPr/>
            </p14:nvContentPartPr>
            <p14:xfrm>
              <a:off x="1948382" y="1205441"/>
              <a:ext cx="94320" cy="119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F30C32C-6E72-445B-8B23-C0DD214152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39382" y="1196801"/>
                <a:ext cx="111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3371D55-995C-4A68-ACBB-ED6AEF365EDE}"/>
                  </a:ext>
                </a:extLst>
              </p14:cNvPr>
              <p14:cNvContentPartPr/>
              <p14:nvPr/>
            </p14:nvContentPartPr>
            <p14:xfrm>
              <a:off x="2220182" y="1044161"/>
              <a:ext cx="86040" cy="233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3371D55-995C-4A68-ACBB-ED6AEF365E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11182" y="1035521"/>
                <a:ext cx="1036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A4BB984-A6CC-409A-B16B-76F93EE01919}"/>
                  </a:ext>
                </a:extLst>
              </p14:cNvPr>
              <p14:cNvContentPartPr/>
              <p14:nvPr/>
            </p14:nvContentPartPr>
            <p14:xfrm>
              <a:off x="2659022" y="1122641"/>
              <a:ext cx="68400" cy="180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A4BB984-A6CC-409A-B16B-76F93EE019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50022" y="1114001"/>
                <a:ext cx="860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696762-294D-463D-AA5E-E206B733F16C}"/>
                  </a:ext>
                </a:extLst>
              </p14:cNvPr>
              <p14:cNvContentPartPr/>
              <p14:nvPr/>
            </p14:nvContentPartPr>
            <p14:xfrm>
              <a:off x="2679902" y="1025081"/>
              <a:ext cx="227520" cy="28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696762-294D-463D-AA5E-E206B733F16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70902" y="1016441"/>
                <a:ext cx="245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D18ADC-B7B2-4CF2-BF7E-1532B5C1F2EF}"/>
                  </a:ext>
                </a:extLst>
              </p14:cNvPr>
              <p14:cNvContentPartPr/>
              <p14:nvPr/>
            </p14:nvContentPartPr>
            <p14:xfrm>
              <a:off x="2951342" y="1173401"/>
              <a:ext cx="17280" cy="84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D18ADC-B7B2-4CF2-BF7E-1532B5C1F2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2702" y="1164761"/>
                <a:ext cx="349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88A7E7-1AD3-45F6-B6A7-AC650B042D94}"/>
                  </a:ext>
                </a:extLst>
              </p14:cNvPr>
              <p14:cNvContentPartPr/>
              <p14:nvPr/>
            </p14:nvContentPartPr>
            <p14:xfrm>
              <a:off x="3056462" y="1107521"/>
              <a:ext cx="141120" cy="198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88A7E7-1AD3-45F6-B6A7-AC650B042D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47822" y="1098521"/>
                <a:ext cx="1587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3D17A5-C944-47D5-95AB-17DFB8E2316B}"/>
                  </a:ext>
                </a:extLst>
              </p14:cNvPr>
              <p14:cNvContentPartPr/>
              <p14:nvPr/>
            </p14:nvContentPartPr>
            <p14:xfrm>
              <a:off x="3268502" y="941921"/>
              <a:ext cx="149400" cy="343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3D17A5-C944-47D5-95AB-17DFB8E231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59862" y="933281"/>
                <a:ext cx="1670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5E09161-9E21-4F4C-8B07-E3A56029EC7E}"/>
                  </a:ext>
                </a:extLst>
              </p14:cNvPr>
              <p14:cNvContentPartPr/>
              <p14:nvPr/>
            </p14:nvContentPartPr>
            <p14:xfrm>
              <a:off x="3196502" y="1114001"/>
              <a:ext cx="361800" cy="132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5E09161-9E21-4F4C-8B07-E3A56029EC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87862" y="1105001"/>
                <a:ext cx="3794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B15E32B-61F6-4859-B7F4-8D7D3090FA8D}"/>
                  </a:ext>
                </a:extLst>
              </p14:cNvPr>
              <p14:cNvContentPartPr/>
              <p14:nvPr/>
            </p14:nvContentPartPr>
            <p14:xfrm>
              <a:off x="3595382" y="1160441"/>
              <a:ext cx="7560" cy="52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B15E32B-61F6-4859-B7F4-8D7D3090FA8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86742" y="1151801"/>
                <a:ext cx="25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1EDE7BF-2E7B-4FD8-B835-AED97581B3BA}"/>
                  </a:ext>
                </a:extLst>
              </p14:cNvPr>
              <p14:cNvContentPartPr/>
              <p14:nvPr/>
            </p14:nvContentPartPr>
            <p14:xfrm>
              <a:off x="3719582" y="910601"/>
              <a:ext cx="212400" cy="388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1EDE7BF-2E7B-4FD8-B835-AED97581B3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10582" y="901961"/>
                <a:ext cx="23004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A3C9AC-67CD-403D-9DFC-CDE1D7087F71}"/>
                  </a:ext>
                </a:extLst>
              </p14:cNvPr>
              <p14:cNvContentPartPr/>
              <p14:nvPr/>
            </p14:nvContentPartPr>
            <p14:xfrm>
              <a:off x="3997862" y="1172321"/>
              <a:ext cx="179280" cy="86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A3C9AC-67CD-403D-9DFC-CDE1D7087F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88862" y="1163681"/>
                <a:ext cx="196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A731020-2688-4641-944C-47F75CB55153}"/>
                  </a:ext>
                </a:extLst>
              </p14:cNvPr>
              <p14:cNvContentPartPr/>
              <p14:nvPr/>
            </p14:nvContentPartPr>
            <p14:xfrm>
              <a:off x="4246982" y="884681"/>
              <a:ext cx="236160" cy="391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A731020-2688-4641-944C-47F75CB5515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38342" y="875681"/>
                <a:ext cx="253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066CC73-A6D6-40B5-8360-825149C836A7}"/>
                  </a:ext>
                </a:extLst>
              </p14:cNvPr>
              <p14:cNvContentPartPr/>
              <p14:nvPr/>
            </p14:nvContentPartPr>
            <p14:xfrm>
              <a:off x="4207022" y="1090601"/>
              <a:ext cx="290160" cy="169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066CC73-A6D6-40B5-8360-825149C836A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98022" y="1081601"/>
                <a:ext cx="307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C8D1A6D-7EE6-4C39-9EE1-AEF9A606E933}"/>
                  </a:ext>
                </a:extLst>
              </p14:cNvPr>
              <p14:cNvContentPartPr/>
              <p14:nvPr/>
            </p14:nvContentPartPr>
            <p14:xfrm>
              <a:off x="4577822" y="1023641"/>
              <a:ext cx="126000" cy="19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C8D1A6D-7EE6-4C39-9EE1-AEF9A606E93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69182" y="1014641"/>
                <a:ext cx="143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A9DEE20-77A8-48F9-9454-AC73632620EC}"/>
                  </a:ext>
                </a:extLst>
              </p14:cNvPr>
              <p14:cNvContentPartPr/>
              <p14:nvPr/>
            </p14:nvContentPartPr>
            <p14:xfrm>
              <a:off x="4708502" y="1133801"/>
              <a:ext cx="178560" cy="111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A9DEE20-77A8-48F9-9454-AC73632620E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99862" y="1125161"/>
                <a:ext cx="196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3654397-B7FF-4DDD-BC2E-1A9D80DE3143}"/>
                  </a:ext>
                </a:extLst>
              </p14:cNvPr>
              <p14:cNvContentPartPr/>
              <p14:nvPr/>
            </p14:nvContentPartPr>
            <p14:xfrm>
              <a:off x="5297102" y="1086281"/>
              <a:ext cx="335160" cy="152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3654397-B7FF-4DDD-BC2E-1A9D80DE314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88462" y="1077281"/>
                <a:ext cx="352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E8FE726-43FC-44AA-BF41-C9EF42FB9C10}"/>
                  </a:ext>
                </a:extLst>
              </p14:cNvPr>
              <p14:cNvContentPartPr/>
              <p14:nvPr/>
            </p14:nvContentPartPr>
            <p14:xfrm>
              <a:off x="5814062" y="906641"/>
              <a:ext cx="172440" cy="328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E8FE726-43FC-44AA-BF41-C9EF42FB9C1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05062" y="897641"/>
                <a:ext cx="1900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696F21-432E-4D22-A499-908821029A05}"/>
                  </a:ext>
                </a:extLst>
              </p14:cNvPr>
              <p14:cNvContentPartPr/>
              <p14:nvPr/>
            </p14:nvContentPartPr>
            <p14:xfrm>
              <a:off x="5702822" y="1099241"/>
              <a:ext cx="273960" cy="18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696F21-432E-4D22-A499-908821029A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94182" y="1090241"/>
                <a:ext cx="291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FE594CE-EE18-4916-8532-9DEE2441CCF4}"/>
                  </a:ext>
                </a:extLst>
              </p14:cNvPr>
              <p14:cNvContentPartPr/>
              <p14:nvPr/>
            </p14:nvContentPartPr>
            <p14:xfrm>
              <a:off x="6098822" y="860561"/>
              <a:ext cx="200160" cy="324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FE594CE-EE18-4916-8532-9DEE2441CC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89822" y="851561"/>
                <a:ext cx="2178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B64D528-B81C-48BE-A345-C95B41A84BA0}"/>
                  </a:ext>
                </a:extLst>
              </p14:cNvPr>
              <p14:cNvContentPartPr/>
              <p14:nvPr/>
            </p14:nvContentPartPr>
            <p14:xfrm>
              <a:off x="6605342" y="982241"/>
              <a:ext cx="371520" cy="134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B64D528-B81C-48BE-A345-C95B41A84BA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96702" y="973601"/>
                <a:ext cx="389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CB5FFE1-BB14-43CA-ADAF-81D7C4F2D800}"/>
                  </a:ext>
                </a:extLst>
              </p14:cNvPr>
              <p14:cNvContentPartPr/>
              <p14:nvPr/>
            </p14:nvContentPartPr>
            <p14:xfrm>
              <a:off x="7031222" y="993401"/>
              <a:ext cx="187920" cy="121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CB5FFE1-BB14-43CA-ADAF-81D7C4F2D80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22582" y="984401"/>
                <a:ext cx="205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58E391-2A92-468C-99C2-0A644FC2CCA8}"/>
                  </a:ext>
                </a:extLst>
              </p14:cNvPr>
              <p14:cNvContentPartPr/>
              <p14:nvPr/>
            </p14:nvContentPartPr>
            <p14:xfrm>
              <a:off x="7206542" y="993761"/>
              <a:ext cx="155160" cy="104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58E391-2A92-468C-99C2-0A644FC2CC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97902" y="985121"/>
                <a:ext cx="172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C4B1343-7DFC-4C26-A33F-C372D3673990}"/>
                  </a:ext>
                </a:extLst>
              </p14:cNvPr>
              <p14:cNvContentPartPr/>
              <p14:nvPr/>
            </p14:nvContentPartPr>
            <p14:xfrm>
              <a:off x="7363862" y="1007441"/>
              <a:ext cx="226800" cy="107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C4B1343-7DFC-4C26-A33F-C372D36739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54862" y="998801"/>
                <a:ext cx="244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6640CE5-FA16-4246-9FC4-90540B359C98}"/>
                  </a:ext>
                </a:extLst>
              </p14:cNvPr>
              <p14:cNvContentPartPr/>
              <p14:nvPr/>
            </p14:nvContentPartPr>
            <p14:xfrm>
              <a:off x="7895582" y="1018601"/>
              <a:ext cx="119520" cy="90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6640CE5-FA16-4246-9FC4-90540B359C9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86582" y="1009961"/>
                <a:ext cx="137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9F4E226-B227-47D9-ADB3-AD775EB5079F}"/>
                  </a:ext>
                </a:extLst>
              </p14:cNvPr>
              <p14:cNvContentPartPr/>
              <p14:nvPr/>
            </p14:nvContentPartPr>
            <p14:xfrm>
              <a:off x="8138222" y="662201"/>
              <a:ext cx="358560" cy="504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9F4E226-B227-47D9-ADB3-AD775EB5079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29582" y="653561"/>
                <a:ext cx="3762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F40DEDD-8561-4576-8DBD-2E6428720EC0}"/>
                  </a:ext>
                </a:extLst>
              </p14:cNvPr>
              <p14:cNvContentPartPr/>
              <p14:nvPr/>
            </p14:nvContentPartPr>
            <p14:xfrm>
              <a:off x="8062622" y="991601"/>
              <a:ext cx="279720" cy="27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F40DEDD-8561-4576-8DBD-2E6428720EC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53982" y="982601"/>
                <a:ext cx="2973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B929015-E16B-47B0-8827-DB8426328252}"/>
              </a:ext>
            </a:extLst>
          </p:cNvPr>
          <p:cNvGrpSpPr/>
          <p:nvPr/>
        </p:nvGrpSpPr>
        <p:grpSpPr>
          <a:xfrm>
            <a:off x="683342" y="1736801"/>
            <a:ext cx="531720" cy="248040"/>
            <a:chOff x="683342" y="1736801"/>
            <a:chExt cx="5317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E0CCAD-CE89-49E9-9FF6-2953C1B22A32}"/>
                    </a:ext>
                  </a:extLst>
                </p14:cNvPr>
                <p14:cNvContentPartPr/>
                <p14:nvPr/>
              </p14:nvContentPartPr>
              <p14:xfrm>
                <a:off x="683342" y="1736801"/>
                <a:ext cx="244440" cy="23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E0CCAD-CE89-49E9-9FF6-2953C1B22A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4342" y="1727801"/>
                  <a:ext cx="262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347A76A-7D5A-40B5-8BA0-681C85E0F6EC}"/>
                    </a:ext>
                  </a:extLst>
                </p14:cNvPr>
                <p14:cNvContentPartPr/>
                <p14:nvPr/>
              </p14:nvContentPartPr>
              <p14:xfrm>
                <a:off x="1009502" y="1774241"/>
                <a:ext cx="205560" cy="210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347A76A-7D5A-40B5-8BA0-681C85E0F6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62" y="1765601"/>
                  <a:ext cx="2232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9F5534A-4EC8-46E5-A5C4-8DFA9CABD7A7}"/>
              </a:ext>
            </a:extLst>
          </p:cNvPr>
          <p:cNvGrpSpPr/>
          <p:nvPr/>
        </p:nvGrpSpPr>
        <p:grpSpPr>
          <a:xfrm>
            <a:off x="1766582" y="1643921"/>
            <a:ext cx="963720" cy="358560"/>
            <a:chOff x="1766582" y="1643921"/>
            <a:chExt cx="963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754832-CBEC-41EA-A5FF-16A8353E2DA8}"/>
                    </a:ext>
                  </a:extLst>
                </p14:cNvPr>
                <p14:cNvContentPartPr/>
                <p14:nvPr/>
              </p14:nvContentPartPr>
              <p14:xfrm>
                <a:off x="1766582" y="1839401"/>
                <a:ext cx="167760" cy="153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754832-CBEC-41EA-A5FF-16A8353E2D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7582" y="1830401"/>
                  <a:ext cx="185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B71711-570B-4478-A231-E9219D4106DE}"/>
                    </a:ext>
                  </a:extLst>
                </p14:cNvPr>
                <p14:cNvContentPartPr/>
                <p14:nvPr/>
              </p14:nvContentPartPr>
              <p14:xfrm>
                <a:off x="2089502" y="1859921"/>
                <a:ext cx="181080" cy="121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B71711-570B-4478-A231-E9219D4106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80502" y="1850921"/>
                  <a:ext cx="198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A24F4C-7DAD-4BBA-A3B8-233C01C9993C}"/>
                    </a:ext>
                  </a:extLst>
                </p14:cNvPr>
                <p14:cNvContentPartPr/>
                <p14:nvPr/>
              </p14:nvContentPartPr>
              <p14:xfrm>
                <a:off x="2377502" y="1847681"/>
                <a:ext cx="190440" cy="154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A24F4C-7DAD-4BBA-A3B8-233C01C999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68502" y="1839041"/>
                  <a:ext cx="208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57B515-53E0-49A4-B7FF-BA8AAC8B48A9}"/>
                    </a:ext>
                  </a:extLst>
                </p14:cNvPr>
                <p14:cNvContentPartPr/>
                <p14:nvPr/>
              </p14:nvContentPartPr>
              <p14:xfrm>
                <a:off x="2488742" y="1643921"/>
                <a:ext cx="241560" cy="356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57B515-53E0-49A4-B7FF-BA8AAC8B48A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80102" y="1634921"/>
                  <a:ext cx="259200" cy="37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D1B85C0-2C1D-4E53-BAFF-3305FC195596}"/>
                  </a:ext>
                </a:extLst>
              </p14:cNvPr>
              <p14:cNvContentPartPr/>
              <p14:nvPr/>
            </p14:nvContentPartPr>
            <p14:xfrm>
              <a:off x="3223862" y="1736081"/>
              <a:ext cx="194400" cy="180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D1B85C0-2C1D-4E53-BAFF-3305FC19559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15222" y="1727441"/>
                <a:ext cx="2120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40BD556-E672-48EF-99A3-3B23B9D44BB4}"/>
              </a:ext>
            </a:extLst>
          </p:cNvPr>
          <p:cNvGrpSpPr/>
          <p:nvPr/>
        </p:nvGrpSpPr>
        <p:grpSpPr>
          <a:xfrm>
            <a:off x="3883742" y="1619801"/>
            <a:ext cx="1618560" cy="254880"/>
            <a:chOff x="3883742" y="1619801"/>
            <a:chExt cx="161856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2E43517-CED3-4910-9ED5-5AA176D10A0B}"/>
                    </a:ext>
                  </a:extLst>
                </p14:cNvPr>
                <p14:cNvContentPartPr/>
                <p14:nvPr/>
              </p14:nvContentPartPr>
              <p14:xfrm>
                <a:off x="3883742" y="1639601"/>
                <a:ext cx="284400" cy="227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2E43517-CED3-4910-9ED5-5AA176D10A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75102" y="1630961"/>
                  <a:ext cx="302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3ED045-4797-4876-AA15-9707049E982F}"/>
                    </a:ext>
                  </a:extLst>
                </p14:cNvPr>
                <p14:cNvContentPartPr/>
                <p14:nvPr/>
              </p14:nvContentPartPr>
              <p14:xfrm>
                <a:off x="4125662" y="1706921"/>
                <a:ext cx="161280" cy="133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3ED045-4797-4876-AA15-9707049E98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17022" y="1697921"/>
                  <a:ext cx="178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7D28CA-09BD-48CD-9C52-9817E477F2D8}"/>
                    </a:ext>
                  </a:extLst>
                </p14:cNvPr>
                <p14:cNvContentPartPr/>
                <p14:nvPr/>
              </p14:nvContentPartPr>
              <p14:xfrm>
                <a:off x="4317902" y="1705121"/>
                <a:ext cx="187560" cy="163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7D28CA-09BD-48CD-9C52-9817E477F2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9262" y="1696481"/>
                  <a:ext cx="205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008662-B110-4473-8205-A6ECB2D415B8}"/>
                    </a:ext>
                  </a:extLst>
                </p14:cNvPr>
                <p14:cNvContentPartPr/>
                <p14:nvPr/>
              </p14:nvContentPartPr>
              <p14:xfrm>
                <a:off x="4552622" y="1619801"/>
                <a:ext cx="140400" cy="254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008662-B110-4473-8205-A6ECB2D415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43982" y="1610801"/>
                  <a:ext cx="158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8B871E-C51E-4572-8725-58DBF32F1C3E}"/>
                    </a:ext>
                  </a:extLst>
                </p14:cNvPr>
                <p14:cNvContentPartPr/>
                <p14:nvPr/>
              </p14:nvContentPartPr>
              <p14:xfrm>
                <a:off x="4660622" y="1729241"/>
                <a:ext cx="153360" cy="118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8B871E-C51E-4572-8725-58DBF32F1C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51982" y="1720601"/>
                  <a:ext cx="171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CB47B07-5827-446C-BA99-60D718B48CDD}"/>
                    </a:ext>
                  </a:extLst>
                </p14:cNvPr>
                <p14:cNvContentPartPr/>
                <p14:nvPr/>
              </p14:nvContentPartPr>
              <p14:xfrm>
                <a:off x="4827302" y="1733561"/>
                <a:ext cx="160200" cy="12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CB47B07-5827-446C-BA99-60D718B48C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18302" y="1724561"/>
                  <a:ext cx="177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A80F79-E7EA-4E19-8122-F422656F04E3}"/>
                    </a:ext>
                  </a:extLst>
                </p14:cNvPr>
                <p14:cNvContentPartPr/>
                <p14:nvPr/>
              </p14:nvContentPartPr>
              <p14:xfrm>
                <a:off x="5147702" y="1652201"/>
                <a:ext cx="110880" cy="177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A80F79-E7EA-4E19-8122-F422656F04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38702" y="1643201"/>
                  <a:ext cx="128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3F1D16-E491-481D-A64F-509264764B6C}"/>
                    </a:ext>
                  </a:extLst>
                </p14:cNvPr>
                <p14:cNvContentPartPr/>
                <p14:nvPr/>
              </p14:nvContentPartPr>
              <p14:xfrm>
                <a:off x="5307542" y="1654721"/>
                <a:ext cx="194760" cy="168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3F1D16-E491-481D-A64F-509264764B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98902" y="1645721"/>
                  <a:ext cx="21240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2BC23C-E726-4155-9060-2DBF3A9A46CD}"/>
              </a:ext>
            </a:extLst>
          </p:cNvPr>
          <p:cNvGrpSpPr/>
          <p:nvPr/>
        </p:nvGrpSpPr>
        <p:grpSpPr>
          <a:xfrm>
            <a:off x="5907302" y="1305881"/>
            <a:ext cx="545760" cy="510840"/>
            <a:chOff x="5907302" y="1305881"/>
            <a:chExt cx="54576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01FC83-5CA6-4E3D-B537-259A0E18B40E}"/>
                    </a:ext>
                  </a:extLst>
                </p14:cNvPr>
                <p14:cNvContentPartPr/>
                <p14:nvPr/>
              </p14:nvContentPartPr>
              <p14:xfrm>
                <a:off x="5907302" y="1711961"/>
                <a:ext cx="135720" cy="9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01FC83-5CA6-4E3D-B537-259A0E18B4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8662" y="1702961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C48A0C-1654-4C3D-974B-BBEC8F3053BA}"/>
                    </a:ext>
                  </a:extLst>
                </p14:cNvPr>
                <p14:cNvContentPartPr/>
                <p14:nvPr/>
              </p14:nvContentPartPr>
              <p14:xfrm>
                <a:off x="6175142" y="1305881"/>
                <a:ext cx="277920" cy="51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C48A0C-1654-4C3D-974B-BBEC8F3053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66142" y="1297241"/>
                  <a:ext cx="2955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B8CDE0-1ECE-4AA8-BC89-B9C7155A42CC}"/>
                    </a:ext>
                  </a:extLst>
                </p14:cNvPr>
                <p14:cNvContentPartPr/>
                <p14:nvPr/>
              </p14:nvContentPartPr>
              <p14:xfrm>
                <a:off x="6169742" y="1670561"/>
                <a:ext cx="219600" cy="3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B8CDE0-1ECE-4AA8-BC89-B9C7155A42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60742" y="1661561"/>
                  <a:ext cx="2372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670DD5-2418-4250-AE85-F8B1988FF3F2}"/>
              </a:ext>
            </a:extLst>
          </p:cNvPr>
          <p:cNvGrpSpPr/>
          <p:nvPr/>
        </p:nvGrpSpPr>
        <p:grpSpPr>
          <a:xfrm>
            <a:off x="6797582" y="1448441"/>
            <a:ext cx="388800" cy="375840"/>
            <a:chOff x="6797582" y="1448441"/>
            <a:chExt cx="3888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E01062-0FF5-488A-BE22-7F959B3E2B96}"/>
                    </a:ext>
                  </a:extLst>
                </p14:cNvPr>
                <p14:cNvContentPartPr/>
                <p14:nvPr/>
              </p14:nvContentPartPr>
              <p14:xfrm>
                <a:off x="6797582" y="1541681"/>
                <a:ext cx="228600" cy="135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E01062-0FF5-488A-BE22-7F959B3E2B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8582" y="1532681"/>
                  <a:ext cx="246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2517CEA-8818-453F-BBC1-7244BFDF60D5}"/>
                    </a:ext>
                  </a:extLst>
                </p14:cNvPr>
                <p14:cNvContentPartPr/>
                <p14:nvPr/>
              </p14:nvContentPartPr>
              <p14:xfrm>
                <a:off x="6943022" y="1448441"/>
                <a:ext cx="162360" cy="37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2517CEA-8818-453F-BBC1-7244BFDF60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34382" y="1439801"/>
                  <a:ext cx="180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C297AC-49B9-4DE8-B685-9E1A6A738542}"/>
                    </a:ext>
                  </a:extLst>
                </p14:cNvPr>
                <p14:cNvContentPartPr/>
                <p14:nvPr/>
              </p14:nvContentPartPr>
              <p14:xfrm>
                <a:off x="7167662" y="1812761"/>
                <a:ext cx="18720" cy="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C297AC-49B9-4DE8-B685-9E1A6A7385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58662" y="1804121"/>
                  <a:ext cx="363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2464D15-B778-41F2-89D0-78C9F95BE525}"/>
              </a:ext>
            </a:extLst>
          </p:cNvPr>
          <p:cNvGrpSpPr/>
          <p:nvPr/>
        </p:nvGrpSpPr>
        <p:grpSpPr>
          <a:xfrm>
            <a:off x="582902" y="2390561"/>
            <a:ext cx="1150920" cy="442800"/>
            <a:chOff x="582902" y="2390561"/>
            <a:chExt cx="11509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E88D47-37A2-46CC-BC85-7712A1ED3D9E}"/>
                    </a:ext>
                  </a:extLst>
                </p14:cNvPr>
                <p14:cNvContentPartPr/>
                <p14:nvPr/>
              </p14:nvContentPartPr>
              <p14:xfrm>
                <a:off x="738422" y="2641121"/>
                <a:ext cx="106920" cy="184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E88D47-37A2-46CC-BC85-7712A1ED3D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782" y="2632481"/>
                  <a:ext cx="124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1ED065-0245-4146-BCF1-12974D206112}"/>
                    </a:ext>
                  </a:extLst>
                </p14:cNvPr>
                <p14:cNvContentPartPr/>
                <p14:nvPr/>
              </p14:nvContentPartPr>
              <p14:xfrm>
                <a:off x="582902" y="2523401"/>
                <a:ext cx="563400" cy="146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1ED065-0245-4146-BCF1-12974D2061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3902" y="2514761"/>
                  <a:ext cx="58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1B33D6-3C27-4AF3-9C7E-347787863173}"/>
                    </a:ext>
                  </a:extLst>
                </p14:cNvPr>
                <p14:cNvContentPartPr/>
                <p14:nvPr/>
              </p14:nvContentPartPr>
              <p14:xfrm>
                <a:off x="982862" y="2462561"/>
                <a:ext cx="227880" cy="37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1B33D6-3C27-4AF3-9C7E-3477878631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3862" y="2453921"/>
                  <a:ext cx="245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46BC47-DA8A-4D9B-BB84-D9F24998C614}"/>
                    </a:ext>
                  </a:extLst>
                </p14:cNvPr>
                <p14:cNvContentPartPr/>
                <p14:nvPr/>
              </p14:nvContentPartPr>
              <p14:xfrm>
                <a:off x="1279862" y="2681801"/>
                <a:ext cx="133560" cy="104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46BC47-DA8A-4D9B-BB84-D9F24998C6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70862" y="2673161"/>
                  <a:ext cx="151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D42BDB-FF32-4526-A795-D6E074AEDA08}"/>
                    </a:ext>
                  </a:extLst>
                </p14:cNvPr>
                <p14:cNvContentPartPr/>
                <p14:nvPr/>
              </p14:nvContentPartPr>
              <p14:xfrm>
                <a:off x="1528622" y="2390561"/>
                <a:ext cx="205200" cy="406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D42BDB-FF32-4526-A795-D6E074AEDA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19982" y="2381921"/>
                  <a:ext cx="222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B92D61-B3D5-4105-B606-9A91E5877AC6}"/>
                    </a:ext>
                  </a:extLst>
                </p14:cNvPr>
                <p14:cNvContentPartPr/>
                <p14:nvPr/>
              </p14:nvContentPartPr>
              <p14:xfrm>
                <a:off x="1437902" y="2622401"/>
                <a:ext cx="270360" cy="71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B92D61-B3D5-4105-B606-9A91E5877A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28902" y="2613401"/>
                  <a:ext cx="2880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CBA72CC-1081-4C0A-8384-6F2FEAEA02E7}"/>
              </a:ext>
            </a:extLst>
          </p:cNvPr>
          <p:cNvGrpSpPr/>
          <p:nvPr/>
        </p:nvGrpSpPr>
        <p:grpSpPr>
          <a:xfrm>
            <a:off x="2044142" y="2584601"/>
            <a:ext cx="255240" cy="219960"/>
            <a:chOff x="2044142" y="2584601"/>
            <a:chExt cx="2552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8EAFBD-0E9F-4CF1-9A12-C7E1992025BA}"/>
                    </a:ext>
                  </a:extLst>
                </p14:cNvPr>
                <p14:cNvContentPartPr/>
                <p14:nvPr/>
              </p14:nvContentPartPr>
              <p14:xfrm>
                <a:off x="2044142" y="2646881"/>
                <a:ext cx="66960" cy="129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8EAFBD-0E9F-4CF1-9A12-C7E1992025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35142" y="2638241"/>
                  <a:ext cx="84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38B88F-499F-4395-AD91-CC0D1DF74E4C}"/>
                    </a:ext>
                  </a:extLst>
                </p14:cNvPr>
                <p14:cNvContentPartPr/>
                <p14:nvPr/>
              </p14:nvContentPartPr>
              <p14:xfrm>
                <a:off x="2180942" y="2584601"/>
                <a:ext cx="118440" cy="219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38B88F-499F-4395-AD91-CC0D1DF74E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72302" y="2575601"/>
                  <a:ext cx="1360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1C80F28-805B-451F-87BF-8E5774883806}"/>
              </a:ext>
            </a:extLst>
          </p:cNvPr>
          <p:cNvGrpSpPr/>
          <p:nvPr/>
        </p:nvGrpSpPr>
        <p:grpSpPr>
          <a:xfrm>
            <a:off x="2809142" y="2433761"/>
            <a:ext cx="400320" cy="474120"/>
            <a:chOff x="2809142" y="2433761"/>
            <a:chExt cx="40032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BF8152-30BA-43D3-85B9-B97BFBB424A8}"/>
                    </a:ext>
                  </a:extLst>
                </p14:cNvPr>
                <p14:cNvContentPartPr/>
                <p14:nvPr/>
              </p14:nvContentPartPr>
              <p14:xfrm>
                <a:off x="2809142" y="2515121"/>
                <a:ext cx="243720" cy="214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BF8152-30BA-43D3-85B9-B97BFBB424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00142" y="2506121"/>
                  <a:ext cx="261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D42AAF-3F5C-4803-93B7-687CD177D179}"/>
                    </a:ext>
                  </a:extLst>
                </p14:cNvPr>
                <p14:cNvContentPartPr/>
                <p14:nvPr/>
              </p14:nvContentPartPr>
              <p14:xfrm>
                <a:off x="2833262" y="2433761"/>
                <a:ext cx="274680" cy="241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D42AAF-3F5C-4803-93B7-687CD177D17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24622" y="2425121"/>
                  <a:ext cx="292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2BD49E0-06E1-461D-A853-D40D4890D397}"/>
                    </a:ext>
                  </a:extLst>
                </p14:cNvPr>
                <p14:cNvContentPartPr/>
                <p14:nvPr/>
              </p14:nvContentPartPr>
              <p14:xfrm>
                <a:off x="3061502" y="2786921"/>
                <a:ext cx="89280" cy="120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2BD49E0-06E1-461D-A853-D40D4890D3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52862" y="2778281"/>
                  <a:ext cx="106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2517CC-3A98-485B-AB42-93D1517F23F1}"/>
                    </a:ext>
                  </a:extLst>
                </p14:cNvPr>
                <p14:cNvContentPartPr/>
                <p14:nvPr/>
              </p14:nvContentPartPr>
              <p14:xfrm>
                <a:off x="3175982" y="2640401"/>
                <a:ext cx="33480" cy="22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2517CC-3A98-485B-AB42-93D1517F23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66982" y="2631761"/>
                  <a:ext cx="511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621B2AA-2D2F-4D74-9DAA-763C19C7087B}"/>
              </a:ext>
            </a:extLst>
          </p:cNvPr>
          <p:cNvGrpSpPr/>
          <p:nvPr/>
        </p:nvGrpSpPr>
        <p:grpSpPr>
          <a:xfrm>
            <a:off x="3447422" y="2230361"/>
            <a:ext cx="2305440" cy="632880"/>
            <a:chOff x="3447422" y="2230361"/>
            <a:chExt cx="230544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5B6DB08-2D37-4DA7-A08C-82A0FC66E264}"/>
                    </a:ext>
                  </a:extLst>
                </p14:cNvPr>
                <p14:cNvContentPartPr/>
                <p14:nvPr/>
              </p14:nvContentPartPr>
              <p14:xfrm>
                <a:off x="3447422" y="2520161"/>
                <a:ext cx="293760" cy="14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5B6DB08-2D37-4DA7-A08C-82A0FC66E26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38782" y="2511161"/>
                  <a:ext cx="311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268D65-31F2-47F2-B85A-4A8AED437D7D}"/>
                    </a:ext>
                  </a:extLst>
                </p14:cNvPr>
                <p14:cNvContentPartPr/>
                <p14:nvPr/>
              </p14:nvContentPartPr>
              <p14:xfrm>
                <a:off x="3883742" y="2429801"/>
                <a:ext cx="333720" cy="271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268D65-31F2-47F2-B85A-4A8AED437D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75102" y="2420801"/>
                  <a:ext cx="351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027F26-AFE1-4A7D-9A50-C52EFAF52E02}"/>
                    </a:ext>
                  </a:extLst>
                </p14:cNvPr>
                <p14:cNvContentPartPr/>
                <p14:nvPr/>
              </p14:nvContentPartPr>
              <p14:xfrm>
                <a:off x="4393502" y="2351321"/>
                <a:ext cx="216720" cy="39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027F26-AFE1-4A7D-9A50-C52EFAF52E0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84502" y="2342681"/>
                  <a:ext cx="2343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5EC7FA-24FF-46A4-B811-1478E3FC6CA7}"/>
                    </a:ext>
                  </a:extLst>
                </p14:cNvPr>
                <p14:cNvContentPartPr/>
                <p14:nvPr/>
              </p14:nvContentPartPr>
              <p14:xfrm>
                <a:off x="4587542" y="2488841"/>
                <a:ext cx="196560" cy="203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5EC7FA-24FF-46A4-B811-1478E3FC6C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78902" y="2479841"/>
                  <a:ext cx="21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BF1502E-18A0-4A39-A94E-E9BF95135B60}"/>
                    </a:ext>
                  </a:extLst>
                </p14:cNvPr>
                <p14:cNvContentPartPr/>
                <p14:nvPr/>
              </p14:nvContentPartPr>
              <p14:xfrm>
                <a:off x="4840982" y="2531321"/>
                <a:ext cx="120240" cy="14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BF1502E-18A0-4A39-A94E-E9BF95135B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32342" y="2522321"/>
                  <a:ext cx="137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641C4B-15EB-4DB5-811F-F8D9991409BC}"/>
                    </a:ext>
                  </a:extLst>
                </p14:cNvPr>
                <p14:cNvContentPartPr/>
                <p14:nvPr/>
              </p14:nvContentPartPr>
              <p14:xfrm>
                <a:off x="5027822" y="2673521"/>
                <a:ext cx="96120" cy="18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641C4B-15EB-4DB5-811F-F8D9991409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19182" y="2664881"/>
                  <a:ext cx="11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40EBFB-8D16-4FA3-862F-2EDBAF14D46C}"/>
                    </a:ext>
                  </a:extLst>
                </p14:cNvPr>
                <p14:cNvContentPartPr/>
                <p14:nvPr/>
              </p14:nvContentPartPr>
              <p14:xfrm>
                <a:off x="5244542" y="2439521"/>
                <a:ext cx="162360" cy="133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40EBFB-8D16-4FA3-862F-2EDBAF14D4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5542" y="2430881"/>
                  <a:ext cx="18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7BF438-CD6A-4E63-B84D-A0E754701B8E}"/>
                    </a:ext>
                  </a:extLst>
                </p14:cNvPr>
                <p14:cNvContentPartPr/>
                <p14:nvPr/>
              </p14:nvContentPartPr>
              <p14:xfrm>
                <a:off x="5360102" y="2387681"/>
                <a:ext cx="116640" cy="251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7BF438-CD6A-4E63-B84D-A0E754701B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51462" y="2378681"/>
                  <a:ext cx="134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E960A2-69F2-4B1D-8BD5-BEDC1B1EDD70}"/>
                    </a:ext>
                  </a:extLst>
                </p14:cNvPr>
                <p14:cNvContentPartPr/>
                <p14:nvPr/>
              </p14:nvContentPartPr>
              <p14:xfrm>
                <a:off x="5581142" y="2230361"/>
                <a:ext cx="171720" cy="46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E960A2-69F2-4B1D-8BD5-BEDC1B1EDD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72502" y="2221721"/>
                  <a:ext cx="189360" cy="48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FC4525F-75DB-44F7-A7BC-3C00F66253EC}"/>
              </a:ext>
            </a:extLst>
          </p:cNvPr>
          <p:cNvGrpSpPr/>
          <p:nvPr/>
        </p:nvGrpSpPr>
        <p:grpSpPr>
          <a:xfrm>
            <a:off x="3875462" y="240281"/>
            <a:ext cx="543600" cy="502920"/>
            <a:chOff x="3875462" y="240281"/>
            <a:chExt cx="54360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E0C5F5-E179-4248-BF2C-BE958A1AB74B}"/>
                    </a:ext>
                  </a:extLst>
                </p14:cNvPr>
                <p14:cNvContentPartPr/>
                <p14:nvPr/>
              </p14:nvContentPartPr>
              <p14:xfrm>
                <a:off x="3907502" y="262601"/>
                <a:ext cx="185400" cy="27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E0C5F5-E179-4248-BF2C-BE958A1AB74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98502" y="253601"/>
                  <a:ext cx="203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1AF1A-C05A-4271-82BD-8A778A527E01}"/>
                    </a:ext>
                  </a:extLst>
                </p14:cNvPr>
                <p14:cNvContentPartPr/>
                <p14:nvPr/>
              </p14:nvContentPartPr>
              <p14:xfrm>
                <a:off x="3875462" y="240281"/>
                <a:ext cx="245520" cy="26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1AF1A-C05A-4271-82BD-8A778A527E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66822" y="231641"/>
                  <a:ext cx="263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0C36B3B-9364-4344-A423-1FB7EE495C08}"/>
                    </a:ext>
                  </a:extLst>
                </p14:cNvPr>
                <p14:cNvContentPartPr/>
                <p14:nvPr/>
              </p14:nvContentPartPr>
              <p14:xfrm>
                <a:off x="4162022" y="602081"/>
                <a:ext cx="52200" cy="141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0C36B3B-9364-4344-A423-1FB7EE495C0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53382" y="593441"/>
                  <a:ext cx="6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2B3FD1-D906-4EFA-8B5D-A9844F3A5294}"/>
                    </a:ext>
                  </a:extLst>
                </p14:cNvPr>
                <p14:cNvContentPartPr/>
                <p14:nvPr/>
              </p14:nvContentPartPr>
              <p14:xfrm>
                <a:off x="4266062" y="644201"/>
                <a:ext cx="153000" cy="86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2B3FD1-D906-4EFA-8B5D-A9844F3A52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57062" y="635201"/>
                  <a:ext cx="17064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5EAEB64-0CE7-47C2-8B83-24D8D8908D24}"/>
              </a:ext>
            </a:extLst>
          </p:cNvPr>
          <p:cNvGrpSpPr/>
          <p:nvPr/>
        </p:nvGrpSpPr>
        <p:grpSpPr>
          <a:xfrm>
            <a:off x="8541782" y="3823001"/>
            <a:ext cx="2243160" cy="1090800"/>
            <a:chOff x="8541782" y="3823001"/>
            <a:chExt cx="2243160" cy="10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CFB0534-228A-4A68-ABF1-65596BF87998}"/>
                    </a:ext>
                  </a:extLst>
                </p14:cNvPr>
                <p14:cNvContentPartPr/>
                <p14:nvPr/>
              </p14:nvContentPartPr>
              <p14:xfrm>
                <a:off x="8541782" y="3978161"/>
                <a:ext cx="102240" cy="244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CFB0534-228A-4A68-ABF1-65596BF879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33142" y="3969521"/>
                  <a:ext cx="119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222E535-4CE5-42C2-8514-04A0BE472C7D}"/>
                    </a:ext>
                  </a:extLst>
                </p14:cNvPr>
                <p14:cNvContentPartPr/>
                <p14:nvPr/>
              </p14:nvContentPartPr>
              <p14:xfrm>
                <a:off x="8772542" y="3896081"/>
                <a:ext cx="183960" cy="290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222E535-4CE5-42C2-8514-04A0BE472C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63542" y="3887081"/>
                  <a:ext cx="201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BFFF85-2527-4D04-8F0D-33E1FF7998F0}"/>
                    </a:ext>
                  </a:extLst>
                </p14:cNvPr>
                <p14:cNvContentPartPr/>
                <p14:nvPr/>
              </p14:nvContentPartPr>
              <p14:xfrm>
                <a:off x="8993582" y="4132961"/>
                <a:ext cx="28440" cy="5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BFFF85-2527-4D04-8F0D-33E1FF7998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84582" y="4123961"/>
                  <a:ext cx="46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75D60BE-A873-450E-B9DA-F8EC52F66EA3}"/>
                    </a:ext>
                  </a:extLst>
                </p14:cNvPr>
                <p14:cNvContentPartPr/>
                <p14:nvPr/>
              </p14:nvContentPartPr>
              <p14:xfrm>
                <a:off x="9125702" y="3957641"/>
                <a:ext cx="305640" cy="249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75D60BE-A873-450E-B9DA-F8EC52F66E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17062" y="3948641"/>
                  <a:ext cx="323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207C945-2DED-4EC5-8022-E629F1114289}"/>
                    </a:ext>
                  </a:extLst>
                </p14:cNvPr>
                <p14:cNvContentPartPr/>
                <p14:nvPr/>
              </p14:nvContentPartPr>
              <p14:xfrm>
                <a:off x="9606662" y="4013441"/>
                <a:ext cx="175680" cy="44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207C945-2DED-4EC5-8022-E629F11142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97662" y="4004801"/>
                  <a:ext cx="193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7E642CB-CB80-465D-A789-32731679B17E}"/>
                    </a:ext>
                  </a:extLst>
                </p14:cNvPr>
                <p14:cNvContentPartPr/>
                <p14:nvPr/>
              </p14:nvContentPartPr>
              <p14:xfrm>
                <a:off x="9833822" y="3923801"/>
                <a:ext cx="246600" cy="21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7E642CB-CB80-465D-A789-32731679B1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25182" y="3914801"/>
                  <a:ext cx="264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E4DEC-ED4B-41BD-ACF2-F9998B1BEA37}"/>
                    </a:ext>
                  </a:extLst>
                </p14:cNvPr>
                <p14:cNvContentPartPr/>
                <p14:nvPr/>
              </p14:nvContentPartPr>
              <p14:xfrm>
                <a:off x="10107782" y="3968441"/>
                <a:ext cx="164880" cy="11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E4DEC-ED4B-41BD-ACF2-F9998B1BEA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98782" y="3959801"/>
                  <a:ext cx="182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FADAE84-0C72-44E7-8371-6C84DECE8E57}"/>
                    </a:ext>
                  </a:extLst>
                </p14:cNvPr>
                <p14:cNvContentPartPr/>
                <p14:nvPr/>
              </p14:nvContentPartPr>
              <p14:xfrm>
                <a:off x="8792342" y="4311521"/>
                <a:ext cx="1086120" cy="101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FADAE84-0C72-44E7-8371-6C84DECE8E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83342" y="4302521"/>
                  <a:ext cx="110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0E91CE-2FB0-4416-8C50-5EDC1FDAC46F}"/>
                    </a:ext>
                  </a:extLst>
                </p14:cNvPr>
                <p14:cNvContentPartPr/>
                <p14:nvPr/>
              </p14:nvContentPartPr>
              <p14:xfrm>
                <a:off x="8863982" y="4454801"/>
                <a:ext cx="880200" cy="459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0E91CE-2FB0-4416-8C50-5EDC1FDAC4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54982" y="4445801"/>
                  <a:ext cx="8978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3465B6-4963-45AB-9DF2-34E04D90D360}"/>
                    </a:ext>
                  </a:extLst>
                </p14:cNvPr>
                <p14:cNvContentPartPr/>
                <p14:nvPr/>
              </p14:nvContentPartPr>
              <p14:xfrm>
                <a:off x="9117422" y="4811921"/>
                <a:ext cx="5400" cy="25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3465B6-4963-45AB-9DF2-34E04D90D3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08782" y="4802921"/>
                  <a:ext cx="23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6355D6-A780-40CB-ADAE-F9EF3D7223F2}"/>
                    </a:ext>
                  </a:extLst>
                </p14:cNvPr>
                <p14:cNvContentPartPr/>
                <p14:nvPr/>
              </p14:nvContentPartPr>
              <p14:xfrm>
                <a:off x="9293822" y="4617881"/>
                <a:ext cx="133200" cy="95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6355D6-A780-40CB-ADAE-F9EF3D7223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85182" y="4609241"/>
                  <a:ext cx="150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5C4358-8CF6-4E75-965B-E0B4D0FACE4C}"/>
                    </a:ext>
                  </a:extLst>
                </p14:cNvPr>
                <p14:cNvContentPartPr/>
                <p14:nvPr/>
              </p14:nvContentPartPr>
              <p14:xfrm>
                <a:off x="9445022" y="4589081"/>
                <a:ext cx="72720" cy="249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5C4358-8CF6-4E75-965B-E0B4D0FACE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36022" y="4580081"/>
                  <a:ext cx="90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0139813-B13C-40BB-AEDC-6A72FEC5F3C1}"/>
                    </a:ext>
                  </a:extLst>
                </p14:cNvPr>
                <p14:cNvContentPartPr/>
                <p14:nvPr/>
              </p14:nvContentPartPr>
              <p14:xfrm>
                <a:off x="10514582" y="3823001"/>
                <a:ext cx="270360" cy="672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0139813-B13C-40BB-AEDC-6A72FEC5F3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05942" y="3814361"/>
                  <a:ext cx="288000" cy="69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3E81BC9-A716-4A2B-A503-EB44AD8B874C}"/>
              </a:ext>
            </a:extLst>
          </p:cNvPr>
          <p:cNvGrpSpPr/>
          <p:nvPr/>
        </p:nvGrpSpPr>
        <p:grpSpPr>
          <a:xfrm>
            <a:off x="630782" y="3221801"/>
            <a:ext cx="7601400" cy="3021840"/>
            <a:chOff x="630782" y="3221801"/>
            <a:chExt cx="7601400" cy="30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2C575E-A0AB-4060-B564-BDF0A11B6A1E}"/>
                    </a:ext>
                  </a:extLst>
                </p14:cNvPr>
                <p14:cNvContentPartPr/>
                <p14:nvPr/>
              </p14:nvContentPartPr>
              <p14:xfrm>
                <a:off x="811502" y="3495761"/>
                <a:ext cx="330120" cy="37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2C575E-A0AB-4060-B564-BDF0A11B6A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2502" y="3487121"/>
                  <a:ext cx="3477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625B4A-81E7-40DB-923A-204E701EA0CD}"/>
                    </a:ext>
                  </a:extLst>
                </p14:cNvPr>
                <p14:cNvContentPartPr/>
                <p14:nvPr/>
              </p14:nvContentPartPr>
              <p14:xfrm>
                <a:off x="824822" y="3456521"/>
                <a:ext cx="267840" cy="348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625B4A-81E7-40DB-923A-204E701EA0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6182" y="3447881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CF9A58-DC9F-4829-BA5E-6D623AA87411}"/>
                    </a:ext>
                  </a:extLst>
                </p14:cNvPr>
                <p14:cNvContentPartPr/>
                <p14:nvPr/>
              </p14:nvContentPartPr>
              <p14:xfrm>
                <a:off x="703862" y="3292001"/>
                <a:ext cx="594720" cy="85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CF9A58-DC9F-4829-BA5E-6D623AA874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5222" y="3283001"/>
                  <a:ext cx="612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FB8D2B-1ABD-45D4-B561-72C074EA69EE}"/>
                    </a:ext>
                  </a:extLst>
                </p14:cNvPr>
                <p14:cNvContentPartPr/>
                <p14:nvPr/>
              </p14:nvContentPartPr>
              <p14:xfrm>
                <a:off x="1486862" y="3531761"/>
                <a:ext cx="298800" cy="132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FB8D2B-1ABD-45D4-B561-72C074EA69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78222" y="3523121"/>
                  <a:ext cx="316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D34F91-9E34-4E49-B8A8-7C69DAB8DA88}"/>
                    </a:ext>
                  </a:extLst>
                </p14:cNvPr>
                <p14:cNvContentPartPr/>
                <p14:nvPr/>
              </p14:nvContentPartPr>
              <p14:xfrm>
                <a:off x="1946942" y="3434561"/>
                <a:ext cx="414000" cy="30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D34F91-9E34-4E49-B8A8-7C69DAB8DA8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8302" y="3425921"/>
                  <a:ext cx="431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660DF9-28DD-4D12-9027-B9D6C844488A}"/>
                    </a:ext>
                  </a:extLst>
                </p14:cNvPr>
                <p14:cNvContentPartPr/>
                <p14:nvPr/>
              </p14:nvContentPartPr>
              <p14:xfrm>
                <a:off x="2506742" y="3325841"/>
                <a:ext cx="207360" cy="444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660DF9-28DD-4D12-9027-B9D6C84448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98102" y="3317201"/>
                  <a:ext cx="225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183DDA8-7C9A-4257-8D78-7C9E5602F515}"/>
                    </a:ext>
                  </a:extLst>
                </p14:cNvPr>
                <p14:cNvContentPartPr/>
                <p14:nvPr/>
              </p14:nvContentPartPr>
              <p14:xfrm>
                <a:off x="2705102" y="3435641"/>
                <a:ext cx="284760" cy="23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183DDA8-7C9A-4257-8D78-7C9E5602F5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96102" y="3426641"/>
                  <a:ext cx="302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CA438E-CEB6-46CB-9985-1D8DF873FEF7}"/>
                    </a:ext>
                  </a:extLst>
                </p14:cNvPr>
                <p14:cNvContentPartPr/>
                <p14:nvPr/>
              </p14:nvContentPartPr>
              <p14:xfrm>
                <a:off x="3083102" y="3462281"/>
                <a:ext cx="142200" cy="17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CA438E-CEB6-46CB-9985-1D8DF873FE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74462" y="3453641"/>
                  <a:ext cx="159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5FD534-FA07-4563-8831-2F64D52E8741}"/>
                    </a:ext>
                  </a:extLst>
                </p14:cNvPr>
                <p14:cNvContentPartPr/>
                <p14:nvPr/>
              </p14:nvContentPartPr>
              <p14:xfrm>
                <a:off x="3341942" y="3628961"/>
                <a:ext cx="99000" cy="173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5FD534-FA07-4563-8831-2F64D52E87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33302" y="3620321"/>
                  <a:ext cx="116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3E77538-9EC7-49EA-92CD-00BCF2BC0397}"/>
                    </a:ext>
                  </a:extLst>
                </p14:cNvPr>
                <p14:cNvContentPartPr/>
                <p14:nvPr/>
              </p14:nvContentPartPr>
              <p14:xfrm>
                <a:off x="3692582" y="3293801"/>
                <a:ext cx="152640" cy="155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3E77538-9EC7-49EA-92CD-00BCF2BC039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83582" y="3285161"/>
                  <a:ext cx="170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916BEE0-F560-4E8A-9333-E5A3DB9D92E4}"/>
                    </a:ext>
                  </a:extLst>
                </p14:cNvPr>
                <p14:cNvContentPartPr/>
                <p14:nvPr/>
              </p14:nvContentPartPr>
              <p14:xfrm>
                <a:off x="3786182" y="3267881"/>
                <a:ext cx="150120" cy="28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916BEE0-F560-4E8A-9333-E5A3DB9D92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77542" y="3259241"/>
                  <a:ext cx="167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C555097-31B2-4A57-A6E6-F9EAA754C284}"/>
                    </a:ext>
                  </a:extLst>
                </p14:cNvPr>
                <p14:cNvContentPartPr/>
                <p14:nvPr/>
              </p14:nvContentPartPr>
              <p14:xfrm>
                <a:off x="3570542" y="3572801"/>
                <a:ext cx="570600" cy="9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C555097-31B2-4A57-A6E6-F9EAA754C2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61902" y="3564161"/>
                  <a:ext cx="588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5899482-0045-45F1-AAAF-D3C1606D928D}"/>
                    </a:ext>
                  </a:extLst>
                </p14:cNvPr>
                <p14:cNvContentPartPr/>
                <p14:nvPr/>
              </p14:nvContentPartPr>
              <p14:xfrm>
                <a:off x="3685742" y="3782681"/>
                <a:ext cx="78480" cy="136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5899482-0045-45F1-AAAF-D3C1606D928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77102" y="3773681"/>
                  <a:ext cx="96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8E51F3-D4C4-4F92-8343-864AAFEE6E6E}"/>
                    </a:ext>
                  </a:extLst>
                </p14:cNvPr>
                <p14:cNvContentPartPr/>
                <p14:nvPr/>
              </p14:nvContentPartPr>
              <p14:xfrm>
                <a:off x="3813902" y="3790241"/>
                <a:ext cx="132120" cy="118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8E51F3-D4C4-4F92-8343-864AAFEE6E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05262" y="3781601"/>
                  <a:ext cx="149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CC3C33-F14D-4433-8142-941702132F8F}"/>
                    </a:ext>
                  </a:extLst>
                </p14:cNvPr>
                <p14:cNvContentPartPr/>
                <p14:nvPr/>
              </p14:nvContentPartPr>
              <p14:xfrm>
                <a:off x="4282262" y="3221801"/>
                <a:ext cx="281880" cy="470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CC3C33-F14D-4433-8142-941702132F8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73262" y="3213161"/>
                  <a:ext cx="2995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BC49B7B-D680-410A-88C6-366AAD553FC4}"/>
                    </a:ext>
                  </a:extLst>
                </p14:cNvPr>
                <p14:cNvContentPartPr/>
                <p14:nvPr/>
              </p14:nvContentPartPr>
              <p14:xfrm>
                <a:off x="654182" y="4260761"/>
                <a:ext cx="519840" cy="449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BC49B7B-D680-410A-88C6-366AAD553F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5542" y="4252121"/>
                  <a:ext cx="537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78BF3AB-2DC1-47EA-8B1A-46E6ECDF6D91}"/>
                    </a:ext>
                  </a:extLst>
                </p14:cNvPr>
                <p14:cNvContentPartPr/>
                <p14:nvPr/>
              </p14:nvContentPartPr>
              <p14:xfrm>
                <a:off x="712142" y="4553441"/>
                <a:ext cx="149760" cy="22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78BF3AB-2DC1-47EA-8B1A-46E6ECDF6D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3502" y="4544801"/>
                  <a:ext cx="16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33CD8E-21E7-4FD5-849E-B0077F116017}"/>
                    </a:ext>
                  </a:extLst>
                </p14:cNvPr>
                <p14:cNvContentPartPr/>
                <p14:nvPr/>
              </p14:nvContentPartPr>
              <p14:xfrm>
                <a:off x="920222" y="4528241"/>
                <a:ext cx="264240" cy="151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33CD8E-21E7-4FD5-849E-B0077F11601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1582" y="4519241"/>
                  <a:ext cx="281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8A2B7B-9343-4932-A336-BE0FD3CFB45C}"/>
                    </a:ext>
                  </a:extLst>
                </p14:cNvPr>
                <p14:cNvContentPartPr/>
                <p14:nvPr/>
              </p14:nvContentPartPr>
              <p14:xfrm>
                <a:off x="1234862" y="4536161"/>
                <a:ext cx="17892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8A2B7B-9343-4932-A336-BE0FD3CFB45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26222" y="4527521"/>
                  <a:ext cx="19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857F9A-89F1-4E1F-9C9E-AF68E2CFD569}"/>
                    </a:ext>
                  </a:extLst>
                </p14:cNvPr>
                <p14:cNvContentPartPr/>
                <p14:nvPr/>
              </p14:nvContentPartPr>
              <p14:xfrm>
                <a:off x="1384262" y="4342121"/>
                <a:ext cx="120600" cy="297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857F9A-89F1-4E1F-9C9E-AF68E2CFD56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75262" y="4333121"/>
                  <a:ext cx="13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ADB1764-5A05-4E0A-8CCA-9844451A67E2}"/>
                    </a:ext>
                  </a:extLst>
                </p14:cNvPr>
                <p14:cNvContentPartPr/>
                <p14:nvPr/>
              </p14:nvContentPartPr>
              <p14:xfrm>
                <a:off x="1846502" y="4381721"/>
                <a:ext cx="173160" cy="293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ADB1764-5A05-4E0A-8CCA-9844451A67E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37502" y="4372721"/>
                  <a:ext cx="190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92E073-CF4A-4ED8-9D17-55FB9A1DF423}"/>
                    </a:ext>
                  </a:extLst>
                </p14:cNvPr>
                <p14:cNvContentPartPr/>
                <p14:nvPr/>
              </p14:nvContentPartPr>
              <p14:xfrm>
                <a:off x="1943702" y="4220081"/>
                <a:ext cx="252360" cy="276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92E073-CF4A-4ED8-9D17-55FB9A1DF4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35062" y="4211081"/>
                  <a:ext cx="27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825538-9F84-48AE-BFA8-EA3A3C1579DC}"/>
                    </a:ext>
                  </a:extLst>
                </p14:cNvPr>
                <p14:cNvContentPartPr/>
                <p14:nvPr/>
              </p14:nvContentPartPr>
              <p14:xfrm>
                <a:off x="2262662" y="4326281"/>
                <a:ext cx="173160" cy="338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825538-9F84-48AE-BFA8-EA3A3C1579D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54022" y="4317281"/>
                  <a:ext cx="190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C3DF8E-727B-4605-A7D8-83AAFC18B93E}"/>
                    </a:ext>
                  </a:extLst>
                </p14:cNvPr>
                <p14:cNvContentPartPr/>
                <p14:nvPr/>
              </p14:nvContentPartPr>
              <p14:xfrm>
                <a:off x="2648582" y="4381001"/>
                <a:ext cx="183960" cy="247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C3DF8E-727B-4605-A7D8-83AAFC18B9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39582" y="4372361"/>
                  <a:ext cx="201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EAF3CC-5EB4-499E-973A-E6800903655D}"/>
                    </a:ext>
                  </a:extLst>
                </p14:cNvPr>
                <p14:cNvContentPartPr/>
                <p14:nvPr/>
              </p14:nvContentPartPr>
              <p14:xfrm>
                <a:off x="2526182" y="4364081"/>
                <a:ext cx="314640" cy="24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EAF3CC-5EB4-499E-973A-E680090365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17182" y="4355081"/>
                  <a:ext cx="332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F63853-27D6-4013-A77C-99A0FDC0FDAE}"/>
                    </a:ext>
                  </a:extLst>
                </p14:cNvPr>
                <p14:cNvContentPartPr/>
                <p14:nvPr/>
              </p14:nvContentPartPr>
              <p14:xfrm>
                <a:off x="2630222" y="4229081"/>
                <a:ext cx="274320" cy="40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F63853-27D6-4013-A77C-99A0FDC0FDA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21222" y="4220441"/>
                  <a:ext cx="291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2935960-5D99-4683-90FD-A2C31AC6D54B}"/>
                    </a:ext>
                  </a:extLst>
                </p14:cNvPr>
                <p14:cNvContentPartPr/>
                <p14:nvPr/>
              </p14:nvContentPartPr>
              <p14:xfrm>
                <a:off x="2973302" y="4328081"/>
                <a:ext cx="316800" cy="225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2935960-5D99-4683-90FD-A2C31AC6D5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64662" y="4319081"/>
                  <a:ext cx="334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8576336-4097-47E8-A76D-D48E1A8487DB}"/>
                    </a:ext>
                  </a:extLst>
                </p14:cNvPr>
                <p14:cNvContentPartPr/>
                <p14:nvPr/>
              </p14:nvContentPartPr>
              <p14:xfrm>
                <a:off x="3521222" y="4313321"/>
                <a:ext cx="122400" cy="231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8576336-4097-47E8-A76D-D48E1A8487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12222" y="4304321"/>
                  <a:ext cx="140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C4E1D2-05E4-4659-A1DA-67BCD7DEBBBB}"/>
                    </a:ext>
                  </a:extLst>
                </p14:cNvPr>
                <p14:cNvContentPartPr/>
                <p14:nvPr/>
              </p14:nvContentPartPr>
              <p14:xfrm>
                <a:off x="3717422" y="4241321"/>
                <a:ext cx="184320" cy="305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C4E1D2-05E4-4659-A1DA-67BCD7DEBB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08422" y="4232681"/>
                  <a:ext cx="2019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5D321CB-5158-49CF-8151-0E82008536E0}"/>
                    </a:ext>
                  </a:extLst>
                </p14:cNvPr>
                <p14:cNvContentPartPr/>
                <p14:nvPr/>
              </p14:nvContentPartPr>
              <p14:xfrm>
                <a:off x="3960062" y="4450121"/>
                <a:ext cx="38160" cy="58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5D321CB-5158-49CF-8151-0E82008536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51062" y="4441481"/>
                  <a:ext cx="55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2F0E4D-8FBC-4473-AF17-A86A1D22D8CF}"/>
                    </a:ext>
                  </a:extLst>
                </p14:cNvPr>
                <p14:cNvContentPartPr/>
                <p14:nvPr/>
              </p14:nvContentPartPr>
              <p14:xfrm>
                <a:off x="4087142" y="4274801"/>
                <a:ext cx="329400" cy="246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2F0E4D-8FBC-4473-AF17-A86A1D22D8C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78142" y="4265801"/>
                  <a:ext cx="347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77A885-5462-4984-9762-D390015865F8}"/>
                    </a:ext>
                  </a:extLst>
                </p14:cNvPr>
                <p14:cNvContentPartPr/>
                <p14:nvPr/>
              </p14:nvContentPartPr>
              <p14:xfrm>
                <a:off x="4388822" y="4118921"/>
                <a:ext cx="347760" cy="531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77A885-5462-4984-9762-D390015865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80182" y="4110281"/>
                  <a:ext cx="3654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94BD52-ECBB-4BDA-93F0-6C4FBA4FCBDC}"/>
                    </a:ext>
                  </a:extLst>
                </p14:cNvPr>
                <p14:cNvContentPartPr/>
                <p14:nvPr/>
              </p14:nvContentPartPr>
              <p14:xfrm>
                <a:off x="5098022" y="4329881"/>
                <a:ext cx="173520" cy="41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94BD52-ECBB-4BDA-93F0-6C4FBA4FCB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89022" y="4320881"/>
                  <a:ext cx="191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6DA7FC-1037-4592-A856-285DB8669BA8}"/>
                    </a:ext>
                  </a:extLst>
                </p14:cNvPr>
                <p14:cNvContentPartPr/>
                <p14:nvPr/>
              </p14:nvContentPartPr>
              <p14:xfrm>
                <a:off x="5121422" y="4453361"/>
                <a:ext cx="201960" cy="27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6DA7FC-1037-4592-A856-285DB8669B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12782" y="4444361"/>
                  <a:ext cx="219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1A73EA-3130-447E-901D-BE8232E36859}"/>
                    </a:ext>
                  </a:extLst>
                </p14:cNvPr>
                <p14:cNvContentPartPr/>
                <p14:nvPr/>
              </p14:nvContentPartPr>
              <p14:xfrm>
                <a:off x="5565662" y="4249241"/>
                <a:ext cx="131400" cy="273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1A73EA-3130-447E-901D-BE8232E368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57022" y="4240601"/>
                  <a:ext cx="149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2862AA-4338-4C43-A56D-ED4F31B592D8}"/>
                    </a:ext>
                  </a:extLst>
                </p14:cNvPr>
                <p14:cNvContentPartPr/>
                <p14:nvPr/>
              </p14:nvContentPartPr>
              <p14:xfrm>
                <a:off x="5625422" y="4052321"/>
                <a:ext cx="301680" cy="242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2862AA-4338-4C43-A56D-ED4F31B592D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16782" y="4043321"/>
                  <a:ext cx="319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C0F4EDB-6FBB-4280-9A64-B13BC779B833}"/>
                    </a:ext>
                  </a:extLst>
                </p14:cNvPr>
                <p14:cNvContentPartPr/>
                <p14:nvPr/>
              </p14:nvContentPartPr>
              <p14:xfrm>
                <a:off x="6020702" y="4123601"/>
                <a:ext cx="186480" cy="33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C0F4EDB-6FBB-4280-9A64-B13BC779B8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12062" y="4114601"/>
                  <a:ext cx="204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EF2122D-17BA-41E0-B713-B6C02182D8DD}"/>
                    </a:ext>
                  </a:extLst>
                </p14:cNvPr>
                <p14:cNvContentPartPr/>
                <p14:nvPr/>
              </p14:nvContentPartPr>
              <p14:xfrm>
                <a:off x="6412022" y="4157081"/>
                <a:ext cx="243360" cy="295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EF2122D-17BA-41E0-B713-B6C02182D8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03022" y="4148441"/>
                  <a:ext cx="261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699AF6E-170F-4B72-8FEF-4538A9708B94}"/>
                    </a:ext>
                  </a:extLst>
                </p14:cNvPr>
                <p14:cNvContentPartPr/>
                <p14:nvPr/>
              </p14:nvContentPartPr>
              <p14:xfrm>
                <a:off x="6402662" y="4102721"/>
                <a:ext cx="231120" cy="305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699AF6E-170F-4B72-8FEF-4538A9708B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94022" y="4094081"/>
                  <a:ext cx="248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9CD90A-DCB0-4B4B-9DDE-CD7AFE1E1DAB}"/>
                    </a:ext>
                  </a:extLst>
                </p14:cNvPr>
                <p14:cNvContentPartPr/>
                <p14:nvPr/>
              </p14:nvContentPartPr>
              <p14:xfrm>
                <a:off x="6312662" y="3977441"/>
                <a:ext cx="455760" cy="56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9CD90A-DCB0-4B4B-9DDE-CD7AFE1E1D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04022" y="3968801"/>
                  <a:ext cx="473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92043DA-560F-4E11-972A-C100F3501DFB}"/>
                    </a:ext>
                  </a:extLst>
                </p14:cNvPr>
                <p14:cNvContentPartPr/>
                <p14:nvPr/>
              </p14:nvContentPartPr>
              <p14:xfrm>
                <a:off x="6859142" y="4270481"/>
                <a:ext cx="227880" cy="43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92043DA-560F-4E11-972A-C100F3501DF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50502" y="4261841"/>
                  <a:ext cx="245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977EE5-4F48-4B46-A577-D5F840A44352}"/>
                    </a:ext>
                  </a:extLst>
                </p14:cNvPr>
                <p14:cNvContentPartPr/>
                <p14:nvPr/>
              </p14:nvContentPartPr>
              <p14:xfrm>
                <a:off x="7274222" y="4115321"/>
                <a:ext cx="271800" cy="252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977EE5-4F48-4B46-A577-D5F840A4435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65582" y="4106681"/>
                  <a:ext cx="28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5396F6-2EF3-467E-B73F-E76636C78093}"/>
                    </a:ext>
                  </a:extLst>
                </p14:cNvPr>
                <p14:cNvContentPartPr/>
                <p14:nvPr/>
              </p14:nvContentPartPr>
              <p14:xfrm>
                <a:off x="7599302" y="4123601"/>
                <a:ext cx="224280" cy="206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5396F6-2EF3-467E-B73F-E76636C780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90302" y="4114601"/>
                  <a:ext cx="241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A192703-D803-44AF-8196-045DCA46FF61}"/>
                    </a:ext>
                  </a:extLst>
                </p14:cNvPr>
                <p14:cNvContentPartPr/>
                <p14:nvPr/>
              </p14:nvContentPartPr>
              <p14:xfrm>
                <a:off x="6541982" y="4498721"/>
                <a:ext cx="1196640" cy="114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A192703-D803-44AF-8196-045DCA46FF6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32982" y="4489721"/>
                  <a:ext cx="1214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44AC36-BFE9-4E91-99F9-72F4CD5F3413}"/>
                    </a:ext>
                  </a:extLst>
                </p14:cNvPr>
                <p14:cNvContentPartPr/>
                <p14:nvPr/>
              </p14:nvContentPartPr>
              <p14:xfrm>
                <a:off x="8033822" y="4178321"/>
                <a:ext cx="198360" cy="20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44AC36-BFE9-4E91-99F9-72F4CD5F34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24822" y="4169681"/>
                  <a:ext cx="216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BC4788A-F4EF-4594-BF01-A9AA6CC9066E}"/>
                    </a:ext>
                  </a:extLst>
                </p14:cNvPr>
                <p14:cNvContentPartPr/>
                <p14:nvPr/>
              </p14:nvContentPartPr>
              <p14:xfrm>
                <a:off x="707102" y="5457401"/>
                <a:ext cx="262800" cy="6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BC4788A-F4EF-4594-BF01-A9AA6CC906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8462" y="5448761"/>
                  <a:ext cx="280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766C2C0-A795-4C0E-BF3D-460973AB96D4}"/>
                    </a:ext>
                  </a:extLst>
                </p14:cNvPr>
                <p14:cNvContentPartPr/>
                <p14:nvPr/>
              </p14:nvContentPartPr>
              <p14:xfrm>
                <a:off x="630782" y="5602121"/>
                <a:ext cx="333360" cy="84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766C2C0-A795-4C0E-BF3D-460973AB96D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1782" y="5593121"/>
                  <a:ext cx="351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00DCB18-4B72-4C6E-B3B8-1DF22E2BD1CE}"/>
                    </a:ext>
                  </a:extLst>
                </p14:cNvPr>
                <p14:cNvContentPartPr/>
                <p14:nvPr/>
              </p14:nvContentPartPr>
              <p14:xfrm>
                <a:off x="6729182" y="4598081"/>
                <a:ext cx="699840" cy="449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00DCB18-4B72-4C6E-B3B8-1DF22E2BD1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20182" y="4589441"/>
                  <a:ext cx="717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82760E-4CBF-46DA-B5AB-A6E13060B6D5}"/>
                    </a:ext>
                  </a:extLst>
                </p14:cNvPr>
                <p14:cNvContentPartPr/>
                <p14:nvPr/>
              </p14:nvContentPartPr>
              <p14:xfrm>
                <a:off x="6905942" y="4940081"/>
                <a:ext cx="34560" cy="39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82760E-4CBF-46DA-B5AB-A6E13060B6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96942" y="4931081"/>
                  <a:ext cx="52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5D4B599-2245-4F08-8DA0-0E16627DFCDD}"/>
                    </a:ext>
                  </a:extLst>
                </p14:cNvPr>
                <p14:cNvContentPartPr/>
                <p14:nvPr/>
              </p14:nvContentPartPr>
              <p14:xfrm>
                <a:off x="7051742" y="4760801"/>
                <a:ext cx="122760" cy="11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5D4B599-2245-4F08-8DA0-0E16627DFCD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43102" y="4752161"/>
                  <a:ext cx="140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71A1C2-37C9-4BDD-86DE-FF6084BB61EF}"/>
                    </a:ext>
                  </a:extLst>
                </p14:cNvPr>
                <p14:cNvContentPartPr/>
                <p14:nvPr/>
              </p14:nvContentPartPr>
              <p14:xfrm>
                <a:off x="7136342" y="4749641"/>
                <a:ext cx="118440" cy="252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71A1C2-37C9-4BDD-86DE-FF6084BB61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27702" y="4741001"/>
                  <a:ext cx="136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DA299D4-A544-4CC3-ADE8-A5C67105A7E9}"/>
                    </a:ext>
                  </a:extLst>
                </p14:cNvPr>
                <p14:cNvContentPartPr/>
                <p14:nvPr/>
              </p14:nvContentPartPr>
              <p14:xfrm>
                <a:off x="6435062" y="5047721"/>
                <a:ext cx="787320" cy="103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DA299D4-A544-4CC3-ADE8-A5C67105A7E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26062" y="5038721"/>
                  <a:ext cx="804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D2886A-FB43-475C-9F2D-E1C391D163E4}"/>
                    </a:ext>
                  </a:extLst>
                </p14:cNvPr>
                <p14:cNvContentPartPr/>
                <p14:nvPr/>
              </p14:nvContentPartPr>
              <p14:xfrm>
                <a:off x="6612182" y="5210081"/>
                <a:ext cx="459360" cy="63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D2886A-FB43-475C-9F2D-E1C391D163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03542" y="5201081"/>
                  <a:ext cx="477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A7B7379-BEB7-40A2-B40B-791157E9DFBC}"/>
                    </a:ext>
                  </a:extLst>
                </p14:cNvPr>
                <p14:cNvContentPartPr/>
                <p14:nvPr/>
              </p14:nvContentPartPr>
              <p14:xfrm>
                <a:off x="6748622" y="5336801"/>
                <a:ext cx="424440" cy="19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A7B7379-BEB7-40A2-B40B-791157E9DF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39982" y="5328161"/>
                  <a:ext cx="442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473E7E4-E548-48AB-9C29-B95EB7798F35}"/>
                    </a:ext>
                  </a:extLst>
                </p14:cNvPr>
                <p14:cNvContentPartPr/>
                <p14:nvPr/>
              </p14:nvContentPartPr>
              <p14:xfrm>
                <a:off x="1248542" y="5429681"/>
                <a:ext cx="188280" cy="336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473E7E4-E548-48AB-9C29-B95EB7798F3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39902" y="5421041"/>
                  <a:ext cx="205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CB166E7-2ACD-4467-880C-C83AABB96793}"/>
                    </a:ext>
                  </a:extLst>
                </p14:cNvPr>
                <p14:cNvContentPartPr/>
                <p14:nvPr/>
              </p14:nvContentPartPr>
              <p14:xfrm>
                <a:off x="1421342" y="5208281"/>
                <a:ext cx="397080" cy="320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CB166E7-2ACD-4467-880C-C83AABB967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12342" y="5199281"/>
                  <a:ext cx="41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CAFD9AC-BABD-4B87-9493-3D0900F70713}"/>
                    </a:ext>
                  </a:extLst>
                </p14:cNvPr>
                <p14:cNvContentPartPr/>
                <p14:nvPr/>
              </p14:nvContentPartPr>
              <p14:xfrm>
                <a:off x="1878182" y="5288201"/>
                <a:ext cx="250920" cy="39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CAFD9AC-BABD-4B87-9493-3D0900F7071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69542" y="5279201"/>
                  <a:ext cx="268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97F386-2469-433C-BE0B-7DCF03F0A53A}"/>
                    </a:ext>
                  </a:extLst>
                </p14:cNvPr>
                <p14:cNvContentPartPr/>
                <p14:nvPr/>
              </p14:nvContentPartPr>
              <p14:xfrm>
                <a:off x="2096702" y="5386121"/>
                <a:ext cx="415440" cy="329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97F386-2469-433C-BE0B-7DCF03F0A5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87702" y="5377121"/>
                  <a:ext cx="4330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3BE044-DD7E-4E4A-B192-955BB4336A33}"/>
                    </a:ext>
                  </a:extLst>
                </p14:cNvPr>
                <p14:cNvContentPartPr/>
                <p14:nvPr/>
              </p14:nvContentPartPr>
              <p14:xfrm>
                <a:off x="2114342" y="5577641"/>
                <a:ext cx="262800" cy="52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3BE044-DD7E-4E4A-B192-955BB4336A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05342" y="5568641"/>
                  <a:ext cx="280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2E62EFA-C41E-40C7-AE28-C079EBD8B91D}"/>
                    </a:ext>
                  </a:extLst>
                </p14:cNvPr>
                <p14:cNvContentPartPr/>
                <p14:nvPr/>
              </p14:nvContentPartPr>
              <p14:xfrm>
                <a:off x="2677742" y="5393681"/>
                <a:ext cx="334800" cy="240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2E62EFA-C41E-40C7-AE28-C079EBD8B9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68742" y="5385041"/>
                  <a:ext cx="352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BC0D76-D4BC-45F8-954B-CC87CD70D7B7}"/>
                    </a:ext>
                  </a:extLst>
                </p14:cNvPr>
                <p14:cNvContentPartPr/>
                <p14:nvPr/>
              </p14:nvContentPartPr>
              <p14:xfrm>
                <a:off x="3381182" y="5427161"/>
                <a:ext cx="210600" cy="58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BC0D76-D4BC-45F8-954B-CC87CD70D7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2182" y="5418161"/>
                  <a:ext cx="228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FCBA5A2-B9E6-42AF-9EA8-44163C11F118}"/>
                    </a:ext>
                  </a:extLst>
                </p14:cNvPr>
                <p14:cNvContentPartPr/>
                <p14:nvPr/>
              </p14:nvContentPartPr>
              <p14:xfrm>
                <a:off x="3742622" y="5471801"/>
                <a:ext cx="40320" cy="66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FCBA5A2-B9E6-42AF-9EA8-44163C11F1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33622" y="5462801"/>
                  <a:ext cx="5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7E4AEC0-220E-417F-874E-BFD8911216DD}"/>
                    </a:ext>
                  </a:extLst>
                </p14:cNvPr>
                <p14:cNvContentPartPr/>
                <p14:nvPr/>
              </p14:nvContentPartPr>
              <p14:xfrm>
                <a:off x="3969782" y="5251841"/>
                <a:ext cx="138240" cy="125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7E4AEC0-220E-417F-874E-BFD8911216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61142" y="5243201"/>
                  <a:ext cx="155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C99C9C1-F482-4A37-9F67-BD26D1045135}"/>
                    </a:ext>
                  </a:extLst>
                </p14:cNvPr>
                <p14:cNvContentPartPr/>
                <p14:nvPr/>
              </p14:nvContentPartPr>
              <p14:xfrm>
                <a:off x="4074542" y="5201441"/>
                <a:ext cx="116280" cy="282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C99C9C1-F482-4A37-9F67-BD26D104513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65542" y="5192441"/>
                  <a:ext cx="133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5E1A5E6-87BB-46FA-BEA8-BE25228EDA53}"/>
                    </a:ext>
                  </a:extLst>
                </p14:cNvPr>
                <p14:cNvContentPartPr/>
                <p14:nvPr/>
              </p14:nvContentPartPr>
              <p14:xfrm>
                <a:off x="3507542" y="5668721"/>
                <a:ext cx="828000" cy="96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5E1A5E6-87BB-46FA-BEA8-BE25228EDA5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98542" y="5659721"/>
                  <a:ext cx="845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B12615-39CC-4CE4-A8F3-534670F39F2F}"/>
                    </a:ext>
                  </a:extLst>
                </p14:cNvPr>
                <p14:cNvContentPartPr/>
                <p14:nvPr/>
              </p14:nvContentPartPr>
              <p14:xfrm>
                <a:off x="3447062" y="5752601"/>
                <a:ext cx="840600" cy="491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B12615-39CC-4CE4-A8F3-534670F39F2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438422" y="5743601"/>
                  <a:ext cx="8582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C807244-1B9F-436B-A7B5-FA0FE70DA39F}"/>
                    </a:ext>
                  </a:extLst>
                </p14:cNvPr>
                <p14:cNvContentPartPr/>
                <p14:nvPr/>
              </p14:nvContentPartPr>
              <p14:xfrm>
                <a:off x="3740822" y="6119441"/>
                <a:ext cx="10440" cy="4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C807244-1B9F-436B-A7B5-FA0FE70DA3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1822" y="6110441"/>
                  <a:ext cx="2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166E6D6-9BD7-4A10-BF05-46A26F7B3728}"/>
                    </a:ext>
                  </a:extLst>
                </p14:cNvPr>
                <p14:cNvContentPartPr/>
                <p14:nvPr/>
              </p14:nvContentPartPr>
              <p14:xfrm>
                <a:off x="3928022" y="5954921"/>
                <a:ext cx="136800" cy="94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166E6D6-9BD7-4A10-BF05-46A26F7B372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19382" y="5946281"/>
                  <a:ext cx="154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C51FFF-3A90-4BBE-8BE5-471BD53BB653}"/>
                    </a:ext>
                  </a:extLst>
                </p14:cNvPr>
                <p14:cNvContentPartPr/>
                <p14:nvPr/>
              </p14:nvContentPartPr>
              <p14:xfrm>
                <a:off x="3984902" y="5930081"/>
                <a:ext cx="124920" cy="261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C51FFF-3A90-4BBE-8BE5-471BD53BB6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75902" y="5921441"/>
                  <a:ext cx="142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989818E-F8D8-417E-9153-E0DC42B79CFA}"/>
                    </a:ext>
                  </a:extLst>
                </p14:cNvPr>
                <p14:cNvContentPartPr/>
                <p14:nvPr/>
              </p14:nvContentPartPr>
              <p14:xfrm>
                <a:off x="4435622" y="5208281"/>
                <a:ext cx="291600" cy="631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989818E-F8D8-417E-9153-E0DC42B79CF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26622" y="5199281"/>
                  <a:ext cx="30924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729CC5B-526A-4011-B484-1956E0D1D536}"/>
                    </a:ext>
                  </a:extLst>
                </p14:cNvPr>
                <p14:cNvContentPartPr/>
                <p14:nvPr/>
              </p14:nvContentPartPr>
              <p14:xfrm>
                <a:off x="4968422" y="5615441"/>
                <a:ext cx="223200" cy="42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729CC5B-526A-4011-B484-1956E0D1D5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59782" y="5606801"/>
                  <a:ext cx="240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48840B-FC7F-4D9B-988B-E9CA1097986A}"/>
                    </a:ext>
                  </a:extLst>
                </p14:cNvPr>
                <p14:cNvContentPartPr/>
                <p14:nvPr/>
              </p14:nvContentPartPr>
              <p14:xfrm>
                <a:off x="4941422" y="5765921"/>
                <a:ext cx="185760" cy="19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48840B-FC7F-4D9B-988B-E9CA1097986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932422" y="5757281"/>
                  <a:ext cx="203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B58AC0-20B8-4BEE-AF1E-716F69D6541F}"/>
                    </a:ext>
                  </a:extLst>
                </p14:cNvPr>
                <p14:cNvContentPartPr/>
                <p14:nvPr/>
              </p14:nvContentPartPr>
              <p14:xfrm>
                <a:off x="5332382" y="5647841"/>
                <a:ext cx="189360" cy="313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B58AC0-20B8-4BEE-AF1E-716F69D6541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23742" y="5638841"/>
                  <a:ext cx="207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296BB30-D6F0-440C-B64A-330367CA5F17}"/>
                    </a:ext>
                  </a:extLst>
                </p14:cNvPr>
                <p14:cNvContentPartPr/>
                <p14:nvPr/>
              </p14:nvContentPartPr>
              <p14:xfrm>
                <a:off x="5454782" y="5449121"/>
                <a:ext cx="612360" cy="493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296BB30-D6F0-440C-B64A-330367CA5F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45782" y="5440121"/>
                  <a:ext cx="630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F447E66-48DB-4A5A-9ABB-BAB41138A0A0}"/>
                    </a:ext>
                  </a:extLst>
                </p14:cNvPr>
                <p14:cNvContentPartPr/>
                <p14:nvPr/>
              </p14:nvContentPartPr>
              <p14:xfrm>
                <a:off x="6032222" y="5607521"/>
                <a:ext cx="281880" cy="34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F447E66-48DB-4A5A-9ABB-BAB41138A0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23222" y="5598881"/>
                  <a:ext cx="299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034CE0B-C094-438E-9519-B37D23D5FEDE}"/>
                    </a:ext>
                  </a:extLst>
                </p14:cNvPr>
                <p14:cNvContentPartPr/>
                <p14:nvPr/>
              </p14:nvContentPartPr>
              <p14:xfrm>
                <a:off x="5953382" y="5772401"/>
                <a:ext cx="405720" cy="38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034CE0B-C094-438E-9519-B37D23D5FED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44742" y="5763401"/>
                  <a:ext cx="423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E53898E-E2BD-4909-AB41-7A4E64FCB9C6}"/>
                    </a:ext>
                  </a:extLst>
                </p14:cNvPr>
                <p14:cNvContentPartPr/>
                <p14:nvPr/>
              </p14:nvContentPartPr>
              <p14:xfrm>
                <a:off x="6421742" y="5628761"/>
                <a:ext cx="201240" cy="226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E53898E-E2BD-4909-AB41-7A4E64FCB9C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13102" y="5620121"/>
                  <a:ext cx="2188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C491DC5-94E9-4221-A147-4CF5B74AA3B4}"/>
              </a:ext>
            </a:extLst>
          </p:cNvPr>
          <p:cNvGrpSpPr/>
          <p:nvPr/>
        </p:nvGrpSpPr>
        <p:grpSpPr>
          <a:xfrm>
            <a:off x="6824942" y="5473961"/>
            <a:ext cx="1228320" cy="526680"/>
            <a:chOff x="6824942" y="5473961"/>
            <a:chExt cx="122832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3D13352-081E-4A91-8ED8-284B98710EF5}"/>
                    </a:ext>
                  </a:extLst>
                </p14:cNvPr>
                <p14:cNvContentPartPr/>
                <p14:nvPr/>
              </p14:nvContentPartPr>
              <p14:xfrm>
                <a:off x="6824942" y="5775281"/>
                <a:ext cx="168120" cy="48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3D13352-081E-4A91-8ED8-284B98710EF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15942" y="5766641"/>
                  <a:ext cx="185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886063B-517B-496E-9F3C-A23BEB4760C4}"/>
                    </a:ext>
                  </a:extLst>
                </p14:cNvPr>
                <p14:cNvContentPartPr/>
                <p14:nvPr/>
              </p14:nvContentPartPr>
              <p14:xfrm>
                <a:off x="7109342" y="5823161"/>
                <a:ext cx="20160" cy="52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886063B-517B-496E-9F3C-A23BEB4760C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100702" y="5814521"/>
                  <a:ext cx="37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577F393-891C-4F9F-90D9-4F930EBB5239}"/>
                    </a:ext>
                  </a:extLst>
                </p14:cNvPr>
                <p14:cNvContentPartPr/>
                <p14:nvPr/>
              </p14:nvContentPartPr>
              <p14:xfrm>
                <a:off x="7225622" y="5646041"/>
                <a:ext cx="258120" cy="240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577F393-891C-4F9F-90D9-4F930EBB523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16982" y="5637041"/>
                  <a:ext cx="275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899457-FA1C-4FEF-8C18-EF85AD7B3CCC}"/>
                    </a:ext>
                  </a:extLst>
                </p14:cNvPr>
                <p14:cNvContentPartPr/>
                <p14:nvPr/>
              </p14:nvContentPartPr>
              <p14:xfrm>
                <a:off x="7567622" y="5592041"/>
                <a:ext cx="155520" cy="259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899457-FA1C-4FEF-8C18-EF85AD7B3CC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558622" y="5583401"/>
                  <a:ext cx="17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D96706-007B-4B48-9EA8-17D5D9BB93F7}"/>
                    </a:ext>
                  </a:extLst>
                </p14:cNvPr>
                <p14:cNvContentPartPr/>
                <p14:nvPr/>
              </p14:nvContentPartPr>
              <p14:xfrm>
                <a:off x="7773902" y="5473961"/>
                <a:ext cx="279360" cy="526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D96706-007B-4B48-9EA8-17D5D9BB93F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764902" y="5465321"/>
                  <a:ext cx="29700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F51F9EC-7ECD-4EF0-84C1-6430F2BB266A}"/>
              </a:ext>
            </a:extLst>
          </p:cNvPr>
          <p:cNvGrpSpPr/>
          <p:nvPr/>
        </p:nvGrpSpPr>
        <p:grpSpPr>
          <a:xfrm>
            <a:off x="8322559" y="5490718"/>
            <a:ext cx="1945440" cy="372960"/>
            <a:chOff x="8322559" y="5490718"/>
            <a:chExt cx="194544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574456-7B97-48E9-BADA-A22D36483FFF}"/>
                    </a:ext>
                  </a:extLst>
                </p14:cNvPr>
                <p14:cNvContentPartPr/>
                <p14:nvPr/>
              </p14:nvContentPartPr>
              <p14:xfrm>
                <a:off x="8322559" y="5717158"/>
                <a:ext cx="155880" cy="43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574456-7B97-48E9-BADA-A22D36483F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13919" y="5708158"/>
                  <a:ext cx="173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6863D4B-AE0A-4E6A-A78A-1D509BCBBF44}"/>
                    </a:ext>
                  </a:extLst>
                </p14:cNvPr>
                <p14:cNvContentPartPr/>
                <p14:nvPr/>
              </p14:nvContentPartPr>
              <p14:xfrm>
                <a:off x="8341279" y="5786278"/>
                <a:ext cx="182160" cy="32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6863D4B-AE0A-4E6A-A78A-1D509BCBBF4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332279" y="5777278"/>
                  <a:ext cx="199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43C9237-EA4F-482E-B07D-678D28D3073C}"/>
                    </a:ext>
                  </a:extLst>
                </p14:cNvPr>
                <p14:cNvContentPartPr/>
                <p14:nvPr/>
              </p14:nvContentPartPr>
              <p14:xfrm>
                <a:off x="8730799" y="5806078"/>
                <a:ext cx="48960" cy="57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43C9237-EA4F-482E-B07D-678D28D307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22159" y="5797078"/>
                  <a:ext cx="66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96A1D71-77E2-4BDA-B228-FF95B177AB13}"/>
                    </a:ext>
                  </a:extLst>
                </p14:cNvPr>
                <p14:cNvContentPartPr/>
                <p14:nvPr/>
              </p14:nvContentPartPr>
              <p14:xfrm>
                <a:off x="8948959" y="5608798"/>
                <a:ext cx="225360" cy="226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96A1D71-77E2-4BDA-B228-FF95B177A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40319" y="5600158"/>
                  <a:ext cx="243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CD602F-76E9-4541-81A4-E492B4E5F6F4}"/>
                    </a:ext>
                  </a:extLst>
                </p14:cNvPr>
                <p14:cNvContentPartPr/>
                <p14:nvPr/>
              </p14:nvContentPartPr>
              <p14:xfrm>
                <a:off x="9238399" y="5589718"/>
                <a:ext cx="297360" cy="269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CD602F-76E9-4541-81A4-E492B4E5F6F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29759" y="5581078"/>
                  <a:ext cx="315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049D3C-203E-4E0A-80A6-6AEA3B654BF2}"/>
                    </a:ext>
                  </a:extLst>
                </p14:cNvPr>
                <p14:cNvContentPartPr/>
                <p14:nvPr/>
              </p14:nvContentPartPr>
              <p14:xfrm>
                <a:off x="9656359" y="5561638"/>
                <a:ext cx="189000" cy="161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049D3C-203E-4E0A-80A6-6AEA3B654BF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7359" y="5552998"/>
                  <a:ext cx="206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5318514-8F38-417B-AC07-490A86F1967F}"/>
                    </a:ext>
                  </a:extLst>
                </p14:cNvPr>
                <p14:cNvContentPartPr/>
                <p14:nvPr/>
              </p14:nvContentPartPr>
              <p14:xfrm>
                <a:off x="9700279" y="5527438"/>
                <a:ext cx="231120" cy="294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5318514-8F38-417B-AC07-490A86F1967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91639" y="5518438"/>
                  <a:ext cx="248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02188EC-83BC-485A-B6DC-E6C16697D275}"/>
                    </a:ext>
                  </a:extLst>
                </p14:cNvPr>
                <p14:cNvContentPartPr/>
                <p14:nvPr/>
              </p14:nvContentPartPr>
              <p14:xfrm>
                <a:off x="9978199" y="5490718"/>
                <a:ext cx="289800" cy="303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02188EC-83BC-485A-B6DC-E6C16697D2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969559" y="5481718"/>
                  <a:ext cx="30744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039479-3D30-4D32-AE73-F50EECEE9379}"/>
                  </a:ext>
                </a:extLst>
              </p14:cNvPr>
              <p14:cNvContentPartPr/>
              <p14:nvPr/>
            </p14:nvContentPartPr>
            <p14:xfrm>
              <a:off x="6298643" y="668150"/>
              <a:ext cx="90396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039479-3D30-4D32-AE73-F50EECEE937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289643" y="659150"/>
                <a:ext cx="921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DE551F-8F0B-40CD-9B56-9086660561F8}"/>
                  </a:ext>
                </a:extLst>
              </p14:cNvPr>
              <p14:cNvContentPartPr/>
              <p14:nvPr/>
            </p14:nvContentPartPr>
            <p14:xfrm>
              <a:off x="6795443" y="2845070"/>
              <a:ext cx="636120" cy="95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DE551F-8F0B-40CD-9B56-9086660561F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786443" y="2836070"/>
                <a:ext cx="65376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C1C207-6C29-4224-ABD5-FE407F2CBB1B}"/>
                  </a:ext>
                </a:extLst>
              </p14:cNvPr>
              <p14:cNvContentPartPr/>
              <p14:nvPr/>
            </p14:nvContentPartPr>
            <p14:xfrm>
              <a:off x="2072834" y="5889228"/>
              <a:ext cx="356400" cy="117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C1C207-6C29-4224-ABD5-FE407F2CBB1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063834" y="5880228"/>
                <a:ext cx="374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F0333C0-F587-4CB8-BBD2-50AD600177EF}"/>
                  </a:ext>
                </a:extLst>
              </p14:cNvPr>
              <p14:cNvContentPartPr/>
              <p14:nvPr/>
            </p14:nvContentPartPr>
            <p14:xfrm>
              <a:off x="7237034" y="6128268"/>
              <a:ext cx="543960" cy="9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F0333C0-F587-4CB8-BBD2-50AD600177E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228394" y="6119628"/>
                <a:ext cx="56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4CCA111-6CF3-470B-ADAA-42891083A7F7}"/>
                  </a:ext>
                </a:extLst>
              </p14:cNvPr>
              <p14:cNvContentPartPr/>
              <p14:nvPr/>
            </p14:nvContentPartPr>
            <p14:xfrm>
              <a:off x="10186154" y="1373028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4CCA111-6CF3-470B-ADAA-42891083A7F7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0177514" y="13643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0290687-4D4B-4C0F-9F05-3217606500B1}"/>
                  </a:ext>
                </a:extLst>
              </p14:cNvPr>
              <p14:cNvContentPartPr/>
              <p14:nvPr/>
            </p14:nvContentPartPr>
            <p14:xfrm>
              <a:off x="4094594" y="748788"/>
              <a:ext cx="405720" cy="15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0290687-4D4B-4C0F-9F05-3217606500B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085594" y="740148"/>
                <a:ext cx="423360" cy="1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78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4DAE15A-10AE-46A6-B153-3B4B5056733F}"/>
              </a:ext>
            </a:extLst>
          </p:cNvPr>
          <p:cNvGrpSpPr/>
          <p:nvPr/>
        </p:nvGrpSpPr>
        <p:grpSpPr>
          <a:xfrm>
            <a:off x="537199" y="179638"/>
            <a:ext cx="2519640" cy="594720"/>
            <a:chOff x="537199" y="179638"/>
            <a:chExt cx="251964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41487C0-C5BA-48CB-8535-28125A2EFD22}"/>
                    </a:ext>
                  </a:extLst>
                </p14:cNvPr>
                <p14:cNvContentPartPr/>
                <p14:nvPr/>
              </p14:nvContentPartPr>
              <p14:xfrm>
                <a:off x="537199" y="179638"/>
                <a:ext cx="635760" cy="45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41487C0-C5BA-48CB-8535-28125A2EF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559" y="170998"/>
                  <a:ext cx="6534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724A7B-B3D4-4EED-ABC0-2CE0913AE1DB}"/>
                    </a:ext>
                  </a:extLst>
                </p14:cNvPr>
                <p14:cNvContentPartPr/>
                <p14:nvPr/>
              </p14:nvContentPartPr>
              <p14:xfrm>
                <a:off x="592279" y="467998"/>
                <a:ext cx="310320" cy="4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724A7B-B3D4-4EED-ABC0-2CE0913AE1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279" y="458998"/>
                  <a:ext cx="327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873891-2F62-4005-B5D4-B4E10363EB9E}"/>
                    </a:ext>
                  </a:extLst>
                </p14:cNvPr>
                <p14:cNvContentPartPr/>
                <p14:nvPr/>
              </p14:nvContentPartPr>
              <p14:xfrm>
                <a:off x="989359" y="423358"/>
                <a:ext cx="324360" cy="156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873891-2F62-4005-B5D4-B4E10363EB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719" y="414718"/>
                  <a:ext cx="342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7457FF-7E11-4D6E-B7A5-81E83AA0058F}"/>
                    </a:ext>
                  </a:extLst>
                </p14:cNvPr>
                <p14:cNvContentPartPr/>
                <p14:nvPr/>
              </p14:nvContentPartPr>
              <p14:xfrm>
                <a:off x="1305079" y="439918"/>
                <a:ext cx="173880" cy="3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7457FF-7E11-4D6E-B7A5-81E83AA005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6439" y="430918"/>
                  <a:ext cx="191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1142DA-C3E8-4591-A75F-94B2324F5084}"/>
                    </a:ext>
                  </a:extLst>
                </p14:cNvPr>
                <p14:cNvContentPartPr/>
                <p14:nvPr/>
              </p14:nvContentPartPr>
              <p14:xfrm>
                <a:off x="1413799" y="381238"/>
                <a:ext cx="293760" cy="21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1142DA-C3E8-4591-A75F-94B2324F50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4799" y="372238"/>
                  <a:ext cx="31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499EC7-A37C-491A-BED1-5513076ABC78}"/>
                    </a:ext>
                  </a:extLst>
                </p14:cNvPr>
                <p14:cNvContentPartPr/>
                <p14:nvPr/>
              </p14:nvContentPartPr>
              <p14:xfrm>
                <a:off x="1729879" y="401758"/>
                <a:ext cx="7488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499EC7-A37C-491A-BED1-5513076ABC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239" y="392758"/>
                  <a:ext cx="92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C9F357-F659-4268-B6EE-90C925C36104}"/>
                    </a:ext>
                  </a:extLst>
                </p14:cNvPr>
                <p14:cNvContentPartPr/>
                <p14:nvPr/>
              </p14:nvContentPartPr>
              <p14:xfrm>
                <a:off x="1870279" y="317878"/>
                <a:ext cx="323280" cy="255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C9F357-F659-4268-B6EE-90C925C361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1639" y="308878"/>
                  <a:ext cx="340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7AF99E-DD13-4A73-B5B2-85827EE25AC5}"/>
                    </a:ext>
                  </a:extLst>
                </p14:cNvPr>
                <p14:cNvContentPartPr/>
                <p14:nvPr/>
              </p14:nvContentPartPr>
              <p14:xfrm>
                <a:off x="2295079" y="300238"/>
                <a:ext cx="36000" cy="2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7AF99E-DD13-4A73-B5B2-85827EE25A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6079" y="291238"/>
                  <a:ext cx="53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5778BC-B54A-4A31-BA97-362297D1DF44}"/>
                    </a:ext>
                  </a:extLst>
                </p14:cNvPr>
                <p14:cNvContentPartPr/>
                <p14:nvPr/>
              </p14:nvContentPartPr>
              <p14:xfrm>
                <a:off x="2405599" y="374758"/>
                <a:ext cx="150840" cy="18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5778BC-B54A-4A31-BA97-362297D1DF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6959" y="365758"/>
                  <a:ext cx="168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74378A-86E8-4297-9D8B-8007F858984D}"/>
                    </a:ext>
                  </a:extLst>
                </p14:cNvPr>
                <p14:cNvContentPartPr/>
                <p14:nvPr/>
              </p14:nvContentPartPr>
              <p14:xfrm>
                <a:off x="2616559" y="380878"/>
                <a:ext cx="164520" cy="17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74378A-86E8-4297-9D8B-8007F8589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7559" y="372238"/>
                  <a:ext cx="182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F70BD2-0A48-4D6D-9E1C-12A99C08F407}"/>
                    </a:ext>
                  </a:extLst>
                </p14:cNvPr>
                <p14:cNvContentPartPr/>
                <p14:nvPr/>
              </p14:nvContentPartPr>
              <p14:xfrm>
                <a:off x="2896999" y="235078"/>
                <a:ext cx="159840" cy="27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F70BD2-0A48-4D6D-9E1C-12A99C08F4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7999" y="226078"/>
                  <a:ext cx="1774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62077-7045-49F5-BFEC-8619764BFE00}"/>
              </a:ext>
            </a:extLst>
          </p:cNvPr>
          <p:cNvGrpSpPr/>
          <p:nvPr/>
        </p:nvGrpSpPr>
        <p:grpSpPr>
          <a:xfrm>
            <a:off x="3357439" y="134638"/>
            <a:ext cx="5099400" cy="1253880"/>
            <a:chOff x="3357439" y="134638"/>
            <a:chExt cx="5099400" cy="12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894F9C-6D8C-435D-B7BB-EDD24858904C}"/>
                    </a:ext>
                  </a:extLst>
                </p14:cNvPr>
                <p14:cNvContentPartPr/>
                <p14:nvPr/>
              </p14:nvContentPartPr>
              <p14:xfrm>
                <a:off x="3357439" y="259918"/>
                <a:ext cx="239400" cy="32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894F9C-6D8C-435D-B7BB-EDD2485890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8799" y="250918"/>
                  <a:ext cx="257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CB24F3-7D12-4AB4-827F-30796FC0A04C}"/>
                    </a:ext>
                  </a:extLst>
                </p14:cNvPr>
                <p14:cNvContentPartPr/>
                <p14:nvPr/>
              </p14:nvContentPartPr>
              <p14:xfrm>
                <a:off x="3434839" y="134638"/>
                <a:ext cx="369720" cy="40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CB24F3-7D12-4AB4-827F-30796FC0A0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5839" y="125998"/>
                  <a:ext cx="387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29BBF3-361C-4223-A515-528F7B154807}"/>
                    </a:ext>
                  </a:extLst>
                </p14:cNvPr>
                <p14:cNvContentPartPr/>
                <p14:nvPr/>
              </p14:nvContentPartPr>
              <p14:xfrm>
                <a:off x="3804559" y="373318"/>
                <a:ext cx="13212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29BBF3-361C-4223-A515-528F7B1548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5919" y="364318"/>
                  <a:ext cx="149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132FCB-9CF9-43CE-B1DA-AA0C5ECD84FF}"/>
                    </a:ext>
                  </a:extLst>
                </p14:cNvPr>
                <p14:cNvContentPartPr/>
                <p14:nvPr/>
              </p14:nvContentPartPr>
              <p14:xfrm>
                <a:off x="4077079" y="161638"/>
                <a:ext cx="188640" cy="330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132FCB-9CF9-43CE-B1DA-AA0C5ECD84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8079" y="152998"/>
                  <a:ext cx="206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49BEF1-6242-442D-A438-048F391C0FE4}"/>
                    </a:ext>
                  </a:extLst>
                </p14:cNvPr>
                <p14:cNvContentPartPr/>
                <p14:nvPr/>
              </p14:nvContentPartPr>
              <p14:xfrm>
                <a:off x="4220359" y="341998"/>
                <a:ext cx="172080" cy="153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49BEF1-6242-442D-A438-048F391C0F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1359" y="332998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2617EB-270E-4A74-95A1-596477EE8339}"/>
                    </a:ext>
                  </a:extLst>
                </p14:cNvPr>
                <p14:cNvContentPartPr/>
                <p14:nvPr/>
              </p14:nvContentPartPr>
              <p14:xfrm>
                <a:off x="3586039" y="1004038"/>
                <a:ext cx="216720" cy="15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2617EB-270E-4A74-95A1-596477EE83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7399" y="995398"/>
                  <a:ext cx="234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6D4B7-C1FA-4E23-AD26-84FEDD96E14C}"/>
                    </a:ext>
                  </a:extLst>
                </p14:cNvPr>
                <p14:cNvContentPartPr/>
                <p14:nvPr/>
              </p14:nvContentPartPr>
              <p14:xfrm>
                <a:off x="3852799" y="1000798"/>
                <a:ext cx="120240" cy="14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6D4B7-C1FA-4E23-AD26-84FEDD96E1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4159" y="992158"/>
                  <a:ext cx="137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CBA588-6804-497E-9FC9-DDB87BE5B4EF}"/>
                    </a:ext>
                  </a:extLst>
                </p14:cNvPr>
                <p14:cNvContentPartPr/>
                <p14:nvPr/>
              </p14:nvContentPartPr>
              <p14:xfrm>
                <a:off x="4033879" y="987118"/>
                <a:ext cx="131040" cy="163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CBA588-6804-497E-9FC9-DDB87BE5B4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24879" y="978118"/>
                  <a:ext cx="148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2A098C-1618-4DE9-9AB7-D2F60A58D9CE}"/>
                    </a:ext>
                  </a:extLst>
                </p14:cNvPr>
                <p14:cNvContentPartPr/>
                <p14:nvPr/>
              </p14:nvContentPartPr>
              <p14:xfrm>
                <a:off x="4238359" y="1008718"/>
                <a:ext cx="307080" cy="12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2A098C-1618-4DE9-9AB7-D2F60A58D9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9719" y="1000078"/>
                  <a:ext cx="32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4074AD-2746-4A23-A9F5-E11D09EEC013}"/>
                    </a:ext>
                  </a:extLst>
                </p14:cNvPr>
                <p14:cNvContentPartPr/>
                <p14:nvPr/>
              </p14:nvContentPartPr>
              <p14:xfrm>
                <a:off x="4582519" y="992518"/>
                <a:ext cx="153000" cy="11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4074AD-2746-4A23-A9F5-E11D09EEC0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3519" y="983518"/>
                  <a:ext cx="170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341C47-32D2-4435-9C62-ABBEA4A303D7}"/>
                    </a:ext>
                  </a:extLst>
                </p14:cNvPr>
                <p14:cNvContentPartPr/>
                <p14:nvPr/>
              </p14:nvContentPartPr>
              <p14:xfrm>
                <a:off x="4813639" y="812158"/>
                <a:ext cx="184320" cy="34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341C47-32D2-4435-9C62-ABBEA4A303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4639" y="803518"/>
                  <a:ext cx="2019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2F2988-89A1-4E11-A33F-9AC60B6128D6}"/>
                    </a:ext>
                  </a:extLst>
                </p14:cNvPr>
                <p14:cNvContentPartPr/>
                <p14:nvPr/>
              </p14:nvContentPartPr>
              <p14:xfrm>
                <a:off x="5217559" y="961918"/>
                <a:ext cx="299880" cy="16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2F2988-89A1-4E11-A33F-9AC60B612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8919" y="952918"/>
                  <a:ext cx="31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40259E-6C99-40C3-AD65-6219623F7AF2}"/>
                    </a:ext>
                  </a:extLst>
                </p14:cNvPr>
                <p14:cNvContentPartPr/>
                <p14:nvPr/>
              </p14:nvContentPartPr>
              <p14:xfrm>
                <a:off x="5434279" y="693358"/>
                <a:ext cx="300600" cy="43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40259E-6C99-40C3-AD65-6219623F7A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25279" y="684358"/>
                  <a:ext cx="318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EED11E-100F-49E8-AB60-F04D2CBB9D99}"/>
                    </a:ext>
                  </a:extLst>
                </p14:cNvPr>
                <p14:cNvContentPartPr/>
                <p14:nvPr/>
              </p14:nvContentPartPr>
              <p14:xfrm>
                <a:off x="5569999" y="992158"/>
                <a:ext cx="56520" cy="112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EED11E-100F-49E8-AB60-F04D2CBB9D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1359" y="983518"/>
                  <a:ext cx="74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9547A2-56C2-4BD7-B949-F36F72B8F5F8}"/>
                    </a:ext>
                  </a:extLst>
                </p14:cNvPr>
                <p14:cNvContentPartPr/>
                <p14:nvPr/>
              </p14:nvContentPartPr>
              <p14:xfrm>
                <a:off x="5742799" y="895678"/>
                <a:ext cx="167400" cy="25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9547A2-56C2-4BD7-B949-F36F72B8F5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4159" y="887038"/>
                  <a:ext cx="185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1B52D2-B5C0-4346-A5BF-9FB19E705A4E}"/>
                    </a:ext>
                  </a:extLst>
                </p14:cNvPr>
                <p14:cNvContentPartPr/>
                <p14:nvPr/>
              </p14:nvContentPartPr>
              <p14:xfrm>
                <a:off x="5931079" y="645118"/>
                <a:ext cx="378720" cy="55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1B52D2-B5C0-4346-A5BF-9FB19E705A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2079" y="636478"/>
                  <a:ext cx="3963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E8A9EF-14EC-478B-8835-430202BA2782}"/>
                    </a:ext>
                  </a:extLst>
                </p14:cNvPr>
                <p14:cNvContentPartPr/>
                <p14:nvPr/>
              </p14:nvContentPartPr>
              <p14:xfrm>
                <a:off x="6203239" y="941758"/>
                <a:ext cx="254160" cy="19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E8A9EF-14EC-478B-8835-430202BA27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4599" y="933118"/>
                  <a:ext cx="271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9EDFA4-3AF4-49EB-8BED-B1FC1D45790E}"/>
                    </a:ext>
                  </a:extLst>
                </p14:cNvPr>
                <p14:cNvContentPartPr/>
                <p14:nvPr/>
              </p14:nvContentPartPr>
              <p14:xfrm>
                <a:off x="6615799" y="641878"/>
                <a:ext cx="274680" cy="478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9EDFA4-3AF4-49EB-8BED-B1FC1D457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07159" y="633238"/>
                  <a:ext cx="2923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603AFD-1830-4B4D-998B-DB272D7C7CDC}"/>
                    </a:ext>
                  </a:extLst>
                </p14:cNvPr>
                <p14:cNvContentPartPr/>
                <p14:nvPr/>
              </p14:nvContentPartPr>
              <p14:xfrm>
                <a:off x="6913159" y="974518"/>
                <a:ext cx="311040" cy="109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603AFD-1830-4B4D-998B-DB272D7C7C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04519" y="965518"/>
                  <a:ext cx="328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B4CEDA-EF0C-4CDF-9DC6-45BAA428757C}"/>
                    </a:ext>
                  </a:extLst>
                </p14:cNvPr>
                <p14:cNvContentPartPr/>
                <p14:nvPr/>
              </p14:nvContentPartPr>
              <p14:xfrm>
                <a:off x="7373599" y="609478"/>
                <a:ext cx="297000" cy="45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B4CEDA-EF0C-4CDF-9DC6-45BAA42875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64959" y="600838"/>
                  <a:ext cx="3146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340B4A-29B0-4F12-BEFC-173A71D52698}"/>
                    </a:ext>
                  </a:extLst>
                </p14:cNvPr>
                <p14:cNvContentPartPr/>
                <p14:nvPr/>
              </p14:nvContentPartPr>
              <p14:xfrm>
                <a:off x="7270639" y="810718"/>
                <a:ext cx="433080" cy="26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340B4A-29B0-4F12-BEFC-173A71D526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61999" y="801718"/>
                  <a:ext cx="450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E28973-9AF3-4A37-B50E-DE8A086FD2FB}"/>
                    </a:ext>
                  </a:extLst>
                </p14:cNvPr>
                <p14:cNvContentPartPr/>
                <p14:nvPr/>
              </p14:nvContentPartPr>
              <p14:xfrm>
                <a:off x="7813159" y="762478"/>
                <a:ext cx="2016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E28973-9AF3-4A37-B50E-DE8A086FD2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04159" y="753838"/>
                  <a:ext cx="37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505850-0ECE-4772-B38F-94E3441A1D04}"/>
                    </a:ext>
                  </a:extLst>
                </p14:cNvPr>
                <p14:cNvContentPartPr/>
                <p14:nvPr/>
              </p14:nvContentPartPr>
              <p14:xfrm>
                <a:off x="7818559" y="882358"/>
                <a:ext cx="397080" cy="16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505850-0ECE-4772-B38F-94E3441A1D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09919" y="873718"/>
                  <a:ext cx="414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53F564-DC0D-407A-BB40-E1762CF65040}"/>
                    </a:ext>
                  </a:extLst>
                </p14:cNvPr>
                <p14:cNvContentPartPr/>
                <p14:nvPr/>
              </p14:nvContentPartPr>
              <p14:xfrm>
                <a:off x="8293399" y="1055158"/>
                <a:ext cx="163440" cy="33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53F564-DC0D-407A-BB40-E1762CF650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84399" y="1046518"/>
                  <a:ext cx="1810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62FE44-6625-4284-AD73-082EA8FF5B32}"/>
              </a:ext>
            </a:extLst>
          </p:cNvPr>
          <p:cNvGrpSpPr/>
          <p:nvPr/>
        </p:nvGrpSpPr>
        <p:grpSpPr>
          <a:xfrm>
            <a:off x="1217959" y="864718"/>
            <a:ext cx="1897920" cy="551520"/>
            <a:chOff x="1217959" y="864718"/>
            <a:chExt cx="1897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B25AD4-23BF-4870-A470-ED196D4B4421}"/>
                    </a:ext>
                  </a:extLst>
                </p14:cNvPr>
                <p14:cNvContentPartPr/>
                <p14:nvPr/>
              </p14:nvContentPartPr>
              <p14:xfrm>
                <a:off x="1217959" y="864718"/>
                <a:ext cx="540720" cy="55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B25AD4-23BF-4870-A470-ED196D4B44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08959" y="855718"/>
                  <a:ext cx="5583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456C3E-1122-4E24-BAC9-0241B38ECE3D}"/>
                    </a:ext>
                  </a:extLst>
                </p14:cNvPr>
                <p14:cNvContentPartPr/>
                <p14:nvPr/>
              </p14:nvContentPartPr>
              <p14:xfrm>
                <a:off x="1265479" y="1162438"/>
                <a:ext cx="281880" cy="104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456C3E-1122-4E24-BAC9-0241B38ECE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56479" y="1153798"/>
                  <a:ext cx="299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066175-DE56-49CB-9087-F760D0BE9028}"/>
                    </a:ext>
                  </a:extLst>
                </p14:cNvPr>
                <p14:cNvContentPartPr/>
                <p14:nvPr/>
              </p14:nvContentPartPr>
              <p14:xfrm>
                <a:off x="1521439" y="1221838"/>
                <a:ext cx="118080" cy="12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066175-DE56-49CB-9087-F760D0BE90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12799" y="1212838"/>
                  <a:ext cx="135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7EF8E2-AF32-4E2B-A843-D63D6DF4260F}"/>
                    </a:ext>
                  </a:extLst>
                </p14:cNvPr>
                <p14:cNvContentPartPr/>
                <p14:nvPr/>
              </p14:nvContentPartPr>
              <p14:xfrm>
                <a:off x="1769839" y="1119238"/>
                <a:ext cx="236160" cy="24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7EF8E2-AF32-4E2B-A843-D63D6DF426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60839" y="1110238"/>
                  <a:ext cx="253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92959B-8F9C-419B-A8E6-FD5C9CC6A7AE}"/>
                    </a:ext>
                  </a:extLst>
                </p14:cNvPr>
                <p14:cNvContentPartPr/>
                <p14:nvPr/>
              </p14:nvContentPartPr>
              <p14:xfrm>
                <a:off x="2464279" y="1067398"/>
                <a:ext cx="157680" cy="17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92959B-8F9C-419B-A8E6-FD5C9CC6A7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55639" y="1058758"/>
                  <a:ext cx="175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6CC376C-5357-44CE-A3A9-CCC7A42EF0AF}"/>
                    </a:ext>
                  </a:extLst>
                </p14:cNvPr>
                <p14:cNvContentPartPr/>
                <p14:nvPr/>
              </p14:nvContentPartPr>
              <p14:xfrm>
                <a:off x="2713039" y="1108438"/>
                <a:ext cx="111960" cy="9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6CC376C-5357-44CE-A3A9-CCC7A42EF0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04399" y="1099438"/>
                  <a:ext cx="129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35580F-A015-42C1-B1AF-AAF78CCBCD2D}"/>
                    </a:ext>
                  </a:extLst>
                </p14:cNvPr>
                <p14:cNvContentPartPr/>
                <p14:nvPr/>
              </p14:nvContentPartPr>
              <p14:xfrm>
                <a:off x="2913559" y="996478"/>
                <a:ext cx="202320" cy="39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35580F-A015-42C1-B1AF-AAF78CCBCD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4919" y="987838"/>
                  <a:ext cx="2199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29248F6-C5C6-4219-8D70-A55E98FC3821}"/>
              </a:ext>
            </a:extLst>
          </p:cNvPr>
          <p:cNvGrpSpPr/>
          <p:nvPr/>
        </p:nvGrpSpPr>
        <p:grpSpPr>
          <a:xfrm>
            <a:off x="1192399" y="1629358"/>
            <a:ext cx="2675160" cy="510480"/>
            <a:chOff x="1192399" y="1629358"/>
            <a:chExt cx="26751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8ED65E-F659-4085-96A8-8FF19D8BF034}"/>
                    </a:ext>
                  </a:extLst>
                </p14:cNvPr>
                <p14:cNvContentPartPr/>
                <p14:nvPr/>
              </p14:nvContentPartPr>
              <p14:xfrm>
                <a:off x="1192399" y="1924558"/>
                <a:ext cx="201600" cy="19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8ED65E-F659-4085-96A8-8FF19D8BF0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3759" y="1915918"/>
                  <a:ext cx="21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D0BA49-A5AE-4004-8014-4DF0DB57D6BB}"/>
                    </a:ext>
                  </a:extLst>
                </p14:cNvPr>
                <p14:cNvContentPartPr/>
                <p14:nvPr/>
              </p14:nvContentPartPr>
              <p14:xfrm>
                <a:off x="1449439" y="1675438"/>
                <a:ext cx="267120" cy="45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D0BA49-A5AE-4004-8014-4DF0DB57D6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40439" y="1666798"/>
                  <a:ext cx="2847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BD122C-7A87-4F46-A049-2E52C61F920E}"/>
                    </a:ext>
                  </a:extLst>
                </p14:cNvPr>
                <p14:cNvContentPartPr/>
                <p14:nvPr/>
              </p14:nvContentPartPr>
              <p14:xfrm>
                <a:off x="1738159" y="1931758"/>
                <a:ext cx="95400" cy="17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BD122C-7A87-4F46-A049-2E52C61F92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29519" y="1922758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BC2DB1-1F16-4ED0-AB10-DAABE24AA2DF}"/>
                    </a:ext>
                  </a:extLst>
                </p14:cNvPr>
                <p14:cNvContentPartPr/>
                <p14:nvPr/>
              </p14:nvContentPartPr>
              <p14:xfrm>
                <a:off x="1899799" y="1954078"/>
                <a:ext cx="175680" cy="163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BC2DB1-1F16-4ED0-AB10-DAABE24AA2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91159" y="1945078"/>
                  <a:ext cx="193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957974-6462-4078-9E6C-F88154E09F9E}"/>
                    </a:ext>
                  </a:extLst>
                </p14:cNvPr>
                <p14:cNvContentPartPr/>
                <p14:nvPr/>
              </p14:nvContentPartPr>
              <p14:xfrm>
                <a:off x="2197159" y="1653118"/>
                <a:ext cx="209880" cy="48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957974-6462-4078-9E6C-F88154E09F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88159" y="1644118"/>
                  <a:ext cx="2275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F993C2-3A4B-4D2F-AD61-F7965FC429B9}"/>
                    </a:ext>
                  </a:extLst>
                </p14:cNvPr>
                <p14:cNvContentPartPr/>
                <p14:nvPr/>
              </p14:nvContentPartPr>
              <p14:xfrm>
                <a:off x="2109679" y="1905838"/>
                <a:ext cx="371160" cy="57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F993C2-3A4B-4D2F-AD61-F7965FC429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00679" y="1897198"/>
                  <a:ext cx="388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3342CCF-BD49-4727-A6C5-90DC7B8B764B}"/>
                    </a:ext>
                  </a:extLst>
                </p14:cNvPr>
                <p14:cNvContentPartPr/>
                <p14:nvPr/>
              </p14:nvContentPartPr>
              <p14:xfrm>
                <a:off x="2670919" y="1712158"/>
                <a:ext cx="381240" cy="25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342CCF-BD49-4727-A6C5-90DC7B8B76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62279" y="1703518"/>
                  <a:ext cx="398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AB695D-5EC1-42D8-8EB5-264E12798C93}"/>
                    </a:ext>
                  </a:extLst>
                </p14:cNvPr>
                <p14:cNvContentPartPr/>
                <p14:nvPr/>
              </p14:nvContentPartPr>
              <p14:xfrm>
                <a:off x="3615199" y="1707838"/>
                <a:ext cx="213840" cy="28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AB695D-5EC1-42D8-8EB5-264E12798C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6199" y="1698838"/>
                  <a:ext cx="231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734834-BE3C-4577-A8B3-37E26349EBE5}"/>
                    </a:ext>
                  </a:extLst>
                </p14:cNvPr>
                <p14:cNvContentPartPr/>
                <p14:nvPr/>
              </p14:nvContentPartPr>
              <p14:xfrm>
                <a:off x="3592879" y="1629358"/>
                <a:ext cx="103320" cy="129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734834-BE3C-4577-A8B3-37E26349EB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83879" y="1620358"/>
                  <a:ext cx="120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A8FB1B-FC1C-4853-A3E4-EE4D1F2D194E}"/>
                    </a:ext>
                  </a:extLst>
                </p14:cNvPr>
                <p14:cNvContentPartPr/>
                <p14:nvPr/>
              </p14:nvContentPartPr>
              <p14:xfrm>
                <a:off x="3758839" y="1875598"/>
                <a:ext cx="108720" cy="133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A8FB1B-FC1C-4853-A3E4-EE4D1F2D19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50199" y="1866598"/>
                  <a:ext cx="1263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797588-6823-470F-B1EA-78ABAE31D293}"/>
              </a:ext>
            </a:extLst>
          </p:cNvPr>
          <p:cNvGrpSpPr/>
          <p:nvPr/>
        </p:nvGrpSpPr>
        <p:grpSpPr>
          <a:xfrm>
            <a:off x="4328719" y="1416958"/>
            <a:ext cx="689400" cy="600480"/>
            <a:chOff x="4328719" y="1416958"/>
            <a:chExt cx="68940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D20EAA-4754-4184-8D07-509C9F45B50D}"/>
                    </a:ext>
                  </a:extLst>
                </p14:cNvPr>
                <p14:cNvContentPartPr/>
                <p14:nvPr/>
              </p14:nvContentPartPr>
              <p14:xfrm>
                <a:off x="4328719" y="1833838"/>
                <a:ext cx="137160" cy="15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D20EAA-4754-4184-8D07-509C9F45B5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19719" y="1825198"/>
                  <a:ext cx="154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295302-456A-445E-95B1-4BBEFE4BB0E8}"/>
                    </a:ext>
                  </a:extLst>
                </p14:cNvPr>
                <p14:cNvContentPartPr/>
                <p14:nvPr/>
              </p14:nvContentPartPr>
              <p14:xfrm>
                <a:off x="4706359" y="1416958"/>
                <a:ext cx="311760" cy="60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295302-456A-445E-95B1-4BBEFE4BB0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97719" y="1407958"/>
                  <a:ext cx="3294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2FDBE2-8C79-48C4-A04D-3DF5AD2EAEAD}"/>
                    </a:ext>
                  </a:extLst>
                </p14:cNvPr>
                <p14:cNvContentPartPr/>
                <p14:nvPr/>
              </p14:nvContentPartPr>
              <p14:xfrm>
                <a:off x="4636159" y="1769758"/>
                <a:ext cx="372240" cy="9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2FDBE2-8C79-48C4-A04D-3DF5AD2EAE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27519" y="1760758"/>
                  <a:ext cx="3898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5456C4D-4DE3-43AB-B6FC-5AE1C0B8DBAC}"/>
              </a:ext>
            </a:extLst>
          </p:cNvPr>
          <p:cNvGrpSpPr/>
          <p:nvPr/>
        </p:nvGrpSpPr>
        <p:grpSpPr>
          <a:xfrm>
            <a:off x="5283799" y="1431718"/>
            <a:ext cx="785880" cy="510840"/>
            <a:chOff x="5283799" y="1431718"/>
            <a:chExt cx="78588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2D8AD0-0542-4D8A-B0D5-5626CEA107C4}"/>
                    </a:ext>
                  </a:extLst>
                </p14:cNvPr>
                <p14:cNvContentPartPr/>
                <p14:nvPr/>
              </p14:nvContentPartPr>
              <p14:xfrm>
                <a:off x="5337799" y="1529638"/>
                <a:ext cx="255960" cy="41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2D8AD0-0542-4D8A-B0D5-5626CEA107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9159" y="1520998"/>
                  <a:ext cx="273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33D4F4-1247-4620-B7BF-E3CC0C61CFC2}"/>
                    </a:ext>
                  </a:extLst>
                </p14:cNvPr>
                <p14:cNvContentPartPr/>
                <p14:nvPr/>
              </p14:nvContentPartPr>
              <p14:xfrm>
                <a:off x="5283799" y="1638718"/>
                <a:ext cx="448200" cy="12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33D4F4-1247-4620-B7BF-E3CC0C61CF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74799" y="1630078"/>
                  <a:ext cx="465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B9EE32-B994-4883-B7C5-5956F91BB67F}"/>
                    </a:ext>
                  </a:extLst>
                </p14:cNvPr>
                <p14:cNvContentPartPr/>
                <p14:nvPr/>
              </p14:nvContentPartPr>
              <p14:xfrm>
                <a:off x="5653879" y="1431718"/>
                <a:ext cx="219960" cy="434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B9EE32-B994-4883-B7C5-5956F91BB6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5239" y="1422718"/>
                  <a:ext cx="2376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3850399-CCA2-4F99-BA1A-EF5B03D98710}"/>
                    </a:ext>
                  </a:extLst>
                </p14:cNvPr>
                <p14:cNvContentPartPr/>
                <p14:nvPr/>
              </p14:nvContentPartPr>
              <p14:xfrm>
                <a:off x="5928199" y="1714318"/>
                <a:ext cx="1414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3850399-CCA2-4F99-BA1A-EF5B03D987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19559" y="1705318"/>
                  <a:ext cx="1591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CB79A1-D676-42E3-B4F2-9E3FCA3B6005}"/>
              </a:ext>
            </a:extLst>
          </p:cNvPr>
          <p:cNvGrpSpPr/>
          <p:nvPr/>
        </p:nvGrpSpPr>
        <p:grpSpPr>
          <a:xfrm>
            <a:off x="6460639" y="1662838"/>
            <a:ext cx="674640" cy="220680"/>
            <a:chOff x="6460639" y="1662838"/>
            <a:chExt cx="6746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577009-6914-49C7-BB32-B2EAF94A2528}"/>
                    </a:ext>
                  </a:extLst>
                </p14:cNvPr>
                <p14:cNvContentPartPr/>
                <p14:nvPr/>
              </p14:nvContentPartPr>
              <p14:xfrm>
                <a:off x="6460639" y="1673998"/>
                <a:ext cx="231480" cy="15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577009-6914-49C7-BB32-B2EAF94A252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51639" y="1665358"/>
                  <a:ext cx="249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337CA6-1F47-4871-976D-E3EB75A8C396}"/>
                    </a:ext>
                  </a:extLst>
                </p14:cNvPr>
                <p14:cNvContentPartPr/>
                <p14:nvPr/>
              </p14:nvContentPartPr>
              <p14:xfrm>
                <a:off x="6693199" y="1675798"/>
                <a:ext cx="209520" cy="207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337CA6-1F47-4871-976D-E3EB75A8C3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4199" y="1667158"/>
                  <a:ext cx="227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F5AD91-4A7E-4E46-A7BE-1DFD1882FB00}"/>
                    </a:ext>
                  </a:extLst>
                </p14:cNvPr>
                <p14:cNvContentPartPr/>
                <p14:nvPr/>
              </p14:nvContentPartPr>
              <p14:xfrm>
                <a:off x="6948799" y="1662838"/>
                <a:ext cx="186480" cy="21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F5AD91-4A7E-4E46-A7BE-1DFD1882FB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0159" y="1654198"/>
                  <a:ext cx="20412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20CEFEC-DEAF-410B-B80C-853077E4D458}"/>
                  </a:ext>
                </a:extLst>
              </p14:cNvPr>
              <p14:cNvContentPartPr/>
              <p14:nvPr/>
            </p14:nvContentPartPr>
            <p14:xfrm>
              <a:off x="7163359" y="1671478"/>
              <a:ext cx="227880" cy="15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20CEFEC-DEAF-410B-B80C-853077E4D4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54359" y="1662478"/>
                <a:ext cx="24552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F44CE73-619A-4304-8463-3ABCA418511C}"/>
              </a:ext>
            </a:extLst>
          </p:cNvPr>
          <p:cNvGrpSpPr/>
          <p:nvPr/>
        </p:nvGrpSpPr>
        <p:grpSpPr>
          <a:xfrm>
            <a:off x="7696519" y="1527838"/>
            <a:ext cx="361440" cy="302400"/>
            <a:chOff x="7696519" y="1527838"/>
            <a:chExt cx="361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6AE3B3-466D-4F52-AEAD-A16B8B6D482F}"/>
                    </a:ext>
                  </a:extLst>
                </p14:cNvPr>
                <p14:cNvContentPartPr/>
                <p14:nvPr/>
              </p14:nvContentPartPr>
              <p14:xfrm>
                <a:off x="7696519" y="1668958"/>
                <a:ext cx="99720" cy="161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6AE3B3-466D-4F52-AEAD-A16B8B6D48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7879" y="1659958"/>
                  <a:ext cx="117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8C718A-803E-4647-A489-86823F061A67}"/>
                    </a:ext>
                  </a:extLst>
                </p14:cNvPr>
                <p14:cNvContentPartPr/>
                <p14:nvPr/>
              </p14:nvContentPartPr>
              <p14:xfrm>
                <a:off x="7859599" y="1527838"/>
                <a:ext cx="1080" cy="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8C718A-803E-4647-A489-86823F061A6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50959" y="1519198"/>
                  <a:ext cx="18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DDF2E05-9A5B-43BD-B80D-36B44AACCE6E}"/>
                    </a:ext>
                  </a:extLst>
                </p14:cNvPr>
                <p14:cNvContentPartPr/>
                <p14:nvPr/>
              </p14:nvContentPartPr>
              <p14:xfrm>
                <a:off x="7891279" y="1610638"/>
                <a:ext cx="166680" cy="21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DDF2E05-9A5B-43BD-B80D-36B44AACCE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82639" y="1601998"/>
                  <a:ext cx="1843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28BBE3A-3801-40B4-8D8C-075CF4621574}"/>
              </a:ext>
            </a:extLst>
          </p:cNvPr>
          <p:cNvGrpSpPr/>
          <p:nvPr/>
        </p:nvGrpSpPr>
        <p:grpSpPr>
          <a:xfrm>
            <a:off x="8372599" y="1327678"/>
            <a:ext cx="1066320" cy="465480"/>
            <a:chOff x="8372599" y="1327678"/>
            <a:chExt cx="106632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EE901F-1FBA-432E-A7ED-055A58133B6E}"/>
                    </a:ext>
                  </a:extLst>
                </p14:cNvPr>
                <p14:cNvContentPartPr/>
                <p14:nvPr/>
              </p14:nvContentPartPr>
              <p14:xfrm>
                <a:off x="8372599" y="1642678"/>
                <a:ext cx="264960" cy="150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EE901F-1FBA-432E-A7ED-055A58133B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3599" y="1633678"/>
                  <a:ext cx="28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E7DF02-3341-4383-8853-5C86588F9EB3}"/>
                    </a:ext>
                  </a:extLst>
                </p14:cNvPr>
                <p14:cNvContentPartPr/>
                <p14:nvPr/>
              </p14:nvContentPartPr>
              <p14:xfrm>
                <a:off x="8677159" y="1655998"/>
                <a:ext cx="100440" cy="113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E7DF02-3341-4383-8853-5C86588F9E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68519" y="1647358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011C0A-FD49-4618-89B4-3E5F80DF00CB}"/>
                    </a:ext>
                  </a:extLst>
                </p14:cNvPr>
                <p14:cNvContentPartPr/>
                <p14:nvPr/>
              </p14:nvContentPartPr>
              <p14:xfrm>
                <a:off x="8965519" y="1405078"/>
                <a:ext cx="192960" cy="357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011C0A-FD49-4618-89B4-3E5F80DF00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56879" y="1396078"/>
                  <a:ext cx="2106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460F150-AB17-4A40-9C23-403C02459F6B}"/>
                    </a:ext>
                  </a:extLst>
                </p14:cNvPr>
                <p14:cNvContentPartPr/>
                <p14:nvPr/>
              </p14:nvContentPartPr>
              <p14:xfrm>
                <a:off x="8857159" y="1573918"/>
                <a:ext cx="324360" cy="75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460F150-AB17-4A40-9C23-403C02459F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8159" y="1564918"/>
                  <a:ext cx="342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16D913C-E898-4F36-9CB2-678EA78753C0}"/>
                    </a:ext>
                  </a:extLst>
                </p14:cNvPr>
                <p14:cNvContentPartPr/>
                <p14:nvPr/>
              </p14:nvContentPartPr>
              <p14:xfrm>
                <a:off x="9244879" y="1327678"/>
                <a:ext cx="194040" cy="41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16D913C-E898-4F36-9CB2-678EA78753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36239" y="1318678"/>
                  <a:ext cx="21168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02DB7BF-0043-4467-B5F9-762A95FDF0D4}"/>
              </a:ext>
            </a:extLst>
          </p:cNvPr>
          <p:cNvGrpSpPr/>
          <p:nvPr/>
        </p:nvGrpSpPr>
        <p:grpSpPr>
          <a:xfrm>
            <a:off x="5337799" y="2676958"/>
            <a:ext cx="802080" cy="518400"/>
            <a:chOff x="5337799" y="2676958"/>
            <a:chExt cx="8020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C81B44-1B8A-4777-854C-A7E06157D589}"/>
                    </a:ext>
                  </a:extLst>
                </p14:cNvPr>
                <p14:cNvContentPartPr/>
                <p14:nvPr/>
              </p14:nvContentPartPr>
              <p14:xfrm>
                <a:off x="5377399" y="2751838"/>
                <a:ext cx="285480" cy="443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C81B44-1B8A-4777-854C-A7E06157D5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68759" y="2742838"/>
                  <a:ext cx="303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90874D-0C8F-4326-B70F-58B98BCF73BD}"/>
                    </a:ext>
                  </a:extLst>
                </p14:cNvPr>
                <p14:cNvContentPartPr/>
                <p14:nvPr/>
              </p14:nvContentPartPr>
              <p14:xfrm>
                <a:off x="5337799" y="2960998"/>
                <a:ext cx="276480" cy="80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90874D-0C8F-4326-B70F-58B98BCF73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29159" y="2951998"/>
                  <a:ext cx="294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9EADA4-F7C9-40F1-9474-719124F1324C}"/>
                    </a:ext>
                  </a:extLst>
                </p14:cNvPr>
                <p14:cNvContentPartPr/>
                <p14:nvPr/>
              </p14:nvContentPartPr>
              <p14:xfrm>
                <a:off x="5706079" y="2676958"/>
                <a:ext cx="182160" cy="413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9EADA4-F7C9-40F1-9474-719124F132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7079" y="2668318"/>
                  <a:ext cx="199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F09C44C-5ECF-4090-96CA-0CB92B2F36C0}"/>
                    </a:ext>
                  </a:extLst>
                </p14:cNvPr>
                <p14:cNvContentPartPr/>
                <p14:nvPr/>
              </p14:nvContentPartPr>
              <p14:xfrm>
                <a:off x="5971039" y="2942998"/>
                <a:ext cx="168840" cy="14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F09C44C-5ECF-4090-96CA-0CB92B2F36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62399" y="2934358"/>
                  <a:ext cx="1864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16A9CEB-8A29-40B7-8E2B-54F063A88FBF}"/>
              </a:ext>
            </a:extLst>
          </p:cNvPr>
          <p:cNvGrpSpPr/>
          <p:nvPr/>
        </p:nvGrpSpPr>
        <p:grpSpPr>
          <a:xfrm>
            <a:off x="6460999" y="2890078"/>
            <a:ext cx="857160" cy="194400"/>
            <a:chOff x="6460999" y="2890078"/>
            <a:chExt cx="8571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6A4A0D-0CAE-4917-A11F-0E6AE908F17D}"/>
                    </a:ext>
                  </a:extLst>
                </p14:cNvPr>
                <p14:cNvContentPartPr/>
                <p14:nvPr/>
              </p14:nvContentPartPr>
              <p14:xfrm>
                <a:off x="6460999" y="2898718"/>
                <a:ext cx="38052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6A4A0D-0CAE-4917-A11F-0E6AE908F1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51999" y="2890078"/>
                  <a:ext cx="398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2B6DA6-9807-4084-973F-647444DCB837}"/>
                    </a:ext>
                  </a:extLst>
                </p14:cNvPr>
                <p14:cNvContentPartPr/>
                <p14:nvPr/>
              </p14:nvContentPartPr>
              <p14:xfrm>
                <a:off x="6957439" y="2890078"/>
                <a:ext cx="143280" cy="123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2B6DA6-9807-4084-973F-647444DCB8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48799" y="2881438"/>
                  <a:ext cx="160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0C13DE4-D7EA-499F-91B4-96112C4CD952}"/>
                    </a:ext>
                  </a:extLst>
                </p14:cNvPr>
                <p14:cNvContentPartPr/>
                <p14:nvPr/>
              </p14:nvContentPartPr>
              <p14:xfrm>
                <a:off x="7149679" y="2899798"/>
                <a:ext cx="168480" cy="157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0C13DE4-D7EA-499F-91B4-96112C4CD9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0679" y="2890798"/>
                  <a:ext cx="1861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314290E-63F1-4DB3-B7F4-085BF0F5D3D7}"/>
              </a:ext>
            </a:extLst>
          </p:cNvPr>
          <p:cNvGrpSpPr/>
          <p:nvPr/>
        </p:nvGrpSpPr>
        <p:grpSpPr>
          <a:xfrm>
            <a:off x="7827919" y="2800078"/>
            <a:ext cx="299520" cy="222840"/>
            <a:chOff x="7827919" y="2800078"/>
            <a:chExt cx="2995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F81A37-172C-40A9-A4FD-AE16936E7F4B}"/>
                    </a:ext>
                  </a:extLst>
                </p14:cNvPr>
                <p14:cNvContentPartPr/>
                <p14:nvPr/>
              </p14:nvContentPartPr>
              <p14:xfrm>
                <a:off x="7827919" y="2880718"/>
                <a:ext cx="57240" cy="135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F81A37-172C-40A9-A4FD-AE16936E7F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18919" y="2871718"/>
                  <a:ext cx="74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EDEF65-31FF-4E89-9B65-6E229FCC9632}"/>
                    </a:ext>
                  </a:extLst>
                </p14:cNvPr>
                <p14:cNvContentPartPr/>
                <p14:nvPr/>
              </p14:nvContentPartPr>
              <p14:xfrm>
                <a:off x="8007199" y="2800078"/>
                <a:ext cx="120240" cy="22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EDEF65-31FF-4E89-9B65-6E229FCC96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8199" y="2791438"/>
                  <a:ext cx="1378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38B9E2A-6753-441F-8443-C4699CE7A413}"/>
              </a:ext>
            </a:extLst>
          </p:cNvPr>
          <p:cNvGrpSpPr/>
          <p:nvPr/>
        </p:nvGrpSpPr>
        <p:grpSpPr>
          <a:xfrm>
            <a:off x="9513439" y="1467358"/>
            <a:ext cx="369360" cy="260640"/>
            <a:chOff x="9513439" y="1467358"/>
            <a:chExt cx="3693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DDB3BF1-4017-4710-875F-2BC8FCBB60D8}"/>
                    </a:ext>
                  </a:extLst>
                </p14:cNvPr>
                <p14:cNvContentPartPr/>
                <p14:nvPr/>
              </p14:nvContentPartPr>
              <p14:xfrm>
                <a:off x="9513439" y="1604158"/>
                <a:ext cx="69840" cy="10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DDB3BF1-4017-4710-875F-2BC8FCBB60D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4439" y="1595518"/>
                  <a:ext cx="87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B2DD4C0-DE8F-4731-A232-5A8B953A28F9}"/>
                    </a:ext>
                  </a:extLst>
                </p14:cNvPr>
                <p14:cNvContentPartPr/>
                <p14:nvPr/>
              </p14:nvContentPartPr>
              <p14:xfrm>
                <a:off x="9653839" y="1467358"/>
                <a:ext cx="9360" cy="4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B2DD4C0-DE8F-4731-A232-5A8B953A28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44839" y="1458358"/>
                  <a:ext cx="27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459125-B0C5-4AEE-AD35-B59EB7D355E4}"/>
                    </a:ext>
                  </a:extLst>
                </p14:cNvPr>
                <p14:cNvContentPartPr/>
                <p14:nvPr/>
              </p14:nvContentPartPr>
              <p14:xfrm>
                <a:off x="9672199" y="1556638"/>
                <a:ext cx="210600" cy="17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459125-B0C5-4AEE-AD35-B59EB7D355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63559" y="1547638"/>
                  <a:ext cx="2282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7F541B8-617B-4C97-915A-B5B8C6225EB3}"/>
              </a:ext>
            </a:extLst>
          </p:cNvPr>
          <p:cNvGrpSpPr/>
          <p:nvPr/>
        </p:nvGrpSpPr>
        <p:grpSpPr>
          <a:xfrm>
            <a:off x="10386799" y="1341718"/>
            <a:ext cx="758520" cy="385560"/>
            <a:chOff x="10386799" y="1341718"/>
            <a:chExt cx="7585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BD31521-29EF-4C90-B424-E2D25595AE16}"/>
                    </a:ext>
                  </a:extLst>
                </p14:cNvPr>
                <p14:cNvContentPartPr/>
                <p14:nvPr/>
              </p14:nvContentPartPr>
              <p14:xfrm>
                <a:off x="10386799" y="1355758"/>
                <a:ext cx="143640" cy="371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BD31521-29EF-4C90-B424-E2D25595AE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78159" y="1347118"/>
                  <a:ext cx="161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6D594E-74AD-4CD2-8ED8-AD677957DB55}"/>
                    </a:ext>
                  </a:extLst>
                </p14:cNvPr>
                <p14:cNvContentPartPr/>
                <p14:nvPr/>
              </p14:nvContentPartPr>
              <p14:xfrm>
                <a:off x="10640239" y="1341718"/>
                <a:ext cx="505080" cy="267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6D594E-74AD-4CD2-8ED8-AD677957DB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31599" y="1332718"/>
                  <a:ext cx="52272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3A5C56-6D61-4245-A007-64E1DCDD9E6E}"/>
              </a:ext>
            </a:extLst>
          </p:cNvPr>
          <p:cNvGrpSpPr/>
          <p:nvPr/>
        </p:nvGrpSpPr>
        <p:grpSpPr>
          <a:xfrm>
            <a:off x="8444239" y="2494798"/>
            <a:ext cx="1504800" cy="459360"/>
            <a:chOff x="8444239" y="2494798"/>
            <a:chExt cx="150480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029995-4177-4A9B-9814-FEE6FB35D1DE}"/>
                    </a:ext>
                  </a:extLst>
                </p14:cNvPr>
                <p14:cNvContentPartPr/>
                <p14:nvPr/>
              </p14:nvContentPartPr>
              <p14:xfrm>
                <a:off x="8444239" y="2781358"/>
                <a:ext cx="311400" cy="170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029995-4177-4A9B-9814-FEE6FB35D1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35599" y="2772718"/>
                  <a:ext cx="329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1DD7C1-A2DB-4B25-ABD8-1A9CCDB02F43}"/>
                    </a:ext>
                  </a:extLst>
                </p14:cNvPr>
                <p14:cNvContentPartPr/>
                <p14:nvPr/>
              </p14:nvContentPartPr>
              <p14:xfrm>
                <a:off x="8834479" y="2855878"/>
                <a:ext cx="63720" cy="9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1DD7C1-A2DB-4B25-ABD8-1A9CCDB02F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25839" y="2846878"/>
                  <a:ext cx="81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B10286-6CB2-4DC5-9079-04BC8FAE5AC2}"/>
                    </a:ext>
                  </a:extLst>
                </p14:cNvPr>
                <p14:cNvContentPartPr/>
                <p14:nvPr/>
              </p14:nvContentPartPr>
              <p14:xfrm>
                <a:off x="9038959" y="2534398"/>
                <a:ext cx="237600" cy="38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B10286-6CB2-4DC5-9079-04BC8FAE5A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29959" y="2525398"/>
                  <a:ext cx="255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A7BAC5-AC00-47AF-9465-6A1D99D3BAAE}"/>
                    </a:ext>
                  </a:extLst>
                </p14:cNvPr>
                <p14:cNvContentPartPr/>
                <p14:nvPr/>
              </p14:nvContentPartPr>
              <p14:xfrm>
                <a:off x="8951479" y="2714038"/>
                <a:ext cx="345960" cy="62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A7BAC5-AC00-47AF-9465-6A1D99D3BA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42839" y="2705398"/>
                  <a:ext cx="363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225F69-9941-40A8-A936-F07978A98F7D}"/>
                    </a:ext>
                  </a:extLst>
                </p14:cNvPr>
                <p14:cNvContentPartPr/>
                <p14:nvPr/>
              </p14:nvContentPartPr>
              <p14:xfrm>
                <a:off x="9365839" y="2494798"/>
                <a:ext cx="300600" cy="38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225F69-9941-40A8-A936-F07978A98F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56839" y="2485798"/>
                  <a:ext cx="3182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F2D77C-FD80-4136-A0E6-838ED698A703}"/>
                    </a:ext>
                  </a:extLst>
                </p14:cNvPr>
                <p14:cNvContentPartPr/>
                <p14:nvPr/>
              </p14:nvContentPartPr>
              <p14:xfrm>
                <a:off x="9796759" y="2755078"/>
                <a:ext cx="15228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F2D77C-FD80-4136-A0E6-838ED698A7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87759" y="2746078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1ED9BAF-1945-4193-971C-F0794AF597DB}"/>
              </a:ext>
            </a:extLst>
          </p:cNvPr>
          <p:cNvGrpSpPr/>
          <p:nvPr/>
        </p:nvGrpSpPr>
        <p:grpSpPr>
          <a:xfrm>
            <a:off x="1239199" y="2275558"/>
            <a:ext cx="3795480" cy="1911240"/>
            <a:chOff x="1239199" y="2275558"/>
            <a:chExt cx="3795480" cy="19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28C20E2-BE87-4C3A-8ED0-FEABC01479A2}"/>
                    </a:ext>
                  </a:extLst>
                </p14:cNvPr>
                <p14:cNvContentPartPr/>
                <p14:nvPr/>
              </p14:nvContentPartPr>
              <p14:xfrm>
                <a:off x="1239199" y="2669398"/>
                <a:ext cx="167760" cy="151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28C20E2-BE87-4C3A-8ED0-FEABC01479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30199" y="2660758"/>
                  <a:ext cx="185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9FA572-BC28-4D23-B6F1-69C84E281CA4}"/>
                    </a:ext>
                  </a:extLst>
                </p14:cNvPr>
                <p14:cNvContentPartPr/>
                <p14:nvPr/>
              </p14:nvContentPartPr>
              <p14:xfrm>
                <a:off x="1514239" y="2281678"/>
                <a:ext cx="295200" cy="578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9FA572-BC28-4D23-B6F1-69C84E281CA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05599" y="2272678"/>
                  <a:ext cx="3128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1FCBA9-4CF8-4644-876A-6D3553C6292B}"/>
                    </a:ext>
                  </a:extLst>
                </p14:cNvPr>
                <p14:cNvContentPartPr/>
                <p14:nvPr/>
              </p14:nvContentPartPr>
              <p14:xfrm>
                <a:off x="1500199" y="2563558"/>
                <a:ext cx="369000" cy="6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1FCBA9-4CF8-4644-876A-6D3553C629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91559" y="2554918"/>
                  <a:ext cx="38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D23887-F37D-4734-8572-2A8B8E54CEFA}"/>
                    </a:ext>
                  </a:extLst>
                </p14:cNvPr>
                <p14:cNvContentPartPr/>
                <p14:nvPr/>
              </p14:nvContentPartPr>
              <p14:xfrm>
                <a:off x="2330719" y="2318038"/>
                <a:ext cx="273240" cy="45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D23887-F37D-4734-8572-2A8B8E54CE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22079" y="2309398"/>
                  <a:ext cx="2908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102638-381B-4AD0-9399-503FFD4BE253}"/>
                    </a:ext>
                  </a:extLst>
                </p14:cNvPr>
                <p14:cNvContentPartPr/>
                <p14:nvPr/>
              </p14:nvContentPartPr>
              <p14:xfrm>
                <a:off x="2330719" y="2484358"/>
                <a:ext cx="291960" cy="74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102638-381B-4AD0-9399-503FFD4BE2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22079" y="2475718"/>
                  <a:ext cx="309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B40A18-1852-4FDA-8BDA-EEA15DCE00B4}"/>
                    </a:ext>
                  </a:extLst>
                </p14:cNvPr>
                <p14:cNvContentPartPr/>
                <p14:nvPr/>
              </p14:nvContentPartPr>
              <p14:xfrm>
                <a:off x="2612599" y="2275558"/>
                <a:ext cx="383040" cy="38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B40A18-1852-4FDA-8BDA-EEA15DCE00B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03599" y="2266918"/>
                  <a:ext cx="400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EDDA3A-5B80-427B-97C2-5583C755B43D}"/>
                    </a:ext>
                  </a:extLst>
                </p14:cNvPr>
                <p14:cNvContentPartPr/>
                <p14:nvPr/>
              </p14:nvContentPartPr>
              <p14:xfrm>
                <a:off x="3402439" y="2460958"/>
                <a:ext cx="340200" cy="13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EDDA3A-5B80-427B-97C2-5583C755B43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93439" y="2451958"/>
                  <a:ext cx="357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1CF719-3627-4FB9-858D-3644E20FB52C}"/>
                    </a:ext>
                  </a:extLst>
                </p14:cNvPr>
                <p14:cNvContentPartPr/>
                <p14:nvPr/>
              </p14:nvContentPartPr>
              <p14:xfrm>
                <a:off x="3851359" y="2398678"/>
                <a:ext cx="160200" cy="14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1CF719-3627-4FB9-858D-3644E20FB5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42359" y="2389678"/>
                  <a:ext cx="177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BFF9B1A-EDD5-4539-A338-AB7882ACF58B}"/>
                    </a:ext>
                  </a:extLst>
                </p14:cNvPr>
                <p14:cNvContentPartPr/>
                <p14:nvPr/>
              </p14:nvContentPartPr>
              <p14:xfrm>
                <a:off x="3996439" y="2411638"/>
                <a:ext cx="169560" cy="86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BFF9B1A-EDD5-4539-A338-AB7882ACF5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87439" y="2402638"/>
                  <a:ext cx="187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4EC0105-85F0-494A-BCE8-46B12E2137EB}"/>
                    </a:ext>
                  </a:extLst>
                </p14:cNvPr>
                <p14:cNvContentPartPr/>
                <p14:nvPr/>
              </p14:nvContentPartPr>
              <p14:xfrm>
                <a:off x="4202719" y="2375278"/>
                <a:ext cx="330120" cy="160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4EC0105-85F0-494A-BCE8-46B12E2137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93719" y="2366638"/>
                  <a:ext cx="347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EA5339-9FEF-4172-98AF-4631B77E57A4}"/>
                    </a:ext>
                  </a:extLst>
                </p14:cNvPr>
                <p14:cNvContentPartPr/>
                <p14:nvPr/>
              </p14:nvContentPartPr>
              <p14:xfrm>
                <a:off x="2881159" y="2957758"/>
                <a:ext cx="180720" cy="416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EA5339-9FEF-4172-98AF-4631B77E57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72159" y="2948758"/>
                  <a:ext cx="1983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39B42D-14B0-495D-9D0B-A1133DA28230}"/>
                    </a:ext>
                  </a:extLst>
                </p14:cNvPr>
                <p14:cNvContentPartPr/>
                <p14:nvPr/>
              </p14:nvContentPartPr>
              <p14:xfrm>
                <a:off x="3156919" y="2969998"/>
                <a:ext cx="299880" cy="36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39B42D-14B0-495D-9D0B-A1133DA2823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47919" y="2960998"/>
                  <a:ext cx="317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2F4562-63AF-4611-BE6C-F53AD18EFDC2}"/>
                    </a:ext>
                  </a:extLst>
                </p14:cNvPr>
                <p14:cNvContentPartPr/>
                <p14:nvPr/>
              </p14:nvContentPartPr>
              <p14:xfrm>
                <a:off x="3643999" y="2990878"/>
                <a:ext cx="199440" cy="19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2F4562-63AF-4611-BE6C-F53AD18EFD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34999" y="2982238"/>
                  <a:ext cx="217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9D21F9-AF4E-4B2A-A03A-F8588EA09304}"/>
                    </a:ext>
                  </a:extLst>
                </p14:cNvPr>
                <p14:cNvContentPartPr/>
                <p14:nvPr/>
              </p14:nvContentPartPr>
              <p14:xfrm>
                <a:off x="3602599" y="2846158"/>
                <a:ext cx="180000" cy="152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9D21F9-AF4E-4B2A-A03A-F8588EA093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3959" y="2837158"/>
                  <a:ext cx="19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0F224C-F36D-4DF1-BE0E-31E2BA29168F}"/>
                    </a:ext>
                  </a:extLst>
                </p14:cNvPr>
                <p14:cNvContentPartPr/>
                <p14:nvPr/>
              </p14:nvContentPartPr>
              <p14:xfrm>
                <a:off x="3851719" y="3124798"/>
                <a:ext cx="95040" cy="127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0F224C-F36D-4DF1-BE0E-31E2BA2916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43079" y="3116158"/>
                  <a:ext cx="112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6EBAB9-C7FA-4424-9A1A-0DDFF3423426}"/>
                    </a:ext>
                  </a:extLst>
                </p14:cNvPr>
                <p14:cNvContentPartPr/>
                <p14:nvPr/>
              </p14:nvContentPartPr>
              <p14:xfrm>
                <a:off x="4334119" y="3102118"/>
                <a:ext cx="147600" cy="136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6EBAB9-C7FA-4424-9A1A-0DDFF34234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25479" y="3093118"/>
                  <a:ext cx="165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7A376E1-2BED-4860-909A-44349D3C4189}"/>
                    </a:ext>
                  </a:extLst>
                </p14:cNvPr>
                <p14:cNvContentPartPr/>
                <p14:nvPr/>
              </p14:nvContentPartPr>
              <p14:xfrm>
                <a:off x="4711759" y="2650678"/>
                <a:ext cx="295920" cy="565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7A376E1-2BED-4860-909A-44349D3C41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2759" y="2641678"/>
                  <a:ext cx="3135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E7A2EF-F4FA-4AC6-929A-E9E9EC089F6A}"/>
                    </a:ext>
                  </a:extLst>
                </p14:cNvPr>
                <p14:cNvContentPartPr/>
                <p14:nvPr/>
              </p14:nvContentPartPr>
              <p14:xfrm>
                <a:off x="4649839" y="3034438"/>
                <a:ext cx="315360" cy="60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E7A2EF-F4FA-4AC6-929A-E9E9EC089F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40839" y="3025438"/>
                  <a:ext cx="333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C9B2650-21B1-46CB-A875-74BAD253B6DE}"/>
                    </a:ext>
                  </a:extLst>
                </p14:cNvPr>
                <p14:cNvContentPartPr/>
                <p14:nvPr/>
              </p14:nvContentPartPr>
              <p14:xfrm>
                <a:off x="1327399" y="3812038"/>
                <a:ext cx="440640" cy="374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C9B2650-21B1-46CB-A875-74BAD253B6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18759" y="3803038"/>
                  <a:ext cx="458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8C595D-E989-40EF-9CD1-4E374A481713}"/>
                    </a:ext>
                  </a:extLst>
                </p14:cNvPr>
                <p14:cNvContentPartPr/>
                <p14:nvPr/>
              </p14:nvContentPartPr>
              <p14:xfrm>
                <a:off x="2118319" y="3746878"/>
                <a:ext cx="567720" cy="371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8C595D-E989-40EF-9CD1-4E374A481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9679" y="3737878"/>
                  <a:ext cx="585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4FDF72-4467-4D43-993F-A11E6D8617EF}"/>
                    </a:ext>
                  </a:extLst>
                </p14:cNvPr>
                <p14:cNvContentPartPr/>
                <p14:nvPr/>
              </p14:nvContentPartPr>
              <p14:xfrm>
                <a:off x="3037399" y="3883678"/>
                <a:ext cx="161640" cy="135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4FDF72-4467-4D43-993F-A11E6D8617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28759" y="3875038"/>
                  <a:ext cx="17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498756B-461B-4CB5-A30B-C1B13D36D978}"/>
                    </a:ext>
                  </a:extLst>
                </p14:cNvPr>
                <p14:cNvContentPartPr/>
                <p14:nvPr/>
              </p14:nvContentPartPr>
              <p14:xfrm>
                <a:off x="3454999" y="3429358"/>
                <a:ext cx="262440" cy="59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498756B-461B-4CB5-A30B-C1B13D36D97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6359" y="3420718"/>
                  <a:ext cx="280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39CF12-CD37-4C5B-BEBA-DED304948D20}"/>
                    </a:ext>
                  </a:extLst>
                </p14:cNvPr>
                <p14:cNvContentPartPr/>
                <p14:nvPr/>
              </p14:nvContentPartPr>
              <p14:xfrm>
                <a:off x="3348799" y="3779998"/>
                <a:ext cx="411840" cy="8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39CF12-CD37-4C5B-BEBA-DED304948D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39799" y="3770998"/>
                  <a:ext cx="429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1385576-6D4A-4048-A7BE-D62DE7D439AD}"/>
                    </a:ext>
                  </a:extLst>
                </p14:cNvPr>
                <p14:cNvContentPartPr/>
                <p14:nvPr/>
              </p14:nvContentPartPr>
              <p14:xfrm>
                <a:off x="4261399" y="3467878"/>
                <a:ext cx="202680" cy="450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1385576-6D4A-4048-A7BE-D62DE7D439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52399" y="3459238"/>
                  <a:ext cx="2203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541DD1-9456-4BB6-BB93-C8B94F3465C9}"/>
                    </a:ext>
                  </a:extLst>
                </p14:cNvPr>
                <p14:cNvContentPartPr/>
                <p14:nvPr/>
              </p14:nvContentPartPr>
              <p14:xfrm>
                <a:off x="4147999" y="3666958"/>
                <a:ext cx="433440" cy="10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541DD1-9456-4BB6-BB93-C8B94F3465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38999" y="3657958"/>
                  <a:ext cx="451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E059BF-457D-42A1-B03E-97131E4F0AFF}"/>
                    </a:ext>
                  </a:extLst>
                </p14:cNvPr>
                <p14:cNvContentPartPr/>
                <p14:nvPr/>
              </p14:nvContentPartPr>
              <p14:xfrm>
                <a:off x="4604839" y="3400198"/>
                <a:ext cx="248400" cy="440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E059BF-457D-42A1-B03E-97131E4F0AF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96199" y="3391198"/>
                  <a:ext cx="2660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B64C6E5-F5EB-4E28-A31F-95CD7B905B2F}"/>
                    </a:ext>
                  </a:extLst>
                </p14:cNvPr>
                <p14:cNvContentPartPr/>
                <p14:nvPr/>
              </p14:nvContentPartPr>
              <p14:xfrm>
                <a:off x="4889959" y="3662998"/>
                <a:ext cx="144720" cy="13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B64C6E5-F5EB-4E28-A31F-95CD7B905B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80959" y="3654358"/>
                  <a:ext cx="1623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B437C99-0DF3-42FF-8805-3BE449A66A6C}"/>
              </a:ext>
            </a:extLst>
          </p:cNvPr>
          <p:cNvGrpSpPr/>
          <p:nvPr/>
        </p:nvGrpSpPr>
        <p:grpSpPr>
          <a:xfrm>
            <a:off x="5387479" y="3556798"/>
            <a:ext cx="1119600" cy="200160"/>
            <a:chOff x="5387479" y="3556798"/>
            <a:chExt cx="111960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B0911E-5C3F-4A14-9D68-8D297C290444}"/>
                    </a:ext>
                  </a:extLst>
                </p14:cNvPr>
                <p14:cNvContentPartPr/>
                <p14:nvPr/>
              </p14:nvContentPartPr>
              <p14:xfrm>
                <a:off x="5387479" y="3591718"/>
                <a:ext cx="379080" cy="165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B0911E-5C3F-4A14-9D68-8D297C2904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78479" y="3582718"/>
                  <a:ext cx="39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E4D91C7-C91B-436E-9B7A-154AB7346C91}"/>
                    </a:ext>
                  </a:extLst>
                </p14:cNvPr>
                <p14:cNvContentPartPr/>
                <p14:nvPr/>
              </p14:nvContentPartPr>
              <p14:xfrm>
                <a:off x="5791039" y="3556798"/>
                <a:ext cx="216000" cy="156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E4D91C7-C91B-436E-9B7A-154AB7346C9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82039" y="3548158"/>
                  <a:ext cx="23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5BEBE47-2B6E-4E48-A100-AAE03057147D}"/>
                    </a:ext>
                  </a:extLst>
                </p14:cNvPr>
                <p14:cNvContentPartPr/>
                <p14:nvPr/>
              </p14:nvContentPartPr>
              <p14:xfrm>
                <a:off x="6030079" y="3557518"/>
                <a:ext cx="151920" cy="11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5BEBE47-2B6E-4E48-A100-AAE0305714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21439" y="3548878"/>
                  <a:ext cx="169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BE266F-F1C4-47FD-9020-D902C9303925}"/>
                    </a:ext>
                  </a:extLst>
                </p14:cNvPr>
                <p14:cNvContentPartPr/>
                <p14:nvPr/>
              </p14:nvContentPartPr>
              <p14:xfrm>
                <a:off x="6205759" y="3576238"/>
                <a:ext cx="301320" cy="168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BE266F-F1C4-47FD-9020-D902C930392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97119" y="3567238"/>
                  <a:ext cx="3189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32C8A10-4003-4A9D-9ED0-E24FCBE32A83}"/>
              </a:ext>
            </a:extLst>
          </p:cNvPr>
          <p:cNvGrpSpPr/>
          <p:nvPr/>
        </p:nvGrpSpPr>
        <p:grpSpPr>
          <a:xfrm>
            <a:off x="3060799" y="4168078"/>
            <a:ext cx="1646280" cy="513000"/>
            <a:chOff x="3060799" y="4168078"/>
            <a:chExt cx="16462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6BB7C9-7EEE-4AA3-9632-123AB39DE0E2}"/>
                    </a:ext>
                  </a:extLst>
                </p14:cNvPr>
                <p14:cNvContentPartPr/>
                <p14:nvPr/>
              </p14:nvContentPartPr>
              <p14:xfrm>
                <a:off x="3060799" y="4286158"/>
                <a:ext cx="218520" cy="394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6BB7C9-7EEE-4AA3-9632-123AB39DE0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52159" y="4277518"/>
                  <a:ext cx="2361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410C0D-FA1F-4D98-A954-6A7172D024AF}"/>
                    </a:ext>
                  </a:extLst>
                </p14:cNvPr>
                <p14:cNvContentPartPr/>
                <p14:nvPr/>
              </p14:nvContentPartPr>
              <p14:xfrm>
                <a:off x="3410359" y="4291918"/>
                <a:ext cx="217080" cy="32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410C0D-FA1F-4D98-A954-6A7172D024A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01359" y="4282918"/>
                  <a:ext cx="23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7BAFD70-B1C8-4261-8864-2A3FEADD7B81}"/>
                    </a:ext>
                  </a:extLst>
                </p14:cNvPr>
                <p14:cNvContentPartPr/>
                <p14:nvPr/>
              </p14:nvContentPartPr>
              <p14:xfrm>
                <a:off x="3671359" y="4524838"/>
                <a:ext cx="32400" cy="68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7BAFD70-B1C8-4261-8864-2A3FEADD7B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62719" y="4515838"/>
                  <a:ext cx="50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184EED0-DC74-48CA-8E95-5BE147D1F1CC}"/>
                    </a:ext>
                  </a:extLst>
                </p14:cNvPr>
                <p14:cNvContentPartPr/>
                <p14:nvPr/>
              </p14:nvContentPartPr>
              <p14:xfrm>
                <a:off x="3818239" y="4222438"/>
                <a:ext cx="353520" cy="35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184EED0-DC74-48CA-8E95-5BE147D1F1C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09239" y="4213798"/>
                  <a:ext cx="371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362A84-FC37-4BAA-8F42-686EC66CEE27}"/>
                    </a:ext>
                  </a:extLst>
                </p14:cNvPr>
                <p14:cNvContentPartPr/>
                <p14:nvPr/>
              </p14:nvContentPartPr>
              <p14:xfrm>
                <a:off x="4435279" y="4240798"/>
                <a:ext cx="183240" cy="240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362A84-FC37-4BAA-8F42-686EC66CEE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26279" y="4232158"/>
                  <a:ext cx="200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B04DA13-CEAF-4C0B-BC9E-66F7112608C5}"/>
                    </a:ext>
                  </a:extLst>
                </p14:cNvPr>
                <p14:cNvContentPartPr/>
                <p14:nvPr/>
              </p14:nvContentPartPr>
              <p14:xfrm>
                <a:off x="4398919" y="4168078"/>
                <a:ext cx="69840" cy="102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B04DA13-CEAF-4C0B-BC9E-66F7112608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90279" y="4159438"/>
                  <a:ext cx="8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2BDAAF-ED2F-4E16-B0C0-5FB9DDED7D5F}"/>
                    </a:ext>
                  </a:extLst>
                </p14:cNvPr>
                <p14:cNvContentPartPr/>
                <p14:nvPr/>
              </p14:nvContentPartPr>
              <p14:xfrm>
                <a:off x="4586119" y="4377958"/>
                <a:ext cx="120960" cy="133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2BDAAF-ED2F-4E16-B0C0-5FB9DDED7D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77119" y="4369318"/>
                  <a:ext cx="1386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8BFB17D-F7D4-4B7E-B8FE-50810D1BDE79}"/>
              </a:ext>
            </a:extLst>
          </p:cNvPr>
          <p:cNvGrpSpPr/>
          <p:nvPr/>
        </p:nvGrpSpPr>
        <p:grpSpPr>
          <a:xfrm>
            <a:off x="5154919" y="3878638"/>
            <a:ext cx="1686600" cy="557640"/>
            <a:chOff x="5154919" y="3878638"/>
            <a:chExt cx="168660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5C41A29-6DA1-4BD4-B022-211E78F18B42}"/>
                    </a:ext>
                  </a:extLst>
                </p14:cNvPr>
                <p14:cNvContentPartPr/>
                <p14:nvPr/>
              </p14:nvContentPartPr>
              <p14:xfrm>
                <a:off x="5154919" y="4290118"/>
                <a:ext cx="100440" cy="14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5C41A29-6DA1-4BD4-B022-211E78F18B4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45919" y="4281118"/>
                  <a:ext cx="118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8EAE5C9-AFC1-4C21-AA48-BAA084E48172}"/>
                    </a:ext>
                  </a:extLst>
                </p14:cNvPr>
                <p14:cNvContentPartPr/>
                <p14:nvPr/>
              </p14:nvContentPartPr>
              <p14:xfrm>
                <a:off x="5476759" y="3913558"/>
                <a:ext cx="259560" cy="522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8EAE5C9-AFC1-4C21-AA48-BAA084E481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68119" y="3904918"/>
                  <a:ext cx="2772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282601-CB4A-4AAF-ABF9-9F06DAEF6058}"/>
                    </a:ext>
                  </a:extLst>
                </p14:cNvPr>
                <p14:cNvContentPartPr/>
                <p14:nvPr/>
              </p14:nvContentPartPr>
              <p14:xfrm>
                <a:off x="5373799" y="4253038"/>
                <a:ext cx="330480" cy="8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282601-CB4A-4AAF-ABF9-9F06DAEF60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65159" y="4244398"/>
                  <a:ext cx="348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E3FAAE-2931-433A-BF7A-35B01DD70179}"/>
                    </a:ext>
                  </a:extLst>
                </p14:cNvPr>
                <p14:cNvContentPartPr/>
                <p14:nvPr/>
              </p14:nvContentPartPr>
              <p14:xfrm>
                <a:off x="6055279" y="3979438"/>
                <a:ext cx="258840" cy="405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E3FAAE-2931-433A-BF7A-35B01DD701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46639" y="3970438"/>
                  <a:ext cx="2764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A68933-50C4-4D9C-932F-B14944D543A9}"/>
                    </a:ext>
                  </a:extLst>
                </p14:cNvPr>
                <p14:cNvContentPartPr/>
                <p14:nvPr/>
              </p14:nvContentPartPr>
              <p14:xfrm>
                <a:off x="5940079" y="4139998"/>
                <a:ext cx="487080" cy="135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A68933-50C4-4D9C-932F-B14944D543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31079" y="4131358"/>
                  <a:ext cx="50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A57BFD4-A013-4A5C-8CA0-3813E5DA8C7D}"/>
                    </a:ext>
                  </a:extLst>
                </p14:cNvPr>
                <p14:cNvContentPartPr/>
                <p14:nvPr/>
              </p14:nvContentPartPr>
              <p14:xfrm>
                <a:off x="6358759" y="3878638"/>
                <a:ext cx="288720" cy="45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A57BFD4-A013-4A5C-8CA0-3813E5DA8C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49759" y="3869998"/>
                  <a:ext cx="306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B30FF5-7081-4589-BD5F-B3A6130BC0D0}"/>
                    </a:ext>
                  </a:extLst>
                </p14:cNvPr>
                <p14:cNvContentPartPr/>
                <p14:nvPr/>
              </p14:nvContentPartPr>
              <p14:xfrm>
                <a:off x="6713719" y="4184998"/>
                <a:ext cx="12780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B30FF5-7081-4589-BD5F-B3A6130BC0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04719" y="4176358"/>
                  <a:ext cx="1454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C9E96BD-3B40-458E-A35D-5664020F9891}"/>
              </a:ext>
            </a:extLst>
          </p:cNvPr>
          <p:cNvGrpSpPr/>
          <p:nvPr/>
        </p:nvGrpSpPr>
        <p:grpSpPr>
          <a:xfrm>
            <a:off x="7159399" y="4115878"/>
            <a:ext cx="921960" cy="178200"/>
            <a:chOff x="7159399" y="4115878"/>
            <a:chExt cx="92196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69A1D64-0832-4F4D-B11C-CCE8B0F273AE}"/>
                    </a:ext>
                  </a:extLst>
                </p14:cNvPr>
                <p14:cNvContentPartPr/>
                <p14:nvPr/>
              </p14:nvContentPartPr>
              <p14:xfrm>
                <a:off x="7159399" y="4123798"/>
                <a:ext cx="240480" cy="13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69A1D64-0832-4F4D-B11C-CCE8B0F273A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0399" y="4115158"/>
                  <a:ext cx="258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41A483A-3AC7-4CDE-B1F3-A04A747719CD}"/>
                    </a:ext>
                  </a:extLst>
                </p14:cNvPr>
                <p14:cNvContentPartPr/>
                <p14:nvPr/>
              </p14:nvContentPartPr>
              <p14:xfrm>
                <a:off x="7410319" y="4121638"/>
                <a:ext cx="160200" cy="16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41A483A-3AC7-4CDE-B1F3-A04A747719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01319" y="4112998"/>
                  <a:ext cx="177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66CF26F-79F1-4E82-8831-AC51E6455E6D}"/>
                    </a:ext>
                  </a:extLst>
                </p14:cNvPr>
                <p14:cNvContentPartPr/>
                <p14:nvPr/>
              </p14:nvContentPartPr>
              <p14:xfrm>
                <a:off x="7618399" y="4115878"/>
                <a:ext cx="195120" cy="16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66CF26F-79F1-4E82-8831-AC51E6455E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09399" y="4107238"/>
                  <a:ext cx="212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62D4672-FB2C-4E3A-803E-1EC8ED236D11}"/>
                    </a:ext>
                  </a:extLst>
                </p14:cNvPr>
                <p14:cNvContentPartPr/>
                <p14:nvPr/>
              </p14:nvContentPartPr>
              <p14:xfrm>
                <a:off x="7861039" y="4128118"/>
                <a:ext cx="220320" cy="16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62D4672-FB2C-4E3A-803E-1EC8ED236D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52399" y="4119478"/>
                  <a:ext cx="23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E5C4FF5-1253-4040-9F43-B6F63CBDF06B}"/>
              </a:ext>
            </a:extLst>
          </p:cNvPr>
          <p:cNvGrpSpPr/>
          <p:nvPr/>
        </p:nvGrpSpPr>
        <p:grpSpPr>
          <a:xfrm>
            <a:off x="8484199" y="4052878"/>
            <a:ext cx="329760" cy="236160"/>
            <a:chOff x="8484199" y="4052878"/>
            <a:chExt cx="32976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EB7B190-C0A2-49EA-BBA5-ED547278E8C9}"/>
                    </a:ext>
                  </a:extLst>
                </p14:cNvPr>
                <p14:cNvContentPartPr/>
                <p14:nvPr/>
              </p14:nvContentPartPr>
              <p14:xfrm>
                <a:off x="8484199" y="4129558"/>
                <a:ext cx="78840" cy="102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EB7B190-C0A2-49EA-BBA5-ED547278E8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75199" y="4120918"/>
                  <a:ext cx="96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3EAE47-8F13-4E0A-9B58-F33AFE6F142E}"/>
                    </a:ext>
                  </a:extLst>
                </p14:cNvPr>
                <p14:cNvContentPartPr/>
                <p14:nvPr/>
              </p14:nvContentPartPr>
              <p14:xfrm>
                <a:off x="8649799" y="4052878"/>
                <a:ext cx="164160" cy="236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3EAE47-8F13-4E0A-9B58-F33AFE6F14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41159" y="4043878"/>
                  <a:ext cx="181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B8D7730-5B45-496D-8DEC-5804771A7D87}"/>
              </a:ext>
            </a:extLst>
          </p:cNvPr>
          <p:cNvGrpSpPr/>
          <p:nvPr/>
        </p:nvGrpSpPr>
        <p:grpSpPr>
          <a:xfrm>
            <a:off x="9215719" y="3781798"/>
            <a:ext cx="1388160" cy="460080"/>
            <a:chOff x="9215719" y="3781798"/>
            <a:chExt cx="138816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8F0EE0-6163-47EA-A718-C3F16EF94DB9}"/>
                    </a:ext>
                  </a:extLst>
                </p14:cNvPr>
                <p14:cNvContentPartPr/>
                <p14:nvPr/>
              </p14:nvContentPartPr>
              <p14:xfrm>
                <a:off x="9226519" y="4219198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8F0EE0-6163-47EA-A718-C3F16EF94D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17519" y="4210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CB1B6E-33C9-40E2-A83C-8B3D45E6ACD8}"/>
                    </a:ext>
                  </a:extLst>
                </p14:cNvPr>
                <p14:cNvContentPartPr/>
                <p14:nvPr/>
              </p14:nvContentPartPr>
              <p14:xfrm>
                <a:off x="9215719" y="4121638"/>
                <a:ext cx="275400" cy="109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CB1B6E-33C9-40E2-A83C-8B3D45E6AC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06719" y="4112998"/>
                  <a:ext cx="29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7B2771-95D5-4AAE-8A8D-E3CE6040A5F0}"/>
                    </a:ext>
                  </a:extLst>
                </p14:cNvPr>
                <p14:cNvContentPartPr/>
                <p14:nvPr/>
              </p14:nvContentPartPr>
              <p14:xfrm>
                <a:off x="9598759" y="4113358"/>
                <a:ext cx="30960" cy="117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7B2771-95D5-4AAE-8A8D-E3CE6040A5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90119" y="4104718"/>
                  <a:ext cx="48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4F08681-8DCA-4F7B-851D-576151BF30AD}"/>
                    </a:ext>
                  </a:extLst>
                </p14:cNvPr>
                <p14:cNvContentPartPr/>
                <p14:nvPr/>
              </p14:nvContentPartPr>
              <p14:xfrm>
                <a:off x="9850759" y="3782518"/>
                <a:ext cx="226800" cy="459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4F08681-8DCA-4F7B-851D-576151BF30A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42119" y="3773518"/>
                  <a:ext cx="244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9331DAF-79BC-49C1-A6B9-869FDE296D70}"/>
                    </a:ext>
                  </a:extLst>
                </p14:cNvPr>
                <p14:cNvContentPartPr/>
                <p14:nvPr/>
              </p14:nvContentPartPr>
              <p14:xfrm>
                <a:off x="9829159" y="4043878"/>
                <a:ext cx="168840" cy="28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9331DAF-79BC-49C1-A6B9-869FDE296D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20159" y="4034878"/>
                  <a:ext cx="18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F14EF5-1023-48A0-9DC4-4766B85511A9}"/>
                    </a:ext>
                  </a:extLst>
                </p14:cNvPr>
                <p14:cNvContentPartPr/>
                <p14:nvPr/>
              </p14:nvContentPartPr>
              <p14:xfrm>
                <a:off x="10022839" y="3781798"/>
                <a:ext cx="294120" cy="417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F14EF5-1023-48A0-9DC4-4766B85511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13839" y="3772798"/>
                  <a:ext cx="3117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E7B87FC-E0E1-4665-9427-1A509B92764A}"/>
                    </a:ext>
                  </a:extLst>
                </p14:cNvPr>
                <p14:cNvContentPartPr/>
                <p14:nvPr/>
              </p14:nvContentPartPr>
              <p14:xfrm>
                <a:off x="10335679" y="4060438"/>
                <a:ext cx="70560" cy="91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E7B87FC-E0E1-4665-9427-1A509B9276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26679" y="4051798"/>
                  <a:ext cx="8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BC5A3C8-DC5B-461C-A73A-1B9FB3E3152B}"/>
                    </a:ext>
                  </a:extLst>
                </p14:cNvPr>
                <p14:cNvContentPartPr/>
                <p14:nvPr/>
              </p14:nvContentPartPr>
              <p14:xfrm>
                <a:off x="10455559" y="4087438"/>
                <a:ext cx="148320" cy="153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BC5A3C8-DC5B-461C-A73A-1B9FB3E3152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46559" y="4078798"/>
                  <a:ext cx="1659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63A403-C10B-4467-8EDC-0EBA7263F762}"/>
              </a:ext>
            </a:extLst>
          </p:cNvPr>
          <p:cNvGrpSpPr/>
          <p:nvPr/>
        </p:nvGrpSpPr>
        <p:grpSpPr>
          <a:xfrm>
            <a:off x="1390399" y="5080318"/>
            <a:ext cx="1056600" cy="448200"/>
            <a:chOff x="1390399" y="5080318"/>
            <a:chExt cx="105660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BB1E2D-D44F-40FA-8E70-28654FCB9BD3}"/>
                    </a:ext>
                  </a:extLst>
                </p14:cNvPr>
                <p14:cNvContentPartPr/>
                <p14:nvPr/>
              </p14:nvContentPartPr>
              <p14:xfrm>
                <a:off x="1390399" y="5113438"/>
                <a:ext cx="331560" cy="415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BB1E2D-D44F-40FA-8E70-28654FCB9BD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81399" y="5104438"/>
                  <a:ext cx="3492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80AE1E-B8E4-4BFB-91F2-FA3A3B5CAC9A}"/>
                    </a:ext>
                  </a:extLst>
                </p14:cNvPr>
                <p14:cNvContentPartPr/>
                <p14:nvPr/>
              </p14:nvContentPartPr>
              <p14:xfrm>
                <a:off x="1849399" y="5080318"/>
                <a:ext cx="597600" cy="344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80AE1E-B8E4-4BFB-91F2-FA3A3B5CAC9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40759" y="5071318"/>
                  <a:ext cx="6152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491F044-6794-4E3C-A40E-3BF3FE025519}"/>
              </a:ext>
            </a:extLst>
          </p:cNvPr>
          <p:cNvGrpSpPr/>
          <p:nvPr/>
        </p:nvGrpSpPr>
        <p:grpSpPr>
          <a:xfrm>
            <a:off x="2797639" y="4809958"/>
            <a:ext cx="596520" cy="622440"/>
            <a:chOff x="2797639" y="4809958"/>
            <a:chExt cx="59652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DC1609E-E178-4939-909F-06F4A3D36FD8}"/>
                    </a:ext>
                  </a:extLst>
                </p14:cNvPr>
                <p14:cNvContentPartPr/>
                <p14:nvPr/>
              </p14:nvContentPartPr>
              <p14:xfrm>
                <a:off x="2797639" y="5244838"/>
                <a:ext cx="126720" cy="115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DC1609E-E178-4939-909F-06F4A3D36F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88639" y="5236198"/>
                  <a:ext cx="14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B1B05F-27B6-413A-A85C-5FE8024C994F}"/>
                    </a:ext>
                  </a:extLst>
                </p14:cNvPr>
                <p14:cNvContentPartPr/>
                <p14:nvPr/>
              </p14:nvContentPartPr>
              <p14:xfrm>
                <a:off x="3120199" y="4809958"/>
                <a:ext cx="273960" cy="622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B1B05F-27B6-413A-A85C-5FE8024C99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11559" y="4801318"/>
                  <a:ext cx="29160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3F6A7A6-E925-4C9B-BF9B-6CEE446D20FC}"/>
                    </a:ext>
                  </a:extLst>
                </p14:cNvPr>
                <p14:cNvContentPartPr/>
                <p14:nvPr/>
              </p14:nvContentPartPr>
              <p14:xfrm>
                <a:off x="3120559" y="5209198"/>
                <a:ext cx="199800" cy="56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3F6A7A6-E925-4C9B-BF9B-6CEE446D20F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11919" y="5200198"/>
                  <a:ext cx="2174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A31482A-FE0E-41A2-93FA-B2089BB0EBD8}"/>
              </a:ext>
            </a:extLst>
          </p:cNvPr>
          <p:cNvGrpSpPr/>
          <p:nvPr/>
        </p:nvGrpSpPr>
        <p:grpSpPr>
          <a:xfrm>
            <a:off x="3711679" y="4792678"/>
            <a:ext cx="931320" cy="599040"/>
            <a:chOff x="3711679" y="4792678"/>
            <a:chExt cx="93132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CD6918-365E-4EC2-9E12-19B2D701CBC6}"/>
                    </a:ext>
                  </a:extLst>
                </p14:cNvPr>
                <p14:cNvContentPartPr/>
                <p14:nvPr/>
              </p14:nvContentPartPr>
              <p14:xfrm>
                <a:off x="3830119" y="4871518"/>
                <a:ext cx="283680" cy="520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CD6918-365E-4EC2-9E12-19B2D701CBC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21479" y="4862878"/>
                  <a:ext cx="3013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B2732C-692F-4612-BB31-946031D361C0}"/>
                    </a:ext>
                  </a:extLst>
                </p14:cNvPr>
                <p14:cNvContentPartPr/>
                <p14:nvPr/>
              </p14:nvContentPartPr>
              <p14:xfrm>
                <a:off x="3711679" y="5075638"/>
                <a:ext cx="496080" cy="10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B2732C-692F-4612-BB31-946031D361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2679" y="5066998"/>
                  <a:ext cx="51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5C9A23-C5E8-4486-93DD-B1B080771EAB}"/>
                    </a:ext>
                  </a:extLst>
                </p14:cNvPr>
                <p14:cNvContentPartPr/>
                <p14:nvPr/>
              </p14:nvContentPartPr>
              <p14:xfrm>
                <a:off x="4108759" y="4792678"/>
                <a:ext cx="303480" cy="532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5C9A23-C5E8-4486-93DD-B1B080771EA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99759" y="4783678"/>
                  <a:ext cx="3211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0E5309-9B0D-4315-8B75-69D56A9A76DB}"/>
                    </a:ext>
                  </a:extLst>
                </p14:cNvPr>
                <p14:cNvContentPartPr/>
                <p14:nvPr/>
              </p14:nvContentPartPr>
              <p14:xfrm>
                <a:off x="4405759" y="5057638"/>
                <a:ext cx="237240" cy="21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0E5309-9B0D-4315-8B75-69D56A9A76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97119" y="5048998"/>
                  <a:ext cx="2548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E0EA215-478C-4847-B6B8-B4C8AADDADA6}"/>
              </a:ext>
            </a:extLst>
          </p:cNvPr>
          <p:cNvGrpSpPr/>
          <p:nvPr/>
        </p:nvGrpSpPr>
        <p:grpSpPr>
          <a:xfrm>
            <a:off x="4918399" y="4998598"/>
            <a:ext cx="1270440" cy="293400"/>
            <a:chOff x="4918399" y="4998598"/>
            <a:chExt cx="12704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87BD074-F647-41F2-9C36-49255C1D9160}"/>
                    </a:ext>
                  </a:extLst>
                </p14:cNvPr>
                <p14:cNvContentPartPr/>
                <p14:nvPr/>
              </p14:nvContentPartPr>
              <p14:xfrm>
                <a:off x="4949359" y="5225038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87BD074-F647-41F2-9C36-49255C1D91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40719" y="52160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06D29A3-4115-48A2-9926-C7658785C6A4}"/>
                    </a:ext>
                  </a:extLst>
                </p14:cNvPr>
                <p14:cNvContentPartPr/>
                <p14:nvPr/>
              </p14:nvContentPartPr>
              <p14:xfrm>
                <a:off x="4918399" y="5092918"/>
                <a:ext cx="314640" cy="125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06D29A3-4115-48A2-9926-C7658785C6A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9399" y="5084278"/>
                  <a:ext cx="332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52C7AA-B1EE-408F-AE42-95E6104A0664}"/>
                    </a:ext>
                  </a:extLst>
                </p14:cNvPr>
                <p14:cNvContentPartPr/>
                <p14:nvPr/>
              </p14:nvContentPartPr>
              <p14:xfrm>
                <a:off x="5306479" y="4998598"/>
                <a:ext cx="371880" cy="214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52C7AA-B1EE-408F-AE42-95E6104A066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97839" y="4989958"/>
                  <a:ext cx="389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3427B7-1925-4E24-BA1F-0796F12B0405}"/>
                    </a:ext>
                  </a:extLst>
                </p14:cNvPr>
                <p14:cNvContentPartPr/>
                <p14:nvPr/>
              </p14:nvContentPartPr>
              <p14:xfrm>
                <a:off x="5698159" y="5070598"/>
                <a:ext cx="337680" cy="206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3427B7-1925-4E24-BA1F-0796F12B040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89519" y="5061958"/>
                  <a:ext cx="355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0DF6D21-BBFB-4295-9439-898573D0AB99}"/>
                    </a:ext>
                  </a:extLst>
                </p14:cNvPr>
                <p14:cNvContentPartPr/>
                <p14:nvPr/>
              </p14:nvContentPartPr>
              <p14:xfrm>
                <a:off x="6175159" y="5270758"/>
                <a:ext cx="13680" cy="21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0DF6D21-BBFB-4295-9439-898573D0AB9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166519" y="5262118"/>
                  <a:ext cx="313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3014D5-9800-494C-A1FD-2FBC056FC471}"/>
                  </a:ext>
                </a:extLst>
              </p14:cNvPr>
              <p14:cNvContentPartPr/>
              <p14:nvPr/>
            </p14:nvContentPartPr>
            <p14:xfrm>
              <a:off x="3176003" y="1705753"/>
              <a:ext cx="171720" cy="303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3014D5-9800-494C-A1FD-2FBC056FC471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167003" y="1697113"/>
                <a:ext cx="189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35B8E6-2FE5-413F-95A3-4363C79DF3AF}"/>
                  </a:ext>
                </a:extLst>
              </p14:cNvPr>
              <p14:cNvContentPartPr/>
              <p14:nvPr/>
            </p14:nvContentPartPr>
            <p14:xfrm>
              <a:off x="6556994" y="348108"/>
              <a:ext cx="14760" cy="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35B8E6-2FE5-413F-95A3-4363C79DF3AF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548354" y="339468"/>
                <a:ext cx="3240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80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713E6C3-54BE-40C6-B773-0156A678F416}"/>
              </a:ext>
            </a:extLst>
          </p:cNvPr>
          <p:cNvGrpSpPr/>
          <p:nvPr/>
        </p:nvGrpSpPr>
        <p:grpSpPr>
          <a:xfrm>
            <a:off x="704599" y="220318"/>
            <a:ext cx="4340520" cy="749880"/>
            <a:chOff x="704599" y="220318"/>
            <a:chExt cx="434052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32C73F-6957-4E76-A20B-25E2E45F9DEC}"/>
                    </a:ext>
                  </a:extLst>
                </p14:cNvPr>
                <p14:cNvContentPartPr/>
                <p14:nvPr/>
              </p14:nvContentPartPr>
              <p14:xfrm>
                <a:off x="704599" y="465478"/>
                <a:ext cx="315720" cy="406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32C73F-6957-4E76-A20B-25E2E45F9D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5599" y="456478"/>
                  <a:ext cx="3333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FB6077-DE85-4836-B37C-7BFE457AE358}"/>
                    </a:ext>
                  </a:extLst>
                </p14:cNvPr>
                <p14:cNvContentPartPr/>
                <p14:nvPr/>
              </p14:nvContentPartPr>
              <p14:xfrm>
                <a:off x="722239" y="419398"/>
                <a:ext cx="240840" cy="34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FB6077-DE85-4836-B37C-7BFE457AE3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599" y="410758"/>
                  <a:ext cx="258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0312E1-AA4A-4224-B21E-3D2275D16B11}"/>
                    </a:ext>
                  </a:extLst>
                </p14:cNvPr>
                <p14:cNvContentPartPr/>
                <p14:nvPr/>
              </p14:nvContentPartPr>
              <p14:xfrm>
                <a:off x="1300399" y="530638"/>
                <a:ext cx="334440" cy="185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0312E1-AA4A-4224-B21E-3D2275D16B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399" y="521638"/>
                  <a:ext cx="35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CB1228-FBD1-4A8D-A6EA-BB5974A6B842}"/>
                    </a:ext>
                  </a:extLst>
                </p14:cNvPr>
                <p14:cNvContentPartPr/>
                <p14:nvPr/>
              </p14:nvContentPartPr>
              <p14:xfrm>
                <a:off x="1798279" y="491398"/>
                <a:ext cx="492840" cy="29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CB1228-FBD1-4A8D-A6EA-BB5974A6B8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9279" y="482758"/>
                  <a:ext cx="510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52E96F-2E18-462F-9436-469F03124464}"/>
                    </a:ext>
                  </a:extLst>
                </p14:cNvPr>
                <p14:cNvContentPartPr/>
                <p14:nvPr/>
              </p14:nvContentPartPr>
              <p14:xfrm>
                <a:off x="2446279" y="361438"/>
                <a:ext cx="259560" cy="434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52E96F-2E18-462F-9436-469F031244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7279" y="352438"/>
                  <a:ext cx="277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730C9D-2024-406B-BEA5-DB8AC2425EDE}"/>
                    </a:ext>
                  </a:extLst>
                </p14:cNvPr>
                <p14:cNvContentPartPr/>
                <p14:nvPr/>
              </p14:nvContentPartPr>
              <p14:xfrm>
                <a:off x="2810239" y="440638"/>
                <a:ext cx="349200" cy="31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730C9D-2024-406B-BEA5-DB8AC2425E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1599" y="431638"/>
                  <a:ext cx="366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70E126-05F2-446F-8B4C-A18406869A5D}"/>
                    </a:ext>
                  </a:extLst>
                </p14:cNvPr>
                <p14:cNvContentPartPr/>
                <p14:nvPr/>
              </p14:nvContentPartPr>
              <p14:xfrm>
                <a:off x="3199399" y="558358"/>
                <a:ext cx="186480" cy="15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70E126-05F2-446F-8B4C-A18406869A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0399" y="549718"/>
                  <a:ext cx="204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B9D0D1-AA53-45D8-9FF6-FBA550A55970}"/>
                    </a:ext>
                  </a:extLst>
                </p14:cNvPr>
                <p14:cNvContentPartPr/>
                <p14:nvPr/>
              </p14:nvContentPartPr>
              <p14:xfrm>
                <a:off x="3528439" y="736918"/>
                <a:ext cx="167760" cy="23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B9D0D1-AA53-45D8-9FF6-FBA550A559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9799" y="727918"/>
                  <a:ext cx="18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E82AC7-62CC-42CB-8FF3-3AD1A86F3701}"/>
                    </a:ext>
                  </a:extLst>
                </p14:cNvPr>
                <p14:cNvContentPartPr/>
                <p14:nvPr/>
              </p14:nvContentPartPr>
              <p14:xfrm>
                <a:off x="3872239" y="448558"/>
                <a:ext cx="264960" cy="23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E82AC7-62CC-42CB-8FF3-3AD1A86F37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3599" y="439558"/>
                  <a:ext cx="28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E4D460-FB2E-42AF-A41E-265C4312172F}"/>
                    </a:ext>
                  </a:extLst>
                </p14:cNvPr>
                <p14:cNvContentPartPr/>
                <p14:nvPr/>
              </p14:nvContentPartPr>
              <p14:xfrm>
                <a:off x="4294879" y="383038"/>
                <a:ext cx="328680" cy="30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E4D460-FB2E-42AF-A41E-265C43121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5879" y="374398"/>
                  <a:ext cx="346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E27061-4690-4218-91D3-C8847517B429}"/>
                    </a:ext>
                  </a:extLst>
                </p14:cNvPr>
                <p14:cNvContentPartPr/>
                <p14:nvPr/>
              </p14:nvContentPartPr>
              <p14:xfrm>
                <a:off x="4694479" y="220318"/>
                <a:ext cx="350640" cy="53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E27061-4690-4218-91D3-C8847517B4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5479" y="211678"/>
                  <a:ext cx="368280" cy="55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1F962B-C265-4451-9EEE-177E38362FE0}"/>
              </a:ext>
            </a:extLst>
          </p:cNvPr>
          <p:cNvGrpSpPr/>
          <p:nvPr/>
        </p:nvGrpSpPr>
        <p:grpSpPr>
          <a:xfrm>
            <a:off x="780919" y="1244518"/>
            <a:ext cx="495360" cy="610920"/>
            <a:chOff x="780919" y="1244518"/>
            <a:chExt cx="49536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92111D-3DBA-40C9-892E-9BDF573D2C34}"/>
                    </a:ext>
                  </a:extLst>
                </p14:cNvPr>
                <p14:cNvContentPartPr/>
                <p14:nvPr/>
              </p14:nvContentPartPr>
              <p14:xfrm>
                <a:off x="780919" y="1369078"/>
                <a:ext cx="150480" cy="26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92111D-3DBA-40C9-892E-9BDF573D2C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279" y="1360078"/>
                  <a:ext cx="168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1E586-F149-49F8-BB3A-97BF462E8398}"/>
                    </a:ext>
                  </a:extLst>
                </p14:cNvPr>
                <p14:cNvContentPartPr/>
                <p14:nvPr/>
              </p14:nvContentPartPr>
              <p14:xfrm>
                <a:off x="860119" y="1244518"/>
                <a:ext cx="229320" cy="38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1E586-F149-49F8-BB3A-97BF462E83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1119" y="1235878"/>
                  <a:ext cx="246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CA5921-4EEC-4A40-834A-0C5A0AAB8B4B}"/>
                    </a:ext>
                  </a:extLst>
                </p14:cNvPr>
                <p14:cNvContentPartPr/>
                <p14:nvPr/>
              </p14:nvContentPartPr>
              <p14:xfrm>
                <a:off x="1139479" y="1430998"/>
                <a:ext cx="10044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CA5921-4EEC-4A40-834A-0C5A0AAB8B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0479" y="1421998"/>
                  <a:ext cx="118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C1B382-0FBE-4213-83EB-5D384CDBE130}"/>
                    </a:ext>
                  </a:extLst>
                </p14:cNvPr>
                <p14:cNvContentPartPr/>
                <p14:nvPr/>
              </p14:nvContentPartPr>
              <p14:xfrm>
                <a:off x="1084039" y="1441078"/>
                <a:ext cx="192240" cy="41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C1B382-0FBE-4213-83EB-5D384CDBE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5039" y="1432438"/>
                  <a:ext cx="20988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7873530-6D2F-48DA-A781-E35BBD500C09}"/>
              </a:ext>
            </a:extLst>
          </p:cNvPr>
          <p:cNvGrpSpPr/>
          <p:nvPr/>
        </p:nvGrpSpPr>
        <p:grpSpPr>
          <a:xfrm>
            <a:off x="1773799" y="1044358"/>
            <a:ext cx="797040" cy="558360"/>
            <a:chOff x="1773799" y="1044358"/>
            <a:chExt cx="79704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326B96-D2EA-4B0C-B699-E445A3795A9A}"/>
                    </a:ext>
                  </a:extLst>
                </p14:cNvPr>
                <p14:cNvContentPartPr/>
                <p14:nvPr/>
              </p14:nvContentPartPr>
              <p14:xfrm>
                <a:off x="1773799" y="1169278"/>
                <a:ext cx="262080" cy="433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326B96-D2EA-4B0C-B699-E445A3795A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4799" y="1160638"/>
                  <a:ext cx="279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8E3B1C-38F4-474F-9FC3-6B573241097E}"/>
                    </a:ext>
                  </a:extLst>
                </p14:cNvPr>
                <p14:cNvContentPartPr/>
                <p14:nvPr/>
              </p14:nvContentPartPr>
              <p14:xfrm>
                <a:off x="1793599" y="1314358"/>
                <a:ext cx="343080" cy="8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8E3B1C-38F4-474F-9FC3-6B57324109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84599" y="1305358"/>
                  <a:ext cx="360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654D59-F1C9-4A7B-8BB6-D19C82CA1BDF}"/>
                    </a:ext>
                  </a:extLst>
                </p14:cNvPr>
                <p14:cNvContentPartPr/>
                <p14:nvPr/>
              </p14:nvContentPartPr>
              <p14:xfrm>
                <a:off x="2069719" y="1044358"/>
                <a:ext cx="259920" cy="49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654D59-F1C9-4A7B-8BB6-D19C82CA1B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60719" y="1035718"/>
                  <a:ext cx="2775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C994C3-6564-4D37-905B-B813573443E7}"/>
                    </a:ext>
                  </a:extLst>
                </p14:cNvPr>
                <p14:cNvContentPartPr/>
                <p14:nvPr/>
              </p14:nvContentPartPr>
              <p14:xfrm>
                <a:off x="2399839" y="1318318"/>
                <a:ext cx="171000" cy="226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C994C3-6564-4D37-905B-B813573443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90839" y="1309318"/>
                  <a:ext cx="1886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E4E914-C320-43ED-8DD8-200E2171687C}"/>
              </a:ext>
            </a:extLst>
          </p:cNvPr>
          <p:cNvGrpSpPr/>
          <p:nvPr/>
        </p:nvGrpSpPr>
        <p:grpSpPr>
          <a:xfrm>
            <a:off x="849679" y="1891798"/>
            <a:ext cx="1627560" cy="411120"/>
            <a:chOff x="849679" y="1891798"/>
            <a:chExt cx="16275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FF0FEC-7863-48E0-847A-DA94424BDCF0}"/>
                    </a:ext>
                  </a:extLst>
                </p14:cNvPr>
                <p14:cNvContentPartPr/>
                <p14:nvPr/>
              </p14:nvContentPartPr>
              <p14:xfrm>
                <a:off x="849679" y="2018878"/>
                <a:ext cx="195120" cy="27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FF0FEC-7863-48E0-847A-DA94424BDC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0679" y="2010238"/>
                  <a:ext cx="212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CE7905-D328-47E6-A0A2-6A5A19EE53F3}"/>
                    </a:ext>
                  </a:extLst>
                </p14:cNvPr>
                <p14:cNvContentPartPr/>
                <p14:nvPr/>
              </p14:nvContentPartPr>
              <p14:xfrm>
                <a:off x="1174039" y="1959838"/>
                <a:ext cx="153000" cy="31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CE7905-D328-47E6-A0A2-6A5A19EE53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5039" y="1950838"/>
                  <a:ext cx="170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0DFC9F-66A4-4884-B58A-0AE70EF3FE57}"/>
                    </a:ext>
                  </a:extLst>
                </p14:cNvPr>
                <p14:cNvContentPartPr/>
                <p14:nvPr/>
              </p14:nvContentPartPr>
              <p14:xfrm>
                <a:off x="1411639" y="2196358"/>
                <a:ext cx="38520" cy="5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0DFC9F-66A4-4884-B58A-0AE70EF3FE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2999" y="2187358"/>
                  <a:ext cx="5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399C6B2-1BBC-48B8-9489-06A9B3D3F3EE}"/>
                    </a:ext>
                  </a:extLst>
                </p14:cNvPr>
                <p14:cNvContentPartPr/>
                <p14:nvPr/>
              </p14:nvContentPartPr>
              <p14:xfrm>
                <a:off x="1579399" y="1940758"/>
                <a:ext cx="304200" cy="35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399C6B2-1BBC-48B8-9489-06A9B3D3F3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0759" y="1931758"/>
                  <a:ext cx="3218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1085AD-F856-433F-82C9-BDDA8CB592D3}"/>
                    </a:ext>
                  </a:extLst>
                </p14:cNvPr>
                <p14:cNvContentPartPr/>
                <p14:nvPr/>
              </p14:nvContentPartPr>
              <p14:xfrm>
                <a:off x="2187799" y="1956598"/>
                <a:ext cx="216720" cy="26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1085AD-F856-433F-82C9-BDDA8CB592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79159" y="1947598"/>
                  <a:ext cx="234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55F710-3B99-407F-ACDF-8076B8DAD32F}"/>
                    </a:ext>
                  </a:extLst>
                </p14:cNvPr>
                <p14:cNvContentPartPr/>
                <p14:nvPr/>
              </p14:nvContentPartPr>
              <p14:xfrm>
                <a:off x="2113279" y="1891798"/>
                <a:ext cx="15336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55F710-3B99-407F-ACDF-8076B8DAD3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04279" y="1883158"/>
                  <a:ext cx="171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57A0D7-EFDD-461E-840A-738C32AF74C0}"/>
                    </a:ext>
                  </a:extLst>
                </p14:cNvPr>
                <p14:cNvContentPartPr/>
                <p14:nvPr/>
              </p14:nvContentPartPr>
              <p14:xfrm>
                <a:off x="2361319" y="2159278"/>
                <a:ext cx="115920" cy="14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57A0D7-EFDD-461E-840A-738C32AF74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2679" y="2150278"/>
                  <a:ext cx="1335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B2B900-D4D4-4E76-8920-DCEFBB7183EC}"/>
              </a:ext>
            </a:extLst>
          </p:cNvPr>
          <p:cNvGrpSpPr/>
          <p:nvPr/>
        </p:nvGrpSpPr>
        <p:grpSpPr>
          <a:xfrm>
            <a:off x="2995999" y="898918"/>
            <a:ext cx="3724560" cy="1342080"/>
            <a:chOff x="2995999" y="898918"/>
            <a:chExt cx="3724560" cy="13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F5915C-9364-468B-8613-69CAA38B5569}"/>
                    </a:ext>
                  </a:extLst>
                </p14:cNvPr>
                <p14:cNvContentPartPr/>
                <p14:nvPr/>
              </p14:nvContentPartPr>
              <p14:xfrm>
                <a:off x="2995999" y="1283758"/>
                <a:ext cx="246600" cy="16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F5915C-9364-468B-8613-69CAA38B55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87359" y="1274758"/>
                  <a:ext cx="264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A7D2AD-C77F-4406-8025-D45523EE749C}"/>
                    </a:ext>
                  </a:extLst>
                </p14:cNvPr>
                <p14:cNvContentPartPr/>
                <p14:nvPr/>
              </p14:nvContentPartPr>
              <p14:xfrm>
                <a:off x="3269959" y="1323358"/>
                <a:ext cx="326880" cy="12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A7D2AD-C77F-4406-8025-D45523EE74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60959" y="1314718"/>
                  <a:ext cx="344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444FD0-D550-4402-B247-E0AF74E07179}"/>
                    </a:ext>
                  </a:extLst>
                </p14:cNvPr>
                <p14:cNvContentPartPr/>
                <p14:nvPr/>
              </p14:nvContentPartPr>
              <p14:xfrm>
                <a:off x="3527359" y="1317958"/>
                <a:ext cx="254160" cy="389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444FD0-D550-4402-B247-E0AF74E071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8359" y="1309318"/>
                  <a:ext cx="271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A0263F-2DF0-445F-9DEA-C16C6A607737}"/>
                    </a:ext>
                  </a:extLst>
                </p14:cNvPr>
                <p14:cNvContentPartPr/>
                <p14:nvPr/>
              </p14:nvContentPartPr>
              <p14:xfrm>
                <a:off x="3714199" y="1217518"/>
                <a:ext cx="288000" cy="22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A0263F-2DF0-445F-9DEA-C16C6A6077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05199" y="1208518"/>
                  <a:ext cx="305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E4C2A0-4E95-46A4-9DD9-CA1994BB6EC2}"/>
                    </a:ext>
                  </a:extLst>
                </p14:cNvPr>
                <p14:cNvContentPartPr/>
                <p14:nvPr/>
              </p14:nvContentPartPr>
              <p14:xfrm>
                <a:off x="4039639" y="1117798"/>
                <a:ext cx="182520" cy="36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E4C2A0-4E95-46A4-9DD9-CA1994BB6E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30639" y="1108798"/>
                  <a:ext cx="200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34A5BE-A6C5-4877-9E3B-638751F2135A}"/>
                    </a:ext>
                  </a:extLst>
                </p14:cNvPr>
                <p14:cNvContentPartPr/>
                <p14:nvPr/>
              </p14:nvContentPartPr>
              <p14:xfrm>
                <a:off x="4231519" y="1197358"/>
                <a:ext cx="235800" cy="22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34A5BE-A6C5-4877-9E3B-638751F213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22519" y="1188718"/>
                  <a:ext cx="253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FB4BD8-4945-43B4-ABAE-0CDD99E353DB}"/>
                    </a:ext>
                  </a:extLst>
                </p14:cNvPr>
                <p14:cNvContentPartPr/>
                <p14:nvPr/>
              </p14:nvContentPartPr>
              <p14:xfrm>
                <a:off x="4491079" y="1160998"/>
                <a:ext cx="162360" cy="25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FB4BD8-4945-43B4-ABAE-0CDD99E353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2079" y="1152358"/>
                  <a:ext cx="180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F676EC-BA1D-4CE9-83A2-CC060005E2A1}"/>
                    </a:ext>
                  </a:extLst>
                </p14:cNvPr>
                <p14:cNvContentPartPr/>
                <p14:nvPr/>
              </p14:nvContentPartPr>
              <p14:xfrm>
                <a:off x="4709959" y="1247398"/>
                <a:ext cx="124560" cy="16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F676EC-BA1D-4CE9-83A2-CC060005E2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00959" y="1238398"/>
                  <a:ext cx="14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A9DC53-1952-4762-9281-562C678C61B4}"/>
                    </a:ext>
                  </a:extLst>
                </p14:cNvPr>
                <p14:cNvContentPartPr/>
                <p14:nvPr/>
              </p14:nvContentPartPr>
              <p14:xfrm>
                <a:off x="4980679" y="1290598"/>
                <a:ext cx="80640" cy="10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A9DC53-1952-4762-9281-562C678C61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72039" y="1281958"/>
                  <a:ext cx="98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AF58B6-4277-4F31-A2BC-4178C198E281}"/>
                    </a:ext>
                  </a:extLst>
                </p14:cNvPr>
                <p14:cNvContentPartPr/>
                <p14:nvPr/>
              </p14:nvContentPartPr>
              <p14:xfrm>
                <a:off x="5309719" y="969838"/>
                <a:ext cx="225360" cy="434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AF58B6-4277-4F31-A2BC-4178C198E2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01079" y="960838"/>
                  <a:ext cx="243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4389F4-03A9-4D52-977B-D313F8DD965B}"/>
                    </a:ext>
                  </a:extLst>
                </p14:cNvPr>
                <p14:cNvContentPartPr/>
                <p14:nvPr/>
              </p14:nvContentPartPr>
              <p14:xfrm>
                <a:off x="5781679" y="1150558"/>
                <a:ext cx="208440" cy="221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4389F4-03A9-4D52-977B-D313F8DD96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3039" y="1141918"/>
                  <a:ext cx="226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2A7D34-EBE8-4099-87A5-1925CD1E9745}"/>
                    </a:ext>
                  </a:extLst>
                </p14:cNvPr>
                <p14:cNvContentPartPr/>
                <p14:nvPr/>
              </p14:nvContentPartPr>
              <p14:xfrm>
                <a:off x="6025399" y="1231198"/>
                <a:ext cx="212760" cy="133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2A7D34-EBE8-4099-87A5-1925CD1E97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16759" y="1222558"/>
                  <a:ext cx="230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0EDF7E-E015-4408-ABAB-7182910FE908}"/>
                    </a:ext>
                  </a:extLst>
                </p14:cNvPr>
                <p14:cNvContentPartPr/>
                <p14:nvPr/>
              </p14:nvContentPartPr>
              <p14:xfrm>
                <a:off x="6280999" y="898918"/>
                <a:ext cx="278640" cy="39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0EDF7E-E015-4408-ABAB-7182910FE9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71999" y="890278"/>
                  <a:ext cx="296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43822-61B9-4EEB-B28C-1BE7F1C3BB2D}"/>
                    </a:ext>
                  </a:extLst>
                </p14:cNvPr>
                <p14:cNvContentPartPr/>
                <p14:nvPr/>
              </p14:nvContentPartPr>
              <p14:xfrm>
                <a:off x="6457399" y="1150558"/>
                <a:ext cx="263160" cy="20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543822-61B9-4EEB-B28C-1BE7F1C3BB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8759" y="1141558"/>
                  <a:ext cx="280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799199-CF8B-4E6D-81F7-4AC5D9C8FEA8}"/>
                    </a:ext>
                  </a:extLst>
                </p14:cNvPr>
                <p14:cNvContentPartPr/>
                <p14:nvPr/>
              </p14:nvContentPartPr>
              <p14:xfrm>
                <a:off x="3076999" y="2094478"/>
                <a:ext cx="110160" cy="14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799199-CF8B-4E6D-81F7-4AC5D9C8FE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67999" y="2085838"/>
                  <a:ext cx="127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A9F3C8-5A70-4358-8BFE-AABCC674C912}"/>
                    </a:ext>
                  </a:extLst>
                </p14:cNvPr>
                <p14:cNvContentPartPr/>
                <p14:nvPr/>
              </p14:nvContentPartPr>
              <p14:xfrm>
                <a:off x="3367879" y="1692358"/>
                <a:ext cx="304920" cy="53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A9F3C8-5A70-4358-8BFE-AABCC674C9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58879" y="1683718"/>
                  <a:ext cx="3225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044A38-52BC-4C6E-B924-029634BD0E9C}"/>
                    </a:ext>
                  </a:extLst>
                </p14:cNvPr>
                <p14:cNvContentPartPr/>
                <p14:nvPr/>
              </p14:nvContentPartPr>
              <p14:xfrm>
                <a:off x="3339439" y="2027878"/>
                <a:ext cx="311760" cy="8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044A38-52BC-4C6E-B924-029634BD0E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30799" y="2019238"/>
                  <a:ext cx="329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54A4FD-A067-49A3-BB2D-32E826520E63}"/>
                    </a:ext>
                  </a:extLst>
                </p14:cNvPr>
                <p14:cNvContentPartPr/>
                <p14:nvPr/>
              </p14:nvContentPartPr>
              <p14:xfrm>
                <a:off x="4120999" y="1700638"/>
                <a:ext cx="315360" cy="49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54A4FD-A067-49A3-BB2D-32E826520E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12359" y="1691998"/>
                  <a:ext cx="3330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104D9B-98FF-418A-8F39-C58BE3BCD2BE}"/>
                    </a:ext>
                  </a:extLst>
                </p14:cNvPr>
                <p14:cNvContentPartPr/>
                <p14:nvPr/>
              </p14:nvContentPartPr>
              <p14:xfrm>
                <a:off x="4110919" y="1835998"/>
                <a:ext cx="440280" cy="16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104D9B-98FF-418A-8F39-C58BE3BCD2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1919" y="1826998"/>
                  <a:ext cx="457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1190A5-1552-42C0-9FF8-5197B073ED19}"/>
                    </a:ext>
                  </a:extLst>
                </p14:cNvPr>
                <p14:cNvContentPartPr/>
                <p14:nvPr/>
              </p14:nvContentPartPr>
              <p14:xfrm>
                <a:off x="4477039" y="1631518"/>
                <a:ext cx="264600" cy="49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1190A5-1552-42C0-9FF8-5197B073E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8039" y="1622518"/>
                  <a:ext cx="282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8B0D0E-334F-4EC0-842D-6271867D0F1C}"/>
                    </a:ext>
                  </a:extLst>
                </p14:cNvPr>
                <p14:cNvContentPartPr/>
                <p14:nvPr/>
              </p14:nvContentPartPr>
              <p14:xfrm>
                <a:off x="4835959" y="1891438"/>
                <a:ext cx="193320" cy="18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8B0D0E-334F-4EC0-842D-6271867D0F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6959" y="1882798"/>
                  <a:ext cx="210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D7C84F-54C5-4827-BFA4-B17A8A4684A1}"/>
                    </a:ext>
                  </a:extLst>
                </p14:cNvPr>
                <p14:cNvContentPartPr/>
                <p14:nvPr/>
              </p14:nvContentPartPr>
              <p14:xfrm>
                <a:off x="5383519" y="1824478"/>
                <a:ext cx="24552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D7C84F-54C5-4827-BFA4-B17A8A4684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74879" y="1815838"/>
                  <a:ext cx="263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6C1C06-6F73-4AE1-AF81-20780A5E0DCC}"/>
                    </a:ext>
                  </a:extLst>
                </p14:cNvPr>
                <p14:cNvContentPartPr/>
                <p14:nvPr/>
              </p14:nvContentPartPr>
              <p14:xfrm>
                <a:off x="5728399" y="1839958"/>
                <a:ext cx="226080" cy="164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6C1C06-6F73-4AE1-AF81-20780A5E0D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19759" y="1831318"/>
                  <a:ext cx="243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DA838B-13B9-4B1E-99DB-61BD7E6C2698}"/>
                    </a:ext>
                  </a:extLst>
                </p14:cNvPr>
                <p14:cNvContentPartPr/>
                <p14:nvPr/>
              </p14:nvContentPartPr>
              <p14:xfrm>
                <a:off x="6002359" y="1818358"/>
                <a:ext cx="24444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DA838B-13B9-4B1E-99DB-61BD7E6C26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93719" y="1809718"/>
                  <a:ext cx="262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2310BFE-6A56-4C90-BB49-77726BE136A7}"/>
                    </a:ext>
                  </a:extLst>
                </p14:cNvPr>
                <p14:cNvContentPartPr/>
                <p14:nvPr/>
              </p14:nvContentPartPr>
              <p14:xfrm>
                <a:off x="6296839" y="1792078"/>
                <a:ext cx="235080" cy="12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2310BFE-6A56-4C90-BB49-77726BE136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88199" y="1783438"/>
                  <a:ext cx="2527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265ED5-1B79-4728-8D08-25D6393BB296}"/>
              </a:ext>
            </a:extLst>
          </p:cNvPr>
          <p:cNvGrpSpPr/>
          <p:nvPr/>
        </p:nvGrpSpPr>
        <p:grpSpPr>
          <a:xfrm>
            <a:off x="7030159" y="1735918"/>
            <a:ext cx="388080" cy="280800"/>
            <a:chOff x="7030159" y="1735918"/>
            <a:chExt cx="3880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14B517-CFDC-47B6-BF4A-D5DD7C38D2E4}"/>
                    </a:ext>
                  </a:extLst>
                </p14:cNvPr>
                <p14:cNvContentPartPr/>
                <p14:nvPr/>
              </p14:nvContentPartPr>
              <p14:xfrm>
                <a:off x="7030159" y="1839958"/>
                <a:ext cx="68040" cy="9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14B517-CFDC-47B6-BF4A-D5DD7C38D2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21519" y="1830958"/>
                  <a:ext cx="85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016037-8B4D-4286-BC5F-984F0DC153FC}"/>
                    </a:ext>
                  </a:extLst>
                </p14:cNvPr>
                <p14:cNvContentPartPr/>
                <p14:nvPr/>
              </p14:nvContentPartPr>
              <p14:xfrm>
                <a:off x="7115839" y="1745278"/>
                <a:ext cx="5400" cy="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016037-8B4D-4286-BC5F-984F0DC153F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7199" y="1736638"/>
                  <a:ext cx="2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0C86A6-ACEB-42A5-94B3-A67BA247B13D}"/>
                    </a:ext>
                  </a:extLst>
                </p14:cNvPr>
                <p14:cNvContentPartPr/>
                <p14:nvPr/>
              </p14:nvContentPartPr>
              <p14:xfrm>
                <a:off x="7234639" y="1735918"/>
                <a:ext cx="183600" cy="28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0C86A6-ACEB-42A5-94B3-A67BA247B1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25639" y="1726918"/>
                  <a:ext cx="2012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921ACD-25B2-4DDB-A1A6-2DB252F63937}"/>
              </a:ext>
            </a:extLst>
          </p:cNvPr>
          <p:cNvGrpSpPr/>
          <p:nvPr/>
        </p:nvGrpSpPr>
        <p:grpSpPr>
          <a:xfrm>
            <a:off x="7891279" y="1435318"/>
            <a:ext cx="1903680" cy="570240"/>
            <a:chOff x="7891279" y="1435318"/>
            <a:chExt cx="19036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457339C-99D5-44C9-A03A-B64714E57A9A}"/>
                    </a:ext>
                  </a:extLst>
                </p14:cNvPr>
                <p14:cNvContentPartPr/>
                <p14:nvPr/>
              </p14:nvContentPartPr>
              <p14:xfrm>
                <a:off x="7894159" y="1435318"/>
                <a:ext cx="315360" cy="55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457339C-99D5-44C9-A03A-B64714E57A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85159" y="1426678"/>
                  <a:ext cx="333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7129EC-7252-419C-B539-7548FD8B2AF1}"/>
                    </a:ext>
                  </a:extLst>
                </p14:cNvPr>
                <p14:cNvContentPartPr/>
                <p14:nvPr/>
              </p14:nvContentPartPr>
              <p14:xfrm>
                <a:off x="7891279" y="1739518"/>
                <a:ext cx="263880" cy="23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7129EC-7252-419C-B539-7548FD8B2A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2639" y="1730878"/>
                  <a:ext cx="281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BC8F12-1218-444F-9ECA-7A5C52C0B658}"/>
                    </a:ext>
                  </a:extLst>
                </p14:cNvPr>
                <p14:cNvContentPartPr/>
                <p14:nvPr/>
              </p14:nvContentPartPr>
              <p14:xfrm>
                <a:off x="8247319" y="1766878"/>
                <a:ext cx="213120" cy="21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BC8F12-1218-444F-9ECA-7A5C52C0B65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38679" y="1757878"/>
                  <a:ext cx="230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3237D1-63DC-4A49-B2DC-0A67E1C1BCC2}"/>
                    </a:ext>
                  </a:extLst>
                </p14:cNvPr>
                <p14:cNvContentPartPr/>
                <p14:nvPr/>
              </p14:nvContentPartPr>
              <p14:xfrm>
                <a:off x="8572039" y="1459798"/>
                <a:ext cx="365040" cy="54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3237D1-63DC-4A49-B2DC-0A67E1C1BC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63399" y="1450798"/>
                  <a:ext cx="3826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0088B5-8BA1-4E5E-8FB6-6965F823DD64}"/>
                    </a:ext>
                  </a:extLst>
                </p14:cNvPr>
                <p14:cNvContentPartPr/>
                <p14:nvPr/>
              </p14:nvContentPartPr>
              <p14:xfrm>
                <a:off x="8504359" y="1765798"/>
                <a:ext cx="330120" cy="5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0088B5-8BA1-4E5E-8FB6-6965F823DD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95719" y="1756798"/>
                  <a:ext cx="347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3F33FF-238C-4860-A2EC-34A0B7152A5C}"/>
                    </a:ext>
                  </a:extLst>
                </p14:cNvPr>
                <p14:cNvContentPartPr/>
                <p14:nvPr/>
              </p14:nvContentPartPr>
              <p14:xfrm>
                <a:off x="8804959" y="1805398"/>
                <a:ext cx="265680" cy="139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3F33FF-238C-4860-A2EC-34A0B7152A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95959" y="1796398"/>
                  <a:ext cx="283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D47ADB-EB7F-4C12-8137-E1C31F9610D7}"/>
                    </a:ext>
                  </a:extLst>
                </p14:cNvPr>
                <p14:cNvContentPartPr/>
                <p14:nvPr/>
              </p14:nvContentPartPr>
              <p14:xfrm>
                <a:off x="9129319" y="1765438"/>
                <a:ext cx="219960" cy="165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D47ADB-EB7F-4C12-8137-E1C31F9610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20319" y="1756438"/>
                  <a:ext cx="237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32B6A9-B11D-4A60-9273-61874828E46E}"/>
                    </a:ext>
                  </a:extLst>
                </p14:cNvPr>
                <p14:cNvContentPartPr/>
                <p14:nvPr/>
              </p14:nvContentPartPr>
              <p14:xfrm>
                <a:off x="9425239" y="1772278"/>
                <a:ext cx="153360" cy="98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32B6A9-B11D-4A60-9273-61874828E4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16599" y="1763278"/>
                  <a:ext cx="171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865AA7-F733-4381-8D3C-736B0BC26FCF}"/>
                    </a:ext>
                  </a:extLst>
                </p14:cNvPr>
                <p14:cNvContentPartPr/>
                <p14:nvPr/>
              </p14:nvContentPartPr>
              <p14:xfrm>
                <a:off x="9602719" y="1775878"/>
                <a:ext cx="192240" cy="164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865AA7-F733-4381-8D3C-736B0BC26F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93719" y="1767238"/>
                  <a:ext cx="20988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33D0FB-71E3-4EBA-8C2C-D30913002B6D}"/>
                  </a:ext>
                </a:extLst>
              </p14:cNvPr>
              <p14:cNvContentPartPr/>
              <p14:nvPr/>
            </p14:nvContentPartPr>
            <p14:xfrm>
              <a:off x="5260039" y="3864958"/>
              <a:ext cx="3683520" cy="156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33D0FB-71E3-4EBA-8C2C-D30913002B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51039" y="3855958"/>
                <a:ext cx="3701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70BC31C-71AD-4B12-8D82-299055556B41}"/>
                  </a:ext>
                </a:extLst>
              </p14:cNvPr>
              <p14:cNvContentPartPr/>
              <p14:nvPr/>
            </p14:nvContentPartPr>
            <p14:xfrm>
              <a:off x="5134399" y="2717638"/>
              <a:ext cx="4541400" cy="1199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70BC31C-71AD-4B12-8D82-299055556B4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125759" y="2708998"/>
                <a:ext cx="455904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19D7E1C-D4DC-4040-9F74-A072DDCDAB42}"/>
                  </a:ext>
                </a:extLst>
              </p14:cNvPr>
              <p14:cNvContentPartPr/>
              <p14:nvPr/>
            </p14:nvContentPartPr>
            <p14:xfrm>
              <a:off x="7362079" y="2946238"/>
              <a:ext cx="155880" cy="948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19D7E1C-D4DC-4040-9F74-A072DDCDAB4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353439" y="2937598"/>
                <a:ext cx="173520" cy="9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94B78B3-B190-425F-96A7-D9E84CB95330}"/>
              </a:ext>
            </a:extLst>
          </p:cNvPr>
          <p:cNvGrpSpPr/>
          <p:nvPr/>
        </p:nvGrpSpPr>
        <p:grpSpPr>
          <a:xfrm>
            <a:off x="7138879" y="4030558"/>
            <a:ext cx="480600" cy="243360"/>
            <a:chOff x="7138879" y="4030558"/>
            <a:chExt cx="4806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58C15DD-0F09-4C76-B706-9FF565BBA08B}"/>
                    </a:ext>
                  </a:extLst>
                </p14:cNvPr>
                <p14:cNvContentPartPr/>
                <p14:nvPr/>
              </p14:nvContentPartPr>
              <p14:xfrm>
                <a:off x="7138879" y="4030558"/>
                <a:ext cx="229680" cy="243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58C15DD-0F09-4C76-B706-9FF565BBA0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30239" y="4021918"/>
                  <a:ext cx="247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6A150E-C5DE-4803-8D5C-B8BB41C623BB}"/>
                    </a:ext>
                  </a:extLst>
                </p14:cNvPr>
                <p14:cNvContentPartPr/>
                <p14:nvPr/>
              </p14:nvContentPartPr>
              <p14:xfrm>
                <a:off x="7468999" y="4103638"/>
                <a:ext cx="150480" cy="112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6A150E-C5DE-4803-8D5C-B8BB41C623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0359" y="4094998"/>
                  <a:ext cx="1681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85FF84-277D-4E1F-8FDD-31C67820743D}"/>
              </a:ext>
            </a:extLst>
          </p:cNvPr>
          <p:cNvGrpSpPr/>
          <p:nvPr/>
        </p:nvGrpSpPr>
        <p:grpSpPr>
          <a:xfrm>
            <a:off x="8958679" y="3673798"/>
            <a:ext cx="491400" cy="598680"/>
            <a:chOff x="8958679" y="3673798"/>
            <a:chExt cx="49140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54FC698-F09B-45C9-968C-5CAE8900B743}"/>
                    </a:ext>
                  </a:extLst>
                </p14:cNvPr>
                <p14:cNvContentPartPr/>
                <p14:nvPr/>
              </p14:nvContentPartPr>
              <p14:xfrm>
                <a:off x="9142639" y="3673798"/>
                <a:ext cx="29160" cy="215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54FC698-F09B-45C9-968C-5CAE8900B7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33999" y="3665158"/>
                  <a:ext cx="46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98D112F-A42F-4E1C-8D99-0B30E0862696}"/>
                    </a:ext>
                  </a:extLst>
                </p14:cNvPr>
                <p14:cNvContentPartPr/>
                <p14:nvPr/>
              </p14:nvContentPartPr>
              <p14:xfrm>
                <a:off x="8958679" y="4046398"/>
                <a:ext cx="187200" cy="16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98D112F-A42F-4E1C-8D99-0B30E08626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49679" y="4037398"/>
                  <a:ext cx="204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DE977E8-EC5D-4A4E-B319-83C8534F972B}"/>
                    </a:ext>
                  </a:extLst>
                </p14:cNvPr>
                <p14:cNvContentPartPr/>
                <p14:nvPr/>
              </p14:nvContentPartPr>
              <p14:xfrm>
                <a:off x="9168559" y="3968638"/>
                <a:ext cx="281520" cy="303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DE977E8-EC5D-4A4E-B319-83C8534F97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59559" y="3959638"/>
                  <a:ext cx="299160" cy="32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041E3BD-83D1-4D2F-89A3-7282B2A583C0}"/>
                  </a:ext>
                </a:extLst>
              </p14:cNvPr>
              <p14:cNvContentPartPr/>
              <p14:nvPr/>
            </p14:nvContentPartPr>
            <p14:xfrm>
              <a:off x="9323359" y="3403078"/>
              <a:ext cx="7102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041E3BD-83D1-4D2F-89A3-7282B2A583C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14719" y="3394078"/>
                <a:ext cx="727920" cy="41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0148031-AEA5-4970-81EA-9CC542EE2F30}"/>
              </a:ext>
            </a:extLst>
          </p:cNvPr>
          <p:cNvGrpSpPr/>
          <p:nvPr/>
        </p:nvGrpSpPr>
        <p:grpSpPr>
          <a:xfrm>
            <a:off x="10250359" y="2840398"/>
            <a:ext cx="695160" cy="791280"/>
            <a:chOff x="10250359" y="2840398"/>
            <a:chExt cx="695160" cy="79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A370AE6-2F26-4897-9D7C-64B0C82769E2}"/>
                    </a:ext>
                  </a:extLst>
                </p14:cNvPr>
                <p14:cNvContentPartPr/>
                <p14:nvPr/>
              </p14:nvContentPartPr>
              <p14:xfrm>
                <a:off x="10250359" y="3162238"/>
                <a:ext cx="2376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A370AE6-2F26-4897-9D7C-64B0C82769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41719" y="3153238"/>
                  <a:ext cx="4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E4B617-8A2E-4497-B40B-33A17E29EBEE}"/>
                    </a:ext>
                  </a:extLst>
                </p14:cNvPr>
                <p14:cNvContentPartPr/>
                <p14:nvPr/>
              </p14:nvContentPartPr>
              <p14:xfrm>
                <a:off x="10427839" y="2959558"/>
                <a:ext cx="160560" cy="214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E4B617-8A2E-4497-B40B-33A17E29EB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419199" y="2950918"/>
                  <a:ext cx="178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B36DCD3-E4C9-4F1A-A5E8-A601F1C3843E}"/>
                    </a:ext>
                  </a:extLst>
                </p14:cNvPr>
                <p14:cNvContentPartPr/>
                <p14:nvPr/>
              </p14:nvContentPartPr>
              <p14:xfrm>
                <a:off x="10776679" y="2943718"/>
                <a:ext cx="113760" cy="135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B36DCD3-E4C9-4F1A-A5E8-A601F1C384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68039" y="2934718"/>
                  <a:ext cx="131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998D21F-55D5-41DA-B703-2EAFC6DCD594}"/>
                    </a:ext>
                  </a:extLst>
                </p14:cNvPr>
                <p14:cNvContentPartPr/>
                <p14:nvPr/>
              </p14:nvContentPartPr>
              <p14:xfrm>
                <a:off x="10740319" y="2840398"/>
                <a:ext cx="65880" cy="66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998D21F-55D5-41DA-B703-2EAFC6DCD5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31679" y="2831398"/>
                  <a:ext cx="8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8D91364-3DF9-4380-95B2-DEB15D13AE70}"/>
                    </a:ext>
                  </a:extLst>
                </p14:cNvPr>
                <p14:cNvContentPartPr/>
                <p14:nvPr/>
              </p14:nvContentPartPr>
              <p14:xfrm>
                <a:off x="10842919" y="3055318"/>
                <a:ext cx="102600" cy="6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8D91364-3DF9-4380-95B2-DEB15D13AE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33919" y="3046678"/>
                  <a:ext cx="120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3287F8-D8F9-478A-9905-2D5FED1DAC5D}"/>
                    </a:ext>
                  </a:extLst>
                </p14:cNvPr>
                <p14:cNvContentPartPr/>
                <p14:nvPr/>
              </p14:nvContentPartPr>
              <p14:xfrm>
                <a:off x="10332439" y="3241078"/>
                <a:ext cx="550080" cy="99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3287F8-D8F9-478A-9905-2D5FED1DAC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23439" y="3232078"/>
                  <a:ext cx="56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8EFCCA0-E535-4F76-AC19-3F957F35F7C8}"/>
                    </a:ext>
                  </a:extLst>
                </p14:cNvPr>
                <p14:cNvContentPartPr/>
                <p14:nvPr/>
              </p14:nvContentPartPr>
              <p14:xfrm>
                <a:off x="10445479" y="3457798"/>
                <a:ext cx="238680" cy="173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8EFCCA0-E535-4F76-AC19-3F957F35F7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36479" y="3449158"/>
                  <a:ext cx="256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A6E796D-56CC-4431-A968-BB35FD9701D1}"/>
              </a:ext>
            </a:extLst>
          </p:cNvPr>
          <p:cNvGrpSpPr/>
          <p:nvPr/>
        </p:nvGrpSpPr>
        <p:grpSpPr>
          <a:xfrm>
            <a:off x="779119" y="2512078"/>
            <a:ext cx="5103720" cy="2402280"/>
            <a:chOff x="779119" y="2512078"/>
            <a:chExt cx="5103720" cy="24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D0B345-16B3-4380-89B6-3F2ECBF93853}"/>
                    </a:ext>
                  </a:extLst>
                </p14:cNvPr>
                <p14:cNvContentPartPr/>
                <p14:nvPr/>
              </p14:nvContentPartPr>
              <p14:xfrm>
                <a:off x="779119" y="4506838"/>
                <a:ext cx="195480" cy="407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D0B345-16B3-4380-89B6-3F2ECBF938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119" y="4498198"/>
                  <a:ext cx="213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B8F7F70-022B-4396-A7D8-3601E7C668D8}"/>
                    </a:ext>
                  </a:extLst>
                </p14:cNvPr>
                <p14:cNvContentPartPr/>
                <p14:nvPr/>
              </p14:nvContentPartPr>
              <p14:xfrm>
                <a:off x="894319" y="4395598"/>
                <a:ext cx="325440" cy="342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B8F7F70-022B-4396-A7D8-3601E7C668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5679" y="4386598"/>
                  <a:ext cx="343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B00013-52C5-465B-81D3-2C9E6A2F2B5A}"/>
                    </a:ext>
                  </a:extLst>
                </p14:cNvPr>
                <p14:cNvContentPartPr/>
                <p14:nvPr/>
              </p14:nvContentPartPr>
              <p14:xfrm>
                <a:off x="1350799" y="4441318"/>
                <a:ext cx="203400" cy="368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B00013-52C5-465B-81D3-2C9E6A2F2B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42159" y="4432318"/>
                  <a:ext cx="221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08FAF8D-F876-4F29-9C41-3816A0B3A0C2}"/>
                    </a:ext>
                  </a:extLst>
                </p14:cNvPr>
                <p14:cNvContentPartPr/>
                <p14:nvPr/>
              </p14:nvContentPartPr>
              <p14:xfrm>
                <a:off x="1627999" y="4517638"/>
                <a:ext cx="213480" cy="28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08FAF8D-F876-4F29-9C41-3816A0B3A0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18999" y="4508998"/>
                  <a:ext cx="231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D72803A-1171-473A-A53B-9CB8DE8AD005}"/>
                    </a:ext>
                  </a:extLst>
                </p14:cNvPr>
                <p14:cNvContentPartPr/>
                <p14:nvPr/>
              </p14:nvContentPartPr>
              <p14:xfrm>
                <a:off x="1552039" y="4458238"/>
                <a:ext cx="308520" cy="33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D72803A-1171-473A-A53B-9CB8DE8AD0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3039" y="4449598"/>
                  <a:ext cx="326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45BD2A-2242-4A87-8B12-0CB45DF0183B}"/>
                    </a:ext>
                  </a:extLst>
                </p14:cNvPr>
                <p14:cNvContentPartPr/>
                <p14:nvPr/>
              </p14:nvContentPartPr>
              <p14:xfrm>
                <a:off x="1985119" y="4514038"/>
                <a:ext cx="264240" cy="21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45BD2A-2242-4A87-8B12-0CB45DF018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76119" y="4505038"/>
                  <a:ext cx="281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39DD648-7E36-4B7A-80E0-63B6459BB5A7}"/>
                    </a:ext>
                  </a:extLst>
                </p14:cNvPr>
                <p14:cNvContentPartPr/>
                <p14:nvPr/>
              </p14:nvContentPartPr>
              <p14:xfrm>
                <a:off x="2416399" y="4472998"/>
                <a:ext cx="234720" cy="24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39DD648-7E36-4B7A-80E0-63B6459BB5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07759" y="4463998"/>
                  <a:ext cx="25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C7E4C6-7F43-4345-A8BB-1889B5AEE066}"/>
                    </a:ext>
                  </a:extLst>
                </p14:cNvPr>
                <p14:cNvContentPartPr/>
                <p14:nvPr/>
              </p14:nvContentPartPr>
              <p14:xfrm>
                <a:off x="2758759" y="4411078"/>
                <a:ext cx="324720" cy="355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C7E4C6-7F43-4345-A8BB-1889B5AEE0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50119" y="4402078"/>
                  <a:ext cx="342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278B08-2E7F-4AC3-BB4F-A9C5DA609E66}"/>
                    </a:ext>
                  </a:extLst>
                </p14:cNvPr>
                <p14:cNvContentPartPr/>
                <p14:nvPr/>
              </p14:nvContentPartPr>
              <p14:xfrm>
                <a:off x="3100399" y="4253758"/>
                <a:ext cx="346320" cy="56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278B08-2E7F-4AC3-BB4F-A9C5DA609E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91759" y="4244758"/>
                  <a:ext cx="3639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2F68FFC-167F-4DB3-9C5E-8C2E11B3D343}"/>
                    </a:ext>
                  </a:extLst>
                </p14:cNvPr>
                <p14:cNvContentPartPr/>
                <p14:nvPr/>
              </p14:nvContentPartPr>
              <p14:xfrm>
                <a:off x="783799" y="2763718"/>
                <a:ext cx="155160" cy="307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2F68FFC-167F-4DB3-9C5E-8C2E11B3D3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5159" y="2755078"/>
                  <a:ext cx="172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A10D41-D2FF-4B9F-B4A4-7149892D297B}"/>
                    </a:ext>
                  </a:extLst>
                </p14:cNvPr>
                <p14:cNvContentPartPr/>
                <p14:nvPr/>
              </p14:nvContentPartPr>
              <p14:xfrm>
                <a:off x="1097719" y="2723038"/>
                <a:ext cx="321480" cy="270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A10D41-D2FF-4B9F-B4A4-7149892D29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8719" y="2714398"/>
                  <a:ext cx="339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E2A7A27-853E-4552-80A3-68EB1B0C155A}"/>
                    </a:ext>
                  </a:extLst>
                </p14:cNvPr>
                <p14:cNvContentPartPr/>
                <p14:nvPr/>
              </p14:nvContentPartPr>
              <p14:xfrm>
                <a:off x="1382119" y="2823838"/>
                <a:ext cx="191160" cy="14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E2A7A27-853E-4552-80A3-68EB1B0C15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73119" y="2814838"/>
                  <a:ext cx="20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4DD9F6-A931-4EB2-A8C3-AFDA9DF622BA}"/>
                    </a:ext>
                  </a:extLst>
                </p14:cNvPr>
                <p14:cNvContentPartPr/>
                <p14:nvPr/>
              </p14:nvContentPartPr>
              <p14:xfrm>
                <a:off x="1804759" y="2851198"/>
                <a:ext cx="126720" cy="36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4DD9F6-A931-4EB2-A8C3-AFDA9DF622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95759" y="2842198"/>
                  <a:ext cx="144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0467C1-2781-4517-9B0D-4586C79C06AF}"/>
                    </a:ext>
                  </a:extLst>
                </p14:cNvPr>
                <p14:cNvContentPartPr/>
                <p14:nvPr/>
              </p14:nvContentPartPr>
              <p14:xfrm>
                <a:off x="2062159" y="2718718"/>
                <a:ext cx="230400" cy="29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0467C1-2781-4517-9B0D-4586C79C06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53519" y="2709718"/>
                  <a:ext cx="248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D4F318-9416-4124-8DBF-1FE95BC8D53E}"/>
                    </a:ext>
                  </a:extLst>
                </p14:cNvPr>
                <p14:cNvContentPartPr/>
                <p14:nvPr/>
              </p14:nvContentPartPr>
              <p14:xfrm>
                <a:off x="2354839" y="2790718"/>
                <a:ext cx="133560" cy="9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D4F318-9416-4124-8DBF-1FE95BC8D5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46199" y="2781718"/>
                  <a:ext cx="151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68A09A-0D73-446B-8606-B3A221E02132}"/>
                    </a:ext>
                  </a:extLst>
                </p14:cNvPr>
                <p14:cNvContentPartPr/>
                <p14:nvPr/>
              </p14:nvContentPartPr>
              <p14:xfrm>
                <a:off x="2337919" y="2792518"/>
                <a:ext cx="110520" cy="117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68A09A-0D73-446B-8606-B3A221E021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28919" y="2783878"/>
                  <a:ext cx="128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86030F9-902A-42D2-B085-18A4063563FD}"/>
                    </a:ext>
                  </a:extLst>
                </p14:cNvPr>
                <p14:cNvContentPartPr/>
                <p14:nvPr/>
              </p14:nvContentPartPr>
              <p14:xfrm>
                <a:off x="2553919" y="2709358"/>
                <a:ext cx="270720" cy="293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86030F9-902A-42D2-B085-18A4063563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45279" y="2700358"/>
                  <a:ext cx="288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A4AA32-2B9E-4315-BA4B-D26940325ABA}"/>
                    </a:ext>
                  </a:extLst>
                </p14:cNvPr>
                <p14:cNvContentPartPr/>
                <p14:nvPr/>
              </p14:nvContentPartPr>
              <p14:xfrm>
                <a:off x="2948839" y="3014638"/>
                <a:ext cx="135720" cy="171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A4AA32-2B9E-4315-BA4B-D26940325A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39839" y="3005638"/>
                  <a:ext cx="153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19D88E-AF13-449F-BF99-CD6C7909EC2A}"/>
                    </a:ext>
                  </a:extLst>
                </p14:cNvPr>
                <p14:cNvContentPartPr/>
                <p14:nvPr/>
              </p14:nvContentPartPr>
              <p14:xfrm>
                <a:off x="3183559" y="2639878"/>
                <a:ext cx="312840" cy="32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19D88E-AF13-449F-BF99-CD6C7909EC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74919" y="2631238"/>
                  <a:ext cx="330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E6E2091-2A93-405C-89AB-DD73E50D8451}"/>
                    </a:ext>
                  </a:extLst>
                </p14:cNvPr>
                <p14:cNvContentPartPr/>
                <p14:nvPr/>
              </p14:nvContentPartPr>
              <p14:xfrm>
                <a:off x="3465439" y="2741038"/>
                <a:ext cx="17064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E6E2091-2A93-405C-89AB-DD73E50D84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56799" y="2732038"/>
                  <a:ext cx="188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0BC9E9C-E7A2-4495-A0B1-2BD3FB021CAD}"/>
                    </a:ext>
                  </a:extLst>
                </p14:cNvPr>
                <p14:cNvContentPartPr/>
                <p14:nvPr/>
              </p14:nvContentPartPr>
              <p14:xfrm>
                <a:off x="3785479" y="2732758"/>
                <a:ext cx="321120" cy="10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0BC9E9C-E7A2-4495-A0B1-2BD3FB021C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76839" y="2723758"/>
                  <a:ext cx="338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B359E9-E9C6-40A4-9FD1-4A5BB151FD93}"/>
                    </a:ext>
                  </a:extLst>
                </p14:cNvPr>
                <p14:cNvContentPartPr/>
                <p14:nvPr/>
              </p14:nvContentPartPr>
              <p14:xfrm>
                <a:off x="3883759" y="2687398"/>
                <a:ext cx="64800" cy="17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B359E9-E9C6-40A4-9FD1-4A5BB151FD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74759" y="2678398"/>
                  <a:ext cx="8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4BF098A-B1CE-43A9-9197-1455AC850549}"/>
                    </a:ext>
                  </a:extLst>
                </p14:cNvPr>
                <p14:cNvContentPartPr/>
                <p14:nvPr/>
              </p14:nvContentPartPr>
              <p14:xfrm>
                <a:off x="4190479" y="2666518"/>
                <a:ext cx="189360" cy="231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4BF098A-B1CE-43A9-9197-1455AC8505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81839" y="2657518"/>
                  <a:ext cx="207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DCE030-E290-4055-9303-84D40C0B3AEF}"/>
                    </a:ext>
                  </a:extLst>
                </p14:cNvPr>
                <p14:cNvContentPartPr/>
                <p14:nvPr/>
              </p14:nvContentPartPr>
              <p14:xfrm>
                <a:off x="4512679" y="2707918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DCE030-E290-4055-9303-84D40C0B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3679" y="2698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35FC6EB-8A33-489A-B179-F0ACCC6A52C6}"/>
                    </a:ext>
                  </a:extLst>
                </p14:cNvPr>
                <p14:cNvContentPartPr/>
                <p14:nvPr/>
              </p14:nvContentPartPr>
              <p14:xfrm>
                <a:off x="4513759" y="2705038"/>
                <a:ext cx="3600" cy="1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35FC6EB-8A33-489A-B179-F0ACCC6A52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5119" y="2696398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1C835E-5847-44B2-A59C-CD0779635E88}"/>
                    </a:ext>
                  </a:extLst>
                </p14:cNvPr>
                <p14:cNvContentPartPr/>
                <p14:nvPr/>
              </p14:nvContentPartPr>
              <p14:xfrm>
                <a:off x="4497559" y="2699998"/>
                <a:ext cx="84240" cy="79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1C835E-5847-44B2-A59C-CD0779635E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88559" y="2690998"/>
                  <a:ext cx="101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F6C967-3A50-442B-B24C-88CF27D97AC4}"/>
                    </a:ext>
                  </a:extLst>
                </p14:cNvPr>
                <p14:cNvContentPartPr/>
                <p14:nvPr/>
              </p14:nvContentPartPr>
              <p14:xfrm>
                <a:off x="4465879" y="2690278"/>
                <a:ext cx="88200" cy="9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F6C967-3A50-442B-B24C-88CF27D97A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56879" y="2681278"/>
                  <a:ext cx="105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67279B-DBB2-4972-AFE1-582C2B815BDA}"/>
                    </a:ext>
                  </a:extLst>
                </p14:cNvPr>
                <p14:cNvContentPartPr/>
                <p14:nvPr/>
              </p14:nvContentPartPr>
              <p14:xfrm>
                <a:off x="5177239" y="2512078"/>
                <a:ext cx="201240" cy="407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67279B-DBB2-4972-AFE1-582C2B815BD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68239" y="2503078"/>
                  <a:ext cx="2188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A2DBF8-FB9E-4C18-865B-38978740185D}"/>
                    </a:ext>
                  </a:extLst>
                </p14:cNvPr>
                <p14:cNvContentPartPr/>
                <p14:nvPr/>
              </p14:nvContentPartPr>
              <p14:xfrm>
                <a:off x="923479" y="3486598"/>
                <a:ext cx="195480" cy="39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A2DBF8-FB9E-4C18-865B-3897874018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4479" y="3477598"/>
                  <a:ext cx="2131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B807F7E-4AE2-4788-B76D-41CFD5EC78E6}"/>
                    </a:ext>
                  </a:extLst>
                </p14:cNvPr>
                <p14:cNvContentPartPr/>
                <p14:nvPr/>
              </p14:nvContentPartPr>
              <p14:xfrm>
                <a:off x="1359439" y="3548878"/>
                <a:ext cx="206280" cy="269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807F7E-4AE2-4788-B76D-41CFD5EC78E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50799" y="3540238"/>
                  <a:ext cx="223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CE3E94-6886-4EC2-8713-D1CCCF1B2016}"/>
                    </a:ext>
                  </a:extLst>
                </p14:cNvPr>
                <p14:cNvContentPartPr/>
                <p14:nvPr/>
              </p14:nvContentPartPr>
              <p14:xfrm>
                <a:off x="1733839" y="3498118"/>
                <a:ext cx="260640" cy="307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CE3E94-6886-4EC2-8713-D1CCCF1B20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24839" y="3489118"/>
                  <a:ext cx="278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58E04DD-1FD7-4E73-91EA-82400FD4BB91}"/>
                    </a:ext>
                  </a:extLst>
                </p14:cNvPr>
                <p14:cNvContentPartPr/>
                <p14:nvPr/>
              </p14:nvContentPartPr>
              <p14:xfrm>
                <a:off x="2154319" y="3775318"/>
                <a:ext cx="167760" cy="29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58E04DD-1FD7-4E73-91EA-82400FD4BB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45319" y="3766318"/>
                  <a:ext cx="1854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E223FD-9BBB-452E-BA62-8159A9B509A5}"/>
                    </a:ext>
                  </a:extLst>
                </p14:cNvPr>
                <p14:cNvContentPartPr/>
                <p14:nvPr/>
              </p14:nvContentPartPr>
              <p14:xfrm>
                <a:off x="2431879" y="3480838"/>
                <a:ext cx="319680" cy="266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E223FD-9BBB-452E-BA62-8159A9B50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22879" y="3472198"/>
                  <a:ext cx="337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D92C3F-30F5-4C01-AC3A-C945D6D593BD}"/>
                    </a:ext>
                  </a:extLst>
                </p14:cNvPr>
                <p14:cNvContentPartPr/>
                <p14:nvPr/>
              </p14:nvContentPartPr>
              <p14:xfrm>
                <a:off x="2790439" y="3410998"/>
                <a:ext cx="360360" cy="32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D92C3F-30F5-4C01-AC3A-C945D6D593B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81799" y="3402358"/>
                  <a:ext cx="3780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022C70-93D0-4A37-A634-D69886D46A90}"/>
                    </a:ext>
                  </a:extLst>
                </p14:cNvPr>
                <p14:cNvContentPartPr/>
                <p14:nvPr/>
              </p14:nvContentPartPr>
              <p14:xfrm>
                <a:off x="3217039" y="3299758"/>
                <a:ext cx="198720" cy="48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022C70-93D0-4A37-A634-D69886D46A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08039" y="3290758"/>
                  <a:ext cx="216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B577A-2925-4DD5-B25E-D80E375975B0}"/>
                    </a:ext>
                  </a:extLst>
                </p14:cNvPr>
                <p14:cNvContentPartPr/>
                <p14:nvPr/>
              </p14:nvContentPartPr>
              <p14:xfrm>
                <a:off x="5692399" y="3814198"/>
                <a:ext cx="35280" cy="166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B577A-2925-4DD5-B25E-D80E375975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3759" y="3805558"/>
                  <a:ext cx="5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C6C622F-8346-4F41-98E8-0379FBBD7BE9}"/>
                    </a:ext>
                  </a:extLst>
                </p14:cNvPr>
                <p14:cNvContentPartPr/>
                <p14:nvPr/>
              </p14:nvContentPartPr>
              <p14:xfrm>
                <a:off x="5455879" y="4115518"/>
                <a:ext cx="168120" cy="20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C6C622F-8346-4F41-98E8-0379FBBD7B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46879" y="4106878"/>
                  <a:ext cx="185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D6ECA86-6895-4A46-9DCD-5982EC561256}"/>
                    </a:ext>
                  </a:extLst>
                </p14:cNvPr>
                <p14:cNvContentPartPr/>
                <p14:nvPr/>
              </p14:nvContentPartPr>
              <p14:xfrm>
                <a:off x="5661439" y="4060438"/>
                <a:ext cx="221400" cy="27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D6ECA86-6895-4A46-9DCD-5982EC5612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52799" y="4051798"/>
                  <a:ext cx="239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E76841-929F-42B9-AFD3-23D570468E60}"/>
                    </a:ext>
                  </a:extLst>
                </p14:cNvPr>
                <p14:cNvContentPartPr/>
                <p14:nvPr/>
              </p14:nvContentPartPr>
              <p14:xfrm>
                <a:off x="5086159" y="3494878"/>
                <a:ext cx="357840" cy="428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E76841-929F-42B9-AFD3-23D570468E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77519" y="3486238"/>
                  <a:ext cx="3754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C7EDBBC-E29E-48EB-B49C-BD1066F5F840}"/>
                    </a:ext>
                  </a:extLst>
                </p14:cNvPr>
                <p14:cNvContentPartPr/>
                <p14:nvPr/>
              </p14:nvContentPartPr>
              <p14:xfrm>
                <a:off x="5041159" y="3205078"/>
                <a:ext cx="20880" cy="31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C7EDBBC-E29E-48EB-B49C-BD1066F5F8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2519" y="3196438"/>
                  <a:ext cx="38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7A5E08-5EE2-4D32-A883-998144473428}"/>
                    </a:ext>
                  </a:extLst>
                </p14:cNvPr>
                <p14:cNvContentPartPr/>
                <p14:nvPr/>
              </p14:nvContentPartPr>
              <p14:xfrm>
                <a:off x="5227639" y="3029758"/>
                <a:ext cx="187920" cy="18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7A5E08-5EE2-4D32-A883-9981444734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18639" y="3021118"/>
                  <a:ext cx="205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1D57742-9CE7-42FD-BEA8-87BD4B0AAC4C}"/>
                    </a:ext>
                  </a:extLst>
                </p14:cNvPr>
                <p14:cNvContentPartPr/>
                <p14:nvPr/>
              </p14:nvContentPartPr>
              <p14:xfrm>
                <a:off x="5536879" y="2975038"/>
                <a:ext cx="78120" cy="17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1D57742-9CE7-42FD-BEA8-87BD4B0AAC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27879" y="2966398"/>
                  <a:ext cx="95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137D17-D8C5-419E-9A53-F7E50077FDE5}"/>
                    </a:ext>
                  </a:extLst>
                </p14:cNvPr>
                <p14:cNvContentPartPr/>
                <p14:nvPr/>
              </p14:nvContentPartPr>
              <p14:xfrm>
                <a:off x="5467399" y="2894758"/>
                <a:ext cx="50760" cy="7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137D17-D8C5-419E-9A53-F7E50077FDE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58399" y="2885758"/>
                  <a:ext cx="68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175F3A-03EF-432E-9D63-61B403B106E4}"/>
                    </a:ext>
                  </a:extLst>
                </p14:cNvPr>
                <p14:cNvContentPartPr/>
                <p14:nvPr/>
              </p14:nvContentPartPr>
              <p14:xfrm>
                <a:off x="5602039" y="3059278"/>
                <a:ext cx="82800" cy="6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175F3A-03EF-432E-9D63-61B403B106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93039" y="3050638"/>
                  <a:ext cx="100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4F888D6-8C0B-45BF-84F5-F84644A3B1B4}"/>
                    </a:ext>
                  </a:extLst>
                </p14:cNvPr>
                <p14:cNvContentPartPr/>
                <p14:nvPr/>
              </p14:nvContentPartPr>
              <p14:xfrm>
                <a:off x="5152399" y="3263758"/>
                <a:ext cx="324360" cy="96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4F888D6-8C0B-45BF-84F5-F84644A3B1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43399" y="3255118"/>
                  <a:ext cx="342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4DDE201-1FE3-4552-97CC-CD7343A1F662}"/>
                    </a:ext>
                  </a:extLst>
                </p14:cNvPr>
                <p14:cNvContentPartPr/>
                <p14:nvPr/>
              </p14:nvContentPartPr>
              <p14:xfrm>
                <a:off x="5303239" y="3358798"/>
                <a:ext cx="303480" cy="146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4DDE201-1FE3-4552-97CC-CD7343A1F6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94599" y="3350158"/>
                  <a:ext cx="3211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BF7119D-99DA-4C92-A9F8-595B8CA593B9}"/>
              </a:ext>
            </a:extLst>
          </p:cNvPr>
          <p:cNvGrpSpPr/>
          <p:nvPr/>
        </p:nvGrpSpPr>
        <p:grpSpPr>
          <a:xfrm>
            <a:off x="3134959" y="5025238"/>
            <a:ext cx="3286800" cy="831600"/>
            <a:chOff x="3134959" y="5025238"/>
            <a:chExt cx="3286800" cy="8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2FE4F64-4ED1-4E6B-9277-E4C179EF8C92}"/>
                    </a:ext>
                  </a:extLst>
                </p14:cNvPr>
                <p14:cNvContentPartPr/>
                <p14:nvPr/>
              </p14:nvContentPartPr>
              <p14:xfrm>
                <a:off x="3134959" y="5098678"/>
                <a:ext cx="488160" cy="30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2FE4F64-4ED1-4E6B-9277-E4C179EF8C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26319" y="5090038"/>
                  <a:ext cx="505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D1E8A7A-2B92-451F-9AB4-6834D5FCC663}"/>
                    </a:ext>
                  </a:extLst>
                </p14:cNvPr>
                <p14:cNvContentPartPr/>
                <p14:nvPr/>
              </p14:nvContentPartPr>
              <p14:xfrm>
                <a:off x="3869359" y="5361118"/>
                <a:ext cx="19440" cy="4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D1E8A7A-2B92-451F-9AB4-6834D5FCC66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60359" y="5352118"/>
                  <a:ext cx="37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C42E08-BADE-44C8-85DA-96239588DA5F}"/>
                    </a:ext>
                  </a:extLst>
                </p14:cNvPr>
                <p14:cNvContentPartPr/>
                <p14:nvPr/>
              </p14:nvContentPartPr>
              <p14:xfrm>
                <a:off x="4077079" y="5156638"/>
                <a:ext cx="153360" cy="246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C42E08-BADE-44C8-85DA-96239588DA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68079" y="5147638"/>
                  <a:ext cx="171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C2AE3C4-801A-4CCB-B579-29F6EC6A1B5E}"/>
                    </a:ext>
                  </a:extLst>
                </p14:cNvPr>
                <p14:cNvContentPartPr/>
                <p14:nvPr/>
              </p14:nvContentPartPr>
              <p14:xfrm>
                <a:off x="4444279" y="5135398"/>
                <a:ext cx="193320" cy="180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C2AE3C4-801A-4CCB-B579-29F6EC6A1B5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35639" y="5126398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3308D5-37D4-489C-A0CA-91DAC053E463}"/>
                    </a:ext>
                  </a:extLst>
                </p14:cNvPr>
                <p14:cNvContentPartPr/>
                <p14:nvPr/>
              </p14:nvContentPartPr>
              <p14:xfrm>
                <a:off x="4399999" y="5025238"/>
                <a:ext cx="103320" cy="87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3308D5-37D4-489C-A0CA-91DAC053E46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91359" y="5016598"/>
                  <a:ext cx="12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F39E09-E312-4A11-9838-7547DB4AC783}"/>
                    </a:ext>
                  </a:extLst>
                </p14:cNvPr>
                <p14:cNvContentPartPr/>
                <p14:nvPr/>
              </p14:nvContentPartPr>
              <p14:xfrm>
                <a:off x="4557319" y="5297038"/>
                <a:ext cx="102240" cy="88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F39E09-E312-4A11-9838-7547DB4AC7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48319" y="5288398"/>
                  <a:ext cx="11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2941AA-AC02-4BFB-A536-5E58DB8B3486}"/>
                    </a:ext>
                  </a:extLst>
                </p14:cNvPr>
                <p14:cNvContentPartPr/>
                <p14:nvPr/>
              </p14:nvContentPartPr>
              <p14:xfrm>
                <a:off x="4030279" y="5525638"/>
                <a:ext cx="334080" cy="55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2941AA-AC02-4BFB-A536-5E58DB8B348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21639" y="5516998"/>
                  <a:ext cx="351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797F76E-982C-46A5-9DBD-27262CAED657}"/>
                    </a:ext>
                  </a:extLst>
                </p14:cNvPr>
                <p14:cNvContentPartPr/>
                <p14:nvPr/>
              </p14:nvContentPartPr>
              <p14:xfrm>
                <a:off x="4097599" y="5673598"/>
                <a:ext cx="411480" cy="183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797F76E-982C-46A5-9DBD-27262CAED6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88959" y="5664598"/>
                  <a:ext cx="429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A066B7-EA53-4E52-B1C8-DED0C5A1ACBB}"/>
                    </a:ext>
                  </a:extLst>
                </p14:cNvPr>
                <p14:cNvContentPartPr/>
                <p14:nvPr/>
              </p14:nvContentPartPr>
              <p14:xfrm>
                <a:off x="4977079" y="5281198"/>
                <a:ext cx="217080" cy="67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A066B7-EA53-4E52-B1C8-DED0C5A1AC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68079" y="5272558"/>
                  <a:ext cx="23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23B77AA-62EA-434A-B34F-1A9E6C9B2CD3}"/>
                    </a:ext>
                  </a:extLst>
                </p14:cNvPr>
                <p14:cNvContentPartPr/>
                <p14:nvPr/>
              </p14:nvContentPartPr>
              <p14:xfrm>
                <a:off x="4944319" y="5417638"/>
                <a:ext cx="235080" cy="2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23B77AA-62EA-434A-B34F-1A9E6C9B2C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35679" y="5408638"/>
                  <a:ext cx="252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51CDA6-6CA0-4051-9997-D3F727BD5515}"/>
                    </a:ext>
                  </a:extLst>
                </p14:cNvPr>
                <p14:cNvContentPartPr/>
                <p14:nvPr/>
              </p14:nvContentPartPr>
              <p14:xfrm>
                <a:off x="5429959" y="5404318"/>
                <a:ext cx="16200" cy="60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51CDA6-6CA0-4051-9997-D3F727BD55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20959" y="5395318"/>
                  <a:ext cx="33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2D8CD2-9DF1-4B85-82CE-C1CDA9627268}"/>
                    </a:ext>
                  </a:extLst>
                </p14:cNvPr>
                <p14:cNvContentPartPr/>
                <p14:nvPr/>
              </p14:nvContentPartPr>
              <p14:xfrm>
                <a:off x="5582959" y="5271118"/>
                <a:ext cx="135720" cy="149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2D8CD2-9DF1-4B85-82CE-C1CDA96272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74319" y="5262478"/>
                  <a:ext cx="153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216CF38-E648-49B3-AF71-29FE3996E502}"/>
                    </a:ext>
                  </a:extLst>
                </p14:cNvPr>
                <p14:cNvContentPartPr/>
                <p14:nvPr/>
              </p14:nvContentPartPr>
              <p14:xfrm>
                <a:off x="5752519" y="5235118"/>
                <a:ext cx="145080" cy="183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216CF38-E648-49B3-AF71-29FE3996E5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43879" y="5226478"/>
                  <a:ext cx="162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55F94E8-B3C0-4C57-827E-53BCAB28DB5D}"/>
                    </a:ext>
                  </a:extLst>
                </p14:cNvPr>
                <p14:cNvContentPartPr/>
                <p14:nvPr/>
              </p14:nvContentPartPr>
              <p14:xfrm>
                <a:off x="5970319" y="5248798"/>
                <a:ext cx="87480" cy="171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55F94E8-B3C0-4C57-827E-53BCAB28DB5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61679" y="5240158"/>
                  <a:ext cx="105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E4986F-085E-4AA8-AF19-BA51E32FA052}"/>
                    </a:ext>
                  </a:extLst>
                </p14:cNvPr>
                <p14:cNvContentPartPr/>
                <p14:nvPr/>
              </p14:nvContentPartPr>
              <p14:xfrm>
                <a:off x="6185959" y="5147998"/>
                <a:ext cx="235800" cy="249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E4986F-085E-4AA8-AF19-BA51E32FA0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77319" y="5138998"/>
                  <a:ext cx="25344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3F38482-2432-461D-900D-B1D9BD2FD6B9}"/>
                  </a:ext>
                </a:extLst>
              </p14:cNvPr>
              <p14:cNvContentPartPr/>
              <p14:nvPr/>
            </p14:nvContentPartPr>
            <p14:xfrm>
              <a:off x="10567159" y="1846798"/>
              <a:ext cx="30960" cy="48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3F38482-2432-461D-900D-B1D9BD2FD6B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558159" y="1837798"/>
                <a:ext cx="486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52FA094-29D8-4484-A12B-48FCAC9EE964}"/>
                  </a:ext>
                </a:extLst>
              </p14:cNvPr>
              <p14:cNvContentPartPr/>
              <p14:nvPr/>
            </p14:nvContentPartPr>
            <p14:xfrm>
              <a:off x="9052279" y="5364052"/>
              <a:ext cx="68040" cy="20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52FA094-29D8-4484-A12B-48FCAC9EE96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043279" y="5355052"/>
                <a:ext cx="85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C10DF2-FF43-4075-B55D-4F80EBC60A5B}"/>
                  </a:ext>
                </a:extLst>
              </p14:cNvPr>
              <p14:cNvContentPartPr/>
              <p14:nvPr/>
            </p14:nvContentPartPr>
            <p14:xfrm>
              <a:off x="4610603" y="2583710"/>
              <a:ext cx="219960" cy="33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C10DF2-FF43-4075-B55D-4F80EBC60A5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601603" y="2574710"/>
                <a:ext cx="23760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7243A8AE-B7A2-4F2B-AFF2-B1578314AB5E}"/>
              </a:ext>
            </a:extLst>
          </p:cNvPr>
          <p:cNvGrpSpPr/>
          <p:nvPr/>
        </p:nvGrpSpPr>
        <p:grpSpPr>
          <a:xfrm>
            <a:off x="10531394" y="3530868"/>
            <a:ext cx="582120" cy="557280"/>
            <a:chOff x="10531394" y="3530868"/>
            <a:chExt cx="58212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57FA867-4B18-4B21-8C22-6EF4934D1E3A}"/>
                    </a:ext>
                  </a:extLst>
                </p14:cNvPr>
                <p14:cNvContentPartPr/>
                <p14:nvPr/>
              </p14:nvContentPartPr>
              <p14:xfrm>
                <a:off x="10531394" y="3530868"/>
                <a:ext cx="443880" cy="365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57FA867-4B18-4B21-8C22-6EF4934D1E3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22754" y="3521868"/>
                  <a:ext cx="4615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35FC03-6E85-43A8-A5C1-05CCE76B0F64}"/>
                    </a:ext>
                  </a:extLst>
                </p14:cNvPr>
                <p14:cNvContentPartPr/>
                <p14:nvPr/>
              </p14:nvContentPartPr>
              <p14:xfrm>
                <a:off x="10720034" y="3731388"/>
                <a:ext cx="266400" cy="29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35FC03-6E85-43A8-A5C1-05CCE76B0F6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11394" y="3722748"/>
                  <a:ext cx="284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9CAC26-5848-41BA-B96D-06FC288413FE}"/>
                    </a:ext>
                  </a:extLst>
                </p14:cNvPr>
                <p14:cNvContentPartPr/>
                <p14:nvPr/>
              </p14:nvContentPartPr>
              <p14:xfrm>
                <a:off x="10857914" y="3864228"/>
                <a:ext cx="255600" cy="22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9CAC26-5848-41BA-B96D-06FC288413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48914" y="3855228"/>
                  <a:ext cx="273240" cy="24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624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DE301B-7C65-40C3-9774-A7C6FB1A9D16}"/>
              </a:ext>
            </a:extLst>
          </p:cNvPr>
          <p:cNvGrpSpPr/>
          <p:nvPr/>
        </p:nvGrpSpPr>
        <p:grpSpPr>
          <a:xfrm>
            <a:off x="458954" y="191824"/>
            <a:ext cx="1074600" cy="479880"/>
            <a:chOff x="458954" y="191824"/>
            <a:chExt cx="10746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140A0A-79EC-4D30-B725-23357ACF53AE}"/>
                    </a:ext>
                  </a:extLst>
                </p14:cNvPr>
                <p14:cNvContentPartPr/>
                <p14:nvPr/>
              </p14:nvContentPartPr>
              <p14:xfrm>
                <a:off x="571994" y="412864"/>
                <a:ext cx="137880" cy="22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140A0A-79EC-4D30-B725-23357ACF53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354" y="403864"/>
                  <a:ext cx="155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ECC606-674D-4A42-9A4E-FE6BD005EDA9}"/>
                    </a:ext>
                  </a:extLst>
                </p14:cNvPr>
                <p14:cNvContentPartPr/>
                <p14:nvPr/>
              </p14:nvContentPartPr>
              <p14:xfrm>
                <a:off x="458954" y="309904"/>
                <a:ext cx="667440" cy="126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ECC606-674D-4A42-9A4E-FE6BD005ED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954" y="301264"/>
                  <a:ext cx="685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F14D58-86E9-4C53-BBE2-5C78FC4CA3B8}"/>
                    </a:ext>
                  </a:extLst>
                </p14:cNvPr>
                <p14:cNvContentPartPr/>
                <p14:nvPr/>
              </p14:nvContentPartPr>
              <p14:xfrm>
                <a:off x="1016594" y="191824"/>
                <a:ext cx="266400" cy="44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F14D58-86E9-4C53-BBE2-5C78FC4CA3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7954" y="182824"/>
                  <a:ext cx="2840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1CF4F9-A110-4444-8377-24BEBD153F6B}"/>
                    </a:ext>
                  </a:extLst>
                </p14:cNvPr>
                <p14:cNvContentPartPr/>
                <p14:nvPr/>
              </p14:nvContentPartPr>
              <p14:xfrm>
                <a:off x="1298834" y="462904"/>
                <a:ext cx="234720" cy="20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1CF4F9-A110-4444-8377-24BEBD153F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9834" y="453904"/>
                  <a:ext cx="2523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15721F-7F6F-448B-9725-A85B0C232E0A}"/>
              </a:ext>
            </a:extLst>
          </p:cNvPr>
          <p:cNvGrpSpPr/>
          <p:nvPr/>
        </p:nvGrpSpPr>
        <p:grpSpPr>
          <a:xfrm>
            <a:off x="1921994" y="161944"/>
            <a:ext cx="3232440" cy="866880"/>
            <a:chOff x="1921994" y="161944"/>
            <a:chExt cx="3232440" cy="86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EC7943-B966-4E89-842A-BB25ABCE6F4A}"/>
                    </a:ext>
                  </a:extLst>
                </p14:cNvPr>
                <p14:cNvContentPartPr/>
                <p14:nvPr/>
              </p14:nvContentPartPr>
              <p14:xfrm>
                <a:off x="1921994" y="449224"/>
                <a:ext cx="182880" cy="18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EC7943-B966-4E89-842A-BB25ABCE6F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3354" y="440584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957090-5779-46C2-83E9-E4635ADC247F}"/>
                    </a:ext>
                  </a:extLst>
                </p14:cNvPr>
                <p14:cNvContentPartPr/>
                <p14:nvPr/>
              </p14:nvContentPartPr>
              <p14:xfrm>
                <a:off x="2130074" y="445264"/>
                <a:ext cx="205560" cy="200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957090-5779-46C2-83E9-E4635ADC24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1434" y="436264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E0E8F0-9B90-4F41-ABBA-F17D58A878F7}"/>
                    </a:ext>
                  </a:extLst>
                </p14:cNvPr>
                <p14:cNvContentPartPr/>
                <p14:nvPr/>
              </p14:nvContentPartPr>
              <p14:xfrm>
                <a:off x="2272274" y="462904"/>
                <a:ext cx="385200" cy="56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E0E8F0-9B90-4F41-ABBA-F17D58A878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3634" y="454264"/>
                  <a:ext cx="4028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868C20-3880-486E-9578-7834FE578AC9}"/>
                    </a:ext>
                  </a:extLst>
                </p14:cNvPr>
                <p14:cNvContentPartPr/>
                <p14:nvPr/>
              </p14:nvContentPartPr>
              <p14:xfrm>
                <a:off x="2740994" y="478024"/>
                <a:ext cx="228240" cy="17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868C20-3880-486E-9578-7834FE578A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1994" y="469384"/>
                  <a:ext cx="245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E5D5EE-09BA-4781-AFE0-F1AE1FCFDAE5}"/>
                    </a:ext>
                  </a:extLst>
                </p14:cNvPr>
                <p14:cNvContentPartPr/>
                <p14:nvPr/>
              </p14:nvContentPartPr>
              <p14:xfrm>
                <a:off x="3017834" y="451024"/>
                <a:ext cx="77400" cy="15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E5D5EE-09BA-4781-AFE0-F1AE1FCFDA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8834" y="442024"/>
                  <a:ext cx="95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8476FA-9422-4104-A671-FAD5B27F0ECD}"/>
                    </a:ext>
                  </a:extLst>
                </p14:cNvPr>
                <p14:cNvContentPartPr/>
                <p14:nvPr/>
              </p14:nvContentPartPr>
              <p14:xfrm>
                <a:off x="3126194" y="436624"/>
                <a:ext cx="186120" cy="177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8476FA-9422-4104-A671-FAD5B27F0E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7194" y="427984"/>
                  <a:ext cx="20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65A848-8DD1-4462-9087-E4EB99CFA2E4}"/>
                    </a:ext>
                  </a:extLst>
                </p14:cNvPr>
                <p14:cNvContentPartPr/>
                <p14:nvPr/>
              </p14:nvContentPartPr>
              <p14:xfrm>
                <a:off x="3297914" y="430504"/>
                <a:ext cx="176400" cy="18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65A848-8DD1-4462-9087-E4EB99CFA2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8914" y="421504"/>
                  <a:ext cx="194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83B0B7-90E1-45B1-BDE8-887B9EAB4C8C}"/>
                    </a:ext>
                  </a:extLst>
                </p14:cNvPr>
                <p14:cNvContentPartPr/>
                <p14:nvPr/>
              </p14:nvContentPartPr>
              <p14:xfrm>
                <a:off x="3501314" y="438064"/>
                <a:ext cx="374400" cy="15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83B0B7-90E1-45B1-BDE8-887B9EAB4C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2674" y="429424"/>
                  <a:ext cx="392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516175-47BB-44B3-B91E-D756A982F47F}"/>
                    </a:ext>
                  </a:extLst>
                </p14:cNvPr>
                <p14:cNvContentPartPr/>
                <p14:nvPr/>
              </p14:nvContentPartPr>
              <p14:xfrm>
                <a:off x="3972914" y="425104"/>
                <a:ext cx="207720" cy="14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516175-47BB-44B3-B91E-D756A982F4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4274" y="416464"/>
                  <a:ext cx="225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5C6C1-32C6-4ACB-B8AB-245FB9F0ECD1}"/>
                    </a:ext>
                  </a:extLst>
                </p14:cNvPr>
                <p14:cNvContentPartPr/>
                <p14:nvPr/>
              </p14:nvContentPartPr>
              <p14:xfrm>
                <a:off x="4214114" y="460024"/>
                <a:ext cx="241560" cy="12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5C6C1-32C6-4ACB-B8AB-245FB9F0EC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5474" y="451024"/>
                  <a:ext cx="259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915282-FB58-42BD-9653-5763F9BC08C5}"/>
                    </a:ext>
                  </a:extLst>
                </p14:cNvPr>
                <p14:cNvContentPartPr/>
                <p14:nvPr/>
              </p14:nvContentPartPr>
              <p14:xfrm>
                <a:off x="4640714" y="161944"/>
                <a:ext cx="217080" cy="478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915282-FB58-42BD-9653-5763F9BC08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1714" y="152944"/>
                  <a:ext cx="234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90069D-0BAD-407D-BDE6-D48D4A94B4C5}"/>
                    </a:ext>
                  </a:extLst>
                </p14:cNvPr>
                <p14:cNvContentPartPr/>
                <p14:nvPr/>
              </p14:nvContentPartPr>
              <p14:xfrm>
                <a:off x="4649714" y="341224"/>
                <a:ext cx="275040" cy="2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90069D-0BAD-407D-BDE6-D48D4A94B4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1074" y="332224"/>
                  <a:ext cx="292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BCC550-0EA3-4BF7-A206-382C9F6B80BA}"/>
                    </a:ext>
                  </a:extLst>
                </p14:cNvPr>
                <p14:cNvContentPartPr/>
                <p14:nvPr/>
              </p14:nvContentPartPr>
              <p14:xfrm>
                <a:off x="4970474" y="352024"/>
                <a:ext cx="183960" cy="24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BCC550-0EA3-4BF7-A206-382C9F6B80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61474" y="343384"/>
                  <a:ext cx="20160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FA6F3-4BCB-4A32-A2E8-8DB34F8355C7}"/>
              </a:ext>
            </a:extLst>
          </p:cNvPr>
          <p:cNvGrpSpPr/>
          <p:nvPr/>
        </p:nvGrpSpPr>
        <p:grpSpPr>
          <a:xfrm>
            <a:off x="5526314" y="379384"/>
            <a:ext cx="640440" cy="217080"/>
            <a:chOff x="5526314" y="379384"/>
            <a:chExt cx="6404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10348F-EAF5-4608-9EE6-4490BCA2290E}"/>
                    </a:ext>
                  </a:extLst>
                </p14:cNvPr>
                <p14:cNvContentPartPr/>
                <p14:nvPr/>
              </p14:nvContentPartPr>
              <p14:xfrm>
                <a:off x="5526314" y="379384"/>
                <a:ext cx="267840" cy="21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10348F-EAF5-4608-9EE6-4490BCA229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7314" y="370384"/>
                  <a:ext cx="285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831DA9-31AC-413C-BB52-7ECB7083FBB4}"/>
                    </a:ext>
                  </a:extLst>
                </p14:cNvPr>
                <p14:cNvContentPartPr/>
                <p14:nvPr/>
              </p14:nvContentPartPr>
              <p14:xfrm>
                <a:off x="5823674" y="402424"/>
                <a:ext cx="343080" cy="19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831DA9-31AC-413C-BB52-7ECB7083FB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14674" y="393784"/>
                  <a:ext cx="3607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88F506-CE96-48B5-BF98-675C04B39879}"/>
              </a:ext>
            </a:extLst>
          </p:cNvPr>
          <p:cNvGrpSpPr/>
          <p:nvPr/>
        </p:nvGrpSpPr>
        <p:grpSpPr>
          <a:xfrm>
            <a:off x="6555194" y="328624"/>
            <a:ext cx="543240" cy="232200"/>
            <a:chOff x="6555194" y="328624"/>
            <a:chExt cx="5432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CD879B-4A28-47B5-89E9-2BC362C623EC}"/>
                    </a:ext>
                  </a:extLst>
                </p14:cNvPr>
                <p14:cNvContentPartPr/>
                <p14:nvPr/>
              </p14:nvContentPartPr>
              <p14:xfrm>
                <a:off x="6555194" y="364264"/>
                <a:ext cx="223200" cy="18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CD879B-4A28-47B5-89E9-2BC362C623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46554" y="355624"/>
                  <a:ext cx="24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EEC433-B817-4516-8666-F69E8D124E74}"/>
                    </a:ext>
                  </a:extLst>
                </p14:cNvPr>
                <p14:cNvContentPartPr/>
                <p14:nvPr/>
              </p14:nvContentPartPr>
              <p14:xfrm>
                <a:off x="6950114" y="328624"/>
                <a:ext cx="148320" cy="23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EEC433-B817-4516-8666-F69E8D124E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1114" y="319984"/>
                  <a:ext cx="1659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C30761-FB1A-43CC-BE90-76222992F2C7}"/>
              </a:ext>
            </a:extLst>
          </p:cNvPr>
          <p:cNvGrpSpPr/>
          <p:nvPr/>
        </p:nvGrpSpPr>
        <p:grpSpPr>
          <a:xfrm>
            <a:off x="7571114" y="22984"/>
            <a:ext cx="1545840" cy="619560"/>
            <a:chOff x="7571114" y="22984"/>
            <a:chExt cx="154584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B60BCBD-D0E5-4381-9DD6-0D1C687132D4}"/>
                    </a:ext>
                  </a:extLst>
                </p14:cNvPr>
                <p14:cNvContentPartPr/>
                <p14:nvPr/>
              </p14:nvContentPartPr>
              <p14:xfrm>
                <a:off x="7618994" y="22984"/>
                <a:ext cx="451080" cy="61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B60BCBD-D0E5-4381-9DD6-0D1C687132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0354" y="13984"/>
                  <a:ext cx="46872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7DC680-CEF6-4F90-B7B0-5CDCC95378B7}"/>
                    </a:ext>
                  </a:extLst>
                </p14:cNvPr>
                <p14:cNvContentPartPr/>
                <p14:nvPr/>
              </p14:nvContentPartPr>
              <p14:xfrm>
                <a:off x="7571114" y="439144"/>
                <a:ext cx="313200" cy="7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7DC680-CEF6-4F90-B7B0-5CDCC95378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2474" y="430504"/>
                  <a:ext cx="330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38F8C2-7F1E-488A-B7E3-B64BFB02066D}"/>
                    </a:ext>
                  </a:extLst>
                </p14:cNvPr>
                <p14:cNvContentPartPr/>
                <p14:nvPr/>
              </p14:nvContentPartPr>
              <p14:xfrm>
                <a:off x="7839674" y="484504"/>
                <a:ext cx="145080" cy="13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38F8C2-7F1E-488A-B7E3-B64BFB0206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30674" y="475864"/>
                  <a:ext cx="16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D64318-EA54-495F-BA94-DF8EEAAE2836}"/>
                    </a:ext>
                  </a:extLst>
                </p14:cNvPr>
                <p14:cNvContentPartPr/>
                <p14:nvPr/>
              </p14:nvContentPartPr>
              <p14:xfrm>
                <a:off x="8094914" y="240784"/>
                <a:ext cx="238320" cy="349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D64318-EA54-495F-BA94-DF8EEAAE28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5914" y="232144"/>
                  <a:ext cx="255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9EF8C5-875E-4149-AE73-3FADFF0BB442}"/>
                    </a:ext>
                  </a:extLst>
                </p14:cNvPr>
                <p14:cNvContentPartPr/>
                <p14:nvPr/>
              </p14:nvContentPartPr>
              <p14:xfrm>
                <a:off x="8200754" y="151864"/>
                <a:ext cx="301680" cy="481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9EF8C5-875E-4149-AE73-3FADFF0BB4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92114" y="142864"/>
                  <a:ext cx="3193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A1EBF3-7A89-4173-8871-A51B2C968F24}"/>
                    </a:ext>
                  </a:extLst>
                </p14:cNvPr>
                <p14:cNvContentPartPr/>
                <p14:nvPr/>
              </p14:nvContentPartPr>
              <p14:xfrm>
                <a:off x="8370314" y="451744"/>
                <a:ext cx="117360" cy="162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A1EBF3-7A89-4173-8871-A51B2C968F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61314" y="442744"/>
                  <a:ext cx="135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714DEE7-D034-4AEE-95B1-2A70968E4A2C}"/>
                    </a:ext>
                  </a:extLst>
                </p14:cNvPr>
                <p14:cNvContentPartPr/>
                <p14:nvPr/>
              </p14:nvContentPartPr>
              <p14:xfrm>
                <a:off x="8571194" y="433384"/>
                <a:ext cx="279000" cy="134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714DEE7-D034-4AEE-95B1-2A70968E4A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62194" y="424384"/>
                  <a:ext cx="296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02ECE6-9A76-4E38-A767-A98DD722448A}"/>
                    </a:ext>
                  </a:extLst>
                </p14:cNvPr>
                <p14:cNvContentPartPr/>
                <p14:nvPr/>
              </p14:nvContentPartPr>
              <p14:xfrm>
                <a:off x="8896994" y="349504"/>
                <a:ext cx="219960" cy="220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02ECE6-9A76-4E38-A767-A98DD72244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87994" y="340504"/>
                  <a:ext cx="23760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D42839-CDD7-4342-B3B8-BF81C360C122}"/>
                  </a:ext>
                </a:extLst>
              </p14:cNvPr>
              <p14:cNvContentPartPr/>
              <p14:nvPr/>
            </p14:nvContentPartPr>
            <p14:xfrm>
              <a:off x="9481994" y="338704"/>
              <a:ext cx="30600" cy="31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D42839-CDD7-4342-B3B8-BF81C360C12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72994" y="329704"/>
                <a:ext cx="482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466C20E-82F5-46E1-9122-0451D5A163EA}"/>
                  </a:ext>
                </a:extLst>
              </p14:cNvPr>
              <p14:cNvContentPartPr/>
              <p14:nvPr/>
            </p14:nvContentPartPr>
            <p14:xfrm>
              <a:off x="9426914" y="568744"/>
              <a:ext cx="27360" cy="10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466C20E-82F5-46E1-9122-0451D5A163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17914" y="559744"/>
                <a:ext cx="450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C6ABC3A2-9D0E-434A-B10C-38ECB0458FCE}"/>
              </a:ext>
            </a:extLst>
          </p:cNvPr>
          <p:cNvGrpSpPr/>
          <p:nvPr/>
        </p:nvGrpSpPr>
        <p:grpSpPr>
          <a:xfrm>
            <a:off x="1633274" y="812824"/>
            <a:ext cx="9689400" cy="4164120"/>
            <a:chOff x="1633274" y="812824"/>
            <a:chExt cx="9689400" cy="41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656991-0B59-41C6-81F4-3597EA6D07A2}"/>
                    </a:ext>
                  </a:extLst>
                </p14:cNvPr>
                <p14:cNvContentPartPr/>
                <p14:nvPr/>
              </p14:nvContentPartPr>
              <p14:xfrm>
                <a:off x="1633274" y="1102624"/>
                <a:ext cx="161640" cy="29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656991-0B59-41C6-81F4-3597EA6D07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4634" y="1093984"/>
                  <a:ext cx="179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6FE930-5D08-4C2C-B08C-FC4860396DD5}"/>
                    </a:ext>
                  </a:extLst>
                </p14:cNvPr>
                <p14:cNvContentPartPr/>
                <p14:nvPr/>
              </p14:nvContentPartPr>
              <p14:xfrm>
                <a:off x="1816874" y="1401064"/>
                <a:ext cx="12600" cy="1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6FE930-5D08-4C2C-B08C-FC4860396D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7874" y="1392064"/>
                  <a:ext cx="3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9C8F57-A902-471E-9D2D-2B9D55FBE2BA}"/>
                    </a:ext>
                  </a:extLst>
                </p14:cNvPr>
                <p14:cNvContentPartPr/>
                <p14:nvPr/>
              </p14:nvContentPartPr>
              <p14:xfrm>
                <a:off x="2250674" y="1021984"/>
                <a:ext cx="590760" cy="36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9C8F57-A902-471E-9D2D-2B9D55FBE2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41674" y="1013344"/>
                  <a:ext cx="608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18D9D-D338-4F44-993D-0F71A9B6C036}"/>
                    </a:ext>
                  </a:extLst>
                </p14:cNvPr>
                <p14:cNvContentPartPr/>
                <p14:nvPr/>
              </p14:nvContentPartPr>
              <p14:xfrm>
                <a:off x="2366954" y="1232584"/>
                <a:ext cx="195840" cy="4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18D9D-D338-4F44-993D-0F71A9B6C0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7954" y="1223944"/>
                  <a:ext cx="213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33B120-4CCA-4384-A0B5-5BF8E26B7CE7}"/>
                    </a:ext>
                  </a:extLst>
                </p14:cNvPr>
                <p14:cNvContentPartPr/>
                <p14:nvPr/>
              </p14:nvContentPartPr>
              <p14:xfrm>
                <a:off x="2702474" y="1212424"/>
                <a:ext cx="216720" cy="145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33B120-4CCA-4384-A0B5-5BF8E26B7C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3474" y="1203784"/>
                  <a:ext cx="23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555A56-E715-44C4-B633-CD87E5EBF491}"/>
                    </a:ext>
                  </a:extLst>
                </p14:cNvPr>
                <p14:cNvContentPartPr/>
                <p14:nvPr/>
              </p14:nvContentPartPr>
              <p14:xfrm>
                <a:off x="2918834" y="1214944"/>
                <a:ext cx="197640" cy="13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555A56-E715-44C4-B633-CD87E5EBF4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10194" y="1205944"/>
                  <a:ext cx="215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185015-7AD8-4E70-9858-707168E149D1}"/>
                    </a:ext>
                  </a:extLst>
                </p14:cNvPr>
                <p14:cNvContentPartPr/>
                <p14:nvPr/>
              </p14:nvContentPartPr>
              <p14:xfrm>
                <a:off x="3135914" y="1263904"/>
                <a:ext cx="207720" cy="120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185015-7AD8-4E70-9858-707168E149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7274" y="1254904"/>
                  <a:ext cx="225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A075E0-5C89-4A5C-85D1-AA943F8D999A}"/>
                    </a:ext>
                  </a:extLst>
                </p14:cNvPr>
                <p14:cNvContentPartPr/>
                <p14:nvPr/>
              </p14:nvContentPartPr>
              <p14:xfrm>
                <a:off x="3477194" y="963664"/>
                <a:ext cx="210600" cy="43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A075E0-5C89-4A5C-85D1-AA943F8D99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8554" y="955024"/>
                  <a:ext cx="2282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CC8A42-13DE-4B3C-885B-7ABC475A1F14}"/>
                    </a:ext>
                  </a:extLst>
                </p14:cNvPr>
                <p14:cNvContentPartPr/>
                <p14:nvPr/>
              </p14:nvContentPartPr>
              <p14:xfrm>
                <a:off x="3390794" y="1178224"/>
                <a:ext cx="359640" cy="3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CC8A42-13DE-4B3C-885B-7ABC475A1F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81794" y="1169224"/>
                  <a:ext cx="377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8DCB43-4CCA-4869-B8C4-32A5FF4984B5}"/>
                    </a:ext>
                  </a:extLst>
                </p14:cNvPr>
                <p14:cNvContentPartPr/>
                <p14:nvPr/>
              </p14:nvContentPartPr>
              <p14:xfrm>
                <a:off x="3625154" y="1178584"/>
                <a:ext cx="236160" cy="194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8DCB43-4CCA-4869-B8C4-32A5FF4984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16514" y="1169944"/>
                  <a:ext cx="253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71EF8A-349E-4936-B488-B437FD0CBB36}"/>
                    </a:ext>
                  </a:extLst>
                </p14:cNvPr>
                <p14:cNvContentPartPr/>
                <p14:nvPr/>
              </p14:nvContentPartPr>
              <p14:xfrm>
                <a:off x="4284674" y="1205224"/>
                <a:ext cx="240120" cy="161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71EF8A-349E-4936-B488-B437FD0CBB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75674" y="1196584"/>
                  <a:ext cx="25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34756A-8ED5-4340-860C-DEFEB0AA8CE7}"/>
                    </a:ext>
                  </a:extLst>
                </p14:cNvPr>
                <p14:cNvContentPartPr/>
                <p14:nvPr/>
              </p14:nvContentPartPr>
              <p14:xfrm>
                <a:off x="4524794" y="1186504"/>
                <a:ext cx="438120" cy="21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34756A-8ED5-4340-860C-DEFEB0AA8C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16154" y="1177864"/>
                  <a:ext cx="455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E49D46-BF76-4CF3-BD26-EFD4C6E3B17E}"/>
                    </a:ext>
                  </a:extLst>
                </p14:cNvPr>
                <p14:cNvContentPartPr/>
                <p14:nvPr/>
              </p14:nvContentPartPr>
              <p14:xfrm>
                <a:off x="5285114" y="1228624"/>
                <a:ext cx="115560" cy="15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E49D46-BF76-4CF3-BD26-EFD4C6E3B1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6474" y="1219624"/>
                  <a:ext cx="13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B2CDA2-FE80-4FC9-A2F5-6876FFF644CA}"/>
                    </a:ext>
                  </a:extLst>
                </p14:cNvPr>
                <p14:cNvContentPartPr/>
                <p14:nvPr/>
              </p14:nvContentPartPr>
              <p14:xfrm>
                <a:off x="5502554" y="1223944"/>
                <a:ext cx="196200" cy="150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B2CDA2-FE80-4FC9-A2F5-6876FFF644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93554" y="1214944"/>
                  <a:ext cx="213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354DCB-AA84-40DC-A277-F76EE211524F}"/>
                    </a:ext>
                  </a:extLst>
                </p14:cNvPr>
                <p14:cNvContentPartPr/>
                <p14:nvPr/>
              </p14:nvContentPartPr>
              <p14:xfrm>
                <a:off x="5778674" y="1206664"/>
                <a:ext cx="208800" cy="19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354DCB-AA84-40DC-A277-F76EE21152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70034" y="1198024"/>
                  <a:ext cx="22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D2C294-2865-4225-A9F5-B9C9EB902ECC}"/>
                    </a:ext>
                  </a:extLst>
                </p14:cNvPr>
                <p14:cNvContentPartPr/>
                <p14:nvPr/>
              </p14:nvContentPartPr>
              <p14:xfrm>
                <a:off x="5902874" y="993184"/>
                <a:ext cx="303480" cy="351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D2C294-2865-4225-A9F5-B9C9EB902E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94234" y="984544"/>
                  <a:ext cx="3211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E6B09D-92BA-4CFA-9994-85B7E505EBDA}"/>
                    </a:ext>
                  </a:extLst>
                </p14:cNvPr>
                <p14:cNvContentPartPr/>
                <p14:nvPr/>
              </p14:nvContentPartPr>
              <p14:xfrm>
                <a:off x="6025634" y="1220704"/>
                <a:ext cx="200160" cy="127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E6B09D-92BA-4CFA-9994-85B7E505EB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6994" y="1211704"/>
                  <a:ext cx="217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2FBE1F-306E-4D7C-A4C3-B25D41439A18}"/>
                    </a:ext>
                  </a:extLst>
                </p14:cNvPr>
                <p14:cNvContentPartPr/>
                <p14:nvPr/>
              </p14:nvContentPartPr>
              <p14:xfrm>
                <a:off x="6105914" y="1285864"/>
                <a:ext cx="249840" cy="336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2FBE1F-306E-4D7C-A4C3-B25D41439A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97274" y="1277224"/>
                  <a:ext cx="267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CD94C9-6BF5-45DF-AB12-046F500A851D}"/>
                    </a:ext>
                  </a:extLst>
                </p14:cNvPr>
                <p14:cNvContentPartPr/>
                <p14:nvPr/>
              </p14:nvContentPartPr>
              <p14:xfrm>
                <a:off x="6305714" y="1117024"/>
                <a:ext cx="284760" cy="21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CD94C9-6BF5-45DF-AB12-046F500A85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96714" y="1108384"/>
                  <a:ext cx="302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4E295B-9BEA-4FDF-82BE-20C1211F8D4A}"/>
                    </a:ext>
                  </a:extLst>
                </p14:cNvPr>
                <p14:cNvContentPartPr/>
                <p14:nvPr/>
              </p14:nvContentPartPr>
              <p14:xfrm>
                <a:off x="6586154" y="1164544"/>
                <a:ext cx="225360" cy="20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4E295B-9BEA-4FDF-82BE-20C1211F8D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77514" y="1155544"/>
                  <a:ext cx="24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EAC7F1-93F0-40DC-B076-B9B0AD004DC0}"/>
                    </a:ext>
                  </a:extLst>
                </p14:cNvPr>
                <p14:cNvContentPartPr/>
                <p14:nvPr/>
              </p14:nvContentPartPr>
              <p14:xfrm>
                <a:off x="6739874" y="1219984"/>
                <a:ext cx="176040" cy="154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EAC7F1-93F0-40DC-B076-B9B0AD004D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1234" y="1211344"/>
                  <a:ext cx="193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EB1B44D-6F5D-46F7-BA86-6910E01D502A}"/>
                    </a:ext>
                  </a:extLst>
                </p14:cNvPr>
                <p14:cNvContentPartPr/>
                <p14:nvPr/>
              </p14:nvContentPartPr>
              <p14:xfrm>
                <a:off x="6990794" y="1182544"/>
                <a:ext cx="229680" cy="18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EB1B44D-6F5D-46F7-BA86-6910E01D50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81794" y="1173544"/>
                  <a:ext cx="247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A51E97-E028-49B7-A464-F28CF219F9AE}"/>
                    </a:ext>
                  </a:extLst>
                </p14:cNvPr>
                <p14:cNvContentPartPr/>
                <p14:nvPr/>
              </p14:nvContentPartPr>
              <p14:xfrm>
                <a:off x="7193834" y="942784"/>
                <a:ext cx="259920" cy="333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A51E97-E028-49B7-A464-F28CF219F9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5194" y="934144"/>
                  <a:ext cx="277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720282-42D2-4133-B81A-3274DDEE01BF}"/>
                    </a:ext>
                  </a:extLst>
                </p14:cNvPr>
                <p14:cNvContentPartPr/>
                <p14:nvPr/>
              </p14:nvContentPartPr>
              <p14:xfrm>
                <a:off x="7300754" y="1170664"/>
                <a:ext cx="204120" cy="16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720282-42D2-4133-B81A-3274DDEE01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92114" y="1162024"/>
                  <a:ext cx="221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38BEC9-178F-4131-9827-B7CFBE5612C2}"/>
                    </a:ext>
                  </a:extLst>
                </p14:cNvPr>
                <p14:cNvContentPartPr/>
                <p14:nvPr/>
              </p14:nvContentPartPr>
              <p14:xfrm>
                <a:off x="7526114" y="1218904"/>
                <a:ext cx="184320" cy="133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38BEC9-178F-4131-9827-B7CFBE5612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17114" y="1210264"/>
                  <a:ext cx="20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06FB93-40F8-457B-89AB-9FC22571AB05}"/>
                    </a:ext>
                  </a:extLst>
                </p14:cNvPr>
                <p14:cNvContentPartPr/>
                <p14:nvPr/>
              </p14:nvContentPartPr>
              <p14:xfrm>
                <a:off x="7850474" y="983824"/>
                <a:ext cx="268200" cy="398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06FB93-40F8-457B-89AB-9FC22571AB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41474" y="974824"/>
                  <a:ext cx="285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3775CA-5527-4EE9-9956-6682E7A7AD63}"/>
                    </a:ext>
                  </a:extLst>
                </p14:cNvPr>
                <p14:cNvContentPartPr/>
                <p14:nvPr/>
              </p14:nvContentPartPr>
              <p14:xfrm>
                <a:off x="7814114" y="1124944"/>
                <a:ext cx="429480" cy="5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3775CA-5527-4EE9-9956-6682E7A7AD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5474" y="1116304"/>
                  <a:ext cx="447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E2AED5-3F54-48F7-91AB-68011D2A4456}"/>
                    </a:ext>
                  </a:extLst>
                </p14:cNvPr>
                <p14:cNvContentPartPr/>
                <p14:nvPr/>
              </p14:nvContentPartPr>
              <p14:xfrm>
                <a:off x="8486954" y="1200544"/>
                <a:ext cx="186120" cy="14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E2AED5-3F54-48F7-91AB-68011D2A44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78314" y="1191904"/>
                  <a:ext cx="203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1CE7CE-6C09-4C0B-9386-8A5053CE6442}"/>
                    </a:ext>
                  </a:extLst>
                </p14:cNvPr>
                <p14:cNvContentPartPr/>
                <p14:nvPr/>
              </p14:nvContentPartPr>
              <p14:xfrm>
                <a:off x="8726354" y="812824"/>
                <a:ext cx="388440" cy="558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1CE7CE-6C09-4C0B-9386-8A5053CE64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17354" y="804184"/>
                  <a:ext cx="4060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D549A8-7207-4BFF-98D8-C043149F1527}"/>
                    </a:ext>
                  </a:extLst>
                </p14:cNvPr>
                <p14:cNvContentPartPr/>
                <p14:nvPr/>
              </p14:nvContentPartPr>
              <p14:xfrm>
                <a:off x="8723474" y="1185064"/>
                <a:ext cx="207360" cy="42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D549A8-7207-4BFF-98D8-C043149F15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14834" y="1176424"/>
                  <a:ext cx="225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56C5E1-A7D5-4B76-B909-8CFD22D5CBD1}"/>
                    </a:ext>
                  </a:extLst>
                </p14:cNvPr>
                <p14:cNvContentPartPr/>
                <p14:nvPr/>
              </p14:nvContentPartPr>
              <p14:xfrm>
                <a:off x="9139994" y="1190104"/>
                <a:ext cx="268200" cy="166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56C5E1-A7D5-4B76-B909-8CFD22D5CB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31354" y="1181464"/>
                  <a:ext cx="285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03C0BC-DCD5-49FE-8087-B3BC299DBA6C}"/>
                    </a:ext>
                  </a:extLst>
                </p14:cNvPr>
                <p14:cNvContentPartPr/>
                <p14:nvPr/>
              </p14:nvContentPartPr>
              <p14:xfrm>
                <a:off x="9398474" y="1226464"/>
                <a:ext cx="231840" cy="11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03C0BC-DCD5-49FE-8087-B3BC299DBA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89474" y="1217824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100D85-FF70-4D8C-8F3A-53D56746408D}"/>
                    </a:ext>
                  </a:extLst>
                </p14:cNvPr>
                <p14:cNvContentPartPr/>
                <p14:nvPr/>
              </p14:nvContentPartPr>
              <p14:xfrm>
                <a:off x="9661994" y="1229704"/>
                <a:ext cx="163080" cy="142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100D85-FF70-4D8C-8F3A-53D5674640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3354" y="1221064"/>
                  <a:ext cx="18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44A10A-E9D7-43BE-B8E5-2BEBD71C2D3C}"/>
                    </a:ext>
                  </a:extLst>
                </p14:cNvPr>
                <p14:cNvContentPartPr/>
                <p14:nvPr/>
              </p14:nvContentPartPr>
              <p14:xfrm>
                <a:off x="9971594" y="982744"/>
                <a:ext cx="259920" cy="45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44A10A-E9D7-43BE-B8E5-2BEBD71C2D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2954" y="974104"/>
                  <a:ext cx="277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DF29A7-082A-446D-A878-8BFB19ED7881}"/>
                    </a:ext>
                  </a:extLst>
                </p14:cNvPr>
                <p14:cNvContentPartPr/>
                <p14:nvPr/>
              </p14:nvContentPartPr>
              <p14:xfrm>
                <a:off x="8233514" y="1845664"/>
                <a:ext cx="168120" cy="138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DF29A7-082A-446D-A878-8BFB19ED78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24514" y="1836664"/>
                  <a:ext cx="185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DEDD0E4-2F58-4807-86A5-47229041067F}"/>
                    </a:ext>
                  </a:extLst>
                </p14:cNvPr>
                <p14:cNvContentPartPr/>
                <p14:nvPr/>
              </p14:nvContentPartPr>
              <p14:xfrm>
                <a:off x="8534474" y="1506904"/>
                <a:ext cx="339840" cy="51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DEDD0E4-2F58-4807-86A5-4722904106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5474" y="1498264"/>
                  <a:ext cx="357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1E0A08-B0A3-4806-AF0B-69CA611594D4}"/>
                    </a:ext>
                  </a:extLst>
                </p14:cNvPr>
                <p14:cNvContentPartPr/>
                <p14:nvPr/>
              </p14:nvContentPartPr>
              <p14:xfrm>
                <a:off x="8538794" y="1828384"/>
                <a:ext cx="234360" cy="22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1E0A08-B0A3-4806-AF0B-69CA611594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30154" y="1819384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CC7B30-E414-43DC-8B40-0CBBAB335F06}"/>
                    </a:ext>
                  </a:extLst>
                </p14:cNvPr>
                <p14:cNvContentPartPr/>
                <p14:nvPr/>
              </p14:nvContentPartPr>
              <p14:xfrm>
                <a:off x="9069434" y="1816504"/>
                <a:ext cx="161640" cy="133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CC7B30-E414-43DC-8B40-0CBBAB335F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60434" y="1807504"/>
                  <a:ext cx="17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3444A2-748A-4617-9566-59CF66E0510D}"/>
                    </a:ext>
                  </a:extLst>
                </p14:cNvPr>
                <p14:cNvContentPartPr/>
                <p14:nvPr/>
              </p14:nvContentPartPr>
              <p14:xfrm>
                <a:off x="9275354" y="1834504"/>
                <a:ext cx="198000" cy="12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3444A2-748A-4617-9566-59CF66E051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66354" y="1825504"/>
                  <a:ext cx="215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16D510-68AB-4207-8D11-90D1E67F761E}"/>
                    </a:ext>
                  </a:extLst>
                </p14:cNvPr>
                <p14:cNvContentPartPr/>
                <p14:nvPr/>
              </p14:nvContentPartPr>
              <p14:xfrm>
                <a:off x="9536354" y="1770064"/>
                <a:ext cx="198000" cy="18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16D510-68AB-4207-8D11-90D1E67F76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7354" y="1761064"/>
                  <a:ext cx="215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C849FF-D57E-4C6C-A24B-1B44C0116E50}"/>
                    </a:ext>
                  </a:extLst>
                </p14:cNvPr>
                <p14:cNvContentPartPr/>
                <p14:nvPr/>
              </p14:nvContentPartPr>
              <p14:xfrm>
                <a:off x="10011914" y="1717504"/>
                <a:ext cx="225360" cy="226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C849FF-D57E-4C6C-A24B-1B44C0116E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03274" y="1708504"/>
                  <a:ext cx="243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6D23B0A-0A12-4734-9428-1D1D0AC46EB0}"/>
                    </a:ext>
                  </a:extLst>
                </p14:cNvPr>
                <p14:cNvContentPartPr/>
                <p14:nvPr/>
              </p14:nvContentPartPr>
              <p14:xfrm>
                <a:off x="10263914" y="1745584"/>
                <a:ext cx="240840" cy="186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6D23B0A-0A12-4734-9428-1D1D0AC46E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54914" y="1736584"/>
                  <a:ext cx="258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4D5399-2C2E-43FF-A706-D2F0BF783522}"/>
                    </a:ext>
                  </a:extLst>
                </p14:cNvPr>
                <p14:cNvContentPartPr/>
                <p14:nvPr/>
              </p14:nvContentPartPr>
              <p14:xfrm>
                <a:off x="10522034" y="1776184"/>
                <a:ext cx="129960" cy="144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4D5399-2C2E-43FF-A706-D2F0BF7835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13394" y="1767184"/>
                  <a:ext cx="147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FB98E-CE65-419B-A6D6-1E761CD25704}"/>
                    </a:ext>
                  </a:extLst>
                </p14:cNvPr>
                <p14:cNvContentPartPr/>
                <p14:nvPr/>
              </p14:nvContentPartPr>
              <p14:xfrm>
                <a:off x="10648034" y="1833424"/>
                <a:ext cx="190800" cy="129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FB98E-CE65-419B-A6D6-1E761CD257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39034" y="1824784"/>
                  <a:ext cx="208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39096F3-37A6-49F1-8CBC-7A971847E21F}"/>
                    </a:ext>
                  </a:extLst>
                </p14:cNvPr>
                <p14:cNvContentPartPr/>
                <p14:nvPr/>
              </p14:nvContentPartPr>
              <p14:xfrm>
                <a:off x="11031794" y="1573504"/>
                <a:ext cx="238320" cy="430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39096F3-37A6-49F1-8CBC-7A971847E2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22794" y="1564864"/>
                  <a:ext cx="2559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2A2C15-6500-4E32-B0AF-50BF6896CDDF}"/>
                    </a:ext>
                  </a:extLst>
                </p14:cNvPr>
                <p14:cNvContentPartPr/>
                <p14:nvPr/>
              </p14:nvContentPartPr>
              <p14:xfrm>
                <a:off x="10969514" y="1759264"/>
                <a:ext cx="353160" cy="29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2A2C15-6500-4E32-B0AF-50BF6896CD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60874" y="1750264"/>
                  <a:ext cx="370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235CCC-C7AC-4EE1-A31D-35995C6F3FFC}"/>
                    </a:ext>
                  </a:extLst>
                </p14:cNvPr>
                <p14:cNvContentPartPr/>
                <p14:nvPr/>
              </p14:nvContentPartPr>
              <p14:xfrm>
                <a:off x="2321234" y="1791304"/>
                <a:ext cx="177120" cy="20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235CCC-C7AC-4EE1-A31D-35995C6F3F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12234" y="1782664"/>
                  <a:ext cx="194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C627F84-84CD-4706-B870-CC7CE8DBA0A8}"/>
                    </a:ext>
                  </a:extLst>
                </p14:cNvPr>
                <p14:cNvContentPartPr/>
                <p14:nvPr/>
              </p14:nvContentPartPr>
              <p14:xfrm>
                <a:off x="2593754" y="1579264"/>
                <a:ext cx="262440" cy="414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C627F84-84CD-4706-B870-CC7CE8DBA0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85114" y="1570264"/>
                  <a:ext cx="280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5B767A-B77A-43A9-B91D-E50B48C8C70D}"/>
                    </a:ext>
                  </a:extLst>
                </p14:cNvPr>
                <p14:cNvContentPartPr/>
                <p14:nvPr/>
              </p14:nvContentPartPr>
              <p14:xfrm>
                <a:off x="2533634" y="1814704"/>
                <a:ext cx="249840" cy="1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5B767A-B77A-43A9-B91D-E50B48C8C7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24994" y="1805704"/>
                  <a:ext cx="267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E5B8AA-2B14-4940-86A3-3C5455A672EF}"/>
                    </a:ext>
                  </a:extLst>
                </p14:cNvPr>
                <p14:cNvContentPartPr/>
                <p14:nvPr/>
              </p14:nvContentPartPr>
              <p14:xfrm>
                <a:off x="2817674" y="1534984"/>
                <a:ext cx="254880" cy="42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E5B8AA-2B14-4940-86A3-3C5455A672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08674" y="1526344"/>
                  <a:ext cx="27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82EC9E6-59A9-4E95-8476-3D1A21F497BA}"/>
                    </a:ext>
                  </a:extLst>
                </p14:cNvPr>
                <p14:cNvContentPartPr/>
                <p14:nvPr/>
              </p14:nvContentPartPr>
              <p14:xfrm>
                <a:off x="3030794" y="1806424"/>
                <a:ext cx="230760" cy="129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82EC9E6-59A9-4E95-8476-3D1A21F497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22154" y="1797424"/>
                  <a:ext cx="248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A98F9D-8664-4D75-92A0-75EEE1856E73}"/>
                    </a:ext>
                  </a:extLst>
                </p14:cNvPr>
                <p14:cNvContentPartPr/>
                <p14:nvPr/>
              </p14:nvContentPartPr>
              <p14:xfrm>
                <a:off x="3314474" y="1766824"/>
                <a:ext cx="323640" cy="244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A98F9D-8664-4D75-92A0-75EEE1856E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05474" y="1757824"/>
                  <a:ext cx="341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61814E-F9E2-44B0-9E1B-B11086016E4C}"/>
                    </a:ext>
                  </a:extLst>
                </p14:cNvPr>
                <p14:cNvContentPartPr/>
                <p14:nvPr/>
              </p14:nvContentPartPr>
              <p14:xfrm>
                <a:off x="3565754" y="2026024"/>
                <a:ext cx="39960" cy="21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61814E-F9E2-44B0-9E1B-B11086016E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57114" y="2017384"/>
                  <a:ext cx="57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30097-CBB4-4FCC-BDFB-81D1A132B54A}"/>
                    </a:ext>
                  </a:extLst>
                </p14:cNvPr>
                <p14:cNvContentPartPr/>
                <p14:nvPr/>
              </p14:nvContentPartPr>
              <p14:xfrm>
                <a:off x="4049954" y="1776904"/>
                <a:ext cx="140400" cy="230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30097-CBB4-4FCC-BDFB-81D1A132B5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40954" y="1768264"/>
                  <a:ext cx="15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1AA72A-3E0D-499F-9C53-CB82830BB8B0}"/>
                    </a:ext>
                  </a:extLst>
                </p14:cNvPr>
                <p14:cNvContentPartPr/>
                <p14:nvPr/>
              </p14:nvContentPartPr>
              <p14:xfrm>
                <a:off x="3968594" y="1683664"/>
                <a:ext cx="699840" cy="108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1AA72A-3E0D-499F-9C53-CB82830BB8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59594" y="1675024"/>
                  <a:ext cx="717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66B8A87-075A-49AB-83D4-7C14EACF3B44}"/>
                    </a:ext>
                  </a:extLst>
                </p14:cNvPr>
                <p14:cNvContentPartPr/>
                <p14:nvPr/>
              </p14:nvContentPartPr>
              <p14:xfrm>
                <a:off x="4464314" y="1604464"/>
                <a:ext cx="297720" cy="38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66B8A87-075A-49AB-83D4-7C14EACF3B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55314" y="1595824"/>
                  <a:ext cx="315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2DC40A-E9D7-4C17-AEDA-28A1AD260465}"/>
                    </a:ext>
                  </a:extLst>
                </p14:cNvPr>
                <p14:cNvContentPartPr/>
                <p14:nvPr/>
              </p14:nvContentPartPr>
              <p14:xfrm>
                <a:off x="4742954" y="1848184"/>
                <a:ext cx="214560" cy="141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2DC40A-E9D7-4C17-AEDA-28A1AD2604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34314" y="1839544"/>
                  <a:ext cx="23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A97B14-6192-447F-A291-5D1E130C23CD}"/>
                    </a:ext>
                  </a:extLst>
                </p14:cNvPr>
                <p14:cNvContentPartPr/>
                <p14:nvPr/>
              </p14:nvContentPartPr>
              <p14:xfrm>
                <a:off x="5392754" y="1806064"/>
                <a:ext cx="177480" cy="164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A97B14-6192-447F-A291-5D1E130C23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84114" y="1797064"/>
                  <a:ext cx="195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D878C89-03D1-433D-9463-DEBC91D0F475}"/>
                    </a:ext>
                  </a:extLst>
                </p14:cNvPr>
                <p14:cNvContentPartPr/>
                <p14:nvPr/>
              </p14:nvContentPartPr>
              <p14:xfrm>
                <a:off x="5668154" y="1789504"/>
                <a:ext cx="186120" cy="157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D878C89-03D1-433D-9463-DEBC91D0F4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59154" y="1780504"/>
                  <a:ext cx="203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8125B7-A467-49D8-8922-EBBDA7475E0F}"/>
                    </a:ext>
                  </a:extLst>
                </p14:cNvPr>
                <p14:cNvContentPartPr/>
                <p14:nvPr/>
              </p14:nvContentPartPr>
              <p14:xfrm>
                <a:off x="5913674" y="1775104"/>
                <a:ext cx="160920" cy="163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8125B7-A467-49D8-8922-EBBDA7475E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05034" y="1766464"/>
                  <a:ext cx="17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E5A146-D6FD-4340-9A1D-5EA543D2EB6D}"/>
                    </a:ext>
                  </a:extLst>
                </p14:cNvPr>
                <p14:cNvContentPartPr/>
                <p14:nvPr/>
              </p14:nvContentPartPr>
              <p14:xfrm>
                <a:off x="6148754" y="1801744"/>
                <a:ext cx="165240" cy="158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E5A146-D6FD-4340-9A1D-5EA543D2EB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39754" y="1793104"/>
                  <a:ext cx="182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7EBC1E-EF34-4EED-8C5E-57B6BD348E93}"/>
                    </a:ext>
                  </a:extLst>
                </p14:cNvPr>
                <p14:cNvContentPartPr/>
                <p14:nvPr/>
              </p14:nvContentPartPr>
              <p14:xfrm>
                <a:off x="6356114" y="1766824"/>
                <a:ext cx="257040" cy="195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7EBC1E-EF34-4EED-8C5E-57B6BD348E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47114" y="1757824"/>
                  <a:ext cx="274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A9B3B4-574B-4D34-B8B9-C052FA281657}"/>
                    </a:ext>
                  </a:extLst>
                </p14:cNvPr>
                <p14:cNvContentPartPr/>
                <p14:nvPr/>
              </p14:nvContentPartPr>
              <p14:xfrm>
                <a:off x="6621794" y="1746304"/>
                <a:ext cx="265320" cy="202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A9B3B4-574B-4D34-B8B9-C052FA2816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12794" y="1737304"/>
                  <a:ext cx="282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E867A2-8B5E-4F2A-BC1D-037268602929}"/>
                    </a:ext>
                  </a:extLst>
                </p14:cNvPr>
                <p14:cNvContentPartPr/>
                <p14:nvPr/>
              </p14:nvContentPartPr>
              <p14:xfrm>
                <a:off x="6849314" y="1789504"/>
                <a:ext cx="175680" cy="159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E867A2-8B5E-4F2A-BC1D-0372686029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40674" y="1780504"/>
                  <a:ext cx="193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3DF377-54AD-45ED-9ACF-483A2082B852}"/>
                    </a:ext>
                  </a:extLst>
                </p14:cNvPr>
                <p14:cNvContentPartPr/>
                <p14:nvPr/>
              </p14:nvContentPartPr>
              <p14:xfrm>
                <a:off x="7049474" y="1838824"/>
                <a:ext cx="216000" cy="134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3DF377-54AD-45ED-9ACF-483A2082B8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40834" y="1830184"/>
                  <a:ext cx="23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C3FDF8-077A-4ED2-8C8E-A5599A79CE11}"/>
                    </a:ext>
                  </a:extLst>
                </p14:cNvPr>
                <p14:cNvContentPartPr/>
                <p14:nvPr/>
              </p14:nvContentPartPr>
              <p14:xfrm>
                <a:off x="7410914" y="1768984"/>
                <a:ext cx="111600" cy="18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C3FDF8-077A-4ED2-8C8E-A5599A79CE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02274" y="1759984"/>
                  <a:ext cx="129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1F2F3B-B110-449C-9E88-F36778D03EEB}"/>
                    </a:ext>
                  </a:extLst>
                </p14:cNvPr>
                <p14:cNvContentPartPr/>
                <p14:nvPr/>
              </p14:nvContentPartPr>
              <p14:xfrm>
                <a:off x="7645274" y="1802464"/>
                <a:ext cx="240840" cy="22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1F2F3B-B110-449C-9E88-F36778D03E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6274" y="1793824"/>
                  <a:ext cx="258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6D74E3-3194-4E72-9831-17218D8FAA90}"/>
                    </a:ext>
                  </a:extLst>
                </p14:cNvPr>
                <p14:cNvContentPartPr/>
                <p14:nvPr/>
              </p14:nvContentPartPr>
              <p14:xfrm>
                <a:off x="2245994" y="2369824"/>
                <a:ext cx="267840" cy="204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6D74E3-3194-4E72-9831-17218D8FAA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36994" y="2361184"/>
                  <a:ext cx="28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498359-B85A-4A57-BCD0-D54C21324D91}"/>
                    </a:ext>
                  </a:extLst>
                </p14:cNvPr>
                <p14:cNvContentPartPr/>
                <p14:nvPr/>
              </p14:nvContentPartPr>
              <p14:xfrm>
                <a:off x="2406914" y="2149504"/>
                <a:ext cx="299520" cy="389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498359-B85A-4A57-BCD0-D54C21324D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98274" y="2140504"/>
                  <a:ext cx="317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ECA909-8716-4B6D-AA66-F71D490DA56B}"/>
                    </a:ext>
                  </a:extLst>
                </p14:cNvPr>
                <p14:cNvContentPartPr/>
                <p14:nvPr/>
              </p14:nvContentPartPr>
              <p14:xfrm>
                <a:off x="2567834" y="2386744"/>
                <a:ext cx="131040" cy="169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ECA909-8716-4B6D-AA66-F71D490DA56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59194" y="2377744"/>
                  <a:ext cx="148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2F0795-5864-4BB2-A5F8-9F538A1D3AFD}"/>
                    </a:ext>
                  </a:extLst>
                </p14:cNvPr>
                <p14:cNvContentPartPr/>
                <p14:nvPr/>
              </p14:nvContentPartPr>
              <p14:xfrm>
                <a:off x="2793554" y="2345704"/>
                <a:ext cx="245880" cy="177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2F0795-5864-4BB2-A5F8-9F538A1D3A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84554" y="2336704"/>
                  <a:ext cx="26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1BB2776-1BE5-41D5-81C5-67814B2C8CE4}"/>
                    </a:ext>
                  </a:extLst>
                </p14:cNvPr>
                <p14:cNvContentPartPr/>
                <p14:nvPr/>
              </p14:nvContentPartPr>
              <p14:xfrm>
                <a:off x="2929994" y="2322664"/>
                <a:ext cx="260280" cy="222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1BB2776-1BE5-41D5-81C5-67814B2C8C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20994" y="2314024"/>
                  <a:ext cx="277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C377B8F-CB77-4647-99F0-26C992588725}"/>
                    </a:ext>
                  </a:extLst>
                </p14:cNvPr>
                <p14:cNvContentPartPr/>
                <p14:nvPr/>
              </p14:nvContentPartPr>
              <p14:xfrm>
                <a:off x="3497714" y="2364784"/>
                <a:ext cx="254520" cy="16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C377B8F-CB77-4647-99F0-26C99258872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89074" y="2355784"/>
                  <a:ext cx="272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21E65D2-8B68-4AB5-A250-394F553A454F}"/>
                    </a:ext>
                  </a:extLst>
                </p14:cNvPr>
                <p14:cNvContentPartPr/>
                <p14:nvPr/>
              </p14:nvContentPartPr>
              <p14:xfrm>
                <a:off x="3816674" y="2360104"/>
                <a:ext cx="135360" cy="162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21E65D2-8B68-4AB5-A250-394F553A45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08034" y="2351464"/>
                  <a:ext cx="153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4144A2-1577-45A7-8243-FF105FA3AEB4}"/>
                    </a:ext>
                  </a:extLst>
                </p14:cNvPr>
                <p14:cNvContentPartPr/>
                <p14:nvPr/>
              </p14:nvContentPartPr>
              <p14:xfrm>
                <a:off x="4110794" y="2135824"/>
                <a:ext cx="309240" cy="451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4144A2-1577-45A7-8243-FF105FA3AEB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02154" y="2127184"/>
                  <a:ext cx="326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DA1BCF-2F6C-4D55-B389-CE65DE8D12A4}"/>
                    </a:ext>
                  </a:extLst>
                </p14:cNvPr>
                <p14:cNvContentPartPr/>
                <p14:nvPr/>
              </p14:nvContentPartPr>
              <p14:xfrm>
                <a:off x="4093514" y="2338504"/>
                <a:ext cx="349200" cy="30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DA1BCF-2F6C-4D55-B389-CE65DE8D12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84514" y="2329864"/>
                  <a:ext cx="366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5D97F6B-23F7-43FE-B5B2-C54F35E14E3E}"/>
                    </a:ext>
                  </a:extLst>
                </p14:cNvPr>
                <p14:cNvContentPartPr/>
                <p14:nvPr/>
              </p14:nvContentPartPr>
              <p14:xfrm>
                <a:off x="4681034" y="2366944"/>
                <a:ext cx="262080" cy="18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5D97F6B-23F7-43FE-B5B2-C54F35E14E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72034" y="2357944"/>
                  <a:ext cx="279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8D7E1E3-7F95-4220-AB80-444C31B35C19}"/>
                    </a:ext>
                  </a:extLst>
                </p14:cNvPr>
                <p14:cNvContentPartPr/>
                <p14:nvPr/>
              </p14:nvContentPartPr>
              <p14:xfrm>
                <a:off x="5102234" y="2046904"/>
                <a:ext cx="371160" cy="536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8D7E1E3-7F95-4220-AB80-444C31B35C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93234" y="2037904"/>
                  <a:ext cx="3888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3DD51C-74EB-4BF5-8352-BA64EA10E105}"/>
                    </a:ext>
                  </a:extLst>
                </p14:cNvPr>
                <p14:cNvContentPartPr/>
                <p14:nvPr/>
              </p14:nvContentPartPr>
              <p14:xfrm>
                <a:off x="5119154" y="2365504"/>
                <a:ext cx="185760" cy="25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3DD51C-74EB-4BF5-8352-BA64EA10E10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10154" y="2356504"/>
                  <a:ext cx="203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D73F06A-FA05-4553-BC3B-748F8EA897BC}"/>
                    </a:ext>
                  </a:extLst>
                </p14:cNvPr>
                <p14:cNvContentPartPr/>
                <p14:nvPr/>
              </p14:nvContentPartPr>
              <p14:xfrm>
                <a:off x="5431634" y="2024944"/>
                <a:ext cx="365040" cy="525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D73F06A-FA05-4553-BC3B-748F8EA897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22994" y="2016304"/>
                  <a:ext cx="3826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BD9BF1-7871-46FC-880F-73530B9C5E8D}"/>
                    </a:ext>
                  </a:extLst>
                </p14:cNvPr>
                <p14:cNvContentPartPr/>
                <p14:nvPr/>
              </p14:nvContentPartPr>
              <p14:xfrm>
                <a:off x="5371874" y="2376304"/>
                <a:ext cx="252360" cy="48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BD9BF1-7871-46FC-880F-73530B9C5E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63234" y="2367664"/>
                  <a:ext cx="27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F9A11E1-4A88-4FBF-A2D7-C2E878007474}"/>
                    </a:ext>
                  </a:extLst>
                </p14:cNvPr>
                <p14:cNvContentPartPr/>
                <p14:nvPr/>
              </p14:nvContentPartPr>
              <p14:xfrm>
                <a:off x="5662034" y="2340664"/>
                <a:ext cx="165240" cy="138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F9A11E1-4A88-4FBF-A2D7-C2E8780074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53034" y="2331664"/>
                  <a:ext cx="182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57D204-6AD5-4439-9BDC-C06D53FFB38C}"/>
                    </a:ext>
                  </a:extLst>
                </p14:cNvPr>
                <p14:cNvContentPartPr/>
                <p14:nvPr/>
              </p14:nvContentPartPr>
              <p14:xfrm>
                <a:off x="5860394" y="2364064"/>
                <a:ext cx="103680" cy="126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57D204-6AD5-4439-9BDC-C06D53FFB3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51754" y="2355424"/>
                  <a:ext cx="121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334458-B397-4D6B-8A09-23FA1D330778}"/>
                    </a:ext>
                  </a:extLst>
                </p14:cNvPr>
                <p14:cNvContentPartPr/>
                <p14:nvPr/>
              </p14:nvContentPartPr>
              <p14:xfrm>
                <a:off x="6050834" y="2086864"/>
                <a:ext cx="413640" cy="420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334458-B397-4D6B-8A09-23FA1D3307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41834" y="2077864"/>
                  <a:ext cx="431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1505F7D-909E-49E6-80FD-A280B774FB3D}"/>
                    </a:ext>
                  </a:extLst>
                </p14:cNvPr>
                <p14:cNvContentPartPr/>
                <p14:nvPr/>
              </p14:nvContentPartPr>
              <p14:xfrm>
                <a:off x="6595874" y="2085424"/>
                <a:ext cx="315000" cy="471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1505F7D-909E-49E6-80FD-A280B774FB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7234" y="2076784"/>
                  <a:ext cx="332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AB0CF6-1E4E-47B2-B791-E97C3BAB46C2}"/>
                    </a:ext>
                  </a:extLst>
                </p14:cNvPr>
                <p14:cNvContentPartPr/>
                <p14:nvPr/>
              </p14:nvContentPartPr>
              <p14:xfrm>
                <a:off x="6586154" y="2281264"/>
                <a:ext cx="392760" cy="66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AB0CF6-1E4E-47B2-B791-E97C3BAB46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77154" y="2272624"/>
                  <a:ext cx="410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A1204BE-964E-4AE5-9421-D6517B7C8DCA}"/>
                    </a:ext>
                  </a:extLst>
                </p14:cNvPr>
                <p14:cNvContentPartPr/>
                <p14:nvPr/>
              </p14:nvContentPartPr>
              <p14:xfrm>
                <a:off x="6927794" y="2084704"/>
                <a:ext cx="258840" cy="425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A1204BE-964E-4AE5-9421-D6517B7C8D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18794" y="2076064"/>
                  <a:ext cx="2764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7A1170-DD3D-4289-A3F1-4E63B9ACB265}"/>
                    </a:ext>
                  </a:extLst>
                </p14:cNvPr>
                <p14:cNvContentPartPr/>
                <p14:nvPr/>
              </p14:nvContentPartPr>
              <p14:xfrm>
                <a:off x="7256474" y="2301784"/>
                <a:ext cx="212400" cy="212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7A1170-DD3D-4289-A3F1-4E63B9ACB2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47834" y="2293144"/>
                  <a:ext cx="230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D5AEE0-5B55-45EA-BB5C-8E15F601A537}"/>
                    </a:ext>
                  </a:extLst>
                </p14:cNvPr>
                <p14:cNvContentPartPr/>
                <p14:nvPr/>
              </p14:nvContentPartPr>
              <p14:xfrm>
                <a:off x="7628354" y="2474584"/>
                <a:ext cx="224280" cy="312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D5AEE0-5B55-45EA-BB5C-8E15F601A53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19354" y="2465944"/>
                  <a:ext cx="241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6378F7-385A-4CB8-A92B-84FD576A39BA}"/>
                    </a:ext>
                  </a:extLst>
                </p14:cNvPr>
                <p14:cNvContentPartPr/>
                <p14:nvPr/>
              </p14:nvContentPartPr>
              <p14:xfrm>
                <a:off x="7813034" y="2284144"/>
                <a:ext cx="370800" cy="22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6378F7-385A-4CB8-A92B-84FD576A39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04034" y="2275504"/>
                  <a:ext cx="388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27C3FE5-6B0B-4172-AAC4-BEB53817FA1F}"/>
                    </a:ext>
                  </a:extLst>
                </p14:cNvPr>
                <p14:cNvContentPartPr/>
                <p14:nvPr/>
              </p14:nvContentPartPr>
              <p14:xfrm>
                <a:off x="8243954" y="2334904"/>
                <a:ext cx="207360" cy="191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27C3FE5-6B0B-4172-AAC4-BEB53817FA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35314" y="2326264"/>
                  <a:ext cx="225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47D7E-EB49-4D1C-85F1-AE3AA860C8A9}"/>
                    </a:ext>
                  </a:extLst>
                </p14:cNvPr>
                <p14:cNvContentPartPr/>
                <p14:nvPr/>
              </p14:nvContentPartPr>
              <p14:xfrm>
                <a:off x="8451314" y="2355424"/>
                <a:ext cx="145440" cy="144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47D7E-EB49-4D1C-85F1-AE3AA860C8A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42314" y="2346784"/>
                  <a:ext cx="163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AE7D04F-8697-4CC8-A14A-D4355C703A0A}"/>
                    </a:ext>
                  </a:extLst>
                </p14:cNvPr>
                <p14:cNvContentPartPr/>
                <p14:nvPr/>
              </p14:nvContentPartPr>
              <p14:xfrm>
                <a:off x="8748314" y="2073184"/>
                <a:ext cx="277920" cy="424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AE7D04F-8697-4CC8-A14A-D4355C703A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39674" y="2064544"/>
                  <a:ext cx="295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94D2FC-14C9-4F44-B254-C70856698170}"/>
                    </a:ext>
                  </a:extLst>
                </p14:cNvPr>
                <p14:cNvContentPartPr/>
                <p14:nvPr/>
              </p14:nvContentPartPr>
              <p14:xfrm>
                <a:off x="9081674" y="2341744"/>
                <a:ext cx="222840" cy="151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94D2FC-14C9-4F44-B254-C708566981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72674" y="2332744"/>
                  <a:ext cx="240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0EE1A5-DEC0-4615-B4CA-1A6E824DA257}"/>
                    </a:ext>
                  </a:extLst>
                </p14:cNvPr>
                <p14:cNvContentPartPr/>
                <p14:nvPr/>
              </p14:nvContentPartPr>
              <p14:xfrm>
                <a:off x="9449234" y="2118904"/>
                <a:ext cx="290880" cy="403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0EE1A5-DEC0-4615-B4CA-1A6E824DA2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40234" y="2109904"/>
                  <a:ext cx="3085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F7CAE2-E0DC-4A23-BC6F-B9BFE6F47453}"/>
                    </a:ext>
                  </a:extLst>
                </p14:cNvPr>
                <p14:cNvContentPartPr/>
                <p14:nvPr/>
              </p14:nvContentPartPr>
              <p14:xfrm>
                <a:off x="9793034" y="2410504"/>
                <a:ext cx="91800" cy="10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F7CAE2-E0DC-4A23-BC6F-B9BFE6F474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84034" y="2401864"/>
                  <a:ext cx="109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951FC2-39F0-4B90-B9EA-C8B38BF1E03A}"/>
                    </a:ext>
                  </a:extLst>
                </p14:cNvPr>
                <p14:cNvContentPartPr/>
                <p14:nvPr/>
              </p14:nvContentPartPr>
              <p14:xfrm>
                <a:off x="10068074" y="2126824"/>
                <a:ext cx="245880" cy="419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951FC2-39F0-4B90-B9EA-C8B38BF1E0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59074" y="2118184"/>
                  <a:ext cx="263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20338A-D0B3-49BE-8ED2-CCE8F37A32B6}"/>
                    </a:ext>
                  </a:extLst>
                </p14:cNvPr>
                <p14:cNvContentPartPr/>
                <p14:nvPr/>
              </p14:nvContentPartPr>
              <p14:xfrm>
                <a:off x="10281194" y="2402944"/>
                <a:ext cx="87480" cy="10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20338A-D0B3-49BE-8ED2-CCE8F37A32B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72554" y="2394304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E01AA6-65EE-4FD7-9302-8B964FB93C55}"/>
                    </a:ext>
                  </a:extLst>
                </p14:cNvPr>
                <p14:cNvContentPartPr/>
                <p14:nvPr/>
              </p14:nvContentPartPr>
              <p14:xfrm>
                <a:off x="10541834" y="2117824"/>
                <a:ext cx="358920" cy="410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E01AA6-65EE-4FD7-9302-8B964FB93C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32834" y="2109184"/>
                  <a:ext cx="376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BB131C-7D28-480A-BB28-53619A512C4C}"/>
                    </a:ext>
                  </a:extLst>
                </p14:cNvPr>
                <p14:cNvContentPartPr/>
                <p14:nvPr/>
              </p14:nvContentPartPr>
              <p14:xfrm>
                <a:off x="10896794" y="2398984"/>
                <a:ext cx="42120" cy="8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BB131C-7D28-480A-BB28-53619A512C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87794" y="2389984"/>
                  <a:ext cx="59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A9ADB0-1B8A-421F-88AB-2AF5694D19F8}"/>
                    </a:ext>
                  </a:extLst>
                </p14:cNvPr>
                <p14:cNvContentPartPr/>
                <p14:nvPr/>
              </p14:nvContentPartPr>
              <p14:xfrm>
                <a:off x="10815074" y="2312224"/>
                <a:ext cx="336600" cy="577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A9ADB0-1B8A-421F-88AB-2AF5694D19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06434" y="2303584"/>
                  <a:ext cx="3542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EDF186-785F-4446-A7AA-4F61396272B1}"/>
                    </a:ext>
                  </a:extLst>
                </p14:cNvPr>
                <p14:cNvContentPartPr/>
                <p14:nvPr/>
              </p14:nvContentPartPr>
              <p14:xfrm>
                <a:off x="2344274" y="2991184"/>
                <a:ext cx="125640" cy="165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EDF186-785F-4446-A7AA-4F61396272B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35634" y="2982184"/>
                  <a:ext cx="14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E661459-12EA-460C-BDAF-E4939F398C14}"/>
                    </a:ext>
                  </a:extLst>
                </p14:cNvPr>
                <p14:cNvContentPartPr/>
                <p14:nvPr/>
              </p14:nvContentPartPr>
              <p14:xfrm>
                <a:off x="2629034" y="2625424"/>
                <a:ext cx="359280" cy="542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E661459-12EA-460C-BDAF-E4939F398C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20034" y="2616784"/>
                  <a:ext cx="3769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D19EE9-AEFF-4B16-A707-C7A12282A12D}"/>
                    </a:ext>
                  </a:extLst>
                </p14:cNvPr>
                <p14:cNvContentPartPr/>
                <p14:nvPr/>
              </p14:nvContentPartPr>
              <p14:xfrm>
                <a:off x="2637674" y="2978584"/>
                <a:ext cx="232920" cy="47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D19EE9-AEFF-4B16-A707-C7A12282A12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29034" y="2969944"/>
                  <a:ext cx="250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58327A2-0AD1-47F9-8C95-B069A76A04A2}"/>
                    </a:ext>
                  </a:extLst>
                </p14:cNvPr>
                <p14:cNvContentPartPr/>
                <p14:nvPr/>
              </p14:nvContentPartPr>
              <p14:xfrm>
                <a:off x="3284594" y="2957344"/>
                <a:ext cx="281160" cy="209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58327A2-0AD1-47F9-8C95-B069A76A04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75594" y="2948704"/>
                  <a:ext cx="298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D07A177-7F16-4F9E-A426-D1F6264DEF32}"/>
                    </a:ext>
                  </a:extLst>
                </p14:cNvPr>
                <p14:cNvContentPartPr/>
                <p14:nvPr/>
              </p14:nvContentPartPr>
              <p14:xfrm>
                <a:off x="3541274" y="2986864"/>
                <a:ext cx="222480" cy="158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D07A177-7F16-4F9E-A426-D1F6264DEF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32274" y="2978224"/>
                  <a:ext cx="24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A651FE-1629-411D-98FB-59B16131995D}"/>
                    </a:ext>
                  </a:extLst>
                </p14:cNvPr>
                <p14:cNvContentPartPr/>
                <p14:nvPr/>
              </p14:nvContentPartPr>
              <p14:xfrm>
                <a:off x="3880034" y="2990464"/>
                <a:ext cx="149400" cy="158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A651FE-1629-411D-98FB-59B1613199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71034" y="2981824"/>
                  <a:ext cx="167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855F18F-7653-4F88-B805-3281A3B4C7F9}"/>
                    </a:ext>
                  </a:extLst>
                </p14:cNvPr>
                <p14:cNvContentPartPr/>
                <p14:nvPr/>
              </p14:nvContentPartPr>
              <p14:xfrm>
                <a:off x="4187474" y="2751064"/>
                <a:ext cx="229680" cy="399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855F18F-7653-4F88-B805-3281A3B4C7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78834" y="2742424"/>
                  <a:ext cx="247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A5860A-49BE-46F8-9BD2-2ACF0CF35AEE}"/>
                    </a:ext>
                  </a:extLst>
                </p14:cNvPr>
                <p14:cNvContentPartPr/>
                <p14:nvPr/>
              </p14:nvContentPartPr>
              <p14:xfrm>
                <a:off x="4094594" y="2911984"/>
                <a:ext cx="373320" cy="59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A5860A-49BE-46F8-9BD2-2ACF0CF35AE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85594" y="2903344"/>
                  <a:ext cx="39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83EE99-47CF-4C75-B5D0-17DBA24C42A0}"/>
                    </a:ext>
                  </a:extLst>
                </p14:cNvPr>
                <p14:cNvContentPartPr/>
                <p14:nvPr/>
              </p14:nvContentPartPr>
              <p14:xfrm>
                <a:off x="4440554" y="2668984"/>
                <a:ext cx="252720" cy="465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83EE99-47CF-4C75-B5D0-17DBA24C42A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31914" y="2660344"/>
                  <a:ext cx="2703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7BFDED8-BE63-410F-9E2F-86A65448F2B1}"/>
                    </a:ext>
                  </a:extLst>
                </p14:cNvPr>
                <p14:cNvContentPartPr/>
                <p14:nvPr/>
              </p14:nvContentPartPr>
              <p14:xfrm>
                <a:off x="4666994" y="2983264"/>
                <a:ext cx="167040" cy="136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7BFDED8-BE63-410F-9E2F-86A65448F2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58354" y="2974624"/>
                  <a:ext cx="184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8273D0-83A0-49D4-82AE-2121CC92D53D}"/>
                    </a:ext>
                  </a:extLst>
                </p14:cNvPr>
                <p14:cNvContentPartPr/>
                <p14:nvPr/>
              </p14:nvContentPartPr>
              <p14:xfrm>
                <a:off x="4817834" y="2887864"/>
                <a:ext cx="415440" cy="277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8273D0-83A0-49D4-82AE-2121CC92D5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08834" y="2879224"/>
                  <a:ext cx="433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F5CC77-6426-4AB8-98E4-7DEF5A2EDC81}"/>
                    </a:ext>
                  </a:extLst>
                </p14:cNvPr>
                <p14:cNvContentPartPr/>
                <p14:nvPr/>
              </p14:nvContentPartPr>
              <p14:xfrm>
                <a:off x="5141114" y="3180544"/>
                <a:ext cx="11520" cy="5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F5CC77-6426-4AB8-98E4-7DEF5A2EDC8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32114" y="3171544"/>
                  <a:ext cx="29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7A421D-4284-47EF-9D6A-65D856132EAE}"/>
                    </a:ext>
                  </a:extLst>
                </p14:cNvPr>
                <p14:cNvContentPartPr/>
                <p14:nvPr/>
              </p14:nvContentPartPr>
              <p14:xfrm>
                <a:off x="5620634" y="2842504"/>
                <a:ext cx="282600" cy="346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7A421D-4284-47EF-9D6A-65D856132E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11994" y="2833504"/>
                  <a:ext cx="300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A2E46E-5297-4FB9-A73F-200D87AC4DAC}"/>
                    </a:ext>
                  </a:extLst>
                </p14:cNvPr>
                <p14:cNvContentPartPr/>
                <p14:nvPr/>
              </p14:nvContentPartPr>
              <p14:xfrm>
                <a:off x="5978114" y="2829544"/>
                <a:ext cx="459360" cy="30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A2E46E-5297-4FB9-A73F-200D87AC4DA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69114" y="2820544"/>
                  <a:ext cx="477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D55674-6C5B-4BD4-9AEA-B489AEAC795F}"/>
                    </a:ext>
                  </a:extLst>
                </p14:cNvPr>
                <p14:cNvContentPartPr/>
                <p14:nvPr/>
              </p14:nvContentPartPr>
              <p14:xfrm>
                <a:off x="6266834" y="2982184"/>
                <a:ext cx="159480" cy="123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D55674-6C5B-4BD4-9AEA-B489AEAC795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58194" y="2973544"/>
                  <a:ext cx="177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4532902-51FB-4B5C-8F77-241FDE77F575}"/>
                    </a:ext>
                  </a:extLst>
                </p14:cNvPr>
                <p14:cNvContentPartPr/>
                <p14:nvPr/>
              </p14:nvContentPartPr>
              <p14:xfrm>
                <a:off x="6511274" y="2992984"/>
                <a:ext cx="67680" cy="88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4532902-51FB-4B5C-8F77-241FDE77F5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02274" y="2983984"/>
                  <a:ext cx="85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E55913-63FF-446A-ACF8-E4E73FBAE42A}"/>
                    </a:ext>
                  </a:extLst>
                </p14:cNvPr>
                <p14:cNvContentPartPr/>
                <p14:nvPr/>
              </p14:nvContentPartPr>
              <p14:xfrm>
                <a:off x="6770114" y="2707864"/>
                <a:ext cx="261000" cy="410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E55913-63FF-446A-ACF8-E4E73FBAE4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61474" y="2699224"/>
                  <a:ext cx="278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360C69F-D77F-4B7B-94C0-89E05FFB5CA1}"/>
                    </a:ext>
                  </a:extLst>
                </p14:cNvPr>
                <p14:cNvContentPartPr/>
                <p14:nvPr/>
              </p14:nvContentPartPr>
              <p14:xfrm>
                <a:off x="6695594" y="2929984"/>
                <a:ext cx="361080" cy="151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360C69F-D77F-4B7B-94C0-89E05FFB5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86594" y="2921344"/>
                  <a:ext cx="378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51C2710-EF70-44C3-9F36-82CA8594A270}"/>
                    </a:ext>
                  </a:extLst>
                </p14:cNvPr>
                <p14:cNvContentPartPr/>
                <p14:nvPr/>
              </p14:nvContentPartPr>
              <p14:xfrm>
                <a:off x="7087634" y="2937904"/>
                <a:ext cx="215640" cy="127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51C2710-EF70-44C3-9F36-82CA8594A2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8994" y="2929264"/>
                  <a:ext cx="233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9E79A5-F25B-4B3E-BB46-1A10741B733E}"/>
                    </a:ext>
                  </a:extLst>
                </p14:cNvPr>
                <p14:cNvContentPartPr/>
                <p14:nvPr/>
              </p14:nvContentPartPr>
              <p14:xfrm>
                <a:off x="7101314" y="2954104"/>
                <a:ext cx="397440" cy="510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9E79A5-F25B-4B3E-BB46-1A10741B73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92674" y="2945464"/>
                  <a:ext cx="4150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16FFEFB-85DF-4FB1-8137-B21EC033559B}"/>
                    </a:ext>
                  </a:extLst>
                </p14:cNvPr>
                <p14:cNvContentPartPr/>
                <p14:nvPr/>
              </p14:nvContentPartPr>
              <p14:xfrm>
                <a:off x="7129034" y="2760424"/>
                <a:ext cx="24120" cy="25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16FFEFB-85DF-4FB1-8137-B21EC033559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20394" y="2751424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5AE87B-5AFD-4A46-AFF1-66BC600E3EBA}"/>
                    </a:ext>
                  </a:extLst>
                </p14:cNvPr>
                <p14:cNvContentPartPr/>
                <p14:nvPr/>
              </p14:nvContentPartPr>
              <p14:xfrm>
                <a:off x="7933274" y="2643784"/>
                <a:ext cx="290160" cy="534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5AE87B-5AFD-4A46-AFF1-66BC600E3EB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24274" y="2635144"/>
                  <a:ext cx="3078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92F5FD-4E99-4209-AA34-4E09121A1C2D}"/>
                    </a:ext>
                  </a:extLst>
                </p14:cNvPr>
                <p14:cNvContentPartPr/>
                <p14:nvPr/>
              </p14:nvContentPartPr>
              <p14:xfrm>
                <a:off x="7819514" y="2893264"/>
                <a:ext cx="402480" cy="36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92F5FD-4E99-4209-AA34-4E09121A1C2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0514" y="2884624"/>
                  <a:ext cx="420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63AD4CB-E9D2-4273-9FFB-50EF2390C333}"/>
                    </a:ext>
                  </a:extLst>
                </p14:cNvPr>
                <p14:cNvContentPartPr/>
                <p14:nvPr/>
              </p14:nvContentPartPr>
              <p14:xfrm>
                <a:off x="8167274" y="2959504"/>
                <a:ext cx="120600" cy="126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63AD4CB-E9D2-4273-9FFB-50EF2390C33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58274" y="2950504"/>
                  <a:ext cx="138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4FF976B-1DCD-49D3-B8E6-A71A9C19B03C}"/>
                    </a:ext>
                  </a:extLst>
                </p14:cNvPr>
                <p14:cNvContentPartPr/>
                <p14:nvPr/>
              </p14:nvContentPartPr>
              <p14:xfrm>
                <a:off x="8337914" y="2964184"/>
                <a:ext cx="233640" cy="111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4FF976B-1DCD-49D3-B8E6-A71A9C19B03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28914" y="2955184"/>
                  <a:ext cx="251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0CEA4F-4F52-4F76-A04F-A74AC99EE176}"/>
                    </a:ext>
                  </a:extLst>
                </p14:cNvPr>
                <p14:cNvContentPartPr/>
                <p14:nvPr/>
              </p14:nvContentPartPr>
              <p14:xfrm>
                <a:off x="8702594" y="2942224"/>
                <a:ext cx="151200" cy="147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0CEA4F-4F52-4F76-A04F-A74AC99EE17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93954" y="2933224"/>
                  <a:ext cx="168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5280F5-4261-4CAF-9110-56D8DA49C1D3}"/>
                    </a:ext>
                  </a:extLst>
                </p14:cNvPr>
                <p14:cNvContentPartPr/>
                <p14:nvPr/>
              </p14:nvContentPartPr>
              <p14:xfrm>
                <a:off x="9221714" y="2733064"/>
                <a:ext cx="236520" cy="435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5280F5-4261-4CAF-9110-56D8DA49C1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12714" y="2724424"/>
                  <a:ext cx="2541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F467CC-EBFE-4CBF-B3E2-52801B836AE0}"/>
                    </a:ext>
                  </a:extLst>
                </p14:cNvPr>
                <p14:cNvContentPartPr/>
                <p14:nvPr/>
              </p14:nvContentPartPr>
              <p14:xfrm>
                <a:off x="9442394" y="2976424"/>
                <a:ext cx="201960" cy="15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F467CC-EBFE-4CBF-B3E2-52801B836A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33394" y="2967784"/>
                  <a:ext cx="219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51B1089-E086-45E1-A077-1FEC65DA530E}"/>
                    </a:ext>
                  </a:extLst>
                </p14:cNvPr>
                <p14:cNvContentPartPr/>
                <p14:nvPr/>
              </p14:nvContentPartPr>
              <p14:xfrm>
                <a:off x="9803834" y="2726584"/>
                <a:ext cx="231840" cy="435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51B1089-E086-45E1-A077-1FEC65DA53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4834" y="2717944"/>
                  <a:ext cx="2494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302EB0-3F68-4BAB-92FC-91D6E350781B}"/>
                    </a:ext>
                  </a:extLst>
                </p14:cNvPr>
                <p14:cNvContentPartPr/>
                <p14:nvPr/>
              </p14:nvContentPartPr>
              <p14:xfrm>
                <a:off x="9726794" y="2953384"/>
                <a:ext cx="298440" cy="35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302EB0-3F68-4BAB-92FC-91D6E350781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17794" y="2944744"/>
                  <a:ext cx="316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D4FA7-3EE0-44C6-9623-31D0B901EC09}"/>
                    </a:ext>
                  </a:extLst>
                </p14:cNvPr>
                <p14:cNvContentPartPr/>
                <p14:nvPr/>
              </p14:nvContentPartPr>
              <p14:xfrm>
                <a:off x="10057994" y="2889664"/>
                <a:ext cx="326520" cy="241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D4FA7-3EE0-44C6-9623-31D0B901EC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48994" y="2880664"/>
                  <a:ext cx="344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5D93BDE-4B64-4D00-A179-C3C350474797}"/>
                    </a:ext>
                  </a:extLst>
                </p14:cNvPr>
                <p14:cNvContentPartPr/>
                <p14:nvPr/>
              </p14:nvContentPartPr>
              <p14:xfrm>
                <a:off x="10374074" y="2962024"/>
                <a:ext cx="237240" cy="19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5D93BDE-4B64-4D00-A179-C3C35047479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365434" y="2953024"/>
                  <a:ext cx="25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224F8D-417E-46EF-AEDA-1F3536F64055}"/>
                    </a:ext>
                  </a:extLst>
                </p14:cNvPr>
                <p14:cNvContentPartPr/>
                <p14:nvPr/>
              </p14:nvContentPartPr>
              <p14:xfrm>
                <a:off x="10607714" y="2938984"/>
                <a:ext cx="196200" cy="168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224F8D-417E-46EF-AEDA-1F3536F6405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598714" y="2930344"/>
                  <a:ext cx="213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29551F6-EAA9-4503-BC7C-9E2187AFE834}"/>
                    </a:ext>
                  </a:extLst>
                </p14:cNvPr>
                <p14:cNvContentPartPr/>
                <p14:nvPr/>
              </p14:nvContentPartPr>
              <p14:xfrm>
                <a:off x="10860794" y="2989024"/>
                <a:ext cx="201960" cy="160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29551F6-EAA9-4503-BC7C-9E2187AFE8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852154" y="2980024"/>
                  <a:ext cx="219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D334A0-3FE0-45F9-9A7C-6B7294AF4E52}"/>
                    </a:ext>
                  </a:extLst>
                </p14:cNvPr>
                <p14:cNvContentPartPr/>
                <p14:nvPr/>
              </p14:nvContentPartPr>
              <p14:xfrm>
                <a:off x="2251034" y="3459904"/>
                <a:ext cx="280440" cy="256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D334A0-3FE0-45F9-9A7C-6B7294AF4E5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42034" y="3451264"/>
                  <a:ext cx="29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4538BB-E41E-4FA2-BE9C-8370AF59BE8B}"/>
                    </a:ext>
                  </a:extLst>
                </p14:cNvPr>
                <p14:cNvContentPartPr/>
                <p14:nvPr/>
              </p14:nvContentPartPr>
              <p14:xfrm>
                <a:off x="2551994" y="3453064"/>
                <a:ext cx="194040" cy="219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4538BB-E41E-4FA2-BE9C-8370AF59BE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43354" y="3444424"/>
                  <a:ext cx="211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E9E55B-36B3-435F-90F1-DDD46BC1F2DB}"/>
                    </a:ext>
                  </a:extLst>
                </p14:cNvPr>
                <p14:cNvContentPartPr/>
                <p14:nvPr/>
              </p14:nvContentPartPr>
              <p14:xfrm>
                <a:off x="2730914" y="3472504"/>
                <a:ext cx="181440" cy="178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E9E55B-36B3-435F-90F1-DDD46BC1F2D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21914" y="3463864"/>
                  <a:ext cx="199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58D209-BC30-41F1-BDEB-8EF121C47F20}"/>
                    </a:ext>
                  </a:extLst>
                </p14:cNvPr>
                <p14:cNvContentPartPr/>
                <p14:nvPr/>
              </p14:nvContentPartPr>
              <p14:xfrm>
                <a:off x="2966714" y="3543064"/>
                <a:ext cx="153720" cy="114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58D209-BC30-41F1-BDEB-8EF121C47F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58074" y="3534424"/>
                  <a:ext cx="17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A191C6B-A992-4C53-9C4B-4433D27EC66C}"/>
                    </a:ext>
                  </a:extLst>
                </p14:cNvPr>
                <p14:cNvContentPartPr/>
                <p14:nvPr/>
              </p14:nvContentPartPr>
              <p14:xfrm>
                <a:off x="3324914" y="3244984"/>
                <a:ext cx="136440" cy="430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A191C6B-A992-4C53-9C4B-4433D27EC66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15914" y="3236344"/>
                  <a:ext cx="154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50CF40-BF29-42DC-8186-E851CB75EA50}"/>
                    </a:ext>
                  </a:extLst>
                </p14:cNvPr>
                <p14:cNvContentPartPr/>
                <p14:nvPr/>
              </p14:nvContentPartPr>
              <p14:xfrm>
                <a:off x="3191714" y="3455224"/>
                <a:ext cx="318240" cy="46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50CF40-BF29-42DC-8186-E851CB75EA5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82714" y="3446224"/>
                  <a:ext cx="335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42125A8-5215-4867-A7B4-38AD660CD83A}"/>
                    </a:ext>
                  </a:extLst>
                </p14:cNvPr>
                <p14:cNvContentPartPr/>
                <p14:nvPr/>
              </p14:nvContentPartPr>
              <p14:xfrm>
                <a:off x="3487634" y="3404104"/>
                <a:ext cx="245160" cy="271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42125A8-5215-4867-A7B4-38AD660CD8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78994" y="3395104"/>
                  <a:ext cx="262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B01F604-8AEE-4DD8-AD99-03B8DF0262D3}"/>
                    </a:ext>
                  </a:extLst>
                </p14:cNvPr>
                <p14:cNvContentPartPr/>
                <p14:nvPr/>
              </p14:nvContentPartPr>
              <p14:xfrm>
                <a:off x="4130954" y="3543784"/>
                <a:ext cx="69480" cy="159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B01F604-8AEE-4DD8-AD99-03B8DF0262D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22314" y="3534784"/>
                  <a:ext cx="8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6760526-44C1-4CCE-AB7E-E84DA94730EC}"/>
                    </a:ext>
                  </a:extLst>
                </p14:cNvPr>
                <p14:cNvContentPartPr/>
                <p14:nvPr/>
              </p14:nvContentPartPr>
              <p14:xfrm>
                <a:off x="4305194" y="3486184"/>
                <a:ext cx="203400" cy="185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6760526-44C1-4CCE-AB7E-E84DA94730E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96554" y="3477184"/>
                  <a:ext cx="221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A61712-431A-493E-B590-22B46F7B642F}"/>
                    </a:ext>
                  </a:extLst>
                </p14:cNvPr>
                <p14:cNvContentPartPr/>
                <p14:nvPr/>
              </p14:nvContentPartPr>
              <p14:xfrm>
                <a:off x="4970474" y="3447304"/>
                <a:ext cx="369360" cy="210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A61712-431A-493E-B590-22B46F7B642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1474" y="3438664"/>
                  <a:ext cx="387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2B157E7-65A6-443E-A560-0F6CF17DCC0B}"/>
                    </a:ext>
                  </a:extLst>
                </p14:cNvPr>
                <p14:cNvContentPartPr/>
                <p14:nvPr/>
              </p14:nvContentPartPr>
              <p14:xfrm>
                <a:off x="5365754" y="3463504"/>
                <a:ext cx="196560" cy="19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2B157E7-65A6-443E-A560-0F6CF17DCC0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57114" y="3454864"/>
                  <a:ext cx="214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5ADF48B-ED03-49E9-9435-B41ED59EF35C}"/>
                    </a:ext>
                  </a:extLst>
                </p14:cNvPr>
                <p14:cNvContentPartPr/>
                <p14:nvPr/>
              </p14:nvContentPartPr>
              <p14:xfrm>
                <a:off x="5585714" y="3485464"/>
                <a:ext cx="303480" cy="164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5ADF48B-ED03-49E9-9435-B41ED59EF35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76714" y="3476824"/>
                  <a:ext cx="321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7F24E88-34DF-43DD-8506-85D686C9AE53}"/>
                    </a:ext>
                  </a:extLst>
                </p14:cNvPr>
                <p14:cNvContentPartPr/>
                <p14:nvPr/>
              </p14:nvContentPartPr>
              <p14:xfrm>
                <a:off x="5966594" y="3469984"/>
                <a:ext cx="152640" cy="180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7F24E88-34DF-43DD-8506-85D686C9AE5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57594" y="3460984"/>
                  <a:ext cx="170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B9F6030-16AA-415C-8B8E-9A3D3CD10F92}"/>
                    </a:ext>
                  </a:extLst>
                </p14:cNvPr>
                <p14:cNvContentPartPr/>
                <p14:nvPr/>
              </p14:nvContentPartPr>
              <p14:xfrm>
                <a:off x="6181874" y="3477544"/>
                <a:ext cx="124920" cy="17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B9F6030-16AA-415C-8B8E-9A3D3CD10F9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73234" y="3468904"/>
                  <a:ext cx="142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116582-06BE-4426-B5BF-9251970828DC}"/>
                    </a:ext>
                  </a:extLst>
                </p14:cNvPr>
                <p14:cNvContentPartPr/>
                <p14:nvPr/>
              </p14:nvContentPartPr>
              <p14:xfrm>
                <a:off x="6343874" y="3513904"/>
                <a:ext cx="79920" cy="108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116582-06BE-4426-B5BF-9251970828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34874" y="3504904"/>
                  <a:ext cx="97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1E9361C-04E3-4761-A9F1-EA89E8AA4DD4}"/>
                    </a:ext>
                  </a:extLst>
                </p14:cNvPr>
                <p14:cNvContentPartPr/>
                <p14:nvPr/>
              </p14:nvContentPartPr>
              <p14:xfrm>
                <a:off x="6307154" y="3442984"/>
                <a:ext cx="161280" cy="388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1E9361C-04E3-4761-A9F1-EA89E8AA4DD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98514" y="3434344"/>
                  <a:ext cx="178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D5635A6-D569-4F74-95D0-056B5722621E}"/>
                    </a:ext>
                  </a:extLst>
                </p14:cNvPr>
                <p14:cNvContentPartPr/>
                <p14:nvPr/>
              </p14:nvContentPartPr>
              <p14:xfrm>
                <a:off x="6583634" y="3219064"/>
                <a:ext cx="201960" cy="440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D5635A6-D569-4F74-95D0-056B572262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74634" y="3210424"/>
                  <a:ext cx="219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F390F17-533A-4319-B7D5-E6EA0B15427F}"/>
                    </a:ext>
                  </a:extLst>
                </p14:cNvPr>
                <p14:cNvContentPartPr/>
                <p14:nvPr/>
              </p14:nvContentPartPr>
              <p14:xfrm>
                <a:off x="6727994" y="3458824"/>
                <a:ext cx="177120" cy="162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F390F17-533A-4319-B7D5-E6EA0B1542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19354" y="3450184"/>
                  <a:ext cx="194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5B74719-9147-4DE1-9DF1-BB871C5CBD29}"/>
                    </a:ext>
                  </a:extLst>
                </p14:cNvPr>
                <p14:cNvContentPartPr/>
                <p14:nvPr/>
              </p14:nvContentPartPr>
              <p14:xfrm>
                <a:off x="6916634" y="3401584"/>
                <a:ext cx="181440" cy="204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5B74719-9147-4DE1-9DF1-BB871C5CBD2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07634" y="3392944"/>
                  <a:ext cx="199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39CB12F-27E4-4DC8-BFDE-8092686C42FE}"/>
                    </a:ext>
                  </a:extLst>
                </p14:cNvPr>
                <p14:cNvContentPartPr/>
                <p14:nvPr/>
              </p14:nvContentPartPr>
              <p14:xfrm>
                <a:off x="7129034" y="3387904"/>
                <a:ext cx="223560" cy="236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9CB12F-27E4-4DC8-BFDE-8092686C42F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20034" y="3378904"/>
                  <a:ext cx="241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136C973-F8C2-4E03-82A9-1726CF615D71}"/>
                    </a:ext>
                  </a:extLst>
                </p14:cNvPr>
                <p14:cNvContentPartPr/>
                <p14:nvPr/>
              </p14:nvContentPartPr>
              <p14:xfrm>
                <a:off x="7354394" y="3212224"/>
                <a:ext cx="295560" cy="475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136C973-F8C2-4E03-82A9-1726CF615D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345754" y="3203224"/>
                  <a:ext cx="3132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2846E04-F2E7-4871-B365-945B29E12077}"/>
                    </a:ext>
                  </a:extLst>
                </p14:cNvPr>
                <p14:cNvContentPartPr/>
                <p14:nvPr/>
              </p14:nvContentPartPr>
              <p14:xfrm>
                <a:off x="5430554" y="3744304"/>
                <a:ext cx="1294560" cy="126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2846E04-F2E7-4871-B365-945B29E1207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21554" y="3735304"/>
                  <a:ext cx="1312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F87271E-DF2A-4559-BCE0-0180DA023B4F}"/>
                    </a:ext>
                  </a:extLst>
                </p14:cNvPr>
                <p14:cNvContentPartPr/>
                <p14:nvPr/>
              </p14:nvContentPartPr>
              <p14:xfrm>
                <a:off x="1707794" y="4090624"/>
                <a:ext cx="307080" cy="267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F87271E-DF2A-4559-BCE0-0180DA023B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98794" y="4081624"/>
                  <a:ext cx="324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6466C80-9A82-4FD0-A943-D9159BFC7E24}"/>
                    </a:ext>
                  </a:extLst>
                </p14:cNvPr>
                <p14:cNvContentPartPr/>
                <p14:nvPr/>
              </p14:nvContentPartPr>
              <p14:xfrm>
                <a:off x="2167154" y="4336504"/>
                <a:ext cx="60480" cy="19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6466C80-9A82-4FD0-A943-D9159BFC7E2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58514" y="4327864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73CC6FA-788D-4F42-976D-4260A60797E6}"/>
                    </a:ext>
                  </a:extLst>
                </p14:cNvPr>
                <p14:cNvContentPartPr/>
                <p14:nvPr/>
              </p14:nvContentPartPr>
              <p14:xfrm>
                <a:off x="2695274" y="4231384"/>
                <a:ext cx="137520" cy="200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73CC6FA-788D-4F42-976D-4260A60797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86274" y="4222384"/>
                  <a:ext cx="155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C01A0ED-B058-4D44-8605-A1DC2E039A71}"/>
                    </a:ext>
                  </a:extLst>
                </p14:cNvPr>
                <p14:cNvContentPartPr/>
                <p14:nvPr/>
              </p14:nvContentPartPr>
              <p14:xfrm>
                <a:off x="2561354" y="4190344"/>
                <a:ext cx="499680" cy="61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C01A0ED-B058-4D44-8605-A1DC2E039A7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52354" y="4181704"/>
                  <a:ext cx="517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656D56A-C4AA-4E22-8C89-592D82ACE379}"/>
                    </a:ext>
                  </a:extLst>
                </p14:cNvPr>
                <p14:cNvContentPartPr/>
                <p14:nvPr/>
              </p14:nvContentPartPr>
              <p14:xfrm>
                <a:off x="2997674" y="4094584"/>
                <a:ext cx="157680" cy="33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656D56A-C4AA-4E22-8C89-592D82ACE37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89034" y="4085584"/>
                  <a:ext cx="175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7963F4-6F80-4B3B-BC13-31020F98D2FD}"/>
                    </a:ext>
                  </a:extLst>
                </p14:cNvPr>
                <p14:cNvContentPartPr/>
                <p14:nvPr/>
              </p14:nvContentPartPr>
              <p14:xfrm>
                <a:off x="3235994" y="4238944"/>
                <a:ext cx="175680" cy="194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7963F4-6F80-4B3B-BC13-31020F98D2F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26994" y="4229944"/>
                  <a:ext cx="193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B1833FE-8840-460B-BE8E-A65406D49EB2}"/>
                    </a:ext>
                  </a:extLst>
                </p14:cNvPr>
                <p14:cNvContentPartPr/>
                <p14:nvPr/>
              </p14:nvContentPartPr>
              <p14:xfrm>
                <a:off x="3791834" y="4208344"/>
                <a:ext cx="196200" cy="184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B1833FE-8840-460B-BE8E-A65406D49EB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82834" y="4199344"/>
                  <a:ext cx="213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22D61D8-35A3-4CAE-8426-05A9F1C330A2}"/>
                    </a:ext>
                  </a:extLst>
                </p14:cNvPr>
                <p14:cNvContentPartPr/>
                <p14:nvPr/>
              </p14:nvContentPartPr>
              <p14:xfrm>
                <a:off x="4110794" y="4219504"/>
                <a:ext cx="191160" cy="216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22D61D8-35A3-4CAE-8426-05A9F1C330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01794" y="4210504"/>
                  <a:ext cx="208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29F8298-279A-49D9-891F-3E1A421AEA04}"/>
                    </a:ext>
                  </a:extLst>
                </p14:cNvPr>
                <p14:cNvContentPartPr/>
                <p14:nvPr/>
              </p14:nvContentPartPr>
              <p14:xfrm>
                <a:off x="4301594" y="4211584"/>
                <a:ext cx="170280" cy="174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29F8298-279A-49D9-891F-3E1A421AEA0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92594" y="4202944"/>
                  <a:ext cx="187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0683B62-6B16-4627-A081-8A4B061E72F2}"/>
                    </a:ext>
                  </a:extLst>
                </p14:cNvPr>
                <p14:cNvContentPartPr/>
                <p14:nvPr/>
              </p14:nvContentPartPr>
              <p14:xfrm>
                <a:off x="4503194" y="4228864"/>
                <a:ext cx="203400" cy="191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0683B62-6B16-4627-A081-8A4B061E72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94194" y="4219864"/>
                  <a:ext cx="22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A51E785-CB10-45EF-BED5-D9FC65097BD5}"/>
                    </a:ext>
                  </a:extLst>
                </p14:cNvPr>
                <p14:cNvContentPartPr/>
                <p14:nvPr/>
              </p14:nvContentPartPr>
              <p14:xfrm>
                <a:off x="4719194" y="4242904"/>
                <a:ext cx="223200" cy="135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A51E785-CB10-45EF-BED5-D9FC65097BD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10194" y="4233904"/>
                  <a:ext cx="240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604C6F-4397-49CC-A4D1-9B312457D0C3}"/>
                    </a:ext>
                  </a:extLst>
                </p14:cNvPr>
                <p14:cNvContentPartPr/>
                <p14:nvPr/>
              </p14:nvContentPartPr>
              <p14:xfrm>
                <a:off x="4848794" y="4250104"/>
                <a:ext cx="362520" cy="545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604C6F-4397-49CC-A4D1-9B312457D0C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39794" y="4241464"/>
                  <a:ext cx="380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257AE5-EE81-4D78-A85D-F180F09BD2F9}"/>
                    </a:ext>
                  </a:extLst>
                </p14:cNvPr>
                <p14:cNvContentPartPr/>
                <p14:nvPr/>
              </p14:nvContentPartPr>
              <p14:xfrm>
                <a:off x="5166314" y="4229944"/>
                <a:ext cx="211320" cy="213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257AE5-EE81-4D78-A85D-F180F09BD2F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57314" y="4220944"/>
                  <a:ext cx="228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22C22A1-966B-4E64-9F8A-223554BF3FE2}"/>
                    </a:ext>
                  </a:extLst>
                </p14:cNvPr>
                <p14:cNvContentPartPr/>
                <p14:nvPr/>
              </p14:nvContentPartPr>
              <p14:xfrm>
                <a:off x="5669954" y="4212304"/>
                <a:ext cx="258840" cy="194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22C22A1-966B-4E64-9F8A-223554BF3FE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60954" y="4203664"/>
                  <a:ext cx="27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1ADC6C4-C868-4127-9593-883F519E8C07}"/>
                    </a:ext>
                  </a:extLst>
                </p14:cNvPr>
                <p14:cNvContentPartPr/>
                <p14:nvPr/>
              </p14:nvContentPartPr>
              <p14:xfrm>
                <a:off x="5945714" y="4248664"/>
                <a:ext cx="185760" cy="134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1ADC6C4-C868-4127-9593-883F519E8C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37074" y="4239664"/>
                  <a:ext cx="203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8193AB8-43F7-42FB-B9A0-A4519BB03978}"/>
                    </a:ext>
                  </a:extLst>
                </p14:cNvPr>
                <p14:cNvContentPartPr/>
                <p14:nvPr/>
              </p14:nvContentPartPr>
              <p14:xfrm>
                <a:off x="6307154" y="3968944"/>
                <a:ext cx="183600" cy="380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8193AB8-43F7-42FB-B9A0-A4519BB0397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98154" y="3960304"/>
                  <a:ext cx="201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BE1953E-AAF2-467B-A4CA-44F2C19F3249}"/>
                    </a:ext>
                  </a:extLst>
                </p14:cNvPr>
                <p14:cNvContentPartPr/>
                <p14:nvPr/>
              </p14:nvContentPartPr>
              <p14:xfrm>
                <a:off x="6251354" y="4172704"/>
                <a:ext cx="315000" cy="20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BE1953E-AAF2-467B-A4CA-44F2C19F324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42714" y="4163704"/>
                  <a:ext cx="332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5DA395-17E3-47B1-B8A7-D43E79309F2C}"/>
                    </a:ext>
                  </a:extLst>
                </p14:cNvPr>
                <p14:cNvContentPartPr/>
                <p14:nvPr/>
              </p14:nvContentPartPr>
              <p14:xfrm>
                <a:off x="6463754" y="4152544"/>
                <a:ext cx="204480" cy="233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5DA395-17E3-47B1-B8A7-D43E79309F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54754" y="4143544"/>
                  <a:ext cx="222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407FD10-F368-4E4A-843D-A8CE559F7ED3}"/>
                    </a:ext>
                  </a:extLst>
                </p14:cNvPr>
                <p14:cNvContentPartPr/>
                <p14:nvPr/>
              </p14:nvContentPartPr>
              <p14:xfrm>
                <a:off x="7064234" y="4228144"/>
                <a:ext cx="155160" cy="196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407FD10-F368-4E4A-843D-A8CE559F7ED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55594" y="4219144"/>
                  <a:ext cx="172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C3A95F-AC04-4D4B-91AB-6F12BEC27537}"/>
                    </a:ext>
                  </a:extLst>
                </p14:cNvPr>
                <p14:cNvContentPartPr/>
                <p14:nvPr/>
              </p14:nvContentPartPr>
              <p14:xfrm>
                <a:off x="7346474" y="3926104"/>
                <a:ext cx="332280" cy="578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C3A95F-AC04-4D4B-91AB-6F12BEC2753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37834" y="3917464"/>
                  <a:ext cx="3499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BAA1F0B-74B0-4219-88CC-3444892EDD8B}"/>
                    </a:ext>
                  </a:extLst>
                </p14:cNvPr>
                <p14:cNvContentPartPr/>
                <p14:nvPr/>
              </p14:nvContentPartPr>
              <p14:xfrm>
                <a:off x="7322354" y="4307704"/>
                <a:ext cx="247320" cy="41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BAA1F0B-74B0-4219-88CC-3444892EDD8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13714" y="4298704"/>
                  <a:ext cx="264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A54308E-6B01-40E8-8F5E-D44D3E539279}"/>
                    </a:ext>
                  </a:extLst>
                </p14:cNvPr>
                <p14:cNvContentPartPr/>
                <p14:nvPr/>
              </p14:nvContentPartPr>
              <p14:xfrm>
                <a:off x="7926074" y="4267744"/>
                <a:ext cx="141840" cy="166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A54308E-6B01-40E8-8F5E-D44D3E53927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17434" y="4258744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67C640F-8983-45B8-A387-345B2BB6DB66}"/>
                    </a:ext>
                  </a:extLst>
                </p14:cNvPr>
                <p14:cNvContentPartPr/>
                <p14:nvPr/>
              </p14:nvContentPartPr>
              <p14:xfrm>
                <a:off x="8157194" y="4252624"/>
                <a:ext cx="147240" cy="167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67C640F-8983-45B8-A387-345B2BB6DB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48554" y="4243984"/>
                  <a:ext cx="164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993B2FA-18CD-4865-A493-E5E68AE852EF}"/>
                    </a:ext>
                  </a:extLst>
                </p14:cNvPr>
                <p14:cNvContentPartPr/>
                <p14:nvPr/>
              </p14:nvContentPartPr>
              <p14:xfrm>
                <a:off x="8365994" y="4233904"/>
                <a:ext cx="161640" cy="179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993B2FA-18CD-4865-A493-E5E68AE852E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56994" y="4224904"/>
                  <a:ext cx="179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248986F-6411-4EA7-B322-FD86F611E698}"/>
                    </a:ext>
                  </a:extLst>
                </p14:cNvPr>
                <p14:cNvContentPartPr/>
                <p14:nvPr/>
              </p14:nvContentPartPr>
              <p14:xfrm>
                <a:off x="8601434" y="4232104"/>
                <a:ext cx="172800" cy="190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248986F-6411-4EA7-B322-FD86F611E6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92794" y="4223104"/>
                  <a:ext cx="190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17AD465-B606-449F-82DE-76BB50904957}"/>
                    </a:ext>
                  </a:extLst>
                </p14:cNvPr>
                <p14:cNvContentPartPr/>
                <p14:nvPr/>
              </p14:nvContentPartPr>
              <p14:xfrm>
                <a:off x="8803034" y="4255144"/>
                <a:ext cx="150840" cy="166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17AD465-B606-449F-82DE-76BB509049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94394" y="4246504"/>
                  <a:ext cx="168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D940889-695B-441D-8EB3-9CA433FDA6BC}"/>
                    </a:ext>
                  </a:extLst>
                </p14:cNvPr>
                <p14:cNvContentPartPr/>
                <p14:nvPr/>
              </p14:nvContentPartPr>
              <p14:xfrm>
                <a:off x="9026234" y="4243624"/>
                <a:ext cx="157320" cy="174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D940889-695B-441D-8EB3-9CA433FDA6B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17234" y="4234624"/>
                  <a:ext cx="174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D93509-235B-4CB7-AE6B-09116B6D4C61}"/>
                    </a:ext>
                  </a:extLst>
                </p14:cNvPr>
                <p14:cNvContentPartPr/>
                <p14:nvPr/>
              </p14:nvContentPartPr>
              <p14:xfrm>
                <a:off x="9249434" y="4239304"/>
                <a:ext cx="149760" cy="139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D93509-235B-4CB7-AE6B-09116B6D4C6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40434" y="4230304"/>
                  <a:ext cx="167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E13AB1B-7D4E-48EA-B49E-8F35F8D37CD1}"/>
                    </a:ext>
                  </a:extLst>
                </p14:cNvPr>
                <p14:cNvContentPartPr/>
                <p14:nvPr/>
              </p14:nvContentPartPr>
              <p14:xfrm>
                <a:off x="9478754" y="4244344"/>
                <a:ext cx="169560" cy="169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E13AB1B-7D4E-48EA-B49E-8F35F8D37CD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69754" y="4235344"/>
                  <a:ext cx="187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92318B1-96B1-4B86-BF2D-01D1779CB069}"/>
                    </a:ext>
                  </a:extLst>
                </p14:cNvPr>
                <p14:cNvContentPartPr/>
                <p14:nvPr/>
              </p14:nvContentPartPr>
              <p14:xfrm>
                <a:off x="9744794" y="4229944"/>
                <a:ext cx="104400" cy="156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92318B1-96B1-4B86-BF2D-01D1779CB0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736154" y="4221304"/>
                  <a:ext cx="122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08655E9-55B0-4874-AF3C-1741F59A7AF0}"/>
                    </a:ext>
                  </a:extLst>
                </p14:cNvPr>
                <p14:cNvContentPartPr/>
                <p14:nvPr/>
              </p14:nvContentPartPr>
              <p14:xfrm>
                <a:off x="9953594" y="4211224"/>
                <a:ext cx="228960" cy="205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08655E9-55B0-4874-AF3C-1741F59A7AF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944954" y="4202584"/>
                  <a:ext cx="246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DA484C9-AC85-4273-9ED1-B5B8EA43BD9C}"/>
                    </a:ext>
                  </a:extLst>
                </p14:cNvPr>
                <p14:cNvContentPartPr/>
                <p14:nvPr/>
              </p14:nvContentPartPr>
              <p14:xfrm>
                <a:off x="2737394" y="4762024"/>
                <a:ext cx="72000" cy="142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DA484C9-AC85-4273-9ED1-B5B8EA43BD9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28394" y="4753024"/>
                  <a:ext cx="89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5E9BDA8-978B-4BFB-8388-EBC94B97791A}"/>
                    </a:ext>
                  </a:extLst>
                </p14:cNvPr>
                <p14:cNvContentPartPr/>
                <p14:nvPr/>
              </p14:nvContentPartPr>
              <p14:xfrm>
                <a:off x="2853674" y="4645744"/>
                <a:ext cx="8280" cy="8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5E9BDA8-978B-4BFB-8388-EBC94B97791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44674" y="4636744"/>
                  <a:ext cx="2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72DB2A0-F3D1-4BC5-BB8A-C54EBC2B4560}"/>
                    </a:ext>
                  </a:extLst>
                </p14:cNvPr>
                <p14:cNvContentPartPr/>
                <p14:nvPr/>
              </p14:nvContentPartPr>
              <p14:xfrm>
                <a:off x="2901554" y="4680664"/>
                <a:ext cx="186480" cy="215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72DB2A0-F3D1-4BC5-BB8A-C54EBC2B456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92554" y="4671664"/>
                  <a:ext cx="204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635633F-8851-4D05-8EB9-C75CE36C447E}"/>
                    </a:ext>
                  </a:extLst>
                </p14:cNvPr>
                <p14:cNvContentPartPr/>
                <p14:nvPr/>
              </p14:nvContentPartPr>
              <p14:xfrm>
                <a:off x="3562514" y="4632064"/>
                <a:ext cx="130680" cy="289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635633F-8851-4D05-8EB9-C75CE36C447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53874" y="4623064"/>
                  <a:ext cx="148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E0F1153-029D-4C18-BEE8-10EE0876E74E}"/>
                    </a:ext>
                  </a:extLst>
                </p14:cNvPr>
                <p14:cNvContentPartPr/>
                <p14:nvPr/>
              </p14:nvContentPartPr>
              <p14:xfrm>
                <a:off x="3587354" y="4677784"/>
                <a:ext cx="270360" cy="166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E0F1153-029D-4C18-BEE8-10EE0876E7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78354" y="4669144"/>
                  <a:ext cx="28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ECACFC3-3CD4-4BE0-B094-8122BE68BCEA}"/>
                    </a:ext>
                  </a:extLst>
                </p14:cNvPr>
                <p14:cNvContentPartPr/>
                <p14:nvPr/>
              </p14:nvContentPartPr>
              <p14:xfrm>
                <a:off x="3602114" y="4847344"/>
                <a:ext cx="158040" cy="87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ECACFC3-3CD4-4BE0-B094-8122BE68BCE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93114" y="4838344"/>
                  <a:ext cx="175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71FBE7C-0EBF-478D-949E-D60B61356F63}"/>
                    </a:ext>
                  </a:extLst>
                </p14:cNvPr>
                <p14:cNvContentPartPr/>
                <p14:nvPr/>
              </p14:nvContentPartPr>
              <p14:xfrm>
                <a:off x="3881834" y="4799464"/>
                <a:ext cx="153720" cy="109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71FBE7C-0EBF-478D-949E-D60B61356F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73194" y="4790464"/>
                  <a:ext cx="171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9D36688-BE70-48ED-ABDD-2CF8095DE9CE}"/>
                    </a:ext>
                  </a:extLst>
                </p14:cNvPr>
                <p14:cNvContentPartPr/>
                <p14:nvPr/>
              </p14:nvContentPartPr>
              <p14:xfrm>
                <a:off x="4132034" y="4740424"/>
                <a:ext cx="105120" cy="187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9D36688-BE70-48ED-ABDD-2CF8095DE9C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23394" y="4731784"/>
                  <a:ext cx="122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531BACB-E310-4283-BA15-11E9C96BA360}"/>
                    </a:ext>
                  </a:extLst>
                </p14:cNvPr>
                <p14:cNvContentPartPr/>
                <p14:nvPr/>
              </p14:nvContentPartPr>
              <p14:xfrm>
                <a:off x="4344794" y="4772464"/>
                <a:ext cx="319680" cy="149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531BACB-E310-4283-BA15-11E9C96BA36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35794" y="4763464"/>
                  <a:ext cx="337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AAD831E-2301-43AC-911D-C26F73AD7387}"/>
                    </a:ext>
                  </a:extLst>
                </p14:cNvPr>
                <p14:cNvContentPartPr/>
                <p14:nvPr/>
              </p14:nvContentPartPr>
              <p14:xfrm>
                <a:off x="4715234" y="4775704"/>
                <a:ext cx="254520" cy="166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AAD831E-2301-43AC-911D-C26F73AD738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06234" y="4766704"/>
                  <a:ext cx="27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C951772-8015-4068-BDE8-4A600B2DAB9A}"/>
                    </a:ext>
                  </a:extLst>
                </p14:cNvPr>
                <p14:cNvContentPartPr/>
                <p14:nvPr/>
              </p14:nvContentPartPr>
              <p14:xfrm>
                <a:off x="5465114" y="4741504"/>
                <a:ext cx="166680" cy="189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C951772-8015-4068-BDE8-4A600B2DAB9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56474" y="4732504"/>
                  <a:ext cx="18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39955D-F826-4FDD-9075-5F1A26A1D711}"/>
                    </a:ext>
                  </a:extLst>
                </p14:cNvPr>
                <p14:cNvContentPartPr/>
                <p14:nvPr/>
              </p14:nvContentPartPr>
              <p14:xfrm>
                <a:off x="5703794" y="4754824"/>
                <a:ext cx="181800" cy="147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39955D-F826-4FDD-9075-5F1A26A1D71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95154" y="4746184"/>
                  <a:ext cx="199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2D17BD8-EDAC-4C96-927D-5FC0AF58799A}"/>
                    </a:ext>
                  </a:extLst>
                </p14:cNvPr>
                <p14:cNvContentPartPr/>
                <p14:nvPr/>
              </p14:nvContentPartPr>
              <p14:xfrm>
                <a:off x="5957954" y="4745104"/>
                <a:ext cx="196200" cy="175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2D17BD8-EDAC-4C96-927D-5FC0AF58799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49314" y="4736104"/>
                  <a:ext cx="213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1CF5E31-B432-4191-BA17-52400529B5C7}"/>
                    </a:ext>
                  </a:extLst>
                </p14:cNvPr>
                <p14:cNvContentPartPr/>
                <p14:nvPr/>
              </p14:nvContentPartPr>
              <p14:xfrm>
                <a:off x="6149114" y="4528744"/>
                <a:ext cx="189000" cy="325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1CF5E31-B432-4191-BA17-52400529B5C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40474" y="4520104"/>
                  <a:ext cx="206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D25B99F-9286-42ED-BD87-931C5A9BCF62}"/>
                    </a:ext>
                  </a:extLst>
                </p14:cNvPr>
                <p14:cNvContentPartPr/>
                <p14:nvPr/>
              </p14:nvContentPartPr>
              <p14:xfrm>
                <a:off x="6520994" y="4681024"/>
                <a:ext cx="237960" cy="204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D25B99F-9286-42ED-BD87-931C5A9BCF6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12354" y="4672384"/>
                  <a:ext cx="255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E7F36BC-ECFF-49D2-98C3-365CF9FFFC0C}"/>
                    </a:ext>
                  </a:extLst>
                </p14:cNvPr>
                <p14:cNvContentPartPr/>
                <p14:nvPr/>
              </p14:nvContentPartPr>
              <p14:xfrm>
                <a:off x="6729794" y="4751584"/>
                <a:ext cx="127080" cy="129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E7F36BC-ECFF-49D2-98C3-365CF9FFFC0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21154" y="4742944"/>
                  <a:ext cx="144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B7F1F9-DF10-4B1B-8533-730E51D324CB}"/>
                    </a:ext>
                  </a:extLst>
                </p14:cNvPr>
                <p14:cNvContentPartPr/>
                <p14:nvPr/>
              </p14:nvContentPartPr>
              <p14:xfrm>
                <a:off x="6965594" y="4713064"/>
                <a:ext cx="153000" cy="1411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B7F1F9-DF10-4B1B-8533-730E51D324C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956594" y="4704064"/>
                  <a:ext cx="17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D5A2774-5352-48DD-BAB1-7EE4511A2343}"/>
                    </a:ext>
                  </a:extLst>
                </p14:cNvPr>
                <p14:cNvContentPartPr/>
                <p14:nvPr/>
              </p14:nvContentPartPr>
              <p14:xfrm>
                <a:off x="7162154" y="4699744"/>
                <a:ext cx="162000" cy="197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D5A2774-5352-48DD-BAB1-7EE4511A234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53154" y="4690744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61BDC2E-FA94-4F07-813C-4232A554BC91}"/>
                    </a:ext>
                  </a:extLst>
                </p14:cNvPr>
                <p14:cNvContentPartPr/>
                <p14:nvPr/>
              </p14:nvContentPartPr>
              <p14:xfrm>
                <a:off x="7522874" y="4488424"/>
                <a:ext cx="235800" cy="421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61BDC2E-FA94-4F07-813C-4232A554BC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13874" y="4479784"/>
                  <a:ext cx="253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0C38933-5438-4956-9CB4-ADACE400C3AF}"/>
                    </a:ext>
                  </a:extLst>
                </p14:cNvPr>
                <p14:cNvContentPartPr/>
                <p14:nvPr/>
              </p14:nvContentPartPr>
              <p14:xfrm>
                <a:off x="7387154" y="4682104"/>
                <a:ext cx="376560" cy="74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0C38933-5438-4956-9CB4-ADACE400C3A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378154" y="4673464"/>
                  <a:ext cx="394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218ED3F-D84D-43E8-ACCD-251E85FE9ABF}"/>
                    </a:ext>
                  </a:extLst>
                </p14:cNvPr>
                <p14:cNvContentPartPr/>
                <p14:nvPr/>
              </p14:nvContentPartPr>
              <p14:xfrm>
                <a:off x="7691714" y="4772824"/>
                <a:ext cx="225720" cy="140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218ED3F-D84D-43E8-ACCD-251E85FE9AB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683074" y="4764184"/>
                  <a:ext cx="24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AD4802E-36D7-4EC7-9EA8-FDCCC041444A}"/>
                    </a:ext>
                  </a:extLst>
                </p14:cNvPr>
                <p14:cNvContentPartPr/>
                <p14:nvPr/>
              </p14:nvContentPartPr>
              <p14:xfrm>
                <a:off x="7916354" y="4787224"/>
                <a:ext cx="216720" cy="129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AD4802E-36D7-4EC7-9EA8-FDCCC041444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907714" y="4778224"/>
                  <a:ext cx="234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F480303-3E93-4245-B3C3-C5F09ECB94D3}"/>
                    </a:ext>
                  </a:extLst>
                </p14:cNvPr>
                <p14:cNvContentPartPr/>
                <p14:nvPr/>
              </p14:nvContentPartPr>
              <p14:xfrm>
                <a:off x="8282114" y="4495624"/>
                <a:ext cx="240840" cy="48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F480303-3E93-4245-B3C3-C5F09ECB94D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273474" y="4486984"/>
                  <a:ext cx="2584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99BD865-960E-493E-9CAD-C2A9A42923FB}"/>
                    </a:ext>
                  </a:extLst>
                </p14:cNvPr>
                <p14:cNvContentPartPr/>
                <p14:nvPr/>
              </p14:nvContentPartPr>
              <p14:xfrm>
                <a:off x="8175914" y="4674544"/>
                <a:ext cx="49680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99BD865-960E-493E-9CAD-C2A9A42923F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166914" y="4665544"/>
                  <a:ext cx="51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6ADADBC-447D-4992-860C-CE202FA9287D}"/>
                    </a:ext>
                  </a:extLst>
                </p14:cNvPr>
                <p14:cNvContentPartPr/>
                <p14:nvPr/>
              </p14:nvContentPartPr>
              <p14:xfrm>
                <a:off x="8597114" y="4942744"/>
                <a:ext cx="8280" cy="9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6ADADBC-447D-4992-860C-CE202FA9287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88114" y="4934104"/>
                  <a:ext cx="259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9467BB0-9DFA-4D0B-B6E9-F3E0D093B0CB}"/>
              </a:ext>
            </a:extLst>
          </p:cNvPr>
          <p:cNvGrpSpPr/>
          <p:nvPr/>
        </p:nvGrpSpPr>
        <p:grpSpPr>
          <a:xfrm>
            <a:off x="1834874" y="5315704"/>
            <a:ext cx="323280" cy="279000"/>
            <a:chOff x="1834874" y="5315704"/>
            <a:chExt cx="3232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AE8E972-A975-461C-B94B-9037A5C17D20}"/>
                    </a:ext>
                  </a:extLst>
                </p14:cNvPr>
                <p14:cNvContentPartPr/>
                <p14:nvPr/>
              </p14:nvContentPartPr>
              <p14:xfrm>
                <a:off x="1834874" y="5315704"/>
                <a:ext cx="236880" cy="260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AE8E972-A975-461C-B94B-9037A5C17D2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826234" y="5307064"/>
                  <a:ext cx="254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8054536-F7F0-4AAF-926B-CBD6437D29B9}"/>
                    </a:ext>
                  </a:extLst>
                </p14:cNvPr>
                <p14:cNvContentPartPr/>
                <p14:nvPr/>
              </p14:nvContentPartPr>
              <p14:xfrm>
                <a:off x="2131154" y="5579584"/>
                <a:ext cx="27000" cy="15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8054536-F7F0-4AAF-926B-CBD6437D29B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122154" y="5570584"/>
                  <a:ext cx="44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18D9BB9-57EB-4142-BC63-5BA3FCEFD6A7}"/>
              </a:ext>
            </a:extLst>
          </p:cNvPr>
          <p:cNvGrpSpPr/>
          <p:nvPr/>
        </p:nvGrpSpPr>
        <p:grpSpPr>
          <a:xfrm>
            <a:off x="2513834" y="5274664"/>
            <a:ext cx="995400" cy="344160"/>
            <a:chOff x="2513834" y="5274664"/>
            <a:chExt cx="99540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30B84F2-23EE-481B-97C8-D8379FF52B88}"/>
                    </a:ext>
                  </a:extLst>
                </p14:cNvPr>
                <p14:cNvContentPartPr/>
                <p14:nvPr/>
              </p14:nvContentPartPr>
              <p14:xfrm>
                <a:off x="2633714" y="5393104"/>
                <a:ext cx="164880" cy="225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30B84F2-23EE-481B-97C8-D8379FF52B8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625074" y="5384104"/>
                  <a:ext cx="18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9D74C54-492A-4F4E-9617-BD0124DF8776}"/>
                    </a:ext>
                  </a:extLst>
                </p14:cNvPr>
                <p14:cNvContentPartPr/>
                <p14:nvPr/>
              </p14:nvContentPartPr>
              <p14:xfrm>
                <a:off x="2513834" y="5274664"/>
                <a:ext cx="587520" cy="129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9D74C54-492A-4F4E-9617-BD0124DF877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05194" y="5265664"/>
                  <a:ext cx="60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4BF92A8-0993-4059-98EC-F0A9FC8DC499}"/>
                    </a:ext>
                  </a:extLst>
                </p14:cNvPr>
                <p14:cNvContentPartPr/>
                <p14:nvPr/>
              </p14:nvContentPartPr>
              <p14:xfrm>
                <a:off x="2980394" y="5430904"/>
                <a:ext cx="342360" cy="167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4BF92A8-0993-4059-98EC-F0A9FC8DC49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71394" y="5421904"/>
                  <a:ext cx="360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01CC7E2-2449-446C-9E61-A21DE538F7BE}"/>
                    </a:ext>
                  </a:extLst>
                </p14:cNvPr>
                <p14:cNvContentPartPr/>
                <p14:nvPr/>
              </p14:nvContentPartPr>
              <p14:xfrm>
                <a:off x="3374954" y="5448904"/>
                <a:ext cx="134280" cy="154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01CC7E2-2449-446C-9E61-A21DE538F7B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366314" y="5440264"/>
                  <a:ext cx="151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59ECEEC-0E66-4F75-A21B-876273B08A98}"/>
              </a:ext>
            </a:extLst>
          </p:cNvPr>
          <p:cNvGrpSpPr/>
          <p:nvPr/>
        </p:nvGrpSpPr>
        <p:grpSpPr>
          <a:xfrm>
            <a:off x="5601194" y="5472664"/>
            <a:ext cx="738000" cy="204840"/>
            <a:chOff x="5601194" y="5472664"/>
            <a:chExt cx="7380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44ADD7E-45BC-4A48-AC8C-A02368349BEE}"/>
                    </a:ext>
                  </a:extLst>
                </p14:cNvPr>
                <p14:cNvContentPartPr/>
                <p14:nvPr/>
              </p14:nvContentPartPr>
              <p14:xfrm>
                <a:off x="5601194" y="5472664"/>
                <a:ext cx="239040" cy="187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44ADD7E-45BC-4A48-AC8C-A02368349BE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592194" y="5464024"/>
                  <a:ext cx="256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819ACD6-4B8F-49D1-A25E-A543723CB3AC}"/>
                    </a:ext>
                  </a:extLst>
                </p14:cNvPr>
                <p14:cNvContentPartPr/>
                <p14:nvPr/>
              </p14:nvContentPartPr>
              <p14:xfrm>
                <a:off x="5931674" y="5516944"/>
                <a:ext cx="171720" cy="160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819ACD6-4B8F-49D1-A25E-A543723CB3A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923034" y="5507944"/>
                  <a:ext cx="189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446472C-FC74-46DE-811A-5DFA943EB8BE}"/>
                    </a:ext>
                  </a:extLst>
                </p14:cNvPr>
                <p14:cNvContentPartPr/>
                <p14:nvPr/>
              </p14:nvContentPartPr>
              <p14:xfrm>
                <a:off x="6137594" y="5545024"/>
                <a:ext cx="201600" cy="132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446472C-FC74-46DE-811A-5DFA943EB8B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28954" y="553638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EDA1EA46-1B93-4C8B-8BE6-27BF634DC46B}"/>
              </a:ext>
            </a:extLst>
          </p:cNvPr>
          <p:cNvGrpSpPr/>
          <p:nvPr/>
        </p:nvGrpSpPr>
        <p:grpSpPr>
          <a:xfrm>
            <a:off x="6728354" y="5299864"/>
            <a:ext cx="3264480" cy="478080"/>
            <a:chOff x="6728354" y="5299864"/>
            <a:chExt cx="32644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FCB4DAF-0B19-485C-9D52-BBAE921C3186}"/>
                    </a:ext>
                  </a:extLst>
                </p14:cNvPr>
                <p14:cNvContentPartPr/>
                <p14:nvPr/>
              </p14:nvContentPartPr>
              <p14:xfrm>
                <a:off x="6728354" y="5573824"/>
                <a:ext cx="221760" cy="131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FCB4DAF-0B19-485C-9D52-BBAE921C318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19714" y="5564824"/>
                  <a:ext cx="239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7B99674-435D-4937-A757-11F7701BF215}"/>
                    </a:ext>
                  </a:extLst>
                </p14:cNvPr>
                <p14:cNvContentPartPr/>
                <p14:nvPr/>
              </p14:nvContentPartPr>
              <p14:xfrm>
                <a:off x="7019954" y="5549704"/>
                <a:ext cx="103680" cy="171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7B99674-435D-4937-A757-11F7701BF21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011314" y="5541064"/>
                  <a:ext cx="12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FB5957B-635C-4132-BE1E-2652A02A25E9}"/>
                    </a:ext>
                  </a:extLst>
                </p14:cNvPr>
                <p14:cNvContentPartPr/>
                <p14:nvPr/>
              </p14:nvContentPartPr>
              <p14:xfrm>
                <a:off x="7277714" y="5299864"/>
                <a:ext cx="225360" cy="453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FB5957B-635C-4132-BE1E-2652A02A25E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269074" y="5290864"/>
                  <a:ext cx="2430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1DB9D1E-013A-49A3-8BDE-17C330EA0771}"/>
                    </a:ext>
                  </a:extLst>
                </p14:cNvPr>
                <p14:cNvContentPartPr/>
                <p14:nvPr/>
              </p14:nvContentPartPr>
              <p14:xfrm>
                <a:off x="7216154" y="5493904"/>
                <a:ext cx="331200" cy="79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1DB9D1E-013A-49A3-8BDE-17C330EA077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07514" y="5484904"/>
                  <a:ext cx="34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597C721-905A-433B-8150-F7B2F7346FF1}"/>
                    </a:ext>
                  </a:extLst>
                </p14:cNvPr>
                <p14:cNvContentPartPr/>
                <p14:nvPr/>
              </p14:nvContentPartPr>
              <p14:xfrm>
                <a:off x="7772714" y="5569144"/>
                <a:ext cx="241200" cy="185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597C721-905A-433B-8150-F7B2F7346FF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63714" y="5560504"/>
                  <a:ext cx="258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D268B38-AAC5-4850-BF49-1CD5A09F6B86}"/>
                    </a:ext>
                  </a:extLst>
                </p14:cNvPr>
                <p14:cNvContentPartPr/>
                <p14:nvPr/>
              </p14:nvContentPartPr>
              <p14:xfrm>
                <a:off x="8042354" y="5528464"/>
                <a:ext cx="254880" cy="2016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D268B38-AAC5-4850-BF49-1CD5A09F6B8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33714" y="5519464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6BFD16C-2C74-406A-8251-68583F5398A9}"/>
                    </a:ext>
                  </a:extLst>
                </p14:cNvPr>
                <p14:cNvContentPartPr/>
                <p14:nvPr/>
              </p14:nvContentPartPr>
              <p14:xfrm>
                <a:off x="8317034" y="5529904"/>
                <a:ext cx="168840" cy="191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6BFD16C-2C74-406A-8251-68583F5398A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08394" y="5520904"/>
                  <a:ext cx="186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00DE44B-AD46-4304-A24F-04728CB1011C}"/>
                    </a:ext>
                  </a:extLst>
                </p14:cNvPr>
                <p14:cNvContentPartPr/>
                <p14:nvPr/>
              </p14:nvContentPartPr>
              <p14:xfrm>
                <a:off x="8559314" y="5534944"/>
                <a:ext cx="197640" cy="174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00DE44B-AD46-4304-A24F-04728CB1011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50674" y="5526304"/>
                  <a:ext cx="215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1DA092-CE0E-4CC2-AB22-5B484D98CD55}"/>
                    </a:ext>
                  </a:extLst>
                </p14:cNvPr>
                <p14:cNvContentPartPr/>
                <p14:nvPr/>
              </p14:nvContentPartPr>
              <p14:xfrm>
                <a:off x="8847674" y="5544664"/>
                <a:ext cx="244080" cy="209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1DA092-CE0E-4CC2-AB22-5B484D98CD5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839034" y="5536024"/>
                  <a:ext cx="261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ADA7E6B-3ABE-438A-8DF5-9833882EB37C}"/>
                    </a:ext>
                  </a:extLst>
                </p14:cNvPr>
                <p14:cNvContentPartPr/>
                <p14:nvPr/>
              </p14:nvContentPartPr>
              <p14:xfrm>
                <a:off x="9323594" y="5611264"/>
                <a:ext cx="214920" cy="146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ADA7E6B-3ABE-438A-8DF5-9833882EB3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314594" y="5602264"/>
                  <a:ext cx="232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C0F501C-E822-488E-A6CE-9506E1489D24}"/>
                    </a:ext>
                  </a:extLst>
                </p14:cNvPr>
                <p14:cNvContentPartPr/>
                <p14:nvPr/>
              </p14:nvContentPartPr>
              <p14:xfrm>
                <a:off x="9746234" y="5299864"/>
                <a:ext cx="246600" cy="478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C0F501C-E822-488E-A6CE-9506E1489D2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737234" y="5290864"/>
                  <a:ext cx="2642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B2CCFF4-8B17-474F-A489-63F60965433B}"/>
                    </a:ext>
                  </a:extLst>
                </p14:cNvPr>
                <p14:cNvContentPartPr/>
                <p14:nvPr/>
              </p14:nvContentPartPr>
              <p14:xfrm>
                <a:off x="9644714" y="5607664"/>
                <a:ext cx="315720" cy="18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B2CCFF4-8B17-474F-A489-63F60965433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635714" y="5598664"/>
                  <a:ext cx="333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2C7F11E8-02DA-4276-9A3E-1DC245220054}"/>
              </a:ext>
            </a:extLst>
          </p:cNvPr>
          <p:cNvGrpSpPr/>
          <p:nvPr/>
        </p:nvGrpSpPr>
        <p:grpSpPr>
          <a:xfrm>
            <a:off x="10336994" y="5304184"/>
            <a:ext cx="736560" cy="541440"/>
            <a:chOff x="10336994" y="5304184"/>
            <a:chExt cx="73656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5D6CDE7-2002-4447-8D2A-5A081798C827}"/>
                    </a:ext>
                  </a:extLst>
                </p14:cNvPr>
                <p14:cNvContentPartPr/>
                <p14:nvPr/>
              </p14:nvContentPartPr>
              <p14:xfrm>
                <a:off x="10349234" y="5352784"/>
                <a:ext cx="238680" cy="492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5D6CDE7-2002-4447-8D2A-5A081798C82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340234" y="5343784"/>
                  <a:ext cx="2563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544D1FD-3953-4A41-A9F0-9363D1193979}"/>
                    </a:ext>
                  </a:extLst>
                </p14:cNvPr>
                <p14:cNvContentPartPr/>
                <p14:nvPr/>
              </p14:nvContentPartPr>
              <p14:xfrm>
                <a:off x="10336994" y="5590384"/>
                <a:ext cx="259560" cy="67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544D1FD-3953-4A41-A9F0-9363D119397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327994" y="5581744"/>
                  <a:ext cx="277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BEB9762-E6CA-40E7-9F22-A89ACD02CAFE}"/>
                    </a:ext>
                  </a:extLst>
                </p14:cNvPr>
                <p14:cNvContentPartPr/>
                <p14:nvPr/>
              </p14:nvContentPartPr>
              <p14:xfrm>
                <a:off x="10642634" y="5304184"/>
                <a:ext cx="213120" cy="501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BEB9762-E6CA-40E7-9F22-A89ACD02CAF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633634" y="5295544"/>
                  <a:ext cx="2307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2E1AE60-D7E3-4A99-866B-2F1E23BF37E3}"/>
                    </a:ext>
                  </a:extLst>
                </p14:cNvPr>
                <p14:cNvContentPartPr/>
                <p14:nvPr/>
              </p14:nvContentPartPr>
              <p14:xfrm>
                <a:off x="10896794" y="5653384"/>
                <a:ext cx="176760" cy="174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2E1AE60-D7E3-4A99-866B-2F1E23BF37E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888154" y="5644744"/>
                  <a:ext cx="194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A826EBC-A906-4CDE-8793-82AF9EB7111B}"/>
              </a:ext>
            </a:extLst>
          </p:cNvPr>
          <p:cNvGrpSpPr/>
          <p:nvPr/>
        </p:nvGrpSpPr>
        <p:grpSpPr>
          <a:xfrm>
            <a:off x="2494754" y="5916904"/>
            <a:ext cx="993960" cy="246240"/>
            <a:chOff x="2494754" y="5916904"/>
            <a:chExt cx="99396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CBC20FA-EB8D-4989-9CAB-AFC26C323C53}"/>
                    </a:ext>
                  </a:extLst>
                </p14:cNvPr>
                <p14:cNvContentPartPr/>
                <p14:nvPr/>
              </p14:nvContentPartPr>
              <p14:xfrm>
                <a:off x="2494754" y="5916904"/>
                <a:ext cx="299160" cy="2415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CBC20FA-EB8D-4989-9CAB-AFC26C323C5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486114" y="5908264"/>
                  <a:ext cx="31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282B516-4E34-4171-BC5B-C7E4EFC66D74}"/>
                    </a:ext>
                  </a:extLst>
                </p14:cNvPr>
                <p14:cNvContentPartPr/>
                <p14:nvPr/>
              </p14:nvContentPartPr>
              <p14:xfrm>
                <a:off x="2819114" y="5995024"/>
                <a:ext cx="174240" cy="1476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282B516-4E34-4171-BC5B-C7E4EFC66D7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10474" y="5986384"/>
                  <a:ext cx="191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E7E0606-FC55-42A6-87EA-1FA8AE78C6B3}"/>
                    </a:ext>
                  </a:extLst>
                </p14:cNvPr>
                <p14:cNvContentPartPr/>
                <p14:nvPr/>
              </p14:nvContentPartPr>
              <p14:xfrm>
                <a:off x="3048074" y="6012664"/>
                <a:ext cx="246600" cy="136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E7E0606-FC55-42A6-87EA-1FA8AE78C6B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39434" y="6003664"/>
                  <a:ext cx="264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54A4422-F7E8-4FD2-8F77-6D7CEFDF58DB}"/>
                    </a:ext>
                  </a:extLst>
                </p14:cNvPr>
                <p14:cNvContentPartPr/>
                <p14:nvPr/>
              </p14:nvContentPartPr>
              <p14:xfrm>
                <a:off x="3347954" y="6000064"/>
                <a:ext cx="140760" cy="163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54A4422-F7E8-4FD2-8F77-6D7CEFDF58D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38954" y="5991424"/>
                  <a:ext cx="1584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E1307E3-7CA3-4C6A-AE31-75BB8B9EDAB3}"/>
              </a:ext>
            </a:extLst>
          </p:cNvPr>
          <p:cNvGrpSpPr/>
          <p:nvPr/>
        </p:nvGrpSpPr>
        <p:grpSpPr>
          <a:xfrm>
            <a:off x="3876794" y="5211304"/>
            <a:ext cx="1299600" cy="1031040"/>
            <a:chOff x="3876794" y="5211304"/>
            <a:chExt cx="1299600" cy="10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B6AA6BB-706D-41EA-9F06-F56AA9BC0B89}"/>
                    </a:ext>
                  </a:extLst>
                </p14:cNvPr>
                <p14:cNvContentPartPr/>
                <p14:nvPr/>
              </p14:nvContentPartPr>
              <p14:xfrm>
                <a:off x="3876794" y="5428384"/>
                <a:ext cx="212760" cy="209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B6AA6BB-706D-41EA-9F06-F56AA9BC0B8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868154" y="5419744"/>
                  <a:ext cx="230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82E2648-DF85-4AFF-8F4F-AB2AEBDCBF0B}"/>
                    </a:ext>
                  </a:extLst>
                </p14:cNvPr>
                <p14:cNvContentPartPr/>
                <p14:nvPr/>
              </p14:nvContentPartPr>
              <p14:xfrm>
                <a:off x="4153274" y="5457544"/>
                <a:ext cx="346680" cy="185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82E2648-DF85-4AFF-8F4F-AB2AEBDCBF0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144274" y="5448904"/>
                  <a:ext cx="364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66B3D49-00EC-4798-BC59-5F1BE453566F}"/>
                    </a:ext>
                  </a:extLst>
                </p14:cNvPr>
                <p14:cNvContentPartPr/>
                <p14:nvPr/>
              </p14:nvContentPartPr>
              <p14:xfrm>
                <a:off x="4499954" y="5521264"/>
                <a:ext cx="151920" cy="110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66B3D49-00EC-4798-BC59-5F1BE453566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490954" y="5512624"/>
                  <a:ext cx="169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37DE6EF-5D20-44BE-AC3A-703E8D4F1AB8}"/>
                    </a:ext>
                  </a:extLst>
                </p14:cNvPr>
                <p14:cNvContentPartPr/>
                <p14:nvPr/>
              </p14:nvContentPartPr>
              <p14:xfrm>
                <a:off x="4837994" y="5211304"/>
                <a:ext cx="200880" cy="413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37DE6EF-5D20-44BE-AC3A-703E8D4F1AB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828994" y="5202304"/>
                  <a:ext cx="218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A0D17AE-F8DF-4D77-BEBF-3BC2F567357E}"/>
                    </a:ext>
                  </a:extLst>
                </p14:cNvPr>
                <p14:cNvContentPartPr/>
                <p14:nvPr/>
              </p14:nvContentPartPr>
              <p14:xfrm>
                <a:off x="4741154" y="5386984"/>
                <a:ext cx="378720" cy="70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A0D17AE-F8DF-4D77-BEBF-3BC2F567357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732154" y="5377984"/>
                  <a:ext cx="39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2CFADB4-786A-441C-A9BF-95B2E70C1B0E}"/>
                    </a:ext>
                  </a:extLst>
                </p14:cNvPr>
                <p14:cNvContentPartPr/>
                <p14:nvPr/>
              </p14:nvContentPartPr>
              <p14:xfrm>
                <a:off x="5011154" y="5407504"/>
                <a:ext cx="165240" cy="243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2CFADB4-786A-441C-A9BF-95B2E70C1B0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002154" y="5398864"/>
                  <a:ext cx="182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C0CBC9B-C30F-429D-91D6-51F95D487EA9}"/>
                    </a:ext>
                  </a:extLst>
                </p14:cNvPr>
                <p14:cNvContentPartPr/>
                <p14:nvPr/>
              </p14:nvContentPartPr>
              <p14:xfrm>
                <a:off x="4002794" y="5739784"/>
                <a:ext cx="251280" cy="474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C0CBC9B-C30F-429D-91D6-51F95D487EA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93794" y="5731144"/>
                  <a:ext cx="268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1862281-712B-4B8B-8C8D-C8B59143DE64}"/>
                    </a:ext>
                  </a:extLst>
                </p14:cNvPr>
                <p14:cNvContentPartPr/>
                <p14:nvPr/>
              </p14:nvContentPartPr>
              <p14:xfrm>
                <a:off x="3949154" y="6001144"/>
                <a:ext cx="372600" cy="48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1862281-712B-4B8B-8C8D-C8B59143DE6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940154" y="5992504"/>
                  <a:ext cx="390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9470ADB-0BBD-4A30-9979-29F32E2744F2}"/>
                    </a:ext>
                  </a:extLst>
                </p14:cNvPr>
                <p14:cNvContentPartPr/>
                <p14:nvPr/>
              </p14:nvContentPartPr>
              <p14:xfrm>
                <a:off x="4287914" y="5906464"/>
                <a:ext cx="212400" cy="222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9470ADB-0BBD-4A30-9979-29F32E2744F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78914" y="5897824"/>
                  <a:ext cx="230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A716046-3BA9-4454-9235-AA391033BC74}"/>
                    </a:ext>
                  </a:extLst>
                </p14:cNvPr>
                <p14:cNvContentPartPr/>
                <p14:nvPr/>
              </p14:nvContentPartPr>
              <p14:xfrm>
                <a:off x="4459274" y="6030304"/>
                <a:ext cx="236160" cy="1281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A716046-3BA9-4454-9235-AA391033BC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50274" y="6021304"/>
                  <a:ext cx="253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20A300F-A800-498A-915E-E58C6D9CDC52}"/>
                    </a:ext>
                  </a:extLst>
                </p14:cNvPr>
                <p14:cNvContentPartPr/>
                <p14:nvPr/>
              </p14:nvContentPartPr>
              <p14:xfrm>
                <a:off x="4778954" y="5960464"/>
                <a:ext cx="180000" cy="256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20A300F-A800-498A-915E-E58C6D9CDC5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69954" y="5951464"/>
                  <a:ext cx="197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07CDDB2-D1DF-4409-932E-F304F970AB1A}"/>
                    </a:ext>
                  </a:extLst>
                </p14:cNvPr>
                <p14:cNvContentPartPr/>
                <p14:nvPr/>
              </p14:nvContentPartPr>
              <p14:xfrm>
                <a:off x="5100434" y="6212824"/>
                <a:ext cx="12600" cy="295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07CDDB2-D1DF-4409-932E-F304F970AB1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091434" y="6204184"/>
                  <a:ext cx="3024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925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2E9F636-DF1F-4388-81F5-3D18E7DFAA97}"/>
              </a:ext>
            </a:extLst>
          </p:cNvPr>
          <p:cNvGrpSpPr/>
          <p:nvPr/>
        </p:nvGrpSpPr>
        <p:grpSpPr>
          <a:xfrm>
            <a:off x="655874" y="160864"/>
            <a:ext cx="1681920" cy="518400"/>
            <a:chOff x="655874" y="160864"/>
            <a:chExt cx="168192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4B55702-FC1E-4889-A377-68847915A63E}"/>
                    </a:ext>
                  </a:extLst>
                </p14:cNvPr>
                <p14:cNvContentPartPr/>
                <p14:nvPr/>
              </p14:nvContentPartPr>
              <p14:xfrm>
                <a:off x="655874" y="233224"/>
                <a:ext cx="694440" cy="432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4B55702-FC1E-4889-A377-68847915A6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234" y="224224"/>
                  <a:ext cx="7120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70A2F8-A389-4842-9662-DEBF10811880}"/>
                    </a:ext>
                  </a:extLst>
                </p14:cNvPr>
                <p14:cNvContentPartPr/>
                <p14:nvPr/>
              </p14:nvContentPartPr>
              <p14:xfrm>
                <a:off x="1279754" y="463264"/>
                <a:ext cx="125640" cy="174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70A2F8-A389-4842-9662-DEBF108118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1114" y="454264"/>
                  <a:ext cx="143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6CD15A-FA82-4792-A625-F2953B51582A}"/>
                    </a:ext>
                  </a:extLst>
                </p14:cNvPr>
                <p14:cNvContentPartPr/>
                <p14:nvPr/>
              </p14:nvContentPartPr>
              <p14:xfrm>
                <a:off x="1581074" y="160864"/>
                <a:ext cx="198720" cy="50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6CD15A-FA82-4792-A625-F2953B5158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2074" y="151864"/>
                  <a:ext cx="2163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72A1C2-0520-4550-999E-58F05058F4E7}"/>
                    </a:ext>
                  </a:extLst>
                </p14:cNvPr>
                <p14:cNvContentPartPr/>
                <p14:nvPr/>
              </p14:nvContentPartPr>
              <p14:xfrm>
                <a:off x="1545434" y="464344"/>
                <a:ext cx="320760" cy="4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72A1C2-0520-4550-999E-58F05058F4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6794" y="455344"/>
                  <a:ext cx="338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A16BF9-AF78-419F-9727-00F243D188E6}"/>
                    </a:ext>
                  </a:extLst>
                </p14:cNvPr>
                <p14:cNvContentPartPr/>
                <p14:nvPr/>
              </p14:nvContentPartPr>
              <p14:xfrm>
                <a:off x="1792034" y="503944"/>
                <a:ext cx="273600" cy="17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A16BF9-AF78-419F-9727-00F243D188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3034" y="495304"/>
                  <a:ext cx="291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FA3C4E-2AD8-4E80-B29B-54DB8C736076}"/>
                    </a:ext>
                  </a:extLst>
                </p14:cNvPr>
                <p14:cNvContentPartPr/>
                <p14:nvPr/>
              </p14:nvContentPartPr>
              <p14:xfrm>
                <a:off x="2307554" y="460744"/>
                <a:ext cx="3024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FA3C4E-2AD8-4E80-B29B-54DB8C7360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8554" y="451744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E43DB-CC79-4003-8229-6C261AB7BEC1}"/>
                    </a:ext>
                  </a:extLst>
                </p14:cNvPr>
                <p14:cNvContentPartPr/>
                <p14:nvPr/>
              </p14:nvContentPartPr>
              <p14:xfrm>
                <a:off x="2278754" y="624184"/>
                <a:ext cx="25920" cy="1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E43DB-CC79-4003-8229-6C261AB7BE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0114" y="615184"/>
                  <a:ext cx="43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2DA2A1-6311-4C55-80F0-95FF447EDC19}"/>
              </a:ext>
            </a:extLst>
          </p:cNvPr>
          <p:cNvGrpSpPr/>
          <p:nvPr/>
        </p:nvGrpSpPr>
        <p:grpSpPr>
          <a:xfrm>
            <a:off x="2671874" y="381184"/>
            <a:ext cx="789480" cy="265680"/>
            <a:chOff x="2671874" y="381184"/>
            <a:chExt cx="7894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E4FE9-E4F5-4FEB-8BBF-E19C2D4416DB}"/>
                    </a:ext>
                  </a:extLst>
                </p14:cNvPr>
                <p14:cNvContentPartPr/>
                <p14:nvPr/>
              </p14:nvContentPartPr>
              <p14:xfrm>
                <a:off x="2892554" y="390184"/>
                <a:ext cx="109800" cy="20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E4FE9-E4F5-4FEB-8BBF-E19C2D4416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3554" y="381184"/>
                  <a:ext cx="127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CEED39-C106-4862-8892-02E5A31B64F3}"/>
                    </a:ext>
                  </a:extLst>
                </p14:cNvPr>
                <p14:cNvContentPartPr/>
                <p14:nvPr/>
              </p14:nvContentPartPr>
              <p14:xfrm>
                <a:off x="2715794" y="586744"/>
                <a:ext cx="376560" cy="6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CEED39-C106-4862-8892-02E5A31B64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794" y="578104"/>
                  <a:ext cx="39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28BF26-3D7D-4E70-A4CA-B215A08B032D}"/>
                    </a:ext>
                  </a:extLst>
                </p14:cNvPr>
                <p14:cNvContentPartPr/>
                <p14:nvPr/>
              </p14:nvContentPartPr>
              <p14:xfrm>
                <a:off x="2671874" y="381184"/>
                <a:ext cx="614880" cy="7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28BF26-3D7D-4E70-A4CA-B215A08B03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3234" y="372184"/>
                  <a:ext cx="632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F5BD69-524A-46E6-8500-8101A57B571D}"/>
                    </a:ext>
                  </a:extLst>
                </p14:cNvPr>
                <p14:cNvContentPartPr/>
                <p14:nvPr/>
              </p14:nvContentPartPr>
              <p14:xfrm>
                <a:off x="3194954" y="489544"/>
                <a:ext cx="26640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F5BD69-524A-46E6-8500-8101A57B57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5954" y="480904"/>
                  <a:ext cx="284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E929B9-6538-40D6-B31C-1C29B2218FA4}"/>
              </a:ext>
            </a:extLst>
          </p:cNvPr>
          <p:cNvGrpSpPr/>
          <p:nvPr/>
        </p:nvGrpSpPr>
        <p:grpSpPr>
          <a:xfrm>
            <a:off x="3760154" y="200104"/>
            <a:ext cx="2209320" cy="716760"/>
            <a:chOff x="3760154" y="200104"/>
            <a:chExt cx="2209320" cy="7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1F7C70-191C-4479-93FC-B61F42298C68}"/>
                    </a:ext>
                  </a:extLst>
                </p14:cNvPr>
                <p14:cNvContentPartPr/>
                <p14:nvPr/>
              </p14:nvContentPartPr>
              <p14:xfrm>
                <a:off x="3760154" y="546784"/>
                <a:ext cx="221760" cy="37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1F7C70-191C-4479-93FC-B61F42298C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1154" y="537784"/>
                  <a:ext cx="239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D9EFD4-4E6F-4CF1-B9E8-EF4A2F9ED0D4}"/>
                    </a:ext>
                  </a:extLst>
                </p14:cNvPr>
                <p14:cNvContentPartPr/>
                <p14:nvPr/>
              </p14:nvContentPartPr>
              <p14:xfrm>
                <a:off x="3913514" y="395584"/>
                <a:ext cx="303840" cy="251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D9EFD4-4E6F-4CF1-B9E8-EF4A2F9ED0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4874" y="386584"/>
                  <a:ext cx="321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B4DA98-424F-40F7-9AEF-3DBB16049917}"/>
                    </a:ext>
                  </a:extLst>
                </p14:cNvPr>
                <p14:cNvContentPartPr/>
                <p14:nvPr/>
              </p14:nvContentPartPr>
              <p14:xfrm>
                <a:off x="4292594" y="426544"/>
                <a:ext cx="227880" cy="21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B4DA98-424F-40F7-9AEF-3DBB160499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3594" y="417544"/>
                  <a:ext cx="245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AD659B-3133-4D22-A503-4F8F3EB13BCA}"/>
                    </a:ext>
                  </a:extLst>
                </p14:cNvPr>
                <p14:cNvContentPartPr/>
                <p14:nvPr/>
              </p14:nvContentPartPr>
              <p14:xfrm>
                <a:off x="4493834" y="467224"/>
                <a:ext cx="181080" cy="17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AD659B-3133-4D22-A503-4F8F3EB13B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4834" y="458584"/>
                  <a:ext cx="198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13D951-057D-436E-95AE-9E5223EEFE0D}"/>
                    </a:ext>
                  </a:extLst>
                </p14:cNvPr>
                <p14:cNvContentPartPr/>
                <p14:nvPr/>
              </p14:nvContentPartPr>
              <p14:xfrm>
                <a:off x="4805594" y="470824"/>
                <a:ext cx="105480" cy="143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13D951-057D-436E-95AE-9E5223EEFE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6954" y="462184"/>
                  <a:ext cx="123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E18F78-5000-4D32-ADFC-9021294FE6AC}"/>
                    </a:ext>
                  </a:extLst>
                </p14:cNvPr>
                <p14:cNvContentPartPr/>
                <p14:nvPr/>
              </p14:nvContentPartPr>
              <p14:xfrm>
                <a:off x="5107994" y="200104"/>
                <a:ext cx="220320" cy="441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E18F78-5000-4D32-ADFC-9021294FE6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9354" y="191464"/>
                  <a:ext cx="237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5DE2D4-06D1-42D6-88AA-09DAE5C6BC60}"/>
                    </a:ext>
                  </a:extLst>
                </p14:cNvPr>
                <p14:cNvContentPartPr/>
                <p14:nvPr/>
              </p14:nvContentPartPr>
              <p14:xfrm>
                <a:off x="5059034" y="434104"/>
                <a:ext cx="344880" cy="16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5DE2D4-06D1-42D6-88AA-09DAE5C6BC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50034" y="425464"/>
                  <a:ext cx="362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571F55-BDD2-4360-AD66-367C117A37F1}"/>
                    </a:ext>
                  </a:extLst>
                </p14:cNvPr>
                <p14:cNvContentPartPr/>
                <p14:nvPr/>
              </p14:nvContentPartPr>
              <p14:xfrm>
                <a:off x="5534594" y="409624"/>
                <a:ext cx="141120" cy="18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571F55-BDD2-4360-AD66-367C117A37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5954" y="400624"/>
                  <a:ext cx="158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13CE50-02F7-4A92-9141-074AF38F39BC}"/>
                    </a:ext>
                  </a:extLst>
                </p14:cNvPr>
                <p14:cNvContentPartPr/>
                <p14:nvPr/>
              </p14:nvContentPartPr>
              <p14:xfrm>
                <a:off x="5754554" y="427984"/>
                <a:ext cx="21492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13CE50-02F7-4A92-9141-074AF38F39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45914" y="418984"/>
                  <a:ext cx="23256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08A5F0-D4FD-4391-92A7-2FB12F32569A}"/>
              </a:ext>
            </a:extLst>
          </p:cNvPr>
          <p:cNvGrpSpPr/>
          <p:nvPr/>
        </p:nvGrpSpPr>
        <p:grpSpPr>
          <a:xfrm>
            <a:off x="6294554" y="407104"/>
            <a:ext cx="581400" cy="363600"/>
            <a:chOff x="6294554" y="407104"/>
            <a:chExt cx="5814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222A21-64A8-4A02-81B7-4C0E7BA4C137}"/>
                    </a:ext>
                  </a:extLst>
                </p14:cNvPr>
                <p14:cNvContentPartPr/>
                <p14:nvPr/>
              </p14:nvContentPartPr>
              <p14:xfrm>
                <a:off x="6294554" y="605464"/>
                <a:ext cx="84600" cy="165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222A21-64A8-4A02-81B7-4C0E7BA4C1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5914" y="596464"/>
                  <a:ext cx="102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8E15BA-EB0D-4D73-B20C-D947519E39AF}"/>
                    </a:ext>
                  </a:extLst>
                </p14:cNvPr>
                <p14:cNvContentPartPr/>
                <p14:nvPr/>
              </p14:nvContentPartPr>
              <p14:xfrm>
                <a:off x="6590114" y="407104"/>
                <a:ext cx="285840" cy="23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8E15BA-EB0D-4D73-B20C-D947519E39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1474" y="398104"/>
                  <a:ext cx="303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335E5C-A2F0-4FFA-A868-C225247E1AF2}"/>
              </a:ext>
            </a:extLst>
          </p:cNvPr>
          <p:cNvGrpSpPr/>
          <p:nvPr/>
        </p:nvGrpSpPr>
        <p:grpSpPr>
          <a:xfrm>
            <a:off x="7314434" y="175624"/>
            <a:ext cx="1734120" cy="486360"/>
            <a:chOff x="7314434" y="175624"/>
            <a:chExt cx="173412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C33730-816C-4020-9406-048E64D75C9D}"/>
                    </a:ext>
                  </a:extLst>
                </p14:cNvPr>
                <p14:cNvContentPartPr/>
                <p14:nvPr/>
              </p14:nvContentPartPr>
              <p14:xfrm>
                <a:off x="7314434" y="336904"/>
                <a:ext cx="20952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C33730-816C-4020-9406-048E64D75C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5434" y="328264"/>
                  <a:ext cx="22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9FE00C-3E96-41D0-A503-93CC56FBE3E6}"/>
                    </a:ext>
                  </a:extLst>
                </p14:cNvPr>
                <p14:cNvContentPartPr/>
                <p14:nvPr/>
              </p14:nvContentPartPr>
              <p14:xfrm>
                <a:off x="7415594" y="175624"/>
                <a:ext cx="325080" cy="29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9FE00C-3E96-41D0-A503-93CC56FBE3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6594" y="166624"/>
                  <a:ext cx="342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EF5629-5441-4526-B167-0F218EB2AE1B}"/>
                    </a:ext>
                  </a:extLst>
                </p14:cNvPr>
                <p14:cNvContentPartPr/>
                <p14:nvPr/>
              </p14:nvContentPartPr>
              <p14:xfrm>
                <a:off x="7631954" y="421864"/>
                <a:ext cx="133920" cy="15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EF5629-5441-4526-B167-0F218EB2AE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23314" y="413224"/>
                  <a:ext cx="151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76422F-286D-4F13-A7EA-DEE28D8866B0}"/>
                    </a:ext>
                  </a:extLst>
                </p14:cNvPr>
                <p14:cNvContentPartPr/>
                <p14:nvPr/>
              </p14:nvContentPartPr>
              <p14:xfrm>
                <a:off x="7877114" y="434104"/>
                <a:ext cx="114120" cy="148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76422F-286D-4F13-A7EA-DEE28D8866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68114" y="425464"/>
                  <a:ext cx="13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8AF73D-B988-401D-8A61-36EE64211A59}"/>
                    </a:ext>
                  </a:extLst>
                </p14:cNvPr>
                <p14:cNvContentPartPr/>
                <p14:nvPr/>
              </p14:nvContentPartPr>
              <p14:xfrm>
                <a:off x="8086274" y="357784"/>
                <a:ext cx="191160" cy="222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8AF73D-B988-401D-8A61-36EE64211A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77634" y="349144"/>
                  <a:ext cx="208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1BAFB2-EB08-413E-8BC5-3266D3A567B2}"/>
                    </a:ext>
                  </a:extLst>
                </p14:cNvPr>
                <p14:cNvContentPartPr/>
                <p14:nvPr/>
              </p14:nvContentPartPr>
              <p14:xfrm>
                <a:off x="8305514" y="330424"/>
                <a:ext cx="234720" cy="252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1BAFB2-EB08-413E-8BC5-3266D3A567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96874" y="321784"/>
                  <a:ext cx="252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BAA76C-2BB9-4F73-BAA8-414F9E37AB99}"/>
                    </a:ext>
                  </a:extLst>
                </p14:cNvPr>
                <p14:cNvContentPartPr/>
                <p14:nvPr/>
              </p14:nvContentPartPr>
              <p14:xfrm>
                <a:off x="8563274" y="408904"/>
                <a:ext cx="164160" cy="15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BAA76C-2BB9-4F73-BAA8-414F9E37AB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54274" y="400264"/>
                  <a:ext cx="18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C78342-DA84-4599-AE9A-26DF81C42939}"/>
                    </a:ext>
                  </a:extLst>
                </p14:cNvPr>
                <p14:cNvContentPartPr/>
                <p14:nvPr/>
              </p14:nvContentPartPr>
              <p14:xfrm>
                <a:off x="8755874" y="443824"/>
                <a:ext cx="292680" cy="19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C78342-DA84-4599-AE9A-26DF81C429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46874" y="434824"/>
                  <a:ext cx="3103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57DDD8-6374-4A18-A26C-AFC581A3E9C4}"/>
              </a:ext>
            </a:extLst>
          </p:cNvPr>
          <p:cNvGrpSpPr/>
          <p:nvPr/>
        </p:nvGrpSpPr>
        <p:grpSpPr>
          <a:xfrm>
            <a:off x="9498554" y="192544"/>
            <a:ext cx="1680840" cy="453960"/>
            <a:chOff x="9498554" y="192544"/>
            <a:chExt cx="1680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5A4CEA-0BB2-4B19-9831-A8D29EE01AE7}"/>
                    </a:ext>
                  </a:extLst>
                </p14:cNvPr>
                <p14:cNvContentPartPr/>
                <p14:nvPr/>
              </p14:nvContentPartPr>
              <p14:xfrm>
                <a:off x="9498554" y="443464"/>
                <a:ext cx="401760" cy="18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5A4CEA-0BB2-4B19-9831-A8D29EE01A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89914" y="434464"/>
                  <a:ext cx="41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56BEE1-FBEB-4BF9-869D-9EAC759CDEC9}"/>
                    </a:ext>
                  </a:extLst>
                </p14:cNvPr>
                <p14:cNvContentPartPr/>
                <p14:nvPr/>
              </p14:nvContentPartPr>
              <p14:xfrm>
                <a:off x="10063394" y="448864"/>
                <a:ext cx="11340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56BEE1-FBEB-4BF9-869D-9EAC759CDE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54754" y="440224"/>
                  <a:ext cx="131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AA5B0F-362E-4AED-BD7D-E8E259EB51F8}"/>
                    </a:ext>
                  </a:extLst>
                </p14:cNvPr>
                <p14:cNvContentPartPr/>
                <p14:nvPr/>
              </p14:nvContentPartPr>
              <p14:xfrm>
                <a:off x="10276874" y="431224"/>
                <a:ext cx="239400" cy="20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AA5B0F-362E-4AED-BD7D-E8E259EB51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67874" y="422224"/>
                  <a:ext cx="257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87B10A-8007-4DEE-9949-BF0EF64659D7}"/>
                    </a:ext>
                  </a:extLst>
                </p14:cNvPr>
                <p14:cNvContentPartPr/>
                <p14:nvPr/>
              </p14:nvContentPartPr>
              <p14:xfrm>
                <a:off x="10464074" y="213784"/>
                <a:ext cx="252360" cy="39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87B10A-8007-4DEE-9949-BF0EF64659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55434" y="204784"/>
                  <a:ext cx="270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8962F5-6FB0-4D60-A031-92259FF3C714}"/>
                    </a:ext>
                  </a:extLst>
                </p14:cNvPr>
                <p14:cNvContentPartPr/>
                <p14:nvPr/>
              </p14:nvContentPartPr>
              <p14:xfrm>
                <a:off x="10562354" y="439144"/>
                <a:ext cx="187200" cy="20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8962F5-6FB0-4D60-A031-92259FF3C7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53714" y="430504"/>
                  <a:ext cx="204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6AC9DE-10DD-45E7-B6C9-5EBA4C14A8A9}"/>
                    </a:ext>
                  </a:extLst>
                </p14:cNvPr>
                <p14:cNvContentPartPr/>
                <p14:nvPr/>
              </p14:nvContentPartPr>
              <p14:xfrm>
                <a:off x="10960514" y="192544"/>
                <a:ext cx="218880" cy="45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6AC9DE-10DD-45E7-B6C9-5EBA4C14A8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51874" y="183544"/>
                  <a:ext cx="23652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262BCB5-102C-4FB9-8412-C9829CC1A750}"/>
              </a:ext>
            </a:extLst>
          </p:cNvPr>
          <p:cNvGrpSpPr/>
          <p:nvPr/>
        </p:nvGrpSpPr>
        <p:grpSpPr>
          <a:xfrm>
            <a:off x="705194" y="845224"/>
            <a:ext cx="9885240" cy="1542240"/>
            <a:chOff x="705194" y="845224"/>
            <a:chExt cx="9885240" cy="15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61F3C6-DD73-4AD7-BE5C-22DDE3EA0831}"/>
                    </a:ext>
                  </a:extLst>
                </p14:cNvPr>
                <p14:cNvContentPartPr/>
                <p14:nvPr/>
              </p14:nvContentPartPr>
              <p14:xfrm>
                <a:off x="721034" y="1199464"/>
                <a:ext cx="91800" cy="165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61F3C6-DD73-4AD7-BE5C-22DDE3EA08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94" y="1190464"/>
                  <a:ext cx="109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E41DAC-290F-46BC-86F8-F89E37352975}"/>
                    </a:ext>
                  </a:extLst>
                </p14:cNvPr>
                <p14:cNvContentPartPr/>
                <p14:nvPr/>
              </p14:nvContentPartPr>
              <p14:xfrm>
                <a:off x="831914" y="1020184"/>
                <a:ext cx="41760" cy="4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E41DAC-290F-46BC-86F8-F89E373529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2914" y="1011544"/>
                  <a:ext cx="59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B45FDF-C537-4849-BF64-35521BDF466D}"/>
                    </a:ext>
                  </a:extLst>
                </p14:cNvPr>
                <p14:cNvContentPartPr/>
                <p14:nvPr/>
              </p14:nvContentPartPr>
              <p14:xfrm>
                <a:off x="877274" y="1127464"/>
                <a:ext cx="196200" cy="217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B45FDF-C537-4849-BF64-35521BDF46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274" y="1118824"/>
                  <a:ext cx="213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2BDB89-DF2A-49CB-A552-92BECA0F811C}"/>
                    </a:ext>
                  </a:extLst>
                </p14:cNvPr>
                <p14:cNvContentPartPr/>
                <p14:nvPr/>
              </p14:nvContentPartPr>
              <p14:xfrm>
                <a:off x="1543994" y="1071304"/>
                <a:ext cx="288000" cy="253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2BDB89-DF2A-49CB-A552-92BECA0F81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5354" y="1062664"/>
                  <a:ext cx="305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AF7350-9F8C-43F9-AEEF-C20D0E1D06D6}"/>
                    </a:ext>
                  </a:extLst>
                </p14:cNvPr>
                <p14:cNvContentPartPr/>
                <p14:nvPr/>
              </p14:nvContentPartPr>
              <p14:xfrm>
                <a:off x="1821554" y="1150144"/>
                <a:ext cx="227880" cy="18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AF7350-9F8C-43F9-AEEF-C20D0E1D06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12914" y="1141144"/>
                  <a:ext cx="245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7923DB-8F88-4778-B89C-F6AA0F85A508}"/>
                    </a:ext>
                  </a:extLst>
                </p14:cNvPr>
                <p14:cNvContentPartPr/>
                <p14:nvPr/>
              </p14:nvContentPartPr>
              <p14:xfrm>
                <a:off x="2081834" y="1141144"/>
                <a:ext cx="393480" cy="17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7923DB-8F88-4778-B89C-F6AA0F85A5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72834" y="1132504"/>
                  <a:ext cx="41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78BD77-C05C-4545-B29B-787CA4711109}"/>
                    </a:ext>
                  </a:extLst>
                </p14:cNvPr>
                <p14:cNvContentPartPr/>
                <p14:nvPr/>
              </p14:nvContentPartPr>
              <p14:xfrm>
                <a:off x="2494394" y="1140784"/>
                <a:ext cx="209880" cy="176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78BD77-C05C-4545-B29B-787CA47111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85754" y="1132144"/>
                  <a:ext cx="227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F02CC3-C3BC-48A5-8727-3212977650A2}"/>
                    </a:ext>
                  </a:extLst>
                </p14:cNvPr>
                <p14:cNvContentPartPr/>
                <p14:nvPr/>
              </p14:nvContentPartPr>
              <p14:xfrm>
                <a:off x="2818754" y="867184"/>
                <a:ext cx="227880" cy="49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F02CC3-C3BC-48A5-8727-3212977650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9754" y="858544"/>
                  <a:ext cx="245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74E137-D317-48E0-B5C9-A062F058F556}"/>
                    </a:ext>
                  </a:extLst>
                </p14:cNvPr>
                <p14:cNvContentPartPr/>
                <p14:nvPr/>
              </p14:nvContentPartPr>
              <p14:xfrm>
                <a:off x="2702474" y="1118824"/>
                <a:ext cx="373680" cy="4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74E137-D317-48E0-B5C9-A062F058F5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93834" y="1109824"/>
                  <a:ext cx="391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5468B5-60F6-47A8-AEEA-983A1EFC57BE}"/>
                    </a:ext>
                  </a:extLst>
                </p14:cNvPr>
                <p14:cNvContentPartPr/>
                <p14:nvPr/>
              </p14:nvContentPartPr>
              <p14:xfrm>
                <a:off x="3023594" y="1168504"/>
                <a:ext cx="89640" cy="149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5468B5-60F6-47A8-AEEA-983A1EFC57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14594" y="1159864"/>
                  <a:ext cx="107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5E8E08-C9DA-4891-9481-6598AB02C252}"/>
                    </a:ext>
                  </a:extLst>
                </p14:cNvPr>
                <p14:cNvContentPartPr/>
                <p14:nvPr/>
              </p14:nvContentPartPr>
              <p14:xfrm>
                <a:off x="3159674" y="1139704"/>
                <a:ext cx="303120" cy="178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5E8E08-C9DA-4891-9481-6598AB02C2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1034" y="1131064"/>
                  <a:ext cx="320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8A9FBF-DD60-4669-A0E7-299A5C77682B}"/>
                    </a:ext>
                  </a:extLst>
                </p14:cNvPr>
                <p14:cNvContentPartPr/>
                <p14:nvPr/>
              </p14:nvContentPartPr>
              <p14:xfrm>
                <a:off x="3615794" y="1160584"/>
                <a:ext cx="158760" cy="137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8A9FBF-DD60-4669-A0E7-299A5C7768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6794" y="1151944"/>
                  <a:ext cx="17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CC0E3B-1960-47D4-8E42-730B506F01C4}"/>
                    </a:ext>
                  </a:extLst>
                </p14:cNvPr>
                <p14:cNvContentPartPr/>
                <p14:nvPr/>
              </p14:nvContentPartPr>
              <p14:xfrm>
                <a:off x="3823154" y="1084624"/>
                <a:ext cx="187920" cy="243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CC0E3B-1960-47D4-8E42-730B506F01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4154" y="1075624"/>
                  <a:ext cx="205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E0C31E8-0271-4C4F-AC1E-1CCF2F8C5438}"/>
                    </a:ext>
                  </a:extLst>
                </p14:cNvPr>
                <p14:cNvContentPartPr/>
                <p14:nvPr/>
              </p14:nvContentPartPr>
              <p14:xfrm>
                <a:off x="4453874" y="1075624"/>
                <a:ext cx="187560" cy="25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E0C31E8-0271-4C4F-AC1E-1CCF2F8C54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45234" y="1066624"/>
                  <a:ext cx="205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85F63E-191C-4955-AD51-CFC3B17E8928}"/>
                    </a:ext>
                  </a:extLst>
                </p14:cNvPr>
                <p14:cNvContentPartPr/>
                <p14:nvPr/>
              </p14:nvContentPartPr>
              <p14:xfrm>
                <a:off x="4684634" y="1096144"/>
                <a:ext cx="194760" cy="19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85F63E-191C-4955-AD51-CFC3B17E89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75994" y="1087144"/>
                  <a:ext cx="212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9CE883-EC80-4B9C-A2B6-72F5A82108A5}"/>
                    </a:ext>
                  </a:extLst>
                </p14:cNvPr>
                <p14:cNvContentPartPr/>
                <p14:nvPr/>
              </p14:nvContentPartPr>
              <p14:xfrm>
                <a:off x="4955354" y="1086064"/>
                <a:ext cx="255240" cy="18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9CE883-EC80-4B9C-A2B6-72F5A82108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46354" y="1077064"/>
                  <a:ext cx="272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DD08844-1D75-42CC-9BF9-23D2EEF417E0}"/>
                    </a:ext>
                  </a:extLst>
                </p14:cNvPr>
                <p14:cNvContentPartPr/>
                <p14:nvPr/>
              </p14:nvContentPartPr>
              <p14:xfrm>
                <a:off x="5253434" y="1103344"/>
                <a:ext cx="231480" cy="188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DD08844-1D75-42CC-9BF9-23D2EEF417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4794" y="1094344"/>
                  <a:ext cx="249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5432EF-C82F-49AB-BB5C-6F1350989968}"/>
                    </a:ext>
                  </a:extLst>
                </p14:cNvPr>
                <p14:cNvContentPartPr/>
                <p14:nvPr/>
              </p14:nvContentPartPr>
              <p14:xfrm>
                <a:off x="5446034" y="888784"/>
                <a:ext cx="238680" cy="398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5432EF-C82F-49AB-BB5C-6F13509899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7394" y="879784"/>
                  <a:ext cx="256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C22DBB-9F7F-4C71-869F-17B321211150}"/>
                    </a:ext>
                  </a:extLst>
                </p14:cNvPr>
                <p14:cNvContentPartPr/>
                <p14:nvPr/>
              </p14:nvContentPartPr>
              <p14:xfrm>
                <a:off x="5867954" y="1126384"/>
                <a:ext cx="288720" cy="171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C22DBB-9F7F-4C71-869F-17B3212111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9314" y="1117744"/>
                  <a:ext cx="306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615D59-CBCD-4639-877D-18C00EA4B63B}"/>
                    </a:ext>
                  </a:extLst>
                </p14:cNvPr>
                <p14:cNvContentPartPr/>
                <p14:nvPr/>
              </p14:nvContentPartPr>
              <p14:xfrm>
                <a:off x="6206714" y="1099384"/>
                <a:ext cx="228600" cy="21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615D59-CBCD-4639-877D-18C00EA4B6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98074" y="1090384"/>
                  <a:ext cx="246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5C9EBE-F73B-4047-B54E-F1E0F3562EF3}"/>
                    </a:ext>
                  </a:extLst>
                </p14:cNvPr>
                <p14:cNvContentPartPr/>
                <p14:nvPr/>
              </p14:nvContentPartPr>
              <p14:xfrm>
                <a:off x="6472394" y="1147264"/>
                <a:ext cx="169560" cy="155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35C9EBE-F73B-4047-B54E-F1E0F3562E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63394" y="1138264"/>
                  <a:ext cx="18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8191F4-4933-4529-9DED-7CD7BC9E220B}"/>
                    </a:ext>
                  </a:extLst>
                </p14:cNvPr>
                <p14:cNvContentPartPr/>
                <p14:nvPr/>
              </p14:nvContentPartPr>
              <p14:xfrm>
                <a:off x="6656714" y="1175344"/>
                <a:ext cx="217440" cy="138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8191F4-4933-4529-9DED-7CD7BC9E22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7714" y="1166704"/>
                  <a:ext cx="235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72107F-752E-4066-BB27-B8597FC63538}"/>
                    </a:ext>
                  </a:extLst>
                </p14:cNvPr>
                <p14:cNvContentPartPr/>
                <p14:nvPr/>
              </p14:nvContentPartPr>
              <p14:xfrm>
                <a:off x="7448354" y="850264"/>
                <a:ext cx="299880" cy="51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72107F-752E-4066-BB27-B8597FC635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9354" y="841624"/>
                  <a:ext cx="3175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93E073-E046-4057-8EF1-103CF2B66C7C}"/>
                    </a:ext>
                  </a:extLst>
                </p14:cNvPr>
                <p14:cNvContentPartPr/>
                <p14:nvPr/>
              </p14:nvContentPartPr>
              <p14:xfrm>
                <a:off x="7357274" y="1076704"/>
                <a:ext cx="359640" cy="93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93E073-E046-4057-8EF1-103CF2B66C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48634" y="1067704"/>
                  <a:ext cx="377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780C95-C797-4316-8EE5-F78C778816DC}"/>
                    </a:ext>
                  </a:extLst>
                </p14:cNvPr>
                <p14:cNvContentPartPr/>
                <p14:nvPr/>
              </p14:nvContentPartPr>
              <p14:xfrm>
                <a:off x="7721954" y="848464"/>
                <a:ext cx="255240" cy="47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780C95-C797-4316-8EE5-F78C778816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12954" y="839464"/>
                  <a:ext cx="2728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62E33FA-4982-43A0-A131-B0145161C49E}"/>
                    </a:ext>
                  </a:extLst>
                </p14:cNvPr>
                <p14:cNvContentPartPr/>
                <p14:nvPr/>
              </p14:nvContentPartPr>
              <p14:xfrm>
                <a:off x="8004554" y="1140424"/>
                <a:ext cx="222480" cy="19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62E33FA-4982-43A0-A131-B0145161C4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95914" y="1131784"/>
                  <a:ext cx="240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CB11F1-BF8F-4617-9B16-E9947DECBBFA}"/>
                    </a:ext>
                  </a:extLst>
                </p14:cNvPr>
                <p14:cNvContentPartPr/>
                <p14:nvPr/>
              </p14:nvContentPartPr>
              <p14:xfrm>
                <a:off x="8092034" y="1183624"/>
                <a:ext cx="133200" cy="17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CB11F1-BF8F-4617-9B16-E9947DECBB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83034" y="1174624"/>
                  <a:ext cx="15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EB25C4-EB61-41EC-99F2-671465E6CF17}"/>
                    </a:ext>
                  </a:extLst>
                </p14:cNvPr>
                <p14:cNvContentPartPr/>
                <p14:nvPr/>
              </p14:nvContentPartPr>
              <p14:xfrm>
                <a:off x="8293274" y="1106584"/>
                <a:ext cx="164160" cy="20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EB25C4-EB61-41EC-99F2-671465E6CF1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84634" y="1097944"/>
                  <a:ext cx="181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7BE7B0-33C8-4D4E-8EE2-B882676DF160}"/>
                    </a:ext>
                  </a:extLst>
                </p14:cNvPr>
                <p14:cNvContentPartPr/>
                <p14:nvPr/>
              </p14:nvContentPartPr>
              <p14:xfrm>
                <a:off x="8412434" y="1148704"/>
                <a:ext cx="297000" cy="520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7BE7B0-33C8-4D4E-8EE2-B882676DF1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03794" y="1140064"/>
                  <a:ext cx="314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F1DCAB-4F46-4248-BDD2-1350AE4A74E5}"/>
                    </a:ext>
                  </a:extLst>
                </p14:cNvPr>
                <p14:cNvContentPartPr/>
                <p14:nvPr/>
              </p14:nvContentPartPr>
              <p14:xfrm>
                <a:off x="8775314" y="845224"/>
                <a:ext cx="199440" cy="473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F1DCAB-4F46-4248-BDD2-1350AE4A74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66674" y="836224"/>
                  <a:ext cx="2170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D75F28-8A89-41FA-9042-219812757816}"/>
                    </a:ext>
                  </a:extLst>
                </p14:cNvPr>
                <p14:cNvContentPartPr/>
                <p14:nvPr/>
              </p14:nvContentPartPr>
              <p14:xfrm>
                <a:off x="9333674" y="1050784"/>
                <a:ext cx="216360" cy="263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D75F28-8A89-41FA-9042-2198127578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25034" y="1041784"/>
                  <a:ext cx="234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EAACB8-D407-4483-91C9-211F8C2CA40F}"/>
                    </a:ext>
                  </a:extLst>
                </p14:cNvPr>
                <p14:cNvContentPartPr/>
                <p14:nvPr/>
              </p14:nvContentPartPr>
              <p14:xfrm>
                <a:off x="9645794" y="1129624"/>
                <a:ext cx="160560" cy="158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EAACB8-D407-4483-91C9-211F8C2CA4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37154" y="1120624"/>
                  <a:ext cx="178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B20B102-EDA6-47AE-BB6B-C1638687B521}"/>
                    </a:ext>
                  </a:extLst>
                </p14:cNvPr>
                <p14:cNvContentPartPr/>
                <p14:nvPr/>
              </p14:nvContentPartPr>
              <p14:xfrm>
                <a:off x="9873314" y="1124584"/>
                <a:ext cx="345600" cy="15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B20B102-EDA6-47AE-BB6B-C1638687B5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64314" y="1115944"/>
                  <a:ext cx="363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7C3384-34CE-4EF3-8468-2666A9DE7196}"/>
                    </a:ext>
                  </a:extLst>
                </p14:cNvPr>
                <p14:cNvContentPartPr/>
                <p14:nvPr/>
              </p14:nvContentPartPr>
              <p14:xfrm>
                <a:off x="10311434" y="1127104"/>
                <a:ext cx="191880" cy="159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7C3384-34CE-4EF3-8468-2666A9DE71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02794" y="1118464"/>
                  <a:ext cx="20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2A404F3-BE95-4E05-A007-6A5F53060FA5}"/>
                    </a:ext>
                  </a:extLst>
                </p14:cNvPr>
                <p14:cNvContentPartPr/>
                <p14:nvPr/>
              </p14:nvContentPartPr>
              <p14:xfrm>
                <a:off x="705194" y="1843504"/>
                <a:ext cx="187200" cy="209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2A404F3-BE95-4E05-A007-6A5F53060F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6554" y="1834864"/>
                  <a:ext cx="20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B87809D-65E1-4DE6-8C61-FDCF921B3956}"/>
                    </a:ext>
                  </a:extLst>
                </p14:cNvPr>
                <p14:cNvContentPartPr/>
                <p14:nvPr/>
              </p14:nvContentPartPr>
              <p14:xfrm>
                <a:off x="1077434" y="1482064"/>
                <a:ext cx="286560" cy="65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B87809D-65E1-4DE6-8C61-FDCF921B39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8794" y="1473064"/>
                  <a:ext cx="3042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2643E9-2AEF-47D7-B214-9F1E90EED31B}"/>
                    </a:ext>
                  </a:extLst>
                </p14:cNvPr>
                <p14:cNvContentPartPr/>
                <p14:nvPr/>
              </p14:nvContentPartPr>
              <p14:xfrm>
                <a:off x="1093634" y="1845664"/>
                <a:ext cx="231120" cy="63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2643E9-2AEF-47D7-B214-9F1E90EED3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4634" y="1837024"/>
                  <a:ext cx="248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1AE49B-9D09-495D-AF6E-674FE473FE82}"/>
                    </a:ext>
                  </a:extLst>
                </p14:cNvPr>
                <p14:cNvContentPartPr/>
                <p14:nvPr/>
              </p14:nvContentPartPr>
              <p14:xfrm>
                <a:off x="1816154" y="1556944"/>
                <a:ext cx="275040" cy="529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1AE49B-9D09-495D-AF6E-674FE473FE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07514" y="1547944"/>
                  <a:ext cx="2926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01200F-9867-41D4-B614-842F8E6FF15B}"/>
                    </a:ext>
                  </a:extLst>
                </p14:cNvPr>
                <p14:cNvContentPartPr/>
                <p14:nvPr/>
              </p14:nvContentPartPr>
              <p14:xfrm>
                <a:off x="1701314" y="1810744"/>
                <a:ext cx="38880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01200F-9867-41D4-B614-842F8E6FF1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2314" y="1802104"/>
                  <a:ext cx="406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61DC15-97E7-4E99-BD04-9B0EEAEF9DA0}"/>
                    </a:ext>
                  </a:extLst>
                </p14:cNvPr>
                <p14:cNvContentPartPr/>
                <p14:nvPr/>
              </p14:nvContentPartPr>
              <p14:xfrm>
                <a:off x="2119634" y="1573144"/>
                <a:ext cx="237960" cy="462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61DC15-97E7-4E99-BD04-9B0EEAEF9D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10994" y="1564144"/>
                  <a:ext cx="2556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DBCE26-0935-4EE3-A513-A40A93CCB514}"/>
                    </a:ext>
                  </a:extLst>
                </p14:cNvPr>
                <p14:cNvContentPartPr/>
                <p14:nvPr/>
              </p14:nvContentPartPr>
              <p14:xfrm>
                <a:off x="2404034" y="1787704"/>
                <a:ext cx="247320" cy="21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DBCE26-0935-4EE3-A513-A40A93CCB5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95394" y="1778704"/>
                  <a:ext cx="264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1B9134-897A-4B56-8126-47A124E1CDD9}"/>
                    </a:ext>
                  </a:extLst>
                </p14:cNvPr>
                <p14:cNvContentPartPr/>
                <p14:nvPr/>
              </p14:nvContentPartPr>
              <p14:xfrm>
                <a:off x="2674034" y="1721464"/>
                <a:ext cx="219600" cy="27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1B9134-897A-4B56-8126-47A124E1CD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65034" y="1712824"/>
                  <a:ext cx="23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F28239-5CEA-4E69-B7C3-C3CBF566710A}"/>
                    </a:ext>
                  </a:extLst>
                </p14:cNvPr>
                <p14:cNvContentPartPr/>
                <p14:nvPr/>
              </p14:nvContentPartPr>
              <p14:xfrm>
                <a:off x="2937554" y="1767904"/>
                <a:ext cx="248760" cy="24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F28239-5CEA-4E69-B7C3-C3CBF56671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28554" y="1759264"/>
                  <a:ext cx="266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E584AA-DEBF-442D-9DC0-501369AEFAE5}"/>
                    </a:ext>
                  </a:extLst>
                </p14:cNvPr>
                <p14:cNvContentPartPr/>
                <p14:nvPr/>
              </p14:nvContentPartPr>
              <p14:xfrm>
                <a:off x="3612914" y="1779424"/>
                <a:ext cx="233280" cy="21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E584AA-DEBF-442D-9DC0-501369AEFA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03914" y="1770424"/>
                  <a:ext cx="250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0AE117-C849-4487-8988-236EC83384A2}"/>
                    </a:ext>
                  </a:extLst>
                </p14:cNvPr>
                <p14:cNvContentPartPr/>
                <p14:nvPr/>
              </p14:nvContentPartPr>
              <p14:xfrm>
                <a:off x="3873554" y="1797424"/>
                <a:ext cx="194040" cy="167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0AE117-C849-4487-8988-236EC83384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64554" y="1788784"/>
                  <a:ext cx="211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8A391C-4896-4390-9094-EA402B3622ED}"/>
                    </a:ext>
                  </a:extLst>
                </p14:cNvPr>
                <p14:cNvContentPartPr/>
                <p14:nvPr/>
              </p14:nvContentPartPr>
              <p14:xfrm>
                <a:off x="3988754" y="1826944"/>
                <a:ext cx="385560" cy="56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8A391C-4896-4390-9094-EA402B3622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80114" y="1817944"/>
                  <a:ext cx="4032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C448CA-9DFF-4CB6-90A5-39105357C2F8}"/>
                    </a:ext>
                  </a:extLst>
                </p14:cNvPr>
                <p14:cNvContentPartPr/>
                <p14:nvPr/>
              </p14:nvContentPartPr>
              <p14:xfrm>
                <a:off x="4423634" y="1791304"/>
                <a:ext cx="218160" cy="194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C448CA-9DFF-4CB6-90A5-39105357C2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4634" y="1782664"/>
                  <a:ext cx="235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F3D407-17BF-4482-A3B1-9985D6D83FAF}"/>
                    </a:ext>
                  </a:extLst>
                </p14:cNvPr>
                <p14:cNvContentPartPr/>
                <p14:nvPr/>
              </p14:nvContentPartPr>
              <p14:xfrm>
                <a:off x="4652954" y="1797784"/>
                <a:ext cx="68400" cy="18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F3D407-17BF-4482-A3B1-9985D6D83F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44314" y="1789144"/>
                  <a:ext cx="86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759F5E9-A4CC-4990-BABB-36C7659E60DC}"/>
                    </a:ext>
                  </a:extLst>
                </p14:cNvPr>
                <p14:cNvContentPartPr/>
                <p14:nvPr/>
              </p14:nvContentPartPr>
              <p14:xfrm>
                <a:off x="4793354" y="1738384"/>
                <a:ext cx="207720" cy="219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759F5E9-A4CC-4990-BABB-36C7659E60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84354" y="1729744"/>
                  <a:ext cx="225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35E829-F63D-4F10-A322-2AE4D6E5F88B}"/>
                    </a:ext>
                  </a:extLst>
                </p14:cNvPr>
                <p14:cNvContentPartPr/>
                <p14:nvPr/>
              </p14:nvContentPartPr>
              <p14:xfrm>
                <a:off x="4969034" y="1769344"/>
                <a:ext cx="264600" cy="185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35E829-F63D-4F10-A322-2AE4D6E5F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60034" y="1760704"/>
                  <a:ext cx="282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1BFC141-7D02-4BEE-8406-58507B2DB2B0}"/>
                    </a:ext>
                  </a:extLst>
                </p14:cNvPr>
                <p14:cNvContentPartPr/>
                <p14:nvPr/>
              </p14:nvContentPartPr>
              <p14:xfrm>
                <a:off x="5233274" y="1827304"/>
                <a:ext cx="292680" cy="146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BFC141-7D02-4BEE-8406-58507B2DB2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24634" y="1818664"/>
                  <a:ext cx="31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74FE04A-6413-4796-AE3C-245164EE3E66}"/>
                    </a:ext>
                  </a:extLst>
                </p14:cNvPr>
                <p14:cNvContentPartPr/>
                <p14:nvPr/>
              </p14:nvContentPartPr>
              <p14:xfrm>
                <a:off x="5632874" y="1779424"/>
                <a:ext cx="365040" cy="17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74FE04A-6413-4796-AE3C-245164EE3E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23874" y="1770424"/>
                  <a:ext cx="382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744D6ED-C15E-4493-8F6C-25774FA1C28C}"/>
                    </a:ext>
                  </a:extLst>
                </p14:cNvPr>
                <p14:cNvContentPartPr/>
                <p14:nvPr/>
              </p14:nvContentPartPr>
              <p14:xfrm>
                <a:off x="6138314" y="1496824"/>
                <a:ext cx="273960" cy="51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744D6ED-C15E-4493-8F6C-25774FA1C2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29314" y="1487824"/>
                  <a:ext cx="2916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FCD33D-8FEB-41DB-A958-E956BFC8F598}"/>
                    </a:ext>
                  </a:extLst>
                </p14:cNvPr>
                <p14:cNvContentPartPr/>
                <p14:nvPr/>
              </p14:nvContentPartPr>
              <p14:xfrm>
                <a:off x="6133634" y="1721104"/>
                <a:ext cx="320400" cy="41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FCD33D-8FEB-41DB-A958-E956BFC8F59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24994" y="1712104"/>
                  <a:ext cx="338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828874-380E-4309-B454-63F9888EEF9E}"/>
                    </a:ext>
                  </a:extLst>
                </p14:cNvPr>
                <p14:cNvContentPartPr/>
                <p14:nvPr/>
              </p14:nvContentPartPr>
              <p14:xfrm>
                <a:off x="6338834" y="1771504"/>
                <a:ext cx="188280" cy="179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828874-380E-4309-B454-63F9888EEF9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29834" y="1762504"/>
                  <a:ext cx="205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702605-ABF1-47C6-881D-464904D3C36D}"/>
                    </a:ext>
                  </a:extLst>
                </p14:cNvPr>
                <p14:cNvContentPartPr/>
                <p14:nvPr/>
              </p14:nvContentPartPr>
              <p14:xfrm>
                <a:off x="6975674" y="1756744"/>
                <a:ext cx="198360" cy="156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702605-ABF1-47C6-881D-464904D3C3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67034" y="1747744"/>
                  <a:ext cx="21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5C90BD0-8730-4620-9B4E-762CD22D76D9}"/>
                    </a:ext>
                  </a:extLst>
                </p14:cNvPr>
                <p14:cNvContentPartPr/>
                <p14:nvPr/>
              </p14:nvContentPartPr>
              <p14:xfrm>
                <a:off x="7233434" y="1714624"/>
                <a:ext cx="217080" cy="25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5C90BD0-8730-4620-9B4E-762CD22D76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24794" y="1705624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232151-3DDE-47D0-BF73-663CB1A7AC46}"/>
                    </a:ext>
                  </a:extLst>
                </p14:cNvPr>
                <p14:cNvContentPartPr/>
                <p14:nvPr/>
              </p14:nvContentPartPr>
              <p14:xfrm>
                <a:off x="7422794" y="1745944"/>
                <a:ext cx="288360" cy="218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2232151-3DDE-47D0-BF73-663CB1A7AC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13794" y="1736944"/>
                  <a:ext cx="306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2C692E-F3C3-4D32-802B-E6D08908EBE8}"/>
                    </a:ext>
                  </a:extLst>
                </p14:cNvPr>
                <p14:cNvContentPartPr/>
                <p14:nvPr/>
              </p14:nvContentPartPr>
              <p14:xfrm>
                <a:off x="8068274" y="1755664"/>
                <a:ext cx="245880" cy="176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2C692E-F3C3-4D32-802B-E6D08908EB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59274" y="1746664"/>
                  <a:ext cx="263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5616147-5D55-4B40-9BE2-145BAF2C79CA}"/>
                    </a:ext>
                  </a:extLst>
                </p14:cNvPr>
                <p14:cNvContentPartPr/>
                <p14:nvPr/>
              </p14:nvContentPartPr>
              <p14:xfrm>
                <a:off x="8393354" y="1758544"/>
                <a:ext cx="121680" cy="179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5616147-5D55-4B40-9BE2-145BAF2C79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84714" y="1749544"/>
                  <a:ext cx="139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F0F87FA-3510-4040-BA9E-0208CBC4AE0B}"/>
                    </a:ext>
                  </a:extLst>
                </p14:cNvPr>
                <p14:cNvContentPartPr/>
                <p14:nvPr/>
              </p14:nvContentPartPr>
              <p14:xfrm>
                <a:off x="8707634" y="1536784"/>
                <a:ext cx="229320" cy="473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F0F87FA-3510-4040-BA9E-0208CBC4AE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98634" y="1527784"/>
                  <a:ext cx="2469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57BBC3-04FB-4109-8D11-BC32EDD5D898}"/>
                    </a:ext>
                  </a:extLst>
                </p14:cNvPr>
                <p14:cNvContentPartPr/>
                <p14:nvPr/>
              </p14:nvContentPartPr>
              <p14:xfrm>
                <a:off x="8672714" y="1723624"/>
                <a:ext cx="401760" cy="88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57BBC3-04FB-4109-8D11-BC32EDD5D8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63714" y="1714624"/>
                  <a:ext cx="419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964F2F-A7B9-473C-AFF3-9B720240B7C4}"/>
                    </a:ext>
                  </a:extLst>
                </p14:cNvPr>
                <p14:cNvContentPartPr/>
                <p14:nvPr/>
              </p14:nvContentPartPr>
              <p14:xfrm>
                <a:off x="9305954" y="1682944"/>
                <a:ext cx="398160" cy="215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964F2F-A7B9-473C-AFF3-9B720240B7C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97314" y="1673944"/>
                  <a:ext cx="415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00EBE9-8D94-40DE-873B-71FAB517F568}"/>
                    </a:ext>
                  </a:extLst>
                </p14:cNvPr>
                <p14:cNvContentPartPr/>
                <p14:nvPr/>
              </p14:nvContentPartPr>
              <p14:xfrm>
                <a:off x="9827234" y="1729384"/>
                <a:ext cx="209160" cy="149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00EBE9-8D94-40DE-873B-71FAB517F56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18234" y="1720744"/>
                  <a:ext cx="226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162307E-898C-494B-95FC-4A12C93DAE5C}"/>
                    </a:ext>
                  </a:extLst>
                </p14:cNvPr>
                <p14:cNvContentPartPr/>
                <p14:nvPr/>
              </p14:nvContentPartPr>
              <p14:xfrm>
                <a:off x="10209914" y="1466224"/>
                <a:ext cx="316080" cy="515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162307E-898C-494B-95FC-4A12C93DAE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0914" y="1457224"/>
                  <a:ext cx="3337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EC5FF5-4FFF-443C-8C4F-D96EC4D19D9E}"/>
                    </a:ext>
                  </a:extLst>
                </p14:cNvPr>
                <p14:cNvContentPartPr/>
                <p14:nvPr/>
              </p14:nvContentPartPr>
              <p14:xfrm>
                <a:off x="10127474" y="1658824"/>
                <a:ext cx="462960" cy="83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EC5FF5-4FFF-443C-8C4F-D96EC4D19D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18834" y="1650184"/>
                  <a:ext cx="480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4DC6DD-676A-4FBE-8699-C8D24B6ADC48}"/>
                    </a:ext>
                  </a:extLst>
                </p14:cNvPr>
                <p14:cNvContentPartPr/>
                <p14:nvPr/>
              </p14:nvContentPartPr>
              <p14:xfrm>
                <a:off x="10514114" y="1916224"/>
                <a:ext cx="36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4DC6DD-676A-4FBE-8699-C8D24B6ADC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05114" y="1907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173744-82E3-4BDA-85FF-DB988441E8F7}"/>
                    </a:ext>
                  </a:extLst>
                </p14:cNvPr>
                <p14:cNvContentPartPr/>
                <p14:nvPr/>
              </p14:nvContentPartPr>
              <p14:xfrm>
                <a:off x="10426634" y="1893588"/>
                <a:ext cx="42840" cy="42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173744-82E3-4BDA-85FF-DB988441E8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17994" y="1884588"/>
                  <a:ext cx="6048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260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C0762F4-2575-4B54-A54F-189BDF571196}"/>
              </a:ext>
            </a:extLst>
          </p:cNvPr>
          <p:cNvGrpSpPr/>
          <p:nvPr/>
        </p:nvGrpSpPr>
        <p:grpSpPr>
          <a:xfrm>
            <a:off x="597194" y="351304"/>
            <a:ext cx="965520" cy="405360"/>
            <a:chOff x="597194" y="351304"/>
            <a:chExt cx="96552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94BDF84-4E2A-4AE4-8C91-ACF19064193A}"/>
                    </a:ext>
                  </a:extLst>
                </p14:cNvPr>
                <p14:cNvContentPartPr/>
                <p14:nvPr/>
              </p14:nvContentPartPr>
              <p14:xfrm>
                <a:off x="702674" y="465424"/>
                <a:ext cx="128880" cy="243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94BDF84-4E2A-4AE4-8C91-ACF1906419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3674" y="456784"/>
                  <a:ext cx="146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E298EA-663A-456A-B30F-55E2A1FAFBBB}"/>
                    </a:ext>
                  </a:extLst>
                </p14:cNvPr>
                <p14:cNvContentPartPr/>
                <p14:nvPr/>
              </p14:nvContentPartPr>
              <p14:xfrm>
                <a:off x="597194" y="361024"/>
                <a:ext cx="634320" cy="16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E298EA-663A-456A-B30F-55E2A1FAFB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554" y="352384"/>
                  <a:ext cx="651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BF5709-8185-4173-B0A9-97FCA7939046}"/>
                    </a:ext>
                  </a:extLst>
                </p14:cNvPr>
                <p14:cNvContentPartPr/>
                <p14:nvPr/>
              </p14:nvContentPartPr>
              <p14:xfrm>
                <a:off x="1068434" y="351304"/>
                <a:ext cx="243360" cy="36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BF5709-8185-4173-B0A9-97FCA79390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9794" y="342664"/>
                  <a:ext cx="261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4EE17D-787F-4C9A-A611-DB53873BCB90}"/>
                    </a:ext>
                  </a:extLst>
                </p14:cNvPr>
                <p14:cNvContentPartPr/>
                <p14:nvPr/>
              </p14:nvContentPartPr>
              <p14:xfrm>
                <a:off x="1353194" y="555784"/>
                <a:ext cx="20952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4EE17D-787F-4C9A-A611-DB53873BCB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4194" y="546784"/>
                  <a:ext cx="2271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CB894A-65DB-40B2-A995-5A1F00BD8033}"/>
              </a:ext>
            </a:extLst>
          </p:cNvPr>
          <p:cNvGrpSpPr/>
          <p:nvPr/>
        </p:nvGrpSpPr>
        <p:grpSpPr>
          <a:xfrm>
            <a:off x="618434" y="1114144"/>
            <a:ext cx="887040" cy="515160"/>
            <a:chOff x="618434" y="1114144"/>
            <a:chExt cx="8870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232976-2BE6-4B7E-B1A8-C760C0DC5574}"/>
                    </a:ext>
                  </a:extLst>
                </p14:cNvPr>
                <p14:cNvContentPartPr/>
                <p14:nvPr/>
              </p14:nvContentPartPr>
              <p14:xfrm>
                <a:off x="618434" y="1159504"/>
                <a:ext cx="362520" cy="19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232976-2BE6-4B7E-B1A8-C760C0DC55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9794" y="1150504"/>
                  <a:ext cx="380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B0043A-0564-4D76-8A4D-1E8A5ED2B482}"/>
                    </a:ext>
                  </a:extLst>
                </p14:cNvPr>
                <p14:cNvContentPartPr/>
                <p14:nvPr/>
              </p14:nvContentPartPr>
              <p14:xfrm>
                <a:off x="1052234" y="1164184"/>
                <a:ext cx="207360" cy="158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B0043A-0564-4D76-8A4D-1E8A5ED2B4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3594" y="1155544"/>
                  <a:ext cx="225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AA3395-ED0D-4D89-9853-2D8D16A70567}"/>
                    </a:ext>
                  </a:extLst>
                </p14:cNvPr>
                <p14:cNvContentPartPr/>
                <p14:nvPr/>
              </p14:nvContentPartPr>
              <p14:xfrm>
                <a:off x="1351034" y="1172824"/>
                <a:ext cx="53280" cy="13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AA3395-ED0D-4D89-9853-2D8D16A705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2034" y="1164184"/>
                  <a:ext cx="70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CB4236-A94E-46EE-8A14-BEFC88323073}"/>
                    </a:ext>
                  </a:extLst>
                </p14:cNvPr>
                <p14:cNvContentPartPr/>
                <p14:nvPr/>
              </p14:nvContentPartPr>
              <p14:xfrm>
                <a:off x="1220714" y="1114144"/>
                <a:ext cx="284760" cy="515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CB4236-A94E-46EE-8A14-BEFC88323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1714" y="1105504"/>
                  <a:ext cx="30240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1ECC186-9644-4859-8AC4-3A4FC723421D}"/>
              </a:ext>
            </a:extLst>
          </p:cNvPr>
          <p:cNvGrpSpPr/>
          <p:nvPr/>
        </p:nvGrpSpPr>
        <p:grpSpPr>
          <a:xfrm>
            <a:off x="1909034" y="175624"/>
            <a:ext cx="8161920" cy="1208880"/>
            <a:chOff x="1909034" y="175624"/>
            <a:chExt cx="816192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6F0109-EE15-4756-B036-F63AC26A6866}"/>
                    </a:ext>
                  </a:extLst>
                </p14:cNvPr>
                <p14:cNvContentPartPr/>
                <p14:nvPr/>
              </p14:nvContentPartPr>
              <p14:xfrm>
                <a:off x="1979594" y="269944"/>
                <a:ext cx="286200" cy="419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6F0109-EE15-4756-B036-F63AC26A68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0954" y="261304"/>
                  <a:ext cx="303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27AE5F-138E-4D3C-BA78-9B0B7B8E77C0}"/>
                    </a:ext>
                  </a:extLst>
                </p14:cNvPr>
                <p14:cNvContentPartPr/>
                <p14:nvPr/>
              </p14:nvContentPartPr>
              <p14:xfrm>
                <a:off x="2258954" y="529144"/>
                <a:ext cx="152280" cy="16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27AE5F-138E-4D3C-BA78-9B0B7B8E77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50314" y="520504"/>
                  <a:ext cx="169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333B91-4020-41A7-9067-F9A0D8712893}"/>
                    </a:ext>
                  </a:extLst>
                </p14:cNvPr>
                <p14:cNvContentPartPr/>
                <p14:nvPr/>
              </p14:nvContentPartPr>
              <p14:xfrm>
                <a:off x="2509874" y="534904"/>
                <a:ext cx="155880" cy="18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333B91-4020-41A7-9067-F9A0D87128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0874" y="526264"/>
                  <a:ext cx="173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7AF3AA-0BEE-45EE-921A-3C12D34E2E89}"/>
                    </a:ext>
                  </a:extLst>
                </p14:cNvPr>
                <p14:cNvContentPartPr/>
                <p14:nvPr/>
              </p14:nvContentPartPr>
              <p14:xfrm>
                <a:off x="2836034" y="289384"/>
                <a:ext cx="236160" cy="420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7AF3AA-0BEE-45EE-921A-3C12D34E2E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7394" y="280384"/>
                  <a:ext cx="253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9B533D-7836-475B-BEAF-718F896D8354}"/>
                    </a:ext>
                  </a:extLst>
                </p14:cNvPr>
                <p14:cNvContentPartPr/>
                <p14:nvPr/>
              </p14:nvContentPartPr>
              <p14:xfrm>
                <a:off x="2813354" y="495664"/>
                <a:ext cx="279360" cy="5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9B533D-7836-475B-BEAF-718F896D8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4714" y="487024"/>
                  <a:ext cx="297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39E339-1D0D-4098-AE3B-53F31023A7F5}"/>
                    </a:ext>
                  </a:extLst>
                </p14:cNvPr>
                <p14:cNvContentPartPr/>
                <p14:nvPr/>
              </p14:nvContentPartPr>
              <p14:xfrm>
                <a:off x="3106394" y="537424"/>
                <a:ext cx="228960" cy="37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39E339-1D0D-4098-AE3B-53F31023A7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7394" y="528784"/>
                  <a:ext cx="246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3C5B29-C76B-45D5-9FE3-2ACA1EC8C55C}"/>
                    </a:ext>
                  </a:extLst>
                </p14:cNvPr>
                <p14:cNvContentPartPr/>
                <p14:nvPr/>
              </p14:nvContentPartPr>
              <p14:xfrm>
                <a:off x="3298994" y="425824"/>
                <a:ext cx="256680" cy="19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3C5B29-C76B-45D5-9FE3-2ACA1EC8C5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89994" y="417184"/>
                  <a:ext cx="274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B2BBBB-1126-44CD-AE36-9C608769F36F}"/>
                    </a:ext>
                  </a:extLst>
                </p14:cNvPr>
                <p14:cNvContentPartPr/>
                <p14:nvPr/>
              </p14:nvContentPartPr>
              <p14:xfrm>
                <a:off x="3597074" y="474064"/>
                <a:ext cx="135720" cy="15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B2BBBB-1126-44CD-AE36-9C608769F3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88074" y="465424"/>
                  <a:ext cx="153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BB2A25-0701-4B40-A10C-BBCB71ECBDBE}"/>
                    </a:ext>
                  </a:extLst>
                </p14:cNvPr>
                <p14:cNvContentPartPr/>
                <p14:nvPr/>
              </p14:nvContentPartPr>
              <p14:xfrm>
                <a:off x="3783554" y="496024"/>
                <a:ext cx="93600" cy="10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BB2A25-0701-4B40-A10C-BBCB71ECBD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4914" y="487384"/>
                  <a:ext cx="11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6DDA06-B2B9-4917-A2D4-94076F85361C}"/>
                    </a:ext>
                  </a:extLst>
                </p14:cNvPr>
                <p14:cNvContentPartPr/>
                <p14:nvPr/>
              </p14:nvContentPartPr>
              <p14:xfrm>
                <a:off x="3939434" y="433744"/>
                <a:ext cx="172080" cy="15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6DDA06-B2B9-4917-A2D4-94076F853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0794" y="425104"/>
                  <a:ext cx="189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B1A9DB-8621-4A78-A214-1ACB1EF5CFC8}"/>
                    </a:ext>
                  </a:extLst>
                </p14:cNvPr>
                <p14:cNvContentPartPr/>
                <p14:nvPr/>
              </p14:nvContentPartPr>
              <p14:xfrm>
                <a:off x="4316714" y="242944"/>
                <a:ext cx="205560" cy="43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B1A9DB-8621-4A78-A214-1ACB1EF5CF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7714" y="233944"/>
                  <a:ext cx="2232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7B5008-63D8-4DBA-A3DB-5ADEEB6DB8C3}"/>
                    </a:ext>
                  </a:extLst>
                </p14:cNvPr>
                <p14:cNvContentPartPr/>
                <p14:nvPr/>
              </p14:nvContentPartPr>
              <p14:xfrm>
                <a:off x="4284674" y="465784"/>
                <a:ext cx="224640" cy="4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7B5008-63D8-4DBA-A3DB-5ADEEB6DB8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75674" y="457144"/>
                  <a:ext cx="24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4DBEA1-72D3-4899-B439-0F69AA5AA13B}"/>
                    </a:ext>
                  </a:extLst>
                </p14:cNvPr>
                <p14:cNvContentPartPr/>
                <p14:nvPr/>
              </p14:nvContentPartPr>
              <p14:xfrm>
                <a:off x="4916114" y="337264"/>
                <a:ext cx="185040" cy="27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4DBEA1-72D3-4899-B439-0F69AA5AA1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7474" y="328264"/>
                  <a:ext cx="202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4407AF-363F-4059-83FF-0C1D771C8948}"/>
                    </a:ext>
                  </a:extLst>
                </p14:cNvPr>
                <p14:cNvContentPartPr/>
                <p14:nvPr/>
              </p14:nvContentPartPr>
              <p14:xfrm>
                <a:off x="5193314" y="355984"/>
                <a:ext cx="183960" cy="219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4407AF-363F-4059-83FF-0C1D771C89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4674" y="346984"/>
                  <a:ext cx="201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2187CA-F4C0-4635-924B-41B3AC3BCFE2}"/>
                    </a:ext>
                  </a:extLst>
                </p14:cNvPr>
                <p14:cNvContentPartPr/>
                <p14:nvPr/>
              </p14:nvContentPartPr>
              <p14:xfrm>
                <a:off x="5437754" y="206224"/>
                <a:ext cx="223560" cy="47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2187CA-F4C0-4635-924B-41B3AC3BCF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28754" y="197584"/>
                  <a:ext cx="241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63CFF9-716A-4488-9F83-9BF0FD790595}"/>
                    </a:ext>
                  </a:extLst>
                </p14:cNvPr>
                <p14:cNvContentPartPr/>
                <p14:nvPr/>
              </p14:nvContentPartPr>
              <p14:xfrm>
                <a:off x="6047954" y="408184"/>
                <a:ext cx="233280" cy="21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63CFF9-716A-4488-9F83-9BF0FD7905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39314" y="399544"/>
                  <a:ext cx="250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560386-F0FE-4D30-B631-2553DBE5C18D}"/>
                    </a:ext>
                  </a:extLst>
                </p14:cNvPr>
                <p14:cNvContentPartPr/>
                <p14:nvPr/>
              </p14:nvContentPartPr>
              <p14:xfrm>
                <a:off x="6346034" y="480544"/>
                <a:ext cx="174600" cy="13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560386-F0FE-4D30-B631-2553DBE5C1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7394" y="471904"/>
                  <a:ext cx="19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9A971E-6EB9-49C8-9E92-B96EEFD6DF46}"/>
                    </a:ext>
                  </a:extLst>
                </p14:cNvPr>
                <p14:cNvContentPartPr/>
                <p14:nvPr/>
              </p14:nvContentPartPr>
              <p14:xfrm>
                <a:off x="6514874" y="535984"/>
                <a:ext cx="254520" cy="354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9A971E-6EB9-49C8-9E92-B96EEFD6DF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06234" y="526984"/>
                  <a:ext cx="2721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BCD93-A63D-415E-A0E5-6FA1AF39DC0A}"/>
                    </a:ext>
                  </a:extLst>
                </p14:cNvPr>
                <p14:cNvContentPartPr/>
                <p14:nvPr/>
              </p14:nvContentPartPr>
              <p14:xfrm>
                <a:off x="6791354" y="529504"/>
                <a:ext cx="170640" cy="35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BCD93-A63D-415E-A0E5-6FA1AF39DC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82714" y="520864"/>
                  <a:ext cx="188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5F5940-3C6F-45C6-AFF8-47D49A965CA4}"/>
                    </a:ext>
                  </a:extLst>
                </p14:cNvPr>
                <p14:cNvContentPartPr/>
                <p14:nvPr/>
              </p14:nvContentPartPr>
              <p14:xfrm>
                <a:off x="7119314" y="470464"/>
                <a:ext cx="112680" cy="124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5F5940-3C6F-45C6-AFF8-47D49A965C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0674" y="461824"/>
                  <a:ext cx="130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D6CA33-494A-4C14-86D1-12038063A6ED}"/>
                    </a:ext>
                  </a:extLst>
                </p14:cNvPr>
                <p14:cNvContentPartPr/>
                <p14:nvPr/>
              </p14:nvContentPartPr>
              <p14:xfrm>
                <a:off x="7250714" y="437704"/>
                <a:ext cx="118800" cy="14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D6CA33-494A-4C14-86D1-12038063A6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1714" y="428704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3D0EB2-1B45-472B-90E3-EA59CD67C181}"/>
                    </a:ext>
                  </a:extLst>
                </p14:cNvPr>
                <p14:cNvContentPartPr/>
                <p14:nvPr/>
              </p14:nvContentPartPr>
              <p14:xfrm>
                <a:off x="7518194" y="222064"/>
                <a:ext cx="164520" cy="39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3D0EB2-1B45-472B-90E3-EA59CD67C1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09554" y="213424"/>
                  <a:ext cx="1821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A545B4-2742-4043-8C82-06365E9EA35F}"/>
                    </a:ext>
                  </a:extLst>
                </p14:cNvPr>
                <p14:cNvContentPartPr/>
                <p14:nvPr/>
              </p14:nvContentPartPr>
              <p14:xfrm>
                <a:off x="7485434" y="396664"/>
                <a:ext cx="302040" cy="42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A545B4-2742-4043-8C82-06365E9EA3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76434" y="387664"/>
                  <a:ext cx="319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53F43F-3DEB-4BE4-A8FF-0D7A754D857A}"/>
                    </a:ext>
                  </a:extLst>
                </p14:cNvPr>
                <p14:cNvContentPartPr/>
                <p14:nvPr/>
              </p14:nvContentPartPr>
              <p14:xfrm>
                <a:off x="8094194" y="221344"/>
                <a:ext cx="247320" cy="444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53F43F-3DEB-4BE4-A8FF-0D7A754D85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85194" y="212704"/>
                  <a:ext cx="264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008507-8189-425F-B8B0-27B61A992E82}"/>
                    </a:ext>
                  </a:extLst>
                </p14:cNvPr>
                <p14:cNvContentPartPr/>
                <p14:nvPr/>
              </p14:nvContentPartPr>
              <p14:xfrm>
                <a:off x="8034794" y="433384"/>
                <a:ext cx="322200" cy="5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008507-8189-425F-B8B0-27B61A992E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25794" y="424744"/>
                  <a:ext cx="339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52FEE3-1B05-45E6-80B8-E6382B0D17D7}"/>
                    </a:ext>
                  </a:extLst>
                </p14:cNvPr>
                <p14:cNvContentPartPr/>
                <p14:nvPr/>
              </p14:nvContentPartPr>
              <p14:xfrm>
                <a:off x="8409554" y="175624"/>
                <a:ext cx="218880" cy="440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52FEE3-1B05-45E6-80B8-E6382B0D17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0554" y="166624"/>
                  <a:ext cx="236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2797D2-A3E7-4024-8071-5AB33DB70F07}"/>
                    </a:ext>
                  </a:extLst>
                </p14:cNvPr>
                <p14:cNvContentPartPr/>
                <p14:nvPr/>
              </p14:nvContentPartPr>
              <p14:xfrm>
                <a:off x="8642474" y="454984"/>
                <a:ext cx="150840" cy="163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2797D2-A3E7-4024-8071-5AB33DB70F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3474" y="445984"/>
                  <a:ext cx="168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AD4B6E-A05E-4F37-A97F-104FB2E42AE1}"/>
                    </a:ext>
                  </a:extLst>
                </p14:cNvPr>
                <p14:cNvContentPartPr/>
                <p14:nvPr/>
              </p14:nvContentPartPr>
              <p14:xfrm>
                <a:off x="8978354" y="209824"/>
                <a:ext cx="215640" cy="439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AD4B6E-A05E-4F37-A97F-104FB2E42A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69354" y="201184"/>
                  <a:ext cx="233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C3CCEF-6707-408C-BD28-F8FE3DD65090}"/>
                    </a:ext>
                  </a:extLst>
                </p14:cNvPr>
                <p14:cNvContentPartPr/>
                <p14:nvPr/>
              </p14:nvContentPartPr>
              <p14:xfrm>
                <a:off x="8932634" y="408184"/>
                <a:ext cx="337320" cy="6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C3CCEF-6707-408C-BD28-F8FE3DD650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3994" y="399544"/>
                  <a:ext cx="354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043E92-701D-4DEF-B792-E71E60E9832A}"/>
                    </a:ext>
                  </a:extLst>
                </p14:cNvPr>
                <p14:cNvContentPartPr/>
                <p14:nvPr/>
              </p14:nvContentPartPr>
              <p14:xfrm>
                <a:off x="9482354" y="419344"/>
                <a:ext cx="375120" cy="26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043E92-701D-4DEF-B792-E71E60E983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73714" y="410344"/>
                  <a:ext cx="392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0E95A74-90F1-44BF-BCF3-D9EC9E19E736}"/>
                    </a:ext>
                  </a:extLst>
                </p14:cNvPr>
                <p14:cNvContentPartPr/>
                <p14:nvPr/>
              </p14:nvContentPartPr>
              <p14:xfrm>
                <a:off x="9902834" y="443824"/>
                <a:ext cx="168120" cy="201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0E95A74-90F1-44BF-BCF3-D9EC9E19E7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93834" y="435184"/>
                  <a:ext cx="185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B322F1-FAC7-4761-87A8-36B1C47E1AE3}"/>
                    </a:ext>
                  </a:extLst>
                </p14:cNvPr>
                <p14:cNvContentPartPr/>
                <p14:nvPr/>
              </p14:nvContentPartPr>
              <p14:xfrm>
                <a:off x="2003714" y="889864"/>
                <a:ext cx="230400" cy="49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B322F1-FAC7-4761-87A8-36B1C47E1A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94714" y="880864"/>
                  <a:ext cx="2480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077F32-B582-4081-8F14-7D09194E67DD}"/>
                    </a:ext>
                  </a:extLst>
                </p14:cNvPr>
                <p14:cNvContentPartPr/>
                <p14:nvPr/>
              </p14:nvContentPartPr>
              <p14:xfrm>
                <a:off x="1909034" y="1134304"/>
                <a:ext cx="407880" cy="9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077F32-B582-4081-8F14-7D09194E67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00034" y="1125304"/>
                  <a:ext cx="425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9BC313-F9A8-4990-9098-49C40A32607A}"/>
                    </a:ext>
                  </a:extLst>
                </p14:cNvPr>
                <p14:cNvContentPartPr/>
                <p14:nvPr/>
              </p14:nvContentPartPr>
              <p14:xfrm>
                <a:off x="2303594" y="1185424"/>
                <a:ext cx="20196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9BC313-F9A8-4990-9098-49C40A32607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4594" y="1176424"/>
                  <a:ext cx="219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C31F1C-6DD7-4B6D-8BD4-D1E8DB1387FD}"/>
                    </a:ext>
                  </a:extLst>
                </p14:cNvPr>
                <p14:cNvContentPartPr/>
                <p14:nvPr/>
              </p14:nvContentPartPr>
              <p14:xfrm>
                <a:off x="2521034" y="1185784"/>
                <a:ext cx="207000" cy="171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C31F1C-6DD7-4B6D-8BD4-D1E8DB1387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12394" y="1176784"/>
                  <a:ext cx="224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AF0514-C96F-42ED-A856-30B35E374665}"/>
                    </a:ext>
                  </a:extLst>
                </p14:cNvPr>
                <p14:cNvContentPartPr/>
                <p14:nvPr/>
              </p14:nvContentPartPr>
              <p14:xfrm>
                <a:off x="2775554" y="1211704"/>
                <a:ext cx="143640" cy="138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AF0514-C96F-42ED-A856-30B35E3746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66914" y="1203064"/>
                  <a:ext cx="161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CB795B-CDAF-48E9-8338-1828CAE968A9}"/>
                    </a:ext>
                  </a:extLst>
                </p14:cNvPr>
                <p14:cNvContentPartPr/>
                <p14:nvPr/>
              </p14:nvContentPartPr>
              <p14:xfrm>
                <a:off x="3167594" y="926584"/>
                <a:ext cx="190440" cy="45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CB795B-CDAF-48E9-8338-1828CAE968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58594" y="917944"/>
                  <a:ext cx="2080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856AA0-3D35-45F7-8779-C82900F8A7A0}"/>
                    </a:ext>
                  </a:extLst>
                </p14:cNvPr>
                <p14:cNvContentPartPr/>
                <p14:nvPr/>
              </p14:nvContentPartPr>
              <p14:xfrm>
                <a:off x="3088394" y="1133944"/>
                <a:ext cx="305280" cy="6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856AA0-3D35-45F7-8779-C82900F8A7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9394" y="1125304"/>
                  <a:ext cx="32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C40105-2688-42C4-9FAB-5C4C14758530}"/>
                    </a:ext>
                  </a:extLst>
                </p14:cNvPr>
                <p14:cNvContentPartPr/>
                <p14:nvPr/>
              </p14:nvContentPartPr>
              <p14:xfrm>
                <a:off x="3747554" y="1145104"/>
                <a:ext cx="275760" cy="176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C40105-2688-42C4-9FAB-5C4C147585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38914" y="1136464"/>
                  <a:ext cx="293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B1A466-AE62-4A1E-9CCB-6EABCAAB9533}"/>
                    </a:ext>
                  </a:extLst>
                </p14:cNvPr>
                <p14:cNvContentPartPr/>
                <p14:nvPr/>
              </p14:nvContentPartPr>
              <p14:xfrm>
                <a:off x="4097114" y="1156624"/>
                <a:ext cx="153000" cy="141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B1A466-AE62-4A1E-9CCB-6EABCAAB95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8474" y="1147984"/>
                  <a:ext cx="17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271E6F-E4A5-486C-94CE-5E07B459AF81}"/>
                    </a:ext>
                  </a:extLst>
                </p14:cNvPr>
                <p14:cNvContentPartPr/>
                <p14:nvPr/>
              </p14:nvContentPartPr>
              <p14:xfrm>
                <a:off x="4365674" y="1156624"/>
                <a:ext cx="127080" cy="14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271E6F-E4A5-486C-94CE-5E07B459AF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7034" y="1147984"/>
                  <a:ext cx="144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E0E69D-025F-455E-A2C8-094E3E3EBEB5}"/>
                    </a:ext>
                  </a:extLst>
                </p14:cNvPr>
                <p14:cNvContentPartPr/>
                <p14:nvPr/>
              </p14:nvContentPartPr>
              <p14:xfrm>
                <a:off x="4665194" y="903544"/>
                <a:ext cx="248400" cy="41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E0E69D-025F-455E-A2C8-094E3E3EBE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56554" y="894544"/>
                  <a:ext cx="2660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9271A4-2DC0-4AF6-ACA9-F5D3C8924A2E}"/>
                    </a:ext>
                  </a:extLst>
                </p14:cNvPr>
                <p14:cNvContentPartPr/>
                <p14:nvPr/>
              </p14:nvContentPartPr>
              <p14:xfrm>
                <a:off x="5418674" y="866464"/>
                <a:ext cx="281160" cy="479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9271A4-2DC0-4AF6-ACA9-F5D3C8924A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10034" y="857824"/>
                  <a:ext cx="2988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B999D3-2F9D-47EC-BD04-158A02EB80E2}"/>
                    </a:ext>
                  </a:extLst>
                </p14:cNvPr>
                <p14:cNvContentPartPr/>
                <p14:nvPr/>
              </p14:nvContentPartPr>
              <p14:xfrm>
                <a:off x="5366474" y="1084264"/>
                <a:ext cx="373320" cy="60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B999D3-2F9D-47EC-BD04-158A02EB80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7834" y="1075624"/>
                  <a:ext cx="390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64722D5-D01C-4D29-A620-AB362B5A9C34}"/>
                    </a:ext>
                  </a:extLst>
                </p14:cNvPr>
                <p14:cNvContentPartPr/>
                <p14:nvPr/>
              </p14:nvContentPartPr>
              <p14:xfrm>
                <a:off x="5692994" y="1140064"/>
                <a:ext cx="102240" cy="14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64722D5-D01C-4D29-A620-AB362B5A9C3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4354" y="1131064"/>
                  <a:ext cx="119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54F391C-CBFD-4925-9028-ECCB612863F0}"/>
                    </a:ext>
                  </a:extLst>
                </p14:cNvPr>
                <p14:cNvContentPartPr/>
                <p14:nvPr/>
              </p14:nvContentPartPr>
              <p14:xfrm>
                <a:off x="5848154" y="1093624"/>
                <a:ext cx="591840" cy="19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54F391C-CBFD-4925-9028-ECCB612863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39154" y="1084984"/>
                  <a:ext cx="60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3EBE18-1ACF-4BE5-A729-A0679E303E1A}"/>
                    </a:ext>
                  </a:extLst>
                </p14:cNvPr>
                <p14:cNvContentPartPr/>
                <p14:nvPr/>
              </p14:nvContentPartPr>
              <p14:xfrm>
                <a:off x="6871274" y="1144384"/>
                <a:ext cx="45720" cy="112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3EBE18-1ACF-4BE5-A729-A0679E303E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62274" y="1135744"/>
                  <a:ext cx="63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BDECFCA-AE5B-4478-B501-1E25C26EC1B9}"/>
                    </a:ext>
                  </a:extLst>
                </p14:cNvPr>
                <p14:cNvContentPartPr/>
                <p14:nvPr/>
              </p14:nvContentPartPr>
              <p14:xfrm>
                <a:off x="7034354" y="1132144"/>
                <a:ext cx="198720" cy="146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BDECFCA-AE5B-4478-B501-1E25C26EC1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25354" y="1123144"/>
                  <a:ext cx="216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F2D22F-A8A7-4F48-A884-9A96E56CDAE7}"/>
                    </a:ext>
                  </a:extLst>
                </p14:cNvPr>
                <p14:cNvContentPartPr/>
                <p14:nvPr/>
              </p14:nvContentPartPr>
              <p14:xfrm>
                <a:off x="7469234" y="881944"/>
                <a:ext cx="174960" cy="419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F2D22F-A8A7-4F48-A884-9A96E56CDA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60234" y="872944"/>
                  <a:ext cx="192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2B2FEF-12C6-44EE-A677-694AC7DEC3D3}"/>
                    </a:ext>
                  </a:extLst>
                </p14:cNvPr>
                <p14:cNvContentPartPr/>
                <p14:nvPr/>
              </p14:nvContentPartPr>
              <p14:xfrm>
                <a:off x="7384274" y="1112704"/>
                <a:ext cx="325080" cy="3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2B2FEF-12C6-44EE-A677-694AC7DEC3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75274" y="1104064"/>
                  <a:ext cx="342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9A9A16-7BF9-4DB8-A161-E09C608BB5DF}"/>
                    </a:ext>
                  </a:extLst>
                </p14:cNvPr>
                <p14:cNvContentPartPr/>
                <p14:nvPr/>
              </p14:nvContentPartPr>
              <p14:xfrm>
                <a:off x="7642394" y="1111264"/>
                <a:ext cx="200880" cy="163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9A9A16-7BF9-4DB8-A161-E09C608BB5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33394" y="1102624"/>
                  <a:ext cx="218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98BA6A-B510-4C2E-A8AA-74FB5A9ED49D}"/>
                    </a:ext>
                  </a:extLst>
                </p14:cNvPr>
                <p14:cNvContentPartPr/>
                <p14:nvPr/>
              </p14:nvContentPartPr>
              <p14:xfrm>
                <a:off x="7843994" y="1120984"/>
                <a:ext cx="162000" cy="16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98BA6A-B510-4C2E-A8AA-74FB5A9ED4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34994" y="1112344"/>
                  <a:ext cx="179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536B0D-758F-4B94-AF47-06CC01EBBD5D}"/>
                    </a:ext>
                  </a:extLst>
                </p14:cNvPr>
                <p14:cNvContentPartPr/>
                <p14:nvPr/>
              </p14:nvContentPartPr>
              <p14:xfrm>
                <a:off x="8149634" y="1102624"/>
                <a:ext cx="227160" cy="15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536B0D-758F-4B94-AF47-06CC01EBBD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40994" y="1093624"/>
                  <a:ext cx="244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7EEE95-F933-49D7-97FE-ACEDBBCD1191}"/>
                    </a:ext>
                  </a:extLst>
                </p14:cNvPr>
                <p14:cNvContentPartPr/>
                <p14:nvPr/>
              </p14:nvContentPartPr>
              <p14:xfrm>
                <a:off x="8389394" y="1133584"/>
                <a:ext cx="122760" cy="13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7EEE95-F933-49D7-97FE-ACEDBBCD11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80394" y="1124584"/>
                  <a:ext cx="14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2FBB7E-F893-4007-BF03-45DD119D5B43}"/>
                    </a:ext>
                  </a:extLst>
                </p14:cNvPr>
                <p14:cNvContentPartPr/>
                <p14:nvPr/>
              </p14:nvContentPartPr>
              <p14:xfrm>
                <a:off x="8768834" y="890944"/>
                <a:ext cx="137160" cy="355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2FBB7E-F893-4007-BF03-45DD119D5B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0194" y="882304"/>
                  <a:ext cx="15480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FDD7201-E54D-49BE-A6C6-E31302D438A5}"/>
              </a:ext>
            </a:extLst>
          </p:cNvPr>
          <p:cNvGrpSpPr/>
          <p:nvPr/>
        </p:nvGrpSpPr>
        <p:grpSpPr>
          <a:xfrm>
            <a:off x="9205514" y="1053304"/>
            <a:ext cx="485640" cy="215640"/>
            <a:chOff x="9205514" y="1053304"/>
            <a:chExt cx="4856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81AEF3-34BB-4B99-936D-087BDE79A52A}"/>
                    </a:ext>
                  </a:extLst>
                </p14:cNvPr>
                <p14:cNvContentPartPr/>
                <p14:nvPr/>
              </p14:nvContentPartPr>
              <p14:xfrm>
                <a:off x="9205514" y="1100824"/>
                <a:ext cx="136080" cy="168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81AEF3-34BB-4B99-936D-087BDE79A5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96874" y="1091824"/>
                  <a:ext cx="153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1F34A5-4CF0-49B4-B34A-A580E98C6BF9}"/>
                    </a:ext>
                  </a:extLst>
                </p14:cNvPr>
                <p14:cNvContentPartPr/>
                <p14:nvPr/>
              </p14:nvContentPartPr>
              <p14:xfrm>
                <a:off x="9567314" y="1053304"/>
                <a:ext cx="123840" cy="195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1F34A5-4CF0-49B4-B34A-A580E98C6BF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58314" y="1044664"/>
                  <a:ext cx="14148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4D92BAE-F096-4761-AB78-0D607B74386B}"/>
                  </a:ext>
                </a:extLst>
              </p14:cNvPr>
              <p14:cNvContentPartPr/>
              <p14:nvPr/>
            </p14:nvContentPartPr>
            <p14:xfrm>
              <a:off x="700154" y="1824784"/>
              <a:ext cx="181080" cy="213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4D92BAE-F096-4761-AB78-0D607B74386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1514" y="1815784"/>
                <a:ext cx="19872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E4AE6A5E-B5DB-42D0-B36F-92B3837D833D}"/>
              </a:ext>
            </a:extLst>
          </p:cNvPr>
          <p:cNvGrpSpPr/>
          <p:nvPr/>
        </p:nvGrpSpPr>
        <p:grpSpPr>
          <a:xfrm>
            <a:off x="1437794" y="1622824"/>
            <a:ext cx="1997280" cy="416880"/>
            <a:chOff x="1437794" y="1622824"/>
            <a:chExt cx="199728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5ACCBB-F538-418D-806E-BAFB00893D2A}"/>
                    </a:ext>
                  </a:extLst>
                </p14:cNvPr>
                <p14:cNvContentPartPr/>
                <p14:nvPr/>
              </p14:nvContentPartPr>
              <p14:xfrm>
                <a:off x="1437794" y="1774744"/>
                <a:ext cx="128160" cy="234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5ACCBB-F538-418D-806E-BAFB00893D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28794" y="1765744"/>
                  <a:ext cx="145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664C77-BA14-4AB7-8960-C6BAD4379DD5}"/>
                    </a:ext>
                  </a:extLst>
                </p14:cNvPr>
                <p14:cNvContentPartPr/>
                <p14:nvPr/>
              </p14:nvContentPartPr>
              <p14:xfrm>
                <a:off x="1505834" y="1639744"/>
                <a:ext cx="326160" cy="399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664C77-BA14-4AB7-8960-C6BAD4379D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97194" y="1630744"/>
                  <a:ext cx="343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B28103-74F0-45FD-8A30-2E30E0491FE9}"/>
                    </a:ext>
                  </a:extLst>
                </p14:cNvPr>
                <p14:cNvContentPartPr/>
                <p14:nvPr/>
              </p14:nvContentPartPr>
              <p14:xfrm>
                <a:off x="1819754" y="1846024"/>
                <a:ext cx="186840" cy="17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B28103-74F0-45FD-8A30-2E30E0491F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10754" y="1837384"/>
                  <a:ext cx="204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9050D9-8AB4-42BC-BF0F-530C4B223EF4}"/>
                    </a:ext>
                  </a:extLst>
                </p14:cNvPr>
                <p14:cNvContentPartPr/>
                <p14:nvPr/>
              </p14:nvContentPartPr>
              <p14:xfrm>
                <a:off x="2017394" y="1846744"/>
                <a:ext cx="166320" cy="171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9050D9-8AB4-42BC-BF0F-530C4B223E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08754" y="1837744"/>
                  <a:ext cx="183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E9054B-D6ED-49E5-B662-FAB100A18A89}"/>
                    </a:ext>
                  </a:extLst>
                </p14:cNvPr>
                <p14:cNvContentPartPr/>
                <p14:nvPr/>
              </p14:nvContentPartPr>
              <p14:xfrm>
                <a:off x="2231954" y="1857544"/>
                <a:ext cx="187560" cy="133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E9054B-D6ED-49E5-B662-FAB100A18A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22954" y="1848904"/>
                  <a:ext cx="205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A19AFE-5944-4606-87DA-3C3D6E89C480}"/>
                    </a:ext>
                  </a:extLst>
                </p14:cNvPr>
                <p14:cNvContentPartPr/>
                <p14:nvPr/>
              </p14:nvContentPartPr>
              <p14:xfrm>
                <a:off x="2577554" y="1854664"/>
                <a:ext cx="87120" cy="132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A19AFE-5944-4606-87DA-3C3D6E89C48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68914" y="1846024"/>
                  <a:ext cx="104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0B6B7B-53F7-43A5-B6D3-3DEB2ACE7DB5}"/>
                    </a:ext>
                  </a:extLst>
                </p14:cNvPr>
                <p14:cNvContentPartPr/>
                <p14:nvPr/>
              </p14:nvContentPartPr>
              <p14:xfrm>
                <a:off x="2773394" y="1856104"/>
                <a:ext cx="114840" cy="151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0B6B7B-53F7-43A5-B6D3-3DEB2ACE7D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64754" y="1847104"/>
                  <a:ext cx="132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FF4415-5B76-4A24-8C83-1C82A321C1FB}"/>
                    </a:ext>
                  </a:extLst>
                </p14:cNvPr>
                <p14:cNvContentPartPr/>
                <p14:nvPr/>
              </p14:nvContentPartPr>
              <p14:xfrm>
                <a:off x="2983634" y="1703464"/>
                <a:ext cx="127080" cy="298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FF4415-5B76-4A24-8C83-1C82A321C1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74634" y="1694824"/>
                  <a:ext cx="144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243F7C-DC86-49F2-9CBA-831CD9508CFE}"/>
                    </a:ext>
                  </a:extLst>
                </p14:cNvPr>
                <p14:cNvContentPartPr/>
                <p14:nvPr/>
              </p14:nvContentPartPr>
              <p14:xfrm>
                <a:off x="3125114" y="1622824"/>
                <a:ext cx="165240" cy="38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243F7C-DC86-49F2-9CBA-831CD9508C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16114" y="1613824"/>
                  <a:ext cx="182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1918C8-7FCA-4E96-85F0-43B994138A37}"/>
                    </a:ext>
                  </a:extLst>
                </p14:cNvPr>
                <p14:cNvContentPartPr/>
                <p14:nvPr/>
              </p14:nvContentPartPr>
              <p14:xfrm>
                <a:off x="3315194" y="1749544"/>
                <a:ext cx="119880" cy="25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1918C8-7FCA-4E96-85F0-43B994138A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06194" y="1740544"/>
                  <a:ext cx="1375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7439827-85FA-4B40-A557-F7CB1A344F44}"/>
              </a:ext>
            </a:extLst>
          </p:cNvPr>
          <p:cNvGrpSpPr/>
          <p:nvPr/>
        </p:nvGrpSpPr>
        <p:grpSpPr>
          <a:xfrm>
            <a:off x="3836834" y="1559464"/>
            <a:ext cx="1023480" cy="482400"/>
            <a:chOff x="3836834" y="1559464"/>
            <a:chExt cx="102348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96FD5C-9825-4C2F-9ACE-1A71FBD0D6E4}"/>
                    </a:ext>
                  </a:extLst>
                </p14:cNvPr>
                <p14:cNvContentPartPr/>
                <p14:nvPr/>
              </p14:nvContentPartPr>
              <p14:xfrm>
                <a:off x="3918194" y="1559464"/>
                <a:ext cx="247320" cy="482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96FD5C-9825-4C2F-9ACE-1A71FBD0D6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09194" y="1550464"/>
                  <a:ext cx="264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95D09E-6D51-4CDC-BFB7-192B5DCE60D4}"/>
                    </a:ext>
                  </a:extLst>
                </p14:cNvPr>
                <p14:cNvContentPartPr/>
                <p14:nvPr/>
              </p14:nvContentPartPr>
              <p14:xfrm>
                <a:off x="3836834" y="1749904"/>
                <a:ext cx="439920" cy="10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95D09E-6D51-4CDC-BFB7-192B5DCE60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27834" y="1741264"/>
                  <a:ext cx="45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0AAAD8-BF49-4DB3-B532-BD91A4F773A3}"/>
                    </a:ext>
                  </a:extLst>
                </p14:cNvPr>
                <p14:cNvContentPartPr/>
                <p14:nvPr/>
              </p14:nvContentPartPr>
              <p14:xfrm>
                <a:off x="4214834" y="1803184"/>
                <a:ext cx="232920" cy="19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0AAAD8-BF49-4DB3-B532-BD91A4F773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05834" y="1794184"/>
                  <a:ext cx="250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67E28B8-3AF1-459C-B581-2033100354EA}"/>
                    </a:ext>
                  </a:extLst>
                </p14:cNvPr>
                <p14:cNvContentPartPr/>
                <p14:nvPr/>
              </p14:nvContentPartPr>
              <p14:xfrm>
                <a:off x="4490234" y="1709224"/>
                <a:ext cx="235080" cy="264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67E28B8-3AF1-459C-B581-2033100354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81234" y="1700584"/>
                  <a:ext cx="252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AA2A1F-97D2-430E-880C-BA0C6CA23351}"/>
                    </a:ext>
                  </a:extLst>
                </p14:cNvPr>
                <p14:cNvContentPartPr/>
                <p14:nvPr/>
              </p14:nvContentPartPr>
              <p14:xfrm>
                <a:off x="4722434" y="1843864"/>
                <a:ext cx="137880" cy="133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AA2A1F-97D2-430E-880C-BA0C6CA233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3434" y="1835224"/>
                  <a:ext cx="155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98331C2-DBE0-4BCE-B27C-FD139E4B54AC}"/>
              </a:ext>
            </a:extLst>
          </p:cNvPr>
          <p:cNvGrpSpPr/>
          <p:nvPr/>
        </p:nvGrpSpPr>
        <p:grpSpPr>
          <a:xfrm>
            <a:off x="5080994" y="1597624"/>
            <a:ext cx="220680" cy="395640"/>
            <a:chOff x="5080994" y="1597624"/>
            <a:chExt cx="22068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F7FBCC-4605-4342-B7E3-53241DADDC2D}"/>
                    </a:ext>
                  </a:extLst>
                </p14:cNvPr>
                <p14:cNvContentPartPr/>
                <p14:nvPr/>
              </p14:nvContentPartPr>
              <p14:xfrm>
                <a:off x="5080994" y="1597624"/>
                <a:ext cx="182520" cy="39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F7FBCC-4605-4342-B7E3-53241DADDC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71994" y="1588624"/>
                  <a:ext cx="200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17513A-F068-41AE-934C-660183AEBC9E}"/>
                    </a:ext>
                  </a:extLst>
                </p14:cNvPr>
                <p14:cNvContentPartPr/>
                <p14:nvPr/>
              </p14:nvContentPartPr>
              <p14:xfrm>
                <a:off x="5280074" y="1984624"/>
                <a:ext cx="2160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17513A-F068-41AE-934C-660183AEBC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71074" y="1975984"/>
                  <a:ext cx="392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07FFE17-C61F-47B6-9362-0D755A665851}"/>
              </a:ext>
            </a:extLst>
          </p:cNvPr>
          <p:cNvGrpSpPr/>
          <p:nvPr/>
        </p:nvGrpSpPr>
        <p:grpSpPr>
          <a:xfrm>
            <a:off x="5581754" y="1560184"/>
            <a:ext cx="896760" cy="383400"/>
            <a:chOff x="5581754" y="1560184"/>
            <a:chExt cx="89676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771665-9968-4A76-B95C-C00B6477E104}"/>
                    </a:ext>
                  </a:extLst>
                </p14:cNvPr>
                <p14:cNvContentPartPr/>
                <p14:nvPr/>
              </p14:nvContentPartPr>
              <p14:xfrm>
                <a:off x="5581754" y="1616344"/>
                <a:ext cx="258840" cy="327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771665-9968-4A76-B95C-C00B6477E1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72754" y="1607344"/>
                  <a:ext cx="276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0F45908-9C41-4213-A4B2-AC94BE6974E6}"/>
                    </a:ext>
                  </a:extLst>
                </p14:cNvPr>
                <p14:cNvContentPartPr/>
                <p14:nvPr/>
              </p14:nvContentPartPr>
              <p14:xfrm>
                <a:off x="5861114" y="1560184"/>
                <a:ext cx="437760" cy="37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0F45908-9C41-4213-A4B2-AC94BE6974E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52114" y="1551184"/>
                  <a:ext cx="455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A14DE05-AA20-4531-B21A-43FC983871C5}"/>
                    </a:ext>
                  </a:extLst>
                </p14:cNvPr>
                <p14:cNvContentPartPr/>
                <p14:nvPr/>
              </p14:nvContentPartPr>
              <p14:xfrm>
                <a:off x="5939954" y="1780504"/>
                <a:ext cx="218160" cy="41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A14DE05-AA20-4531-B21A-43FC983871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30954" y="1771504"/>
                  <a:ext cx="235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97DA0F-CA13-4CFA-A057-5F93DA0D9EDD}"/>
                    </a:ext>
                  </a:extLst>
                </p14:cNvPr>
                <p14:cNvContentPartPr/>
                <p14:nvPr/>
              </p14:nvContentPartPr>
              <p14:xfrm>
                <a:off x="6324074" y="1752064"/>
                <a:ext cx="154440" cy="133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97DA0F-CA13-4CFA-A057-5F93DA0D9E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15434" y="1743424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D2DC0B9-340F-4262-B50A-D0915B627490}"/>
              </a:ext>
            </a:extLst>
          </p:cNvPr>
          <p:cNvGrpSpPr/>
          <p:nvPr/>
        </p:nvGrpSpPr>
        <p:grpSpPr>
          <a:xfrm>
            <a:off x="6725474" y="1484944"/>
            <a:ext cx="4155840" cy="352440"/>
            <a:chOff x="6725474" y="1484944"/>
            <a:chExt cx="41558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A3B219-0168-4574-94A9-EA2ED7F36045}"/>
                    </a:ext>
                  </a:extLst>
                </p14:cNvPr>
                <p14:cNvContentPartPr/>
                <p14:nvPr/>
              </p14:nvContentPartPr>
              <p14:xfrm>
                <a:off x="6725474" y="1653784"/>
                <a:ext cx="237960" cy="179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A3B219-0168-4574-94A9-EA2ED7F360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16834" y="1644784"/>
                  <a:ext cx="255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3651071-4E56-4EBC-BBF7-C7865C417FD3}"/>
                    </a:ext>
                  </a:extLst>
                </p14:cNvPr>
                <p14:cNvContentPartPr/>
                <p14:nvPr/>
              </p14:nvContentPartPr>
              <p14:xfrm>
                <a:off x="6988634" y="1691944"/>
                <a:ext cx="166680" cy="145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3651071-4E56-4EBC-BBF7-C7865C417F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79994" y="1683304"/>
                  <a:ext cx="184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C8014D-994C-4F5B-9C68-7D9F2E1E50EF}"/>
                    </a:ext>
                  </a:extLst>
                </p14:cNvPr>
                <p14:cNvContentPartPr/>
                <p14:nvPr/>
              </p14:nvContentPartPr>
              <p14:xfrm>
                <a:off x="7184834" y="1664224"/>
                <a:ext cx="158400" cy="15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C8014D-994C-4F5B-9C68-7D9F2E1E50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76194" y="1655224"/>
                  <a:ext cx="176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06988A-B692-4222-85E2-CA9DF69F5935}"/>
                    </a:ext>
                  </a:extLst>
                </p14:cNvPr>
                <p14:cNvContentPartPr/>
                <p14:nvPr/>
              </p14:nvContentPartPr>
              <p14:xfrm>
                <a:off x="7359794" y="1707784"/>
                <a:ext cx="140040" cy="118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06988A-B692-4222-85E2-CA9DF69F593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1154" y="1698784"/>
                  <a:ext cx="15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9384548-32B1-4D94-AE53-6F328F89D006}"/>
                    </a:ext>
                  </a:extLst>
                </p14:cNvPr>
                <p14:cNvContentPartPr/>
                <p14:nvPr/>
              </p14:nvContentPartPr>
              <p14:xfrm>
                <a:off x="7690274" y="1484944"/>
                <a:ext cx="142920" cy="32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9384548-32B1-4D94-AE53-6F328F89D0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81634" y="1476304"/>
                  <a:ext cx="1605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8EB4F20-EAAC-48DB-9862-C68BC50D9BF9}"/>
                    </a:ext>
                  </a:extLst>
                </p14:cNvPr>
                <p14:cNvContentPartPr/>
                <p14:nvPr/>
              </p14:nvContentPartPr>
              <p14:xfrm>
                <a:off x="7626194" y="1610944"/>
                <a:ext cx="269280" cy="76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8EB4F20-EAAC-48DB-9862-C68BC50D9B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17194" y="1602304"/>
                  <a:ext cx="286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B31608-A4D7-4A94-AE9A-633614B878C6}"/>
                    </a:ext>
                  </a:extLst>
                </p14:cNvPr>
                <p14:cNvContentPartPr/>
                <p14:nvPr/>
              </p14:nvContentPartPr>
              <p14:xfrm>
                <a:off x="8062154" y="1649104"/>
                <a:ext cx="189720" cy="174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B31608-A4D7-4A94-AE9A-633614B878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3514" y="1640464"/>
                  <a:ext cx="207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1C63DB-DB82-47D6-9F01-451BD9335768}"/>
                    </a:ext>
                  </a:extLst>
                </p14:cNvPr>
                <p14:cNvContentPartPr/>
                <p14:nvPr/>
              </p14:nvContentPartPr>
              <p14:xfrm>
                <a:off x="8337194" y="1709224"/>
                <a:ext cx="32040" cy="111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1C63DB-DB82-47D6-9F01-451BD93357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28194" y="1700584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76F3B5-7400-4637-A83F-A613638CDC80}"/>
                    </a:ext>
                  </a:extLst>
                </p14:cNvPr>
                <p14:cNvContentPartPr/>
                <p14:nvPr/>
              </p14:nvContentPartPr>
              <p14:xfrm>
                <a:off x="8551034" y="1494304"/>
                <a:ext cx="174600" cy="32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76F3B5-7400-4637-A83F-A613638CDC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2394" y="1485664"/>
                  <a:ext cx="192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83B785-C11F-4B93-AF63-7E2A61D307B5}"/>
                    </a:ext>
                  </a:extLst>
                </p14:cNvPr>
                <p14:cNvContentPartPr/>
                <p14:nvPr/>
              </p14:nvContentPartPr>
              <p14:xfrm>
                <a:off x="8473274" y="1626064"/>
                <a:ext cx="368280" cy="7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83B785-C11F-4B93-AF63-7E2A61D307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64274" y="1617064"/>
                  <a:ext cx="385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8714D83-A2FD-4A49-A5B2-620EC451E56F}"/>
                    </a:ext>
                  </a:extLst>
                </p14:cNvPr>
                <p14:cNvContentPartPr/>
                <p14:nvPr/>
              </p14:nvContentPartPr>
              <p14:xfrm>
                <a:off x="8837594" y="1500064"/>
                <a:ext cx="130680" cy="312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8714D83-A2FD-4A49-A5B2-620EC451E5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28594" y="1491064"/>
                  <a:ext cx="148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2D02355-844F-43B5-9E78-F6FD196DA274}"/>
                    </a:ext>
                  </a:extLst>
                </p14:cNvPr>
                <p14:cNvContentPartPr/>
                <p14:nvPr/>
              </p14:nvContentPartPr>
              <p14:xfrm>
                <a:off x="9019754" y="1688704"/>
                <a:ext cx="155520" cy="129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2D02355-844F-43B5-9E78-F6FD196DA2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10754" y="1680064"/>
                  <a:ext cx="173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A7FA08-CF17-4451-9ACB-35FE66809D58}"/>
                    </a:ext>
                  </a:extLst>
                </p14:cNvPr>
                <p14:cNvContentPartPr/>
                <p14:nvPr/>
              </p14:nvContentPartPr>
              <p14:xfrm>
                <a:off x="9223154" y="1640824"/>
                <a:ext cx="215640" cy="163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A7FA08-CF17-4451-9ACB-35FE66809D5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14514" y="1632184"/>
                  <a:ext cx="233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AA8C27-A8C8-4C0B-8089-AD280446F751}"/>
                    </a:ext>
                  </a:extLst>
                </p14:cNvPr>
                <p14:cNvContentPartPr/>
                <p14:nvPr/>
              </p14:nvContentPartPr>
              <p14:xfrm>
                <a:off x="9604754" y="1685104"/>
                <a:ext cx="141480" cy="10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AA8C27-A8C8-4C0B-8089-AD280446F7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95754" y="1676104"/>
                  <a:ext cx="159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CA545D-887E-4CB8-B18E-8390C1C38B8A}"/>
                    </a:ext>
                  </a:extLst>
                </p14:cNvPr>
                <p14:cNvContentPartPr/>
                <p14:nvPr/>
              </p14:nvContentPartPr>
              <p14:xfrm>
                <a:off x="9857834" y="1654504"/>
                <a:ext cx="134640" cy="132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CA545D-887E-4CB8-B18E-8390C1C38B8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49194" y="1645504"/>
                  <a:ext cx="152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44E94F-3150-4393-B8A2-2CB2C4B922E4}"/>
                    </a:ext>
                  </a:extLst>
                </p14:cNvPr>
                <p14:cNvContentPartPr/>
                <p14:nvPr/>
              </p14:nvContentPartPr>
              <p14:xfrm>
                <a:off x="10062674" y="1648744"/>
                <a:ext cx="138960" cy="139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44E94F-3150-4393-B8A2-2CB2C4B922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53674" y="1639744"/>
                  <a:ext cx="156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583D41-A386-46A4-B124-901D6C5CA253}"/>
                    </a:ext>
                  </a:extLst>
                </p14:cNvPr>
                <p14:cNvContentPartPr/>
                <p14:nvPr/>
              </p14:nvContentPartPr>
              <p14:xfrm>
                <a:off x="10288394" y="1662424"/>
                <a:ext cx="149040" cy="15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583D41-A386-46A4-B124-901D6C5CA2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79394" y="1653784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32D9178-ED7C-4EFB-9C35-FB89F271E956}"/>
                    </a:ext>
                  </a:extLst>
                </p14:cNvPr>
                <p14:cNvContentPartPr/>
                <p14:nvPr/>
              </p14:nvContentPartPr>
              <p14:xfrm>
                <a:off x="10501874" y="1626784"/>
                <a:ext cx="171720" cy="170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32D9178-ED7C-4EFB-9C35-FB89F271E95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92874" y="1617784"/>
                  <a:ext cx="189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523A97-46B8-4700-97BF-AB6AC146186D}"/>
                    </a:ext>
                  </a:extLst>
                </p14:cNvPr>
                <p14:cNvContentPartPr/>
                <p14:nvPr/>
              </p14:nvContentPartPr>
              <p14:xfrm>
                <a:off x="10751354" y="1611664"/>
                <a:ext cx="129960" cy="221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523A97-46B8-4700-97BF-AB6AC14618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42354" y="1603024"/>
                  <a:ext cx="14760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C2F26F7-B6A6-476E-9709-8FC80768E135}"/>
                  </a:ext>
                </a:extLst>
              </p14:cNvPr>
              <p14:cNvContentPartPr/>
              <p14:nvPr/>
            </p14:nvContentPartPr>
            <p14:xfrm>
              <a:off x="5177114" y="5734744"/>
              <a:ext cx="360" cy="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C2F26F7-B6A6-476E-9709-8FC80768E13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68474" y="57257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B8F2376-837E-4335-B6B6-8FE759C78959}"/>
              </a:ext>
            </a:extLst>
          </p:cNvPr>
          <p:cNvGrpSpPr/>
          <p:nvPr/>
        </p:nvGrpSpPr>
        <p:grpSpPr>
          <a:xfrm>
            <a:off x="732194" y="2220424"/>
            <a:ext cx="11369520" cy="3230280"/>
            <a:chOff x="732194" y="2220424"/>
            <a:chExt cx="11369520" cy="32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2946A3-BE00-474A-AD61-8C08BEB7A21A}"/>
                    </a:ext>
                  </a:extLst>
                </p14:cNvPr>
                <p14:cNvContentPartPr/>
                <p14:nvPr/>
              </p14:nvContentPartPr>
              <p14:xfrm>
                <a:off x="10132514" y="2965984"/>
                <a:ext cx="72000" cy="116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2946A3-BE00-474A-AD61-8C08BEB7A21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23874" y="2956984"/>
                  <a:ext cx="8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FBB58D2-F018-4D4A-9446-396C34AE4FE5}"/>
                    </a:ext>
                  </a:extLst>
                </p14:cNvPr>
                <p14:cNvContentPartPr/>
                <p14:nvPr/>
              </p14:nvContentPartPr>
              <p14:xfrm>
                <a:off x="10289834" y="2929984"/>
                <a:ext cx="171360" cy="141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FBB58D2-F018-4D4A-9446-396C34AE4FE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81194" y="2920984"/>
                  <a:ext cx="189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A93460E-E2ED-4A05-B396-A79D8B811477}"/>
                    </a:ext>
                  </a:extLst>
                </p14:cNvPr>
                <p14:cNvContentPartPr/>
                <p14:nvPr/>
              </p14:nvContentPartPr>
              <p14:xfrm>
                <a:off x="10644434" y="2663224"/>
                <a:ext cx="180720" cy="401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A93460E-E2ED-4A05-B396-A79D8B8114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35794" y="2654584"/>
                  <a:ext cx="1983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AA8B1D9-E272-48F7-8317-9DD499C53E60}"/>
                    </a:ext>
                  </a:extLst>
                </p14:cNvPr>
                <p14:cNvContentPartPr/>
                <p14:nvPr/>
              </p14:nvContentPartPr>
              <p14:xfrm>
                <a:off x="10500794" y="2881744"/>
                <a:ext cx="327600" cy="30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AA8B1D9-E272-48F7-8317-9DD499C53E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92154" y="2873104"/>
                  <a:ext cx="345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CE70E0-B055-4957-B3B6-5F8DEB2F92FD}"/>
                    </a:ext>
                  </a:extLst>
                </p14:cNvPr>
                <p14:cNvContentPartPr/>
                <p14:nvPr/>
              </p14:nvContentPartPr>
              <p14:xfrm>
                <a:off x="10702034" y="2898664"/>
                <a:ext cx="190440" cy="131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CE70E0-B055-4957-B3B6-5F8DEB2F92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93034" y="2889664"/>
                  <a:ext cx="208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AE44A01-C333-496A-934F-B00946A4DAB7}"/>
                    </a:ext>
                  </a:extLst>
                </p14:cNvPr>
                <p14:cNvContentPartPr/>
                <p14:nvPr/>
              </p14:nvContentPartPr>
              <p14:xfrm>
                <a:off x="10927754" y="2915224"/>
                <a:ext cx="137880" cy="17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AE44A01-C333-496A-934F-B00946A4DA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18754" y="2906584"/>
                  <a:ext cx="155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BE39A10-6A4E-49B3-BB31-3B745AA1A16E}"/>
                    </a:ext>
                  </a:extLst>
                </p14:cNvPr>
                <p14:cNvContentPartPr/>
                <p14:nvPr/>
              </p14:nvContentPartPr>
              <p14:xfrm>
                <a:off x="11117474" y="2908384"/>
                <a:ext cx="195120" cy="128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BE39A10-6A4E-49B3-BB31-3B745AA1A1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08834" y="2899384"/>
                  <a:ext cx="21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72EA68A-62E2-4A6B-94DB-1343F246EEB0}"/>
                    </a:ext>
                  </a:extLst>
                </p14:cNvPr>
                <p14:cNvContentPartPr/>
                <p14:nvPr/>
              </p14:nvContentPartPr>
              <p14:xfrm>
                <a:off x="11334194" y="2911624"/>
                <a:ext cx="119880" cy="124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72EA68A-62E2-4A6B-94DB-1343F246EE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25554" y="2902624"/>
                  <a:ext cx="137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370667A-1759-4A72-8A7D-DF11C8B1E06E}"/>
                    </a:ext>
                  </a:extLst>
                </p14:cNvPr>
                <p14:cNvContentPartPr/>
                <p14:nvPr/>
              </p14:nvContentPartPr>
              <p14:xfrm>
                <a:off x="11577194" y="2702104"/>
                <a:ext cx="184680" cy="36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370667A-1759-4A72-8A7D-DF11C8B1E0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68554" y="2693464"/>
                  <a:ext cx="202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4DCA556-2D08-4A36-8B6C-208DAFC0900A}"/>
                    </a:ext>
                  </a:extLst>
                </p14:cNvPr>
                <p14:cNvContentPartPr/>
                <p14:nvPr/>
              </p14:nvContentPartPr>
              <p14:xfrm>
                <a:off x="11766554" y="2842864"/>
                <a:ext cx="157320" cy="205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4DCA556-2D08-4A36-8B6C-208DAFC0900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57914" y="2834224"/>
                  <a:ext cx="174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428587E-47EE-47E4-A8E1-7CA0A4A42187}"/>
                    </a:ext>
                  </a:extLst>
                </p14:cNvPr>
                <p14:cNvContentPartPr/>
                <p14:nvPr/>
              </p14:nvContentPartPr>
              <p14:xfrm>
                <a:off x="732194" y="2515984"/>
                <a:ext cx="178920" cy="17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428587E-47EE-47E4-A8E1-7CA0A4A421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3194" y="2506984"/>
                  <a:ext cx="196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5D67894-8C1E-45FE-A056-7B40C387A2FD}"/>
                    </a:ext>
                  </a:extLst>
                </p14:cNvPr>
                <p14:cNvContentPartPr/>
                <p14:nvPr/>
              </p14:nvContentPartPr>
              <p14:xfrm>
                <a:off x="1005794" y="2451904"/>
                <a:ext cx="208800" cy="234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5D67894-8C1E-45FE-A056-7B40C387A2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7154" y="2442904"/>
                  <a:ext cx="226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CBE883-185D-4BE6-B3AB-40055AF14410}"/>
                    </a:ext>
                  </a:extLst>
                </p14:cNvPr>
                <p14:cNvContentPartPr/>
                <p14:nvPr/>
              </p14:nvContentPartPr>
              <p14:xfrm>
                <a:off x="1619234" y="2543344"/>
                <a:ext cx="249840" cy="15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CBE883-185D-4BE6-B3AB-40055AF144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10234" y="2534704"/>
                  <a:ext cx="267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95D36D-5D21-4E19-A1D3-B7B799E90000}"/>
                    </a:ext>
                  </a:extLst>
                </p14:cNvPr>
                <p14:cNvContentPartPr/>
                <p14:nvPr/>
              </p14:nvContentPartPr>
              <p14:xfrm>
                <a:off x="1857554" y="2562784"/>
                <a:ext cx="171000" cy="124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95D36D-5D21-4E19-A1D3-B7B799E900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48914" y="2554144"/>
                  <a:ext cx="188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69C3E46-DA23-4161-AF5C-F71EFF351DF3}"/>
                    </a:ext>
                  </a:extLst>
                </p14:cNvPr>
                <p14:cNvContentPartPr/>
                <p14:nvPr/>
              </p14:nvContentPartPr>
              <p14:xfrm>
                <a:off x="2444714" y="2515264"/>
                <a:ext cx="221400" cy="185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69C3E46-DA23-4161-AF5C-F71EFF351DF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35714" y="2506264"/>
                  <a:ext cx="239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AE020C-E436-4213-8BC3-95CA9B733304}"/>
                    </a:ext>
                  </a:extLst>
                </p14:cNvPr>
                <p14:cNvContentPartPr/>
                <p14:nvPr/>
              </p14:nvContentPartPr>
              <p14:xfrm>
                <a:off x="2763314" y="2531824"/>
                <a:ext cx="180000" cy="187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AE020C-E436-4213-8BC3-95CA9B7333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54314" y="2522824"/>
                  <a:ext cx="197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6BC0BF-78ED-41A2-A4F8-F3D41AFDFA4E}"/>
                    </a:ext>
                  </a:extLst>
                </p14:cNvPr>
                <p14:cNvContentPartPr/>
                <p14:nvPr/>
              </p14:nvContentPartPr>
              <p14:xfrm>
                <a:off x="2966714" y="2526424"/>
                <a:ext cx="157320" cy="152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6BC0BF-78ED-41A2-A4F8-F3D41AFDFA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58074" y="2517784"/>
                  <a:ext cx="174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DC6B76F-4623-4DFE-A8B5-621FEE3BC4E4}"/>
                    </a:ext>
                  </a:extLst>
                </p14:cNvPr>
                <p14:cNvContentPartPr/>
                <p14:nvPr/>
              </p14:nvContentPartPr>
              <p14:xfrm>
                <a:off x="3122954" y="2571784"/>
                <a:ext cx="161280" cy="11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DC6B76F-4623-4DFE-A8B5-621FEE3BC4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14314" y="2563144"/>
                  <a:ext cx="178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125F60E-4245-4CB0-81FD-F0E7174F5B3C}"/>
                    </a:ext>
                  </a:extLst>
                </p14:cNvPr>
                <p14:cNvContentPartPr/>
                <p14:nvPr/>
              </p14:nvContentPartPr>
              <p14:xfrm>
                <a:off x="3472154" y="2277304"/>
                <a:ext cx="158760" cy="430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125F60E-4245-4CB0-81FD-F0E7174F5B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3154" y="2268664"/>
                  <a:ext cx="1764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2FA164-B839-47FB-8FBC-DBE48F7B90FD}"/>
                    </a:ext>
                  </a:extLst>
                </p14:cNvPr>
                <p14:cNvContentPartPr/>
                <p14:nvPr/>
              </p14:nvContentPartPr>
              <p14:xfrm>
                <a:off x="3340754" y="2491504"/>
                <a:ext cx="373680" cy="79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2FA164-B839-47FB-8FBC-DBE48F7B90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31754" y="2482504"/>
                  <a:ext cx="391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A4B425-73F0-4F88-B518-E752F1AEABE4}"/>
                    </a:ext>
                  </a:extLst>
                </p14:cNvPr>
                <p14:cNvContentPartPr/>
                <p14:nvPr/>
              </p14:nvContentPartPr>
              <p14:xfrm>
                <a:off x="4067594" y="2520304"/>
                <a:ext cx="264960" cy="167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A4B425-73F0-4F88-B518-E752F1AEABE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8594" y="2511664"/>
                  <a:ext cx="282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E9CA24-1327-488D-968F-E451D14A6AFA}"/>
                    </a:ext>
                  </a:extLst>
                </p14:cNvPr>
                <p14:cNvContentPartPr/>
                <p14:nvPr/>
              </p14:nvContentPartPr>
              <p14:xfrm>
                <a:off x="4230314" y="2249584"/>
                <a:ext cx="357120" cy="39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E9CA24-1327-488D-968F-E451D14A6A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21314" y="2240944"/>
                  <a:ext cx="374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62A433-32E5-4B9D-BEDB-A52DE824AA3A}"/>
                    </a:ext>
                  </a:extLst>
                </p14:cNvPr>
                <p14:cNvContentPartPr/>
                <p14:nvPr/>
              </p14:nvContentPartPr>
              <p14:xfrm>
                <a:off x="4461074" y="2492584"/>
                <a:ext cx="101520" cy="195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62A433-32E5-4B9D-BEDB-A52DE824AA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52434" y="2483944"/>
                  <a:ext cx="11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926FE8E-0D83-48BD-AF49-8C9C11CC1F43}"/>
                    </a:ext>
                  </a:extLst>
                </p14:cNvPr>
                <p14:cNvContentPartPr/>
                <p14:nvPr/>
              </p14:nvContentPartPr>
              <p14:xfrm>
                <a:off x="4668074" y="2485384"/>
                <a:ext cx="232920" cy="16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26FE8E-0D83-48BD-AF49-8C9C11CC1F4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59434" y="2476384"/>
                  <a:ext cx="250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8A0F9E-86EC-4401-A8EF-66E7E0524B95}"/>
                    </a:ext>
                  </a:extLst>
                </p14:cNvPr>
                <p14:cNvContentPartPr/>
                <p14:nvPr/>
              </p14:nvContentPartPr>
              <p14:xfrm>
                <a:off x="4868234" y="2453704"/>
                <a:ext cx="165240" cy="20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8A0F9E-86EC-4401-A8EF-66E7E0524B9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59594" y="2444704"/>
                  <a:ext cx="182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9D96034-6184-4A6D-ADA2-DFE0D0FAE9F9}"/>
                    </a:ext>
                  </a:extLst>
                </p14:cNvPr>
                <p14:cNvContentPartPr/>
                <p14:nvPr/>
              </p14:nvContentPartPr>
              <p14:xfrm>
                <a:off x="5358914" y="2433184"/>
                <a:ext cx="254520" cy="197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9D96034-6184-4A6D-ADA2-DFE0D0FAE9F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50274" y="2424544"/>
                  <a:ext cx="272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5D9AA8-C1FC-442A-974A-C6D5DD95D6A2}"/>
                    </a:ext>
                  </a:extLst>
                </p14:cNvPr>
                <p14:cNvContentPartPr/>
                <p14:nvPr/>
              </p14:nvContentPartPr>
              <p14:xfrm>
                <a:off x="5681474" y="2460544"/>
                <a:ext cx="115200" cy="162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35D9AA8-C1FC-442A-974A-C6D5DD95D6A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72474" y="2451544"/>
                  <a:ext cx="13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505756-F146-40E0-9DD0-6E4AD658E5EB}"/>
                    </a:ext>
                  </a:extLst>
                </p14:cNvPr>
                <p14:cNvContentPartPr/>
                <p14:nvPr/>
              </p14:nvContentPartPr>
              <p14:xfrm>
                <a:off x="5978114" y="2225104"/>
                <a:ext cx="174960" cy="392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505756-F146-40E0-9DD0-6E4AD658E5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69114" y="2216464"/>
                  <a:ext cx="192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8FDC259-4418-4F00-A336-4AA9380169D0}"/>
                    </a:ext>
                  </a:extLst>
                </p14:cNvPr>
                <p14:cNvContentPartPr/>
                <p14:nvPr/>
              </p14:nvContentPartPr>
              <p14:xfrm>
                <a:off x="5889554" y="2419144"/>
                <a:ext cx="428760" cy="6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8FDC259-4418-4F00-A336-4AA9380169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80914" y="2410144"/>
                  <a:ext cx="446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09BE15-EE5A-4039-B4FB-D489DDE480D3}"/>
                    </a:ext>
                  </a:extLst>
                </p14:cNvPr>
                <p14:cNvContentPartPr/>
                <p14:nvPr/>
              </p14:nvContentPartPr>
              <p14:xfrm>
                <a:off x="6559154" y="2407264"/>
                <a:ext cx="158400" cy="149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09BE15-EE5A-4039-B4FB-D489DDE480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50514" y="2398624"/>
                  <a:ext cx="176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106B54A-3994-432D-97AB-B2C4E45636F7}"/>
                    </a:ext>
                  </a:extLst>
                </p14:cNvPr>
                <p14:cNvContentPartPr/>
                <p14:nvPr/>
              </p14:nvContentPartPr>
              <p14:xfrm>
                <a:off x="6844274" y="2372704"/>
                <a:ext cx="181440" cy="15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106B54A-3994-432D-97AB-B2C4E45636F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35274" y="2363704"/>
                  <a:ext cx="19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9A27B4-2B89-4DDF-A31C-2BF4AB975016}"/>
                    </a:ext>
                  </a:extLst>
                </p14:cNvPr>
                <p14:cNvContentPartPr/>
                <p14:nvPr/>
              </p14:nvContentPartPr>
              <p14:xfrm>
                <a:off x="7081154" y="2383504"/>
                <a:ext cx="138960" cy="155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9A27B4-2B89-4DDF-A31C-2BF4AB9750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72154" y="2374504"/>
                  <a:ext cx="156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76A00B7-32FA-4976-9430-B91E2F271042}"/>
                    </a:ext>
                  </a:extLst>
                </p14:cNvPr>
                <p14:cNvContentPartPr/>
                <p14:nvPr/>
              </p14:nvContentPartPr>
              <p14:xfrm>
                <a:off x="7360154" y="2379184"/>
                <a:ext cx="145800" cy="142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76A00B7-32FA-4976-9430-B91E2F2710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51514" y="2370184"/>
                  <a:ext cx="163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392A2B-BC6B-4827-8146-0D0DE33AFB9E}"/>
                    </a:ext>
                  </a:extLst>
                </p14:cNvPr>
                <p14:cNvContentPartPr/>
                <p14:nvPr/>
              </p14:nvContentPartPr>
              <p14:xfrm>
                <a:off x="7592714" y="2348224"/>
                <a:ext cx="274680" cy="20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392A2B-BC6B-4827-8146-0D0DE33AFB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83714" y="2339224"/>
                  <a:ext cx="292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33A68F-AD19-4FD1-B1C7-8D55180E114E}"/>
                    </a:ext>
                  </a:extLst>
                </p14:cNvPr>
                <p14:cNvContentPartPr/>
                <p14:nvPr/>
              </p14:nvContentPartPr>
              <p14:xfrm>
                <a:off x="7947314" y="2220424"/>
                <a:ext cx="159120" cy="36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33A68F-AD19-4FD1-B1C7-8D55180E11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38674" y="2211784"/>
                  <a:ext cx="176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BB7929-B010-4BF4-B1E3-EA0A4C0A5009}"/>
                    </a:ext>
                  </a:extLst>
                </p14:cNvPr>
                <p14:cNvContentPartPr/>
                <p14:nvPr/>
              </p14:nvContentPartPr>
              <p14:xfrm>
                <a:off x="8236394" y="2533264"/>
                <a:ext cx="11520" cy="1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BB7929-B010-4BF4-B1E3-EA0A4C0A50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27394" y="2524624"/>
                  <a:ext cx="29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993C8A-18B6-489D-A3C4-EA1A50D8EC34}"/>
                    </a:ext>
                  </a:extLst>
                </p14:cNvPr>
                <p14:cNvContentPartPr/>
                <p14:nvPr/>
              </p14:nvContentPartPr>
              <p14:xfrm>
                <a:off x="739754" y="3020704"/>
                <a:ext cx="363240" cy="418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993C8A-18B6-489D-A3C4-EA1A50D8EC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0754" y="3011704"/>
                  <a:ext cx="380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7A4215-DD38-4AAD-A150-1C6AB0B4CE4C}"/>
                    </a:ext>
                  </a:extLst>
                </p14:cNvPr>
                <p14:cNvContentPartPr/>
                <p14:nvPr/>
              </p14:nvContentPartPr>
              <p14:xfrm>
                <a:off x="1120274" y="3265144"/>
                <a:ext cx="151920" cy="164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7A4215-DD38-4AAD-A150-1C6AB0B4CE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11634" y="3256504"/>
                  <a:ext cx="16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CD14EF-D5E0-4AC2-A3D7-9C9995D4F614}"/>
                    </a:ext>
                  </a:extLst>
                </p14:cNvPr>
                <p14:cNvContentPartPr/>
                <p14:nvPr/>
              </p14:nvContentPartPr>
              <p14:xfrm>
                <a:off x="1478114" y="3436504"/>
                <a:ext cx="100440" cy="170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CD14EF-D5E0-4AC2-A3D7-9C9995D4F6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69474" y="3427504"/>
                  <a:ext cx="118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C15B862-0DFE-49CA-8912-AF0A5D751812}"/>
                    </a:ext>
                  </a:extLst>
                </p14:cNvPr>
                <p14:cNvContentPartPr/>
                <p14:nvPr/>
              </p14:nvContentPartPr>
              <p14:xfrm>
                <a:off x="1804634" y="3250744"/>
                <a:ext cx="92880" cy="164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C15B862-0DFE-49CA-8912-AF0A5D75181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95994" y="3242104"/>
                  <a:ext cx="110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6D6D419-1167-47E9-ADF6-46F7C247812B}"/>
                    </a:ext>
                  </a:extLst>
                </p14:cNvPr>
                <p14:cNvContentPartPr/>
                <p14:nvPr/>
              </p14:nvContentPartPr>
              <p14:xfrm>
                <a:off x="2040434" y="2893264"/>
                <a:ext cx="334440" cy="556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6D6D419-1167-47E9-ADF6-46F7C24781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31794" y="2884264"/>
                  <a:ext cx="3520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74B4CE-38D2-4802-82CD-AD5CB5708D9C}"/>
                    </a:ext>
                  </a:extLst>
                </p14:cNvPr>
                <p14:cNvContentPartPr/>
                <p14:nvPr/>
              </p14:nvContentPartPr>
              <p14:xfrm>
                <a:off x="1981034" y="3241024"/>
                <a:ext cx="316440" cy="60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74B4CE-38D2-4802-82CD-AD5CB5708D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72394" y="3232384"/>
                  <a:ext cx="334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1CA839-593B-4BEE-A7F0-F7A342284911}"/>
                    </a:ext>
                  </a:extLst>
                </p14:cNvPr>
                <p14:cNvContentPartPr/>
                <p14:nvPr/>
              </p14:nvContentPartPr>
              <p14:xfrm>
                <a:off x="2643434" y="3190984"/>
                <a:ext cx="285120" cy="182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1CA839-593B-4BEE-A7F0-F7A3422849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34434" y="3182344"/>
                  <a:ext cx="302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033E81-650B-482D-803A-DF5CEFDEC56F}"/>
                    </a:ext>
                  </a:extLst>
                </p14:cNvPr>
                <p14:cNvContentPartPr/>
                <p14:nvPr/>
              </p14:nvContentPartPr>
              <p14:xfrm>
                <a:off x="2985074" y="3179824"/>
                <a:ext cx="196200" cy="186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033E81-650B-482D-803A-DF5CEFDEC56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76074" y="3170824"/>
                  <a:ext cx="213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AC0C61A-B92B-4073-B9BB-E872DA408F7D}"/>
                    </a:ext>
                  </a:extLst>
                </p14:cNvPr>
                <p14:cNvContentPartPr/>
                <p14:nvPr/>
              </p14:nvContentPartPr>
              <p14:xfrm>
                <a:off x="3558914" y="3119704"/>
                <a:ext cx="360720" cy="223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AC0C61A-B92B-4073-B9BB-E872DA408F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50274" y="3110704"/>
                  <a:ext cx="378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3888698-E558-475D-B062-E32803374C4B}"/>
                    </a:ext>
                  </a:extLst>
                </p14:cNvPr>
                <p14:cNvContentPartPr/>
                <p14:nvPr/>
              </p14:nvContentPartPr>
              <p14:xfrm>
                <a:off x="3946994" y="3126544"/>
                <a:ext cx="214560" cy="17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3888698-E558-475D-B062-E32803374C4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37994" y="3117544"/>
                  <a:ext cx="232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6337CB-5595-4484-8190-95558A8CE7F2}"/>
                    </a:ext>
                  </a:extLst>
                </p14:cNvPr>
                <p14:cNvContentPartPr/>
                <p14:nvPr/>
              </p14:nvContentPartPr>
              <p14:xfrm>
                <a:off x="4188554" y="3092704"/>
                <a:ext cx="254160" cy="23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6337CB-5595-4484-8190-95558A8CE7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79554" y="3084064"/>
                  <a:ext cx="271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B81DE6B-AD73-4DF8-BA1D-82741933D0E7}"/>
                    </a:ext>
                  </a:extLst>
                </p14:cNvPr>
                <p14:cNvContentPartPr/>
                <p14:nvPr/>
              </p14:nvContentPartPr>
              <p14:xfrm>
                <a:off x="4448474" y="3115744"/>
                <a:ext cx="173880" cy="17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B81DE6B-AD73-4DF8-BA1D-82741933D0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39474" y="3107104"/>
                  <a:ext cx="191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24D5951-9B83-4AC2-9F3C-3BE24D25C609}"/>
                    </a:ext>
                  </a:extLst>
                </p14:cNvPr>
                <p14:cNvContentPartPr/>
                <p14:nvPr/>
              </p14:nvContentPartPr>
              <p14:xfrm>
                <a:off x="5022674" y="2914864"/>
                <a:ext cx="205920" cy="431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24D5951-9B83-4AC2-9F3C-3BE24D25C60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14034" y="2905864"/>
                  <a:ext cx="223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79E9A8-4171-4660-9430-EC9C7FB04D74}"/>
                    </a:ext>
                  </a:extLst>
                </p14:cNvPr>
                <p14:cNvContentPartPr/>
                <p14:nvPr/>
              </p14:nvContentPartPr>
              <p14:xfrm>
                <a:off x="4907114" y="3146704"/>
                <a:ext cx="318960" cy="42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79E9A8-4171-4660-9430-EC9C7FB04D7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98474" y="3138064"/>
                  <a:ext cx="336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DA98E7-363C-45AD-AA0B-8D55F6FA6744}"/>
                    </a:ext>
                  </a:extLst>
                </p14:cNvPr>
                <p14:cNvContentPartPr/>
                <p14:nvPr/>
              </p14:nvContentPartPr>
              <p14:xfrm>
                <a:off x="5219594" y="3171184"/>
                <a:ext cx="111600" cy="101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DA98E7-363C-45AD-AA0B-8D55F6FA67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10954" y="3162544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D854AF-EF32-4092-BDE6-14735A944F35}"/>
                    </a:ext>
                  </a:extLst>
                </p14:cNvPr>
                <p14:cNvContentPartPr/>
                <p14:nvPr/>
              </p14:nvContentPartPr>
              <p14:xfrm>
                <a:off x="5776874" y="2836384"/>
                <a:ext cx="218160" cy="377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D854AF-EF32-4092-BDE6-14735A944F3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68234" y="2827744"/>
                  <a:ext cx="235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535F7C6-0E02-49AA-AA5D-B809F1A43B3B}"/>
                    </a:ext>
                  </a:extLst>
                </p14:cNvPr>
                <p14:cNvContentPartPr/>
                <p14:nvPr/>
              </p14:nvContentPartPr>
              <p14:xfrm>
                <a:off x="5927714" y="3082624"/>
                <a:ext cx="144720" cy="136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535F7C6-0E02-49AA-AA5D-B809F1A43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18714" y="3073624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C604CF-6F78-4D0E-8C1D-3B49D2C88EEF}"/>
                    </a:ext>
                  </a:extLst>
                </p14:cNvPr>
                <p14:cNvContentPartPr/>
                <p14:nvPr/>
              </p14:nvContentPartPr>
              <p14:xfrm>
                <a:off x="6155594" y="3079024"/>
                <a:ext cx="141120" cy="136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C604CF-6F78-4D0E-8C1D-3B49D2C88EE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46954" y="3070024"/>
                  <a:ext cx="158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76BF9E6-29FC-4DCC-9A2D-6F31A4E4F947}"/>
                    </a:ext>
                  </a:extLst>
                </p14:cNvPr>
                <p14:cNvContentPartPr/>
                <p14:nvPr/>
              </p14:nvContentPartPr>
              <p14:xfrm>
                <a:off x="6405074" y="2883184"/>
                <a:ext cx="201240" cy="339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76BF9E6-29FC-4DCC-9A2D-6F31A4E4F9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96434" y="2874184"/>
                  <a:ext cx="218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960DE70-D5E7-4611-90FE-743F328EEA32}"/>
                    </a:ext>
                  </a:extLst>
                </p14:cNvPr>
                <p14:cNvContentPartPr/>
                <p14:nvPr/>
              </p14:nvContentPartPr>
              <p14:xfrm>
                <a:off x="6365834" y="3023224"/>
                <a:ext cx="320400" cy="18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960DE70-D5E7-4611-90FE-743F328EEA3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56834" y="3014584"/>
                  <a:ext cx="338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6CF328-E311-4C49-8F78-A1AD6FDE7A12}"/>
                    </a:ext>
                  </a:extLst>
                </p14:cNvPr>
                <p14:cNvContentPartPr/>
                <p14:nvPr/>
              </p14:nvContentPartPr>
              <p14:xfrm>
                <a:off x="7032914" y="3015664"/>
                <a:ext cx="222480" cy="177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6CF328-E311-4C49-8F78-A1AD6FDE7A1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24274" y="3007024"/>
                  <a:ext cx="240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B1D1BE-4D50-4FDA-A3C7-9B92CD8A765D}"/>
                    </a:ext>
                  </a:extLst>
                </p14:cNvPr>
                <p14:cNvContentPartPr/>
                <p14:nvPr/>
              </p14:nvContentPartPr>
              <p14:xfrm>
                <a:off x="7401914" y="2752504"/>
                <a:ext cx="269280" cy="459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B1D1BE-4D50-4FDA-A3C7-9B92CD8A76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92914" y="2743864"/>
                  <a:ext cx="2869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84F19E1-3EC4-4E8D-88CD-7A474B1FB195}"/>
                    </a:ext>
                  </a:extLst>
                </p14:cNvPr>
                <p14:cNvContentPartPr/>
                <p14:nvPr/>
              </p14:nvContentPartPr>
              <p14:xfrm>
                <a:off x="7354754" y="2966344"/>
                <a:ext cx="357840" cy="5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84F19E1-3EC4-4E8D-88CD-7A474B1FB1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45754" y="2957704"/>
                  <a:ext cx="375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E6480BA-4160-488E-BFC9-BC80D52594D1}"/>
                    </a:ext>
                  </a:extLst>
                </p14:cNvPr>
                <p14:cNvContentPartPr/>
                <p14:nvPr/>
              </p14:nvContentPartPr>
              <p14:xfrm>
                <a:off x="8053514" y="2931064"/>
                <a:ext cx="361080" cy="234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E6480BA-4160-488E-BFC9-BC80D52594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44514" y="2922424"/>
                  <a:ext cx="378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90A5EF-3299-42A5-B51D-FF1859D1D3D5}"/>
                    </a:ext>
                  </a:extLst>
                </p14:cNvPr>
                <p14:cNvContentPartPr/>
                <p14:nvPr/>
              </p14:nvContentPartPr>
              <p14:xfrm>
                <a:off x="8883314" y="2672944"/>
                <a:ext cx="272520" cy="476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90A5EF-3299-42A5-B51D-FF1859D1D3D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74314" y="2664304"/>
                  <a:ext cx="2901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CB15957-A7B6-4613-BC7D-F4AA10701449}"/>
                    </a:ext>
                  </a:extLst>
                </p14:cNvPr>
                <p14:cNvContentPartPr/>
                <p14:nvPr/>
              </p14:nvContentPartPr>
              <p14:xfrm>
                <a:off x="8786834" y="2941504"/>
                <a:ext cx="326160" cy="48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CB15957-A7B6-4613-BC7D-F4AA107014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78194" y="2932504"/>
                  <a:ext cx="343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17AC9B-EF2E-443A-AE5D-CE479ADA7CEC}"/>
                    </a:ext>
                  </a:extLst>
                </p14:cNvPr>
                <p14:cNvContentPartPr/>
                <p14:nvPr/>
              </p14:nvContentPartPr>
              <p14:xfrm>
                <a:off x="9130994" y="2960584"/>
                <a:ext cx="83160" cy="123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17AC9B-EF2E-443A-AE5D-CE479ADA7C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21994" y="2951944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B7754E5-91DC-4CE6-B935-305E29B3D2E9}"/>
                    </a:ext>
                  </a:extLst>
                </p14:cNvPr>
                <p14:cNvContentPartPr/>
                <p14:nvPr/>
              </p14:nvContentPartPr>
              <p14:xfrm>
                <a:off x="9298394" y="2939704"/>
                <a:ext cx="322200" cy="11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B7754E5-91DC-4CE6-B935-305E29B3D2E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89394" y="2931064"/>
                  <a:ext cx="339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316F6B2-0E42-4E9B-BCBF-CAFA738B5AFA}"/>
                    </a:ext>
                  </a:extLst>
                </p14:cNvPr>
                <p14:cNvContentPartPr/>
                <p14:nvPr/>
              </p14:nvContentPartPr>
              <p14:xfrm>
                <a:off x="9711314" y="2931064"/>
                <a:ext cx="168480" cy="161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316F6B2-0E42-4E9B-BCBF-CAFA738B5AF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02674" y="2922424"/>
                  <a:ext cx="186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916B417-A7B6-40F2-ACB5-DE4A1A790B02}"/>
                    </a:ext>
                  </a:extLst>
                </p14:cNvPr>
                <p14:cNvContentPartPr/>
                <p14:nvPr/>
              </p14:nvContentPartPr>
              <p14:xfrm>
                <a:off x="3979754" y="3544864"/>
                <a:ext cx="247680" cy="434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916B417-A7B6-40F2-ACB5-DE4A1A790B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71114" y="3536224"/>
                  <a:ext cx="265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FBC6FAF-F566-4597-941F-26FDB076F263}"/>
                    </a:ext>
                  </a:extLst>
                </p14:cNvPr>
                <p14:cNvContentPartPr/>
                <p14:nvPr/>
              </p14:nvContentPartPr>
              <p14:xfrm>
                <a:off x="4262714" y="3764824"/>
                <a:ext cx="230760" cy="207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FBC6FAF-F566-4597-941F-26FDB076F26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53714" y="3755824"/>
                  <a:ext cx="248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2E5A19F-37FD-4E52-B0A0-631FCD4FFB16}"/>
                    </a:ext>
                  </a:extLst>
                </p14:cNvPr>
                <p14:cNvContentPartPr/>
                <p14:nvPr/>
              </p14:nvContentPartPr>
              <p14:xfrm>
                <a:off x="4934834" y="3479344"/>
                <a:ext cx="260280" cy="470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2E5A19F-37FD-4E52-B0A0-631FCD4FFB1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25834" y="3470344"/>
                  <a:ext cx="277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FF290B9-A5DC-4717-9EB7-3FC4DE3FD281}"/>
                    </a:ext>
                  </a:extLst>
                </p14:cNvPr>
                <p14:cNvContentPartPr/>
                <p14:nvPr/>
              </p14:nvContentPartPr>
              <p14:xfrm>
                <a:off x="4877954" y="3716944"/>
                <a:ext cx="360360" cy="48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FF290B9-A5DC-4717-9EB7-3FC4DE3FD28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68954" y="3707944"/>
                  <a:ext cx="378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DCF211F-542E-4498-A13F-010DA8745274}"/>
                    </a:ext>
                  </a:extLst>
                </p14:cNvPr>
                <p14:cNvContentPartPr/>
                <p14:nvPr/>
              </p14:nvContentPartPr>
              <p14:xfrm>
                <a:off x="5218154" y="3455224"/>
                <a:ext cx="222480" cy="430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DCF211F-542E-4498-A13F-010DA874527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09514" y="3446224"/>
                  <a:ext cx="240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C6E8C4-3209-444D-882F-0D71B118D910}"/>
                    </a:ext>
                  </a:extLst>
                </p14:cNvPr>
                <p14:cNvContentPartPr/>
                <p14:nvPr/>
              </p14:nvContentPartPr>
              <p14:xfrm>
                <a:off x="5493554" y="3662584"/>
                <a:ext cx="163800" cy="172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C6E8C4-3209-444D-882F-0D71B118D9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84554" y="3653944"/>
                  <a:ext cx="181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47777BB-4DC8-4122-B5AE-890BCB858E4C}"/>
                    </a:ext>
                  </a:extLst>
                </p14:cNvPr>
                <p14:cNvContentPartPr/>
                <p14:nvPr/>
              </p14:nvContentPartPr>
              <p14:xfrm>
                <a:off x="5931314" y="3644584"/>
                <a:ext cx="222840" cy="174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47777BB-4DC8-4122-B5AE-890BCB858E4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22674" y="3635584"/>
                  <a:ext cx="240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16F9084-3EE8-4DE4-86D9-47E017B13AB2}"/>
                    </a:ext>
                  </a:extLst>
                </p14:cNvPr>
                <p14:cNvContentPartPr/>
                <p14:nvPr/>
              </p14:nvContentPartPr>
              <p14:xfrm>
                <a:off x="6250994" y="3659344"/>
                <a:ext cx="141480" cy="117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16F9084-3EE8-4DE4-86D9-47E017B13AB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42354" y="3650344"/>
                  <a:ext cx="159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C9C695F-F65E-4A31-AF36-D12D56C8AF13}"/>
                    </a:ext>
                  </a:extLst>
                </p14:cNvPr>
                <p14:cNvContentPartPr/>
                <p14:nvPr/>
              </p14:nvContentPartPr>
              <p14:xfrm>
                <a:off x="6456554" y="3612184"/>
                <a:ext cx="234720" cy="136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C9C695F-F65E-4A31-AF36-D12D56C8AF1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47554" y="3603184"/>
                  <a:ext cx="252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120F5EE-3BF9-4CCA-9666-0587D5C9F651}"/>
                    </a:ext>
                  </a:extLst>
                </p14:cNvPr>
                <p14:cNvContentPartPr/>
                <p14:nvPr/>
              </p14:nvContentPartPr>
              <p14:xfrm>
                <a:off x="6834554" y="3368464"/>
                <a:ext cx="153000" cy="397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120F5EE-3BF9-4CCA-9666-0587D5C9F65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25914" y="3359824"/>
                  <a:ext cx="170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6DE8FC-D5BA-4F10-BC5A-30663B21BEF9}"/>
                    </a:ext>
                  </a:extLst>
                </p14:cNvPr>
                <p14:cNvContentPartPr/>
                <p14:nvPr/>
              </p14:nvContentPartPr>
              <p14:xfrm>
                <a:off x="7036874" y="3605704"/>
                <a:ext cx="172800" cy="145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6DE8FC-D5BA-4F10-BC5A-30663B21BE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28234" y="3596704"/>
                  <a:ext cx="190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05991D8-FC23-4CF9-B3BF-751EC2760065}"/>
                    </a:ext>
                  </a:extLst>
                </p14:cNvPr>
                <p14:cNvContentPartPr/>
                <p14:nvPr/>
              </p14:nvContentPartPr>
              <p14:xfrm>
                <a:off x="7233434" y="3563584"/>
                <a:ext cx="203040" cy="187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05991D8-FC23-4CF9-B3BF-751EC27600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24434" y="3554944"/>
                  <a:ext cx="220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F18B153-B83C-4E13-BDD9-ACAB920D4757}"/>
                    </a:ext>
                  </a:extLst>
                </p14:cNvPr>
                <p14:cNvContentPartPr/>
                <p14:nvPr/>
              </p14:nvContentPartPr>
              <p14:xfrm>
                <a:off x="7652834" y="3594904"/>
                <a:ext cx="99000" cy="150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F18B153-B83C-4E13-BDD9-ACAB920D47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44194" y="3586264"/>
                  <a:ext cx="116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4E8222F-0204-4EAD-A0DD-8A9EBAFB269B}"/>
                    </a:ext>
                  </a:extLst>
                </p14:cNvPr>
                <p14:cNvContentPartPr/>
                <p14:nvPr/>
              </p14:nvContentPartPr>
              <p14:xfrm>
                <a:off x="7921034" y="3289264"/>
                <a:ext cx="300240" cy="483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4E8222F-0204-4EAD-A0DD-8A9EBAFB269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12034" y="3280624"/>
                  <a:ext cx="3178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287EE3F-693C-4CFF-96E7-335FC135E465}"/>
                    </a:ext>
                  </a:extLst>
                </p14:cNvPr>
                <p14:cNvContentPartPr/>
                <p14:nvPr/>
              </p14:nvContentPartPr>
              <p14:xfrm>
                <a:off x="7895474" y="3613984"/>
                <a:ext cx="240480" cy="38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287EE3F-693C-4CFF-96E7-335FC135E46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86474" y="3605344"/>
                  <a:ext cx="258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CEE16CC-10BD-485F-AA21-026428E5B4B2}"/>
                    </a:ext>
                  </a:extLst>
                </p14:cNvPr>
                <p14:cNvContentPartPr/>
                <p14:nvPr/>
              </p14:nvContentPartPr>
              <p14:xfrm>
                <a:off x="8643554" y="3382144"/>
                <a:ext cx="210240" cy="362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CEE16CC-10BD-485F-AA21-026428E5B4B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34914" y="3373144"/>
                  <a:ext cx="227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FDD50BD-7808-4621-B0B9-3B06393F436C}"/>
                    </a:ext>
                  </a:extLst>
                </p14:cNvPr>
                <p14:cNvContentPartPr/>
                <p14:nvPr/>
              </p14:nvContentPartPr>
              <p14:xfrm>
                <a:off x="8587754" y="3548104"/>
                <a:ext cx="31968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FDD50BD-7808-4621-B0B9-3B06393F436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79114" y="3539464"/>
                  <a:ext cx="337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26BF025-D4F9-41DF-9378-2B223E53BB62}"/>
                    </a:ext>
                  </a:extLst>
                </p14:cNvPr>
                <p14:cNvContentPartPr/>
                <p14:nvPr/>
              </p14:nvContentPartPr>
              <p14:xfrm>
                <a:off x="8960714" y="3338224"/>
                <a:ext cx="162000" cy="318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26BF025-D4F9-41DF-9378-2B223E53BB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52074" y="3329224"/>
                  <a:ext cx="179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AD8D42-939D-4F5C-B6EE-CB76F730B2DD}"/>
                    </a:ext>
                  </a:extLst>
                </p14:cNvPr>
                <p14:cNvContentPartPr/>
                <p14:nvPr/>
              </p14:nvContentPartPr>
              <p14:xfrm>
                <a:off x="9182834" y="3516784"/>
                <a:ext cx="185760" cy="146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AD8D42-939D-4F5C-B6EE-CB76F730B2D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174194" y="3508144"/>
                  <a:ext cx="203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A22B6FB-6CBD-44DF-9CDC-1D13E41EEA34}"/>
                    </a:ext>
                  </a:extLst>
                </p14:cNvPr>
                <p14:cNvContentPartPr/>
                <p14:nvPr/>
              </p14:nvContentPartPr>
              <p14:xfrm>
                <a:off x="9743354" y="3474304"/>
                <a:ext cx="325080" cy="214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A22B6FB-6CBD-44DF-9CDC-1D13E41EEA3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734354" y="3465304"/>
                  <a:ext cx="342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452C03A-8E61-4351-9387-30EC13953231}"/>
                    </a:ext>
                  </a:extLst>
                </p14:cNvPr>
                <p14:cNvContentPartPr/>
                <p14:nvPr/>
              </p14:nvContentPartPr>
              <p14:xfrm>
                <a:off x="10372994" y="3525424"/>
                <a:ext cx="71280" cy="127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452C03A-8E61-4351-9387-30EC139532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64354" y="3516784"/>
                  <a:ext cx="88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D18C078-3F00-4A94-9D1B-4E63652DD9B1}"/>
                    </a:ext>
                  </a:extLst>
                </p14:cNvPr>
                <p14:cNvContentPartPr/>
                <p14:nvPr/>
              </p14:nvContentPartPr>
              <p14:xfrm>
                <a:off x="10548674" y="3498424"/>
                <a:ext cx="158400" cy="171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D18C078-3F00-4A94-9D1B-4E63652DD9B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40034" y="3489784"/>
                  <a:ext cx="176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8A21F94-9749-459C-BC18-556F9314017D}"/>
                    </a:ext>
                  </a:extLst>
                </p14:cNvPr>
                <p14:cNvContentPartPr/>
                <p14:nvPr/>
              </p14:nvContentPartPr>
              <p14:xfrm>
                <a:off x="10897154" y="3286384"/>
                <a:ext cx="141840" cy="384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8A21F94-9749-459C-BC18-556F9314017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88514" y="3277744"/>
                  <a:ext cx="1594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76BCD9E-638F-40B0-A11F-40562105C9C6}"/>
                    </a:ext>
                  </a:extLst>
                </p14:cNvPr>
                <p14:cNvContentPartPr/>
                <p14:nvPr/>
              </p14:nvContentPartPr>
              <p14:xfrm>
                <a:off x="10802114" y="3446944"/>
                <a:ext cx="373320" cy="33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76BCD9E-638F-40B0-A11F-40562105C9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93474" y="3438304"/>
                  <a:ext cx="390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6ECA00D-8B4E-436D-B6D2-389EF11CE5D9}"/>
                    </a:ext>
                  </a:extLst>
                </p14:cNvPr>
                <p14:cNvContentPartPr/>
                <p14:nvPr/>
              </p14:nvContentPartPr>
              <p14:xfrm>
                <a:off x="11023514" y="3458824"/>
                <a:ext cx="183600" cy="182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6ECA00D-8B4E-436D-B6D2-389EF11CE5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014874" y="3450184"/>
                  <a:ext cx="201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F9C3409-82D0-4943-9D0C-DD38109F21AA}"/>
                    </a:ext>
                  </a:extLst>
                </p14:cNvPr>
                <p14:cNvContentPartPr/>
                <p14:nvPr/>
              </p14:nvContentPartPr>
              <p14:xfrm>
                <a:off x="11209994" y="3482224"/>
                <a:ext cx="169560" cy="193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F9C3409-82D0-4943-9D0C-DD38109F21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01354" y="3473224"/>
                  <a:ext cx="187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E0AD59-91C8-4146-9133-0E96EDB9E7DC}"/>
                    </a:ext>
                  </a:extLst>
                </p14:cNvPr>
                <p14:cNvContentPartPr/>
                <p14:nvPr/>
              </p14:nvContentPartPr>
              <p14:xfrm>
                <a:off x="11371634" y="3471064"/>
                <a:ext cx="216720" cy="177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E0AD59-91C8-4146-9133-0E96EDB9E7D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62994" y="3462424"/>
                  <a:ext cx="234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390778F-480A-4C3A-8C05-B0D959DCE8E9}"/>
                    </a:ext>
                  </a:extLst>
                </p14:cNvPr>
                <p14:cNvContentPartPr/>
                <p14:nvPr/>
              </p14:nvContentPartPr>
              <p14:xfrm>
                <a:off x="11551994" y="3483664"/>
                <a:ext cx="150840" cy="128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390778F-480A-4C3A-8C05-B0D959DCE8E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43354" y="3475024"/>
                  <a:ext cx="168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4259F0E-2EA9-4B53-960F-2E60340D1F86}"/>
                    </a:ext>
                  </a:extLst>
                </p14:cNvPr>
                <p14:cNvContentPartPr/>
                <p14:nvPr/>
              </p14:nvContentPartPr>
              <p14:xfrm>
                <a:off x="11770514" y="3270184"/>
                <a:ext cx="152640" cy="346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4259F0E-2EA9-4B53-960F-2E60340D1F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1514" y="3261544"/>
                  <a:ext cx="170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21E5AEC-EC18-4E0F-AA01-DE5D298DA51C}"/>
                    </a:ext>
                  </a:extLst>
                </p14:cNvPr>
                <p14:cNvContentPartPr/>
                <p14:nvPr/>
              </p14:nvContentPartPr>
              <p14:xfrm>
                <a:off x="11775194" y="3449104"/>
                <a:ext cx="275760" cy="218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21E5AEC-EC18-4E0F-AA01-DE5D298DA51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766194" y="3440464"/>
                  <a:ext cx="293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020B430-821B-423D-8BBC-4A6DCB7C2ED8}"/>
                    </a:ext>
                  </a:extLst>
                </p14:cNvPr>
                <p14:cNvContentPartPr/>
                <p14:nvPr/>
              </p14:nvContentPartPr>
              <p14:xfrm>
                <a:off x="768554" y="3838264"/>
                <a:ext cx="184320" cy="216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020B430-821B-423D-8BBC-4A6DCB7C2ED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9914" y="3829624"/>
                  <a:ext cx="201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672D09-20A1-4118-91DE-17509C764281}"/>
                    </a:ext>
                  </a:extLst>
                </p14:cNvPr>
                <p14:cNvContentPartPr/>
                <p14:nvPr/>
              </p14:nvContentPartPr>
              <p14:xfrm>
                <a:off x="1048994" y="3878584"/>
                <a:ext cx="148680" cy="126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672D09-20A1-4118-91DE-17509C76428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0354" y="3869584"/>
                  <a:ext cx="166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DDEA734-978A-4DCA-81F7-22C0FEC18C55}"/>
                    </a:ext>
                  </a:extLst>
                </p14:cNvPr>
                <p14:cNvContentPartPr/>
                <p14:nvPr/>
              </p14:nvContentPartPr>
              <p14:xfrm>
                <a:off x="1293434" y="3875344"/>
                <a:ext cx="184320" cy="176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DDEA734-978A-4DCA-81F7-22C0FEC18C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84434" y="3866704"/>
                  <a:ext cx="20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E02AA8B-C6E2-4B4E-BE9C-673C4FA4D3E6}"/>
                    </a:ext>
                  </a:extLst>
                </p14:cNvPr>
                <p14:cNvContentPartPr/>
                <p14:nvPr/>
              </p14:nvContentPartPr>
              <p14:xfrm>
                <a:off x="1460114" y="3693544"/>
                <a:ext cx="134640" cy="311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E02AA8B-C6E2-4B4E-BE9C-673C4FA4D3E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451114" y="3684904"/>
                  <a:ext cx="152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191968-CC18-4ADF-B287-E9CF97EEAE41}"/>
                    </a:ext>
                  </a:extLst>
                </p14:cNvPr>
                <p14:cNvContentPartPr/>
                <p14:nvPr/>
              </p14:nvContentPartPr>
              <p14:xfrm>
                <a:off x="2033954" y="3678064"/>
                <a:ext cx="202680" cy="384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191968-CC18-4ADF-B287-E9CF97EEAE4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025314" y="3669424"/>
                  <a:ext cx="2203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F701CCD-4082-462F-96C5-03E176028C88}"/>
                    </a:ext>
                  </a:extLst>
                </p14:cNvPr>
                <p14:cNvContentPartPr/>
                <p14:nvPr/>
              </p14:nvContentPartPr>
              <p14:xfrm>
                <a:off x="2208914" y="3806584"/>
                <a:ext cx="226440" cy="246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F701CCD-4082-462F-96C5-03E176028C8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00274" y="3797584"/>
                  <a:ext cx="244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39336BF-FFB6-499C-9D8B-17BC05989231}"/>
                    </a:ext>
                  </a:extLst>
                </p14:cNvPr>
                <p14:cNvContentPartPr/>
                <p14:nvPr/>
              </p14:nvContentPartPr>
              <p14:xfrm>
                <a:off x="2598794" y="3579064"/>
                <a:ext cx="276480" cy="476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39336BF-FFB6-499C-9D8B-17BC0598923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590154" y="3570424"/>
                  <a:ext cx="294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39F411-D4ED-4BAB-B185-28FDCD245DEA}"/>
                    </a:ext>
                  </a:extLst>
                </p14:cNvPr>
                <p14:cNvContentPartPr/>
                <p14:nvPr/>
              </p14:nvContentPartPr>
              <p14:xfrm>
                <a:off x="2553074" y="3824944"/>
                <a:ext cx="307440" cy="68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39F411-D4ED-4BAB-B185-28FDCD245DE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544074" y="3815944"/>
                  <a:ext cx="325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51D7710-88F5-436F-A88E-4BC29BE43189}"/>
                    </a:ext>
                  </a:extLst>
                </p14:cNvPr>
                <p14:cNvContentPartPr/>
                <p14:nvPr/>
              </p14:nvContentPartPr>
              <p14:xfrm>
                <a:off x="3277754" y="3698224"/>
                <a:ext cx="225360" cy="322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51D7710-88F5-436F-A88E-4BC29BE4318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68754" y="3689224"/>
                  <a:ext cx="243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A429295-0F2A-4F07-B479-AE5D9B262DB5}"/>
                    </a:ext>
                  </a:extLst>
                </p14:cNvPr>
                <p14:cNvContentPartPr/>
                <p14:nvPr/>
              </p14:nvContentPartPr>
              <p14:xfrm>
                <a:off x="3196754" y="3649624"/>
                <a:ext cx="395280" cy="374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A429295-0F2A-4F07-B479-AE5D9B262DB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8114" y="3640624"/>
                  <a:ext cx="412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253FAD3-AF58-47E8-A9A2-774F51D623C6}"/>
                    </a:ext>
                  </a:extLst>
                </p14:cNvPr>
                <p14:cNvContentPartPr/>
                <p14:nvPr/>
              </p14:nvContentPartPr>
              <p14:xfrm>
                <a:off x="2315834" y="4401304"/>
                <a:ext cx="275760" cy="168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253FAD3-AF58-47E8-A9A2-774F51D623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07194" y="4392304"/>
                  <a:ext cx="293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05ABFF-420D-4157-B1F2-6F09A08A3281}"/>
                    </a:ext>
                  </a:extLst>
                </p14:cNvPr>
                <p14:cNvContentPartPr/>
                <p14:nvPr/>
              </p14:nvContentPartPr>
              <p14:xfrm>
                <a:off x="2692394" y="4150384"/>
                <a:ext cx="179280" cy="404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05ABFF-420D-4157-B1F2-6F09A08A328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683394" y="4141744"/>
                  <a:ext cx="196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21C4C91-85C6-4D09-B22E-9089A2F59CE6}"/>
                    </a:ext>
                  </a:extLst>
                </p14:cNvPr>
                <p14:cNvContentPartPr/>
                <p14:nvPr/>
              </p14:nvContentPartPr>
              <p14:xfrm>
                <a:off x="2966354" y="4268104"/>
                <a:ext cx="155880" cy="300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21C4C91-85C6-4D09-B22E-9089A2F59CE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57714" y="4259464"/>
                  <a:ext cx="173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CA6847A-1B28-49BB-9B09-43FB088E571F}"/>
                    </a:ext>
                  </a:extLst>
                </p14:cNvPr>
                <p14:cNvContentPartPr/>
                <p14:nvPr/>
              </p14:nvContentPartPr>
              <p14:xfrm>
                <a:off x="3130514" y="4367824"/>
                <a:ext cx="117720" cy="164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CA6847A-1B28-49BB-9B09-43FB088E571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121514" y="4358824"/>
                  <a:ext cx="135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53E28D1-AF1B-44FC-8763-278509609813}"/>
                    </a:ext>
                  </a:extLst>
                </p14:cNvPr>
                <p14:cNvContentPartPr/>
                <p14:nvPr/>
              </p14:nvContentPartPr>
              <p14:xfrm>
                <a:off x="3383594" y="4114384"/>
                <a:ext cx="174240" cy="390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53E28D1-AF1B-44FC-8763-2785096098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74954" y="4105384"/>
                  <a:ext cx="191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807C31F-5A55-4BDE-9478-832E761DED09}"/>
                    </a:ext>
                  </a:extLst>
                </p14:cNvPr>
                <p14:cNvContentPartPr/>
                <p14:nvPr/>
              </p14:nvContentPartPr>
              <p14:xfrm>
                <a:off x="3907034" y="4337224"/>
                <a:ext cx="194760" cy="181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807C31F-5A55-4BDE-9478-832E761DED0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898034" y="4328584"/>
                  <a:ext cx="21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9931AC7-614F-4443-981F-C3A751B89669}"/>
                    </a:ext>
                  </a:extLst>
                </p14:cNvPr>
                <p14:cNvContentPartPr/>
                <p14:nvPr/>
              </p14:nvContentPartPr>
              <p14:xfrm>
                <a:off x="4170914" y="4350184"/>
                <a:ext cx="241920" cy="163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9931AC7-614F-4443-981F-C3A751B896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62274" y="4341184"/>
                  <a:ext cx="259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6A44F85-ADBE-4BD4-B72C-36536E606A0E}"/>
                    </a:ext>
                  </a:extLst>
                </p14:cNvPr>
                <p14:cNvContentPartPr/>
                <p14:nvPr/>
              </p14:nvContentPartPr>
              <p14:xfrm>
                <a:off x="4680314" y="4273864"/>
                <a:ext cx="248400" cy="192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6A44F85-ADBE-4BD4-B72C-36536E606A0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71674" y="4265224"/>
                  <a:ext cx="266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CCEBF24-D83C-4058-A5A1-00BE3096DF09}"/>
                    </a:ext>
                  </a:extLst>
                </p14:cNvPr>
                <p14:cNvContentPartPr/>
                <p14:nvPr/>
              </p14:nvContentPartPr>
              <p14:xfrm>
                <a:off x="4999994" y="4277824"/>
                <a:ext cx="251640" cy="185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CCEBF24-D83C-4058-A5A1-00BE3096DF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91354" y="4269184"/>
                  <a:ext cx="269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E9D905F-1F9A-484A-809F-126B48F68F34}"/>
                    </a:ext>
                  </a:extLst>
                </p14:cNvPr>
                <p14:cNvContentPartPr/>
                <p14:nvPr/>
              </p14:nvContentPartPr>
              <p14:xfrm>
                <a:off x="5238674" y="4302664"/>
                <a:ext cx="162000" cy="161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E9D905F-1F9A-484A-809F-126B48F68F3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29674" y="4294024"/>
                  <a:ext cx="179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6D25F55-8572-4628-BE0C-3E0F82B5A575}"/>
                    </a:ext>
                  </a:extLst>
                </p14:cNvPr>
                <p14:cNvContentPartPr/>
                <p14:nvPr/>
              </p14:nvContentPartPr>
              <p14:xfrm>
                <a:off x="5420834" y="4283944"/>
                <a:ext cx="215640" cy="165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6D25F55-8572-4628-BE0C-3E0F82B5A57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412194" y="4275304"/>
                  <a:ext cx="23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D223C6A-6ED1-496E-8729-80A8E66A93CB}"/>
                    </a:ext>
                  </a:extLst>
                </p14:cNvPr>
                <p14:cNvContentPartPr/>
                <p14:nvPr/>
              </p14:nvContentPartPr>
              <p14:xfrm>
                <a:off x="5834474" y="4007104"/>
                <a:ext cx="229320" cy="415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D223C6A-6ED1-496E-8729-80A8E66A93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825834" y="3998104"/>
                  <a:ext cx="2469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0BB7B7C-8C5D-4C49-B9EA-1056273BB0D0}"/>
                    </a:ext>
                  </a:extLst>
                </p14:cNvPr>
                <p14:cNvContentPartPr/>
                <p14:nvPr/>
              </p14:nvContentPartPr>
              <p14:xfrm>
                <a:off x="5736194" y="4200784"/>
                <a:ext cx="392760" cy="52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0BB7B7C-8C5D-4C49-B9EA-1056273BB0D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727554" y="4192144"/>
                  <a:ext cx="410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FAB6DB-4F0E-4C83-9911-10140A1D3B6F}"/>
                    </a:ext>
                  </a:extLst>
                </p14:cNvPr>
                <p14:cNvContentPartPr/>
                <p14:nvPr/>
              </p14:nvContentPartPr>
              <p14:xfrm>
                <a:off x="6324074" y="4220944"/>
                <a:ext cx="204120" cy="192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FAB6DB-4F0E-4C83-9911-10140A1D3B6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15074" y="4212304"/>
                  <a:ext cx="221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D3040CE-9EE2-4C9D-A5D4-1113F01930B6}"/>
                    </a:ext>
                  </a:extLst>
                </p14:cNvPr>
                <p14:cNvContentPartPr/>
                <p14:nvPr/>
              </p14:nvContentPartPr>
              <p14:xfrm>
                <a:off x="6583994" y="4229224"/>
                <a:ext cx="211320" cy="189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D3040CE-9EE2-4C9D-A5D4-1113F01930B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75354" y="4220584"/>
                  <a:ext cx="228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B42A428-810A-4496-BF18-7EA92547FBDD}"/>
                    </a:ext>
                  </a:extLst>
                </p14:cNvPr>
                <p14:cNvContentPartPr/>
                <p14:nvPr/>
              </p14:nvContentPartPr>
              <p14:xfrm>
                <a:off x="6853994" y="4237864"/>
                <a:ext cx="172080" cy="16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B42A428-810A-4496-BF18-7EA92547FB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45354" y="4228864"/>
                  <a:ext cx="189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8663F3A-4795-41D1-8B23-B5729C82625D}"/>
                    </a:ext>
                  </a:extLst>
                </p14:cNvPr>
                <p14:cNvContentPartPr/>
                <p14:nvPr/>
              </p14:nvContentPartPr>
              <p14:xfrm>
                <a:off x="7110314" y="4202224"/>
                <a:ext cx="140400" cy="213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8663F3A-4795-41D1-8B23-B5729C82625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01674" y="4193584"/>
                  <a:ext cx="158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1911CE7-3295-498A-86C8-7C7AAFC7DFDD}"/>
                    </a:ext>
                  </a:extLst>
                </p14:cNvPr>
                <p14:cNvContentPartPr/>
                <p14:nvPr/>
              </p14:nvContentPartPr>
              <p14:xfrm>
                <a:off x="7361234" y="4191424"/>
                <a:ext cx="153360" cy="223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1911CE7-3295-498A-86C8-7C7AAFC7DFD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52234" y="4182424"/>
                  <a:ext cx="171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60AB880-9039-44BC-8284-C0CB12AEC880}"/>
                    </a:ext>
                  </a:extLst>
                </p14:cNvPr>
                <p14:cNvContentPartPr/>
                <p14:nvPr/>
              </p14:nvContentPartPr>
              <p14:xfrm>
                <a:off x="7513154" y="4159024"/>
                <a:ext cx="262800" cy="256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60AB880-9039-44BC-8284-C0CB12AEC8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04154" y="4150024"/>
                  <a:ext cx="280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823D25D-3132-42C8-8A9A-0B84C5691B33}"/>
                    </a:ext>
                  </a:extLst>
                </p14:cNvPr>
                <p14:cNvContentPartPr/>
                <p14:nvPr/>
              </p14:nvContentPartPr>
              <p14:xfrm>
                <a:off x="7854074" y="4420744"/>
                <a:ext cx="126000" cy="187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823D25D-3132-42C8-8A9A-0B84C5691B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45434" y="4411744"/>
                  <a:ext cx="143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9DD3731-02A3-4C62-A431-23CBA0CB5C84}"/>
                    </a:ext>
                  </a:extLst>
                </p14:cNvPr>
                <p14:cNvContentPartPr/>
                <p14:nvPr/>
              </p14:nvContentPartPr>
              <p14:xfrm>
                <a:off x="8224154" y="4040584"/>
                <a:ext cx="236160" cy="399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9DD3731-02A3-4C62-A431-23CBA0CB5C8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215154" y="4031584"/>
                  <a:ext cx="253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5DA15F5-3288-4B39-82EC-0CA4515ACBF2}"/>
                    </a:ext>
                  </a:extLst>
                </p14:cNvPr>
                <p14:cNvContentPartPr/>
                <p14:nvPr/>
              </p14:nvContentPartPr>
              <p14:xfrm>
                <a:off x="8145674" y="4222384"/>
                <a:ext cx="310680" cy="73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5DA15F5-3288-4B39-82EC-0CA4515ACBF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37034" y="4213384"/>
                  <a:ext cx="328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3B13A9-D6DC-4E28-8AB4-46AD0CE25EA7}"/>
                    </a:ext>
                  </a:extLst>
                </p14:cNvPr>
                <p14:cNvContentPartPr/>
                <p14:nvPr/>
              </p14:nvContentPartPr>
              <p14:xfrm>
                <a:off x="8491634" y="3946264"/>
                <a:ext cx="256680" cy="421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3B13A9-D6DC-4E28-8AB4-46AD0CE25EA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482994" y="3937624"/>
                  <a:ext cx="274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8A26B6E-D7FB-4F58-B3FA-F1C0927123CD}"/>
                    </a:ext>
                  </a:extLst>
                </p14:cNvPr>
                <p14:cNvContentPartPr/>
                <p14:nvPr/>
              </p14:nvContentPartPr>
              <p14:xfrm>
                <a:off x="8713754" y="4211944"/>
                <a:ext cx="171720" cy="149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8A26B6E-D7FB-4F58-B3FA-F1C0927123C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04754" y="4202944"/>
                  <a:ext cx="189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378792B-7356-494D-BBE4-EE499B008099}"/>
                    </a:ext>
                  </a:extLst>
                </p14:cNvPr>
                <p14:cNvContentPartPr/>
                <p14:nvPr/>
              </p14:nvContentPartPr>
              <p14:xfrm>
                <a:off x="8881514" y="4238944"/>
                <a:ext cx="263520" cy="154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378792B-7356-494D-BBE4-EE499B00809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872514" y="4229944"/>
                  <a:ext cx="281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CB87B65-7537-4D80-881E-F61FFCC17A3F}"/>
                    </a:ext>
                  </a:extLst>
                </p14:cNvPr>
                <p14:cNvContentPartPr/>
                <p14:nvPr/>
              </p14:nvContentPartPr>
              <p14:xfrm>
                <a:off x="9416834" y="4068304"/>
                <a:ext cx="260280" cy="316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CB87B65-7537-4D80-881E-F61FFCC17A3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08194" y="4059664"/>
                  <a:ext cx="2779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07166D1-CFE2-4733-9D50-D0B8867BC965}"/>
                    </a:ext>
                  </a:extLst>
                </p14:cNvPr>
                <p14:cNvContentPartPr/>
                <p14:nvPr/>
              </p14:nvContentPartPr>
              <p14:xfrm>
                <a:off x="9346274" y="4063264"/>
                <a:ext cx="317880" cy="284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07166D1-CFE2-4733-9D50-D0B8867BC96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337634" y="4054624"/>
                  <a:ext cx="335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DF6755-D874-4076-B99A-BAE617320B48}"/>
                    </a:ext>
                  </a:extLst>
                </p14:cNvPr>
                <p14:cNvContentPartPr/>
                <p14:nvPr/>
              </p14:nvContentPartPr>
              <p14:xfrm>
                <a:off x="9790154" y="4116544"/>
                <a:ext cx="300240" cy="147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DF6755-D874-4076-B99A-BAE617320B4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81154" y="4107544"/>
                  <a:ext cx="317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66904B6-74D3-41FB-BDB4-803F25DA0D35}"/>
                    </a:ext>
                  </a:extLst>
                </p14:cNvPr>
                <p14:cNvContentPartPr/>
                <p14:nvPr/>
              </p14:nvContentPartPr>
              <p14:xfrm>
                <a:off x="10140434" y="4078744"/>
                <a:ext cx="163080" cy="233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66904B6-74D3-41FB-BDB4-803F25DA0D3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31434" y="4070104"/>
                  <a:ext cx="180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7712FB5-9506-4240-9413-E9A0F8B14D07}"/>
                    </a:ext>
                  </a:extLst>
                </p14:cNvPr>
                <p14:cNvContentPartPr/>
                <p14:nvPr/>
              </p14:nvContentPartPr>
              <p14:xfrm>
                <a:off x="10141874" y="3971824"/>
                <a:ext cx="295920" cy="336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7712FB5-9506-4240-9413-E9A0F8B14D0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132874" y="3962824"/>
                  <a:ext cx="313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59E9A15-E7F7-4D2A-8925-6E58E7427553}"/>
                    </a:ext>
                  </a:extLst>
                </p14:cNvPr>
                <p14:cNvContentPartPr/>
                <p14:nvPr/>
              </p14:nvContentPartPr>
              <p14:xfrm>
                <a:off x="10505114" y="4168744"/>
                <a:ext cx="39600" cy="91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59E9A15-E7F7-4D2A-8925-6E58E742755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96114" y="4160104"/>
                  <a:ext cx="57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5EBCCAF-DA6B-4E14-9EE3-72779CE5DEFC}"/>
                    </a:ext>
                  </a:extLst>
                </p14:cNvPr>
                <p14:cNvContentPartPr/>
                <p14:nvPr/>
              </p14:nvContentPartPr>
              <p14:xfrm>
                <a:off x="10582514" y="4135624"/>
                <a:ext cx="214920" cy="166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5EBCCAF-DA6B-4E14-9EE3-72779CE5DEF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573874" y="4126984"/>
                  <a:ext cx="23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E6B3FDA-BE0D-47B9-8030-2B2E0D307851}"/>
                    </a:ext>
                  </a:extLst>
                </p14:cNvPr>
                <p14:cNvContentPartPr/>
                <p14:nvPr/>
              </p14:nvContentPartPr>
              <p14:xfrm>
                <a:off x="10921634" y="3954184"/>
                <a:ext cx="292680" cy="394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E6B3FDA-BE0D-47B9-8030-2B2E0D3078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12994" y="3945184"/>
                  <a:ext cx="310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CE03A39-CD7C-4DF0-9FA9-C79622744AEE}"/>
                    </a:ext>
                  </a:extLst>
                </p14:cNvPr>
                <p14:cNvContentPartPr/>
                <p14:nvPr/>
              </p14:nvContentPartPr>
              <p14:xfrm>
                <a:off x="11144474" y="4265584"/>
                <a:ext cx="36720" cy="50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CE03A39-CD7C-4DF0-9FA9-C79622744AE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35834" y="4256584"/>
                  <a:ext cx="54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112875A-19EC-4229-BAC1-33A4084855E8}"/>
                    </a:ext>
                  </a:extLst>
                </p14:cNvPr>
                <p14:cNvContentPartPr/>
                <p14:nvPr/>
              </p14:nvContentPartPr>
              <p14:xfrm>
                <a:off x="11128634" y="4152184"/>
                <a:ext cx="244080" cy="188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112875A-19EC-4229-BAC1-33A4084855E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19994" y="4143184"/>
                  <a:ext cx="26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6E2A9E8-9C7C-4D71-8220-6960EC2C80C2}"/>
                    </a:ext>
                  </a:extLst>
                </p14:cNvPr>
                <p14:cNvContentPartPr/>
                <p14:nvPr/>
              </p14:nvContentPartPr>
              <p14:xfrm>
                <a:off x="11401514" y="4322464"/>
                <a:ext cx="82080" cy="194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6E2A9E8-9C7C-4D71-8220-6960EC2C80C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92514" y="4313464"/>
                  <a:ext cx="99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E8D893B-EC63-41A9-A145-0035FC0DD8ED}"/>
                    </a:ext>
                  </a:extLst>
                </p14:cNvPr>
                <p14:cNvContentPartPr/>
                <p14:nvPr/>
              </p14:nvContentPartPr>
              <p14:xfrm>
                <a:off x="11576474" y="4242184"/>
                <a:ext cx="109080" cy="268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E8D893B-EC63-41A9-A145-0035FC0DD8E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67834" y="4233544"/>
                  <a:ext cx="126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DE5F81A-7B55-425A-9FE4-3F9671C4BA28}"/>
                    </a:ext>
                  </a:extLst>
                </p14:cNvPr>
                <p14:cNvContentPartPr/>
                <p14:nvPr/>
              </p14:nvContentPartPr>
              <p14:xfrm>
                <a:off x="11657474" y="4121584"/>
                <a:ext cx="243360" cy="174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DE5F81A-7B55-425A-9FE4-3F9671C4BA2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648474" y="4112944"/>
                  <a:ext cx="261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4B4EB22-2CA8-46E3-8263-F68D77F326BC}"/>
                    </a:ext>
                  </a:extLst>
                </p14:cNvPr>
                <p14:cNvContentPartPr/>
                <p14:nvPr/>
              </p14:nvContentPartPr>
              <p14:xfrm>
                <a:off x="11863394" y="3962824"/>
                <a:ext cx="238320" cy="461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4B4EB22-2CA8-46E3-8263-F68D77F326B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854394" y="3954184"/>
                  <a:ext cx="2559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2A87E9E-56BF-4CE8-8756-15F59E55809C}"/>
                    </a:ext>
                  </a:extLst>
                </p14:cNvPr>
                <p14:cNvContentPartPr/>
                <p14:nvPr/>
              </p14:nvContentPartPr>
              <p14:xfrm>
                <a:off x="12060674" y="4394824"/>
                <a:ext cx="11160" cy="18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2A87E9E-56BF-4CE8-8756-15F59E55809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2052034" y="4386184"/>
                  <a:ext cx="2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BD47E8F-6215-4186-83BD-1FFFADAB55D3}"/>
                    </a:ext>
                  </a:extLst>
                </p14:cNvPr>
                <p14:cNvContentPartPr/>
                <p14:nvPr/>
              </p14:nvContentPartPr>
              <p14:xfrm>
                <a:off x="740834" y="4474024"/>
                <a:ext cx="221760" cy="204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BD47E8F-6215-4186-83BD-1FFFADAB55D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1834" y="4465024"/>
                  <a:ext cx="239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161C7BA-BD9A-4F1A-9178-E08BE09D436A}"/>
                    </a:ext>
                  </a:extLst>
                </p14:cNvPr>
                <p14:cNvContentPartPr/>
                <p14:nvPr/>
              </p14:nvContentPartPr>
              <p14:xfrm>
                <a:off x="897074" y="4235344"/>
                <a:ext cx="288000" cy="397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161C7BA-BD9A-4F1A-9178-E08BE09D436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8434" y="4226344"/>
                  <a:ext cx="305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432EBC5-0F39-464E-A555-A189FF7E4F24}"/>
                    </a:ext>
                  </a:extLst>
                </p14:cNvPr>
                <p14:cNvContentPartPr/>
                <p14:nvPr/>
              </p14:nvContentPartPr>
              <p14:xfrm>
                <a:off x="1099034" y="4471864"/>
                <a:ext cx="175320" cy="164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432EBC5-0F39-464E-A555-A189FF7E4F2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90034" y="4462864"/>
                  <a:ext cx="192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8925D56-C6D2-4F1B-8304-BA64DF3E98EF}"/>
                    </a:ext>
                  </a:extLst>
                </p14:cNvPr>
                <p14:cNvContentPartPr/>
                <p14:nvPr/>
              </p14:nvContentPartPr>
              <p14:xfrm>
                <a:off x="1344554" y="4426504"/>
                <a:ext cx="189720" cy="214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8925D56-C6D2-4F1B-8304-BA64DF3E98E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335554" y="4417864"/>
                  <a:ext cx="207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72FC97C-1DAC-4B06-B1CC-61955F7CFE1B}"/>
                    </a:ext>
                  </a:extLst>
                </p14:cNvPr>
                <p14:cNvContentPartPr/>
                <p14:nvPr/>
              </p14:nvContentPartPr>
              <p14:xfrm>
                <a:off x="1548674" y="4490584"/>
                <a:ext cx="74160" cy="134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72FC97C-1DAC-4B06-B1CC-61955F7CFE1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539674" y="4481584"/>
                  <a:ext cx="91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E1DFB56-37CF-4313-8C7A-0610F3AA062C}"/>
                    </a:ext>
                  </a:extLst>
                </p14:cNvPr>
                <p14:cNvContentPartPr/>
                <p14:nvPr/>
              </p14:nvContentPartPr>
              <p14:xfrm>
                <a:off x="1691954" y="4434424"/>
                <a:ext cx="189720" cy="150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E1DFB56-37CF-4313-8C7A-0610F3AA06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683314" y="4425424"/>
                  <a:ext cx="20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15F0768-E6AF-4CF7-94FA-6EAD74E80F47}"/>
                    </a:ext>
                  </a:extLst>
                </p14:cNvPr>
                <p14:cNvContentPartPr/>
                <p14:nvPr/>
              </p14:nvContentPartPr>
              <p14:xfrm>
                <a:off x="1677194" y="4450984"/>
                <a:ext cx="370800" cy="648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15F0768-E6AF-4CF7-94FA-6EAD74E80F4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668194" y="4442344"/>
                  <a:ext cx="3884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7D4BAF5-4CB1-482E-9EEB-364E64C833F3}"/>
                    </a:ext>
                  </a:extLst>
                </p14:cNvPr>
                <p14:cNvContentPartPr/>
                <p14:nvPr/>
              </p14:nvContentPartPr>
              <p14:xfrm>
                <a:off x="790514" y="4912144"/>
                <a:ext cx="198720" cy="3484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7D4BAF5-4CB1-482E-9EEB-364E64C833F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1514" y="4903144"/>
                  <a:ext cx="216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7E7685A-B074-4CF2-BF57-2922BD71B776}"/>
                    </a:ext>
                  </a:extLst>
                </p14:cNvPr>
                <p14:cNvContentPartPr/>
                <p14:nvPr/>
              </p14:nvContentPartPr>
              <p14:xfrm>
                <a:off x="944954" y="4780024"/>
                <a:ext cx="286200" cy="467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7E7685A-B074-4CF2-BF57-2922BD71B77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6314" y="4771384"/>
                  <a:ext cx="3038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A167894-BCBB-4F2B-809A-1271EFD6EC16}"/>
                    </a:ext>
                  </a:extLst>
                </p14:cNvPr>
                <p14:cNvContentPartPr/>
                <p14:nvPr/>
              </p14:nvContentPartPr>
              <p14:xfrm>
                <a:off x="822914" y="5067664"/>
                <a:ext cx="257760" cy="68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A167894-BCBB-4F2B-809A-1271EFD6EC1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3914" y="5058664"/>
                  <a:ext cx="27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6737B5A-9BE5-4F90-A2B2-0D9D2BE6E5FE}"/>
                    </a:ext>
                  </a:extLst>
                </p14:cNvPr>
                <p14:cNvContentPartPr/>
                <p14:nvPr/>
              </p14:nvContentPartPr>
              <p14:xfrm>
                <a:off x="1087514" y="5019424"/>
                <a:ext cx="202680" cy="199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6737B5A-9BE5-4F90-A2B2-0D9D2BE6E5F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8514" y="5010424"/>
                  <a:ext cx="22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BA73A7B-6CB5-4DE6-A97D-F210A8D5EC4E}"/>
                    </a:ext>
                  </a:extLst>
                </p14:cNvPr>
                <p14:cNvContentPartPr/>
                <p14:nvPr/>
              </p14:nvContentPartPr>
              <p14:xfrm>
                <a:off x="1271474" y="5009344"/>
                <a:ext cx="352440" cy="226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BA73A7B-6CB5-4DE6-A97D-F210A8D5EC4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262474" y="5000704"/>
                  <a:ext cx="370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2C426F4-E251-41A4-9AD1-D00B188DCFB1}"/>
                    </a:ext>
                  </a:extLst>
                </p14:cNvPr>
                <p14:cNvContentPartPr/>
                <p14:nvPr/>
              </p14:nvContentPartPr>
              <p14:xfrm>
                <a:off x="1779434" y="5268184"/>
                <a:ext cx="75240" cy="1825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2C426F4-E251-41A4-9AD1-D00B188DCFB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770794" y="5259184"/>
                  <a:ext cx="92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60E9A1A-F32A-4BA1-9989-77FD2C32E0E9}"/>
                    </a:ext>
                  </a:extLst>
                </p14:cNvPr>
                <p14:cNvContentPartPr/>
                <p14:nvPr/>
              </p14:nvContentPartPr>
              <p14:xfrm>
                <a:off x="2039714" y="5129584"/>
                <a:ext cx="147960" cy="293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60E9A1A-F32A-4BA1-9989-77FD2C32E0E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031074" y="5120944"/>
                  <a:ext cx="165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241E455-9319-4CE0-A7FB-3AA3D144EA1E}"/>
                    </a:ext>
                  </a:extLst>
                </p14:cNvPr>
                <p14:cNvContentPartPr/>
                <p14:nvPr/>
              </p14:nvContentPartPr>
              <p14:xfrm>
                <a:off x="2154554" y="4956784"/>
                <a:ext cx="317880" cy="257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241E455-9319-4CE0-A7FB-3AA3D144EA1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145914" y="4947784"/>
                  <a:ext cx="335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9807D55-EF01-4E7A-BFC0-7B32171ACA34}"/>
                    </a:ext>
                  </a:extLst>
                </p14:cNvPr>
                <p14:cNvContentPartPr/>
                <p14:nvPr/>
              </p14:nvContentPartPr>
              <p14:xfrm>
                <a:off x="2751794" y="5037784"/>
                <a:ext cx="68760" cy="119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9807D55-EF01-4E7A-BFC0-7B32171ACA3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743154" y="5029144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951A12A-C745-4418-8640-438030183137}"/>
                    </a:ext>
                  </a:extLst>
                </p14:cNvPr>
                <p14:cNvContentPartPr/>
                <p14:nvPr/>
              </p14:nvContentPartPr>
              <p14:xfrm>
                <a:off x="2936474" y="4945984"/>
                <a:ext cx="188280" cy="2134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951A12A-C745-4418-8640-43803018313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27474" y="4937344"/>
                  <a:ext cx="205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DB7141-150B-4C27-913F-59227F46F644}"/>
                    </a:ext>
                  </a:extLst>
                </p14:cNvPr>
                <p14:cNvContentPartPr/>
                <p14:nvPr/>
              </p14:nvContentPartPr>
              <p14:xfrm>
                <a:off x="3494834" y="4835464"/>
                <a:ext cx="162000" cy="3016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DB7141-150B-4C27-913F-59227F46F64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85834" y="4826824"/>
                  <a:ext cx="179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E92B8E5-3B2C-4E76-A583-C422EF138381}"/>
                    </a:ext>
                  </a:extLst>
                </p14:cNvPr>
                <p14:cNvContentPartPr/>
                <p14:nvPr/>
              </p14:nvContentPartPr>
              <p14:xfrm>
                <a:off x="3548474" y="4911424"/>
                <a:ext cx="284760" cy="163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E92B8E5-3B2C-4E76-A583-C422EF13838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539474" y="4902424"/>
                  <a:ext cx="302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38505BB-1063-4387-939C-28E43C9DC579}"/>
                    </a:ext>
                  </a:extLst>
                </p14:cNvPr>
                <p14:cNvContentPartPr/>
                <p14:nvPr/>
              </p14:nvContentPartPr>
              <p14:xfrm>
                <a:off x="3583394" y="5063704"/>
                <a:ext cx="77760" cy="65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38505BB-1063-4387-939C-28E43C9DC57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74394" y="5055064"/>
                  <a:ext cx="95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86A7E38-DFFC-4F88-B7C9-D712C7943C7E}"/>
                    </a:ext>
                  </a:extLst>
                </p14:cNvPr>
                <p14:cNvContentPartPr/>
                <p14:nvPr/>
              </p14:nvContentPartPr>
              <p14:xfrm>
                <a:off x="3768074" y="5014384"/>
                <a:ext cx="141480" cy="107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86A7E38-DFFC-4F88-B7C9-D712C7943C7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759434" y="5005384"/>
                  <a:ext cx="159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7EF2973-4F9B-4151-8024-F4D810239C07}"/>
                    </a:ext>
                  </a:extLst>
                </p14:cNvPr>
                <p14:cNvContentPartPr/>
                <p14:nvPr/>
              </p14:nvContentPartPr>
              <p14:xfrm>
                <a:off x="3984434" y="4984144"/>
                <a:ext cx="100800" cy="1303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7EF2973-4F9B-4151-8024-F4D810239C0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975434" y="4975504"/>
                  <a:ext cx="118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E4D75DC-6B2B-4C37-BC26-E42CAD683265}"/>
                    </a:ext>
                  </a:extLst>
                </p14:cNvPr>
                <p14:cNvContentPartPr/>
                <p14:nvPr/>
              </p14:nvContentPartPr>
              <p14:xfrm>
                <a:off x="4191074" y="4944184"/>
                <a:ext cx="308880" cy="177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E4D75DC-6B2B-4C37-BC26-E42CAD68326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182434" y="4935544"/>
                  <a:ext cx="326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EFE0585-33F1-46B4-977A-9BC042ADAB5D}"/>
                    </a:ext>
                  </a:extLst>
                </p14:cNvPr>
                <p14:cNvContentPartPr/>
                <p14:nvPr/>
              </p14:nvContentPartPr>
              <p14:xfrm>
                <a:off x="4526234" y="4964704"/>
                <a:ext cx="163080" cy="155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EFE0585-33F1-46B4-977A-9BC042ADAB5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517234" y="4955704"/>
                  <a:ext cx="180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74FBD800-41C5-4CC4-9B53-24273203441A}"/>
              </a:ext>
            </a:extLst>
          </p:cNvPr>
          <p:cNvGrpSpPr/>
          <p:nvPr/>
        </p:nvGrpSpPr>
        <p:grpSpPr>
          <a:xfrm>
            <a:off x="5021594" y="4630264"/>
            <a:ext cx="2874240" cy="505440"/>
            <a:chOff x="5021594" y="4630264"/>
            <a:chExt cx="287424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0F8998A-2F75-4190-BC6E-DF7E2D8D94B1}"/>
                    </a:ext>
                  </a:extLst>
                </p14:cNvPr>
                <p14:cNvContentPartPr/>
                <p14:nvPr/>
              </p14:nvContentPartPr>
              <p14:xfrm>
                <a:off x="5021594" y="4943824"/>
                <a:ext cx="208440" cy="1918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0F8998A-2F75-4190-BC6E-DF7E2D8D94B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012594" y="4935184"/>
                  <a:ext cx="226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F1F9808-DEAA-43F4-AB58-E1AB901EDBBD}"/>
                    </a:ext>
                  </a:extLst>
                </p14:cNvPr>
                <p14:cNvContentPartPr/>
                <p14:nvPr/>
              </p14:nvContentPartPr>
              <p14:xfrm>
                <a:off x="5260274" y="5005024"/>
                <a:ext cx="140040" cy="99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F1F9808-DEAA-43F4-AB58-E1AB901EDBB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251634" y="4996384"/>
                  <a:ext cx="157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E79DDC-9623-4A89-88B7-0BE1C7879527}"/>
                    </a:ext>
                  </a:extLst>
                </p14:cNvPr>
                <p14:cNvContentPartPr/>
                <p14:nvPr/>
              </p14:nvContentPartPr>
              <p14:xfrm>
                <a:off x="5436314" y="4934104"/>
                <a:ext cx="238680" cy="180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E79DDC-9623-4A89-88B7-0BE1C787952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427674" y="4925464"/>
                  <a:ext cx="256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CB2E282-84B2-4F10-BFF6-06C804D90B2C}"/>
                    </a:ext>
                  </a:extLst>
                </p14:cNvPr>
                <p14:cNvContentPartPr/>
                <p14:nvPr/>
              </p14:nvContentPartPr>
              <p14:xfrm>
                <a:off x="5600474" y="4735384"/>
                <a:ext cx="248040" cy="351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CB2E282-84B2-4F10-BFF6-06C804D90B2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591834" y="4726744"/>
                  <a:ext cx="265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10811DF-5053-4F35-A565-6DFAECD56BD7}"/>
                    </a:ext>
                  </a:extLst>
                </p14:cNvPr>
                <p14:cNvContentPartPr/>
                <p14:nvPr/>
              </p14:nvContentPartPr>
              <p14:xfrm>
                <a:off x="6034634" y="4924744"/>
                <a:ext cx="175680" cy="1825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10811DF-5053-4F35-A565-6DFAECD56BD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025994" y="4916104"/>
                  <a:ext cx="193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61141E7-F9D6-4351-AEA1-3CED8063E735}"/>
                    </a:ext>
                  </a:extLst>
                </p14:cNvPr>
                <p14:cNvContentPartPr/>
                <p14:nvPr/>
              </p14:nvContentPartPr>
              <p14:xfrm>
                <a:off x="6225794" y="4949944"/>
                <a:ext cx="119880" cy="135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61141E7-F9D6-4351-AEA1-3CED8063E73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216794" y="4940944"/>
                  <a:ext cx="137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2F4367A-38AF-4F16-BC3C-F1B6389E2854}"/>
                    </a:ext>
                  </a:extLst>
                </p14:cNvPr>
                <p14:cNvContentPartPr/>
                <p14:nvPr/>
              </p14:nvContentPartPr>
              <p14:xfrm>
                <a:off x="6399314" y="4934464"/>
                <a:ext cx="185040" cy="1530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2F4367A-38AF-4F16-BC3C-F1B6389E285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90674" y="4925824"/>
                  <a:ext cx="202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70BB88F-7CA9-48A2-958D-A7FD08F02CD7}"/>
                    </a:ext>
                  </a:extLst>
                </p14:cNvPr>
                <p14:cNvContentPartPr/>
                <p14:nvPr/>
              </p14:nvContentPartPr>
              <p14:xfrm>
                <a:off x="6613874" y="4898824"/>
                <a:ext cx="162720" cy="189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70BB88F-7CA9-48A2-958D-A7FD08F02CD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05234" y="4890184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E376A68-FF5E-4FAB-A0D9-C2915227C19D}"/>
                    </a:ext>
                  </a:extLst>
                </p14:cNvPr>
                <p14:cNvContentPartPr/>
                <p14:nvPr/>
              </p14:nvContentPartPr>
              <p14:xfrm>
                <a:off x="6913394" y="4630264"/>
                <a:ext cx="271080" cy="501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E376A68-FF5E-4FAB-A0D9-C2915227C19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904394" y="4621264"/>
                  <a:ext cx="2887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40F5EF-533E-468B-9A23-90300879B009}"/>
                    </a:ext>
                  </a:extLst>
                </p14:cNvPr>
                <p14:cNvContentPartPr/>
                <p14:nvPr/>
              </p14:nvContentPartPr>
              <p14:xfrm>
                <a:off x="6838154" y="4850584"/>
                <a:ext cx="410040" cy="1004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40F5EF-533E-468B-9A23-90300879B00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29514" y="4841584"/>
                  <a:ext cx="42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05F3D6B-3677-4C4F-954B-6D7D582C3799}"/>
                    </a:ext>
                  </a:extLst>
                </p14:cNvPr>
                <p14:cNvContentPartPr/>
                <p14:nvPr/>
              </p14:nvContentPartPr>
              <p14:xfrm>
                <a:off x="7117514" y="4974064"/>
                <a:ext cx="129960" cy="127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05F3D6B-3677-4C4F-954B-6D7D582C379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108874" y="4965064"/>
                  <a:ext cx="147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22115A6-AA3A-411D-83F9-F6D910211073}"/>
                    </a:ext>
                  </a:extLst>
                </p14:cNvPr>
                <p14:cNvContentPartPr/>
                <p14:nvPr/>
              </p14:nvContentPartPr>
              <p14:xfrm>
                <a:off x="7223354" y="4993864"/>
                <a:ext cx="183240" cy="121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22115A6-AA3A-411D-83F9-F6D91021107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214714" y="4985224"/>
                  <a:ext cx="200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73AE575-278A-4618-B0A9-FD2991F996F4}"/>
                    </a:ext>
                  </a:extLst>
                </p14:cNvPr>
                <p14:cNvContentPartPr/>
                <p14:nvPr/>
              </p14:nvContentPartPr>
              <p14:xfrm>
                <a:off x="7599914" y="4685704"/>
                <a:ext cx="242640" cy="445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73AE575-278A-4618-B0A9-FD2991F996F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90914" y="4676704"/>
                  <a:ext cx="260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28CE4D3-BB05-4368-B2EA-10C90ADF7E08}"/>
                    </a:ext>
                  </a:extLst>
                </p14:cNvPr>
                <p14:cNvContentPartPr/>
                <p14:nvPr/>
              </p14:nvContentPartPr>
              <p14:xfrm>
                <a:off x="7527194" y="4881544"/>
                <a:ext cx="368640" cy="2318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28CE4D3-BB05-4368-B2EA-10C90ADF7E0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518554" y="4872544"/>
                  <a:ext cx="386280" cy="24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658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360BA90-2F4E-458B-B722-74D45037752F}"/>
              </a:ext>
            </a:extLst>
          </p:cNvPr>
          <p:cNvGrpSpPr/>
          <p:nvPr/>
        </p:nvGrpSpPr>
        <p:grpSpPr>
          <a:xfrm>
            <a:off x="436274" y="224224"/>
            <a:ext cx="913680" cy="448920"/>
            <a:chOff x="436274" y="224224"/>
            <a:chExt cx="9136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5126C3-3FF8-4313-AAA9-22FF1C5AA119}"/>
                    </a:ext>
                  </a:extLst>
                </p14:cNvPr>
                <p14:cNvContentPartPr/>
                <p14:nvPr/>
              </p14:nvContentPartPr>
              <p14:xfrm>
                <a:off x="436274" y="278944"/>
                <a:ext cx="171000" cy="359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5126C3-3FF8-4313-AAA9-22FF1C5AA1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634" y="269944"/>
                  <a:ext cx="1886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E80399-E4DA-4567-A4A4-872963E76A52}"/>
                    </a:ext>
                  </a:extLst>
                </p14:cNvPr>
                <p14:cNvContentPartPr/>
                <p14:nvPr/>
              </p14:nvContentPartPr>
              <p14:xfrm>
                <a:off x="546794" y="224224"/>
                <a:ext cx="191160" cy="44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E80399-E4DA-4567-A4A4-872963E76A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154" y="215224"/>
                  <a:ext cx="2088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D2B7F2-ECB8-4091-BFF5-2B331A30BEFF}"/>
                    </a:ext>
                  </a:extLst>
                </p14:cNvPr>
                <p14:cNvContentPartPr/>
                <p14:nvPr/>
              </p14:nvContentPartPr>
              <p14:xfrm>
                <a:off x="440234" y="449584"/>
                <a:ext cx="247320" cy="72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D2B7F2-ECB8-4091-BFF5-2B331A30B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234" y="440944"/>
                  <a:ext cx="264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9132E0-C608-43E3-8071-773DC572CD4D}"/>
                    </a:ext>
                  </a:extLst>
                </p14:cNvPr>
                <p14:cNvContentPartPr/>
                <p14:nvPr/>
              </p14:nvContentPartPr>
              <p14:xfrm>
                <a:off x="701234" y="454984"/>
                <a:ext cx="172800" cy="14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9132E0-C608-43E3-8071-773DC572CD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594" y="446344"/>
                  <a:ext cx="190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77442-8945-4E05-9BC5-13F157F3A14B}"/>
                    </a:ext>
                  </a:extLst>
                </p14:cNvPr>
                <p14:cNvContentPartPr/>
                <p14:nvPr/>
              </p14:nvContentPartPr>
              <p14:xfrm>
                <a:off x="959354" y="433744"/>
                <a:ext cx="390600" cy="2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77442-8945-4E05-9BC5-13F157F3A1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0354" y="424744"/>
                  <a:ext cx="4082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A4EBC-4584-479F-8FEA-C56BBCC1F686}"/>
              </a:ext>
            </a:extLst>
          </p:cNvPr>
          <p:cNvGrpSpPr/>
          <p:nvPr/>
        </p:nvGrpSpPr>
        <p:grpSpPr>
          <a:xfrm>
            <a:off x="1566674" y="427624"/>
            <a:ext cx="726120" cy="318960"/>
            <a:chOff x="1566674" y="427624"/>
            <a:chExt cx="7261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3EDEC1-54FA-47BF-8CAE-6119B5EC6811}"/>
                    </a:ext>
                  </a:extLst>
                </p14:cNvPr>
                <p14:cNvContentPartPr/>
                <p14:nvPr/>
              </p14:nvContentPartPr>
              <p14:xfrm>
                <a:off x="1566674" y="591784"/>
                <a:ext cx="54720" cy="15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3EDEC1-54FA-47BF-8CAE-6119B5EC68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8034" y="583144"/>
                  <a:ext cx="72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DABE83-0E50-4041-8045-AEB07E9D4705}"/>
                    </a:ext>
                  </a:extLst>
                </p14:cNvPr>
                <p14:cNvContentPartPr/>
                <p14:nvPr/>
              </p14:nvContentPartPr>
              <p14:xfrm>
                <a:off x="1834154" y="427624"/>
                <a:ext cx="248400" cy="15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DABE83-0E50-4041-8045-AEB07E9D47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5514" y="418984"/>
                  <a:ext cx="266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0D2C2E-EB1E-4198-BD18-BD03D50AC2CC}"/>
                    </a:ext>
                  </a:extLst>
                </p14:cNvPr>
                <p14:cNvContentPartPr/>
                <p14:nvPr/>
              </p14:nvContentPartPr>
              <p14:xfrm>
                <a:off x="2146994" y="427624"/>
                <a:ext cx="14580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0D2C2E-EB1E-4198-BD18-BD03D50AC2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8354" y="418984"/>
                  <a:ext cx="1634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457AD9-A725-4B61-9327-736909E2C2B4}"/>
              </a:ext>
            </a:extLst>
          </p:cNvPr>
          <p:cNvGrpSpPr/>
          <p:nvPr/>
        </p:nvGrpSpPr>
        <p:grpSpPr>
          <a:xfrm>
            <a:off x="2571074" y="323224"/>
            <a:ext cx="565920" cy="212040"/>
            <a:chOff x="2571074" y="323224"/>
            <a:chExt cx="5659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D0CF0A-B110-4693-93E0-700085CB7F0F}"/>
                    </a:ext>
                  </a:extLst>
                </p14:cNvPr>
                <p14:cNvContentPartPr/>
                <p14:nvPr/>
              </p14:nvContentPartPr>
              <p14:xfrm>
                <a:off x="2571074" y="353464"/>
                <a:ext cx="200880" cy="18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D0CF0A-B110-4693-93E0-700085CB7F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2434" y="344824"/>
                  <a:ext cx="218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36C8B9-9F1D-4850-9AAE-DD49E931B61B}"/>
                    </a:ext>
                  </a:extLst>
                </p14:cNvPr>
                <p14:cNvContentPartPr/>
                <p14:nvPr/>
              </p14:nvContentPartPr>
              <p14:xfrm>
                <a:off x="2815514" y="323224"/>
                <a:ext cx="321480" cy="21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36C8B9-9F1D-4850-9AAE-DD49E931B6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6874" y="314584"/>
                  <a:ext cx="3391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1360A6-E3BB-4014-925B-B55E83EEA0CE}"/>
              </a:ext>
            </a:extLst>
          </p:cNvPr>
          <p:cNvGrpSpPr/>
          <p:nvPr/>
        </p:nvGrpSpPr>
        <p:grpSpPr>
          <a:xfrm>
            <a:off x="7322354" y="132424"/>
            <a:ext cx="1083600" cy="331200"/>
            <a:chOff x="7322354" y="132424"/>
            <a:chExt cx="108360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8F78ED-8CFC-4471-9AD5-FBC5078DB1B9}"/>
                    </a:ext>
                  </a:extLst>
                </p14:cNvPr>
                <p14:cNvContentPartPr/>
                <p14:nvPr/>
              </p14:nvContentPartPr>
              <p14:xfrm>
                <a:off x="7322354" y="331864"/>
                <a:ext cx="223920" cy="131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8F78ED-8CFC-4471-9AD5-FBC5078DB1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3714" y="323224"/>
                  <a:ext cx="241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1A011C-291D-4943-9C66-C41DF6FBC21A}"/>
                    </a:ext>
                  </a:extLst>
                </p14:cNvPr>
                <p14:cNvContentPartPr/>
                <p14:nvPr/>
              </p14:nvContentPartPr>
              <p14:xfrm>
                <a:off x="7654274" y="132424"/>
                <a:ext cx="124920" cy="292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1A011C-291D-4943-9C66-C41DF6FBC2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45274" y="123424"/>
                  <a:ext cx="142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A2A850-6B5C-44F6-AE81-B8C41C546B16}"/>
                    </a:ext>
                  </a:extLst>
                </p14:cNvPr>
                <p14:cNvContentPartPr/>
                <p14:nvPr/>
              </p14:nvContentPartPr>
              <p14:xfrm>
                <a:off x="7885034" y="313144"/>
                <a:ext cx="126360" cy="138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A2A850-6B5C-44F6-AE81-B8C41C546B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6034" y="304504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6CF8E8-47F2-40E1-B7E9-8302DBC582B1}"/>
                    </a:ext>
                  </a:extLst>
                </p14:cNvPr>
                <p14:cNvContentPartPr/>
                <p14:nvPr/>
              </p14:nvContentPartPr>
              <p14:xfrm>
                <a:off x="8106074" y="318184"/>
                <a:ext cx="299880" cy="12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6CF8E8-47F2-40E1-B7E9-8302DBC582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7434" y="309544"/>
                  <a:ext cx="3175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4CE748-385C-4A95-B7B0-71047CEB2654}"/>
              </a:ext>
            </a:extLst>
          </p:cNvPr>
          <p:cNvGrpSpPr/>
          <p:nvPr/>
        </p:nvGrpSpPr>
        <p:grpSpPr>
          <a:xfrm>
            <a:off x="8617274" y="278944"/>
            <a:ext cx="406800" cy="378720"/>
            <a:chOff x="8617274" y="278944"/>
            <a:chExt cx="40680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70DA0F-D8D0-4A48-8359-38EC74D38982}"/>
                    </a:ext>
                  </a:extLst>
                </p14:cNvPr>
                <p14:cNvContentPartPr/>
                <p14:nvPr/>
              </p14:nvContentPartPr>
              <p14:xfrm>
                <a:off x="8617274" y="354904"/>
                <a:ext cx="168480" cy="30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70DA0F-D8D0-4A48-8359-38EC74D389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08634" y="345904"/>
                  <a:ext cx="186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73311F-8047-45E9-8DBF-AB2092C00BAB}"/>
                    </a:ext>
                  </a:extLst>
                </p14:cNvPr>
                <p14:cNvContentPartPr/>
                <p14:nvPr/>
              </p14:nvContentPartPr>
              <p14:xfrm>
                <a:off x="8770634" y="278944"/>
                <a:ext cx="253440" cy="162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73311F-8047-45E9-8DBF-AB2092C00B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61994" y="269944"/>
                  <a:ext cx="2710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EE7497-0235-494B-B15E-79002ABC0EE6}"/>
              </a:ext>
            </a:extLst>
          </p:cNvPr>
          <p:cNvGrpSpPr/>
          <p:nvPr/>
        </p:nvGrpSpPr>
        <p:grpSpPr>
          <a:xfrm>
            <a:off x="9326114" y="235024"/>
            <a:ext cx="325440" cy="223560"/>
            <a:chOff x="9326114" y="235024"/>
            <a:chExt cx="3254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D4E3988-D3AF-4853-B774-B723265786E5}"/>
                    </a:ext>
                  </a:extLst>
                </p14:cNvPr>
                <p14:cNvContentPartPr/>
                <p14:nvPr/>
              </p14:nvContentPartPr>
              <p14:xfrm>
                <a:off x="9326114" y="314584"/>
                <a:ext cx="4608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D4E3988-D3AF-4853-B774-B723265786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17114" y="305584"/>
                  <a:ext cx="63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E14D4F-9BD3-4260-87AF-4A93A25B48E0}"/>
                    </a:ext>
                  </a:extLst>
                </p14:cNvPr>
                <p14:cNvContentPartPr/>
                <p14:nvPr/>
              </p14:nvContentPartPr>
              <p14:xfrm>
                <a:off x="9399554" y="235024"/>
                <a:ext cx="20880" cy="1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E14D4F-9BD3-4260-87AF-4A93A25B48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90914" y="226384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AA5814-96F8-45CD-890B-324D739A826E}"/>
                    </a:ext>
                  </a:extLst>
                </p14:cNvPr>
                <p14:cNvContentPartPr/>
                <p14:nvPr/>
              </p14:nvContentPartPr>
              <p14:xfrm>
                <a:off x="9490994" y="264184"/>
                <a:ext cx="160560" cy="168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AA5814-96F8-45CD-890B-324D739A82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81994" y="255184"/>
                  <a:ext cx="17820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85395FE-1687-4D1C-B945-831FC4FADD38}"/>
                  </a:ext>
                </a:extLst>
              </p14:cNvPr>
              <p14:cNvContentPartPr/>
              <p14:nvPr/>
            </p14:nvContentPartPr>
            <p14:xfrm>
              <a:off x="5680034" y="1034584"/>
              <a:ext cx="132840" cy="18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85395FE-1687-4D1C-B945-831FC4FADD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1394" y="1025584"/>
                <a:ext cx="15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C9A6FEB-94B0-4046-88CA-4316282336E9}"/>
                  </a:ext>
                </a:extLst>
              </p14:cNvPr>
              <p14:cNvContentPartPr/>
              <p14:nvPr/>
            </p14:nvContentPartPr>
            <p14:xfrm>
              <a:off x="499994" y="929824"/>
              <a:ext cx="173880" cy="331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C9A6FEB-94B0-4046-88CA-4316282336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0994" y="921184"/>
                <a:ext cx="1915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FD90C1-EFFA-4D1B-A012-9203235B82D5}"/>
                  </a:ext>
                </a:extLst>
              </p14:cNvPr>
              <p14:cNvContentPartPr/>
              <p14:nvPr/>
            </p14:nvContentPartPr>
            <p14:xfrm>
              <a:off x="520154" y="951784"/>
              <a:ext cx="313920" cy="203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FD90C1-EFFA-4D1B-A012-9203235B82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1514" y="942784"/>
                <a:ext cx="331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2841AFD-8C29-4B42-9C0A-8ED24AF62B7A}"/>
                  </a:ext>
                </a:extLst>
              </p14:cNvPr>
              <p14:cNvContentPartPr/>
              <p14:nvPr/>
            </p14:nvContentPartPr>
            <p14:xfrm>
              <a:off x="522314" y="1187584"/>
              <a:ext cx="131400" cy="64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2841AFD-8C29-4B42-9C0A-8ED24AF62B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3314" y="1178944"/>
                <a:ext cx="149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4CB2ABA-F0BB-4D0A-BEB8-58234D2A7B10}"/>
                  </a:ext>
                </a:extLst>
              </p14:cNvPr>
              <p14:cNvContentPartPr/>
              <p14:nvPr/>
            </p14:nvContentPartPr>
            <p14:xfrm>
              <a:off x="778994" y="1109104"/>
              <a:ext cx="156600" cy="145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4CB2ABA-F0BB-4D0A-BEB8-58234D2A7B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9994" y="1100104"/>
                <a:ext cx="174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035AFF-0E4F-405F-8CE9-797FD2B59B83}"/>
                  </a:ext>
                </a:extLst>
              </p14:cNvPr>
              <p14:cNvContentPartPr/>
              <p14:nvPr/>
            </p14:nvContentPartPr>
            <p14:xfrm>
              <a:off x="1028834" y="1096504"/>
              <a:ext cx="94320" cy="151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035AFF-0E4F-405F-8CE9-797FD2B59B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9834" y="1087504"/>
                <a:ext cx="1119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FD2ABA6-A8DC-4938-858E-3DC034362DCC}"/>
                  </a:ext>
                </a:extLst>
              </p14:cNvPr>
              <p14:cNvContentPartPr/>
              <p14:nvPr/>
            </p14:nvContentPartPr>
            <p14:xfrm>
              <a:off x="1250234" y="1075984"/>
              <a:ext cx="266760" cy="140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FD2ABA6-A8DC-4938-858E-3DC034362D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41234" y="1066984"/>
                <a:ext cx="284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C4E2FCF-F72E-4E14-824E-365082644405}"/>
                  </a:ext>
                </a:extLst>
              </p14:cNvPr>
              <p14:cNvContentPartPr/>
              <p14:nvPr/>
            </p14:nvContentPartPr>
            <p14:xfrm>
              <a:off x="1629674" y="1050784"/>
              <a:ext cx="196200" cy="142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C4E2FCF-F72E-4E14-824E-3650826444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20674" y="1042144"/>
                <a:ext cx="2138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FF88B7-D30C-4A0B-8555-B45F0B927CF2}"/>
                  </a:ext>
                </a:extLst>
              </p14:cNvPr>
              <p14:cNvContentPartPr/>
              <p14:nvPr/>
            </p14:nvContentPartPr>
            <p14:xfrm>
              <a:off x="555074" y="1629304"/>
              <a:ext cx="150480" cy="28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FF88B7-D30C-4A0B-8555-B45F0B927CF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6434" y="1620304"/>
                <a:ext cx="168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8158CAE-EEA1-4FFD-BF71-A5AC8683CF98}"/>
                  </a:ext>
                </a:extLst>
              </p14:cNvPr>
              <p14:cNvContentPartPr/>
              <p14:nvPr/>
            </p14:nvContentPartPr>
            <p14:xfrm>
              <a:off x="705914" y="1557304"/>
              <a:ext cx="150840" cy="382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8158CAE-EEA1-4FFD-BF71-A5AC8683CF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6914" y="1548664"/>
                <a:ext cx="1684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6307045-40C9-40F7-BAFC-C5AD93F1A05C}"/>
                  </a:ext>
                </a:extLst>
              </p14:cNvPr>
              <p14:cNvContentPartPr/>
              <p14:nvPr/>
            </p14:nvContentPartPr>
            <p14:xfrm>
              <a:off x="567674" y="1764304"/>
              <a:ext cx="249840" cy="37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6307045-40C9-40F7-BAFC-C5AD93F1A05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8674" y="1755304"/>
                <a:ext cx="267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FCB8EB4-B3AD-43F6-B96B-B2A71BE44A71}"/>
                  </a:ext>
                </a:extLst>
              </p14:cNvPr>
              <p14:cNvContentPartPr/>
              <p14:nvPr/>
            </p14:nvContentPartPr>
            <p14:xfrm>
              <a:off x="835874" y="1714984"/>
              <a:ext cx="171360" cy="173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FCB8EB4-B3AD-43F6-B96B-B2A71BE44A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7234" y="1705984"/>
                <a:ext cx="1890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EFB6C97-9BAB-4A94-884B-43BF6659F9B9}"/>
                  </a:ext>
                </a:extLst>
              </p14:cNvPr>
              <p14:cNvContentPartPr/>
              <p14:nvPr/>
            </p14:nvContentPartPr>
            <p14:xfrm>
              <a:off x="1032074" y="1730824"/>
              <a:ext cx="137880" cy="146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EFB6C97-9BAB-4A94-884B-43BF6659F9B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3434" y="1721824"/>
                <a:ext cx="155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E8F9DA-5351-4CD2-BD15-8DF0F0B44E75}"/>
                  </a:ext>
                </a:extLst>
              </p14:cNvPr>
              <p14:cNvContentPartPr/>
              <p14:nvPr/>
            </p14:nvContentPartPr>
            <p14:xfrm>
              <a:off x="1225394" y="1675024"/>
              <a:ext cx="179640" cy="21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E8F9DA-5351-4CD2-BD15-8DF0F0B44E7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16394" y="1666384"/>
                <a:ext cx="197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379609A-7AE5-4A9F-8EE6-D86E8A74C181}"/>
                  </a:ext>
                </a:extLst>
              </p14:cNvPr>
              <p14:cNvContentPartPr/>
              <p14:nvPr/>
            </p14:nvContentPartPr>
            <p14:xfrm>
              <a:off x="2234114" y="1015504"/>
              <a:ext cx="165240" cy="167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379609A-7AE5-4A9F-8EE6-D86E8A74C1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25474" y="1006504"/>
                <a:ext cx="1828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A3CEC34-8092-47DE-A777-6373E0B4EEC9}"/>
                  </a:ext>
                </a:extLst>
              </p14:cNvPr>
              <p14:cNvContentPartPr/>
              <p14:nvPr/>
            </p14:nvContentPartPr>
            <p14:xfrm>
              <a:off x="2465954" y="1048624"/>
              <a:ext cx="143640" cy="145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A3CEC34-8092-47DE-A777-6373E0B4EEC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56954" y="1039984"/>
                <a:ext cx="161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2A14AC8-F0F8-4F7A-8286-390720B4E31D}"/>
                  </a:ext>
                </a:extLst>
              </p14:cNvPr>
              <p14:cNvContentPartPr/>
              <p14:nvPr/>
            </p14:nvContentPartPr>
            <p14:xfrm>
              <a:off x="2687354" y="1043224"/>
              <a:ext cx="257400" cy="155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2A14AC8-F0F8-4F7A-8286-390720B4E3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78714" y="1034224"/>
                <a:ext cx="2750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E324443-0EC6-43F6-9260-406B95F3CE7A}"/>
                  </a:ext>
                </a:extLst>
              </p14:cNvPr>
              <p14:cNvContentPartPr/>
              <p14:nvPr/>
            </p14:nvContentPartPr>
            <p14:xfrm>
              <a:off x="2891834" y="851704"/>
              <a:ext cx="180000" cy="286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E324443-0EC6-43F6-9260-406B95F3CE7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82834" y="842704"/>
                <a:ext cx="1976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B1A907D-668E-435B-BA22-95CB4A5F8D61}"/>
                  </a:ext>
                </a:extLst>
              </p14:cNvPr>
              <p14:cNvContentPartPr/>
              <p14:nvPr/>
            </p14:nvContentPartPr>
            <p14:xfrm>
              <a:off x="2035394" y="1631104"/>
              <a:ext cx="120960" cy="244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B1A907D-668E-435B-BA22-95CB4A5F8D6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26394" y="1622104"/>
                <a:ext cx="138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9BB3333-1C95-4315-BEE1-E3BFF6943881}"/>
                  </a:ext>
                </a:extLst>
              </p14:cNvPr>
              <p14:cNvContentPartPr/>
              <p14:nvPr/>
            </p14:nvContentPartPr>
            <p14:xfrm>
              <a:off x="2124674" y="1454344"/>
              <a:ext cx="264240" cy="24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9BB3333-1C95-4315-BEE1-E3BFF69438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15674" y="1445344"/>
                <a:ext cx="2818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EC6981E-170B-4338-932B-6CA4B1887268}"/>
                  </a:ext>
                </a:extLst>
              </p14:cNvPr>
              <p14:cNvContentPartPr/>
              <p14:nvPr/>
            </p14:nvContentPartPr>
            <p14:xfrm>
              <a:off x="2462714" y="1539664"/>
              <a:ext cx="171000" cy="307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EC6981E-170B-4338-932B-6CA4B188726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53714" y="1530664"/>
                <a:ext cx="1886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E27402-206F-4DF8-B78A-A47EE1659106}"/>
                  </a:ext>
                </a:extLst>
              </p14:cNvPr>
              <p14:cNvContentPartPr/>
              <p14:nvPr/>
            </p14:nvContentPartPr>
            <p14:xfrm>
              <a:off x="2732714" y="1585744"/>
              <a:ext cx="218160" cy="257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E27402-206F-4DF8-B78A-A47EE16591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24074" y="1577104"/>
                <a:ext cx="2358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DF49EBC-E389-4822-A184-1055A7A883AC}"/>
                  </a:ext>
                </a:extLst>
              </p14:cNvPr>
              <p14:cNvContentPartPr/>
              <p14:nvPr/>
            </p14:nvContentPartPr>
            <p14:xfrm>
              <a:off x="2700314" y="1576024"/>
              <a:ext cx="278280" cy="209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DF49EBC-E389-4822-A184-1055A7A883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91674" y="1567024"/>
                <a:ext cx="295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F6AD447-961D-4E91-B95F-22CC77F06B88}"/>
                  </a:ext>
                </a:extLst>
              </p14:cNvPr>
              <p14:cNvContentPartPr/>
              <p14:nvPr/>
            </p14:nvContentPartPr>
            <p14:xfrm>
              <a:off x="3116834" y="1658824"/>
              <a:ext cx="131400" cy="28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F6AD447-961D-4E91-B95F-22CC77F06B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7834" y="1650184"/>
                <a:ext cx="14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CC4D7FC-8201-4E25-A093-6F020F0029E1}"/>
                  </a:ext>
                </a:extLst>
              </p14:cNvPr>
              <p14:cNvContentPartPr/>
              <p14:nvPr/>
            </p14:nvContentPartPr>
            <p14:xfrm>
              <a:off x="3129434" y="1745944"/>
              <a:ext cx="157320" cy="18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CC4D7FC-8201-4E25-A093-6F020F0029E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20794" y="1736944"/>
                <a:ext cx="174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DD2B874-AF32-401D-BD66-2BF52226C609}"/>
                  </a:ext>
                </a:extLst>
              </p14:cNvPr>
              <p14:cNvContentPartPr/>
              <p14:nvPr/>
            </p14:nvContentPartPr>
            <p14:xfrm>
              <a:off x="3464954" y="1659904"/>
              <a:ext cx="209880" cy="1436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DD2B874-AF32-401D-BD66-2BF52226C60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56314" y="1650904"/>
                <a:ext cx="227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BAA544F-7465-4983-9C55-029A5DB2D79C}"/>
                  </a:ext>
                </a:extLst>
              </p14:cNvPr>
              <p14:cNvContentPartPr/>
              <p14:nvPr/>
            </p14:nvContentPartPr>
            <p14:xfrm>
              <a:off x="3439754" y="1616344"/>
              <a:ext cx="208440" cy="158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BAA544F-7465-4983-9C55-029A5DB2D79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31114" y="1607344"/>
                <a:ext cx="2260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1BA6D18-3EFC-4442-B15E-E662F94986E8}"/>
                  </a:ext>
                </a:extLst>
              </p14:cNvPr>
              <p14:cNvContentPartPr/>
              <p14:nvPr/>
            </p14:nvContentPartPr>
            <p14:xfrm>
              <a:off x="3721634" y="1479184"/>
              <a:ext cx="175680" cy="370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1BA6D18-3EFC-4442-B15E-E662F94986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2994" y="1470544"/>
                <a:ext cx="1933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163905A-6977-4F4C-9C0B-ED8E39A42CDC}"/>
                  </a:ext>
                </a:extLst>
              </p14:cNvPr>
              <p14:cNvContentPartPr/>
              <p14:nvPr/>
            </p14:nvContentPartPr>
            <p14:xfrm>
              <a:off x="4159034" y="1622104"/>
              <a:ext cx="141480" cy="31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163905A-6977-4F4C-9C0B-ED8E39A42CD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50394" y="1613464"/>
                <a:ext cx="159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5485E46-6B4A-41EA-BA26-FFFEE78A9572}"/>
                  </a:ext>
                </a:extLst>
              </p14:cNvPr>
              <p14:cNvContentPartPr/>
              <p14:nvPr/>
            </p14:nvContentPartPr>
            <p14:xfrm>
              <a:off x="4135274" y="1722904"/>
              <a:ext cx="182520" cy="313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5485E46-6B4A-41EA-BA26-FFFEE78A957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26634" y="1714264"/>
                <a:ext cx="200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A1492C9-A1B2-412F-AD5A-60655E41E3F8}"/>
                  </a:ext>
                </a:extLst>
              </p14:cNvPr>
              <p14:cNvContentPartPr/>
              <p14:nvPr/>
            </p14:nvContentPartPr>
            <p14:xfrm>
              <a:off x="4743674" y="1447864"/>
              <a:ext cx="296280" cy="469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A1492C9-A1B2-412F-AD5A-60655E41E3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35034" y="1438864"/>
                <a:ext cx="3139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124C21F-08E2-47B3-8A13-0B44EEFFAFE2}"/>
                  </a:ext>
                </a:extLst>
              </p14:cNvPr>
              <p14:cNvContentPartPr/>
              <p14:nvPr/>
            </p14:nvContentPartPr>
            <p14:xfrm>
              <a:off x="5212394" y="1424464"/>
              <a:ext cx="201600" cy="17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124C21F-08E2-47B3-8A13-0B44EEFFAFE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03394" y="1415464"/>
                <a:ext cx="219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18AD007-C62F-4148-8A49-A457E7F12B8B}"/>
                  </a:ext>
                </a:extLst>
              </p14:cNvPr>
              <p14:cNvContentPartPr/>
              <p14:nvPr/>
            </p14:nvContentPartPr>
            <p14:xfrm>
              <a:off x="5193314" y="1737304"/>
              <a:ext cx="213120" cy="187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18AD007-C62F-4148-8A49-A457E7F12B8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84674" y="1728304"/>
                <a:ext cx="230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EA83499-12D4-4D5A-9462-B638A56E41D0}"/>
                  </a:ext>
                </a:extLst>
              </p14:cNvPr>
              <p14:cNvContentPartPr/>
              <p14:nvPr/>
            </p14:nvContentPartPr>
            <p14:xfrm>
              <a:off x="5160554" y="1747384"/>
              <a:ext cx="219240" cy="178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EA83499-12D4-4D5A-9462-B638A56E41D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51914" y="1738744"/>
                <a:ext cx="236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4E3D4A-EEB7-491D-9F18-8F18812221B5}"/>
                  </a:ext>
                </a:extLst>
              </p14:cNvPr>
              <p14:cNvContentPartPr/>
              <p14:nvPr/>
            </p14:nvContentPartPr>
            <p14:xfrm>
              <a:off x="5542874" y="1285864"/>
              <a:ext cx="245520" cy="662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4E3D4A-EEB7-491D-9F18-8F18812221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34234" y="1277224"/>
                <a:ext cx="2631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238D458-BBE1-4664-90DC-ADC95A96F37E}"/>
                  </a:ext>
                </a:extLst>
              </p14:cNvPr>
              <p14:cNvContentPartPr/>
              <p14:nvPr/>
            </p14:nvContentPartPr>
            <p14:xfrm>
              <a:off x="5782634" y="1648744"/>
              <a:ext cx="219600" cy="3567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238D458-BBE1-4664-90DC-ADC95A96F37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73634" y="1639744"/>
                <a:ext cx="2372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826BD22-D7D3-4115-AA46-DB1F92EA228B}"/>
                  </a:ext>
                </a:extLst>
              </p14:cNvPr>
              <p14:cNvContentPartPr/>
              <p14:nvPr/>
            </p14:nvContentPartPr>
            <p14:xfrm>
              <a:off x="5956154" y="1495384"/>
              <a:ext cx="212040" cy="218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826BD22-D7D3-4115-AA46-DB1F92EA228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47154" y="1486744"/>
                <a:ext cx="229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EC3082F-9DA5-476F-86F5-53436BD987D4}"/>
                  </a:ext>
                </a:extLst>
              </p14:cNvPr>
              <p14:cNvContentPartPr/>
              <p14:nvPr/>
            </p14:nvContentPartPr>
            <p14:xfrm>
              <a:off x="6292034" y="1342384"/>
              <a:ext cx="200160" cy="133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EC3082F-9DA5-476F-86F5-53436BD987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83394" y="1333384"/>
                <a:ext cx="2178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399BC6E-B1D3-4D9F-854B-4D40084FCA31}"/>
                  </a:ext>
                </a:extLst>
              </p14:cNvPr>
              <p14:cNvContentPartPr/>
              <p14:nvPr/>
            </p14:nvContentPartPr>
            <p14:xfrm>
              <a:off x="6290234" y="1324024"/>
              <a:ext cx="1814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399BC6E-B1D3-4D9F-854B-4D40084FCA3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81234" y="1315384"/>
                <a:ext cx="199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59C1F6A-DB41-4681-8DF6-1BF632AEC6C2}"/>
                  </a:ext>
                </a:extLst>
              </p14:cNvPr>
              <p14:cNvContentPartPr/>
              <p14:nvPr/>
            </p14:nvContentPartPr>
            <p14:xfrm>
              <a:off x="6554114" y="1389904"/>
              <a:ext cx="201960" cy="316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59C1F6A-DB41-4681-8DF6-1BF632AEC6C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45114" y="1381264"/>
                <a:ext cx="2196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5FEF303-E689-42A2-B2D2-E04CE4808159}"/>
                  </a:ext>
                </a:extLst>
              </p14:cNvPr>
              <p14:cNvContentPartPr/>
              <p14:nvPr/>
            </p14:nvContentPartPr>
            <p14:xfrm>
              <a:off x="6742754" y="1457224"/>
              <a:ext cx="121320" cy="200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5FEF303-E689-42A2-B2D2-E04CE480815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33754" y="1448584"/>
                <a:ext cx="138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FB82F3C-4027-4D98-9A88-9D6FBA16CD42}"/>
                  </a:ext>
                </a:extLst>
              </p14:cNvPr>
              <p14:cNvContentPartPr/>
              <p14:nvPr/>
            </p14:nvContentPartPr>
            <p14:xfrm>
              <a:off x="6923114" y="1532104"/>
              <a:ext cx="189720" cy="37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FB82F3C-4027-4D98-9A88-9D6FBA16CD4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14114" y="1523464"/>
                <a:ext cx="207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9D60A44-32BD-4167-AD83-172CDBB70BA9}"/>
                  </a:ext>
                </a:extLst>
              </p14:cNvPr>
              <p14:cNvContentPartPr/>
              <p14:nvPr/>
            </p14:nvContentPartPr>
            <p14:xfrm>
              <a:off x="7114274" y="1538224"/>
              <a:ext cx="164520" cy="298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9D60A44-32BD-4167-AD83-172CDBB70BA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05274" y="1529224"/>
                <a:ext cx="1821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8DAE33-4B5D-438A-9B1C-40CBF94D735F}"/>
                  </a:ext>
                </a:extLst>
              </p14:cNvPr>
              <p14:cNvContentPartPr/>
              <p14:nvPr/>
            </p14:nvContentPartPr>
            <p14:xfrm>
              <a:off x="7250714" y="1437424"/>
              <a:ext cx="231120" cy="197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8DAE33-4B5D-438A-9B1C-40CBF94D735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41714" y="1428424"/>
                <a:ext cx="248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26A2EC-2AFC-4D0F-811A-0911F6D799F2}"/>
                  </a:ext>
                </a:extLst>
              </p14:cNvPr>
              <p14:cNvContentPartPr/>
              <p14:nvPr/>
            </p14:nvContentPartPr>
            <p14:xfrm>
              <a:off x="7544114" y="1263904"/>
              <a:ext cx="223560" cy="4327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26A2EC-2AFC-4D0F-811A-0911F6D799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35114" y="1255264"/>
                <a:ext cx="2412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C7254BC-A881-4E77-979A-9330CDF6FA60}"/>
                  </a:ext>
                </a:extLst>
              </p14:cNvPr>
              <p14:cNvContentPartPr/>
              <p14:nvPr/>
            </p14:nvContentPartPr>
            <p14:xfrm>
              <a:off x="7741754" y="1200184"/>
              <a:ext cx="196560" cy="135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C7254BC-A881-4E77-979A-9330CDF6FA6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33114" y="1191184"/>
                <a:ext cx="214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B60087E-6896-4BC8-9781-B4CF6F875641}"/>
                  </a:ext>
                </a:extLst>
              </p14:cNvPr>
              <p14:cNvContentPartPr/>
              <p14:nvPr/>
            </p14:nvContentPartPr>
            <p14:xfrm>
              <a:off x="8076194" y="1216024"/>
              <a:ext cx="141840" cy="32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B60087E-6896-4BC8-9781-B4CF6F87564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67194" y="1207384"/>
                <a:ext cx="159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940E34-A0A8-41E4-BE45-D8E3BDC3974E}"/>
                  </a:ext>
                </a:extLst>
              </p14:cNvPr>
              <p14:cNvContentPartPr/>
              <p14:nvPr/>
            </p14:nvContentPartPr>
            <p14:xfrm>
              <a:off x="8309834" y="1179664"/>
              <a:ext cx="200880" cy="145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940E34-A0A8-41E4-BE45-D8E3BDC3974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01194" y="1171024"/>
                <a:ext cx="218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6EC2F45-4E20-40DA-A835-07DE94BF8ECE}"/>
                  </a:ext>
                </a:extLst>
              </p14:cNvPr>
              <p14:cNvContentPartPr/>
              <p14:nvPr/>
            </p14:nvContentPartPr>
            <p14:xfrm>
              <a:off x="8295074" y="1169584"/>
              <a:ext cx="215640" cy="164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6EC2F45-4E20-40DA-A835-07DE94BF8EC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86074" y="1160944"/>
                <a:ext cx="233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C5FEC2F-8014-4A2F-95BD-2512D6796151}"/>
                  </a:ext>
                </a:extLst>
              </p14:cNvPr>
              <p14:cNvContentPartPr/>
              <p14:nvPr/>
            </p14:nvContentPartPr>
            <p14:xfrm>
              <a:off x="682514" y="2304664"/>
              <a:ext cx="65520" cy="140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C5FEC2F-8014-4A2F-95BD-2512D67961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73874" y="2295664"/>
                <a:ext cx="83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63132B9-8403-43FD-B3C0-8B9E4DC36A12}"/>
                  </a:ext>
                </a:extLst>
              </p14:cNvPr>
              <p14:cNvContentPartPr/>
              <p14:nvPr/>
            </p14:nvContentPartPr>
            <p14:xfrm>
              <a:off x="497474" y="2434624"/>
              <a:ext cx="381240" cy="82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63132B9-8403-43FD-B3C0-8B9E4DC36A1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8834" y="2425624"/>
                <a:ext cx="398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36A3608-7696-4DB3-8C34-53CA7D51DA2D}"/>
                  </a:ext>
                </a:extLst>
              </p14:cNvPr>
              <p14:cNvContentPartPr/>
              <p14:nvPr/>
            </p14:nvContentPartPr>
            <p14:xfrm>
              <a:off x="454994" y="2265064"/>
              <a:ext cx="522000" cy="68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36A3608-7696-4DB3-8C34-53CA7D51DA2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6354" y="2256424"/>
                <a:ext cx="5396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8E2DB14-ADD4-45E6-9A6E-4C55654360FD}"/>
                  </a:ext>
                </a:extLst>
              </p14:cNvPr>
              <p14:cNvContentPartPr/>
              <p14:nvPr/>
            </p14:nvContentPartPr>
            <p14:xfrm>
              <a:off x="1151234" y="2159224"/>
              <a:ext cx="180720" cy="370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8E2DB14-ADD4-45E6-9A6E-4C55654360F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2234" y="2150224"/>
                <a:ext cx="1983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9B457CE-C019-4F03-AF22-4BD430BBE760}"/>
                  </a:ext>
                </a:extLst>
              </p14:cNvPr>
              <p14:cNvContentPartPr/>
              <p14:nvPr/>
            </p14:nvContentPartPr>
            <p14:xfrm>
              <a:off x="1035314" y="2318344"/>
              <a:ext cx="356400" cy="54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9B457CE-C019-4F03-AF22-4BD430BBE76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6674" y="2309704"/>
                <a:ext cx="374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0A09345-FBEF-4186-8DCE-6AFEF8BAB7F5}"/>
                  </a:ext>
                </a:extLst>
              </p14:cNvPr>
              <p14:cNvContentPartPr/>
              <p14:nvPr/>
            </p14:nvContentPartPr>
            <p14:xfrm>
              <a:off x="1640834" y="2288464"/>
              <a:ext cx="212760" cy="217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0A09345-FBEF-4186-8DCE-6AFEF8BAB7F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31834" y="2279464"/>
                <a:ext cx="230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3C1FA8E-AA9B-43B1-8AB6-B726F7FCD4F7}"/>
                  </a:ext>
                </a:extLst>
              </p14:cNvPr>
              <p14:cNvContentPartPr/>
              <p14:nvPr/>
            </p14:nvContentPartPr>
            <p14:xfrm>
              <a:off x="1882034" y="2356864"/>
              <a:ext cx="200160" cy="1335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3C1FA8E-AA9B-43B1-8AB6-B726F7FCD4F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73034" y="2347864"/>
                <a:ext cx="217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7810A9F-97B4-44E7-BE10-06C83E8D71DB}"/>
                  </a:ext>
                </a:extLst>
              </p14:cNvPr>
              <p14:cNvContentPartPr/>
              <p14:nvPr/>
            </p14:nvContentPartPr>
            <p14:xfrm>
              <a:off x="2074274" y="2413744"/>
              <a:ext cx="168480" cy="114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7810A9F-97B4-44E7-BE10-06C83E8D71D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065274" y="2404744"/>
                <a:ext cx="186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B66CA00-F21C-4F3B-867E-BA2CB857E1AA}"/>
                  </a:ext>
                </a:extLst>
              </p14:cNvPr>
              <p14:cNvContentPartPr/>
              <p14:nvPr/>
            </p14:nvContentPartPr>
            <p14:xfrm>
              <a:off x="2535794" y="2102344"/>
              <a:ext cx="263880" cy="396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B66CA00-F21C-4F3B-867E-BA2CB857E1A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527154" y="2093344"/>
                <a:ext cx="2815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2FE9D86-FFE5-46B9-973A-9F675FE4495B}"/>
                  </a:ext>
                </a:extLst>
              </p14:cNvPr>
              <p14:cNvContentPartPr/>
              <p14:nvPr/>
            </p14:nvContentPartPr>
            <p14:xfrm>
              <a:off x="2800394" y="2318344"/>
              <a:ext cx="192600" cy="180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2FE9D86-FFE5-46B9-973A-9F675FE4495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91394" y="2309704"/>
                <a:ext cx="210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0ABBE85-D871-4F51-98BD-9266271A0A1D}"/>
                  </a:ext>
                </a:extLst>
              </p14:cNvPr>
              <p14:cNvContentPartPr/>
              <p14:nvPr/>
            </p14:nvContentPartPr>
            <p14:xfrm>
              <a:off x="3324554" y="2292784"/>
              <a:ext cx="233640" cy="206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0ABBE85-D871-4F51-98BD-9266271A0A1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15914" y="2284144"/>
                <a:ext cx="251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277C205-847C-4DFB-A650-8613E44220A9}"/>
                  </a:ext>
                </a:extLst>
              </p14:cNvPr>
              <p14:cNvContentPartPr/>
              <p14:nvPr/>
            </p14:nvContentPartPr>
            <p14:xfrm>
              <a:off x="3660074" y="2100184"/>
              <a:ext cx="243000" cy="356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277C205-847C-4DFB-A650-8613E44220A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51074" y="2091184"/>
                <a:ext cx="260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5AD2A95-2979-4208-B8EA-1C2756F2C46D}"/>
                  </a:ext>
                </a:extLst>
              </p14:cNvPr>
              <p14:cNvContentPartPr/>
              <p14:nvPr/>
            </p14:nvContentPartPr>
            <p14:xfrm>
              <a:off x="3913154" y="2316184"/>
              <a:ext cx="101880" cy="144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5AD2A95-2979-4208-B8EA-1C2756F2C4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04154" y="2307544"/>
                <a:ext cx="1195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1BA434D-E028-4295-954F-5390D8A538B4}"/>
                  </a:ext>
                </a:extLst>
              </p14:cNvPr>
              <p14:cNvContentPartPr/>
              <p14:nvPr/>
            </p14:nvContentPartPr>
            <p14:xfrm>
              <a:off x="4065074" y="2281264"/>
              <a:ext cx="268200" cy="1875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1BA434D-E028-4295-954F-5390D8A538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56434" y="2272624"/>
                <a:ext cx="2858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95D2056-0BF1-4FCD-BF68-44BB85809DCD}"/>
                  </a:ext>
                </a:extLst>
              </p14:cNvPr>
              <p14:cNvContentPartPr/>
              <p14:nvPr/>
            </p14:nvContentPartPr>
            <p14:xfrm>
              <a:off x="4412474" y="2327704"/>
              <a:ext cx="205200" cy="137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95D2056-0BF1-4FCD-BF68-44BB85809DC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03834" y="2318704"/>
                <a:ext cx="222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2547B22-125D-4CD6-8A12-07152E5BA354}"/>
                  </a:ext>
                </a:extLst>
              </p14:cNvPr>
              <p14:cNvContentPartPr/>
              <p14:nvPr/>
            </p14:nvContentPartPr>
            <p14:xfrm>
              <a:off x="4974074" y="2122864"/>
              <a:ext cx="224640" cy="414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2547B22-125D-4CD6-8A12-07152E5BA35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965434" y="2114224"/>
                <a:ext cx="242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4FD0293-C458-4B1B-A794-11534030F374}"/>
                  </a:ext>
                </a:extLst>
              </p14:cNvPr>
              <p14:cNvContentPartPr/>
              <p14:nvPr/>
            </p14:nvContentPartPr>
            <p14:xfrm>
              <a:off x="4863554" y="2260024"/>
              <a:ext cx="462600" cy="105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4FD0293-C458-4B1B-A794-11534030F37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854914" y="2251024"/>
                <a:ext cx="4802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1407EB1-1263-44A1-BD9F-B915F09B53A9}"/>
                  </a:ext>
                </a:extLst>
              </p14:cNvPr>
              <p14:cNvContentPartPr/>
              <p14:nvPr/>
            </p14:nvContentPartPr>
            <p14:xfrm>
              <a:off x="5276474" y="2109544"/>
              <a:ext cx="186480" cy="351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1407EB1-1263-44A1-BD9F-B915F09B53A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67834" y="2100544"/>
                <a:ext cx="2041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8D0986F-B5DD-4074-9ABF-472B79707805}"/>
                  </a:ext>
                </a:extLst>
              </p14:cNvPr>
              <p14:cNvContentPartPr/>
              <p14:nvPr/>
            </p14:nvContentPartPr>
            <p14:xfrm>
              <a:off x="5554754" y="2312584"/>
              <a:ext cx="152280" cy="131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8D0986F-B5DD-4074-9ABF-472B7970780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45754" y="2303944"/>
                <a:ext cx="169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33B2D6E-F52F-48BA-BD22-99AA2FA8309B}"/>
                  </a:ext>
                </a:extLst>
              </p14:cNvPr>
              <p14:cNvContentPartPr/>
              <p14:nvPr/>
            </p14:nvContentPartPr>
            <p14:xfrm>
              <a:off x="5897474" y="2027464"/>
              <a:ext cx="217080" cy="447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33B2D6E-F52F-48BA-BD22-99AA2FA8309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88834" y="2018824"/>
                <a:ext cx="23472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00CBA93-E88D-49CD-8622-31C077635982}"/>
                  </a:ext>
                </a:extLst>
              </p14:cNvPr>
              <p14:cNvContentPartPr/>
              <p14:nvPr/>
            </p14:nvContentPartPr>
            <p14:xfrm>
              <a:off x="5827994" y="2272264"/>
              <a:ext cx="375120" cy="52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00CBA93-E88D-49CD-8622-31C07763598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819354" y="2263624"/>
                <a:ext cx="3927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C779A4-0999-44FD-947A-3005FE82994E}"/>
              </a:ext>
            </a:extLst>
          </p:cNvPr>
          <p:cNvGrpSpPr/>
          <p:nvPr/>
        </p:nvGrpSpPr>
        <p:grpSpPr>
          <a:xfrm>
            <a:off x="6448634" y="1977064"/>
            <a:ext cx="1121760" cy="409320"/>
            <a:chOff x="6448634" y="1977064"/>
            <a:chExt cx="11217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7CF49C-5657-49BD-9E5B-E0BFD846D3F6}"/>
                    </a:ext>
                  </a:extLst>
                </p14:cNvPr>
                <p14:cNvContentPartPr/>
                <p14:nvPr/>
              </p14:nvContentPartPr>
              <p14:xfrm>
                <a:off x="6448634" y="2243104"/>
                <a:ext cx="255600" cy="143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7CF49C-5657-49BD-9E5B-E0BFD846D3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39634" y="2234464"/>
                  <a:ext cx="273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F4B3332-EBEE-4765-B6D1-2DDBCCDF3F5C}"/>
                    </a:ext>
                  </a:extLst>
                </p14:cNvPr>
                <p14:cNvContentPartPr/>
                <p14:nvPr/>
              </p14:nvContentPartPr>
              <p14:xfrm>
                <a:off x="6870554" y="1977064"/>
                <a:ext cx="167760" cy="379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4B3332-EBEE-4765-B6D1-2DDBCCDF3F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61914" y="1968064"/>
                  <a:ext cx="185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2196D4E-1EF5-4558-8B3A-8FEAC5A7E2D9}"/>
                    </a:ext>
                  </a:extLst>
                </p14:cNvPr>
                <p14:cNvContentPartPr/>
                <p14:nvPr/>
              </p14:nvContentPartPr>
              <p14:xfrm>
                <a:off x="7129394" y="2198464"/>
                <a:ext cx="151920" cy="140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2196D4E-1EF5-4558-8B3A-8FEAC5A7E2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20754" y="2189824"/>
                  <a:ext cx="169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0C6A3D0-D06F-4344-AACB-D29B306C5054}"/>
                    </a:ext>
                  </a:extLst>
                </p14:cNvPr>
                <p14:cNvContentPartPr/>
                <p14:nvPr/>
              </p14:nvContentPartPr>
              <p14:xfrm>
                <a:off x="7328114" y="2226544"/>
                <a:ext cx="242280" cy="154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0C6A3D0-D06F-4344-AACB-D29B306C50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9474" y="2217544"/>
                  <a:ext cx="25992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4AC0051-9548-4604-9EB5-6F4C9BFC05B6}"/>
                  </a:ext>
                </a:extLst>
              </p14:cNvPr>
              <p14:cNvContentPartPr/>
              <p14:nvPr/>
            </p14:nvContentPartPr>
            <p14:xfrm>
              <a:off x="7931114" y="2149504"/>
              <a:ext cx="265320" cy="207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4AC0051-9548-4604-9EB5-6F4C9BFC05B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922474" y="2140504"/>
                <a:ext cx="282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63DA519-A672-4818-843B-CFE94943DA82}"/>
              </a:ext>
            </a:extLst>
          </p:cNvPr>
          <p:cNvGrpSpPr/>
          <p:nvPr/>
        </p:nvGrpSpPr>
        <p:grpSpPr>
          <a:xfrm>
            <a:off x="8556794" y="2072104"/>
            <a:ext cx="279360" cy="243720"/>
            <a:chOff x="8556794" y="2072104"/>
            <a:chExt cx="27936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F2432C-F04E-477C-8298-F84924A97D1A}"/>
                    </a:ext>
                  </a:extLst>
                </p14:cNvPr>
                <p14:cNvContentPartPr/>
                <p14:nvPr/>
              </p14:nvContentPartPr>
              <p14:xfrm>
                <a:off x="8556794" y="2176144"/>
                <a:ext cx="96120" cy="139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F2432C-F04E-477C-8298-F84924A97D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48154" y="2167504"/>
                  <a:ext cx="113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3BD869-2300-4471-9355-CBE959F72AF7}"/>
                    </a:ext>
                  </a:extLst>
                </p14:cNvPr>
                <p14:cNvContentPartPr/>
                <p14:nvPr/>
              </p14:nvContentPartPr>
              <p14:xfrm>
                <a:off x="8676314" y="2072104"/>
                <a:ext cx="28080" cy="41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3BD869-2300-4471-9355-CBE959F72A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67674" y="2063104"/>
                  <a:ext cx="45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437F01-A8A9-45E4-B6E5-02E2B7704BB4}"/>
                    </a:ext>
                  </a:extLst>
                </p14:cNvPr>
                <p14:cNvContentPartPr/>
                <p14:nvPr/>
              </p14:nvContentPartPr>
              <p14:xfrm>
                <a:off x="8671994" y="2112784"/>
                <a:ext cx="164160" cy="184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437F01-A8A9-45E4-B6E5-02E2B7704B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2994" y="2103784"/>
                  <a:ext cx="1818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C527FB-D669-4C57-AF0D-40AD1697FEF1}"/>
              </a:ext>
            </a:extLst>
          </p:cNvPr>
          <p:cNvGrpSpPr/>
          <p:nvPr/>
        </p:nvGrpSpPr>
        <p:grpSpPr>
          <a:xfrm>
            <a:off x="9256994" y="1894984"/>
            <a:ext cx="1020600" cy="475200"/>
            <a:chOff x="9256994" y="1894984"/>
            <a:chExt cx="10206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B703C6-38A9-449C-8AD4-E13A3E8E1FF6}"/>
                    </a:ext>
                  </a:extLst>
                </p14:cNvPr>
                <p14:cNvContentPartPr/>
                <p14:nvPr/>
              </p14:nvContentPartPr>
              <p14:xfrm>
                <a:off x="9256994" y="1894984"/>
                <a:ext cx="257760" cy="37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B703C6-38A9-449C-8AD4-E13A3E8E1F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47994" y="1885984"/>
                  <a:ext cx="275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A670BA0-9BA1-4665-B4B8-14B719C04FBE}"/>
                    </a:ext>
                  </a:extLst>
                </p14:cNvPr>
                <p14:cNvContentPartPr/>
                <p14:nvPr/>
              </p14:nvContentPartPr>
              <p14:xfrm>
                <a:off x="9392354" y="2113504"/>
                <a:ext cx="187920" cy="135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A670BA0-9BA1-4665-B4B8-14B719C04F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83354" y="2104864"/>
                  <a:ext cx="20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5F64DB0-8A5E-474F-997B-15E95C17FCA6}"/>
                    </a:ext>
                  </a:extLst>
                </p14:cNvPr>
                <p14:cNvContentPartPr/>
                <p14:nvPr/>
              </p14:nvContentPartPr>
              <p14:xfrm>
                <a:off x="9637514" y="2140504"/>
                <a:ext cx="106560" cy="11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5F64DB0-8A5E-474F-997B-15E95C17FC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28514" y="2131504"/>
                  <a:ext cx="124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1092C1-A44F-49A9-B7FA-00935E6CD45B}"/>
                    </a:ext>
                  </a:extLst>
                </p14:cNvPr>
                <p14:cNvContentPartPr/>
                <p14:nvPr/>
              </p14:nvContentPartPr>
              <p14:xfrm>
                <a:off x="9825074" y="2095864"/>
                <a:ext cx="189720" cy="27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1092C1-A44F-49A9-B7FA-00935E6CD4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16074" y="2087224"/>
                  <a:ext cx="20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D1EB03F-9B35-49A8-9C58-E9AA2AB12A4E}"/>
                    </a:ext>
                  </a:extLst>
                </p14:cNvPr>
                <p14:cNvContentPartPr/>
                <p14:nvPr/>
              </p14:nvContentPartPr>
              <p14:xfrm>
                <a:off x="10061234" y="2060224"/>
                <a:ext cx="216360" cy="19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D1EB03F-9B35-49A8-9C58-E9AA2AB12A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2594" y="2051224"/>
                  <a:ext cx="2340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3F9F174-A6AE-417F-B67F-9B2EC2DCD0F8}"/>
              </a:ext>
            </a:extLst>
          </p:cNvPr>
          <p:cNvGrpSpPr/>
          <p:nvPr/>
        </p:nvGrpSpPr>
        <p:grpSpPr>
          <a:xfrm>
            <a:off x="524834" y="2731264"/>
            <a:ext cx="1483560" cy="640800"/>
            <a:chOff x="524834" y="2731264"/>
            <a:chExt cx="1483560" cy="6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11423A7-A2C1-4C5D-B83F-87406204354E}"/>
                    </a:ext>
                  </a:extLst>
                </p14:cNvPr>
                <p14:cNvContentPartPr/>
                <p14:nvPr/>
              </p14:nvContentPartPr>
              <p14:xfrm>
                <a:off x="524834" y="2928544"/>
                <a:ext cx="228600" cy="23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11423A7-A2C1-4C5D-B83F-8740620435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6194" y="2919904"/>
                  <a:ext cx="246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A2D139-29B2-4851-B10F-0DE096C85252}"/>
                    </a:ext>
                  </a:extLst>
                </p14:cNvPr>
                <p14:cNvContentPartPr/>
                <p14:nvPr/>
              </p14:nvContentPartPr>
              <p14:xfrm>
                <a:off x="778994" y="2971744"/>
                <a:ext cx="198720" cy="162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A2D139-29B2-4851-B10F-0DE096C852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9994" y="2962744"/>
                  <a:ext cx="216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04145AF-0489-4F82-AC90-6E224400DE3D}"/>
                    </a:ext>
                  </a:extLst>
                </p14:cNvPr>
                <p14:cNvContentPartPr/>
                <p14:nvPr/>
              </p14:nvContentPartPr>
              <p14:xfrm>
                <a:off x="1039274" y="2976424"/>
                <a:ext cx="155520" cy="150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04145AF-0489-4F82-AC90-6E224400DE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0634" y="2967424"/>
                  <a:ext cx="173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0E6BC2-990A-47CB-B1EF-1EEC91F31D22}"/>
                    </a:ext>
                  </a:extLst>
                </p14:cNvPr>
                <p14:cNvContentPartPr/>
                <p14:nvPr/>
              </p14:nvContentPartPr>
              <p14:xfrm>
                <a:off x="1192634" y="2731264"/>
                <a:ext cx="191520" cy="312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0E6BC2-990A-47CB-B1EF-1EEC91F31D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83634" y="2722264"/>
                  <a:ext cx="209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585970-9DB6-4910-9882-6C46607FE664}"/>
                    </a:ext>
                  </a:extLst>
                </p14:cNvPr>
                <p14:cNvContentPartPr/>
                <p14:nvPr/>
              </p14:nvContentPartPr>
              <p14:xfrm>
                <a:off x="1578194" y="3037624"/>
                <a:ext cx="197640" cy="334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585970-9DB6-4910-9882-6C46607FE6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69554" y="3028624"/>
                  <a:ext cx="215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B14E96E-7FBD-4871-85A2-2E49703D9166}"/>
                    </a:ext>
                  </a:extLst>
                </p14:cNvPr>
                <p14:cNvContentPartPr/>
                <p14:nvPr/>
              </p14:nvContentPartPr>
              <p14:xfrm>
                <a:off x="1724714" y="2889664"/>
                <a:ext cx="283680" cy="234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B14E96E-7FBD-4871-85A2-2E49703D91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16074" y="2880664"/>
                  <a:ext cx="3013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D12BA72-8EEC-46A7-9B4C-706BE569EDB4}"/>
              </a:ext>
            </a:extLst>
          </p:cNvPr>
          <p:cNvGrpSpPr/>
          <p:nvPr/>
        </p:nvGrpSpPr>
        <p:grpSpPr>
          <a:xfrm>
            <a:off x="2338514" y="2874544"/>
            <a:ext cx="362880" cy="241560"/>
            <a:chOff x="2338514" y="2874544"/>
            <a:chExt cx="3628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403497-37E4-4F9E-B946-0B61DC0A33EA}"/>
                    </a:ext>
                  </a:extLst>
                </p14:cNvPr>
                <p14:cNvContentPartPr/>
                <p14:nvPr/>
              </p14:nvContentPartPr>
              <p14:xfrm>
                <a:off x="2338514" y="2936824"/>
                <a:ext cx="82440" cy="179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403497-37E4-4F9E-B946-0B61DC0A33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29514" y="2927824"/>
                  <a:ext cx="10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D64EDBF-F5FD-4AC0-9234-64863D7AF1DF}"/>
                    </a:ext>
                  </a:extLst>
                </p14:cNvPr>
                <p14:cNvContentPartPr/>
                <p14:nvPr/>
              </p14:nvContentPartPr>
              <p14:xfrm>
                <a:off x="2502674" y="2874544"/>
                <a:ext cx="198720" cy="222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D64EDBF-F5FD-4AC0-9234-64863D7AF1D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93674" y="2865904"/>
                  <a:ext cx="2163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73C96BB-E485-4055-A5EB-734F89A7A9FE}"/>
              </a:ext>
            </a:extLst>
          </p:cNvPr>
          <p:cNvGrpSpPr/>
          <p:nvPr/>
        </p:nvGrpSpPr>
        <p:grpSpPr>
          <a:xfrm>
            <a:off x="3097034" y="2761864"/>
            <a:ext cx="1403280" cy="345960"/>
            <a:chOff x="3097034" y="2761864"/>
            <a:chExt cx="14032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2909121-E77D-4D19-8B05-2A3CEE8D1B2A}"/>
                    </a:ext>
                  </a:extLst>
                </p14:cNvPr>
                <p14:cNvContentPartPr/>
                <p14:nvPr/>
              </p14:nvContentPartPr>
              <p14:xfrm>
                <a:off x="3097034" y="2833144"/>
                <a:ext cx="297360" cy="274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2909121-E77D-4D19-8B05-2A3CEE8D1B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88394" y="2824504"/>
                  <a:ext cx="315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24BE6-5F5C-4BFE-84EE-5DD8A03D082A}"/>
                    </a:ext>
                  </a:extLst>
                </p14:cNvPr>
                <p14:cNvContentPartPr/>
                <p14:nvPr/>
              </p14:nvContentPartPr>
              <p14:xfrm>
                <a:off x="3439034" y="2923504"/>
                <a:ext cx="365400" cy="139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24BE6-5F5C-4BFE-84EE-5DD8A03D082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30394" y="2914864"/>
                  <a:ext cx="383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0DAACC-6194-4BFC-BF94-5DE7A8E5D03B}"/>
                    </a:ext>
                  </a:extLst>
                </p14:cNvPr>
                <p14:cNvContentPartPr/>
                <p14:nvPr/>
              </p14:nvContentPartPr>
              <p14:xfrm>
                <a:off x="3862034" y="2942224"/>
                <a:ext cx="173520" cy="115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0DAACC-6194-4BFC-BF94-5DE7A8E5D0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53034" y="2933224"/>
                  <a:ext cx="19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00EF11-50FD-480A-93D9-6303B241F218}"/>
                    </a:ext>
                  </a:extLst>
                </p14:cNvPr>
                <p14:cNvContentPartPr/>
                <p14:nvPr/>
              </p14:nvContentPartPr>
              <p14:xfrm>
                <a:off x="4197194" y="2791384"/>
                <a:ext cx="120600" cy="243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00EF11-50FD-480A-93D9-6303B241F2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88554" y="2782384"/>
                  <a:ext cx="138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DC380C-E59A-4FA9-B914-536CED5E717B}"/>
                    </a:ext>
                  </a:extLst>
                </p14:cNvPr>
                <p14:cNvContentPartPr/>
                <p14:nvPr/>
              </p14:nvContentPartPr>
              <p14:xfrm>
                <a:off x="4377554" y="2761864"/>
                <a:ext cx="122760" cy="278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DC380C-E59A-4FA9-B914-536CED5E71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68914" y="2752864"/>
                  <a:ext cx="14040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23D2AFB-0390-469A-AD1E-CA99B5CA3CF6}"/>
                  </a:ext>
                </a:extLst>
              </p14:cNvPr>
              <p14:cNvContentPartPr/>
              <p14:nvPr/>
            </p14:nvContentPartPr>
            <p14:xfrm>
              <a:off x="4740434" y="2806864"/>
              <a:ext cx="31320" cy="30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23D2AFB-0390-469A-AD1E-CA99B5CA3CF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31434" y="2797864"/>
                <a:ext cx="4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A284AB9-A226-4CA2-BD74-604C853248BB}"/>
                  </a:ext>
                </a:extLst>
              </p14:cNvPr>
              <p14:cNvContentPartPr/>
              <p14:nvPr/>
            </p14:nvContentPartPr>
            <p14:xfrm>
              <a:off x="4671674" y="2974984"/>
              <a:ext cx="65160" cy="313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A284AB9-A226-4CA2-BD74-604C853248B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63034" y="2965984"/>
                <a:ext cx="8280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DD43718-5589-48D5-8F82-C9F91135C2D0}"/>
              </a:ext>
            </a:extLst>
          </p:cNvPr>
          <p:cNvGrpSpPr/>
          <p:nvPr/>
        </p:nvGrpSpPr>
        <p:grpSpPr>
          <a:xfrm>
            <a:off x="3689594" y="3224824"/>
            <a:ext cx="4028760" cy="872280"/>
            <a:chOff x="3689594" y="3224824"/>
            <a:chExt cx="402876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DF7C5C-877A-4918-A41D-915E23191592}"/>
                    </a:ext>
                  </a:extLst>
                </p14:cNvPr>
                <p14:cNvContentPartPr/>
                <p14:nvPr/>
              </p14:nvContentPartPr>
              <p14:xfrm>
                <a:off x="3689594" y="3534424"/>
                <a:ext cx="278640" cy="562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DF7C5C-877A-4918-A41D-915E231915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80594" y="3525784"/>
                  <a:ext cx="2962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9F971E-D29D-4CE4-9969-C59B92258D91}"/>
                    </a:ext>
                  </a:extLst>
                </p14:cNvPr>
                <p14:cNvContentPartPr/>
                <p14:nvPr/>
              </p14:nvContentPartPr>
              <p14:xfrm>
                <a:off x="4126274" y="3482944"/>
                <a:ext cx="232200" cy="188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9F971E-D29D-4CE4-9969-C59B92258D9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17274" y="3473944"/>
                  <a:ext cx="249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530612-0E1A-4EDB-861C-5E59952455CA}"/>
                    </a:ext>
                  </a:extLst>
                </p14:cNvPr>
                <p14:cNvContentPartPr/>
                <p14:nvPr/>
              </p14:nvContentPartPr>
              <p14:xfrm>
                <a:off x="4089914" y="3859504"/>
                <a:ext cx="240840" cy="159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530612-0E1A-4EDB-861C-5E59952455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81274" y="3850864"/>
                  <a:ext cx="258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E49238-8258-4478-B3B1-0077F41E2FCF}"/>
                    </a:ext>
                  </a:extLst>
                </p14:cNvPr>
                <p14:cNvContentPartPr/>
                <p14:nvPr/>
              </p14:nvContentPartPr>
              <p14:xfrm>
                <a:off x="4091354" y="3838264"/>
                <a:ext cx="174240" cy="162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E49238-8258-4478-B3B1-0077F41E2F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82354" y="3829624"/>
                  <a:ext cx="191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D8294E1-55B3-4A2B-BAE6-C3CBC98DC4A9}"/>
                    </a:ext>
                  </a:extLst>
                </p14:cNvPr>
                <p14:cNvContentPartPr/>
                <p14:nvPr/>
              </p14:nvContentPartPr>
              <p14:xfrm>
                <a:off x="4473674" y="3411664"/>
                <a:ext cx="235800" cy="645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D8294E1-55B3-4A2B-BAE6-C3CBC98DC4A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65034" y="3402664"/>
                  <a:ext cx="2534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3AD225-981A-45A5-BDAD-1CF51B36BEEB}"/>
                    </a:ext>
                  </a:extLst>
                </p14:cNvPr>
                <p14:cNvContentPartPr/>
                <p14:nvPr/>
              </p14:nvContentPartPr>
              <p14:xfrm>
                <a:off x="4795154" y="3734224"/>
                <a:ext cx="137520" cy="324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3AD225-981A-45A5-BDAD-1CF51B36BE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86514" y="3725584"/>
                  <a:ext cx="155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F02BB8-BE60-4C7F-824E-6DB3C26D6541}"/>
                    </a:ext>
                  </a:extLst>
                </p14:cNvPr>
                <p14:cNvContentPartPr/>
                <p14:nvPr/>
              </p14:nvContentPartPr>
              <p14:xfrm>
                <a:off x="4880114" y="3588784"/>
                <a:ext cx="286200" cy="236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F02BB8-BE60-4C7F-824E-6DB3C26D65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71114" y="3580144"/>
                  <a:ext cx="303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7B85255-F678-413F-8E1C-CED1DEB65626}"/>
                    </a:ext>
                  </a:extLst>
                </p14:cNvPr>
                <p14:cNvContentPartPr/>
                <p14:nvPr/>
              </p14:nvContentPartPr>
              <p14:xfrm>
                <a:off x="5305994" y="3347944"/>
                <a:ext cx="184680" cy="220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7B85255-F678-413F-8E1C-CED1DEB656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96994" y="3338944"/>
                  <a:ext cx="202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FAF6081-B6CF-4C78-9032-AE7FC6403331}"/>
                    </a:ext>
                  </a:extLst>
                </p14:cNvPr>
                <p14:cNvContentPartPr/>
                <p14:nvPr/>
              </p14:nvContentPartPr>
              <p14:xfrm>
                <a:off x="5269994" y="3374224"/>
                <a:ext cx="171360" cy="18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FAF6081-B6CF-4C78-9032-AE7FC640333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61354" y="3365584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E0318A3-5C46-4148-BE1F-DCB505E5CEBE}"/>
                    </a:ext>
                  </a:extLst>
                </p14:cNvPr>
                <p14:cNvContentPartPr/>
                <p14:nvPr/>
              </p14:nvContentPartPr>
              <p14:xfrm>
                <a:off x="5499674" y="3521824"/>
                <a:ext cx="191160" cy="309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E0318A3-5C46-4148-BE1F-DCB505E5CE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91034" y="3512824"/>
                  <a:ext cx="208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7E409ED-1D75-469B-9563-68B631DBB44F}"/>
                    </a:ext>
                  </a:extLst>
                </p14:cNvPr>
                <p14:cNvContentPartPr/>
                <p14:nvPr/>
              </p14:nvContentPartPr>
              <p14:xfrm>
                <a:off x="5741594" y="3547024"/>
                <a:ext cx="75240" cy="232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7E409ED-1D75-469B-9563-68B631DBB4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32594" y="3538024"/>
                  <a:ext cx="92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387956-E0A3-47F6-85B7-D2045DB02A26}"/>
                    </a:ext>
                  </a:extLst>
                </p14:cNvPr>
                <p14:cNvContentPartPr/>
                <p14:nvPr/>
              </p14:nvContentPartPr>
              <p14:xfrm>
                <a:off x="5892074" y="3665824"/>
                <a:ext cx="178200" cy="33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387956-E0A3-47F6-85B7-D2045DB02A2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83074" y="3656824"/>
                  <a:ext cx="195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DE4B311-AE96-465C-9AEC-2A610A9FFA48}"/>
                    </a:ext>
                  </a:extLst>
                </p14:cNvPr>
                <p14:cNvContentPartPr/>
                <p14:nvPr/>
              </p14:nvContentPartPr>
              <p14:xfrm>
                <a:off x="6017714" y="3657544"/>
                <a:ext cx="154440" cy="34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DE4B311-AE96-465C-9AEC-2A610A9FFA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09074" y="3648544"/>
                  <a:ext cx="172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E0AC58-EDD5-49F9-923A-3678A0656480}"/>
                    </a:ext>
                  </a:extLst>
                </p14:cNvPr>
                <p14:cNvContentPartPr/>
                <p14:nvPr/>
              </p14:nvContentPartPr>
              <p14:xfrm>
                <a:off x="6106634" y="3525064"/>
                <a:ext cx="232560" cy="200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E0AC58-EDD5-49F9-923A-3678A065648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97634" y="3516424"/>
                  <a:ext cx="25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A092E3-5AC1-4AA7-808C-487CFE0FC9EB}"/>
                    </a:ext>
                  </a:extLst>
                </p14:cNvPr>
                <p14:cNvContentPartPr/>
                <p14:nvPr/>
              </p14:nvContentPartPr>
              <p14:xfrm>
                <a:off x="6341714" y="3403384"/>
                <a:ext cx="165600" cy="368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A092E3-5AC1-4AA7-808C-487CFE0FC9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33074" y="3394384"/>
                  <a:ext cx="183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358F880-EA6E-47B9-A64B-40B3A0C649F0}"/>
                    </a:ext>
                  </a:extLst>
                </p14:cNvPr>
                <p14:cNvContentPartPr/>
                <p14:nvPr/>
              </p14:nvContentPartPr>
              <p14:xfrm>
                <a:off x="6585074" y="3259024"/>
                <a:ext cx="166680" cy="149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358F880-EA6E-47B9-A64B-40B3A0C649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76074" y="3250384"/>
                  <a:ext cx="184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272CA8C-AEB5-462F-9BD5-9FBDA18CE76B}"/>
                    </a:ext>
                  </a:extLst>
                </p14:cNvPr>
                <p14:cNvContentPartPr/>
                <p14:nvPr/>
              </p14:nvContentPartPr>
              <p14:xfrm>
                <a:off x="6849314" y="3307264"/>
                <a:ext cx="116640" cy="38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272CA8C-AEB5-462F-9BD5-9FBDA18CE7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40314" y="3298624"/>
                  <a:ext cx="134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09AAF3-703F-42C4-A1C0-A238499C6A66}"/>
                    </a:ext>
                  </a:extLst>
                </p14:cNvPr>
                <p14:cNvContentPartPr/>
                <p14:nvPr/>
              </p14:nvContentPartPr>
              <p14:xfrm>
                <a:off x="7103114" y="3232024"/>
                <a:ext cx="198000" cy="153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09AAF3-703F-42C4-A1C0-A238499C6A6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94474" y="3223384"/>
                  <a:ext cx="21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98FBDD1-A26B-46CC-ABD5-85B74FAE5B32}"/>
                    </a:ext>
                  </a:extLst>
                </p14:cNvPr>
                <p14:cNvContentPartPr/>
                <p14:nvPr/>
              </p14:nvContentPartPr>
              <p14:xfrm>
                <a:off x="7095194" y="3224824"/>
                <a:ext cx="151200" cy="159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98FBDD1-A26B-46CC-ABD5-85B74FAE5B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86554" y="3216184"/>
                  <a:ext cx="16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B8723D2-164B-491B-946F-9E9E20B963CE}"/>
                    </a:ext>
                  </a:extLst>
                </p14:cNvPr>
                <p14:cNvContentPartPr/>
                <p14:nvPr/>
              </p14:nvContentPartPr>
              <p14:xfrm>
                <a:off x="7313354" y="3470704"/>
                <a:ext cx="405000" cy="205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B8723D2-164B-491B-946F-9E9E20B963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04354" y="3461704"/>
                  <a:ext cx="422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5C79A0-E63E-4304-BF85-D0CD7C1CA563}"/>
                    </a:ext>
                  </a:extLst>
                </p14:cNvPr>
                <p14:cNvContentPartPr/>
                <p14:nvPr/>
              </p14:nvContentPartPr>
              <p14:xfrm>
                <a:off x="7360514" y="3701104"/>
                <a:ext cx="297720" cy="108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5C79A0-E63E-4304-BF85-D0CD7C1CA5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51874" y="3692104"/>
                  <a:ext cx="3153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C63C053D-6D21-4153-8B40-BF81FA7D38FA}"/>
              </a:ext>
            </a:extLst>
          </p:cNvPr>
          <p:cNvGrpSpPr/>
          <p:nvPr/>
        </p:nvGrpSpPr>
        <p:grpSpPr>
          <a:xfrm>
            <a:off x="7980794" y="3153904"/>
            <a:ext cx="1524600" cy="1172520"/>
            <a:chOff x="7980794" y="3153904"/>
            <a:chExt cx="1524600" cy="11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2A2FA0F-0B3C-43C7-B777-9D2BF9D5A980}"/>
                    </a:ext>
                  </a:extLst>
                </p14:cNvPr>
                <p14:cNvContentPartPr/>
                <p14:nvPr/>
              </p14:nvContentPartPr>
              <p14:xfrm>
                <a:off x="7980794" y="3534784"/>
                <a:ext cx="311400" cy="264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2A2FA0F-0B3C-43C7-B777-9D2BF9D5A98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72154" y="3526144"/>
                  <a:ext cx="329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98BC1D8-C471-4092-BD6A-897FCBC045B2}"/>
                    </a:ext>
                  </a:extLst>
                </p14:cNvPr>
                <p14:cNvContentPartPr/>
                <p14:nvPr/>
              </p14:nvContentPartPr>
              <p14:xfrm>
                <a:off x="8399114" y="3378184"/>
                <a:ext cx="156600" cy="24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98BC1D8-C471-4092-BD6A-897FCBC045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90474" y="3369184"/>
                  <a:ext cx="174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B83C5B0-1C19-464E-9C58-4DB402E2521F}"/>
                    </a:ext>
                  </a:extLst>
                </p14:cNvPr>
                <p14:cNvContentPartPr/>
                <p14:nvPr/>
              </p14:nvContentPartPr>
              <p14:xfrm>
                <a:off x="8754074" y="3153904"/>
                <a:ext cx="132120" cy="282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B83C5B0-1C19-464E-9C58-4DB402E2521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45074" y="3145264"/>
                  <a:ext cx="1497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B820F7F-15A6-4713-827E-C92FCB19CEF4}"/>
                    </a:ext>
                  </a:extLst>
                </p14:cNvPr>
                <p14:cNvContentPartPr/>
                <p14:nvPr/>
              </p14:nvContentPartPr>
              <p14:xfrm>
                <a:off x="8625554" y="3335704"/>
                <a:ext cx="135000" cy="144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B820F7F-15A6-4713-827E-C92FCB19CEF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16554" y="3327064"/>
                  <a:ext cx="152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538DA94-ED99-4019-B28D-8F56F19D7CB2}"/>
                    </a:ext>
                  </a:extLst>
                </p14:cNvPr>
                <p14:cNvContentPartPr/>
                <p14:nvPr/>
              </p14:nvContentPartPr>
              <p14:xfrm>
                <a:off x="9046754" y="3392224"/>
                <a:ext cx="180720" cy="326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538DA94-ED99-4019-B28D-8F56F19D7C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38114" y="3383224"/>
                  <a:ext cx="198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D0DA5EE-60AC-4B74-BACB-6CCA015EB7BF}"/>
                    </a:ext>
                  </a:extLst>
                </p14:cNvPr>
                <p14:cNvContentPartPr/>
                <p14:nvPr/>
              </p14:nvContentPartPr>
              <p14:xfrm>
                <a:off x="8857034" y="3583744"/>
                <a:ext cx="253080" cy="178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D0DA5EE-60AC-4B74-BACB-6CCA015EB7B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48034" y="3574744"/>
                  <a:ext cx="270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21A99CA-C0EB-452A-BE65-22C4AB0984A0}"/>
                    </a:ext>
                  </a:extLst>
                </p14:cNvPr>
                <p14:cNvContentPartPr/>
                <p14:nvPr/>
              </p14:nvContentPartPr>
              <p14:xfrm>
                <a:off x="9321434" y="3167944"/>
                <a:ext cx="183960" cy="16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21A99CA-C0EB-452A-BE65-22C4AB0984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12794" y="3159304"/>
                  <a:ext cx="20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A16A89-54D9-4F1F-A84E-73C3A218834C}"/>
                    </a:ext>
                  </a:extLst>
                </p14:cNvPr>
                <p14:cNvContentPartPr/>
                <p14:nvPr/>
              </p14:nvContentPartPr>
              <p14:xfrm>
                <a:off x="9296234" y="3192064"/>
                <a:ext cx="177480" cy="141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A16A89-54D9-4F1F-A84E-73C3A21883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87594" y="3183064"/>
                  <a:ext cx="195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263C92D-208C-4B4F-B405-90CFE4F8EEDC}"/>
                    </a:ext>
                  </a:extLst>
                </p14:cNvPr>
                <p14:cNvContentPartPr/>
                <p14:nvPr/>
              </p14:nvContentPartPr>
              <p14:xfrm>
                <a:off x="8745794" y="3805504"/>
                <a:ext cx="630000" cy="113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263C92D-208C-4B4F-B405-90CFE4F8EE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36794" y="3796504"/>
                  <a:ext cx="64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6E435F-BBFD-4646-A958-E94033982E71}"/>
                    </a:ext>
                  </a:extLst>
                </p14:cNvPr>
                <p14:cNvContentPartPr/>
                <p14:nvPr/>
              </p14:nvContentPartPr>
              <p14:xfrm>
                <a:off x="8961434" y="4023664"/>
                <a:ext cx="195480" cy="179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6E435F-BBFD-4646-A958-E94033982E7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52434" y="4015024"/>
                  <a:ext cx="21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B5C296-C787-4AB2-9198-D0E7D62BA300}"/>
                    </a:ext>
                  </a:extLst>
                </p14:cNvPr>
                <p14:cNvContentPartPr/>
                <p14:nvPr/>
              </p14:nvContentPartPr>
              <p14:xfrm>
                <a:off x="8928674" y="3944104"/>
                <a:ext cx="240840" cy="252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B5C296-C787-4AB2-9198-D0E7D62BA30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0034" y="3935104"/>
                  <a:ext cx="258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23C487-8E34-4E8E-B58B-9CDE48478D30}"/>
                    </a:ext>
                  </a:extLst>
                </p14:cNvPr>
                <p14:cNvContentPartPr/>
                <p14:nvPr/>
              </p14:nvContentPartPr>
              <p14:xfrm>
                <a:off x="9310634" y="3949504"/>
                <a:ext cx="52200" cy="201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23C487-8E34-4E8E-B58B-9CDE48478D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01634" y="3940864"/>
                  <a:ext cx="69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0FED316-C86A-41C0-B4BD-5C16547FC479}"/>
                    </a:ext>
                  </a:extLst>
                </p14:cNvPr>
                <p14:cNvContentPartPr/>
                <p14:nvPr/>
              </p14:nvContentPartPr>
              <p14:xfrm>
                <a:off x="9287234" y="4306984"/>
                <a:ext cx="27000" cy="19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0FED316-C86A-41C0-B4BD-5C16547FC4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78594" y="4297984"/>
                  <a:ext cx="446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120FF4A-942C-4411-8931-A5CE7BDE568B}"/>
                  </a:ext>
                </a:extLst>
              </p14:cNvPr>
              <p14:cNvContentPartPr/>
              <p14:nvPr/>
            </p14:nvContentPartPr>
            <p14:xfrm>
              <a:off x="9723554" y="3825304"/>
              <a:ext cx="102960" cy="2278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120FF4A-942C-4411-8931-A5CE7BDE568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714554" y="3816664"/>
                <a:ext cx="12060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EADF33-DF83-4EE7-A50C-145A165C14E3}"/>
              </a:ext>
            </a:extLst>
          </p:cNvPr>
          <p:cNvGrpSpPr/>
          <p:nvPr/>
        </p:nvGrpSpPr>
        <p:grpSpPr>
          <a:xfrm>
            <a:off x="10047914" y="3387184"/>
            <a:ext cx="1156320" cy="425160"/>
            <a:chOff x="10047914" y="3387184"/>
            <a:chExt cx="115632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CB1B96-E857-45A8-9D40-87D6C3DA65D8}"/>
                    </a:ext>
                  </a:extLst>
                </p14:cNvPr>
                <p14:cNvContentPartPr/>
                <p14:nvPr/>
              </p14:nvContentPartPr>
              <p14:xfrm>
                <a:off x="10047914" y="3634864"/>
                <a:ext cx="304920" cy="176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CB1B96-E857-45A8-9D40-87D6C3DA65D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039274" y="3625864"/>
                  <a:ext cx="322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3AD08B6-1623-4A7D-AB2C-6E035B4EA655}"/>
                    </a:ext>
                  </a:extLst>
                </p14:cNvPr>
                <p14:cNvContentPartPr/>
                <p14:nvPr/>
              </p14:nvContentPartPr>
              <p14:xfrm>
                <a:off x="10441394" y="3387184"/>
                <a:ext cx="146160" cy="369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3AD08B6-1623-4A7D-AB2C-6E035B4EA6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32394" y="3378544"/>
                  <a:ext cx="163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22F917B-E3BC-4B37-9349-203351A29F50}"/>
                    </a:ext>
                  </a:extLst>
                </p14:cNvPr>
                <p14:cNvContentPartPr/>
                <p14:nvPr/>
              </p14:nvContentPartPr>
              <p14:xfrm>
                <a:off x="10654514" y="3648544"/>
                <a:ext cx="134640" cy="114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22F917B-E3BC-4B37-9349-203351A29F5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45874" y="3639544"/>
                  <a:ext cx="152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BFF8AB-55BD-4458-884A-67D830216D35}"/>
                    </a:ext>
                  </a:extLst>
                </p14:cNvPr>
                <p14:cNvContentPartPr/>
                <p14:nvPr/>
              </p14:nvContentPartPr>
              <p14:xfrm>
                <a:off x="10861874" y="3621184"/>
                <a:ext cx="150840" cy="124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BFF8AB-55BD-4458-884A-67D830216D3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52874" y="3612544"/>
                  <a:ext cx="168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2584E11-4CF5-4E2C-BB83-7732F3B1670C}"/>
                    </a:ext>
                  </a:extLst>
                </p14:cNvPr>
                <p14:cNvContentPartPr/>
                <p14:nvPr/>
              </p14:nvContentPartPr>
              <p14:xfrm>
                <a:off x="11024594" y="3606064"/>
                <a:ext cx="179640" cy="206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2584E11-4CF5-4E2C-BB83-7732F3B167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15954" y="3597424"/>
                  <a:ext cx="197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9E67683-8441-4D0F-8B01-F64274D91F9C}"/>
              </a:ext>
            </a:extLst>
          </p:cNvPr>
          <p:cNvGrpSpPr/>
          <p:nvPr/>
        </p:nvGrpSpPr>
        <p:grpSpPr>
          <a:xfrm>
            <a:off x="9716354" y="4251184"/>
            <a:ext cx="605880" cy="392040"/>
            <a:chOff x="9716354" y="4251184"/>
            <a:chExt cx="60588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4B9C7B-0A8D-45ED-A3C8-1DA9BE2ECF3D}"/>
                    </a:ext>
                  </a:extLst>
                </p14:cNvPr>
                <p14:cNvContentPartPr/>
                <p14:nvPr/>
              </p14:nvContentPartPr>
              <p14:xfrm>
                <a:off x="9814274" y="4251184"/>
                <a:ext cx="266400" cy="330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4B9C7B-0A8D-45ED-A3C8-1DA9BE2ECF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05274" y="4242184"/>
                  <a:ext cx="284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E933D2E-9E4B-426A-9F1B-F468A391627D}"/>
                    </a:ext>
                  </a:extLst>
                </p14:cNvPr>
                <p14:cNvContentPartPr/>
                <p14:nvPr/>
              </p14:nvContentPartPr>
              <p14:xfrm>
                <a:off x="9716354" y="4436584"/>
                <a:ext cx="239400" cy="206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E933D2E-9E4B-426A-9F1B-F468A39162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07714" y="4427944"/>
                  <a:ext cx="257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BC0149-A174-4F9D-92CD-B7AFEDCF4CC2}"/>
                    </a:ext>
                  </a:extLst>
                </p14:cNvPr>
                <p14:cNvContentPartPr/>
                <p14:nvPr/>
              </p14:nvContentPartPr>
              <p14:xfrm>
                <a:off x="10186154" y="4423264"/>
                <a:ext cx="136080" cy="29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BC0149-A174-4F9D-92CD-B7AFEDCF4C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77514" y="4414624"/>
                  <a:ext cx="153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6A456D-BF4E-45AD-A0D1-D7B8E4A3E4D5}"/>
                    </a:ext>
                  </a:extLst>
                </p14:cNvPr>
                <p14:cNvContentPartPr/>
                <p14:nvPr/>
              </p14:nvContentPartPr>
              <p14:xfrm>
                <a:off x="10150874" y="4532344"/>
                <a:ext cx="136080" cy="24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6A456D-BF4E-45AD-A0D1-D7B8E4A3E4D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42234" y="4523704"/>
                  <a:ext cx="153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8F7E2C6-35CE-4B33-B8B2-47440FC17454}"/>
              </a:ext>
            </a:extLst>
          </p:cNvPr>
          <p:cNvGrpSpPr/>
          <p:nvPr/>
        </p:nvGrpSpPr>
        <p:grpSpPr>
          <a:xfrm>
            <a:off x="10550834" y="4320664"/>
            <a:ext cx="719280" cy="438840"/>
            <a:chOff x="10550834" y="4320664"/>
            <a:chExt cx="7192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E9F0636-C3D2-4145-9B95-1063AFC17FD1}"/>
                    </a:ext>
                  </a:extLst>
                </p14:cNvPr>
                <p14:cNvContentPartPr/>
                <p14:nvPr/>
              </p14:nvContentPartPr>
              <p14:xfrm>
                <a:off x="10550834" y="4366384"/>
                <a:ext cx="270000" cy="182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E9F0636-C3D2-4145-9B95-1063AFC17F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42194" y="4357384"/>
                  <a:ext cx="287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D863B74-25A5-4E2F-B2A2-D4E25001C2BD}"/>
                    </a:ext>
                  </a:extLst>
                </p14:cNvPr>
                <p14:cNvContentPartPr/>
                <p14:nvPr/>
              </p14:nvContentPartPr>
              <p14:xfrm>
                <a:off x="10875194" y="4420024"/>
                <a:ext cx="105840" cy="339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D863B74-25A5-4E2F-B2A2-D4E25001C2B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66554" y="4411384"/>
                  <a:ext cx="123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0D00340-74CC-4613-A48B-FE388555494D}"/>
                    </a:ext>
                  </a:extLst>
                </p14:cNvPr>
                <p14:cNvContentPartPr/>
                <p14:nvPr/>
              </p14:nvContentPartPr>
              <p14:xfrm>
                <a:off x="10926314" y="4320664"/>
                <a:ext cx="283680" cy="24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0D00340-74CC-4613-A48B-FE38855549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17674" y="4312024"/>
                  <a:ext cx="301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B208123-C7D5-4941-8755-CD2287C59EFC}"/>
                    </a:ext>
                  </a:extLst>
                </p14:cNvPr>
                <p14:cNvContentPartPr/>
                <p14:nvPr/>
              </p14:nvContentPartPr>
              <p14:xfrm>
                <a:off x="11268314" y="4567984"/>
                <a:ext cx="1800" cy="19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B208123-C7D5-4941-8755-CD2287C59E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59314" y="4559344"/>
                  <a:ext cx="194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C50F951-C3D7-4B1A-BB81-34AF54331A02}"/>
              </a:ext>
            </a:extLst>
          </p:cNvPr>
          <p:cNvGrpSpPr/>
          <p:nvPr/>
        </p:nvGrpSpPr>
        <p:grpSpPr>
          <a:xfrm>
            <a:off x="453194" y="4798024"/>
            <a:ext cx="10353240" cy="1804320"/>
            <a:chOff x="453194" y="4798024"/>
            <a:chExt cx="10353240" cy="18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60B162D-4DB2-4A54-A690-A41FCC9BA51E}"/>
                    </a:ext>
                  </a:extLst>
                </p14:cNvPr>
                <p14:cNvContentPartPr/>
                <p14:nvPr/>
              </p14:nvContentPartPr>
              <p14:xfrm>
                <a:off x="9418634" y="5346664"/>
                <a:ext cx="121320" cy="203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60B162D-4DB2-4A54-A690-A41FCC9BA51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09634" y="5338024"/>
                  <a:ext cx="13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E009F13-C490-4D60-ABBA-317286FD9156}"/>
                    </a:ext>
                  </a:extLst>
                </p14:cNvPr>
                <p14:cNvContentPartPr/>
                <p14:nvPr/>
              </p14:nvContentPartPr>
              <p14:xfrm>
                <a:off x="9535274" y="5186824"/>
                <a:ext cx="317880" cy="173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E009F13-C490-4D60-ABBA-317286FD91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26634" y="5178184"/>
                  <a:ext cx="335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82B7C0D-A346-493B-AF00-65EEEA66430A}"/>
                    </a:ext>
                  </a:extLst>
                </p14:cNvPr>
                <p14:cNvContentPartPr/>
                <p14:nvPr/>
              </p14:nvContentPartPr>
              <p14:xfrm>
                <a:off x="9896714" y="5232184"/>
                <a:ext cx="300960" cy="11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82B7C0D-A346-493B-AF00-65EEEA6643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87714" y="5223184"/>
                  <a:ext cx="31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3315CF-AFAC-4CA6-A3E7-166DDE2249EE}"/>
                    </a:ext>
                  </a:extLst>
                </p14:cNvPr>
                <p14:cNvContentPartPr/>
                <p14:nvPr/>
              </p14:nvContentPartPr>
              <p14:xfrm>
                <a:off x="10378394" y="4798024"/>
                <a:ext cx="361440" cy="561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3315CF-AFAC-4CA6-A3E7-166DDE224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69394" y="4789384"/>
                  <a:ext cx="3790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6613831-D154-40D9-AE57-AD88E9D17FFF}"/>
                    </a:ext>
                  </a:extLst>
                </p14:cNvPr>
                <p14:cNvContentPartPr/>
                <p14:nvPr/>
              </p14:nvContentPartPr>
              <p14:xfrm>
                <a:off x="10406114" y="5160184"/>
                <a:ext cx="264240" cy="56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6613831-D154-40D9-AE57-AD88E9D17F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97114" y="5151184"/>
                  <a:ext cx="281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D60830C-256A-4921-BC0A-F5031F33438E}"/>
                    </a:ext>
                  </a:extLst>
                </p14:cNvPr>
                <p14:cNvContentPartPr/>
                <p14:nvPr/>
              </p14:nvContentPartPr>
              <p14:xfrm>
                <a:off x="5928794" y="5114104"/>
                <a:ext cx="210240" cy="232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D60830C-256A-4921-BC0A-F5031F33438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19794" y="5105104"/>
                  <a:ext cx="227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1BF7604-C592-4F19-8638-D1F635266BA1}"/>
                    </a:ext>
                  </a:extLst>
                </p14:cNvPr>
                <p14:cNvContentPartPr/>
                <p14:nvPr/>
              </p14:nvContentPartPr>
              <p14:xfrm>
                <a:off x="6177554" y="5119504"/>
                <a:ext cx="201240" cy="220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1BF7604-C592-4F19-8638-D1F635266BA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68914" y="5110504"/>
                  <a:ext cx="218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89886CB-EA86-40B5-A7C6-1516E79D2135}"/>
                    </a:ext>
                  </a:extLst>
                </p14:cNvPr>
                <p14:cNvContentPartPr/>
                <p14:nvPr/>
              </p14:nvContentPartPr>
              <p14:xfrm>
                <a:off x="6412994" y="5140024"/>
                <a:ext cx="241920" cy="249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89886CB-EA86-40B5-A7C6-1516E79D21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04354" y="5131024"/>
                  <a:ext cx="259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56367A5-4572-4DF4-95C2-3475088BB823}"/>
                    </a:ext>
                  </a:extLst>
                </p14:cNvPr>
                <p14:cNvContentPartPr/>
                <p14:nvPr/>
              </p14:nvContentPartPr>
              <p14:xfrm>
                <a:off x="7054154" y="5170264"/>
                <a:ext cx="235440" cy="209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56367A5-4572-4DF4-95C2-3475088BB82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45514" y="5161624"/>
                  <a:ext cx="253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4E91800-34DA-4B1A-94C3-609D8C65AF36}"/>
                    </a:ext>
                  </a:extLst>
                </p14:cNvPr>
                <p14:cNvContentPartPr/>
                <p14:nvPr/>
              </p14:nvContentPartPr>
              <p14:xfrm>
                <a:off x="7637714" y="5145784"/>
                <a:ext cx="109080" cy="2012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4E91800-34DA-4B1A-94C3-609D8C65AF3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29074" y="5137144"/>
                  <a:ext cx="126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410177-F450-46C6-B4B8-977ED7F2D39C}"/>
                    </a:ext>
                  </a:extLst>
                </p14:cNvPr>
                <p14:cNvContentPartPr/>
                <p14:nvPr/>
              </p14:nvContentPartPr>
              <p14:xfrm>
                <a:off x="7696034" y="4916824"/>
                <a:ext cx="311760" cy="315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410177-F450-46C6-B4B8-977ED7F2D39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87034" y="4908184"/>
                  <a:ext cx="329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FC99BE4-7D68-4505-AC04-EFA1438ED144}"/>
                    </a:ext>
                  </a:extLst>
                </p14:cNvPr>
                <p14:cNvContentPartPr/>
                <p14:nvPr/>
              </p14:nvContentPartPr>
              <p14:xfrm>
                <a:off x="7940474" y="5169544"/>
                <a:ext cx="133920" cy="155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FC99BE4-7D68-4505-AC04-EFA1438ED14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31834" y="5160544"/>
                  <a:ext cx="151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0C49964-CCA0-4702-8356-8A3E8C1A2609}"/>
                    </a:ext>
                  </a:extLst>
                </p14:cNvPr>
                <p14:cNvContentPartPr/>
                <p14:nvPr/>
              </p14:nvContentPartPr>
              <p14:xfrm>
                <a:off x="8176274" y="5180344"/>
                <a:ext cx="73440" cy="137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0C49964-CCA0-4702-8356-8A3E8C1A26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67274" y="5171344"/>
                  <a:ext cx="91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448F840-F373-4D6A-836C-F3192FD64833}"/>
                    </a:ext>
                  </a:extLst>
                </p14:cNvPr>
                <p14:cNvContentPartPr/>
                <p14:nvPr/>
              </p14:nvContentPartPr>
              <p14:xfrm>
                <a:off x="8290754" y="5066224"/>
                <a:ext cx="17280" cy="36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448F840-F373-4D6A-836C-F3192FD648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81754" y="5057584"/>
                  <a:ext cx="34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2785076-E755-4DD1-AC1F-18E71401A303}"/>
                    </a:ext>
                  </a:extLst>
                </p14:cNvPr>
                <p14:cNvContentPartPr/>
                <p14:nvPr/>
              </p14:nvContentPartPr>
              <p14:xfrm>
                <a:off x="8293274" y="5122024"/>
                <a:ext cx="161280" cy="183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2785076-E755-4DD1-AC1F-18E71401A30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84274" y="5113024"/>
                  <a:ext cx="178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4975BFC-1493-42EE-8584-DBBAC8E91F46}"/>
                    </a:ext>
                  </a:extLst>
                </p14:cNvPr>
                <p14:cNvContentPartPr/>
                <p14:nvPr/>
              </p14:nvContentPartPr>
              <p14:xfrm>
                <a:off x="8472914" y="5123104"/>
                <a:ext cx="124560" cy="194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4975BFC-1493-42EE-8584-DBBAC8E91F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63914" y="5114464"/>
                  <a:ext cx="142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CB17A8C-EBDE-40E2-8A04-4748DBAF3633}"/>
                    </a:ext>
                  </a:extLst>
                </p14:cNvPr>
                <p14:cNvContentPartPr/>
                <p14:nvPr/>
              </p14:nvContentPartPr>
              <p14:xfrm>
                <a:off x="8685674" y="5175664"/>
                <a:ext cx="107280" cy="133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CB17A8C-EBDE-40E2-8A04-4748DBAF363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77034" y="5167024"/>
                  <a:ext cx="124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BA39DD5-6910-4C5C-97C9-F42B69AF6D95}"/>
                    </a:ext>
                  </a:extLst>
                </p14:cNvPr>
                <p14:cNvContentPartPr/>
                <p14:nvPr/>
              </p14:nvContentPartPr>
              <p14:xfrm>
                <a:off x="8871074" y="5151904"/>
                <a:ext cx="238320" cy="171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BA39DD5-6910-4C5C-97C9-F42B69AF6D9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62074" y="5142904"/>
                  <a:ext cx="255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72EEF00-B82A-4BCA-800E-134C9D84E8F5}"/>
                    </a:ext>
                  </a:extLst>
                </p14:cNvPr>
                <p14:cNvContentPartPr/>
                <p14:nvPr/>
              </p14:nvContentPartPr>
              <p14:xfrm>
                <a:off x="594674" y="5105104"/>
                <a:ext cx="163440" cy="252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72EEF00-B82A-4BCA-800E-134C9D84E8F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6034" y="5096104"/>
                  <a:ext cx="181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061A83-3F9B-49DA-9874-CEA533F66197}"/>
                    </a:ext>
                  </a:extLst>
                </p14:cNvPr>
                <p14:cNvContentPartPr/>
                <p14:nvPr/>
              </p14:nvContentPartPr>
              <p14:xfrm>
                <a:off x="453194" y="4981624"/>
                <a:ext cx="648000" cy="158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061A83-3F9B-49DA-9874-CEA533F6619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4194" y="4972984"/>
                  <a:ext cx="66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A4FB585-60BE-4A9D-9686-4230A7E1B741}"/>
                    </a:ext>
                  </a:extLst>
                </p14:cNvPr>
                <p14:cNvContentPartPr/>
                <p14:nvPr/>
              </p14:nvContentPartPr>
              <p14:xfrm>
                <a:off x="983834" y="4922224"/>
                <a:ext cx="267840" cy="410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A4FB585-60BE-4A9D-9686-4230A7E1B74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4834" y="4913584"/>
                  <a:ext cx="285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781E4C1-85A5-45CC-B7A1-4DE4B3E24501}"/>
                    </a:ext>
                  </a:extLst>
                </p14:cNvPr>
                <p14:cNvContentPartPr/>
                <p14:nvPr/>
              </p14:nvContentPartPr>
              <p14:xfrm>
                <a:off x="1261754" y="5210584"/>
                <a:ext cx="39960" cy="108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781E4C1-85A5-45CC-B7A1-4DE4B3E2450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52754" y="5201584"/>
                  <a:ext cx="57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03DDA0-2F86-4B2E-8852-C1F0A7298B11}"/>
                    </a:ext>
                  </a:extLst>
                </p14:cNvPr>
                <p14:cNvContentPartPr/>
                <p14:nvPr/>
              </p14:nvContentPartPr>
              <p14:xfrm>
                <a:off x="1355354" y="5125984"/>
                <a:ext cx="172440" cy="207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03DDA0-2F86-4B2E-8852-C1F0A7298B1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46714" y="5116984"/>
                  <a:ext cx="19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E905BB5-FDC1-4FFF-934E-E32475CD7781}"/>
                    </a:ext>
                  </a:extLst>
                </p14:cNvPr>
                <p14:cNvContentPartPr/>
                <p14:nvPr/>
              </p14:nvContentPartPr>
              <p14:xfrm>
                <a:off x="1902194" y="5094664"/>
                <a:ext cx="253080" cy="243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E905BB5-FDC1-4FFF-934E-E32475CD778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893194" y="5086024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0F987E9-6242-4B61-B2CA-CB54ACC112BD}"/>
                    </a:ext>
                  </a:extLst>
                </p14:cNvPr>
                <p14:cNvContentPartPr/>
                <p14:nvPr/>
              </p14:nvContentPartPr>
              <p14:xfrm>
                <a:off x="2273714" y="5132824"/>
                <a:ext cx="133560" cy="167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0F987E9-6242-4B61-B2CA-CB54ACC112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64714" y="5124184"/>
                  <a:ext cx="151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7D6CDAC-25B2-466A-821E-9439AD102AC8}"/>
                    </a:ext>
                  </a:extLst>
                </p14:cNvPr>
                <p14:cNvContentPartPr/>
                <p14:nvPr/>
              </p14:nvContentPartPr>
              <p14:xfrm>
                <a:off x="2382434" y="5156584"/>
                <a:ext cx="227160" cy="445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7D6CDAC-25B2-466A-821E-9439AD102AC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73434" y="5147584"/>
                  <a:ext cx="2448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8DB0B04-7D58-465E-990F-35D58C805DA8}"/>
                    </a:ext>
                  </a:extLst>
                </p14:cNvPr>
                <p14:cNvContentPartPr/>
                <p14:nvPr/>
              </p14:nvContentPartPr>
              <p14:xfrm>
                <a:off x="2620394" y="5120584"/>
                <a:ext cx="221400" cy="476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8DB0B04-7D58-465E-990F-35D58C805DA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11394" y="5111944"/>
                  <a:ext cx="2390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01A0BF-2A64-4A08-B105-1E8483BE0F85}"/>
                    </a:ext>
                  </a:extLst>
                </p14:cNvPr>
                <p14:cNvContentPartPr/>
                <p14:nvPr/>
              </p14:nvContentPartPr>
              <p14:xfrm>
                <a:off x="2890394" y="5124184"/>
                <a:ext cx="152280" cy="151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01A0BF-2A64-4A08-B105-1E8483BE0F8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81394" y="5115544"/>
                  <a:ext cx="16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7AB81E7-4273-4BFF-991F-2B27FBA97B70}"/>
                    </a:ext>
                  </a:extLst>
                </p14:cNvPr>
                <p14:cNvContentPartPr/>
                <p14:nvPr/>
              </p14:nvContentPartPr>
              <p14:xfrm>
                <a:off x="3044114" y="5089264"/>
                <a:ext cx="133560" cy="231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7AB81E7-4273-4BFF-991F-2B27FBA97B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35474" y="5080624"/>
                  <a:ext cx="151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BAB42E2-26B5-4A48-B657-67F3B88B85D8}"/>
                    </a:ext>
                  </a:extLst>
                </p14:cNvPr>
                <p14:cNvContentPartPr/>
                <p14:nvPr/>
              </p14:nvContentPartPr>
              <p14:xfrm>
                <a:off x="3310514" y="4875784"/>
                <a:ext cx="182520" cy="434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BAB42E2-26B5-4A48-B657-67F3B88B85D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01874" y="4866784"/>
                  <a:ext cx="2001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606108-5EC8-47C4-9596-F159E10ACCB1}"/>
                    </a:ext>
                  </a:extLst>
                </p14:cNvPr>
                <p14:cNvContentPartPr/>
                <p14:nvPr/>
              </p14:nvContentPartPr>
              <p14:xfrm>
                <a:off x="3250034" y="5062984"/>
                <a:ext cx="367920" cy="90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606108-5EC8-47C4-9596-F159E10ACC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41394" y="5054344"/>
                  <a:ext cx="385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2E8D431-7AE0-442F-AE3C-D8515683494A}"/>
                    </a:ext>
                  </a:extLst>
                </p14:cNvPr>
                <p14:cNvContentPartPr/>
                <p14:nvPr/>
              </p14:nvContentPartPr>
              <p14:xfrm>
                <a:off x="3415994" y="5119864"/>
                <a:ext cx="267840" cy="208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2E8D431-7AE0-442F-AE3C-D8515683494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6994" y="5111224"/>
                  <a:ext cx="285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D20EF5-FF75-4BBD-A9A4-280FB2041E03}"/>
                    </a:ext>
                  </a:extLst>
                </p14:cNvPr>
                <p14:cNvContentPartPr/>
                <p14:nvPr/>
              </p14:nvContentPartPr>
              <p14:xfrm>
                <a:off x="3999194" y="5102584"/>
                <a:ext cx="353880" cy="214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D20EF5-FF75-4BBD-A9A4-280FB2041E0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90194" y="5093584"/>
                  <a:ext cx="371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A30CCA5-76B3-4D12-B75C-D7FC355A9158}"/>
                    </a:ext>
                  </a:extLst>
                </p14:cNvPr>
                <p14:cNvContentPartPr/>
                <p14:nvPr/>
              </p14:nvContentPartPr>
              <p14:xfrm>
                <a:off x="4333274" y="5110864"/>
                <a:ext cx="225000" cy="228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A30CCA5-76B3-4D12-B75C-D7FC355A915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24274" y="5102224"/>
                  <a:ext cx="242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FA274CF-EAD8-4DCE-9762-4B49B969578C}"/>
                    </a:ext>
                  </a:extLst>
                </p14:cNvPr>
                <p14:cNvContentPartPr/>
                <p14:nvPr/>
              </p14:nvContentPartPr>
              <p14:xfrm>
                <a:off x="4848434" y="5181064"/>
                <a:ext cx="353160" cy="163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FA274CF-EAD8-4DCE-9762-4B49B969578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39794" y="5172424"/>
                  <a:ext cx="370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BFA9CFB-D6A0-4063-A15D-627F13D38D67}"/>
                    </a:ext>
                  </a:extLst>
                </p14:cNvPr>
                <p14:cNvContentPartPr/>
                <p14:nvPr/>
              </p14:nvContentPartPr>
              <p14:xfrm>
                <a:off x="5253074" y="5193304"/>
                <a:ext cx="165240" cy="145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BFA9CFB-D6A0-4063-A15D-627F13D38D6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44434" y="5184664"/>
                  <a:ext cx="182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A25BD0-8147-4F2A-95F5-3294997E3632}"/>
                    </a:ext>
                  </a:extLst>
                </p14:cNvPr>
                <p14:cNvContentPartPr/>
                <p14:nvPr/>
              </p14:nvContentPartPr>
              <p14:xfrm>
                <a:off x="5490674" y="5233624"/>
                <a:ext cx="96120" cy="96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A25BD0-8147-4F2A-95F5-3294997E363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81674" y="5224984"/>
                  <a:ext cx="113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EE67A93-6318-41ED-8801-AC97C811867D}"/>
                    </a:ext>
                  </a:extLst>
                </p14:cNvPr>
                <p14:cNvContentPartPr/>
                <p14:nvPr/>
              </p14:nvContentPartPr>
              <p14:xfrm>
                <a:off x="5391674" y="5137504"/>
                <a:ext cx="275760" cy="462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EE67A93-6318-41ED-8801-AC97C81186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83034" y="5128504"/>
                  <a:ext cx="2934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1C630A3-9CBC-4131-94B1-8BE5869F11B0}"/>
                    </a:ext>
                  </a:extLst>
                </p14:cNvPr>
                <p14:cNvContentPartPr/>
                <p14:nvPr/>
              </p14:nvContentPartPr>
              <p14:xfrm>
                <a:off x="608354" y="5509744"/>
                <a:ext cx="259560" cy="450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1C630A3-9CBC-4131-94B1-8BE5869F11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9354" y="5501104"/>
                  <a:ext cx="277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AAD2D39-7C40-45EF-B0CB-8D48B755FFF7}"/>
                    </a:ext>
                  </a:extLst>
                </p14:cNvPr>
                <p14:cNvContentPartPr/>
                <p14:nvPr/>
              </p14:nvContentPartPr>
              <p14:xfrm>
                <a:off x="505394" y="5703784"/>
                <a:ext cx="503280" cy="84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AAD2D39-7C40-45EF-B0CB-8D48B755FFF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6754" y="5695144"/>
                  <a:ext cx="520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DF6E0C5-B313-4B34-9F6E-56B2D9A2D082}"/>
                    </a:ext>
                  </a:extLst>
                </p14:cNvPr>
                <p14:cNvContentPartPr/>
                <p14:nvPr/>
              </p14:nvContentPartPr>
              <p14:xfrm>
                <a:off x="922634" y="5748784"/>
                <a:ext cx="182880" cy="162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DF6E0C5-B313-4B34-9F6E-56B2D9A2D08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13994" y="5740144"/>
                  <a:ext cx="20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6A83D34-84C0-4AE5-9F0A-D63444C87E5B}"/>
                    </a:ext>
                  </a:extLst>
                </p14:cNvPr>
                <p14:cNvContentPartPr/>
                <p14:nvPr/>
              </p14:nvContentPartPr>
              <p14:xfrm>
                <a:off x="1455074" y="5685784"/>
                <a:ext cx="313560" cy="217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6A83D34-84C0-4AE5-9F0A-D63444C87E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446434" y="5677144"/>
                  <a:ext cx="33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FAF1B73-557C-445A-AAB2-3925A6DBAB0E}"/>
                    </a:ext>
                  </a:extLst>
                </p14:cNvPr>
                <p14:cNvContentPartPr/>
                <p14:nvPr/>
              </p14:nvContentPartPr>
              <p14:xfrm>
                <a:off x="1703114" y="5683624"/>
                <a:ext cx="222840" cy="223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FAF1B73-557C-445A-AAB2-3925A6DBAB0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694474" y="5674984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813520E-EB30-477C-8876-13993B5536D5}"/>
                    </a:ext>
                  </a:extLst>
                </p14:cNvPr>
                <p14:cNvContentPartPr/>
                <p14:nvPr/>
              </p14:nvContentPartPr>
              <p14:xfrm>
                <a:off x="2034674" y="5442424"/>
                <a:ext cx="268560" cy="447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813520E-EB30-477C-8876-13993B5536D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26034" y="5433784"/>
                  <a:ext cx="2862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1F267D-B17D-4980-B81C-64E576C05251}"/>
                    </a:ext>
                  </a:extLst>
                </p14:cNvPr>
                <p14:cNvContentPartPr/>
                <p14:nvPr/>
              </p14:nvContentPartPr>
              <p14:xfrm>
                <a:off x="1910114" y="5676424"/>
                <a:ext cx="324720" cy="93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1F267D-B17D-4980-B81C-64E576C0525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01114" y="5667784"/>
                  <a:ext cx="342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64FC526-C231-45EC-956C-FDA1EBB2E7C1}"/>
                    </a:ext>
                  </a:extLst>
                </p14:cNvPr>
                <p14:cNvContentPartPr/>
                <p14:nvPr/>
              </p14:nvContentPartPr>
              <p14:xfrm>
                <a:off x="2170394" y="5706304"/>
                <a:ext cx="141120" cy="158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64FC526-C231-45EC-956C-FDA1EBB2E7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61754" y="5697304"/>
                  <a:ext cx="15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F741766-9E76-4830-A782-37A474E63D2C}"/>
                    </a:ext>
                  </a:extLst>
                </p14:cNvPr>
                <p14:cNvContentPartPr/>
                <p14:nvPr/>
              </p14:nvContentPartPr>
              <p14:xfrm>
                <a:off x="2337794" y="5702344"/>
                <a:ext cx="250560" cy="161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F741766-9E76-4830-A782-37A474E63D2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29154" y="5693704"/>
                  <a:ext cx="268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35829E-029F-4F86-A2B0-516753980EA3}"/>
                    </a:ext>
                  </a:extLst>
                </p14:cNvPr>
                <p14:cNvContentPartPr/>
                <p14:nvPr/>
              </p14:nvContentPartPr>
              <p14:xfrm>
                <a:off x="2702474" y="5702704"/>
                <a:ext cx="147600" cy="131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35829E-029F-4F86-A2B0-516753980EA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693834" y="5693704"/>
                  <a:ext cx="165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8874494-F868-4051-952E-4A6BB362064A}"/>
                    </a:ext>
                  </a:extLst>
                </p14:cNvPr>
                <p14:cNvContentPartPr/>
                <p14:nvPr/>
              </p14:nvContentPartPr>
              <p14:xfrm>
                <a:off x="2979674" y="5466544"/>
                <a:ext cx="241560" cy="412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8874494-F868-4051-952E-4A6BB362064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970674" y="5457544"/>
                  <a:ext cx="259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4BDBAB3-1BC4-4AED-973A-8193FE3EB836}"/>
                    </a:ext>
                  </a:extLst>
                </p14:cNvPr>
                <p14:cNvContentPartPr/>
                <p14:nvPr/>
              </p14:nvContentPartPr>
              <p14:xfrm>
                <a:off x="2922794" y="5641144"/>
                <a:ext cx="361800" cy="47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4BDBAB3-1BC4-4AED-973A-8193FE3EB83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13794" y="5632144"/>
                  <a:ext cx="379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4698E27-8938-41F3-973E-24D79226B554}"/>
                    </a:ext>
                  </a:extLst>
                </p14:cNvPr>
                <p14:cNvContentPartPr/>
                <p14:nvPr/>
              </p14:nvContentPartPr>
              <p14:xfrm>
                <a:off x="3100274" y="5698744"/>
                <a:ext cx="197280" cy="172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4698E27-8938-41F3-973E-24D79226B5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91634" y="5689744"/>
                  <a:ext cx="214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42B615D-C98F-4356-B56B-5CE3311931C7}"/>
                    </a:ext>
                  </a:extLst>
                </p14:cNvPr>
                <p14:cNvContentPartPr/>
                <p14:nvPr/>
              </p14:nvContentPartPr>
              <p14:xfrm>
                <a:off x="3678434" y="5593624"/>
                <a:ext cx="144000" cy="264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42B615D-C98F-4356-B56B-5CE3311931C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69434" y="5584984"/>
                  <a:ext cx="161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4AB393F-0B56-4CDC-965F-B36E04AAA8F3}"/>
                    </a:ext>
                  </a:extLst>
                </p14:cNvPr>
                <p14:cNvContentPartPr/>
                <p14:nvPr/>
              </p14:nvContentPartPr>
              <p14:xfrm>
                <a:off x="3700754" y="5519104"/>
                <a:ext cx="328320" cy="3492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4AB393F-0B56-4CDC-965F-B36E04AAA8F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691754" y="5510104"/>
                  <a:ext cx="345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664DD4D-A54A-4042-8EAB-8A1789703F27}"/>
                    </a:ext>
                  </a:extLst>
                </p14:cNvPr>
                <p14:cNvContentPartPr/>
                <p14:nvPr/>
              </p14:nvContentPartPr>
              <p14:xfrm>
                <a:off x="4058234" y="5730064"/>
                <a:ext cx="94680" cy="105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664DD4D-A54A-4042-8EAB-8A1789703F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049594" y="5721424"/>
                  <a:ext cx="112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32E2530-1572-4459-87FB-E70D5DF3A843}"/>
                    </a:ext>
                  </a:extLst>
                </p14:cNvPr>
                <p14:cNvContentPartPr/>
                <p14:nvPr/>
              </p14:nvContentPartPr>
              <p14:xfrm>
                <a:off x="4217354" y="5712424"/>
                <a:ext cx="156240" cy="146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32E2530-1572-4459-87FB-E70D5DF3A84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08714" y="5703424"/>
                  <a:ext cx="173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03AA8EB-68D1-4FE9-A075-243A703440A1}"/>
                    </a:ext>
                  </a:extLst>
                </p14:cNvPr>
                <p14:cNvContentPartPr/>
                <p14:nvPr/>
              </p14:nvContentPartPr>
              <p14:xfrm>
                <a:off x="4473314" y="5758504"/>
                <a:ext cx="132120" cy="129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03AA8EB-68D1-4FE9-A075-243A703440A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464314" y="5749504"/>
                  <a:ext cx="149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84DC848-2167-4999-95F1-C950FC8D99E6}"/>
                    </a:ext>
                  </a:extLst>
                </p14:cNvPr>
                <p14:cNvContentPartPr/>
                <p14:nvPr/>
              </p14:nvContentPartPr>
              <p14:xfrm>
                <a:off x="4668434" y="5752384"/>
                <a:ext cx="296280" cy="123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84DC848-2167-4999-95F1-C950FC8D99E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659434" y="5743744"/>
                  <a:ext cx="313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00AACA9-0683-4C9A-A278-AA2BAB51CEF7}"/>
                    </a:ext>
                  </a:extLst>
                </p14:cNvPr>
                <p14:cNvContentPartPr/>
                <p14:nvPr/>
              </p14:nvContentPartPr>
              <p14:xfrm>
                <a:off x="5041394" y="5611984"/>
                <a:ext cx="113400" cy="244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00AACA9-0683-4C9A-A278-AA2BAB51CEF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32754" y="5602984"/>
                  <a:ext cx="131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EE91187-777B-4CE4-B601-2BDA3D72BCE1}"/>
                    </a:ext>
                  </a:extLst>
                </p14:cNvPr>
                <p14:cNvContentPartPr/>
                <p14:nvPr/>
              </p14:nvContentPartPr>
              <p14:xfrm>
                <a:off x="5180714" y="5752384"/>
                <a:ext cx="151920" cy="146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EE91187-777B-4CE4-B601-2BDA3D72BCE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172074" y="5743744"/>
                  <a:ext cx="169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B41B50F-B264-4CA3-B0BE-5741DF6AE320}"/>
                    </a:ext>
                  </a:extLst>
                </p14:cNvPr>
                <p14:cNvContentPartPr/>
                <p14:nvPr/>
              </p14:nvContentPartPr>
              <p14:xfrm>
                <a:off x="5493914" y="5563384"/>
                <a:ext cx="98640" cy="302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B41B50F-B264-4CA3-B0BE-5741DF6AE32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85274" y="5554744"/>
                  <a:ext cx="116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DC9544B-69E9-4218-9DEB-C96EEBA823DB}"/>
                    </a:ext>
                  </a:extLst>
                </p14:cNvPr>
                <p14:cNvContentPartPr/>
                <p14:nvPr/>
              </p14:nvContentPartPr>
              <p14:xfrm>
                <a:off x="5696234" y="5840584"/>
                <a:ext cx="203400" cy="300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DC9544B-69E9-4218-9DEB-C96EEBA823D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687234" y="5831944"/>
                  <a:ext cx="221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F6755A3-A7B1-4243-A8EC-54289782446A}"/>
                    </a:ext>
                  </a:extLst>
                </p14:cNvPr>
                <p14:cNvContentPartPr/>
                <p14:nvPr/>
              </p14:nvContentPartPr>
              <p14:xfrm>
                <a:off x="5874434" y="5671384"/>
                <a:ext cx="286920" cy="208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F6755A3-A7B1-4243-A8EC-54289782446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865794" y="5662744"/>
                  <a:ext cx="304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B144C1-FA4E-4DE9-8A1B-5A45F72F51BC}"/>
                    </a:ext>
                  </a:extLst>
                </p14:cNvPr>
                <p14:cNvContentPartPr/>
                <p14:nvPr/>
              </p14:nvContentPartPr>
              <p14:xfrm>
                <a:off x="6186194" y="5694424"/>
                <a:ext cx="260280" cy="2134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B144C1-FA4E-4DE9-8A1B-5A45F72F51B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177194" y="5685784"/>
                  <a:ext cx="277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F3FE75C-E88E-407A-9664-805EA6444140}"/>
                    </a:ext>
                  </a:extLst>
                </p14:cNvPr>
                <p14:cNvContentPartPr/>
                <p14:nvPr/>
              </p14:nvContentPartPr>
              <p14:xfrm>
                <a:off x="6380954" y="5781184"/>
                <a:ext cx="172440" cy="99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F3FE75C-E88E-407A-9664-805EA644414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371954" y="5772184"/>
                  <a:ext cx="190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9DFC4A1-B9CC-4E0B-9891-305B592CEEE3}"/>
                    </a:ext>
                  </a:extLst>
                </p14:cNvPr>
                <p14:cNvContentPartPr/>
                <p14:nvPr/>
              </p14:nvContentPartPr>
              <p14:xfrm>
                <a:off x="6658514" y="5514784"/>
                <a:ext cx="245160" cy="363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9DFC4A1-B9CC-4E0B-9891-305B592CEEE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649874" y="5506144"/>
                  <a:ext cx="262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26A529C-4273-43C6-B28D-81985AA1CE57}"/>
                    </a:ext>
                  </a:extLst>
                </p14:cNvPr>
                <p14:cNvContentPartPr/>
                <p14:nvPr/>
              </p14:nvContentPartPr>
              <p14:xfrm>
                <a:off x="6914834" y="5701264"/>
                <a:ext cx="198360" cy="158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26A529C-4273-43C6-B28D-81985AA1CE5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06194" y="5692624"/>
                  <a:ext cx="21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34F9F51-DF1C-44E1-8A07-ED27FEDF95E0}"/>
                    </a:ext>
                  </a:extLst>
                </p14:cNvPr>
                <p14:cNvContentPartPr/>
                <p14:nvPr/>
              </p14:nvContentPartPr>
              <p14:xfrm>
                <a:off x="7192394" y="5483824"/>
                <a:ext cx="208800" cy="397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34F9F51-DF1C-44E1-8A07-ED27FEDF95E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83754" y="5475184"/>
                  <a:ext cx="2264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587BD90-C766-4FF7-9982-3F12BBEF81CC}"/>
                    </a:ext>
                  </a:extLst>
                </p14:cNvPr>
                <p14:cNvContentPartPr/>
                <p14:nvPr/>
              </p14:nvContentPartPr>
              <p14:xfrm>
                <a:off x="7420274" y="5748064"/>
                <a:ext cx="72360" cy="137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587BD90-C766-4FF7-9982-3F12BBEF81C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411634" y="5739424"/>
                  <a:ext cx="90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653556F-C5D8-4803-843F-7F58F203784B}"/>
                    </a:ext>
                  </a:extLst>
                </p14:cNvPr>
                <p14:cNvContentPartPr/>
                <p14:nvPr/>
              </p14:nvContentPartPr>
              <p14:xfrm>
                <a:off x="7707914" y="5516224"/>
                <a:ext cx="218520" cy="348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653556F-C5D8-4803-843F-7F58F203784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99274" y="5507224"/>
                  <a:ext cx="236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91261A4-01C3-4725-BFCC-B1DB2260B23B}"/>
                    </a:ext>
                  </a:extLst>
                </p14:cNvPr>
                <p14:cNvContentPartPr/>
                <p14:nvPr/>
              </p14:nvContentPartPr>
              <p14:xfrm>
                <a:off x="7835714" y="5768224"/>
                <a:ext cx="42840" cy="84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91261A4-01C3-4725-BFCC-B1DB2260B23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6714" y="5759584"/>
                  <a:ext cx="60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98D192A-17D0-4C7D-ABE3-39163D41FA35}"/>
                    </a:ext>
                  </a:extLst>
                </p14:cNvPr>
                <p14:cNvContentPartPr/>
                <p14:nvPr/>
              </p14:nvContentPartPr>
              <p14:xfrm>
                <a:off x="8039114" y="5474824"/>
                <a:ext cx="275760" cy="382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98D192A-17D0-4C7D-ABE3-39163D41FA3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30474" y="5466184"/>
                  <a:ext cx="2934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13D5A7C-B0C8-4C9C-BB84-B146AB252F2B}"/>
                    </a:ext>
                  </a:extLst>
                </p14:cNvPr>
                <p14:cNvContentPartPr/>
                <p14:nvPr/>
              </p14:nvContentPartPr>
              <p14:xfrm>
                <a:off x="7993394" y="5666704"/>
                <a:ext cx="345600" cy="152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13D5A7C-B0C8-4C9C-BB84-B146AB252F2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984394" y="5658064"/>
                  <a:ext cx="36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D547D11-B7DD-4BF0-82F5-1721694CD3D2}"/>
                    </a:ext>
                  </a:extLst>
                </p14:cNvPr>
                <p14:cNvContentPartPr/>
                <p14:nvPr/>
              </p14:nvContentPartPr>
              <p14:xfrm>
                <a:off x="8473634" y="5576344"/>
                <a:ext cx="3600" cy="12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D547D11-B7DD-4BF0-82F5-1721694CD3D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464634" y="5567344"/>
                  <a:ext cx="2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9A16B7B-1A62-41E6-AEFD-18ECF268F503}"/>
                    </a:ext>
                  </a:extLst>
                </p14:cNvPr>
                <p14:cNvContentPartPr/>
                <p14:nvPr/>
              </p14:nvContentPartPr>
              <p14:xfrm>
                <a:off x="8420714" y="5661664"/>
                <a:ext cx="164160" cy="156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9A16B7B-1A62-41E6-AEFD-18ECF268F50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412074" y="5653024"/>
                  <a:ext cx="181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B3332E5-53BB-4E1B-95A3-43EBC2097ECB}"/>
                    </a:ext>
                  </a:extLst>
                </p14:cNvPr>
                <p14:cNvContentPartPr/>
                <p14:nvPr/>
              </p14:nvContentPartPr>
              <p14:xfrm>
                <a:off x="8584514" y="5622064"/>
                <a:ext cx="231840" cy="232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B3332E5-53BB-4E1B-95A3-43EBC2097EC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75874" y="5613064"/>
                  <a:ext cx="249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D7A80BB-45B0-41F9-B044-E0124662E61A}"/>
                    </a:ext>
                  </a:extLst>
                </p14:cNvPr>
                <p14:cNvContentPartPr/>
                <p14:nvPr/>
              </p14:nvContentPartPr>
              <p14:xfrm>
                <a:off x="9057914" y="5690824"/>
                <a:ext cx="284760" cy="177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D7A80BB-45B0-41F9-B044-E0124662E61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048914" y="5681824"/>
                  <a:ext cx="302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7E27BF1-AE51-40B2-B95D-7DF048DA5953}"/>
                    </a:ext>
                  </a:extLst>
                </p14:cNvPr>
                <p14:cNvContentPartPr/>
                <p14:nvPr/>
              </p14:nvContentPartPr>
              <p14:xfrm>
                <a:off x="9444194" y="5482384"/>
                <a:ext cx="173880" cy="374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7E27BF1-AE51-40B2-B95D-7DF048DA595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35554" y="5473384"/>
                  <a:ext cx="1915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3ECD9F-8E46-442B-88A8-151E71136E9E}"/>
                    </a:ext>
                  </a:extLst>
                </p14:cNvPr>
                <p14:cNvContentPartPr/>
                <p14:nvPr/>
              </p14:nvContentPartPr>
              <p14:xfrm>
                <a:off x="9677114" y="5732944"/>
                <a:ext cx="104760" cy="1216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3ECD9F-8E46-442B-88A8-151E71136E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668474" y="5724304"/>
                  <a:ext cx="122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758B9DD-4512-477E-9554-2FEBE636B27B}"/>
                    </a:ext>
                  </a:extLst>
                </p14:cNvPr>
                <p14:cNvContentPartPr/>
                <p14:nvPr/>
              </p14:nvContentPartPr>
              <p14:xfrm>
                <a:off x="9847754" y="5743024"/>
                <a:ext cx="216720" cy="1238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758B9DD-4512-477E-9554-2FEBE636B27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838754" y="5734384"/>
                  <a:ext cx="234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B2BADB9-EFB0-458E-83DB-417A0B6FB41C}"/>
                    </a:ext>
                  </a:extLst>
                </p14:cNvPr>
                <p14:cNvContentPartPr/>
                <p14:nvPr/>
              </p14:nvContentPartPr>
              <p14:xfrm>
                <a:off x="10376234" y="5642584"/>
                <a:ext cx="430200" cy="253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B2BADB9-EFB0-458E-83DB-417A0B6FB41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367594" y="5633944"/>
                  <a:ext cx="447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2C8800-9A98-4480-A1F6-A63B8462432B}"/>
                    </a:ext>
                  </a:extLst>
                </p14:cNvPr>
                <p14:cNvContentPartPr/>
                <p14:nvPr/>
              </p14:nvContentPartPr>
              <p14:xfrm>
                <a:off x="690434" y="6272944"/>
                <a:ext cx="70200" cy="149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2C8800-9A98-4480-A1F6-A63B8462432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81434" y="6264304"/>
                  <a:ext cx="87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760C70A-493F-4620-B85F-62CABF9C4A4D}"/>
                    </a:ext>
                  </a:extLst>
                </p14:cNvPr>
                <p14:cNvContentPartPr/>
                <p14:nvPr/>
              </p14:nvContentPartPr>
              <p14:xfrm>
                <a:off x="817514" y="6080344"/>
                <a:ext cx="36000" cy="72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760C70A-493F-4620-B85F-62CABF9C4A4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8874" y="6071704"/>
                  <a:ext cx="53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EAEF475-9F32-458D-B0E3-7614D2A3EF17}"/>
                    </a:ext>
                  </a:extLst>
                </p14:cNvPr>
                <p14:cNvContentPartPr/>
                <p14:nvPr/>
              </p14:nvContentPartPr>
              <p14:xfrm>
                <a:off x="780074" y="6199144"/>
                <a:ext cx="245160" cy="231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EAEF475-9F32-458D-B0E3-7614D2A3EF1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71434" y="6190144"/>
                  <a:ext cx="262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DC69BB-2AC8-450F-8E37-C8400CBAA8C3}"/>
                    </a:ext>
                  </a:extLst>
                </p14:cNvPr>
                <p14:cNvContentPartPr/>
                <p14:nvPr/>
              </p14:nvContentPartPr>
              <p14:xfrm>
                <a:off x="1426994" y="6028864"/>
                <a:ext cx="224640" cy="411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DC69BB-2AC8-450F-8E37-C8400CBAA8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418354" y="6019864"/>
                  <a:ext cx="242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26F34C3-1825-4B20-A39E-2A4E57F3C7C9}"/>
                    </a:ext>
                  </a:extLst>
                </p14:cNvPr>
                <p14:cNvContentPartPr/>
                <p14:nvPr/>
              </p14:nvContentPartPr>
              <p14:xfrm>
                <a:off x="1619954" y="6214624"/>
                <a:ext cx="192600" cy="1832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26F34C3-1825-4B20-A39E-2A4E57F3C7C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610954" y="6205984"/>
                  <a:ext cx="210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F8E54A3-2B8E-4BFC-A27E-9CCDE62B6A58}"/>
                    </a:ext>
                  </a:extLst>
                </p14:cNvPr>
                <p14:cNvContentPartPr/>
                <p14:nvPr/>
              </p14:nvContentPartPr>
              <p14:xfrm>
                <a:off x="1860434" y="6205264"/>
                <a:ext cx="186120" cy="216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F8E54A3-2B8E-4BFC-A27E-9CCDE62B6A5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51794" y="6196264"/>
                  <a:ext cx="20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5FFEC4A-A731-4509-A71C-FD577562F2B1}"/>
                    </a:ext>
                  </a:extLst>
                </p14:cNvPr>
                <p14:cNvContentPartPr/>
                <p14:nvPr/>
              </p14:nvContentPartPr>
              <p14:xfrm>
                <a:off x="2001914" y="6234064"/>
                <a:ext cx="209520" cy="368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5FFEC4A-A731-4509-A71C-FD577562F2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992914" y="6225064"/>
                  <a:ext cx="227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37970F4-AA6D-425A-9138-A7E221569DDF}"/>
                    </a:ext>
                  </a:extLst>
                </p14:cNvPr>
                <p14:cNvContentPartPr/>
                <p14:nvPr/>
              </p14:nvContentPartPr>
              <p14:xfrm>
                <a:off x="2243834" y="6197704"/>
                <a:ext cx="177120" cy="195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37970F4-AA6D-425A-9138-A7E221569DD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235194" y="6188704"/>
                  <a:ext cx="194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E63B71C-B771-4B07-A020-3F3FED76D8B1}"/>
                    </a:ext>
                  </a:extLst>
                </p14:cNvPr>
                <p14:cNvContentPartPr/>
                <p14:nvPr/>
              </p14:nvContentPartPr>
              <p14:xfrm>
                <a:off x="4512914" y="6133984"/>
                <a:ext cx="23760" cy="75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E63B71C-B771-4B07-A020-3F3FED76D8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503914" y="6125344"/>
                  <a:ext cx="414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98D6EFEB-72B6-413D-B5EC-D720A359BF0D}"/>
                  </a:ext>
                </a:extLst>
              </p14:cNvPr>
              <p14:cNvContentPartPr/>
              <p14:nvPr/>
            </p14:nvContentPartPr>
            <p14:xfrm>
              <a:off x="2483954" y="6470944"/>
              <a:ext cx="117000" cy="1836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98D6EFEB-72B6-413D-B5EC-D720A359BF0D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474954" y="6462304"/>
                <a:ext cx="13464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09E9C64-EA3C-4233-95B0-DD711AF3FC44}"/>
              </a:ext>
            </a:extLst>
          </p:cNvPr>
          <p:cNvGrpSpPr/>
          <p:nvPr/>
        </p:nvGrpSpPr>
        <p:grpSpPr>
          <a:xfrm>
            <a:off x="2851154" y="6226864"/>
            <a:ext cx="332640" cy="416160"/>
            <a:chOff x="2851154" y="6226864"/>
            <a:chExt cx="33264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ADB6C0C-9EB5-4949-AA46-DFE9A1A2C6F7}"/>
                    </a:ext>
                  </a:extLst>
                </p14:cNvPr>
                <p14:cNvContentPartPr/>
                <p14:nvPr/>
              </p14:nvContentPartPr>
              <p14:xfrm>
                <a:off x="2851154" y="6354664"/>
                <a:ext cx="127440" cy="288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ADB6C0C-9EB5-4949-AA46-DFE9A1A2C6F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842154" y="6345664"/>
                  <a:ext cx="145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063FE18-0806-408A-BE00-2FC78AA0F862}"/>
                    </a:ext>
                  </a:extLst>
                </p14:cNvPr>
                <p14:cNvContentPartPr/>
                <p14:nvPr/>
              </p14:nvContentPartPr>
              <p14:xfrm>
                <a:off x="2934674" y="6226864"/>
                <a:ext cx="249120" cy="2250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063FE18-0806-408A-BE00-2FC78AA0F86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25674" y="6218224"/>
                  <a:ext cx="2667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5DEA1095-8208-4CF2-B320-4DAAC8D137B9}"/>
              </a:ext>
            </a:extLst>
          </p:cNvPr>
          <p:cNvGrpSpPr/>
          <p:nvPr/>
        </p:nvGrpSpPr>
        <p:grpSpPr>
          <a:xfrm>
            <a:off x="3469994" y="6142984"/>
            <a:ext cx="285120" cy="261000"/>
            <a:chOff x="3469994" y="6142984"/>
            <a:chExt cx="2851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3F63396-168A-49CA-BD49-B0F8943B77D4}"/>
                    </a:ext>
                  </a:extLst>
                </p14:cNvPr>
                <p14:cNvContentPartPr/>
                <p14:nvPr/>
              </p14:nvContentPartPr>
              <p14:xfrm>
                <a:off x="3469994" y="6291664"/>
                <a:ext cx="55080" cy="1123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3F63396-168A-49CA-BD49-B0F8943B77D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461354" y="6283024"/>
                  <a:ext cx="72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9B6516C-0874-4FE3-9A9B-C0D010D9092D}"/>
                    </a:ext>
                  </a:extLst>
                </p14:cNvPr>
                <p14:cNvContentPartPr/>
                <p14:nvPr/>
              </p14:nvContentPartPr>
              <p14:xfrm>
                <a:off x="3582674" y="6142984"/>
                <a:ext cx="32760" cy="14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9B6516C-0874-4FE3-9A9B-C0D010D9092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573674" y="6134344"/>
                  <a:ext cx="50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DD8376B-3B25-4DA7-9D83-9123273809C4}"/>
                    </a:ext>
                  </a:extLst>
                </p14:cNvPr>
                <p14:cNvContentPartPr/>
                <p14:nvPr/>
              </p14:nvContentPartPr>
              <p14:xfrm>
                <a:off x="3588794" y="6190504"/>
                <a:ext cx="166320" cy="200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DD8376B-3B25-4DA7-9D83-9123273809C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580154" y="6181504"/>
                  <a:ext cx="1839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1B8DEE6-864E-4CD8-8C73-9C6447B1F58C}"/>
              </a:ext>
            </a:extLst>
          </p:cNvPr>
          <p:cNvGrpSpPr/>
          <p:nvPr/>
        </p:nvGrpSpPr>
        <p:grpSpPr>
          <a:xfrm>
            <a:off x="4051394" y="6100144"/>
            <a:ext cx="1336320" cy="513000"/>
            <a:chOff x="4051394" y="6100144"/>
            <a:chExt cx="13363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8C43D24-AB09-404F-8D8C-65B0BC2634C5}"/>
                    </a:ext>
                  </a:extLst>
                </p14:cNvPr>
                <p14:cNvContentPartPr/>
                <p14:nvPr/>
              </p14:nvContentPartPr>
              <p14:xfrm>
                <a:off x="4051394" y="6204904"/>
                <a:ext cx="232200" cy="191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8C43D24-AB09-404F-8D8C-65B0BC2634C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042394" y="6196264"/>
                  <a:ext cx="249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7C10B2D-3BAA-4603-9104-D230234DF97E}"/>
                    </a:ext>
                  </a:extLst>
                </p14:cNvPr>
                <p14:cNvContentPartPr/>
                <p14:nvPr/>
              </p14:nvContentPartPr>
              <p14:xfrm>
                <a:off x="4401674" y="6239464"/>
                <a:ext cx="274320" cy="141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7C10B2D-3BAA-4603-9104-D230234DF97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93034" y="6230464"/>
                  <a:ext cx="291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430BB1E-FBD6-40D2-8D3D-7096E252AA17}"/>
                    </a:ext>
                  </a:extLst>
                </p14:cNvPr>
                <p14:cNvContentPartPr/>
                <p14:nvPr/>
              </p14:nvContentPartPr>
              <p14:xfrm>
                <a:off x="4747994" y="6260704"/>
                <a:ext cx="131760" cy="109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430BB1E-FBD6-40D2-8D3D-7096E252AA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739354" y="6251704"/>
                  <a:ext cx="149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3FEED80-D0AA-4148-8270-32B9F4314640}"/>
                    </a:ext>
                  </a:extLst>
                </p14:cNvPr>
                <p14:cNvContentPartPr/>
                <p14:nvPr/>
              </p14:nvContentPartPr>
              <p14:xfrm>
                <a:off x="5009354" y="6127504"/>
                <a:ext cx="171360" cy="282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3FEED80-D0AA-4148-8270-32B9F431464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000714" y="6118864"/>
                  <a:ext cx="189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255CC1F-8794-44AB-9D19-276EA5324CEC}"/>
                    </a:ext>
                  </a:extLst>
                </p14:cNvPr>
                <p14:cNvContentPartPr/>
                <p14:nvPr/>
              </p14:nvContentPartPr>
              <p14:xfrm>
                <a:off x="5135354" y="6100144"/>
                <a:ext cx="155520" cy="3132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255CC1F-8794-44AB-9D19-276EA5324CE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26354" y="6091504"/>
                  <a:ext cx="173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4089017-E05C-40B3-B576-A051272B6583}"/>
                    </a:ext>
                  </a:extLst>
                </p14:cNvPr>
                <p14:cNvContentPartPr/>
                <p14:nvPr/>
              </p14:nvContentPartPr>
              <p14:xfrm>
                <a:off x="5267114" y="6432064"/>
                <a:ext cx="120600" cy="181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4089017-E05C-40B3-B576-A051272B658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258474" y="6423064"/>
                  <a:ext cx="138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AFB9D11-03AB-4452-9F00-E6CA499FD816}"/>
              </a:ext>
            </a:extLst>
          </p:cNvPr>
          <p:cNvGrpSpPr/>
          <p:nvPr/>
        </p:nvGrpSpPr>
        <p:grpSpPr>
          <a:xfrm>
            <a:off x="5604434" y="6064864"/>
            <a:ext cx="2379600" cy="490320"/>
            <a:chOff x="5604434" y="6064864"/>
            <a:chExt cx="23796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B01199C-EEFE-4DA6-8027-F34CBDBE6F5A}"/>
                    </a:ext>
                  </a:extLst>
                </p14:cNvPr>
                <p14:cNvContentPartPr/>
                <p14:nvPr/>
              </p14:nvContentPartPr>
              <p14:xfrm>
                <a:off x="5604434" y="6283744"/>
                <a:ext cx="159480" cy="141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B01199C-EEFE-4DA6-8027-F34CBDBE6F5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595434" y="6275104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D1CCE06-3F00-4E7E-A045-412AFC70D72B}"/>
                    </a:ext>
                  </a:extLst>
                </p14:cNvPr>
                <p14:cNvContentPartPr/>
                <p14:nvPr/>
              </p14:nvContentPartPr>
              <p14:xfrm>
                <a:off x="5803154" y="6271864"/>
                <a:ext cx="172800" cy="138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D1CCE06-3F00-4E7E-A045-412AFC70D72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794154" y="6262864"/>
                  <a:ext cx="190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2503BC9-6A78-44E7-A25E-17257F55D90C}"/>
                    </a:ext>
                  </a:extLst>
                </p14:cNvPr>
                <p14:cNvContentPartPr/>
                <p14:nvPr/>
              </p14:nvContentPartPr>
              <p14:xfrm>
                <a:off x="6059114" y="6241624"/>
                <a:ext cx="167760" cy="1720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2503BC9-6A78-44E7-A25E-17257F55D90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050474" y="6232624"/>
                  <a:ext cx="185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C7E04A-DBC7-431B-A824-13DADD05F2B8}"/>
                    </a:ext>
                  </a:extLst>
                </p14:cNvPr>
                <p14:cNvContentPartPr/>
                <p14:nvPr/>
              </p14:nvContentPartPr>
              <p14:xfrm>
                <a:off x="6131474" y="6064864"/>
                <a:ext cx="259200" cy="320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C7E04A-DBC7-431B-A824-13DADD05F2B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122474" y="6056224"/>
                  <a:ext cx="276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4DA934C-3F94-443B-B24D-CD2188930C0F}"/>
                    </a:ext>
                  </a:extLst>
                </p14:cNvPr>
                <p14:cNvContentPartPr/>
                <p14:nvPr/>
              </p14:nvContentPartPr>
              <p14:xfrm>
                <a:off x="6657434" y="6088984"/>
                <a:ext cx="187920" cy="307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4DA934C-3F94-443B-B24D-CD2188930C0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648794" y="6079984"/>
                  <a:ext cx="20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5E4E498-2473-4F3A-AA51-14CF02532541}"/>
                    </a:ext>
                  </a:extLst>
                </p14:cNvPr>
                <p14:cNvContentPartPr/>
                <p14:nvPr/>
              </p14:nvContentPartPr>
              <p14:xfrm>
                <a:off x="6487874" y="6235864"/>
                <a:ext cx="260640" cy="172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5E4E498-2473-4F3A-AA51-14CF0253254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79234" y="6226864"/>
                  <a:ext cx="278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0F50E58-A64B-4DCC-95D9-21398A0A581B}"/>
                    </a:ext>
                  </a:extLst>
                </p14:cNvPr>
                <p14:cNvContentPartPr/>
                <p14:nvPr/>
              </p14:nvContentPartPr>
              <p14:xfrm>
                <a:off x="7042274" y="6230824"/>
                <a:ext cx="187200" cy="41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0F50E58-A64B-4DCC-95D9-21398A0A581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033274" y="6222184"/>
                  <a:ext cx="204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84A5E35-1D52-46E4-A4AA-63ED96EEB3B2}"/>
                    </a:ext>
                  </a:extLst>
                </p14:cNvPr>
                <p14:cNvContentPartPr/>
                <p14:nvPr/>
              </p14:nvContentPartPr>
              <p14:xfrm>
                <a:off x="7049114" y="6316144"/>
                <a:ext cx="129240" cy="21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84A5E35-1D52-46E4-A4AA-63ED96EEB3B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040114" y="6307504"/>
                  <a:ext cx="146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314274A-5AAD-4E04-9576-B9CFA5BC0F80}"/>
                    </a:ext>
                  </a:extLst>
                </p14:cNvPr>
                <p14:cNvContentPartPr/>
                <p14:nvPr/>
              </p14:nvContentPartPr>
              <p14:xfrm>
                <a:off x="7394714" y="6203104"/>
                <a:ext cx="198000" cy="162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314274A-5AAD-4E04-9576-B9CFA5BC0F8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86074" y="6194464"/>
                  <a:ext cx="215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8031EE6-2C1F-4428-9727-2F30E2E500BC}"/>
                    </a:ext>
                  </a:extLst>
                </p14:cNvPr>
                <p14:cNvContentPartPr/>
                <p14:nvPr/>
              </p14:nvContentPartPr>
              <p14:xfrm>
                <a:off x="7633394" y="6258904"/>
                <a:ext cx="128160" cy="2962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8031EE6-2C1F-4428-9727-2F30E2E500B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624394" y="6249904"/>
                  <a:ext cx="145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4BC2DD7-0EC3-4534-AE4A-A32A7665C635}"/>
                    </a:ext>
                  </a:extLst>
                </p14:cNvPr>
                <p14:cNvContentPartPr/>
                <p14:nvPr/>
              </p14:nvContentPartPr>
              <p14:xfrm>
                <a:off x="7698914" y="6164584"/>
                <a:ext cx="285120" cy="193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4BC2DD7-0EC3-4534-AE4A-A32A7665C63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89914" y="6155584"/>
                  <a:ext cx="30276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D0B897E-EBAF-4742-9CA9-35805C870EFE}"/>
                  </a:ext>
                </a:extLst>
              </p14:cNvPr>
              <p14:cNvContentPartPr/>
              <p14:nvPr/>
            </p14:nvContentPartPr>
            <p14:xfrm>
              <a:off x="7995194" y="6384184"/>
              <a:ext cx="17280" cy="9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D0B897E-EBAF-4742-9CA9-35805C870EFE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7986554" y="6375544"/>
                <a:ext cx="3492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4B5BB91-FCEE-4ADF-87BF-44E64CB100E3}"/>
              </a:ext>
            </a:extLst>
          </p:cNvPr>
          <p:cNvGrpSpPr/>
          <p:nvPr/>
        </p:nvGrpSpPr>
        <p:grpSpPr>
          <a:xfrm>
            <a:off x="8224154" y="6078904"/>
            <a:ext cx="774360" cy="440280"/>
            <a:chOff x="8224154" y="6078904"/>
            <a:chExt cx="7743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42F9659-BBC6-45AB-8F3B-3CD429A8451D}"/>
                    </a:ext>
                  </a:extLst>
                </p14:cNvPr>
                <p14:cNvContentPartPr/>
                <p14:nvPr/>
              </p14:nvContentPartPr>
              <p14:xfrm>
                <a:off x="8224154" y="6078904"/>
                <a:ext cx="181440" cy="3488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42F9659-BBC6-45AB-8F3B-3CD429A8451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215514" y="6070264"/>
                  <a:ext cx="19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1F46F14-7870-4588-9A45-5430C5AB5D23}"/>
                    </a:ext>
                  </a:extLst>
                </p14:cNvPr>
                <p14:cNvContentPartPr/>
                <p14:nvPr/>
              </p14:nvContentPartPr>
              <p14:xfrm>
                <a:off x="8507834" y="6190144"/>
                <a:ext cx="202320" cy="154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1F46F14-7870-4588-9A45-5430C5AB5D2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499194" y="6181144"/>
                  <a:ext cx="219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969D63D-A317-4AF9-97BF-7674A6C0597E}"/>
                    </a:ext>
                  </a:extLst>
                </p14:cNvPr>
                <p14:cNvContentPartPr/>
                <p14:nvPr/>
              </p14:nvContentPartPr>
              <p14:xfrm>
                <a:off x="8715914" y="6221464"/>
                <a:ext cx="125280" cy="297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969D63D-A317-4AF9-97BF-7674A6C059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706914" y="6212464"/>
                  <a:ext cx="142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E5E6914-A60A-44AC-BC49-6FBFDFCD17BA}"/>
                    </a:ext>
                  </a:extLst>
                </p14:cNvPr>
                <p14:cNvContentPartPr/>
                <p14:nvPr/>
              </p14:nvContentPartPr>
              <p14:xfrm>
                <a:off x="8794034" y="6141904"/>
                <a:ext cx="204480" cy="209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E5E6914-A60A-44AC-BC49-6FBFDFCD17B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85394" y="6133264"/>
                  <a:ext cx="222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85189584-C426-4FD6-8EA6-E4AF358DA3D2}"/>
              </a:ext>
            </a:extLst>
          </p:cNvPr>
          <p:cNvGrpSpPr/>
          <p:nvPr/>
        </p:nvGrpSpPr>
        <p:grpSpPr>
          <a:xfrm>
            <a:off x="3296114" y="148984"/>
            <a:ext cx="3695040" cy="1074240"/>
            <a:chOff x="3296114" y="148984"/>
            <a:chExt cx="3695040" cy="10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E067B2-0C33-4130-92E2-B5CAD539EEF5}"/>
                    </a:ext>
                  </a:extLst>
                </p14:cNvPr>
                <p14:cNvContentPartPr/>
                <p14:nvPr/>
              </p14:nvContentPartPr>
              <p14:xfrm>
                <a:off x="4559714" y="286144"/>
                <a:ext cx="151920" cy="24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E067B2-0C33-4130-92E2-B5CAD539EEF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550714" y="277144"/>
                  <a:ext cx="169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B7698B-313D-4512-8B29-96C62E23BF8F}"/>
                    </a:ext>
                  </a:extLst>
                </p14:cNvPr>
                <p14:cNvContentPartPr/>
                <p14:nvPr/>
              </p14:nvContentPartPr>
              <p14:xfrm>
                <a:off x="4510034" y="247624"/>
                <a:ext cx="228960" cy="24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B7698B-313D-4512-8B29-96C62E23BF8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01394" y="238624"/>
                  <a:ext cx="246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1CB24F-9CB9-480F-BE29-46C94BA4AD89}"/>
                    </a:ext>
                  </a:extLst>
                </p14:cNvPr>
                <p14:cNvContentPartPr/>
                <p14:nvPr/>
              </p14:nvContentPartPr>
              <p14:xfrm>
                <a:off x="4835834" y="320344"/>
                <a:ext cx="317880" cy="13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1CB24F-9CB9-480F-BE29-46C94BA4AD8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27194" y="311704"/>
                  <a:ext cx="335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1F5EA5-4334-4186-999A-E2DD6A7BA089}"/>
                    </a:ext>
                  </a:extLst>
                </p14:cNvPr>
                <p14:cNvContentPartPr/>
                <p14:nvPr/>
              </p14:nvContentPartPr>
              <p14:xfrm>
                <a:off x="5263514" y="327544"/>
                <a:ext cx="69840" cy="15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1F5EA5-4334-4186-999A-E2DD6A7BA0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54514" y="318544"/>
                  <a:ext cx="87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732ED1-7CF3-4BDF-AD52-AD42B3C234DF}"/>
                    </a:ext>
                  </a:extLst>
                </p14:cNvPr>
                <p14:cNvContentPartPr/>
                <p14:nvPr/>
              </p14:nvContentPartPr>
              <p14:xfrm>
                <a:off x="5228234" y="249784"/>
                <a:ext cx="281520" cy="22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732ED1-7CF3-4BDF-AD52-AD42B3C234D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219594" y="241144"/>
                  <a:ext cx="299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953A58-3B74-4E62-A4E6-20048EBA667F}"/>
                    </a:ext>
                  </a:extLst>
                </p14:cNvPr>
                <p14:cNvContentPartPr/>
                <p14:nvPr/>
              </p14:nvContentPartPr>
              <p14:xfrm>
                <a:off x="5548994" y="372904"/>
                <a:ext cx="32040" cy="4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953A58-3B74-4E62-A4E6-20048EBA667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539994" y="363904"/>
                  <a:ext cx="49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214ED4-2487-444B-AEAC-64D978C32072}"/>
                    </a:ext>
                  </a:extLst>
                </p14:cNvPr>
                <p14:cNvContentPartPr/>
                <p14:nvPr/>
              </p14:nvContentPartPr>
              <p14:xfrm>
                <a:off x="5640074" y="348424"/>
                <a:ext cx="144720" cy="12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214ED4-2487-444B-AEAC-64D978C3207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631434" y="339424"/>
                  <a:ext cx="162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541495-063B-48C2-8D0B-13AF9076FFBD}"/>
                    </a:ext>
                  </a:extLst>
                </p14:cNvPr>
                <p14:cNvContentPartPr/>
                <p14:nvPr/>
              </p14:nvContentPartPr>
              <p14:xfrm>
                <a:off x="5924474" y="222064"/>
                <a:ext cx="176040" cy="247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541495-063B-48C2-8D0B-13AF9076FFB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915834" y="213424"/>
                  <a:ext cx="19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D37E39-F95D-41E3-840C-1A3CF82FCC4B}"/>
                    </a:ext>
                  </a:extLst>
                </p14:cNvPr>
                <p14:cNvContentPartPr/>
                <p14:nvPr/>
              </p14:nvContentPartPr>
              <p14:xfrm>
                <a:off x="6098714" y="313144"/>
                <a:ext cx="163080" cy="12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D37E39-F95D-41E3-840C-1A3CF82FCC4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090074" y="304504"/>
                  <a:ext cx="18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E19B85-6F8E-4F11-8B3D-C300B55C85B0}"/>
                    </a:ext>
                  </a:extLst>
                </p14:cNvPr>
                <p14:cNvContentPartPr/>
                <p14:nvPr/>
              </p14:nvContentPartPr>
              <p14:xfrm>
                <a:off x="6330194" y="405664"/>
                <a:ext cx="63000" cy="18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E19B85-6F8E-4F11-8B3D-C300B55C85B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321554" y="397024"/>
                  <a:ext cx="80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F668FC-6C36-4C58-B63B-D130A2D12CC9}"/>
                    </a:ext>
                  </a:extLst>
                </p14:cNvPr>
                <p14:cNvContentPartPr/>
                <p14:nvPr/>
              </p14:nvContentPartPr>
              <p14:xfrm>
                <a:off x="6502274" y="378664"/>
                <a:ext cx="94680" cy="22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F668FC-6C36-4C58-B63B-D130A2D12CC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93274" y="369664"/>
                  <a:ext cx="112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A80982-4440-4F37-BA74-4C684B3D904A}"/>
                    </a:ext>
                  </a:extLst>
                </p14:cNvPr>
                <p14:cNvContentPartPr/>
                <p14:nvPr/>
              </p14:nvContentPartPr>
              <p14:xfrm>
                <a:off x="6552674" y="279304"/>
                <a:ext cx="219240" cy="185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A80982-4440-4F37-BA74-4C684B3D904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543674" y="270304"/>
                  <a:ext cx="236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9D017D-FFD3-4623-91C2-AD3752121E29}"/>
                    </a:ext>
                  </a:extLst>
                </p14:cNvPr>
                <p14:cNvContentPartPr/>
                <p14:nvPr/>
              </p14:nvContentPartPr>
              <p14:xfrm>
                <a:off x="6859394" y="148984"/>
                <a:ext cx="131760" cy="336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9D017D-FFD3-4623-91C2-AD3752121E2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850754" y="140344"/>
                  <a:ext cx="149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B9533D-1633-4A04-BE93-2571523C2AFA}"/>
                    </a:ext>
                  </a:extLst>
                </p14:cNvPr>
                <p14:cNvContentPartPr/>
                <p14:nvPr/>
              </p14:nvContentPartPr>
              <p14:xfrm>
                <a:off x="3378914" y="982384"/>
                <a:ext cx="205560" cy="19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B9533D-1633-4A04-BE93-2571523C2AF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369914" y="973744"/>
                  <a:ext cx="223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E02962-59BD-4757-A417-1F4A01931F74}"/>
                    </a:ext>
                  </a:extLst>
                </p14:cNvPr>
                <p14:cNvContentPartPr/>
                <p14:nvPr/>
              </p14:nvContentPartPr>
              <p14:xfrm>
                <a:off x="3583034" y="1043584"/>
                <a:ext cx="122760" cy="13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E02962-59BD-4757-A417-1F4A01931F7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74394" y="1034944"/>
                  <a:ext cx="140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33CBCA5-2A94-4963-A12F-0456F49EF867}"/>
                    </a:ext>
                  </a:extLst>
                </p14:cNvPr>
                <p14:cNvContentPartPr/>
                <p14:nvPr/>
              </p14:nvContentPartPr>
              <p14:xfrm>
                <a:off x="3742514" y="1041784"/>
                <a:ext cx="155880" cy="138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33CBCA5-2A94-4963-A12F-0456F49EF86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733514" y="1032784"/>
                  <a:ext cx="17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3DA484-8F75-4B54-8BE7-3E2BB86F8623}"/>
                    </a:ext>
                  </a:extLst>
                </p14:cNvPr>
                <p14:cNvContentPartPr/>
                <p14:nvPr/>
              </p14:nvContentPartPr>
              <p14:xfrm>
                <a:off x="4007834" y="1007944"/>
                <a:ext cx="161640" cy="215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3DA484-8F75-4B54-8BE7-3E2BB86F862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999194" y="999304"/>
                  <a:ext cx="179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913867-A588-4700-8446-8CBC44067E28}"/>
                    </a:ext>
                  </a:extLst>
                </p14:cNvPr>
                <p14:cNvContentPartPr/>
                <p14:nvPr/>
              </p14:nvContentPartPr>
              <p14:xfrm>
                <a:off x="4305914" y="758464"/>
                <a:ext cx="214920" cy="43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913867-A588-4700-8446-8CBC44067E2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297274" y="749464"/>
                  <a:ext cx="232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C01E44-D10A-4DB2-8A6E-7A6CD6B8216F}"/>
                    </a:ext>
                  </a:extLst>
                </p14:cNvPr>
                <p14:cNvContentPartPr/>
                <p14:nvPr/>
              </p14:nvContentPartPr>
              <p14:xfrm>
                <a:off x="4186754" y="982384"/>
                <a:ext cx="362520" cy="5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C01E44-D10A-4DB2-8A6E-7A6CD6B8216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178114" y="973384"/>
                  <a:ext cx="380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F568DF-7DB0-4B91-BB69-BDE0B64C75E2}"/>
                    </a:ext>
                  </a:extLst>
                </p14:cNvPr>
                <p14:cNvContentPartPr/>
                <p14:nvPr/>
              </p14:nvContentPartPr>
              <p14:xfrm>
                <a:off x="4462874" y="1075984"/>
                <a:ext cx="168480" cy="9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F568DF-7DB0-4B91-BB69-BDE0B64C75E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453874" y="1066984"/>
                  <a:ext cx="186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294DB82-F995-43C2-B3F3-85DB80DFDF3C}"/>
                    </a:ext>
                  </a:extLst>
                </p14:cNvPr>
                <p14:cNvContentPartPr/>
                <p14:nvPr/>
              </p14:nvContentPartPr>
              <p14:xfrm>
                <a:off x="4683554" y="1099384"/>
                <a:ext cx="127800" cy="94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294DB82-F995-43C2-B3F3-85DB80DFDF3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674554" y="1090744"/>
                  <a:ext cx="145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097B4B-6226-4219-9DB9-2A93B50ED72B}"/>
                    </a:ext>
                  </a:extLst>
                </p14:cNvPr>
                <p14:cNvContentPartPr/>
                <p14:nvPr/>
              </p14:nvContentPartPr>
              <p14:xfrm>
                <a:off x="4932674" y="765664"/>
                <a:ext cx="454680" cy="429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097B4B-6226-4219-9DB9-2A93B50ED72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24034" y="756664"/>
                  <a:ext cx="472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CFF3C7-557C-4A36-8E9F-0BB2C2A28CA0}"/>
                    </a:ext>
                  </a:extLst>
                </p14:cNvPr>
                <p14:cNvContentPartPr/>
                <p14:nvPr/>
              </p14:nvContentPartPr>
              <p14:xfrm>
                <a:off x="5267114" y="1182544"/>
                <a:ext cx="19440" cy="27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CFF3C7-557C-4A36-8E9F-0BB2C2A28CA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258474" y="1173904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36DF869-1408-42A6-A01C-60E95232B626}"/>
                    </a:ext>
                  </a:extLst>
                </p14:cNvPr>
                <p14:cNvContentPartPr/>
                <p14:nvPr/>
              </p14:nvContentPartPr>
              <p14:xfrm>
                <a:off x="3296114" y="338704"/>
                <a:ext cx="195840" cy="250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36DF869-1408-42A6-A01C-60E95232B62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287114" y="330064"/>
                  <a:ext cx="213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130298E-2C8F-43C8-906E-D7D668FF6E62}"/>
                    </a:ext>
                  </a:extLst>
                </p14:cNvPr>
                <p14:cNvContentPartPr/>
                <p14:nvPr/>
              </p14:nvContentPartPr>
              <p14:xfrm>
                <a:off x="3537674" y="382984"/>
                <a:ext cx="144360" cy="1814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130298E-2C8F-43C8-906E-D7D668FF6E6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529034" y="373984"/>
                  <a:ext cx="162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9DF7E5A-C615-4C25-B64D-F45406E1A27D}"/>
                    </a:ext>
                  </a:extLst>
                </p14:cNvPr>
                <p14:cNvContentPartPr/>
                <p14:nvPr/>
              </p14:nvContentPartPr>
              <p14:xfrm>
                <a:off x="3710474" y="404944"/>
                <a:ext cx="36720" cy="106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9DF7E5A-C615-4C25-B64D-F45406E1A27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701474" y="396304"/>
                  <a:ext cx="54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5DC03B7-F0E4-4249-B6AC-C9B3C9836116}"/>
                    </a:ext>
                  </a:extLst>
                </p14:cNvPr>
                <p14:cNvContentPartPr/>
                <p14:nvPr/>
              </p14:nvContentPartPr>
              <p14:xfrm>
                <a:off x="3624074" y="329344"/>
                <a:ext cx="214200" cy="469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5DC03B7-F0E4-4249-B6AC-C9B3C983611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615074" y="320704"/>
                  <a:ext cx="231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308288A-5E6F-48AC-8A7F-AD625FD4E8A0}"/>
                    </a:ext>
                  </a:extLst>
                </p14:cNvPr>
                <p14:cNvContentPartPr/>
                <p14:nvPr/>
              </p14:nvContentPartPr>
              <p14:xfrm>
                <a:off x="3850154" y="390184"/>
                <a:ext cx="81000" cy="172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308288A-5E6F-48AC-8A7F-AD625FD4E8A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841514" y="381544"/>
                  <a:ext cx="9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01066DC-0E48-4BA9-A48B-E440595A71B9}"/>
                    </a:ext>
                  </a:extLst>
                </p14:cNvPr>
                <p14:cNvContentPartPr/>
                <p14:nvPr/>
              </p14:nvContentPartPr>
              <p14:xfrm>
                <a:off x="3967154" y="450304"/>
                <a:ext cx="90720" cy="114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01066DC-0E48-4BA9-A48B-E440595A71B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958514" y="441664"/>
                  <a:ext cx="108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013DBAB0-5E99-4D2E-9C2E-35E9141F2242}"/>
                    </a:ext>
                  </a:extLst>
                </p14:cNvPr>
                <p14:cNvContentPartPr/>
                <p14:nvPr/>
              </p14:nvContentPartPr>
              <p14:xfrm>
                <a:off x="4164434" y="395584"/>
                <a:ext cx="117360" cy="574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013DBAB0-5E99-4D2E-9C2E-35E9141F224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155434" y="386584"/>
                  <a:ext cx="1350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8F4A9595-0AC5-4E1E-9692-B08B81AEFA50}"/>
              </a:ext>
            </a:extLst>
          </p:cNvPr>
          <p:cNvGrpSpPr/>
          <p:nvPr/>
        </p:nvGrpSpPr>
        <p:grpSpPr>
          <a:xfrm>
            <a:off x="8276714" y="6629704"/>
            <a:ext cx="538920" cy="168480"/>
            <a:chOff x="8276714" y="6629704"/>
            <a:chExt cx="5389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20DFF6-A848-49A2-900A-D50CB9163593}"/>
                    </a:ext>
                  </a:extLst>
                </p14:cNvPr>
                <p14:cNvContentPartPr/>
                <p14:nvPr/>
              </p14:nvContentPartPr>
              <p14:xfrm>
                <a:off x="8276714" y="6653824"/>
                <a:ext cx="153360" cy="141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20DFF6-A848-49A2-900A-D50CB916359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268074" y="6644824"/>
                  <a:ext cx="171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BA3B2BF-9132-4741-A391-C4C9C557B5CE}"/>
                    </a:ext>
                  </a:extLst>
                </p14:cNvPr>
                <p14:cNvContentPartPr/>
                <p14:nvPr/>
              </p14:nvContentPartPr>
              <p14:xfrm>
                <a:off x="8491994" y="6648424"/>
                <a:ext cx="126360" cy="1245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BA3B2BF-9132-4741-A391-C4C9C557B5C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483354" y="6639784"/>
                  <a:ext cx="144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C0C0F4F-2F5B-4040-8968-98A5C7EC720F}"/>
                    </a:ext>
                  </a:extLst>
                </p14:cNvPr>
                <p14:cNvContentPartPr/>
                <p14:nvPr/>
              </p14:nvContentPartPr>
              <p14:xfrm>
                <a:off x="8698994" y="6629704"/>
                <a:ext cx="116640" cy="1684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C0C0F4F-2F5B-4040-8968-98A5C7EC720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690354" y="6621064"/>
                  <a:ext cx="1342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504CE0AC-C0CC-4CE2-936E-811DA5328BCB}"/>
              </a:ext>
            </a:extLst>
          </p:cNvPr>
          <p:cNvGrpSpPr/>
          <p:nvPr/>
        </p:nvGrpSpPr>
        <p:grpSpPr>
          <a:xfrm>
            <a:off x="9038834" y="5985304"/>
            <a:ext cx="3095280" cy="827640"/>
            <a:chOff x="9038834" y="5985304"/>
            <a:chExt cx="309528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BD3AF53-B244-4332-A880-9F2BB236FB60}"/>
                    </a:ext>
                  </a:extLst>
                </p14:cNvPr>
                <p14:cNvContentPartPr/>
                <p14:nvPr/>
              </p14:nvContentPartPr>
              <p14:xfrm>
                <a:off x="9138554" y="6160624"/>
                <a:ext cx="164520" cy="1638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BD3AF53-B244-4332-A880-9F2BB236FB6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129914" y="6151624"/>
                  <a:ext cx="18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68A7A2D-0C6F-4EC0-B4E3-1811F5AAD443}"/>
                    </a:ext>
                  </a:extLst>
                </p14:cNvPr>
                <p14:cNvContentPartPr/>
                <p14:nvPr/>
              </p14:nvContentPartPr>
              <p14:xfrm>
                <a:off x="9184634" y="6302104"/>
                <a:ext cx="181800" cy="1382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68A7A2D-0C6F-4EC0-B4E3-1811F5AAD44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75634" y="6293464"/>
                  <a:ext cx="199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7F9C3ED-5443-404D-A07E-166DFAE23027}"/>
                    </a:ext>
                  </a:extLst>
                </p14:cNvPr>
                <p14:cNvContentPartPr/>
                <p14:nvPr/>
              </p14:nvContentPartPr>
              <p14:xfrm>
                <a:off x="9471194" y="6153064"/>
                <a:ext cx="216360" cy="217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7F9C3ED-5443-404D-A07E-166DFAE2302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462554" y="6144064"/>
                  <a:ext cx="23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CD86AEC-105C-4CC3-B4D9-2433A2E348FA}"/>
                    </a:ext>
                  </a:extLst>
                </p14:cNvPr>
                <p14:cNvContentPartPr/>
                <p14:nvPr/>
              </p14:nvContentPartPr>
              <p14:xfrm>
                <a:off x="9797354" y="6092224"/>
                <a:ext cx="226440" cy="2667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CD86AEC-105C-4CC3-B4D9-2433A2E348F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788354" y="6083224"/>
                  <a:ext cx="244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264B89C-207A-4F7A-A4F7-D0FA5DE361C4}"/>
                    </a:ext>
                  </a:extLst>
                </p14:cNvPr>
                <p14:cNvContentPartPr/>
                <p14:nvPr/>
              </p14:nvContentPartPr>
              <p14:xfrm>
                <a:off x="10258874" y="6283384"/>
                <a:ext cx="360" cy="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264B89C-207A-4F7A-A4F7-D0FA5DE361C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249874" y="6274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4DF6A64-18E6-4D60-ADFB-A6E273BB14B3}"/>
                    </a:ext>
                  </a:extLst>
                </p14:cNvPr>
                <p14:cNvContentPartPr/>
                <p14:nvPr/>
              </p14:nvContentPartPr>
              <p14:xfrm>
                <a:off x="10106954" y="6231544"/>
                <a:ext cx="155520" cy="126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4DF6A64-18E6-4D60-ADFB-A6E273BB14B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097954" y="6222904"/>
                  <a:ext cx="173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5ADD0E4-5C54-4169-B32B-D5731C6D69FB}"/>
                    </a:ext>
                  </a:extLst>
                </p14:cNvPr>
                <p14:cNvContentPartPr/>
                <p14:nvPr/>
              </p14:nvContentPartPr>
              <p14:xfrm>
                <a:off x="10312514" y="6242344"/>
                <a:ext cx="128880" cy="1008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5ADD0E4-5C54-4169-B32B-D5731C6D69F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303514" y="6233704"/>
                  <a:ext cx="146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83E0E99-3C52-423D-AB05-6774A5E3B804}"/>
                    </a:ext>
                  </a:extLst>
                </p14:cNvPr>
                <p14:cNvContentPartPr/>
                <p14:nvPr/>
              </p14:nvContentPartPr>
              <p14:xfrm>
                <a:off x="10500794" y="6220744"/>
                <a:ext cx="176400" cy="1587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83E0E99-3C52-423D-AB05-6774A5E3B80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491794" y="6211744"/>
                  <a:ext cx="194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A628F5F-8689-423A-8D0E-894199ECB6C2}"/>
                    </a:ext>
                  </a:extLst>
                </p14:cNvPr>
                <p14:cNvContentPartPr/>
                <p14:nvPr/>
              </p14:nvContentPartPr>
              <p14:xfrm>
                <a:off x="10629674" y="6056584"/>
                <a:ext cx="99720" cy="2970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A628F5F-8689-423A-8D0E-894199ECB6C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621034" y="6047584"/>
                  <a:ext cx="117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CCD60D8-6C6F-4028-AFDE-DD64DEBEC0B7}"/>
                    </a:ext>
                  </a:extLst>
                </p14:cNvPr>
                <p14:cNvContentPartPr/>
                <p14:nvPr/>
              </p14:nvContentPartPr>
              <p14:xfrm>
                <a:off x="10758914" y="6287344"/>
                <a:ext cx="109080" cy="262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CCD60D8-6C6F-4028-AFDE-DD64DEBEC0B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750274" y="6278344"/>
                  <a:ext cx="126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09AE9BB-8B2B-40C6-8BB7-1E6DA1DB9575}"/>
                    </a:ext>
                  </a:extLst>
                </p14:cNvPr>
                <p14:cNvContentPartPr/>
                <p14:nvPr/>
              </p14:nvContentPartPr>
              <p14:xfrm>
                <a:off x="10855754" y="6171064"/>
                <a:ext cx="274680" cy="159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09AE9BB-8B2B-40C6-8BB7-1E6DA1DB957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847114" y="6162064"/>
                  <a:ext cx="292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F3C8F71-D492-4F60-9309-B12513CD441C}"/>
                    </a:ext>
                  </a:extLst>
                </p14:cNvPr>
                <p14:cNvContentPartPr/>
                <p14:nvPr/>
              </p14:nvContentPartPr>
              <p14:xfrm>
                <a:off x="11269034" y="6110224"/>
                <a:ext cx="159480" cy="1807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F3C8F71-D492-4F60-9309-B12513CD441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260034" y="6101224"/>
                  <a:ext cx="177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6917F0C-0C69-4F5A-AB85-F3C47B8B7CFE}"/>
                    </a:ext>
                  </a:extLst>
                </p14:cNvPr>
                <p14:cNvContentPartPr/>
                <p14:nvPr/>
              </p14:nvContentPartPr>
              <p14:xfrm>
                <a:off x="11248874" y="6359704"/>
                <a:ext cx="138600" cy="22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6917F0C-0C69-4F5A-AB85-F3C47B8B7CF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1240234" y="6350704"/>
                  <a:ext cx="156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CE09C2A-AD8E-414E-B5CD-77477167C81B}"/>
                    </a:ext>
                  </a:extLst>
                </p14:cNvPr>
                <p14:cNvContentPartPr/>
                <p14:nvPr/>
              </p14:nvContentPartPr>
              <p14:xfrm>
                <a:off x="11513834" y="6315784"/>
                <a:ext cx="40320" cy="23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CE09C2A-AD8E-414E-B5CD-77477167C81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1505194" y="6306784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B294ED6-9CC5-45D9-89EF-86A50BFD851B}"/>
                    </a:ext>
                  </a:extLst>
                </p14:cNvPr>
                <p14:cNvContentPartPr/>
                <p14:nvPr/>
              </p14:nvContentPartPr>
              <p14:xfrm>
                <a:off x="11660714" y="6211744"/>
                <a:ext cx="115920" cy="1400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B294ED6-9CC5-45D9-89EF-86A50BFD851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652074" y="6202744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31AD25D-A446-493E-8BAA-9B540E145370}"/>
                    </a:ext>
                  </a:extLst>
                </p14:cNvPr>
                <p14:cNvContentPartPr/>
                <p14:nvPr/>
              </p14:nvContentPartPr>
              <p14:xfrm>
                <a:off x="11866634" y="6180064"/>
                <a:ext cx="29520" cy="147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31AD25D-A446-493E-8BAA-9B540E14537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857994" y="6171064"/>
                  <a:ext cx="47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31BF41B-7FF5-45D5-A035-8F311616D523}"/>
                    </a:ext>
                  </a:extLst>
                </p14:cNvPr>
                <p14:cNvContentPartPr/>
                <p14:nvPr/>
              </p14:nvContentPartPr>
              <p14:xfrm>
                <a:off x="11916674" y="5985304"/>
                <a:ext cx="217440" cy="535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31BF41B-7FF5-45D5-A035-8F311616D52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907674" y="5976664"/>
                  <a:ext cx="2350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66FEADC-E96E-4730-BB84-BDBFE90E4EDC}"/>
                    </a:ext>
                  </a:extLst>
                </p14:cNvPr>
                <p14:cNvContentPartPr/>
                <p14:nvPr/>
              </p14:nvContentPartPr>
              <p14:xfrm>
                <a:off x="9038834" y="6626464"/>
                <a:ext cx="136440" cy="152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66FEADC-E96E-4730-BB84-BDBFE90E4ED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30194" y="6617824"/>
                  <a:ext cx="15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7920CB8-9C2B-4599-9FE8-4A8E2651429E}"/>
                    </a:ext>
                  </a:extLst>
                </p14:cNvPr>
                <p14:cNvContentPartPr/>
                <p14:nvPr/>
              </p14:nvContentPartPr>
              <p14:xfrm>
                <a:off x="9203714" y="6674344"/>
                <a:ext cx="118080" cy="939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7920CB8-9C2B-4599-9FE8-4A8E2651429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194714" y="6665704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9E5CBDB-AD04-46D3-9AF5-2B2E5EEEA603}"/>
                    </a:ext>
                  </a:extLst>
                </p14:cNvPr>
                <p14:cNvContentPartPr/>
                <p14:nvPr/>
              </p14:nvContentPartPr>
              <p14:xfrm>
                <a:off x="9474434" y="6520624"/>
                <a:ext cx="67320" cy="2610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9E5CBDB-AD04-46D3-9AF5-2B2E5EEEA60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465434" y="6511624"/>
                  <a:ext cx="84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24E70E1C-C0F0-4103-A31D-EE9521C4A5AF}"/>
                    </a:ext>
                  </a:extLst>
                </p14:cNvPr>
                <p14:cNvContentPartPr/>
                <p14:nvPr/>
              </p14:nvContentPartPr>
              <p14:xfrm>
                <a:off x="9569114" y="6645544"/>
                <a:ext cx="132120" cy="143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24E70E1C-C0F0-4103-A31D-EE9521C4A5A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560474" y="6636904"/>
                  <a:ext cx="149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7DB579F-8F4F-4289-9625-6A692192567F}"/>
                    </a:ext>
                  </a:extLst>
                </p14:cNvPr>
                <p14:cNvContentPartPr/>
                <p14:nvPr/>
              </p14:nvContentPartPr>
              <p14:xfrm>
                <a:off x="9958274" y="6656344"/>
                <a:ext cx="95040" cy="110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7DB579F-8F4F-4289-9625-6A692192567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949634" y="6647344"/>
                  <a:ext cx="112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62485D2-BF8D-47D4-82B0-CD64FF9B9185}"/>
                    </a:ext>
                  </a:extLst>
                </p14:cNvPr>
                <p14:cNvContentPartPr/>
                <p14:nvPr/>
              </p14:nvContentPartPr>
              <p14:xfrm>
                <a:off x="10175354" y="6435304"/>
                <a:ext cx="163080" cy="377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62485D2-BF8D-47D4-82B0-CD64FF9B918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66354" y="6426304"/>
                  <a:ext cx="180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65AE8C3-0451-4B6F-A28E-4384B2E886E8}"/>
                    </a:ext>
                  </a:extLst>
                </p14:cNvPr>
                <p14:cNvContentPartPr/>
                <p14:nvPr/>
              </p14:nvContentPartPr>
              <p14:xfrm>
                <a:off x="10138994" y="6651304"/>
                <a:ext cx="189720" cy="345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65AE8C3-0451-4B6F-A28E-4384B2E886E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130354" y="6642304"/>
                  <a:ext cx="207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C2C98B0-D37B-4909-ABEB-7BE17A60730B}"/>
                    </a:ext>
                  </a:extLst>
                </p14:cNvPr>
                <p14:cNvContentPartPr/>
                <p14:nvPr/>
              </p14:nvContentPartPr>
              <p14:xfrm>
                <a:off x="10613834" y="6487144"/>
                <a:ext cx="161640" cy="285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C2C98B0-D37B-4909-ABEB-7BE17A60730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605194" y="6478144"/>
                  <a:ext cx="179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3A55865-884C-4A59-8A6A-F6EE08B93ABD}"/>
                    </a:ext>
                  </a:extLst>
                </p14:cNvPr>
                <p14:cNvContentPartPr/>
                <p14:nvPr/>
              </p14:nvContentPartPr>
              <p14:xfrm>
                <a:off x="10536794" y="6607744"/>
                <a:ext cx="227160" cy="48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3A55865-884C-4A59-8A6A-F6EE08B93AB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527794" y="6599104"/>
                  <a:ext cx="244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96D07E5-DCFA-45F5-9481-9484F7361269}"/>
                    </a:ext>
                  </a:extLst>
                </p14:cNvPr>
                <p14:cNvContentPartPr/>
                <p14:nvPr/>
              </p14:nvContentPartPr>
              <p14:xfrm>
                <a:off x="10792754" y="6476704"/>
                <a:ext cx="102240" cy="252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96D07E5-DCFA-45F5-9481-9484F7361269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783754" y="6467704"/>
                  <a:ext cx="119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39DEA55-A55A-45C2-9F06-736401D4B521}"/>
                    </a:ext>
                  </a:extLst>
                </p14:cNvPr>
                <p14:cNvContentPartPr/>
                <p14:nvPr/>
              </p14:nvContentPartPr>
              <p14:xfrm>
                <a:off x="10944674" y="6633664"/>
                <a:ext cx="120960" cy="109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39DEA55-A55A-45C2-9F06-736401D4B52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936034" y="6625024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C31026C-D3B0-481D-B411-941BFCC90B0D}"/>
                    </a:ext>
                  </a:extLst>
                </p14:cNvPr>
                <p14:cNvContentPartPr/>
                <p14:nvPr/>
              </p14:nvContentPartPr>
              <p14:xfrm>
                <a:off x="11054474" y="6632584"/>
                <a:ext cx="168480" cy="1108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C31026C-D3B0-481D-B411-941BFCC90B0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45474" y="6623584"/>
                  <a:ext cx="18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B09198D-0B98-457E-852D-BC7280DD9C22}"/>
                    </a:ext>
                  </a:extLst>
                </p14:cNvPr>
                <p14:cNvContentPartPr/>
                <p14:nvPr/>
              </p14:nvContentPartPr>
              <p14:xfrm>
                <a:off x="11383154" y="6483904"/>
                <a:ext cx="112320" cy="2642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B09198D-0B98-457E-852D-BC7280DD9C2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374514" y="6474904"/>
                  <a:ext cx="129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AC08841-178B-491E-8CBC-1A63F843750C}"/>
                    </a:ext>
                  </a:extLst>
                </p14:cNvPr>
                <p14:cNvContentPartPr/>
                <p14:nvPr/>
              </p14:nvContentPartPr>
              <p14:xfrm>
                <a:off x="11383154" y="6650584"/>
                <a:ext cx="124560" cy="1227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AC08841-178B-491E-8CBC-1A63F843750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374154" y="6641944"/>
                  <a:ext cx="14220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96CEFD89-C666-4B9C-9ACC-57915EC544F2}"/>
                  </a:ext>
                </a:extLst>
              </p14:cNvPr>
              <p14:cNvContentPartPr/>
              <p14:nvPr/>
            </p14:nvContentPartPr>
            <p14:xfrm>
              <a:off x="3723074" y="4385868"/>
              <a:ext cx="5564520" cy="3308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96CEFD89-C666-4B9C-9ACC-57915EC544F2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3714074" y="4376868"/>
                <a:ext cx="55821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6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A3B3D3CD-BA3D-4BAF-B441-6ACB7F37CCE2}"/>
                  </a:ext>
                </a:extLst>
              </p14:cNvPr>
              <p14:cNvContentPartPr/>
              <p14:nvPr/>
            </p14:nvContentPartPr>
            <p14:xfrm>
              <a:off x="7955234" y="2434308"/>
              <a:ext cx="1980000" cy="1461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A3B3D3CD-BA3D-4BAF-B441-6ACB7F37CCE2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7946234" y="2425668"/>
                <a:ext cx="1997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8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030F7B84-29C3-4572-979C-B59CC92D7098}"/>
                  </a:ext>
                </a:extLst>
              </p14:cNvPr>
              <p14:cNvContentPartPr/>
              <p14:nvPr/>
            </p14:nvContentPartPr>
            <p14:xfrm>
              <a:off x="1414754" y="3188868"/>
              <a:ext cx="3160440" cy="3297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030F7B84-29C3-4572-979C-B59CC92D7098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1406114" y="3179868"/>
                <a:ext cx="31780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0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6F0A1E3F-88FC-473E-A6C5-65F954AE56C0}"/>
                  </a:ext>
                </a:extLst>
              </p14:cNvPr>
              <p14:cNvContentPartPr/>
              <p14:nvPr/>
            </p14:nvContentPartPr>
            <p14:xfrm>
              <a:off x="11329874" y="5168508"/>
              <a:ext cx="335880" cy="73980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6F0A1E3F-88FC-473E-A6C5-65F954AE56C0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11320874" y="5159508"/>
                <a:ext cx="35352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CB494153-B38C-4847-9D5F-CC2D9FF96E1E}"/>
                  </a:ext>
                </a:extLst>
              </p14:cNvPr>
              <p14:cNvContentPartPr/>
              <p14:nvPr/>
            </p14:nvContentPartPr>
            <p14:xfrm>
              <a:off x="3799754" y="4228908"/>
              <a:ext cx="5432760" cy="47052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CB494153-B38C-4847-9D5F-CC2D9FF96E1E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3791114" y="4220268"/>
                <a:ext cx="54504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136CDEAB-8FD3-4EB1-834E-D09E9A4D90DB}"/>
                  </a:ext>
                </a:extLst>
              </p14:cNvPr>
              <p14:cNvContentPartPr/>
              <p14:nvPr/>
            </p14:nvContentPartPr>
            <p14:xfrm>
              <a:off x="3750074" y="4002468"/>
              <a:ext cx="4988880" cy="4424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136CDEAB-8FD3-4EB1-834E-D09E9A4D90DB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3741074" y="3993828"/>
                <a:ext cx="500652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13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D828B3-283C-481D-A2DE-490DCB3BD66C}"/>
                  </a:ext>
                </a:extLst>
              </p14:cNvPr>
              <p14:cNvContentPartPr/>
              <p14:nvPr/>
            </p14:nvContentPartPr>
            <p14:xfrm>
              <a:off x="4376474" y="348064"/>
              <a:ext cx="5040" cy="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D828B3-283C-481D-A2DE-490DCB3BD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7474" y="339424"/>
                <a:ext cx="22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27E90B5-9C8B-44F9-8A76-FD5EDBEB29A6}"/>
                  </a:ext>
                </a:extLst>
              </p14:cNvPr>
              <p14:cNvContentPartPr/>
              <p14:nvPr/>
            </p14:nvContentPartPr>
            <p14:xfrm>
              <a:off x="5741954" y="1479904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27E90B5-9C8B-44F9-8A76-FD5EDBEB29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3314" y="14709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D27C7E20-0EBC-4E20-BDFC-E27603691B83}"/>
                  </a:ext>
                </a:extLst>
              </p14:cNvPr>
              <p14:cNvContentPartPr/>
              <p14:nvPr/>
            </p14:nvContentPartPr>
            <p14:xfrm>
              <a:off x="1611674" y="2991544"/>
              <a:ext cx="241560" cy="2340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D27C7E20-0EBC-4E20-BDFC-E27603691B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2674" y="2982904"/>
                <a:ext cx="259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DBE18D4-44FE-4670-8805-9DB12B0BC1B9}"/>
                  </a:ext>
                </a:extLst>
              </p14:cNvPr>
              <p14:cNvContentPartPr/>
              <p14:nvPr/>
            </p14:nvContentPartPr>
            <p14:xfrm>
              <a:off x="1278314" y="1528864"/>
              <a:ext cx="134280" cy="2804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DBE18D4-44FE-4670-8805-9DB12B0BC1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674" y="1520224"/>
                <a:ext cx="15192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3A836EFD-5BBD-4077-BC5C-C0F7809BF1DF}"/>
              </a:ext>
            </a:extLst>
          </p:cNvPr>
          <p:cNvGrpSpPr/>
          <p:nvPr/>
        </p:nvGrpSpPr>
        <p:grpSpPr>
          <a:xfrm>
            <a:off x="1514834" y="4922944"/>
            <a:ext cx="400320" cy="380880"/>
            <a:chOff x="1514834" y="4922944"/>
            <a:chExt cx="4003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8348EB4-83CA-480D-A54F-A99FD6E51615}"/>
                    </a:ext>
                  </a:extLst>
                </p14:cNvPr>
                <p14:cNvContentPartPr/>
                <p14:nvPr/>
              </p14:nvContentPartPr>
              <p14:xfrm>
                <a:off x="1514834" y="4922944"/>
                <a:ext cx="111600" cy="347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8348EB4-83CA-480D-A54F-A99FD6E516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6194" y="4913944"/>
                  <a:ext cx="129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C791712-E2A1-46AE-9136-190F7EF1BCDD}"/>
                    </a:ext>
                  </a:extLst>
                </p14:cNvPr>
                <p14:cNvContentPartPr/>
                <p14:nvPr/>
              </p14:nvContentPartPr>
              <p14:xfrm>
                <a:off x="1747754" y="4971184"/>
                <a:ext cx="167400" cy="332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C791712-E2A1-46AE-9136-190F7EF1BC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38754" y="4962544"/>
                  <a:ext cx="18504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75BE9324-4AF0-45AA-AC41-EDD3C9F3CDAF}"/>
              </a:ext>
            </a:extLst>
          </p:cNvPr>
          <p:cNvGrpSpPr/>
          <p:nvPr/>
        </p:nvGrpSpPr>
        <p:grpSpPr>
          <a:xfrm>
            <a:off x="2253914" y="4845904"/>
            <a:ext cx="4867200" cy="981000"/>
            <a:chOff x="2253914" y="4845904"/>
            <a:chExt cx="4867200" cy="9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8C980D5-1BF9-4E2E-B395-52FFD7F6C821}"/>
                    </a:ext>
                  </a:extLst>
                </p14:cNvPr>
                <p14:cNvContentPartPr/>
                <p14:nvPr/>
              </p14:nvContentPartPr>
              <p14:xfrm>
                <a:off x="2253914" y="4916464"/>
                <a:ext cx="428760" cy="353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8C980D5-1BF9-4E2E-B395-52FFD7F6C8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4914" y="4907464"/>
                  <a:ext cx="446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97727B7-B8CE-415A-AA4A-29A41960DD61}"/>
                    </a:ext>
                  </a:extLst>
                </p14:cNvPr>
                <p14:cNvContentPartPr/>
                <p14:nvPr/>
              </p14:nvContentPartPr>
              <p14:xfrm>
                <a:off x="2376674" y="5078104"/>
                <a:ext cx="206640" cy="615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97727B7-B8CE-415A-AA4A-29A41960DD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67674" y="5069104"/>
                  <a:ext cx="224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00C6099-CAD5-4AE2-80F2-F1B21A71D4C5}"/>
                    </a:ext>
                  </a:extLst>
                </p14:cNvPr>
                <p14:cNvContentPartPr/>
                <p14:nvPr/>
              </p14:nvContentPartPr>
              <p14:xfrm>
                <a:off x="2632634" y="5072344"/>
                <a:ext cx="141480" cy="2066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00C6099-CAD5-4AE2-80F2-F1B21A71D4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3634" y="5063344"/>
                  <a:ext cx="15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05EE268-469B-4F82-AFE5-6AB3F1A1BE9F}"/>
                    </a:ext>
                  </a:extLst>
                </p14:cNvPr>
                <p14:cNvContentPartPr/>
                <p14:nvPr/>
              </p14:nvContentPartPr>
              <p14:xfrm>
                <a:off x="2956274" y="4865344"/>
                <a:ext cx="206640" cy="4212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05EE268-469B-4F82-AFE5-6AB3F1A1BE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47634" y="4856704"/>
                  <a:ext cx="224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3A43C9B-B695-4A0B-B71E-E979CCBBA318}"/>
                    </a:ext>
                  </a:extLst>
                </p14:cNvPr>
                <p14:cNvContentPartPr/>
                <p14:nvPr/>
              </p14:nvContentPartPr>
              <p14:xfrm>
                <a:off x="2902994" y="5057944"/>
                <a:ext cx="299880" cy="640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3A43C9B-B695-4A0B-B71E-E979CCBBA3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93994" y="5049304"/>
                  <a:ext cx="317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5819C49-31F7-4360-8A40-0BBCEF400EF7}"/>
                    </a:ext>
                  </a:extLst>
                </p14:cNvPr>
                <p14:cNvContentPartPr/>
                <p14:nvPr/>
              </p14:nvContentPartPr>
              <p14:xfrm>
                <a:off x="3163994" y="5152984"/>
                <a:ext cx="42480" cy="903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5819C49-31F7-4360-8A40-0BBCEF400E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94" y="5143984"/>
                  <a:ext cx="6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DCFDA21-748A-4D72-9E31-737FA5FC4202}"/>
                    </a:ext>
                  </a:extLst>
                </p14:cNvPr>
                <p14:cNvContentPartPr/>
                <p14:nvPr/>
              </p14:nvContentPartPr>
              <p14:xfrm>
                <a:off x="3329234" y="5081704"/>
                <a:ext cx="332280" cy="1591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DCFDA21-748A-4D72-9E31-737FA5FC42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0594" y="5073064"/>
                  <a:ext cx="34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50E2290A-4849-42E8-B33D-2BF212A4456A}"/>
                    </a:ext>
                  </a:extLst>
                </p14:cNvPr>
                <p14:cNvContentPartPr/>
                <p14:nvPr/>
              </p14:nvContentPartPr>
              <p14:xfrm>
                <a:off x="3741074" y="5101504"/>
                <a:ext cx="150480" cy="1227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50E2290A-4849-42E8-B33D-2BF212A4456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2074" y="5092504"/>
                  <a:ext cx="168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2DE6E3B-5CF8-46A1-AE04-5B631C9810B7}"/>
                    </a:ext>
                  </a:extLst>
                </p14:cNvPr>
                <p14:cNvContentPartPr/>
                <p14:nvPr/>
              </p14:nvContentPartPr>
              <p14:xfrm>
                <a:off x="4012514" y="4845904"/>
                <a:ext cx="214920" cy="400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2DE6E3B-5CF8-46A1-AE04-5B631C9810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03514" y="4837264"/>
                  <a:ext cx="232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51C73A1-9DB4-42E3-AEB0-7ECB0C061B22}"/>
                    </a:ext>
                  </a:extLst>
                </p14:cNvPr>
                <p14:cNvContentPartPr/>
                <p14:nvPr/>
              </p14:nvContentPartPr>
              <p14:xfrm>
                <a:off x="3935474" y="5054704"/>
                <a:ext cx="266760" cy="252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51C73A1-9DB4-42E3-AEB0-7ECB0C061B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26834" y="5046064"/>
                  <a:ext cx="284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39DEBF-3B98-41E5-85B7-70A432E7C0DA}"/>
                    </a:ext>
                  </a:extLst>
                </p14:cNvPr>
                <p14:cNvContentPartPr/>
                <p14:nvPr/>
              </p14:nvContentPartPr>
              <p14:xfrm>
                <a:off x="4216274" y="5064784"/>
                <a:ext cx="170280" cy="181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39DEBF-3B98-41E5-85B7-70A432E7C0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07634" y="5056144"/>
                  <a:ext cx="187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7A9294C5-CF4D-4FF3-8DFF-27512C4879F9}"/>
                    </a:ext>
                  </a:extLst>
                </p14:cNvPr>
                <p14:cNvContentPartPr/>
                <p14:nvPr/>
              </p14:nvContentPartPr>
              <p14:xfrm>
                <a:off x="4963634" y="4992784"/>
                <a:ext cx="191880" cy="2473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7A9294C5-CF4D-4FF3-8DFF-27512C4879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54994" y="4983784"/>
                  <a:ext cx="209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80A428A-CFAD-4F1A-90C1-E57DFCF4E48D}"/>
                    </a:ext>
                  </a:extLst>
                </p14:cNvPr>
                <p14:cNvContentPartPr/>
                <p14:nvPr/>
              </p14:nvContentPartPr>
              <p14:xfrm>
                <a:off x="4922594" y="4970104"/>
                <a:ext cx="239400" cy="2397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80A428A-CFAD-4F1A-90C1-E57DFCF4E4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3594" y="4961464"/>
                  <a:ext cx="257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CE1E66C5-9D92-4AD8-A20F-F4C431A9AE94}"/>
                    </a:ext>
                  </a:extLst>
                </p14:cNvPr>
                <p14:cNvContentPartPr/>
                <p14:nvPr/>
              </p14:nvContentPartPr>
              <p14:xfrm>
                <a:off x="5576354" y="5056504"/>
                <a:ext cx="182880" cy="152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CE1E66C5-9D92-4AD8-A20F-F4C431A9AE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67354" y="5047864"/>
                  <a:ext cx="200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ABBE417-1DB1-494D-AC02-B2F5993081F1}"/>
                    </a:ext>
                  </a:extLst>
                </p14:cNvPr>
                <p14:cNvContentPartPr/>
                <p14:nvPr/>
              </p14:nvContentPartPr>
              <p14:xfrm>
                <a:off x="5817554" y="4996024"/>
                <a:ext cx="229320" cy="1821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ABBE417-1DB1-494D-AC02-B2F5993081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8914" y="4987024"/>
                  <a:ext cx="246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E80B07E-CCEF-4546-BC87-963C2D00CF60}"/>
                    </a:ext>
                  </a:extLst>
                </p14:cNvPr>
                <p14:cNvContentPartPr/>
                <p14:nvPr/>
              </p14:nvContentPartPr>
              <p14:xfrm>
                <a:off x="6069914" y="5081704"/>
                <a:ext cx="54360" cy="1004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E80B07E-CCEF-4546-BC87-963C2D00CF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60914" y="5073064"/>
                  <a:ext cx="72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D113510-6BE0-401F-90D9-0406D6BFBBBD}"/>
                    </a:ext>
                  </a:extLst>
                </p14:cNvPr>
                <p14:cNvContentPartPr/>
                <p14:nvPr/>
              </p14:nvContentPartPr>
              <p14:xfrm>
                <a:off x="6191954" y="4995304"/>
                <a:ext cx="6120" cy="10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D113510-6BE0-401F-90D9-0406D6BFBB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2954" y="4986304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61DBA5C-4392-483D-B811-BF0F68F04A73}"/>
                    </a:ext>
                  </a:extLst>
                </p14:cNvPr>
                <p14:cNvContentPartPr/>
                <p14:nvPr/>
              </p14:nvContentPartPr>
              <p14:xfrm>
                <a:off x="6207434" y="5049664"/>
                <a:ext cx="152640" cy="1198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61DBA5C-4392-483D-B811-BF0F68F04A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8794" y="5040664"/>
                  <a:ext cx="170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34AFEF22-E20C-4653-A4F4-24C6D14D42E1}"/>
                    </a:ext>
                  </a:extLst>
                </p14:cNvPr>
                <p14:cNvContentPartPr/>
                <p14:nvPr/>
              </p14:nvContentPartPr>
              <p14:xfrm>
                <a:off x="6396074" y="5019784"/>
                <a:ext cx="207720" cy="5418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34AFEF22-E20C-4653-A4F4-24C6D14D42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7434" y="5011144"/>
                  <a:ext cx="2253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CA542AA-B667-410F-BAF2-37D1D46CD820}"/>
                    </a:ext>
                  </a:extLst>
                </p14:cNvPr>
                <p14:cNvContentPartPr/>
                <p14:nvPr/>
              </p14:nvContentPartPr>
              <p14:xfrm>
                <a:off x="6874154" y="4998904"/>
                <a:ext cx="162360" cy="1519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CA542AA-B667-410F-BAF2-37D1D46CD8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65154" y="4990264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5B5ABAC-7637-495D-A543-59A90388F6C1}"/>
                    </a:ext>
                  </a:extLst>
                </p14:cNvPr>
                <p14:cNvContentPartPr/>
                <p14:nvPr/>
              </p14:nvContentPartPr>
              <p14:xfrm>
                <a:off x="2310074" y="5659864"/>
                <a:ext cx="204480" cy="1670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5B5ABAC-7637-495D-A543-59A90388F6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01434" y="5650864"/>
                  <a:ext cx="222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1CE315B-B361-48FE-8642-CF62163A6C08}"/>
                    </a:ext>
                  </a:extLst>
                </p14:cNvPr>
                <p14:cNvContentPartPr/>
                <p14:nvPr/>
              </p14:nvContentPartPr>
              <p14:xfrm>
                <a:off x="2467754" y="5438824"/>
                <a:ext cx="163080" cy="367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1CE315B-B361-48FE-8642-CF62163A6C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58754" y="5429824"/>
                  <a:ext cx="1807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0C5FCE-BD68-44D6-AB1A-AF669A6EAC28}"/>
                    </a:ext>
                  </a:extLst>
                </p14:cNvPr>
                <p14:cNvContentPartPr/>
                <p14:nvPr/>
              </p14:nvContentPartPr>
              <p14:xfrm>
                <a:off x="2597714" y="5681824"/>
                <a:ext cx="27360" cy="111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0C5FCE-BD68-44D6-AB1A-AF669A6EAC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89074" y="5672824"/>
                  <a:ext cx="4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B6AD180-BA4E-4EF6-AD17-385106AB1866}"/>
                    </a:ext>
                  </a:extLst>
                </p14:cNvPr>
                <p14:cNvContentPartPr/>
                <p14:nvPr/>
              </p14:nvContentPartPr>
              <p14:xfrm>
                <a:off x="2674394" y="5608744"/>
                <a:ext cx="165240" cy="1796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B6AD180-BA4E-4EF6-AD17-385106AB18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5754" y="5599744"/>
                  <a:ext cx="182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012A47D-A46B-47F9-AA0E-38656FF0A23A}"/>
                    </a:ext>
                  </a:extLst>
                </p14:cNvPr>
                <p14:cNvContentPartPr/>
                <p14:nvPr/>
              </p14:nvContentPartPr>
              <p14:xfrm>
                <a:off x="3066074" y="5403904"/>
                <a:ext cx="180000" cy="3985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012A47D-A46B-47F9-AA0E-38656FF0A2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57434" y="5394904"/>
                  <a:ext cx="197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7FE5EDD-DA91-4300-97C7-677018C24119}"/>
                    </a:ext>
                  </a:extLst>
                </p14:cNvPr>
                <p14:cNvContentPartPr/>
                <p14:nvPr/>
              </p14:nvContentPartPr>
              <p14:xfrm>
                <a:off x="3000914" y="5579944"/>
                <a:ext cx="350640" cy="83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7FE5EDD-DA91-4300-97C7-677018C241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2274" y="5570944"/>
                  <a:ext cx="368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92F568E-D577-417B-9594-8E702DF4CCB5}"/>
                    </a:ext>
                  </a:extLst>
                </p14:cNvPr>
                <p14:cNvContentPartPr/>
                <p14:nvPr/>
              </p14:nvContentPartPr>
              <p14:xfrm>
                <a:off x="3277034" y="5622424"/>
                <a:ext cx="128160" cy="1630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92F568E-D577-417B-9594-8E702DF4CC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68394" y="5613784"/>
                  <a:ext cx="14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41EC682-69FD-4DF2-95BB-46CE9120892D}"/>
                    </a:ext>
                  </a:extLst>
                </p14:cNvPr>
                <p14:cNvContentPartPr/>
                <p14:nvPr/>
              </p14:nvContentPartPr>
              <p14:xfrm>
                <a:off x="3453794" y="5352064"/>
                <a:ext cx="439200" cy="4150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41EC682-69FD-4DF2-95BB-46CE9120892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44794" y="5343064"/>
                  <a:ext cx="4568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318A96B8-86EE-4D72-9221-81364FF790AA}"/>
                    </a:ext>
                  </a:extLst>
                </p14:cNvPr>
                <p14:cNvContentPartPr/>
                <p14:nvPr/>
              </p14:nvContentPartPr>
              <p14:xfrm>
                <a:off x="3701834" y="5585704"/>
                <a:ext cx="185400" cy="1659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318A96B8-86EE-4D72-9221-81364FF790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92834" y="5576704"/>
                  <a:ext cx="20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AAB46B44-D1CE-40D6-A121-CB9D84A1CBB6}"/>
                    </a:ext>
                  </a:extLst>
                </p14:cNvPr>
                <p14:cNvContentPartPr/>
                <p14:nvPr/>
              </p14:nvContentPartPr>
              <p14:xfrm>
                <a:off x="3973274" y="5599024"/>
                <a:ext cx="198000" cy="1472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AAB46B44-D1CE-40D6-A121-CB9D84A1CB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4634" y="5590384"/>
                  <a:ext cx="215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7564E60-0EB6-4A1E-A194-CBA4C5C711EA}"/>
                    </a:ext>
                  </a:extLst>
                </p14:cNvPr>
                <p14:cNvContentPartPr/>
                <p14:nvPr/>
              </p14:nvContentPartPr>
              <p14:xfrm>
                <a:off x="4273514" y="5344144"/>
                <a:ext cx="194760" cy="3654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7564E60-0EB6-4A1E-A194-CBA4C5C711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64874" y="5335504"/>
                  <a:ext cx="212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8E4F061-2B0C-4EAE-91DC-C6B9F9D34365}"/>
                    </a:ext>
                  </a:extLst>
                </p14:cNvPr>
                <p14:cNvContentPartPr/>
                <p14:nvPr/>
              </p14:nvContentPartPr>
              <p14:xfrm>
                <a:off x="4231754" y="5577064"/>
                <a:ext cx="212400" cy="284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8E4F061-2B0C-4EAE-91DC-C6B9F9D343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2754" y="5568064"/>
                  <a:ext cx="230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8CB4DB1-50E1-4CE2-B319-3DFEEFEA7AF4}"/>
                    </a:ext>
                  </a:extLst>
                </p14:cNvPr>
                <p14:cNvContentPartPr/>
                <p14:nvPr/>
              </p14:nvContentPartPr>
              <p14:xfrm>
                <a:off x="4436594" y="5500024"/>
                <a:ext cx="130320" cy="240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8CB4DB1-50E1-4CE2-B319-3DFEEFEA7A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27594" y="5491384"/>
                  <a:ext cx="147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23D3FEB-B58C-4901-B975-7693D59D2950}"/>
                    </a:ext>
                  </a:extLst>
                </p14:cNvPr>
                <p14:cNvContentPartPr/>
                <p14:nvPr/>
              </p14:nvContentPartPr>
              <p14:xfrm>
                <a:off x="4587074" y="5606224"/>
                <a:ext cx="100800" cy="921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23D3FEB-B58C-4901-B975-7693D59D29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78074" y="5597224"/>
                  <a:ext cx="118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B3E2FDD2-53E2-41AB-B439-0C3938EB311E}"/>
                    </a:ext>
                  </a:extLst>
                </p14:cNvPr>
                <p14:cNvContentPartPr/>
                <p14:nvPr/>
              </p14:nvContentPartPr>
              <p14:xfrm>
                <a:off x="4777874" y="5575624"/>
                <a:ext cx="160560" cy="1090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B3E2FDD2-53E2-41AB-B439-0C3938EB31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68874" y="5566984"/>
                  <a:ext cx="178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089375F-9ADC-4307-B0B8-889D574DF7A0}"/>
                    </a:ext>
                  </a:extLst>
                </p14:cNvPr>
                <p14:cNvContentPartPr/>
                <p14:nvPr/>
              </p14:nvContentPartPr>
              <p14:xfrm>
                <a:off x="5290874" y="5530264"/>
                <a:ext cx="229320" cy="1335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089375F-9ADC-4307-B0B8-889D574DF7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1874" y="5521624"/>
                  <a:ext cx="246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76ED7D9-E706-4A65-97F8-6B5002132120}"/>
                    </a:ext>
                  </a:extLst>
                </p14:cNvPr>
                <p14:cNvContentPartPr/>
                <p14:nvPr/>
              </p14:nvContentPartPr>
              <p14:xfrm>
                <a:off x="5611994" y="5565184"/>
                <a:ext cx="32400" cy="964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76ED7D9-E706-4A65-97F8-6B50021321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3354" y="5556184"/>
                  <a:ext cx="50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A8D914B-1A30-4396-B2CA-65AF6F907741}"/>
                    </a:ext>
                  </a:extLst>
                </p14:cNvPr>
                <p14:cNvContentPartPr/>
                <p14:nvPr/>
              </p14:nvContentPartPr>
              <p14:xfrm>
                <a:off x="5883074" y="5319664"/>
                <a:ext cx="177840" cy="3776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A8D914B-1A30-4396-B2CA-65AF6F9077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74074" y="5311024"/>
                  <a:ext cx="195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AFF3351-E43F-48FB-9BAE-B8E6B7C7A9CF}"/>
                    </a:ext>
                  </a:extLst>
                </p14:cNvPr>
                <p14:cNvContentPartPr/>
                <p14:nvPr/>
              </p14:nvContentPartPr>
              <p14:xfrm>
                <a:off x="5813234" y="5497504"/>
                <a:ext cx="271800" cy="262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AFF3351-E43F-48FB-9BAE-B8E6B7C7A9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4234" y="5488504"/>
                  <a:ext cx="289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8C4F3BA9-67BD-4D96-9A29-0AC380E8AA4C}"/>
                    </a:ext>
                  </a:extLst>
                </p14:cNvPr>
                <p14:cNvContentPartPr/>
                <p14:nvPr/>
              </p14:nvContentPartPr>
              <p14:xfrm>
                <a:off x="6128594" y="5312464"/>
                <a:ext cx="223200" cy="3434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8C4F3BA9-67BD-4D96-9A29-0AC380E8AA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19954" y="5303824"/>
                  <a:ext cx="240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DC0794A-E645-4A91-A1AF-DC28099199B4}"/>
                    </a:ext>
                  </a:extLst>
                </p14:cNvPr>
                <p14:cNvContentPartPr/>
                <p14:nvPr/>
              </p14:nvContentPartPr>
              <p14:xfrm>
                <a:off x="6893954" y="5329384"/>
                <a:ext cx="227160" cy="280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DC0794A-E645-4A91-A1AF-DC28099199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5314" y="5320744"/>
                  <a:ext cx="244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363F5E5-E6F9-4FA5-857C-DCAA6D7BA75E}"/>
                    </a:ext>
                  </a:extLst>
                </p14:cNvPr>
                <p14:cNvContentPartPr/>
                <p14:nvPr/>
              </p14:nvContentPartPr>
              <p14:xfrm>
                <a:off x="6784154" y="5494984"/>
                <a:ext cx="199440" cy="1652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363F5E5-E6F9-4FA5-857C-DCAA6D7BA7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75154" y="5485984"/>
                  <a:ext cx="2170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98C921D5-EAB5-4F5A-A025-1191B05603C6}"/>
              </a:ext>
            </a:extLst>
          </p:cNvPr>
          <p:cNvGrpSpPr/>
          <p:nvPr/>
        </p:nvGrpSpPr>
        <p:grpSpPr>
          <a:xfrm>
            <a:off x="7351514" y="4759504"/>
            <a:ext cx="1576440" cy="798480"/>
            <a:chOff x="7351514" y="4759504"/>
            <a:chExt cx="157644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5FFC873-BACC-41B4-B5D8-4CA1B9BB9DD7}"/>
                    </a:ext>
                  </a:extLst>
                </p14:cNvPr>
                <p14:cNvContentPartPr/>
                <p14:nvPr/>
              </p14:nvContentPartPr>
              <p14:xfrm>
                <a:off x="7420274" y="4895224"/>
                <a:ext cx="118800" cy="2325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5FFC873-BACC-41B4-B5D8-4CA1B9BB9D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11634" y="4886224"/>
                  <a:ext cx="136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9DD9971-ECAA-48CA-B64A-0675A135AE72}"/>
                    </a:ext>
                  </a:extLst>
                </p14:cNvPr>
                <p14:cNvContentPartPr/>
                <p14:nvPr/>
              </p14:nvContentPartPr>
              <p14:xfrm>
                <a:off x="7473554" y="4759504"/>
                <a:ext cx="335880" cy="2660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9DD9971-ECAA-48CA-B64A-0675A135AE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64914" y="4750504"/>
                  <a:ext cx="353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093564BE-954E-4FFE-991C-25F526455CC2}"/>
                    </a:ext>
                  </a:extLst>
                </p14:cNvPr>
                <p14:cNvContentPartPr/>
                <p14:nvPr/>
              </p14:nvContentPartPr>
              <p14:xfrm>
                <a:off x="7700714" y="5014744"/>
                <a:ext cx="94320" cy="136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093564BE-954E-4FFE-991C-25F526455C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2074" y="5005744"/>
                  <a:ext cx="111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EB0BBF9-263D-4A7D-BB29-5D1FB563C887}"/>
                    </a:ext>
                  </a:extLst>
                </p14:cNvPr>
                <p14:cNvContentPartPr/>
                <p14:nvPr/>
              </p14:nvContentPartPr>
              <p14:xfrm>
                <a:off x="7918154" y="5017264"/>
                <a:ext cx="69480" cy="110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EB0BBF9-263D-4A7D-BB29-5D1FB563C8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09514" y="5008264"/>
                  <a:ext cx="8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15BE5A24-2C49-46BF-8C4B-544ABFCAA78E}"/>
                    </a:ext>
                  </a:extLst>
                </p14:cNvPr>
                <p14:cNvContentPartPr/>
                <p14:nvPr/>
              </p14:nvContentPartPr>
              <p14:xfrm>
                <a:off x="8034794" y="4895224"/>
                <a:ext cx="14040" cy="313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15BE5A24-2C49-46BF-8C4B-544ABFCAA7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5794" y="4886224"/>
                  <a:ext cx="31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EB54535-9458-4C92-89C8-125BB0CBDF35}"/>
                    </a:ext>
                  </a:extLst>
                </p14:cNvPr>
                <p14:cNvContentPartPr/>
                <p14:nvPr/>
              </p14:nvContentPartPr>
              <p14:xfrm>
                <a:off x="8011394" y="4948144"/>
                <a:ext cx="189720" cy="1846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EB54535-9458-4C92-89C8-125BB0CBDF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02394" y="4939144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C4770CD-9C88-4BB6-B530-8675F3B0E3AE}"/>
                    </a:ext>
                  </a:extLst>
                </p14:cNvPr>
                <p14:cNvContentPartPr/>
                <p14:nvPr/>
              </p14:nvContentPartPr>
              <p14:xfrm>
                <a:off x="8224154" y="4922224"/>
                <a:ext cx="156240" cy="2120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C4770CD-9C88-4BB6-B530-8675F3B0E3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15154" y="4913584"/>
                  <a:ext cx="173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22AE1FC-29C8-4959-ABD0-449BF4DEBA44}"/>
                    </a:ext>
                  </a:extLst>
                </p14:cNvPr>
                <p14:cNvContentPartPr/>
                <p14:nvPr/>
              </p14:nvContentPartPr>
              <p14:xfrm>
                <a:off x="8496674" y="4990624"/>
                <a:ext cx="97560" cy="1198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22AE1FC-29C8-4959-ABD0-449BF4DEBA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87674" y="4981984"/>
                  <a:ext cx="11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E38BFE90-7E39-4120-AC4C-89A93C241EDB}"/>
                    </a:ext>
                  </a:extLst>
                </p14:cNvPr>
                <p14:cNvContentPartPr/>
                <p14:nvPr/>
              </p14:nvContentPartPr>
              <p14:xfrm>
                <a:off x="8737874" y="4966504"/>
                <a:ext cx="190080" cy="1303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E38BFE90-7E39-4120-AC4C-89A93C241E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9234" y="4957864"/>
                  <a:ext cx="20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3A98AA40-C508-4A63-90C5-FEA93AA9DE26}"/>
                    </a:ext>
                  </a:extLst>
                </p14:cNvPr>
                <p14:cNvContentPartPr/>
                <p14:nvPr/>
              </p14:nvContentPartPr>
              <p14:xfrm>
                <a:off x="7351514" y="5456104"/>
                <a:ext cx="96840" cy="165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3A98AA40-C508-4A63-90C5-FEA93AA9DE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42514" y="5447104"/>
                  <a:ext cx="114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37A730C3-4120-42A2-A2A4-EA538E42A086}"/>
                    </a:ext>
                  </a:extLst>
                </p14:cNvPr>
                <p14:cNvContentPartPr/>
                <p14:nvPr/>
              </p14:nvContentPartPr>
              <p14:xfrm>
                <a:off x="7361234" y="5521264"/>
                <a:ext cx="156600" cy="367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37A730C3-4120-42A2-A2A4-EA538E42A0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52234" y="5512624"/>
                  <a:ext cx="174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955F5BEA-E42A-4C16-8B03-AF0ACAC412B8}"/>
              </a:ext>
            </a:extLst>
          </p:cNvPr>
          <p:cNvGrpSpPr/>
          <p:nvPr/>
        </p:nvGrpSpPr>
        <p:grpSpPr>
          <a:xfrm>
            <a:off x="7698554" y="5470504"/>
            <a:ext cx="541800" cy="353160"/>
            <a:chOff x="7698554" y="5470504"/>
            <a:chExt cx="541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7819F2A-36E9-4049-821B-ABB50F6DBD3F}"/>
                    </a:ext>
                  </a:extLst>
                </p14:cNvPr>
                <p14:cNvContentPartPr/>
                <p14:nvPr/>
              </p14:nvContentPartPr>
              <p14:xfrm>
                <a:off x="7698554" y="5500744"/>
                <a:ext cx="221400" cy="1760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7819F2A-36E9-4049-821B-ABB50F6DBD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9914" y="5491744"/>
                  <a:ext cx="23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54D0A42-5DDF-4150-8DD6-04BD79E22C02}"/>
                    </a:ext>
                  </a:extLst>
                </p14:cNvPr>
                <p14:cNvContentPartPr/>
                <p14:nvPr/>
              </p14:nvContentPartPr>
              <p14:xfrm>
                <a:off x="7918874" y="5572384"/>
                <a:ext cx="88920" cy="2512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54D0A42-5DDF-4150-8DD6-04BD79E22C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0234" y="5563744"/>
                  <a:ext cx="106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99A4E6C-2F20-46CB-8962-AAF3D7FD429A}"/>
                    </a:ext>
                  </a:extLst>
                </p14:cNvPr>
                <p14:cNvContentPartPr/>
                <p14:nvPr/>
              </p14:nvContentPartPr>
              <p14:xfrm>
                <a:off x="7988354" y="5470504"/>
                <a:ext cx="252000" cy="1904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99A4E6C-2F20-46CB-8962-AAF3D7FD42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79354" y="5461504"/>
                  <a:ext cx="2696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E8B584D-5031-4A6E-8DE6-112D85DDC5C1}"/>
              </a:ext>
            </a:extLst>
          </p:cNvPr>
          <p:cNvGrpSpPr/>
          <p:nvPr/>
        </p:nvGrpSpPr>
        <p:grpSpPr>
          <a:xfrm>
            <a:off x="8433314" y="5485264"/>
            <a:ext cx="156240" cy="108360"/>
            <a:chOff x="8433314" y="5485264"/>
            <a:chExt cx="15624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E33783C-AE01-46A5-99B0-19857A2790B6}"/>
                    </a:ext>
                  </a:extLst>
                </p14:cNvPr>
                <p14:cNvContentPartPr/>
                <p14:nvPr/>
              </p14:nvContentPartPr>
              <p14:xfrm>
                <a:off x="8440514" y="5485264"/>
                <a:ext cx="141840" cy="280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E33783C-AE01-46A5-99B0-19857A2790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31874" y="5476264"/>
                  <a:ext cx="159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61F65E2-F9EE-4265-A3B2-E9F6027A1202}"/>
                    </a:ext>
                  </a:extLst>
                </p14:cNvPr>
                <p14:cNvContentPartPr/>
                <p14:nvPr/>
              </p14:nvContentPartPr>
              <p14:xfrm>
                <a:off x="8433314" y="5569864"/>
                <a:ext cx="156240" cy="237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61F65E2-F9EE-4265-A3B2-E9F6027A12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24674" y="5560864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43C73EE4-0689-494A-AF6D-B08CFD908084}"/>
              </a:ext>
            </a:extLst>
          </p:cNvPr>
          <p:cNvGrpSpPr/>
          <p:nvPr/>
        </p:nvGrpSpPr>
        <p:grpSpPr>
          <a:xfrm>
            <a:off x="8796914" y="5233264"/>
            <a:ext cx="1945080" cy="522720"/>
            <a:chOff x="8796914" y="5233264"/>
            <a:chExt cx="194508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7FA3D91-FEB5-4307-AAD4-ED681241A4FD}"/>
                    </a:ext>
                  </a:extLst>
                </p14:cNvPr>
                <p14:cNvContentPartPr/>
                <p14:nvPr/>
              </p14:nvContentPartPr>
              <p14:xfrm>
                <a:off x="8796914" y="5419744"/>
                <a:ext cx="137160" cy="1231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7FA3D91-FEB5-4307-AAD4-ED681241A4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87914" y="5411104"/>
                  <a:ext cx="15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20E233D-C6F6-47EC-A8ED-16D67CD7DFF7}"/>
                    </a:ext>
                  </a:extLst>
                </p14:cNvPr>
                <p14:cNvContentPartPr/>
                <p14:nvPr/>
              </p14:nvContentPartPr>
              <p14:xfrm>
                <a:off x="8868554" y="5382304"/>
                <a:ext cx="127800" cy="2736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20E233D-C6F6-47EC-A8ED-16D67CD7DF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59554" y="5373664"/>
                  <a:ext cx="145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FA9FABD-8BAC-4431-ABCD-F3C32221AC0F}"/>
                    </a:ext>
                  </a:extLst>
                </p14:cNvPr>
                <p14:cNvContentPartPr/>
                <p14:nvPr/>
              </p14:nvContentPartPr>
              <p14:xfrm>
                <a:off x="9001754" y="5415424"/>
                <a:ext cx="218880" cy="2304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FA9FABD-8BAC-4431-ABCD-F3C32221AC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92754" y="5406424"/>
                  <a:ext cx="236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186A607-7061-4715-B7D8-168B7D17BB81}"/>
                    </a:ext>
                  </a:extLst>
                </p14:cNvPr>
                <p14:cNvContentPartPr/>
                <p14:nvPr/>
              </p14:nvContentPartPr>
              <p14:xfrm>
                <a:off x="9258074" y="5424784"/>
                <a:ext cx="178560" cy="1947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186A607-7061-4715-B7D8-168B7D17BB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49434" y="5415784"/>
                  <a:ext cx="196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B4CE7CC-8BE9-4791-8C87-4CDD98D4B944}"/>
                    </a:ext>
                  </a:extLst>
                </p14:cNvPr>
                <p14:cNvContentPartPr/>
                <p14:nvPr/>
              </p14:nvContentPartPr>
              <p14:xfrm>
                <a:off x="9427274" y="5478784"/>
                <a:ext cx="150840" cy="182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B4CE7CC-8BE9-4791-8C87-4CDD98D4B9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18274" y="5469784"/>
                  <a:ext cx="168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9A2989-F9F1-4FC9-8DEC-F4CCB12DCE8D}"/>
                    </a:ext>
                  </a:extLst>
                </p14:cNvPr>
                <p14:cNvContentPartPr/>
                <p14:nvPr/>
              </p14:nvContentPartPr>
              <p14:xfrm>
                <a:off x="9691874" y="5381224"/>
                <a:ext cx="217080" cy="2934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9A2989-F9F1-4FC9-8DEC-F4CCB12DCE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82874" y="5372224"/>
                  <a:ext cx="234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A20DC5B6-722B-43BB-BD9E-D5F9446DA7C7}"/>
                    </a:ext>
                  </a:extLst>
                </p14:cNvPr>
                <p14:cNvContentPartPr/>
                <p14:nvPr/>
              </p14:nvContentPartPr>
              <p14:xfrm>
                <a:off x="9905714" y="5571664"/>
                <a:ext cx="27000" cy="619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A20DC5B6-722B-43BB-BD9E-D5F9446DA7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97074" y="5563024"/>
                  <a:ext cx="44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40AA836-6CBD-46A2-B32C-48A36E17950F}"/>
                    </a:ext>
                  </a:extLst>
                </p14:cNvPr>
                <p14:cNvContentPartPr/>
                <p14:nvPr/>
              </p14:nvContentPartPr>
              <p14:xfrm>
                <a:off x="10017674" y="5481304"/>
                <a:ext cx="112680" cy="1479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40AA836-6CBD-46A2-B32C-48A36E1795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9034" y="5472664"/>
                  <a:ext cx="13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38A324A-9F0C-448C-8550-25319004A0D9}"/>
                    </a:ext>
                  </a:extLst>
                </p14:cNvPr>
                <p14:cNvContentPartPr/>
                <p14:nvPr/>
              </p14:nvContentPartPr>
              <p14:xfrm>
                <a:off x="10182914" y="5493904"/>
                <a:ext cx="125280" cy="147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38A324A-9F0C-448C-8550-25319004A0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74274" y="5485264"/>
                  <a:ext cx="14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832D587-9F82-427B-AE06-90CAC0BFB16E}"/>
                    </a:ext>
                  </a:extLst>
                </p14:cNvPr>
                <p14:cNvContentPartPr/>
                <p14:nvPr/>
              </p14:nvContentPartPr>
              <p14:xfrm>
                <a:off x="10367234" y="5400304"/>
                <a:ext cx="157680" cy="2505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832D587-9F82-427B-AE06-90CAC0BFB16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58234" y="5391664"/>
                  <a:ext cx="175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5396978-18BA-4BAD-9638-3A63CCFB2A29}"/>
                    </a:ext>
                  </a:extLst>
                </p14:cNvPr>
                <p14:cNvContentPartPr/>
                <p14:nvPr/>
              </p14:nvContentPartPr>
              <p14:xfrm>
                <a:off x="10603754" y="5233264"/>
                <a:ext cx="138240" cy="5227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5396978-18BA-4BAD-9638-3A63CCFB2A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95114" y="5224264"/>
                  <a:ext cx="15588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3112B776-1BB1-4CAE-9272-2F120AC89765}"/>
              </a:ext>
            </a:extLst>
          </p:cNvPr>
          <p:cNvGrpSpPr/>
          <p:nvPr/>
        </p:nvGrpSpPr>
        <p:grpSpPr>
          <a:xfrm>
            <a:off x="10845674" y="5422264"/>
            <a:ext cx="1144800" cy="262080"/>
            <a:chOff x="10845674" y="5422264"/>
            <a:chExt cx="11448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8592CCC5-C7B2-49A2-9CBC-D60E1ADE7C68}"/>
                    </a:ext>
                  </a:extLst>
                </p14:cNvPr>
                <p14:cNvContentPartPr/>
                <p14:nvPr/>
              </p14:nvContentPartPr>
              <p14:xfrm>
                <a:off x="10855754" y="5483824"/>
                <a:ext cx="99720" cy="38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8592CCC5-C7B2-49A2-9CBC-D60E1ADE7C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47114" y="5475184"/>
                  <a:ext cx="11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9F5E7F7-6DBB-4B55-96FB-B46C4BEBB120}"/>
                    </a:ext>
                  </a:extLst>
                </p14:cNvPr>
                <p14:cNvContentPartPr/>
                <p14:nvPr/>
              </p14:nvContentPartPr>
              <p14:xfrm>
                <a:off x="10845674" y="5579584"/>
                <a:ext cx="127080" cy="28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9F5E7F7-6DBB-4B55-96FB-B46C4BEBB1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36674" y="5570584"/>
                  <a:ext cx="144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02805381-9F00-42E7-BC91-62943C12726E}"/>
                    </a:ext>
                  </a:extLst>
                </p14:cNvPr>
                <p14:cNvContentPartPr/>
                <p14:nvPr/>
              </p14:nvContentPartPr>
              <p14:xfrm>
                <a:off x="11108474" y="5475544"/>
                <a:ext cx="158760" cy="2019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02805381-9F00-42E7-BC91-62943C1272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9834" y="5466544"/>
                  <a:ext cx="176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E53C360A-107C-4870-BAB6-2D40F2C1C92C}"/>
                    </a:ext>
                  </a:extLst>
                </p14:cNvPr>
                <p14:cNvContentPartPr/>
                <p14:nvPr/>
              </p14:nvContentPartPr>
              <p14:xfrm>
                <a:off x="11289554" y="5459344"/>
                <a:ext cx="214920" cy="225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E53C360A-107C-4870-BAB6-2D40F2C1C9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80554" y="5450344"/>
                  <a:ext cx="232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F69914B-1E04-459F-8085-162188BB7F9B}"/>
                    </a:ext>
                  </a:extLst>
                </p14:cNvPr>
                <p14:cNvContentPartPr/>
                <p14:nvPr/>
              </p14:nvContentPartPr>
              <p14:xfrm>
                <a:off x="11512754" y="5627464"/>
                <a:ext cx="24840" cy="255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F69914B-1E04-459F-8085-162188BB7F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03754" y="5618464"/>
                  <a:ext cx="42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BBFEBA6-20B2-4B78-A06D-741B5A85EF9D}"/>
                    </a:ext>
                  </a:extLst>
                </p14:cNvPr>
                <p14:cNvContentPartPr/>
                <p14:nvPr/>
              </p14:nvContentPartPr>
              <p14:xfrm>
                <a:off x="11625794" y="5447824"/>
                <a:ext cx="128160" cy="2095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BBFEBA6-20B2-4B78-A06D-741B5A85EF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16794" y="5438824"/>
                  <a:ext cx="145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856AB651-A3BF-4552-9483-AAB33681D435}"/>
                    </a:ext>
                  </a:extLst>
                </p14:cNvPr>
                <p14:cNvContentPartPr/>
                <p14:nvPr/>
              </p14:nvContentPartPr>
              <p14:xfrm>
                <a:off x="11811194" y="5422264"/>
                <a:ext cx="179280" cy="2142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856AB651-A3BF-4552-9483-AAB33681D43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02554" y="5413264"/>
                  <a:ext cx="1969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CC06B2E-6FE2-49C8-B35B-A91B0CCACDFF}"/>
              </a:ext>
            </a:extLst>
          </p:cNvPr>
          <p:cNvGrpSpPr/>
          <p:nvPr/>
        </p:nvGrpSpPr>
        <p:grpSpPr>
          <a:xfrm>
            <a:off x="2068154" y="6063064"/>
            <a:ext cx="1823400" cy="488880"/>
            <a:chOff x="2068154" y="6063064"/>
            <a:chExt cx="182340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448F46B-3A42-4CEC-9DB7-716EAC590CB7}"/>
                    </a:ext>
                  </a:extLst>
                </p14:cNvPr>
                <p14:cNvContentPartPr/>
                <p14:nvPr/>
              </p14:nvContentPartPr>
              <p14:xfrm>
                <a:off x="2068154" y="6273664"/>
                <a:ext cx="127080" cy="2005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448F46B-3A42-4CEC-9DB7-716EAC590C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59514" y="6265024"/>
                  <a:ext cx="144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6BD999A0-C503-4F8B-8883-93C1DDA6F2E7}"/>
                    </a:ext>
                  </a:extLst>
                </p14:cNvPr>
                <p14:cNvContentPartPr/>
                <p14:nvPr/>
              </p14:nvContentPartPr>
              <p14:xfrm>
                <a:off x="2142674" y="6126424"/>
                <a:ext cx="257400" cy="204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6BD999A0-C503-4F8B-8883-93C1DDA6F2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33674" y="6117424"/>
                  <a:ext cx="275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0D18DF7F-1AE1-4913-B94C-66E69F281071}"/>
                    </a:ext>
                  </a:extLst>
                </p14:cNvPr>
                <p14:cNvContentPartPr/>
                <p14:nvPr/>
              </p14:nvContentPartPr>
              <p14:xfrm>
                <a:off x="2445794" y="6131824"/>
                <a:ext cx="194040" cy="2941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0D18DF7F-1AE1-4913-B94C-66E69F2810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37154" y="6123184"/>
                  <a:ext cx="211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F7205C46-75AD-4B15-83AB-BB81F84E92CF}"/>
                    </a:ext>
                  </a:extLst>
                </p14:cNvPr>
                <p14:cNvContentPartPr/>
                <p14:nvPr/>
              </p14:nvContentPartPr>
              <p14:xfrm>
                <a:off x="2697794" y="6211024"/>
                <a:ext cx="172440" cy="2102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F7205C46-75AD-4B15-83AB-BB81F84E92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88794" y="6202024"/>
                  <a:ext cx="190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D81F7BA-91BF-4418-87EF-1E2D996066E7}"/>
                    </a:ext>
                  </a:extLst>
                </p14:cNvPr>
                <p14:cNvContentPartPr/>
                <p14:nvPr/>
              </p14:nvContentPartPr>
              <p14:xfrm>
                <a:off x="2651354" y="6152704"/>
                <a:ext cx="251280" cy="2692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D81F7BA-91BF-4418-87EF-1E2D996066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42354" y="6143704"/>
                  <a:ext cx="268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E846CE1-AAD2-402C-8605-83EE66F1AD2A}"/>
                    </a:ext>
                  </a:extLst>
                </p14:cNvPr>
                <p14:cNvContentPartPr/>
                <p14:nvPr/>
              </p14:nvContentPartPr>
              <p14:xfrm>
                <a:off x="3061754" y="6225064"/>
                <a:ext cx="110880" cy="277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E846CE1-AAD2-402C-8605-83EE66F1AD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52754" y="6216424"/>
                  <a:ext cx="128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B9DB6E-655E-4DEC-9AB8-AE69B4A0FAEC}"/>
                    </a:ext>
                  </a:extLst>
                </p14:cNvPr>
                <p14:cNvContentPartPr/>
                <p14:nvPr/>
              </p14:nvContentPartPr>
              <p14:xfrm>
                <a:off x="3076514" y="6298864"/>
                <a:ext cx="119160" cy="360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B9DB6E-655E-4DEC-9AB8-AE69B4A0FA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7874" y="6289864"/>
                  <a:ext cx="136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5A91C623-E977-4848-9749-AAF3DC1A9C6E}"/>
                    </a:ext>
                  </a:extLst>
                </p14:cNvPr>
                <p14:cNvContentPartPr/>
                <p14:nvPr/>
              </p14:nvContentPartPr>
              <p14:xfrm>
                <a:off x="3330674" y="6187264"/>
                <a:ext cx="193680" cy="2451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5A91C623-E977-4848-9749-AAF3DC1A9C6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22034" y="6178624"/>
                  <a:ext cx="211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447E3E2-DAB8-45B1-955D-3AB902425435}"/>
                    </a:ext>
                  </a:extLst>
                </p14:cNvPr>
                <p14:cNvContentPartPr/>
                <p14:nvPr/>
              </p14:nvContentPartPr>
              <p14:xfrm>
                <a:off x="3554954" y="6285184"/>
                <a:ext cx="116280" cy="1598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447E3E2-DAB8-45B1-955D-3AB9024254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45954" y="6276184"/>
                  <a:ext cx="133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64F9396-5702-4E44-B55E-ACCA4BD7E012}"/>
                    </a:ext>
                  </a:extLst>
                </p14:cNvPr>
                <p14:cNvContentPartPr/>
                <p14:nvPr/>
              </p14:nvContentPartPr>
              <p14:xfrm>
                <a:off x="3710114" y="6063064"/>
                <a:ext cx="181440" cy="4888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64F9396-5702-4E44-B55E-ACCA4BD7E0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01114" y="6054064"/>
                  <a:ext cx="19908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EBE464A9-F47C-4322-8321-0F796B713DAF}"/>
              </a:ext>
            </a:extLst>
          </p:cNvPr>
          <p:cNvGrpSpPr/>
          <p:nvPr/>
        </p:nvGrpSpPr>
        <p:grpSpPr>
          <a:xfrm>
            <a:off x="4179914" y="6280864"/>
            <a:ext cx="167760" cy="100080"/>
            <a:chOff x="4179914" y="6280864"/>
            <a:chExt cx="16776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40E408D-AE07-4F22-B889-971EC82D7CEF}"/>
                    </a:ext>
                  </a:extLst>
                </p14:cNvPr>
                <p14:cNvContentPartPr/>
                <p14:nvPr/>
              </p14:nvContentPartPr>
              <p14:xfrm>
                <a:off x="4179914" y="6280864"/>
                <a:ext cx="144360" cy="140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40E408D-AE07-4F22-B889-971EC82D7C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0914" y="6272224"/>
                  <a:ext cx="162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D54F61D-7726-46A9-B7A5-60309876DD42}"/>
                    </a:ext>
                  </a:extLst>
                </p14:cNvPr>
                <p14:cNvContentPartPr/>
                <p14:nvPr/>
              </p14:nvContentPartPr>
              <p14:xfrm>
                <a:off x="4191434" y="6341704"/>
                <a:ext cx="156240" cy="392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D54F61D-7726-46A9-B7A5-60309876DD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82794" y="6332704"/>
                  <a:ext cx="1738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1D9D13E6-074A-4F89-8A8D-1E7B97CAAFF9}"/>
              </a:ext>
            </a:extLst>
          </p:cNvPr>
          <p:cNvGrpSpPr/>
          <p:nvPr/>
        </p:nvGrpSpPr>
        <p:grpSpPr>
          <a:xfrm>
            <a:off x="4714514" y="5917984"/>
            <a:ext cx="3925800" cy="885960"/>
            <a:chOff x="4714514" y="5917984"/>
            <a:chExt cx="3925800" cy="88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06493D6-98CE-4D7B-938F-484B6D88A2ED}"/>
                    </a:ext>
                  </a:extLst>
                </p14:cNvPr>
                <p14:cNvContentPartPr/>
                <p14:nvPr/>
              </p14:nvContentPartPr>
              <p14:xfrm>
                <a:off x="4714514" y="6145864"/>
                <a:ext cx="259200" cy="2804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06493D6-98CE-4D7B-938F-484B6D88A2E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5874" y="6136864"/>
                  <a:ext cx="276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C71658E-B95A-48A3-8423-76A6B1738BBE}"/>
                    </a:ext>
                  </a:extLst>
                </p14:cNvPr>
                <p14:cNvContentPartPr/>
                <p14:nvPr/>
              </p14:nvContentPartPr>
              <p14:xfrm>
                <a:off x="5097194" y="6066304"/>
                <a:ext cx="109440" cy="165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C71658E-B95A-48A3-8423-76A6B1738B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88194" y="6057304"/>
                  <a:ext cx="127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DCC94E2D-A0C7-4924-B63E-1C17E529A543}"/>
                    </a:ext>
                  </a:extLst>
                </p14:cNvPr>
                <p14:cNvContentPartPr/>
                <p14:nvPr/>
              </p14:nvContentPartPr>
              <p14:xfrm>
                <a:off x="5359994" y="5940304"/>
                <a:ext cx="146880" cy="1857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DCC94E2D-A0C7-4924-B63E-1C17E529A5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51354" y="5931304"/>
                  <a:ext cx="164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B6BCE811-A871-4745-ADD8-883018457891}"/>
                    </a:ext>
                  </a:extLst>
                </p14:cNvPr>
                <p14:cNvContentPartPr/>
                <p14:nvPr/>
              </p14:nvContentPartPr>
              <p14:xfrm>
                <a:off x="5528114" y="5932384"/>
                <a:ext cx="158760" cy="1828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B6BCE811-A871-4745-ADD8-88301845789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19474" y="5923384"/>
                  <a:ext cx="176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96023CA-9699-421D-8270-379D7AB5C602}"/>
                    </a:ext>
                  </a:extLst>
                </p14:cNvPr>
                <p14:cNvContentPartPr/>
                <p14:nvPr/>
              </p14:nvContentPartPr>
              <p14:xfrm>
                <a:off x="5763554" y="6074584"/>
                <a:ext cx="14040" cy="44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96023CA-9699-421D-8270-379D7AB5C6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54554" y="6065944"/>
                  <a:ext cx="31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BDFCBC95-819F-4976-9D80-9F9E52CBBEB9}"/>
                    </a:ext>
                  </a:extLst>
                </p14:cNvPr>
                <p14:cNvContentPartPr/>
                <p14:nvPr/>
              </p14:nvContentPartPr>
              <p14:xfrm>
                <a:off x="5854274" y="5920144"/>
                <a:ext cx="183240" cy="1987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BDFCBC95-819F-4976-9D80-9F9E52CBBE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45634" y="5911144"/>
                  <a:ext cx="200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E6D8D0CD-39DD-49F1-9CE0-6544686106D3}"/>
                    </a:ext>
                  </a:extLst>
                </p14:cNvPr>
                <p14:cNvContentPartPr/>
                <p14:nvPr/>
              </p14:nvContentPartPr>
              <p14:xfrm>
                <a:off x="6065594" y="5917984"/>
                <a:ext cx="177840" cy="1987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E6D8D0CD-39DD-49F1-9CE0-6544686106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56954" y="5908984"/>
                  <a:ext cx="195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11ABA79-FB90-4ED2-B08A-098D18487949}"/>
                    </a:ext>
                  </a:extLst>
                </p14:cNvPr>
                <p14:cNvContentPartPr/>
                <p14:nvPr/>
              </p14:nvContentPartPr>
              <p14:xfrm>
                <a:off x="6288794" y="6135424"/>
                <a:ext cx="209880" cy="28008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11ABA79-FB90-4ED2-B08A-098D184879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79794" y="6126424"/>
                  <a:ext cx="227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ACE45C69-F536-45DD-8313-64794F58BCAC}"/>
                    </a:ext>
                  </a:extLst>
                </p14:cNvPr>
                <p14:cNvContentPartPr/>
                <p14:nvPr/>
              </p14:nvContentPartPr>
              <p14:xfrm>
                <a:off x="6565274" y="6155584"/>
                <a:ext cx="170640" cy="2304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ACE45C69-F536-45DD-8313-64794F58BCA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56274" y="6146584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2036D6E0-BDA1-4ABE-8FDB-C9A01B222C2B}"/>
                    </a:ext>
                  </a:extLst>
                </p14:cNvPr>
                <p14:cNvContentPartPr/>
                <p14:nvPr/>
              </p14:nvContentPartPr>
              <p14:xfrm>
                <a:off x="6771194" y="6157744"/>
                <a:ext cx="177120" cy="2390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2036D6E0-BDA1-4ABE-8FDB-C9A01B222C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62194" y="6148744"/>
                  <a:ext cx="194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4263A164-6667-46A8-9331-B38432A27A10}"/>
                    </a:ext>
                  </a:extLst>
                </p14:cNvPr>
                <p14:cNvContentPartPr/>
                <p14:nvPr/>
              </p14:nvContentPartPr>
              <p14:xfrm>
                <a:off x="7063874" y="6338464"/>
                <a:ext cx="28800" cy="41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4263A164-6667-46A8-9331-B38432A27A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54874" y="6329464"/>
                  <a:ext cx="4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17F2F3F-485B-4CA4-B00B-76FAA1B656BB}"/>
                    </a:ext>
                  </a:extLst>
                </p14:cNvPr>
                <p14:cNvContentPartPr/>
                <p14:nvPr/>
              </p14:nvContentPartPr>
              <p14:xfrm>
                <a:off x="7165034" y="6142624"/>
                <a:ext cx="192600" cy="2775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17F2F3F-485B-4CA4-B00B-76FAA1B656B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56394" y="6133624"/>
                  <a:ext cx="210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BBE0A7C-A181-46B8-9E6D-AA9BB9870AF5}"/>
                    </a:ext>
                  </a:extLst>
                </p14:cNvPr>
                <p14:cNvContentPartPr/>
                <p14:nvPr/>
              </p14:nvContentPartPr>
              <p14:xfrm>
                <a:off x="7415954" y="6173224"/>
                <a:ext cx="156600" cy="2696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BBE0A7C-A181-46B8-9E6D-AA9BB9870A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06954" y="6164584"/>
                  <a:ext cx="174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1092089-12AF-42DE-8088-D90DCC9B32F7}"/>
                    </a:ext>
                  </a:extLst>
                </p14:cNvPr>
                <p14:cNvContentPartPr/>
                <p14:nvPr/>
              </p14:nvContentPartPr>
              <p14:xfrm>
                <a:off x="7634474" y="6068824"/>
                <a:ext cx="217800" cy="429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1092089-12AF-42DE-8088-D90DCC9B32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25834" y="6059824"/>
                  <a:ext cx="235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E2941551-FA2A-4396-95BA-D7BA70585CCA}"/>
                    </a:ext>
                  </a:extLst>
                </p14:cNvPr>
                <p14:cNvContentPartPr/>
                <p14:nvPr/>
              </p14:nvContentPartPr>
              <p14:xfrm>
                <a:off x="7758674" y="5918704"/>
                <a:ext cx="141120" cy="1821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E2941551-FA2A-4396-95BA-D7BA70585C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49674" y="5910064"/>
                  <a:ext cx="158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A9A68A32-16DB-4E92-8D96-659008DA9BE7}"/>
                    </a:ext>
                  </a:extLst>
                </p14:cNvPr>
                <p14:cNvContentPartPr/>
                <p14:nvPr/>
              </p14:nvContentPartPr>
              <p14:xfrm>
                <a:off x="7963874" y="5943544"/>
                <a:ext cx="86040" cy="1339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A9A68A32-16DB-4E92-8D96-659008DA9B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55234" y="5934544"/>
                  <a:ext cx="103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59C0F9AD-EA22-448F-809C-404EB113A31D}"/>
                    </a:ext>
                  </a:extLst>
                </p14:cNvPr>
                <p14:cNvContentPartPr/>
                <p14:nvPr/>
              </p14:nvContentPartPr>
              <p14:xfrm>
                <a:off x="7715474" y="6220024"/>
                <a:ext cx="576360" cy="549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59C0F9AD-EA22-448F-809C-404EB113A3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06474" y="6211384"/>
                  <a:ext cx="5940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DB1B0DD-1519-4CF4-8BA2-9C2125A332AD}"/>
                    </a:ext>
                  </a:extLst>
                </p14:cNvPr>
                <p14:cNvContentPartPr/>
                <p14:nvPr/>
              </p14:nvContentPartPr>
              <p14:xfrm>
                <a:off x="8049554" y="6493624"/>
                <a:ext cx="191880" cy="1926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DB1B0DD-1519-4CF4-8BA2-9C2125A332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40554" y="6484624"/>
                  <a:ext cx="20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009392C-CFC1-460F-A234-BBEFD2954EB7}"/>
                    </a:ext>
                  </a:extLst>
                </p14:cNvPr>
                <p14:cNvContentPartPr/>
                <p14:nvPr/>
              </p14:nvContentPartPr>
              <p14:xfrm>
                <a:off x="8319194" y="6544384"/>
                <a:ext cx="124200" cy="1584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009392C-CFC1-460F-A234-BBEFD2954E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10554" y="6535744"/>
                  <a:ext cx="141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9CC04BD4-92CB-4CDD-AA84-ED321FE0227B}"/>
                    </a:ext>
                  </a:extLst>
                </p14:cNvPr>
                <p14:cNvContentPartPr/>
                <p14:nvPr/>
              </p14:nvContentPartPr>
              <p14:xfrm>
                <a:off x="8548514" y="6430624"/>
                <a:ext cx="91800" cy="2527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9CC04BD4-92CB-4CDD-AA84-ED321FE022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39514" y="6421984"/>
                  <a:ext cx="10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6EDB9BA-8AAD-473D-A4F6-C6A35032E2E1}"/>
                    </a:ext>
                  </a:extLst>
                </p14:cNvPr>
                <p14:cNvContentPartPr/>
                <p14:nvPr/>
              </p14:nvContentPartPr>
              <p14:xfrm>
                <a:off x="8517554" y="6777304"/>
                <a:ext cx="20880" cy="266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6EDB9BA-8AAD-473D-A4F6-C6A35032E2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08554" y="6768304"/>
                  <a:ext cx="38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1C6B370A-E502-4314-8A43-71DA8DFDD23F}"/>
              </a:ext>
            </a:extLst>
          </p:cNvPr>
          <p:cNvGrpSpPr/>
          <p:nvPr/>
        </p:nvGrpSpPr>
        <p:grpSpPr>
          <a:xfrm>
            <a:off x="8850194" y="6288784"/>
            <a:ext cx="162720" cy="120960"/>
            <a:chOff x="8850194" y="6288784"/>
            <a:chExt cx="1627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C749E07B-DD71-46F0-AA9B-0C3D5A9F97FB}"/>
                    </a:ext>
                  </a:extLst>
                </p14:cNvPr>
                <p14:cNvContentPartPr/>
                <p14:nvPr/>
              </p14:nvContentPartPr>
              <p14:xfrm>
                <a:off x="8850194" y="6288784"/>
                <a:ext cx="162720" cy="446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C749E07B-DD71-46F0-AA9B-0C3D5A9F97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41554" y="6279784"/>
                  <a:ext cx="180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E0063AA-92DD-491E-9476-76D8A1101716}"/>
                    </a:ext>
                  </a:extLst>
                </p14:cNvPr>
                <p14:cNvContentPartPr/>
                <p14:nvPr/>
              </p14:nvContentPartPr>
              <p14:xfrm>
                <a:off x="8868914" y="6369424"/>
                <a:ext cx="142560" cy="403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E0063AA-92DD-491E-9476-76D8A11017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0274" y="6360424"/>
                  <a:ext cx="1602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5D422453-4D12-4522-9535-E49FA95F2156}"/>
              </a:ext>
            </a:extLst>
          </p:cNvPr>
          <p:cNvGrpSpPr/>
          <p:nvPr/>
        </p:nvGrpSpPr>
        <p:grpSpPr>
          <a:xfrm>
            <a:off x="9230354" y="6167104"/>
            <a:ext cx="1029600" cy="374760"/>
            <a:chOff x="9230354" y="6167104"/>
            <a:chExt cx="102960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2396843-266C-4553-AF57-A3FA8A670AF0}"/>
                    </a:ext>
                  </a:extLst>
                </p14:cNvPr>
                <p14:cNvContentPartPr/>
                <p14:nvPr/>
              </p14:nvContentPartPr>
              <p14:xfrm>
                <a:off x="9230354" y="6429184"/>
                <a:ext cx="33840" cy="428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2396843-266C-4553-AF57-A3FA8A670AF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21714" y="6420184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9CC39935-539C-4A68-830D-C9B9F4052EC6}"/>
                    </a:ext>
                  </a:extLst>
                </p14:cNvPr>
                <p14:cNvContentPartPr/>
                <p14:nvPr/>
              </p14:nvContentPartPr>
              <p14:xfrm>
                <a:off x="9423674" y="6278344"/>
                <a:ext cx="173880" cy="208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9CC39935-539C-4A68-830D-C9B9F4052E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14674" y="6269704"/>
                  <a:ext cx="191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3F80C157-5ED8-42D2-9DCA-0C005CE10028}"/>
                    </a:ext>
                  </a:extLst>
                </p14:cNvPr>
                <p14:cNvContentPartPr/>
                <p14:nvPr/>
              </p14:nvContentPartPr>
              <p14:xfrm>
                <a:off x="9674594" y="6253864"/>
                <a:ext cx="205560" cy="2268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3F80C157-5ED8-42D2-9DCA-0C005CE100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65594" y="6244864"/>
                  <a:ext cx="223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8AB7B30E-E617-40AD-85F6-ADF64E967C1C}"/>
                    </a:ext>
                  </a:extLst>
                </p14:cNvPr>
                <p14:cNvContentPartPr/>
                <p14:nvPr/>
              </p14:nvContentPartPr>
              <p14:xfrm>
                <a:off x="9983834" y="6188704"/>
                <a:ext cx="120600" cy="1807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8AB7B30E-E617-40AD-85F6-ADF64E967C1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75194" y="6180064"/>
                  <a:ext cx="138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8FFB631F-CD0A-4F01-A0EA-E11BB769A8A2}"/>
                    </a:ext>
                  </a:extLst>
                </p14:cNvPr>
                <p14:cNvContentPartPr/>
                <p14:nvPr/>
              </p14:nvContentPartPr>
              <p14:xfrm>
                <a:off x="10106954" y="6167104"/>
                <a:ext cx="153000" cy="3747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8FFB631F-CD0A-4F01-A0EA-E11BB769A8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97954" y="6158104"/>
                  <a:ext cx="17064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1C013CB-32F3-48F3-AA51-29D05CCD46D2}"/>
              </a:ext>
            </a:extLst>
          </p:cNvPr>
          <p:cNvGrpSpPr/>
          <p:nvPr/>
        </p:nvGrpSpPr>
        <p:grpSpPr>
          <a:xfrm>
            <a:off x="314954" y="91744"/>
            <a:ext cx="10991160" cy="4586760"/>
            <a:chOff x="314954" y="91744"/>
            <a:chExt cx="10991160" cy="45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71BD75-B182-47C3-9C5D-5C33E08D175C}"/>
                    </a:ext>
                  </a:extLst>
                </p14:cNvPr>
                <p14:cNvContentPartPr/>
                <p14:nvPr/>
              </p14:nvContentPartPr>
              <p14:xfrm>
                <a:off x="314954" y="184984"/>
                <a:ext cx="537120" cy="422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71BD75-B182-47C3-9C5D-5C33E08D17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5954" y="176344"/>
                  <a:ext cx="554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02E5B0-BC14-419F-951E-9CEEDFA8C656}"/>
                    </a:ext>
                  </a:extLst>
                </p14:cNvPr>
                <p14:cNvContentPartPr/>
                <p14:nvPr/>
              </p14:nvContentPartPr>
              <p14:xfrm>
                <a:off x="442754" y="388744"/>
                <a:ext cx="216720" cy="51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02E5B0-BC14-419F-951E-9CEEDFA8C6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4114" y="380104"/>
                  <a:ext cx="234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99308A-CCA0-4046-9FEC-E59A259AE2DB}"/>
                    </a:ext>
                  </a:extLst>
                </p14:cNvPr>
                <p14:cNvContentPartPr/>
                <p14:nvPr/>
              </p14:nvContentPartPr>
              <p14:xfrm>
                <a:off x="785474" y="360304"/>
                <a:ext cx="240840" cy="19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99308A-CCA0-4046-9FEC-E59A259AE2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6474" y="351664"/>
                  <a:ext cx="25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D4DE19-00BB-456B-9860-35BC88251B70}"/>
                    </a:ext>
                  </a:extLst>
                </p14:cNvPr>
                <p14:cNvContentPartPr/>
                <p14:nvPr/>
              </p14:nvContentPartPr>
              <p14:xfrm>
                <a:off x="782954" y="346264"/>
                <a:ext cx="207000" cy="21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D4DE19-00BB-456B-9860-35BC88251B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3954" y="337264"/>
                  <a:ext cx="22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71D964-4252-4079-A6AB-DEA1EE6DB019}"/>
                    </a:ext>
                  </a:extLst>
                </p14:cNvPr>
                <p14:cNvContentPartPr/>
                <p14:nvPr/>
              </p14:nvContentPartPr>
              <p14:xfrm>
                <a:off x="1192634" y="311344"/>
                <a:ext cx="75240" cy="20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71D964-4252-4079-A6AB-DEA1EE6DB01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83634" y="302344"/>
                  <a:ext cx="92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B3CD630-3C20-44EE-A647-E4C10F677E94}"/>
                    </a:ext>
                  </a:extLst>
                </p14:cNvPr>
                <p14:cNvContentPartPr/>
                <p14:nvPr/>
              </p14:nvContentPartPr>
              <p14:xfrm>
                <a:off x="1810394" y="385504"/>
                <a:ext cx="110520" cy="183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B3CD630-3C20-44EE-A647-E4C10F677E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01754" y="376864"/>
                  <a:ext cx="128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74DFAE-FA8B-4B8B-838C-89CA08E4491B}"/>
                    </a:ext>
                  </a:extLst>
                </p14:cNvPr>
                <p14:cNvContentPartPr/>
                <p14:nvPr/>
              </p14:nvContentPartPr>
              <p14:xfrm>
                <a:off x="1622474" y="273184"/>
                <a:ext cx="651240" cy="14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74DFAE-FA8B-4B8B-838C-89CA08E449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13474" y="264544"/>
                  <a:ext cx="668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5FE51D4-B084-4C72-9A5B-5155316F0D68}"/>
                    </a:ext>
                  </a:extLst>
                </p14:cNvPr>
                <p14:cNvContentPartPr/>
                <p14:nvPr/>
              </p14:nvContentPartPr>
              <p14:xfrm>
                <a:off x="2165354" y="178144"/>
                <a:ext cx="229680" cy="39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5FE51D4-B084-4C72-9A5B-5155316F0D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56714" y="169504"/>
                  <a:ext cx="247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80D7B2C-38DA-4F90-B146-486755F367B4}"/>
                    </a:ext>
                  </a:extLst>
                </p14:cNvPr>
                <p14:cNvContentPartPr/>
                <p14:nvPr/>
              </p14:nvContentPartPr>
              <p14:xfrm>
                <a:off x="2439674" y="396664"/>
                <a:ext cx="159120" cy="163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80D7B2C-38DA-4F90-B146-486755F367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30674" y="387664"/>
                  <a:ext cx="176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E13D89D-9204-4F1F-BAA6-285DCCC3C701}"/>
                    </a:ext>
                  </a:extLst>
                </p14:cNvPr>
                <p14:cNvContentPartPr/>
                <p14:nvPr/>
              </p14:nvContentPartPr>
              <p14:xfrm>
                <a:off x="2849354" y="473704"/>
                <a:ext cx="212760" cy="380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E13D89D-9204-4F1F-BAA6-285DCCC3C7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40714" y="464704"/>
                  <a:ext cx="230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0496A2-06B5-4C59-A77D-D2618E7CDBA8}"/>
                    </a:ext>
                  </a:extLst>
                </p14:cNvPr>
                <p14:cNvContentPartPr/>
                <p14:nvPr/>
              </p14:nvContentPartPr>
              <p14:xfrm>
                <a:off x="3028274" y="337264"/>
                <a:ext cx="298800" cy="230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0496A2-06B5-4C59-A77D-D2618E7CDB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19274" y="328624"/>
                  <a:ext cx="316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F9049BA-057A-45EA-ADB8-3FB93529F818}"/>
                    </a:ext>
                  </a:extLst>
                </p14:cNvPr>
                <p14:cNvContentPartPr/>
                <p14:nvPr/>
              </p14:nvContentPartPr>
              <p14:xfrm>
                <a:off x="3394754" y="367864"/>
                <a:ext cx="206280" cy="198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F9049BA-057A-45EA-ADB8-3FB93529F8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86114" y="359224"/>
                  <a:ext cx="223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5BA281F-EE08-4BAC-B492-212C80BECE14}"/>
                    </a:ext>
                  </a:extLst>
                </p14:cNvPr>
                <p14:cNvContentPartPr/>
                <p14:nvPr/>
              </p14:nvContentPartPr>
              <p14:xfrm>
                <a:off x="3593114" y="407104"/>
                <a:ext cx="120960" cy="135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5BA281F-EE08-4BAC-B492-212C80BECE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84474" y="398104"/>
                  <a:ext cx="138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84CD2E-695F-4742-AA2F-256AA8436040}"/>
                    </a:ext>
                  </a:extLst>
                </p14:cNvPr>
                <p14:cNvContentPartPr/>
                <p14:nvPr/>
              </p14:nvContentPartPr>
              <p14:xfrm>
                <a:off x="3904154" y="98584"/>
                <a:ext cx="262800" cy="440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84CD2E-695F-4742-AA2F-256AA84360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95154" y="89944"/>
                  <a:ext cx="2804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C11AA4-C2CE-4EC9-9F9D-DB1C3743DE76}"/>
                    </a:ext>
                  </a:extLst>
                </p14:cNvPr>
                <p14:cNvContentPartPr/>
                <p14:nvPr/>
              </p14:nvContentPartPr>
              <p14:xfrm>
                <a:off x="4159394" y="393424"/>
                <a:ext cx="172080" cy="130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C11AA4-C2CE-4EC9-9F9D-DB1C3743DE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50394" y="384784"/>
                  <a:ext cx="189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4DAB1F1-F0AE-4BB6-BDF4-FDF5B0D5B768}"/>
                    </a:ext>
                  </a:extLst>
                </p14:cNvPr>
                <p14:cNvContentPartPr/>
                <p14:nvPr/>
              </p14:nvContentPartPr>
              <p14:xfrm>
                <a:off x="4446314" y="96784"/>
                <a:ext cx="259560" cy="46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4DAB1F1-F0AE-4BB6-BDF4-FDF5B0D5B7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37674" y="87784"/>
                  <a:ext cx="277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7A29BE4-CF35-4D45-9823-8ED2C9B9929B}"/>
                    </a:ext>
                  </a:extLst>
                </p14:cNvPr>
                <p14:cNvContentPartPr/>
                <p14:nvPr/>
              </p14:nvContentPartPr>
              <p14:xfrm>
                <a:off x="4770674" y="382264"/>
                <a:ext cx="57600" cy="136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7A29BE4-CF35-4D45-9823-8ED2C9B9929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62034" y="373624"/>
                  <a:ext cx="75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80E67A-0776-430F-830E-6DD496681B2E}"/>
                    </a:ext>
                  </a:extLst>
                </p14:cNvPr>
                <p14:cNvContentPartPr/>
                <p14:nvPr/>
              </p14:nvContentPartPr>
              <p14:xfrm>
                <a:off x="5050034" y="130264"/>
                <a:ext cx="243000" cy="42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80E67A-0776-430F-830E-6DD496681B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41394" y="121624"/>
                  <a:ext cx="2606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88D68D-6F0E-4FD9-9E92-AB375D5739ED}"/>
                    </a:ext>
                  </a:extLst>
                </p14:cNvPr>
                <p14:cNvContentPartPr/>
                <p14:nvPr/>
              </p14:nvContentPartPr>
              <p14:xfrm>
                <a:off x="5228954" y="402064"/>
                <a:ext cx="50400" cy="140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88D68D-6F0E-4FD9-9E92-AB375D5739E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19954" y="393064"/>
                  <a:ext cx="6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005A357-FD7B-478B-8D4D-21DD81266286}"/>
                    </a:ext>
                  </a:extLst>
                </p14:cNvPr>
                <p14:cNvContentPartPr/>
                <p14:nvPr/>
              </p14:nvContentPartPr>
              <p14:xfrm>
                <a:off x="5465834" y="91744"/>
                <a:ext cx="239760" cy="478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005A357-FD7B-478B-8D4D-21DD812662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7194" y="82744"/>
                  <a:ext cx="2574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300C12-298B-4A4B-A243-2BEA3714F9B1}"/>
                    </a:ext>
                  </a:extLst>
                </p14:cNvPr>
                <p14:cNvContentPartPr/>
                <p14:nvPr/>
              </p14:nvContentPartPr>
              <p14:xfrm>
                <a:off x="5703794" y="413584"/>
                <a:ext cx="91080" cy="10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300C12-298B-4A4B-A243-2BEA3714F9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95154" y="404584"/>
                  <a:ext cx="108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AB86DA-0977-4237-9B1D-77C9C70D5C09}"/>
                    </a:ext>
                  </a:extLst>
                </p14:cNvPr>
                <p14:cNvContentPartPr/>
                <p14:nvPr/>
              </p14:nvContentPartPr>
              <p14:xfrm>
                <a:off x="5700194" y="368944"/>
                <a:ext cx="188280" cy="443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AB86DA-0977-4237-9B1D-77C9C70D5C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91194" y="359944"/>
                  <a:ext cx="2059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AC177CA-E0FE-478A-8718-5DE38A8ADFB7}"/>
                    </a:ext>
                  </a:extLst>
                </p14:cNvPr>
                <p14:cNvContentPartPr/>
                <p14:nvPr/>
              </p14:nvContentPartPr>
              <p14:xfrm>
                <a:off x="6272594" y="143224"/>
                <a:ext cx="307440" cy="453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AC177CA-E0FE-478A-8718-5DE38A8ADFB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63954" y="134584"/>
                  <a:ext cx="325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ACD27C-D51F-4921-B17E-29DC68F4B502}"/>
                    </a:ext>
                  </a:extLst>
                </p14:cNvPr>
                <p14:cNvContentPartPr/>
                <p14:nvPr/>
              </p14:nvContentPartPr>
              <p14:xfrm>
                <a:off x="6229034" y="373264"/>
                <a:ext cx="340200" cy="50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ACD27C-D51F-4921-B17E-29DC68F4B5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20034" y="364624"/>
                  <a:ext cx="357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25C9C9E-D44B-4179-8519-1BA58435355B}"/>
                    </a:ext>
                  </a:extLst>
                </p14:cNvPr>
                <p14:cNvContentPartPr/>
                <p14:nvPr/>
              </p14:nvContentPartPr>
              <p14:xfrm>
                <a:off x="6585074" y="129184"/>
                <a:ext cx="253800" cy="443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25C9C9E-D44B-4179-8519-1BA58435355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76074" y="120184"/>
                  <a:ext cx="2714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BF0595A-3994-48A0-BE89-71A00D0F5E2A}"/>
                    </a:ext>
                  </a:extLst>
                </p14:cNvPr>
                <p14:cNvContentPartPr/>
                <p14:nvPr/>
              </p14:nvContentPartPr>
              <p14:xfrm>
                <a:off x="6831674" y="430864"/>
                <a:ext cx="165960" cy="115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BF0595A-3994-48A0-BE89-71A00D0F5E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23034" y="422224"/>
                  <a:ext cx="183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8410AF-34B5-4AC0-B340-BCBF057785F8}"/>
                    </a:ext>
                  </a:extLst>
                </p14:cNvPr>
                <p14:cNvContentPartPr/>
                <p14:nvPr/>
              </p14:nvContentPartPr>
              <p14:xfrm>
                <a:off x="7184834" y="107224"/>
                <a:ext cx="264600" cy="479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8410AF-34B5-4AC0-B340-BCBF057785F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75834" y="98224"/>
                  <a:ext cx="2822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3FEF801-B036-44E8-A023-53515B172ED8}"/>
                    </a:ext>
                  </a:extLst>
                </p14:cNvPr>
                <p14:cNvContentPartPr/>
                <p14:nvPr/>
              </p14:nvContentPartPr>
              <p14:xfrm>
                <a:off x="7078634" y="377944"/>
                <a:ext cx="320400" cy="52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3FEF801-B036-44E8-A023-53515B172E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69994" y="368944"/>
                  <a:ext cx="338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CBED2A-A520-44D5-A4B4-2EA762D1709F}"/>
                    </a:ext>
                  </a:extLst>
                </p14:cNvPr>
                <p14:cNvContentPartPr/>
                <p14:nvPr/>
              </p14:nvContentPartPr>
              <p14:xfrm>
                <a:off x="7565354" y="374344"/>
                <a:ext cx="214200" cy="178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CBED2A-A520-44D5-A4B4-2EA762D1709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56354" y="365344"/>
                  <a:ext cx="231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44C6C6B-B9DA-4E53-BC8B-83FAE7118DE9}"/>
                    </a:ext>
                  </a:extLst>
                </p14:cNvPr>
                <p14:cNvContentPartPr/>
                <p14:nvPr/>
              </p14:nvContentPartPr>
              <p14:xfrm>
                <a:off x="8154674" y="353824"/>
                <a:ext cx="330840" cy="186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44C6C6B-B9DA-4E53-BC8B-83FAE7118DE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6034" y="345184"/>
                  <a:ext cx="348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59728C-E887-43C5-A494-45EF96EDC582}"/>
                    </a:ext>
                  </a:extLst>
                </p14:cNvPr>
                <p14:cNvContentPartPr/>
                <p14:nvPr/>
              </p14:nvContentPartPr>
              <p14:xfrm>
                <a:off x="8524754" y="379024"/>
                <a:ext cx="179280" cy="147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59728C-E887-43C5-A494-45EF96EDC58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15754" y="370384"/>
                  <a:ext cx="196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D97DBC1-70CE-4396-9B1A-61507417D4B9}"/>
                    </a:ext>
                  </a:extLst>
                </p14:cNvPr>
                <p14:cNvContentPartPr/>
                <p14:nvPr/>
              </p14:nvContentPartPr>
              <p14:xfrm>
                <a:off x="8765594" y="109024"/>
                <a:ext cx="256680" cy="459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D97DBC1-70CE-4396-9B1A-61507417D4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56954" y="100384"/>
                  <a:ext cx="2743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1838678-F7DE-4C62-A425-0674C57B65D2}"/>
                    </a:ext>
                  </a:extLst>
                </p14:cNvPr>
                <p14:cNvContentPartPr/>
                <p14:nvPr/>
              </p14:nvContentPartPr>
              <p14:xfrm>
                <a:off x="9048914" y="381904"/>
                <a:ext cx="189000" cy="174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1838678-F7DE-4C62-A425-0674C57B65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39914" y="372904"/>
                  <a:ext cx="206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79FA7FA-A295-4871-A67D-6AEE5E27E2C8}"/>
                    </a:ext>
                  </a:extLst>
                </p14:cNvPr>
                <p14:cNvContentPartPr/>
                <p14:nvPr/>
              </p14:nvContentPartPr>
              <p14:xfrm>
                <a:off x="9318914" y="449584"/>
                <a:ext cx="61200" cy="127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79FA7FA-A295-4871-A67D-6AEE5E27E2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310274" y="440944"/>
                  <a:ext cx="78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9BC09A-181F-4F3D-8AD6-6E427B49970C}"/>
                    </a:ext>
                  </a:extLst>
                </p14:cNvPr>
                <p14:cNvContentPartPr/>
                <p14:nvPr/>
              </p14:nvContentPartPr>
              <p14:xfrm>
                <a:off x="9606194" y="163384"/>
                <a:ext cx="252720" cy="415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9BC09A-181F-4F3D-8AD6-6E427B49970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97554" y="154744"/>
                  <a:ext cx="270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1A1DF6-31EE-4962-ABB3-3EFAFD319A47}"/>
                    </a:ext>
                  </a:extLst>
                </p14:cNvPr>
                <p14:cNvContentPartPr/>
                <p14:nvPr/>
              </p14:nvContentPartPr>
              <p14:xfrm>
                <a:off x="9561194" y="386944"/>
                <a:ext cx="286200" cy="34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1A1DF6-31EE-4962-ABB3-3EFAFD319A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52554" y="378304"/>
                  <a:ext cx="303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87B6D00-C1AD-4AC6-AF33-3482586A5A54}"/>
                    </a:ext>
                  </a:extLst>
                </p14:cNvPr>
                <p14:cNvContentPartPr/>
                <p14:nvPr/>
              </p14:nvContentPartPr>
              <p14:xfrm>
                <a:off x="9735794" y="398104"/>
                <a:ext cx="267480" cy="18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87B6D00-C1AD-4AC6-AF33-3482586A5A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26794" y="389464"/>
                  <a:ext cx="285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0CFFDC-F00B-49FF-B159-5C7FFDC928AC}"/>
                    </a:ext>
                  </a:extLst>
                </p14:cNvPr>
                <p14:cNvContentPartPr/>
                <p14:nvPr/>
              </p14:nvContentPartPr>
              <p14:xfrm>
                <a:off x="555794" y="966184"/>
                <a:ext cx="196200" cy="226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0CFFDC-F00B-49FF-B159-5C7FFDC928A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6794" y="957184"/>
                  <a:ext cx="213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38CE6AF-92E1-463C-977F-8E47FE21C82B}"/>
                    </a:ext>
                  </a:extLst>
                </p14:cNvPr>
                <p14:cNvContentPartPr/>
                <p14:nvPr/>
              </p14:nvContentPartPr>
              <p14:xfrm>
                <a:off x="749834" y="980224"/>
                <a:ext cx="219240" cy="201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38CE6AF-92E1-463C-977F-8E47FE21C82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0834" y="971584"/>
                  <a:ext cx="23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24678BB-1BE9-41B9-9413-F2FFE5CBDBD8}"/>
                    </a:ext>
                  </a:extLst>
                </p14:cNvPr>
                <p14:cNvContentPartPr/>
                <p14:nvPr/>
              </p14:nvContentPartPr>
              <p14:xfrm>
                <a:off x="1074914" y="951784"/>
                <a:ext cx="172800" cy="207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24678BB-1BE9-41B9-9413-F2FFE5CBDBD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6274" y="943144"/>
                  <a:ext cx="190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F7AA6BA-012B-413E-9DD1-9D5937AB422F}"/>
                    </a:ext>
                  </a:extLst>
                </p14:cNvPr>
                <p14:cNvContentPartPr/>
                <p14:nvPr/>
              </p14:nvContentPartPr>
              <p14:xfrm>
                <a:off x="1284434" y="961144"/>
                <a:ext cx="248760" cy="183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F7AA6BA-012B-413E-9DD1-9D5937AB42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75434" y="952144"/>
                  <a:ext cx="266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0FEFFB0-A3D1-40BF-AA1A-0AAB58277871}"/>
                    </a:ext>
                  </a:extLst>
                </p14:cNvPr>
                <p14:cNvContentPartPr/>
                <p14:nvPr/>
              </p14:nvContentPartPr>
              <p14:xfrm>
                <a:off x="1617794" y="989224"/>
                <a:ext cx="85320" cy="162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0FEFFB0-A3D1-40BF-AA1A-0AAB5827787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09154" y="980584"/>
                  <a:ext cx="102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1C8262-29D3-4904-8188-C37BA95D849C}"/>
                    </a:ext>
                  </a:extLst>
                </p14:cNvPr>
                <p14:cNvContentPartPr/>
                <p14:nvPr/>
              </p14:nvContentPartPr>
              <p14:xfrm>
                <a:off x="1761794" y="903544"/>
                <a:ext cx="1800" cy="1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1C8262-29D3-4904-8188-C37BA95D84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53154" y="894544"/>
                  <a:ext cx="19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64713B8-4C8E-434A-92CA-005EAA712092}"/>
                    </a:ext>
                  </a:extLst>
                </p14:cNvPr>
                <p14:cNvContentPartPr/>
                <p14:nvPr/>
              </p14:nvContentPartPr>
              <p14:xfrm>
                <a:off x="1799594" y="972664"/>
                <a:ext cx="176760" cy="15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64713B8-4C8E-434A-92CA-005EAA7120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90594" y="963664"/>
                  <a:ext cx="194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99544A-AFFD-40F6-94DC-FFC8E0D4BCBA}"/>
                    </a:ext>
                  </a:extLst>
                </p14:cNvPr>
                <p14:cNvContentPartPr/>
                <p14:nvPr/>
              </p14:nvContentPartPr>
              <p14:xfrm>
                <a:off x="2005514" y="961504"/>
                <a:ext cx="177480" cy="198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99544A-AFFD-40F6-94DC-FFC8E0D4BCB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96514" y="952864"/>
                  <a:ext cx="195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1B5A966-5BC5-4809-850D-E00B15520472}"/>
                    </a:ext>
                  </a:extLst>
                </p14:cNvPr>
                <p14:cNvContentPartPr/>
                <p14:nvPr/>
              </p14:nvContentPartPr>
              <p14:xfrm>
                <a:off x="2231954" y="886624"/>
                <a:ext cx="245880" cy="245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1B5A966-5BC5-4809-850D-E00B155204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2954" y="877624"/>
                  <a:ext cx="263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4F5AB9-305B-44A4-8592-2008EFECE481}"/>
                    </a:ext>
                  </a:extLst>
                </p14:cNvPr>
                <p14:cNvContentPartPr/>
                <p14:nvPr/>
              </p14:nvContentPartPr>
              <p14:xfrm>
                <a:off x="2776994" y="1022704"/>
                <a:ext cx="177120" cy="138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4F5AB9-305B-44A4-8592-2008EFECE4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68354" y="1014064"/>
                  <a:ext cx="194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083D89E-AEF7-4F1D-9713-F4947F01B968}"/>
                    </a:ext>
                  </a:extLst>
                </p14:cNvPr>
                <p14:cNvContentPartPr/>
                <p14:nvPr/>
              </p14:nvContentPartPr>
              <p14:xfrm>
                <a:off x="3335714" y="748024"/>
                <a:ext cx="308880" cy="449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083D89E-AEF7-4F1D-9713-F4947F01B9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26714" y="739024"/>
                  <a:ext cx="3265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D8B3FA5-2F83-4E9C-AE45-68CD37A50470}"/>
                    </a:ext>
                  </a:extLst>
                </p14:cNvPr>
                <p14:cNvContentPartPr/>
                <p14:nvPr/>
              </p14:nvContentPartPr>
              <p14:xfrm>
                <a:off x="3750074" y="1041784"/>
                <a:ext cx="37800" cy="113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D8B3FA5-2F83-4E9C-AE45-68CD37A504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41074" y="1032784"/>
                  <a:ext cx="55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300E9B-EFC9-4EB5-BC7C-7F30408B2130}"/>
                    </a:ext>
                  </a:extLst>
                </p14:cNvPr>
                <p14:cNvContentPartPr/>
                <p14:nvPr/>
              </p14:nvContentPartPr>
              <p14:xfrm>
                <a:off x="4008554" y="690064"/>
                <a:ext cx="237960" cy="46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300E9B-EFC9-4EB5-BC7C-7F30408B213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99914" y="681424"/>
                  <a:ext cx="255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BC4B5F-7F7F-49DE-81D6-1A7E6D1B7422}"/>
                    </a:ext>
                  </a:extLst>
                </p14:cNvPr>
                <p14:cNvContentPartPr/>
                <p14:nvPr/>
              </p14:nvContentPartPr>
              <p14:xfrm>
                <a:off x="3949874" y="946024"/>
                <a:ext cx="297720" cy="56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BC4B5F-7F7F-49DE-81D6-1A7E6D1B742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40874" y="937384"/>
                  <a:ext cx="315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6F7CB7-905F-4FBE-B1BF-35AAD7A55594}"/>
                    </a:ext>
                  </a:extLst>
                </p14:cNvPr>
                <p14:cNvContentPartPr/>
                <p14:nvPr/>
              </p14:nvContentPartPr>
              <p14:xfrm>
                <a:off x="4498154" y="980944"/>
                <a:ext cx="235080" cy="190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6F7CB7-905F-4FBE-B1BF-35AAD7A555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89154" y="972304"/>
                  <a:ext cx="25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6AAF8F-899F-4C80-B8E6-42AC059009FE}"/>
                    </a:ext>
                  </a:extLst>
                </p14:cNvPr>
                <p14:cNvContentPartPr/>
                <p14:nvPr/>
              </p14:nvContentPartPr>
              <p14:xfrm>
                <a:off x="4641434" y="790504"/>
                <a:ext cx="279720" cy="349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6AAF8F-899F-4C80-B8E6-42AC059009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32434" y="781504"/>
                  <a:ext cx="297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F31FD6A-AC42-4635-BA53-6057EB5F45A4}"/>
                    </a:ext>
                  </a:extLst>
                </p14:cNvPr>
                <p14:cNvContentPartPr/>
                <p14:nvPr/>
              </p14:nvContentPartPr>
              <p14:xfrm>
                <a:off x="4817474" y="975184"/>
                <a:ext cx="175320" cy="173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F31FD6A-AC42-4635-BA53-6057EB5F45A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08474" y="966184"/>
                  <a:ext cx="192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8B654EE-C102-4917-9F59-425BB9967BC9}"/>
                    </a:ext>
                  </a:extLst>
                </p14:cNvPr>
                <p14:cNvContentPartPr/>
                <p14:nvPr/>
              </p14:nvContentPartPr>
              <p14:xfrm>
                <a:off x="5034914" y="981664"/>
                <a:ext cx="169920" cy="169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8B654EE-C102-4917-9F59-425BB9967BC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25914" y="972664"/>
                  <a:ext cx="187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50A373C-9C76-47D9-8690-4078FAE2632C}"/>
                    </a:ext>
                  </a:extLst>
                </p14:cNvPr>
                <p14:cNvContentPartPr/>
                <p14:nvPr/>
              </p14:nvContentPartPr>
              <p14:xfrm>
                <a:off x="5227514" y="1015144"/>
                <a:ext cx="40320" cy="112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50A373C-9C76-47D9-8690-4078FAE2632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18874" y="1006504"/>
                  <a:ext cx="5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AF6D27-1BCD-492F-8339-56197282EB96}"/>
                    </a:ext>
                  </a:extLst>
                </p14:cNvPr>
                <p14:cNvContentPartPr/>
                <p14:nvPr/>
              </p14:nvContentPartPr>
              <p14:xfrm>
                <a:off x="5392394" y="971944"/>
                <a:ext cx="164160" cy="125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AF6D27-1BCD-492F-8339-56197282EB9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83754" y="963304"/>
                  <a:ext cx="181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BF8A5D9-36B4-466A-9CBD-DA0F301CFDFD}"/>
                    </a:ext>
                  </a:extLst>
                </p14:cNvPr>
                <p14:cNvContentPartPr/>
                <p14:nvPr/>
              </p14:nvContentPartPr>
              <p14:xfrm>
                <a:off x="5448914" y="989224"/>
                <a:ext cx="334080" cy="609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BF8A5D9-36B4-466A-9CBD-DA0F301CFDF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39914" y="980584"/>
                  <a:ext cx="3517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6BE2AE2-A48B-4D09-81F3-F62862405E3F}"/>
                    </a:ext>
                  </a:extLst>
                </p14:cNvPr>
                <p14:cNvContentPartPr/>
                <p14:nvPr/>
              </p14:nvContentPartPr>
              <p14:xfrm>
                <a:off x="6084674" y="962224"/>
                <a:ext cx="153000" cy="156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6BE2AE2-A48B-4D09-81F3-F62862405E3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75674" y="953224"/>
                  <a:ext cx="170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4BB506-DB5A-4F67-9A9A-AD9130713AF4}"/>
                    </a:ext>
                  </a:extLst>
                </p14:cNvPr>
                <p14:cNvContentPartPr/>
                <p14:nvPr/>
              </p14:nvContentPartPr>
              <p14:xfrm>
                <a:off x="6310394" y="951784"/>
                <a:ext cx="159840" cy="151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4BB506-DB5A-4F67-9A9A-AD9130713AF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01754" y="942784"/>
                  <a:ext cx="177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167F29F-E8F1-4F4E-8AC1-70FFD15DA257}"/>
                    </a:ext>
                  </a:extLst>
                </p14:cNvPr>
                <p14:cNvContentPartPr/>
                <p14:nvPr/>
              </p14:nvContentPartPr>
              <p14:xfrm>
                <a:off x="6583634" y="974464"/>
                <a:ext cx="93960" cy="87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167F29F-E8F1-4F4E-8AC1-70FFD15DA2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74634" y="965824"/>
                  <a:ext cx="111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1EC24EB-E83E-435D-BE7B-58A9ECE62A7B}"/>
                    </a:ext>
                  </a:extLst>
                </p14:cNvPr>
                <p14:cNvContentPartPr/>
                <p14:nvPr/>
              </p14:nvContentPartPr>
              <p14:xfrm>
                <a:off x="6556634" y="900664"/>
                <a:ext cx="230040" cy="422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1EC24EB-E83E-435D-BE7B-58A9ECE62A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47634" y="892024"/>
                  <a:ext cx="247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7750AAC-1507-4576-BF42-CAF7A7B7179D}"/>
                    </a:ext>
                  </a:extLst>
                </p14:cNvPr>
                <p14:cNvContentPartPr/>
                <p14:nvPr/>
              </p14:nvContentPartPr>
              <p14:xfrm>
                <a:off x="7152434" y="779344"/>
                <a:ext cx="180000" cy="338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7750AAC-1507-4576-BF42-CAF7A7B7179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43434" y="770344"/>
                  <a:ext cx="197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1239B38-66C1-4845-B620-C368D5109E5B}"/>
                    </a:ext>
                  </a:extLst>
                </p14:cNvPr>
                <p14:cNvContentPartPr/>
                <p14:nvPr/>
              </p14:nvContentPartPr>
              <p14:xfrm>
                <a:off x="7424594" y="962224"/>
                <a:ext cx="326520" cy="106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1239B38-66C1-4845-B620-C368D5109E5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15594" y="953224"/>
                  <a:ext cx="34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F3C0B1D-F4B9-4831-B5B1-3B95434A2633}"/>
                    </a:ext>
                  </a:extLst>
                </p14:cNvPr>
                <p14:cNvContentPartPr/>
                <p14:nvPr/>
              </p14:nvContentPartPr>
              <p14:xfrm>
                <a:off x="7872794" y="982384"/>
                <a:ext cx="18360" cy="97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F3C0B1D-F4B9-4831-B5B1-3B95434A263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63794" y="973384"/>
                  <a:ext cx="36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D5534C-EE70-47A8-AEED-DD1AD3FAD5C7}"/>
                    </a:ext>
                  </a:extLst>
                </p14:cNvPr>
                <p14:cNvContentPartPr/>
                <p14:nvPr/>
              </p14:nvContentPartPr>
              <p14:xfrm>
                <a:off x="8003114" y="956824"/>
                <a:ext cx="196560" cy="134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D5534C-EE70-47A8-AEED-DD1AD3FAD5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94114" y="947824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BDBBD1-6310-4964-B3F6-EA411AE5E0EC}"/>
                    </a:ext>
                  </a:extLst>
                </p14:cNvPr>
                <p14:cNvContentPartPr/>
                <p14:nvPr/>
              </p14:nvContentPartPr>
              <p14:xfrm>
                <a:off x="8308034" y="989224"/>
                <a:ext cx="149040" cy="117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BDBBD1-6310-4964-B3F6-EA411AE5E0E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299394" y="980584"/>
                  <a:ext cx="166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D5A4035-3774-44ED-8998-FDCD97CAC381}"/>
                    </a:ext>
                  </a:extLst>
                </p14:cNvPr>
                <p14:cNvContentPartPr/>
                <p14:nvPr/>
              </p14:nvContentPartPr>
              <p14:xfrm>
                <a:off x="8516834" y="761704"/>
                <a:ext cx="191880" cy="358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D5A4035-3774-44ED-8998-FDCD97CAC38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07834" y="753064"/>
                  <a:ext cx="209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11999C-793C-44B3-A419-C55D2080C2D0}"/>
                    </a:ext>
                  </a:extLst>
                </p14:cNvPr>
                <p14:cNvContentPartPr/>
                <p14:nvPr/>
              </p14:nvContentPartPr>
              <p14:xfrm>
                <a:off x="8472914" y="931984"/>
                <a:ext cx="273960" cy="36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11999C-793C-44B3-A419-C55D2080C2D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63914" y="922984"/>
                  <a:ext cx="291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A1D79B-1783-4A74-B33B-7938DF7934FF}"/>
                    </a:ext>
                  </a:extLst>
                </p14:cNvPr>
                <p14:cNvContentPartPr/>
                <p14:nvPr/>
              </p14:nvContentPartPr>
              <p14:xfrm>
                <a:off x="8664074" y="946384"/>
                <a:ext cx="209880" cy="16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A1D79B-1783-4A74-B33B-7938DF7934F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55074" y="937384"/>
                  <a:ext cx="22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701D843-4AC4-4D11-9B3D-F3882DCD0A4C}"/>
                    </a:ext>
                  </a:extLst>
                </p14:cNvPr>
                <p14:cNvContentPartPr/>
                <p14:nvPr/>
              </p14:nvContentPartPr>
              <p14:xfrm>
                <a:off x="9021554" y="1042864"/>
                <a:ext cx="217440" cy="281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701D843-4AC4-4D11-9B3D-F3882DCD0A4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12914" y="1034224"/>
                  <a:ext cx="235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5EB5879-4F4F-43C3-AB78-7755A80AE3A6}"/>
                    </a:ext>
                  </a:extLst>
                </p14:cNvPr>
                <p14:cNvContentPartPr/>
                <p14:nvPr/>
              </p14:nvContentPartPr>
              <p14:xfrm>
                <a:off x="9189674" y="870424"/>
                <a:ext cx="325440" cy="227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5EB5879-4F4F-43C3-AB78-7755A80AE3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80674" y="861424"/>
                  <a:ext cx="343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D0ECDFB-C642-4435-A5F2-313E1F999B87}"/>
                    </a:ext>
                  </a:extLst>
                </p14:cNvPr>
                <p14:cNvContentPartPr/>
                <p14:nvPr/>
              </p14:nvContentPartPr>
              <p14:xfrm>
                <a:off x="9574514" y="926584"/>
                <a:ext cx="173880" cy="158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D0ECDFB-C642-4435-A5F2-313E1F999B8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565874" y="917584"/>
                  <a:ext cx="191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D12C034-BD28-4C45-BF45-8FFD71810EAC}"/>
                    </a:ext>
                  </a:extLst>
                </p14:cNvPr>
                <p14:cNvContentPartPr/>
                <p14:nvPr/>
              </p14:nvContentPartPr>
              <p14:xfrm>
                <a:off x="9785114" y="895984"/>
                <a:ext cx="149040" cy="171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D12C034-BD28-4C45-BF45-8FFD71810E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76114" y="887344"/>
                  <a:ext cx="166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B7960B5-0E1B-461A-89D5-FAB96842C0CB}"/>
                    </a:ext>
                  </a:extLst>
                </p14:cNvPr>
                <p14:cNvContentPartPr/>
                <p14:nvPr/>
              </p14:nvContentPartPr>
              <p14:xfrm>
                <a:off x="9992474" y="824704"/>
                <a:ext cx="178200" cy="263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B7960B5-0E1B-461A-89D5-FAB96842C0C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83474" y="815704"/>
                  <a:ext cx="195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807FBD1-48FD-41FF-B97C-4CF2E6E0E4E9}"/>
                    </a:ext>
                  </a:extLst>
                </p14:cNvPr>
                <p14:cNvContentPartPr/>
                <p14:nvPr/>
              </p14:nvContentPartPr>
              <p14:xfrm>
                <a:off x="10177874" y="925864"/>
                <a:ext cx="128880" cy="138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807FBD1-48FD-41FF-B97C-4CF2E6E0E4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169234" y="917224"/>
                  <a:ext cx="146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0220E68-4E0F-443E-8D90-5490D566F5B2}"/>
                    </a:ext>
                  </a:extLst>
                </p14:cNvPr>
                <p14:cNvContentPartPr/>
                <p14:nvPr/>
              </p14:nvContentPartPr>
              <p14:xfrm>
                <a:off x="10446434" y="923704"/>
                <a:ext cx="192240" cy="181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0220E68-4E0F-443E-8D90-5490D566F5B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37434" y="914704"/>
                  <a:ext cx="20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5054425-71AD-4842-870A-79FB641F764E}"/>
                    </a:ext>
                  </a:extLst>
                </p14:cNvPr>
                <p14:cNvContentPartPr/>
                <p14:nvPr/>
              </p14:nvContentPartPr>
              <p14:xfrm>
                <a:off x="10637594" y="685024"/>
                <a:ext cx="153720" cy="361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5054425-71AD-4842-870A-79FB641F764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28594" y="676024"/>
                  <a:ext cx="171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4A4D51-642C-47E3-958C-0390D8B2E403}"/>
                    </a:ext>
                  </a:extLst>
                </p14:cNvPr>
                <p14:cNvContentPartPr/>
                <p14:nvPr/>
              </p14:nvContentPartPr>
              <p14:xfrm>
                <a:off x="10923794" y="946744"/>
                <a:ext cx="79920" cy="123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4A4D51-642C-47E3-958C-0390D8B2E40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15154" y="937744"/>
                  <a:ext cx="97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2D287D1-6E0A-48BC-ACA7-D2129A3BE8DD}"/>
                    </a:ext>
                  </a:extLst>
                </p14:cNvPr>
                <p14:cNvContentPartPr/>
                <p14:nvPr/>
              </p14:nvContentPartPr>
              <p14:xfrm>
                <a:off x="11117114" y="820744"/>
                <a:ext cx="13320" cy="22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2D287D1-6E0A-48BC-ACA7-D2129A3BE8D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108114" y="811744"/>
                  <a:ext cx="30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458318-7C08-45E1-A5F9-D8127E50DD6D}"/>
                    </a:ext>
                  </a:extLst>
                </p14:cNvPr>
                <p14:cNvContentPartPr/>
                <p14:nvPr/>
              </p14:nvContentPartPr>
              <p14:xfrm>
                <a:off x="11159594" y="902104"/>
                <a:ext cx="146520" cy="209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458318-7C08-45E1-A5F9-D8127E50DD6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50954" y="893104"/>
                  <a:ext cx="164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5BBBCE7-EA3D-4CE6-9671-AF59FD692D25}"/>
                    </a:ext>
                  </a:extLst>
                </p14:cNvPr>
                <p14:cNvContentPartPr/>
                <p14:nvPr/>
              </p14:nvContentPartPr>
              <p14:xfrm>
                <a:off x="580994" y="1731184"/>
                <a:ext cx="26280" cy="27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5BBBCE7-EA3D-4CE6-9671-AF59FD692D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2354" y="1722544"/>
                  <a:ext cx="43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A437F6C-F237-49D1-AE8A-109FE9750AD5}"/>
                    </a:ext>
                  </a:extLst>
                </p14:cNvPr>
                <p14:cNvContentPartPr/>
                <p14:nvPr/>
              </p14:nvContentPartPr>
              <p14:xfrm>
                <a:off x="792314" y="1601584"/>
                <a:ext cx="159480" cy="158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A437F6C-F237-49D1-AE8A-109FE9750AD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3314" y="1592584"/>
                  <a:ext cx="177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906F4E5-88E8-47BA-BC2B-25A05EC0E0AF}"/>
                    </a:ext>
                  </a:extLst>
                </p14:cNvPr>
                <p14:cNvContentPartPr/>
                <p14:nvPr/>
              </p14:nvContentPartPr>
              <p14:xfrm>
                <a:off x="1038914" y="1595464"/>
                <a:ext cx="143640" cy="153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906F4E5-88E8-47BA-BC2B-25A05EC0E0A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30274" y="1586464"/>
                  <a:ext cx="16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1921CE-3161-44F0-B743-602FDF58ED9F}"/>
                    </a:ext>
                  </a:extLst>
                </p14:cNvPr>
                <p14:cNvContentPartPr/>
                <p14:nvPr/>
              </p14:nvContentPartPr>
              <p14:xfrm>
                <a:off x="2037914" y="1456504"/>
                <a:ext cx="174960" cy="339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1921CE-3161-44F0-B743-602FDF58ED9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29274" y="1447864"/>
                  <a:ext cx="192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4DC3262-CBF0-4208-A51C-B9A207E4C969}"/>
                    </a:ext>
                  </a:extLst>
                </p14:cNvPr>
                <p14:cNvContentPartPr/>
                <p14:nvPr/>
              </p14:nvContentPartPr>
              <p14:xfrm>
                <a:off x="2175074" y="1383424"/>
                <a:ext cx="252360" cy="466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4DC3262-CBF0-4208-A51C-B9A207E4C96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66074" y="1374784"/>
                  <a:ext cx="2700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FDF5890-56E7-4FDF-90C9-2EFF59850A96}"/>
                    </a:ext>
                  </a:extLst>
                </p14:cNvPr>
                <p14:cNvContentPartPr/>
                <p14:nvPr/>
              </p14:nvContentPartPr>
              <p14:xfrm>
                <a:off x="2101994" y="1603744"/>
                <a:ext cx="264240" cy="82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FDF5890-56E7-4FDF-90C9-2EFF59850A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92994" y="1595104"/>
                  <a:ext cx="281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8BD9988-FF0F-4BA2-81A5-FEEB4D65E859}"/>
                    </a:ext>
                  </a:extLst>
                </p14:cNvPr>
                <p14:cNvContentPartPr/>
                <p14:nvPr/>
              </p14:nvContentPartPr>
              <p14:xfrm>
                <a:off x="2385674" y="1677544"/>
                <a:ext cx="57240" cy="121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8BD9988-FF0F-4BA2-81A5-FEEB4D65E85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76674" y="1668904"/>
                  <a:ext cx="7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38BAC35-00BB-4F7F-9F9D-F3B5230C6E97}"/>
                    </a:ext>
                  </a:extLst>
                </p14:cNvPr>
                <p14:cNvContentPartPr/>
                <p14:nvPr/>
              </p14:nvContentPartPr>
              <p14:xfrm>
                <a:off x="2657834" y="1385584"/>
                <a:ext cx="166320" cy="402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38BAC35-00BB-4F7F-9F9D-F3B5230C6E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48834" y="1376584"/>
                  <a:ext cx="18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D5FB085-E661-414B-8EE7-87CB449A0439}"/>
                    </a:ext>
                  </a:extLst>
                </p14:cNvPr>
                <p14:cNvContentPartPr/>
                <p14:nvPr/>
              </p14:nvContentPartPr>
              <p14:xfrm>
                <a:off x="2575754" y="1591864"/>
                <a:ext cx="275040" cy="29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D5FB085-E661-414B-8EE7-87CB449A043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66754" y="1582864"/>
                  <a:ext cx="292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9E4AC4-408B-4E55-9BC7-740188A60790}"/>
                    </a:ext>
                  </a:extLst>
                </p14:cNvPr>
                <p14:cNvContentPartPr/>
                <p14:nvPr/>
              </p14:nvContentPartPr>
              <p14:xfrm>
                <a:off x="2812994" y="1559104"/>
                <a:ext cx="126000" cy="207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9E4AC4-408B-4E55-9BC7-740188A6079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03994" y="1550464"/>
                  <a:ext cx="143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FBD059C-82EC-413D-BA03-83C12659A658}"/>
                    </a:ext>
                  </a:extLst>
                </p14:cNvPr>
                <p14:cNvContentPartPr/>
                <p14:nvPr/>
              </p14:nvContentPartPr>
              <p14:xfrm>
                <a:off x="3359834" y="1614544"/>
                <a:ext cx="135720" cy="134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FBD059C-82EC-413D-BA03-83C12659A65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51194" y="1605904"/>
                  <a:ext cx="153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6A4D9D2-3E91-4C94-BC77-D4FE518556E1}"/>
                    </a:ext>
                  </a:extLst>
                </p14:cNvPr>
                <p14:cNvContentPartPr/>
                <p14:nvPr/>
              </p14:nvContentPartPr>
              <p14:xfrm>
                <a:off x="3584114" y="1622104"/>
                <a:ext cx="114120" cy="143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6A4D9D2-3E91-4C94-BC77-D4FE518556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75114" y="1613104"/>
                  <a:ext cx="131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CC9B8C1-8744-49BF-81A3-17747109D702}"/>
                    </a:ext>
                  </a:extLst>
                </p14:cNvPr>
                <p14:cNvContentPartPr/>
                <p14:nvPr/>
              </p14:nvContentPartPr>
              <p14:xfrm>
                <a:off x="3759434" y="1592944"/>
                <a:ext cx="173160" cy="161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CC9B8C1-8744-49BF-81A3-17747109D70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50434" y="1584304"/>
                  <a:ext cx="190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18EAE3E-A6BC-4E3D-933B-2E7C9AD0480A}"/>
                    </a:ext>
                  </a:extLst>
                </p14:cNvPr>
                <p14:cNvContentPartPr/>
                <p14:nvPr/>
              </p14:nvContentPartPr>
              <p14:xfrm>
                <a:off x="4241834" y="1619584"/>
                <a:ext cx="90360" cy="157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18EAE3E-A6BC-4E3D-933B-2E7C9AD0480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33194" y="1610584"/>
                  <a:ext cx="10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1F9764C-27EE-4C01-9FE8-11ADF39EBD49}"/>
                    </a:ext>
                  </a:extLst>
                </p14:cNvPr>
                <p14:cNvContentPartPr/>
                <p14:nvPr/>
              </p14:nvContentPartPr>
              <p14:xfrm>
                <a:off x="4442714" y="1632184"/>
                <a:ext cx="97200" cy="118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1F9764C-27EE-4C01-9FE8-11ADF39EBD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33714" y="1623184"/>
                  <a:ext cx="11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6CEC399-B847-4D78-829A-FFF8B9BC5B2C}"/>
                    </a:ext>
                  </a:extLst>
                </p14:cNvPr>
                <p14:cNvContentPartPr/>
                <p14:nvPr/>
              </p14:nvContentPartPr>
              <p14:xfrm>
                <a:off x="4582754" y="1616704"/>
                <a:ext cx="250920" cy="164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6CEC399-B847-4D78-829A-FFF8B9BC5B2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574114" y="1608064"/>
                  <a:ext cx="268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737392E-554B-4B30-9A7B-3C617DF07663}"/>
                    </a:ext>
                  </a:extLst>
                </p14:cNvPr>
                <p14:cNvContentPartPr/>
                <p14:nvPr/>
              </p14:nvContentPartPr>
              <p14:xfrm>
                <a:off x="4771394" y="1432744"/>
                <a:ext cx="216360" cy="291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737392E-554B-4B30-9A7B-3C617DF07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62394" y="1423744"/>
                  <a:ext cx="23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369075A-36E6-4D56-AD35-43DC2DDEFA97}"/>
                    </a:ext>
                  </a:extLst>
                </p14:cNvPr>
                <p14:cNvContentPartPr/>
                <p14:nvPr/>
              </p14:nvContentPartPr>
              <p14:xfrm>
                <a:off x="4919714" y="1618144"/>
                <a:ext cx="157680" cy="147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369075A-36E6-4D56-AD35-43DC2DDEFA9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11074" y="1609504"/>
                  <a:ext cx="175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3D9928-5BF0-414A-90DE-E0D8603A68E6}"/>
                    </a:ext>
                  </a:extLst>
                </p14:cNvPr>
                <p14:cNvContentPartPr/>
                <p14:nvPr/>
              </p14:nvContentPartPr>
              <p14:xfrm>
                <a:off x="5006834" y="1644784"/>
                <a:ext cx="216720" cy="369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3D9928-5BF0-414A-90DE-E0D8603A68E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98194" y="1635784"/>
                  <a:ext cx="234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1590616-2E67-4A0D-91A5-D7C8D5669B51}"/>
                    </a:ext>
                  </a:extLst>
                </p14:cNvPr>
                <p14:cNvContentPartPr/>
                <p14:nvPr/>
              </p14:nvContentPartPr>
              <p14:xfrm>
                <a:off x="5142914" y="1561264"/>
                <a:ext cx="269640" cy="172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1590616-2E67-4A0D-91A5-D7C8D5669B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134274" y="1552624"/>
                  <a:ext cx="287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A2E6F3B-2899-45E3-A0BC-87A9A0EAE06F}"/>
                    </a:ext>
                  </a:extLst>
                </p14:cNvPr>
                <p14:cNvContentPartPr/>
                <p14:nvPr/>
              </p14:nvContentPartPr>
              <p14:xfrm>
                <a:off x="5431634" y="1603384"/>
                <a:ext cx="191160" cy="145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A2E6F3B-2899-45E3-A0BC-87A9A0EAE06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422994" y="1594744"/>
                  <a:ext cx="20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DA6CDC7-0C5E-4316-A4A2-372795573748}"/>
                    </a:ext>
                  </a:extLst>
                </p14:cNvPr>
                <p14:cNvContentPartPr/>
                <p14:nvPr/>
              </p14:nvContentPartPr>
              <p14:xfrm>
                <a:off x="5628194" y="1627144"/>
                <a:ext cx="185040" cy="122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DA6CDC7-0C5E-4316-A4A2-37279557374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19554" y="1618504"/>
                  <a:ext cx="202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2256487-7D54-4171-8A60-A6374322607F}"/>
                    </a:ext>
                  </a:extLst>
                </p14:cNvPr>
                <p14:cNvContentPartPr/>
                <p14:nvPr/>
              </p14:nvContentPartPr>
              <p14:xfrm>
                <a:off x="5839514" y="1610224"/>
                <a:ext cx="175320" cy="160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2256487-7D54-4171-8A60-A6374322607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830514" y="1601224"/>
                  <a:ext cx="192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139BB1D-628D-48FC-B642-275E92C0BF4E}"/>
                    </a:ext>
                  </a:extLst>
                </p14:cNvPr>
                <p14:cNvContentPartPr/>
                <p14:nvPr/>
              </p14:nvContentPartPr>
              <p14:xfrm>
                <a:off x="5941034" y="1453264"/>
                <a:ext cx="224640" cy="295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139BB1D-628D-48FC-B642-275E92C0BF4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932394" y="1444624"/>
                  <a:ext cx="242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91744D8-4616-4735-B361-D595330A1142}"/>
                    </a:ext>
                  </a:extLst>
                </p14:cNvPr>
                <p14:cNvContentPartPr/>
                <p14:nvPr/>
              </p14:nvContentPartPr>
              <p14:xfrm>
                <a:off x="6191954" y="1648384"/>
                <a:ext cx="153720" cy="112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91744D8-4616-4735-B361-D595330A114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82954" y="1639384"/>
                  <a:ext cx="171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AF5EF9-D5AF-4967-A7D4-4E52E25442AE}"/>
                    </a:ext>
                  </a:extLst>
                </p14:cNvPr>
                <p14:cNvContentPartPr/>
                <p14:nvPr/>
              </p14:nvContentPartPr>
              <p14:xfrm>
                <a:off x="6357914" y="1376584"/>
                <a:ext cx="630720" cy="399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AF5EF9-D5AF-4967-A7D4-4E52E25442A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49274" y="1367584"/>
                  <a:ext cx="6483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56887FC-017C-4BA3-BB07-BBE50F783662}"/>
                    </a:ext>
                  </a:extLst>
                </p14:cNvPr>
                <p14:cNvContentPartPr/>
                <p14:nvPr/>
              </p14:nvContentPartPr>
              <p14:xfrm>
                <a:off x="6682994" y="1539304"/>
                <a:ext cx="424080" cy="32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56887FC-017C-4BA3-BB07-BBE50F78366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673994" y="1530664"/>
                  <a:ext cx="441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6E455C1-C40D-4EAF-8BC4-426629F3F2DE}"/>
                    </a:ext>
                  </a:extLst>
                </p14:cNvPr>
                <p14:cNvContentPartPr/>
                <p14:nvPr/>
              </p14:nvContentPartPr>
              <p14:xfrm>
                <a:off x="1385954" y="2322304"/>
                <a:ext cx="179640" cy="187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6E455C1-C40D-4EAF-8BC4-426629F3F2D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376954" y="2313664"/>
                  <a:ext cx="197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408B5CF-9C8D-4269-908B-FC4D9FFB09B5}"/>
                    </a:ext>
                  </a:extLst>
                </p14:cNvPr>
                <p14:cNvContentPartPr/>
                <p14:nvPr/>
              </p14:nvContentPartPr>
              <p14:xfrm>
                <a:off x="1638674" y="2185864"/>
                <a:ext cx="184680" cy="401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408B5CF-9C8D-4269-908B-FC4D9FFB09B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29674" y="2176864"/>
                  <a:ext cx="202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35482CF-CEE7-4DED-8B88-DA47C2354247}"/>
                    </a:ext>
                  </a:extLst>
                </p14:cNvPr>
                <p14:cNvContentPartPr/>
                <p14:nvPr/>
              </p14:nvContentPartPr>
              <p14:xfrm>
                <a:off x="2186234" y="2214304"/>
                <a:ext cx="263160" cy="379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35482CF-CEE7-4DED-8B88-DA47C235424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177594" y="2205664"/>
                  <a:ext cx="280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749094E-E0E3-435D-806F-6C877218BB02}"/>
                    </a:ext>
                  </a:extLst>
                </p14:cNvPr>
                <p14:cNvContentPartPr/>
                <p14:nvPr/>
              </p14:nvContentPartPr>
              <p14:xfrm>
                <a:off x="2495474" y="2352904"/>
                <a:ext cx="179640" cy="188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749094E-E0E3-435D-806F-6C877218BB0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486474" y="2344264"/>
                  <a:ext cx="197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2EF2809-E4CA-4A08-A6D9-41B319105692}"/>
                    </a:ext>
                  </a:extLst>
                </p14:cNvPr>
                <p14:cNvContentPartPr/>
                <p14:nvPr/>
              </p14:nvContentPartPr>
              <p14:xfrm>
                <a:off x="2794994" y="2123584"/>
                <a:ext cx="295560" cy="508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2EF2809-E4CA-4A08-A6D9-41B31910569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786354" y="2114944"/>
                  <a:ext cx="313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A8D6A37-5421-4B0B-B821-37F7CE098473}"/>
                    </a:ext>
                  </a:extLst>
                </p14:cNvPr>
                <p14:cNvContentPartPr/>
                <p14:nvPr/>
              </p14:nvContentPartPr>
              <p14:xfrm>
                <a:off x="2792114" y="2308984"/>
                <a:ext cx="399240" cy="10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A8D6A37-5421-4B0B-B821-37F7CE09847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83474" y="2300344"/>
                  <a:ext cx="416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08814B0-7AE4-49FC-8E2E-7BD1529CF446}"/>
                    </a:ext>
                  </a:extLst>
                </p14:cNvPr>
                <p14:cNvContentPartPr/>
                <p14:nvPr/>
              </p14:nvContentPartPr>
              <p14:xfrm>
                <a:off x="3498794" y="2298184"/>
                <a:ext cx="251280" cy="260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08814B0-7AE4-49FC-8E2E-7BD1529CF44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89794" y="2289184"/>
                  <a:ext cx="268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A552342-AB35-4F96-BEF4-91F15C51754B}"/>
                    </a:ext>
                  </a:extLst>
                </p14:cNvPr>
                <p14:cNvContentPartPr/>
                <p14:nvPr/>
              </p14:nvContentPartPr>
              <p14:xfrm>
                <a:off x="3455234" y="2243104"/>
                <a:ext cx="371520" cy="289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A552342-AB35-4F96-BEF4-91F15C51754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6594" y="2234464"/>
                  <a:ext cx="389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6A492ED-6E46-45EE-B572-B943B073DA7C}"/>
                    </a:ext>
                  </a:extLst>
                </p14:cNvPr>
                <p14:cNvContentPartPr/>
                <p14:nvPr/>
              </p14:nvContentPartPr>
              <p14:xfrm>
                <a:off x="4108274" y="2162464"/>
                <a:ext cx="243720" cy="394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6A492ED-6E46-45EE-B572-B943B073DA7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99274" y="2153464"/>
                  <a:ext cx="26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D812500-2582-4D04-90AF-AB7CE36879A4}"/>
                    </a:ext>
                  </a:extLst>
                </p14:cNvPr>
                <p14:cNvContentPartPr/>
                <p14:nvPr/>
              </p14:nvContentPartPr>
              <p14:xfrm>
                <a:off x="4367834" y="2364424"/>
                <a:ext cx="193680" cy="152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D812500-2582-4D04-90AF-AB7CE36879A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359194" y="2355424"/>
                  <a:ext cx="21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DD1E915-1567-4EDB-84AE-51F5F80516CD}"/>
                    </a:ext>
                  </a:extLst>
                </p14:cNvPr>
                <p14:cNvContentPartPr/>
                <p14:nvPr/>
              </p14:nvContentPartPr>
              <p14:xfrm>
                <a:off x="4965074" y="2144464"/>
                <a:ext cx="258480" cy="4107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DD1E915-1567-4EDB-84AE-51F5F80516C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956434" y="2135464"/>
                  <a:ext cx="2761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87FB95D-6EDD-4658-B79B-A24D832F3168}"/>
                    </a:ext>
                  </a:extLst>
                </p14:cNvPr>
                <p14:cNvContentPartPr/>
                <p14:nvPr/>
              </p14:nvContentPartPr>
              <p14:xfrm>
                <a:off x="4965794" y="2318704"/>
                <a:ext cx="289440" cy="67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87FB95D-6EDD-4658-B79B-A24D832F316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957154" y="2310064"/>
                  <a:ext cx="307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7BB4A04-B63B-4052-9E62-56C349DEF382}"/>
                    </a:ext>
                  </a:extLst>
                </p14:cNvPr>
                <p14:cNvContentPartPr/>
                <p14:nvPr/>
              </p14:nvContentPartPr>
              <p14:xfrm>
                <a:off x="5338754" y="2117824"/>
                <a:ext cx="223920" cy="374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7BB4A04-B63B-4052-9E62-56C349DEF38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330114" y="2109184"/>
                  <a:ext cx="241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23793F8-EC0E-4C78-891A-FE1A8D656E7B}"/>
                    </a:ext>
                  </a:extLst>
                </p14:cNvPr>
                <p14:cNvContentPartPr/>
                <p14:nvPr/>
              </p14:nvContentPartPr>
              <p14:xfrm>
                <a:off x="5601914" y="2336344"/>
                <a:ext cx="192240" cy="156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23793F8-EC0E-4C78-891A-FE1A8D656E7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93274" y="2327344"/>
                  <a:ext cx="209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A13FC03-F09E-43A6-881C-87E574892A32}"/>
                    </a:ext>
                  </a:extLst>
                </p14:cNvPr>
                <p14:cNvContentPartPr/>
                <p14:nvPr/>
              </p14:nvContentPartPr>
              <p14:xfrm>
                <a:off x="6138314" y="2282344"/>
                <a:ext cx="259200" cy="191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A13FC03-F09E-43A6-881C-87E574892A3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29674" y="2273344"/>
                  <a:ext cx="27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A8BCE6E-1D21-423A-A151-A96127BD024E}"/>
                    </a:ext>
                  </a:extLst>
                </p14:cNvPr>
                <p14:cNvContentPartPr/>
                <p14:nvPr/>
              </p14:nvContentPartPr>
              <p14:xfrm>
                <a:off x="6448994" y="2298184"/>
                <a:ext cx="143280" cy="154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A8BCE6E-1D21-423A-A151-A96127BD024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40354" y="2289184"/>
                  <a:ext cx="16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CE44BAB-A4B4-4BDA-97D4-BC72A4E841FF}"/>
                    </a:ext>
                  </a:extLst>
                </p14:cNvPr>
                <p14:cNvContentPartPr/>
                <p14:nvPr/>
              </p14:nvContentPartPr>
              <p14:xfrm>
                <a:off x="6666434" y="2292424"/>
                <a:ext cx="306000" cy="146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CE44BAB-A4B4-4BDA-97D4-BC72A4E841F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657434" y="2283784"/>
                  <a:ext cx="323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E2B389C-B78A-405B-A077-B43F31F99D16}"/>
                    </a:ext>
                  </a:extLst>
                </p14:cNvPr>
                <p14:cNvContentPartPr/>
                <p14:nvPr/>
              </p14:nvContentPartPr>
              <p14:xfrm>
                <a:off x="7119674" y="2032504"/>
                <a:ext cx="183600" cy="420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E2B389C-B78A-405B-A077-B43F31F99D1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11034" y="2023864"/>
                  <a:ext cx="2012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68927C1-4717-4FF1-ABE9-4FD7C632F4BB}"/>
                    </a:ext>
                  </a:extLst>
                </p14:cNvPr>
                <p14:cNvContentPartPr/>
                <p14:nvPr/>
              </p14:nvContentPartPr>
              <p14:xfrm>
                <a:off x="7406954" y="2274784"/>
                <a:ext cx="198720" cy="173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68927C1-4717-4FF1-ABE9-4FD7C632F4B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97954" y="2265784"/>
                  <a:ext cx="216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4B3FB35-FC23-4D17-9E13-D71A5D08CDD0}"/>
                    </a:ext>
                  </a:extLst>
                </p14:cNvPr>
                <p14:cNvContentPartPr/>
                <p14:nvPr/>
              </p14:nvContentPartPr>
              <p14:xfrm>
                <a:off x="7616474" y="2283784"/>
                <a:ext cx="284040" cy="209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4B3FB35-FC23-4D17-9E13-D71A5D08CDD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607474" y="2275144"/>
                  <a:ext cx="301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5C1C8BD-14CB-4314-9372-207A3DFDFB1E}"/>
                    </a:ext>
                  </a:extLst>
                </p14:cNvPr>
                <p14:cNvContentPartPr/>
                <p14:nvPr/>
              </p14:nvContentPartPr>
              <p14:xfrm>
                <a:off x="8126954" y="2325904"/>
                <a:ext cx="121680" cy="137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5C1C8BD-14CB-4314-9372-207A3DFDFB1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118314" y="2316904"/>
                  <a:ext cx="139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F60B5D4-63AF-40F2-B525-0FD67261E788}"/>
                    </a:ext>
                  </a:extLst>
                </p14:cNvPr>
                <p14:cNvContentPartPr/>
                <p14:nvPr/>
              </p14:nvContentPartPr>
              <p14:xfrm>
                <a:off x="8458514" y="1882384"/>
                <a:ext cx="347400" cy="55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F60B5D4-63AF-40F2-B525-0FD67261E78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49874" y="1873384"/>
                  <a:ext cx="3650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56E80AC-B861-46F3-AB9D-1E39093B3A9D}"/>
                    </a:ext>
                  </a:extLst>
                </p14:cNvPr>
                <p14:cNvContentPartPr/>
                <p14:nvPr/>
              </p14:nvContentPartPr>
              <p14:xfrm>
                <a:off x="8421074" y="2277304"/>
                <a:ext cx="259560" cy="55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56E80AC-B861-46F3-AB9D-1E39093B3A9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12434" y="2268664"/>
                  <a:ext cx="277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4200432-9815-47AA-A9AE-6E243B01AF97}"/>
                    </a:ext>
                  </a:extLst>
                </p14:cNvPr>
                <p14:cNvContentPartPr/>
                <p14:nvPr/>
              </p14:nvContentPartPr>
              <p14:xfrm>
                <a:off x="8884034" y="1973824"/>
                <a:ext cx="235800" cy="459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4200432-9815-47AA-A9AE-6E243B01AF9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875394" y="1964824"/>
                  <a:ext cx="253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0319D6-9559-4B74-AB52-4F271605DB6E}"/>
                    </a:ext>
                  </a:extLst>
                </p14:cNvPr>
                <p14:cNvContentPartPr/>
                <p14:nvPr/>
              </p14:nvContentPartPr>
              <p14:xfrm>
                <a:off x="9235394" y="2285944"/>
                <a:ext cx="21240" cy="87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0319D6-9559-4B74-AB52-4F271605DB6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26754" y="2276944"/>
                  <a:ext cx="38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119A40-2E3C-45DA-87AD-318C27AC5B89}"/>
                    </a:ext>
                  </a:extLst>
                </p14:cNvPr>
                <p14:cNvContentPartPr/>
                <p14:nvPr/>
              </p14:nvContentPartPr>
              <p14:xfrm>
                <a:off x="9401714" y="1923784"/>
                <a:ext cx="252720" cy="519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119A40-2E3C-45DA-87AD-318C27AC5B8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393074" y="1915144"/>
                  <a:ext cx="2703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2B3790F-5729-47FA-9961-0A68662C2135}"/>
                    </a:ext>
                  </a:extLst>
                </p14:cNvPr>
                <p14:cNvContentPartPr/>
                <p14:nvPr/>
              </p14:nvContentPartPr>
              <p14:xfrm>
                <a:off x="9362114" y="2220064"/>
                <a:ext cx="301680" cy="41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2B3790F-5729-47FA-9961-0A68662C213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353114" y="2211064"/>
                  <a:ext cx="319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B7AF79D-DB4F-4F17-8D36-98631392DC15}"/>
                    </a:ext>
                  </a:extLst>
                </p14:cNvPr>
                <p14:cNvContentPartPr/>
                <p14:nvPr/>
              </p14:nvContentPartPr>
              <p14:xfrm>
                <a:off x="9595394" y="2221864"/>
                <a:ext cx="180000" cy="198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B7AF79D-DB4F-4F17-8D36-98631392DC1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586754" y="2213224"/>
                  <a:ext cx="197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249B3C-F2EE-4069-8A8F-5794F28AFB4C}"/>
                    </a:ext>
                  </a:extLst>
                </p14:cNvPr>
                <p14:cNvContentPartPr/>
                <p14:nvPr/>
              </p14:nvContentPartPr>
              <p14:xfrm>
                <a:off x="10043954" y="2260384"/>
                <a:ext cx="97200" cy="117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249B3C-F2EE-4069-8A8F-5794F28AFB4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35314" y="2251744"/>
                  <a:ext cx="114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283016E-AEB5-4ADA-82F6-A36EB7944817}"/>
                    </a:ext>
                  </a:extLst>
                </p14:cNvPr>
                <p14:cNvContentPartPr/>
                <p14:nvPr/>
              </p14:nvContentPartPr>
              <p14:xfrm>
                <a:off x="10199834" y="2242744"/>
                <a:ext cx="324720" cy="179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283016E-AEB5-4ADA-82F6-A36EB794481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191194" y="2233744"/>
                  <a:ext cx="34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0D5F3EE-9FF4-43D6-B025-90451C6DBF29}"/>
                    </a:ext>
                  </a:extLst>
                </p14:cNvPr>
                <p14:cNvContentPartPr/>
                <p14:nvPr/>
              </p14:nvContentPartPr>
              <p14:xfrm>
                <a:off x="3998114" y="3036184"/>
                <a:ext cx="189000" cy="300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0D5F3EE-9FF4-43D6-B025-90451C6DBF2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989474" y="3027544"/>
                  <a:ext cx="206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4F2BE36-CA3C-40AB-B834-8D009360FB6D}"/>
                    </a:ext>
                  </a:extLst>
                </p14:cNvPr>
                <p14:cNvContentPartPr/>
                <p14:nvPr/>
              </p14:nvContentPartPr>
              <p14:xfrm>
                <a:off x="4152194" y="2886424"/>
                <a:ext cx="272160" cy="196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4F2BE36-CA3C-40AB-B834-8D009360FB6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43194" y="2877784"/>
                  <a:ext cx="289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636B9BD-89ED-42CE-A2B2-CEEDA87B3B1B}"/>
                    </a:ext>
                  </a:extLst>
                </p14:cNvPr>
                <p14:cNvContentPartPr/>
                <p14:nvPr/>
              </p14:nvContentPartPr>
              <p14:xfrm>
                <a:off x="4400954" y="2937544"/>
                <a:ext cx="202320" cy="162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636B9BD-89ED-42CE-A2B2-CEEDA87B3B1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92314" y="2928544"/>
                  <a:ext cx="21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89A6F6F-D79F-4471-91BF-DE90B6421B11}"/>
                    </a:ext>
                  </a:extLst>
                </p14:cNvPr>
                <p14:cNvContentPartPr/>
                <p14:nvPr/>
              </p14:nvContentPartPr>
              <p14:xfrm>
                <a:off x="4621634" y="2907664"/>
                <a:ext cx="160920" cy="190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89A6F6F-D79F-4471-91BF-DE90B6421B1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12634" y="2898664"/>
                  <a:ext cx="178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31B5B09-50D7-4378-940F-B04DF375AD9A}"/>
                    </a:ext>
                  </a:extLst>
                </p14:cNvPr>
                <p14:cNvContentPartPr/>
                <p14:nvPr/>
              </p14:nvContentPartPr>
              <p14:xfrm>
                <a:off x="4824314" y="2828104"/>
                <a:ext cx="167760" cy="263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31B5B09-50D7-4378-940F-B04DF375AD9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815314" y="2819464"/>
                  <a:ext cx="185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BF0C8C0-58F3-4573-A495-6CACFD6ACF4F}"/>
                    </a:ext>
                  </a:extLst>
                </p14:cNvPr>
                <p14:cNvContentPartPr/>
                <p14:nvPr/>
              </p14:nvContentPartPr>
              <p14:xfrm>
                <a:off x="4993514" y="2931064"/>
                <a:ext cx="100440" cy="1206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BF0C8C0-58F3-4573-A495-6CACFD6ACF4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984874" y="2922064"/>
                  <a:ext cx="118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1D1F4C8-8CBF-4C69-9E11-2EA3FC6D9FA0}"/>
                    </a:ext>
                  </a:extLst>
                </p14:cNvPr>
                <p14:cNvContentPartPr/>
                <p14:nvPr/>
              </p14:nvContentPartPr>
              <p14:xfrm>
                <a:off x="5197274" y="2925304"/>
                <a:ext cx="210960" cy="151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1D1F4C8-8CBF-4C69-9E11-2EA3FC6D9FA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88274" y="2916304"/>
                  <a:ext cx="228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4CD3E4D-D88F-4BD7-8C4B-61A5FC318A2F}"/>
                    </a:ext>
                  </a:extLst>
                </p14:cNvPr>
                <p14:cNvContentPartPr/>
                <p14:nvPr/>
              </p14:nvContentPartPr>
              <p14:xfrm>
                <a:off x="5343434" y="2713264"/>
                <a:ext cx="202320" cy="295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4CD3E4D-D88F-4BD7-8C4B-61A5FC318A2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34434" y="2704264"/>
                  <a:ext cx="219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BE3C6EF-9424-4127-AC30-FC612BC2EB9F}"/>
                    </a:ext>
                  </a:extLst>
                </p14:cNvPr>
                <p14:cNvContentPartPr/>
                <p14:nvPr/>
              </p14:nvContentPartPr>
              <p14:xfrm>
                <a:off x="5510834" y="3039424"/>
                <a:ext cx="17280" cy="42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BE3C6EF-9424-4127-AC30-FC612BC2EB9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01834" y="3030784"/>
                  <a:ext cx="34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BEF8413-C322-46B4-B2C9-DECC42B2549B}"/>
                    </a:ext>
                  </a:extLst>
                </p14:cNvPr>
                <p14:cNvContentPartPr/>
                <p14:nvPr/>
              </p14:nvContentPartPr>
              <p14:xfrm>
                <a:off x="2113154" y="2929264"/>
                <a:ext cx="263160" cy="252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BEF8413-C322-46B4-B2C9-DECC42B2549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04514" y="2920264"/>
                  <a:ext cx="280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8D21EA-A854-4276-B1D2-325EBDF9B886}"/>
                    </a:ext>
                  </a:extLst>
                </p14:cNvPr>
                <p14:cNvContentPartPr/>
                <p14:nvPr/>
              </p14:nvContentPartPr>
              <p14:xfrm>
                <a:off x="2345714" y="2944744"/>
                <a:ext cx="281160" cy="244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8D21EA-A854-4276-B1D2-325EBDF9B88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36714" y="2936104"/>
                  <a:ext cx="298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9ADE770-1DDD-4F60-A076-AC3EDF327318}"/>
                    </a:ext>
                  </a:extLst>
                </p14:cNvPr>
                <p14:cNvContentPartPr/>
                <p14:nvPr/>
              </p14:nvContentPartPr>
              <p14:xfrm>
                <a:off x="2778074" y="2830984"/>
                <a:ext cx="234360" cy="426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9ADE770-1DDD-4F60-A076-AC3EDF32731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769074" y="2821984"/>
                  <a:ext cx="252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20129B4-A8BF-4A46-9C62-563ACA224BDA}"/>
                    </a:ext>
                  </a:extLst>
                </p14:cNvPr>
                <p14:cNvContentPartPr/>
                <p14:nvPr/>
              </p14:nvContentPartPr>
              <p14:xfrm>
                <a:off x="3035114" y="3053104"/>
                <a:ext cx="86400" cy="158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20129B4-A8BF-4A46-9C62-563ACA224BD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26114" y="3044104"/>
                  <a:ext cx="104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018207F-BD30-494E-A896-A4A03FC30828}"/>
                    </a:ext>
                  </a:extLst>
                </p14:cNvPr>
                <p14:cNvContentPartPr/>
                <p14:nvPr/>
              </p14:nvContentPartPr>
              <p14:xfrm>
                <a:off x="3213314" y="3004504"/>
                <a:ext cx="131760" cy="186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018207F-BD30-494E-A896-A4A03FC3082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204314" y="2995864"/>
                  <a:ext cx="14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403EE6A-DE91-469A-A7BC-7F8D98C43BF5}"/>
                    </a:ext>
                  </a:extLst>
                </p14:cNvPr>
                <p14:cNvContentPartPr/>
                <p14:nvPr/>
              </p14:nvContentPartPr>
              <p14:xfrm>
                <a:off x="3415274" y="2940064"/>
                <a:ext cx="255600" cy="236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403EE6A-DE91-469A-A7BC-7F8D98C43BF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406274" y="2931064"/>
                  <a:ext cx="273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5DF6139-F257-45D7-9633-9F9CF0220DBF}"/>
                    </a:ext>
                  </a:extLst>
                </p14:cNvPr>
                <p14:cNvContentPartPr/>
                <p14:nvPr/>
              </p14:nvContentPartPr>
              <p14:xfrm>
                <a:off x="5822234" y="2724064"/>
                <a:ext cx="588240" cy="348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5DF6139-F257-45D7-9633-9F9CF0220DB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813594" y="2715424"/>
                  <a:ext cx="60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8A984B7-5736-4D73-B9D3-AC2BA173132A}"/>
                    </a:ext>
                  </a:extLst>
                </p14:cNvPr>
                <p14:cNvContentPartPr/>
                <p14:nvPr/>
              </p14:nvContentPartPr>
              <p14:xfrm>
                <a:off x="5844914" y="2935384"/>
                <a:ext cx="162000" cy="34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8A984B7-5736-4D73-B9D3-AC2BA173132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35914" y="2926744"/>
                  <a:ext cx="179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7AC8574-C0F8-441C-A22B-945E1B1D3A20}"/>
                    </a:ext>
                  </a:extLst>
                </p14:cNvPr>
                <p14:cNvContentPartPr/>
                <p14:nvPr/>
              </p14:nvContentPartPr>
              <p14:xfrm>
                <a:off x="6081434" y="2928904"/>
                <a:ext cx="90720" cy="1238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7AC8574-C0F8-441C-A22B-945E1B1D3A2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072434" y="2920264"/>
                  <a:ext cx="10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45E6074-9988-4F8A-AFFC-62B3679C313D}"/>
                    </a:ext>
                  </a:extLst>
                </p14:cNvPr>
                <p14:cNvContentPartPr/>
                <p14:nvPr/>
              </p14:nvContentPartPr>
              <p14:xfrm>
                <a:off x="6235154" y="2922784"/>
                <a:ext cx="132840" cy="1058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45E6074-9988-4F8A-AFFC-62B3679C313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26514" y="2913784"/>
                  <a:ext cx="150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C87CA56-8AFA-4E8C-9F90-BD560D2BBFE2}"/>
                    </a:ext>
                  </a:extLst>
                </p14:cNvPr>
                <p14:cNvContentPartPr/>
                <p14:nvPr/>
              </p14:nvContentPartPr>
              <p14:xfrm>
                <a:off x="6447914" y="2914504"/>
                <a:ext cx="187200" cy="125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C87CA56-8AFA-4E8C-9F90-BD560D2BBFE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38914" y="2905864"/>
                  <a:ext cx="204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27C29E8-43FC-4895-A8C5-AC7DDA9B93B6}"/>
                    </a:ext>
                  </a:extLst>
                </p14:cNvPr>
                <p14:cNvContentPartPr/>
                <p14:nvPr/>
              </p14:nvContentPartPr>
              <p14:xfrm>
                <a:off x="6624314" y="2743504"/>
                <a:ext cx="135720" cy="237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27C29E8-43FC-4895-A8C5-AC7DDA9B93B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615674" y="2734504"/>
                  <a:ext cx="153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32444C8-0ACB-4256-90AD-54A641B0C8C8}"/>
                    </a:ext>
                  </a:extLst>
                </p14:cNvPr>
                <p14:cNvContentPartPr/>
                <p14:nvPr/>
              </p14:nvContentPartPr>
              <p14:xfrm>
                <a:off x="6921314" y="2842864"/>
                <a:ext cx="163440" cy="230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32444C8-0ACB-4256-90AD-54A641B0C8C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12674" y="2834224"/>
                  <a:ext cx="181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65805A5-9213-45C6-B2D3-2AD61CD18ECC}"/>
                    </a:ext>
                  </a:extLst>
                </p14:cNvPr>
                <p14:cNvContentPartPr/>
                <p14:nvPr/>
              </p14:nvContentPartPr>
              <p14:xfrm>
                <a:off x="7003034" y="2678344"/>
                <a:ext cx="280800" cy="236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65805A5-9213-45C6-B2D3-2AD61CD18EC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94394" y="2669344"/>
                  <a:ext cx="298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E6D18E4-EAB2-4B9F-96C5-F585F3220BFD}"/>
                    </a:ext>
                  </a:extLst>
                </p14:cNvPr>
                <p14:cNvContentPartPr/>
                <p14:nvPr/>
              </p14:nvContentPartPr>
              <p14:xfrm>
                <a:off x="7314074" y="2748184"/>
                <a:ext cx="226440" cy="299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E6D18E4-EAB2-4B9F-96C5-F585F3220BF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305434" y="2739184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8E676A9-5C4C-4199-855F-55C4CB182929}"/>
                    </a:ext>
                  </a:extLst>
                </p14:cNvPr>
                <p14:cNvContentPartPr/>
                <p14:nvPr/>
              </p14:nvContentPartPr>
              <p14:xfrm>
                <a:off x="7575794" y="2802904"/>
                <a:ext cx="182520" cy="231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8E676A9-5C4C-4199-855F-55C4CB18292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566794" y="2794264"/>
                  <a:ext cx="20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F87C51C-0C31-416F-A7CE-55F2C9AFCA46}"/>
                    </a:ext>
                  </a:extLst>
                </p14:cNvPr>
                <p14:cNvContentPartPr/>
                <p14:nvPr/>
              </p14:nvContentPartPr>
              <p14:xfrm>
                <a:off x="7501994" y="2788864"/>
                <a:ext cx="260280" cy="223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F87C51C-0C31-416F-A7CE-55F2C9AFCA4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93354" y="2779864"/>
                  <a:ext cx="277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1B94679-D8C2-40A8-9E9D-C6DD7C05B339}"/>
                    </a:ext>
                  </a:extLst>
                </p14:cNvPr>
                <p14:cNvContentPartPr/>
                <p14:nvPr/>
              </p14:nvContentPartPr>
              <p14:xfrm>
                <a:off x="7900514" y="2820904"/>
                <a:ext cx="113400" cy="34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1B94679-D8C2-40A8-9E9D-C6DD7C05B33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891514" y="2812264"/>
                  <a:ext cx="131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26FD7A-A149-4A25-A731-7DC889499BFF}"/>
                    </a:ext>
                  </a:extLst>
                </p14:cNvPr>
                <p14:cNvContentPartPr/>
                <p14:nvPr/>
              </p14:nvContentPartPr>
              <p14:xfrm>
                <a:off x="7852274" y="2916304"/>
                <a:ext cx="124560" cy="18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26FD7A-A149-4A25-A731-7DC889499BF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843634" y="2907304"/>
                  <a:ext cx="14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56BF99D-2BD6-4B06-A92D-25DB30C68CC6}"/>
                    </a:ext>
                  </a:extLst>
                </p14:cNvPr>
                <p14:cNvContentPartPr/>
                <p14:nvPr/>
              </p14:nvContentPartPr>
              <p14:xfrm>
                <a:off x="8153234" y="2761504"/>
                <a:ext cx="261360" cy="240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56BF99D-2BD6-4B06-A92D-25DB30C68C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44594" y="2752864"/>
                  <a:ext cx="279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33D303E-32F3-46EE-BF33-5F4B237A74C3}"/>
                    </a:ext>
                  </a:extLst>
                </p14:cNvPr>
                <p14:cNvContentPartPr/>
                <p14:nvPr/>
              </p14:nvContentPartPr>
              <p14:xfrm>
                <a:off x="8409194" y="2780944"/>
                <a:ext cx="139320" cy="161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33D303E-32F3-46EE-BF33-5F4B237A74C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400194" y="2772304"/>
                  <a:ext cx="15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D3F9B33-3644-4785-8C27-83C379C9508A}"/>
                    </a:ext>
                  </a:extLst>
                </p14:cNvPr>
                <p14:cNvContentPartPr/>
                <p14:nvPr/>
              </p14:nvContentPartPr>
              <p14:xfrm>
                <a:off x="8616194" y="2659624"/>
                <a:ext cx="179640" cy="370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D3F9B33-3644-4785-8C27-83C379C9508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07554" y="2650624"/>
                  <a:ext cx="197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8228F29-2DEA-4306-BF77-6F2267846F56}"/>
                    </a:ext>
                  </a:extLst>
                </p14:cNvPr>
                <p14:cNvContentPartPr/>
                <p14:nvPr/>
              </p14:nvContentPartPr>
              <p14:xfrm>
                <a:off x="1714634" y="3628384"/>
                <a:ext cx="185760" cy="368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8228F29-2DEA-4306-BF77-6F2267846F5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705994" y="3619384"/>
                  <a:ext cx="2034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2B8DFD7-C563-43C3-A0DD-A2E89CB2E9C7}"/>
                    </a:ext>
                  </a:extLst>
                </p14:cNvPr>
                <p14:cNvContentPartPr/>
                <p14:nvPr/>
              </p14:nvContentPartPr>
              <p14:xfrm>
                <a:off x="1649834" y="3597424"/>
                <a:ext cx="282240" cy="361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2B8DFD7-C563-43C3-A0DD-A2E89CB2E9C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641194" y="3588424"/>
                  <a:ext cx="2998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D211BA4-8BEB-4956-9DD3-C1E174432DA1}"/>
                    </a:ext>
                  </a:extLst>
                </p14:cNvPr>
                <p14:cNvContentPartPr/>
                <p14:nvPr/>
              </p14:nvContentPartPr>
              <p14:xfrm>
                <a:off x="2090114" y="3667624"/>
                <a:ext cx="237600" cy="136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D211BA4-8BEB-4956-9DD3-C1E174432DA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81474" y="3658624"/>
                  <a:ext cx="255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A6499BC-84C3-48D9-B44A-2A5D5900EA0F}"/>
                    </a:ext>
                  </a:extLst>
                </p14:cNvPr>
                <p14:cNvContentPartPr/>
                <p14:nvPr/>
              </p14:nvContentPartPr>
              <p14:xfrm>
                <a:off x="2568914" y="3667264"/>
                <a:ext cx="93240" cy="249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A6499BC-84C3-48D9-B44A-2A5D5900EA0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560274" y="3658264"/>
                  <a:ext cx="110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D0A80C4-D3FE-478A-A8B6-314C66E43E33}"/>
                    </a:ext>
                  </a:extLst>
                </p14:cNvPr>
                <p14:cNvContentPartPr/>
                <p14:nvPr/>
              </p14:nvContentPartPr>
              <p14:xfrm>
                <a:off x="2584034" y="3550264"/>
                <a:ext cx="242640" cy="338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D0A80C4-D3FE-478A-A8B6-314C66E43E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575034" y="3541264"/>
                  <a:ext cx="260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F8F0C23-8129-4390-8415-F45C993EF7F4}"/>
                    </a:ext>
                  </a:extLst>
                </p14:cNvPr>
                <p14:cNvContentPartPr/>
                <p14:nvPr/>
              </p14:nvContentPartPr>
              <p14:xfrm>
                <a:off x="2889314" y="3705064"/>
                <a:ext cx="37080" cy="968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F8F0C23-8129-4390-8415-F45C993EF7F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80314" y="3696424"/>
                  <a:ext cx="5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D446FF0-FB10-45BF-8412-40FA0A51C0A3}"/>
                    </a:ext>
                  </a:extLst>
                </p14:cNvPr>
                <p14:cNvContentPartPr/>
                <p14:nvPr/>
              </p14:nvContentPartPr>
              <p14:xfrm>
                <a:off x="2974274" y="3686704"/>
                <a:ext cx="178200" cy="129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D446FF0-FB10-45BF-8412-40FA0A51C0A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965274" y="3677704"/>
                  <a:ext cx="195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A3CC7D7-E98F-401D-9F4D-B7FA7388001F}"/>
                    </a:ext>
                  </a:extLst>
                </p14:cNvPr>
                <p14:cNvContentPartPr/>
                <p14:nvPr/>
              </p14:nvContentPartPr>
              <p14:xfrm>
                <a:off x="3366314" y="3522184"/>
                <a:ext cx="133920" cy="358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A3CC7D7-E98F-401D-9F4D-B7FA7388001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357314" y="3513544"/>
                  <a:ext cx="151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641FAED-4A75-4957-B8E8-71F94913F737}"/>
                    </a:ext>
                  </a:extLst>
                </p14:cNvPr>
                <p14:cNvContentPartPr/>
                <p14:nvPr/>
              </p14:nvContentPartPr>
              <p14:xfrm>
                <a:off x="3616874" y="3607864"/>
                <a:ext cx="194400" cy="1994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641FAED-4A75-4957-B8E8-71F94913F73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608234" y="3598864"/>
                  <a:ext cx="21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7E04917-D5E3-4A2C-82B6-809C8CC40CAD}"/>
                    </a:ext>
                  </a:extLst>
                </p14:cNvPr>
                <p14:cNvContentPartPr/>
                <p14:nvPr/>
              </p14:nvContentPartPr>
              <p14:xfrm>
                <a:off x="3754754" y="3619384"/>
                <a:ext cx="233640" cy="218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7E04917-D5E3-4A2C-82B6-809C8CC40CA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745754" y="3610384"/>
                  <a:ext cx="251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2AE68ED-0DA8-45C6-915A-9EC07801E8D7}"/>
                    </a:ext>
                  </a:extLst>
                </p14:cNvPr>
                <p14:cNvContentPartPr/>
                <p14:nvPr/>
              </p14:nvContentPartPr>
              <p14:xfrm>
                <a:off x="4076594" y="3647104"/>
                <a:ext cx="142920" cy="177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2AE68ED-0DA8-45C6-915A-9EC07801E8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067954" y="3638104"/>
                  <a:ext cx="160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AE017AF-20CB-446C-9A1F-16D55806FCB0}"/>
                    </a:ext>
                  </a:extLst>
                </p14:cNvPr>
                <p14:cNvContentPartPr/>
                <p14:nvPr/>
              </p14:nvContentPartPr>
              <p14:xfrm>
                <a:off x="4057154" y="3606424"/>
                <a:ext cx="179280" cy="192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AE017AF-20CB-446C-9A1F-16D55806FCB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048154" y="3597424"/>
                  <a:ext cx="196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2E36BBC-BDF1-4960-81B9-569B13913BEA}"/>
                    </a:ext>
                  </a:extLst>
                </p14:cNvPr>
                <p14:cNvContentPartPr/>
                <p14:nvPr/>
              </p14:nvContentPartPr>
              <p14:xfrm>
                <a:off x="4274954" y="3573304"/>
                <a:ext cx="256320" cy="2152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2E36BBC-BDF1-4960-81B9-569B13913BE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266314" y="3564664"/>
                  <a:ext cx="273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4D2D002-4B9C-43A3-BD07-F972D48C3678}"/>
                    </a:ext>
                  </a:extLst>
                </p14:cNvPr>
                <p14:cNvContentPartPr/>
                <p14:nvPr/>
              </p14:nvContentPartPr>
              <p14:xfrm>
                <a:off x="4590674" y="3594904"/>
                <a:ext cx="176760" cy="1713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4D2D002-4B9C-43A3-BD07-F972D48C367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581674" y="3586264"/>
                  <a:ext cx="194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FBBAFDC-3A09-40E0-8F11-B3F4B5CE51DA}"/>
                    </a:ext>
                  </a:extLst>
                </p14:cNvPr>
                <p14:cNvContentPartPr/>
                <p14:nvPr/>
              </p14:nvContentPartPr>
              <p14:xfrm>
                <a:off x="4861034" y="3769144"/>
                <a:ext cx="129240" cy="167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FBBAFDC-3A09-40E0-8F11-B3F4B5CE51D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852394" y="3760504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35D22B9-21CF-4C1B-8126-1CD6AC43F36C}"/>
                    </a:ext>
                  </a:extLst>
                </p14:cNvPr>
                <p14:cNvContentPartPr/>
                <p14:nvPr/>
              </p14:nvContentPartPr>
              <p14:xfrm>
                <a:off x="5125634" y="3701464"/>
                <a:ext cx="45000" cy="36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35D22B9-21CF-4C1B-8126-1CD6AC43F36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116634" y="3692464"/>
                  <a:ext cx="6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FAE4FD5-F103-4E42-B8FE-90DBCCA14F59}"/>
                    </a:ext>
                  </a:extLst>
                </p14:cNvPr>
                <p14:cNvContentPartPr/>
                <p14:nvPr/>
              </p14:nvContentPartPr>
              <p14:xfrm>
                <a:off x="5325434" y="3552784"/>
                <a:ext cx="126720" cy="158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FAE4FD5-F103-4E42-B8FE-90DBCCA14F5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316794" y="3543784"/>
                  <a:ext cx="144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E092EFB-F98F-4B85-AF44-F1FF40E9DA54}"/>
                    </a:ext>
                  </a:extLst>
                </p14:cNvPr>
                <p14:cNvContentPartPr/>
                <p14:nvPr/>
              </p14:nvContentPartPr>
              <p14:xfrm>
                <a:off x="5563394" y="3543784"/>
                <a:ext cx="117720" cy="130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E092EFB-F98F-4B85-AF44-F1FF40E9DA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554754" y="3534784"/>
                  <a:ext cx="135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0A90CA6-969E-4B95-8109-77BB58231CCB}"/>
                    </a:ext>
                  </a:extLst>
                </p14:cNvPr>
                <p14:cNvContentPartPr/>
                <p14:nvPr/>
              </p14:nvContentPartPr>
              <p14:xfrm>
                <a:off x="5780114" y="3439024"/>
                <a:ext cx="190440" cy="240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0A90CA6-969E-4B95-8109-77BB58231CC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771474" y="3430384"/>
                  <a:ext cx="208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B015EA1-91BF-4F18-8A16-76DBDA50AB21}"/>
                    </a:ext>
                  </a:extLst>
                </p14:cNvPr>
                <p14:cNvContentPartPr/>
                <p14:nvPr/>
              </p14:nvContentPartPr>
              <p14:xfrm>
                <a:off x="6048314" y="3318064"/>
                <a:ext cx="136800" cy="429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B015EA1-91BF-4F18-8A16-76DBDA50AB2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039674" y="3309064"/>
                  <a:ext cx="1544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2C66D73-15E7-414A-B83E-8033D1A0BD26}"/>
                    </a:ext>
                  </a:extLst>
                </p14:cNvPr>
                <p14:cNvContentPartPr/>
                <p14:nvPr/>
              </p14:nvContentPartPr>
              <p14:xfrm>
                <a:off x="6657794" y="3733864"/>
                <a:ext cx="63720" cy="1465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2C66D73-15E7-414A-B83E-8033D1A0BD2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649154" y="3725224"/>
                  <a:ext cx="81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47E6F36-CC9B-467F-9484-EC05C47A4D42}"/>
                    </a:ext>
                  </a:extLst>
                </p14:cNvPr>
                <p14:cNvContentPartPr/>
                <p14:nvPr/>
              </p14:nvContentPartPr>
              <p14:xfrm>
                <a:off x="7073954" y="3487984"/>
                <a:ext cx="158760" cy="200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47E6F36-CC9B-467F-9484-EC05C47A4D4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064954" y="3479344"/>
                  <a:ext cx="176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24D0392-1261-4C8C-BFB7-B61528CFCB74}"/>
                    </a:ext>
                  </a:extLst>
                </p14:cNvPr>
                <p14:cNvContentPartPr/>
                <p14:nvPr/>
              </p14:nvContentPartPr>
              <p14:xfrm>
                <a:off x="7210394" y="3466024"/>
                <a:ext cx="231120" cy="207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24D0392-1261-4C8C-BFB7-B61528CFCB7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201754" y="3457384"/>
                  <a:ext cx="248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EB7FA51-A56D-425C-AD50-0AE4E02982B6}"/>
                    </a:ext>
                  </a:extLst>
                </p14:cNvPr>
                <p14:cNvContentPartPr/>
                <p14:nvPr/>
              </p14:nvContentPartPr>
              <p14:xfrm>
                <a:off x="7522514" y="3507424"/>
                <a:ext cx="138960" cy="1281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EB7FA51-A56D-425C-AD50-0AE4E02982B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513514" y="3498784"/>
                  <a:ext cx="15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7CB2B40-20A6-4742-BBF3-AD9E3FE30914}"/>
                    </a:ext>
                  </a:extLst>
                </p14:cNvPr>
                <p14:cNvContentPartPr/>
                <p14:nvPr/>
              </p14:nvContentPartPr>
              <p14:xfrm>
                <a:off x="7510274" y="3495904"/>
                <a:ext cx="142200" cy="136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7CB2B40-20A6-4742-BBF3-AD9E3FE3091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01274" y="3486904"/>
                  <a:ext cx="159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BF4ED44-A5F4-4B5A-B94C-971E7E922DBC}"/>
                    </a:ext>
                  </a:extLst>
                </p14:cNvPr>
                <p14:cNvContentPartPr/>
                <p14:nvPr/>
              </p14:nvContentPartPr>
              <p14:xfrm>
                <a:off x="7738874" y="3446224"/>
                <a:ext cx="236160" cy="1998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BF4ED44-A5F4-4B5A-B94C-971E7E922DB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729874" y="3437224"/>
                  <a:ext cx="253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9507F8A-C20C-4F07-9DCC-B8B6C9A4AD53}"/>
                    </a:ext>
                  </a:extLst>
                </p14:cNvPr>
                <p14:cNvContentPartPr/>
                <p14:nvPr/>
              </p14:nvContentPartPr>
              <p14:xfrm>
                <a:off x="8045594" y="3466744"/>
                <a:ext cx="128880" cy="1634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9507F8A-C20C-4F07-9DCC-B8B6C9A4AD5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36954" y="3457744"/>
                  <a:ext cx="146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65D644E-4521-4B98-A12C-4952381F33D2}"/>
                    </a:ext>
                  </a:extLst>
                </p14:cNvPr>
                <p14:cNvContentPartPr/>
                <p14:nvPr/>
              </p14:nvContentPartPr>
              <p14:xfrm>
                <a:off x="8351954" y="3438304"/>
                <a:ext cx="127800" cy="241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65D644E-4521-4B98-A12C-4952381F33D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343314" y="3429304"/>
                  <a:ext cx="14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EC89E4F-6003-4AAD-92BE-EA1F71CB0A3B}"/>
                    </a:ext>
                  </a:extLst>
                </p14:cNvPr>
                <p14:cNvContentPartPr/>
                <p14:nvPr/>
              </p14:nvContentPartPr>
              <p14:xfrm>
                <a:off x="8392634" y="3497704"/>
                <a:ext cx="93600" cy="237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EC89E4F-6003-4AAD-92BE-EA1F71CB0A3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383994" y="3489064"/>
                  <a:ext cx="111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4B242A0-5BDA-4631-ABF9-6F07CC50F83A}"/>
                    </a:ext>
                  </a:extLst>
                </p14:cNvPr>
                <p14:cNvContentPartPr/>
                <p14:nvPr/>
              </p14:nvContentPartPr>
              <p14:xfrm>
                <a:off x="8657234" y="3390424"/>
                <a:ext cx="128880" cy="122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4B242A0-5BDA-4631-ABF9-6F07CC50F83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648234" y="3381784"/>
                  <a:ext cx="146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94F7E0A-3E13-4497-9A74-364F5E4C92BC}"/>
                    </a:ext>
                  </a:extLst>
                </p14:cNvPr>
                <p14:cNvContentPartPr/>
                <p14:nvPr/>
              </p14:nvContentPartPr>
              <p14:xfrm>
                <a:off x="8731394" y="3325984"/>
                <a:ext cx="187920" cy="293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94F7E0A-3E13-4497-9A74-364F5E4C92B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722754" y="3316984"/>
                  <a:ext cx="205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673F603-B208-4018-BF44-64A15E1D3C9F}"/>
                    </a:ext>
                  </a:extLst>
                </p14:cNvPr>
                <p14:cNvContentPartPr/>
                <p14:nvPr/>
              </p14:nvContentPartPr>
              <p14:xfrm>
                <a:off x="8911034" y="3336064"/>
                <a:ext cx="190080" cy="2318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673F603-B208-4018-BF44-64A15E1D3C9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902034" y="3327064"/>
                  <a:ext cx="207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E126E6F-155A-4662-9C7E-4F956A277C65}"/>
                    </a:ext>
                  </a:extLst>
                </p14:cNvPr>
                <p14:cNvContentPartPr/>
                <p14:nvPr/>
              </p14:nvContentPartPr>
              <p14:xfrm>
                <a:off x="9143234" y="3307264"/>
                <a:ext cx="229680" cy="223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E126E6F-155A-4662-9C7E-4F956A277C6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134234" y="3298264"/>
                  <a:ext cx="247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18C466F-FCDD-450F-B57E-36EA076542A5}"/>
                    </a:ext>
                  </a:extLst>
                </p14:cNvPr>
                <p14:cNvContentPartPr/>
                <p14:nvPr/>
              </p14:nvContentPartPr>
              <p14:xfrm>
                <a:off x="9449594" y="3331744"/>
                <a:ext cx="190080" cy="2106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18C466F-FCDD-450F-B57E-36EA076542A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440954" y="3322744"/>
                  <a:ext cx="207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87DFEC3-3170-45F6-92EA-AACC1531370C}"/>
                    </a:ext>
                  </a:extLst>
                </p14:cNvPr>
                <p14:cNvContentPartPr/>
                <p14:nvPr/>
              </p14:nvContentPartPr>
              <p14:xfrm>
                <a:off x="1755314" y="4339744"/>
                <a:ext cx="82080" cy="258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87DFEC3-3170-45F6-92EA-AACC1531370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746674" y="4331104"/>
                  <a:ext cx="99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EC0EA57-9C69-4ACA-BE98-2FE4ED21DF1C}"/>
                    </a:ext>
                  </a:extLst>
                </p14:cNvPr>
                <p14:cNvContentPartPr/>
                <p14:nvPr/>
              </p14:nvContentPartPr>
              <p14:xfrm>
                <a:off x="1801394" y="4216624"/>
                <a:ext cx="283680" cy="2214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EC0EA57-9C69-4ACA-BE98-2FE4ED21DF1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792394" y="4207624"/>
                  <a:ext cx="301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16113F7-046F-4DCB-96C0-7A33BFADD4AB}"/>
                    </a:ext>
                  </a:extLst>
                </p14:cNvPr>
                <p14:cNvContentPartPr/>
                <p14:nvPr/>
              </p14:nvContentPartPr>
              <p14:xfrm>
                <a:off x="2147354" y="4237864"/>
                <a:ext cx="161280" cy="295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16113F7-046F-4DCB-96C0-7A33BFADD4A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138354" y="4229224"/>
                  <a:ext cx="1789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69E1A03-4605-4D17-B0B1-F556986A5F5A}"/>
                    </a:ext>
                  </a:extLst>
                </p14:cNvPr>
                <p14:cNvContentPartPr/>
                <p14:nvPr/>
              </p14:nvContentPartPr>
              <p14:xfrm>
                <a:off x="2443274" y="4290784"/>
                <a:ext cx="163080" cy="221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69E1A03-4605-4D17-B0B1-F556986A5F5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434274" y="4281784"/>
                  <a:ext cx="180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274B352-8336-49AD-BCBF-5CCFEC09BCDB}"/>
                    </a:ext>
                  </a:extLst>
                </p14:cNvPr>
                <p14:cNvContentPartPr/>
                <p14:nvPr/>
              </p14:nvContentPartPr>
              <p14:xfrm>
                <a:off x="2425634" y="4230664"/>
                <a:ext cx="190440" cy="2527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274B352-8336-49AD-BCBF-5CCFEC09BCD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416994" y="4222024"/>
                  <a:ext cx="208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705F49F-BB7A-4E4F-B23C-150910190A94}"/>
                    </a:ext>
                  </a:extLst>
                </p14:cNvPr>
                <p14:cNvContentPartPr/>
                <p14:nvPr/>
              </p14:nvContentPartPr>
              <p14:xfrm>
                <a:off x="2814074" y="4326424"/>
                <a:ext cx="91440" cy="248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705F49F-BB7A-4E4F-B23C-150910190A9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805434" y="4317424"/>
                  <a:ext cx="109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2F48848-5A7D-44A7-A0F4-EC75E7F446A4}"/>
                    </a:ext>
                  </a:extLst>
                </p14:cNvPr>
                <p14:cNvContentPartPr/>
                <p14:nvPr/>
              </p14:nvContentPartPr>
              <p14:xfrm>
                <a:off x="2796794" y="4420024"/>
                <a:ext cx="119160" cy="41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2F48848-5A7D-44A7-A0F4-EC75E7F446A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788154" y="4411024"/>
                  <a:ext cx="13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B674969-4DD4-4A6A-AF72-491476E96AD8}"/>
                    </a:ext>
                  </a:extLst>
                </p14:cNvPr>
                <p14:cNvContentPartPr/>
                <p14:nvPr/>
              </p14:nvContentPartPr>
              <p14:xfrm>
                <a:off x="3178754" y="4278904"/>
                <a:ext cx="212400" cy="2257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B674969-4DD4-4A6A-AF72-491476E96AD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169754" y="4269904"/>
                  <a:ext cx="230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2AC8AE0-99A7-4EA4-95ED-67A0159A629E}"/>
                    </a:ext>
                  </a:extLst>
                </p14:cNvPr>
                <p14:cNvContentPartPr/>
                <p14:nvPr/>
              </p14:nvContentPartPr>
              <p14:xfrm>
                <a:off x="3417794" y="4295824"/>
                <a:ext cx="138240" cy="1713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2AC8AE0-99A7-4EA4-95ED-67A0159A629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09154" y="4286824"/>
                  <a:ext cx="155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6A2423C-8B4C-4FBF-88FF-E87859069244}"/>
                    </a:ext>
                  </a:extLst>
                </p14:cNvPr>
                <p14:cNvContentPartPr/>
                <p14:nvPr/>
              </p14:nvContentPartPr>
              <p14:xfrm>
                <a:off x="3574394" y="4186024"/>
                <a:ext cx="193320" cy="3621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6A2423C-8B4C-4FBF-88FF-E8785906924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565394" y="4177384"/>
                  <a:ext cx="2109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2193814-AD15-41A4-91AC-5D198CC1D5F0}"/>
                    </a:ext>
                  </a:extLst>
                </p14:cNvPr>
                <p14:cNvContentPartPr/>
                <p14:nvPr/>
              </p14:nvContentPartPr>
              <p14:xfrm>
                <a:off x="3980114" y="4290784"/>
                <a:ext cx="158040" cy="20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2193814-AD15-41A4-91AC-5D198CC1D5F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971474" y="4282144"/>
                  <a:ext cx="175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6EEFBB-5C8B-499B-8B7C-661653625B21}"/>
                    </a:ext>
                  </a:extLst>
                </p14:cNvPr>
                <p14:cNvContentPartPr/>
                <p14:nvPr/>
              </p14:nvContentPartPr>
              <p14:xfrm>
                <a:off x="4018274" y="4357384"/>
                <a:ext cx="205920" cy="35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6EEFBB-5C8B-499B-8B7C-661653625B2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009274" y="4348384"/>
                  <a:ext cx="22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B41FC11-C23C-4893-8552-B3C7A66029EF}"/>
                    </a:ext>
                  </a:extLst>
                </p14:cNvPr>
                <p14:cNvContentPartPr/>
                <p14:nvPr/>
              </p14:nvContentPartPr>
              <p14:xfrm>
                <a:off x="4605074" y="4108984"/>
                <a:ext cx="247320" cy="5695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B41FC11-C23C-4893-8552-B3C7A66029E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4596074" y="4100344"/>
                  <a:ext cx="26496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8A62AB2-1042-4466-B55E-37AB6018FC8C}"/>
                    </a:ext>
                  </a:extLst>
                </p14:cNvPr>
                <p14:cNvContentPartPr/>
                <p14:nvPr/>
              </p14:nvContentPartPr>
              <p14:xfrm>
                <a:off x="4967234" y="4111864"/>
                <a:ext cx="79920" cy="1029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8A62AB2-1042-4466-B55E-37AB6018FC8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958234" y="4102864"/>
                  <a:ext cx="97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DF6E099-7F97-4ABC-86D7-F8159F5E9A23}"/>
                    </a:ext>
                  </a:extLst>
                </p14:cNvPr>
                <p14:cNvContentPartPr/>
                <p14:nvPr/>
              </p14:nvContentPartPr>
              <p14:xfrm>
                <a:off x="5013674" y="4085944"/>
                <a:ext cx="93600" cy="1969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DF6E099-7F97-4ABC-86D7-F8159F5E9A2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004674" y="4076944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A92F548-0193-43E8-9338-9ED4D2C882A9}"/>
                    </a:ext>
                  </a:extLst>
                </p14:cNvPr>
                <p14:cNvContentPartPr/>
                <p14:nvPr/>
              </p14:nvContentPartPr>
              <p14:xfrm>
                <a:off x="5199074" y="4046344"/>
                <a:ext cx="173880" cy="2109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A92F548-0193-43E8-9338-9ED4D2C882A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190434" y="4037704"/>
                  <a:ext cx="191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798004A-C085-45E1-9251-FD0A682727A9}"/>
                    </a:ext>
                  </a:extLst>
                </p14:cNvPr>
                <p14:cNvContentPartPr/>
                <p14:nvPr/>
              </p14:nvContentPartPr>
              <p14:xfrm>
                <a:off x="5410754" y="4072624"/>
                <a:ext cx="139320" cy="157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798004A-C085-45E1-9251-FD0A682727A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402114" y="4063984"/>
                  <a:ext cx="156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DD94FE8-A253-410D-B1C5-4FAFC3AAC702}"/>
                    </a:ext>
                  </a:extLst>
                </p14:cNvPr>
                <p14:cNvContentPartPr/>
                <p14:nvPr/>
              </p14:nvContentPartPr>
              <p14:xfrm>
                <a:off x="5623514" y="4094224"/>
                <a:ext cx="162720" cy="1386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DD94FE8-A253-410D-B1C5-4FAFC3AAC70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614874" y="4085584"/>
                  <a:ext cx="180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3B997E2-3449-4539-A700-3921974C1893}"/>
                    </a:ext>
                  </a:extLst>
                </p14:cNvPr>
                <p14:cNvContentPartPr/>
                <p14:nvPr/>
              </p14:nvContentPartPr>
              <p14:xfrm>
                <a:off x="5100794" y="4481584"/>
                <a:ext cx="135000" cy="1580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3B997E2-3449-4539-A700-3921974C189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092154" y="4472584"/>
                  <a:ext cx="152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5D8CE16-30D7-4971-8491-585D226536AB}"/>
                    </a:ext>
                  </a:extLst>
                </p14:cNvPr>
                <p14:cNvContentPartPr/>
                <p14:nvPr/>
              </p14:nvContentPartPr>
              <p14:xfrm>
                <a:off x="5338754" y="4504264"/>
                <a:ext cx="114840" cy="1198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5D8CE16-30D7-4971-8491-585D226536A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330114" y="4495264"/>
                  <a:ext cx="132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81FEE67-C9E5-40EF-BB3D-4450A8CAB066}"/>
                    </a:ext>
                  </a:extLst>
                </p14:cNvPr>
                <p14:cNvContentPartPr/>
                <p14:nvPr/>
              </p14:nvContentPartPr>
              <p14:xfrm>
                <a:off x="5776514" y="4048864"/>
                <a:ext cx="233280" cy="5418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81FEE67-C9E5-40EF-BB3D-4450A8CAB06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767514" y="4039864"/>
                  <a:ext cx="2509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410295C-18AB-4841-8E12-494D831F63CC}"/>
                    </a:ext>
                  </a:extLst>
                </p14:cNvPr>
                <p14:cNvContentPartPr/>
                <p14:nvPr/>
              </p14:nvContentPartPr>
              <p14:xfrm>
                <a:off x="6115274" y="4136344"/>
                <a:ext cx="192240" cy="349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410295C-18AB-4841-8E12-494D831F63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106634" y="4127344"/>
                  <a:ext cx="209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A2AD3D4-5111-44D2-8A9A-D4C1FA164F34}"/>
                    </a:ext>
                  </a:extLst>
                </p14:cNvPr>
                <p14:cNvContentPartPr/>
                <p14:nvPr/>
              </p14:nvContentPartPr>
              <p14:xfrm>
                <a:off x="6343154" y="4384384"/>
                <a:ext cx="21240" cy="306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A2AD3D4-5111-44D2-8A9A-D4C1FA164F3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334154" y="4375744"/>
                  <a:ext cx="38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558D433-7360-4B11-8B34-695027C00E70}"/>
                    </a:ext>
                  </a:extLst>
                </p14:cNvPr>
                <p14:cNvContentPartPr/>
                <p14:nvPr/>
              </p14:nvContentPartPr>
              <p14:xfrm>
                <a:off x="6503714" y="4253344"/>
                <a:ext cx="85680" cy="1576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558D433-7360-4B11-8B34-695027C00E7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494714" y="4244344"/>
                  <a:ext cx="10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6DE6C06-6F34-4522-9419-A2C3756D2F78}"/>
                    </a:ext>
                  </a:extLst>
                </p14:cNvPr>
                <p14:cNvContentPartPr/>
                <p14:nvPr/>
              </p14:nvContentPartPr>
              <p14:xfrm>
                <a:off x="6662834" y="4242904"/>
                <a:ext cx="140400" cy="1537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6DE6C06-6F34-4522-9419-A2C3756D2F7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653834" y="4234264"/>
                  <a:ext cx="158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2E2FDBC-38EA-4CD4-9F2F-B32B038669B4}"/>
                    </a:ext>
                  </a:extLst>
                </p14:cNvPr>
                <p14:cNvContentPartPr/>
                <p14:nvPr/>
              </p14:nvContentPartPr>
              <p14:xfrm>
                <a:off x="6901874" y="4188184"/>
                <a:ext cx="115920" cy="2041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2E2FDBC-38EA-4CD4-9F2F-B32B038669B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892874" y="4179184"/>
                  <a:ext cx="13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2B344D5-43F5-4A4E-9814-DA2C310CD7D5}"/>
                    </a:ext>
                  </a:extLst>
                </p14:cNvPr>
                <p14:cNvContentPartPr/>
                <p14:nvPr/>
              </p14:nvContentPartPr>
              <p14:xfrm>
                <a:off x="7032914" y="4068664"/>
                <a:ext cx="195840" cy="4971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2B344D5-43F5-4A4E-9814-DA2C310CD7D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023914" y="4059664"/>
                  <a:ext cx="2134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D786CAD-140C-4DD7-B9AB-5E38DBDC2986}"/>
                    </a:ext>
                  </a:extLst>
                </p14:cNvPr>
                <p14:cNvContentPartPr/>
                <p14:nvPr/>
              </p14:nvContentPartPr>
              <p14:xfrm>
                <a:off x="7163234" y="3959224"/>
                <a:ext cx="112320" cy="146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D786CAD-140C-4DD7-B9AB-5E38DBDC298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154594" y="3950584"/>
                  <a:ext cx="1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3DBEC1D-F7BD-43EF-A824-EB996D5CCEFA}"/>
                    </a:ext>
                  </a:extLst>
                </p14:cNvPr>
                <p14:cNvContentPartPr/>
                <p14:nvPr/>
              </p14:nvContentPartPr>
              <p14:xfrm>
                <a:off x="7364114" y="3978664"/>
                <a:ext cx="83520" cy="119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3DBEC1D-F7BD-43EF-A824-EB996D5CCEF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355474" y="3969664"/>
                  <a:ext cx="101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F60CCE5-0EBF-4632-8494-7A950D8EBF49}"/>
                    </a:ext>
                  </a:extLst>
                </p14:cNvPr>
                <p14:cNvContentPartPr/>
                <p14:nvPr/>
              </p14:nvContentPartPr>
              <p14:xfrm>
                <a:off x="7472834" y="4108624"/>
                <a:ext cx="182160" cy="343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F60CCE5-0EBF-4632-8494-7A950D8EBF4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464194" y="4099624"/>
                  <a:ext cx="199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F90C982-F0F7-48C7-8F24-6D33C430C0E6}"/>
                    </a:ext>
                  </a:extLst>
                </p14:cNvPr>
                <p14:cNvContentPartPr/>
                <p14:nvPr/>
              </p14:nvContentPartPr>
              <p14:xfrm>
                <a:off x="7679834" y="4157584"/>
                <a:ext cx="103680" cy="2350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F90C982-F0F7-48C7-8F24-6D33C430C0E6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670834" y="4148944"/>
                  <a:ext cx="121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E9F4207-2678-4930-95E6-B33953E082AE}"/>
                    </a:ext>
                  </a:extLst>
                </p14:cNvPr>
                <p14:cNvContentPartPr/>
                <p14:nvPr/>
              </p14:nvContentPartPr>
              <p14:xfrm>
                <a:off x="7885394" y="4239664"/>
                <a:ext cx="165240" cy="540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E9F4207-2678-4930-95E6-B33953E082A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876394" y="4231024"/>
                  <a:ext cx="182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859C92A-07C6-4F86-B6B3-14E4A1665E53}"/>
                    </a:ext>
                  </a:extLst>
                </p14:cNvPr>
                <p14:cNvContentPartPr/>
                <p14:nvPr/>
              </p14:nvContentPartPr>
              <p14:xfrm>
                <a:off x="8156114" y="4272784"/>
                <a:ext cx="14040" cy="54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859C92A-07C6-4F86-B6B3-14E4A1665E5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147474" y="4263784"/>
                  <a:ext cx="31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C4FA2A2-192A-40F4-8F99-08B9229D2F77}"/>
                    </a:ext>
                  </a:extLst>
                </p14:cNvPr>
                <p14:cNvContentPartPr/>
                <p14:nvPr/>
              </p14:nvContentPartPr>
              <p14:xfrm>
                <a:off x="8272034" y="4190704"/>
                <a:ext cx="104400" cy="1231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C4FA2A2-192A-40F4-8F99-08B9229D2F7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263034" y="4181704"/>
                  <a:ext cx="122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EF3E7F6-B727-4052-8880-E0F3C0510A4D}"/>
                    </a:ext>
                  </a:extLst>
                </p14:cNvPr>
                <p14:cNvContentPartPr/>
                <p14:nvPr/>
              </p14:nvContentPartPr>
              <p14:xfrm>
                <a:off x="8429354" y="4173784"/>
                <a:ext cx="120960" cy="143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EF3E7F6-B727-4052-8880-E0F3C0510A4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420354" y="4165144"/>
                  <a:ext cx="138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B9AF8B6-7C55-4B69-8982-0DC77495B079}"/>
                    </a:ext>
                  </a:extLst>
                </p14:cNvPr>
                <p14:cNvContentPartPr/>
                <p14:nvPr/>
              </p14:nvContentPartPr>
              <p14:xfrm>
                <a:off x="8626634" y="4112584"/>
                <a:ext cx="147600" cy="2174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B9AF8B6-7C55-4B69-8982-0DC77495B07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617994" y="4103584"/>
                  <a:ext cx="16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65F1D74-9D14-489F-83B8-D9588EA8162F}"/>
                    </a:ext>
                  </a:extLst>
                </p14:cNvPr>
                <p14:cNvContentPartPr/>
                <p14:nvPr/>
              </p14:nvContentPartPr>
              <p14:xfrm>
                <a:off x="8765594" y="3995944"/>
                <a:ext cx="117000" cy="3916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65F1D74-9D14-489F-83B8-D9588EA8162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756594" y="3987304"/>
                  <a:ext cx="1346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5227E27-EAF8-4351-9AA7-DC5F29211D2E}"/>
                    </a:ext>
                  </a:extLst>
                </p14:cNvPr>
                <p14:cNvContentPartPr/>
                <p14:nvPr/>
              </p14:nvContentPartPr>
              <p14:xfrm>
                <a:off x="8926514" y="3823504"/>
                <a:ext cx="80640" cy="120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5227E27-EAF8-4351-9AA7-DC5F29211D2E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917874" y="3814504"/>
                  <a:ext cx="98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6196887-7D4A-49AF-89CC-AC8005953E70}"/>
                    </a:ext>
                  </a:extLst>
                </p14:cNvPr>
                <p14:cNvContentPartPr/>
                <p14:nvPr/>
              </p14:nvContentPartPr>
              <p14:xfrm>
                <a:off x="8995274" y="3799744"/>
                <a:ext cx="112320" cy="2134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6196887-7D4A-49AF-89CC-AC8005953E7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986274" y="3790744"/>
                  <a:ext cx="129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03FEC90-29B7-49C0-BA77-87F18D9507AE}"/>
                    </a:ext>
                  </a:extLst>
                </p14:cNvPr>
                <p14:cNvContentPartPr/>
                <p14:nvPr/>
              </p14:nvContentPartPr>
              <p14:xfrm>
                <a:off x="9114074" y="3831784"/>
                <a:ext cx="127080" cy="169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03FEC90-29B7-49C0-BA77-87F18D9507A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105074" y="3823144"/>
                  <a:ext cx="144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A3734AB-C7F5-4F09-A3A3-09ABD6B4D769}"/>
                    </a:ext>
                  </a:extLst>
                </p14:cNvPr>
                <p14:cNvContentPartPr/>
                <p14:nvPr/>
              </p14:nvContentPartPr>
              <p14:xfrm>
                <a:off x="9294434" y="3815224"/>
                <a:ext cx="122400" cy="1479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A3734AB-C7F5-4F09-A3A3-09ABD6B4D76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285434" y="3806584"/>
                  <a:ext cx="140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EDFF847F-1942-4724-85EA-73970ADE8802}"/>
                    </a:ext>
                  </a:extLst>
                </p14:cNvPr>
                <p14:cNvContentPartPr/>
                <p14:nvPr/>
              </p14:nvContentPartPr>
              <p14:xfrm>
                <a:off x="9479834" y="3818464"/>
                <a:ext cx="105120" cy="1443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EDFF847F-1942-4724-85EA-73970ADE8802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470834" y="3809464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D1A327B-A201-41CC-B239-CADB72488EC5}"/>
                    </a:ext>
                  </a:extLst>
                </p14:cNvPr>
                <p14:cNvContentPartPr/>
                <p14:nvPr/>
              </p14:nvContentPartPr>
              <p14:xfrm>
                <a:off x="9710594" y="3825304"/>
                <a:ext cx="106920" cy="34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D1A327B-A201-41CC-B239-CADB72488EC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9701954" y="3816664"/>
                  <a:ext cx="124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FB92C9E-9BDB-470A-A5A8-925EA1480709}"/>
                    </a:ext>
                  </a:extLst>
                </p14:cNvPr>
                <p14:cNvContentPartPr/>
                <p14:nvPr/>
              </p14:nvContentPartPr>
              <p14:xfrm>
                <a:off x="9912194" y="3760864"/>
                <a:ext cx="101520" cy="1555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FB92C9E-9BDB-470A-A5A8-925EA1480709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9903554" y="3751864"/>
                  <a:ext cx="119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9293C3D-839A-48A6-A784-9691B94D9342}"/>
                    </a:ext>
                  </a:extLst>
                </p14:cNvPr>
                <p14:cNvContentPartPr/>
                <p14:nvPr/>
              </p14:nvContentPartPr>
              <p14:xfrm>
                <a:off x="10051154" y="3799024"/>
                <a:ext cx="100800" cy="1202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9293C3D-839A-48A6-A784-9691B94D9342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042514" y="3790024"/>
                  <a:ext cx="118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53E1613-9E05-4DDD-A734-E98CAEF61C5A}"/>
                    </a:ext>
                  </a:extLst>
                </p14:cNvPr>
                <p14:cNvContentPartPr/>
                <p14:nvPr/>
              </p14:nvContentPartPr>
              <p14:xfrm>
                <a:off x="9371834" y="4460704"/>
                <a:ext cx="150480" cy="266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53E1613-9E05-4DDD-A734-E98CAEF61C5A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363194" y="4452064"/>
                  <a:ext cx="168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1AC195E-0FC3-41CC-8DE4-0AB336DF7AD1}"/>
                    </a:ext>
                  </a:extLst>
                </p14:cNvPr>
                <p14:cNvContentPartPr/>
                <p14:nvPr/>
              </p14:nvContentPartPr>
              <p14:xfrm>
                <a:off x="9363554" y="4565464"/>
                <a:ext cx="173520" cy="306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1AC195E-0FC3-41CC-8DE4-0AB336DF7AD1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354554" y="4556824"/>
                  <a:ext cx="191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83B151F-7CEC-472A-9209-8BEA6A29CE58}"/>
                    </a:ext>
                  </a:extLst>
                </p14:cNvPr>
                <p14:cNvContentPartPr/>
                <p14:nvPr/>
              </p14:nvContentPartPr>
              <p14:xfrm>
                <a:off x="9763514" y="4574464"/>
                <a:ext cx="7560" cy="399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83B151F-7CEC-472A-9209-8BEA6A29CE58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754874" y="4565824"/>
                  <a:ext cx="25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71BE17D-D8F8-44F8-A52C-DB247E1170BA}"/>
                    </a:ext>
                  </a:extLst>
                </p14:cNvPr>
                <p14:cNvContentPartPr/>
                <p14:nvPr/>
              </p14:nvContentPartPr>
              <p14:xfrm>
                <a:off x="9912194" y="4420384"/>
                <a:ext cx="156240" cy="186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71BE17D-D8F8-44F8-A52C-DB247E1170B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903194" y="4411744"/>
                  <a:ext cx="173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5A8053EC-E888-4E56-A7CB-AE3723D74228}"/>
                    </a:ext>
                  </a:extLst>
                </p14:cNvPr>
                <p14:cNvContentPartPr/>
                <p14:nvPr/>
              </p14:nvContentPartPr>
              <p14:xfrm>
                <a:off x="10121714" y="4385824"/>
                <a:ext cx="206640" cy="1987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5A8053EC-E888-4E56-A7CB-AE3723D7422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112714" y="4377184"/>
                  <a:ext cx="224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828D8CD8-9721-4BA5-935A-5C7570AA66EF}"/>
                    </a:ext>
                  </a:extLst>
                </p14:cNvPr>
                <p14:cNvContentPartPr/>
                <p14:nvPr/>
              </p14:nvContentPartPr>
              <p14:xfrm>
                <a:off x="10427714" y="4356664"/>
                <a:ext cx="154440" cy="1350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828D8CD8-9721-4BA5-935A-5C7570AA66E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419074" y="4348024"/>
                  <a:ext cx="172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F2087A6-AF78-4C65-94ED-747D3C8C983F}"/>
                    </a:ext>
                  </a:extLst>
                </p14:cNvPr>
                <p14:cNvContentPartPr/>
                <p14:nvPr/>
              </p14:nvContentPartPr>
              <p14:xfrm>
                <a:off x="10545074" y="4351624"/>
                <a:ext cx="145080" cy="293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F2087A6-AF78-4C65-94ED-747D3C8C983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536074" y="4342624"/>
                  <a:ext cx="162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B7347C7-B9AE-429B-97CA-0309391C464D}"/>
                    </a:ext>
                  </a:extLst>
                </p14:cNvPr>
                <p14:cNvContentPartPr/>
                <p14:nvPr/>
              </p14:nvContentPartPr>
              <p14:xfrm>
                <a:off x="7167914" y="1589344"/>
                <a:ext cx="178920" cy="162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B7347C7-B9AE-429B-97CA-0309391C464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159274" y="1580344"/>
                  <a:ext cx="196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B3218E6B-5626-4FF9-B732-AA70F1EB3C8D}"/>
                    </a:ext>
                  </a:extLst>
                </p14:cNvPr>
                <p14:cNvContentPartPr/>
                <p14:nvPr/>
              </p14:nvContentPartPr>
              <p14:xfrm>
                <a:off x="7395434" y="1629304"/>
                <a:ext cx="153720" cy="1234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B3218E6B-5626-4FF9-B732-AA70F1EB3C8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7386434" y="1620664"/>
                  <a:ext cx="171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7CEB6EDE-A18C-4024-9872-A64620343C0B}"/>
                    </a:ext>
                  </a:extLst>
                </p14:cNvPr>
                <p14:cNvContentPartPr/>
                <p14:nvPr/>
              </p14:nvContentPartPr>
              <p14:xfrm>
                <a:off x="7636274" y="1599784"/>
                <a:ext cx="149040" cy="1299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7CEB6EDE-A18C-4024-9872-A64620343C0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7627634" y="1591144"/>
                  <a:ext cx="16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531A1B6C-023C-4D3A-9C45-824EC25B11F5}"/>
                    </a:ext>
                  </a:extLst>
                </p14:cNvPr>
                <p14:cNvContentPartPr/>
                <p14:nvPr/>
              </p14:nvContentPartPr>
              <p14:xfrm>
                <a:off x="7757234" y="1378384"/>
                <a:ext cx="231840" cy="3358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531A1B6C-023C-4D3A-9C45-824EC25B11F5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7748234" y="1369744"/>
                  <a:ext cx="249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1EBE561-3224-4F45-827E-6B69A45962EE}"/>
                    </a:ext>
                  </a:extLst>
                </p14:cNvPr>
                <p14:cNvContentPartPr/>
                <p14:nvPr/>
              </p14:nvContentPartPr>
              <p14:xfrm>
                <a:off x="8082314" y="1545784"/>
                <a:ext cx="171720" cy="1681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1EBE561-3224-4F45-827E-6B69A45962EE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073674" y="1537144"/>
                  <a:ext cx="189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F2412A6-5549-4798-9C49-3B421CF25DFD}"/>
                    </a:ext>
                  </a:extLst>
                </p14:cNvPr>
                <p14:cNvContentPartPr/>
                <p14:nvPr/>
              </p14:nvContentPartPr>
              <p14:xfrm>
                <a:off x="8257994" y="1596184"/>
                <a:ext cx="191520" cy="1159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F2412A6-5549-4798-9C49-3B421CF25DFD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248994" y="1587544"/>
                  <a:ext cx="20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E41A3FA-CA05-4F82-AAD7-C51C11BC4365}"/>
                    </a:ext>
                  </a:extLst>
                </p14:cNvPr>
                <p14:cNvContentPartPr/>
                <p14:nvPr/>
              </p14:nvContentPartPr>
              <p14:xfrm>
                <a:off x="8479394" y="1622824"/>
                <a:ext cx="198000" cy="1134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E41A3FA-CA05-4F82-AAD7-C51C11BC436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470394" y="1614184"/>
                  <a:ext cx="215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6A339B4-0CC8-498A-8F5F-F89A70F936AE}"/>
                    </a:ext>
                  </a:extLst>
                </p14:cNvPr>
                <p14:cNvContentPartPr/>
                <p14:nvPr/>
              </p14:nvContentPartPr>
              <p14:xfrm>
                <a:off x="8816714" y="1572424"/>
                <a:ext cx="169920" cy="1342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6A339B4-0CC8-498A-8F5F-F89A70F936AE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808074" y="1563424"/>
                  <a:ext cx="187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34E93418-7462-4172-AA61-4A38164E73E8}"/>
                    </a:ext>
                  </a:extLst>
                </p14:cNvPr>
                <p14:cNvContentPartPr/>
                <p14:nvPr/>
              </p14:nvContentPartPr>
              <p14:xfrm>
                <a:off x="9057554" y="1626424"/>
                <a:ext cx="112320" cy="946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34E93418-7462-4172-AA61-4A38164E73E8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048554" y="1617424"/>
                  <a:ext cx="129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912FCFFE-EDA6-4F63-B66E-63443B060C6D}"/>
                    </a:ext>
                  </a:extLst>
                </p14:cNvPr>
                <p14:cNvContentPartPr/>
                <p14:nvPr/>
              </p14:nvContentPartPr>
              <p14:xfrm>
                <a:off x="9301994" y="1353904"/>
                <a:ext cx="219960" cy="3945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912FCFFE-EDA6-4F63-B66E-63443B060C6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293354" y="1344904"/>
                  <a:ext cx="237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08195D6D-D0F5-4AD0-8992-16A00AFA6A9D}"/>
                    </a:ext>
                  </a:extLst>
                </p14:cNvPr>
                <p14:cNvContentPartPr/>
                <p14:nvPr/>
              </p14:nvContentPartPr>
              <p14:xfrm>
                <a:off x="9255554" y="1575664"/>
                <a:ext cx="282600" cy="518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08195D6D-D0F5-4AD0-8992-16A00AFA6A9D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246914" y="1566664"/>
                  <a:ext cx="300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22368827-5FE3-4C36-90E2-6B7994F48353}"/>
                    </a:ext>
                  </a:extLst>
                </p14:cNvPr>
                <p14:cNvContentPartPr/>
                <p14:nvPr/>
              </p14:nvContentPartPr>
              <p14:xfrm>
                <a:off x="9656954" y="1541824"/>
                <a:ext cx="123840" cy="1310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22368827-5FE3-4C36-90E2-6B7994F48353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648314" y="1533184"/>
                  <a:ext cx="141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B64CD22E-3EED-46A9-9A5F-ADCF6CA5A080}"/>
                    </a:ext>
                  </a:extLst>
                </p14:cNvPr>
                <p14:cNvContentPartPr/>
                <p14:nvPr/>
              </p14:nvContentPartPr>
              <p14:xfrm>
                <a:off x="9856754" y="1556224"/>
                <a:ext cx="144360" cy="1267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B64CD22E-3EED-46A9-9A5F-ADCF6CA5A08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9847754" y="1547224"/>
                  <a:ext cx="162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DC38F51-3C05-4371-A5D6-74E9257C0860}"/>
                    </a:ext>
                  </a:extLst>
                </p14:cNvPr>
                <p14:cNvContentPartPr/>
                <p14:nvPr/>
              </p14:nvContentPartPr>
              <p14:xfrm>
                <a:off x="10041434" y="1529224"/>
                <a:ext cx="142560" cy="141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DC38F51-3C05-4371-A5D6-74E9257C086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032434" y="1520584"/>
                  <a:ext cx="16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2308C25-0ABF-45A9-9EFF-72A6F3E0564E}"/>
                    </a:ext>
                  </a:extLst>
                </p14:cNvPr>
                <p14:cNvContentPartPr/>
                <p14:nvPr/>
              </p14:nvContentPartPr>
              <p14:xfrm>
                <a:off x="10226114" y="1583944"/>
                <a:ext cx="137160" cy="1126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2308C25-0ABF-45A9-9EFF-72A6F3E0564E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217114" y="1575304"/>
                  <a:ext cx="154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6F974CDF-A027-4E10-930F-1952F166815A}"/>
                    </a:ext>
                  </a:extLst>
                </p14:cNvPr>
                <p14:cNvContentPartPr/>
                <p14:nvPr/>
              </p14:nvContentPartPr>
              <p14:xfrm>
                <a:off x="10412594" y="1545064"/>
                <a:ext cx="294480" cy="16668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6F974CDF-A027-4E10-930F-1952F166815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403594" y="1536424"/>
                  <a:ext cx="312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7C8F6C6C-6873-4D4F-AD5D-28729591BA55}"/>
                    </a:ext>
                  </a:extLst>
                </p14:cNvPr>
                <p14:cNvContentPartPr/>
                <p14:nvPr/>
              </p14:nvContentPartPr>
              <p14:xfrm>
                <a:off x="2054834" y="1851424"/>
                <a:ext cx="242640" cy="2307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7C8F6C6C-6873-4D4F-AD5D-28729591BA55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046194" y="1842784"/>
                  <a:ext cx="260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0A44656-275E-4C78-960E-EC364DAB4A46}"/>
                    </a:ext>
                  </a:extLst>
                </p14:cNvPr>
                <p14:cNvContentPartPr/>
                <p14:nvPr/>
              </p14:nvContentPartPr>
              <p14:xfrm>
                <a:off x="2331314" y="1943224"/>
                <a:ext cx="52200" cy="106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0A44656-275E-4C78-960E-EC364DAB4A4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322674" y="1934584"/>
                  <a:ext cx="69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0010361-50B6-4A21-AB9F-80C6CBA31FDC}"/>
                    </a:ext>
                  </a:extLst>
                </p14:cNvPr>
                <p14:cNvContentPartPr/>
                <p14:nvPr/>
              </p14:nvContentPartPr>
              <p14:xfrm>
                <a:off x="2459474" y="1905424"/>
                <a:ext cx="303840" cy="1206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0010361-50B6-4A21-AB9F-80C6CBA31FDC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450834" y="1896424"/>
                  <a:ext cx="321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C00025D-A0E7-4921-A919-081706CCB350}"/>
                    </a:ext>
                  </a:extLst>
                </p14:cNvPr>
                <p14:cNvContentPartPr/>
                <p14:nvPr/>
              </p14:nvContentPartPr>
              <p14:xfrm>
                <a:off x="2883554" y="1910464"/>
                <a:ext cx="107280" cy="12420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C00025D-A0E7-4921-A919-081706CCB35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874914" y="1901464"/>
                  <a:ext cx="124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71BA52F6-4806-4FEF-B301-3F1B790E2DD5}"/>
                    </a:ext>
                  </a:extLst>
                </p14:cNvPr>
                <p14:cNvContentPartPr/>
                <p14:nvPr/>
              </p14:nvContentPartPr>
              <p14:xfrm>
                <a:off x="3086594" y="1771864"/>
                <a:ext cx="124920" cy="28980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71BA52F6-4806-4FEF-B301-3F1B790E2DD5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077594" y="1763224"/>
                  <a:ext cx="142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C1C3E23-6E7B-40A6-87E4-62A7616C4364}"/>
                    </a:ext>
                  </a:extLst>
                </p14:cNvPr>
                <p14:cNvContentPartPr/>
                <p14:nvPr/>
              </p14:nvContentPartPr>
              <p14:xfrm>
                <a:off x="3339674" y="1736584"/>
                <a:ext cx="98640" cy="3333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C1C3E23-6E7B-40A6-87E4-62A7616C436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330674" y="1727584"/>
                  <a:ext cx="116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48E261E-86F6-45D5-A590-79B5DC49AEA5}"/>
                    </a:ext>
                  </a:extLst>
                </p14:cNvPr>
                <p14:cNvContentPartPr/>
                <p14:nvPr/>
              </p14:nvContentPartPr>
              <p14:xfrm>
                <a:off x="3270554" y="1895344"/>
                <a:ext cx="290520" cy="396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48E261E-86F6-45D5-A590-79B5DC49AEA5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261554" y="1886704"/>
                  <a:ext cx="308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410D16E-0D9D-44BE-8F56-DE73D69D4ECF}"/>
                    </a:ext>
                  </a:extLst>
                </p14:cNvPr>
                <p14:cNvContentPartPr/>
                <p14:nvPr/>
              </p14:nvContentPartPr>
              <p14:xfrm>
                <a:off x="3494834" y="1892824"/>
                <a:ext cx="162000" cy="1040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410D16E-0D9D-44BE-8F56-DE73D69D4ECF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3485834" y="1884184"/>
                  <a:ext cx="179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B28AD6B8-B750-4B77-9880-2C4B6C52C905}"/>
                    </a:ext>
                  </a:extLst>
                </p14:cNvPr>
                <p14:cNvContentPartPr/>
                <p14:nvPr/>
              </p14:nvContentPartPr>
              <p14:xfrm>
                <a:off x="3706154" y="1888864"/>
                <a:ext cx="178560" cy="1155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B28AD6B8-B750-4B77-9880-2C4B6C52C90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697154" y="1880224"/>
                  <a:ext cx="19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88BE461-1F24-4D67-94F1-32B8C5BA659F}"/>
                    </a:ext>
                  </a:extLst>
                </p14:cNvPr>
                <p14:cNvContentPartPr/>
                <p14:nvPr/>
              </p14:nvContentPartPr>
              <p14:xfrm>
                <a:off x="3989834" y="1880584"/>
                <a:ext cx="126000" cy="1065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88BE461-1F24-4D67-94F1-32B8C5BA659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980834" y="1871584"/>
                  <a:ext cx="143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BC5D00C2-0507-4B51-B542-2A55F94A1420}"/>
                    </a:ext>
                  </a:extLst>
                </p14:cNvPr>
                <p14:cNvContentPartPr/>
                <p14:nvPr/>
              </p14:nvContentPartPr>
              <p14:xfrm>
                <a:off x="4180634" y="1880584"/>
                <a:ext cx="273240" cy="1144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BC5D00C2-0507-4B51-B542-2A55F94A1420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171634" y="1871944"/>
                  <a:ext cx="290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E8192B7-6C49-495A-9E3D-185E3EABB048}"/>
                    </a:ext>
                  </a:extLst>
                </p14:cNvPr>
                <p14:cNvContentPartPr/>
                <p14:nvPr/>
              </p14:nvContentPartPr>
              <p14:xfrm>
                <a:off x="4471514" y="1876624"/>
                <a:ext cx="127080" cy="1260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E8192B7-6C49-495A-9E3D-185E3EABB04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4462514" y="1867984"/>
                  <a:ext cx="144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F197B198-77FF-4F19-8841-049D4FA8CCD5}"/>
                    </a:ext>
                  </a:extLst>
                </p14:cNvPr>
                <p14:cNvContentPartPr/>
                <p14:nvPr/>
              </p14:nvContentPartPr>
              <p14:xfrm>
                <a:off x="4710914" y="1766104"/>
                <a:ext cx="75240" cy="2757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F197B198-77FF-4F19-8841-049D4FA8CCD5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4701914" y="1757464"/>
                  <a:ext cx="92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14EE0D6C-56D5-462F-88C1-F81537498162}"/>
                    </a:ext>
                  </a:extLst>
                </p14:cNvPr>
                <p14:cNvContentPartPr/>
                <p14:nvPr/>
              </p14:nvContentPartPr>
              <p14:xfrm>
                <a:off x="4809554" y="1922704"/>
                <a:ext cx="98640" cy="1360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14EE0D6C-56D5-462F-88C1-F81537498162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4800554" y="1913704"/>
                  <a:ext cx="116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506EA4A2-9BDE-4494-B211-FC582E7B6874}"/>
                    </a:ext>
                  </a:extLst>
                </p14:cNvPr>
                <p14:cNvContentPartPr/>
                <p14:nvPr/>
              </p14:nvContentPartPr>
              <p14:xfrm>
                <a:off x="4827914" y="1879504"/>
                <a:ext cx="185400" cy="3787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506EA4A2-9BDE-4494-B211-FC582E7B6874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4819274" y="1870504"/>
                  <a:ext cx="203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A7A7001-1AB4-4E5E-8A10-8A09181A10C0}"/>
                    </a:ext>
                  </a:extLst>
                </p14:cNvPr>
                <p14:cNvContentPartPr/>
                <p14:nvPr/>
              </p14:nvContentPartPr>
              <p14:xfrm>
                <a:off x="5077754" y="2045464"/>
                <a:ext cx="9360" cy="86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A7A7001-1AB4-4E5E-8A10-8A09181A10C0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068754" y="2036464"/>
                  <a:ext cx="27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533FABAC-362A-4932-ABC6-42CB5BCBCAC1}"/>
                    </a:ext>
                  </a:extLst>
                </p14:cNvPr>
                <p14:cNvContentPartPr/>
                <p14:nvPr/>
              </p14:nvContentPartPr>
              <p14:xfrm>
                <a:off x="5362514" y="1821904"/>
                <a:ext cx="140040" cy="1882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533FABAC-362A-4932-ABC6-42CB5BCBCAC1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353874" y="1812904"/>
                  <a:ext cx="157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88E004E-BD62-4CD2-9605-20CB68A2BB9F}"/>
                    </a:ext>
                  </a:extLst>
                </p14:cNvPr>
                <p14:cNvContentPartPr/>
                <p14:nvPr/>
              </p14:nvContentPartPr>
              <p14:xfrm>
                <a:off x="5552954" y="1876624"/>
                <a:ext cx="270720" cy="1238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88E004E-BD62-4CD2-9605-20CB68A2BB9F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543954" y="1867624"/>
                  <a:ext cx="28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040F13C3-AB6A-4E7A-955B-F3B92C1B2EF5}"/>
                    </a:ext>
                  </a:extLst>
                </p14:cNvPr>
                <p14:cNvContentPartPr/>
                <p14:nvPr/>
              </p14:nvContentPartPr>
              <p14:xfrm>
                <a:off x="5901794" y="1885984"/>
                <a:ext cx="161640" cy="1036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040F13C3-AB6A-4E7A-955B-F3B92C1B2EF5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893154" y="1877344"/>
                  <a:ext cx="179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1EEBD941-DEED-4B07-8FC4-A06CD1D7BB9C}"/>
                    </a:ext>
                  </a:extLst>
                </p14:cNvPr>
                <p14:cNvContentPartPr/>
                <p14:nvPr/>
              </p14:nvContentPartPr>
              <p14:xfrm>
                <a:off x="6135074" y="1910824"/>
                <a:ext cx="71640" cy="874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1EEBD941-DEED-4B07-8FC4-A06CD1D7BB9C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26074" y="1902184"/>
                  <a:ext cx="89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F459670-2276-48DD-B31B-27485DF85387}"/>
                    </a:ext>
                  </a:extLst>
                </p14:cNvPr>
                <p14:cNvContentPartPr/>
                <p14:nvPr/>
              </p14:nvContentPartPr>
              <p14:xfrm>
                <a:off x="6110594" y="1885624"/>
                <a:ext cx="159480" cy="2822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F459670-2276-48DD-B31B-27485DF85387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101594" y="1876984"/>
                  <a:ext cx="177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99B77B45-BF23-4A8F-BBFD-EA7580DEFDCE}"/>
                    </a:ext>
                  </a:extLst>
                </p14:cNvPr>
                <p14:cNvContentPartPr/>
                <p14:nvPr/>
              </p14:nvContentPartPr>
              <p14:xfrm>
                <a:off x="6391754" y="1881664"/>
                <a:ext cx="199800" cy="1260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99B77B45-BF23-4A8F-BBFD-EA7580DEFDC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383114" y="1873024"/>
                  <a:ext cx="217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F88A5270-E80B-4E40-B0C1-D69855CCC2E0}"/>
                    </a:ext>
                  </a:extLst>
                </p14:cNvPr>
                <p14:cNvContentPartPr/>
                <p14:nvPr/>
              </p14:nvContentPartPr>
              <p14:xfrm>
                <a:off x="6676514" y="1894984"/>
                <a:ext cx="66960" cy="1080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F88A5270-E80B-4E40-B0C1-D69855CCC2E0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667514" y="1885984"/>
                  <a:ext cx="84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1707AEE-BFE9-4272-A319-25EA1AD63327}"/>
                    </a:ext>
                  </a:extLst>
                </p14:cNvPr>
                <p14:cNvContentPartPr/>
                <p14:nvPr/>
              </p14:nvContentPartPr>
              <p14:xfrm>
                <a:off x="6913394" y="1754584"/>
                <a:ext cx="110160" cy="2581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1707AEE-BFE9-4272-A319-25EA1AD6332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904394" y="1745944"/>
                  <a:ext cx="127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62A524EF-2514-41AD-B6A2-0E78BDA6264C}"/>
                    </a:ext>
                  </a:extLst>
                </p14:cNvPr>
                <p14:cNvContentPartPr/>
                <p14:nvPr/>
              </p14:nvContentPartPr>
              <p14:xfrm>
                <a:off x="6884234" y="1894984"/>
                <a:ext cx="221400" cy="2556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62A524EF-2514-41AD-B6A2-0E78BDA6264C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875234" y="1885984"/>
                  <a:ext cx="23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1A0BA69-CD95-4424-B818-D961A466B750}"/>
                    </a:ext>
                  </a:extLst>
                </p14:cNvPr>
                <p14:cNvContentPartPr/>
                <p14:nvPr/>
              </p14:nvContentPartPr>
              <p14:xfrm>
                <a:off x="7231274" y="1746664"/>
                <a:ext cx="200520" cy="2775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1A0BA69-CD95-4424-B818-D961A466B750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222274" y="1738024"/>
                  <a:ext cx="218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71C7B3D-A57B-4892-95AE-5E5DF2DF8906}"/>
                    </a:ext>
                  </a:extLst>
                </p14:cNvPr>
                <p14:cNvContentPartPr/>
                <p14:nvPr/>
              </p14:nvContentPartPr>
              <p14:xfrm>
                <a:off x="7471034" y="1863664"/>
                <a:ext cx="147240" cy="14328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71C7B3D-A57B-4892-95AE-5E5DF2DF8906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462394" y="1854664"/>
                  <a:ext cx="164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0D04580-F9CB-4CB8-82E1-A28E8D903F01}"/>
                    </a:ext>
                  </a:extLst>
                </p14:cNvPr>
                <p14:cNvContentPartPr/>
                <p14:nvPr/>
              </p14:nvContentPartPr>
              <p14:xfrm>
                <a:off x="7877114" y="1745584"/>
                <a:ext cx="163080" cy="2883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0D04580-F9CB-4CB8-82E1-A28E8D903F01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868114" y="1736584"/>
                  <a:ext cx="180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8F1E0C02-4179-4FEE-9B3A-AFA8E09E1B57}"/>
                    </a:ext>
                  </a:extLst>
                </p14:cNvPr>
                <p14:cNvContentPartPr/>
                <p14:nvPr/>
              </p14:nvContentPartPr>
              <p14:xfrm>
                <a:off x="7826354" y="1872304"/>
                <a:ext cx="257760" cy="237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8F1E0C02-4179-4FEE-9B3A-AFA8E09E1B57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7817714" y="1863304"/>
                  <a:ext cx="275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12735D58-5B92-421F-8638-1DACA41B0935}"/>
                    </a:ext>
                  </a:extLst>
                </p14:cNvPr>
                <p14:cNvContentPartPr/>
                <p14:nvPr/>
              </p14:nvContentPartPr>
              <p14:xfrm>
                <a:off x="8102474" y="1857904"/>
                <a:ext cx="120600" cy="1256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12735D58-5B92-421F-8638-1DACA41B0935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093834" y="1849264"/>
                  <a:ext cx="13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292B6F0E-E93B-4974-857C-D1B68A942186}"/>
                    </a:ext>
                  </a:extLst>
                </p14:cNvPr>
                <p14:cNvContentPartPr/>
                <p14:nvPr/>
              </p14:nvContentPartPr>
              <p14:xfrm>
                <a:off x="8246114" y="1904704"/>
                <a:ext cx="125640" cy="874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292B6F0E-E93B-4974-857C-D1B68A942186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237114" y="1895704"/>
                  <a:ext cx="14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FA516FA-C4C3-42A6-BD32-DA43BEA39BAA}"/>
                    </a:ext>
                  </a:extLst>
                </p14:cNvPr>
                <p14:cNvContentPartPr/>
                <p14:nvPr/>
              </p14:nvContentPartPr>
              <p14:xfrm>
                <a:off x="8368514" y="1880224"/>
                <a:ext cx="137880" cy="12024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FA516FA-C4C3-42A6-BD32-DA43BEA39BAA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359874" y="1871224"/>
                  <a:ext cx="155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7F7E546F-1C1F-4322-93FA-779B76A7FA33}"/>
                    </a:ext>
                  </a:extLst>
                </p14:cNvPr>
                <p14:cNvContentPartPr/>
                <p14:nvPr/>
              </p14:nvContentPartPr>
              <p14:xfrm>
                <a:off x="8528354" y="1758544"/>
                <a:ext cx="138600" cy="2854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7F7E546F-1C1F-4322-93FA-779B76A7FA3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519714" y="1749544"/>
                  <a:ext cx="1562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E083725A-CCE4-490A-B857-52D62629C213}"/>
              </a:ext>
            </a:extLst>
          </p:cNvPr>
          <p:cNvGrpSpPr/>
          <p:nvPr/>
        </p:nvGrpSpPr>
        <p:grpSpPr>
          <a:xfrm>
            <a:off x="10791314" y="5805664"/>
            <a:ext cx="1110240" cy="730080"/>
            <a:chOff x="10791314" y="5805664"/>
            <a:chExt cx="111024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4BB358C4-8327-4E06-8CA6-07F14A24C181}"/>
                    </a:ext>
                  </a:extLst>
                </p14:cNvPr>
                <p14:cNvContentPartPr/>
                <p14:nvPr/>
              </p14:nvContentPartPr>
              <p14:xfrm>
                <a:off x="10956914" y="5838784"/>
                <a:ext cx="175320" cy="1375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4BB358C4-8327-4E06-8CA6-07F14A24C18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947914" y="5829784"/>
                  <a:ext cx="192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DD8E597-919F-4AC9-A0E2-856D9933F099}"/>
                    </a:ext>
                  </a:extLst>
                </p14:cNvPr>
                <p14:cNvContentPartPr/>
                <p14:nvPr/>
              </p14:nvContentPartPr>
              <p14:xfrm>
                <a:off x="11050514" y="5938144"/>
                <a:ext cx="156960" cy="1144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DD8E597-919F-4AC9-A0E2-856D9933F09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1041514" y="5929504"/>
                  <a:ext cx="174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5C798146-E919-454F-928A-EE0A57FE04B6}"/>
                    </a:ext>
                  </a:extLst>
                </p14:cNvPr>
                <p14:cNvContentPartPr/>
                <p14:nvPr/>
              </p14:nvContentPartPr>
              <p14:xfrm>
                <a:off x="11290994" y="5871544"/>
                <a:ext cx="138600" cy="1605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5C798146-E919-454F-928A-EE0A57FE04B6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1281994" y="5862904"/>
                  <a:ext cx="156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6CA8CD5B-370F-415D-9545-6FA8B3469EBA}"/>
                    </a:ext>
                  </a:extLst>
                </p14:cNvPr>
                <p14:cNvContentPartPr/>
                <p14:nvPr/>
              </p14:nvContentPartPr>
              <p14:xfrm>
                <a:off x="11513834" y="5805664"/>
                <a:ext cx="197640" cy="2361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6CA8CD5B-370F-415D-9545-6FA8B3469EBA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1505194" y="5797024"/>
                  <a:ext cx="21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FB56D3D-8FCA-4E38-94E9-5F5B7208E337}"/>
                    </a:ext>
                  </a:extLst>
                </p14:cNvPr>
                <p14:cNvContentPartPr/>
                <p14:nvPr/>
              </p14:nvContentPartPr>
              <p14:xfrm>
                <a:off x="10791314" y="6244144"/>
                <a:ext cx="94680" cy="8208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FB56D3D-8FCA-4E38-94E9-5F5B7208E337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0782314" y="6235144"/>
                  <a:ext cx="112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A8C51C1-8604-49EC-AAD8-A12266F26A1E}"/>
                    </a:ext>
                  </a:extLst>
                </p14:cNvPr>
                <p14:cNvContentPartPr/>
                <p14:nvPr/>
              </p14:nvContentPartPr>
              <p14:xfrm>
                <a:off x="10795274" y="6431344"/>
                <a:ext cx="13320" cy="644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A8C51C1-8604-49EC-AAD8-A12266F26A1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0786274" y="6422704"/>
                  <a:ext cx="30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15810D2C-077A-4123-BCEA-270E4D43383A}"/>
                    </a:ext>
                  </a:extLst>
                </p14:cNvPr>
                <p14:cNvContentPartPr/>
                <p14:nvPr/>
              </p14:nvContentPartPr>
              <p14:xfrm>
                <a:off x="10837754" y="6124984"/>
                <a:ext cx="4320" cy="3168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15810D2C-077A-4123-BCEA-270E4D43383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0829114" y="6116344"/>
                  <a:ext cx="21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5C2C5D57-640B-485D-AA94-C5CDE93AEF8E}"/>
                    </a:ext>
                  </a:extLst>
                </p14:cNvPr>
                <p14:cNvContentPartPr/>
                <p14:nvPr/>
              </p14:nvContentPartPr>
              <p14:xfrm>
                <a:off x="10972754" y="6325864"/>
                <a:ext cx="99720" cy="20988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5C2C5D57-640B-485D-AA94-C5CDE93AEF8E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0964114" y="6316864"/>
                  <a:ext cx="117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5ED359A-60E3-4437-881B-A925A2A8365F}"/>
                    </a:ext>
                  </a:extLst>
                </p14:cNvPr>
                <p14:cNvContentPartPr/>
                <p14:nvPr/>
              </p14:nvContentPartPr>
              <p14:xfrm>
                <a:off x="11055914" y="6187624"/>
                <a:ext cx="193320" cy="18612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5ED359A-60E3-4437-881B-A925A2A8365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1046914" y="6178984"/>
                  <a:ext cx="210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BA6F751-E1CC-44F5-AEF0-1B962A35C835}"/>
                    </a:ext>
                  </a:extLst>
                </p14:cNvPr>
                <p14:cNvContentPartPr/>
                <p14:nvPr/>
              </p14:nvContentPartPr>
              <p14:xfrm>
                <a:off x="11250314" y="6189064"/>
                <a:ext cx="172800" cy="1587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BA6F751-E1CC-44F5-AEF0-1B962A35C835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1241674" y="6180064"/>
                  <a:ext cx="190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BB79790D-8130-4687-A720-A2FF5E1D7F0D}"/>
                    </a:ext>
                  </a:extLst>
                </p14:cNvPr>
                <p14:cNvContentPartPr/>
                <p14:nvPr/>
              </p14:nvContentPartPr>
              <p14:xfrm>
                <a:off x="11250674" y="6373384"/>
                <a:ext cx="157320" cy="417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BB79790D-8130-4687-A720-A2FF5E1D7F0D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1242034" y="6364384"/>
                  <a:ext cx="174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4473EC48-6A3C-4EB4-8CA6-4E3BB911F883}"/>
                    </a:ext>
                  </a:extLst>
                </p14:cNvPr>
                <p14:cNvContentPartPr/>
                <p14:nvPr/>
              </p14:nvContentPartPr>
              <p14:xfrm>
                <a:off x="11536154" y="6357904"/>
                <a:ext cx="23760" cy="42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4473EC48-6A3C-4EB4-8CA6-4E3BB911F883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1527514" y="6348904"/>
                  <a:ext cx="41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BCB56793-1CD9-47DD-A9FE-A2D83126A271}"/>
                    </a:ext>
                  </a:extLst>
                </p14:cNvPr>
                <p14:cNvContentPartPr/>
                <p14:nvPr/>
              </p14:nvContentPartPr>
              <p14:xfrm>
                <a:off x="11640554" y="6261424"/>
                <a:ext cx="110160" cy="1346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BCB56793-1CD9-47DD-A9FE-A2D83126A271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631914" y="6252784"/>
                  <a:ext cx="12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20C401B-8896-44F5-9A30-4BEC20019B94}"/>
                    </a:ext>
                  </a:extLst>
                </p14:cNvPr>
                <p14:cNvContentPartPr/>
                <p14:nvPr/>
              </p14:nvContentPartPr>
              <p14:xfrm>
                <a:off x="11877434" y="6192304"/>
                <a:ext cx="24120" cy="2163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20C401B-8896-44F5-9A30-4BEC20019B9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1868434" y="6183304"/>
                  <a:ext cx="41760" cy="23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844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6B1F8A-A1CC-48C2-83CE-472534A7C69F}"/>
                  </a:ext>
                </a:extLst>
              </p14:cNvPr>
              <p14:cNvContentPartPr/>
              <p14:nvPr/>
            </p14:nvContentPartPr>
            <p14:xfrm>
              <a:off x="574154" y="427984"/>
              <a:ext cx="119880" cy="19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6B1F8A-A1CC-48C2-83CE-472534A7C6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154" y="419344"/>
                <a:ext cx="1375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C0F135-44FB-4845-9ACB-C3BC066C5D50}"/>
                  </a:ext>
                </a:extLst>
              </p14:cNvPr>
              <p14:cNvContentPartPr/>
              <p14:nvPr/>
            </p14:nvContentPartPr>
            <p14:xfrm>
              <a:off x="459674" y="314584"/>
              <a:ext cx="508680" cy="12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C0F135-44FB-4845-9ACB-C3BC066C5D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34" y="305584"/>
                <a:ext cx="526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6F9C86-EF44-4DA1-AA4F-6305AE17C33B}"/>
                  </a:ext>
                </a:extLst>
              </p14:cNvPr>
              <p14:cNvContentPartPr/>
              <p14:nvPr/>
            </p14:nvContentPartPr>
            <p14:xfrm>
              <a:off x="855314" y="265624"/>
              <a:ext cx="211320" cy="37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6F9C86-EF44-4DA1-AA4F-6305AE17C3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674" y="256624"/>
                <a:ext cx="2289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EC25AE-5519-45BC-9C96-44C8012D187F}"/>
                  </a:ext>
                </a:extLst>
              </p14:cNvPr>
              <p14:cNvContentPartPr/>
              <p14:nvPr/>
            </p14:nvContentPartPr>
            <p14:xfrm>
              <a:off x="1087514" y="466504"/>
              <a:ext cx="167040" cy="15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EC25AE-5519-45BC-9C96-44C8012D1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514" y="457864"/>
                <a:ext cx="184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6F30B2-9C69-4CED-89BE-A619F18DC5DF}"/>
                  </a:ext>
                </a:extLst>
              </p14:cNvPr>
              <p14:cNvContentPartPr/>
              <p14:nvPr/>
            </p14:nvContentPartPr>
            <p14:xfrm>
              <a:off x="1612034" y="452464"/>
              <a:ext cx="177480" cy="17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6F30B2-9C69-4CED-89BE-A619F18DC5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3034" y="443824"/>
                <a:ext cx="195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5B335B-D1E8-49F8-9691-3CCA54A4CCFC}"/>
                  </a:ext>
                </a:extLst>
              </p14:cNvPr>
              <p14:cNvContentPartPr/>
              <p14:nvPr/>
            </p14:nvContentPartPr>
            <p14:xfrm>
              <a:off x="1749554" y="500704"/>
              <a:ext cx="180000" cy="37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5B335B-D1E8-49F8-9691-3CCA54A4CC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0914" y="492064"/>
                <a:ext cx="1976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004E5B-AEA5-443B-84F0-C0FBA507E871}"/>
                  </a:ext>
                </a:extLst>
              </p14:cNvPr>
              <p14:cNvContentPartPr/>
              <p14:nvPr/>
            </p14:nvContentPartPr>
            <p14:xfrm>
              <a:off x="1858994" y="436264"/>
              <a:ext cx="185400" cy="168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004E5B-AEA5-443B-84F0-C0FBA507E8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9994" y="427264"/>
                <a:ext cx="203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C6423A-3853-498F-8FE7-D6173660523E}"/>
                  </a:ext>
                </a:extLst>
              </p14:cNvPr>
              <p14:cNvContentPartPr/>
              <p14:nvPr/>
            </p14:nvContentPartPr>
            <p14:xfrm>
              <a:off x="1935314" y="500704"/>
              <a:ext cx="212760" cy="39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C6423A-3853-498F-8FE7-D617366052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6314" y="492064"/>
                <a:ext cx="2304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94EAC5-E84C-4976-89FF-D27068AD0692}"/>
                  </a:ext>
                </a:extLst>
              </p14:cNvPr>
              <p14:cNvContentPartPr/>
              <p14:nvPr/>
            </p14:nvContentPartPr>
            <p14:xfrm>
              <a:off x="2065274" y="411064"/>
              <a:ext cx="406080" cy="234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94EAC5-E84C-4976-89FF-D27068AD06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6634" y="402064"/>
                <a:ext cx="423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50A8B7-E89E-4B8A-AFDA-C04AE81A95D4}"/>
                  </a:ext>
                </a:extLst>
              </p14:cNvPr>
              <p14:cNvContentPartPr/>
              <p14:nvPr/>
            </p14:nvContentPartPr>
            <p14:xfrm>
              <a:off x="2481434" y="451744"/>
              <a:ext cx="123840" cy="159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50A8B7-E89E-4B8A-AFDA-C04AE81A95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2434" y="442744"/>
                <a:ext cx="1414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3B7DD1-7E70-4089-B2CF-AF1BD2A7B342}"/>
                  </a:ext>
                </a:extLst>
              </p14:cNvPr>
              <p14:cNvContentPartPr/>
              <p14:nvPr/>
            </p14:nvContentPartPr>
            <p14:xfrm>
              <a:off x="2671154" y="451744"/>
              <a:ext cx="204120" cy="139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3B7DD1-7E70-4089-B2CF-AF1BD2A7B3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62514" y="442744"/>
                <a:ext cx="2217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7CF674-B52C-4E9D-8245-16C501AF8A44}"/>
                  </a:ext>
                </a:extLst>
              </p14:cNvPr>
              <p14:cNvContentPartPr/>
              <p14:nvPr/>
            </p14:nvContentPartPr>
            <p14:xfrm>
              <a:off x="2634434" y="399904"/>
              <a:ext cx="217440" cy="270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7CF674-B52C-4E9D-8245-16C501AF8A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5794" y="390904"/>
                <a:ext cx="2350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1071FD-05AE-4E47-998A-83E520F4E84A}"/>
                  </a:ext>
                </a:extLst>
              </p14:cNvPr>
              <p14:cNvContentPartPr/>
              <p14:nvPr/>
            </p14:nvContentPartPr>
            <p14:xfrm>
              <a:off x="2935754" y="488824"/>
              <a:ext cx="52920" cy="60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1071FD-05AE-4E47-998A-83E520F4E84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26754" y="480184"/>
                <a:ext cx="70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D8EBD8-C626-4AE7-9396-7CE414D99740}"/>
                  </a:ext>
                </a:extLst>
              </p14:cNvPr>
              <p14:cNvContentPartPr/>
              <p14:nvPr/>
            </p14:nvContentPartPr>
            <p14:xfrm>
              <a:off x="3053474" y="418624"/>
              <a:ext cx="295560" cy="17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D8EBD8-C626-4AE7-9396-7CE414D997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44474" y="409984"/>
                <a:ext cx="3132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5696D8-8283-4527-903D-85DD024239D5}"/>
                  </a:ext>
                </a:extLst>
              </p14:cNvPr>
              <p14:cNvContentPartPr/>
              <p14:nvPr/>
            </p14:nvContentPartPr>
            <p14:xfrm>
              <a:off x="3409154" y="433024"/>
              <a:ext cx="146160" cy="12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5696D8-8283-4527-903D-85DD024239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00514" y="424384"/>
                <a:ext cx="163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E8262B-337E-4E7F-B6E5-4FA06B7C00C5}"/>
                  </a:ext>
                </a:extLst>
              </p14:cNvPr>
              <p14:cNvContentPartPr/>
              <p14:nvPr/>
            </p14:nvContentPartPr>
            <p14:xfrm>
              <a:off x="3677714" y="127744"/>
              <a:ext cx="251640" cy="461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E8262B-337E-4E7F-B6E5-4FA06B7C00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68714" y="118744"/>
                <a:ext cx="2692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C2B0E22-0833-4F13-9766-00272294BB73}"/>
                  </a:ext>
                </a:extLst>
              </p14:cNvPr>
              <p14:cNvContentPartPr/>
              <p14:nvPr/>
            </p14:nvContentPartPr>
            <p14:xfrm>
              <a:off x="3651074" y="395944"/>
              <a:ext cx="281520" cy="146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C2B0E22-0833-4F13-9766-00272294BB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434" y="387304"/>
                <a:ext cx="299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CF901D-B9E7-422A-8D6B-C72D4F26BE80}"/>
                  </a:ext>
                </a:extLst>
              </p14:cNvPr>
              <p14:cNvContentPartPr/>
              <p14:nvPr/>
            </p14:nvContentPartPr>
            <p14:xfrm>
              <a:off x="4043474" y="339784"/>
              <a:ext cx="1080" cy="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CF901D-B9E7-422A-8D6B-C72D4F26BE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34834" y="330784"/>
                <a:ext cx="18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C59B81-7A70-4B3E-96B2-6DD61C941673}"/>
                  </a:ext>
                </a:extLst>
              </p14:cNvPr>
              <p14:cNvContentPartPr/>
              <p14:nvPr/>
            </p14:nvContentPartPr>
            <p14:xfrm>
              <a:off x="4049234" y="421144"/>
              <a:ext cx="138600" cy="145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C59B81-7A70-4B3E-96B2-6DD61C9416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40234" y="412504"/>
                <a:ext cx="156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C1DF40-252B-4B65-A39B-B13F4A4B5419}"/>
                  </a:ext>
                </a:extLst>
              </p14:cNvPr>
              <p14:cNvContentPartPr/>
              <p14:nvPr/>
            </p14:nvContentPartPr>
            <p14:xfrm>
              <a:off x="4225274" y="419344"/>
              <a:ext cx="236880" cy="176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C1DF40-252B-4B65-A39B-B13F4A4B54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16274" y="410704"/>
                <a:ext cx="254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C56F54-234B-4BEA-A7AE-C17694B510E7}"/>
                  </a:ext>
                </a:extLst>
              </p14:cNvPr>
              <p14:cNvContentPartPr/>
              <p14:nvPr/>
            </p14:nvContentPartPr>
            <p14:xfrm>
              <a:off x="510074" y="1057624"/>
              <a:ext cx="257400" cy="297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C56F54-234B-4BEA-A7AE-C17694B510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434" y="1048624"/>
                <a:ext cx="2750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784AC98-5885-48FF-ADCF-89884BD83F89}"/>
                  </a:ext>
                </a:extLst>
              </p14:cNvPr>
              <p14:cNvContentPartPr/>
              <p14:nvPr/>
            </p14:nvContentPartPr>
            <p14:xfrm>
              <a:off x="781514" y="1191904"/>
              <a:ext cx="205920" cy="163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784AC98-5885-48FF-ADCF-89884BD83F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2514" y="1183264"/>
                <a:ext cx="223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86FC3E8-8BD1-49EE-8CFB-F42A23B620C6}"/>
                  </a:ext>
                </a:extLst>
              </p14:cNvPr>
              <p14:cNvContentPartPr/>
              <p14:nvPr/>
            </p14:nvContentPartPr>
            <p14:xfrm>
              <a:off x="1090754" y="1169224"/>
              <a:ext cx="163080" cy="158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86FC3E8-8BD1-49EE-8CFB-F42A23B620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1754" y="1160224"/>
                <a:ext cx="180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6B1559E-4299-4CA8-B012-04D3D4595F22}"/>
                  </a:ext>
                </a:extLst>
              </p14:cNvPr>
              <p14:cNvContentPartPr/>
              <p14:nvPr/>
            </p14:nvContentPartPr>
            <p14:xfrm>
              <a:off x="1624634" y="1198744"/>
              <a:ext cx="346320" cy="140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6B1559E-4299-4CA8-B012-04D3D4595F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15634" y="1190104"/>
                <a:ext cx="363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4868292-D75A-45A5-AAFC-4EE45517C414}"/>
                  </a:ext>
                </a:extLst>
              </p14:cNvPr>
              <p14:cNvContentPartPr/>
              <p14:nvPr/>
            </p14:nvContentPartPr>
            <p14:xfrm>
              <a:off x="2029634" y="1186144"/>
              <a:ext cx="137520" cy="143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4868292-D75A-45A5-AAFC-4EE45517C4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20634" y="1177144"/>
                <a:ext cx="155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8328453-4971-4F91-8C41-C7BD3D3CEBC3}"/>
                  </a:ext>
                </a:extLst>
              </p14:cNvPr>
              <p14:cNvContentPartPr/>
              <p14:nvPr/>
            </p14:nvContentPartPr>
            <p14:xfrm>
              <a:off x="2260034" y="1204504"/>
              <a:ext cx="37080" cy="96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8328453-4971-4F91-8C41-C7BD3D3CEB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51034" y="1195864"/>
                <a:ext cx="54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DA9567-77A3-45E5-8A51-9EAD1B46A682}"/>
                  </a:ext>
                </a:extLst>
              </p14:cNvPr>
              <p14:cNvContentPartPr/>
              <p14:nvPr/>
            </p14:nvContentPartPr>
            <p14:xfrm>
              <a:off x="2236274" y="1113424"/>
              <a:ext cx="204120" cy="409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DA9567-77A3-45E5-8A51-9EAD1B46A6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7634" y="1104784"/>
                <a:ext cx="221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A923B1-9ECA-49DB-815E-9C6D8A920B5D}"/>
                  </a:ext>
                </a:extLst>
              </p14:cNvPr>
              <p14:cNvContentPartPr/>
              <p14:nvPr/>
            </p14:nvContentPartPr>
            <p14:xfrm>
              <a:off x="2672594" y="1132144"/>
              <a:ext cx="252360" cy="167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A923B1-9ECA-49DB-815E-9C6D8A920B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63954" y="1123504"/>
                <a:ext cx="270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79F81E-66E7-42B9-B74E-E6CAF1FC1E6E}"/>
                  </a:ext>
                </a:extLst>
              </p14:cNvPr>
              <p14:cNvContentPartPr/>
              <p14:nvPr/>
            </p14:nvContentPartPr>
            <p14:xfrm>
              <a:off x="2972114" y="1127824"/>
              <a:ext cx="150120" cy="163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79F81E-66E7-42B9-B74E-E6CAF1FC1E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63474" y="1118824"/>
                <a:ext cx="167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8EB27A6-9108-4C94-B417-C96F6C224584}"/>
                  </a:ext>
                </a:extLst>
              </p14:cNvPr>
              <p14:cNvContentPartPr/>
              <p14:nvPr/>
            </p14:nvContentPartPr>
            <p14:xfrm>
              <a:off x="3199274" y="1164544"/>
              <a:ext cx="151200" cy="115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8EB27A6-9108-4C94-B417-C96F6C2245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90634" y="1155904"/>
                <a:ext cx="168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C5C1421-F7A8-4A9C-B561-345B01151CF8}"/>
                  </a:ext>
                </a:extLst>
              </p14:cNvPr>
              <p14:cNvContentPartPr/>
              <p14:nvPr/>
            </p14:nvContentPartPr>
            <p14:xfrm>
              <a:off x="3543074" y="821464"/>
              <a:ext cx="229320" cy="525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C5C1421-F7A8-4A9C-B561-345B01151CF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34434" y="812464"/>
                <a:ext cx="24696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CA29B4-6D79-44E2-ACC0-C33BA7661B36}"/>
                  </a:ext>
                </a:extLst>
              </p14:cNvPr>
              <p14:cNvContentPartPr/>
              <p14:nvPr/>
            </p14:nvContentPartPr>
            <p14:xfrm>
              <a:off x="3439754" y="1085704"/>
              <a:ext cx="361800" cy="79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CA29B4-6D79-44E2-ACC0-C33BA7661B3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30754" y="1076704"/>
                <a:ext cx="3794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5105BF1-0504-45A3-89F6-A2A2A43E3B06}"/>
                  </a:ext>
                </a:extLst>
              </p14:cNvPr>
              <p14:cNvContentPartPr/>
              <p14:nvPr/>
            </p14:nvContentPartPr>
            <p14:xfrm>
              <a:off x="4150754" y="903544"/>
              <a:ext cx="219600" cy="396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5105BF1-0504-45A3-89F6-A2A2A43E3B0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42114" y="894544"/>
                <a:ext cx="2372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A69E866-84CC-4858-A47B-09A0CA202DA5}"/>
                  </a:ext>
                </a:extLst>
              </p14:cNvPr>
              <p14:cNvContentPartPr/>
              <p14:nvPr/>
            </p14:nvContentPartPr>
            <p14:xfrm>
              <a:off x="4039874" y="1085704"/>
              <a:ext cx="369720" cy="48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A69E866-84CC-4858-A47B-09A0CA202DA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0874" y="1077064"/>
                <a:ext cx="387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42304D9-3618-4944-9E2B-6448F98E62DB}"/>
                  </a:ext>
                </a:extLst>
              </p14:cNvPr>
              <p14:cNvContentPartPr/>
              <p14:nvPr/>
            </p14:nvContentPartPr>
            <p14:xfrm>
              <a:off x="4374674" y="1170304"/>
              <a:ext cx="99360" cy="126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42304D9-3618-4944-9E2B-6448F98E62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65674" y="1161664"/>
                <a:ext cx="1170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B4B37B-7546-4FFA-99E2-F0376A654A5C}"/>
                  </a:ext>
                </a:extLst>
              </p14:cNvPr>
              <p14:cNvContentPartPr/>
              <p14:nvPr/>
            </p14:nvContentPartPr>
            <p14:xfrm>
              <a:off x="4799114" y="468304"/>
              <a:ext cx="50040" cy="108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B4B37B-7546-4FFA-99E2-F0376A654A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90114" y="459664"/>
                <a:ext cx="67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328F0C-D852-466B-90BD-CE986E456A4B}"/>
                  </a:ext>
                </a:extLst>
              </p14:cNvPr>
              <p14:cNvContentPartPr/>
              <p14:nvPr/>
            </p14:nvContentPartPr>
            <p14:xfrm>
              <a:off x="4913594" y="363544"/>
              <a:ext cx="24840" cy="41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328F0C-D852-466B-90BD-CE986E456A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04594" y="354904"/>
                <a:ext cx="424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AD30036-E331-403D-B9BD-27A4D5015F78}"/>
                  </a:ext>
                </a:extLst>
              </p14:cNvPr>
              <p14:cNvContentPartPr/>
              <p14:nvPr/>
            </p14:nvContentPartPr>
            <p14:xfrm>
              <a:off x="4927634" y="396664"/>
              <a:ext cx="168840" cy="182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AD30036-E331-403D-B9BD-27A4D5015F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18994" y="387664"/>
                <a:ext cx="186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218269-8F05-4B90-9873-A6A20BB59FE9}"/>
                  </a:ext>
                </a:extLst>
              </p14:cNvPr>
              <p14:cNvContentPartPr/>
              <p14:nvPr/>
            </p14:nvContentPartPr>
            <p14:xfrm>
              <a:off x="5395274" y="480544"/>
              <a:ext cx="197280" cy="317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218269-8F05-4B90-9873-A6A20BB59F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6274" y="471904"/>
                <a:ext cx="214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5E8055-94C8-4B27-95D4-3EF92B6AB545}"/>
                  </a:ext>
                </a:extLst>
              </p14:cNvPr>
              <p14:cNvContentPartPr/>
              <p14:nvPr/>
            </p14:nvContentPartPr>
            <p14:xfrm>
              <a:off x="5541794" y="363904"/>
              <a:ext cx="270360" cy="196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5E8055-94C8-4B27-95D4-3EF92B6AB54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32794" y="355264"/>
                <a:ext cx="288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5DC5D19-01D5-4CAC-B78D-04856A964CBA}"/>
                  </a:ext>
                </a:extLst>
              </p14:cNvPr>
              <p14:cNvContentPartPr/>
              <p14:nvPr/>
            </p14:nvContentPartPr>
            <p14:xfrm>
              <a:off x="5837714" y="384424"/>
              <a:ext cx="137880" cy="19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5DC5D19-01D5-4CAC-B78D-04856A964C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29074" y="375424"/>
                <a:ext cx="155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20AC287-F7B3-4C2B-BA1C-4AA8AF52984F}"/>
                  </a:ext>
                </a:extLst>
              </p14:cNvPr>
              <p14:cNvContentPartPr/>
              <p14:nvPr/>
            </p14:nvContentPartPr>
            <p14:xfrm>
              <a:off x="5955074" y="377224"/>
              <a:ext cx="183960" cy="172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20AC287-F7B3-4C2B-BA1C-4AA8AF52984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46434" y="368224"/>
                <a:ext cx="201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64E1B0-4EC2-4791-96E3-656AC2F3D78E}"/>
                  </a:ext>
                </a:extLst>
              </p14:cNvPr>
              <p14:cNvContentPartPr/>
              <p14:nvPr/>
            </p14:nvContentPartPr>
            <p14:xfrm>
              <a:off x="6271514" y="234304"/>
              <a:ext cx="136800" cy="330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64E1B0-4EC2-4791-96E3-656AC2F3D78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62874" y="225664"/>
                <a:ext cx="1544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F8EB68-F9F6-4A17-95CB-D0E213F4B7D5}"/>
                  </a:ext>
                </a:extLst>
              </p14:cNvPr>
              <p14:cNvContentPartPr/>
              <p14:nvPr/>
            </p14:nvContentPartPr>
            <p14:xfrm>
              <a:off x="6394274" y="135304"/>
              <a:ext cx="169200" cy="424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F8EB68-F9F6-4A17-95CB-D0E213F4B7D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85274" y="126304"/>
                <a:ext cx="1868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65F915-A04E-47B7-A9A4-71E873BBF97F}"/>
                  </a:ext>
                </a:extLst>
              </p14:cNvPr>
              <p14:cNvContentPartPr/>
              <p14:nvPr/>
            </p14:nvContentPartPr>
            <p14:xfrm>
              <a:off x="6169994" y="298024"/>
              <a:ext cx="449640" cy="227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65F915-A04E-47B7-A9A4-71E873BBF97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60994" y="289024"/>
                <a:ext cx="4672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0A4B60B-52DC-4243-96C8-08D551D787DE}"/>
                  </a:ext>
                </a:extLst>
              </p14:cNvPr>
              <p14:cNvContentPartPr/>
              <p14:nvPr/>
            </p14:nvContentPartPr>
            <p14:xfrm>
              <a:off x="6530714" y="337984"/>
              <a:ext cx="215640" cy="403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0A4B60B-52DC-4243-96C8-08D551D787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21714" y="328984"/>
                <a:ext cx="2332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2A7B43E-FE2C-46CC-974F-F63981196144}"/>
                  </a:ext>
                </a:extLst>
              </p14:cNvPr>
              <p14:cNvContentPartPr/>
              <p14:nvPr/>
            </p14:nvContentPartPr>
            <p14:xfrm>
              <a:off x="6851114" y="345904"/>
              <a:ext cx="262800" cy="489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2A7B43E-FE2C-46CC-974F-F6398119614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42474" y="337264"/>
                <a:ext cx="2804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A3B7453-5268-49DF-AF15-779CFB37716B}"/>
                  </a:ext>
                </a:extLst>
              </p14:cNvPr>
              <p14:cNvContentPartPr/>
              <p14:nvPr/>
            </p14:nvContentPartPr>
            <p14:xfrm>
              <a:off x="7144154" y="367144"/>
              <a:ext cx="99000" cy="154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A3B7453-5268-49DF-AF15-779CFB37716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35154" y="358504"/>
                <a:ext cx="116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3FE672-F6C4-4C68-81E8-802696E2CBE3}"/>
                  </a:ext>
                </a:extLst>
              </p14:cNvPr>
              <p14:cNvContentPartPr/>
              <p14:nvPr/>
            </p14:nvContentPartPr>
            <p14:xfrm>
              <a:off x="7338554" y="352744"/>
              <a:ext cx="100440" cy="108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3FE672-F6C4-4C68-81E8-802696E2CB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29914" y="343744"/>
                <a:ext cx="118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24543AC-3A6A-479D-851F-28D910B2F288}"/>
                  </a:ext>
                </a:extLst>
              </p14:cNvPr>
              <p14:cNvContentPartPr/>
              <p14:nvPr/>
            </p14:nvContentPartPr>
            <p14:xfrm>
              <a:off x="7522154" y="342664"/>
              <a:ext cx="158040" cy="174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24543AC-3A6A-479D-851F-28D910B2F28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13514" y="334024"/>
                <a:ext cx="1756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987DE0A-E740-4784-A5BB-DFBE6FDA7317}"/>
                  </a:ext>
                </a:extLst>
              </p14:cNvPr>
              <p14:cNvContentPartPr/>
              <p14:nvPr/>
            </p14:nvContentPartPr>
            <p14:xfrm>
              <a:off x="7670114" y="167344"/>
              <a:ext cx="186480" cy="32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987DE0A-E740-4784-A5BB-DFBE6FDA73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61114" y="158344"/>
                <a:ext cx="2041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40CF08-F9EA-4C31-9245-1E57EDEA2C02}"/>
                  </a:ext>
                </a:extLst>
              </p14:cNvPr>
              <p14:cNvContentPartPr/>
              <p14:nvPr/>
            </p14:nvContentPartPr>
            <p14:xfrm>
              <a:off x="7804034" y="484504"/>
              <a:ext cx="8280" cy="5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40CF08-F9EA-4C31-9245-1E57EDEA2C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95034" y="475864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5FDED66-E341-44B8-B217-57E5E6686E69}"/>
                  </a:ext>
                </a:extLst>
              </p14:cNvPr>
              <p14:cNvContentPartPr/>
              <p14:nvPr/>
            </p14:nvContentPartPr>
            <p14:xfrm>
              <a:off x="4828634" y="1086424"/>
              <a:ext cx="147240" cy="199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5FDED66-E341-44B8-B217-57E5E6686E6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19994" y="1077424"/>
                <a:ext cx="164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4F664CC-AF93-4D66-9D21-9FE577990599}"/>
                  </a:ext>
                </a:extLst>
              </p14:cNvPr>
              <p14:cNvContentPartPr/>
              <p14:nvPr/>
            </p14:nvContentPartPr>
            <p14:xfrm>
              <a:off x="4980554" y="1062304"/>
              <a:ext cx="190440" cy="226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4F664CC-AF93-4D66-9D21-9FE57799059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71914" y="1053664"/>
                <a:ext cx="2080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ECD933D-9601-4EC9-B7C1-1AB39F61A275}"/>
                  </a:ext>
                </a:extLst>
              </p14:cNvPr>
              <p14:cNvContentPartPr/>
              <p14:nvPr/>
            </p14:nvContentPartPr>
            <p14:xfrm>
              <a:off x="5170994" y="1093984"/>
              <a:ext cx="220680" cy="246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ECD933D-9601-4EC9-B7C1-1AB39F61A27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61994" y="1085344"/>
                <a:ext cx="238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6389A96-9C5B-4F81-AD01-9ABCA800FFF3}"/>
                  </a:ext>
                </a:extLst>
              </p14:cNvPr>
              <p14:cNvContentPartPr/>
              <p14:nvPr/>
            </p14:nvContentPartPr>
            <p14:xfrm>
              <a:off x="5740514" y="1068064"/>
              <a:ext cx="259920" cy="231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6389A96-9C5B-4F81-AD01-9ABCA800FFF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31514" y="1059424"/>
                <a:ext cx="2775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AF21544-2695-4BB6-A7C9-37521F430726}"/>
                  </a:ext>
                </a:extLst>
              </p14:cNvPr>
              <p14:cNvContentPartPr/>
              <p14:nvPr/>
            </p14:nvContentPartPr>
            <p14:xfrm>
              <a:off x="6353594" y="951064"/>
              <a:ext cx="173520" cy="314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AF21544-2695-4BB6-A7C9-37521F43072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44594" y="942424"/>
                <a:ext cx="1911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79F04D0-EF6F-4B12-96C3-71461B56E328}"/>
                  </a:ext>
                </a:extLst>
              </p14:cNvPr>
              <p14:cNvContentPartPr/>
              <p14:nvPr/>
            </p14:nvContentPartPr>
            <p14:xfrm>
              <a:off x="6464834" y="821464"/>
              <a:ext cx="251640" cy="262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79F04D0-EF6F-4B12-96C3-71461B56E32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55834" y="812464"/>
                <a:ext cx="2692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1A9D691-D79C-4262-8199-513FEA6B296F}"/>
                  </a:ext>
                </a:extLst>
              </p14:cNvPr>
              <p14:cNvContentPartPr/>
              <p14:nvPr/>
            </p14:nvContentPartPr>
            <p14:xfrm>
              <a:off x="6672194" y="1048624"/>
              <a:ext cx="89640" cy="137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1A9D691-D79C-4262-8199-513FEA6B296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63194" y="1039624"/>
                <a:ext cx="1072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69E136F-D1EB-4467-992C-E1FC34642F4F}"/>
                  </a:ext>
                </a:extLst>
              </p14:cNvPr>
              <p14:cNvContentPartPr/>
              <p14:nvPr/>
            </p14:nvContentPartPr>
            <p14:xfrm>
              <a:off x="6905474" y="1037824"/>
              <a:ext cx="79920" cy="109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69E136F-D1EB-4467-992C-E1FC34642F4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96834" y="1028824"/>
                <a:ext cx="97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5EFD558-88AF-4B73-A4BD-D8F8B3AAFBB1}"/>
                  </a:ext>
                </a:extLst>
              </p14:cNvPr>
              <p14:cNvContentPartPr/>
              <p14:nvPr/>
            </p14:nvContentPartPr>
            <p14:xfrm>
              <a:off x="6986114" y="976264"/>
              <a:ext cx="191160" cy="198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5EFD558-88AF-4B73-A4BD-D8F8B3AAFBB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77474" y="967264"/>
                <a:ext cx="20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DBB1D4C-FE53-46A2-A4D6-A26BAC1F43E4}"/>
                  </a:ext>
                </a:extLst>
              </p14:cNvPr>
              <p14:cNvContentPartPr/>
              <p14:nvPr/>
            </p14:nvContentPartPr>
            <p14:xfrm>
              <a:off x="7127234" y="973744"/>
              <a:ext cx="174960" cy="183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DBB1D4C-FE53-46A2-A4D6-A26BAC1F43E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18234" y="965104"/>
                <a:ext cx="192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EC8A2C1-F251-4BCB-9B6C-BE281220F850}"/>
                  </a:ext>
                </a:extLst>
              </p14:cNvPr>
              <p14:cNvContentPartPr/>
              <p14:nvPr/>
            </p14:nvContentPartPr>
            <p14:xfrm>
              <a:off x="7369154" y="1064464"/>
              <a:ext cx="100440" cy="116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EC8A2C1-F251-4BCB-9B6C-BE281220F85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60154" y="1055464"/>
                <a:ext cx="118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E45E88E-5CC5-4353-99BE-D7E0B32A3E82}"/>
                  </a:ext>
                </a:extLst>
              </p14:cNvPr>
              <p14:cNvContentPartPr/>
              <p14:nvPr/>
            </p14:nvContentPartPr>
            <p14:xfrm>
              <a:off x="7593074" y="1037824"/>
              <a:ext cx="176760" cy="182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E45E88E-5CC5-4353-99BE-D7E0B32A3E8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84434" y="1028824"/>
                <a:ext cx="1944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2D94691-73C2-4DAF-916E-D54B6E69CE97}"/>
                  </a:ext>
                </a:extLst>
              </p14:cNvPr>
              <p14:cNvContentPartPr/>
              <p14:nvPr/>
            </p14:nvContentPartPr>
            <p14:xfrm>
              <a:off x="7949474" y="1120624"/>
              <a:ext cx="185760" cy="313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2D94691-73C2-4DAF-916E-D54B6E69CE9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40474" y="1111624"/>
                <a:ext cx="203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70CFA33-949F-4393-92E1-A6C9769B1B6A}"/>
                  </a:ext>
                </a:extLst>
              </p14:cNvPr>
              <p14:cNvContentPartPr/>
              <p14:nvPr/>
            </p14:nvContentPartPr>
            <p14:xfrm>
              <a:off x="8062874" y="973384"/>
              <a:ext cx="311760" cy="201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70CFA33-949F-4393-92E1-A6C9769B1B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54234" y="964744"/>
                <a:ext cx="329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F4D2FFC-1492-4612-8BC1-1322C4A475CC}"/>
                  </a:ext>
                </a:extLst>
              </p14:cNvPr>
              <p14:cNvContentPartPr/>
              <p14:nvPr/>
            </p14:nvContentPartPr>
            <p14:xfrm>
              <a:off x="8409194" y="1035664"/>
              <a:ext cx="321480" cy="143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F4D2FFC-1492-4612-8BC1-1322C4A475C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00554" y="1027024"/>
                <a:ext cx="339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0F4DD01-D0DC-43B6-8A84-BA1E1BE2CA54}"/>
                  </a:ext>
                </a:extLst>
              </p14:cNvPr>
              <p14:cNvContentPartPr/>
              <p14:nvPr/>
            </p14:nvContentPartPr>
            <p14:xfrm>
              <a:off x="8906714" y="622384"/>
              <a:ext cx="304560" cy="556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0F4DD01-D0DC-43B6-8A84-BA1E1BE2CA5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97714" y="613744"/>
                <a:ext cx="3222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D4FF2DD-50C7-4AFD-95A6-6910EBAC0F66}"/>
                  </a:ext>
                </a:extLst>
              </p14:cNvPr>
              <p14:cNvContentPartPr/>
              <p14:nvPr/>
            </p14:nvContentPartPr>
            <p14:xfrm>
              <a:off x="8876114" y="1023424"/>
              <a:ext cx="237600" cy="37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D4FF2DD-50C7-4AFD-95A6-6910EBAC0F6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867474" y="1014784"/>
                <a:ext cx="255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5AACB-A142-4A63-BE48-65C15B4898DF}"/>
                  </a:ext>
                </a:extLst>
              </p14:cNvPr>
              <p14:cNvContentPartPr/>
              <p14:nvPr/>
            </p14:nvContentPartPr>
            <p14:xfrm>
              <a:off x="9485954" y="668824"/>
              <a:ext cx="192600" cy="480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5AACB-A142-4A63-BE48-65C15B4898D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77314" y="659824"/>
                <a:ext cx="2102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D52F477-7524-4B3A-AE82-FBCF1C27C852}"/>
                  </a:ext>
                </a:extLst>
              </p14:cNvPr>
              <p14:cNvContentPartPr/>
              <p14:nvPr/>
            </p14:nvContentPartPr>
            <p14:xfrm>
              <a:off x="9396314" y="961504"/>
              <a:ext cx="277560" cy="11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D52F477-7524-4B3A-AE82-FBCF1C27C85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387674" y="952864"/>
                <a:ext cx="295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81CACC5-7E7E-462A-B3B6-997D8D265BC9}"/>
                  </a:ext>
                </a:extLst>
              </p14:cNvPr>
              <p14:cNvContentPartPr/>
              <p14:nvPr/>
            </p14:nvContentPartPr>
            <p14:xfrm>
              <a:off x="9736874" y="1018384"/>
              <a:ext cx="93960" cy="108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81CACC5-7E7E-462A-B3B6-997D8D265BC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28234" y="1009744"/>
                <a:ext cx="111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B2FFAD8-B7F9-4EA4-8FBC-C3663C9AA3B1}"/>
                  </a:ext>
                </a:extLst>
              </p14:cNvPr>
              <p14:cNvContentPartPr/>
              <p14:nvPr/>
            </p14:nvContentPartPr>
            <p14:xfrm>
              <a:off x="524474" y="1726504"/>
              <a:ext cx="221760" cy="259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B2FFAD8-B7F9-4EA4-8FBC-C3663C9AA3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5474" y="1717504"/>
                <a:ext cx="239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4ECF343-7D1D-4CF3-976F-15396F012EED}"/>
                  </a:ext>
                </a:extLst>
              </p14:cNvPr>
              <p14:cNvContentPartPr/>
              <p14:nvPr/>
            </p14:nvContentPartPr>
            <p14:xfrm>
              <a:off x="761354" y="1704904"/>
              <a:ext cx="207720" cy="248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4ECF343-7D1D-4CF3-976F-15396F012EE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2714" y="1695904"/>
                <a:ext cx="2253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8E0EC44-7487-4D01-891A-54FBED02CEC0}"/>
                  </a:ext>
                </a:extLst>
              </p14:cNvPr>
              <p14:cNvContentPartPr/>
              <p14:nvPr/>
            </p14:nvContentPartPr>
            <p14:xfrm>
              <a:off x="1090394" y="1502584"/>
              <a:ext cx="171720" cy="470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8E0EC44-7487-4D01-891A-54FBED02CEC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81394" y="1493584"/>
                <a:ext cx="1893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C2BA174-8428-46E9-BC5F-B62C5F462C68}"/>
                  </a:ext>
                </a:extLst>
              </p14:cNvPr>
              <p14:cNvContentPartPr/>
              <p14:nvPr/>
            </p14:nvContentPartPr>
            <p14:xfrm>
              <a:off x="991394" y="1811464"/>
              <a:ext cx="294480" cy="48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C2BA174-8428-46E9-BC5F-B62C5F462C6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82754" y="1802824"/>
                <a:ext cx="312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C38F04C-8AE2-4585-8B2E-5B96FCAE86F4}"/>
                  </a:ext>
                </a:extLst>
              </p14:cNvPr>
              <p14:cNvContentPartPr/>
              <p14:nvPr/>
            </p14:nvContentPartPr>
            <p14:xfrm>
              <a:off x="1262834" y="1840624"/>
              <a:ext cx="52560" cy="110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C38F04C-8AE2-4585-8B2E-5B96FCAE86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254194" y="1831624"/>
                <a:ext cx="70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090F57B-0AA3-4AA9-807E-8F13E9260C82}"/>
                  </a:ext>
                </a:extLst>
              </p14:cNvPr>
              <p14:cNvContentPartPr/>
              <p14:nvPr/>
            </p14:nvContentPartPr>
            <p14:xfrm>
              <a:off x="1432754" y="1821184"/>
              <a:ext cx="267840" cy="114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090F57B-0AA3-4AA9-807E-8F13E9260C8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424114" y="1812184"/>
                <a:ext cx="285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1AEEABF-D723-429B-B82E-D7A4588887F6}"/>
                  </a:ext>
                </a:extLst>
              </p14:cNvPr>
              <p14:cNvContentPartPr/>
              <p14:nvPr/>
            </p14:nvContentPartPr>
            <p14:xfrm>
              <a:off x="1753874" y="1813264"/>
              <a:ext cx="123480" cy="118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1AEEABF-D723-429B-B82E-D7A4588887F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44874" y="1804264"/>
                <a:ext cx="141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11906E1-1182-4845-900B-C95DB909EA95}"/>
                  </a:ext>
                </a:extLst>
              </p14:cNvPr>
              <p14:cNvContentPartPr/>
              <p14:nvPr/>
            </p14:nvContentPartPr>
            <p14:xfrm>
              <a:off x="2099834" y="1529584"/>
              <a:ext cx="188280" cy="387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11906E1-1182-4845-900B-C95DB909EA9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91194" y="1520944"/>
                <a:ext cx="2059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EF1936A-9F48-4CEB-AB52-F9FD38F46495}"/>
                  </a:ext>
                </a:extLst>
              </p14:cNvPr>
              <p14:cNvContentPartPr/>
              <p14:nvPr/>
            </p14:nvContentPartPr>
            <p14:xfrm>
              <a:off x="2011994" y="1722544"/>
              <a:ext cx="277560" cy="21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EF1936A-9F48-4CEB-AB52-F9FD38F4649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003354" y="1713544"/>
                <a:ext cx="295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D0E7384-FED1-4330-8AA4-CFA61CE2A373}"/>
                  </a:ext>
                </a:extLst>
              </p14:cNvPr>
              <p14:cNvContentPartPr/>
              <p14:nvPr/>
            </p14:nvContentPartPr>
            <p14:xfrm>
              <a:off x="2312954" y="1735144"/>
              <a:ext cx="161640" cy="173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D0E7384-FED1-4330-8AA4-CFA61CE2A37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03954" y="1726504"/>
                <a:ext cx="1792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7E4C00D-483F-48FE-A4D7-E24ADA106B02}"/>
                  </a:ext>
                </a:extLst>
              </p14:cNvPr>
              <p14:cNvContentPartPr/>
              <p14:nvPr/>
            </p14:nvContentPartPr>
            <p14:xfrm>
              <a:off x="2897594" y="1612384"/>
              <a:ext cx="182520" cy="276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7E4C00D-483F-48FE-A4D7-E24ADA106B0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88594" y="1603744"/>
                <a:ext cx="2001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D6C40A7-1C68-4896-AFC7-388B0EA384D8}"/>
                  </a:ext>
                </a:extLst>
              </p14:cNvPr>
              <p14:cNvContentPartPr/>
              <p14:nvPr/>
            </p14:nvContentPartPr>
            <p14:xfrm>
              <a:off x="2946554" y="1556944"/>
              <a:ext cx="278640" cy="365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D6C40A7-1C68-4896-AFC7-388B0EA384D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37554" y="1547944"/>
                <a:ext cx="2962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8C25C9A-29F7-4BB0-A89B-15CEBB8E7AB2}"/>
                  </a:ext>
                </a:extLst>
              </p14:cNvPr>
              <p14:cNvContentPartPr/>
              <p14:nvPr/>
            </p14:nvContentPartPr>
            <p14:xfrm>
              <a:off x="3288914" y="1772584"/>
              <a:ext cx="51840" cy="92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8C25C9A-29F7-4BB0-A89B-15CEBB8E7AB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79914" y="1763944"/>
                <a:ext cx="694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6DB6DB6-30FA-4280-8AA3-181BD55EB43E}"/>
                  </a:ext>
                </a:extLst>
              </p14:cNvPr>
              <p14:cNvContentPartPr/>
              <p14:nvPr/>
            </p14:nvContentPartPr>
            <p14:xfrm>
              <a:off x="3415274" y="1730824"/>
              <a:ext cx="163080" cy="131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6DB6DB6-30FA-4280-8AA3-181BD55EB43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06274" y="1721824"/>
                <a:ext cx="180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EAE0B71-B2BA-44E6-B6FE-BEC299890D0C}"/>
                  </a:ext>
                </a:extLst>
              </p14:cNvPr>
              <p14:cNvContentPartPr/>
              <p14:nvPr/>
            </p14:nvContentPartPr>
            <p14:xfrm>
              <a:off x="3677714" y="1736584"/>
              <a:ext cx="119880" cy="133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EAE0B71-B2BA-44E6-B6FE-BEC299890D0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68714" y="1727944"/>
                <a:ext cx="137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076359-06D2-4605-BA7C-620B383222A8}"/>
                  </a:ext>
                </a:extLst>
              </p14:cNvPr>
              <p14:cNvContentPartPr/>
              <p14:nvPr/>
            </p14:nvContentPartPr>
            <p14:xfrm>
              <a:off x="3899114" y="1712824"/>
              <a:ext cx="274320" cy="140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076359-06D2-4605-BA7C-620B383222A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890474" y="1703824"/>
                <a:ext cx="291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1D2D26B-1544-435E-B91A-C48F759C56ED}"/>
                  </a:ext>
                </a:extLst>
              </p14:cNvPr>
              <p14:cNvContentPartPr/>
              <p14:nvPr/>
            </p14:nvContentPartPr>
            <p14:xfrm>
              <a:off x="4263434" y="1729384"/>
              <a:ext cx="42840" cy="141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1D2D26B-1544-435E-B91A-C48F759C56E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54434" y="1720384"/>
                <a:ext cx="60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65B64C0-D050-43B6-A01D-33EADD28C799}"/>
                  </a:ext>
                </a:extLst>
              </p14:cNvPr>
              <p14:cNvContentPartPr/>
              <p14:nvPr/>
            </p14:nvContentPartPr>
            <p14:xfrm>
              <a:off x="4371074" y="1633624"/>
              <a:ext cx="11880" cy="20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65B64C0-D050-43B6-A01D-33EADD28C79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362434" y="1624984"/>
                <a:ext cx="29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89584-9150-4AA6-B231-3A60639C7805}"/>
                  </a:ext>
                </a:extLst>
              </p14:cNvPr>
              <p14:cNvContentPartPr/>
              <p14:nvPr/>
            </p14:nvContentPartPr>
            <p14:xfrm>
              <a:off x="4385474" y="1549024"/>
              <a:ext cx="427320" cy="325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89584-9150-4AA6-B231-3A60639C780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376834" y="1540384"/>
                <a:ext cx="4449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7463F6E-D7EA-49DC-A655-33CF77BF1E17}"/>
                  </a:ext>
                </a:extLst>
              </p14:cNvPr>
              <p14:cNvContentPartPr/>
              <p14:nvPr/>
            </p14:nvContentPartPr>
            <p14:xfrm>
              <a:off x="4897754" y="1838464"/>
              <a:ext cx="174240" cy="316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7463F6E-D7EA-49DC-A655-33CF77BF1E1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889114" y="1829824"/>
                <a:ext cx="1918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B4ED35E-26CC-43E8-B714-023FA4A8B6B2}"/>
                  </a:ext>
                </a:extLst>
              </p14:cNvPr>
              <p14:cNvContentPartPr/>
              <p14:nvPr/>
            </p14:nvContentPartPr>
            <p14:xfrm>
              <a:off x="5059034" y="1665664"/>
              <a:ext cx="312120" cy="222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B4ED35E-26CC-43E8-B714-023FA4A8B6B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050034" y="1656664"/>
                <a:ext cx="329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9FF040E-98FA-47B1-9551-FF319B6F57ED}"/>
                  </a:ext>
                </a:extLst>
              </p14:cNvPr>
              <p14:cNvContentPartPr/>
              <p14:nvPr/>
            </p14:nvContentPartPr>
            <p14:xfrm>
              <a:off x="5428394" y="1672504"/>
              <a:ext cx="161640" cy="171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9FF040E-98FA-47B1-9551-FF319B6F57E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419394" y="1663864"/>
                <a:ext cx="179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DECAC5-E410-4F00-8B5B-BFFF0FD14082}"/>
                  </a:ext>
                </a:extLst>
              </p14:cNvPr>
              <p14:cNvContentPartPr/>
              <p14:nvPr/>
            </p14:nvContentPartPr>
            <p14:xfrm>
              <a:off x="5557634" y="1719664"/>
              <a:ext cx="155520" cy="142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DECAC5-E410-4F00-8B5B-BFFF0FD1408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548994" y="1711024"/>
                <a:ext cx="1731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BCAE0C6-713C-4949-ADDB-002B85805F9A}"/>
                  </a:ext>
                </a:extLst>
              </p14:cNvPr>
              <p14:cNvContentPartPr/>
              <p14:nvPr/>
            </p14:nvContentPartPr>
            <p14:xfrm>
              <a:off x="5820434" y="1459384"/>
              <a:ext cx="214560" cy="363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BCAE0C6-713C-4949-ADDB-002B85805F9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11794" y="1450384"/>
                <a:ext cx="2322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E4951CA-9D67-4571-A633-0D97C6A8ABFE}"/>
                  </a:ext>
                </a:extLst>
              </p14:cNvPr>
              <p14:cNvContentPartPr/>
              <p14:nvPr/>
            </p14:nvContentPartPr>
            <p14:xfrm>
              <a:off x="6091874" y="1694104"/>
              <a:ext cx="182160" cy="110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E4951CA-9D67-4571-A633-0D97C6A8ABF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082874" y="1685104"/>
                <a:ext cx="199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7A5F33-5966-4A73-BEEE-9E34298D1F5A}"/>
                  </a:ext>
                </a:extLst>
              </p14:cNvPr>
              <p14:cNvContentPartPr/>
              <p14:nvPr/>
            </p14:nvContentPartPr>
            <p14:xfrm>
              <a:off x="6385274" y="1381624"/>
              <a:ext cx="231120" cy="436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7A5F33-5966-4A73-BEEE-9E34298D1F5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376274" y="1372984"/>
                <a:ext cx="2487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BB248A3-692F-4510-917C-4196C22593CC}"/>
                  </a:ext>
                </a:extLst>
              </p14:cNvPr>
              <p14:cNvContentPartPr/>
              <p14:nvPr/>
            </p14:nvContentPartPr>
            <p14:xfrm>
              <a:off x="6695594" y="1700224"/>
              <a:ext cx="39960" cy="115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BB248A3-692F-4510-917C-4196C22593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86594" y="1691584"/>
                <a:ext cx="57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1C6CEB8-14C6-434D-92B0-4BE145AFFC2B}"/>
                  </a:ext>
                </a:extLst>
              </p14:cNvPr>
              <p14:cNvContentPartPr/>
              <p14:nvPr/>
            </p14:nvContentPartPr>
            <p14:xfrm>
              <a:off x="6984314" y="1404304"/>
              <a:ext cx="146160" cy="378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1C6CEB8-14C6-434D-92B0-4BE145AFFC2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975314" y="1395304"/>
                <a:ext cx="163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014798E-5A48-4866-81FF-D7FB15E210F0}"/>
                  </a:ext>
                </a:extLst>
              </p14:cNvPr>
              <p14:cNvContentPartPr/>
              <p14:nvPr/>
            </p14:nvContentPartPr>
            <p14:xfrm>
              <a:off x="7137674" y="1667104"/>
              <a:ext cx="24120" cy="97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014798E-5A48-4866-81FF-D7FB15E210F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28674" y="1658104"/>
                <a:ext cx="417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EF7B229-A21A-49CC-8127-7ADB31991BAA}"/>
                  </a:ext>
                </a:extLst>
              </p14:cNvPr>
              <p14:cNvContentPartPr/>
              <p14:nvPr/>
            </p14:nvContentPartPr>
            <p14:xfrm>
              <a:off x="7266194" y="1396384"/>
              <a:ext cx="327240" cy="422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EF7B229-A21A-49CC-8127-7ADB31991BA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57194" y="1387744"/>
                <a:ext cx="3448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FAF935-7DD8-45F6-A02F-79C5DA13C160}"/>
                  </a:ext>
                </a:extLst>
              </p14:cNvPr>
              <p14:cNvContentPartPr/>
              <p14:nvPr/>
            </p14:nvContentPartPr>
            <p14:xfrm>
              <a:off x="7593794" y="1686904"/>
              <a:ext cx="35280" cy="86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FAF935-7DD8-45F6-A02F-79C5DA13C16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585154" y="1677904"/>
                <a:ext cx="52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2CB38C2-057F-4C93-B408-72DEBDCB2A10}"/>
                  </a:ext>
                </a:extLst>
              </p14:cNvPr>
              <p14:cNvContentPartPr/>
              <p14:nvPr/>
            </p14:nvContentPartPr>
            <p14:xfrm>
              <a:off x="7786394" y="1624984"/>
              <a:ext cx="154440" cy="134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2CB38C2-057F-4C93-B408-72DEBDCB2A1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77754" y="1616344"/>
                <a:ext cx="1720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2AB8752-2FEF-4966-B50E-696E3ACDD9FF}"/>
                  </a:ext>
                </a:extLst>
              </p14:cNvPr>
              <p14:cNvContentPartPr/>
              <p14:nvPr/>
            </p14:nvContentPartPr>
            <p14:xfrm>
              <a:off x="8048114" y="1554784"/>
              <a:ext cx="127080" cy="218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2AB8752-2FEF-4966-B50E-696E3ACDD9F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39474" y="1545784"/>
                <a:ext cx="144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237E524-CCF9-4014-8CE5-1EDC6D8519E9}"/>
                  </a:ext>
                </a:extLst>
              </p14:cNvPr>
              <p14:cNvContentPartPr/>
              <p14:nvPr/>
            </p14:nvContentPartPr>
            <p14:xfrm>
              <a:off x="8354474" y="1749544"/>
              <a:ext cx="31320" cy="25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237E524-CCF9-4014-8CE5-1EDC6D8519E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45834" y="1740544"/>
                <a:ext cx="48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4C4D0E2-BE53-43CF-8DF0-663FD191D301}"/>
                  </a:ext>
                </a:extLst>
              </p14:cNvPr>
              <p14:cNvContentPartPr/>
              <p14:nvPr/>
            </p14:nvContentPartPr>
            <p14:xfrm>
              <a:off x="3047354" y="2351824"/>
              <a:ext cx="123840" cy="204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4C4D0E2-BE53-43CF-8DF0-663FD191D30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038714" y="2342824"/>
                <a:ext cx="141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C12DA38-EFED-4C7C-BC42-751A2DC98DDB}"/>
                  </a:ext>
                </a:extLst>
              </p14:cNvPr>
              <p14:cNvContentPartPr/>
              <p14:nvPr/>
            </p14:nvContentPartPr>
            <p14:xfrm>
              <a:off x="3034394" y="2236624"/>
              <a:ext cx="324360" cy="378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C12DA38-EFED-4C7C-BC42-751A2DC98DD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25754" y="2227984"/>
                <a:ext cx="342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91BA89B-73F2-47D0-9592-4328B2F5AE96}"/>
                  </a:ext>
                </a:extLst>
              </p14:cNvPr>
              <p14:cNvContentPartPr/>
              <p14:nvPr/>
            </p14:nvContentPartPr>
            <p14:xfrm>
              <a:off x="3356594" y="2419144"/>
              <a:ext cx="54000" cy="107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91BA89B-73F2-47D0-9592-4328B2F5AE9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347594" y="2410144"/>
                <a:ext cx="71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B1ACDDA-713E-4F8C-BCC6-A5875FC46DBD}"/>
                  </a:ext>
                </a:extLst>
              </p14:cNvPr>
              <p14:cNvContentPartPr/>
              <p14:nvPr/>
            </p14:nvContentPartPr>
            <p14:xfrm>
              <a:off x="3470714" y="2393944"/>
              <a:ext cx="196920" cy="1231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B1ACDDA-713E-4F8C-BCC6-A5875FC46DB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61714" y="2384944"/>
                <a:ext cx="2145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2149E5-7527-4B62-A7C7-F8B14AC59997}"/>
                  </a:ext>
                </a:extLst>
              </p14:cNvPr>
              <p14:cNvContentPartPr/>
              <p14:nvPr/>
            </p14:nvContentPartPr>
            <p14:xfrm>
              <a:off x="3728114" y="2414464"/>
              <a:ext cx="79200" cy="120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2149E5-7527-4B62-A7C7-F8B14AC5999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719474" y="2405824"/>
                <a:ext cx="96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2925461-A2AD-4E9D-8B79-E83267DD7ABA}"/>
                  </a:ext>
                </a:extLst>
              </p14:cNvPr>
              <p14:cNvContentPartPr/>
              <p14:nvPr/>
            </p14:nvContentPartPr>
            <p14:xfrm>
              <a:off x="3876794" y="2384224"/>
              <a:ext cx="273960" cy="141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2925461-A2AD-4E9D-8B79-E83267DD7AB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868154" y="2375584"/>
                <a:ext cx="291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EB76F03-2347-42A5-AF0D-A57CA1E8DCD5}"/>
                  </a:ext>
                </a:extLst>
              </p14:cNvPr>
              <p14:cNvContentPartPr/>
              <p14:nvPr/>
            </p14:nvContentPartPr>
            <p14:xfrm>
              <a:off x="4237514" y="2397544"/>
              <a:ext cx="21600" cy="116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EB76F03-2347-42A5-AF0D-A57CA1E8DC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28514" y="2388904"/>
                <a:ext cx="392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E083C02-8321-4BDE-8CBB-DD6F501C1CA0}"/>
                  </a:ext>
                </a:extLst>
              </p14:cNvPr>
              <p14:cNvContentPartPr/>
              <p14:nvPr/>
            </p14:nvContentPartPr>
            <p14:xfrm>
              <a:off x="4333274" y="2393944"/>
              <a:ext cx="137880" cy="126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E083C02-8321-4BDE-8CBB-DD6F501C1CA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24274" y="2384944"/>
                <a:ext cx="155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E22FA44-B0F9-4E6C-A678-7F2E19641C9B}"/>
                  </a:ext>
                </a:extLst>
              </p14:cNvPr>
              <p14:cNvContentPartPr/>
              <p14:nvPr/>
            </p14:nvContentPartPr>
            <p14:xfrm>
              <a:off x="4578794" y="2228344"/>
              <a:ext cx="147600" cy="340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E22FA44-B0F9-4E6C-A678-7F2E19641C9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70154" y="2219704"/>
                <a:ext cx="165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8624856-ED4C-400B-B97B-BAAA4C2FE313}"/>
                  </a:ext>
                </a:extLst>
              </p14:cNvPr>
              <p14:cNvContentPartPr/>
              <p14:nvPr/>
            </p14:nvContentPartPr>
            <p14:xfrm>
              <a:off x="5026274" y="2285944"/>
              <a:ext cx="17280" cy="92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8624856-ED4C-400B-B97B-BAAA4C2FE31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17634" y="2276944"/>
                <a:ext cx="349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424BF5B-1164-4E69-AE30-3C8B622CE027}"/>
                  </a:ext>
                </a:extLst>
              </p14:cNvPr>
              <p14:cNvContentPartPr/>
              <p14:nvPr/>
            </p14:nvContentPartPr>
            <p14:xfrm>
              <a:off x="5134634" y="2214664"/>
              <a:ext cx="31680" cy="147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424BF5B-1164-4E69-AE30-3C8B622CE02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25634" y="2206024"/>
                <a:ext cx="49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02F6648-60F7-46F9-91C8-9354AEE33B32}"/>
                  </a:ext>
                </a:extLst>
              </p14:cNvPr>
              <p14:cNvContentPartPr/>
              <p14:nvPr/>
            </p14:nvContentPartPr>
            <p14:xfrm>
              <a:off x="5335874" y="2403664"/>
              <a:ext cx="222120" cy="158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02F6648-60F7-46F9-91C8-9354AEE33B3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327234" y="2394664"/>
                <a:ext cx="239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A4F4423-4604-40B8-A9F8-10C493CB439B}"/>
                  </a:ext>
                </a:extLst>
              </p14:cNvPr>
              <p14:cNvContentPartPr/>
              <p14:nvPr/>
            </p14:nvContentPartPr>
            <p14:xfrm>
              <a:off x="5514074" y="2124304"/>
              <a:ext cx="219600" cy="365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A4F4423-4604-40B8-A9F8-10C493CB439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505074" y="2115304"/>
                <a:ext cx="2372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0BB9A2C-CF9E-44FE-B1D8-E1FE258719B6}"/>
                  </a:ext>
                </a:extLst>
              </p14:cNvPr>
              <p14:cNvContentPartPr/>
              <p14:nvPr/>
            </p14:nvContentPartPr>
            <p14:xfrm>
              <a:off x="5689034" y="2401504"/>
              <a:ext cx="37440" cy="105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0BB9A2C-CF9E-44FE-B1D8-E1FE258719B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680394" y="2392504"/>
                <a:ext cx="55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9A5882-5464-4FB9-95C1-4CC06CF71957}"/>
                  </a:ext>
                </a:extLst>
              </p14:cNvPr>
              <p14:cNvContentPartPr/>
              <p14:nvPr/>
            </p14:nvContentPartPr>
            <p14:xfrm>
              <a:off x="5777594" y="2312944"/>
              <a:ext cx="128520" cy="179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9A5882-5464-4FB9-95C1-4CC06CF7195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768954" y="2303944"/>
                <a:ext cx="146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188C743-8A31-47A8-935A-F8B56F1B489E}"/>
                  </a:ext>
                </a:extLst>
              </p14:cNvPr>
              <p14:cNvContentPartPr/>
              <p14:nvPr/>
            </p14:nvContentPartPr>
            <p14:xfrm>
              <a:off x="5988194" y="2342104"/>
              <a:ext cx="158760" cy="177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188C743-8A31-47A8-935A-F8B56F1B489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979554" y="2333104"/>
                <a:ext cx="1764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26E76E5-A446-4BA5-8F72-27A734D53213}"/>
                  </a:ext>
                </a:extLst>
              </p14:cNvPr>
              <p14:cNvContentPartPr/>
              <p14:nvPr/>
            </p14:nvContentPartPr>
            <p14:xfrm>
              <a:off x="6235154" y="2376304"/>
              <a:ext cx="141120" cy="126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26E76E5-A446-4BA5-8F72-27A734D5321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226514" y="2367664"/>
                <a:ext cx="158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A1BB01-3A34-4FED-9CEC-15D50A9D7138}"/>
                  </a:ext>
                </a:extLst>
              </p14:cNvPr>
              <p14:cNvContentPartPr/>
              <p14:nvPr/>
            </p14:nvContentPartPr>
            <p14:xfrm>
              <a:off x="6386354" y="2342104"/>
              <a:ext cx="160560" cy="153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A1BB01-3A34-4FED-9CEC-15D50A9D713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377714" y="2333104"/>
                <a:ext cx="1782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BFB2B67-B231-484F-9D6F-D3D16574A237}"/>
                  </a:ext>
                </a:extLst>
              </p14:cNvPr>
              <p14:cNvContentPartPr/>
              <p14:nvPr/>
            </p14:nvContentPartPr>
            <p14:xfrm>
              <a:off x="6589754" y="2304664"/>
              <a:ext cx="149040" cy="1980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BFB2B67-B231-484F-9D6F-D3D16574A23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581114" y="2295664"/>
                <a:ext cx="166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6ACAB99-DE91-403A-8A35-62CD5B340E73}"/>
                  </a:ext>
                </a:extLst>
              </p14:cNvPr>
              <p14:cNvContentPartPr/>
              <p14:nvPr/>
            </p14:nvContentPartPr>
            <p14:xfrm>
              <a:off x="6843554" y="2380264"/>
              <a:ext cx="54000" cy="127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6ACAB99-DE91-403A-8A35-62CD5B3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834554" y="2371264"/>
                <a:ext cx="71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DC696F5-B8EA-45EA-ABBE-E9A9A88248B3}"/>
                  </a:ext>
                </a:extLst>
              </p14:cNvPr>
              <p14:cNvContentPartPr/>
              <p14:nvPr/>
            </p14:nvContentPartPr>
            <p14:xfrm>
              <a:off x="6970274" y="2272984"/>
              <a:ext cx="20520" cy="36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DC696F5-B8EA-45EA-ABBE-E9A9A88248B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61274" y="2263984"/>
                <a:ext cx="38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5D58A9C-DE0E-49F4-B57E-C32DC986D741}"/>
                  </a:ext>
                </a:extLst>
              </p14:cNvPr>
              <p14:cNvContentPartPr/>
              <p14:nvPr/>
            </p14:nvContentPartPr>
            <p14:xfrm>
              <a:off x="6982514" y="2389984"/>
              <a:ext cx="116640" cy="990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5D58A9C-DE0E-49F4-B57E-C32DC986D74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973514" y="2380984"/>
                <a:ext cx="134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CE87092-CA2D-4B2D-9CE5-550C673FB3B7}"/>
                  </a:ext>
                </a:extLst>
              </p14:cNvPr>
              <p14:cNvContentPartPr/>
              <p14:nvPr/>
            </p14:nvContentPartPr>
            <p14:xfrm>
              <a:off x="7146674" y="2380984"/>
              <a:ext cx="221400" cy="129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CE87092-CA2D-4B2D-9CE5-550C673FB3B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137674" y="2372344"/>
                <a:ext cx="239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25FF959-E1A1-4D82-9613-C0B79CD8F5C8}"/>
                  </a:ext>
                </a:extLst>
              </p14:cNvPr>
              <p14:cNvContentPartPr/>
              <p14:nvPr/>
            </p14:nvContentPartPr>
            <p14:xfrm>
              <a:off x="7486874" y="2164984"/>
              <a:ext cx="63000" cy="849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25FF959-E1A1-4D82-9613-C0B79CD8F5C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77874" y="2156344"/>
                <a:ext cx="80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58E7642-D2AC-4B04-8592-8F378B56F0F9}"/>
                  </a:ext>
                </a:extLst>
              </p14:cNvPr>
              <p14:cNvContentPartPr/>
              <p14:nvPr/>
            </p14:nvContentPartPr>
            <p14:xfrm>
              <a:off x="7620434" y="2116384"/>
              <a:ext cx="61200" cy="124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58E7642-D2AC-4B04-8592-8F378B56F0F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11434" y="2107744"/>
                <a:ext cx="78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7026E4A-1B45-4BB8-9175-AD02859B717E}"/>
                  </a:ext>
                </a:extLst>
              </p14:cNvPr>
              <p14:cNvContentPartPr/>
              <p14:nvPr/>
            </p14:nvContentPartPr>
            <p14:xfrm>
              <a:off x="7943354" y="2247064"/>
              <a:ext cx="226080" cy="176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7026E4A-1B45-4BB8-9175-AD02859B717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934714" y="2238424"/>
                <a:ext cx="243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72A4A11-36A1-4E55-8B07-906538141122}"/>
                  </a:ext>
                </a:extLst>
              </p14:cNvPr>
              <p14:cNvContentPartPr/>
              <p14:nvPr/>
            </p14:nvContentPartPr>
            <p14:xfrm>
              <a:off x="8232434" y="2281264"/>
              <a:ext cx="158040" cy="133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72A4A11-36A1-4E55-8B07-90653814112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223794" y="2272624"/>
                <a:ext cx="175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64435E1-3850-475C-A6C1-29FD79541EE3}"/>
                  </a:ext>
                </a:extLst>
              </p14:cNvPr>
              <p14:cNvContentPartPr/>
              <p14:nvPr/>
            </p14:nvContentPartPr>
            <p14:xfrm>
              <a:off x="8368874" y="2263624"/>
              <a:ext cx="216720" cy="415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64435E1-3850-475C-A6C1-29FD79541EE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60234" y="2254624"/>
                <a:ext cx="2343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049B4E7-D5A4-4D50-BB80-4172933127BF}"/>
                  </a:ext>
                </a:extLst>
              </p14:cNvPr>
              <p14:cNvContentPartPr/>
              <p14:nvPr/>
            </p14:nvContentPartPr>
            <p14:xfrm>
              <a:off x="8612594" y="2294944"/>
              <a:ext cx="179280" cy="326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049B4E7-D5A4-4D50-BB80-4172933127B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603594" y="2285944"/>
                <a:ext cx="1969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FC06E6D-4255-4382-89D7-1A83191F2C80}"/>
                  </a:ext>
                </a:extLst>
              </p14:cNvPr>
              <p14:cNvContentPartPr/>
              <p14:nvPr/>
            </p14:nvContentPartPr>
            <p14:xfrm>
              <a:off x="8850554" y="2257504"/>
              <a:ext cx="171720" cy="126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FC06E6D-4255-4382-89D7-1A83191F2C8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841554" y="2248504"/>
                <a:ext cx="1893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AFD5462-566A-4BED-B8A1-FBA1F3F0DA78}"/>
                  </a:ext>
                </a:extLst>
              </p14:cNvPr>
              <p14:cNvContentPartPr/>
              <p14:nvPr/>
            </p14:nvContentPartPr>
            <p14:xfrm>
              <a:off x="9040994" y="2211064"/>
              <a:ext cx="150840" cy="154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AFD5462-566A-4BED-B8A1-FBA1F3F0DA7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032354" y="2202424"/>
                <a:ext cx="168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0D004A3-8364-4547-853B-EA80D70613A3}"/>
                  </a:ext>
                </a:extLst>
              </p14:cNvPr>
              <p14:cNvContentPartPr/>
              <p14:nvPr/>
            </p14:nvContentPartPr>
            <p14:xfrm>
              <a:off x="9303074" y="2005864"/>
              <a:ext cx="148680" cy="393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0D004A3-8364-4547-853B-EA80D70613A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294074" y="1996864"/>
                <a:ext cx="1663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875A972-4AB0-4413-B6CD-DC09FD2EFE7E}"/>
                  </a:ext>
                </a:extLst>
              </p14:cNvPr>
              <p14:cNvContentPartPr/>
              <p14:nvPr/>
            </p14:nvContentPartPr>
            <p14:xfrm>
              <a:off x="9254834" y="2200984"/>
              <a:ext cx="267840" cy="352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875A972-4AB0-4413-B6CD-DC09FD2EFE7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46194" y="2192344"/>
                <a:ext cx="28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2354835-A8BA-414A-BAAA-8CEB9CD194AD}"/>
                  </a:ext>
                </a:extLst>
              </p14:cNvPr>
              <p14:cNvContentPartPr/>
              <p14:nvPr/>
            </p14:nvContentPartPr>
            <p14:xfrm>
              <a:off x="9842354" y="2022064"/>
              <a:ext cx="200160" cy="398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2354835-A8BA-414A-BAAA-8CEB9CD194A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833714" y="2013424"/>
                <a:ext cx="2178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457CB08-A1AC-43D7-B82C-87DBAA70486E}"/>
                  </a:ext>
                </a:extLst>
              </p14:cNvPr>
              <p14:cNvContentPartPr/>
              <p14:nvPr/>
            </p14:nvContentPartPr>
            <p14:xfrm>
              <a:off x="9807074" y="2184424"/>
              <a:ext cx="261000" cy="63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457CB08-A1AC-43D7-B82C-87DBAA70486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798074" y="2175424"/>
                <a:ext cx="278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5A69F34-1D65-48DA-BA1D-DAE060BE4650}"/>
                  </a:ext>
                </a:extLst>
              </p14:cNvPr>
              <p14:cNvContentPartPr/>
              <p14:nvPr/>
            </p14:nvContentPartPr>
            <p14:xfrm>
              <a:off x="10117034" y="1986424"/>
              <a:ext cx="203760" cy="3891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5A69F34-1D65-48DA-BA1D-DAE060BE465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108394" y="1977424"/>
                <a:ext cx="2214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958DA8E-8FE1-4AA3-912D-D3467148C32C}"/>
                  </a:ext>
                </a:extLst>
              </p14:cNvPr>
              <p14:cNvContentPartPr/>
              <p14:nvPr/>
            </p14:nvContentPartPr>
            <p14:xfrm>
              <a:off x="10398554" y="2215024"/>
              <a:ext cx="127440" cy="1634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958DA8E-8FE1-4AA3-912D-D3467148C32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389914" y="2206384"/>
                <a:ext cx="145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B897285-4332-4216-A00A-385689CF6F52}"/>
                  </a:ext>
                </a:extLst>
              </p14:cNvPr>
              <p14:cNvContentPartPr/>
              <p14:nvPr/>
            </p14:nvContentPartPr>
            <p14:xfrm>
              <a:off x="490994" y="2274064"/>
              <a:ext cx="420840" cy="430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B897285-4332-4216-A00A-385689CF6F5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81994" y="2265424"/>
                <a:ext cx="4384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39EBED2-5FE7-47F5-830B-3F7B09EDFC7C}"/>
                  </a:ext>
                </a:extLst>
              </p14:cNvPr>
              <p14:cNvContentPartPr/>
              <p14:nvPr/>
            </p14:nvContentPartPr>
            <p14:xfrm>
              <a:off x="579914" y="2515264"/>
              <a:ext cx="235800" cy="56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39EBED2-5FE7-47F5-830B-3F7B09EDFC7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71274" y="2506264"/>
                <a:ext cx="253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503D89A-F1C1-4220-8D2E-FA12965A9B14}"/>
                  </a:ext>
                </a:extLst>
              </p14:cNvPr>
              <p14:cNvContentPartPr/>
              <p14:nvPr/>
            </p14:nvContentPartPr>
            <p14:xfrm>
              <a:off x="968714" y="2282344"/>
              <a:ext cx="160560" cy="372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503D89A-F1C1-4220-8D2E-FA12965A9B1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60074" y="2273704"/>
                <a:ext cx="1782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EEAF04-4CED-4A14-93F1-164414342882}"/>
                  </a:ext>
                </a:extLst>
              </p14:cNvPr>
              <p14:cNvContentPartPr/>
              <p14:nvPr/>
            </p14:nvContentPartPr>
            <p14:xfrm>
              <a:off x="1086434" y="2413024"/>
              <a:ext cx="172440" cy="244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EEAF04-4CED-4A14-93F1-16441434288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77794" y="2404384"/>
                <a:ext cx="190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35383DC-4ECE-4E0F-9466-D7AE5879CD8D}"/>
                  </a:ext>
                </a:extLst>
              </p14:cNvPr>
              <p14:cNvContentPartPr/>
              <p14:nvPr/>
            </p14:nvContentPartPr>
            <p14:xfrm>
              <a:off x="1291994" y="2465944"/>
              <a:ext cx="158040" cy="199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35383DC-4ECE-4E0F-9466-D7AE5879CD8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283354" y="2456944"/>
                <a:ext cx="1756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5F521CA-CE0D-453D-B28A-B44EAEAD9F8C}"/>
                  </a:ext>
                </a:extLst>
              </p14:cNvPr>
              <p14:cNvContentPartPr/>
              <p14:nvPr/>
            </p14:nvContentPartPr>
            <p14:xfrm>
              <a:off x="1559474" y="2676184"/>
              <a:ext cx="112680" cy="200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5F521CA-CE0D-453D-B28A-B44EAEAD9F8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550834" y="2667544"/>
                <a:ext cx="1303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209172B-2EA9-4ADC-B31A-9C90A4EB918B}"/>
                  </a:ext>
                </a:extLst>
              </p14:cNvPr>
              <p14:cNvContentPartPr/>
              <p14:nvPr/>
            </p14:nvContentPartPr>
            <p14:xfrm>
              <a:off x="1941794" y="2268304"/>
              <a:ext cx="208440" cy="410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209172B-2EA9-4ADC-B31A-9C90A4EB918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932794" y="2259664"/>
                <a:ext cx="2260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595440F-2063-47B8-99BE-477580655EC7}"/>
                  </a:ext>
                </a:extLst>
              </p14:cNvPr>
              <p14:cNvContentPartPr/>
              <p14:nvPr/>
            </p14:nvContentPartPr>
            <p14:xfrm>
              <a:off x="1876634" y="2443624"/>
              <a:ext cx="367200" cy="986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595440F-2063-47B8-99BE-477580655EC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867634" y="2434624"/>
                <a:ext cx="384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32A3835-C07E-486A-92A3-01FB7B64FC46}"/>
                  </a:ext>
                </a:extLst>
              </p14:cNvPr>
              <p14:cNvContentPartPr/>
              <p14:nvPr/>
            </p14:nvContentPartPr>
            <p14:xfrm>
              <a:off x="2227274" y="2186944"/>
              <a:ext cx="277560" cy="445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32A3835-C07E-486A-92A3-01FB7B64FC4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218634" y="2178304"/>
                <a:ext cx="29520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82C3F11-BCF0-4B33-931B-F49C4917D566}"/>
                  </a:ext>
                </a:extLst>
              </p14:cNvPr>
              <p14:cNvContentPartPr/>
              <p14:nvPr/>
            </p14:nvContentPartPr>
            <p14:xfrm>
              <a:off x="2541554" y="2446864"/>
              <a:ext cx="142200" cy="15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82C3F11-BCF0-4B33-931B-F49C4917D566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532914" y="2437864"/>
                <a:ext cx="159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A9483BD-FEC0-4ED2-8AFA-B743BC203A02}"/>
                  </a:ext>
                </a:extLst>
              </p14:cNvPr>
              <p14:cNvContentPartPr/>
              <p14:nvPr/>
            </p14:nvContentPartPr>
            <p14:xfrm>
              <a:off x="498554" y="3274864"/>
              <a:ext cx="190800" cy="327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A9483BD-FEC0-4ED2-8AFA-B743BC203A0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89914" y="3265864"/>
                <a:ext cx="20844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73C703D-D2A2-481C-A2DA-2BCB8E0FBCE8}"/>
                  </a:ext>
                </a:extLst>
              </p14:cNvPr>
              <p14:cNvContentPartPr/>
              <p14:nvPr/>
            </p14:nvContentPartPr>
            <p14:xfrm>
              <a:off x="649034" y="3111784"/>
              <a:ext cx="266040" cy="2203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73C703D-D2A2-481C-A2DA-2BCB8E0FBCE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40034" y="3103144"/>
                <a:ext cx="283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D35F416-EC0C-4ABC-B705-96BAD33FA57B}"/>
                  </a:ext>
                </a:extLst>
              </p14:cNvPr>
              <p14:cNvContentPartPr/>
              <p14:nvPr/>
            </p14:nvContentPartPr>
            <p14:xfrm>
              <a:off x="951794" y="3143464"/>
              <a:ext cx="303840" cy="172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D35F416-EC0C-4ABC-B705-96BAD33FA57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42794" y="3134464"/>
                <a:ext cx="321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99F48F4-EADC-40F1-945E-828C2B579DF7}"/>
                  </a:ext>
                </a:extLst>
              </p14:cNvPr>
              <p14:cNvContentPartPr/>
              <p14:nvPr/>
            </p14:nvContentPartPr>
            <p14:xfrm>
              <a:off x="1393514" y="2760424"/>
              <a:ext cx="275760" cy="584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99F48F4-EADC-40F1-945E-828C2B579DF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384874" y="2751424"/>
                <a:ext cx="29340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545ED4E-D62D-436E-960A-EF2ABB5673AA}"/>
                  </a:ext>
                </a:extLst>
              </p14:cNvPr>
              <p14:cNvContentPartPr/>
              <p14:nvPr/>
            </p14:nvContentPartPr>
            <p14:xfrm>
              <a:off x="1462634" y="3115744"/>
              <a:ext cx="171720" cy="65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545ED4E-D62D-436E-960A-EF2ABB5673A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453994" y="3107104"/>
                <a:ext cx="189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BDCE51A-FB50-4FD6-99D5-857786D8F326}"/>
                  </a:ext>
                </a:extLst>
              </p14:cNvPr>
              <p14:cNvContentPartPr/>
              <p14:nvPr/>
            </p14:nvContentPartPr>
            <p14:xfrm>
              <a:off x="2082914" y="3147784"/>
              <a:ext cx="105120" cy="147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BDCE51A-FB50-4FD6-99D5-857786D8F32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074274" y="3139144"/>
                <a:ext cx="122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F3F5E96-2D60-42E6-A12B-62C72AAD364B}"/>
                  </a:ext>
                </a:extLst>
              </p14:cNvPr>
              <p14:cNvContentPartPr/>
              <p14:nvPr/>
            </p14:nvContentPartPr>
            <p14:xfrm>
              <a:off x="2404394" y="2751064"/>
              <a:ext cx="213120" cy="566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F3F5E96-2D60-42E6-A12B-62C72AAD364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395754" y="2742064"/>
                <a:ext cx="2307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5C915BF-DFEF-41AB-B281-04C1EDC53F19}"/>
                  </a:ext>
                </a:extLst>
              </p14:cNvPr>
              <p14:cNvContentPartPr/>
              <p14:nvPr/>
            </p14:nvContentPartPr>
            <p14:xfrm>
              <a:off x="2360114" y="3130144"/>
              <a:ext cx="216000" cy="53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5C915BF-DFEF-41AB-B281-04C1EDC53F1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351114" y="3121144"/>
                <a:ext cx="233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E6C0616-064C-41B5-AABB-AA7F3DA7F3F0}"/>
                  </a:ext>
                </a:extLst>
              </p14:cNvPr>
              <p14:cNvContentPartPr/>
              <p14:nvPr/>
            </p14:nvContentPartPr>
            <p14:xfrm>
              <a:off x="2972834" y="3003424"/>
              <a:ext cx="243720" cy="2289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E6C0616-064C-41B5-AABB-AA7F3DA7F3F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964194" y="2994784"/>
                <a:ext cx="261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F285989-87E5-4DE7-8280-6848FE4A8591}"/>
                  </a:ext>
                </a:extLst>
              </p14:cNvPr>
              <p14:cNvContentPartPr/>
              <p14:nvPr/>
            </p14:nvContentPartPr>
            <p14:xfrm>
              <a:off x="3647474" y="2946544"/>
              <a:ext cx="112320" cy="240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F285989-87E5-4DE7-8280-6848FE4A859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638834" y="2937904"/>
                <a:ext cx="129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4629AD8-B822-4F24-920E-2B0452CEA13A}"/>
                  </a:ext>
                </a:extLst>
              </p14:cNvPr>
              <p14:cNvContentPartPr/>
              <p14:nvPr/>
            </p14:nvContentPartPr>
            <p14:xfrm>
              <a:off x="3745394" y="2754664"/>
              <a:ext cx="272160" cy="300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4629AD8-B822-4F24-920E-2B0452CEA13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736754" y="2745664"/>
                <a:ext cx="289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9A307CC-AA90-4E3D-8208-1C2C405FED8A}"/>
                  </a:ext>
                </a:extLst>
              </p14:cNvPr>
              <p14:cNvContentPartPr/>
              <p14:nvPr/>
            </p14:nvContentPartPr>
            <p14:xfrm>
              <a:off x="3952394" y="3004504"/>
              <a:ext cx="105840" cy="172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9A307CC-AA90-4E3D-8208-1C2C405FED8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943394" y="2995864"/>
                <a:ext cx="123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D18B91-B897-49C0-8C18-3D5780920591}"/>
                  </a:ext>
                </a:extLst>
              </p14:cNvPr>
              <p14:cNvContentPartPr/>
              <p14:nvPr/>
            </p14:nvContentPartPr>
            <p14:xfrm>
              <a:off x="4133474" y="2991184"/>
              <a:ext cx="88200" cy="144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D18B91-B897-49C0-8C18-3D578092059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124474" y="2982184"/>
                <a:ext cx="1058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22AED8A-A632-482B-856C-726BF6448639}"/>
                  </a:ext>
                </a:extLst>
              </p14:cNvPr>
              <p14:cNvContentPartPr/>
              <p14:nvPr/>
            </p14:nvContentPartPr>
            <p14:xfrm>
              <a:off x="4263794" y="2931064"/>
              <a:ext cx="161280" cy="198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22AED8A-A632-482B-856C-726BF64486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255154" y="2922064"/>
                <a:ext cx="178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6C38F27-25EC-40A9-AAC8-F5833B290DAE}"/>
                  </a:ext>
                </a:extLst>
              </p14:cNvPr>
              <p14:cNvContentPartPr/>
              <p14:nvPr/>
            </p14:nvContentPartPr>
            <p14:xfrm>
              <a:off x="4428674" y="2919544"/>
              <a:ext cx="205200" cy="2217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6C38F27-25EC-40A9-AAC8-F5833B290DA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420034" y="2910904"/>
                <a:ext cx="222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25D6E01-2E8C-4DC0-BD68-B168EDF40104}"/>
                  </a:ext>
                </a:extLst>
              </p14:cNvPr>
              <p14:cNvContentPartPr/>
              <p14:nvPr/>
            </p14:nvContentPartPr>
            <p14:xfrm>
              <a:off x="4666634" y="2985784"/>
              <a:ext cx="82440" cy="1465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25D6E01-2E8C-4DC0-BD68-B168EDF40104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657634" y="2977144"/>
                <a:ext cx="100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EC32DED-D490-440C-BC76-1BB6B67CA046}"/>
                  </a:ext>
                </a:extLst>
              </p14:cNvPr>
              <p14:cNvContentPartPr/>
              <p14:nvPr/>
            </p14:nvContentPartPr>
            <p14:xfrm>
              <a:off x="4821434" y="2996224"/>
              <a:ext cx="201960" cy="131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EC32DED-D490-440C-BC76-1BB6B67CA04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812794" y="2987224"/>
                <a:ext cx="219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C5A795D-66AF-4099-BE6B-4C1FF9AB8C0E}"/>
                  </a:ext>
                </a:extLst>
              </p14:cNvPr>
              <p14:cNvContentPartPr/>
              <p14:nvPr/>
            </p14:nvContentPartPr>
            <p14:xfrm>
              <a:off x="5322554" y="2942224"/>
              <a:ext cx="266400" cy="204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C5A795D-66AF-4099-BE6B-4C1FF9AB8C0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313914" y="2933584"/>
                <a:ext cx="284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35B6895-FF2A-498D-9BDF-19ADD1EDD9B1}"/>
                  </a:ext>
                </a:extLst>
              </p14:cNvPr>
              <p14:cNvContentPartPr/>
              <p14:nvPr/>
            </p14:nvContentPartPr>
            <p14:xfrm>
              <a:off x="5553674" y="2718304"/>
              <a:ext cx="219960" cy="3744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35B6895-FF2A-498D-9BDF-19ADD1EDD9B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545034" y="2709304"/>
                <a:ext cx="2376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45AD7F9-77B4-445B-8CC5-07F70F3C3585}"/>
                  </a:ext>
                </a:extLst>
              </p14:cNvPr>
              <p14:cNvContentPartPr/>
              <p14:nvPr/>
            </p14:nvContentPartPr>
            <p14:xfrm>
              <a:off x="5725754" y="2965264"/>
              <a:ext cx="89640" cy="144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45AD7F9-77B4-445B-8CC5-07F70F3C358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717114" y="2956264"/>
                <a:ext cx="1072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EF5A886-E4D6-47EC-8E16-B14961D8AF93}"/>
                  </a:ext>
                </a:extLst>
              </p14:cNvPr>
              <p14:cNvContentPartPr/>
              <p14:nvPr/>
            </p14:nvContentPartPr>
            <p14:xfrm>
              <a:off x="5791994" y="2918824"/>
              <a:ext cx="227160" cy="202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EF5A886-E4D6-47EC-8E16-B14961D8AF9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782994" y="2909824"/>
                <a:ext cx="244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775A61A-E290-440A-B1D4-6B37E3CAA0FA}"/>
                  </a:ext>
                </a:extLst>
              </p14:cNvPr>
              <p14:cNvContentPartPr/>
              <p14:nvPr/>
            </p14:nvContentPartPr>
            <p14:xfrm>
              <a:off x="6109874" y="2673664"/>
              <a:ext cx="256320" cy="4752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775A61A-E290-440A-B1D4-6B37E3CAA0F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100874" y="2665024"/>
                <a:ext cx="2739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7461C4A-6E6E-43D4-9FFF-0C2DDBB30665}"/>
                  </a:ext>
                </a:extLst>
              </p14:cNvPr>
              <p14:cNvContentPartPr/>
              <p14:nvPr/>
            </p14:nvContentPartPr>
            <p14:xfrm>
              <a:off x="6035354" y="2901904"/>
              <a:ext cx="352440" cy="75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7461C4A-6E6E-43D4-9FFF-0C2DDBB3066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026354" y="2892904"/>
                <a:ext cx="370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A614E5C-44A3-4E79-8831-512B627E2912}"/>
                  </a:ext>
                </a:extLst>
              </p14:cNvPr>
              <p14:cNvContentPartPr/>
              <p14:nvPr/>
            </p14:nvContentPartPr>
            <p14:xfrm>
              <a:off x="6346394" y="2900464"/>
              <a:ext cx="304920" cy="182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A614E5C-44A3-4E79-8831-512B627E291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337394" y="2891824"/>
                <a:ext cx="3225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1F371A3-18D8-4C27-B8FE-ABD368044162}"/>
                  </a:ext>
                </a:extLst>
              </p14:cNvPr>
              <p14:cNvContentPartPr/>
              <p14:nvPr/>
            </p14:nvContentPartPr>
            <p14:xfrm>
              <a:off x="6812954" y="2654944"/>
              <a:ext cx="201960" cy="361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1F371A3-18D8-4C27-B8FE-ABD368044162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804314" y="2645944"/>
                <a:ext cx="219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F9B63B4-63E6-4563-87E6-7804AB996C71}"/>
                  </a:ext>
                </a:extLst>
              </p14:cNvPr>
              <p14:cNvContentPartPr/>
              <p14:nvPr/>
            </p14:nvContentPartPr>
            <p14:xfrm>
              <a:off x="6774794" y="2868424"/>
              <a:ext cx="228240" cy="171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F9B63B4-63E6-4563-87E6-7804AB996C7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6154" y="2859424"/>
                <a:ext cx="245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03AFAB0-4B77-4770-8FAC-322726EA3970}"/>
                  </a:ext>
                </a:extLst>
              </p14:cNvPr>
              <p14:cNvContentPartPr/>
              <p14:nvPr/>
            </p14:nvContentPartPr>
            <p14:xfrm>
              <a:off x="7096634" y="2914144"/>
              <a:ext cx="156240" cy="1180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03AFAB0-4B77-4770-8FAC-322726EA397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087994" y="2905144"/>
                <a:ext cx="173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52C9CEC-0C2E-46DB-8BEC-6F80B24CC1B2}"/>
                  </a:ext>
                </a:extLst>
              </p14:cNvPr>
              <p14:cNvContentPartPr/>
              <p14:nvPr/>
            </p14:nvContentPartPr>
            <p14:xfrm>
              <a:off x="7385714" y="2561344"/>
              <a:ext cx="243360" cy="453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52C9CEC-0C2E-46DB-8BEC-6F80B24CC1B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377074" y="2552344"/>
                <a:ext cx="2610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16DB680-56B6-4014-9D76-C4166D4B748D}"/>
                  </a:ext>
                </a:extLst>
              </p14:cNvPr>
              <p14:cNvContentPartPr/>
              <p14:nvPr/>
            </p14:nvContentPartPr>
            <p14:xfrm>
              <a:off x="7305074" y="2813344"/>
              <a:ext cx="318240" cy="2084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16DB680-56B6-4014-9D76-C4166D4B748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296074" y="2804344"/>
                <a:ext cx="3358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9D1674F-C154-4B1C-8423-D8AF30B8186D}"/>
                  </a:ext>
                </a:extLst>
              </p14:cNvPr>
              <p14:cNvContentPartPr/>
              <p14:nvPr/>
            </p14:nvContentPartPr>
            <p14:xfrm>
              <a:off x="7687394" y="2809384"/>
              <a:ext cx="8280" cy="43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9D1674F-C154-4B1C-8423-D8AF30B8186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678754" y="2800744"/>
                <a:ext cx="259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86B8735-6FC8-4441-B121-08984499530E}"/>
                  </a:ext>
                </a:extLst>
              </p14:cNvPr>
              <p14:cNvContentPartPr/>
              <p14:nvPr/>
            </p14:nvContentPartPr>
            <p14:xfrm>
              <a:off x="7737434" y="2893264"/>
              <a:ext cx="110880" cy="964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86B8735-6FC8-4441-B121-08984499530E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728434" y="2884624"/>
                <a:ext cx="128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DFA37D0-68CE-46B0-AF19-E5ACBA5DB029}"/>
                  </a:ext>
                </a:extLst>
              </p14:cNvPr>
              <p14:cNvContentPartPr/>
              <p14:nvPr/>
            </p14:nvContentPartPr>
            <p14:xfrm>
              <a:off x="7918874" y="2894344"/>
              <a:ext cx="235800" cy="147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DFA37D0-68CE-46B0-AF19-E5ACBA5DB02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910234" y="2885344"/>
                <a:ext cx="253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1A28C5D-26CE-4BE0-980E-0AC582E36C88}"/>
                  </a:ext>
                </a:extLst>
              </p14:cNvPr>
              <p14:cNvContentPartPr/>
              <p14:nvPr/>
            </p14:nvContentPartPr>
            <p14:xfrm>
              <a:off x="8520434" y="2713624"/>
              <a:ext cx="204840" cy="347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1A28C5D-26CE-4BE0-980E-0AC582E36C8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511794" y="2704624"/>
                <a:ext cx="2224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F447DFF-852B-4E7C-9883-C1160B285575}"/>
                  </a:ext>
                </a:extLst>
              </p14:cNvPr>
              <p14:cNvContentPartPr/>
              <p14:nvPr/>
            </p14:nvContentPartPr>
            <p14:xfrm>
              <a:off x="8829314" y="2818384"/>
              <a:ext cx="123480" cy="228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F447DFF-852B-4E7C-9883-C1160B28557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820674" y="2809744"/>
                <a:ext cx="1411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FD41A87-4C73-46F4-AB51-44CC832E6C5C}"/>
                  </a:ext>
                </a:extLst>
              </p14:cNvPr>
              <p14:cNvContentPartPr/>
              <p14:nvPr/>
            </p14:nvContentPartPr>
            <p14:xfrm>
              <a:off x="8925074" y="2671504"/>
              <a:ext cx="219240" cy="198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FD41A87-4C73-46F4-AB51-44CC832E6C5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916074" y="2662504"/>
                <a:ext cx="2368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0B7CAE1-CC5C-49FD-81EE-169C118EDC24}"/>
                  </a:ext>
                </a:extLst>
              </p14:cNvPr>
              <p14:cNvContentPartPr/>
              <p14:nvPr/>
            </p14:nvContentPartPr>
            <p14:xfrm>
              <a:off x="9115154" y="2687704"/>
              <a:ext cx="198360" cy="355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0B7CAE1-CC5C-49FD-81EE-169C118EDC2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106154" y="2678704"/>
                <a:ext cx="216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55CA4C2-CDD5-4178-AA89-A18DFF7818B0}"/>
                  </a:ext>
                </a:extLst>
              </p14:cNvPr>
              <p14:cNvContentPartPr/>
              <p14:nvPr/>
            </p14:nvContentPartPr>
            <p14:xfrm>
              <a:off x="9356714" y="2766184"/>
              <a:ext cx="160200" cy="240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55CA4C2-CDD5-4178-AA89-A18DFF7818B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348074" y="2757184"/>
                <a:ext cx="1778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32C7404-4507-4018-A1D0-E84EFBD8F08B}"/>
                  </a:ext>
                </a:extLst>
              </p14:cNvPr>
              <p14:cNvContentPartPr/>
              <p14:nvPr/>
            </p14:nvContentPartPr>
            <p14:xfrm>
              <a:off x="9277514" y="2714344"/>
              <a:ext cx="258120" cy="291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32C7404-4507-4018-A1D0-E84EFBD8F08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268874" y="2705704"/>
                <a:ext cx="2757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5D93471-4EF6-485C-AA87-4360FB4F1A25}"/>
                  </a:ext>
                </a:extLst>
              </p14:cNvPr>
              <p14:cNvContentPartPr/>
              <p14:nvPr/>
            </p14:nvContentPartPr>
            <p14:xfrm>
              <a:off x="9611234" y="2806504"/>
              <a:ext cx="101160" cy="27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5D93471-4EF6-485C-AA87-4360FB4F1A2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602234" y="2797504"/>
                <a:ext cx="118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9B0292F-E07A-4642-969B-1C4996B4C052}"/>
                  </a:ext>
                </a:extLst>
              </p14:cNvPr>
              <p14:cNvContentPartPr/>
              <p14:nvPr/>
            </p14:nvContentPartPr>
            <p14:xfrm>
              <a:off x="9587114" y="2908384"/>
              <a:ext cx="105840" cy="172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9B0292F-E07A-4642-969B-1C4996B4C05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578474" y="2899384"/>
                <a:ext cx="123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C97AFA2-8CE0-4FFE-BD62-0FC08ADF2784}"/>
                  </a:ext>
                </a:extLst>
              </p14:cNvPr>
              <p14:cNvContentPartPr/>
              <p14:nvPr/>
            </p14:nvContentPartPr>
            <p14:xfrm>
              <a:off x="9695474" y="2803624"/>
              <a:ext cx="287280" cy="1702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C97AFA2-8CE0-4FFE-BD62-0FC08ADF278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686474" y="2794624"/>
                <a:ext cx="304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35D1E47-A5F3-41C8-A0A4-54DC85DA9F7D}"/>
                  </a:ext>
                </a:extLst>
              </p14:cNvPr>
              <p14:cNvContentPartPr/>
              <p14:nvPr/>
            </p14:nvContentPartPr>
            <p14:xfrm>
              <a:off x="9927674" y="2591584"/>
              <a:ext cx="119880" cy="453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35D1E47-A5F3-41C8-A0A4-54DC85DA9F7D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919034" y="2582584"/>
                <a:ext cx="1375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CC556B9-F4FC-4C4E-979B-38A9D69AF9FD}"/>
                  </a:ext>
                </a:extLst>
              </p14:cNvPr>
              <p14:cNvContentPartPr/>
              <p14:nvPr/>
            </p14:nvContentPartPr>
            <p14:xfrm>
              <a:off x="10163114" y="2812624"/>
              <a:ext cx="152280" cy="331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CC556B9-F4FC-4C4E-979B-38A9D69AF9F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0154474" y="2803984"/>
                <a:ext cx="169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999E4EF-C1F0-44E8-8890-5E46CD1EAEAF}"/>
                  </a:ext>
                </a:extLst>
              </p14:cNvPr>
              <p14:cNvContentPartPr/>
              <p14:nvPr/>
            </p14:nvContentPartPr>
            <p14:xfrm>
              <a:off x="10166354" y="2885704"/>
              <a:ext cx="156240" cy="50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999E4EF-C1F0-44E8-8890-5E46CD1EAEAF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157354" y="2877064"/>
                <a:ext cx="1738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8A52932-5246-4445-A617-B543C44C7C8E}"/>
                  </a:ext>
                </a:extLst>
              </p14:cNvPr>
              <p14:cNvContentPartPr/>
              <p14:nvPr/>
            </p14:nvContentPartPr>
            <p14:xfrm>
              <a:off x="10381994" y="2713624"/>
              <a:ext cx="295920" cy="2840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8A52932-5246-4445-A617-B543C44C7C8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373354" y="2704984"/>
                <a:ext cx="3135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DC77564-42C3-4BB1-9390-9AE2108437D0}"/>
                  </a:ext>
                </a:extLst>
              </p14:cNvPr>
              <p14:cNvContentPartPr/>
              <p14:nvPr/>
            </p14:nvContentPartPr>
            <p14:xfrm>
              <a:off x="10735514" y="2621464"/>
              <a:ext cx="137160" cy="40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DC77564-42C3-4BB1-9390-9AE2108437D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0726514" y="2612464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D29624E-569E-4CC9-8315-E6AD1C9EB036}"/>
                  </a:ext>
                </a:extLst>
              </p14:cNvPr>
              <p14:cNvContentPartPr/>
              <p14:nvPr/>
            </p14:nvContentPartPr>
            <p14:xfrm>
              <a:off x="10983554" y="2424904"/>
              <a:ext cx="146520" cy="262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D29624E-569E-4CC9-8315-E6AD1C9EB03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974914" y="2416264"/>
                <a:ext cx="164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305C13D-CBE3-426F-B22E-19C2D203D29B}"/>
                  </a:ext>
                </a:extLst>
              </p14:cNvPr>
              <p14:cNvContentPartPr/>
              <p14:nvPr/>
            </p14:nvContentPartPr>
            <p14:xfrm>
              <a:off x="10874834" y="2606704"/>
              <a:ext cx="200880" cy="1252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305C13D-CBE3-426F-B22E-19C2D203D29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865834" y="2598064"/>
                <a:ext cx="218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B96B9CD-C280-4492-B5EE-EB0A58DAB56A}"/>
                  </a:ext>
                </a:extLst>
              </p14:cNvPr>
              <p14:cNvContentPartPr/>
              <p14:nvPr/>
            </p14:nvContentPartPr>
            <p14:xfrm>
              <a:off x="11011634" y="2874544"/>
              <a:ext cx="35280" cy="18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B96B9CD-C280-4492-B5EE-EB0A58DAB56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1002994" y="2865904"/>
                <a:ext cx="529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6EA5661-793F-4A75-A85B-E96939D18372}"/>
                  </a:ext>
                </a:extLst>
              </p14:cNvPr>
              <p14:cNvContentPartPr/>
              <p14:nvPr/>
            </p14:nvContentPartPr>
            <p14:xfrm>
              <a:off x="11352554" y="2577544"/>
              <a:ext cx="180360" cy="329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6EA5661-793F-4A75-A85B-E96939D1837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1343914" y="2568544"/>
                <a:ext cx="1980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05111A7-03C6-4A9E-AFD0-523EC6248C32}"/>
                  </a:ext>
                </a:extLst>
              </p14:cNvPr>
              <p14:cNvContentPartPr/>
              <p14:nvPr/>
            </p14:nvContentPartPr>
            <p14:xfrm>
              <a:off x="11198474" y="2741704"/>
              <a:ext cx="214200" cy="2394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05111A7-03C6-4A9E-AFD0-523EC6248C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1189834" y="2732704"/>
                <a:ext cx="231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D883CA2-CDF9-4F78-8471-87309EE498EA}"/>
                  </a:ext>
                </a:extLst>
              </p14:cNvPr>
              <p14:cNvContentPartPr/>
              <p14:nvPr/>
            </p14:nvContentPartPr>
            <p14:xfrm>
              <a:off x="11652434" y="2315104"/>
              <a:ext cx="132120" cy="2235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D883CA2-CDF9-4F78-8471-87309EE498E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1643434" y="2306464"/>
                <a:ext cx="1497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D678BF6-3DE6-459A-861A-7D96D568239F}"/>
                  </a:ext>
                </a:extLst>
              </p14:cNvPr>
              <p14:cNvContentPartPr/>
              <p14:nvPr/>
            </p14:nvContentPartPr>
            <p14:xfrm>
              <a:off x="11608874" y="2325904"/>
              <a:ext cx="171720" cy="214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D678BF6-3DE6-459A-861A-7D96D568239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1600234" y="2317264"/>
                <a:ext cx="189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AE08D58-6A10-4AA3-9E8B-B0E5C2E6D119}"/>
                  </a:ext>
                </a:extLst>
              </p14:cNvPr>
              <p14:cNvContentPartPr/>
              <p14:nvPr/>
            </p14:nvContentPartPr>
            <p14:xfrm>
              <a:off x="10890674" y="3084784"/>
              <a:ext cx="649440" cy="655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AE08D58-6A10-4AA3-9E8B-B0E5C2E6D119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882034" y="3075784"/>
                <a:ext cx="6670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2428119-D55D-4DBB-B80E-8CA46D2456A5}"/>
                  </a:ext>
                </a:extLst>
              </p14:cNvPr>
              <p14:cNvContentPartPr/>
              <p14:nvPr/>
            </p14:nvContentPartPr>
            <p14:xfrm>
              <a:off x="11018834" y="3301144"/>
              <a:ext cx="253800" cy="1836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2428119-D55D-4DBB-B80E-8CA46D2456A5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1009834" y="3292504"/>
                <a:ext cx="2714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78A4A27-3E17-4FE2-856E-48F531B60E9F}"/>
                  </a:ext>
                </a:extLst>
              </p14:cNvPr>
              <p14:cNvContentPartPr/>
              <p14:nvPr/>
            </p14:nvContentPartPr>
            <p14:xfrm>
              <a:off x="10974914" y="3287824"/>
              <a:ext cx="251640" cy="2250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78A4A27-3E17-4FE2-856E-48F531B60E9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0965914" y="3278824"/>
                <a:ext cx="269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F5EB29A-E51C-42B9-81B0-E646CE418BE6}"/>
                  </a:ext>
                </a:extLst>
              </p14:cNvPr>
              <p14:cNvContentPartPr/>
              <p14:nvPr/>
            </p14:nvContentPartPr>
            <p14:xfrm>
              <a:off x="11396834" y="3230224"/>
              <a:ext cx="40320" cy="2545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F5EB29A-E51C-42B9-81B0-E646CE418BE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388194" y="3221224"/>
                <a:ext cx="57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6EA3FDC-AD85-40B9-B7C5-A91CB8644D8E}"/>
                  </a:ext>
                </a:extLst>
              </p14:cNvPr>
              <p14:cNvContentPartPr/>
              <p14:nvPr/>
            </p14:nvContentPartPr>
            <p14:xfrm>
              <a:off x="11396834" y="3645664"/>
              <a:ext cx="28440" cy="24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6EA3FDC-AD85-40B9-B7C5-A91CB8644D8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387834" y="3637024"/>
                <a:ext cx="46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30405E8-78CB-47AE-9F25-988A40AF7D35}"/>
                  </a:ext>
                </a:extLst>
              </p14:cNvPr>
              <p14:cNvContentPartPr/>
              <p14:nvPr/>
            </p14:nvContentPartPr>
            <p14:xfrm>
              <a:off x="11833874" y="2672944"/>
              <a:ext cx="131040" cy="417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30405E8-78CB-47AE-9F25-988A40AF7D3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1824874" y="2664304"/>
                <a:ext cx="1486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3F22033-BC6E-453C-9375-87CB06AC2161}"/>
                  </a:ext>
                </a:extLst>
              </p14:cNvPr>
              <p14:cNvContentPartPr/>
              <p14:nvPr/>
            </p14:nvContentPartPr>
            <p14:xfrm>
              <a:off x="603314" y="3959944"/>
              <a:ext cx="362880" cy="198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3F22033-BC6E-453C-9375-87CB06AC2161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94674" y="3951304"/>
                <a:ext cx="3805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12A01F3-1373-4E1D-8200-406CBD5BD4AC}"/>
                  </a:ext>
                </a:extLst>
              </p14:cNvPr>
              <p14:cNvContentPartPr/>
              <p14:nvPr/>
            </p14:nvContentPartPr>
            <p14:xfrm>
              <a:off x="1047194" y="3976144"/>
              <a:ext cx="50040" cy="129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12A01F3-1373-4E1D-8200-406CBD5BD4A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38194" y="3967144"/>
                <a:ext cx="67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CEFF07C-6BDA-424E-BA4F-0A3F1C2EF021}"/>
                  </a:ext>
                </a:extLst>
              </p14:cNvPr>
              <p14:cNvContentPartPr/>
              <p14:nvPr/>
            </p14:nvContentPartPr>
            <p14:xfrm>
              <a:off x="1078874" y="3971824"/>
              <a:ext cx="250200" cy="458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CEFF07C-6BDA-424E-BA4F-0A3F1C2EF02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70234" y="3962824"/>
                <a:ext cx="2678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2025142-FF3B-4282-BDC6-CDB6E640CA43}"/>
                  </a:ext>
                </a:extLst>
              </p14:cNvPr>
              <p14:cNvContentPartPr/>
              <p14:nvPr/>
            </p14:nvContentPartPr>
            <p14:xfrm>
              <a:off x="1387394" y="3702544"/>
              <a:ext cx="146160" cy="371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2025142-FF3B-4282-BDC6-CDB6E640CA43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378394" y="3693904"/>
                <a:ext cx="1638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E8C4B49-5F5B-4C20-8B63-5ED015C23CFA}"/>
                  </a:ext>
                </a:extLst>
              </p14:cNvPr>
              <p14:cNvContentPartPr/>
              <p14:nvPr/>
            </p14:nvContentPartPr>
            <p14:xfrm>
              <a:off x="1730114" y="3688504"/>
              <a:ext cx="110520" cy="407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E8C4B49-5F5B-4C20-8B63-5ED015C23CF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721474" y="3679504"/>
                <a:ext cx="1281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BDC0D53-1184-48C0-A776-84D546CFAB05}"/>
                  </a:ext>
                </a:extLst>
              </p14:cNvPr>
              <p14:cNvContentPartPr/>
              <p14:nvPr/>
            </p14:nvContentPartPr>
            <p14:xfrm>
              <a:off x="1636514" y="3896944"/>
              <a:ext cx="243000" cy="63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BDC0D53-1184-48C0-A776-84D546CFAB0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627874" y="3888304"/>
                <a:ext cx="2606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C4811FC-4B65-4355-B312-4C6704C1255E}"/>
                  </a:ext>
                </a:extLst>
              </p14:cNvPr>
              <p14:cNvContentPartPr/>
              <p14:nvPr/>
            </p14:nvContentPartPr>
            <p14:xfrm>
              <a:off x="2224394" y="3526504"/>
              <a:ext cx="202680" cy="500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C4811FC-4B65-4355-B312-4C6704C1255E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215754" y="3517864"/>
                <a:ext cx="2203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0A2A6AF-0250-466F-8C08-D12F4B47A587}"/>
                  </a:ext>
                </a:extLst>
              </p14:cNvPr>
              <p14:cNvContentPartPr/>
              <p14:nvPr/>
            </p14:nvContentPartPr>
            <p14:xfrm>
              <a:off x="2440394" y="3805144"/>
              <a:ext cx="254160" cy="248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0A2A6AF-0250-466F-8C08-D12F4B47A587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2431754" y="3796504"/>
                <a:ext cx="271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843E6CC-48E2-4E2B-8209-6085D89F2110}"/>
                  </a:ext>
                </a:extLst>
              </p14:cNvPr>
              <p14:cNvContentPartPr/>
              <p14:nvPr/>
            </p14:nvContentPartPr>
            <p14:xfrm>
              <a:off x="2978234" y="3791824"/>
              <a:ext cx="238320" cy="2008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843E6CC-48E2-4E2B-8209-6085D89F211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969234" y="3782824"/>
                <a:ext cx="255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0EE4216-8E3B-4DDC-B388-F8355820EBBF}"/>
                  </a:ext>
                </a:extLst>
              </p14:cNvPr>
              <p14:cNvContentPartPr/>
              <p14:nvPr/>
            </p14:nvContentPartPr>
            <p14:xfrm>
              <a:off x="3478274" y="3719464"/>
              <a:ext cx="255960" cy="2386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0EE4216-8E3B-4DDC-B388-F8355820EBBF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3469634" y="3710824"/>
                <a:ext cx="273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05A5583-9E2C-46AB-AA46-9DD34EB7A11F}"/>
                  </a:ext>
                </a:extLst>
              </p14:cNvPr>
              <p14:cNvContentPartPr/>
              <p14:nvPr/>
            </p14:nvContentPartPr>
            <p14:xfrm>
              <a:off x="3681314" y="3736744"/>
              <a:ext cx="236160" cy="2152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05A5583-9E2C-46AB-AA46-9DD34EB7A11F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672314" y="3728104"/>
                <a:ext cx="253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8929EA2-B316-47ED-8392-24A51EF98F58}"/>
                  </a:ext>
                </a:extLst>
              </p14:cNvPr>
              <p14:cNvContentPartPr/>
              <p14:nvPr/>
            </p14:nvContentPartPr>
            <p14:xfrm>
              <a:off x="3929354" y="3741064"/>
              <a:ext cx="229320" cy="1850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8929EA2-B316-47ED-8392-24A51EF98F5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920714" y="3732064"/>
                <a:ext cx="246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5B328E1-A598-47A4-B725-FB29CACDEEFC}"/>
                  </a:ext>
                </a:extLst>
              </p14:cNvPr>
              <p14:cNvContentPartPr/>
              <p14:nvPr/>
            </p14:nvContentPartPr>
            <p14:xfrm>
              <a:off x="4209074" y="3670864"/>
              <a:ext cx="144360" cy="216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5B328E1-A598-47A4-B725-FB29CACDEEFC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200074" y="3662224"/>
                <a:ext cx="1620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060548E-99FB-4E17-8FA5-A8722AB8084D}"/>
                  </a:ext>
                </a:extLst>
              </p14:cNvPr>
              <p14:cNvContentPartPr/>
              <p14:nvPr/>
            </p14:nvContentPartPr>
            <p14:xfrm>
              <a:off x="4402754" y="3665464"/>
              <a:ext cx="124200" cy="216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060548E-99FB-4E17-8FA5-A8722AB8084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393754" y="3656824"/>
                <a:ext cx="141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4FAE3A6-7AC8-4AD3-8103-FF5ADFA1C7E3}"/>
                  </a:ext>
                </a:extLst>
              </p14:cNvPr>
              <p14:cNvContentPartPr/>
              <p14:nvPr/>
            </p14:nvContentPartPr>
            <p14:xfrm>
              <a:off x="4560074" y="3711904"/>
              <a:ext cx="239040" cy="205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4FAE3A6-7AC8-4AD3-8103-FF5ADFA1C7E3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551074" y="3702904"/>
                <a:ext cx="256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42CC7A8-5E6D-4499-9392-A33937ED30A0}"/>
                  </a:ext>
                </a:extLst>
              </p14:cNvPr>
              <p14:cNvContentPartPr/>
              <p14:nvPr/>
            </p14:nvContentPartPr>
            <p14:xfrm>
              <a:off x="4870754" y="3724504"/>
              <a:ext cx="159480" cy="1645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42CC7A8-5E6D-4499-9392-A33937ED30A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862114" y="3715864"/>
                <a:ext cx="1771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4442414-80BF-4796-B589-60B0F78C4658}"/>
                  </a:ext>
                </a:extLst>
              </p14:cNvPr>
              <p14:cNvContentPartPr/>
              <p14:nvPr/>
            </p14:nvContentPartPr>
            <p14:xfrm>
              <a:off x="5006474" y="3462784"/>
              <a:ext cx="301680" cy="473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4442414-80BF-4796-B589-60B0F78C4658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997834" y="3454144"/>
                <a:ext cx="31932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6C89F374-90F4-47C1-997E-80B1DB9178B7}"/>
                  </a:ext>
                </a:extLst>
              </p14:cNvPr>
              <p14:cNvContentPartPr/>
              <p14:nvPr/>
            </p14:nvContentPartPr>
            <p14:xfrm>
              <a:off x="5302754" y="3468544"/>
              <a:ext cx="222840" cy="4406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6C89F374-90F4-47C1-997E-80B1DB9178B7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293754" y="3459904"/>
                <a:ext cx="2404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A942249-34E3-4625-BA23-F70B5F0642DF}"/>
                  </a:ext>
                </a:extLst>
              </p14:cNvPr>
              <p14:cNvContentPartPr/>
              <p14:nvPr/>
            </p14:nvContentPartPr>
            <p14:xfrm>
              <a:off x="5358914" y="3750064"/>
              <a:ext cx="214920" cy="2278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A942249-34E3-4625-BA23-F70B5F0642DF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349914" y="3741424"/>
                <a:ext cx="2325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64CCDBA-BE9B-427D-9200-DAD19B9980FB}"/>
                  </a:ext>
                </a:extLst>
              </p14:cNvPr>
              <p14:cNvContentPartPr/>
              <p14:nvPr/>
            </p14:nvContentPartPr>
            <p14:xfrm>
              <a:off x="5919794" y="3760864"/>
              <a:ext cx="288000" cy="1980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64CCDBA-BE9B-427D-9200-DAD19B9980F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911154" y="3751864"/>
                <a:ext cx="3056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8847713-88C9-4085-A815-7F063119ECFC}"/>
                  </a:ext>
                </a:extLst>
              </p14:cNvPr>
              <p14:cNvContentPartPr/>
              <p14:nvPr/>
            </p14:nvContentPartPr>
            <p14:xfrm>
              <a:off x="6221834" y="3810544"/>
              <a:ext cx="182160" cy="1526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8847713-88C9-4085-A815-7F063119ECFC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212834" y="3801904"/>
                <a:ext cx="199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7CF9D05-CEED-49DB-BFCD-38C2CC8A0686}"/>
                  </a:ext>
                </a:extLst>
              </p14:cNvPr>
              <p14:cNvContentPartPr/>
              <p14:nvPr/>
            </p14:nvContentPartPr>
            <p14:xfrm>
              <a:off x="6458714" y="3844024"/>
              <a:ext cx="106920" cy="846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7CF9D05-CEED-49DB-BFCD-38C2CC8A0686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450074" y="3835384"/>
                <a:ext cx="1245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3746099-B74B-42F2-B0C8-82EC8A2114C1}"/>
                  </a:ext>
                </a:extLst>
              </p14:cNvPr>
              <p14:cNvContentPartPr/>
              <p14:nvPr/>
            </p14:nvContentPartPr>
            <p14:xfrm>
              <a:off x="6451154" y="3805864"/>
              <a:ext cx="154080" cy="326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3746099-B74B-42F2-B0C8-82EC8A2114C1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442154" y="3797224"/>
                <a:ext cx="1717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49198C0-1E52-4962-BDC5-5FF5C825D671}"/>
                  </a:ext>
                </a:extLst>
              </p14:cNvPr>
              <p14:cNvContentPartPr/>
              <p14:nvPr/>
            </p14:nvContentPartPr>
            <p14:xfrm>
              <a:off x="7028234" y="3515344"/>
              <a:ext cx="208080" cy="453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49198C0-1E52-4962-BDC5-5FF5C825D67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019594" y="3506344"/>
                <a:ext cx="225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3B7FB22-3DA6-4EE3-890D-0DC459C18EF1}"/>
                  </a:ext>
                </a:extLst>
              </p14:cNvPr>
              <p14:cNvContentPartPr/>
              <p14:nvPr/>
            </p14:nvContentPartPr>
            <p14:xfrm>
              <a:off x="6950834" y="3729184"/>
              <a:ext cx="337680" cy="568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3B7FB22-3DA6-4EE3-890D-0DC459C18EF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942194" y="3720184"/>
                <a:ext cx="3553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42F00C5-73B8-4E8B-992A-E632584023AF}"/>
                  </a:ext>
                </a:extLst>
              </p14:cNvPr>
              <p14:cNvContentPartPr/>
              <p14:nvPr/>
            </p14:nvContentPartPr>
            <p14:xfrm>
              <a:off x="7206074" y="3792544"/>
              <a:ext cx="163080" cy="146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42F00C5-73B8-4E8B-992A-E632584023AF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197434" y="3783904"/>
                <a:ext cx="180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2551454-011B-41DF-8C2C-777BC97C207B}"/>
                  </a:ext>
                </a:extLst>
              </p14:cNvPr>
              <p14:cNvContentPartPr/>
              <p14:nvPr/>
            </p14:nvContentPartPr>
            <p14:xfrm>
              <a:off x="7624754" y="3743584"/>
              <a:ext cx="308520" cy="170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2551454-011B-41DF-8C2C-777BC97C207B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616114" y="3734944"/>
                <a:ext cx="3261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F2BE3B6-7E42-4CD3-8A46-5B270296157E}"/>
                  </a:ext>
                </a:extLst>
              </p14:cNvPr>
              <p14:cNvContentPartPr/>
              <p14:nvPr/>
            </p14:nvContentPartPr>
            <p14:xfrm>
              <a:off x="8003114" y="3751144"/>
              <a:ext cx="133560" cy="1756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F2BE3B6-7E42-4CD3-8A46-5B270296157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7994114" y="3742144"/>
                <a:ext cx="1512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2FF9F0F-0DC6-48E1-828B-5001E1F12BB3}"/>
                  </a:ext>
                </a:extLst>
              </p14:cNvPr>
              <p14:cNvContentPartPr/>
              <p14:nvPr/>
            </p14:nvContentPartPr>
            <p14:xfrm>
              <a:off x="8192834" y="3747184"/>
              <a:ext cx="193320" cy="1580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2FF9F0F-0DC6-48E1-828B-5001E1F12BB3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184194" y="3738184"/>
                <a:ext cx="210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F5F6631-85C5-4963-9952-F39B5361A61A}"/>
                  </a:ext>
                </a:extLst>
              </p14:cNvPr>
              <p14:cNvContentPartPr/>
              <p14:nvPr/>
            </p14:nvContentPartPr>
            <p14:xfrm>
              <a:off x="8311994" y="3493744"/>
              <a:ext cx="223200" cy="379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F5F6631-85C5-4963-9952-F39B5361A61A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8302994" y="3485104"/>
                <a:ext cx="24084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8050BC6-5EF6-4DDF-9364-115EDB97AC88}"/>
                  </a:ext>
                </a:extLst>
              </p14:cNvPr>
              <p14:cNvContentPartPr/>
              <p14:nvPr/>
            </p14:nvContentPartPr>
            <p14:xfrm>
              <a:off x="8426474" y="3730264"/>
              <a:ext cx="227520" cy="1674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8050BC6-5EF6-4DDF-9364-115EDB97AC88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8417834" y="3721624"/>
                <a:ext cx="245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DE1A9078-45B3-4343-A1B6-79085A229208}"/>
                  </a:ext>
                </a:extLst>
              </p14:cNvPr>
              <p14:cNvContentPartPr/>
              <p14:nvPr/>
            </p14:nvContentPartPr>
            <p14:xfrm>
              <a:off x="8840834" y="3495184"/>
              <a:ext cx="151920" cy="4334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DE1A9078-45B3-4343-A1B6-79085A22920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831834" y="3486184"/>
                <a:ext cx="1695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73D6399-459D-4C6A-BF9A-931A5497F26A}"/>
                  </a:ext>
                </a:extLst>
              </p14:cNvPr>
              <p14:cNvContentPartPr/>
              <p14:nvPr/>
            </p14:nvContentPartPr>
            <p14:xfrm>
              <a:off x="1762514" y="4566904"/>
              <a:ext cx="247320" cy="2185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73D6399-459D-4C6A-BF9A-931A5497F26A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753874" y="4558264"/>
                <a:ext cx="264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57BD1EC3-EA4C-4FF4-B617-237E73DABF6D}"/>
                  </a:ext>
                </a:extLst>
              </p14:cNvPr>
              <p14:cNvContentPartPr/>
              <p14:nvPr/>
            </p14:nvContentPartPr>
            <p14:xfrm>
              <a:off x="2122154" y="4560784"/>
              <a:ext cx="150840" cy="1875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57BD1EC3-EA4C-4FF4-B617-237E73DABF6D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2113154" y="4552144"/>
                <a:ext cx="1684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719E1804-FA49-461D-BD69-961CD6D288A0}"/>
                  </a:ext>
                </a:extLst>
              </p14:cNvPr>
              <p14:cNvContentPartPr/>
              <p14:nvPr/>
            </p14:nvContentPartPr>
            <p14:xfrm>
              <a:off x="2308634" y="4592104"/>
              <a:ext cx="236520" cy="1177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719E1804-FA49-461D-BD69-961CD6D288A0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2299994" y="4583464"/>
                <a:ext cx="254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A50B873-4FCD-453E-9D51-FA3A999FF599}"/>
                  </a:ext>
                </a:extLst>
              </p14:cNvPr>
              <p14:cNvContentPartPr/>
              <p14:nvPr/>
            </p14:nvContentPartPr>
            <p14:xfrm>
              <a:off x="2651354" y="4340464"/>
              <a:ext cx="201960" cy="3884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A50B873-4FCD-453E-9D51-FA3A999FF599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642354" y="4331824"/>
                <a:ext cx="21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55D95DC-9FE7-4778-92A3-8BA1774C5AF3}"/>
                  </a:ext>
                </a:extLst>
              </p14:cNvPr>
              <p14:cNvContentPartPr/>
              <p14:nvPr/>
            </p14:nvContentPartPr>
            <p14:xfrm>
              <a:off x="2912714" y="4497064"/>
              <a:ext cx="212400" cy="210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55D95DC-9FE7-4778-92A3-8BA1774C5AF3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904074" y="4488424"/>
                <a:ext cx="230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F03C15B-282A-4CD7-9DDB-B5BF45B64772}"/>
                  </a:ext>
                </a:extLst>
              </p14:cNvPr>
              <p14:cNvContentPartPr/>
              <p14:nvPr/>
            </p14:nvContentPartPr>
            <p14:xfrm>
              <a:off x="3126194" y="4475104"/>
              <a:ext cx="189360" cy="218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F03C15B-282A-4CD7-9DDB-B5BF45B6477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3117554" y="4466104"/>
                <a:ext cx="2070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C2B54E3C-C536-4B91-B1E5-F55EF1001601}"/>
                  </a:ext>
                </a:extLst>
              </p14:cNvPr>
              <p14:cNvContentPartPr/>
              <p14:nvPr/>
            </p14:nvContentPartPr>
            <p14:xfrm>
              <a:off x="3570074" y="4571224"/>
              <a:ext cx="137520" cy="1335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C2B54E3C-C536-4B91-B1E5-F55EF100160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561074" y="4562584"/>
                <a:ext cx="1551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E654C50-FE0D-4118-B659-F49F52C71091}"/>
                  </a:ext>
                </a:extLst>
              </p14:cNvPr>
              <p14:cNvContentPartPr/>
              <p14:nvPr/>
            </p14:nvContentPartPr>
            <p14:xfrm>
              <a:off x="3815594" y="4109344"/>
              <a:ext cx="373320" cy="603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E654C50-FE0D-4118-B659-F49F52C71091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3806594" y="4100344"/>
                <a:ext cx="39096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80228C9-F658-4A2F-A24E-36E7FA9BC339}"/>
                  </a:ext>
                </a:extLst>
              </p14:cNvPr>
              <p14:cNvContentPartPr/>
              <p14:nvPr/>
            </p14:nvContentPartPr>
            <p14:xfrm>
              <a:off x="3867794" y="4510384"/>
              <a:ext cx="175680" cy="493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80228C9-F658-4A2F-A24E-36E7FA9BC339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3858794" y="4501744"/>
                <a:ext cx="193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25BA14E-9222-448A-B863-60355D0C80EC}"/>
                  </a:ext>
                </a:extLst>
              </p14:cNvPr>
              <p14:cNvContentPartPr/>
              <p14:nvPr/>
            </p14:nvContentPartPr>
            <p14:xfrm>
              <a:off x="4323194" y="4429024"/>
              <a:ext cx="279000" cy="190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25BA14E-9222-448A-B863-60355D0C80E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4314554" y="4420024"/>
                <a:ext cx="2966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7270C83-A074-438C-A8C6-CE0AF23D8E9C}"/>
                  </a:ext>
                </a:extLst>
              </p14:cNvPr>
              <p14:cNvContentPartPr/>
              <p14:nvPr/>
            </p14:nvContentPartPr>
            <p14:xfrm>
              <a:off x="4638554" y="4424704"/>
              <a:ext cx="184320" cy="1663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7270C83-A074-438C-A8C6-CE0AF23D8E9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4629554" y="4416064"/>
                <a:ext cx="2019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56D46D0-0C1D-4FF0-B541-706F841B35A0}"/>
                  </a:ext>
                </a:extLst>
              </p14:cNvPr>
              <p14:cNvContentPartPr/>
              <p14:nvPr/>
            </p14:nvContentPartPr>
            <p14:xfrm>
              <a:off x="4898474" y="4434424"/>
              <a:ext cx="123840" cy="140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56D46D0-0C1D-4FF0-B541-706F841B35A0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4889834" y="4425784"/>
                <a:ext cx="141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7D248A7-4585-4310-9671-C10844FD8C92}"/>
                  </a:ext>
                </a:extLst>
              </p14:cNvPr>
              <p14:cNvContentPartPr/>
              <p14:nvPr/>
            </p14:nvContentPartPr>
            <p14:xfrm>
              <a:off x="5007914" y="4450984"/>
              <a:ext cx="233640" cy="1328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7D248A7-4585-4310-9671-C10844FD8C92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998914" y="4442344"/>
                <a:ext cx="251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BE907C9-4E22-4F42-BC0F-93B76FC9C0B6}"/>
                  </a:ext>
                </a:extLst>
              </p14:cNvPr>
              <p14:cNvContentPartPr/>
              <p14:nvPr/>
            </p14:nvContentPartPr>
            <p14:xfrm>
              <a:off x="5387354" y="4202224"/>
              <a:ext cx="156240" cy="4287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BE907C9-4E22-4F42-BC0F-93B76FC9C0B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378354" y="4193584"/>
                <a:ext cx="173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16C062-56B4-49D7-9D51-5D98AB6BF972}"/>
                  </a:ext>
                </a:extLst>
              </p14:cNvPr>
              <p14:cNvContentPartPr/>
              <p14:nvPr/>
            </p14:nvContentPartPr>
            <p14:xfrm>
              <a:off x="5281514" y="4378624"/>
              <a:ext cx="355680" cy="838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16C062-56B4-49D7-9D51-5D98AB6BF97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5272874" y="4369984"/>
                <a:ext cx="3733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60FF8FF2-977D-4430-9C93-04256AF2D5BF}"/>
                  </a:ext>
                </a:extLst>
              </p14:cNvPr>
              <p14:cNvContentPartPr/>
              <p14:nvPr/>
            </p14:nvContentPartPr>
            <p14:xfrm>
              <a:off x="5557994" y="4395544"/>
              <a:ext cx="218880" cy="229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60FF8FF2-977D-4430-9C93-04256AF2D5BF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5548994" y="4386544"/>
                <a:ext cx="2365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D55BD52-20C0-4827-990B-BD6B6CF04550}"/>
                  </a:ext>
                </a:extLst>
              </p14:cNvPr>
              <p14:cNvContentPartPr/>
              <p14:nvPr/>
            </p14:nvContentPartPr>
            <p14:xfrm>
              <a:off x="6135794" y="4403824"/>
              <a:ext cx="151200" cy="180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D55BD52-20C0-4827-990B-BD6B6CF04550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127154" y="4395184"/>
                <a:ext cx="1688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A1CA8F06-2091-4383-BD8E-587F58E073F8}"/>
                  </a:ext>
                </a:extLst>
              </p14:cNvPr>
              <p14:cNvContentPartPr/>
              <p14:nvPr/>
            </p14:nvContentPartPr>
            <p14:xfrm>
              <a:off x="6409394" y="4372504"/>
              <a:ext cx="204480" cy="197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A1CA8F06-2091-4383-BD8E-587F58E073F8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400754" y="4363504"/>
                <a:ext cx="2221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5DCD603-28E2-4739-8FB6-0B899773519C}"/>
                  </a:ext>
                </a:extLst>
              </p14:cNvPr>
              <p14:cNvContentPartPr/>
              <p14:nvPr/>
            </p14:nvContentPartPr>
            <p14:xfrm>
              <a:off x="6671474" y="4376104"/>
              <a:ext cx="173520" cy="1983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5DCD603-28E2-4739-8FB6-0B899773519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6662474" y="4367104"/>
                <a:ext cx="191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337C6EA-EE47-4FC2-AD98-4476F7AEF3FB}"/>
                  </a:ext>
                </a:extLst>
              </p14:cNvPr>
              <p14:cNvContentPartPr/>
              <p14:nvPr/>
            </p14:nvContentPartPr>
            <p14:xfrm>
              <a:off x="6904754" y="4386904"/>
              <a:ext cx="183240" cy="1904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337C6EA-EE47-4FC2-AD98-4476F7AEF3FB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6896114" y="4378264"/>
                <a:ext cx="200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46C21197-2E7B-49AA-AA59-B6DE9F31C79B}"/>
                  </a:ext>
                </a:extLst>
              </p14:cNvPr>
              <p14:cNvContentPartPr/>
              <p14:nvPr/>
            </p14:nvContentPartPr>
            <p14:xfrm>
              <a:off x="7129754" y="4344784"/>
              <a:ext cx="266760" cy="2476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46C21197-2E7B-49AA-AA59-B6DE9F31C79B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121114" y="4335784"/>
                <a:ext cx="2844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88F4D602-B5A0-4B77-8995-7089B387B175}"/>
                  </a:ext>
                </a:extLst>
              </p14:cNvPr>
              <p14:cNvContentPartPr/>
              <p14:nvPr/>
            </p14:nvContentPartPr>
            <p14:xfrm>
              <a:off x="7343594" y="4363144"/>
              <a:ext cx="178920" cy="2203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88F4D602-B5A0-4B77-8995-7089B387B175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7334954" y="4354144"/>
                <a:ext cx="196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DB6FCDE-AD87-4A72-9259-884CCAE31B2A}"/>
                  </a:ext>
                </a:extLst>
              </p14:cNvPr>
              <p14:cNvContentPartPr/>
              <p14:nvPr/>
            </p14:nvContentPartPr>
            <p14:xfrm>
              <a:off x="7599194" y="4275304"/>
              <a:ext cx="171000" cy="2944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DB6FCDE-AD87-4A72-9259-884CCAE31B2A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590194" y="4266304"/>
                <a:ext cx="1886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ECBEFD8-0423-4616-9CC6-6C6641BAB90F}"/>
                  </a:ext>
                </a:extLst>
              </p14:cNvPr>
              <p14:cNvContentPartPr/>
              <p14:nvPr/>
            </p14:nvContentPartPr>
            <p14:xfrm>
              <a:off x="7746074" y="4395184"/>
              <a:ext cx="226800" cy="1645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ECBEFD8-0423-4616-9CC6-6C6641BAB90F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7737074" y="4386544"/>
                <a:ext cx="244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98973EC-F1F3-4C16-B4FA-6BB1F70F9B7E}"/>
                  </a:ext>
                </a:extLst>
              </p14:cNvPr>
              <p14:cNvContentPartPr/>
              <p14:nvPr/>
            </p14:nvContentPartPr>
            <p14:xfrm>
              <a:off x="7986914" y="4431544"/>
              <a:ext cx="222840" cy="5810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98973EC-F1F3-4C16-B4FA-6BB1F70F9B7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7977914" y="4422904"/>
                <a:ext cx="24048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5A942E89-A256-4097-BFA1-8DC3DC2967C1}"/>
                  </a:ext>
                </a:extLst>
              </p14:cNvPr>
              <p14:cNvContentPartPr/>
              <p14:nvPr/>
            </p14:nvContentPartPr>
            <p14:xfrm>
              <a:off x="8490554" y="4397344"/>
              <a:ext cx="39600" cy="1051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5A942E89-A256-4097-BFA1-8DC3DC2967C1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8481914" y="4388704"/>
                <a:ext cx="572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94AF374-31D5-4616-A7CE-38AA962CFB19}"/>
                  </a:ext>
                </a:extLst>
              </p14:cNvPr>
              <p14:cNvContentPartPr/>
              <p14:nvPr/>
            </p14:nvContentPartPr>
            <p14:xfrm>
              <a:off x="8600714" y="4249384"/>
              <a:ext cx="1800" cy="93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94AF374-31D5-4616-A7CE-38AA962CFB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92074" y="4240744"/>
                <a:ext cx="19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6B69C923-C57C-4E9F-B5B7-51EA28A16FC9}"/>
                  </a:ext>
                </a:extLst>
              </p14:cNvPr>
              <p14:cNvContentPartPr/>
              <p14:nvPr/>
            </p14:nvContentPartPr>
            <p14:xfrm>
              <a:off x="8627714" y="4349464"/>
              <a:ext cx="186120" cy="1497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6B69C923-C57C-4E9F-B5B7-51EA28A16FC9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8618714" y="4340464"/>
                <a:ext cx="203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E445497-222C-494B-AECC-46C72ED0DFDF}"/>
                  </a:ext>
                </a:extLst>
              </p14:cNvPr>
              <p14:cNvContentPartPr/>
              <p14:nvPr/>
            </p14:nvContentPartPr>
            <p14:xfrm>
              <a:off x="9091034" y="4374304"/>
              <a:ext cx="181080" cy="1119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E445497-222C-494B-AECC-46C72ED0DFDF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9082034" y="4365664"/>
                <a:ext cx="198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40134D7-E131-4A8B-9F9C-9A9ED1A04742}"/>
                  </a:ext>
                </a:extLst>
              </p14:cNvPr>
              <p14:cNvContentPartPr/>
              <p14:nvPr/>
            </p14:nvContentPartPr>
            <p14:xfrm>
              <a:off x="9466874" y="4431544"/>
              <a:ext cx="182520" cy="3254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40134D7-E131-4A8B-9F9C-9A9ED1A04742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9458234" y="4422904"/>
                <a:ext cx="200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C7FECD4-712C-41A5-B819-1E33121E473D}"/>
                  </a:ext>
                </a:extLst>
              </p14:cNvPr>
              <p14:cNvContentPartPr/>
              <p14:nvPr/>
            </p14:nvContentPartPr>
            <p14:xfrm>
              <a:off x="9576674" y="4287904"/>
              <a:ext cx="267480" cy="1774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C7FECD4-712C-41A5-B819-1E33121E473D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568034" y="4279264"/>
                <a:ext cx="285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423F486-C6A4-49C9-8813-6CFF26DC57CA}"/>
                  </a:ext>
                </a:extLst>
              </p14:cNvPr>
              <p14:cNvContentPartPr/>
              <p14:nvPr/>
            </p14:nvContentPartPr>
            <p14:xfrm>
              <a:off x="9872954" y="4316704"/>
              <a:ext cx="218880" cy="1670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423F486-C6A4-49C9-8813-6CFF26DC57CA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9864314" y="4308064"/>
                <a:ext cx="2365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9DAF45B6-E89A-40C0-90EA-339E19B11E4F}"/>
                  </a:ext>
                </a:extLst>
              </p14:cNvPr>
              <p14:cNvContentPartPr/>
              <p14:nvPr/>
            </p14:nvContentPartPr>
            <p14:xfrm>
              <a:off x="10110914" y="4324264"/>
              <a:ext cx="177840" cy="15408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9DAF45B6-E89A-40C0-90EA-339E19B11E4F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10102274" y="4315624"/>
                <a:ext cx="195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8146F198-1EC0-4DF6-A047-46F237C908C9}"/>
                  </a:ext>
                </a:extLst>
              </p14:cNvPr>
              <p14:cNvContentPartPr/>
              <p14:nvPr/>
            </p14:nvContentPartPr>
            <p14:xfrm>
              <a:off x="10298114" y="4222384"/>
              <a:ext cx="158040" cy="2671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8146F198-1EC0-4DF6-A047-46F237C908C9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10289474" y="4213384"/>
                <a:ext cx="1756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A70EC97-40A3-43AB-BA6F-3FE4D69145BE}"/>
                  </a:ext>
                </a:extLst>
              </p14:cNvPr>
              <p14:cNvContentPartPr/>
              <p14:nvPr/>
            </p14:nvContentPartPr>
            <p14:xfrm>
              <a:off x="10477394" y="4324264"/>
              <a:ext cx="128160" cy="1296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A70EC97-40A3-43AB-BA6F-3FE4D69145B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0468394" y="4315624"/>
                <a:ext cx="145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6C4070B-872B-4E61-A2F1-1A979E71C251}"/>
                  </a:ext>
                </a:extLst>
              </p14:cNvPr>
              <p14:cNvContentPartPr/>
              <p14:nvPr/>
            </p14:nvContentPartPr>
            <p14:xfrm>
              <a:off x="10695194" y="4305184"/>
              <a:ext cx="226080" cy="1731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6C4070B-872B-4E61-A2F1-1A979E71C251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10686554" y="4296544"/>
                <a:ext cx="243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17ED83D-A6E2-4B46-B7F7-DD652907B1C0}"/>
                  </a:ext>
                </a:extLst>
              </p14:cNvPr>
              <p14:cNvContentPartPr/>
              <p14:nvPr/>
            </p14:nvContentPartPr>
            <p14:xfrm>
              <a:off x="10871594" y="4126624"/>
              <a:ext cx="227880" cy="3434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17ED83D-A6E2-4B46-B7F7-DD652907B1C0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0862594" y="4117624"/>
                <a:ext cx="2455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C26103A8-06F7-47A7-A07D-D72016EBCC9F}"/>
                  </a:ext>
                </a:extLst>
              </p14:cNvPr>
              <p14:cNvContentPartPr/>
              <p14:nvPr/>
            </p14:nvContentPartPr>
            <p14:xfrm>
              <a:off x="623114" y="4426504"/>
              <a:ext cx="208080" cy="4244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C26103A8-06F7-47A7-A07D-D72016EBCC9F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614114" y="4417504"/>
                <a:ext cx="2257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5C1021F-F31F-4A33-B36D-9A86AE792E3E}"/>
                  </a:ext>
                </a:extLst>
              </p14:cNvPr>
              <p14:cNvContentPartPr/>
              <p14:nvPr/>
            </p14:nvContentPartPr>
            <p14:xfrm>
              <a:off x="520154" y="4581304"/>
              <a:ext cx="457920" cy="159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5C1021F-F31F-4A33-B36D-9A86AE792E3E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11514" y="4572304"/>
                <a:ext cx="4755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A7D152E-3D9C-4D41-A665-E6C293BD32BA}"/>
                  </a:ext>
                </a:extLst>
              </p14:cNvPr>
              <p14:cNvContentPartPr/>
              <p14:nvPr/>
            </p14:nvContentPartPr>
            <p14:xfrm>
              <a:off x="903914" y="4308784"/>
              <a:ext cx="296640" cy="5504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A7D152E-3D9C-4D41-A665-E6C293BD32BA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95274" y="4300144"/>
                <a:ext cx="3142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DC8F92A-F4F9-4D8E-8A8E-83C8BD987C0B}"/>
                  </a:ext>
                </a:extLst>
              </p14:cNvPr>
              <p14:cNvContentPartPr/>
              <p14:nvPr/>
            </p14:nvContentPartPr>
            <p14:xfrm>
              <a:off x="1162394" y="4613704"/>
              <a:ext cx="194400" cy="2084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DC8F92A-F4F9-4D8E-8A8E-83C8BD987C0B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1153754" y="4604704"/>
                <a:ext cx="212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FF9E233B-7803-4E21-AE16-FB1C5E3B483D}"/>
                  </a:ext>
                </a:extLst>
              </p14:cNvPr>
              <p14:cNvContentPartPr/>
              <p14:nvPr/>
            </p14:nvContentPartPr>
            <p14:xfrm>
              <a:off x="637154" y="5331904"/>
              <a:ext cx="161640" cy="197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FF9E233B-7803-4E21-AE16-FB1C5E3B483D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628514" y="5323264"/>
                <a:ext cx="1792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046438B-2421-45F3-94C2-298F2BBA2E16}"/>
                  </a:ext>
                </a:extLst>
              </p14:cNvPr>
              <p14:cNvContentPartPr/>
              <p14:nvPr/>
            </p14:nvContentPartPr>
            <p14:xfrm>
              <a:off x="948194" y="4963984"/>
              <a:ext cx="299520" cy="6130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046438B-2421-45F3-94C2-298F2BBA2E16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939194" y="4955344"/>
                <a:ext cx="31716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F3A44BC-2B80-4FBA-A4FE-EBC3C50051BA}"/>
                  </a:ext>
                </a:extLst>
              </p14:cNvPr>
              <p14:cNvContentPartPr/>
              <p14:nvPr/>
            </p14:nvContentPartPr>
            <p14:xfrm>
              <a:off x="956834" y="5328304"/>
              <a:ext cx="168840" cy="70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F3A44BC-2B80-4FBA-A4FE-EBC3C50051BA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947834" y="5319304"/>
                <a:ext cx="186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C6013F7-F20D-45F4-A136-4DC076083FAE}"/>
                  </a:ext>
                </a:extLst>
              </p14:cNvPr>
              <p14:cNvContentPartPr/>
              <p14:nvPr/>
            </p14:nvContentPartPr>
            <p14:xfrm>
              <a:off x="1604834" y="4927984"/>
              <a:ext cx="336960" cy="60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C6013F7-F20D-45F4-A136-4DC076083FAE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596194" y="4919344"/>
                <a:ext cx="3546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391BC87-FA78-45FC-B238-93C67CAA3D19}"/>
                  </a:ext>
                </a:extLst>
              </p14:cNvPr>
              <p14:cNvContentPartPr/>
              <p14:nvPr/>
            </p14:nvContentPartPr>
            <p14:xfrm>
              <a:off x="1604114" y="5206624"/>
              <a:ext cx="314640" cy="957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391BC87-FA78-45FC-B238-93C67CAA3D19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595474" y="5197984"/>
                <a:ext cx="332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725FA72-2FEE-4493-B07F-C2A347B20EC2}"/>
                  </a:ext>
                </a:extLst>
              </p14:cNvPr>
              <p14:cNvContentPartPr/>
              <p14:nvPr/>
            </p14:nvContentPartPr>
            <p14:xfrm>
              <a:off x="1868714" y="5306344"/>
              <a:ext cx="76680" cy="1461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725FA72-2FEE-4493-B07F-C2A347B20EC2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859714" y="5297344"/>
                <a:ext cx="94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704A210-A337-45D2-BEA8-44C3AB10BA80}"/>
                  </a:ext>
                </a:extLst>
              </p14:cNvPr>
              <p14:cNvContentPartPr/>
              <p14:nvPr/>
            </p14:nvContentPartPr>
            <p14:xfrm>
              <a:off x="2052674" y="5280784"/>
              <a:ext cx="245160" cy="1393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704A210-A337-45D2-BEA8-44C3AB10BA80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044034" y="5272144"/>
                <a:ext cx="262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197B898-AB94-475F-8DB9-6CF58D175670}"/>
                  </a:ext>
                </a:extLst>
              </p14:cNvPr>
              <p14:cNvContentPartPr/>
              <p14:nvPr/>
            </p14:nvContentPartPr>
            <p14:xfrm>
              <a:off x="2409074" y="5246944"/>
              <a:ext cx="147600" cy="1753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197B898-AB94-475F-8DB9-6CF58D175670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400074" y="5237944"/>
                <a:ext cx="165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DD6690A-8616-4DBC-8C39-6E64D952E71D}"/>
                  </a:ext>
                </a:extLst>
              </p14:cNvPr>
              <p14:cNvContentPartPr/>
              <p14:nvPr/>
            </p14:nvContentPartPr>
            <p14:xfrm>
              <a:off x="2883914" y="5246584"/>
              <a:ext cx="272520" cy="1695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DD6690A-8616-4DBC-8C39-6E64D952E71D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2875274" y="5237944"/>
                <a:ext cx="2901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9302E998-8458-4542-B28E-0AF5371E71F8}"/>
                  </a:ext>
                </a:extLst>
              </p14:cNvPr>
              <p14:cNvContentPartPr/>
              <p14:nvPr/>
            </p14:nvContentPartPr>
            <p14:xfrm>
              <a:off x="3318794" y="4949224"/>
              <a:ext cx="163080" cy="4179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9302E998-8458-4542-B28E-0AF5371E71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3310154" y="4940584"/>
                <a:ext cx="1807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C53F0792-19F3-4B8B-87B2-40C72063888D}"/>
                  </a:ext>
                </a:extLst>
              </p14:cNvPr>
              <p14:cNvContentPartPr/>
              <p14:nvPr/>
            </p14:nvContentPartPr>
            <p14:xfrm>
              <a:off x="3526514" y="5174944"/>
              <a:ext cx="219960" cy="207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C53F0792-19F3-4B8B-87B2-40C72063888D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517514" y="5165944"/>
                <a:ext cx="237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3AD1A98-97C3-4F89-A94A-9A95FE53603B}"/>
                  </a:ext>
                </a:extLst>
              </p14:cNvPr>
              <p14:cNvContentPartPr/>
              <p14:nvPr/>
            </p14:nvContentPartPr>
            <p14:xfrm>
              <a:off x="3764834" y="5211664"/>
              <a:ext cx="206640" cy="1407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3AD1A98-97C3-4F89-A94A-9A95FE53603B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756194" y="5203024"/>
                <a:ext cx="2242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C8F3E27-0A43-4C7D-9545-98326E79D095}"/>
                  </a:ext>
                </a:extLst>
              </p14:cNvPr>
              <p14:cNvContentPartPr/>
              <p14:nvPr/>
            </p14:nvContentPartPr>
            <p14:xfrm>
              <a:off x="4424354" y="5204824"/>
              <a:ext cx="360" cy="3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C8F3E27-0A43-4C7D-9545-98326E79D095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4415354" y="5195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2241B616-6736-4A39-AA8F-EEF578AB7D3E}"/>
                  </a:ext>
                </a:extLst>
              </p14:cNvPr>
              <p14:cNvContentPartPr/>
              <p14:nvPr/>
            </p14:nvContentPartPr>
            <p14:xfrm>
              <a:off x="4432994" y="4953904"/>
              <a:ext cx="228600" cy="4424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2241B616-6736-4A39-AA8F-EEF578AB7D3E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4424354" y="4945264"/>
                <a:ext cx="2462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AFF25F5-6189-4FD4-8BC4-1F986970291A}"/>
                  </a:ext>
                </a:extLst>
              </p14:cNvPr>
              <p14:cNvContentPartPr/>
              <p14:nvPr/>
            </p14:nvContentPartPr>
            <p14:xfrm>
              <a:off x="4426154" y="5167024"/>
              <a:ext cx="265320" cy="482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AFF25F5-6189-4FD4-8BC4-1F986970291A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4417154" y="5158384"/>
                <a:ext cx="282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A705B35-6BA2-4381-A8F7-A154B547595D}"/>
                  </a:ext>
                </a:extLst>
              </p14:cNvPr>
              <p14:cNvContentPartPr/>
              <p14:nvPr/>
            </p14:nvContentPartPr>
            <p14:xfrm>
              <a:off x="4731794" y="4833664"/>
              <a:ext cx="245880" cy="485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A705B35-6BA2-4381-A8F7-A154B547595D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4723154" y="4825024"/>
                <a:ext cx="2635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13566-9BB7-4391-85D7-69E9B28BE866}"/>
                  </a:ext>
                </a:extLst>
              </p14:cNvPr>
              <p14:cNvContentPartPr/>
              <p14:nvPr/>
            </p14:nvContentPartPr>
            <p14:xfrm>
              <a:off x="4994234" y="5128864"/>
              <a:ext cx="198720" cy="2188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13566-9BB7-4391-85D7-69E9B28BE866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4985594" y="5119864"/>
                <a:ext cx="2163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18E9BC7-0B42-4C26-B68E-8C0837153FDE}"/>
                  </a:ext>
                </a:extLst>
              </p14:cNvPr>
              <p14:cNvContentPartPr/>
              <p14:nvPr/>
            </p14:nvContentPartPr>
            <p14:xfrm>
              <a:off x="5604074" y="5065864"/>
              <a:ext cx="197640" cy="2160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18E9BC7-0B42-4C26-B68E-8C0837153FDE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595434" y="5056864"/>
                <a:ext cx="2152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483BF11-7E18-472E-9944-1017A5A8A646}"/>
                  </a:ext>
                </a:extLst>
              </p14:cNvPr>
              <p14:cNvContentPartPr/>
              <p14:nvPr/>
            </p14:nvContentPartPr>
            <p14:xfrm>
              <a:off x="5813954" y="5081344"/>
              <a:ext cx="215280" cy="2242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483BF11-7E18-472E-9944-1017A5A8A646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5805314" y="5072344"/>
                <a:ext cx="232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E3EB326-6322-4DFD-B23A-328503C96AA1}"/>
                  </a:ext>
                </a:extLst>
              </p14:cNvPr>
              <p14:cNvContentPartPr/>
              <p14:nvPr/>
            </p14:nvContentPartPr>
            <p14:xfrm>
              <a:off x="6041474" y="5064424"/>
              <a:ext cx="187560" cy="2030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E3EB326-6322-4DFD-B23A-328503C96AA1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6032474" y="5055784"/>
                <a:ext cx="205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40FB43C-14F8-47E4-B1F0-E9BC32EC04FE}"/>
                  </a:ext>
                </a:extLst>
              </p14:cNvPr>
              <p14:cNvContentPartPr/>
              <p14:nvPr/>
            </p14:nvContentPartPr>
            <p14:xfrm>
              <a:off x="6279074" y="5071624"/>
              <a:ext cx="145440" cy="1962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40FB43C-14F8-47E4-B1F0-E9BC32EC04FE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6270434" y="5062984"/>
                <a:ext cx="163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6F7697B1-7CC1-474D-8615-3B0ACF73B107}"/>
                  </a:ext>
                </a:extLst>
              </p14:cNvPr>
              <p14:cNvContentPartPr/>
              <p14:nvPr/>
            </p14:nvContentPartPr>
            <p14:xfrm>
              <a:off x="6496874" y="5034184"/>
              <a:ext cx="166680" cy="2394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6F7697B1-7CC1-474D-8615-3B0ACF73B107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6487874" y="5025184"/>
                <a:ext cx="184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5BAEE53-1E90-4D3B-9978-8F48A38681DC}"/>
                  </a:ext>
                </a:extLst>
              </p14:cNvPr>
              <p14:cNvContentPartPr/>
              <p14:nvPr/>
            </p14:nvContentPartPr>
            <p14:xfrm>
              <a:off x="6706394" y="5008264"/>
              <a:ext cx="203400" cy="2361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5BAEE53-1E90-4D3B-9978-8F48A38681DC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697394" y="4999264"/>
                <a:ext cx="2210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1BE88848-493F-4205-A3BC-F1DE37527AE0}"/>
                  </a:ext>
                </a:extLst>
              </p14:cNvPr>
              <p14:cNvContentPartPr/>
              <p14:nvPr/>
            </p14:nvContentPartPr>
            <p14:xfrm>
              <a:off x="6909434" y="5047144"/>
              <a:ext cx="198000" cy="1832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1BE88848-493F-4205-A3BC-F1DE37527AE0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6900434" y="5038504"/>
                <a:ext cx="215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130A0B0-B0D7-44FA-B8E8-DA0788EC655B}"/>
                  </a:ext>
                </a:extLst>
              </p14:cNvPr>
              <p14:cNvContentPartPr/>
              <p14:nvPr/>
            </p14:nvContentPartPr>
            <p14:xfrm>
              <a:off x="7116074" y="5101144"/>
              <a:ext cx="149040" cy="1375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130A0B0-B0D7-44FA-B8E8-DA0788EC655B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107434" y="5092144"/>
                <a:ext cx="1666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3D570B0F-DD6B-4CB4-9D4A-6A97D70839C9}"/>
                  </a:ext>
                </a:extLst>
              </p14:cNvPr>
              <p14:cNvContentPartPr/>
              <p14:nvPr/>
            </p14:nvContentPartPr>
            <p14:xfrm>
              <a:off x="7395434" y="5047504"/>
              <a:ext cx="110880" cy="1612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3D570B0F-DD6B-4CB4-9D4A-6A97D70839C9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7386434" y="5038864"/>
                <a:ext cx="128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95A73BD3-76B2-4CD5-A188-47CF22704473}"/>
                  </a:ext>
                </a:extLst>
              </p14:cNvPr>
              <p14:cNvContentPartPr/>
              <p14:nvPr/>
            </p14:nvContentPartPr>
            <p14:xfrm>
              <a:off x="7561034" y="5051464"/>
              <a:ext cx="174600" cy="1771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95A73BD3-76B2-4CD5-A188-47CF22704473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7552034" y="5042824"/>
                <a:ext cx="192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F921653-8EA0-4E10-9802-4FE326C9DC54}"/>
                  </a:ext>
                </a:extLst>
              </p14:cNvPr>
              <p14:cNvContentPartPr/>
              <p14:nvPr/>
            </p14:nvContentPartPr>
            <p14:xfrm>
              <a:off x="8046674" y="5077384"/>
              <a:ext cx="147600" cy="1494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F921653-8EA0-4E10-9802-4FE326C9DC54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8037674" y="5068384"/>
                <a:ext cx="1652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2578457-4D99-498C-9DE8-A51479F0B06D}"/>
                  </a:ext>
                </a:extLst>
              </p14:cNvPr>
              <p14:cNvContentPartPr/>
              <p14:nvPr/>
            </p14:nvContentPartPr>
            <p14:xfrm>
              <a:off x="8338994" y="4702624"/>
              <a:ext cx="370800" cy="5529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2578457-4D99-498C-9DE8-A51479F0B06D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8330354" y="4693624"/>
                <a:ext cx="3884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34C3FAF-1129-4866-93F0-DBBC007DCA4E}"/>
                  </a:ext>
                </a:extLst>
              </p14:cNvPr>
              <p14:cNvContentPartPr/>
              <p14:nvPr/>
            </p14:nvContentPartPr>
            <p14:xfrm>
              <a:off x="8368874" y="5031304"/>
              <a:ext cx="209880" cy="399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34C3FAF-1129-4866-93F0-DBBC007DCA4E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8359874" y="5022664"/>
                <a:ext cx="227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C6FFD915-8EC7-405B-BA13-6F3045BFCED9}"/>
                  </a:ext>
                </a:extLst>
              </p14:cNvPr>
              <p14:cNvContentPartPr/>
              <p14:nvPr/>
            </p14:nvContentPartPr>
            <p14:xfrm>
              <a:off x="8831474" y="4990264"/>
              <a:ext cx="207360" cy="1990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C6FFD915-8EC7-405B-BA13-6F3045BFCED9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8822474" y="4981264"/>
                <a:ext cx="225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6A7D75C1-2087-46C2-ADC0-BC8236484AB1}"/>
                  </a:ext>
                </a:extLst>
              </p14:cNvPr>
              <p14:cNvContentPartPr/>
              <p14:nvPr/>
            </p14:nvContentPartPr>
            <p14:xfrm>
              <a:off x="9113354" y="4959664"/>
              <a:ext cx="221400" cy="19800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6A7D75C1-2087-46C2-ADC0-BC8236484AB1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9104354" y="4951024"/>
                <a:ext cx="239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B7A2991-1454-4260-BB57-E1655634BC7A}"/>
                  </a:ext>
                </a:extLst>
              </p14:cNvPr>
              <p14:cNvContentPartPr/>
              <p14:nvPr/>
            </p14:nvContentPartPr>
            <p14:xfrm>
              <a:off x="9323234" y="4999624"/>
              <a:ext cx="166320" cy="1458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B7A2991-1454-4260-BB57-E1655634BC7A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9314234" y="4990984"/>
                <a:ext cx="183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957F3C3-5D5C-4F59-A48C-FD0F06017378}"/>
                  </a:ext>
                </a:extLst>
              </p14:cNvPr>
              <p14:cNvContentPartPr/>
              <p14:nvPr/>
            </p14:nvContentPartPr>
            <p14:xfrm>
              <a:off x="9510074" y="5033824"/>
              <a:ext cx="214200" cy="1162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957F3C3-5D5C-4F59-A48C-FD0F06017378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9501434" y="5024824"/>
                <a:ext cx="231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1E25078D-144B-4EA6-B1B3-E3A579E9D571}"/>
                  </a:ext>
                </a:extLst>
              </p14:cNvPr>
              <p14:cNvContentPartPr/>
              <p14:nvPr/>
            </p14:nvContentPartPr>
            <p14:xfrm>
              <a:off x="9885554" y="4706224"/>
              <a:ext cx="204840" cy="4219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1E25078D-144B-4EA6-B1B3-E3A579E9D571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9876554" y="4697584"/>
                <a:ext cx="2224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1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0D450D05-145F-4E93-AD81-F7C3A87AD284}"/>
                  </a:ext>
                </a:extLst>
              </p14:cNvPr>
              <p14:cNvContentPartPr/>
              <p14:nvPr/>
            </p14:nvContentPartPr>
            <p14:xfrm>
              <a:off x="9745514" y="4900264"/>
              <a:ext cx="353880" cy="799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0D450D05-145F-4E93-AD81-F7C3A87AD284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9736514" y="4891264"/>
                <a:ext cx="371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C46EB2BB-BC44-44B8-8DC9-DCE086A597A8}"/>
                  </a:ext>
                </a:extLst>
              </p14:cNvPr>
              <p14:cNvContentPartPr/>
              <p14:nvPr/>
            </p14:nvContentPartPr>
            <p14:xfrm>
              <a:off x="10011914" y="4937344"/>
              <a:ext cx="162000" cy="2678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C46EB2BB-BC44-44B8-8DC9-DCE086A597A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10002914" y="4928704"/>
                <a:ext cx="1796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C46AEBA2-89F1-4951-99D2-5283EABEFCE2}"/>
                  </a:ext>
                </a:extLst>
              </p14:cNvPr>
              <p14:cNvContentPartPr/>
              <p14:nvPr/>
            </p14:nvContentPartPr>
            <p14:xfrm>
              <a:off x="601154" y="5585344"/>
              <a:ext cx="365040" cy="6548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C46AEBA2-89F1-4951-99D2-5283EABEFCE2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592154" y="5576704"/>
                <a:ext cx="38268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DD436106-33F1-4424-80DB-6EF471021B94}"/>
                  </a:ext>
                </a:extLst>
              </p14:cNvPr>
              <p14:cNvContentPartPr/>
              <p14:nvPr/>
            </p14:nvContentPartPr>
            <p14:xfrm>
              <a:off x="665954" y="6005104"/>
              <a:ext cx="298800" cy="900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DD436106-33F1-4424-80DB-6EF471021B94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657314" y="5996104"/>
                <a:ext cx="316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60235D3C-CEB3-44DF-A24C-E6894C111EB2}"/>
                  </a:ext>
                </a:extLst>
              </p14:cNvPr>
              <p14:cNvContentPartPr/>
              <p14:nvPr/>
            </p14:nvContentPartPr>
            <p14:xfrm>
              <a:off x="837314" y="6031384"/>
              <a:ext cx="177120" cy="1782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60235D3C-CEB3-44DF-A24C-E6894C111EB2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828674" y="6022384"/>
                <a:ext cx="194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BED4E28-41F2-4413-9676-396BFBBE0ABE}"/>
                  </a:ext>
                </a:extLst>
              </p14:cNvPr>
              <p14:cNvContentPartPr/>
              <p14:nvPr/>
            </p14:nvContentPartPr>
            <p14:xfrm>
              <a:off x="1143314" y="5809984"/>
              <a:ext cx="206640" cy="40068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BED4E28-41F2-4413-9676-396BFBBE0ABE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1134674" y="5800984"/>
                <a:ext cx="2242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8697387C-F772-4F83-8A2F-4885D108A35F}"/>
                  </a:ext>
                </a:extLst>
              </p14:cNvPr>
              <p14:cNvContentPartPr/>
              <p14:nvPr/>
            </p14:nvContentPartPr>
            <p14:xfrm>
              <a:off x="1283354" y="5768224"/>
              <a:ext cx="200880" cy="4046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8697387C-F772-4F83-8A2F-4885D108A35F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274354" y="5759584"/>
                <a:ext cx="2185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73F8F2F-7D0B-46B1-88EC-137C1CC48096}"/>
                  </a:ext>
                </a:extLst>
              </p14:cNvPr>
              <p14:cNvContentPartPr/>
              <p14:nvPr/>
            </p14:nvContentPartPr>
            <p14:xfrm>
              <a:off x="1390994" y="5993224"/>
              <a:ext cx="159120" cy="1807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73F8F2F-7D0B-46B1-88EC-137C1CC48096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1382354" y="5984224"/>
                <a:ext cx="1767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CFE16B9-A9AC-4B4C-B6F2-12F6081C35C5}"/>
                  </a:ext>
                </a:extLst>
              </p14:cNvPr>
              <p14:cNvContentPartPr/>
              <p14:nvPr/>
            </p14:nvContentPartPr>
            <p14:xfrm>
              <a:off x="1615274" y="5959024"/>
              <a:ext cx="261000" cy="1951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CFE16B9-A9AC-4B4C-B6F2-12F6081C35C5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606274" y="5950024"/>
                <a:ext cx="278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247E796-9D1D-45F7-ABB9-DBFF345AFEA0}"/>
                  </a:ext>
                </a:extLst>
              </p14:cNvPr>
              <p14:cNvContentPartPr/>
              <p14:nvPr/>
            </p14:nvContentPartPr>
            <p14:xfrm>
              <a:off x="1913714" y="5928064"/>
              <a:ext cx="230400" cy="204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247E796-9D1D-45F7-ABB9-DBFF345AFEA0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1905074" y="5919424"/>
                <a:ext cx="248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1AAF99F-DCB6-468D-80DC-6BE7CF353598}"/>
                  </a:ext>
                </a:extLst>
              </p14:cNvPr>
              <p14:cNvContentPartPr/>
              <p14:nvPr/>
            </p14:nvContentPartPr>
            <p14:xfrm>
              <a:off x="2493314" y="5925544"/>
              <a:ext cx="219240" cy="205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1AAF99F-DCB6-468D-80DC-6BE7CF353598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2484314" y="5916544"/>
                <a:ext cx="23688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0E797B2-5EE8-4D14-9F8A-6E0696E2C5A2}"/>
              </a:ext>
            </a:extLst>
          </p:cNvPr>
          <p:cNvGrpSpPr/>
          <p:nvPr/>
        </p:nvGrpSpPr>
        <p:grpSpPr>
          <a:xfrm>
            <a:off x="3119714" y="5627464"/>
            <a:ext cx="1543320" cy="496080"/>
            <a:chOff x="3119714" y="5627464"/>
            <a:chExt cx="154332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0E80721-F48A-45FC-93E3-5962B1F98047}"/>
                    </a:ext>
                  </a:extLst>
                </p14:cNvPr>
                <p14:cNvContentPartPr/>
                <p14:nvPr/>
              </p14:nvContentPartPr>
              <p14:xfrm>
                <a:off x="3119714" y="5767504"/>
                <a:ext cx="221400" cy="354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0E80721-F48A-45FC-93E3-5962B1F9804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110714" y="5758504"/>
                  <a:ext cx="239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0E06C93-8333-4A20-BDBF-774E208A91AE}"/>
                    </a:ext>
                  </a:extLst>
                </p14:cNvPr>
                <p14:cNvContentPartPr/>
                <p14:nvPr/>
              </p14:nvContentPartPr>
              <p14:xfrm>
                <a:off x="3261914" y="5627464"/>
                <a:ext cx="341280" cy="3135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0E06C93-8333-4A20-BDBF-774E208A91A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253274" y="5618824"/>
                  <a:ext cx="358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A18CBA7-E709-4047-91DA-0FDC25BEDA4E}"/>
                    </a:ext>
                  </a:extLst>
                </p14:cNvPr>
                <p14:cNvContentPartPr/>
                <p14:nvPr/>
              </p14:nvContentPartPr>
              <p14:xfrm>
                <a:off x="3462434" y="5931304"/>
                <a:ext cx="144720" cy="159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A18CBA7-E709-4047-91DA-0FDC25BEDA4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453794" y="5922304"/>
                  <a:ext cx="162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4D39344-B0B2-4387-A12B-9644F99A5C61}"/>
                    </a:ext>
                  </a:extLst>
                </p14:cNvPr>
                <p14:cNvContentPartPr/>
                <p14:nvPr/>
              </p14:nvContentPartPr>
              <p14:xfrm>
                <a:off x="3713714" y="5816824"/>
                <a:ext cx="192960" cy="273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4D39344-B0B2-4387-A12B-9644F99A5C6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705074" y="5807824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C217A2A-C8BA-4792-BBBB-DDDCE120840E}"/>
                    </a:ext>
                  </a:extLst>
                </p14:cNvPr>
                <p14:cNvContentPartPr/>
                <p14:nvPr/>
              </p14:nvContentPartPr>
              <p14:xfrm>
                <a:off x="3869594" y="5847064"/>
                <a:ext cx="158760" cy="249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C217A2A-C8BA-4792-BBBB-DDDCE120840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860954" y="5838424"/>
                  <a:ext cx="17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24A332D-D48A-42E7-A3AC-AB2B175B1151}"/>
                    </a:ext>
                  </a:extLst>
                </p14:cNvPr>
                <p14:cNvContentPartPr/>
                <p14:nvPr/>
              </p14:nvContentPartPr>
              <p14:xfrm>
                <a:off x="3995954" y="5863264"/>
                <a:ext cx="199080" cy="260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24A332D-D48A-42E7-A3AC-AB2B175B1151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87314" y="5854624"/>
                  <a:ext cx="216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AD9D6EE-2F24-4F3E-A30B-73CA87A8DD88}"/>
                    </a:ext>
                  </a:extLst>
                </p14:cNvPr>
                <p14:cNvContentPartPr/>
                <p14:nvPr/>
              </p14:nvContentPartPr>
              <p14:xfrm>
                <a:off x="4245434" y="5918704"/>
                <a:ext cx="148320" cy="163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AD9D6EE-2F24-4F3E-A30B-73CA87A8DD8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236434" y="5910064"/>
                  <a:ext cx="165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F61244A-A15D-47BC-B8CA-B96CE44474CE}"/>
                    </a:ext>
                  </a:extLst>
                </p14:cNvPr>
                <p14:cNvContentPartPr/>
                <p14:nvPr/>
              </p14:nvContentPartPr>
              <p14:xfrm>
                <a:off x="4447394" y="5889904"/>
                <a:ext cx="215640" cy="168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F61244A-A15D-47BC-B8CA-B96CE44474CE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438754" y="5881264"/>
                  <a:ext cx="2332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17031AE-0882-44FA-9037-78533EB19B16}"/>
              </a:ext>
            </a:extLst>
          </p:cNvPr>
          <p:cNvGrpSpPr/>
          <p:nvPr/>
        </p:nvGrpSpPr>
        <p:grpSpPr>
          <a:xfrm>
            <a:off x="4991714" y="5662024"/>
            <a:ext cx="1464480" cy="450000"/>
            <a:chOff x="4991714" y="5662024"/>
            <a:chExt cx="146448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33EA711-F5CF-4853-AFEF-DF780E056D62}"/>
                    </a:ext>
                  </a:extLst>
                </p14:cNvPr>
                <p14:cNvContentPartPr/>
                <p14:nvPr/>
              </p14:nvContentPartPr>
              <p14:xfrm>
                <a:off x="4991714" y="5858944"/>
                <a:ext cx="137880" cy="233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33EA711-F5CF-4853-AFEF-DF780E056D6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982714" y="5849944"/>
                  <a:ext cx="155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E35CAD5-35C9-45D1-B473-5947CBA2FFD8}"/>
                    </a:ext>
                  </a:extLst>
                </p14:cNvPr>
                <p14:cNvContentPartPr/>
                <p14:nvPr/>
              </p14:nvContentPartPr>
              <p14:xfrm>
                <a:off x="5093234" y="5662024"/>
                <a:ext cx="338400" cy="260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E35CAD5-35C9-45D1-B473-5947CBA2FFD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084234" y="5653024"/>
                  <a:ext cx="356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87D7A4F-28C8-4624-87C5-5DBCD047AC74}"/>
                    </a:ext>
                  </a:extLst>
                </p14:cNvPr>
                <p14:cNvContentPartPr/>
                <p14:nvPr/>
              </p14:nvContentPartPr>
              <p14:xfrm>
                <a:off x="5277194" y="5878024"/>
                <a:ext cx="200160" cy="208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87D7A4F-28C8-4624-87C5-5DBCD047AC7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268554" y="5869384"/>
                  <a:ext cx="217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3137322-E41F-4528-B432-D3872AEB04E8}"/>
                    </a:ext>
                  </a:extLst>
                </p14:cNvPr>
                <p14:cNvContentPartPr/>
                <p14:nvPr/>
              </p14:nvContentPartPr>
              <p14:xfrm>
                <a:off x="5436674" y="5937784"/>
                <a:ext cx="127080" cy="1411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3137322-E41F-4528-B432-D3872AEB04E8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28034" y="5928784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5AB10B1-53D9-456E-AB4E-80E34B770C84}"/>
                    </a:ext>
                  </a:extLst>
                </p14:cNvPr>
                <p14:cNvContentPartPr/>
                <p14:nvPr/>
              </p14:nvContentPartPr>
              <p14:xfrm>
                <a:off x="5630354" y="5914744"/>
                <a:ext cx="147600" cy="170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5AB10B1-53D9-456E-AB4E-80E34B770C8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621714" y="5906104"/>
                  <a:ext cx="165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066EC13-6CF1-4847-B4FF-FFD8DEF563A2}"/>
                    </a:ext>
                  </a:extLst>
                </p14:cNvPr>
                <p14:cNvContentPartPr/>
                <p14:nvPr/>
              </p14:nvContentPartPr>
              <p14:xfrm>
                <a:off x="5797394" y="5892784"/>
                <a:ext cx="171000" cy="1681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066EC13-6CF1-4847-B4FF-FFD8DEF563A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788754" y="5883784"/>
                  <a:ext cx="188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1E55900-0AC5-483E-A321-A16265EBC2C0}"/>
                    </a:ext>
                  </a:extLst>
                </p14:cNvPr>
                <p14:cNvContentPartPr/>
                <p14:nvPr/>
              </p14:nvContentPartPr>
              <p14:xfrm>
                <a:off x="5979554" y="5866144"/>
                <a:ext cx="149040" cy="226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1E55900-0AC5-483E-A321-A16265EBC2C0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970554" y="5857144"/>
                  <a:ext cx="166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928398B-55B0-419F-A8DB-EFA058AC9EB6}"/>
                    </a:ext>
                  </a:extLst>
                </p14:cNvPr>
                <p14:cNvContentPartPr/>
                <p14:nvPr/>
              </p14:nvContentPartPr>
              <p14:xfrm>
                <a:off x="6115634" y="5871544"/>
                <a:ext cx="183600" cy="2394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928398B-55B0-419F-A8DB-EFA058AC9EB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106994" y="5862544"/>
                  <a:ext cx="201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C2B89AF-8EF7-490B-9836-2D2AA14A47AB}"/>
                    </a:ext>
                  </a:extLst>
                </p14:cNvPr>
                <p14:cNvContentPartPr/>
                <p14:nvPr/>
              </p14:nvContentPartPr>
              <p14:xfrm>
                <a:off x="6452594" y="6108424"/>
                <a:ext cx="3600" cy="36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C2B89AF-8EF7-490B-9836-2D2AA14A47AB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443594" y="6099424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045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15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STAT 50 Section 4.3 The Poisson Distribution Cont’d, Section 4.5 The Normal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41</cp:revision>
  <dcterms:created xsi:type="dcterms:W3CDTF">2020-11-02T19:34:29Z</dcterms:created>
  <dcterms:modified xsi:type="dcterms:W3CDTF">2021-03-19T12:50:11Z</dcterms:modified>
</cp:coreProperties>
</file>